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6" r:id="rId1"/>
  </p:sldMasterIdLst>
  <p:notesMasterIdLst>
    <p:notesMasterId r:id="rId11"/>
  </p:notesMasterIdLst>
  <p:sldIdLst>
    <p:sldId id="256" r:id="rId2"/>
    <p:sldId id="273" r:id="rId3"/>
    <p:sldId id="257" r:id="rId4"/>
    <p:sldId id="270" r:id="rId5"/>
    <p:sldId id="265" r:id="rId6"/>
    <p:sldId id="271" r:id="rId7"/>
    <p:sldId id="266" r:id="rId8"/>
    <p:sldId id="269" r:id="rId9"/>
    <p:sldId id="272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/>
    <p:restoredTop sz="94643"/>
  </p:normalViewPr>
  <p:slideViewPr>
    <p:cSldViewPr snapToGrid="0" snapToObjects="1">
      <p:cViewPr>
        <p:scale>
          <a:sx n="120" d="100"/>
          <a:sy n="120" d="100"/>
        </p:scale>
        <p:origin x="1208" y="6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Arkusz_programu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Podstawowe dane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Arkusz1!$B$2:$B$3</c:f>
              <c:numCache>
                <c:formatCode>#,##0</c:formatCode>
                <c:ptCount val="2"/>
                <c:pt idx="0">
                  <c:v>7331</c:v>
                </c:pt>
                <c:pt idx="1">
                  <c:v>7265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8-5D49-AF45-A4C56129D0DD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Arkusz1!$A$2:$A$3</c:f>
              <c:strCache>
                <c:ptCount val="2"/>
                <c:pt idx="0">
                  <c:v>Kanada</c:v>
                </c:pt>
                <c:pt idx="1">
                  <c:v>Australia</c:v>
                </c:pt>
              </c:strCache>
            </c:strRef>
          </c:cat>
          <c:val>
            <c:numRef>
              <c:f>Arkusz1!$C$2:$C$3</c:f>
              <c:numCache>
                <c:formatCode>#,##0</c:formatCode>
                <c:ptCount val="2"/>
                <c:pt idx="0">
                  <c:v>30498.71</c:v>
                </c:pt>
                <c:pt idx="1">
                  <c:v>30813.33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8-5D49-AF45-A4C56129D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9412432"/>
        <c:axId val="29826495"/>
      </c:barChart>
      <c:catAx>
        <c:axId val="183941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9826495"/>
        <c:crosses val="autoZero"/>
        <c:auto val="1"/>
        <c:lblAlgn val="ctr"/>
        <c:lblOffset val="100"/>
        <c:noMultiLvlLbl val="0"/>
      </c:catAx>
      <c:valAx>
        <c:axId val="2982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941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36575928645251"/>
          <c:y val="1.88172029734144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klientów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Arkusz1!$A$2:$A$12</c:f>
              <c:strCache>
                <c:ptCount val="11"/>
                <c:pt idx="0">
                  <c:v>Inne</c:v>
                </c:pt>
                <c:pt idx="1">
                  <c:v>Indonesia</c:v>
                </c:pt>
                <c:pt idx="2">
                  <c:v>Turkey</c:v>
                </c:pt>
                <c:pt idx="3">
                  <c:v>Philippines</c:v>
                </c:pt>
                <c:pt idx="4">
                  <c:v>Brazil</c:v>
                </c:pt>
                <c:pt idx="5">
                  <c:v>Russia</c:v>
                </c:pt>
                <c:pt idx="6">
                  <c:v>Mexico</c:v>
                </c:pt>
                <c:pt idx="7">
                  <c:v>Japan</c:v>
                </c:pt>
                <c:pt idx="8">
                  <c:v>United States</c:v>
                </c:pt>
                <c:pt idx="9">
                  <c:v>China</c:v>
                </c:pt>
                <c:pt idx="10">
                  <c:v>India</c:v>
                </c:pt>
              </c:strCache>
            </c:strRef>
          </c:cat>
          <c:val>
            <c:numRef>
              <c:f>Arkusz1!$B$2:$B$12</c:f>
              <c:numCache>
                <c:formatCode>General</c:formatCode>
                <c:ptCount val="11"/>
                <c:pt idx="0">
                  <c:v>284</c:v>
                </c:pt>
                <c:pt idx="1">
                  <c:v>14</c:v>
                </c:pt>
                <c:pt idx="2">
                  <c:v>15</c:v>
                </c:pt>
                <c:pt idx="3">
                  <c:v>20</c:v>
                </c:pt>
                <c:pt idx="4">
                  <c:v>28</c:v>
                </c:pt>
                <c:pt idx="5">
                  <c:v>28</c:v>
                </c:pt>
                <c:pt idx="6">
                  <c:v>30</c:v>
                </c:pt>
                <c:pt idx="7">
                  <c:v>31</c:v>
                </c:pt>
                <c:pt idx="8">
                  <c:v>36</c:v>
                </c:pt>
                <c:pt idx="9">
                  <c:v>53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3-834B-8AA7-1FE3B86EB5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576576"/>
        <c:axId val="2081578208"/>
      </c:barChart>
      <c:catAx>
        <c:axId val="208157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8208"/>
        <c:crosses val="autoZero"/>
        <c:auto val="1"/>
        <c:lblAlgn val="ctr"/>
        <c:lblOffset val="100"/>
        <c:noMultiLvlLbl val="0"/>
      </c:catAx>
      <c:valAx>
        <c:axId val="208157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15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tytułów oraz liczbę kopii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35635858742715"/>
          <c:y val="0.13164639091646391"/>
          <c:w val="0.7867438843926412"/>
          <c:h val="0.63786029100663266"/>
        </c:manualLayout>
      </c:layout>
      <c:barChart>
        <c:barDir val="bar"/>
        <c:grouping val="clustered"/>
        <c:varyColors val="0"/>
        <c:ser>
          <c:idx val="0"/>
          <c:order val="0"/>
          <c:tx>
            <c:v>Liczba kopii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General</c:formatCode>
                <c:ptCount val="16"/>
                <c:pt idx="0">
                  <c:v>232</c:v>
                </c:pt>
                <c:pt idx="1">
                  <c:v>235</c:v>
                </c:pt>
                <c:pt idx="2">
                  <c:v>248</c:v>
                </c:pt>
                <c:pt idx="3">
                  <c:v>269</c:v>
                </c:pt>
                <c:pt idx="4">
                  <c:v>269</c:v>
                </c:pt>
                <c:pt idx="5">
                  <c:v>270</c:v>
                </c:pt>
                <c:pt idx="6">
                  <c:v>275</c:v>
                </c:pt>
                <c:pt idx="7">
                  <c:v>276</c:v>
                </c:pt>
                <c:pt idx="8">
                  <c:v>294</c:v>
                </c:pt>
                <c:pt idx="9">
                  <c:v>300</c:v>
                </c:pt>
                <c:pt idx="10">
                  <c:v>300</c:v>
                </c:pt>
                <c:pt idx="11">
                  <c:v>310</c:v>
                </c:pt>
                <c:pt idx="12">
                  <c:v>312</c:v>
                </c:pt>
                <c:pt idx="13">
                  <c:v>312</c:v>
                </c:pt>
                <c:pt idx="14">
                  <c:v>335</c:v>
                </c:pt>
                <c:pt idx="15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C7-C64E-A66B-8C9D861F8D50}"/>
            </c:ext>
          </c:extLst>
        </c:ser>
        <c:ser>
          <c:idx val="1"/>
          <c:order val="1"/>
          <c:tx>
            <c:v>Liczba tytułów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6403712296983757E-3"/>
                  <c:y val="-9.95268302915280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29-DB42-84F1-F556A82ADD55}"/>
                </c:ext>
              </c:extLst>
            </c:dLbl>
            <c:dLbl>
              <c:idx val="1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29-DB42-84F1-F556A82ADD55}"/>
                </c:ext>
              </c:extLst>
            </c:dLbl>
            <c:dLbl>
              <c:idx val="2"/>
              <c:layout>
                <c:manualLayout>
                  <c:x val="0"/>
                  <c:y val="-9.73236009732363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29-DB42-84F1-F556A82ADD55}"/>
                </c:ext>
              </c:extLst>
            </c:dLbl>
            <c:dLbl>
              <c:idx val="3"/>
              <c:layout>
                <c:manualLayout>
                  <c:x val="-6.960556844547606E-3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29-DB42-84F1-F556A82ADD55}"/>
                </c:ext>
              </c:extLst>
            </c:dLbl>
            <c:dLbl>
              <c:idx val="4"/>
              <c:layout>
                <c:manualLayout>
                  <c:x val="0"/>
                  <c:y val="-6.4882400648824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29-DB42-84F1-F556A82ADD55}"/>
                </c:ext>
              </c:extLst>
            </c:dLbl>
            <c:dLbl>
              <c:idx val="5"/>
              <c:layout>
                <c:manualLayout>
                  <c:x val="0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29-DB42-84F1-F556A82ADD55}"/>
                </c:ext>
              </c:extLst>
            </c:dLbl>
            <c:dLbl>
              <c:idx val="6"/>
              <c:layout>
                <c:manualLayout>
                  <c:x val="-4.2536244889904386E-17"/>
                  <c:y val="-9.73236009732360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29-DB42-84F1-F556A82ADD55}"/>
                </c:ext>
              </c:extLst>
            </c:dLbl>
            <c:dLbl>
              <c:idx val="7"/>
              <c:layout>
                <c:manualLayout>
                  <c:x val="2.3201856148491878E-3"/>
                  <c:y val="-6.48824006488245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DC7-C64E-A66B-8C9D861F8D50}"/>
                </c:ext>
              </c:extLst>
            </c:dLbl>
            <c:dLbl>
              <c:idx val="8"/>
              <c:layout>
                <c:manualLayout>
                  <c:x val="-6.960556844547606E-3"/>
                  <c:y val="-9.29172639919357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DC7-C64E-A66B-8C9D861F8D50}"/>
                </c:ext>
              </c:extLst>
            </c:dLbl>
            <c:dLbl>
              <c:idx val="9"/>
              <c:layout>
                <c:manualLayout>
                  <c:x val="4.6403712296983757E-3"/>
                  <c:y val="-9.07148688813005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DC7-C64E-A66B-8C9D861F8D50}"/>
                </c:ext>
              </c:extLst>
            </c:dLbl>
            <c:dLbl>
              <c:idx val="10"/>
              <c:layout>
                <c:manualLayout>
                  <c:x val="0"/>
                  <c:y val="-6.04765792541999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DC7-C64E-A66B-8C9D861F8D50}"/>
                </c:ext>
              </c:extLst>
            </c:dLbl>
            <c:dLbl>
              <c:idx val="11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DC7-C64E-A66B-8C9D861F8D50}"/>
                </c:ext>
              </c:extLst>
            </c:dLbl>
            <c:dLbl>
              <c:idx val="12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DC7-C64E-A66B-8C9D861F8D50}"/>
                </c:ext>
              </c:extLst>
            </c:dLbl>
            <c:dLbl>
              <c:idx val="13"/>
              <c:layout>
                <c:manualLayout>
                  <c:x val="0"/>
                  <c:y val="-9.0714868881299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DC7-C64E-A66B-8C9D861F8D50}"/>
                </c:ext>
              </c:extLst>
            </c:dLbl>
            <c:dLbl>
              <c:idx val="14"/>
              <c:layout>
                <c:manualLayout>
                  <c:x val="2.3201856148491878E-3"/>
                  <c:y val="-9.071486888130022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DC7-C64E-A66B-8C9D861F8D50}"/>
                </c:ext>
              </c:extLst>
            </c:dLbl>
            <c:dLbl>
              <c:idx val="15"/>
              <c:layout>
                <c:manualLayout>
                  <c:x val="-4.2536244889904386E-17"/>
                  <c:y val="-9.07148688813000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DC7-C64E-A66B-8C9D861F8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Horror</c:v>
                </c:pt>
                <c:pt idx="3">
                  <c:v>Children</c:v>
                </c:pt>
                <c:pt idx="4">
                  <c:v>Comedy</c:v>
                </c:pt>
                <c:pt idx="5">
                  <c:v>Classics</c:v>
                </c:pt>
                <c:pt idx="6">
                  <c:v>New</c:v>
                </c:pt>
                <c:pt idx="7">
                  <c:v>Games</c:v>
                </c:pt>
                <c:pt idx="8">
                  <c:v>Documentary</c:v>
                </c:pt>
                <c:pt idx="9">
                  <c:v>Drama</c:v>
                </c:pt>
                <c:pt idx="10">
                  <c:v>Foreign</c:v>
                </c:pt>
                <c:pt idx="11">
                  <c:v>Family</c:v>
                </c:pt>
                <c:pt idx="12">
                  <c:v>Action</c:v>
                </c:pt>
                <c:pt idx="13">
                  <c:v>Sci-Fi</c:v>
                </c:pt>
                <c:pt idx="14">
                  <c:v>Animation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General</c:formatCode>
                <c:ptCount val="16"/>
                <c:pt idx="0">
                  <c:v>51</c:v>
                </c:pt>
                <c:pt idx="1">
                  <c:v>57</c:v>
                </c:pt>
                <c:pt idx="2">
                  <c:v>56</c:v>
                </c:pt>
                <c:pt idx="3">
                  <c:v>60</c:v>
                </c:pt>
                <c:pt idx="4">
                  <c:v>58</c:v>
                </c:pt>
                <c:pt idx="5">
                  <c:v>57</c:v>
                </c:pt>
                <c:pt idx="6">
                  <c:v>63</c:v>
                </c:pt>
                <c:pt idx="7">
                  <c:v>61</c:v>
                </c:pt>
                <c:pt idx="8">
                  <c:v>68</c:v>
                </c:pt>
                <c:pt idx="9">
                  <c:v>62</c:v>
                </c:pt>
                <c:pt idx="10">
                  <c:v>73</c:v>
                </c:pt>
                <c:pt idx="11">
                  <c:v>69</c:v>
                </c:pt>
                <c:pt idx="12">
                  <c:v>64</c:v>
                </c:pt>
                <c:pt idx="13">
                  <c:v>61</c:v>
                </c:pt>
                <c:pt idx="14">
                  <c:v>66</c:v>
                </c:pt>
                <c:pt idx="15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C7-C64E-A66B-8C9D861F8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8068992"/>
        <c:axId val="2078160304"/>
      </c:barChart>
      <c:catAx>
        <c:axId val="207806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160304"/>
        <c:crosses val="autoZero"/>
        <c:auto val="1"/>
        <c:lblAlgn val="ctr"/>
        <c:lblOffset val="100"/>
        <c:noMultiLvlLbl val="0"/>
      </c:catAx>
      <c:valAx>
        <c:axId val="2078160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780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308000073076714"/>
          <c:y val="0.85071427840131353"/>
          <c:w val="0.29476807278440542"/>
          <c:h val="0.11299977404616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dirty="0"/>
              <a:t>Kategorie</a:t>
            </a:r>
            <a:r>
              <a:rPr lang="pl-PL" sz="1400" baseline="0" dirty="0"/>
              <a:t> w podziale na liczbę </a:t>
            </a:r>
            <a:r>
              <a:rPr lang="pl-PL" sz="1400" baseline="0" dirty="0" err="1"/>
              <a:t>wypożyczeń</a:t>
            </a:r>
            <a:r>
              <a:rPr lang="pl-PL" sz="1400" baseline="0" dirty="0"/>
              <a:t> oraz przychód</a:t>
            </a:r>
            <a:endParaRPr lang="pl-PL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6518258157414437"/>
          <c:y val="0.12687983306563327"/>
          <c:w val="0.76614263411292727"/>
          <c:h val="0.640079438587000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07148472823879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Arkusz1!$B$2:$B$17</c:f>
              <c:numCache>
                <c:formatCode>#,##0</c:formatCode>
                <c:ptCount val="16"/>
                <c:pt idx="0">
                  <c:v>3071.52</c:v>
                </c:pt>
                <c:pt idx="1">
                  <c:v>3227.36</c:v>
                </c:pt>
                <c:pt idx="2">
                  <c:v>3309.39</c:v>
                </c:pt>
                <c:pt idx="3">
                  <c:v>3353.38</c:v>
                </c:pt>
                <c:pt idx="4">
                  <c:v>3401.27</c:v>
                </c:pt>
                <c:pt idx="5">
                  <c:v>3749.65</c:v>
                </c:pt>
                <c:pt idx="6">
                  <c:v>3830.15</c:v>
                </c:pt>
                <c:pt idx="7">
                  <c:v>3922.18</c:v>
                </c:pt>
                <c:pt idx="8">
                  <c:v>3934.47</c:v>
                </c:pt>
                <c:pt idx="9">
                  <c:v>3951.84</c:v>
                </c:pt>
                <c:pt idx="10">
                  <c:v>3966.38</c:v>
                </c:pt>
                <c:pt idx="11">
                  <c:v>4002.48</c:v>
                </c:pt>
                <c:pt idx="12">
                  <c:v>4118.46</c:v>
                </c:pt>
                <c:pt idx="13">
                  <c:v>4245.3100000000004</c:v>
                </c:pt>
                <c:pt idx="14">
                  <c:v>4336.01</c:v>
                </c:pt>
                <c:pt idx="15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BD-104D-936B-21C40EC38CAC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49-1146-B20B-547FE8E64E0B}"/>
                </c:ext>
              </c:extLst>
            </c:dLbl>
            <c:dLbl>
              <c:idx val="1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BD-104D-936B-21C40EC38CAC}"/>
                </c:ext>
              </c:extLst>
            </c:dLbl>
            <c:dLbl>
              <c:idx val="2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8BD-104D-936B-21C40EC38CAC}"/>
                </c:ext>
              </c:extLst>
            </c:dLbl>
            <c:dLbl>
              <c:idx val="3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BD-104D-936B-21C40EC38CAC}"/>
                </c:ext>
              </c:extLst>
            </c:dLbl>
            <c:dLbl>
              <c:idx val="4"/>
              <c:layout>
                <c:manualLayout>
                  <c:x val="0"/>
                  <c:y val="-6.04765648549264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8BD-104D-936B-21C40EC38CAC}"/>
                </c:ext>
              </c:extLst>
            </c:dLbl>
            <c:dLbl>
              <c:idx val="5"/>
              <c:layout>
                <c:manualLayout>
                  <c:x val="-2.1879674196145938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8BD-104D-936B-21C40EC38CAC}"/>
                </c:ext>
              </c:extLst>
            </c:dLbl>
            <c:dLbl>
              <c:idx val="6"/>
              <c:layout>
                <c:manualLayout>
                  <c:x val="2.1879674196145539E-3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8BD-104D-936B-21C40EC38CAC}"/>
                </c:ext>
              </c:extLst>
            </c:dLbl>
            <c:dLbl>
              <c:idx val="7"/>
              <c:layout>
                <c:manualLayout>
                  <c:x val="-4.0112272645871035E-17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8BD-104D-936B-21C40EC38CAC}"/>
                </c:ext>
              </c:extLst>
            </c:dLbl>
            <c:dLbl>
              <c:idx val="8"/>
              <c:layout>
                <c:manualLayout>
                  <c:x val="0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8BD-104D-936B-21C40EC38CAC}"/>
                </c:ext>
              </c:extLst>
            </c:dLbl>
            <c:dLbl>
              <c:idx val="9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BD-104D-936B-21C40EC38CAC}"/>
                </c:ext>
              </c:extLst>
            </c:dLbl>
            <c:dLbl>
              <c:idx val="10"/>
              <c:layout>
                <c:manualLayout>
                  <c:x val="0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8BD-104D-936B-21C40EC38CAC}"/>
                </c:ext>
              </c:extLst>
            </c:dLbl>
            <c:dLbl>
              <c:idx val="11"/>
              <c:layout>
                <c:manualLayout>
                  <c:x val="2.1879674196145938E-3"/>
                  <c:y val="-9.07148472823884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BD-104D-936B-21C40EC38CAC}"/>
                </c:ext>
              </c:extLst>
            </c:dLbl>
            <c:dLbl>
              <c:idx val="12"/>
              <c:layout>
                <c:manualLayout>
                  <c:x val="-4.0112272645871035E-17"/>
                  <c:y val="-6.04765648549255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8BD-104D-936B-21C40EC38CAC}"/>
                </c:ext>
              </c:extLst>
            </c:dLbl>
            <c:dLbl>
              <c:idx val="13"/>
              <c:layout>
                <c:manualLayout>
                  <c:x val="-4.0112272645871035E-17"/>
                  <c:y val="-6.04765648549258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8BD-104D-936B-21C40EC38CAC}"/>
                </c:ext>
              </c:extLst>
            </c:dLbl>
            <c:dLbl>
              <c:idx val="14"/>
              <c:layout>
                <c:manualLayout>
                  <c:x val="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8BD-104D-936B-21C40EC38CAC}"/>
                </c:ext>
              </c:extLst>
            </c:dLbl>
            <c:dLbl>
              <c:idx val="15"/>
              <c:layout>
                <c:manualLayout>
                  <c:x val="-4.0112272645871035E-17"/>
                  <c:y val="-6.04765648549252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8BD-104D-936B-21C40EC38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Arkusz1!$A$2:$A$17</c:f>
              <c:strCache>
                <c:ptCount val="16"/>
                <c:pt idx="0">
                  <c:v>Music</c:v>
                </c:pt>
                <c:pt idx="1">
                  <c:v>Travel</c:v>
                </c:pt>
                <c:pt idx="2">
                  <c:v>Children</c:v>
                </c:pt>
                <c:pt idx="3">
                  <c:v>Classics</c:v>
                </c:pt>
                <c:pt idx="4">
                  <c:v>Horror</c:v>
                </c:pt>
                <c:pt idx="5">
                  <c:v>Documentary</c:v>
                </c:pt>
                <c:pt idx="6">
                  <c:v>Family</c:v>
                </c:pt>
                <c:pt idx="7">
                  <c:v>Games</c:v>
                </c:pt>
                <c:pt idx="8">
                  <c:v>Foreign</c:v>
                </c:pt>
                <c:pt idx="9">
                  <c:v>Action</c:v>
                </c:pt>
                <c:pt idx="10">
                  <c:v>Comedy</c:v>
                </c:pt>
                <c:pt idx="11">
                  <c:v>New</c:v>
                </c:pt>
                <c:pt idx="12">
                  <c:v>Drama</c:v>
                </c:pt>
                <c:pt idx="13">
                  <c:v>Animation</c:v>
                </c:pt>
                <c:pt idx="14">
                  <c:v>Sci-Fi</c:v>
                </c:pt>
                <c:pt idx="15">
                  <c:v>Sports</c:v>
                </c:pt>
              </c:strCache>
            </c:strRef>
          </c:cat>
          <c:val>
            <c:numRef>
              <c:f>Arkusz1!$C$2:$C$17</c:f>
              <c:numCache>
                <c:formatCode>#,##0</c:formatCode>
                <c:ptCount val="16"/>
                <c:pt idx="0">
                  <c:v>830</c:v>
                </c:pt>
                <c:pt idx="1">
                  <c:v>837</c:v>
                </c:pt>
                <c:pt idx="2">
                  <c:v>945</c:v>
                </c:pt>
                <c:pt idx="3">
                  <c:v>939</c:v>
                </c:pt>
                <c:pt idx="4">
                  <c:v>846</c:v>
                </c:pt>
                <c:pt idx="5">
                  <c:v>1050</c:v>
                </c:pt>
                <c:pt idx="6">
                  <c:v>1096</c:v>
                </c:pt>
                <c:pt idx="7">
                  <c:v>969</c:v>
                </c:pt>
                <c:pt idx="8">
                  <c:v>1033</c:v>
                </c:pt>
                <c:pt idx="9">
                  <c:v>1112</c:v>
                </c:pt>
                <c:pt idx="10">
                  <c:v>941</c:v>
                </c:pt>
                <c:pt idx="11">
                  <c:v>944</c:v>
                </c:pt>
                <c:pt idx="12">
                  <c:v>1060</c:v>
                </c:pt>
                <c:pt idx="13">
                  <c:v>1166</c:v>
                </c:pt>
                <c:pt idx="14">
                  <c:v>1101</c:v>
                </c:pt>
                <c:pt idx="15">
                  <c:v>1179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BD-104D-936B-21C40EC38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157919"/>
        <c:axId val="222159551"/>
      </c:barChart>
      <c:catAx>
        <c:axId val="222157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9551"/>
        <c:crosses val="autoZero"/>
        <c:auto val="1"/>
        <c:lblAlgn val="ctr"/>
        <c:lblOffset val="100"/>
        <c:noMultiLvlLbl val="0"/>
      </c:catAx>
      <c:valAx>
        <c:axId val="222159551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2215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377823037884224"/>
          <c:y val="0.86583345515948429"/>
          <c:w val="0.26172207852080998"/>
          <c:h val="0.112999747141291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Kategorie</a:t>
            </a:r>
            <a:r>
              <a:rPr lang="pl-PL" baseline="0" dirty="0"/>
              <a:t> ratingowe w liczbach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Liczba wypożyczeń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Arkusz1!$B$2:$B$6</c:f>
              <c:numCache>
                <c:formatCode>#,##0</c:formatCode>
                <c:ptCount val="5"/>
                <c:pt idx="0">
                  <c:v>2773</c:v>
                </c:pt>
                <c:pt idx="1">
                  <c:v>3181</c:v>
                </c:pt>
                <c:pt idx="2">
                  <c:v>3212</c:v>
                </c:pt>
                <c:pt idx="3">
                  <c:v>3297</c:v>
                </c:pt>
                <c:pt idx="4">
                  <c:v>3585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D-8042-8592-EC17F18583F0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Liczba kopii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Arkusz1!$C$2:$C$6</c:f>
              <c:numCache>
                <c:formatCode>#,##0</c:formatCode>
                <c:ptCount val="5"/>
                <c:pt idx="0">
                  <c:v>791</c:v>
                </c:pt>
                <c:pt idx="1">
                  <c:v>904</c:v>
                </c:pt>
                <c:pt idx="2">
                  <c:v>924</c:v>
                </c:pt>
                <c:pt idx="3">
                  <c:v>944</c:v>
                </c:pt>
                <c:pt idx="4">
                  <c:v>1018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D-8042-8592-EC17F18583F0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Liczba tytułów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G</c:v>
                </c:pt>
                <c:pt idx="1">
                  <c:v>R</c:v>
                </c:pt>
                <c:pt idx="2">
                  <c:v>PG</c:v>
                </c:pt>
                <c:pt idx="3">
                  <c:v>NC-17</c:v>
                </c:pt>
                <c:pt idx="4">
                  <c:v>PG-13</c:v>
                </c:pt>
              </c:strCache>
            </c:strRef>
          </c:cat>
          <c:val>
            <c:numRef>
              <c:f>Arkusz1!$D$2:$D$6</c:f>
              <c:numCache>
                <c:formatCode>#,##0</c:formatCode>
                <c:ptCount val="5"/>
                <c:pt idx="0">
                  <c:v>178</c:v>
                </c:pt>
                <c:pt idx="1">
                  <c:v>195</c:v>
                </c:pt>
                <c:pt idx="2">
                  <c:v>194</c:v>
                </c:pt>
                <c:pt idx="3">
                  <c:v>210</c:v>
                </c:pt>
                <c:pt idx="4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D-8042-8592-EC17F1858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4011504"/>
        <c:axId val="1814013136"/>
      </c:barChart>
      <c:catAx>
        <c:axId val="181401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3136"/>
        <c:crosses val="autoZero"/>
        <c:auto val="1"/>
        <c:lblAlgn val="ctr"/>
        <c:lblOffset val="100"/>
        <c:noMultiLvlLbl val="0"/>
      </c:catAx>
      <c:valAx>
        <c:axId val="1814013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140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Przychód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Arkusz1!$A$2:$A$5</c:f>
              <c:numCache>
                <c:formatCode>mmm\-yy</c:formatCode>
                <c:ptCount val="4"/>
                <c:pt idx="0">
                  <c:v>38504</c:v>
                </c:pt>
                <c:pt idx="1">
                  <c:v>38534</c:v>
                </c:pt>
                <c:pt idx="2">
                  <c:v>38565</c:v>
                </c:pt>
                <c:pt idx="3">
                  <c:v>38749</c:v>
                </c:pt>
              </c:numCache>
            </c:numRef>
          </c:cat>
          <c:val>
            <c:numRef>
              <c:f>Arkusz1!$B$2:$B$5</c:f>
              <c:numCache>
                <c:formatCode>#,##0</c:formatCode>
                <c:ptCount val="4"/>
                <c:pt idx="0">
                  <c:v>8349.85</c:v>
                </c:pt>
                <c:pt idx="1">
                  <c:v>28377.87</c:v>
                </c:pt>
                <c:pt idx="2">
                  <c:v>24070.14</c:v>
                </c:pt>
                <c:pt idx="3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9-E845-B6F6-F8AE62BB83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23223648"/>
        <c:axId val="2138520000"/>
      </c:barChart>
      <c:catAx>
        <c:axId val="1823223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38520000"/>
        <c:crosses val="autoZero"/>
        <c:auto val="0"/>
        <c:lblAlgn val="ctr"/>
        <c:lblOffset val="100"/>
        <c:noMultiLvlLbl val="0"/>
      </c:catAx>
      <c:valAx>
        <c:axId val="213852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2322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Prognoza</a:t>
            </a:r>
            <a:r>
              <a:rPr lang="en-US" sz="1400" baseline="0" dirty="0"/>
              <a:t> </a:t>
            </a:r>
            <a:r>
              <a:rPr lang="en-US" sz="1400" baseline="0" dirty="0" err="1"/>
              <a:t>wyniku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Wynik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C-C741-9ED8-0E0E22D36CF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C-C741-9ED8-0E0E22D36CF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C-C741-9ED8-0E0E22D36C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LTM</c:v>
                </c:pt>
                <c:pt idx="1">
                  <c:v>NTM</c:v>
                </c:pt>
                <c:pt idx="2">
                  <c:v>NTM - 2</c:v>
                </c:pt>
                <c:pt idx="3">
                  <c:v>NTM - 3</c:v>
                </c:pt>
              </c:strCache>
            </c:strRef>
          </c:cat>
          <c:val>
            <c:numRef>
              <c:f>Arkusz1!$B$2:$B$5</c:f>
              <c:numCache>
                <c:formatCode>#,##0</c:formatCode>
                <c:ptCount val="4"/>
                <c:pt idx="0">
                  <c:v>-31309</c:v>
                </c:pt>
                <c:pt idx="1">
                  <c:v>60894</c:v>
                </c:pt>
                <c:pt idx="2">
                  <c:v>67188</c:v>
                </c:pt>
                <c:pt idx="3">
                  <c:v>74090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1C-C741-9ED8-0E0E22D36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91360"/>
        <c:axId val="12380255"/>
      </c:barChart>
      <c:catAx>
        <c:axId val="20862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254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380255"/>
        <c:crosses val="autoZero"/>
        <c:auto val="1"/>
        <c:lblAlgn val="ctr"/>
        <c:lblOffset val="100"/>
        <c:noMultiLvlLbl val="0"/>
      </c:catAx>
      <c:valAx>
        <c:axId val="1238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862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08">
          <cx:pt idx="0">113</cx:pt>
          <cx:pt idx="1">45</cx:pt>
          <cx:pt idx="2">244</cx:pt>
          <cx:pt idx="3">122</cx:pt>
          <cx:pt idx="4">166</cx:pt>
          <cx:pt idx="5">32</cx:pt>
          <cx:pt idx="6">203</cx:pt>
          <cx:pt idx="7">201</cx:pt>
          <cx:pt idx="8">235</cx:pt>
          <cx:pt idx="9">111</cx:pt>
          <cx:pt idx="10">11</cx:pt>
          <cx:pt idx="11">175</cx:pt>
          <cx:pt idx="12">209</cx:pt>
          <cx:pt idx="13">237</cx:pt>
          <cx:pt idx="14">242</cx:pt>
          <cx:pt idx="15">191</cx:pt>
          <cx:pt idx="16">116</cx:pt>
          <cx:pt idx="17">94</cx:pt>
          <cx:pt idx="18">118</cx:pt>
          <cx:pt idx="19">249</cx:pt>
          <cx:pt idx="20">67</cx:pt>
          <cx:pt idx="21">51</cx:pt>
          <cx:pt idx="22">241</cx:pt>
          <cx:pt idx="23">251</cx:pt>
          <cx:pt idx="24">217</cx:pt>
          <cx:pt idx="25">39</cx:pt>
          <cx:pt idx="26">134</cx:pt>
          <cx:pt idx="27">190</cx:pt>
          <cx:pt idx="28">176</cx:pt>
          <cx:pt idx="29">205</cx:pt>
          <cx:pt idx="30">117</cx:pt>
          <cx:pt idx="31">84</cx:pt>
          <cx:pt idx="32">261</cx:pt>
          <cx:pt idx="33">187</cx:pt>
          <cx:pt idx="34">65</cx:pt>
          <cx:pt idx="35">23</cx:pt>
          <cx:pt idx="36">227</cx:pt>
          <cx:pt idx="37">4</cx:pt>
          <cx:pt idx="38">46</cx:pt>
          <cx:pt idx="39">167</cx:pt>
          <cx:pt idx="40">168</cx:pt>
          <cx:pt idx="41">223</cx:pt>
          <cx:pt idx="42">66</cx:pt>
          <cx:pt idx="43">185</cx:pt>
          <cx:pt idx="44">14</cx:pt>
          <cx:pt idx="45">224</cx:pt>
          <cx:pt idx="46">159</cx:pt>
          <cx:pt idx="47">239</cx:pt>
          <cx:pt idx="48">27</cx:pt>
          <cx:pt idx="49">35</cx:pt>
          <cx:pt idx="50">49</cx:pt>
          <cx:pt idx="51">40</cx:pt>
          <cx:pt idx="52">44</cx:pt>
          <cx:pt idx="53">219</cx:pt>
          <cx:pt idx="54">200</cx:pt>
          <cx:pt idx="55">140</cx:pt>
          <cx:pt idx="57">202</cx:pt>
          <cx:pt idx="58">137</cx:pt>
          <cx:pt idx="59">98</cx:pt>
          <cx:pt idx="60">26</cx:pt>
          <cx:pt idx="61">129</cx:pt>
          <cx:pt idx="62">82</cx:pt>
          <cx:pt idx="63">9</cx:pt>
          <cx:pt idx="64">29</cx:pt>
          <cx:pt idx="65">164</cx:pt>
          <cx:pt idx="66">5</cx:pt>
          <cx:pt idx="67">109</cx:pt>
          <cx:pt idx="68">10</cx:pt>
          <cx:pt idx="69">7</cx:pt>
          <cx:pt idx="70">42</cx:pt>
          <cx:pt idx="71">76</cx:pt>
          <cx:pt idx="72">221</cx:pt>
          <cx:pt idx="73">81</cx:pt>
          <cx:pt idx="74">73</cx:pt>
          <cx:pt idx="75">17</cx:pt>
          <cx:pt idx="76">75</cx:pt>
          <cx:pt idx="77">141</cx:pt>
          <cx:pt idx="78">238</cx:pt>
          <cx:pt idx="79">234</cx:pt>
          <cx:pt idx="80">252</cx:pt>
          <cx:pt idx="81">156</cx:pt>
          <cx:pt idx="82">41</cx:pt>
          <cx:pt idx="83">3</cx:pt>
          <cx:pt idx="84">93</cx:pt>
          <cx:pt idx="85">152</cx:pt>
          <cx:pt idx="86">86</cx:pt>
          <cx:pt idx="87">253</cx:pt>
          <cx:pt idx="88">70</cx:pt>
          <cx:pt idx="89">143</cx:pt>
          <cx:pt idx="90">131</cx:pt>
          <cx:pt idx="91">180</cx:pt>
          <cx:pt idx="92">145</cx:pt>
          <cx:pt idx="93">210</cx:pt>
          <cx:pt idx="94">263</cx:pt>
          <cx:pt idx="95">104</cx:pt>
          <cx:pt idx="96">136</cx:pt>
          <cx:pt idx="97">149</cx:pt>
          <cx:pt idx="98">198</cx:pt>
          <cx:pt idx="99">248</cx:pt>
          <cx:pt idx="100">236</cx:pt>
          <cx:pt idx="101">77</cx:pt>
          <cx:pt idx="102">121</cx:pt>
          <cx:pt idx="103">15</cx:pt>
          <cx:pt idx="104">37</cx:pt>
          <cx:pt idx="105">231</cx:pt>
          <cx:pt idx="106">178</cx:pt>
          <cx:pt idx="107">183</cx:pt>
        </cx:lvl>
      </cx:strDim>
      <cx:strDim type="cat">
        <cx:f>Arkusz1!$A$2:$A$109</cx:f>
        <cx:nf>Arkusz1!$A$1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Poland</cx:pt>
          <cx:pt idx="16">Iran</cx:pt>
          <cx:pt idx="17">Germany</cx:pt>
          <cx:pt idx="18">Italy</cx:pt>
          <cx:pt idx="19">Venezuela</cx:pt>
          <cx:pt idx="20">Egypt</cx:pt>
          <cx:pt idx="21">Colombia</cx:pt>
          <cx:pt idx="22">Ukraine</cx:pt>
          <cx:pt idx="23">Vietnam</cx:pt>
          <cx:pt idx="24">Spain</cx:pt>
          <cx:pt idx="25">Canada</cx:pt>
          <cx:pt idx="26">South Korea</cx:pt>
          <cx:pt idx="27">Pakistan</cx:pt>
          <cx:pt idx="28">Netherlands</cx:pt>
          <cx:pt idx="29">Saudi Arabia</cx:pt>
          <cx:pt idx="30">Israel</cx:pt>
          <cx:pt idx="31">France</cx:pt>
          <cx:pt idx="32">Yemen</cx:pt>
          <cx:pt idx="33">Peru</cx:pt>
          <cx:pt idx="34">Dominican Republic</cx:pt>
          <cx:pt idx="35">Bangladesh</cx:pt>
          <cx:pt idx="36">Thailand</cx:pt>
          <cx:pt idx="37">Algeria</cx:pt>
          <cx:pt idx="38">Chile</cx:pt>
          <cx:pt idx="39">Malaysia</cx:pt>
          <cx:pt idx="40">Mozambique</cx:pt>
          <cx:pt idx="41">Switzerland</cx:pt>
          <cx:pt idx="42">Ecuador</cx:pt>
          <cx:pt idx="43">Paraguay</cx:pt>
          <cx:pt idx="44">Austria</cx:pt>
          <cx:pt idx="45">United Arab Emirates</cx:pt>
          <cx:pt idx="46">Morocco</cx:pt>
          <cx:pt idx="47">Tanzania</cx:pt>
          <cx:pt idx="48">Myanmar</cx:pt>
          <cx:pt idx="49">Bulgaria</cx:pt>
          <cx:pt idx="50">Cameroon</cx:pt>
          <cx:pt idx="51">Cambodia</cx:pt>
          <cx:pt idx="52">Democratic Republic of the Congo</cx:pt>
          <cx:pt idx="53">Sudan</cx:pt>
          <cx:pt idx="54">Romania</cx:pt>
          <cx:pt idx="55">Latvia</cx:pt>
          <cx:pt idx="56">Yugoslavia</cx:pt>
          <cx:pt idx="57">Puerto Rico</cx:pt>
          <cx:pt idx="58">Kazakhstan</cx:pt>
          <cx:pt idx="59">Greece</cx:pt>
          <cx:pt idx="60">Bolivia</cx:pt>
          <cx:pt idx="61">Kenya</cx:pt>
          <cx:pt idx="62">French Polynesia</cx:pt>
          <cx:pt idx="63">Angola</cx:pt>
          <cx:pt idx="64">Belarus</cx:pt>
          <cx:pt idx="65">Oman</cx:pt>
          <cx:pt idx="66">Azerbaijan</cx:pt>
          <cx:pt idx="67">Hungary</cx:pt>
          <cx:pt idx="68">American Samoa</cx:pt>
          <cx:pt idx="69">Armenia</cx:pt>
          <cx:pt idx="70">Sri Lanka</cx:pt>
          <cx:pt idx="71">French Guiana</cx:pt>
          <cx:pt idx="72">Sweden</cx:pt>
          <cx:pt idx="73">Faroe Islands</cx:pt>
          <cx:pt idx="74">Ethiopia</cx:pt>
          <cx:pt idx="75">Bahrain</cx:pt>
          <cx:pt idx="76">Czech Republic</cx:pt>
          <cx:pt idx="77">Lithuania</cx:pt>
          <cx:pt idx="78">Turkmenistan</cx:pt>
          <cx:pt idx="79">Tunisia</cx:pt>
          <cx:pt idx="80">United States Virgin Islands</cx:pt>
          <cx:pt idx="81">Malawi</cx:pt>
          <cx:pt idx="82">Chad</cx:pt>
          <cx:pt idx="83">Afghanistan</cx:pt>
          <cx:pt idx="84">Greenland</cx:pt>
          <cx:pt idx="85">Moldova</cx:pt>
          <cx:pt idx="86">Gambia</cx:pt>
          <cx:pt idx="87">Vatican City</cx:pt>
          <cx:pt idx="88">Estonia</cx:pt>
          <cx:pt idx="89">Slovakia</cx:pt>
          <cx:pt idx="90">North Korea</cx:pt>
          <cx:pt idx="91">Nauru</cx:pt>
          <cx:pt idx="92">Liechtenstein</cx:pt>
          <cx:pt idx="93">Senegal</cx:pt>
          <cx:pt idx="94">Zambia</cx:pt>
          <cx:pt idx="95">Hong Kong</cx:pt>
          <cx:pt idx="96">Kuwait</cx:pt>
          <cx:pt idx="97">Madagascar</cx:pt>
          <cx:pt idx="98">Réunion</cx:pt>
          <cx:pt idx="99">Saint Vincent and the Grenadines</cx:pt>
          <cx:pt idx="100">Tuvalu</cx:pt>
          <cx:pt idx="101">Finland</cx:pt>
          <cx:pt idx="102">Iraq</cx:pt>
          <cx:pt idx="103">Anguilla</cx:pt>
          <cx:pt idx="104">Brunei</cx:pt>
          <cx:pt idx="105">Tonga</cx:pt>
          <cx:pt idx="106">Nepal</cx:pt>
          <cx:pt idx="107">New Zealand</cx:pt>
        </cx:lvl>
      </cx:strDim>
      <cx:numDim type="colorVal">
        <cx:f>Arkusz1!$B$2:$B$109</cx:f>
        <cx:nf>Arkusz1!$B$1</cx:nf>
        <cx:lvl ptCount="108" formatCode="Standardowy" name="Liczba klientów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plotArea>
      <cx:plotAreaRegion>
        <cx:series layoutId="regionMap" uniqueId="{7FDC97F6-7312-5D47-B0A0-DE2B0A162255}">
          <cx:tx>
            <cx:txData>
              <cx:f>Arkusz1!$B$1</cx:f>
              <cx:v>Liczba klientów</cx:v>
            </cx:txData>
          </cx:tx>
          <cx:dataId val="0"/>
          <cx:layoutPr>
            <cx:geography cultureLanguage="pl-PL" cultureRegion="PL" attribution="Obsługiwane przez usługę Bing">
              <cx:geoCache provider="{E9337A44-BEBE-4D9F-B70C-5C5E7DAFC167}">
                <cx:binary>fHrZkqW6kuWvHDvPzT1CAiGV1e0HAXuMKWPKjHzBIiMjkRCj0AD6+vI8t6yqB+t+2bYDNgLk7svX
Wh7//rH920f/+W7+2IZ+XP/tY/vnn9La+d/++mv9kJ/D+/qPQX2YaZ1+2X98TMNf069f6uPzr5/m
Paix/QujNPvrQ74b+7n9+T//HVZrP6fq3b7Xo1V2/+I+zf74ubrerv/fs/+Pk398/r3M8z5//vPP
j8mN9vdyrZrGP//z1PnnP//EGf3zj7/+1yX+8+Td+wDXvRjXhvfu/7ri8321//wzyck/UEE4ZowQ
hAqW4j//CJ//OsX+kfEcZSzHmGccp/zPP8bJWAmXEfQPxDDGcEmRpxnN2J9/rJP717n8H5SkeV7A
4Zxzivh/7c3D1O/tNP7Xbvzn33+MbniY1GjX369TwFrzv374+/1oVsDyOclTkuIsLwpC4PzH+yNE
AH6f/g8zB+zIMGd1NBk5ZGqxd5l8yvp5vf/vj9khe1ekj38fiQ3ecvH3oXb516G/jwfUrPfm9y/n
5st/X/v34aKf3d08/uvwZNc9F//bob9/9Pc1dIvurike/nvJv79xzt0dCf/nYYt3f0fo/cpToeg1
hnZ5yTgfrmQfXrNivmmxDt+adNWnMSlI7XhfbUUWnlHW6dKMIb1OqHE1IXw7pLoYyt2k5OQQexr9
NB9M2G4bheRzy6eXzEZ13rv11rqV36GcnnzCxktX7KVc0VpvzKKDSltzT5NFBK7WuzTpyzGo/tIm
6rDpjp59nzWiUGGrk1QOx3XC6alI8Q/cy3hWsjslXe5OQTNVrtafg21vqJxxuWwqitAgJIKJ6aHo
zCWBnK5RH1jF8+5X1jJe95PxN4a1w2FlqxZj18dr1xRnui7mPBPnRZusjch6Z6opm1/WlSFh/U7K
bNjHMhrfnmnHZW2HYhYbPNgh5sWVJHQWacdeWbpUvB3b+6JIziZKWW+9FcXS9GWjLasS0461Us0s
9NaIKcdXnnZdmcRBxLZues6vLaffrEQPufJ71Q87rR3ZzsTnfenH3FdLaumd+uWnjl47ltLrzmg4
R5pXbib+YvZ2qQEVmFi496fM0KzKu2sX+3OR45cODzdzOmJ4nO6cNBM+z813ZwO67FMDoY/5ITNo
KiNHuTBZ0j24nLz0vSoqWJhVftoy0axyrIc+gRDN9+k6VrlB26M3+XM2uuLgZ+RP89zIsuUdP6m4
P6eoi88L9ReH+VDLpekEguhaFpIDz8lWehn1qRlWIpARyZxuRw6bVtu9HV/DmlIRO9+KIZ+neqAZ
f1pRoq5tKm8LrI9bovuH3g1ckDnr6n005U5bfrQF7cuMF/nVzNrcrWhHT0Vy8DgpxC6z5eLjsj+j
dsxr3qoWngQ9r6ujd5aG5tilbquS0KSncUShzBdGv6zx3OdD98XNc6iabZoOe3D2koRkFtSm2WNq
l72kLfJHlcWtbD1ejlYxwQevH1TM0/vQx3Lg/fduN/LSuC0RXUvMgRRLUZvMZcJ42wmlyXza9ExK
iKq7y4ktrXsdVvdkyfDs5VgIYiAeZkieRqyGk+QtEbkeZsG9+aFj8LcyyU/tdMxV87wMJAqrODlH
iIAgWXHkqw0vxTxC2rWLF8uYddWQDeTN2rUTvCO4LmySlThD+JnDg+Rdv34NVmaVX3koC7RPArte
v27Bz1c1Uy4WmdzJoV0eZPDLZUTjXE5J2987Qx8V3P7OcHnGJKRHSygVXRxtNdOcnEO/3MQ1W48k
4axuiuRlSYIRqkWdSDn7ZYb0d23hkntLxH4racDCob4pCd0uxZSGk9+v3eJu92Fenzb9siKr71Ck
soQC/RlSub5sCrAhy46ILPLKmuSaFuv8EXH4sQedl7NK9tthSL8Uea7uVDRrnX/MMvaf3Rg3IZN9
fkqcVseMz+ayrP14Jn3zS3cOi2QZ/O3qIH25dZe4bQeW9+ioF0PLZC0erB5+ub6TR2m60rLZnKhT
EC8agihCMl390t7uDYPorentxHD+sDftl1kCGEnlp3O3+6rdNC6zjO6nTHeqLCZrYK1QCN+8jFkh
33I1F2J0+SQSvNmz2jU9sj1Fh9ivzwaR4SIHHy6obdF5Zvrol92dt6DxATdd8aBMZKWf68LFa0P3
eExnPomY2SqdWVq3KT21GH3ZBh3PRb8OVR/WZ8l0XmU7Z2UhD5y1R5ylXKgONQe8FE/e/l5iULTO
5s2K6FlacrmlVUSoLXkrb5Yu6U7DtJ9xxi5oxNlRNuyFSLccEwytYFHrmW6og0jHct0HW2KbcCfS
tFnrjPS7SJrOXUNn3fXvb7txHy0dhoPKhwM0ilBbzL5BidLLKs+dHsa7sOv0GgdekWnPIfG6+dh1
g5B9cc8gRS4FumHr0l2WxmcXx+hyyeWxKVZ1pF2Six4QtMx1npbSq7HqCHot3IafUEKOWb78gq3W
9+2CxmPapvqUpcepU9MtttlHrzN9lFsgpd9Weiqmba0tH3W5+kTfLHvMaytpXs/NvVHqklBfa4rN
s1Yb4ByUrd4wqYokVW9ZMr1ojCqFhuUMCfwldQsqKYnmyAiqCich3wkda56w/hRmZoSXJFYzGnsx
oXrK1tswoPmk5vHJWu0rE8LPRqPPVVP3vLZN/hstB6frLkX6i7FBpAParztUbesBLlZPakq+ZdO6
HlqDr9qmodpn+IA9e7S+7BQl5RBiVw7jTg+NW+o5X9ILGewZpw6edu5EnKelUkAwRL937BCAePjo
Te1yY8W+CYvS5LyGs0RLcZE80xUN/pghw74uCTCHLM4fZCQOwEijA+LyCVtaCDXmU2mz09KOy2Hk
3YcBfqOQ44di8H1ZdHSpphwdWxr9vU/tBU/pFTXyyjVKqzmwr/SeZdlLwpKXbIRmpttkEukcK981
22lcenUasN9qhLbh4NRRErJWGuGvjBeb2PpxqNmEopjzoRUR61Wofl9KzJOnAiAtDUN6zAYWAAHt
zThm50a/djrMXxe02nJi5q7Lm/6U6mwUXG0HR9L1vDdcbDOU+criN6iNHHCpVMXW1tTOuyCtPPcz
daXvIxIjna9dq288ZkMV0/jUzh6QvnPlOCxStFAKZUf5MS9QENnPwsivhugM6FLiT+lk6xGbI1rY
WPeyQGXb+KkcfG3sdtOvJWvwXLkc7m/otIqGL7Vh5HGaXChTOR9lu/qqUNkiWqAIWrMHakheyYEQ
gSOwEjO8dzEtysxqVTXyUsgU10yR84iS8bDh9MCUfovev5rcv2TwxGvIvNhbfw29/2buk2xNyy7Z
i4PTQnmfCGv7A45tKqD/d2WG9HO/xO9I5j8wlVx4m7YihPVmKnB/Kmj+kau+AbQyVZh6oMgL+6FC
owXN7Evk+wh3xJeVjqqcuy+LX46r+uSLuwlm/hITOp60w4BvOHukdM5gN5rrSLNW5DlLSrlnUDnb
ZfNYhKK42jnsV9q3rVDrLlAMUxXV9D2J/DWbp1b4wwRMz7OmKCfCvJiSrO6Z/hzGAd8Unr77cToF
2lGxoRE+2uWHt6tIpP7pCqKqJFFGbNA8xMhkLrY97cqlXx8yUJ2iCdsHdm9hWN9k0fFyBCK6TuSJ
+fYZuenTdW1f7ii7WN3O5eL0F7mmd53xvjTMla7wN2mSP0gyvzab5JUk2YlJfyIpmYXri990s3kw
kHGJVbDJiUFnlbrbbpw/2mwELtjytoozfnTrtIuOjU+dtq7CaXZNFVrFnDjBzC6MC+MpqEvm/GVf
Ji9YlTrjAXTnvFZGtwdp548hI2Wi42OTZFygZTuvTrt6aOwk5N7eMMm/IeRX4X3wYlYY4GB+AvBm
omGZLuW4vxR7FCwzz3GD+81pViKZDsIgXW1p6fz0TjsylgUdLVAIk4g0G6C7867sQiP6aVVlY0Mr
1tzdhnz4WHQuhVwTCpm4EbEJ5kLdZHtbIY71xSjZC7U1phrX+LZ3uhfdmLBqx9hcCqcekz3hT710
e70UeSeKhNhqjNBa2FTUtFsfqOx2WJvyi+WW1bOGlJEuGSricf887+P91rhHozgTJMFA7DlCNwvq
lrKp1jjil2EgR6cYINISjzEfIGYYlE2coH+voOys+sx69dYM9svWNEig3A0lHvs7g617lli0WWLL
0NChstJ9kYbdmTWBt5oGJwor8i2Fyg6BHnt/J7EWk2llGZhGtXUcqNp2sxbhrdC5LQkxsvKSF6XR
oKsDTWoMRKrspuCuY7fbOgKMxGTbjmtbUDEU/LD0+tEOwUH6S1T17V46hMeSZvtnNxBXLZN+NpRl
JQCbhG3OPURz8YdUpSLFae13Xog2hWLIejoJFUpKCwTZNSBBevx9jIqW6dwCMYXM0f0WKrztU60W
fXLNryTBpKTJjEQ+JGXY9uE4rbJqiiWUfIhpucfhfR4Aals23MlfChNeqYToku221Gn7JrWzwuzR
lW3+wJisTAvBYgUpSof7DiA8vaRIRKVj2W24f6BMPlkPKDXQ9yFLIKtmLcWwFnsVRnvYFKTkmI/Q
XjxsvTLZO8brNarsMlD+Ld/7TmR0PsW4XFxPfoz7zTj1pJRk+JWPzQPZF1AF/TOmixKLvpv3dYJO
xu1BTvKlNdkXwJixaoDX1Fvz1naQ4WMfj5ps1YNU6I7GpCp6fwb/BDKWuaXsUVjqia6Cg7mARhBV
XdMNNTE9cG+Ma8MnJyKaX11buHpzxWmUJhMu38eT+TrLba6aZX1F2U7qpqtnlugTWXUjWHdldi9E
6IhoO84P6eBZ2awgrVgGyTtCE+5BuGJ0XbbVCetMexi4ERNoF9Ei6Am2S1U5bUDIW1zuISRiWugL
7lg12f3SIQyoCCxRsBQwZVyfeBFs2dPhugzNgbvGCRfSBzt916j/RqT5DEOzVoBAUgTP6920DylZ
Y6kg6Fds53tL00+cp6+D6QqxdZgJr9YblSZ3UXtdxlQDqsThYZ+bpcxM+NLRNIgR6sQMLTu0JAyV
6/ytUv13uk3vskldverBlHSZ788NhSah0TrUns4/ZGMhjVuziKRNPnI+7EANRmhp8a7fQwkF/YuN
vBdLnj9a094nv1+Idb+ZUo4WAPgbE1uwAFp6HTwgYGP4jbWkrcBwMUDNmrE6JF1R5Xiix3SBFAg7
r2mP4Rna7XVJHlHr5Lf2FlyujMV4Yh1TYvf9MYmxFfBqTKRFrIuCv1E7teU6Q7sq+u0bNeY2ad+2
1l63/TezX6CY2P6wZ7BjhW3P2QKQDbL758p+cAoGBItrFLgfAd7xr2UYIfcD2KbNF7+1GqLZL5DW
yyPj/IVMcQIPoMvKJR5ym88VcRJSkOyqdNvVFFsvsDk3OJXlQttJ9PYu9uohYnua++VzI9trBKti
I5lYp65qCWnOjfO+Gt1y2mb3TAz9PnOPS7znW9Xs4cdkdKy2wO+J6eYyBR9Acl0IOxsmshj30rym
DRyQq34dm32sc6LWMun3Rz8pVap45w3I7NC6217Pv1U2hZ3kI4CSD3OZmP5OdnEXbexxNVIgFPP0
QfAOjCdVwEF1KA5W26dg9o+ZRXUMmBzksKqL0+wq55mVwe9fYc/OZMexTHLc1cw1ZYf2AUydHxtn
rwMBZoOJVWXeH93cZCLvsyj8NDwUZLxpGvaxJuCEmnrbLRbwwK9m2OKB4YNquqymkJDA/evGYlRu
E7Q6hQpd6lCzsQf+EKbTtqnj1OqpSvzysPf7euO7/R0g5B6NaQQm8KARy4Ub5W0OUlXoHZea7jUY
xlndDP47nYalbKE6IZcvhdY/CchbtexbVaz8bAezljYHxFxALpvWKtGkWX+AOp1bLOthBbwk/FGv
xbtcH/tmLs5tb67wKsBL9vUjx/GaS6goybufjbFGoJ7fWYzfQiF/pt2AD/uaiI3bXmjNf5K+NwK0
MJDhbv+BnANDZrmFA2CUJuGoUZbU2wYMItv8cfAJgqojuMxXX6YFliV17kxDHg44X1/kHO+33XV1
GIARYyjEaUqEJOB/mKYYKsmGc5strTCTMSJfAjBuvf6Crlfm8Sbdwg/G3Tlj9HZKppskLW7aXk6n
cYuimdjtaPxcjZ6XMnbAVWL7PM5KVREgJ7fLa8ONFnHc4ZVRRoScm1FMcfw5t/IA5mgqEDStTdtG
4G48ofSn3dgDN+CkDbveBDhtzz4xsSoW/xPP8yuJ+GmVpAceSp/xMIgBqxWKNPnIKL/JMgkMteO3
G9q/Lv13j8HjYP7rlOxikM2zWryr23bFws++zpV5ZhCfcidAX3xD7jnu7nqGL8nefxm75Ucy12il
naD98jyEKku2N4OTKjON4BF0BOoTkaHtK9twK1JJdZ2229G02U03FtDJ9NPU51Q0Xj9O0EvYuj6A
N/MNpg2fukz7FNi7HC/G79/abTkBiRAafD4/xwOVoKlAIeQHm7y5gG8Mje8dEF4PMGQDLznvQKGB
wdYA3HO/gcJN3uTev2K5vfl95SU4R7lYi6w/csDvpCnnDQg1NARAYv9zj/siRoWelFa/Frw9Zb9z
ZQ8IoBbwdFfsSzvwExeGpTdoydIaL2BLsXVKhZuSvFyNvt9U0lYy217n/bQrtByo/r3Tfv1whX1l
tDnEKF+2Wd3pwR74MDdVi3oFsvFnMva3GjqTMOn8I4/NKfWsTlD2WHgSz5rNs5i+BKltWeyjEjCn
YYD965Up6LxRuge1m7NL6WMbMIhhsDqUnH8i227l1Mvx/KxhJlP1LimTJv+5r+soMJdvowRoVvOM
Ks/8y/Ru/fZO8PgNQ1cbwHydDc/KpI1M7NPtjs0DyOtdQOO47+jkShbyu2bmj27PPtHAinqKl44V
J9uCmvIdfmAoOYeU1kSStwKUGXiTC6ozmzT1HKD2YHJyo5LxYdJ4Priu+Irb3+ab/sE3r4VniSvj
vn7OCKgF0DxoV0s7VI+9Haqxd1B+w1SGfpoEd/sxCTGIxGR3uWZt6dq23nufii6h39CY7SJ1FIoP
GrAoNqZqkOg1UpNAbQG80C/vATYKvAUuIaJFLqZ0ARTscU2n8UeXtXUA9q9hm+c1P8KopooDgsfL
QeQXDH0f8p7chEFZoacprTupHgwJ/JoodueBhjEaT5tyHxuAatXr/S3fBW3H5jzd2CYL5b7ba/xR
JAtILeQOlu5jxdr+eytVW2LMb4pEP2iGv3DrowB3Kh54Mf2APouS8EOO6b2Xplx48rgG9NKPWcla
fjfrfBN5oX/QDj9NFAZg6WJF78J3S6fHAnxs0Am+JGa4hH1YQC7SmwK8MoUrBcYwEICkMtSCsTPP
rpy6aEvZx+Zpmdg3nbPuOKYS+qQtQNMT/pagdBMdYhBsrOA9skuahZucLauIKU9BW6LPEYNjjOaY
i2THCwC7HY9Jw09slPfZhwqgcHa7SbFJu1RzPpd0HWJlwyZLhpqveEwvPAE+jx0kN7bjD8L4rYHR
F+JM/xatTzAoEYsdH9o0fG3yhoiBo1tq5Ef2s9UmXshXapes2pZiLEnUwrVwd9PfpMW8VRjDfIIs
ra16pcIhkvZgTXNamVbCKAfKFBfXRTdvuKdfC4kviow1GExPKgP7njFq6mbD53HlUKagfIJTZ0n0
WhJwlZpis2WzPQyq/b7IEOoAvd4H9dit5l5KmH4o8w2rrlwjlAlpXnEWhvMMVhwImRe18SCogZ1b
OPiK27IYcFJsArZAdsgY+ZZ48JlbnT6C0Pjajlt2Tkb1TNGChEfgCvQ8eddzlt6sjzALWwAC7Gfv
Glurqfxt0EAJvs6xS862hcaE7KpO/QIScEgZCLo4XBn5zQEpmPJR9aKQHji6PWVq7ISd9o8+5Ekd
WU3n9jrO+XbWSV8cs2y4TlNTiCwDbV1MuysDIRWS0As5b9daLp/TBs0FRn22zpeluJ8D6Jn8tymM
WAeDIsDVJkkTSJs51itzSiQZTADXZM8rZLcLBZVR70V22+l9KnWhz43BEmY0YNXHoF82mPEJBG4L
TNEmU6rVJBcwVGD60mfu2C1mg8jpI9lt/mho01YgvhVo7NFDzq/9fcfXS7NYwHoeD5107uB3YJ2B
Pm4OruUj7st0TGGq1z1w1/ubddDLtVFOZOvYH8mWqaoDPUZWQNrI4ntLv1tO32AGsZQhajAAiQRZ
zGzJkZtF7HOwDhNyC0UwHwoYqJ1jqtrjGNOlZIX+mbYE1A5G8Ip9OM52vlmSqO9A+JpSLoOpW/qe
tpHcxBZECG6WA9ivWmyZL1HSNjW0GVPO9Fn6NMLs04EvvIxGxKVQ5UBVUS6F/dUUXXKwVgKVJWud
7rVFsxfgOftyXFi9CSz3+bzj9cfc8etAMl4XMw0i2hkUEmwmUP+pmmUKddqD6zZu41sPVPuUgYka
0gEo+WsCE5Fq34rtsIY0XnEx3zqTvbrI9ZNjYuo2J1aeDEfiM8iUmFOg1CB4Z4VeyLxPN2MCvqwe
XQVOI9DXCGOaPoKiXge2Heg+WZCqC4Ik3L+FuKX3bUJY1Tgaqnx5wMDadTmHboFJKMzy+IY+VQGh
4DmMN4HYpJc8wbet2bGwZiQH0BUwF53QgTfThzPoPncwsfYB5Fo+mwC47KtBu2+FYl1JEfx/Q+eH
MjcG/MhsFRku8lLjzT+Ycb1K/dWOlLyy5qIGsh77gp/wsqTHLd+5yAhMsRod3hYM9ipSoYfXjI8a
7FWYcp8wyX9YmJmf9KarkGyhxKxLBbboh6bzHeuXAIPYtDmqDpzEjqRvkwn82C6XXRULeKovcvRP
PV/JUY/dlxA69rgPY1uBE+pqlr8mYQwX1s7fCs7PZBy+94MNZyw7XsFciwA8kSpZD5xszVTOS+or
DY7tIYfpQQX//rECA9xUBdLZgUmefXS+sDX4T5S50+KGEVR/09RTC/LVIVK2VsLAG6IN3/QKkIv0
YZs6kNKFruRKDm4c59qbvi/RNLxBUdMKtOtWonjVCYw7yDWO0341Hh2KsVVfNs9+gELORMqCKmNG
10siN1kNAyeQUeiDdeBRL13nTjBcBK9ppe6kFxDLvFigA/GkInlWUQJlsfllFDF2UtAUZuy+3eUp
LawWjYXJMHERXYbtd5BINtwT2sTbREF3R/9BzZn1xo7rSf4T6Y4okSIJDOZBqdycTu/bOS/CWSVK
lEiK2j/9hFx3uqouuhvdD/0wQMEo22k7j1JJxj/iF5Qmy3XR7aeOZJrgSbXLgPWzCh8G2odPbh3f
47I6urWfd4OnRWZnZBTdksMxGTsYAOU3UuXtTYnUIWgs2YURXTNRz2SPUetrFya/+iKmZ7ASknS4
an2DYSwfyS5e6r3usbaZyZSHJbRF6mhYZSaHYxRC6kk/7HJWB7dO80uEl7JuFBgKbWhWurHCtJtj
hzSLukZwWOdFzVi+1xXWq0KGyk/TovNDZ9vmLhwE6AYLNyMozTVgof0RstjA7D/3ZrwmtPxF2/pr
kbxiXsbFk7pIF9HDCslhS2G/1nt4qkfHqjtSxa9VHdw0fH3DeLPnSdSfIT9eRIFdrh7UN0+sSucY
qZCZL7mUwc4Bi4GWvwawMHdCNd+CCrdND2KlHeZ7EwlzJcuLD8LvfWHKtIIRd5jt/LRU9FVG6ruq
zBkhv8OoqUL42SGGyaB+YfESpnlkAAYUT3V7zTv3xiW9V7F6weyKh1uRDhgO0nWewp0d7C1wjmxp
6GszSrUL6IR7jZKD6VSPbHs69BHuQxGru8HEGaPFbiHNqV/Ll2mZ7juL50YxwAtDR6w+sEUcJ3hH
LbvIDtdej/TQJmMa8HY8lEJfaAgKJ2mqF7bMyyEiSZfGYZFVtQrSlsTdi52HfldUrd9hE5xTmM3f
g2ET+g212NB/52WDRdIlJFscEjg7LPIQh2JjRkpsFCYcss6x+xkEUBou+biv8GoD1ZHIMwK5W4Z2
etA1Ji+7ISONuYkVf5374FewvfdLxA1pF8hTMvP2iDGI7cbwnKx8erORux/Hp4ECvajtjpO+zsQA
RqjUTbS3gcVGuBYXGq1vvSBvburuCyWzoVUTbsi2zEIKMCkI/YOMsPdWVXSPRWk9FbU4ClPPBxXX
iJpU+9iyWAIBtNN+gMmfuXKOb2RC65SPDMmItjMUBGQwLmpWt/pWW3keZYEbICn83TjMarfdjfMM
sKdGVnAP86nGXog5s8jvGQLB87QCrIh7uLO65iKtV8ykTVUXSILNPe+7j9W4D7itmFA2nWyMvKzB
cMmrNr+PC+exvnCWNaZ5LwltfzilHlcASm6a5aUN8uCsmuUrrPjUK5ffLFGsdgDHEBTn7QiqAQ7c
vhzbNU1KGt+WtKS3qo9OdUAgNgAJQIvjCis17nwyKuibxD5LCb/XC/4VoXN+yBtWfOnq8RpsG3Ld
IksTZilhNpfRHcU+U9oacecwuGtNcpO2xrhDsNxQnifPWyQVb8ze7AJkIPDpZ8h+szbxdVqDbzqp
xDfbIWwiegovpmqufc+rVyzARRmG903VvAdxhZt5LsWee9M8jkX7pRKgveq5fJ8iEl6narapjjv1
3jH/JEkA2deq5auHV10l0dFhJL0w0t01YZ08A0Ks9qte3oN6js8LK771Md52Sd/K53LC9yAlmvtm
duyoZFJfgrnaicboXWCH9iK3D4gs28vnp41bu7RyK9+ztiuv2lJs3k3VZhTc15ROg5sO4zjrzI50
OAFLw9q+NOWDcCtAsQ7gJYYY0Z0+vzjNcwmLLyqvCYOk87IWfzxaBnzNoPVF9ufjhu3BcTdlJBqW
6+fXPz9oEni49+WBrPWEdxRfnj8/ND1ipdU806Rdn13QYz9ltTol26esbCNkgXhhPr+7Ujof2yAI
0rz0vy2DeuNd/cCLMfyVNABK/ATCoaAnIloF0wZBH+vVUqRSz2e9Fu3PefRvVU/Lb2tfGtB6Vn1Q
JAG7AvfGq6oQSXHCwicMP2rPSto8NFr4QxBxeV2KUh4bii3Hd8tytkrk8BPD/hK1mMWSoL4Lhra6
RMNUXT7/7/PDZFV+Gp3ey+2bf37933tsUmtYorHSWRTXEuvQwC8qqcWbmtr7wETqUZRd/0amXbF9
lZDRPviBPX8+ZhpxLy0YubB/xvxNjGF91AT+xed3K9JVWefbCfYuvhuUmxGvxubu87su7DNqEDY2
YGKfwXr88UMTGeh1piVM9XIRb66i9ZkuGmjG9udrhC/YUv1w/PyU0LiAc0iXP55yy4OHFlzeQ11x
+gasZvuzoIfWh1Anj5+/b6zpcAHHo/54xhjIuiOgT6Ry21/jMW2zhjHzxzM2oB3TZBLi2sfzmH0i
yP/rDwL6b5TvD2OXThXlPxHof/v0/7yYBv/97+1n/vzixlD/+dn1/8HX/+mjjr/Mhjr7f33Q334z
kON/PruNz/7bJ/t/hbX/ylL/V7/5X2O1BdDm/xjVPnbDWn37K6m9Pf4PUJsm/+BxwgQAUUoJDZN/
47QpUOyQEwIcm4USwARwcKwWG4pN438wwSQRFCYeiROOH/onpU3JP0IGcluC+Y4TSSj5b0HaEX7T
XxhtHoHPlrEQRHJ8BE1O/s5om0jLCLxNsad1I82eBAosR1d4wDd5bbDH5o0136DL1yvYRhDC0Ppr
OvglDNKRt5s8njvF4MIBZMqn1XaZKyi/aILwtFbwxkA4YmEZ1ia5aUttHnTvgjQxSjw5Xqh7KwoF
8UG5u7Ixnr+EyzDf0mIczousgm9zIfPnWYf+MXKJmHbahnbYu66YwO0F8K5cb16WUfQPU99H16Gx
kFeFhYIOAlYdlfHiLNqif8ix+LwWea7OVe/UKQ766BDrlX+zRRd8G4oEg/ckknPJh67f2R5mHPOi
O1fU8NeGNd2zzddJbPsSBT9ZcnfSUVPeRKANLCRbnUNrD7m/mdsJft0UrZymCNPtL8nz8tCyHijm
JGzmdcjTivoxTRAwQZ4p0ug0Vgi492UbQLnowkFos1wuj5HR43vDSHAkiUIakyywobuBBk81AKtj
20XhR1e1MHfGqLyFV8B2pqn7j1zW4C6tHszeeFdXcHDCtU0xoFc36yr5V1/M3Rd8R//0dsX0XSzy
wRUIDSVxc5FCYRq4vCN5cFNrIKZMPmVI2jTdgePgS7rQRJ0x7rA2ndQcvFesYpAktrwdyJCf6GzU
M8Gyts9lTH/0QcHfhyTq9N5XRt5iX6yuClPJh+vj+kLaXH8hrhMfDcxHsKuOV3vkpA7JG9IlVwj9
q4/Yeiwmz06t6EeT5nYYSOp7396IqO/B0bhxpwdtTioWKxBi3M1r1fc72DV5lk8FETtrK0V3cVMl
p6ABd9NSz57CZInfLFPI3nyCSwEK0R1Cked38EnbaWd9RLvd2I1NsluKQk1pVDO6Z2Qhh7BfkZ7I
rqhST0hxH86selMA5X+WfQIBy0ZTTJtzMB/aZgh+97UYH/pOIFCqmrLKpi4k1wmo1m0fY57CbUHB
V5tyCWF+2RYsXE5ceO1pWByonsXB+kQ+1HKFK1q6xSaIJAjyCybb5naJRHxL+26NMxkVwARrGLDy
OJCmUVldGLiJNbf6XLeRg1z3bdHBrFrk95V0CmYqS+z94Ex5Y/ocrJvV8FpOpIriJnO9xSwTR3Jw
h37p6yllPhc92N1gUPdJO29vYT0kP0WQFF8lHYvr4Iu6yqSv6+ay4lr5fTOsuE5kMctdwMz0PlUl
OBRfhisCrC5hbr+EG/QXdCU8GMC57Y6IvjZ33Rw4WIlijLu7v6zT/9zO/lZS2bowf1//qCQxXAww
0yThjP1LR0UTCZjRIUdW49JktSD6PMel+Nq03XxSFWblXQRQLVvGeXyJ/dw98HIK7phk4mhCi2uv
q+06sin/Vc9G3zR1vD7kXTM8IZdswzTp6XL0vLQ3hAz8Lm+KdVdLoEKqql6JUFBXfZHkWSwVXGPw
E+cuEPzLNLPuYeICr5mnwcVTDTIfABJ5bwdfjpj38nAfuFDrlPSJAreTj0jINSTrYNUPLTCA4qqa
sd7DEUXc38rOHoMq75+11RHe2xKZLiyD/OqQRzzMHnBOFLfmyY0eNKJq9LWpBGwBWhfLLUEPCbOe
ncaTWIPwuY+IQPzndHPxUY56QbfCC07HbuoOCfwxC3Gpxm821og5+Sq6byoZxLqP/GRBUodz6pbJ
fo2aSO+Fpu5nzQF+FZ1CzGOsb87I+sgTEuXxp64Ee0hymR+mMZ6A5Q0RAJBkMAtcmbUd20yXMJm4
4sttjgHs1uche6/LIU8QHwzFW9vncJYmV3dpIgE6Rp6uu3ldxotXvXoACFl/xMOMkCzHCnDQY1C9
AJYU5zrKn1ZW050BtpoVvauyWLh9EY+Zb5R7c4sGELWUy/CowRztB8oYzNGpgquTf7X5LLFKgNyb
gSbsyiRx3yu3AMfAa0U7SG1mf/p5wMzRlQmyJMzCeG3bW+XIfIWXxz6WYIwBuFn+W06YbYsCflJO
qTxVxfpDtnO0pBFfw0M5VuTDlVEHDpvzX2Us9aWawFngZhuyPunI2YjeIQFgfZta/PR+MVXxXLcU
/66x5M9sNuMpLPNlTws2/GCxb+/CpH33A9Z9tDH4M0Zsto/awTwG1k1bmo+0IM9tFglu75NCLXdW
+y3SKQK+W8ERYeWR5phENvheR0keZkEY+VTkarkdFfhQvbXH0sAP9DSqfnoGNAbUdsvVrNfLs6xa
iUyMgErFrYPEWPBMYSTbm6YBk4VeySmm0Xg26xJnUeg9CB6wExGJUGtiQAJU4sXL2vcBPMd5ERfA
9fHNVos4zRg1L3MHO1V3IPI4Bxc+O0GOUUVIxsfAPwRJPD2yRpGdb2HcrbaheKNWbN0DycHsDmJp
hyYdGiCUq2PFdLevIr+F08rbk4gXGGC4Yv3Bjqs69DHw3/986SIhh0D869oFMgyRII8omoQUIGS8
abu/9OvqbX8qBlhEER0bmMUoR32QPBl02sEX9+mCBQe4ZtHfwnZ3GaZ5/9i4ejlwafOdikhzCJ1j
QLnxOtRzkzwFFngCrslwWyXzeA5p0x0VQ1QSJW0ELkbD1u2LFV4Rac/RJMO0dG10JGDjgSovimZV
p6pHtIWQUiKAzXCn96fQI/9hgC7PosnXXdJ27Q0Lu3Yn1oUfYRPCMivsfAz8EjyNli6/m6UEMI/A
Ek+6MvuJUHZYIq0uPThEMAmrzGYLq7mqaYKUaJI/3WBoCvQXr5JL6mYX9jw8aIUQSTYduweP/A7s
YsjyXsFOGkyZJaLB6GsbrL0ad11WVkRnTRC3B1txcg4U0MclKv1zXEVJ2m7yTOAPHMzSfgdmWMKs
lsuelMKeTIEkR4+IBbzzci+iPMHFKsnecF4fmUwqUEyDfIgBP2XRMBbHisNcT7wCs5/k8T4e4c6t
SRtemAM96q3x92SMptTGs9yZliAtEjnma76Ej2ZM4hQ7O94OBf0BQK4CnJVYxPbw2Qs0FEBOLjbj
ueApEGEAPUX7NcbYLeZ1C7ZzbLoY0ZHgzOBS+yL6vtC1PTQM6/5KLRAJvLJZqGl7QMsFLQA9Fdmk
sOmv5fYX1hUBEYsFGkVlid8VdhaIAx32GuPxMUCZDGADuDJoeqBM8K6/dMayL60L7A4lUPpSIJ6/
iokut7WskaXjtQ+vjU+WJCXIL45VwNkbqjjU3sT5RDIg9fPF1Cu55QMRH4zL6VQXhN/ISdAvc9VC
bURjePSWmS9z5ADd+KoZNyFVqSNp++UpqLdAoJvzj2HpWlj/QYmNd0w4hmipq4PHm+2r6bx+NLVi
9x36EJlOAAbhTTQ2JBWtoTdTPqEBgSzuJp6i4s4gd+9TUktxDeegOS3DEF0KW4ZPEyoC11D34Rkt
GPuwuLY6TKYpfq/xCBGv+ry7w3ClX8I8bIH0CHAe1WS+uFwUt9UST5eg5etR5jCaslYUxV1o1vke
bVx4jCDOhpOVvTl7RC6ZDuNK7Khu7D2EHTuz2C1XQfvpFqW7+CZJlvwZ9Sl/BMLZ3kzBpJ7HOME8
sXYLRCYrzZLJvDVX2bjkvu5DPu+0LrvbNhwnYEZTPP2K65Bfp5a2lyLQ7sGOoj0uNobb1KE69MHz
Wj8GSanf89VUsKZLJa7zUsxnQ1C+WHMgSKnPufotMHY8AuEIHkQPAVUlDOsEgL0jL/TwyzYlNEsQ
l4/hWoGt860d9CmYfXSzaZg8nXwVXK0cih8kaKpXMU79QYwe++0YNUSlhI0YNTmuMkxsQO+YYxgb
vlpeFo8yKafjwhkkWat4e4vIz934lkLfzYIFgKq6VWVzXZcPU2WSh1rrFhxNEj+irxUcfFvxx6oq
m18h69EyWMoefzYfl+mjaqQ89ridP4BGJzSFIUrcDcWs8jOgSf8D0X9wUmVNvgL2xB2l47mIAdN2
E8CrsQ7w7zT+Nqp71Ldw9xwCicC7GoCJ7uJNe0EAQYa5TZHZTZtBREDERRUGSBq6h7qO5FXWPvpZ
iWCC6wyJ1xWrRYVz033yUwMmMi6X1HQoC6AcjfhkU4uuB3nZTQgv0nKTk/PE/LSbRWneuk+9WRdj
cBk3EUqHoXswsY0/IiHNhW5i1fowz0ZFuwdftSinQIy+hUPxRW4Sl9U1v+s22bvoGXFqj9AFzwWy
OEeq+1BtUnn18foWouWwx1APJZ1sonocdXBHN6GtCg3JvYnv6g8dPlTzSXcrhlfW67NCEJYN28bq
ti22EQFwq899d0bkcIJcQERUbxtzsG3R/ZwX+27btruALmCDsZWPHWiFtN82eNLALezWvH4U2/aP
dtKWmUASBE7EWbPJBM3xEGwpHYpBEBGGh3h7bcIiXiYQviC1xMvC0ZokmwSptuJ7vMkSo2ic0U2q
RAGfTpi07c3mLcO+UyKbUR455UXETsgL5A7dyOU53ERQs8mhShbTM58aeipDJB3psAmndSz9RZfs
Ylk86T3bFFZDNkTE9Q2gOEgv3SZ8pxmfyhQmy3IXbyIN5TibrZtwKxwkHNnEnN1kHcUkDjeTTQgI
3XuyiT+2ycCwqtc96OnxVNCeP4M3yrPFxMGT2yRk9akmMY27/bBJTL2JzbZ1aFtuArSAEu0+Nana
5Cnu7/AACxlmCSp8MUYVwg5oUbVvZZMDxukZ/71uehcaP/lIXDBfV0naW15q9iFpCed808r5pppx
t0JAjyFDtdGx3mIlyNVB27W5JuqK9q/4FOF5HrD93KKNu24avZkEmEzdRd1bE1W3i2AYx/IYhe24
CW5KGOQvCEXB98Yl/T4mmxEhSiSh0zYqNIHATb2ND7VD9zt1HTfHqOfFWyA8bzJJ1fRWQwafZR5u
o1FSop42FJHdK+mDnQ7QYO0w4F7BCzrQo+N8B56tu0CAubODh3TldqwzX+O8BZDbETruORaq+6Yo
+QkTNTgWIZrmVS2sfFxdIV9nmAmpL4fmTeV0vm1X2555sywYXArjsOtYiP2kZ+CjC7xfMIO7c9sU
IzrMnMPD4iZInoG40K1Ok1jc5WYq3+aOk28oY8UHM4bBSVqAP+msyu6E6l94SEbe3FgjgHyjvIGw
QLfmpqSEoT0s/F6vW3UXJwwEIEFpU6XB0IfI8Ri6uIA48A6E7XBAzwZSqcexAiBIRt9i7pV9u+tn
R67OjPnBJQuBJdKFT+i/FijWdurezG3+ipoMgCLiWPnhKR0v6+iT31avy7nDHPAeTcJcqjJZjkox
+xiwqfqKN3pyiGUN5CycZnocBx88sc1Hw1SAtB9GUnCMeDy862FZHq2NcW+1MkguydCZoy05rQ79
p0mnJM4lSOsJ4yrgfAR4sPOazdhbygJbBDjCn+On7weqAh7gwIi/4XEn4QwuPW78+tMwjFR3AgeA
oNfMDEgy7vDlMnrk/SSe3Qvws+TihlJckdlWLThwuJJRXpTgveFURptnSVTSn4ST4YEJinqt0u45
p5F+cth8zrjtq2O9OhRWYVzLrOiq6Kr83D+Um1tao+++C2XSPS/ozOYZ2Epc00jMBiA5jNam9+LK
bDVWKdt82Box223y6c1Guru6T8MW10bdl7HqHrt4THbRSNl948GSSXR733H/gtDZ3N8ZO9EJdDC/
DG1kuqyRtdkvjg7BvkMsBS4v4WuQFtjY1lRLXjzymiffWbuyX2AboFA11myOYonnQdaTGs0lQaZj
HsMYTnU+9yi7aF1RtKK1wNoYsOJ5td/b/Dfuiiu6W7A+fRohJFyxVdBKj6niaFGp2v0YZqAsncty
HBBBEJuEq7nzvNpN/rmzb5V4HYtnPqLYhsGjKXctzEU73yz8ly+fSKTw9pY7TxFlo3S2jtexwukS
3aO3z0YmJ1zgH2X0icFJyKgz2Ci8Q1KNXzKFz8vYHXG/gf9yD/BWz4vT7/Hg4DQPF44uE6vsi7Ps
lXf6uB3KkGPB9esPJwDygHKd0IpB0/OrCf1HR13Ghv6lq6fuSKtFnoOGzl+EzDAnpToiadjkz6Gq
40tiLSjAPlb5bR8Nz7rOT1Xn9mhmoTpSYWSkZPoVzVOX5e3CX+veuV+9xtKKJQud1fkbTMRlP5Uc
aTwAa2l9fYMTV8Lb3Kn1OJUC1nERl+OhwkQCiKxC1UVFeMWZ1S8qqfR3RQc0yxXDMQbDyNK18ZiT
df5V5AMiVsV/xs30YCGkwPdXaMyBjPNsfhfx8NA3QFTXRQNFBvzUbFzOuuOIGA8rTnOQqmBXbXAD
9SgsASVdE6RsHjSx0Ti8ZFyjdLGcHjy3b4Uz4W7CcpvygNXIzofylC/U7UwfjE+Fz/sHdAVrFISA
DnOhMcV4XG/bI91vHUpabdzsBrp87zFm79rEe/w9KXd56CtQAaV7zXVynQ19NOUsb2TcPlk6JbvR
yDlrJ5Qchmn8wNjztccel6GNCGcOzRUZyDSPMSGHZk5x9seSOqNwOEkH1Vgr+j0YIT91XL73Fl5w
J+Gtod+k0iFIwhTxY5G2M4fjj7VsLeBKMgN2C4IFDTVZlUBW2wEHk6BAH8RjnyZzjLMEplpnHU5S
yRCdfAwEdTGTxOaFi6IE84BzB1A2w5E8Df++YvsBETN3J55XYExAx2W2ZdExnGIUqWX4bY5Bvaxu
Rpu3Ry7LNDKROtD27BpUuFmY1/vR9djOyxnQCdBcLIz17H8DAeePrFzKSwCT95pEOXtXJl77LIB2
v10wvT3NRVd/D9sw2RXrRL952tgLg30LzkMXOCki6ZrbqrD6tQ4ouZNdiab+0IIBPPokrNI8CQQO
TgkwlCCsG/f9GpL7uA/qixnKFgZ0n4NdMpHBHdUkp4Sq7apFLN8PIw5L0BJeF4IXJbdznqonG+Ff
OsV5fW6MFN8Hl+RX2wFimjRatqKx+r0GwIAGyBDdhksMnH/CQgYd3VQYXojHT0eLbXa858N9KZ14
H41fnwPmowP6eB0/x3SlQLgi+eKJDi8NFo8GEyso1R3MqPlQjMb4O6nj6aND4wrVnjaICDZxVEBP
kyiSL24G9cvAnJXwLRW7ILRCG9ExH+p9JEagylPYduqck3F9h5PiDaC/aQX6sDbtfu4j1NMZD76C
irY/2zzUaMk0GJu7JFzPwvYYDzk37fMayAb+PJ/gsVjCboBl21PLY3azoPx0JItHn2QcHLTwIg3X
6eh7dp3Find5AcepTsFQueMqB3qQOF9i17lhOMXhBhljegC6XeaH9rOb7OMkXXiIgzDWONgvyxCf
fDB/cy1opc4ULgUnrl6FIesxJyiPBa5ff4UbAYr2WNRctO/C246FHARLWdhLh9nvGtO+BIMYAAFR
M/aQZeo5Wq+ivo/g5n+pkhUITxuWv/NEthirJ9wfnWjvwDRWD5zM6w1+KrhgKVnupmlYfsCR727t
slbA/BG2ZD5q9MWgxXHfI8rbu4nOzwq+/s3KS5j2HJPouqD1kNK2jV/dyuavay2Se6RQaI1B8V0K
nLOBMAU9kqWq7GFqJrTF9LzW973Nq6xaub9XiCtl6jyFYnKj9q/KLMnLWMOXyOqpwOi3zMb+ttJb
pK7ev+bNHI/g7+Cb7trc8UNJPfgt54J94yLTZjA4yhxcYE+AgSwqxuZVrLgUAT/ZtUNpvOIFLNBi
7CTuWr4IRG7DUL6AqZ2bLOkUCCU0JlDWCls3PyJFRRMjAtDMJzzBnTI4CKPW4yuav/foeBY7ylaI
UWPOfQUYNwfjlhZs+1VRMO/AKAW7OQlBweVRB4aVhHhDhIG9w4P9W0CL5pnoobeXOC5h1hEx38cT
uvpm4OvtNrZ/QbQ04Q8M8/T+PwJG/H+EPBABFOA/Zh6esWu035q/Qg+fP/Hn8XQSQ4SQlINnYYzy
vx5PFyYJOHHg+oySkPzJPST/CEkckjAEERFtuASewj+5B/IPERNgDzJmPAL2TP6b3AOhfzPPWUI4
wel5MmJcJEmI3/p381x1IWWtR8PKFSgLjCTUqWATRYjQkB3D4Ws7XQHbKcmDqtEWXHLARvl613Ym
voxJdPIR8G0+qOHYFAWwJpc6iLKbJghPkbBFBpt1xVRb72hX4Nw0zJGowbZHLfO9CDW8U3R0dpt1
ZUsU0dHnQhaoYTND02MrO/YxzskxcTzthkqhmtCs+7hSjyqYGU7Tad/cVh5gUvyOcSbEQdT+gUer
RIOwu87Ias+F3GOQDjKcA6RPTbGbR1T2uVieB2Ia0AYvwTaJJzJ/WdABA2je812uWxD6KIMjyUBr
3AMHVkQ2qZLaniDlPuRsToMDR4332ltRu/yly/MfdvjVywjHA7UAgnsTjxCswbRDrv4rJgPOFHFf
C3KP7gNHwh7KXUhccF0Zu9MJOGgVCTjsKNrmY/4NR+vhYCAcb1VQVuz6ccwRr8l0S8jR3CzoOVqi
SyuhsSbIdF/jWJ2ZJBjvZjbv1yjrnX6ebBPfodg77LjfF/kyQPfgJ4pqIcdwfnUQvmkEAXRuAP8W
A/41GBygKsDadULlRzNXwd7cDfO3NTc4gGDs33Pp3S6GiYt6gM/WHgeE8LDch45EKZvemxq5Dy9p
dyJB8t7nOD4q8TqTff15wNGplL79AAl/X3r/I25wmNCKfP4cDE0OChgOpOm/CbSV08bgJQQTJFDk
+B4Q1HyHyL1MfJRXmEP/l7sz2W1c2br0E/GCDPZTSaR6W5bb9ISwM53sgz2D5NPXx8RfqGZQQA1q
UriAcYBzTzYSGbH32mt9e2uNlX6zABK4NXgf0S0HKgs9MDqtCoYu33sChV3Yc7Vz8CAy/JPPNS3k
1mEOfYCoModF1ZD3b8wwfbPnuTn72JG2wnS9nVPgGK4jRcygZbrQWM7DkD0b+jqHoarfMRnb1oU/
nESEXjAl/GKd2/eHSu+/K1FfzMm1D8kFaa0+T5HBk9wLJGfH5oPvwqLH81Yzz9BKD297l52VKKvz
UJM8rHJS8167mwrxkllJffQqb6eSiPI1zu+t/5k2mrWJm4i87TB/AGAgd5LxyqUOw+MU+SfU7Ran
eV5fs5rWibQnQa41SGzWxypJc+wQNU9aNca70nW3GJRp4pfY33uRosfN+pLEgkY41qSP4xf9Aj5A
veZ23NxBVdjLY2sYW0vaT50EWNbaBX/iHk3OWphBmXRXm9qVUZhW/lPCl4TI8eEyyw4YvGzGxhE7
K4+e+mz6VdjvhU2NYL1FWA5Da8jyYIqxO/Oeu1ZabmqdibLOH7Q2x0ejIBZRpPm0w9JLHxMp+BXp
+KgqSlOgH12Rc6jocpsoUnxm2ai9auhMsmqINp2jHkSCf6V1rVcHMIeFpBGWGS2r3pkXaXYj9C5G
Nelyk3o6PBJxftXT4rv1289isr8EidUxJvHRmNIN58o7Vm5jMX1pAtWUv9zeX3ZVXI7b0Wa8bap5
2KW1TYWvmn06G9aDVeX7GdkSg7tb39o8AdYY67e4n5j+0L3Dt7N/kxUdDlB1XjPmISSMZ2TFe4nf
lz+vPYVYV78TXA/g7PI90hV0nBFzQeEkb/UIdScV47Py8cGMZBRDa4rTjTfzFZP3z7wDkyCPs4GC
Qc+682i170NiHSIscZuBWmnr/nGSFoLNGo5n0NFu89GEahX5z+DwCAUvtym5WiQTt46K6MOm+TZ5
tRM0ruJRUx+Fmx1Vh8tSs3qM6tOt0kknerqz7Fotey1wkXjpKSrMv03un7CSPxcVmEM6ctOuEsQI
/8f0PULzYtg5+fSckKCDzQCZhETj1S/kbpLxHMpq6QKNooVeZzhPysM4NIH7wZtDo83DMuHt3vUa
E5JBxMWmFiODG2N8WuqkDQx7fsgyJ99WSrYhkxo7q36cNLp5xElC03x2xgFn8WB8NtNjrNdgP8x8
OqdmjfREyFmUaYLxtDkPlSL/72Izn+kjYyJpynEDPIAgjgSzT3wkP97o/I3rKDSx4M62uMACeioM
4a4X6U+rw5FbPOfdsto8KMX6bdJxM+P9lXD+ULo2h0hLxdHl2F4j1Vd3Yo4/WmSFRuW2tKKMExBj
ZcOIOSH+6yOEz533ywHildrFXQ3EcoTm2WfdsJ7QhkhG++pCd8G4s26/7Vo7ZLn/WeZTe158K9sg
Suq7ZfZftbZ9G66anrbkH+JHZzAYa++KqaB4XlzzIelsTC15+9FVUu7SFGe3Z7WIIZ754CfNvpxE
eUTyyra2EWHVkQ3Bo9ja23XyY3drL10CYqKWoOd4ztPoWpX6l9keJCLX1jfNuz7AsOi8x9IdjrrQ
PisNeFqa/2glt+A6HoaUlTEeciICrDQ4l1Hv4B6Md/6+MFsmkvWD71IYJC9LrD0JZm4jgIwN18Qs
9a9Ym6ONKUziLzQ3NXxQLCHoYiSTTWNv6tofCSFjQ8VxXOL5mnPFXEZFe5xeG2LWm9J7r8sYJQ3T
OrW77JCd3zDG2pAIrGzbRsQ+eV5CKvNXHZGFC4BTaFLObZq5mpblugj7OW/nUzdc3dT/VTpafKiE
nHeVSxug4Hq5K+1s9SiRWakvSi/0oJB1tauyxNjYBnFsyyFs7y5gZrPpkib9KVrKx9zP/CCbtMcO
amHeWrvZbNpdbldAcKIno6qjQ1zPPSlk/6PqFXoJx1ASu3/N1AF3ao93u7Re3LJjpD8RYHKSje29
Ur/5W03hknKqL2TzQ8/L1PPoGR6NRDTuMC58qzxCe8hcG58j1hGvrxOSiXwvSUIApE5u3JsH3xgm
TirzQYjknigfyqlDYGn0w25YflsRacqyTsmek/kKifAAO+abwTamqrwNlT2RY+9T4jAEDkRp9pSD
zepnfaus9mPOhsdqxvbFo3d054y4XSWRJvMpKFWUXDMCQae2r0Krh4+QMAkrJHMBm8+xr570TnWH
mkqd73edA3fNBlbKAiiua84wifeyUPNmaRcV+K61N4dSowzuAjeZf3LXKvcxoC+wcHhzyBBB+uya
ZL/KNVgYIrILAtEkblSgRZZD/ekGae8/aUvPyx5PdZj5WMJE/96NktEehJtk6EJQiHY4jTG1KNCP
ETPJxmealc/xH1PhFBh14+bo6s3ubMKJnsNRrxcoy0n8siQNhGXAiXVTuudYgKjIDRV21SgYy5Yu
3B1maJkqXuGa7T0mGuTG4gODxr+e2eiPddbI49Rp3bayrEdtdI8aHN6trijtzNHYDyWflqK2mjXt
qe0MMtQ1NF9ObWae7joOTjdmM+wsz7APRid+5tYm/o3tqVFwopRTtFurvGd1tTz22BRwJn+4LsHu
Ma2NUx4kbrUdoVluo2Vow8z0XvQe+nM5MSsoE0pGXX7WjZ1TEAA2SCncpZRHJ42dU6/jhs7G3D6N
nr+nDMs4x6AntCsSsluBoP3GyweQEKX1M3qQ4fKkCkaLO2Eq55uUGzKeT9myKHLp1nMj41cvd5DQ
hDz2XGk7XvNNHRmCX9J+9Zq3sTLcpyL9MjRVBX3MSaPnNuQz6DmbpBWfc5TBc8jyZDtbGhKFI85i
Za6kvnzwWmUHXsnBV+fdDjbO3xLUBM38VO6VxSW+mixGCWhmuLv6NJy/mTXj6anKx04hO1QEhueJ
V2+qHarBhVSvaxY/cKue8kGLTmPahHG9GICGEFWS+CPPGdy0PNC7JMZdLroAWKeD/Dt0HD9tsQUf
/Uvned1MvV8Hhc2IL0/Gfiun6C1LJG/1bKSHOV50yGNLAnnD7U5Vy+te4k5hYEeNhOfw2zA55mej
DGYuR7i/hAMngxdKA9kYKPPKXSuJRnevWjQ1G67GPiQw6WGaBzogfTCuNG+RKj9c3brn1ojWUSXX
cR4uVumRXJOMzLr61ZD2q04d1RPcc7I2O6ixe8XGe19q7z3SnZs3CgtjaZeGCqrDpkdSvbZKO466
1+3aMcs39TTNZ37bsMRZAN68QC1La273qMHq684K0RNmWDVoR8PXT4Tlz0mKSbTUhh/fx1yIQDBu
uAfKU1YC6JhKaBrVr0pWU9A6DG4XQp+yrLnJ28YgKEv+tIkNRpTpkXwLcjp3NUiE383S/8KOb4bR
4g5h02tDMBsxbAqPT6rPsAzLLj8O8Du0CuAUQ4K9PTNJ0YtKBnztBZb67OKg/Hed9dwb07CfU/qD
ZVJRYGIAa2pGZM2SHJIWcINerTeNj3fSbb0RKa0nDxWhYBPwYp6wjrSUTlS3Gd6bMrU2QrwkRqsd
qtb5ZOQ2ofg6nwJt0fAw/STQBAJU/tssgBKkZGjvvuixZqSgZO3x2YTPFGYVaXPCV83xnxE0fY+c
/Evl6KFZXyCR2/qyNfsqCjW6bksLtXHeEnxYZ0he/ACkwPBbUtaVLj6YIAPVA2ZYCvNKiy7DmVoX
VrP1bDVNsl1b9XGduDhNbW3xRlmnfz8c4ZRM8Y28JiLJ1S59/rIYwHqGP85nHH3AJ7Seo4qBSVty
dMx1DgpxScFbwMJJZfLLOEwOrS1Is4X3W3MvBGtvtl1oxypa680lB86UAENcouhCYr47khw4mrUo
rqLsysAdFUMGV6ueK0uEVZq7RMhAWdRGaj5VaNU7HO5q1+TfWkkHLNok34pWZY9CZvpWVFFMvsTg
UrQt4uRt/4AXwrtm5VDdusjYGk4cHUkPbBIlXUZlHGhZtERn3TH8PfisGwZB+zJOAz+0xLmAsuTx
NZy1yXDKI6iMqz/H4AzHoknQDwz+8R+zEaCdNUTJsWVUdbF4MiHM8U//fuR2I8NeZj9xTew0XX80
c5yGVAApACuhPwggqfvZqaI2IDE5koNJ/dO/H71q/+ufjDZ5aHv49XZsyPvoOoemkzofn1PCa6yQ
jmMNP4hbgK+SpRmIcpqgOjI2BYuagEzMHmeqlZs2Eq0TfK6Z5OkT3K3d0omDneg9FYBfbXWdEJ9y
74U1j9hecn2vqNtwAGdUunpXB1kGrwcudvxoaXFMSNQ6R1N6dDxp351pss5S5hOWfTl8yHczBjA4
4yhDwsJ++O8HdAM8B2Y57/2ha8Iqb/RNVcQ3b14iGMwKANPMYCvAWzAhtXkZixdU/mB7sr5MpE8S
YSf9xnTG6hK3ZXWpffk7MV0Vxv5gnOlw4h2jcaASVh+fC1DOhFVt1DSVLdCI5jIyApXWNeUkbXgJ
QujoJngRRKbiFy9PCN4I7zxJZ3ijyH8vvd64eDqH2mShajTOVJJyjnG18loze/ObUyuMLtTl6vgg
7gSWwAQI6ss7b+8Ydl0j8GnWvyae8ptjhDl2x3PVxc2ZGdIwTPndp8bcDkuEL5oA8FZxP9zJ6kRP
XptoL7FBhL89m1AXHiPlqUev8Npz5EZnutH4QY5/2s5mTtO36UfSR9U+A8yNSm7avKpgIdIkIg40
tfbzGA9rsF34+wZc7a4fQKCm0iiCcsGeOcVJ9uTYFkH+VgUmAsxWt5f+XI1+MBgRmeYcPrYCaG2l
mXWzH2ZlpGetHXGE5hAQAUcMd7BnQU4/tPctVUM66d2nyLp1ApMEDv6G6qcoQWWMRaBBad9yAla8
b+a1rvrpoMx6uNSKdLmoJjouTJw4Sc2E4jm6LDJjNYQoT7NMpqvbMRdqMhiXizLnB6N275StIHGz
fn7492OKYNJYTSVvpDoegP7M7y1wb9gy/nBGbNhym6grgxHj2sXaBvDnljvcvbhu/+2CLAlTkdhv
zDUIrMeceDSd+bWVz0beDk+SG+VYNXSgRdeQyq/LvY6Ak7gvfKZ/pwJAICXJqpZOhGEmXkcHgkru
8YgUBggHL/ua1krXY+jJ/GmpwqhoZYBnoxhPutacgbtxYrfibfGJLI1p1Ie9gi0z9H16ZCEF/CrQ
7KFnUlehPM4vXPC/QDmA9VLr5UDe6MM3GLUAG9vSHSZPJKPDsZfjq5Mn3/XcPA4Q8IOl9rXAfOuH
1NlN00B+fKyKh5LizXPmx64H++MPh3YY3atb0skWBPiGSN7MdAh1t3C2+FKr09Ah2zlFx8nMh77A
pdqbho7EmEV/1o9xs6Aqh5M7vHC03pJ518etutB6H1uMiqdoNRNALQZm2DSvGJPlFldtfTS9iJM2
TlnywQy3WNRPU5WIhSLutgZjJ0poXM62OzlsJknAYJnRKYqK5smDIl73fMde8RTBg1jPGG+Hf646
RB0dopx0b0sChRxilDf0igkgQx8vi1u5NCMulkezqrZezuecNfRsjlPvQQGkgT87u9JkxObUnRXq
2Z9m0e2jruxPh8ks30l0ldL50sq1JbTMOVytSFk8LmgSUFwaPsJ6HObTKLJ8B4Zs5lOHlKyN7wbP
Kuae2juSDamPqg58ZdgQnZ1qD4eQKsbPdvoEETdmGr2zGXpvtBqWE9PR7MACgZtZ6O9gSd4zp7vV
+qPL8XNxe6b+rvJ51EaYURk8KNqh8TSZfES6G/dHimOunQHcysAninN53PrWsHV87qA5FhWji+pr
MWx5wISO3SEV8WfT0glkyTEebRHgZPvx4kBL/GTfmIWxxZgfPSyRO2xWOGbI7QSgALrYEa/ZqTVq
D/MKDuclY/outTyw9empE/x3vfY0zxQ+Us/CaDIpFaJRP+SLZeyxKxJOLT7c8ZVEJVEicB40xNmI
9ZAJ+TIrsY0b9udU6xmlVvJBrZ0cQRp0dP13N0/HXRZ3f3mJuy2HkLaLcqQHHmfQMPPdy1oR4FJ1
9r1v0g0IeefcBlvEQAH27WBcuP8fY5QIRE5JCgEw/Sa16kAMIK9ROAAptE52rGCvOBRD5grZi8aW
HQ8lFmYfP92cwZnOJNPI6MfhHjyPjFICEWsqkB6UWNlgIRtF2CgO6QEYwq+I0UdqD0DCcee55oiF
fyrRtwlsTHBrAnJwYpu2/OGi2GgujHW+J88/+PhqviRZUfhD8A1TfzzQObcbA/f8GVWyOVXsRth5
xb906nUATnpXAgs96OH3yrPUnltHnDMtf5cAwvkNq/p5Sdr2NFoE3X3M1zt9wFIFLaEIYobAjFR0
PP+lGvaL2Z08azb3RFqIvb2lI2x3ZtAcq4Rd8mRiJ03+hevBwzpvDFj7OvXeWSwE8GxKzG6c8Jig
mmWaOMxJnn5ERfKosGLesTpvMtNJ9x1B3k2teQhcKXyKLJtB1y2/yGkt5OAcRAze25vRbFpmiAdZ
y5Ch0PggDfVA9Ms69Y08LApfumwZwWES8oAVY4Lo80zu15MeS+y7BZg50M10hqKGA0tF8dtcWc7j
BNl8V9blw+TM+aFlljVhB5lcS1FT1v6JvK9uvJORYydICo6lkWqfVIj7kQtjAkEZ6dl+nu1huSRZ
xIOLbXcvPQOplNfTb1o6rTkLGxhUmIc8GMMsbQKqs/v3ZZcaDGWmB1BQlyEl+F+9Sen/ibKp33cl
QIEpSvfNSFWKYxqQYIV6ZC0nB9PBy5idKd5gEnhgHBh4W80zvg42b5R8nz1TrQ3vwC6CS5nOmEGK
rGEpU+/Ioy1MWtkueuKaTN6dygBs2Cz3OWZxRWs2TqD77dZGu91KzjSrGeDt8irt2JQkdsaUHS2n
cXcs0XD3SYw7IIHdKP72tHm80vFeaSa1gd3/aJVxt0b8qc5wG/PeebR9wON6d1H1ogW9TTvfTyxo
cr29aHM2wbimfvQy9dAUxcM8FXTqbvknaT6th6nXne8qrwNwkh8dVxHtIRlaZvxgH3Uu/a+xj//o
JT4OfWt18RCyowhs1AjJGJmATsCgACrB5KefS5bu2pzykae95ciuf3Mh3JBlTMvhTLbUboyjczqr
Q2TFr3mSfNoDKvBSsGUoduww/cJTOwaFQSjYtjMMjDVGspLcnT2eMLbcfemPmBVgOMeA7/vaibfe
lH6C5XHpbcgz1/VX6pfPEKLjfV1bm2Vgn4ksrB38tQppcnjMPe3N4BPasbPt23UQ+sdMvVke4So7
aYpNx0eRV8trLuTJmSHeNOrKbAsz48w6Ckw+f+y/jFVOmSJg6xcphtc0tJLqI0ug/Cxex5xPwZ6n
sHU1UXDD659ZN9/TG+FIf9eyvweQHPKc1R+xVTzMWfvjcL1j2ewfZGIw4TIchMHLQvKGgHn/nUdQ
yZmctrF4XbTsVLQ3MayTQLYhLYESKx+QgoPhUQfuCH9QLH9H9JKZmk/VzDSBdn8HvhZTlmSjVQ4o
PY/U9xyRu4mtr8LLnoaVUOoa4sOJPNZdjYQZiJUTj6+Ru9qR1UkDzeCYsTdET1mABWppN/bUpG5k
HWH9IWmytyJVy66YYc3kHfRzOTF6y3gy4qaYt4X0kCHSlynvXs0c210yoU9ERzPu+t08ty+qdc6Y
rPp74i8fQ+KH6NlPSoBdtv6Oyeoi6rjifYQ2pbnfnHDXLAGwbeXWize+uWYN3Vq6Pv44Vkb1cFW5
sEBLSZetDZN3p+l5o48n+GowrLSvejt9YPo5loCihP/tNCiJY/cZm+nDNHd3XQ1Ysnzsl5zZP1WR
/+4KRnPDKPcTGtRlIqfBcAjCYMrvVBEwYuXEieFRvREN1fmoXc3Xkr9fwSiqcgpK6HogE4dAkkpQ
BfoUmXs/l7+VA9ElGs7Ka84qTyHdTz+ePV3LkiLbNOetzZqLKw7BNx0cMMyn9rVx/RM+OuG4j7YU
16TdraXKfl6wJHiUFvBLQ78qAZoPEEbnDnUa0swfr+8e8wFablUuzbaPaRhalnYVmb0dZoMcFOvd
UEK4/Ix14wFjHDRWrsvmaHKVuguLARg3TaW251nkqqhRW9mPs4zzVbjyUSwXx2/OlCLjCQ/FTGR3
vz5iQGDrjZqa+kR2N2CDwL2bimrvOQk7B9hT4hnYiWeKuQ1rIyh+qupHOTaJA9sNNAcwfh8RoRxK
a+vk3PYa9sf9ANOcYNsBWAVlkewOacwD2f5EpuSvJ8vf0jPbjRpYL7BeyGImIBD5H5Gz4H1Pqx/+
9S/DQPXLzAfL8l59Z97ORUJJDh8XT2/gKfFkmvVHrU693b2wKGCV2GzY1Jjr0r5lj5I5HxfRHfri
ppeUeGkzPHVOc4wXHAHENV96q7iw0GTDMP+ocmXwTPJm5YTCuwKwsP7cDbgmi7HdmsCRlJwAklZP
onKJimpPae2Fg6selpFuthXXGq6tMay74eqEF1K/MaKnTmgOVRq/1BlKelYTJZKfqQstMy2Xuyjq
Gc6fabCGYFf5xj3zAKa1F4vTSpR1mLsD+fymPyasFUw5VwM5eicL6qPPLA+KmU6H/uCy2YDpfyd2
zVl2A38KrWwONn+TsoN4C/6zxEiI18TZ2Gnqb4yx8Rnuese+pIMlzGMFhJJ7qhH4TTXIiNZmpUs0
V7QHSXebyG4evQkvRJWpAbTvtCZI+/syOgfdlRlrTcxu68xIZNIaE3Sg1wlLHclTdK5+PKlpRFsb
8R3Gzxk7Igo0SmZkxGY6541hCQcQqTVeOzi0cvC/oqL8bQrnIbenv0ah7S1zMj4W5xYl7YCfYv4a
bX75vO5COPdz4LAQ8WAsTLhYZodlp7PDcmAA76v021kHZM4Yxsz5GdlV6KDWdSwTsXeNDv++/a7Z
OPzEJP1wHv7oHeeDWffPtun8goDX75fGvxJNOBUaKxxn7SYwtMwVKV7TKcqdemdX1Ku04Xijm0+H
sse7V+T6TTpwY5Vb/F1cseosBnl98Mgbj1dhir0Pn+qBmnDa5I4ZxlNHXJUHV0J82DAps4Kmo0Yj
1k/lHi/fpaOzn8koSaD14Wh7n03qLKEk6RBp/GeI1ZiBWMy1IQn4pYtWXwMsHylbLXWgKSdOgLNa
IjhXRrbsDOX+kVavB4NipNobzs2aAPRKPNp9epH4lfcuduuT2Y/xNu/t3336RnEJNNieqONJEp3K
ZgQrYtVcROTLYy/wm+ze6/6LVtjzbjQo/BIrfsTJVMMvZFZRKUc/GEK9ugRKJ8htmGGHmcsjzQ5+
guOdFRXZpTXMLx12LquTKgL7RrImUj8Lf14esXpQHU/syiAAwwoho75Xlv6Q+zFvhDBeBPs0g/8n
5sb/76hPeBP/TxZIzqgv+fW/OCDX/+C/OyCd/9iGZ+u4KAzDFN7/tKDXMf5jUj16Pv9zWDO62hz/
i/zk/cfSIZLouufang3K4X+Qn4z/GC7GZN+3DBfviyu8/xvyEwZH+393QBqg9VxhmpaLA9LTV4fk
/4QPaG2EchEPyZYS6d5JM4DdJw5pZ33/c9clgrQ/w5G9MFqW90TsrvUJDJSdsVdykcHsjZLVdQ8q
NySjVFx1mssvM+R4g7V3r9oP1qnWAe23OCG8rCz5NbqL5ogjYXF59K3y97yIR4lNcV+adYik9de2
Eqz6Jdde06sT4bkjMcdsC7E3oFM4uwlem1JybifDvsU9jDOQY9CQYZYV/ja7jH7zR1bxfVbIpC0h
qy0gxudZJSeaNbFJnM7dtZ76EqA3s8L0iCoPZ1NYV5sgNqQggOBxBWevNLEXIgPV29ToXxHmrF1N
+0/Y5EEDmZjYWy0hCeWIC9IPNwb3DDOZAg1ua8ac3Y5JYtDyCta7NaekZ01U7bVjKJtT3mNqYPZh
hJHtPWaC1NMsiDELCNzaAvapgvyx6VTx17Ur8Nn1tNFws22wVDD4618t2/3VtJq3ZdvA+4Lo3yJV
sHnJ/KTp/6Tuv3H5PRY+QFvsmMBgZP/bKYYk0AqZQxrMt43YYwzA7arD8DWz6nPq+f8h/6dh3EMq
QHx/Mev2l+VAGiUpYKQoHA0DmsMSgcFj+eW218SPm87PXXHI9eoX5D61zajJ2ExSHrxkzWgojyqP
coLY1nvl1g9Lq80sGhbDiW80oF2jI5ZuetBcH6GufuVJqXYlnLSNV/i/YLvwdUQtNz0LiqQ3Mz/2
im7XCO1s0YEl0/zXs5eavVjGn1LrL03aTGQdWdAxfOdp5e4aCwsrA8pxW05lEjY0CH0Kv2Vor5mh
71l+1WyZD7wZkv0wIupfSi+bQ8aqW1CH2T7piotG8G4P5HHfi4xFxJWf71w43xorWs5j/aK7Hp7f
qJl2BbMmwjEsuekyczPb5WWpO2Weom4AAZEV7LCMSXDXqTW95OR2xpd05PymUlc7hqFjTouS1/hE
iMyf5jH7ZUsf9JVFVwxdlRp5YbP0EK8rYVr8mYT9WAXD/NGP9aAxih6Nwwx7YZHzLMmCVQnWRNYV
8YQNX01OGC/W2fKyXF32X5ya4U9fFGDZPMDrmUoO9kwXvLh+GgIllKCemOVwl+6I0MKldQ3ahcx+
TjCxorrgD7UBDkvWBEw1qve6vma2xEtVePPBbN1T1vE4TuSGyXdGu2FO0gOkXBacdWwrhB3V6WcW
W2lxxiBWw90CO8/ZVARSdzUxzs00osyhTxhHOReBNaZbIHB1AGSDwbHFOJ6cP/5FIejMi4FqCT8u
2ihaVWJp+5keDL8TiG9P/TEAtxxGpAkQz+ObJ0bSLbEi4t/2JTQCCVQ1dftdJE5G2Im+fCS7GoBx
stcBD1qYpP0wMeIUFUru0MHLTevkg/wGj+is23vBC6PTH5B8kliUbPYwkj4LBA7nyi5Y0RfVaAHX
bOx5Gg22Urg6A66+l4E5xNke0w1/3sUhN0HuevRYbZwWOOLWpJTrxCUwJEI4RlUxSJ8NMDMiPXlA
5fnaijOSyH2YOaMGsAOHIqtwPKRqS+YTODjnZWPfST+Ol3KxXtpaP4K7ZqePWJnJ/E5bNTBkI4QF
YMlnpS3iUoZdE0jNbpFGT+Oid/uOp2xaxZl+JMQRSeiiYFT73j3NHoogW5nO6QjT2+N89DtWzqTJ
KW568LxD/+1HyAelmHd6hB/RMjjQI7SFKBLOpdThCFNQspyIg7xs699zJPyDnqe3WOHGnC3wcknr
l1vQsUh7o7+L4kdZMGckp8kmF5HQk/C2jP269zOt9pr3naOLpAPSpp9NU0jXeHGW8gLiCuZ3ZYBo
db2HxQw0Odfb3GsxSeVXXD24jgV4M+UyV5QWm23kgLEBp9AeDA0Hbu4xPJgsrGPxGr7SVu91az5b
ms6GPnw2qA7MrQGsETJlmymZudB+NvzljrwwPGi974XaQLJ/LV/btZCd1pK2Wotbj3I1Wcvdgro3
Z34AUGJFy9ofq4fUnrk0DUPJHeBfymbq52otpMu1ov5XWq9FdrWW2wl19/RurUX48q8cpy4fqM9L
6vSRel2nbl/WAt6hks+K9jkHFnRahj/mWurHDkW/SfVPwBbFsgLmQ18ARi9I1kaBZQru2jhEdBBy
bSVyegpYIyQG1jbDXRsOc209AATjVKMZYS/iF5fjgP//Zq/tiqBvoWD+i6/9IXKq3xV9Tbo2OPna
6hhr01PR/bAMfFeu7RAGPuTIZxZysqSc9bdQKk7G2kBxdhwxzoAGSUJ3bbGY8q2rVFkLrdN/NfRh
7r+GbG3N/LVJm9d2LaJv09YGrltbuYaeLl+bu7xk7WJvga6chp6pNO6BumGnk7O2hRr9oVwbxWFt
GdmtziiClUK0kuw0krv23K8tJv4xBInxoVubTzCY51g39ksC6F9mKjDooaHiHKH1sRdqbWHtNByX
+iKx2TrLnT3Dxtrummvjm9EBZ2srbNITC9V+GJ3YswLwxaFn1kcITvTQ0dpM557OnuNuZ9FlM+U6
j3TdTeqG0vKfxGRfYq18mujOLbp0llSwaYe+vaB/F3DEJ8UR64973ELGpqa88rmiBzp/AwWgstlZ
iTvmiPn5yVhFggGxAM0g1rT5mKEi+KucIFZhIUJhGFAaGnWy0B189AcXHaJFj1hWYSJCobBRKgSK
he23xJidXwolQ1sljWrVNhjQFZNeP8Pq5G+Pubfyqt/Ql9Sm+wEsYO0qdJJsFUxYuXAYuVCADld7
dxVVylVeGdBZYhfBBfgOS4mke4jQYkD5IdCu8oy/CjUdig3kl2TXryIOieM7dpCA6Gl9ylehZ0Hx
0QsC6rgci6EbTyxAPJvLxUQh0lGKGFZk22oVj1ghQVJmDyzmhNbPGrL/xt157TiubFv2i4imC5rG
xXkQRbmUlN6+EGnpPRk0X98jqoELdPcfNHCwsatO1c5MSSRXrDnnmCVu9vbYsXOyEkPfJvj0EDzZ
YkkRsk+qN7iS1JyIBzUiwjJZlHr4WD31FsNmm/2kM/R0T628hCqf9f2wHy3vmubdRI1Mkuz9gqgd
SFPbvy2KnTNop9wacH6ptVr0cnTUog0ZMqjU6k1fVija+i8GnmfIMzctOzp0DG6Q1behlndA4km+
s8+LQWVtG7XiY2anJjU62s8z+z/TXA4VaX0EXTs6TQIRi0edmffHoWK2AcGBnZt9/qAWiw0bxjYq
fvWUD1BeletxYQsJD+A69R+Lgfxv9t9mMl1KTT8a7C4LcXHVKpPmnzs/YTtoRA8t5EBw6Rm5b0gQ
fYRICyKagUctR335AnoPWAFLUxa1F8kW1WObOqu16lqSPu9H989O7ksveaANdZeyh/XVQnZmM7vy
eebeTICYn4+Oip3bZ78Lu9w1fcKUTyOagD2Zs+3lD5EnUAvgUq2CM3bCOrth6deYrOpKHLOyB0Dh
2zxfSuY0tVRu2C73nOgXZmokfvzCkLUw5lkG8mGlv0m1nmagvLfZV6uPWL6sXyROQnNWe77S5EWu
C3h+tOTkbL01tt8mW/CabXijtuImS1LEJ7ZxsEzDKLLZnjcmBp/iRAHnM5/FQi3Zk3X6qgBnbjr7
jCNrX6t1PK7FKw1Ellpx/3beeI3NY68W+LImJJXGNc2qD5XUH7CWfnhq5a9S26azWpwYxit0iIIl
bv2mpRgXkAtyJRxEKAhkYlzh/mBZsbe6Uhj8dLm4SA4F0kOBBDEgRThKk6jbnhujGF6qRVOdLe5X
kunzNp/9lxVJo1baRo3IIVsWsvjUuAzRP4D2P8ZWiSl+3ZdgNzj2pbhdUWkTxBNNqSiR0lNahJWo
Gk+swrciYimmlJcGG+YG1IAMVQUMhtqyZdipeKXpUXknr/acIePwLt3A75u23sT2mEJZ5B6J7APr
FJeCUoJ0hmFoph82H41MaUXgk8ngoqFjHebsAdHPo8EO7G1H74AhP2EIk/RHfUL3u2Cl17lTmG9k
VcNFKVXimrYfHuLVYiUO33p2zZvxKmaKEiI9thBP9k1NeKLpqTyclRrG8MVmevmdlE7mjnfs6Ktj
3BgPkEZ+a7i8ew9pbVQaG6yNv8TD9AfJE0bjfuon5mgtP1ZxaW792u+2caFX4arlW9DymOSQ83ql
661K4aPf+8FVmt+g1L8MGdBReiDohupYKo2wnXwsBciGOfLhqHRERymKAKPQFttHf3XKsFKq49CE
wNxdpUUOiJKrUicNZEqguZTrIVySlsqxDqJl1oiakxI3OfHdp0rvJLbuBxbO4gA8Uao0UcToBbQY
OilqMn4BpNNEaahgZ2C4oKqm//RVpbTCynqMJdqrUCpsihxrKV2Wxj38GUi1pdJsj6nSb5d/Si51
QghsoOxkjoBcXhel+q7/9F+EYPrnyNUobVgolbhELk6QjUelH69KSXaVpozvl2pqpTNTqHTQlPKM
eHUdGTevLlb7XkedRg0TSq0ulG49KAUbn/N7jqTdKG27VSo30/gAu0zVw5Dnif0kf4iS7LbV5/St
10q87KDhJpNrZ6hr9yNXzvPcmV7nSlAbrVNyRJnBZ4H07ikNng7RcwuOO5jfhoykBxW11t6qx1Pc
W+M+qTBO4tqqtzQZc65XOj+IJEgESvsHXNOd/j2RwT/iQm8x+DVkXacspt5xNl7jHLpAJNP8oYmv
uQvEBn89wXgpaBtyJ+cmm1HrUChRS7kNdRb7hgbG1KdB6CYqxi+QRu2ZSAwWCvVm09fIJkQ5Hhye
pTI3s51lcq91VsR8ep6l8kl0yjExYRdVDopaeSlwHdKoBnaAtwKnhcLuYrwgau+GufJimJgyNOXO
AJrp4nnB3qFKc5SDg7QFD7QuY53BLW1F2SQ0Mc57brLVzjDrW4cM8rntyTvlgmIVxuuHRDg02eSr
s89rHGb4xZcHsdChRppmzDu8Jsp1kmI/cZQPZcSQ4pTJDOJ30U6xbyF44MafNH7Cih/aVY6WSnlb
LI9MTzLDqLO8Z6tryzeGx5zSu30sLDLEBqc7U3eyHSCSV0xeSHzA2ozlvsRWsyh/jaOcNq3y3NSY
bzzlwhncDq937aS7qqcTnrNkBJGmNQKXrdReL8Nez345kZihicWnYcTLlOcH2hN9fMoHVGAIajOF
bXU6H7cHZiHlGtIG/EMWGnphgRsFBzGQ0Jek3Mb5pEX4ljzAGhvLzrywSgFYVunYnwvtVrPHuyVN
OAPo2E+MO63GzxQpZ1Nnewm2kjXBRqD+PgaoRDmhdOWJwucrAHyGs3JLLdHgHWeOJiEk04l47fNY
tFyyZs1NrbKW0zKsYZrS0AjneT25nJ6cMVooPcGnVWLYWpRzSygLF1auRnm61uxHKI8XYn4aNItL
YIiMTZp1e8uiK0cv6At0OSxUk45bLI+1QLCC2ugi6wk64SrLlL8MH6NHITaeM1yrkIGUD01TjjS/
uG+VQ83Hh6Upz1qEeW1WLja639l2FODPFsPk1mrgdmuU7y3HADcpJ1wmnSTsSJTCfGmOmfLLaRjn
KN4jRPPPS6dcddCkeEn0iezWthjduyKd1T5qIbmNI6/t3Z+MZ+yWSpp132HbA2E4QXPAyYI/qjnp
a+uQEpU7hI/6jo+zrOclpL/HpYuukIfcOOhwpm4JGbjKM7j8cw+WhbPN3rU1IzJQ5wlFHTAn7Owr
gxSJJIndanaSe2lTu8poGq5u27+to6bt6PPTEMWG93EUy5O3mLyVQ79gMuR1NkcjPSamw1ZCOSF1
5Yn0Juslg0PNy9LfANFlLN9oykRJ90C985WxclEWy9jPPkueuJ1klI+sli9FG1tkAo7XBtMNKNBz
d3D0/mJue0962MzI4Z0+XiYvITGiKIJiNcd7uT6KPhZ7WgZ9vqaJZ6Fur4mn9deId4W4pqFZ+0Lj
cBI3pDrxOZ1N+uwepqyhlyYmj1uxYnkg0Mnwo9v5QTIQBp7deO/pHN/x6cXXNpUMa0sEI52tZvaa
Wbn8GcqSKjyzeLPJTYS5TZtj0XuhHi3+1eGoiQzft1803x1No+7vmki7zsXg3souOkJYLJ/seJZn
O3FeEpqbwhwoS1DxoKbTNHmfOQFdPJZCxKFulsLTz6R09XPlZGILRcjaS5fgq6YYX22aWc//fhlR
oxS0jlYFIEO8l04ROUYgN5dElN7L/A/WGI27jtjWztcyUlS4SY+ASuZbH6YnG8N8+EiL6iCj9jUp
i4VlZ0Tcq9Tqhy5evL0FBuRYNGV69mflheZslUCUfXXJdO2ruhVh3qa/6F7TY3SkYVf+lMWUBH3h
aXfuGIMxYFrZGPo63VpVYQVzykqGItNxu/BhtmEnvlmUTlGplQ1PFJ3z7PQScC89HSuieJsWt3lf
fOkdNB0G479fYu/fTsNCC3oxA1pMqruS7eFdTLaVxzw7z445eiBlMdIuzErzVMPLUgrPq2tlOlZJ
l5feq567pBhohUv0czvOT7YU80M3uSZG0dgKE+4GTMHurkCx2NuqUYnAz9EaGq7lBeBw6bQPHFPt
EJW1vLK4f2VmNEOUo3wn5Gp8LPJCCDJ6cQdYLgSHyQprdhIWnaWfefC8cbv39g7V8BeWl93FqIA8
afwmNcam6urU4ptG/UOu5LqsVD/JoY75sazxRBZiPXnDQzNRtubDSAFmIe80gossSlKc1UL7JKeY
PBP1wLqRe+uxK+r4PlkARq1TV37Pzan2SJRLJHH+JZ5Vtp5/mf+f3/nvP1MjaLwbrvc34TKd+/yL
FFxKCsTLr0trZOfCcvGv5xA846Ks8XExdbm0XeBQnhneZsrn2tZM8KNqabi+6ks1X+aS7m8jzVnG
Wy0A+lp+5YAqH2rsIwR3/JDgn4H5ntuz0bXJZ7JEh7VZ+z8G5ePSLM6Hpi5dswJUS5HEtDdam0QN
MCy/Ma2zWYLIoImjuU/0Tn1ovJnE7cgKCwU3XA2CK0aTLEd6f1jq6iatSRWiLjrEciMG3NEt+YuD
y+ZSAp+7R2duX+oG3TxNnu2uP5swS9jYEbxjMlw/V8d5y5t2fIynYTyxA21DLJK0Yhf3Xj+2HyYn
tp2czY9Boh9Z1TC9p7Ttzr37vqxgOyVPnd2/X46JTk5H2ypi3rUSjvnkJ4J5nmq+M6se68kuYA03
PrW1rabvjBmHwmSwpUtBbn3hWX0tdGWnBmHLwWVyHu1SJ2TqOy/A5ip8HxCuGOTXLUmDOewT1rvW
6KMSNlXC4Rs4WlYs8cYjG1Om2GpZKreeN9zgcdmUIJw2va690QRxWXseY9HoCvIz9EBm9JQFOpiu
igdXsFJWSlRnPC9SVge6Hf3taBgREokdsyFJ4MVB0eUZlkGiTH+nuL2WPv9PrJmnYUYUogNVInvN
tCftYwhvMiXzUEUxfZlixZmBo3FqEJsMC5+BWVNwKOd0L9rFvUmKiawV+YR16Avy7CCOOZxShEbS
0+QgP+aSo7Qob806sfcutWvjLPzdQIV4UP6MA63Khoy9fYPXCLDpzA5zn0ryieAcjhoDb+5mu4JZ
/GJOFZ3pBO5ZGRkxl9FgC5y2tr0tHQrqsAXkjPSFxcaIY/gFbtix9YxrEY8mU2rK4rzGU2GI+o4Z
gnrVnugpOSnCsnmN6lX6Z6DfJ78cX0kyIhGOxhraKaAtaUDY80UlbosZMqaUxmHImVg6LZl2GlvV
wrZiilmKbi/Zcek3pI1qWgCQL5e6x0k7P2Lk6b0fVuAS71ebYxIq7wHTbKj+fbVMLhR+wwhnhzLC
KUHf0uGaZq5z9iUldkPJNsEQ2WnM2HWjVmUqEMRJRf8VeUdVLCHiSQON7sYnh0MU6cNz3pf+popQ
TSq9faNMB3BPv7wYPW2M0UQFOgXaWIh2CXTSek46CtY5GbFhUpsSpiKeregS6WfsE25nrOG/YySX
cWTY7frujxPan5+N5bWpDn5pkyeaxV1cgxBHIqbJEL9Nk1HMu+AXx8lFI4X/rSOm88a9ZQVkMPSF
ACp1SD2MYCudfCAiE+/Jy/dpIN/VL96vO22zmWCeSEuq38evGGDLboHVyfawPZNJLf1jE0NFYLfl
et/axI6sModblwrsTueI3pq0mCeZuCuse8uf/BBVdTwMVyvm9k6xxXzAVfJalNNbkvKomOOvCep3
bJBf0At4a27CCk3436R8WMPBrBRdxZgltWDx3HxXqIGNf1P6OWdhtPYNcDacoijlbAWOotdgd1NY
nicgjBQ3OzWADACBAtm9jB8JMfTZ6XEMkOAeDTYaKcv86dvRdWjZBZ8cVyCvyXV84s0MZwNvkxMn
5E865bOyt60vWJ4u5J6JVIEv13f6jD8eiDQQDaCCJhSivNR5OpKkbVyn2bTcGEkay2DWcQr0vR4s
nY6vgaD2lH93bvJdTlRN+nzUe2MFZ58SYyeaiyzOvbnj9h/UvX3uNSj7vcN5xWonZ8/SBNtNz1mP
jddI0RJRCmg73Ce2kcFhSrh814UPHNRBuNG5hOo4zk65owVD4hLWoEZHzT9NSG43DbqZgETHemlw
qArpiKx2uYdPiHo7/LgsMMvEO4CWhmTD99rKu7Jj9bamTEMdnkmn8gmFFiZLapYkesVXcUzmCxnT
jBwnzGKr7QXZ1LdBmw5UBake6mjAapWBm0mz9rZZIPRGdPOBh9o4Gpn1rJwekoQqlJbusSBz6LKo
+vnXcIDIK+RzoU+hCRPPEpEBEoockByf9Cp9Ay39lUmJn93wA1wxt45Lvnm07Kv0kmZbMbYwXsIS
YqmTi5WDEfdDPybbmvjmI23LBzezgAyS61oopyB/nBGb5NNrWcw6PFMYR70PU17jjHe2azV2C/kx
FvaP11FC5iunVS0NmPjU0ICa2XEwa25I8S05ikJeMIu4zZdCqnRe8pPDS9BpokbvOpey04Ohi76X
3r2zK62+abgHOHO+p9qpxyItmlvPnENqbXawgreG9HYsw3kjUFT22foxzfUtNUJ8BYezk/CKjw4s
a6DlIJZtCdOPZaEWl3hY8akh87kTapN9k6ZY0PRFewXMKs5jPD959FZYZbIf8IjhBLdXFqmaFtSw
aGJSnZ7ZoFFRsNPZNSvruNolDfRUDbA8fLwLv/FYceHtONb4u3UpQ8jpqUk/bjRS4FDX4qzVLDrq
tujDKgMHOXtLiPuOrLFwDrN3HQjhb2WX5ezXssCwcvtQ+4iAVju8xDbyP2VFgVEsPv6WiWeEqcc4
3ZMslCL9GZSiPspObLoF+HOGuAE4xttSl8Q3a2ak4vE0bVPh5luqlpxNkRSsjoFV8DHl7s1KD2oh
xcu9NT9Cu30z1DMvMh9MW3tNhHHH+/6yslxk0cu2Sk6XQZrocZmJr0R3YajZ69McQ43gSjsjSbtb
aRLg92k1t3MfmJoY4RR3nr3BtPudjp4eMOrEAafuwMT7EaeRFxg2PBrKakHvmxNJquEU5zEwRupJ
U72mMh4mVBRPXKS5Jrd6rYfU9tAuuiE01G9dDI9cwwz32UGrl3L37x9uW19xzn/lhv/n5gYBW4Yl
mFUPWUPVzWI46K/cQOfyVofRHcqsOIiyPDYaRdYizxh/xssS0TzdteDBBCOanQ8wzTuoYz0NrkEm
FhG2wDNJUjsHE38SCtDJ1/0vZKSbtBwfx3b+Ib9UBX4U0XdjJvtxrfLQsoskrOy9Pb+Z3q0cq3U/
x5jjNR6jWKNEBu2dHTsAqMPQR596QnJ/JnJbOtOXsZQwhsjs4C7CHdke5mgxgrh29W2zgORKoUDp
C+yK2HlfjZE1qpc/s7fCLvJrFrHFJ7T+9V3jxasjl21hbeEIT18s4wBTL2ZRtry4cr61FzYgYGl/
B3flueLho8giFwZbyedmQmtw6EAPIvtcRJ6k41neaHF1KMvybvF2RcKNhhdXg7jMPplqPdo8oBB4
9nVqgXAn3tms5keMAHoQGyR7y+k26uZTqyGP1nb8wzKKGMmKFcDoPumvekkzhU+A0bCBojYGFAL1
m5ld2iZODe+42JhevRoZ32ysQExQigz9CDbn3o/MCYIXpoYfway3adzqi/P9HeccNmAFfIkJ7Fqu
+2isPigTZM/OyJ5lXt5GK495LOHc5AacSzJqgoIuY0Elbsis/DZ51W3bl3deyaLAapMNBRk8MmSc
BwmrOILBDw4G1o3tTeNRDp+97rO1BWvGaJ/uU6ubwbkpnaTGr52tsKcyWAsmZEcELXtn1cPWMHKw
KdCvUtmd6iqnG3LyfqNmerGi6K1X9OuOF94onh2jf64tAFdgl6ytLHCUrOQcmFFs3/muO510+OJ8
5QU1hR0G6rzmpbXyZwUekxo5GExMNNMdHTgKFTDmLYAE3mfBmiI1pq02EA3xnOoPSiNdHaVOgpEs
DgC+D41r+LyI7CB7b7dmrfayzuxo9Zg4AeqTCBsRPZSOM2zNlSBf6YZmUgP2MmYQ0V3x4HP0xGRF
hxkmzA1NMhE7nSfwBozN0zRdDZc1R4GN8TDMWn8HtdYNmmoo3526vWvadPoTjhckvVN+k0AjAhAN
+qNtaBVJ0iQ5Y5sTN45sht1oAGvnGG+rBLP4clFq/v1127SvWWvP70upthq+Zd5l1UpRi8ydo++N
1bWU7BrZ18qXRLd/sZPIv+Xg+Gv7lxHZB5GXlC+GZ8QhbIj4ymlQO/bcETBn5tHdNGoAH9bBfe/g
onfqGy7rLiz9SH7RakbIsfGSR4/OwR3Z7/XGtqbqbCZMFhNG+0daHlZuzeb0HcNM+vfX50onLG35
b6bNE5sxrrij5KY7rAzds+smR8Arz6ZFjBcgJhUCI4Rk75dLmK56v4YDkI4b0WEXW3XnhgKve04E
RHj0Cj5Sz6OBHg4oFj1PG8TZyTacHX3YX/AinxqjuAX+M9wXkt5nAtE9J3HnuFY6nlGbOJcgWjIt
3U40i6SXojsJUyvJ6mZ/A0sznh46qk3DlkNYPcVuGwANYG9swINiielXxLYXWycM2yuWOs0ggEOe
UZrwZiI4/0bqv62p+cNHdx5T7CTRJWFTuc0Ag1lMABm4r3qEAMnVEbL8Ih4/eNvItb6FINxN4QGS
OZNgo10WM//MJ/LgVHD85ephOJYIsdR+XoSGSNoOWsDEIBUO44H5oj4k1fCH7QztwJTPeCXB+S3y
UeuwMQ4Zz1Y/YtahOiqYbeZg8kdquxtQO5jdNRyqs+nemBhwSqvnx69bMmPGbWbhOMjSDaXERZhY
+KCGVb57XEB8Fjj2JZb1LWv32UPgKTz3JR11H26wx4EN5wLGseIpmRRgZxxDXa9Ofp5MYZ+z4WcE
eHF0yFNOCRrQle8MVhQ/WuIiPbzvemXeL6sd4OkhL9LimVCTbknoCgC9/eRgMfK1FuCBbPasLbFc
zBnGUfa9e6/AGpnqnUHLoca6KcUr2kOnGpzduDrdDZ2wQTEU/bVxvBsjNgifxu0+U5tsVLlQRC0p
V+wGZM/v6dCwz37TwPdyOHO73lvjzeZt6nH0MluHltF0DpPVskJXsdZgFxcnI/Zfq3ka1Eer35As
3pqDeFk4Xe9TmkwkAdDa819nbtllx9GyK+RjOae0ctbRyRw9k3B3TYp9MI+eZafHfD3HkC2lNp0p
3dvbhgf+RWN4IYdzrx44fdGNX6XL58EWdGXwSoSExzSb6LUBhY9KaItTYLWkWI9SOCjtxDAX23U4
d5yj+6NXkL6jXoY4gyo6w8yFUtRO26S3NiyMyC6aLlt27rt1eRQYkA1phBXtsAGiMOVZjasaSDD5
rhyVZjP9ApYeYSWkNwFl4N4oGPONBVRL3SU8GJvbmAA4EMWi3nZzeShqnaO4scNe0G3a9M13x6ty
9zj+dGc6kvPdzOlLYBXVAGOrE4oddVgtwSJOqPMB/Fn2HgwTTdTe4q+CIj7LCT+luK6GfGbDie0T
sMdm0L2zbY+/Dipt0Ob5T441s/RXWHkL53cLRBnRa3zVGBFvPcd+7BdQunT0nA2HXbH4rqax3zgr
btNibYFd3HV9/lDDJpAYftXXrJLpmW72W2sxiSfNj7SCnEUlL0NfMvS41IfMUR5geL3oMXuM0aw+
jN6+qCCVVTeYCSNKnxqfDKnXi8AR9sbQRgCFY3sTs6SfmpRqPHeTG2wK5wj6bDgjM0OpZMgzQzoO
nhJd+0366Nf3lkek2EPrFxoH8/QpIdaHSO85GDpMi3lJ5/uYzpHFLQbcNsYNRz+nlRZj4Iyezdqk
iQSZiW64Rb6mWHzoZ7TFwUlvnSx55oUoblgMEpKe/dd6xl7tlIbH9iSm29gtAi64mYKu7uLE5l6w
0mZQ0ZFX5U6v859uyT7Yg72kVcPRuT7kpompqLvr6BzYFOX41XsMKGWW3ZMN4qM/Y4ukle8G1/BG
t87TJNynjg7fUIxfvjHbACNgarmLQzPrMjw6M/e8ouv+8H5/aaotQmJxcnimLuvMLdY3viPbrymX
9HMKneNnDgdfpokDe9Fx/I0rSj1NKZ8WciE8+cjcksDMNp459uHIewRvLDl5pllsc8u6gJ/jg27P
69E2RABUoNmzZntYOX7IiG1I7UKjEz5OhIlPDqtydkHsyRH1G5x/gCudyX7AcDyH1cTpxyFxgLG6
3Y8zcNSJKiuYX0smoQCalLyw2+bq3wDbW7BXWLb3XQ/unSFidpdO4JVWtknn6raLIaw3eswSw72w
oCVdb7KQhztYIQxkTvzVjOONnXdPPR6Lzpk+piHKgnko/qgn5iDJ4UNL5SPrVp61yxyIojshZq4X
UTW32GmrDEWMyHXLp4vbQ97SKDb5EC8m47OxuQXBsl+DxPiwh/6JGnv0aP+JGQR5EVJFV+pnwu28
cbIj+OgvWIxMBTxoyB8s2aRvBQco19lOyDAsgVhY+t1PMmNHaAHcTgUDSULb3brwviwFEWPrqW3m
L39mwqXtiapsUFN4PXZVzOLEIaMwElHB4oSnpWioX2vpw4rXGjImpijOd6WobwlKPgNP4vWIin2G
l3zTWn8dnMkNhUoFKBxu3aUV3zYRKd5MLi9J3z2uJhQVzxnPBvFiPKoWidTsMcILve87980v4mM/
oLRR/3pnCbzK6mX9bAagZ46f8FI3Jg+I+BpP4kVGfkf4n2qaOnLuCUYwFFT9pfMfS3ty+UGh+eK0
3MV5yUcqz/FIWWJreOtPXPN+m5w629z8pC0E5ADeRP7vWN1y/rKZfi+XhXmerHcNdCX2yenWGCuC
fz1ISucndUsgG/wE/TrJUEMJSbltp9nEpixbLwlomq0se1ZHK5VBFpO+y4S1ptZLu+jWKWl/F8lZ
apqrV7LtSNzDpKJx8rahEk3RPq/OCFawacaZS5MD17TQteMwjsmc0ruBhtSAJNK8EdXSB20pyHRw
tzAjFlH40cAYyKD1Fp6dGQy93BRnXVa3clm7TWfmH9uYyw6Yyw/1iJBNzKEIiSNekhmitSzZasos
1DjhVwBm4SQEnoiugsXappEsYdweJqconxbnEpU8UqhCa8nMwQxob3UX+xAcpTa3w6ambnpwcxMX
jFUF0i5BLs+/vt4c6bF5Llz5OKG46sL8ZemPKIlldrD2lS00Up7NM0YXPNXFo2Dn6XtJ/0PeZ2em
zUeUey1mLW74ptRPTausSE6tceietxJWVdvhDBgEx0k9Y59VlZKROaJpDxtEY0fL1jZq6sdt1Gfh
3JUruVt4XDvXyNUnm7S5nIEG8gPK9QFCx8GyQPnV1XIevbqH2zneuZV+jkUzBW2VHNNUecdcPSyN
BT55udUK7FrYka4E3M+9gy9ZAjhseuy/LuNakPEo20AaiykHgao5RDw3YzPa/e9veSw/k66qoa6w
cpsxwJrGYHNBAtqxy/51jFxgJcwaRUvyghVlYmLQmeY+DmILMi/7Q0MmZ3q4WUL3iMJcu2NsXyqa
moJxTJ87ibX1aW2130HruYz99AYpPAlJuHXh2KQ4VEYIeHPOwskBlJu53EfmlhpWFBNqRW4mUe0s
Gc/B0LhXZYUuBFs7ZiiWoRpyfSSAKumsCFlsUQatewdXtiDasRMF7NFaHvLJFZeCdUzEuAXQCFis
AbYF3MIZM2ZcQ/CVi+x1GPTtsBon9h8fie6zjcM/D3vIY9PeaNu+GWq2A/V9b/AwnRL2z7klf5CL
F6SIGtcM13Ml4lezr89e864r5cvTYJbYeymTH0xxJfT1jIz2zLyFL+FaWMURDeZQr3znZZ4SRmne
e38+x0b/Ns9GdpJlc47q7JB6JUrNwAex4IdPE/Z7Ag7iFsMcCZSO5epkc9wsjoUAWhQZ0Coieo/g
r6HFCS59vwd3WUAsrOV6LAjy52b/6K3jrnC8bx4BHKQ8GqC7QSBkpi+cdEDh+cmFRpOtWY2CUHTz
1Rv9HuzmRxcfOUvEN7Y7Ptupe3HAHngr5gyxPMLAhjbBLqDXb1OCXNYaP5TKadkbs7NdbIhZPaTd
Mqd7cgbjnxrap/pv0HGGB0bP9pK7tMj9ixbl5ITxHmqW/5v791OhXXLW/je2HMi0+5zWqN6c6qfZ
XW8jIh90ErVbnvKzAX3R7v6ypWuDbG32Alwxk3z3YurJVUcfcR1TD4TlJSy8IF2mEzsSBzmg0omj
mzZMLEjX0CvQt4uvnuZ1+kx4hJZEKhaEUCoOJkxoemZuoAwQ1kY8L6k25UAqgNy5HKXoN6e87Edd
nv487GqtxLzomPdYp3ikdsP94rMacnxHhjHWJk3KT+Ey7VVLvbJur2/8WHuY02TElhTNnA/iZ9Ey
1Bse30w3ElsUIo1vEJYC9a6XwkGJcM91Sxqq13SdurX50pr680JmKrB9vrlRzifQW8pzCXsT22Be
+aes4JJeOyJ7HRpaitzCvY1LePKdE7T+W70rf6i/q0Igdec8IojoFMlWb+HRVJlzAaJKbqrg0Uoj
zxZ57gcO2wN/jNNnCR7VUOGkWXuio/Am9t/djvvgfh6Lb6ePbtOpfGrBmHO1z4cW82HRRmzxoUwh
hyIGrRjlNM0haVjz6Emc8kenatFZNR7DZX3UGrLas2cDg2P/bCxzFxbJ4gdYLkB592z08mQbgWYg
EAUntMe7EgjgHBgnZ+RKKgEALhKUX0K3lwcbNwhSYZ5uARNumQeAzzX0y+YdzyYK/Q7oEaXD2UIj
upDQ2KBP6feE/IihM4l3bkQjbVFGNMyaXPYyvjre6O/7VTxqcviFKIt7v8MUb8GTPKU4YKcV/dHi
nl6BJt8sXqX2GWN+SkiaS9PFDwBJcZ+XFyG0v5RSMT0mC2EMqMIQ1aYbtjLslvFgRjbbw6GEjuZM
Tn3UBYOwD0zZXqkoJVJSE5m4cughd5GzbJ504PpMpo4tvqPG4jRPFZsgnTWuk37CtBKPa1gMcGjH
ZdwZPZJ/3dICS11gOubWtosWFHG+dj34oHLi8lTE3h2255Udut9xpl1/a4COneU8+Zgqb5THwSiF
DfRupdkBLrQ5/1RcDKGPHrhFjwh123kbNWSvyXtCl+nYnlErZwE9NPK+3i8z+C4PTWaN/5qEx0Ok
c5jFVshn33CPrLLf+/wyd2Z95SKeaL+zVqM4rOMFxnhzxyy/NXv0Ar6euxlcdYakRJ6c16/m8rQQ
1TVWdAHsy3bgpehuRsc0nmlPZs/r7vR4ymhr6D4MyzeOcb6+GwQ9R78MeS3OPYu/TeEmz1kirGDN
WRbjVdplc9wcptq9xJ51GR3z1ozwdzk1L9MIxiBQmRIMTwR7vO4myXwYEm79U3kZWwbCbNnUPKuH
wKCxKDXr8i71+Q7dif1jS2gkJDHawdsNtcF4NvXmEmkg2I3BQGniMO2NyYoAkB9idzWhEUZfdOqN
WBirj3/R+f/xPf/P+Le+qzF3ENj5z3/x6++6Wbo0Tob/65f/eapL/vdf6u/895/5P//Gf/6/Ywy4
/r/X6X9xdibLjWtZlv2VtJgjDP0FBjlhC5IiRfUuTWCSu4S+7/H1taDIqpQzRMoqJvEs/D0nieZ2
5+y99r9u0+K1fv2vd0Q/gCxfk/f//sfqNY7i1/TP8JUyMP2V/wsZEP8kXwkxii4rpjJhBv5fzBKQ
Ad0whSUU2dYm7///EAYkQ/6nbZu6KQxb1jRV1qAPVFlT+//9D6LD/2krugqdALWd0FXF/v9hDKjA
CvJ/PenNHz5NVXShW6ph8Ku+kgVMI7OarvaIRA9hx4CvxtmIyzFXyXjWVqmBOUREITVPqk/xb9na
K0F1U5g3QlsJors7LVwEdrB0652VHAxt5Se3X+7i/7xs/0Uc+pGw3Lr6739oZEx9+8tOUp+ykigD
za1jJ+8PRlfM6ERxkF5ZmCn0IZxPP5T/O5jkmxcrVylmXbFKPFhuerMyIxUvi8+AJIMhYBeizSMQ
BHRn0/6g9vRCAphAe1HjGKNzbdjv5ZRS2WzxqIMK1WRjDUyVFeeHi9HP3ebpIr8AHOqxMRAyRbGj
uPqDoagrSx12mNFgFGD4VqvbWCRrtcudPkA/0dg6eqF2zt4VZQs7/7Ebfhf2eHT10WEzuyYbdKVP
Nt10ejhM3rhkVYkdX5wdQp2YaLCKaGuiNz0ZlRmdgat8YNFWcNmw2zQpxPoo5/Sy2zdjTjhHDz3a
T5pXbZCeyyp4S0JSXaw+2krMFZvLD5Qh8O3znBgXX24BMZv0PL0gJtUjPdY66JpIu5NZ+DOh0k9r
Oo4P44J8iP3l7zv3/pwwM1wiwqCwKJHDkXlt0B6Ybq+Bs5jBtLr8FeLvhLL/HT3a39dUpkXQCrYX
jmfpb64HnF7WCW5BsY7Skj7FoEnPSoCPoDOC3ehNRHMk/Nhkl3kP0of6W6LGb1YevNWJenSL5Hp6
c22s4UBt14Flv0gy51u1Lq5SVVxTenyGcvTAEsSmwHtFO7maPhXVFhKhhjTh9rVLw2Mst6z5yZ3H
KfVabp4oE5Fo0JZoBCwnnd7sKi93qtkEM0ifW3SAD1aV/ybNwRlisbdVCileBZeqh+xHBnQ1Lsc+
Q15KcToX9/oInmJMLErUJoGYHXmh5ngMdIPY3NZ/Yud9aGNjrk4i+4zdB8p5KcgOUlq/INE8Fn3+
54f7f+aVmkbbl1dqAi53ScqSZ0XK2tDVnZck1wBPFlWR3kD+e7j8NX9TWP73KTMLf/2aKkmzitpr
5DRGsdZQdZBVR6Ms+WFgaOdGhvz35yNeb5rCDSOHBItlWRWs59JbE4TXhhD5TEuHG7t0E2yn1lrp
amgSKRLHsdsXA8a30Xs0IzHdYTefDY234Uz/LAX6XCPoUfRJgaO4POSY6Gt9WEZM6MrQxZtqkNZl
bbGLUQrHt4ZX20TLZ+OGIcozE/VVjMxAghPfKN6jFOX3GKe72eX7eeZ69enPvzy2NtNdO64NrtfV
bpmiZdp2/EMCv51kIfE9t0zsl79KOTML6Cfrm64RWKcYjFBbN81fhB9mK3ADLAMICuIyXBR065dh
OFYTJgE3TDYUKKujco1Bgt6IDYchUrBt5rirgZB6+vzyD9POrAj6yfJWTnm34E1B8EwGj4qQ9oBA
EFIukGGjPi+nk3K3STviMfpQu0GQvK/NakcU6iYDsxGzNdd6gUIQfAetn5ld2U8+7kT0n7uRyGFk
CDtSl+/HMj4QQXw9CHObGQTeDrDI+2EetL5LZcNU/8OHOj2ALw/VqsqE6vYYwd905+CAOJwhhxV2
dacWxR3lqms1NQlX6cPry3fw3JM9WU/iKOxE74nQGZoGr7HSUGJuqt8xO/skZ7N9+VuU6Xl8s0HS
T5YRK8Bf4nZq6MQRgR5Sk66TIr4t4C6zYhLOVteLMA5eprGIGe8lqJOHtJV+sYyzMFNxGgDi1DU6
uMi4vfyTplf3u190suhgIwHbyQ9wGkHXE3r+BhvDzBfuIk/AGDGw1cr84fLPXf309n55qophZUoo
dTxVkdFLVh5sIAcBIdgF2IjAK34Ypuee5ckMi5ZqgDLAJU1TgVGURwj88txFk20MnIov3zdjukHf
3biTeVZKVZsQmi50QITsRIE8dZL0DTLH4Dx6U3AuPFW+FN9pAiYiqeSgrTCTLM0Wphy68XFpiADn
cqnUG8vunDToN5pO+dCVnuosWfYWrf4eLp1miq3Rg06yqMap+gPj06n66E8ymFstEbOARk9X1O66
ym3q0VSIBrKqbLgVHrK0eUTleK4U46Ydk0NoJ0+mm95he9OxB7A5zKuS0lK10hHYwrf9Q9WWgrxf
ra0ufjVDIj0t7YfHop55/J8r1pfHDxWhQ/RGuIuM+bGjMcTEXBYLTgaGfWtgb8EfYEKNn3z8no9r
y38SyaGAOQTTY0mcCtvtItvzv/zFTpTb0ZRXrWusW6SiHDG7wbq//HCnI9F3D1c7meg5JYehAnjF
GetwaZg9XEuJyqMgjgJ/Quc/4S4gtBBiOgmi0Xgc2vsyvquKqyo3MBaSwRmYdzFxyulrFJVOrr4b
KliSQUFSH2/1/MYgiEdQsArkejGSk5xGHrOw+OFWn9ljaCfLgWv0vlaPSeaEVL6xBt4glViOhv98
+fac+/hp4H15kH1pZ3ULdMMxc29ZNsRBFOFLZSXryx+v6Oe+4HQ2Fn1omlKbOYFGrdqL1RcVrd6s
8p/KnlGQl+qxaZOrOrOuK6i+TKS86KEEcJ3EKkQG6PG7lioGIje2P+2jV2JBAZxyT4drmyq4TnRE
z8tQqiEjj7+E3MNhi7AvhhT2NK9DkhYjVoz3+Pbbqbu1HRGY5a7YpyY4rIr9qC8m+CV+R0IkZG2W
CO0+j905Hb6tQmm3Dr1dGZvH0m1fzd5CEmQPN11KT6ymZTAfC36dhAB6yNv7tkeKxzT/VOTDVlfy
J8WIH/WB3bhOkUqLlA+/hEfllaisKZK+ihEaLfhMlI1YdUW0R36+k9mHD5K7EYW+AoGA5jzuOIR2
EI3jZomPmWoVEu7Ux3NkrEJJwdIrLyI5QZoarwCVzjK13og2h54mu047ECiCoLEKVBO6W79IlBAy
GcpdsAA9iGfO0JHVvMBEWxehSqsiuw570nqltlkGtnSFiOs6imKIpTKqL4AzofcYevZmSCE4VaTa
lPbOJrLP0hB/jOi/Rg4zQZQeckm6k037wbATJ8oINa3C5YBxisJYfwuG4aoV8VXCNdWWt29SaQIP
HWkrPelUEPIoOnZp947rCda1vxCdWOsFIUuVjYZC3KCwX6VSs6NVsNT8lqQ4/+byS3tmG6qejImy
73LF0EaSe6E8zUOa12gGX/K4P5RN9obSeYFw56pm1rr8fef2+erJGGlQzlKc0BGGsf8qcs/JM7HO
K+WRYwysrBLFeYvDQlajjxRT8qHPgm0LELE9apE4NiJ79zv5FuYGbkKjvao0s5wlOXG9ooS1YXLj
UCFu4TI6aH4mXIv0bhrDVe5nSM2kDyuSH9sBmQOPx1VgQ7edgwF2kftyNE/K4MZGiiYieXP5cs+t
HScbp6EfhGajkwOpZYW8+EiG+qq5T2zKFwiac2q/i8vfdG6Ppp3siOQ+orJQmJlDWPMzYPed4GtV
M1sSiPru58Vbkyt7PdF3Pu+/ZfUH0gTW7KPWRqdQ/GUNq/X7OjKdy79neoG+2Wd8bvm/TLaeLvo0
ynOuHOkRBKRhWxZsF5jI0K39dIg6d3tPtkwcFsJhbLjOApBbribvvoEhDMk/Oi8FmLX+02t7bmY/
2TWpeqyyTBeZg2WQkyCAAqHval36z14TdRqdX24WHN1JXcrCoVrSjkTUibJbb61G3ml6c+e6w8Pl
h0Km+PePZSrAfv2mJpYBD0YMP1XPXAQi0lEbrCtN75e4D6JlrfZXrivfaJ0cMDrxdXRpcowbfU/k
K4IJJV+30BlVtV3axO5gifzjjwZGv5h/W6WwTzHs7G09WeY4eRHeE6XSkf4VMt82trVPJhly0Pa8
kNIDWVM7t+5VVhTzd+N2VxZ24plGZzBk5kbfuyuiYRVpgzPdAU9R95GE4FmqEEtIervwhGnPB7Jj
qTVfe6Wiz/G4f4ysQmOpTV6mHJOEibyrk69E4ztWYxEVXspbNP4Y8tPnWm/xjunAJJjkfmVNgj7L
9UGpFeqNNIDmr6ORVIsAV6nq7yxkoVqU3Wl0dAxRo+LwUQIITKJytSdIYNvL7l7XiYzMQTiAfG33
fqA9U8s+2oGy67BHtCSsD7m2bSRukB6tzQEQRmYQvZcF18RVo5q0IVrROJuaYHMW03tBGiS4BAS+
4JWiStq7jUdDyMImbZVytTHZZyuZvmlYXnKruU795KGIpzony7ks7GnpPdDh2No6sRLNyq9EMO/G
wIDRkN92LWimyHuPh3qRqPh5LDN+s+ti2QbsNhpMvAWhnWEWHKBakEcoNgXNfa/QdiIwN7TFbsu0
xJamrPLGvpuWLpYPxLWCJAzzSAJYRJkWI+NUutHD5pMxUVNEt24kb/xc4j35d5hbE6aeSbkGS2TI
aE4mWZes7mRwYDN/QtfV7tKV80UtmTdUoch5wAf5wxn6+7ENqvjvIYFLgaz2osogwRJfnkl3bHKu
RFv/MBEq0xzx7zOhbp+sAS5nJUr4KhMzZSSoXcmmreAxFk2Dopl890SdFEfhNtMgr1jm8vJQP7vQ
nmymw0H02DL6zNHDfAXie9YYwR3Uv48IJV839oRmEoMSBdHGjmoExOV7WEBntOJ1q5ZERLorJcnX
Qi2AYjzVpIFaNgNBaYy1GYZ/NCW5HcrsJY6yB43djZXaj7XS+OQhGFd9Vl1Ni6rKZrCwJEcLrG08
6QcHdVd2b/rgkY+qPV6+UHW6j/9+f43PP/8yeXaFZtaDLLPrVjXC0P2DJJdOWtQw6jCSMZjaB65o
itFCWKW7pDhVfjGv0vgqhgmLjySZT7uD2geERw9xhM7o9Thle2U2JuIQG9aT7iNC8WOKC2b1fvln
n+uGqCfrNbFudF0SKXY8kkgHCXuFgBNB7Rj6pbqWq0eIb8vRVxboIGYZabNyP7WaDggwtwCVP1A/
rE0XOYR9pMS1QrsKX4ro3eh2gNOr4d/LwQ/WD6EUQGq/b4ZdEB19ADFKQqfBbeYKvqQ8th0RNxtP
sm9Qr+/74hfOvp2PUd03pR+2Jmcv9aSAEruhmnuKRVMe+XtfdTAHkY36+zqqiH287/1j3DaHDJWt
DKuvgqIQ006rsK1JIO0H8MGD0/c6lsaPwUawjcw1ipy4wmOoAdQWSIioIWJ8vB3DbstYYiZh9kLP
P3GbS2uiYDyl6W1o/ImU26E6hkBYqXhw4LX93eXnaZ7bSZ/sRYzS92ypoUqUdtp1Q+z13LC0d5fC
2QJHFFOuuxA+oT89ujUlJkJv3ESghStoTsuCmpUfSAhgiAFRODPOfWpbkNkGTPspYHe8hcCbQKwS
MjoUiLBD7WqcKitZRfopx1qndLG0VSaY8ZY6i3tMBrg0ubu0Q4y5cj3LOh1PFOZsCYVOoDx6crLI
dWOeIFnjvOn0UfGimB3l9n4TBpCCMqV9Yw+3rFBDgy12rKTZJ6n4hQXGRUdkrFDF3uJrXFRSu2tR
jyYaGXa5u9MgKJRlt/r8S8D56tJbTiWtKv2pUqZML86/D3ndPtkvhVmuJP2Azc/Qm4PfJo++Vj4a
hONlyLmCotVA4aaHqeVnsVAHvUniWPNx+UGfWy5OdlB2wYazlBIy6DLztpCzjTrqe6F2Pw2WM5d2
Mm17aSlLmTakNEl9jszWUemGHz76+70fBja+8stEGYed246iZKIcBK8buNE0QWACPRIPbfJDsfRc
uUw92So3iVA0pbEjpzDg9PSCBK4cCVGL1KcZPDxGnb8cUvU+N/KH0ivvSVB9jix1XQ4JoRqa+IUp
9cYNlIWkK0heMRXlyZULVbmmQzf5SbLeuMtDpOOodFrbWgq6UT8smt8/WwJz/r5DLToQ1ix+u+E/
EK9OhXlTQNK8/OKca8MoJ28O0R0W6N0qdLzuRasyBONoVmeyHZFEDVY+houByfgxMF0KH+pKqcN1
gqIS1s0foNCc55Q1dtifCsHfvmfG5zHyy8uQ9VpA7bSMyDQkVF40t8QuXce5Pvzw+cqZWuTnXfjy
BSroqDpMaBiGFsmNbq3gbmvWgGbXCNk+Qjo1ohawQiL3GjHOS+sNf364z/q3l/aZSfH1PdepzQjQ
0plDsBK7XFIRtWFc4/agx6T4q6huntLGWiohNk2hRw9m196b4eQV9hFxYp2+/DvODbeTBaEht4jM
Gpm6MVVNPH7ZBrXqJo+1eyuNf9i7njkAK9OL/OUmR23Q48lhMZxw+4bpP4xeSwpeI+NIkKXXwsXQ
f/lqzjUOlOluf/kqdPFN1XQ9UhRKauQq3ibs6OLpJCBJi1ZYS7czV3nVbwmuKRaGhfkLehaCwG1C
uw7zk4H/vF30dfRRywEUnTZMFgCT0XjKITZkmrozqVSLOQnkU/0HcZlHpIQZJQBxsRR4VNGDZBaw
ntZ+CnYxmZlFfcBER0lbGjfs5VKOehyoAN/41pPFf2AHEIFUDyqTAkCZbmFBEVEL2DdI9VPFp8WU
gZREp8AG46v5aaL9FA79+/pkKCd7u3qUjcRPADVLXb8iXGsui+6qwbqwTCwZDapWv1UKx0LVvIEj
82i5DScgBA+tIW60zHrohUROQY+ooEnB75Smh+leJ3Nk8pwNnrHKJ+ljlFRX0NYXRBEiX0C9knb1
Wqf5IQp5Um7fBkB9qsyiQVI98HIc88xaR8JzNN19VGMYMuSnlL14nP77QXc/Iiu8a4lZmcNVcpqw
X3elv5QrlLwhseFhtsNFui2glqxsT7n1CzEfWNfhkh1s0e0CJPqX37XPPfB390/9+10ja7VCOVJH
jlmV8+YT4E0EaKyg1TCy6p4Ev5Ur+mWEkRYm8a6xEfjECpCMSBULoNHXZebdE3UKSN3bkCxwDGVq
G2Z5Y/X2rh1MErLa/2jJ0O2T5U4uiyZNp+2AxgGZk9HaSHFJuMYPAp7v5zK2MH/ficEH9q6k3Ima
tDRjDwHlh3X63Mxx8rtxsfYSmMHIqYpHAbimQsTu1nuvcGz16fJjPPMV8slq6uqlTQePgJ0+vHVj
IkJfPGDKmFPQhl/+hjN3Rz5ZUaPI0hU5m77B0A+lhd9WLQ+XP/r72RsP/d83Xh1VgR2a+6P38ZzA
WwIQNnn/y2rKHybUz03FNy+5fLIdMxrFlE341k7WmAulYtqebO1aVH8Umbs0tNiJKYwYYbCXcvVF
SPYxFfFLzTlCGsZXfOHY+uiFzgJTGdeD1jiuByvn8tWfKVoY8snCAsVRJU6cHbbbcqjXGv0W1sGu
75Bfc4gHHIPZRSowdIMrSDBd//S9596Zk1VGj9CB1pqUTl2rtVHFxCOFuPaTibhwtKgrtraKUzEo
r9V+uA488nXon0igwQMpuiOagMgCnJcFtZT/8E6czOWunXYlHfPUyXz7qIjiWCktdDe3XqtNTPMZ
6TcY+PJ6tCoMXf4PfZJz9+FkBgTRl+ieCDJHKf1VFcJygrc+6h6N+H49BkL5YRpQz2zTpkSwr8u6
aZhqSMEhdQpuPDb7ARJMuhtz/1lOOalLqbTUu6SBnkp/RFI2Bu9ETN5NG1blwu2TGz2JjoFS7Hx6
UnZl7keL3ie8rvu+Avtz+SFMM8Z3Q+VksvKkTKAbhvdrw4VGzL4CrXbEDnFlDGoyj+IALIC0amLt
4/L36db3MwtRu3/fFiL06kxB84bAwd1VFONzYl2LQHoNFQIoC6W/xmWxjvwYFVnO1DmVlMk9unFD
iYxt3VxLsSc7mZGatKAsaU4u7Z2pizkJF95x2rtEstnCQvJpkma6M5rBg520GKeJcUb2gazG/pOh
eSQ2ov2IKgLWYwNYWaRgz6gjjwCQKiRrNixbMlj6KfdBXdZubS4IviLXPRgBJOnPahmvg7p9Zp64
V6eaeBsqrJQDuHI1UB4Cg5yXKdWodsVGMXESFjnuTNwoWO3937Vrs8J35SZoa6Jey/zKp4zW6B5S
i1wsImIXAvZP017aMjCS5PKmVJRnXwMYgefpujco90xD1BTlXgoH8owYmqWS+U4lTVbIrNkqSr+d
prlItPhZBq+cSUbxpwuSoxQRdOin2sqlENWbyS1tSvTNcfRYVt5eM8dlTn86KgyKPsWeYNkNeiBr
PbTGfvDF7zQzb9hmymSN5cZaMry1lFF99xMSVpLhSretK8tls1g1fOgQYAFqAMmB+wc6lLm3UD9u
/HHATActxkt8oGix0/nGAkTHtUg7G6OCfKtb7a9JTduj5ADKQsF9qDZjXj1jq3y0Ve0pb9MUQQjw
NE8PDxACrhu/ejJK4P9aQQTcVCl1R/ulKfsV6LjHnJEOCWeFYfCxLHQyCwiGKEIct0QJ/5aNHt5g
Inszo/WPQ6UeIkIIZi0tmihRl5pBTcuMKXyyLGIDMhKkHWgKhg7FB3HBHmZz6owVDeixd28Na4R6
T4e5agG4EPGydhWipmTJ3+qJfRxpKiBJeo0IeShAhxGdXuAiLMPrIUCOlIoEmneVLjNXvu8T7TdZ
HMESBhegPUUcmiQCedEcaE3Q8I/cpR/JIzRRbHF9+6sli0DQZdBV0vUiArBS9uZgQ7CXoy4Fe7cs
5HafhqhS6KM7eSJuhzF8tzBk51qmEtTZgf6pPUg4E725oYdkyjZZ3NhHI6afCgNQpVZ7lKLAiwmz
sCRtnmbtkdxe/DMKtuMcS2RieDexRaoBogNumoB1Rd0/m+mNdFWghDCqARDMWDlJR2kYddO0t7MK
b4E3yEkNdVMjQ8K0gtWombJbB2uXWvLTEKQ6z4tgZH5vRB2uieuV0eOeAzFvuh4WSN17DVXlSGVd
K8W9Zk/YFMZW5sUfbiUhBMVgr3f2a2egb7KS4G7Umm4h6nEdxNS0m7oD6qbyMEdteEhdLeYQFb2R
AeUvjKpQFvQqn6JB3eS2D4wpBVNPDDUlxH7hRxoxqj1Jd+ZIEw+fzjRpa0lTLThwaHMhh48gfknZ
4eXglNTYqiNnMDDqNL+P1OYVKekf3Y2fY7m+tZT0KtN1bWmZ1toH0yHC5IND12sG36OMggZOS7XK
lWFnwrPvXB8Qn76u8RTOkJ29YP1aZWp61+V+gX7bPaICgSGD5kEpQL6T5gBx3njP26H/lAnYkwjV
1pF5iARzdm5/yEN/n9rhZrQUKpuJuRZJ/DQtU5y1tlIo9hKtKXpZrwWf2lfVygfGPg+mAJtahgCD
yqyDhJoupm8mW/jGV7srsoaXShksjU4+to2GRzE49qX2YBjGvT8V6UuAfZRpgdmpRvFOitFz0FqH
Cu2Jhrpm6qcbVX1HE+sGYcd+WhoMUTH8DeL+3OhaUXN5UXF/s9wLHKiRnFEhYkCADn71YbL0ekJ7
VXWrS8l7pDDri1YwWTLVm7V8wzr45spIyXpkdPMyNIBWytGVlfGTEnqMCdoNHOEzNwaBp8UZr6Ce
3DZNNSlSrRdQaWRJmgWLjxvdTD0hLYn2eLSyOZ3XWcP15r6/z7vcvuIIuNL8PmB2LmcyO9S6TZYU
VZp5MVrvhd5epzxnUw/2CZ3HWu4QeYodBb5NQHMCEcmupnv7+ZlBL1EYMA9FEu6GBAA+/4En4eyS
LZMAIzqv0/vf6sEzTKspe5CcoYSuzDSMimYkbSXVD4Bfh0VoPRWF/Jgrk+umxbmuEv27hHh3V9BT
sr3hUH/O8yHtH22btf0LytU7VNyH3K7meEEeKZHPlUq7mz4Sv7+TD1jX+DjSj9AGzTwJz75HDXmY
ZsDmSXdp+Pr68Dq1jHKvXkPxvqO9/VRX9q0wzHsKnq9uB9Gwrn4SEn9/+tCtk6NT51HmKOAzOUYb
ruA6ryOjex78fmvTrLm8xzn3FSdnJ/RQOrcPLDHHNPKHB3hURvgsimaDruGH89mZIqBunZyiApfd
cdiwjQVeAr6z/JN6w7UGfieRC7Ke3HXbxUTtVVu/i69sT1pdvrYzuzdruuYvtSorDpussxGfdLFG
kQdFkxn9eE3nbtzJ0Sj0k5zMVkQn7GFyKGaUb8spK0nRnxoREsHKnkhH4VqwYzQalmTsc0sCrgmC
bNUVhmVK20QxZ7n1Qwni86349+3xvzaxXy53Wg10mgap0yTtLna7+4BwMuYUl3Sr8FcNhyBBX9+i
DuT9t280v3ucNpqsAs8iVh8gnvwuEn07TloGKz7Io3WHI+8Fj+69XJYbEcT3veZduejfpKr7M8TJ
upuMsESS4DqOJz0pK2agVyAuuutRTTeBnfVznQUV0xxYb2NwAQznG7nFBtQ2nJjGTLq3ocvpaQvB
u4YAb+1C1zikMHlnvRHdeAZIolL77aUTY1NhAlKgIfXTrlehSB0z4ZhZsstMCJ6gAGGe+Uk/FyPV
wFI25pHJFKha5TrS6yMQRf9zMSaDApKQ9dSji8DTfhUJ9dkzvSst9Vgl/C1mwxxEiXInNDgDXoEV
q09vqiZ/V0C5fv7biN1uIcFELdP6rsN1PgtV/V/m0r+8pV/tfp/1we8e5Mmpo6iD2JRqNXYCJsO8
7J2hlWa+QoC5fT3VMyNSu5KmcSY8TezdGRPi265/OHKeOfPjhPx71LDsVJWV8e0JkLsKuT45ACC0
3LmurTSeniSekv4wlf0uj9Lvz7i6dXL0zGNqkD5hqE4vv6voWm0T3BYXLmRvKUT10xx0bryeHB77
NontSOixM3Tuik4+9B72CSrQAov5J16zW4Vyv5x6o58byP7ApC9s1JDarqHwc/liz02Fkyv265zk
ZnKh5CZ3V7fLnS//do1g7VXmKusPTPUrtTBmguBB6cPEAnT5O7VpSvrmfRInc3xtuZkSlCOAVrd4
zO3gKRlVsNfEjM3JstZnnMccU64OsaI7hpC3Vte1M88FEUFEsKF260biPuRd85AmLhCcEg1tN5bI
lHpS6KQyvCeDcI/JCjB4X60Kn+AUqv974oijKRGGXUnz4PkDQJsYf70JXn50f2VjdqfjnLt8kZ8N
iO8u8mSNYV/SwodvEieVP8LiHmcnPtd8jiQ6hLbCFsYe8D6Oxor3d+CgViGqBsr4H377yVKTaLZI
8PQmTu7FW95m3tzbRP4ovJvCdRG5rgx2fSPDGF+wJC9czh9BFa8uf/uZQrn+mZn+ZeYHEdtXllEE
TpZgiwJyzWGwhwAahG8cRd/qwk4XTHDPma39srJ4S+p1ueRsTklPid5UeVzhWXpMMfO0wLdnWihw
odG2MXy7oHdTrLuqeR8lovR++MHToPvuYU0r9pcf7Pp+1tKN84gbqxdCaTeJm5PUpyzKLHqMdMUZ
E9wGGQwek6P5zOV1rRvrjnC+dZbVOsKliqO6UHe5PXD4j1HCY7bwBtAYl3/hma2DOJmCk4qVPeoj
jztq7+WE2BUl+X35o8/Md+Jkfu2Mtu8Tai4O5LPrzjABFBF+3FmBU1oRiPifjAj6uZt8MrF6fuvn
KKk9Z6iba0oQQNPb6lB5EVoFbdl0aIrsDNah1j2A31jIqQZ/PNAfY2qNkUutx8vZi6f2G/bxfF5m
1V0sjFU0Zt2Md+GeevUyx6gx64J+HVrVGjrvVeIH9+bk1zGSg8jMZawR7QUQ8mjHya+wQswIU86o
U2hi6QPM+S2BR9SQy/6HaUA79+BOpnnh6vBxfQTlmbb3Ksy3D7o6rC01v5dRukK06tQDXKmV7Roc
OvoFuA0QQLf8qSRpu3JYlP7BHEm2yOZxaq9zerWKeeRfF621jNEkWZhRylJbypOVWT1U8sowdbTi
j7LIF5ffkGle/mZ0fGqLvowO/AMuI5WXj5/bqodR/Oa0eyBmGM7GyvTFD02lc2uRebIu6MRmK50d
hQ6+n/ciRNVpGHvPJFQ29bN6ZkpDvzNGZPKtxoTfp+2Vr2vSD9+uWmeWJfNkxk4hO5KbpQfO4BMj
0RYBTPAieVDhWM+s1v7tEXM50nr02GokWbvLOihKgBW3uRbdwIoDVdQ/RJ4g9k8rYZN521AJbwYC
YTJX/SW3sQx/qna6siIeFM4qW7amxyeQ1lCkXbWmG995+XokomnbGHDVa+Ltvbp6xCP6UULRgoA7
rogv3npX1WjGsw4xeRpG+3LkUdjRaJCPa3iw2uM7/upC6JygPGGRzPerriGutTI8pihbtZpylAj0
gq5HGSEh2FvPIBgBH3yLjPqtlzAFDLUJcLB374dmChpJsIi1jhQUh8zs/2hys9UkhGxKoNYOeYE7
2q/bGIbmLFfDFwRk2zHy9kLTH1lnrkmZug1V7M4glBmeI8UjmljAvyHy1q47lyTrOakQB2ijtPKq
+nG0641ZaBmcw+FDow2wAFt6K/R+S7os5Fo3NPhWpMCK4QeLqkZ57RJkNPOGoV4zP4Zjs2t5h3LJ
hzGUW6vQsl/NVPHuRoViU57Le6JCgE4MU+ter9RlQHbtIQy8Kb+YmN+2I6yispPtYFsbRRrXmWKS
OE8mbGyra/IVf5NpN4uCeIMx/00axGOtEXMTxnGxiFT/dxc1KzQ7sGFL/b1skQJGiCENpXUUZjY/
8u67OABG14WUi/t7nLcplGua524n/Dmi6ebQ+pFCXoa9SdX+94gacyE1GZmUdfOrgs7Y1Mm93VeP
pihIbJYYD6b3WukFKeFm8DrooUSAUXAXBuoeVutvP3qdABNWwTqlQPAdVeXNosSzCsi7CEK4dpD/
FqMtT9WL/FYppE0Zeb9rnv5szKMbSqr3IWk6IKnDZl5ZvLZxGlBo4SBpN2VMdUisS6u4sqhRzHPP
f4J5ky3pAQKN5zyXsmeHoz6vLeW2y3/pw6RuJ12rTxkqAcetWSx572YhlpwYMYmNpErI0TqGqZzU
3qbx6wcFxi3wQQqhUxWkTdo3eg/EL1PibMtiT8rqLS/VEbehCtGoOrp1t/fD7tWALaYR/ooDd5W4
frf14a0iu4CKzApzlSgF6Llg65OjWRX2oirb4/RXYM21NCaSpSCTmbwdYYBqK8HhVbA242LTAbzz
Qp+Wx8BQDHVKtSORlTM3Ug4WOilIaQGRS5wASZSr6No6BYKbma//H87Oa7d1ZOu6T0SAoZhulZMt
53RD2HvbJIs5h6f/B/3f+OjbsoC+OcBpdFsSQ9WqteYc072KyZo33eEOpw/USNu+MYS2hYdxJN8D
ZF1mQgUstc+Gdxie2Z5oOKj1TvTiF93nANKpYra6YYI9q5RijR1s5WNQ8Fv2w1jZmm185Hi4tEb+
q9Bttp3ebX7fB/4978KU/79VkjPyzbp2pDBIlFtmJXdDqx0qL4RcFiwb7oEB58Sywgsfd2brtKZ1
+se2Q168DYcpDTcdy31YmK9wkW9//yXn/vT0z3/+aVuMfa9gao4S7VZFy8vjZ1z422cOdtZJqWZY
Xufr0/Q/IYzWTr3bMEYwXCygzF2qr899xEnJhpsD+XiPSm5EBUMffRFZPuA+/dBZdjvHuwKSENOC
Uht3JNHn8yZV30YZ3nhWc6MY1hWv5IdNcMpM1bKEIaG38yJ8HFLXF6pWyDU2Z3q4GihommTsLGSQ
F96Fy3PuITqpAjVc3ENNA3qT1rk1I2v0Q502n1bt7onnq+DH4+UvUFPOXIDvF8rncxfspAqD6R+U
qq6QJ6K2T0Cu79S+2VNu0QXTmqf/9EyZJydpUpga9kigB31aHX1gGYl6iUhxpjI5JUF5lp/4jFjD
DbjFGX4I1vC0fvDS6EKP5czlMU8qH1dUgxBaHG6Cwrn2c+3RJIJn2hAQJl6QBJ77CdNH/3zjaKAJ
ciXCjdXmO5FGM2Z+DyVxw79ffOdMjWqeLBYGOV+lqMuAtrkp9+zME45dX1e+PJKOkTJYBgyj9lk8
DwOw2xQGt0SO7YVAeedSeUX4Kswh4ExiGfXS8KN1EGq3g/RvZJ5eGa37NNRvrYtZOM8lsg9n5lX+
xukhwjeAtO3m0DYlVWOVBat82koYSmBrHo8iq4lHVXaWzjRk9O67hhMWVqg7zdaeBSSX3uy37KU3
nmk+WxgfchIpWI4ya7IEb83Mfmhj73YQ1tP0rZwoptYk7s9Myzc/thclCSezZHCfVL4rO+Kbpfhk
m/TuVaproD4S/EoJXABhXJlJzugDAp2Gk3kFnNDFgEqYLxFzjF/jBMdbtlT7iVYucfZWQKyiSu77
Stu7ow1RtXZf7KQA1e56T8x67xU9A2bUbN3uv3ntwRL972OiWDQyHXzEm3GC2IJjtZltcmrc/v6Y
nHsKT9ZmRpa1UZRqgAo839Uj0RlhrDxXhRL/t4XGPFmZQ1OVrSvHYOOqzS1Y60UaiIeKNCQlqde/
/4ZzxyTzZAXFlOPrddRxjYT+HoPZ9ApnlaR6hA5jvJKj8aiqDSf3rNhoFUoxN7jQCD539U5WUU9P
C6mQskIRq9/qvMNpaRGRnl9Yhc5Iz8QpfAieXqwkELc2dU9DvLcJRsh8LIP28GU3bA9eny2CIvg0
iAOi/JGcnBBmhN5Vqo7XZW62LItRO3N1VmBSAZrHuK6ZFncXHp4zjZJTXhFRJ94gC5YYO4I+3neb
EX5okwRLsy2WGazH3+/vuY85WYwbhC5aU6JGGTp3KxRwA7RkU1pPA22fjpy+3z9m2pb+cagXJwuy
GxgNatY02JB//hmJ5mP6KJsE3Zxc04ViJDuMemvfSS583rk+/jee4scOMJTCStvc9TetBlROFIJo
UsYupr2Qrr3WDOXBke1OyQ2x8A1u7u8/80yld8oIavqKhmfgBxu9HEjJq/I7U3Fu/tvfPllNYBN4
HV5vVpNK/DEbsjCRxF26XNMf+df9OVlJ/La2AYlxfyqMH8R1XneCGb8YzZdeDciMBdpmeX+6Ln3I
MoADWXZHf43jRxdeGime2VLFyTrjAna3LIsHkdPnPoryo5fp87go6DVU6WoMB9L/ZHRJTHfusT9Z
XJrWC9zSjgNc1Sk5EG3yhorCmumg36kVCOPB7PWfbtu3NfXHgwgfHd0DSPYN8botzMVELBpkrb//
8W9D0T/u2ynshtgTRxnYwxiSefBnsQ9Enn3rI1FgeZvn30GoCTl4tW1t8kq/s3sXw3aEbKkPBqzp
3Up1xs+AlsJA1DV5QceI/qdhe+vfv+CZF+KUZmPYQwXvVvibRFHXFERHtCcXVq5zHd5vXuiPK6sY
nSZrYlE2YSU8zg0ESASpvU4Ckm7b5qugLnI98RxZ2kPkhSHRTeoxzfs3y4k/QiQZvnC2jUxeUroD
LBcHSAkzL68Eyc/ZnnjS5Rh7G7Op380h3DZ1da2P2mMhkXGVU/KFUr07NqDibLyrUvvaxRmfltk2
tvydC9/JpWtfqtay6Cl1fr+YZ3bE7wnXjx+c9YPeGA6rC8ztbFmY2ZM2GHJnqfmFruSZt+K7rfzj
A4aKbEDH5WnSrRuisv+WhoVPazYE4U2c2/e//4pzA95TSEfCTM1B4OJv/IRQB72o5l5WUQSnV98F
cMu1tZEzsycQmfhMSh1BcqW95OX/b6eDUyyHV0qb1BwLD4gb7Tqpz13EfyhCrfQ/3qiTtaxujQgW
uRlt1JTZKV7e+4xTb48D9vdLeOYEZZysXh1M58q1Gqa5fbXr6/GRSK8PE00eWsIL5dGZjzilcRj+
UI0GeZObtsmXlewOSUFTAV9t3oeXNp0zi8Mph8M2nRAgA4fzVm+uY7JAF16TmITMGR84o5d2ZL15
xeR+qhaMGNdhWt2lTvPVFOg2+l7GF67mmaf+28T546nHBg4PXpQSmT9duh6R98T6XwXoPo3srkZL
+/tdO1dKn3KGJt+pKBGzbcjZWdWBse4JXZhBkBpQhoJzyOqDxxhmsNQHizRT2yIS9/ePPrO5ngKH
9KSf8rAncClBHbkQS8O+nspZSVKVsc0a/cJ+dM6U/H84BO3g0t/qJaEWHO4YtPn1Qi2vFZJMrJte
jCyTydYPjo7xWDrywoN07tdNRc2PG0jCoWhNnRsI1W9ZB9d+T3AOTrIcPl6YEHg3XPC3n/ugkyrJ
aPwhpdqH15QHR3jq2Nyv87EBbunvphGmgWjj9xt27tU4WUE6W9Ngtus+USzNu16mD8pwyVx9rmY4
NSdrPmAoqWn+Zoxq/y2HM7t00vJ+sHJ9RyLLign6osyDT+SJESIBcZWLGPpLPYL3C0h1D5JkGTtm
sDQM87O0yWtWtQirvCBTwb7UwTmnaDi1Iec18RiFzreUQQU+VHGWtd/+URP30Krom4p278kcuDLp
lOW4liXQriAkfsp7nXbe3++Cdq7Rc2pXDjy46LnLFBlD9l02tquprDJ7QgC9QtukjbUi6wfZtAbJ
LjGihe2kS82w5moUPXa+tGetrRhQM+pnEYIjHsmJukmIR60dfSuckE4RQxAiA8QNP3ORhzlRYyny
b0UpgoXrMJKTjrW2DGdcaBhAiFcnwVahv0jaI1Avmxh6zzEAm1fWthjrYZ45+hXiqYMWZg9+XexN
rBqIguE0qg7xjnLBFi9Ircge7M6iTyMevMQMl0R57FJJgLD7TubGunC6bTGkj4oBj2Eoin1auhuR
JF+h7hJ+Ezw64fCSj9mzT38QZQelJjeEh2fKAmmZVeXNyqntTZA7t04+3AzU1ABGilWneg/J0K/A
5eFe9de9LmgoEAxOPKKTdnhUrQX8YgvYEGL7nDsZN+MHvIGNB9VL+MmqpaM163x10ekK80SkcLbq
oG8spuEIIsNWDnddw6RtyNO70c+fQr/eJ6G7Vrkt5F9uCLSdGba69y17GWbago2N7SShhDRbsbLU
YKn59lzRLDIdgRYW/dXUJ1Mj/kKZ7CfwUaoo11DFj3mQfPlW8KTWzbJrzX7KeGFMiiJ9qnI9sJCE
tK4yRBpT3wTzwgoC+Z5UmGOuO3+nx9RNvdeRS1zL9GXSe4xOtG+l/n0GilE2t7Lblp75VYTq2mnH
pRLVu84c9k2j/JWoYBvb61aFUW3VgjDCCA4u+Fd9P5odXAt7GaSPDTom9a7y+t30+z1YL8SH4ES2
2QLU/XSVRRu9WvY+i3AGw34j83ZrPoZOuIpcZNBxGC5TJvFSVq9WId6U3IKMV7///oKdaQuo0z//
sXJ7ZdShjPJpbSJNcmW9ctKWSxxPGR83VapeV95wW6phcOGF/j53/OO8dGqWDJtMjfq0oMJNOxIN
zGwuxLiVRCTrqtJsTENdZl35Bct8zvyaA2hbVgfbIUZQjZVNMMW+JX6pIBMn3A0NhO1kO97lkNRO
f17arAJeXv+Z/o+XIMeJYsKYPQK0iqYwX0zkmc+6gCGV0XVqYJvo0YubpPlGr62/ttcS746foG8u
2DfPFRzaVPH8vLxDTZhky+nLCbtrVPL2TOKEouJonqqCQHmeODPhDWpldpNj5iNH5NJZ5cwGdko+
aDFnS99sOZzxmhFG/NV1yoWH5tyfno5HP34V96/rC9kgEDHFTYfUBnLRhVLw3J+e/vmPP+01iipz
TiEbG9z9LJu6nNivLuzp0/f7x7N3aogfRxUeA2bXjeP561iJ1olR/Pnvf/6kOCksqwgjL6Y4wRwi
FLGeAAOZ5V2oXs/UPt/P2I9LI7EdWHHCnx+YBM383L/JzBEWU3gLMeQqI4IqQyP1+7JgTWXOvy7V
yQHHqLtedTs0QHZWPtLUflFhOLK/P1Sp/zg29n3G4T6JnZ1Wjw8kWa1lYyw0o3kN7ClXOVsXvvkJ
6/dGwDJb2mq7tCr/jnhujwSp5HHgP5k5ivmB7+SAPgv0ZR2vjCp5JRVvPkikfoVo3qLGAwonoYJU
D6Pb/WHYHM6ka+5Gnf23zUmCRtDvZY94MbJ1q8FZGA0OkQ1hic8G60rt4oSpSP7BPXGcGqt1Hc07
r8efH7vPvlHfqGxQQ4rcu+3G60ArkCdY9ENbbwES9z81Do1Td35nZCQvml24SQeGnbLAsqmRhvX7
rTpXTZ56xFU1jAjS5G1sGjLYSzw1YS0WQrV3gzb+KXokQmobKLgj1S36tGepGdWqIanFYFOeNQmh
dtNFDyJvparRrpLpwtOwGKbthZPsmXf61GKeVG1Zhi0Pbl+UT07T/c2G9MKx6swbrZ6sRCT86JZi
A5NoyMkjaHBHOuki9YKP36+tOT3u/3gN1JPlSIZyoDDjFBB57YYd+G/a2fU87Ijk1RGpDl780hjq
NhqizWANjxmdL+JDIEAUyTKQVjebBKJZOcVMhQciLP9OZen0uuSyeU2d5J1NcI51VZ/h+JsGLFQk
rncgZmiXCbrkgJFF0c+R5NnQO9THaeO32ugwjSLy0r6Cz7hO3bqbZS5TYmDFfytwJTMNCW6gpOvI
I6QZTBVVK9TwFNg57cd3xfUefr8+Zw7u6um5rydIpFXp4yClCmZpynbcay9Q+3aJaz51prik2D03
TVBP1lbHHiIRZQbHgLJYIRp/nX65CPobZ0AmVPpqgy0hWAlqbPWiEPIbYPOv239yCOwNh1xBp/c3
aQ40EcnNrVHhbRmye7tp5mqufKUh9kVV34jGn8dor0MBWFINV2Y8/iWW+7/1y9ST1ThQx9QBbuJv
1CRctrm1huH0XT7+fhu/y5H/+zuNU5JZq2RK1qFf3xQdYlIg+wcoO0fyKh59g2zw1LrXOOaV0FKr
WJ1C6smaFsXETWoFIYjiZqDepRsMS0qsf/9O3z2Zf32naRv8sd1xagq81E/ZrJP8fVSrIwoYuRyz
bEdvbxWO3oOrx0/N0L1avnbV1Rmpj+PSM8tVHsrXgs3B7rK1VEt3O5DoNlYSfWFVbCoYjUIZ1Bnp
xhJFLlZhv6y8tan1fy589TPLBuL7//3ugsyEXh1KZU1KAQ7pamsM/hf7wl+vKvoD/NhdFBivlVEs
nM6ZZQXPi+20S4cDSxhYm9huanonNplPaYhmBiNm6i/ipNjUbv3WjAWh90QxNjrbVjo6/axzivfA
Ne809yur6XYXSXJbF9l7K8utxhWrLW9fBz7O8JSpVdhUV6H0PhvyOTqvAvk1OdCrzXTtBGU1kIOP
RoSw4N3s3a7caxM1kOtnfyXIFC1Nj2Gu3mgj1tDaeogMXRIDSevFr7e+1x91sG5464AbOTdZlsBh
F9cJR4xFyWEuixzEE7RukI6OZKikUhYzZRAlTt+awHTLfE2JEYzVanysavepqNkqxpZgMDa47Uh+
YNonh6nu92tQk/6QzBz8b8i6u+vGcq49nOhz19SJO4jD6jAqHUGOOpGJiZN+Tg+R2rTDXEbxa2T2
x4DzOT4u/Z7AxCucTR/Qu/GQtP1z5oTbIi2/4qla92v7kAqdIoJKfRz99ySOedtD/XNaBVpuBxN6
ooop9vi9qFI+osLuFyDk+c3dVVaHzwaLOLg+pmgWbgYteynBDswNIbBoU0C1uoLhq3qMRaKueo6j
TZKurel42b0UfnBF7vCBGRYH+P66MhogNgj+im47HcunlpcXZs9VDKVYFfdtKN/oYnwGumsxVYFc
ZINLtsfn1Auvi7Jgg2quOs4bA6DxWYvU1/H0Va1ESFChBDjFGyBlfT6+RXlwiGX+SHo7eDuFfxm0
cjGbPi+CmbYspoGLHxrHNMObW6vHWIR/ApQtQZevLCY2buF8WAqqIlNfZm53NXkYpgU6V/xiZgsc
5NLSi/dSt1dUIc8yqLnuZLnX2CzoBzuz2u1e67A1ll5uhjDaxNaS+Bf1/LnGRRAE8TgzMu2oOx35
IRFoXm0p2VtDSSJM0elbXGM+PiuqnAJnNb81jUjD6La+QY65atBFI2UAHT7OXoiY/Eo/VLxFb+TD
loA4nsTmUKXlcnLywUrHOB/vpzUm1u1ny+khFeX8T56nr4nR3TtMhwlM7aOD1gB80JN0B2HrVnXU
a40icx6O7taGrI/5sNpNOqTQ1P0trYPxQiH47zLLOCUIS5e5eoLQes1EMgIZ4SzbKtIvHJ3OdAON
U35wUDUkp8esk2mZEH9At89sMegHjrcviRnODLT6jh0STO59tWZGLnH27Mn0mSANBVbIJXzhuR95
UnGUrjuQ641lLpH5k8nTYAfphTL1TOscv9j/rtqlVFKqukRZt6m3HnxrKxWiG4z+mddrTRV4JBrn
1izrDfS0x0jrqbx858LNO3t9T0qNqsiahLRbZe1HuNxLsa01cVUo7tZMSLePknKljyRdhLF4kbn9
qFaY9cA256O1TtT2wkT3TL/COIVzpqILdZTZTOUj/W5aZqM6zhaxicHdUQSpwrpzE8XkrTtpdrRb
Z1VGyuz3XfNcEXLqNvdClta0ViYtVU2WcOURs64HjB7roNwNuV/Oh6zZJL1QtxXRLKSxSofs7aBY
J0W5a/3uEAfdvDdKjIQ0VlkMfv9i32K0f1Qi363pH5VInRSVWqp2sOltKFxC2sVSyfuNG0d3saI+
ZAPkgclNnEi5YuB/VbbOe6cnD54K7MTRhge8Tuuu4QewJr/6MWPCojHzRaP0j1PjS+nznZvlS80l
XhO3fU1qb2faNlxAEzCqoq3bRDM3kYbRO7HbV2ROT0rg/aHE2Ms6uu7AO0w9Tr8BIOOFcs9gkkyU
sogXuguhQgyLunvpo+otEe3adfiqRd5my1Z1bxMrpbcZPBXMxuZEBTqX7ub0Qv7rop2UQCE83sTh
RLZplW5u9aY919vQZC/g+tTd39wzP+JCeclb5Y3T6StvHsqJsiFPo02eL9y4M19hmqz+uG9shIQt
4kuAa2QfdS298qN4rWvVhZflzFL07Sv68efh82h91aMracv0BunnfS/sC2Ouf89+jW8e1I8/nSZJ
2MgS6Vmm4I6ohDg2uXLTxc6VTdLV71fn3IrjnCylGBsrfVQb2B8SNkjXBHelrtzCLJ035bAOgKuY
Tv2sUUzNIwgtM8Ueni2KkCSuMGeN/eb373Hut56sukOglGM99WNLKe50SMZ5VBxNgClMVS4trv8+
xhvOyeLKIQY0SjdZC3Rl7VAF5BUCHGcwd6mB+ambmH0FQoF21EnnHM3D7z/tDBTecE7ObWEWZwHc
lpB4Ra2Zd6nC7KD+M4iEoNsaImztG8WqsqyVTDrYTCkHfsZMA++sq93Esb01e3cVasPb4LMCN+q4
Nuv4wUnk0icYYqGHxdbycMeU2fD++1f+d0MFCeb/vjPQS53ES9sQ8GYNVKfDnI2GOq5QZP3+AWdu
96kZvPdk0bZajVc4dHuE//WBBBiUdGy5Vq8+/v4hZ3pihn2y+kRW3jma4FOSRNJuT7plXXsRnJpm
k2U4PitKukLWCx8GOyX+o2clCyN1PqZLbJX2sSvTa7xLD+ZQHSq1fa9oG8ouu/v9653bUeyTlYlp
dRFL6PLg0QifUmFF6T0jtNDVlAXqqZCod7KiXPNaMbS9UrlffqRvJZYJG/dn26EIKpr+w46UtyG1
Do5fHa1G2Q+Z8eBbeXIdt9CpTEVbpuSUhp14D3xjESnJjRnogHG4oTSriCg1IGNk1VdeJG9dmr84
zvAIA2eZhaWcWV6swQkqj9OIxs2VXcze0We41oPCsme+H1+BPP+sfHEfQFSajGdZ3h3Drrqv83br
aOFt3GUXVvJzpdmpwzzUKy0HBxtumMfpC+pLfo5tziABu3MrBBwrx+hJBiKbc/TBY1wuky7Y+2SL
/X7HzkimDHvaBH6syPEg6JoBwN+MQUt2Q1+hvvbUvWWoD26Kkc9yrJVSm/S9mj8+yocwsD+6CaXP
y/wfv8LJem1ocRyNU44Czjai8IJOAkCKD1mjPrWK/6xwvHNg2QApl4tcCZ9CNdzlSvXVDZfczecW
h5Ol2mwNdcgkj61ZmA9TdRirY8dWcGn4c+7vnyzTfaOgbXVZfKooepr0Iz5mprQcni5cwel7/qMm
sU+WYzujaejkdHOV+iXEj05UHIf7Bds23fJVVkOMuK6sr6mHHFjxpWPFmTrh1E5dDJ0+NrxqHJi6
qZ6ed7HP+ObDDl6D4MhkF8rWNkk86MlH7NwRZ9YhvsQgOvfgnpqsI9wPukxMBWRbiNnDhvRuzHuN
RPXgyBRvxodKMqwrqWDHB6mhrrJLAOpvjcY/rvepwzofctuF1a2s8SbO+Tw70dfTReAyiyieZwO+
GXVyxI/sYbr1VDG1Tb0CCy+WeRjfib3S8ovfZnpP/vVtThZdUufJ9h1QHOfac1J9jdQ1NcxOJb6V
ibPiiwiQzFOLiW9aaM+18/n7Y3cGj8Fg+n/XDkcE1YBzne6q/xIqXHKb2IAuYw/H1mN8cAeCjtbk
VxCus4kwxE5gpovcuCpDd2+227HUAAiJeYldqcxJ9zx20SXU7RlIuGGdLGwBpxjfqjXCy4Yrg7Qn
YIBhf+R/s+hrgnLU8dZPcSaXYgnH28oM3EQrS977aFZCUsi9znsotBX/QTWMx1R5AFM568xqUTrw
HYmRln8r7EjRLgX+VLKAmhxHykYsJio4WAPnqjMq7L3XoHUxoONaV9aGftWYHxMGB/X5WhO3rvI1
5ME8x6QQNjtdqBPHhK8ZVc+GewdcRfR3YOwuVKRnhg3GqaVzrAW+Hpes1cYN7xut3NYNXWLD1bYR
w26vpseojuFDYGQPXIJL/ZuzH3uyvIa0NaRQwZTliXvt2OoaR4BCqExFS6p/yqcuFExKzm8ITXr7
7fen89yR/3sC/GNnU5N4bG01IKcgqV+KqNsZDm6MRFrXGVZr+MYbc2x3hkfDyrFwRlOFXPjkM8ux
dbIc5/jLy9AWHHgDthNB1ByYKwd0rcmYfm6M9Y6S66rLw1vSkSYYLfjr0i4v7KdTKfiP5eDUv9lJ
ck3r1kno5mQwWotNm9qfueVetQ79OZvI4d9/5rnPOZlj+IAXNBFo6WYoi2Oslt5igooZdXGdJHBh
lUvYLuGcq3pPfZ1Bb3hRPXBBdaO67VMVxmWMsmq0EU+hufLC/s7XAceioCON5kZaBsBSdeXWYg/P
YkkE3U3S5q8WWA6GPtEirNggohHTYZNflb63UjqxsT3zSS2SKy219/XE7A8Cb+0YBC77nXkc4M8Z
mvkKqnrkfVXWyE0/NEVn3KJavMoppXa3KCCWKkopwDgxZwe8OJOpfYOb+bUGMdJ35SccXAfmh3Xo
Nb2edbny7qnJsvCzZTkEHyUZdzCErJmcEHM1wNCRcmhBLt8OoPyxgRkS8EOpdK87Gio5NS+zWvWK
8IM5csB55lXX9kiMe8h5T6+ALqB8qmQLV4KTN04G+SAGBEhSXVj9FOqadmBpx3tPM1Z5Ga0zJ0H9
ldw2ndUeXBFsXd/Yu5X6FOTqurPyFxKOb/shw8DrOnMNkl3sDKsKIqRiC9ZMO3tInJYwL894ShTQ
TIHmHRBcbkt3+KN68hPgLn6pvAtBGbjFIikFw3xWPdv6ypLuRdAhWGRZcdVH3WNrymOo5usw169r
fPMrAlXmttGT16UIkkeSJVCabTbF1GuKTcssIdHBTOv3lNzPuTIQlysRj8SNeSCUEdesXd5YA1fb
10uAz662rFzxd+KF2Xkkl0FnqytaANnMQ3hBzs4b4OK9bTvHdCh8RhRk7CguJngQzcs4teGFGuBP
GrCnLQy/eVOojAkZKwoLnjSBp9tQGrtEpDUyxkAu0Bw+kwvwYLKx1LXu4ZFJaMOWE+ZBd6q5kkLz
KdRVGCX1IvcpxEsJhjjrXoUef9Y05VSLWTjRuc88Ln+D1l3CV4UVmJo3Wlw81kGztpi8Y7v5Uv+/
5zU8NpXyKVpJELIpP6UyII6uuz99ox3yrNmqqr0wLS6NaakkORTuO+P7bY5XUY3GDaRbOYPd/Se2
0yst9p8NPUQE7V+hEXx3FQ730612VWOR+lhsG/2tM7ula3r+fBw6qp2k+BwG8YLpq53JKr3JB7El
mOMz9MqbUC0y4Ew2CsUs3/S8XaVSlKSLai+BJ9+0zKyWCV9IqbQvO4n+mER3ql27FHG/6eGwigBZ
quMPq3FQt6EfLgOfFI8+8++yElKYGt5bjssl1FktithbOZ3N6dDM11qt3Omy6rfTy2QoiEJ0dliU
CP44c0bn2R7VYsUImGMkRyJQGlwEr0yGWej1d3wqeNshnSdC28dxeVNU/d41JciWsbjp6WUQ5ogS
lnpjmt55dn3oENvPS7dBg+KSz4TjoGq7lWOKna/L2woZ4DzIeSnSxL8XRVLOY7isJSpTxY7LuaX3
vCEumU1J0y4jJbqt6FQ3bnMX6NQZfXwr8h6Ji9grHUyapqLqFs1BSmeZFlWHpJCedlhpTwFEF+I1
9tOvlpoyG3DJTMiRRshbtCY3eV2Svg7RRrY6eV5peDA4rFDOgXHhyIczOphNRHA3IBKlcKbYap+u
bW36Mw5px7KobvBYE1+vrk3yQhuRQ84W+h9SGQ9N4i7JeL2N25HCMA6fg17ej0765E08SaVv59If
FsNAFILvPOt2uBFE0kiTp6SNnqZLphb5g8bMR7cKeLdiYbvuKlfy+4wp60hc34ylYael0NJ176b1
gUEEHo2FznyKc3MmWnWhBQkLao5aBJFxvKhZhe0g/iP1fmPk+NgaJ7mPPO8Ka783l1pWwmtmZgrq
NL5l3Oask1L/Lhr7DJ1yIreNiYoWMtGmCpwPLzBuNRN8ZBxzaMzvmMbe1ZwRVgTJxHvN8ptFn3Vv
smZBwaLPtKNZtin/qoMncaaGGCBjskcLYwUPG+JmHq9FHaM+cP2DbMDERykAoAmPrcGYGGLDQVLM
ZRkYYsjMuCH8m/A6eV0m3gPcVMLA0jyZ2VpwG2vFkxOXEHiyg1V3c5iFf4tabOGJ9zPd0EBGx0tz
gEGkpEM0bzUm0OSrTI103vXyTz3GKyduj05lLUTPidsfzR2748Jq3TX3cltBO6yCXl/K8GvigE+Q
Jpt+iRu9J8TCks8D/tkFLVP4b52DRzAYnb0YqXkACupB/ob+WZnVQKyTXl/lhtLg1en2nhLAykPc
3KEOKYpxl1mSYHQDV4toiUc16PX3er6iwJYC113fbSP6raARauq5kVZRzXydvxzo6j717T99kN+K
yIZKrgHUNjsx85qSjDanXnfF8BKx0QiFiTOZtrMKUcVMcGFI+cSGkUFfD7IrCObDdtpyFEuShWSG
d0WU94sSKWenOqsotucRHKHH6WGG6nbQeYgjU303R3cRMVATqrJWY39fIMVVfHcZtRJcvJU/eH57
rLIWyIHQr+MqA47VegykXWtusFubvLZFHm0jsD1q9Td0nHpppfWCEM4VOO+NqttLrWKfd5KjFwyv
cWK8hBZscVFe117HJLdO55Ik7lKrMiJwrccg6tcDS6WRs38xmLbT5qXxgGy1yjAnJWcZ6vq8b1Rw
4Kl73dnRXW06qy6NSYGsD5WIOdE0PBfQbilB2Oy88UumyofTJls94rSk6vdhRtZ9GdxiBupmfRhS
eQGI7g31y4Ue0fPktAlXOU1RJrY5uKvRvWdKtitcZaGJ/tFRrGXAWSqX0Ufol0eV2cEME9NckHMK
PiqDG8YfifLiJhTdNq6mw1Oov2tpvHWnv1y5FEjInmewu/O5ZTurweyvyHnaGCbBnurgkM5YrSbW
j97q9Nw4pMPQTuZNnWnzQhuQnxhYNWliTM9wmBN87MUHcHZz/q2Z22UPQzCBTYN3PWYTx0hCmC5A
P6YZbiieUQUsGOqhpLcRT9g5u6zTP1pdtHc9f4/Kf99kcqlG1lWm5H8j5CRAXDQySvsqX5aWhHof
zNCUl29EPA8CGHoMVNzf5w5rQWgCCDDUYp0mw1NoJ2sL+nDJNRGdsXVFP+lCbxoCwTw7XEK9m2dq
u+E63BJ3x84GvCsnPlPTnbvJLOVXwZ0N3XxKCFtGcbJDHLNKM/WYtVYzRyr4/4g6q+XWlSwMP5Gq
RK2Wbs1sx+HcqIJiZj39fL1nqubi7JzEiS21Ghb8gMB9xmmUBLVH5W88ur59C90cuwU7vVph5LxZ
OIrhp+qd4G3rq9KDS1JlzWrOdbq+UvtV7RcUBM2fuQiuTVVWW07NGPJPEKUbp/oRvVdQFyn7VdFN
9wbfoYUeDl8au9omiuqfIHdw1TijsKqt4nm+9ZS+G7vdFcAhujrAJgSh82pyMC6QxzHo42UuO2oN
+IHhpLlVhSct7Ld9LXYETMbZoseNcBqd1aOqlpWjBWbHWtKh3XCiopNPZGyjB+aHf3rfblOcAU3S
gDDpdyG8hltjh3fsvptljvTQCpzSs+aYV9O2H1qc4UQ/fSfFUG2CClOtYva+C/YqM5lQk++mp6Fx
rjhZmyunbJeKIl2U1k1D3Fm2I5aI7jboXH/jZTzHBsxIanfnvJyeqdxEpd0vyqxyFBvjWg855jDJ
p8VwZo7YCYFJWwmNHluhnWugiSBQH5H9G7ilU0XEZmAJK002rKy645r8pI32Nsc7A9uFGNX2sbh7
HT5SlJd9YJYnFIu3VZFuLac+ZYH+OaP46gGmCtP4ZlfzaxfWxJPJEioA682ns1uN3TUxcKUs+osp
sDGq3LpBNkwg9jl8+VlhY6xQTcdB2gWnppES92C8BmFltqsDdmsvInPfor6nUc8my36/NF0PvrPz
KTT/1y+tlyLjnFWtyd7Np4XLfm9rzTmO08dwjo+h1myK3v4Zkn6fZn2xsRGO6bzmvXONvwj0apeb
d3xdUtTa5oOTtO8g5R6EZZ9NHBhUcx2qwrVvXH+d6+65bC19MXsatnegAsGH3eMovCUlyVw87/H0
Tf+9auTMsRjngX1ZlXiUhAb6T+0uBGT7nVh9RapQzksnDE6TG2oL3TcQ9U7ktzGPj7xSQg2R+sKr
teTYOvO9H+RPxU2krkVbYkqXc01e0DivoVIkbFyegtf9FtA51xhen2UdPoFC125jSi3Jt24oCBUH
hI6VW5tlb+McGlFnWhpaOE67AtDzC43qtavKV1lDZYcaZgKsVYXD3q5fA1K6OC+qpQ/8dzvbbbjS
2N9AaaAZZLN42+Zs2l14siofWIfR6+yu+VIazRb47hYtiXtC228yS+CcNlpCc+ssKnUGxfoJTM06
ChB0j0F+0A3d60FwtodQ7id/ZK/JHB1RCEdbzG2HsbL/ohfwhTicA89clxhjLRFb3opSdAtDy9/t
oQN59G/b9IejYr6YUKwmyq5wwFZaTm7jVT7+a8DSZRFs8cPcuqL8mqfwYOY8KZzZkS0/THyvg7lX
kwLLsyc/jHCD09dx46GiVz040wwmCEPVhUOlEmOJ/dzPtwL+4oKeHIaKcvxRarr6PP3SxjqFFds9
ZVdUZdYK4OZr07Neuftk9PfRVDznXUMQUn6ZjWTD7w8J5VOJ2h4T6n3En3ZRRd6tovsh7SBcwvzy
lzk+husuAe6vVfcqDsGVRessB/ufpQMnogekJIsmDjFudlU78qenARvK4HHIhhEGG3+O2dYz2gPH
vh1WgxJcmnhgNIcXpj5tvNm5KZBjTToQDsUBJq1sPU5KSsfpJLYNsgBjX+QHwp9l3c77YBQ1ddDy
JfN43py5h5l602KiKC5k+WQbhbFPTYGmDGRkl1GICuhsdr3WbIYirZH2N3ssZHD+oI8ZXqwuoRHf
7OwIgEBeHvxSXqyi2qToqgSaJhZWqF3NeFiqaaauuvDnk0AiYW3Yzpsabj0OV1HUfOiyfDVswLyp
o0rf7MEdeNAJXHMY6aSnRb0tnOpLKAqqzlHmfzdgRlu4cBgOwvxJV2K4j2nPSd99DyYzkPtqg/Fp
HspdnRe3upGf7lT+1WXxpsV+veoaXEfQN1up36j84qVL+6MLKa4Hs0Y2dPOy4kQWtS15BKI0kcjA
KnrhhHq5TEyDJ9C4P6kO91TTqNxZt6LOXxvffGwdsQS7RfmcY6oQ3Tb1iFql89s3CIuisAMxMpNX
a/zrzHrn5949qkp34YzJ1fQygr+MYVZTsuswjgpz79DU3sqdHYzabWuR6fD/avsPpb83h94Fw7mx
iuzs1PGLPXe0NJLnqZOPVuFdqzxZlyPP06QfaQTzWa+Smz4j3GS5n3psnnVzuoTjuPIgaCJ23mBh
kF81RM8VD8NsqXczcxLbW/tjuBO6tlL40jETWGTru8ByFnh/3I3MeKy6dN077lFS+FKv9c13B9S3
NoJ9bph/Q2St5xHt7Ri4ba7mnWasIIvcgt6/jpED7JLzuPgSufYWA9rUsuksQ2ufBVGAM5S3D0Fu
qmGwM1gVk/bVuoO+LLG3Mwv/GbTasFGj3c6SgF1+TJN58tQjUO+lsHkdaMiF3Yz9Sm3O+IjdU24K
6M9fX8qE2Et+5Ej9wm9tKPWbJt2fPH5vHOZKT+nQarsN3Mx0VWX5q2dHDMF0KEYUU7XJ6REGJ7gX
peXc7Q+zIu8LzCdmlpKC6kOOGwzXCdpParMraHkbpVinbfxsS2Jsu8PmOSvaK8bKW2MWawmuU/V+
oHC9koCsFIJ5KPGvmoq1ajxwQ8Cw82LyMI2o4rWL+5fEEhr8NnjT8Zi3HrMmTj6Ton7RYCA6c/s4
qWvH5VThv6awPE2o98SKrTGjJEoUbrHrhu1Oy4ed5uF/jdHp0izyH/b866iQ2rlAhlyrEo8hzf50
IyAPsSlZd07z4bSxsSaK/1B/8e+9wPIerbpl6VCGEa5Y5oTVkjmmiK3sSs/C8l7HajDYNZFD6ypE
W91+YduUguE+44+FucZ4xWIXvHQ7+AhUN9Oyyoc3zQH9qyKcpCSh9LB+V1yPEmn53E8ps6K6h21T
iVzRMGzNubzkDC0KL0fIKN9TE16I2IvNUOmULyo3Q8BVPtSA8LeIeGuLaqq+Faw71y2ACeaCZbIP
I3HJEH+Yx/hh7JzXaEpv0rN3fuj3Gz3W+0UezWwkBsZG6aGw6lvclk85ZNF1Hhr7VrP0pUYMsqkb
bAMzz5u3hqZl4BOqFnUTJJXyrqU4aNLuMF8oWj6ihXjQyX7oubD7Nh6Cgn36J+bm1Lnj0R+bCMBQ
oS2alkK2Ca04SNsDNITXLtEOCr+DzPnapk3Weu6t5Ki9VpO/nlouQet+JrDnUYOoueUKQLKcq6Sb
Zr5IxzFf9AFBu8w6ZIByMJYkBiL3982Yn3R6lXmiiqW6MhPQ4psQ06mrPcqibgZrqMtuaoG2Gjl9
mHVPDekBrczQr49mEp1aES1dq7h5llj27UccXvPOes+ieKn6nR01P5RKoXZUzqfWvnSw06Te7W2A
1cgflrb2IsdvNpXKetWoCUT8XT28Udb5+6dxF27/kf/9lQobWo0UHMBj3MJ88o9TOm/Vvp4qJEu4
ra1X3pGhWujgFsSAXIHivrLCez7UDi9SUvb4DcqthXzXQomNT5LN7CTF36BT6EcCkbcRAp9NU+vR
OHXw/CwsKoRTuqhVlbWAgB3E81lwW7RSyYS2LMI7B+ZEu7R3f/khdWkMVb65+U6D8GA9q4BCZbSV
KTa0Z/ktPsVpfgmHV4wWjszLhLumS6+umRNfsq/FVA8NmIjZnCyVdlHoxCf6Fl1E4VJoF8X3yom5
1TUTrSFOlJ0il65HSIMdCuoirp8zpyQTeMKdGcmGTarLG2GEqV5r3VMq2rW6Ui4FQO6V6zI4+TxU
k3MTaxjug+FUg0r3ghcVt13ltD1a8pk/7W1IJzwxbtKYra0zvcrmN5+eA/vKXyqCteYZlMqoG7Ut
JP5LOAE9YgPQqwNy7y3q9Hxxi+pJgRXIKNQjrN1waSRg6M1LoRLGyPziFb6rOHdDSfeQ0mCz7rvg
kg3xvimU1mIWXaNWJx/VR4Qd4xf1qHsLZAoz3AQBj0TPwauqezn9Csn2BGQ+HDSqiXSxFtgAfiDi
c0B04UGh7pUwAX3BfWL2jyox7y1mVzhMV1faS6trLrTJgSWjuu8sdB5K4UHW4/iBBVoYrxpDXzVP
ANmWGskLT6uCDVf1cGzCrY4gkUI+NOxw/Ie0Tb0DQ7zkegrDgJ/zGTcXfk9NxAhpkyS40533vbta
KIpqbiHPAflBtJuYnHCCnMqQ4wCANTA1e/OIwn/jNQrrYc3FBTBuPbxiVrdTHxYTArM0Ary2feyh
ZEEdsPBWXfrsmvpTxSNWn8ywQ/ZVCgJxdR/RPzSLI58hordufAgSCrfatEKjc2EQ8xE6tZy8rQ7F
UyOmbld4JXTZNbfOYwrlk06Set+kfnZJSNie5Rw/srDNeCR/4RQ0oNANPQ1CZ8XyYXXSbylCc5X3
/Xngr3vjD00Znj535Ofs+/JYoinuo3KRi3nVshD0ITvY0ZsSNOP6+7B5GdDM8Lw749wb6deE24YC
QtRx+diMQbeoPXc9ohjBHHXLV7Ws1MXxAWpk/j1w88IbqpVgVAe1PMo+uebSJSoa97EO15C3Vvc1
jwTjSN4YmHXLjZa8NcMbY6U0UsIweeG3fERCKr/nuDdYVAIpXGpz9ZFXEiu4BtmDVXe/7D9VYx04
1FeWc1OP0jZCb0U5XWleJBBC1H7Jk1EcF76UKOe7CKDbbIL/m3FJXaxsjFBCNa22SvtBQV+AGyX9
WcV6isbMKMpO7PnCvOBf13DONklZ7wR0JDAFemvzAGj2s9LKYjgUcIkfRnX5pmwZeW8lLtJ5X8BW
uAFcEzeljXFG+sp+yj1wZUr9tCCE+f9fs8MNqobJpTLeak/jNTW9M9o7ah/rs3bNj/77iNXzBPm3
nvoZhesR1nUNAFAskKNe5Gxk7EaV8+fHTw7zKGFY7U5wFA5L0vGU3dOUby4HkNpWhXmmTfjt6Geu
Tj3kJNZ2rCRZ/XQekiTz/Cdp7vphSUs6WqkZSNVLzT3fSDcqvWc2mOY2DpA+N7CKwL0Jj583BLkA
am4Qw2Ef0k3MESeUf/+hq5I3gMsq66FUo4agFHRHeCfT9zY0s9UI+sG3jgqh8Ptl4OXrOD31rBPB
4glF8DJDVFOj1PyqA43xnKL7v6ejv6Xc/VA/lO058o3lv2LrP08OddAxURKaJZiOgGNiINkP2EZ4
I3UYt823GnXcPtwwuHMJatAD+ZViuq2i/xh5vMS5t9o7H1uNAw6kFxaqWhnq5OCED6+G1y2ETv+i
zTd8hPozpj2/H5iXui2oyn8DVITu/qB2Pyv6Bz5Sz07NBeUfwvTinZTWm5qIfELFOd6BTuN6IrYl
c8Zjl/qvUiPkncFeLFw/WlbdHXrroiR04LYYjNGoCJTlNx/Nfan1OsAcNes1J0pDdaDW3ktQbew3
SkuHzc6Y620QbU3SmhJgQlmKRzX/wkLBsKj6/ZtVITEV+yTvyKnccyrNDYav1hlp/JXaCP32xZJH
0Rob3P2oCnyNkKL54pISI4x0aEKKLaRpQzGuuUhBRE+X6apEGUiksb/Ao60KSFeTfZN/RHG3UqmC
a1crdRGEC6U8stEFdB555vwsBkUrZbxU+2rtquNSnZy8Jqn1Mdl0KnEZVDIloqokLOmOLbh6foGb
m7g5Lv6fz04H0p7VaPnAAMU27b9LIAB1QAezrE9wqhe28cLwqMCDj/W53/9eUcU44lKswg5+oHYg
pgRvz6xgJOb0j5/yRPihigyi7Iw36xb7mGZ4FV2/xU1p0UFj7Hys+cYF7MeV2oQK06UpNZzU5YYm
Una8fWy2N6cQdxUNGvIWjrjN6pu8kpARhvvsb6qEvrP0VhWuA6NPpfMXoBe2IozMWx1oq9D9nelI
xUBdXHDVtrwMIKf85OZGBze7jNNPopXgOR60qd56sl0lkb3rCnuLy1uvt/gHKjEr57dJ/oyYex1h
p5gXtYMmlG4GsmsmZDj2HBvNtaQg0WPU7E7wUotoG/HIQh4CE07dlBo884K8zGomEME6fKNuUS3R
rLyog0Qdw75vnxg4NUvYa6X/4TjTygqncJVi9WJg7BCgMEC+PaTbQr+X+l8TQgaSF+7e8DFCiaMX
m7ghoTDjoVcB9fJdS36Fra9GVMP5K1mhS5NuUyU2kVThiR7+scZKRgTNkfacS2SbxiQKRCg2tNKM
wnCMY/O4yRUtKFp6jti0U3NPIZmG8yeN1kVBNzqey5NhQAe3aJ3/8u+IZmRu4zvYgmHie8kb4zlX
kg7oPgVk4Hb8lCvvsg+usEO+JX7lDZFQWJjciZ088zgD/VtZSxhYEonWeh1AkxdGuqM/sZlGwk4H
u+HxYk/HsYSrjK0vk2IsLXq+F2Ufw6i0mDjyncMi18P8K8MiloertcOZFyU+JnyXkCZN6Vb9Id+l
Y3zlC2CiB36liphDef4ztH+oP29c+dnJQ1j8wdHbNlG5HQWp15+yztN/pRs+ghHYjon30JrjQ0g9
1UUEr7TfpyJ7ChMS6yRcy3hcJ1gICaxSShr03CR4ttuE1iF4GdIOrtHB1V73TfIzfmHModjl7rX1
5j2Dxh13QXUM5gSyT7E10HzaQI5T4zm3lEjo7LfUpLj4Bno0GZGjXipT+zDkaLfpYusnGcXNEPuS
FlSsu/v3JNorz8fstcXojMeYdcGt1TpyfZp2i1N/204Woi8mUXd0dRCJlhcafhPuixF7hdfTqGrK
bcleZiNHpqZ7pir+xMw1WzRwUVKAcg7ubmgvXO+VWa5Owmk6KTUyPwT3MSJR1e3ZciyWS0zU78fN
qcLPl/eyQWPVZfI1uta0M4TwFkzze1EgVJROZ6JK1YGsTcQwks8U30Q1foxTUHjreboyKzo3+mwa
HFTy5oCnyMYroYu25b4OHqzydSzf4hRarq8GtzUybJ+cY4XhSChcUNg+ql3eoU7+Jp56Gr5W44WV
odx4nOEiFWo0fygZy8p3/72B6Jf68Drrv1OAPLiZnXhX5Z/DF4baFONjoNVI7HpqhqrLrfkLtfT4
tgUlwS9FYB7AdtWBs8Yp7NA2HcVK65APWCPS0CTVPofdMQYoxq1QIAlb95ZqNp0ezny8MM3QfvCp
d5ZGd9fgn1E40dt9psd/AzrBtDhoVgCLskgsg4PQq0+dbkEUFqBgWTjCpz4Tlp1Ujs3eUu2zNT0B
w9NJyxL9G/OeYOWEyio8QWz0QRQ1zZ+2zg90CXah25FdZcG1N8a/3ip2II4OOThDgbvUQtjs1m45
X4A+fIihf6oT/ezp2tEO8gE3IDjStW5Ah8I5nHbdU4pllT6FJBVj/+nBFqMoOO91p6SgivspPUaQ
Pum0s+363fTyvdtY+y4HqVxBm6lhlYFAg5cd6xhTZb6+sN15mU1uA3gGk2fksLLlhIxdA35PXYVX
NPnSySofqbyyBhDuiX9QJI+9QqYei171FZo6XvrpuJKcTxcEzL2Vb+rZOQN+d0AKaB+P+bUxjR9T
tP6yMavLnBm/vg9lBXFwZKU7Gr2OA93K6ontA4noaPKdGiaGfkF6tdv+mUZos2wH6m9a239RlaOo
TApfSv0nmEEy5jPS4qIqD/lkbmFp/UOcyNZEdS4RB3S3wN6kn5U97Vs/W8nBWDJA14GHm2rhm0la
MjXJSx0Un5Qxn6jJkjt2HzkMGrVzFhgq5Ui9whhYhaG+7iL2oiGmahK54cE1snfC5oespxxDp6nH
K0ezUf9jsyr70lhkdfxBFyJbBePETmPCVi+enNYnlMzu5jyitWsQkhZmeImtnFZ2RUiETRlqv0u/
L6k0YZK5nJqaUrlY+4gsoezQHNtgXpqRdqWd/2oP7p/rsUnY5UPJitWM9EgTbVEbqN3RhCB/nj4A
oYH2csb3sY5fO2QazSR5N2X6qmC8Vakj+0dprKmDtZcLcOUGrXk2bHBQOcoJnUOjRsMh0zHPXuwa
+H350yoUxiWyMpP9Ea0XI6BtPzibqG+AVkzWrdXFGT2QeBHoKHsYznCvJ+cPDX+UDYP+xbPifB2N
2ZcbNmspo700aus4JBaWVSaarP7z0ImLQXLAEmR6JBV7KJF4N2EoT8BsVocIqU5KOsVhsAlPavBr
907OGDPQpKtVNVzaGGVV1D60AXQLI1htoto7FnRb80Hfd7N7b/XYWmiBzNbaVBBZuNWjpfynMv27
Cmu8UZ1l7mH3O3EcMQ0Cr2kWiUXi2U3osReBWy/F3K3jNm6XQvlqjRPl3jbI3p2JPr/t/bqovlY1
iGlsP/ZAVFZj6qyqmMp4YccBtU0ydOkHe2LJJf5S2SIo5ie0himadw4wXk7+LlmNEQ1sZ34YnMg/
+p57FA5SiGSqQgsPjqYREJoZjnBGD6Rj3pt+/27Z1YOhf/gtjWCjdnZilBfXdVW7sj643bwKKv0H
zYy1zfIX1UirUAv6x7Lq+tWAruuiYzYH4HMQoBhOPi20uXe3XtZ+ttaIAKvxESccObX26AzzenC1
c9IOd0nmZtlI/DV59TVIFFMM4YxnyFrRiyG0nUbJfeEUhOopgD43NcdlZ1X4K9gWSpKy3bq28TPW
1l3Tk3ap1e6rIzuKeTgkJdY8U/RIj40pblntGGvwXk9mm72mXh9sqwABJ4ykimSiYi4FOyDRbAqi
ZzDbTT3Fq5x8YOV42ksyQz80rGKvajuy7ydqLM4lRUxVaHKkWxqta5WU9MOha7M/TQP1KR3gF9Te
QhkeET5YdeFbOxeHUnZvUVUhN7SmZb5psgGVa+fsBvG5yp4490DFvqd1uY7lcJZQ/MCI7WSHGq/m
MHnBObdr5FKIIoi1KCtTIRkelNOwoXCj/wL1rKQWI14zCimctvwsZQxSFp5Jb4p3xEF0RWSe1zE5
a38gyquz64RIZAqbNhUJ6Adnr45cQEOTRadlvAzlGwjFhTqLc3KYmPTUJf+dHfCh/H8MiGqQGHln
TXYbpbu2uvrBAkcU1O7ej+etFvgImyX5tnCDsyHG09C1ex+rTIXUnADpqOAoCZIz1gjfteg+mjR8
sxDKGz2SEqv7Iol+tWuT3n73PqD0vByL8FRn5rud5JSQern0iFgXaWbs1e0r0JTWIC1chMEjTgUo
i7ng3/VDOwTe2g6GS0bw3VNdxB7kZEZgY9M8/mx8+14jYQPEuNS2HbIoq8ZqSxRryyekpDxULKPH
SI9fq3ROzrFdPHhWTzlgDv1F60+wjwNrj3AqaO72OsbFT5v0TzHn8OyJcRP58uB56SeytOwc3tBS
t9XBaTN40ih9gLRljxnSREtf7cnke0Ms147tHKeuiXYpEMloxn2yql1ygtiez6kABLQYc1FA2TQo
PAH5nhPg4lkvcFWlm5QH1jl1soTPAwnfVe6JPNJa4b2Xb93U2knqgXVsbCUefqiMsdPMRvVelWDd
uQYvHMGARe4BA7YPK0zgKo+zUnxd+ZxaiZFc29DZTAUyO8gar8KcEKENY5oSSR2tNOlAz0V0oczi
3xm0yX2eeJeuW5CLn/XGOEbozCQj0It4qE5GPMdLAsqgSd/7Kfsb7P5qJd1TLOK/jLO6roNrNOnb
grq309Dtll3wVxgdQrdNPiz8kd5Q4PkHtta1o0UcZLTYBPbtasa2EW14N07RnXA20DdO2IA2y040
r8rFW7jObxXZIcUR/zDDUdVz4xSxeDAi2ziB/1562t7Wq3NQNHuHPcD1dJfbCp/rge0WeCSov2QY
nyz8sowoPrdl86bN7g0zvKeaHMVU+KA+e05gdWqRfgEuc0/66GUk+xk7NDpAo8yR/qH2F1t4RzMF
XgSd/Kzii0Z2y9RNt3oVHays3ks0fHommTQNlFQJNMwGd7g8BbfJBqZCNTNqNuqkNnFcn6bqpP5i
zoEocgBdwjIfkV32dx7Fk1WZTrSmXIfirn4MOW5w5SQdHCVC59R6Eqk/IrUOqdNPqI+wL5kh5piG
DNhnxVc+OfWStoauAH0AH+thT3egMqFVOb4CnszXSSSvcSHOTjO9Q/HgBI6IOmYGqczkk9XZyUIP
IkkPZ3jOfOMxz/184Vc2xAsdl/rW3Zujf4/E8O4P2o1u6woT4XuIY14zfOEldLN5eY5UIzI7DPPw
kfTjB0xRm/IwlUKeO8DYJUhtDmVvC13urr7vm+YwqNOz6V0u3tCeTET6jDIvlwNF7Y0e1dd6FHcv
K0t0t5A8oo9Jr48qMaXMowIZj414ylq8HW2aSV6k39Qop6Vr7/oi9Xhiwl8V1QCJfbiYnKlx5f4i
mFUtFYMHuM4LEp3PfmedLfHnu8Nb0DrxxuoYnB6GBVcfipWZufQWRZCQ3swP8dSdSJl2A/uWm43H
xi8elcWpXlXbKo8PXW4cmsSml1L0y6Hq/mCdPaa6/dUyBVWZxiyL98wDlsWjP1dCbApsQWVcP1ak
1khp38IsJ9c26ELjiGAY+hoH5r0RTpRdk2xbJc4mncdjn1sPTgtSHb2nZt21DjZE5nVIyFs7YcRL
IqJxEZjWobcojQVehLclHhiedBm1Eak00zKttQaWcJ8JgPjZWLirpm60TV1RtKQWNRhAUULbGvZQ
uUbqwe2pBv+38OYJy27DRoU62bZ4jcQkgX46rdnrlb1uzfGJuPxK16qftmkm6meU/UYOWBF4G3+k
RuZU1rIq3K1Rz9O+jqovzymfpZXvZmDXeGadvBLaWt4+BrHFrmo/B33zCSP7pPCxeg4ByJzo+UXD
Peq9z3roXtXZ4iXdO46hYDFTwlPP3vhz8wC9/mIMZof7KkKPo/jti4jlbAVnt5TPhB1PAny7isai
jrp8aJ0Cp/krfEA2EZT0hda7RLYuKvJ8ItDw+Q3EEaG4/ed3ALi7BGZIRaE6NiT8pekpcF1t6Tr2
e+43r+wc6y6YrkbpfozKsUYG/W7oSUdwjzwaUxgsVbRMj/mh66x8MUwOt11fmynfsQ8sCy+HOGCu
tAJtF70IW7Di9Dv/gdoViJ3TDDJFNmdL9JvRd6beAEmJmnais58xVmNPlqsyHIEdL53kmUSsybb+
2L/1NZDjSUl22OBidefTIqjnjo9Ei/fQl3vTjt+0AXBY6SBZ4tUfysRCR3FLfQ2MGSPT4rHvxIPK
niyJigJef4pQoDGxywi9sTQVWGHM02MyB98jLcKVnOzNPJa/OkDa3Kh2ZeE9eDrC6aHuXVvRPLhm
x65JkS2wg48WMJotKKj1BZtkIACLUrtcKeQ9PtOnkuWGcxkLX6Z7TaN1xzm9dq35aMI+JJjNdmlQ
HewZ1R8ErDFgjmfAOByn9NS+XOK1Hr5IV6GN56JlW445kkhd9mBG2aOmmZBG6qMD0Nyo+x+TwAm9
fHtpR8ZR0eVENC+LOGPWpPimE5HmgDz96aSQ7vVYfBVhfxTcbdH0n3nDOg3pjSxkXZIjpZuqHp4q
WR+o9O/CunwtzOFJjNnBzIJXGw1DmfXrQIczBg3IapnqU0tdB6ZhwGntsscZMrtZXdstawKohehI
e/VAA02Y0ToQ7bsTtadxFk/AgteAx7dqNrkssMACn0FNCHX8l4ln2VM3LJ36xXdGUFzGAM6ISkDr
bmPk7Myu+O2j7Ibj7y6LCE5tH/PpUgQPFeJMLTpJOl7QuCE3cBKpeJTztHPMDp4z6RJ8wi3D3DVg
QQb4trXRrgvCwqoPfiTaGMva144u/A68EZ5ouu8Sb+zQo0BvER7ZEqD7IU4adF978wU1L9ojnpEi
8QJfaiQ3AFjzHujeZ9JmZxs7OWXaq+Ly3LExPuqbrRq6NgMhb5CpqPWdlYLue2PjxqVmXOABaQrn
9KWoqYeXLUucg/RN6vNzN5B4zJggqXBPxWHwlLeykMDOgv3EtpZy5EyyPA4R4pP51H062bTCAvam
lfMm02ed/k9DkM91SupZGX0Quy4+cuHti2kG5tSO5wyX40xRWexm6zXGZzNLKuRYZTL9qmU+h/sA
IX8yw0BCd2TwQz3nzJMbfcaDIJPyMcsrOu1ESrZjNTtCw6UHE3kZ+/PrCFiirNMzDtC7gGM6cqgr
K80PBG5RuQpXcwr6dTKvuhed50q72KUG9Xw+97F4QO+SnlTylkXmLR365zhGzrnMHmXebtJkomTC
EMRB8huZ+kV3KTTwPfTCg8pvHKf9U5vBRP3Tyor4MBrNgaPaXBFoL8ZKnPO8o/duPivemptkt2rE
Mhc83qMabQDEexdMcSSQ19IN+4SAcM+lm7uebBqU81VMLeR24lLVGWlj+9Ef6oM/Rw96Dp5FoNs4
6ZAbSrc4gm24G41a4pR+UvmQlWjMOnZHVkHHisqSmIMHGjePOD8CZ/EPuXChi8WQuqiSxvVwwjry
RQZY/bHC89F4tDJ50SSbJoXDPXyTpd4XN98nneHB5HYKxBkR4omc267o8zFAqGfm47uWArwaoIhQ
8Xuu/bnDhyg4OlQhatgNi0E37vAHZ0AF4g7TZk2H9ZnO45MRQYRy0/kdcCVHWDY+taCTa96bGjI7
n4PngI7M5KIGrEyA7VNK0wxKBUb71Q7JGSDahzC0G/XIl6QVX0hrEmgBtY3HFNyCKvnOYOMaSKA7
P25vk99dq7HZsNPtnc5LGXG0FP7D2Xnsxo5k0fZf3vgRIBm0gzdJb5RG3kwISVdi0Hv79W9FjRpC
3XuBGnQ3UNVQJplkRJxz9l47G8dbdZHqte5wN6ldrI2GT9O8s3QboUncvAtLqMYNChaXUO1VUgDh
C2c0ZIFVnO0AFL1rWazQmLkwd526YHrNsTU66YzPZEBSoJLe5w1iRbkyQwiTVkpQehu8tGXMkabJ
GTv3g6oM5l/qna8q+1GO9UOYGoe8l/OSaCpMZ4lxtvpQZdbSvInzreQhcXp+Cm9S3gOkFUlHVGYZ
jeuOGeHQNfVSi6wnVTyUuDdpmT7RNltPxfguphHP4VhsO6ltmym2mS6UV7Wgxb5xKMf20PKtabrB
e5iWDceVKNYfgkLwC0cXAkeRZCQzsnc0k/XcMAoM1/Y86ghrUPqFU/BJBbMw2nFYMHneeBX9mwCn
wzLCvZdwpux5TPFVA3IxH7S4aFeaZz4nvHSyCptl0cV3kbL3hc13G5p3GTVZxBuoB6qvKg/BhIGQ
eBxC1V0cN2aTFAviBpZmyXJcsDKCd7vM5fQ8kN+wIAf00+h6Xod550+sEhbtYTq+bruIgX8tldVd
ebKqjIOzKdGNI0LwtPg253jdt+r4MD8FyczBN9ogJFt1w/w04VP1RfsKNWofx/Y9skPGvVOxU+4X
X20ZGkE+i0ziG2xqccslQKdv+vuBOiyHY2FPwRErCRO1cN2kYtkQYYI6fVOW1bVMgl/6HN/ULfct
ZEUVMmMSaU3fFmc/ZZEVQ/mt5+J+wpJYhIw4Sp32OHvKrMX7aqwRulgBFubuwQQCNeNDMYv5I3ft
aTky8x8S/dmyunLT+2j/uyh5LrnWOM0FDvDiPS4wSzOUiubuEDa5gyePpHrwBEiXwRKymBk0PGv8
htKmAznV0zK1Je3hwbrJAjLBEJnJzNpLl3KD1g9uT7z8eTJ+mS6TNn8IvxD6v2QOo+M66zgsRyh5
yq1ZBeesa44WKnnDi/55Ok2N4UfXTDdlgzemHgbAQix6OUdAWdgc6SJ0Y41919d1sua8/M16fqNq
W70kt3iwWYZyxAzpZqwsQiordLUqgkBxFua8Qegxakuqy21EoAmxqvS3ZdjhZZWjg6XbfUpK/EU5
ToImYfwdOx86foO9IRBFmEBIwgbnQhUIbZ8PWafsuuuISZ9wEoLZgvSEdzZcqbvVjOZ58N17B2yn
MJNX4JSnxOlucaEt2XrM5VAEjCXTB7OIt74zPttY/FK3XTeT9uBMxitn0jOYrx1krSfLttcZE6IO
agAPDEoZ06Yun/QvlmQfj65A12+fLCeaUC3PCHgEfgJh3ecCRVamg1LsfUQiBZ5Qczg5mXYJTDrl
TVl96XP36gA/oBHEIxBkrbVQH0vD8DYuMvZgmdENi68Un7yN+uwfo3Emdj52TtoQvVRdCEU6Nvam
a/X4g4eLliKTDWsmFlm8UVfIoebFxWW8MNTt1ihO1YZUsoB7budRMyMv0UhmZJxvbg07fo2nErFJ
2L9D2wePw5+otZFDq6Rc4khVoqhsIEKwfFX2gJ0iTJahp6H2RbC+rKjRU2EeI0tcJPWcT0cmrPXx
UDr6/ejhywirb9KSYe2zcRXZxC8dX3GA7YyJJrYwyzuaByc2Mmg04c0AuUCXzXbUGRJgKaX+EO9z
2Dz44/AGYfchqdC0k7twFyKxX3UcMvV2ugacg2A9XdqxxnoxnAun3iZjdEbiBJafrEB61DiV1F+4
bxzzYUBkumTkWVH/aCiPoBIsTNc8GGXFYwo9ABOWsR57Hffi+MSk7TA68QfA7ePsIN6SBo2SYMxv
1QXWM0bHhG4q8qCHjEMpvi17N0dNBGRAvzaSnzhpjRsUWhvbK5h/jBcpvC39toWPZ0ErG8hT0UNm
0g3rmYmONaFMEhrCXHjpoe6rg+lPh4YYjUxHyEdXf50a3VOeJcGCQG26lzEHx7osHzOaE9Sv9BGj
7tCJ8NBO5WWGfaiQIro202AId0MHiQNTBTLP6pFI1sOQyF0Mq4E6hk5+Gj0NpfhOa/yEBn5gL/Gx
Uwwnf85Po8eWEwxVvCAoq2ZbRIhnN2C1hnSZZfOjyOsa3CeG3mlGqTB3PDxhmT+M/PuWM4PRlqs5
YvRSMWkr21ZbOqJGlYT5xgTOEIl4XfetiUxSQ9zl2U99VCEGl7TE2dFSs13qU7+hcDnKXGdOTzKv
xoFM0gVTCA/Y2ISh4MeLQ/ZsK74OrMxlMq2dEDkq78ci4u5s276ebmB7bxN33BWc7ePO0bcidsdN
PIErMfTyIZ5rOg7+YWA3cOwSpWvDBL+HZ20WLAMTBb5nZetm9I5Gb1yyhgcPtzBN5ppDKRPfW9Zk
1NGx9mkX8ZHz4bNTpfs26uDSEnzVt9Y+DVpEhHOyiWh8TuokWePT5+zhdSyTqqvVSUpG9xCqFpK0
9lE6feb5vEMLf2sNGZPZ6qXIbdy0ZLXSLyP64l635tvQSFcRPc5KVO56HDLs4ghmJoZHWAuU3BZB
YObsmiz8zGv3znfncz5od4BPjqYbXu0mv6cnhygbY6czDAsNAc5l8Gm1kmfhiInFFFZJBypcj662
E7w6Trw3tJE5x4gusQx1NOlufNIJ/QwrDlVCo3+N+4vZbokfvRAQ7jXX3o2i2WeOQ3egNz+YSZ9H
JQmwmiuPIr28wtoXNo006ca3Rmmm+ykcseU12riWsntyIGIRFE6wDAtyn2h3LqMbCYBnLccUckyk
fwV6eStbTJ4KsiC4ti6BHMIAXQvz6xg3eNZ8u+Sg4r+yhh5SfXxTP0Q8wPg3kJaz622djDKoR6kb
aKeGk3uKpdDiOWSmXm8t0b9PNjas3nIOlAp74eFomk3bXOqAqhY1c8e1q9MgGMb3Js5OYaYjj8Tn
54ZhjwSPhk0SVOWi7MD4mIPhLyJMvBYCLsscrhUPLy6KrUuufem4zCWH+ZJO7rUZ8SXm3XNexuNK
B6MzGTSwpGfT7tHNoy4xRDtZuEv94lmfB1yuufFdUJcJQmaoL8nvm50S1AUS7J5NuzXEMxzn+8i1
u2XXKYJAjU0CNbUnP9TEVqtoJJS+PHptttZzvEf4fSHC+Dft0JabUkuPcvT4gcOL3781wvrGtfQt
K+slC/lSRcY5oUTEvLAH/QJbTO661HstTVSMeuqtXM/eaxJTRFJdnbq8a9vWXXpetol7Bl2h+Oy1
md4FAlytE/fVULP5jca7NfVPeuqcE1wpvQDqRrAbHvwYPWaRaPcKOGRb0SmsghsMKowgu+QpS9ut
2dgCkoR/H3UtmE0iFAQ9y8L132RQsqjUH8Mwk0k4kYdqI10Cwd3LJZD1fYrDaOVTlfnMtakgnxsP
j1WLEImCuLBJj2Npj7NE0jkxvEXgE0uNjvEtybzvRBEUysH7ELF1N/Cop659dCKYMnm+nWzzKNxh
H+D5TALilPyRE1Xh+b8YcHzw8xHLR9ghjtaTXQwsaeKimc5rAlvI9e0bBzjkIsxynUGhRE/ZGp80
QICGsdqnTc0Pq5/7cXwi4PKh8ogi8Im+tJk1LUTovCrCEkwSjklzerY5Z5Jlsfd9czFC6F/S0HsW
Zn6rHnjTiGuaKdazoTPFadA3M6oFTtZMIoKsoL13Oo+TPaP6m1kp6gn9K3HA1GrTLfo/Fh17NWEo
XrR1cSsn73HSsBhhb9B0925S37hOKTWi5qCjHlkhHt4boUbP1b9T8gwTeFdCx6znOCdYp5UMTxTJ
R9vZL2FuLxOP8weU372q4xL6asjluqsmoqOsMTMWIGpqZzhWaXdS/A3Ze29JPV3zxvgQtfk8Dhxr
OvdBliZ6bHMrJ+dV/VhE8ZFByBxoZvxqlO4lNY17LZnOVWs8FK5YT864kjxLYtSOmOBeKZXZlzMo
x3J6cNVDEFmdzawqezc8g7RWdlVmfAXAK3nReuokI7CdVdr2pJlnn5WCxJa0MhZ4ddSIAJL2qJFp
1GHorPJuZaa4bURySqTH7Ck+1QVMiglOCv0qp7F+YaXfeVN6bP3xVIEvX06GfdEbCy/FbC+MAat4
yfhgNgQacqO8mSOBqzd86GF2qZuT0VDEAzndJPiEihQqult/D2A8VFhliIGgku1+pjs5ZXJVy75b
Nh0bhTVcOopHuze/NJMtXmjMrrGhqHmS1UJcmuBV6ENASEQaLBOKGcUFK9rpq3URK0SFc24n593z
Ke4axz+L0b8NaVUnnnYwQRapdpSXZl9U3KcCBn82MCo1gxJRDWwh0qd+GYG+dOdyR9TnJkoLBMyo
myN4FZaBNgSALiaMAa9F5Iuj1od3ERsfBgNkCoP3IBBH6F75RMl5sQyOOZE+76VVO2qAv9Ma2Djz
dIKUEoFksj5dw9kMbCgOz1zd4DYv0PAB+2kXf+bX/QbKav/AZtqYcc0UafOu1aIHf/L2srO/srb7
CyP7N3RU+wccM/RlAn+DJN8gTXfsg4fGtf6Wvvgb7Pc/+OXP97soD5v/93+M/xu0uZWHWpDxMK2Y
dhPyYQwnadKfq2neOflzAsrCSTCq0kn/890yFav237CCij76P5+p09qu4oHr8aP4yhwK6MdDy5yP
iESUyNmbGjOMbn0dp/yBAuSW84rXoEROtUudigcwdsfOjtdJjsJcMfAIDNoaYk7+8muK392TH5DJ
Fik34Tp+tlND8HasXp063NiEXQeIFnpeDqzPJytzvxOK9EC0G8VbC2YczzQzmKWiOiQjRb0GZWzR
E8BGs5T++FSPJY9t+iuykvs5NGn8cyLtYa4NVfUYjoAEwZB9GISc/uVKFD/x3270D1iwI9skGSn0
dr5RX71AMFBpasRQzZoyqEdjk5A9yHThz7+r8bv79gNWiS7Co7OWJTtX655E396reB+tlncoLJCN
dqy+kDma3HvMev9v2OvffKj1k8aeVhCrJvLZNRF+lGZ0sGyq5MGXn3qLXDi0JX2TwUIcU56aOPnL
K/mbN976QaxsHE13MsJIdgIBfVO53iKqcXvNov0LEvN3H6BQmf/zjtDTcad8duOd0QuIriN2zfKr
YyLx599K3Z1/eTKsHytW3bS4hlWqve6ld+TybpS7WZ2kupb/RMnpH/DPMP6FoPq7q1H//H+upsW2
otNTjHc0jJ9xS3MSooFm56s/X41Qb+a/Xc4PQm89Q10UWR/vcM4epIstzJyYDjWF8xbr9CS0bE2+
BpuZbVGV+WowGI0fZcgEqp4usatfgR8R5iYRUIfRUcd6YPjinEQo3oAo6IP+pNyfbWXgMYWc5w/1
Ke9wc+j6J3pXtDZkSbtJd5jc+i/X9Ltb9mORLLukQ8I58QDk4WcCIBoz5Fob7b88AMZvFmHrxyLH
OH10AsYMO4FUwIliqAFcHIlgX22mDDyqu+/oT4TKcJT3zLVPvuiffy31jP3bj/VjVWLcRUEbiHjn
pMNWj4OVDMtrD4eBHtt/fHt+rER1CEWkEXoMYEO7uH7/rhMaUefJ5s9X8LubJ34sOgLzQ4FILt4l
TvEUMnktHbFW1HA1JULI8qlsUkMzHBI64GYd/IW6/BtOrvix6mRxRjzvHMS7adLeylYS301jPzDq
29STcklTzfjbFbq/eT7+Caf+n1fWonmfybBOUN4wK0Uvz+7kFCBQQudZOZ2L0PpSqB8oRCBhBTMu
0Ycl5Wv10enmIR0z6pGmwvEnlF4+pbxQ1CynL07Sx/3tVhiIKxoxfTvdhBOGZRMfV0GnPKRn58Ta
W1dnTMJzjiRqymAmE2IkfTohvbuTsjxZXbfqUUFoLR6/IRhATJVL+AX5Qs9mnBkeEhZqXS1BPopI
I3cfLa27N2Pv1REm/oE8QZ/hLfvAgmDZPOZF/1zF7t6f0/fRxw7suytfwD3yZlTrAyN5mJ7JfnCj
rUKgNLa5LzTzhSHWzpMoUNPEPcZlfqhNa6UBdppIDeIN+wwtuEw2GqjKd78HO//SEpJ7J9Eduwxi
MD0JyGwxrIKakVstR662gQI414/krqFbsI3P1pw/INluNTn8IyoXSXyTJOF9p3UPrjt9y8J9J7X2
SllPRZdlW9cej9nQngSGJgAfnIzo3o/wLWhu9Z6qmKh468Z9rDv9zVbqg94+M4W4CY36MtPwWKAV
ulrk0BkW2ZFw5qJm2mU9g2GHyFy7vQ9QbvXjsLJpqYOLLKjl7HztKoNTZTG9SrAejV8qABmg476P
3EvtQFHMiOVMPEB+CGIldMxUsleXg/Mo7OJgeMWDDXuu6yAHo2nzx3RvxtWpCMJ7bF4g+XvKUywn
jlW3fJ5DN9n/HuU0LMxMfI0jYlIiOvCALeDoPPZRfpGhbytF7MkjEDYuCgw1Idk9/OR/Xgh+s0iL
H9uo46U47/BY71wh3xVKBjc+j9v0l/f9dwGf4se+abJlCr9jX6ssZKEO0ZEgeW8ar8oX8eSuRABx
YzCyF8ESQ9fuqtIBwpyKWupyi7v0zDRyh0IILo+xG/MEdBBcFotIx75gYjUbHa8b8XMMLONygSl4
26flfzsiiR978hjFMpllzZ5vhw9W2V7DWb4XtfzLBva7W/9jf2SOCGyrLdjyqZ5z1kIjcxnsFv/x
2//YHkVYzrHV6+RgAFwNGkSPsBhDN/pb3fW75fXHJqj7eTDSneHvxwkucQg/kZ6frDi9q6V40Drz
KdSmNx8oLAT25yBLXv/bE/tjZyzCiRU6Ruhsoa+y8aE5RnA/lMVfTi2/2aHMHxvjZLZ6U0n+/Fhl
5JQ1/XlGPuL3ZHvOBm9tYbXX/3Qh5o+9UExN29teFdGelFfpa3eD7j8kYXX75z+v/sy/HFLMH+dv
1Kuz1mCvx4EZlyshvEfU9cPKAXKn1pFKdDuj/Fvuxu8+7Mcy0jQYBjhOEPyAXpK9IRJsj/ZLHrgb
05xXmPc22lT+ZVH5zYtj/lhT9KCa625M4h1dyXv1Tlo8BRhV/pLlor7zv924H699Cwexm9s43jVD
eue541q51/MASr0m13/+bVzzn2iWf/uUH29/WnYyDUcKCr3RDCDZdBcTo/ywsTo2tOOtNFjbQn7b
YQW4ADC9T3/YBKDCTIf0KongRIFWUNE/DK59V8npQmz4xsmY3vt8Z+FLdI2VdUsONGr23H8VyXSs
YThVEVRBv4w+e8aYCyuzjo3H4NOx9ok2vkZhe+gGCsE6vRNiXs5UVmE17kz2WGHk7TJMVbIW2vBF
oYZLvjZiSmViVYOiRQTmAiP1oxu/G3dpYNxCu6jcoFHGwBs8nnzpJrpJ+unopK67GuMY3FyI9dAr
HkNaae3gH5wuePesYl5O3fjssmHMHfqdMaQbqBX8f7reeBZJ8BLogIr98DRb/cGSA+U5dFSnikEA
Sjp9ooE3gVElbnPFGS0L8gAcCD3dya/q8+Dgz1RWXSdVHCs0LC4eQj2/TTXI4tH81DYcw9qc1Brs
lBv68gz3owofZfZASuzaH0ttUTgegzJnW9jY2WjLYnuIWuaadb3XMu2ldp3L4Ix7k++z0AvOCVOp
RtZUjcusSz68Mnh35FQcyAN5KplI2x3T2MQ1SHjqDpFmf4c4yowQtDZBdkfFBaz0mp3CWgbAxAI3
3BFbPiwAMa6dBpj3NEKYLoyDjNxdo8EQGuz4FI7pLz+ATZPY2DCi+nvS52eUO802K+y1Oj8mdnRU
hQu8rDU63AuHTAUBIajeGh4VDqgKx0uozagoOQSKGQKpsLqPMU4PYgjPJoRYTvDF2Yzg4xY9BlxX
X1tef/WwXY1awIysxQc43xAykcF1YmDWme5V0SiCMv3MTe0QOf4vbZp/zeoGObr3FgaQSVr/Qae7
h6kdnXxrOMeA4TNygCuS6AkpffZqG8xglCg4tJFE+IwGAV44jvHQe8mlxvPJPLlB+tMjDYEkpm6d
5oVYFroEwmihcay0q1d9bg4zG0jTxJK2sXdvjgKPZezeJLZ+a7pQraburvIRNYlNWHr+orLA7SAg
v1Sy6OB41Q0xGtXWMrJ7UkQrhUJ/mRqEZkaafCoQkjbrZ0UUrBykoDTkZy84GZQBRECn61ACM+9M
TNf6kDwhJABiZZ9LIuyWgj8U6ra1ahv3l07kL8NM5nVVeR5NMoUzHd9HN8lLVGm33lCCXiH30CsY
lUXhGWUUUvW43GUmNpfaY3ruFDdp2Z7MMr6xA+i+Ht5FzmB4uszgTFqBJEjEHNboWM8I8De+mwe8
dVA3bQyLTnpfh/ltPlmP6i5ZDEMaGV4qdkSNQzzOB3SFYfrmZ+YjUoCTPkFAl/EhN6t4pR4C2JeM
7qhMsvnLh6qcNIjMRje+j/t5U/eahjsnvHSCcHMgwodIBCcZMZXTNbg/PUIDN+e+uNWNU0TwleXB
YHuusergk8CaCpP7xZf+I6KhVeR3Rw7rWKaQYU2Tv6v80Fg4volOJR3dVdCG3ypIexz7TQM5OEvS
j26szgELlztVCVni9Y1musfKxIuZTSipESk5uqVjZwvu9Vw/zRNRB1gsu6MiC3e0nmLX2CBEeG1Q
q61iUyNtzMJfzIhly+B1Cy9vFdkdUkFW7hp9RMsTgt7/WrLb4MjMvvBRIb6S823GLNfGNrGsq+Yj
j8iNdSxJW5l0Fj9FKmDd0q5/kcoGoY9htfFT+8E0B6Q0WkP6hI2QzPbRA8cFT7jzxID6ZM4Yh1ks
I9ZSfU88+Y1pGWqc+WGhuuaVDlcj83CVzqBiy3VElytH9OvOdn7NDEhKHWeETfZK0zHJc8s3TUcI
bOk36Wjf9jOMwRIcitvYQKwQaxv12bdEuphkfEdRUyx6yUI/u58Kzj17zcaiWvOn7tmWiNzaHpey
UwQ4vOk7YI9/Lm2BSoua28XCBOnkO8usq+9nt40VKI3+QZD5qhaELos/dA4XMPtnGsLh2sMZn3iu
XIWlexdgZ6lSbKHhAM/JH8xd1aSnFlqBrUW3YW0wDqw7on7z76aURHT0uOKCg98kQEchurYpalfX
fDKm8oXM+OOsm2fYG8XaaJo18Y5PWuCuBWsaahPMuEUT3jgGAvfM0+G39OSBuY24xA0VTTf623n0
tj2ZII27bbThl+F0+zwtlpot15EQKNoHTNblpo6Rv9c5GLueaFhTw+rri1dr8l9BvBP2M6GqbqN+
19XmnmnzaRLxVsHBq7a9MRqJJcG0LmYpIPRbb5pDJDyZ3naYZQsIh4DuDJo6Bbyaqi9Aw8wInSXa
8mjoNpphr/jzBT1IA6XrcBWDcxfwUgkn5qUgIUKJ1l32ooEMp1mDlyJ5edssPpY8cYPvQb+S0wI9
GR6GBC3lCMgVT4gD4S5/q63gXtNHJIS8le2EGz2Mt6VTHaM42rQTKg49sveyKq85eHcU0shka6a/
qVdcwVSg/gcADhEnIRqa1A7+y/POZsbcbhowANuA1QkRORBGc8kIY1twY1dF4C9mLyuXIeKmhUXS
FnjExxBNbD94N2PAn2q99hhY/dvgdu3SFNoTcR90B0pmuuhol6M73RglbH9hiEdXk2+QOC92hadM
7ep1kjAgnTDMwB2A6pBrdFizVZC7z309vvSNeY/smsIU4VmTDHufNTfX0s8AdmFnTOu5bX9pA0RV
icGhSZ1m6SfOITaZ4OtlO6Mk6nEsDtbtwApYDBpiPXp1sDKX6lWa5jJdqu1FYaazKDkOWhqqLh4A
htzfiiG4S7gD+4Td3jeKt6IZ9+oPlYb7pvL5vA7yMR7cd5CjSGzDPt8ETXpvRMWvBHesWp6MEI9p
ZuZnp3OvY9Hf9ageoOWEvPZ46nsj3/RCR9AzgtwVKGD4v7aafTDoZ6gjAwzlx17UkF+iexfgTo2t
gLwYsXRxu3OEtRSAs14iItyiMF/2VVtAUh6xUrbxfVdaBqhfvimDUUg1pATo4paIi12VhB/ME4BK
2s9aoz/akjfJcRIOi+BfkAZiI9HzAy7r7WzKfYczrevQp6CB3bYpmsxYdxFF6efAM1/c2byATnkf
wvixcGiV+XqwSqT70WbVTTZqJ2N0b/TUapdoRi4I7K54L5+1qnlxBvnpdu4W8cl+zGgm2UYAuJ+3
S299hh/FSv1Ukka8WzXfGhOthaV5+4o+fuiAQFDPqzrhj0m1Gg2GzKm9Z7Z1G5Vlsc5NnPeTLbYN
WkZUYUCfavmZgexd1mH0UdKi6zVV2UncLyRUjdGNTb3VaNp6Ag0KFos8Ld59rwSUG1vVXZw5HxPr
f24BkRla7RyN3oczG2fTw0/5zzXwA5PfuHOIKlYASXJQ042sJeogAKY5TxjrSLqw2VfddHzLoOB5
2ng/DAknagnQqLFfPYdwDUR0H+HsnhDR4SsO+wPNro2n1euw8DcQnVnamTTqTsQqhbzBj0izsIsF
pcyLK80j+lOOF1ia4iFHviRbscnSCHQPYjj1AAcBr5zPDoKGT99VLbTUGdh2X+B6ZUizEfxgTuvd
I9HIV4Y33ah/S87osoxUS1tYgOaD9M722xtV4SfEX6jTvRXoyOVwLydQPjxGsxYRBang3Qcp5vHC
VeLkeDaKxQHGkZUfXTfdqPttV3Jcll31WHrc3hIr/wyA1mVwg1NjN6FuLudxDQHiSV2yafdPg11f
TbQ0Fr/Y7Bj7Qh8eI6hWBPjuWsQaHetoQMRu33wS4Dtk5l59h9meno20wdCfnux5Oqt74ds014Yw
OjhpDWFcfshA38zwT4xxum05aRSptTb7+GRn86EyWG7daqPTuK2BBmozprVgeptDfRUn80ad/wP+
Gcdm4ISRmRBzk7zgFQA3TrRVH8z9Cn7IL+Gju6gk2+qU5i+wnvcadUtWeU/ZbJDfotN4rRN3l+sB
fWVrk8Niq/r03U4Q+nnp+C06/X42s1vCQtY9VujFPCipBgrQZFYIL3tna1yW2a567lSfVOsgzR7Y
Pnc0Ms5VGV1zXkx6ypc281sc5YQZBne+g307JA1slSrUjGH658QirIInWHqwpNki1ALECn+CSP2o
Ojw0kGEjaYTIeE9qTYy08KgeH3WQdJxio7n+gayvncVGXFDrWb77iGmBEoicP75KFI1QtrtTXDZP
cvDeAFe0cInkHg+Ujh4AsqCDn0lh1GYHopOZmVc/mQ74ttad3385vZSbUaEDLXlikd1K8FBmN+36
EL+QZ6OPydkZUaHQMWh48trdiEmn78Bn9ygOCMA5egahoab+jCpwl6bZvTNGHFdx4dHj6ThTqSMz
ZJNNVEwUPOOH5M0M9OrFruhi5zSrMy0aF62GEN3lIVEf2OByH3GhSy/czT4uuHybRjV6HPHgesFT
7YirSMFxY45D8UJ+vLu1XQQvmkk8CgFqb4alncqqOno8UZrdHn2Rb2fAv8Sj3DVtuG4jfwUqdzt0
nJhw1OwySxlKWcWFdVLfokNqP5u3uRXYS0NHSWRY6Y0biJUox3rFy/yCUO2QxJKTNjLJJnGfdDds
WQQMcAc+7/1Qp0DB6huz7O6VaksO0JdS/xxUI+fCGEaG2Fumf1QHP8XH7zMkzyPnf2Gxx3lSxxRQ
1Bfbxe+ZUXlomXyYTaDtobHy6uSpqghPGpgM2Mb0ZY7kuAVlexB6fWpUKLmXDPckSr/BYL/5J+57
zg/WZP2qi+jd91w0fsWhd3sAh+6y89yTw1ahjmC6Wd7WrQkGmO87Wd5i7sk6CZgLIePSO/opznrC
O8LBOX4kvQ9NuR2+536xJfZklRvlJR/127gXZ2GzNcyqyOw/29DeZNSwo2Ze87Im7KsolxVUEiuf
Nlkctqu0dlT7g9sl73yjBChfxmsDMTwhUUCGxndXJhsr1M5pAYoo9YO1NfeHKMIIxTngFTfg12zH
E2fwhCAM2HJkSplvPj1HmdkPtgdPrKANiYR8fq2L5BJCJYkajCEDLrQyxwU8GpAoxmgtMucwjAXk
pOg0D8V75VLEm05Aulr+ZKpnQbODLUa06jAFPUDp/kmLDXsBET5bBGGKWI8YRpw81Z1MvYUjjG2W
J/88PHNgbYzGoiTm+VMPedObJzd2twVrvhaIk9q066HYEJ+Rrjk+30YOCRh8Ll2Mna4Whtp8Dcfo
Lnf6O8qvUxVShwc5vI65p0IiiRkFZ3kwY+ctVWaVUV+GescRZuqmTVqGAHD6+Ooq0ToTz2vEC6Yl
+r0Iiy+3BjUozE0KXt8EYlyoY7eXAl5o/PPYW/vaHDceQB6U9ekqneQTMp3vuei3WRtdXZJPVl5r
YaGrMyQBnL6cMr8kXfdsePXnjNuGxLthDcLogBB26UYFBWo4roaoOBplmDJVlA8FMUgZgDhb7c98
9yibX8q2vElNb6/+l5H6r2KckQaPm0aYa4PHp3ayS1MSUAn0chTeWzTZhymLdpGXQmtBWdhX74aZ
PDi1+StPvWsfQ87Kuu/Rl5uyNY85nxkb7YtneRCgFbqRrSkUmCR0W9npKvDVxUxGZDx/TR5i8xYp
M5qpZT149zXhkin1dsr6IbL54iJoU0/CJ64mjNV9903Oz0OYkOc4+Y9h1t8T1kw5aFRU8T3yZnWg
6fv7rsEuCETW8TP4KaL9TD1MiVH1mGQ2/AkclegDvb3ROp9px/bp2wivwel/cgiE8EYURoANmcIn
q3aRMvXiosU4ei2sdQ/EwJpOtszfhA4BIfv/LJ3ZUuPMEoSfSBHa1br1bmMbMOtwowCG0b7vevrz
Ff+5mGAGBluWuqursrIy688K6DqEpWBbzHsrXf9rSYnc9wULXztZ5nifZ72Mv+5a5JA4aZYLNjzQ
n0LrqZkgebfGvwlrZM0iX0UyBGsHdc+U/b25iPqHejUK3I1wXoORGL1WI0QzphAPeQMkNg3PKSzq
lVmphygsN2NDGRR5kBfN5I0pm3v6/gfdCl9xvnqxE3F8yjuIq9xwz2l8hCCHvVO6B5xfGHdQbw6J
h9nMMukJlqB5e8Y56ZyAFzr9GV2MB/poO6OZUKestzlysZaPQp3X3+l4LxaVsTer7CWKxEGuPUmM
MkkMKG1Zh9F7QRm9aPNrprUfCef40r0qT52MHtmyib2WFu1zrFk/Seb5KLckp66cxLQ6epDL8ohQ
vnhTs0BS31jFnYOxl3C4OGnqMD7qnnpvscSD4oaR5ey+kitcmdZJVnhL7rK6JMgBH5elYmGg7ko6
ZzPzu8JYPF+PvfuqefEb+0GEl2A6R3BpW8/8CkoGljqMsCEdXJn/35gTFowZEnTtiDo7BGdG9jSP
aXXGJgyeco6dZ+cnZ5T1V32lDk3zzxyDew7DwxyGmFr5H3M+7Iok/sDb5lqTwRR5+8iILhO1yXOv
NZvIdfacyUzlZBe5+w4G6/J9JN42WV7Q1PpnpsWZ+dOnCA7+aF4Tz9n26mdx0d+O3Y1PLtYnyC1L
niTHqHwNijea7s+oIXwaJNFhdD+3xReJcN6K+xw6LwTMgkOm7T7lVvkVI79MbM0IqZmsmJFUOSIU
pRbRrzGhwAuzqcXNwXqTD47W7lSh/pGYmEYyj4OMxNantBo5r6p6vCZ0G5gyQdGzuupJ92VGzq7p
/QZpTPENifGjRRahQsfJVcOPbaLGFatNTUTRnX5TTyjme8WL5LkRKYAK2MWiOF5tdTVtMte/xCCg
TuyuVaY/4Eqylws00QiWT6uLZl7xZrTxheuMGOmKM4X3JB4YuFeVU/A8AQLwo4DshidqMz8+p/rr
qGhQTdlmGZL70NLZ/ShHcgnAr86c3qNTh4j1j7Kfe/LDem7+1d1Fs5ANwdPHYaui74GOU3nsc7SZ
STzldWX2C/15ObP4BBA/7gDJUYljosKJ9ouhET7s6qBF1R8fmZLIA4ZY1Ckymw3Im8dg86xVu9h7
rRA2lWJmjIYL4wQrY4g2Ubbc5O8L2l8h6I/8tp5pZ1Qtjo7xnpbTRpaU5GgdfQXlb1389BTgOVce
MPa68sBK0CxcpciYMqJ2cOdiw+UWLs6CVfwOmrxTLuYabPHIttZyAT1LrKsmfdVhOocA2bnBJaZE
wK5hfJiZznVsgLug4n6Lteost1gukRU4gaFKMjI2wZFV3TreRl4r8bWHEKxHcSlJfatM/6fAwtfn
rVKj3lSBdjAC/yNkdk6REcuvkEIjRWc/G+4A9hxQ+XWvjp0d04WOkzmfrJoU0vrKTB19LstfuV20
DmXOkUltN31XYJDocvFcBjy5cF3tuw9/6IH5+p1Iz2iVumd18D9F0NIe3GPQOQaWy9p3P362HMhI
L9lbd2FWFWn73gdApHcDzAZAq+10XXeoArP70GaQgE4VrMqNLGfHSc4SKDHCE5isTjEOJdjornPm
7VLbfJft6/r2ceryG5s1Hd0/PrpInXnNSUqsIjjo3jez/U/8f1lSlG3UEl2rMy1Sn4lYO3Pxbwim
PaV19lqTd8BHpz63GCi0DwuvurjLt3Su5Hb2BT5EyJgsNhKJc01TL4lvkr1YTvcorlUGu7o1Phzr
S+CFyYxv9oQIP/FBLoVr+P1EaN8H2teERWG61Hsjcd6xXKEwQFXB+xhSdKlYmoaaXvMouk4YMfL8
MCVg2l02TmzmG14plntFIKkD5NTw7cvC7BLHYOtMZJ71mcYHKoq0/M5aHW55MtYQH/R6BgJ1yY5Z
WX4jnwixXaXNTxagFIZ7Dx4wiQ7SKuLpchVpNwB4fsmmLmhwW556WOp4y/lwp885osNIHKF2fFY8
MR4tbJaNDx2da4nafNe5/+RWIcSEXJD64p/9GHxKtHFnZ02nGiDs3reLfY3VDQYX1yTKcY5ouKFo
ygOGLkV0mmhbecR4H0MxNoWgbawH7sDikFaFKFAl/UrGPap5OXYAQVVq34kjXMXZF8/BqbHck0S5
BvjFVNYDl4H9z5mS6q1kuH3QIgjq19qDMMWrjPPdHAJ9ILjuFfM9nghbySKRQTuyz+euOUu6m2gI
ahlv8ulwyiBcFseFIfqV7H27p2pHeyrh4YYMvup5jQkMSUTeMkmoXVOOAC1zdoJ0FJyHDgST2PYP
SRi3wP7dgYoKHW8ltlbhk53V69atf4rR2ksJNdnagWtFFRsAz36WuOchSFwtxcG2vgIaDOS0u7y2
rty/isUxkIE0DT2g31CSGHdV3W3lUaC6aiMlUHbBfW0AtpAiD0Z50/3kW3ZLkz/zQojo7Hw/fS9U
8VD0iBrNEUosFd9NLe8clozWu1xQf5u5FZU3/0TZ9C0nrNLtZqM3AEft8xKogzn9k9UhsdKyX2Ex
ryanuORJ/2BbzLvEgMREXmhsKCoUqzTy37ECsJr0a6CKtr2PYGD4mN3ukzxzebKq9R5HNHp5CY7a
oDbzZF2gTZ0ckgW0sjZzlMNitB6lBJp/zcWSPT3QYxPQEODGzLwf2o2w3ahwZWQWC1zc6COIz10K
/tmvlePcTFZrpcwDs6yvfdld59DA94MhHAHaDfOb2S4am1eJOrI4ZGHXjSiocF7nfbcNM0ozTo85
c67yjnLhDOFQUMTLhTFZA40zkqi+RAGOsG/ZwZ3e++VmaqEFDhowOPPw+8roT83kYVJZ6TeEEFCA
sbC97Q6NMZxd9ycBDAOJ32h4j+mgaIxsXlvP+VszyNviuwnj0DEkcz2VWQqU4UarDgsXPmF7zZbm
B4toSJHTzmCWstEQLo7LmEkiTpTSdpg3bPaQ3RGVyHY2DbS2Shn6E28k7byAbWdhf0h8n4Gi+OKn
03daGI86O9jxkXUtXLDRYQ5eSe4u6L+jIoY2o0W3JG/nVRlDSvXT5WYPjIOTUA12rgH05vWpDJn7
mxm8XpkT8ETgtGv5TxE3TwNXyMm0cjoaIgS/tQkQjYMMCLCLlD2S2fiRB5kxnO98lLkSkprZMx6t
HPV7PkIVd3fp2Jx9pmtL5C2fegu9rZazxxkh9rgcTxW3Nhy0EwMJ6R8kbanZx2TX66656QYMQYzs
K9GJn1gjizyAeUzp+NSz+be3oPimIf2wWaaqTG/TgoQHlGlh5NwRTnUOAxgnn1U8PPsIUdBStp6G
rmkIhCEFvSjZpEz9+s17ifSB1iOS02dJezQF0LSimg8YEAd75X5GM3JfPkhzaVG6jQnarTL6VhU3
o1vmddHmwybXE2cNwxmuC7YQzAMyYkoq68eIFTHGuMtcNDQWpzkQC8HGwia7bxZGvlSLCHIOwtK3
7q6jwtVUfXWg70XMVaDKEDxg6nhz+m4TaMt3aw6nDKG5eIDMQtL/ZQYMfrmdvjKy6Q5cgJM3rp69
IH7QIFhozoilNPjMZh7VYaAlsprq8eSG2bnXM/Cf0IdhCpNroouwhEea4Kdl7g+oAf7pk3hbgGAa
Lb1k1oThQsklYsuKbRft5qJxDtt5y0jW/FQgFoiL+LgrZUDT8+GyI2RWiheM7tziREE44pZ5fXrA
BfUytd+5W6Llk/g7VyqkrDPJNQIDC5H4I+X0tTmgdMYUB4DRVeMam8XwZM4PwzDXes0K8y0E0hqJ
W/HEpAYDR2+6HW061meoh8gvsW3CXFrDoHf18I8uKA1twPqp8k55nzFJpfvMxi85vEnrQ7eWbVhp
Ly2dGTPx77qG+ViBTQr3lOUpO8xhLLHKbgtu8I2DDGqjaUdM/xiFr9B85KdRUn4y0vPVq+Gqcrym
PYvuxQxpAsLO/Jkm2B/AxF8vve3CbbY+MLhtcPeh7LDafONiMqjKBvoWBzUKz/mWhsfBjfqvsENG
wFDk5I7GsL8yp7c29vdRT1PCxQECMfP3PBs22uS/4SKwl7te5f7GonjzwVF7OPqbMsEOdDFeWz1/
nFo0y7FsjHadOZ5x7+Gl/frF6e0nuuk/CI68y32MU4d+iH0tCvPFLplFXixz/Wvk2AXZh6r7x0lr
KUIqeKEDogasCY/8IrVGZMngg9QR7g/zRsKEQ52pugbPGOQXSQhWEzNeQzFNrKBp02tdv0KSuF5r
k0UUWT69ZDhwpOx7x/rbJ8ZbhePpwP6QtVfnSBrrE10uMsfYMpGw0tDgjiYpka0Xh8avnlfk1oiP
VzJPbtApk52uflI0d+qMDoE5iQs0kkR1gUCdUdJsA2vugK+tBBCQFNyUjlWb3QVNfb/gvSC/Ydmf
KK6utNzAoqbFOZMDvUaewHJfR1ycEwBBiCr2S20WKG6E+n7yzD2s/LfA7vbIb64ENltsFndQ4Mch
ID1j2KaVbNwlP9eOdoXxvUGQdAOyf8wHVMwVWruIarwWxXDfhFWzmVUNXhZfR1JkWbBjr631KUXT
Y37oETnFPgJLYGyG4/AYocup0UAKZfyTrk1VV/U6UfrNZX+6DG5gotofuwL9+Il5Qw8Vkq7a+2oY
9nS+roNWHVXoHoYCFR9zQImg3krVYNqf1HY7Yxpov/YnO205yvpmbWv2Yxy4B+CZS6qYZwwfMmN5
DufxT1BiGmzHomeB/arRNfDDzU1GBYlJMPIwGlKCHqpTRTdhycnGzhTt5VJsDHlyMRLPEtkZbAPT
J+ygEflkG1RCmltsmd5eB4xxocYKBp/geh86jFXTt8cAqIDFj4kG8k89KahrYAaoAu/bapgJXoYd
nJYqcp67cWICvr23jO9ktmioYcWByo/jIwZqMk2xGgBM7bFj8UAYYXXEWIZ4VMaGNnwA2uvxLari
WyOzAQRrSbJijFdkuTVsoJoiSgN4lJ/7o7UbcSC0MVKyYufVqSH/9QrUBFGTlTJuGcAUqxKxg7ua
NKkPg/MMlUE3rh2mLPLpAWdeYE62yF8Q3EsMDPmGrAPHq022h/NeTzYi2xUS6khsYK2EguuBNsK9
A6QTgMDzOQXq0FwcYZPLEkac9p67GsTJLaPbSxnj0A6W4FEMIX1N4HZ24MjPHfvTo1RbJ4gA2GPx
L1QnHCLDDZes581TmU3bjDPFI7lq3I3jC2cT1+sRhXrNtjkhM/Wot9k55kjtMM7O6k8wkPdStwES
bME/RE0jBo4AA33UGbu3xJukuyCvy9wZSFnr2fJus91vJUWQpRva7COJEUaXXloOCy1wPrSu+8Or
V37+d8J43mKeq5ywW8HELXbKg638C5JgG3ueRBB5vOdQVBzbwbsb4LPq8VSZfFvXWVvv5O0kRqF4
+ZrCRCKD/PxvZ5T/whQF3sm+WdjOrXPX25ryZBO1V0ZxiHUgCqvd+M3fuR6fi+bHcqa/ph/4vwHd
s+M9IivrltDmzsNPhfWuDSzQMAyGb62JThy9aStgvHvEGUhfM0YQPvbFl9tDSdW06pEj4Smf443D
iNJO99yXyASOYpt3QXqOuIuE6HVV4VLM+r8G4fy4EEAstBICuEZInXPzRmObpwM6PGE+bpDlQ6eq
YkbG1fHBJTbMDnQa0Ox3PrRvuqLCVL153YgDsWHi7jhBhEQB5DKHZnQHoIdHzOynOysBNlP5vAWd
XbZRANXJ6E5qhAarO1pH2wldKtAVRMUfGgNSyVQcvBpjzF/+EkZSyj6Ok9e+J73zmiiXohRNOc4+
kL5gM9pV/VUj/dCxfUfkBRpWRZC4Dyq0g0uizM8c6hSwGrqzyYIqBXpENf195SQnAv64QsEGiQCr
eNQaJM2po7aMyyK0b0a7ZejAGGOEw2vy67JJXgZuZpWPCmBmxBxNV+fYXX6yIn4m9wkkeVEczu3R
wMmLaNU9MKbYrRcn2/V2iARjfpzIXlTMUJNCak55+G77pnVpCv3V7F6XtNymTCuNbjj8cTLYhMQs
0w4eVDsyq7/o+6/BH6tNM7UMeY2X2KdsbYtLZhgPhp0c45o5T0vP91O+DmeK+j8N3rS9so5th5QQ
qSOGDT8gqcBj4XIAN0NXou33s40RXh7CHTdrNBkG1B5cTNKKZWJQYZi/LUNSawXT0B8zlFDrtl/b
jV7/Vo8a89/vXT9+Jbkx73MnDj/zhKWsdHcLRxLfxyF+pEN+G2ysI1Pj0cYkpqTXuWZ6jM6R2W3H
HC/lxnxCNwRCLjts5RrLA7H27NXFgzmSWJS0gszW2xkd4uVMAzDdOmwoe9805JlbY7gsDQAdvptp
U+BxQp2+6PcDHZRghoWAPm6hj3/7uPtR3fQ41y6+MkO8Ucq8MZRz3/ewYWxUBvtlOquEsU9jwD8x
bIejMywbtuKVEoA+fws2gaYCYiyHotWW1YipSzmWFyNgH8IsukNMAXmleO9bkI9shSjUSPshPAc4
PVVe+VNT9A+hn65q0sa2K2+j0Z1xcjkVsQZpJM0Y5A+By4cExBYZjLVXMo6uium7a/1vzcHseair
b8vytq5BKRvSstp2NQqcSdwdqhawwtAHht+wS3K8B5MFuALEAhPxB0bPJuNkJCiMIha/1kLzMdD7
c4MzpkIghocLp8eojpE1AIugvuJAy9jEBTo9dH4A3dwY1UEcgTWzwj14RgCrbe0Hc84/xpAFwikn
e5O+AD7ukU8BYXJURFvF67qolbZ+sbfj9LkIK5RGw22NbFmzVHemZq+jCItTtq7Rf2lzdj9RdQtW
1Ojq0xfJLVipMHsjZPv9BwsJHuShNzz25n7ASrZABW9SOBwm8ZnJEaAFd89CmQmUnEESO1t4cW7L
OQ3D0g6iB/meCZ9jU1n1VjJul0joRuTRjOVUdChn8ypnTQ+fMR3y7axmOqYOqic1fgsHLAt2tJz3
LYZdmiZ2D91ZT0oO3vBliLQvs7LvjLJ/bWcLkL433pHdWaAmOQDD8JWWYN3J4zaDAvf1oF4hiQOT
p9iBifxkRmPtGgTRcZiDCd+PxgQdGRuYsrugfvu35wPLJ8O24ghqU2vDHQF5ihAkMb3XsWSmYgJE
RAZGxPEgVn/6bkdHo72XFmGE4qT/Vw5yhEZXA9q9LvcEtCx6yJX21rvMhQfmHsPas4MUUUOH1DGT
x9xYcCJ1Lyb5UguOl+JqotLqD1lDxq9FI4qbhXXg6YGu8uSGVdiCF2lmcSEpxZq+PFU8/aA1Xydi
bcHgsSLQw53Syp1lAI4HSbkfncfGC7el1b5J0dkvcK5rDUz71uvOvwrNAsfzbo0+XexZ+2Pl5rvD
oS9rzyBuq7L7Rs74rqnrH/K5sM0p6rFlU+VJ0rwMFFHuW4QPbmMFx99HAjX7WX63hi+0Jn2Hy3Qq
8cXrx5HOSY17d6RderQZ+kz/nlsoS6p6kZK0NPRToyxkksGi/07wbfQxPI1m+uVH0D6MybhmKGI1
Fa1BiIKap31VRUMbv3Pgp6XVwTEDbZ3Z/TtWUeUeNtCzrFxn0kibigZRQ4gxPNqMAx8xYswViecL
0wn+xOiIkaBdoyLVvJlt9adw64dUxydB6QkwDQg/frsewwwyb6aea5dIB+3L5rM6JrZtNS2VoEFu
K+0OdBY+UpKTmrjVGni4M/n2oLN/wl5/rBoIF0AVJQ0amldjkj4vSfQyw5Lyo/DFHDqgvNa6q63s
2wy1R8tovcck4iaH7hLt6gT5stxCLJB5IfxcSE+Guf/GAR5FcCc80eD+mxnlU5kgUl7O42PB5kBm
4ckr0ysUImu9JNMD7Pp624X4TUxmc6eHpKNMJiPTmlU7K0zZ9lmzbAcwWLROEUUs6ZZ22rlcsEyv
qhylpxmremDkXB/e216fN3BG871BtRWQ5GLXZR2UGv5Ns/lhZDJv4zBzImFfpekDqOfWLaFHQwc+
DrP2OfoDQk+LfQyaAs8ufhwtlY2gYH9FnRV6soJnrKn+JV+qjay9IsoeTIvTxEaij7nG/BAF05WW
9Y8+gr6U3hob7vU0qW2JVTvvEz5nU3CfV90fFaG43MOjHMzyZ9L0B+R6HkdKacrnq1sMh3qw6Ckl
5S0hKje6C+wMDNVYyCQrY17XFE+2gxSz1d4nnT9uEbIjDBGosqU+o9B2KUxo7ZmiT1VuLXN6YMST
ztGCetbQHJKk3UEP3UEa3VoOCk1W8ETFEJvjrou/6t6+QFY/9z7mHWR8EHpvY95SAZd//FGLbmkB
B57jrssUqsHTJev8u17ntCdLa2vzzEJZt/O8C9xht+jZW6j1V9kZbTdudMvZLOZ862ztRV5cNmxP
sac1xakahvclhMduaUNDa8hkotpocHaNDk7VXr1C7ZhA4y26zxreh2JLSfhvguyvWxvfJXP6sC6Y
W7A7/TVJWRQgM04aP6eQIiYiIvXrWso+NO/pQI8bCYJ1SZs0rS6jj7cU5VBrBt0qL5CFwJVWx1uY
9PdRyx6Xwl5nfXiUCNsszk/TZ1eTyMgk30YbUP9KLl3ibPrxLYaPmJOw4ASyTiqISnP6I+8kL2jE
t3Hx9jMvJm+cx+WZSbDfsC9/FzSFpQ/LyUnP0nvrcF3zIRqFAERRCkvYQhuLVWVRNKdliUyXUMPq
1QLaQvzYWOyaurXv594mAebffNoaHTA0UDYtj4gDpHLpGdqfOupcgFFHnGoM+CX4zlfwjvsIMF/G
9hIOYZoJaEL7XnhyRYeyhYUeTF+zYlSFI1Q+PB+6UAa9e0C2OfX+9jz9tmBIafJwa55RqwKjia3i
IjholLkXCq693C2KTKq+NS8TOxhDVTqT3uZjDOnCDeA/Bz2YCF37yjn7sf/n/1ctNyRAUQi+oQb7
r738lsaYwLuFs7LbxIZIpt86ROQCnqGfQXHOqq+xmfYTsrdNL9rL7uukqc/SX8DLqm2AQ4LV9p+m
O3/kJrM5hWBVivo92rQCQTj1Fi4JKHiVblKt+Rk9SiY9OZFGo8+eW/uh0/6WiKc1JqLOARzmCAfu
JX+HHfOeERflMFdw+ax4OjYaaqt6ShSevgaASpMggtK3wC+7ksmEEgvfmLo6bp0/QQ4qqqLpx6n9
bJ2RgcFG2I/4RCp34RTp6+9h4RwexN8EbBwhxhco4+sMZHUk9EBXv6dtBh87WOOtwIhLii7D0G1s
GzIYN3IK2l1dLndTme9bfLInt3nX9PpfTgDpSBbinK2HHMX3pGfPXVcgLZSC4WhZ8aer6NcVw9vg
Bgz6+Pgb1OHe9pnOQQn0PSomFC+Ny++6QRqbIVygn0zdelc7FYb/UIpjrB32aHuZJ1k5zDZQ6nJj
iV8B8FPcLRcvVJdm9DdVO0WAMtNW95yXMO5Q05v+CJsrbK+2r21HrmFysg1HvFs258noeXiQguqO
DhJCEyu7zo9obpzSMUDxZ97WBpCz9Hh4Q4/81abJO7TEZ1G041ifQBuX+bNu8++hzc9g18iDZ9EX
/TBGKVA8jNW28ON7iQVJb9yGUT8X3nRnspxzOsk2Pt2qCHfIClN2+l/xZB2xyLqSnCWEoSDO4Fs7
gHX1xq2oXQcab9QVK92Qfk6ZvpaLva16bxs140fd41XKGANdUhmrQ6jVyZs7PyguQ2i81AhhcH6+
SKXViqIqli0AGa2B/ZZkhq2v/e7mtMaUVrLQ3+8kwNR+gMRGGBwTzTrIE8iN6dDG+S6Y251e5T9q
aJ8Yh90uvXXk9GFErd9aJE2d6eyCMH1ouC4vnP51arr1AOrxYHyxtYYm+TdQOIV+8hAYsGsx6Ahi
k+2WPy415IrAfoaedQ6IaJlLi84annuEQwTlqd0Uf0koQcZNUlybvaWp5EGHEKMIy8aYg9I6iIeD
y1XBS4lZwi8OFAXcU/MTuGAbmIOHnCLRCWfqfGmYuqH31bMk9NEvhcSJ54xJk8cxiCFZtU9Ny9mT
2o5GD8WbhdaXtKUsrftrTnOzpvVNSefc+iXblbWnrZzEuO+pDBI/PiVl+9dZmj81eW3OiDkLlRI3
bt/9BHqAfITGGmnrpsjkE8Oj5JL040XF0yFiW+aAa6xg6OhbVNdOTZXcYZZ3zFX5Hji1fozJDsci
OMZycjX2cXAQFMjVLrfieSX559Jrn0XP+nYK3NTmFvRr+hdQn6Iv/JiaGo0lFvlEsQkqXo31po8r
xlRQl4mhqsb5cKqT5lh05SFrome7QiMZREsnKWeu7p64DuWojN1XPXy10Dv2zQCi6vyBTNza1Pp7
nFIB5xJ0pnp6XaUJEABByNDnU+r4Dx6fMu21eynb+yE4RhRdhTa9syEh9aSYv9PATmRVjrh5cxZI
Yd1oLZQr40Yr5WiNCh2eFLkZeOG98Uc2FkPGa6PN4CkuMHhC8yn1GcOj16nbxdFT1vtQBdckXO5q
fMMZi8TmQxRLWXJW5ezLLLifEMtMMDdJkwYgRdHpQF6ohB3KphnpLQQR1DuPkSK288y/8dC7TcoU
e1R8pnF87xhTjGjYYxq0B8cMh+ktrMqrp7J/Mn5Mqn6s2m4DAI9rN2t5zMg5AEgRioDpOT03ucdN
i7dSK7p5e/OgQrEKMvopzYLYa1pBb4mGLRTBvVRxdoXqOPBeXRubSsUHySJ00GjqWd9Of0qihC8T
J9R/uVNcBb5PzfBRmhBF7Kzl+WFyRU4YvmJQspcnPhTMc1gJ141rAKGQVuUDkwqMYabvcvxGifYo
jDBBi1N2PduRCLimk7PJh+aI7t1OFlVaUxzM+Ws7pSdXdRc+RSkYSpLtpG8xQXyRXTvoNDJhikfV
Ig7rorAaoEuOeFJDvII4v5baCO4HSPny5gzByci/G1JHHw8DVZif8aQd7IrZ0hi2aGxlb+C9U4p6
J0g7egaMzTC5HHPG8f1Ila+WKxWqWCe45SEw3a0zfSsbciCoGvqGy04KeL1RTwxRngUPqCx71wbN
CXFRMNzxWwp2E5fiyYRvqy3GV0CwFTRA8vkC+rVUnPLCUNeeDC/7YrB7L30iJo6RHioPhHx5XT0c
L0VGcSTMcNKczp+/KsPfFwZDlwHtcgWQ07TWJwO5OznXOl5DHo6xQIPMmVGSdr5yYxRBi62CJ1kZ
5p30TVtuobBVGYQ9aHbyJHQCa4Zwyb1HeXuvKMmbptpJv15SZNgR+GIhx8ptZcp8K6mp0eg/zCuu
UO8+hAU+sbC+hPnWhv2tC+erawGd51jYtz9cuzynwWsOlLhM/DKNLZZ0vBOg6Lafp38wNv4BJq/d
aroJ3JJYNvAqtD+JBU2uPVRT3EOKBpoZh4V2JCL+zDBAyCqyU0aClLFxeqZ3/ltwQobloJabItC7
nn87E3akZfhnAoGZiIptoJ0DsEOTNoMS99uJfRNOh8qheTxNd1qcX+MCIq1Eyol0wI+yY2SXX2qJ
Xhvy2jkvdxmiyO60IAoVMYphYtVBIsO9MfPvwkvObRzsbDPe6thgV0kEZSQ4oBsOZjCe5LA1SvVi
lVgWBJ39k4XOQUK90eFLzQzvymAJlFn910qZVRmHVzdlMtd0v9Oyx8RpevH1ewEbOiNCnZX2lkQG
eWDGEqLfSy+RDEcylJYDoknMlcuxXybTXbHYn1qfX2AhnN0JwkQxbAod5WeaTkUGNy117xml+kVb
GgDgXFT6O+4E/smvDvvCL9mAufukaqAEsfD5QyCrKusl4nbPIROxKBCT6S+gPUtU0bv0tgRruTHQ
6n6/yAbo+3WEtZwIm491CpAxIH1gryZeEpI0OCrRSxqtjlk+dZq9MSUqBN20lxxVNdlWPALqwdn4
aXd19Pwmq5q2OZLCNTnNdGBBElMmz1832rJfvAFe6vhmzuO/yF2u0Ne+mNh56uAI2ZY6coTUA0qH
BOGAOyE12mAD3DrsC46F88wBaUIok/aYhfdAa//UDCmBO271obuLkvHKDnFZ51L9FCzNlJzamZdP
yxauHgboIHrKjk7yM3hI8iWGY9kMw53cqhDAXpqKpRGfmPFeL16KlmztnIKx/U0LpZry6uzGMTIi
MTx1gISMQv0iBCkDlkQXOeu5ChM8D0KtiXiI57sINhNYSN5glRVHvWXhpSIGgPPXzAAj7XBBZgHQ
IwzL7b1Fa4odKxHol9dbogJPpjkAwFolh4hbP6YzognUNwY65W1TP8kJobWiQoI/BUmy6f9LDMBy
mFs2wGoIqjZBiZCVhMrq6XcJRAzmcTIEeJ8kCsMYZorRaIaHXFlv8hpjTQuc+xyN3lHCrz5YB3nC
aFcewtA7j9nwOTaAXhyfcu8eQ4RvzWFcM27wpHsj9iX0T/zpKpESGqp84V3igp1DeAvYKUuWniSn
GamC5NqUajcS2li/KtQOUhxBQOaPc2b0QX5bFipfZJHwRadCdrLuNxYbcNpTQz9aAYYCcv1A6YxA
GFRG1MyRP88rJglMAiwkMctrH22V7ulefgS6dx/xkiR3CGeknEN0bXCoiT7k2HfaH1kTTVYedGIf
/1Er3hy9JnTbKMUw0AUBtceFPjGeoyW/uUb1KYn7YJknF8+XOkl3zpTg9cIjk8JOHqVJ/pz53RsI
cSde136HnZpUQPRusJ+7ovR95ItBtp6xKyezvCBbsZdo0/rNs9wie9ToSAN2pQV9fe2zqXwmM0M8
d2wYOfoWl6q7kDpU0hQhC2qoj7vVm2l1uB1463JgwJGWLTSXlU/BwKegPnzVOvtBq0cY08j0g6yB
AzfnkTanT9tfMiA2LX5d4CIwB30CiDxFnq3wmyZ/2g5SUzBSI3egrdCtcw1EVMZ8LY10r6x2dgmr
hqdOtuOTL0rvvXWzjRN4XwUFRhn+PuWGTh5+ENSK/Vvje7fEsi7aAtGNd45oH6HGD4+R3TpRGtCe
VpYFA29g9wX8AfpAJKQapq0nXVpb5pCdA8nuWdLm2jza4XDNxojHR/QmJcSbThV8OJYdot8PhK0a
eOa32ARQsmhuVPTwZjFSkOVDz3lEp5AfpUmykxpJroMXKpr+0ACPU8Ogff1oGsVzo6a9zh5npqAA
5G+Y6CiZ17OgrEKTuE8WRh8lvtE88WLURmzqxKIJIMdqO6d7UfZ0kM5Il2HPPEYXmlYPEsmD/oQg
PbR4edMK7A+FbKY9nf9xdh69kTNbmv4rjV43MfRmMNMLKZ0yU1LKmw2hUkn0Luj56+c5ur34WlMG
6MVF4atbEjODESeOeU24A0V/WkCRxRKIVLVprCerQzKEJILdJh9aZvpTGa+mXmfc/SkFreB8yjI+
lcxbjDLfGGTkddVfyd/TQPesh4J+okXd4JLM6Hq9l2oEYdrd1Cqqh2rfUwPoXneYq/RS0KoU0vTb
EJ/a49IA5RZ+Aa05Ngzju8uWRZHwjmQZAhPZWhAU5RSe9CB7MsGs8M+nsHkcOHctEyjZTHwKd8II
mzZZQZiSR8+dsZcGGMcZJld2VvGRlGOfaq5SCJQ/Y8O40AArmCN9pDQFOZrEJzd7pIjvqxEVyPoC
xzI5bqHewcucroTZ1rWQ8xt1JwceWLNCw77llaJk9ZYCQj6DFLCdeeoCzo4f7YmqPX0+uZAKiEt8
zrJ5S/GTaGJ9N3L1jXwTuYj8Ul8JwrDRMFka0jUQZZOYR5r9VJrcT91jmjTXJtmU/HRgPbiOcV/4
2cmk7w0EEOlE16qPpKaZ0zxXjb83pdOnDZp8Bd/qrkEQHjOKLLl6nU791AsN+Azi/txzIw2gdomF
1EKzB5d5fBBCegDdpSypwEbk87UmaaZsl4pBHk+yE/NWjmhKW1Mn3WyoHFquGFqLBynnCMHCsZLd
K3GHRP9Wdmk5l1c1nbme9yx3ryBLa1hwblS9lWNwnYfDVYqZxsplVghOMjkv6YKYI80TIB4rOb1s
HnYB7t8/tcB6l7aZKsBq27TNeox7iZMon81PaUmcMpj053AVCMGgnpe7sX3XJoSN26kAlEPaxC5u
x/5Nj0XYIqGUY1Y+4XwCCuzY8oLl6DIqkhvE9MsHhTaILjUMT5xh7xdJ+aPCYVnZEN24UVVNHpRC
aSkXZA9hg8t1GnFL2ri4JCYDAIBBDs0YfjWxBK8e5ojda4uZqUGUYTqEd1K4zYnMHVGdRZydYUJD
FRwiEVyVM82pn/3ibiUM/dc/CToGdFT18gxWpiVp8rzqczTAb7KLOz18RvhWiBUJ0vh9ew/bS9qC
7I0Si58xUifJL7nO6JVQEkiRnuJvoKNU5Kd7y02uY23+AveW1vgApH03kQwuU/fujtOVHiP7QvmV
UzPKDhjIfxi73jcQRLMYYyaNujvHgkbijp5GUqipJ7fP3+iYXzlx8PNrE8QDfTwNhG7cLee1wiwq
HZudGbl3iUlry0KSCk12NAUZ2RnBp5yoRUG+k41mBAdpvnpp+Ta7eG4oOrXs0RC5obXZITAi+z7l
BmD5pXcpG1TWXpnqBpyQZy03LqkjbOKNbPHYR8KiQYBUbkjJGKWYC2P/Sn6c3le2FNcurU+kkR7I
oTY2XfuSLrz0ZyR4lRRRcmVJvwsXp21PeibtaOmySMkszWShYwMnOQ9IIHMNnKfcmNxVjAuhzuLr
otDuY57hAXZLRLG39074dQKgoJsQ5fplreFZO9VPg5bfNZlCAjAxfjiz+yPzUAfrXP2nrLkEy9JJ
D+1QoyHVFSvKxINTJCcKWGxvl41PnZXExiVU2nfULul9mbeF2z2U9bIb7XRv2N4dcuBXQR4Wm6hD
D21A92s1lDWeUcwiK5P2rzbG+64pP5YB8AEMsE6gYsep0c21liSJEObpUKmA1jesAhWgpkHv12QJ
wLiw8+13ZIXXDf0OXuE5+feERpcABiV/ZlNK/jMLwcbhvr6qIBhJ5z5Rc0DBYxzoF6OxsUG3BnHJ
djM2mJ7Wuv9e9CEKIT5FnsqROsu3S7rcJGM2n0ehcWmDHtA4NnKHqBzmf1YhfwSeS5vXpuGv6mF8
iAywwaQc66l0DtLHluQeSPYVdL+TnvhQh916JRT6mvclX6BZCiQikq1kRJw41E12/thdBsMMKs9H
XIGxJ0G8cswNIi/nZAzyrerFptMo9UGzwl2P/4XnMrGSQowRi+xxElDpZ7vGY1iYex/ns47Wj8xg
zMbcePWTIAtl+EQdJ5MGNJlXRu5+8VyCn7WbP/pvMOA+G988yS8TJK/dtjupC+Trgtu++GL9pzNg
Za4wZFWuZfM7Fi894bKYSGWyZoBDGqyGZfza6jKEqtE04r4hAya/kke3fBO5G+TthUF8ro/Deen9
nKtwCzV+Iy+X20Wf3BNMfB9GfPchb5gqBoAe3oyw/lwX+2pYCANDtcrLdzIKambOgUS1vLPJ9JN9
NNgJnQtUqrXxpmawIekRt2WQMLhk6kpES/i8CTpqEcAXO56uU9jHeT0zQBECHC9ncBeI3WjGZYzE
42pTYjCsq/4wtW73tZz8vp7YIt/Hbrs7+Y5d7XyEVoW9KSZbUZMcI9TTzvyxfECb+lTH4cfks16Y
xIABV0O7o2MVQzLIGtx4rEPs1+9RblL5pMV+8jUdL9oKiI99KxWq10THOjHxaUzmVVRCZu7nQ00r
z7WHtyKk0V2hFpItiISo9BZl84881jD1GVBOagNsT9pCH8+cKjvMAOTwqb5MFnqdHlAZ1AkDP15D
NL8Z3eXOSn4mEQqNw8F0Hx3uWyFBonMKVgtkIRQdwqwNtdUPl51quhtZek1vV0AecFBm0ftXfywO
DiINMuaSngZXShSWCDyNXzO6whnuHXRT/MahG6vdy1aXfUcqVKsBkVLyZzX5p46SofBxwhEmdlpH
D7Ig8tiQNmXAHcPvtUc4ck7NuJgp0mKjE88LzLsbzZlup2a5lCvsa/bpvZLGEUOKoDzK/d7RwZe3
JvGHAcDFgBXVYCItSL+QyQc1EntO9iRdBgVkkntZotBkJrcoll3QWwJmGQi31cDbT0HTm8fowqKa
NQy1T0CrhA2q4TLQLOfpaFkTbmf8OgLOXZNrWM7DxuWnTZocFdk5SSAbszOQeEfcdHBSOaJpEqKV
CiUL8JGiAKvi5QLDpTM+DNhk2b2R6aO0AxWhwAdyOA5RBCgBaStmhtcWyHMjebO8/FJV7lun2yds
v0m8vJcs5W2xEly+m1anzicjMLr2Kp0ZR5TD3uAOkGlENSlA0fS5MpmNd/OhT7V0hYtxse6nDi7E
ABsFFcobGAzbauxfZz+/Hh2KMHLqOOl/NqQ1QZhaK5fxp8hNLX1MkT/mD5IPyxsKQw8EZPYkTE/m
oDTvET9tkK/C8HhEYCIfb2iTXyNWSf6U2Q9xQ2NMS18wn/q0B2n2z8sWc7brCR9jKn68L5Iif+3r
kvJ6uU+AL7N5nLth8K/cMXxyAdVMDMvscLoZFFGfN0MAiQCXt8wM6AjOCW/JaGlZj49GnzwDxuiW
qGFxrDenb188SUKJ2EtN8jXTJY4nVNm8CJKnHxnjeZMisjFbD5aKX4veA0jqweq164c+Z3P6AnWq
T64WnXyLjagL/YqdPnGHRJ72UwMUEiQGPD4tv0Jf7YC8EvEgCs5SRVjNtGhjQarYyToEGfDqKjUx
NRu51RGCClE9bbnokDvfxBmNOURPAoBhCVwrOiGBdNGhND2nWf2DhIteTFjvQIjsZ8SKLIYwXjCf
YzmKdxUBkhZfmK7rpX4rjRQqtFttp7I4tpSJdqsloDyTuyocbpmWk7M3OySrPkXzOy3MZSt8K6CR
05nozuh69aAcdsxCKl3k4Y0q8Y3UfQOXgbjIyILjp6lE9j0uRHJkKN+jwXxPUo6QkymL49qd3HoG
dAvlaEjpACAjx8mGAo6u5E8XcC8CrUj/MJkr18qnqAVBMZ3VebPNuNZF3rRM0xdv9gEcfuoDE7VA
IZ/k6mXCGytWcjjxqN0nI/rIiVY8AQSFszqvc7Rp+R6rhRVqiRZC4J0ntWs5kG2UPaNpvmkXdW14
9kmntxhZ/tHhCoU0xObyux/F7GzlIgks56PuC6TJVM8FgRIStNEqdddjm+8T3jKTxvMZcFjNgLVx
ae5pRs+Nn3QPvWC7aLL3gQE0pThiAf40LRBuQgU93ZImiZ4CHUP3JwxBIbtzcDAXH9BBctu3w12R
4e+9lA1rX+hPY7fcD1lPCU9EHluEBpnq5OfKpdTxyTEAmN7TuFA4Tc8hGrkkdLbIUtKnjqQldWSi
sA9SwPeZBT+q2Dt5lqyiaryVdfKj5mC1wwtQ77tMNTd6nSFqRDesB3jS5shXoSkxLPNHmHvPDA0v
0JQ5OUDtbFU99z0eiqxXULcnJC6fphFrZ6uKt5YOOxfj95XqCKlGzdwWMOFu1jlfHokbCid4CgcI
2WvJfG0PJf0yQLAtXS7Xa3aN8WSX4Kh4uxdhE7z4XPThEMXrnBYc+jeHfKQTiLhXBxga8MLFzJsU
GYTISTaTqV8q3Tn5aE7l0JV7Pzv4EEjjBq8sB4MxrND7qzZknpOhZu63yELD4XfogU5Nc+9BFhUJ
QAPpS6qV+bwrO3D62q0qYZJN3agh7jRzPbTFFar8gNXKI+XlrgA7pnfBboECiMX3s+tQj85RS6tc
+7ST6qoufdp4CuJbXN3YUAbAfWVHs25eMseHCsQzq9i8qciq3Rwr1xBpzTrVXxvFpFjeI1d7Bd2j
+Ij60lnJ/12hcHgWNkn2r12qHCRIRR0uCdIYiAk5esYJZSY+vDlJ9hR4NuJJiBTnTgf+2iuAkXYv
UUZqoay7EdRwRm2sgjFgUestLfd7tKV/aDZoN6M2EFIt9j2EiNifD1o076e+3cKCfqvxQanpwg7m
pDHV9BAKQo0xYGzoIxY1WdAO9Ma/8Hv7WpXmuTMYCU0WyM5GhyxT+WoE4d0UwjWyHNRyAPZlPRmw
dpSwPTNLyhYu1sI/tT1u6VW+9ckoMP9+VoEOA8Q7xDVYwaEJbqc++nApBRATBYsBAiCumGpBqUN4
p/CY0EScvAwtmlKGtjE4/vnDUUh65JDpVQbFiEsYpRdqr2LszzScIG8x0+NyMTIOfFW92X50RGfv
NaU8ZMvC0GCGSuYxP1Xo6wxBcpG29EOpZve66I04NZBuqOglvcieAZKa1cqopgeT4CGpWgVrSC7N
BB6U3KmM9LXRuUtJSgt12w3xezkAD1sQcwjT7nmGRxM1+b62u11izReTVh6mQO3jPFkPjEjR8vC5
obDyZKTVwCMagCr3FyPtCYjsoqXh5KDcGfU3byHSKbHpHDzNehqm9Brv7/Wch18fNdYAIND6EJW1
QoGor37I2dfj6IcQ/8loAn5adAj8PNppIUBDLAhEVcBB+qKbtZXq000y4xICrWnIXBYBybOlWIuG
r2rGe0OvTn7ub8152fUQSB1SCKPDJoS+OBSQCj5sZsOMyo1rife+us2C+mLhX0wjUM4WiZAEBpRD
iivN54brXFXjkWZ1YBjkXPyMTEthXp/coINR2B4LmSMLn9+2RV/BodcTx9dW1aNemx3KJHn2ux5v
klvDyNdFo85ZpMGN9zJ5jMbhnY8mlhv8YYkaL39LRhgzF50ZpcDGFOGKc9lWPk07b1mukBq803y6
dF1LFap/AchM0r9C0Z9A4qkbnE2A+kFs64CQJa58VA5acF36YQQO3JGPfOxXvfspDQaXuPQl+48u
Wj3qn9VIAZQ3d0iogWWGDzIX3q1sM+Y75KY1C8AfM1Yevl0cUuQtYtZLpCJs7yDyg6IogtTZM+Iz
LqEA2v/PsQRCz1N15962ka5lpnPmJchETjUiFe66ZHwEdvB1hPbVUOElMK1Aze24K8/dSMROog/R
wGDUdWEC4JEttsDb7To0a7gI6GSsB9rLX0sPcoGaJUamCZjijUadOWshzvIA4tFE0HR9I5JDLLH8
FtmMk4dFKNMHlMOAeS1cKzPjJAoC88qgCbws3UNKmcSyWS3DQqpRYKcrXqLm+qdqVA+Bx9A0W9YB
MhLVMN4vhnHw0FhH1GEI3A+I/Edez0aGJhGfrk0BsTTWeCYez+hI6J1+PhXGh+M2l6K3LzJLcgxE
rDchHkzOfOD2/SG/pyDCGMxp5Jsi5XNYSKSWyflsA7i4YXphM+mUwJsm8b2nepoWV7BeSGV7xAcq
/XICopbV072o7RnFfGNCR5ZnWYzEZfB55QUvJe1a2hOwgsDE+c96P1xUxrgT9Ysovy3LciVntTOm
vagApehFuuhJ8rpF+aUGVhTa6qaNuzULSAezJfULTikKKw0KHF4237UtJGY5jdmU3DiYoZZ2uhF9
j6/DyrdDh/2GbvANDmrbxJsvOBpzTCY0xi04iBFTrOQ9ZYol13BTEa4QNgLACPCu3CFgsDLBWAuz
wq5vmjh7oov5tTVGuDu+aV6ILRUNRPRsjPXIfYGyhoaoUprPV6LWUVuXDtR3qNM8ADtMCoOe9Iae
0Kmhx4wS8FqWyOZCEJUVCa/NZPwgl6I/hBV6B14LOoX8jA51CiiPewmH8TVBQk2k3Iy62brjeAA7
LR11WhYx5RYyzIQsJ4ofYRGtW8gUXh+dy+5Oua4EIypSlKKsIstclu76692hroTYIDbW8eVCuJBl
z2Dri3ysHHJt6q8amr6iVZJ1+Da6+puZvdqw3+OyuBJtdElMRJ9INIF1VCsbtlJvZlcFRxtN/Q2B
7MzziddGdJk0Hl0bwcJrVKftHd3iVJtWbhhembw3uYnk08r6U7jKaikmPQkalEvVrhv9MRd7vwEm
WwBtIusZGwHicXXzqaY9b8GME2lVG0p2jsVxOXvIprlbBioFLdTSdinxQih/4VHDYNnlJUlcM3D6
tAPoVwmNt7rIH5fIvpQNDj/rIuHj5aPaVFG703Fg1XzeShRdepl7GTntCoO7p9HHaWCAFmdif/3s
tuN9m2lnvdm+0WMggl7FhZKJWMLF4YOIl46BbL+xyO48198q3OWpTVBGC9mEjo0dY5I+8LGOQeh9
5lm8kdeJUPWFSA95Zv8QjwUN2lGMxzYhuaCcmNTGx9hGvqXJ4EiL7hWiLZi03tB0o68HptV6mnqN
1XAwMDSvAyYvZlYL6mpgmMbW5tqLveIIjP6hbj9BJb6p0Ex3RZvuZUk6g03kKP+xB0WgRmDP4QBu
hrZsTMU5xopZbTfSB0pQKO2DCG0wo95kQ8e3bfPdDO0wMDEH0kqidT9cm0b7lSwnaRPS25tuyrG+
GAJK4y65lgwtHTA9TvAfD+0cj5V4j/vxumcAy1Qe5Bo6zTZd9QkpJUy7gNKJvwF4V4q0lL25WNlH
hwUfsy0kF6yt60Y3Pppnlhf8HCd9p3XeDe9mSgEEW9naCs1LawRV2zGA4Z7OjoapvY4VRsy2gc48
Pmtg1vGTUc7OGuxbtOWu+z5CQalMfpglFmFTYB911mmstZMzmCVBE8q/dTmY2cXkz69lZuwx3N64
iGymiEfJv7X8ft8INV16k7iHmFN1XVVmzBQ8vRhn1Pn7hCPcUYA0ZbuzvGHnIHUll1Vv4x1lp2bM
FawBs4c41ZWACMZWrLLPMRAgEnlHJsKArdBMm/p0XSVxe0ZkI+CelipBCchHZqX9lNvN0lrR+L+o
oGSnETdro+lrlaFwQHxQaX7SUmBtSJw6ZXyxGGO1XvoeVmYDkJ9Lne7qg+jeu0PzUKju2URcaQZW
DaLhnlj9A0etvatgMSURWAob74EkQ8+AfKpCu9lrsWCB/SratPKTMjxUCGWiD860HtebcHF3zWLD
hmrBs2C/cBYSCuosOppxc1OS5evo6U2dh86JD+dYx2imHPJj3MSv05jtJAuNkGbuEFuyNMbR6bjL
icI6q8AI5jKJpJOksGPUJiATadc9xlHwsqjyahnio+OOu9HKNuLluPgwRQuLRwoFNvL8syiyVvBW
adhLnYEnxgL/MrORFZgesP2Dvq/Bd+ZJLXKBpevskoKiDinsNgLhzVlmanIpwmopUavD5PNctOgb
SL7mGF6B6VjTuzslLcYWcUZ5ZanosnKWFsvxaGXrZLWW2dAFnYEGgp6ipl/pC3PTGiINuV9fG2uH
yz2E6NPg5hpbU7jtaqM+JV6UrJD+hYSfGBsfWV8KoVs/Ge8bf4TfZq1wwAP0jLZynldPMW9nJjnh
tkEqBQOPFMkNa4kuQ+SEofMiqoRA872fpzsHPxSaLsDQwIGXSMgXqP0zeieTwtth1nM+a1CtxQGU
rtSN/EntEvzr5evdzYI+Vc2my8wQTZ4k2gBkuawyeJGFyiHs5dDaobbttMbf5G50sJvhhyhaR+QJ
qNxzAYZbYAdIS8Y3Li7wHg8pMenGRAi5qDDQMVTJVzHmRy0BRYx7nNpn9IOzmDZOn0wKn1un2zpG
dKMoapZI9INzMNATOu6VlX6Ygf8jW7BB4JVAFfIXLGRgMJ/pyUJ87ecHw/Eo1fh4uj0+00oo4R8M
j7MbwxszkJyoac5nbvrq2tVJj+szKK3rGhzDjFRKkFnvbpvfIZfNeUj1mNYJWZgBghDPgXqroydz
rrfSedKabGM0HxOQ+sAUrBNXhHiVBQWtGZcoGjlqD0370gl6ZFSH5cUMjDvdSFHE1Q5VvTyaXDBY
gFwGZYDxEzjhEBmGGgtC0x1uLA+l9Iw9zEA8prJKP3wkEJirON5ZXTo7SRoM39HPTd3YI631BlKa
EYHV03obdjTU9ki97Fw1HR1sUxT7f2q1mzTnZg3jlxGPUE4lDQn6LUwZ0dbJtL3H3aVVP5DAo7k9
ukRWxutRYK6jER6LApoVJBNWFrNz6+rt24xAWMA6M5091jXmRnbREC/m6ynDxinj4wz1sGNt0BQA
tJkm5mU+d8exoZSG1vea1MpE7bA6wZM92q2FgONwyt1qOgtqC5LLeN4VRk8ba4L9HVt7w2OE22M3
emb4zH99t4MdHVFss0AhZtBxHB1KisJZFEZJjGZKL3AyW0P3IGOJkFR0obUGxARDRSstig5W1F2U
eCh58ITWlmWDIXTansmH+Wmjsb4t9PKyalO0yzySSTvILjrBOYhKleYBjSiBCFlIGS3D8zjOH5rZ
I4dF+l2w4ceQ0ZfmNXdAnnGYLaAjdgvkNneOMZB1yyPV74eqZ8S1ys987p8nBuEZkXEIMZwy9e7M
I72K2DeW+BtwF7jImUuwNQ1Q+NIj1HvjeYqeZO1LX3/VFGA+DHDaCkm4kRxOzp1RI44jNsaNFR4W
NO8t7AVqtPDLGPUPMQZ2m+DNh4dy7o/RSTYamiczgRicrJo5AaXfUArwq1ow9g3mNezbW1NHv1HF
ex8uqw603gr0Z1vpj5XNQCw3UBOM8vIsd5ttYNNk4jt9+mMYgur9lLwVEONJ5eBUVWDTGrfG29C0
zx2A+2dIYm6bLN23hn8uuoVzQwcGtX1Wp4QjYrjqGT4upkj9yqOXgLbxWcFUJiniPVZKO6RL72SX
Degs2eI9kGU3mdKjldKCH8ZM/Az8y4rMXXavuKKNZnDnxNazSjHSrXrzQeykB73bulx4nKNtO2An
bHdfobKfrCvMN/f9pN1wXaxbLbqWP5HEgJYUmvdGhR5CbtpPYeJfIpiQIduHRgkjgU3uddeFr90N
nrZtbW2Vlsa168OocfutprJDbvWbaqBRRqvps0Ix1Ruo5zTzxZ30h2jyTlPjL7TzmfDRz6XKVBtv
JAvJm+E2GaJ3YDkU8LgMt+xPEx0pD1fZqs23+jzW50qU7+ou+UhRSnb4CqiLgT0bGtC/U78xnfYN
Zb2RQtrXzpTSZ1otjFiw/hFDq8AL1gUcZ3KD6JiD3zKNhoANf48sJnzD7pe5WnuPVBbDmLh+lM9U
DwkHbM7PfOXSY63olhY1rlouh7vswpvQRXNwoD+D6Stcw58g6BmdLdO8i/ThiNRwdG5WaLBYkw+g
pzTvF2e8cyL2GDBbO3luG/0hxA2tn+rrhjHZRRFFkElpeelIMUGyww0NOFiBioZV0L5C6MTKQZ6M
AHUpmWZ+NWf1HQdx3Isox3saFa5idjIY7mPbQUUajAg4PvSVWZytGoxKcJs69NmwBQOHBIJFUSWC
brNVHRoHcS2WdY5iQCfJ8BRH3X4e3Dv5TamYEaPoe59wv8FVq3egPk5RwMASyt0O3v0jnjrRmTG7
L1DXe9iqwbVRUxoOxXuGxwt9hVA/tyDZNZkUMEZ6W5X2x5CNiIQDDRoCeoxT/VPFTL6CekJuJCAG
j7x43VT3IBaisyCKQKMh72exsQlZ+8Dz7uJ5/kQd6T2fUCvxcnVRk7uMQ/2C89YhUYgWVMkCUarf
z7gW0w+NSNsaGyXHedxHUfGaLOWh41lW55/HGqxWOwTewRV+IaewJs/CSQ2QtYPSrYVtRWq5r7bj
v4aetW/DrAWR2RRoIX+tC7n7zEA6zGxonz5IlUWPbsOE+jyNj4GtXsIaqjEwMQjJTE48pa2B8AeU
wTSixgnyoyidG7aFbUnQ306dyYScDDJ1QQPYVf8wV6DPnMJ6mX0ad/hhSwLVaTCTZZfXqhM4eHkM
qvZHOHQ/9YEuMexV/UwN3t2QMTmOxq2yiEOWGT+HU3mhAnekROj3veP55wnUkTMnMN9NjU686cbt
ein8C8Csz+LDjg3cXiXZPS6R901oHvIJxKq0r6zO28TMcpjGxhRq9XZAMTV2U3NTYNCTUkEgZJhA
J8PMLRREHrzYiBxqGaMXRBw55pg+DerSHJz7zKwvjMEC5hc2P0D3Z+KhDJ4HEcRI0WliGaqseEuK
5Nauq3AdONhJgXO/wMoH/AK2QZYiakg31Wti+G4s5gg/IDLb54rAd6ZN8WMVDQ96sdwoXVubRXj6
j0yvOzWPbri1B7hMTkxP1kS0G1klLJaW52RpbxOsO+eiRNRh3FkQIAeqwchyKfrqtcwLGms+EvtQ
k/mbj7Euzr6/cmL9ZpRs9mwWw7GzneYVl4U1u1vTtiAz+ldhDS6WDMGrp31J9pmbeEto1girBVle
WhIonNcrCU5Ucy9aYqTnqgdxhqnjWQJoDJG/bDXAxDwbvQGREj96pQDN2X3TPihLi4Hcm5M7z+I2
Ds2JbdGMxKokwS4KZyhjgtPtVy5gSGcIzjUHSNUyEdhox6S4HsAnSxkvLs+lARPfCvdLg714miKi
HvsvSCfnh6Y0EbUoM15AehsjFGf52GimyW6sBiapxc4N6yd9dj7zWqpN0GdEs/LCoMVUZgHNoS56
Drr6qSnLm2FoabfvXGd5UxUUVLFLt0zUhMma+Q+fwUS1wr70Mhlwrlf+ux3zl3Jowii5slV7zCua
kO688xs674verwbHebZGRHxts3v1HO2V4hl945l5ZJmkd8oZr6me2CF59CBOokXOgNlR/X2gI+fr
1AfwWMBKkuBnVg1rZhWbiPxvNt40rfyLVe9vzIb1b7sjq73JZoimbR3arzCW51WMDhIyl9bDv//b
//rP//M+/e/oozr9a6P9G72GE8DQrv2///67B3zz0Y5MZuB+zQPcaqCADTUIZEvyo3Jz92+W1uJc
/Ksd/u0R1AzJomtTtjOSTvpq3YuHS8ei3HNbKM9W/kNXABi8rD7v7eQO0Nqxc/zqgg39Q8+opbTy
Mh70DBEs7dOxFzANiYaPAcc/cMr3BVwVIqQ/+iqgYgoUYis+yVW7Lx31FBvVdezkdOWN5lHvuUKy
vLsudTqNlFn1WdE5D0kxY668cFsW51pPG6Xz/FWaN6tuHB6WqH2KnPhkFYw/SicAHehUN15rQcpE
At728RLG5MFDRaGjfQzJaR6dV3vy3/ycqZeqH2M6tl427gczuq8qLH69u3BJrxVuG+e+a93HhXtR
52A7NMiasueoIphUxTPscXw+//ya7d/ZSn/zLR8hLjl4mCY7Jif6ugitp9AaXxe7u0w5CXpOuzkv
KizKPNgqKTPSs7SpHO4+H/QCLZkOA+jGmmi9N8mVVlmQNZGU9bujyscPq3fhwcIca7yRl4uuX9T2
EZj5Cr0T8Klnntc92ip48BLnrveKG63v3018fRb044wRFqbrBp/wZB7NwupIHNtjRkMBlc4PBjq4
67S3peH/VNSWeIhw+v+8KL+xDde/rQlVIe4LY6ExwkvPSr1IwV40lNGIq6OxfFViqnvuD8H2z0/7
9Rswg2/W7qpwlKpA6m9dL8dBQ61Gh1ZWPPeHoGv+Ei5+9wz5pu9vcC0ijrzxH9bkloHy+Ebi6jCA
HJUpD3rBUA2ivxxn4zcRw/j2PWwXzmVKy2rXGcND4vp3LULLXvAkTcB5fgYJYaprTOOyMqY1g84U
83FDXSN5/ud1NOX1/CKeGN++ZGmF+ujoerYL6/aSsdq5b80/pwBolx6a6DBz8qvuPLV6dHqrHLH5
UBIGDpdLDV0NlI4jrrD2VNxn+QLMPQRIDah7NfneXzzcvz7Krz6i99/fg8PAtpgBN29rJrjCXcid
epsm8LWEMcQIrEKoAAoOCMOw6/dLVu89hQoyMNaO/qpg9tFPOROB+T8vmiHG7r/6RLJj/rEzsiKc
bAP9i+0cjVe2uHIBCpTUZjb6S99izgOyARIQMHxmYvyHEIX+/GzzdztG/v4fz16GqR8zbfS2CaJz
AaId2Jox6QWF7EX2vQB8sWKimwC4XZhhLAp+BbI0YLErOA9CZ5CFVFDN+WRecNs69H2h0ggDDu/P
P3/O3741ucD+8TmxtUe8POi8bahuTag39vBiwnmc5oMB7pJPTFJF4/oLllxZZCV0QiohV4RQlC2C
W/6XwPTbtyVv8R+fpGm7CBtULG4tdOHPZACWlBmc9ZwWD5o9NHBk2lyX0WlgQFHY9UUS7CutO/55
JX6Tkxrfso7KaMbKMhJtC9huNQYaAkQMmHHO5u1wfSYonlIW//lZv/2u39KDtA7wlwFNvNWBSvBf
e2cgH22vWvczLcKNGtwjO5KqkZFg7m2EJPvnJ/86WFrGt/BfZ8B83CTDRxhzAMGOxpA0dZzIFDYd
f36EnPdfnLqvpP8f71HDkLYtEuKx0vH0xCBWL7rrAfURcdDjQP7ldv/NAdO/RUQDcxZDNbWGF0G7
gWo+ts7tmNl/+e2/+xLfglk9LfroNh3rhOcBEw3qxnqhFtVpmqjZvfKd8C93y2/2nf4tSCVl7Sjw
4hrz2fTSwztm7LJ9ZA6fRTzv7DYEBOgG+5GZ/J9fz++e9y0wgX4t0TqSKxmoUOLPmwxp0JTOz2wy
mhQHmXmMn3qGP/+zLad/izAxLj1x5PPAhi3WRyhkyWxnot7JoOj85SG/2w3fgodlalh4LewGBjGU
h1O6KVDLKESi98/L9uuDYwbfNkTphsqNJDyg2grUrdn2qPrVzrytjPztz4+QBfn/D44ZfNsJnoZx
w+ISFDp6Ccw1hTQYOH+5DH/3y7+99iwfU6QDwnArphsus+2uIKL+zz74tzfcx4vRtI0H50TpB1/h
pdsXjvaX/frrN2sG394sQzbNdPFY3PoR+C3ciJDW2ZkYxfz5s//uvZr//dbRaqvP1My6lEhQ4Pvi
ytBtvnIWRguGBm/8z4+RbfKrd/st4Hvt6HO7LOF2Vuh2dO5zWI0XdNYvJ+ZtkFv+lvOYv87vzeBb
gA/LGeeQhDHhWIx7YwTPjQ2GHXkNoJfh2YzyR93It15qvFaJfiPeaoJWmdzQ/6KVJ2ITsixo/RrI
eRl4zeZTtCmTCj1kaE7MEMfz0ekgXiNN+v+oO7MuR5EsW/+VXvVOXQFCwFq3+sEAoXl2TS9aPshB
aACJWb/+fuaZ1RWpCrl399vNyIzIcAnDhmPHjpmdvXdsXxcwj7wnmT0o0uIHa3oy4NZDrE2aeKgF
kbrz0xZYwGMDupqwnraMfPz9UGiyz38zFtbDygHI+aTkzZqxUMhSPasvEjZbltfQPd31HRIJ+l6K
J1gIi5QhietxDMyOlNBPiL2cKjF7DRiqI/VGroVtiugOHkvqCeoVmyqdw5Hvq/nEYqwHh3NKTkp9
VbiaNs6AjsjU4YSnTNrZ5bovLfgDzrbpfv+mJ67BevA714ZuNcNTsfMPKpeCehi9FYfm/272Wg9u
hwye212HoBMgSzQoktZMCxWSm6Mfwtcn1m49eB6LBGDg24hswVwG00ODaC05eTukMVhwXo4sAXVD
X37fTc/s8sER7Vono5HmDMg1hn34ljppeZiejfKHiEP7/cKsWQ+e6KCGXGqULduHHgqYtgYCNa9N
4Mr30pEqUzmIRfNw5ogZ+QX28UvrVM1uknIg0ZRhBtn3WWIE09sZLrNTljqXs7GWUOkY3ndLM4e6
Yp/bBnn/lcyDK486/AIS7SZVvMpipFjpDzPsmUE9OLuw0ShiKM1s/24H7R0SbjHCQv+7QXhwb5cc
4VWjVmy/BWl5EOddUx6+HpFw+mGdfDLtzAfv08pbN67XAvwnF6dk1dQkhHBpiyjHwTlxlg+P6Of3
TXmy9dLMBz9UR/UhTCoGvGldNs1jPb4cU9Bm4QDKydIx1dPqcEj1tvmlgQtwAabwAzfz6UQqaUWk
5ZwjE/K7MPQMlAKyTJ9/X7FnXfDgebIA+qDwSh/XFVfDZItLNtcW+qUSdyhFZr9/zRMrMR/cTmBm
hnE6m7aPS9iqujqxEeT5vmhZxG88vPngdaprU4kR7iLYuadT8xCNrg1zHRXhBwDbH0bviTcwHzzP
UWmcS5gl0BayzsvyqHI9CzFRWpF2930bmk/8gfngb9SDGieHilmkhRA+6ma3RPOvqUr+LbhYJYka
d8YWCU33yvKiG2B869pY3ZXr2GxwH15nncZN+bzATBIlxxjNmPomTM5jlVtrmgT5GMJpQMREbLBT
sbsBWsxxEqp3IEVB4h5KYAGnC/CPu9Y3Um7EWscz6i3H1xiQ+/mILDBCcseD5t3TwC9O0QEHZUh8
q0K0gB5AQtTA/T7aqJINUKpffd8vz7rlwU2WdfO2yw86HgC/pV+r+QXwPJRHyVg7m9OapVkpVHLd
d9vv3/dsoB+c2a6KgpyY3/aloEpDa45JWV9lphL84HCe2eqDRwOJl6jwcELHT151Amb0atj7RM1e
gmv2w0x7ctygtR6cmgnJgxZooYnKbtZNLuZYQns18HQxsiAS1i3R59xBcOZzWsjwrgarqjTTH2Ls
J13YenB0jSCtgISoJkhDUDJwJEax3r2f1B9OHp8V/+Cv8iq4oZVSm35knd4zOEYkD5wk2f/eAJ72
nhy5Xw40MtuGdjbRwPuH2gjOOBtxWGaMBLRIEa6KDBJwpZK8hykXqVDDJae+HaIQwbX3D3WQ1v0b
j9aSbf+lDoebZSZw6AB4i2DZuXCKT4Z5YyN59NIK5oISdZo0TKCDKFSQ8NZYK84ySUjrfl+BJ4FW
68HdncgKq5QrF7VSyiptASLWmnbnQi5gSzMqFuAmOk5m9VNI+mSStx58H/lKt1sWVS0/ZdMhKWA5
PpbaF+a9G4Kxus0qNVl/37Iny1DrwZ8ccy1s5iixkFa2hliFq/Gm+33JTw7ttdaD69CSCxm4Cata
GB07pJn1JMcpIkYX0Iok+Kr4lOPpMq7Ifjhx43uo0aS6JeZKEoCe6doT/PiamZpdNtiquOQ5g44A
PKRb2g+2/WzqPDif3Ay1Zto8GD6C9CAhGp8R8iqBff8hpn3St8aD30F5PT0psWrAnsiwXavdXLHB
5n/fvc/mpfHgVsg1YzkHWubfIHquQ7UnG0FuZ4dsNGhQkRUKyc2MKr1rk1tdl6gOcIfsNqFt+GFa
PomUjAfPcw+1uAF1jOG38tsJzELTTRi6BK22OwDySK9+2OY8GSbjwQNdjoZyzhLN8A8FYrfxJccY
ALOnZvZDQ54N1IN70cijiji3hUwNJimbIEEKaH4/TM/qLl/5i+e63LRmpsIO5cPGNJRSdnqEIlx0
PFc/2MGzQXjwFYc4Ils2VUz/ngdvwN7gjUBOA3XFgNEPK2XyfTtU2dm/ccHGg6NI7so9OoKV95tq
69gxbqRNcIc0ap4hQibplBs2EiB1pNJ2O5RwQgPah0aVboughHeQU3bJQaRe66F9h6j8+zo9G7YH
B2OVSWQFRkaVGseVnXBdfS7uP9jcs7IfXANke8UOcXHLb6DzBhHzawLS+vtqP+nJr4j3F5OwM7J4
D/EO9QYixmt2I8tBixeFbs9C+zT//h1PzK754BxOyjnI7Qu3kRegaecTJI5y/6zHrR9iqifd03yY
+mfzaNaNFjGNxXmJZqECQ97UD8OqSZP6jal9JTT80kEJAuoBHMrA+knmIrdQyhZCoFIDZIZ96dhq
Qd5rFFhV/YkoUEVGNrCEBAaCmq3AyTJWR/PaLU/gIc1GP6zskX1XZ0Wr1bOkrqCC1vwPI/msFx78
hgHUtcxOTO6MDVYBQXnDvq2+H8BnRiJf+Usf3C6mdT9HFM1+/EVyfdWyD8ChNgG0fP+KJ9f65Jj9
9R1hcLzAbM877scGcPu4c+Yc2wujw+f9dq2c8pJtKvVWOMBfoURBAxSCRZ0URw3mXtg7CpeEkKv7
fWWeGay0hV/auytAYXA7wlxmO4yvcE+hOTKgW/y++K8bvt/Z1IOvqKwkg6K9ovwLuZFyf4YIOUtl
JdQrzOym0ZjcTWRFG8XROTbrH0L/Z6P44EWupGGX9yK1/OCqe4Glg+UmYa5s+pfT5eP7ljWfGKH+
EGUcGooWX7Xa9g3oC7i584Hpk2YUZVzXQdRsSC0qdC+aB7APSXrxLvdbT1dAsEgFLd0+TXY2tPb5
bY207Ctcz6RKKWiUHd+vUgVRAXEBpxd5T7WFQPAl7EU5apXH6+Ssa59hqs5YF0oYw6xNdYICHwYM
Uo2qtpZra+D0o0sBIoXdL6j1vZk0rsAAkbxWk2kZwexanP3ve+FJgK4/+DvzpCdALqBPiSruKiFA
AEx4GVhXErivR7SKLhud1MXv3/VsKdQfnF8rzy10NCCloYOB4xm3SZ6nIw30c35PXW7HxnYDkpp7
lXKRz30TVBiFg57CiuOBi4Q4Xy6nTusQ/xS+PLEyXf78l7mjR63wrJp20AHu3m6Vh41KZ9unyoV4
6PX7Nj97xYOni3PFzgM1BLxj2yh+KYch2hDtIJbMU5H3/TueGbL8+S/NqM9nIyEzNuiga5yi33Od
JEnW+b7sZ/bx4Oqu0BezYCHyjAzCTWjkD6oclagREnRHUPItvQBBox1/WMGe9daDM6uMe03+ehR0
djfVu+4UBgYCOdI0+wcdXe/vm/TsJQ8ezbYtCjNTKLxUBCzPxfJkS74MaJyOcfOHJUJa9G+8pv7g
vy7kJmbl6Ui3qWTI2jocijszcBpQN4t6B4wLCO33rfnKJfvNq77uBX4ZfdQ3K3LfuUTSzGCRFGE7
gFMnOEA7qJRaZwe3bAGzP/dCMzAgI+7IkCSKYKVS1NotDgkoMiSVwWmEMTQkbErgqVSNH7b/6tee
9Xe1e/AvKczO8fV8DDu7XTVO6nLZSHC4MeDus+7VZrSUsgOof1/AlTJBuC6bSuKZKL76yTV418zc
MfSgW2t1L4a7HFE+t67K0QkImnKG/aapcBp5vWsvu2TXrUxz3TCQNL1KPSr5iUY0rVXBoGzxE0Su
VzecDhnPL5BVvDXqfK+e8s6xMiZJ4wjLu3JeV014BEuNrXJxDYZBpZ1AewLs3ZF8juePcxciXVgl
OZsSRnlY1La1UnUgbzWkVRLAHtXKJOWWX2iNYh5C5p4qMZRWtTaFnQLVSfBdaYwKjHJYXk1j39Rq
0l7RULLUTzU0YL9Vx5aWj/KDMQii0zjQk2Fc670Scl70uFgyYEe4QvSb7w2t2VOK6MO4xB1JPBee
zG5sNjc367hWySrMFWNzimKoTwN1UjequY2KhVXee1a8W7E+dRIcrWPERb9lKB6yfU2S94HGI18t
c26ap/DdrpOOdFg6uhXoOWSiUOP+BcR6CsUerE8VsNzruV2BpIoO92VRw1zGkOXyVgmIGoG6Dnqz
6DbKHeRd8Frt6k3UANIp8UIgCbYFsk3gCwJ0WeOjHwXoeOR2LyBzKgGBbiTE3idQ1rfTLLd2w+Zh
53Nx2vQM49pRVLKKoafkwjf1d7tiCMA2ExYwsZapvUm+f7IvYPk7gVVSLxYabIrSl5oBNlip3EYt
VGvGqCU0TkIxuJXdGYMm5B/fT8s/gsHfWf6DC4gORUPbWQBowauNtSCdhga4AWnAMWoW9zJ81w5J
OwnVFzaftnFdnQs0jpMrogTo3+ggQmA8KZpDywRHp9YZqtDhfaXlOglfdfccKx29afTPQfNVrepB
LEMWKY0CcRx49syPb+icmvVlXQFnidMdTAiELqfDHVwilJtHIOMZbAwVZpZfd2hiGKev24J7oY7v
TRPIsgV9pumqZHrHp2AcpLdleEClo5VD+3I+dHZH6yCQoBxEFJdeOaiRkkTw8I114qlUheQobgLs
LWDKup/yuGc2yNVGF8jP2HXEkIxf5Z00FxLgrj04VHd6PowRAcFybpzc5SDduYWUF0etEvUt6D73
wFiHJqo7UNw24fMyRuHhPoiNHRLo0Ko5yk0x/OYxYeOcWbM8aHRNLaMXoFaB7pOMqAxmRE5ADjj8
+y7oIDa2BZDUbt2TwQ05Ch12gstJG8RwPUTmueSoRO+qEs1wST3tshsfy+A1R4glgpHkEh52jnpT
HeQ1Xo86NOpaY9yAp/V4R1e+rjWXHJSlHJtM3vcbh9ZneqvnJf2qMoi323Ekr1ENSSsEWXOT3BpY
2V4sNfejG7pSppqNdvDyOtpda8fwn8ADBLEgjZY2cD6k79HJjto6eOOUrOXqpp/bGpsMvtk5ZUcv
ONXT1CbOMu6tBZJvzP75QeG89WSCbM25tHdhzJhnt3wvj/E1yxrdA2NyYDRztJmukq3tokxz+K1C
qcwCAuAKL1NZF90o1NsNU/2Q8rIt0HfH/DIAkQ2elsXFhAD1nAcccDRmBgoCYP8coC+wEoQJnH9n
5DeOaA6QJ2OU6UteaAY0tIDud6HZC1WlFteWsYCvca3lwHGaO5hf7wAaQDkh9mG9ZVIclIQ9iCGu
2UvrDIGwXS21a3MYkkskUgU+YJBoJKXuxg0EUG4KoEjmwTy/HGaXprU/G3G/zLK3sDz59vUARlVB
ivh2tfpJru7PJYjkNM025O/DrXauVxdWzhOBecuO2EdfopGk7D7mwO5vRtFRjevYiJoIwRTKplkq
3JVV2oQDTN9Mq/diV3mKFfzgU57EYtpD+HzWywyUIRkudaSzubBC31T17jGsWqK076vrDqGEc/OH
pfvZyx5i4+vJCM7IqZJWGxh+VZkcHWRDpWrVIuxD/7P7IXZ9Eox95UH/Er1k9bnIjbAmee1wWAam
2StIdT4F+fvu/lPmoi5j1d954of4OMhutnoJTqSCQUHpHJJwdIhasx1cGixe12FZn+etY4AER9nK
RRbdOBK7gWQCpF2dzkMt0odoNbzl1+bUJJ+CpJfexW519BZ90Yw4PzRQyguDjmlDYUBa9OjeSDuH
m7FvGdkoBbsPyqUbNRrro57MU5Mcqe+XmCc7f00295eus6qwUFWVnNzgGM3zZrlRVasfVMoPO5dn
xT/E4tnFunCTXJLhlisrram+3eDAb2L239f+yablK8vq19rnacqtaMhde2x2DvalgJS9mf8UFD+p
/CPwAk2EChV1WyoURKO7Bt0T+nrsM8MyGaahDI0ztwx3ffaWO318gxb8bh56uj4jZ/779slThN8Y
3SPyIq9qNTbOZggx9lHcGygOkYUBndpnRcBjESceisMQYqrO9697lgakPjiHU3bRW+izhp1QKaBD
ftsFY6VEJU8bwQjXOoUCajD+clKOfhxPZF9IsPMuAMF88CNiIIAqIifkLVvha3TSB+GOO39JvHED
r8pxTwzKncx9+0CAnZY3/6ve/+cvoLr0C2T3Hif1jYTA7OGv/zk8vN8Ajn9m/1c+9l9f++tD/7mI
z/z7+JW/PEHBf77Yfc1e//IX75Idsnqa72/1bJ/mp+yfuD/5zf/uh/+x/yplUSf7f/ztnYgBMOxs
Hxziy9/+/Kj78Y+/6VDA4eb+C1ko3/Dnx6PXM0/OX8EXKsPXW3b43YP71zT7x9+UlvZ322yYutk0
TM00dJv9arn/4yP97yrk7hwdNHSjxRksLuAS37IQAJP1d1VjebU1vdU0GjAK/u0/0jj/86OGocGI
bRg64joNUuD/2QmTPyz3j4H574AhDcNqAYVuqjr/p7bsVkPOwF/msdowKvN4NXU3g+L3BBsM8abQ
f0q6/DqM+9c0+vM1FhxkehMyL65D/vqaQ6Knt1JtsI/OiEG4NTlCGb9DZUSFvf5+lEdt7QK64iy+
+NbBdpIwd47nzj3rXtl2NHVgBZcQId55WIHZu3Tj4h1OgRZkREeUMdh+XGKYYQ147dlUJufYqa/T
sMg5OG96gXrraLrS5p7aKW0ZeHC+V9ii0Wz94K/+6q6+WmmpzYZmGQakW62vG+FfOlO5mZAD15ru
WulRlNCc602xq/a/GNmfI/grfFX7Omd76ExLBaNv682WppmPi26g7kKIXAw6UzsgapWxWUZoGpJU
SOK5VIkOIDdP6DewwCyvlfF2BbN4uDYvXFwhc7Sb5fUMLfYX62xyI00S8D6PPyPrpTQCVy/YQFoI
EBcavb66ognFmQQ+pq3FiBeSWWmX5A/edv08e7tfF4V5BAMP1VTz7V5Os1YTmSO9W9G7pCa4GSwe
55vlWPkJOAM0vimjfdRcmDqERKPkhzO8A9qo0UArA8agc/JeoNB8ad6dVp07djLUzrmj70ynzks3
acwbJ5aCygYee4ZdtBIZCLfYhjLupvrnIwn6wDg16PkyUnbQlT98HmHUMYOTMAmH9XPeSUEGKOfp
FQmGukiA9qSQmaCXVZygI7SRnYV0rLGHTMW5kGcU6CcAa2dIANiYNr1dXTuXRHMb52lJOkYKSUR4
dqEGl2wskIzzaYhWXP5yTyHyUC5+au/T27FzyzV0pfV2JEkfCkQk4uEpPIjrVfHuxbB537cqxT3E
MYJj2VQPk76RnT0V1sXU01M4AbhggQWCq4eGm5iBmzE2BfQix0jz9fzklFd6G5LQKjKncM/6YIfb
pX1CIQXYtrY/RuzCMuQ+lLd7YfWL4O6YzdQrWMfAkytQVqrAGWF99Fr10nqL4c2Kr14d3To62V0V
R7ZwTHVJTHBa1XUYHtZ3tqrmbWsywOq95V5S3bvHfgr3S5gq0PibSOABMr2LomUJywr698NloNcz
vVLbBow00b3oNhVYZsK6X9QaxDQSwkimWZmz83g/YChQKDAO2zO70qOKdbGXzaeGWjkGr68htKGJ
9wuA2uatbfCW/K73JHP8vfFiVKB37xowyMuakGQQxa12eq0R9FbHuh64lX6FwYnEuAtco4edl8VQ
YkYKwrYpbExcsZNrc+uygYeIaVikJGBIiXArsJCROXDewb7YQiUbYdeqn0uC8O9n929diNW0DV1r
NFrNR9jM/XxLEpUkvC+C3PTwmeAcYzP7wVF9hRP/5kJMqwErvAHkxHw4RI0CjaTvGE/VSKHuPMwb
aTuCL/GETHqzKRC8E1W0PgTE01nBwUv/BltEGttg8hZR6YWt6ocK/TXM+tNz/lKfh2i1uMIhq11Y
H471sCotp4w/z/BgkcyknG0/4SIuyP/wo/+jkOX3wchfopf/XlTj72MZFKT/H8Q1hrwb/CmqEUQ1
CJvsz/WvIdHXo/+Ka0zL5nhNBZxjE7v8EtcQ8mgtw5BsUlpTUyXU4p9xjUk01GxYVqtlWZrOp/+K
a8y/WwRKLRtAM3QWpDf/T+Ia9eFe8A+TslVZMyaSjJf+GnKUEACFUBtp7joW4+F2u1jMxGTgj7uz
BUo/gsM0F4chuoEYx+Jt1t2O72J2F8OD6Hobf7EYwwXt+4PJbBLztcWsErOJ3+MPuEH4657PNvud
a3pJJ+uV7WhUeWiW+5w6tRNf6ULaMob33mmIzsGFDM79mPeW08Fq0Jsvl535nDxuMe0sI2c6z4W7
hoVNbOXPPs5iCbuh+Bx+dObTTme+7E9/2GSoXwD8x+n/S980Hw439XMGM3AR6m4/FlfRXxdu7XDs
wy+Drmn01uv+x3D94a6H23F/qzmp6E5m2/W4HYi39uwkBiOnN9qQduhAeCDe993MHc4ms+5BjNfD
6dRdd/1KjGeL/eQiNqOLWJnOrLu4ioXw369iu+6fxZuYNZz1Uhf9uwi8/QQuKgELjfAnE8vNxGQy
2c+6b+OZfxKV4w9eGqLHP/OprGJ/6rXE6uq+B87nZ7+//kzEaGOJV9XZicB56fVDMZ9/HEV/SddO
P0YjIhhRiilyyzRxGbRFZwopgfjoT3+6Zzelp/q3rtU4brNsC0OWW4hfA2oisUpRL7bmDtEMEtvt
9sOlFtO58/nRj5zlWQz5r8+wRnDPCM1fb5e503CG27uLhIiYrd31+ihykXRLzxCf0j46n2cs5Cho
O9axHUKDSid0XFtgsnIAiMGc5fTz5PSH4wvFLAIhCj7BiBWx2IdtxZmISXcxm838PRZsOz40T2I2
OzijXkvM3isxablNcehCw+Nw8Otk4uBUTuoGi8KrnLp9887dhnuaVR4itOImXl560+ln4HY+GMx+
KRjjwYAf78TrT8ZqGL9bE22wl62GrZlm82um/xJWm8pdC766VPPh9hFBm0NQpy8tNRZ6uxCaY/N/
a3NwFUDYXVMsx93uVcA7K+5u4W7fFv5k3L51bSY9fdbvb49iDU+KODKxx03HR4xOjtVVdI/O7G08
Xpx7+IIZ1N0dunJrCFzIEC8xfSnFfDodY8iUcxBvtlNNA4FhM3rL/ujFqcVHzKBrzrrvbrc4ntnd
uTuDLmXtZ8zvZZ8pNNTFehuItP2OGJPLhTm/rs44FbX3Nm45V9kYmD0xAsiEnYb3Fgg0pe7ORHFM
xxKjAW6Ky6qvxs72DBR/07ChC9Mw4znD+dD5WG2rbfTbRIWh3NulxzG/d6RIzZkdem8xPbmGB1vY
bi1qkTiRYDBjukilQZT5VePKXSbOx3SLf1wv15BvttdyCLal1/KZX64uOFp2Uu8zpLZXMS6pRiGr
ID6YXpubmH9OlyXllzQqFn3LA9Tm6IIX9WsxzQVddRAfwO6cZdqTc3v58hG0G87Hcq054+3HtHcT
a83PXOJGN3LvzN+DW3cgtKKkzLXdF2gRxNVDGLa3paNIaMfsFZE68N8wsGMdM0EmyQUswXuBPoh2
5nIw7bDVFZM92u+dY2/ccBQavElp/t0dcyVJL6GDPSgG8Hl7h5E5rtrn13DCQUuyiEfMnYVBUZoT
Onvg+j78jq4cTDARHatbOwYFwTDh7gaNbpOah7K3TdlgHK7TfZMj0fA/phUt2nffFCwg8NjPMMqq
8+ov3q7y67mn8OxC8Sx3dRsmzipqL07uwr/0G5NykogNIB1nkIn3g+OFbcih2o124axa40yscCWM
x97f0czVTM4EXAMVcRFj9QqvKfaKs5AduqKiRefddmKn/TYb+DCbOTt3sj87hZg1xeDsdOXK6AMP
cHujQsCTSiPkr217NhjgnBXn9SZee+9n59VjYzc9ufvU0Ts7F9FY//3o7OGr5etjaVPrnbPzPvtT
bCkcK07RCd3JpbPryuq/XJwPFKA7O6fHysKj73k7dZEZaZuM5GrPjSUlzKDN8KdIIDNd7jQOVGrb
fyud5YfJNBRIw7J8XHmMnp2giydy/r8znXsX0RQTNOcoLeGHfujOuNrA0ruDDXRIFB07s4n0C+NF
S2zG4ytecjIj7qfFitMe41VvfZQyXASEZ6HLWmXT3kXshG2E9Bz5kyOPwEpOl6wAjdJsy2mOLBx5
jtmXuK1bW8F9Yf7rsT+bTN63w0UhbK/lDgqxQizXoZWGyx0iZssZp5NLR8eiMZul7T3eqcKx+1d3
gV+iK2a+Pxn1Rr3ByNtAKOYyHpxMDuq2MpSeAsI4r273dqNSvKLn676n7fPAHJ4+rXHLPVK/mFmy
HeKS/AVGn7lvk6abedCaidFL3W6NC8eg2zzUp4Rszrig6bQKyzh9/bqI8XZ2H5lDODO6r0jIOrLO
/WniOKvUNR0fxTmem71tLabGrpN4G761Yxn2OHsQAbardRFPpuro+7n+xBK40JDlch64kXNkGe9t
/NXdX7XE++AiiCY4IxKFM/g8io/55wc3Yfz6SBzdK13b5569vROruzNa9XZCEy+J6KKt+LVkjRIx
kIvX3iJGCJxJ6A64kmItm1NK5OCv4K3pvdo+qChnPuKNYf/15AGncHKx/Jjj+6eRkGHGp/PJXJU9
UYj9yp/LcWUNdEMqZonSJTtU7ETmHN2LE8jVH4/FV0zczpJ/a9FnuagdVHIxjAjXJ4MTJFPcj9oZ
LnCoPjMAYQ53m7jr1MM7ShNADa3DoZiIutIyku5xlHWzAUtZSQ0DZ0DKG3Z99yIRehb2wxrXX+J7
uSz3YHqiO+U6I8ecteYjcJmJ0t+uhyeHmcOCQUC01Fgz1fa4vzxSoY8Sz164rZ70jscOrrr21rlX
tAsXIYHuqZsMyp45L3txJ8azmy7ykWlnGoqOKdYMIlHeyVm/zYiElsspJfKr5gX9OWENgV8u5gh0
uPPPzO1bdPJwHbQZd/pZdlVE330sPW/UY+KUok97lHY/WWftizMAOiFMbzDqBS4r/HS+eumd+H4f
w5lSgdC3HLhbeZ+Mb5lssn9lP+FhMDDnBVe88Qa9j/7JYZAufs9fhaL/AdBy3Oy3+k4+ybuKf5jU
bqON1UH0KFQ8MzH+DheNbXh4pMmIC3/xKuMh4rveZjPAGxAuMRP5+abwNrrzSWumRA09FFNwPDI+
rbvJl5E3xM3h4d48Eq9ndx6K0fwTSeJ2KRrixWNdZxa+RqLfX3awOta5T7I9HAoevJ/YyWC4U147
2gnvyFffpXujNhQzmPijkdbWHa1NIh5vzF1qshOjcsDMUCki7VIwlu0RVp+8+cvLCJ1DacBsOejD
ks9kzb/m1tQ50EVkF3Sn/XW/9/LxySLtjOaYzfTibF7pdYyaSWgxa14S5xNS4qE9x3AJvU5+pxM5
RAevBIs/Xg99YWX/LdgG7mG37IbKCfbDMQaHvmp511vs8frr4Zoobdudjbf8b5/Qfjr96Hc+lljf
mh9tTTHE7RLmfUVyfOwuifje8Ord/WzWxe/OFl22eIOVeJWO1Z/tZ0zyifAHuNfB7Ct6lj9n4yc3
jV22lO3FXrrg1WgwmPmrgdw1UgwPOAwnpjiff0J9jXV05p+4MunY+K3Te5Vbu09io8/pdOdMO8TS
07/9a9P+m1Pi5hefwXd983CkckQmSk8t+ma53g6n9M1iSD2my/56exDt9Xz6Qf2m7J7W6+2Y31ig
iXLZ+UkT6LNYd98WsquGsien/Xmfr/bX097ohc0LRW4X9EJ3y/NbDGB4xt30WTrHn9P+kI6V3TWj
M7Zs/MaLLS9Yy5EYbteMwpbHZXjMNCQaJxZezCYsL31GrE9hbH/ZsVNj+QrGxp+t1+PFYsGKycgw
En9sZbryFZXwv6Jrf+DP/IV842S2eOsyLCyGE/4b7Hkv/467/mBPCXwwGo281WK8XYzftsP+x3Yr
C5fvWszYfo73G8qi/V/15308w85/MMAIKHbgbUbeqzca9V4ox3mR05u5Mp+ywaOR0/lLzxu9jpzR
ZtTj/156mMKUIcaFTfvL/gZrGs2nL6yKs4Gc/XN+TB93eAZTmmBGA76z4en5fN3/nL7ymkh84jTn
83knEry09/LJ2H0uWU3wDnSY3LvjH5cbWS2+MBr4/sbzMFXsGYcx2gw8Hl5up715n+D5e1tTIc39
3a63qRsNTnx0tmkPEzEu7Rap85rm9uV+kI3qloHkcGE4ZqixLtovDQWb+SAUm06X0h7+GJYhtkAT
+oy3NAxpQgwIf2zf+LO/ZvexGGNe/fmcfqPM9RTjwfQWFC2t7mtVpTj5EdslRxqW3BDy4ZYdDvVh
70yl+tPl9AP7x1j5Jn/IZyhXdhxnCnQmPwJLI/9YYvFLHpQdu+Xr2y1TZzue9hyOIPpbG5dC5Eb/
zmbbLYM3lWWNqXksPjqvc0a4w0Qby0fHfJvvYsT808XeltIlbXEf6096hbbwaH+5Jd4Ubwsmi6wd
ZsRHck4yV/mIeci8lRO578ov8h05c7d00li+d8ZGlhavmaV08pi95HbIt4Z8ach6SIj44tDtlMwj
VBeLb/NeqtuOBY6QCb3Yso+VnUgrKJGa0FGUP1wwe6dD5jDb3MWY7395WhrPe67UbvHG9KH9jLwc
wimzd8vEkhUYj+Ugs1emdIqlMjzwNnxjBzl+4zUUSfvftuMhJc2+GsZzPCKthNOeXoffe3PM2pMn
P18mIScrZfE6yqbU7htnVbLGfMB0X2wpnUnr8zq6hGrJk7zFuO9OZb93+cv46z9pIjTzj38xJ4Yc
7yQtD1/AlzhBGEt3sh/4GzHwV8ylMRuhN064MBpGl2UmEPh9PILcaK5pTBevIR0MhvE+68o64fvG
w/3sZTaqRWfQwylN8IxfLouvrZjnA88jMh3wFo+3ePw+mK3eVwNLeCz7uAJvtXkdcHA42Ix4zWwh
Rw33vGdqb4gGeJr6Sacy8N/epG9kcozf+I/m02DcDCUS4s9Ym5B3EbRJrlI4PNlhm94LNR4tvqo9
m4z8Me5uhQekSArteSt84mB0FMQ3m8lgIFZ8cyPNezRgRrIuyi9uRq8eLmsgTU3+RqDem7NqrqQP
pe9OnOvhk2jlRHbOymdJvQh/2/VpII4OR9iTR6M4Zgro9WRTsTB+o6YzmrqnDTOaiDvnYXYB0stJ
P0cd5feYj+MZnbfifX8evNEVPMzbWKNlnXre62bWxWaox4ilYDLYeNMPluHeK7HRiP0B1WbHMhtQ
NYalx7CM5I/oo42P008EVvg5mnhUmPLk+t7ryYryGk5LxAyfLVeD6WdntFlRKZ+Tz4F8bLBngaPe
+OLNhhevGGr6jN7gHZxeyq7ZjF5YYLiEF/j/0bzH0fOAcfBeGQSmBlOaUft/hJ3XkupKloafiAiE
5zZTKW8QHm4Iqgov4Z14+vkWpy8muiemt98YSZm5zL+87AifXA94II4D6pFDQuYPMmHeAZ7OZTBb
8vIIlg+C5XIUrFH7EFAyWwaZhzsF53Pmse2TaMQBcvPRGumABb8UVYXBA8utgSnJ8grexJ3KRdFi
SMQRftYoYQv4MTL9aOiv2Eo2AuS39lA8kQtdpdA3AieIRrzEjnG/wZht50KeoCI+jy4CJghvB5wZ
5OeBkOQO8mONqkJ+yqI4mwGXQugOMjucelNgC1zviKyD4Vjw2p6Ow/kgMAjSbJAESElRtoNkxuXA
gchJvuyJQgrQICHCGiEuwnUc/KORUT8ibXkcebJsmmYD7oTwFdXKi3hueXEYc7sxWg3MnSTy+f+m
Q7+1g/8B2DoW4YpmXYJy/xaw6BLpet1qFjoU5yQwCsUgYEi0O7v3laNTnEIiZ9La10v4xVDoIjQb
GvYrudm/L9ASLSAcLioXWchqEH/wiPyeDwVcOfNwnkZGtOg/r/8DzERgIzZFCMs9v3eey235/S+h
i6xnqLWoT3k2+aggOcQhEFv8b9NSz7+qQNRzzP9sUcNouSk62Ftz0hzZPIwzj4dlhzn2oFQDD2wi
58OneBm8II86zdZyXGDMtR4EfDcUXYqERrzPOU9ujqqacnwZ0hZQOuT8BpzfV42I7Qe+kD84uTVf
dtCnsinyWTQPfJWihb+bJfKSx5XnHGNJopL5N1BFYIO3hrJktVwLQuBvqAOwCqnBL2gpb41ylq1g
kWw2QZuv6gVv/Qmy4JqhEBLbwqUFL/DAXxUH8v+yA4pqnorAIszyxc5oJlFrfmxDloL9RCGOIEU0
MKcC+QsgBvPyMAW7h9zxBBJ80QjvcRH5FY8zD6Uv/2V9X2L/6i4WPuynP7zly+spsZshcS18QcAU
9xdTFg3NNgHfsJ7EAgDasWWsnRt+N3bozgQAoUmGQ6QTZ0YwhmdGRg3HcnkRvtFKsDigWcAzgtxF
wvZcf2IAVLIHpieXQD/IWqIEgA6GNVhh/0LveH1QdIk7myBIUZl4adlsDwGG2AsM4kaUNfBHnkIe
HnJAv6P12LaBhOl6UZBgFsrhzOMxQKbfk08KfyBXhZt8fxIM/1l6EGBucBPRW19VietzhjSGSAby
NyIN/TDTkZGnRVsNhJ7Xg5Hm0fkONiRAyvf5kijCgTdz/RQfncdSMzQKxgMblnJ/F9kI4SBcBUPw
PPGU7UZ4ooo5ESAMYOJ7GivR+V90xfu8gq5xUY7JLMgSdAqincdIkpmLKP4SK5SOFp0JtlmhJ0SF
eO4kQNwP0HSIOdwL/hCw8V3BCB0AChAjQfSQ+/FWKD8snNkKMIQVJgBihkJYjxJOCxzBK4Jw0XOc
3wQdZjB0+LoEgRD4AszkF+4yLBxRFvKu8Yd+D8USrfqTicBmLCAWM+FLQB058HX4h183zFBdPBJf
E3QkVyhVAjkYQTscuuxagLWETloGBJ5mPdxwvpzoz88XGcnZglXFuN9q2TCwJYY8rkpwrmB6eY1l
/Jw0GyyHfVHiThVPgFj96PqAMxIgwSo4BUFNoKKl4XCID4NFehPiwj3XMN2UNbM9Zj34y3CUTqA3
9XX/sB/QqhlBf1DuYIRyQhUjUAL8SKh/TkF+sQh2A6TANQxOntlM+KkvDiRIA9DIkmdwCOvDIE/h
USEK8M9sgNCE/CCyZbIMvNGMrVoCDZbJYCAYbY1h9OdxyS+iWqLeuRIP7QIbuCjnh1MTqhzgChsQ
uMrCKp4nLgehAB5GYoKOOE1kDzeRA53WsddnwJOZXgZ78dev14Mjzqw/iEMk1Bp/xh/MsMbvMv0v
GrLekqj0fyrIRrveala7pCz+m0eDiOureq5WUZDIpHj+44MjE/G5wcWoSnwEyDmRA5ySqBCEl9gF
cAGvijAUQIjuACIPEcHIYnQA0gn7RtwbskDEIVvNBXEgoUfJBYBQQJDCF0glF8cD6lOkudiTyERQ
Bf+ZTp3vHTDqkH/oXZFlkUBD0g1A9jj35RowErBOnhr/D6ohS5AzfLTvGoEr6AWkCi/wzt8YWOsi
6eT2UK8fgbDAi/gVOFB4E++lMFWCTBEYxU2WBv4EkLsiIEFnsI1IAbm0WOQYX2hTQCGkmAkpAszk
ntg9GasF64hCG6NL5iApLd8IQ3IQgiALvbH3X06TNNP/cpokv/7vQPl299p+k8jtKTYNO8WWDsai
q4nnY4qhweBNdgOwImaUoALcZMADAJ8cNmwsKpwz/0FRp+kKsCPfgTREvOLRY6uFN7/2CT7R/ten
JAqc79oslUtOQzALGoA9mCO4/6W8+Pbwq1IgH2gBgljhIxQ3U6H7K8TBkGeZAp+GPipzPsUBDduA
/IMEN/ccyAKowdfw/RFPf3xU1NCf/zgXCcr7IulZGybxF398pZFEcHBKubyLAcqy/wEDLEFUmJFD
B0lwZOByjl8EN/kWbg+KHvqR4S/cU5g3QuVfihJK/4pzLAtEJxdCxAK2kaj8UwgUJzE6S1SP/EKc
9fCXfcn160VCJKPhQB3RALmMV1hgC37hgEBIiO8SRcijoaRMotczmB/EhB/rDyQn6J8zJOYmkgvD
Fk5g8/75KT463HgYsAhVIAwf5UrwCWACpURqSTJwE0CVzsI1jyz6Y7BG7NtakHk8BtCvEV7T6Sjg
SbAshGYI0QDdcK4I/AFY4THAJvLwhSuQW/wQAxGNAAz8g6jZR1gjIRDJD3lySGDuTNfJoEt+BqbM
9weGoXAGv0GAZOvgnZQ94ONiEaSpLaCAJ/maLv8l7YEE7P/gj1bVsppW2+pWyW6S/Kr/zR8lpdOP
BilUkqODr0aYNYRXoG5/CDaGVNGh/SFoFtEzZwdhmiluJkihpmMw6BSvDK/DERA270CvOKHAGH3s
zaTvwkCgCvHQcYm0Lz5uJGQUyX/x7QgTuLze70/IX1j1xDnODYS4UH8uz4BAgT1xMUIpeE7FTxBl
CCm4jq1fBxBkAnZD4WAFY+ZBeT28G9Au9xIqFKMXqp8ZgSbIQxARhiErhdoA1eKv+ofvw0BuAixA
GKH+gbpycOhSMSijJBwgB8NM/31Rdbhmn4THQa3TLMHOGATf88rYBpHbYeiFazILIliUVUyxMVF4
QsHr/9+oI8v//zrEZrdDtn6LZpbdf8sGaj6v587i8SJAgchBpWBFwvMCo/mjAuzGT4Zd8c9PcDnO
QRFziCbxJwsLiWEkVg6//jEjxiIIJSKG5bD+mtFfGY5AEpca//4bCHFyFZbP9/g9BU/GKRHe8RTj
AVMNqcdnbLHwWL/IU1GGocitwPv6R8WJGpckFMknRNyGeP6BXYkXwiJfxTrkWtMYKE48lDVMp+L4
i+c8kwhpViAeSzwN/xzaepyR2sT7uBO/JuePiFbRzELBQjsG8hEcJAT0tVjlbDgxFFFMTNJ3V8N4
+CNfEiWJGkeW8nXEtrDlF33AkH+sBLUtaj/9Ya/lE4g3A0AHayV8j5tCejihRL4hxX6gfrG9MCOw
G+T6YjGLK/cfExGT8YsuARZcE08ny8TzwbdhFzBtHw+oPJK88NXVqIuvMBciR/ZB5N8fXF8MLa6O
00Z0FRshFp9IeHA6iI39jQzgidUACfp4T3obDksQhXwM4PCV36L9XRLs+C7cyT0B3fJVudlM8B3Q
4OsXwn2EE0mCIGBpng+2w5VnxOfDJ5dff96vwsuEV1z8H8hrcIWgQ6QuS5hgt4gvDlX1dUzOOH+D
iwtSAGvwITjHTPDYwcF/PIFA1T1KkJ3G2cOffMITPAroEHcUT0nwCJZFxAfo8v+f2xrt/1tmSnmJ
VW93GDz9bzLz08y3h2MOu5E45V70hmg3wWSV1XTY9ZuqMqhM+9e07W0dypQTiaRbw9LsZ8/JIXkO
bvHD3LKGvuSqai6kMmyI0qO6t+5x+rEtxcRVdFhHFUGF5KNqUsH/u7ctp3T32ps7zi6eN3tZd/bw
3k4Hi9b0HyOGy5F+dVAV0kYoQVAWofObe/Dqzo7knsKs6MhprjaTl9U+CHHrxC2u+XHOwzI5FvpG
NhUZbRPL2UfW8BafgtIwe+Woc9My1TAf7Xnm3K5IMisR86u/MxRjG2qQnV3YdnjqhSJnaUF1QMet
Uar7muQ1dVpb6WWrP7OS6dT2cfQkE5jEAm31kqe+m6NZ9Jv2a3IK3/bLlfSFWY34+cWrqkZcC+qq
QzpawylIc/iYQ3oky3XrYjnwu0WYfHAJGY9ERN8jkaT/nhdkQgxOTp6RE+FWSWd5kKFA9uPq5OVR
q622AaMJfnJ9druztstoYLU3hy1JGNuEJ6EH+6hS4ZabPg3ruTE5NBfV9slowwd1JItiwUkxetm8
KTRQOxKQAv4uvKYqvTaHzlRhp6LCo55vmHemfhpkCpzSLsIqp0xEZ3mwc4ieebf53bskTXatbhfB
QaekKL3GH9Uak5IeUZDtlcnbP3O1045UioNpp6fSXH9fVIE0VJ49vDspHifIw66qsz2g64Vd9Q5O
1+/odSO7Tapknc1P3ivoevtgH5O4ERcMU+XihdelYJzc+7H1VNW47t3HLedjFvarX45JL4sXb7s6
3p7Ve2saet9rRgcyNWpLpzAFALTu9ut2PbJq6knGMcnIDOCmbvzutnPNFMN9N71e/eM5hnBOjFZt
qgO7zYY6lzCfv0g0c962lVaGlIh32NLsw8i6VV2X4dvc3Z3DLsFG2xVdMNyGRx37kgyGrFZVjNt1
yNci37BLbL/a34SAzsuHHCcyEdn5rVtPO30O47J+242AWvyzqvwd3+QdNMKL3yIJ68rB7tVudh7t
iAGceo3pO2k5eVNd0qN7GlTsu1sMmvrqLpLGHBKx89FztHEeN73P7g+74lfDzaDGrEi/MnxCsnvT
mFSjanTUzLPdqrij8+BI+syLyZhBi/Ppemdhs3PU0I3gOmXeOxQEoyDkr84rJ3upxhBmssDJycnq
aUn6ZZuR2U4FnmQUrM38R3veganv5MmFlGrCuOnBTDc2iYzfRClYlkTmeih09yFXpWmnl/jG1ec7
0wiKMG35h+ACEzSVRYMR0m0e68u4FTDInhxMdxM8w4uW+25teF1tXKbVkpDHqE/SjSqmpcnAGdJ0
xQfDMTt2WJimRz4WqZ5vv9ANeP+XwtDMyxErL7LXCrcaHMxDk2dG2maTXLafelh3Oux/13VhG3Jy
uJG+uSf9cVqatfqIu+Fbp0+P6ZT23i9N+HfRh4jZ5QPmuiMDUpINkV/4IXY6fXBPRtoPL/Ozc0n2
s43hpZLUt2tUOKcJeYfF6IfcJsr8QOxtmynIZJSfowcTCklivbkfBNXGdPUikDRAhu059NOuubv5
LUD6OmnbvrO8A496swtzU9gY1uzRP/sPnrwICn2eFKP4FoZ5eg2pX2wWuhxbv6S/Tup0ACzsTS2o
UQiWbi56O9xv7U72vhlGzm9LZ5Eh7qVdPpmdZLJ+/Ltl093tUpjWvEQ7kFrGm7WgLMyCzD5Tl6SY
p+tBMR6SiuPbmZtHhi2JRnTckoREGvF7h45NM2WKxRjj3rTf6ef3sqzGbxtSOYybw5uxdqr76VmU
JW7ss90+qv0iqENWd7fOkMVhkyLnhn2ksURVdV8actwddEHqmr01x4P7bqjm+IUuqjnVKk9xdxcD
pI4a3J1S1ezreC9VBORlW0b8M1tzGAcdNXja46Nfeme+ATFjFYG3Bi999hHtL5jcsqeA68XPmrzh
yVj0CgPYe5ZGDuvS3jml4WJXn47g4VQyZREuoz35gpQeI6YpR9sa6wSZftzWtB7HBSKDLOlc9V/m
RdJf46rODlQQiTYEg35UZUPaLJ5WZ7iBAY5RmZySi3649UnTK0hUe4vWIbOyYcvDICcr0Gja1mnj
rQ9BRR3tW27ePhzbWVVH997H+9h7p3vQ76hGyY6lVlWnX2Flf/vezqvGL/zb06O/8yyvY8d3u7as
jn4viADaqaQnzcwnUsSoQEzbzo3ExYtbUee0ILF3Ot871XH+1K2M/L26k+tWbKGqqjrduQ+n7jJD
W5L5ds7DQ0G6/YaBriyVTVuBoISFng6bjndQP+E8tw/jCpJmT056NbhHi/jk1CYh5YOkEdInxlj2
i/xg6NDuv7VzHJbBxjv0P6Slvw0KSRfJDf46KQbRDvdOM+yShrxwO+RPV0jVuviBZc5uSG9D1Qka
mg7vqoxr+m8dcl4kCNNkTJEbTk6f2diFDR0hvhbu+AdJqLba4ogIjvP38ERewX5okf16SsZgEBKz
c3sRkBbX8Y5qeP/bO5TeOx/S8Gkz41IsJ0m56ncTv/Bgz3cJE0CCNjmzd/IT7RrJtRtveIDfb/rj
Izz6ea8ILm7Vcba9ClUoNWpPiF4fnd5HF6RUI/GjrX575PguqYMD5TBxmr+70fSkf5Bm0QuFeFFr
DhBqISHbvLy3GxZYvXd/eoZ+5u3UX529a9Q/6HldvYIf3BCuZUsVwS49+4zanaafiJaAgU+ZJpF1
GNPpd3639imh8VbPJ6X2ZZdOSs+v2rhu13xJh/w4p+Cuhodk71zAZNkHyu4lgCBvVSGzmAakvce4
avrAAW155ZiDPGnSCB1mzhzJGu7SSMwM3QtpmzRcKuPebpSnlj74NZK9yb/fRLMXXYHUctfr6nbG
NPZdz7VMLfyQYHjQDbW8u/sbt9v5L/voPsfdq/NcbpPD8ObTEwBCLjRTvvbL1kNXzrrYqXz9+D0u
6+TInscFrJ6QBj65o09+KyQtU4dJ+XW3tzf3Za6C7suAHRy6+w9aFFerz/JoXmFQ6zJjxL5QSDEr
q85xoRuzOohh59wOv9cjqfFdEjr7i/G+t4ghpGjh0kcLTFtR5IsyJrsaNEhs7aw77qlfeNvZddYa
18ZUL4x2HpMM9mfVnhyyo12xEOwo4o6p26dsF3TvKrwhVwrvRDVGRa32KaJptZjRVB5eualDXPtj
Dvrqrasp1eCbmqo91JueRv6uRkbuPdgnjfTYp993nVRGhGla8z5xK9yljf4eYqGzk3M0j6hBi6Nh
1eNDy/340Du69Dkcg4n1c2whRo9uMTT3NVWfzO82xZxHnr/shkW3MvfxDuqt4E2PKuATSZZXl1bB
+xT699oOTZwYGb4odQ1l41fPDhKrWndBbw26ptldgUYvb7kw7/Q0XsxPE4qnIws5eQjKuPlzu6jj
wl4MK5Qk61PUhrMXdiNdLpLDdPFzTA6UQ1+dRTduzuvJO6Qf0TNsmiJ6/D4vWu/7NVo81+zF71O/
w/6CY36Pm+PbsEARMNzdSQ5u1315ryGarU8bt6O5DJm6tew8FJtZGV8nT3ru2K9ZrVdML3uGSujK
Xl9KN9+qU1xSef/TWpXGwo6p67p/MZWGqf+SOUzVAwMrsGBg7dUiQDdQUI4W2DWdOx+OOm7hHW/2
rt9FcV1PqvJbJFcE/fRBDv2BOeQk2g9Bymkl6VJnR479YGcYmehQV0ZJebgz3WRLEQFZ0BVzN6MI
gF+Nb/1mR11784Vmf8UIalHSCuKKq+Ya1cxe1JoXFqjdagYtga6Qoi29H9R6lewT1HXVazh3Un7Z
qofKo8GyCvDYOiTTegygHrR7m9/6sgs9JDUgPjURz7A6q7ttpGtnqzZ7u2Nb6JKtTRmtaaMfTwyH
t3cL1XHyJT2GNn/7xKJb36gVbeXGqJDootMKKGxnWtE+WQxOEepePzAze20E4uAQlmM20TyRVBQ1
YTleVgsfQO+SZ+9uYOLk+FOj/h8xCQQZFP3n4DHe6lfcRGsf7UNSmD3hsKf9Oaqnb3HbUjdQphfY
CuhDkJK68GDCEPY6cLI1vWHYMu2+BzOiLs79s2pGVMIoNPuMSpdZ2/kpfPp8mWc43HnvoeVc9Kqj
6lrtkPcNsvmpe0kYL/I01yV9Ld0PxQ1JLaLYI61hEvh7uI6ihq39e02Yl0rRQvl7Htf8tlv1q05z
/fJKe0WjAFKYriZPTnavf4maLaexMyX6HbRVN4uX86Ieu2q3xw//Gd/1vf9aqNPdVLBuqbz5rYyu
y2tS+DRfld66HZsmVUnjoY/1jHlJrU/yHlfWeb9NH4JhwdioR9D5re/9StZImcr8pPz8asP1h63d
3EK4XpNM/GlluXGrvcfePB9O+6bu+8EZIfizeNO02Lm9/JN+nj16NNadmtu2O6W6mdy/RhcmKKhF
/Apo7Gxb2Ot52tXDQwat0x8XIN1i0yJ0FpD94vYfUZ1KnY+6e8/xW9U2pt/C/ulSlNo/oQHupVqB
TK6U8GcdSy0l+jDpavppWDn9wNFx9Hnp1ezPmmYKkC0zXv9OseVRFhW11BH4Qyejc7IAulSdqt0h
140oXtV7NQ26oBVWsvO6qCnq8hcAEVWgZnbucdwlN+quZ+wduqejmui1LQr/3FLXPv2lc0rpDrp6
V81N0P3rzhoUa8TXfou6KGbP12nRoV5Xv7TsuhVUfx8bu3pWrd6LZPejKuKDYWCC2Bt01U951FFX
K19qsn6Xwc3+9F/O1quS3U88lU5QLVRa42GO4RkpwNjcM9NhVePtLuqqunc7aJ632zx6akP5Ebr3
SPsJeiXQe05tzrp704+36hzMbb5hRgFNDBHPGEe2RV1D3pvewYSV6RX5BSY665fpAAWfdlhSsvGI
j3/P6GbOFHo93H4X7jmY/nmwHVx0b4q90qe6KKVKEzVtTW56QQ/KIMfhcP1y00VXaDRl3xKsbsXb
UkQLs3PUN3gNyIoJRCUJYiW37+xxQQHSDsl3N00Kzx4cw4MKp2ABKoLWnQbVX9Xpw2EygN4MOw/9
SY7rd7anTOnl7eZtkD2lFz/thk9v6/ek2fAhdvwOB7scNauqRjsEZ79wXvH5DDr7+K0POAoYulvC
u7Ouv3GQVA6WvM7i3J7iqEAofrAtiqSBSQcs3Jhdf+eB4/22cx0eYsqYpBKLCsSwGeOGw8sGFz94
IRdZRPYWqBBhZ04BqkOd5m9yLQVbimrv39ACbYcCJdovqAU7S30Qbq2bi1skJOAuX0lrfzsNFscA
eipyT6gBdQ72egEKZRiE1OV89CxXyxOgywTQzsPv6hO7Dmts7Qs2R7QHG9ARkKXSzHPVohBty4E9
Qwel41vql6PDLvlpd53C22VitoAOHakM3IKVX5QLgCZRKnOaOCIwa6Al4JjdH5YA0cPopLFaD8av
I+Asqu4EzLf0JsD0TYGHzg1QfgBB8r2fhl7rv5/xNsjdG8urU1MOl/Lz0ZddsTyA9dW/UItFmQ/g
3R5uPPxZVWpozrJRN7diSp1N3xSQbSjW2bs3thLcB0sJUXX8jVl4e9aX5VwPE1wxKgmsSVGW2QXm
5LIoIPkWf8XN22alO92ZnWuF1596EgCoTcVs9XybMhuqiZl+dTveDZlw0r9FvHExf+kROQBTPrFA
6TIjsn7jP+zlLtr0dhzBDTomGn1E7DRdLINmxqvRB70T7FzMM+qW6m6ug66YXMRt6bdhn/XqxUlt
pdxcrOpNVNq/lt5RjIwbJN7od3AP38FHu3WSJGgf2NXN1TakdpRyv5q39yp2x2mOrfXN6bqF/8ks
bnlH6DRUO3v1KI4b5zSAS8s0FzhcYoj+Lpgk+FCdIto25hbVQ32qpNmaIxt3wtfSCtAq9oEYtQd5
p5Bhv+1tsk3J+WxTWlSYCNDDER5Uw1hMidf1SSgOMr/cA1VasPsbuVno7qi0r7r1G6wsNvOY3PVn
3NSbGc1h8YEWeMW25Gm2VCV4YAWW2IJdm7Hpwbafj8+A08Lfub85xfK/G9q9qjynHyrVX2wba2PP
ACZyFAvQBTPE+jeoYOrMKZwTYSPOJ3DlXOwSMfRwmKo+8eXf04qiWbB0roZPf5tOyTGOUw7hHmKs
iOXFyL2GbpsKVhJFih7aJOz4lwA+zmh4K1k1GK0KSwrX1rCI48ZsCg+oYauHv+OnR0T9YKpShYbX
cP7xSpOnD30PHzD0+eeIBee3cHSxSc6TUm6SIN8KYMfyXRxXH/vC5uNHM3TfwTXFnVBykDLaIZh8
AirScOo/nFRwmtt0KkiMaGtXKRY+61nFzPc2X9ojGPZODKISGcFRtKKzQ9PbQtWzERjs98n1+noQ
/W7MUzMCnNLYGuJgCx7kjZ05O7/DGrvYgswRKfiZTss8qvJ9lWJI0yvOI9hQcVKMfMRpYbpwnIjA
ugMfsN1bgyVD2T7ffeM/wGAlxGDCWv8jdVQ3F96Zdig/76qhVIa/qQ7lSnj/zPyEsXZxqVxWdep2
T+7ObSBED5r22sGRUAUVxGwCbgEdg9p0isuFZDtOEZcexEnXIJUu7GifJQ2u3BXv3fDsP712zEgr
vHkHqqhbujJKGxmyW1V9DA4eFHcIGw1u12dc0liWYYtq7C2V4AnOO70Lb+i5PlljD1j6gH//ibie
IrxRgWnHvtk5tuSVfIfFkAN06wmIlTgDXXtUcnUnT6DIJzi4taHlPkiUoSM5HPzUFxzCteEbEdjB
nRs1bFKxS4GLSC3/NnvgUjmqdalm9fk7oCsHq2uwaoAIGzTAQrrjvbbv+qxpU4Vfp2Of/NHD3tBe
4hHdosEn2PTw4uBwhF6Ah/yDalDTsOvurabWNP2PeFNvM7gxA6JFR3e7OkYHmIblLXDAvAgoQZDw
W4hhS/sFTCS1bOMJrpEvv8Xx0iAk41Z6uN6yi2FP027EIAIdt3G/eFc72cIrC5XhQv54uLcZMuAe
WHxdBTRbAO01gkdQTIhhzI6x7CKF5fYLFYhBvrr5JWi7QvcCdgI/tqlT1p2AqHCpW5T71zbqFR4c
HHTBRheD9+qzOszKqPLWj653qNt73Cs7TcvXKzdrTQsKG3FwUFbPWdFyNT6HHxL6Hlzv7IH80G0b
okpHCPFm9+dXUctMQVHXSbJBzliA/lKAq+7qCe0EiNBwwoVeBREynS2K3t4NWpwdOafSxnDRv4Oo
g4W0sdE1/ETBldQqU2CZtUyNnECiSQ5oR7dL1MLOb/YbnCGjKe1lHhtrXtr+UxSbf0NX7CHhPird
pYuwzdAHBAUqjP3qIt0QV/wbPd90R7MubFJC6CeqX9u8sXCohKToGScyuW8FyHpBlw32FvmpvJN5
O2c/HFR3qor/k+5HSI7gTn8XKjLhkqzr5Tjocx2X+N74iE/bMX8BaiTe1KEmmaexiT02+jnqkZAB
nruH3Df4reqNN8h9ylz1ejkgeObU4QeiMlXXcvyGfv927QtlxXedg9bQBDgynGOyxXu29QfnBDdj
ndJMTHZKeynU8yxnjGvyACOX+P+7CNPLycZuOo6woHGiurK/G+ccdW0iA3dVNLyTc8yeBK/M27yX
MIoHpf5aVKkS9cGF2NRhVYfAP7t0m3YJWdyBICd/r25wQUMob3JU12QbdLyc4MVbP81dV3xMPqqa
awo26xA12dlscUDpKlvLwFkXvKCiXI/EB3p0KxA8jpK1pYn1EEs6DKw010nTbfemy8He7fr7uOYC
DXsSZwoKu8KgC6KsWIDdgeW0/WKyG1S8m/d0Ou57dnRLHX6OugW7gCvWRAmH6w4CH1i0LYNy57Tw
JvqrO7gCmE5PUZW8USHAkzk+BlbehYHL8A5OmmcdtnbnYLSoxVwsAU5BL7AGwq6FLiHsZefeM95s
1V+FcN8eH87FBMWA2J4+ODmW/05fYHn8SYaIY4g3WY+u8XYEl7sPb2tKSroBEgRL3G1G9Tad4bnv
y2RHzizzGGgm5VM3lR3dfWwpohx3hyQldCU6I6W/ofeHhakW4dMsO8iPVnL0QYZencloOPgJoz68
HXITF+EU1lSt5IlMu8YIIYKmiE+dvZ2q91el0QD9isAcN78xKd2rO6X8lxN5rqr2iYfFKaIu1PzS
PiQ++YQsRqzQHpfelPiCDsuQbrxdckKrelDBD12aV/ZxsnbELFBFjI4HZipEzwrpsTdIt34DcDup
kndW06/wFXSo3aZ/P+jgBd7sID3FbwiYiysE69o0Rcnp3hLuo1tJwXhVexLmeDs8YkmovuBw77YF
Vurd1PgS7ukHIp0TpOtSc1Y8nROLbkDFG3gcsimJjd2euNKIWbwGtSqJNQvIIMcN/4QmTkMSWnFT
7uwQl5W/93rJ0SWCFx7sVlIijWktlOxFfJxVDEQ5eTVCnVBlAdNTZu699UC6C+3dF7Ebcgx2g4tZ
JJ+2abTVgZ738ai8K0Y2PZp+9+zkQeftNCr6dTe1FCctLVrCi/2kgYaYRw01M1Y3Ithqy6L25nR1
77D9dQ6T2vTHdvOYSYMbDWfzJ2xNhNfLRyU9tzs1EAqeghUm+XE8jOrvDEmJEHq99JVIBV3wzhhe
l/HeqV1iq3/NscJOY1xI7bRRC6N7Kz4sHydciwwgJAwz3hEPzZl/xj0A3nubpvYb08J8Phg6MrfA
leaAsWUhpxv6SFW6jUeKuOixj6uYMnkOi9aE020fvwkhXr9K/4dKQHiJh8GVmlwTa/UYUIRWeveD
ndOp5GtS7NJ90LjpltuYMLlBB49Jbg525ytPrtk9K9I/QnwOx0Fr54D8nzbh+ANCDsIY3V2yyKpY
7QsouApzU8NP6gGRowa9ugpn8vKaeCyD0/CuaQpFutWOnjGLmB4EYHca0WwNzbw8xEIU3CbbwKts
gl2au41w5zAR5CcBrcTj8cfZczjINVw4efACylnOMSLW6beJUuY+PT1+3iRKXGicQ6cnc/SvDpTt
seGqlW3GTJyu0hrlbC7hzWK6s+r0Xyd/i4SuLxd1bIW36fY+qLGLT7TJkF9QRalupi8qggkO3tLN
Ud1+KvbIoufHi7D41dnhhHYRZCPLPNIibb8UUcNHeDP7k4OHJt/oz6qgIQ2RbnvvknORvkL+HHT6
BZLlg9Tbj+4jATIoIAp+oo2DTBs14qq3UEwizYMt3QpaxO9f3ujgtJGHuArNmUD0iyZNlSgfParq
GGyDRphnVoZbCelehUuPxOW3EeyuLEZu4SN9EPy6Y3vuwUN5LNExlMd1zHBTDyez25ns/hpRkV6k
9cfHKNr8I3TqjkhmaVRxgOl2PctYpKY2007w6HclkwHvHdD5bXi1ilhpuc3ZdbXlvFbX7EX4EUg2
K0OGWBDJHX7wsdmX6DM+obOvWbeHuWzfaDQhKq/SQ0oQv3RHCM8oK+w/shtAqsewgvZvhW08QSU0
cBxJDs4HpVTl8/6CaOHD42TQfX3CqDX7mNAuo/JX8Tb28xc8UAHxiBWigrN9C7ei/cktaAEK/gjr
Bnd7sNAVr5MtTMUmKP9YhY9whEAH4KNwDUH1B8ZGJT2hqHO8MaA5+/Lf5lx2/rO6m1TUDk352iTd
k4wqqar/qwHXxmLyQWN3p5WARWn09Ong8kJ7HMEUjMPwXhwGhqNbD494JJkkipkgHa06dCfCcRO/
vW7SoM3LA0/1GdfwTjf7OPAFRxQORtPOITTdpmMeQJjoKuyGGJWcxS50metJrugp0bX/h7ozWY6b
Sbb0q5T1HjIMgcmsuxcJIGcmKYoiJW5glEQG5nl++v7Aun+XRKmkKrNa3LtQ1S+JysQQ4eF+/Pg5
1I+oqX3bQ5Mj1/49d0yzfh4u+PEe3zA1cUVLhci4R6gVVCm5JL6hCnTRvoQ3jcMRvJKM1IDG5UN/
NcKCWYEd6rL6Vnxc50OWfUy5pSGxRPgGuqeFx5+mNLDWLgiQ225NYnewZWHo7eDhwnBH9agDxbN5
Zs9AJoz0OpubOaFw77eLp+yUI1C7czP6LRGo27Ufcp90nte8BswcJgDbdVtcjfvwEnKinx8ge5Gq
jBATEEEjYL9EAZq3e/02ukJSRuFxupDaPqIXwz9m9xxyEhKx1bdiq27ocwI4Y0bgz0A3xNeVp5X7
pveRw9kH4plLv+woYvIvzu3r4/8PaHGuH/H/pcT/ewiD6zYi+L8T0Pzy9L1o5uuP/yWaabzTNaG7
yGJy+Gqqxir7hxi4vmpw2zrSmGiFq8xD/EM0k4kXw3FszbYQBbdgGf8lBm6/s/hAFMIdA61uYbn/
jmim+JmuDFdZ1TV11ct0XfGGP4mjTCnyCPFCGxHwZvyyOPpNYwy3oWiPSpH57vDJxBzEK7T06Jjp
Xtl0dfHe7vSNiJQdu+faiOTFUMZdl6X7KP4iiodGmnunYV2qza1rkSaaCnyBJTkqmjxnc3fUnHQf
V/FRqhYmz2mzTQWHiv5JVQDu5u5gJep1ZKR7dWq+uKF1USNnV2WHODX3wuhvJ6uCkyJGZ/Pvr8l/
Tfz1IU7j6vlb/PQ/QP2VpfK7xUsO1s1Jm8bPf3uY22r+m7/Ez2P8dUFc9/lVNX+Vxn/9kL+WtHin
s1htlD9YM45YLQj/WtLinWOqOgLznBuGqZms9r+WtPPOFq7hMOGA7LxABP8fS9p5ZyDYqjuWsYrB
Gtq/pwO7LtkfhsaQuHdeP8iwcHfS37iHCGvolLKjGzLn2mOblc/TaB9SSxyT2PDjSftqlPrVVBR7
Zaju47b+e2QjKv1aX/+nHbV+vcPmxSTO0i13PVq/Ozrd0HSxEEzp1qfyY5hbh1Y3joXjBmHjHMYy
vP7ubf1C9sf51e26DBroDk/V0bW3U1Wd1SX2aLm+mYnbVjv2CYdp4x6LtrnVVSoUUTzXDfgQnbEk
185tgdXNHO6dxbxaBuOE3O85ytxLpYd3sUORPBi+XPQTnirBaGlXWRkduoc5tQ5OZ16a5tw2gJAW
aVaNTzsOZk5e+EsY72dy2KHAC0xrzhJ4AKntUVf2fZf5MYSO9Hqyl69hBrMXvMCU79uzaSTHUU9o
VJAL8ON6Ko62rW6rvNu5Yx04enY0i2M7JHtNl4ck63a9Wt/a2hljnUOpZe+7RcHNJ9/XVbjXyyYI
UbNPNT6p73a1DfUk+tSmJNKKelo/tLX1k1jERZ2dlzlqgt+/il+9eRcVY8PCYwGNqvXvv3vzmmP2
bREJ0ITiUgkoECvm1p5DxdhYjfaH/OXXX2ZyejBqonGA/PhlylCkpTWYQMUzWa3b7EqYGElzwrDU
D2l5/f7WXuV83m4qF795dJxZY87bVW0nsWn2o0Z+pmKg4wwH7t8brfJjFR4Vw0XwMw+3gx4s8ioL
rX2OH3EXZ3slXB5kN5FZW9rZdOeviHddzSL3Btd96dU/bYY1ZfvpKjkxuVJ1ddlY//67N4ANfGkW
7uz6c+lsc5ZL1th3hRldzCX//Icn8mo7/9OXofhrEO+w+bDe5MjC6PC6yviyzMpvrGneVa25d0f4
ApBL9XT2a2vYSnhVRRIfUzleenVnpO21waac53GXOANVGYT9orwxIv55NQbWmBzb9ly3jm8KOKXD
vAuH4ST5NahY2pfPaS23U5Pu3dLcWJrpldPkueSujMoG/cKPtcDxEGsKJz46GY5ThuUZtEiXfvFX
bwWp0V8Ikcvrx+1cQLYYh8AMBywH40BrZz+CcV53MlAaE2tdiQVNvVHTT70+++ZoHI152jZ1fGz6
KFCnp1p8DltqHYs6T5l2FR+WFvPOWKJAn+ddocFU1rL9XJheq2d+NkaBVY0nx0y8Sc/3DU8os4ct
W3W/2i4YVXdIXZBn1fRsSYUBw1LGD67yfqoeTW0Mku4xlFFQOsXGbtGXvFgV2Aigu1mTGy9QIHTI
0u20TWnQ4PqrLIuPF8WmjJtNb4S3ehHtwjJkCKE/JDr2W1i0r7cjmzjo8HcfK3RdDTeYDbkda8QB
ae5op16P9m0nP8nZvbX41ChRtvOSePpAOTTme6Xnk3hWyaQE2OVujHQIFtGdYnv20/FJ7zU04bJI
v2iir/dxoo+X1hrPoZ7sStnVXj0CFGKjgB9mdrPMOqStsY7wEFSBYkyAhVyJTlVpN96U58NOAaMU
rnqXhbFX1e1Jz01PjeBK9vye56HgTCymZD91ub/kqI/Gpre+gYQ/z7DVdGSMU0Z/iAuqzr4/DWV0
dJvirCn4dKbTBdctHxtKz3Va3y2RB/aIvkfO+esuC89dK46yZtFUgIYuMqCiO6wxvi9ZgFZ8zIrh
S8N7s3rKIIe+LI87Nan4w20lF78cnI9V1x1Wv5dBTTk1jH2/8PycF1dm+0oOQQQt2xkBL4UM+grI
Tw5bq58utTxh/ndSSkhz2JvXbrJveXfY931YivGSx8WN01zjc3BsK0QqR+6al9B2zIXEcPN7Gax3
5mQqdiSTL+twZ4c0SiBjRvPFnml5q9Fei2/KAmtpaR51O/OTavYl/yrujWMTi72GhY1gO0WN3P0+
oPwU0ElWcP5hhskmgpEo/Ri7dLuy7FaJQXqr4dTIwq/17CxT0zN06OU87D983U+xcv0+invh2kjv
a29Pq8WxWZGqQt/dVL8mrf7VbZqnfszez3LcxvBJbV5gg2/cotbXEa/CmtyzjfNeayjBlJrHQmGr
iAsZ/lOpWe2mqE0vYiuuXhkmzpJKDG1t1o+Rk34WxL1KQ/WV/RiqL3HDtkypW+OPXblcKZrYN2p7
UBzT61QBfQXKe40PTJvvQ/5u3diDbRzL/LS+j4E1IUOBw3HhTQPwSfHYmTQUouk0KS9RpQT2lJ2x
0mE3yF1b0k/piStV5KXdjaMyT4Ns6RyZ+Ac3EKc8l2gTjsOXaRHH0NG+qk6GzSag4gSFh8vQavcP
Lun6mgT+cHa8PnyOUco/3BLMt0lbO0dZFvPw1wddJSxq7MxziW1k99G12bYLsHs17Tolu9EM+85w
MngXNuY/+Pytcd9vWmDACs6IgapoA0TXLrvJkH9IZjXzF1dqYGNl88tilehvTrkxUpLcbHMaH81w
sjGwqZdxq1bJsQjBkOdtF4ureaHLOS47Nsw5IjxXc3TU8+46mZyPBoBvkr9vq+4aK0R/gmHakKTp
oj8leMyuccmMYDRMIB014cG2weeVYOC8ceBZrH82ATDKemunnfe6Jwj8WcpUTJvuHT0+6iI+1vgN
NX0YCPNLJqAV1fW1bhrHDFvtzlE3YTHh+KeccxjdLtNxcyOOegqnW9/PSr9t0uqASdBwWmOYCSjb
pldTt+wiEb23psHL0+aQ6eOu6cEhCSNuJvZVNmJPSD9n6k89dpumS2BwhsDqJPMcy64vOT+jzI/A
eSNMg1yYwBAD1Ro0R5AYNWMQhvqxDGWgmu1hcrKzrZEvGM0Oi253tPbtFB1tXX5QdHHVR4JDlN+z
JNf8oRD419iwOd1lJ0LatGUUjDgHrR9dzGOwZgfUH1jmGPtMsf1FhymRXZl28j7mOThpdIzT6NYt
p600R24UkyVzb9pRkM2Lb5fpPin4xadqs3mlEOxElGwFZX/ZTJcpsfadnrwXhvtQyuYJH+4bUxvo
AxpDf7KHz2UB3X69hHy6JOqwxfz2nDTDRWb/vgEXUQz3EEfHO8cwjDfVVqlMos6XzPVD/XEWw9aY
mGvSsz/M5purEtdP+9XQ+AYHzVlXfaPUpbl9MioWwVnThkDhwY+m2PcR3AmL86qRt2YeHzu+18wR
qh/ZyMQN24HmoxQ3+F9v17PELWi/JKo/9sKT/J0jkc0fTfoL1kcZFV41v9g9XaQo33cVM5JxtBPr
uFD0WWC7LcL7OZ62ZaFwuDOZZWbnKQ2DaJx3chTHWc3OM6aJCRfT50PQxrBZ+NLKhCNH+Cvj3pvU
MFh/NrPlrh4Xf00M1iN9wmAQB6xAgTKuKPUfKpVXsPjtw9MNFzR5rfBdcz35vsvKBzFbiyY7GE01
TPYl3ztzfk71BOo8k4ZQy8c8Dpy099qKXxM0Nm/ApnNNT4TbeboxbCPXuFrvpE3mS+qmj2GErHkE
1pnE22W41Hl/sLvxEttMZBISMMPal3kUmPGyGzIj0Cv840g9JadTMu9abd5ZudyoEuJ0ulxSQcWo
8iJH8hE1268HwO9PWwtM5KcFBIii4hJHtFdfwejvnoHejepYFJXrDxHEBsOTLQQbh3iXjFtbxWlr
De0h00QqaVFKPHRptRDoUoO5WWqKNW8bbHPfDPRNuk9rIE5V8gJpXk2zuV9sclZFeH2cHFf7L7y+
/HLm/xM8EzKiVNYHdvEca5ofpsNW78mv8bcqGd+qpjFQ1jnIQdlWgmxHAs7x6Nccri0Wv/uoM7Gg
kN13WuareodbWx/EHKFqBkWLyYioAVQ2TiPcq9bxCvyZ5UwZ3tJCJ70em2mnR91ByO6QT0OQsQN+
/3D1X6VOhHOMBm3cl0Fbf1xgmR0mam2XLkSB4qbqSFHicWsSiDsN/vXguw7tR3Xx3Trfg/q/t+dl
l0z5GWNgjgP9KnM+jCEENx0T776SG8laXB++05LSStMbSQas4nENvut9//7q1wP07e4wiCiaaWs6
0O66cr5bGdVSRrHpJKAGMQMmNTQenM+nzv3DSb7iAT9/jQ0yR21MGf8GL2hquUytRqDUJs7FzNyH
bvL4+ztZseyfvkOojopRJbP4rvsGTFbcukmnInX9vIluE5ahqhBoZgNIgFo2jY8lKaJDot2wN9Wa
oEQwc9gJCqMBuMBcgS3/4en+aml8f0lvzoei4mL7kEvqw/7QqOZ+lOXNYllnfcmAwIY/QECvaNvb
xwzmqKFZ5YICWW8es2nVmFyqEmn9MroVw7hNZeoNHZEqhaxHZlxXxY1BrqAOAzNCFoABxIJZ/CHm
/pPrQEdmtYxcPUN/XFVARtqQDyENOer5QWEss42CNZuPa/JIZgwyclxB2W9AW1RIacZq0ymH3y8I
/ecWm85r0wXGpXQRwap+vIpSaYZIDi72Tm13GHIGwMLpUoI0uO54WRfDXKyLhP/nBBLYKqpJf1h3
5Zr9K2V/KNrHdhiCNdtfg7do0j88qF8d7N9f4ZtEvGmrysEYD5oZ0zIivZ4HuSvbT3PFbHoPlJNB
V6PY/f1zAdD+eaOA3xCyVuFP+206Ec21YluktX5oMAPLUNYKnIj61K81q52e1zcSEvXDjkZjDRBg
/sGR/Fe3TW9pTZh0W9NwlP0h6JSplNOccNtjHX7TwA70JCfftvbrg68sBhGA9BKR/SlSG+vzfLs/
bH01fcPt0BX2m1xgNPVBLDVf/ArSmIA1WhS0anJc84+ZOZ0oQfaBsNFXI5A1UyfGuCmhoEkj6KN9
3UU+Vp0p/pP6zVqounn+uWQNWz0rxM7PjctCY7n3Br4cVezLDgr1mtI6nG7jqZNyVzjZZ02Jjspg
XjnzQczqISPsOt0a9CFF8WsFz9YiUaGW7NLuINlEKZWnMsNVJetLo+FQM/SHIbPRKEFumwwfRcG6
xxJwszGn8qVInYa9q5fbRFCyrckKFdSKnwmA0Y6DeS3lcq09rKmQweKveka1m7NBFRGS/zfdtO0q
ch8OtbBTPk5m+ljn5vEVP9TD2zXXXtNOhaRHJNZmTTGpMMYUPZFhTfjgcAN/krh7oRx2lyYSXt7m
nGaXsH9c40/JYFwM3VxSRPH9ievpZrI1Fe04xO1BWsxikxysOJnCBzYQ5KKWMUtuVpv9FVtJcVVV
exhQbbBW/ik1oJpkftGf5/YQMrxKa9uoxHEt/627aOk2VpXurdE5O4Q93QLXV4z9PFB19SR4+rwb
KGedhll5YKruruKc6KMJFAigrUFZRcGNyKRqrKedtGFjkImkLlcPcGml37KJsWUlDMxl2bXRsE1Y
Xx0j6T3IHsk4VqyMTRgvqqX467+yCP9LyXC7YASYcRX6BkYh9iv6IPG8HMI+kCLZh42ybQpo1wM1
+QwzMh+DBk/VGtJgNwQks77hzP56lhVgmWbWbxXVvnMa5T22iPtU25az3DXxuBkqsU+TYdvAzFlr
yJDGxvqaJABE3Sk+DQuDtdEv7l3fV59l82Gw+pMeU5W1wB2lcZV02N0spGDa5zpn1S/cHAttdic/
mpnXv8lmWGrkKSZHTzQAuHB1mXplF8z0LhBc83b7+1j2CgD8tKMJZMgYu5buijfJlxYa0shdmxg/
MNrpiP0Qm/tMY/RlCoMkLvxIsCDJZFXGeUZ5rFvjaI20kdqJ8VkS7qh9JukNn2JteF53UQRG5Kpy
twb8FYpbS6jfX/OvknGUu7jW1c3SeM1jvku5WqdWOne95Fh/XCaLYu6unllZ4I8rMtjJP/mWGL/K
vhzVotFPx96x3oa9VitrN5KEvaaFWd1QhkTw96PsUYCpt2SsmWNcrau8V8VRdSj+OZ9XLDZNlHsD
tDsF8s9oiZfsgjx0IHVTAFHpyJIl1Hqz2vmN3Z+sdAwMtaa6eZ/ZTEbmnlEzUxZG20l5lk3+9wf5
H2BxfE/i+Bd94v8HOapqqw7VPyeEXJVF1z4Dl3bf99Bf/9FfPXT9HQp/mgqLg4MQ40gWzF89dP2d
LjSdtYnxLtyQ73vo1jvMNuiAUomoVAsOe+0vWoj1zrKFs7bP/956t/4dWohm/XROuzapo77W6+wU
/D1+TBBaK4uqpUhpYoZA6lHKSVAHVRkDozEfUnWcTKwpus71ovphf99piqc4YpdFDrklptnXBaOK
mbalDbS3V5Wi+UG47r4Z2+u8HC+CjL/NqtNI/6KSs28sFvXXlyWbvcFuD2VSXg2FgZZKfVm7WUrm
HGzBrAadldgZN8WMitDWKeZvmdns2sTYau0Ev8E8ZkzkLh0TfNbnbh1WcDB51ptDtBTnMARnVaNj
uyhQZrVo38fwRgnJZr1RJxPr8fEmknoAYAaT9hQ68rZIJKO+8qWyryIgWuK//FQpXmLCcOenFMjK
5nCaJUAQJ2RnUUTK09x4WokCB3CyVS2XFZs0kutZkBAA0UX6wjRmeQB7VMfmFIkri4F4TkoPLbOj
qkQHbURthEGABHI8raJBQ4Omobc+lKd0+ZYrUMnJ0BrAkgVoJF5BOpUJtna8TK39Mc2Vh3hUUcWB
clxk7y3X+uBOyt2oux8jR+6qhVkkYV/HPM42rfZKalylw/i1wYq8a4S/djfs0T0L+8XhpLMkd1ED
G2bpo5m3m1CHs2PonwzBKCSDx1MMdyjtrpXJvW2U5D3n2NbJmye9yN/P5XRZUymr7TyzYjDRdXfW
EN9OTSM3VR5/VhTT1+r23o6UO1HX0yafz7ozfnjdfP/pKPXP4s+/Fsr+G9LWCCK/i1LHp/wpSZ9+
CFHrv/ivEGVb7zRHW2WXVcd0DZuI918RyoavYzkuApfWylJzVXCAf7B8TEKXyd+Jv+LaXxHKfofZ
MwWpo5rENh262//93z+waiD7/fD7vxV9flPGxNL/879+whr4DFwTyDhMlRBJe+LHAGU3Sxs3bZts
0yG/XgzwDIegUn6u02WEm9YYzGAW3e1g93DZphRz+WHc1Lm4tZPxog9s4rmKss13D/Dm71nP91f1
UzLEVWmqTVqhuyb3+TYZUvq8tSbHTrbjNHwQIOgT4/u6fcngQ8zVdGsI+WT1yUtixVduhiZVBv4+
P82Tdq9P430YZ5TmKsaqpnzRZfokws5gF4edN6W6Z2VOtylMpsOi/e8vHAP4N4XZeuVrNQoFEC6W
Zb3BbtKZGysLI9lKx1oC4dSPmZUepqyt9rkzugGtkWMjo6+p2rngN4jNZGZ1SUhHVlw/Hs+GO11F
VeKnNKWG1jjR0LxOe/fTqBk3xDwvKZgq6ezzHKcnmwinR8qDoqEJVjGxkJtMYs0F1q1JjMDXVNwL
8O4oRQZvLFWEUEGl20XeLTYcfipDEkmgDTw1ghFCoFt2W81NXsyEB6VqVMyZaP1QEe+z8BjS91A6
XDlHKLpJdYyq6IPeP6lltZ1jRiss5Jom38pW+a3DJAs0B9Uvg7R9VXAmSUdCSxzwsC36S874cFwh
RNIX92knDlontnTNDhqDEZI+FJoQfK9FnWXUdEMiOO81Sy8n7BLJa+QABIWKXBjDz6Aw9lmobV9/
QkzZS13fzyXCAXFC+mn17VXhFHdh22WBYqztSrDy17Vd9vkjTY9DHs4MjqjJpU/n6yRST6KKP5kq
E8W5dl+16n1ptwi/LJU3GHTs1f5WjAvDtctetaq7RN+kkfWt0k6jnite35vm3rBuujpkcmyhmyvq
BDWSBb3CmcmZ3JbfWr146kWNUtu11pChdsMp5jZ8vYHe6TbwEpqu2TvOTD0yzZDck6Ha5s3yMcoJ
98nYPbVJiPiDNUBmdh+0JTrbZvcYpQ60GYagFiuGKMYNQEU5hKX2WI3F02iI2YuMEdJyOvjVWus2
CVeGdTTTrfl0Gkb1YzG5WDrGyl5LYSWZ9lfbVULv9bN42Ezorn2OtoVwbY/VdlTnz8IWSNFpEZvN
Nfddlz+7cryGzXdjd6pXDYUTEJaGK9u9Nxi2lilMGqdBJc6Q8TP/4QZ69lxDRELhjHgz6hNwfiqZ
x05zblpje4TadFaNxWssHVkwh3XglAzfOHH20ojwNEXyNldBndw+qvxhvdMp3MDpYnLReq/JRdm5
bnSyZ3IuOc6HUoc/4yQNyzQyUPspCX1NON0V0yqxE1a7OuPD+hAX3nhsECMpFS+MIHBPmbyNIhfB
J/bqUjI6IjJWobM0zFmOC60CG7HA4iRlUQSTIu5F091XWr9bssj2FhsWzNKonxeTeresWIrVDC4E
TchGeeGmshN3N0mbMTZlxIu4YxLEKLrtUNpMGFoFWjdwWPrquhvafTkzbJGxkB0J86hBSSb/PJYJ
OkYdwiNR0l5HWT/zdX2I3IfjOcJCxqPnTiaLAY3CfnAK5oqWHGfTpGOXNw1zY5Z7GVWGqNyCf2aN
8/1opA9pRuJUNZR4Diuq/mIvCViTXH9CSZ/SZb7Ph9rYzKJAVqZAQmbK9JvIia86M7lm094q9nyv
JiaSMK191agd02fG+mqNqyZr4UobxVOksHBl9MSPTwEb59RojNIWSh44ina/jHmz1zMHQ+LpPkmv
ZaMYfq8ToXLDukpqxCYifUAbL6YzZ+SZu2lSsQ1NZdgq5nVT5E8ycr/JKIZax5aq477ZF9qMllAQ
I+2apFFOeGGhgfnHvjV68Aawuzb52dR0UL5w50PBBWXNrG1Sl4me3ubltFH6sthaEMVgRcpoMJ7h
hvexGCL6TMIbSg6cxk6MTefWn6KZbj1HkV0v90XaEW/WaKstUI4U3l9ab6wYydFYG++jYm+0vNq0
G0IIUD0T8lxEOrmfyprmcwos7tVmezcs2o0ibdDW0XzWmuopW9hA3dyEm6RRr6I+vqkEb1Pj45k5
6m8jlxc4xe3anCrX14ksIzIjZQOJQNG3daio3mtcVaYKJR9vDCMSV+JED3hFLAeQGPiGNON3TRLf
pdlsb2yjT329ux6SBKAC/Glez9hiaWqmoxArKtGpfH3sVUjXXCdQSGO81fLh1hjnU2R1t2U+HMv0
srTsaZGWjObqpe6ZeXe1ZDUkru52PefLqb3VOZl0UCk5yS9aNt87mXURi3rvGvHXIsazfuTKkpHF
BU/SbVHSGsIU3+LuYaFlJpO0CBRtuQe6MTZi0I+dOZ9pR6Ot644Lwm+6J1U+QTrjsCv74VI+y8q9
mlyeqJ6GxTFpT2rqoCqcLx+1iNG+KDfOYyh2YVyGNO/YSBUbs8jqr+aCibmRPtEjYq6qz5/I9Tom
Cqd7rZZPQtW3iWEdmnzm3OINNqH0sxYm8KICMujznWpwC1MsjEMKZUBxW2eTpDyWSlaBo8aAhyRZ
3tSgSzM4TB2nw360bciTXEho0RIfS2jaRsRQzcLrn/uUmB1OwevyoNgp/TzHMLdTGIcv3DyID3px
XTAtwVW3zKrAKSva4rhYY+UXdil3bmT4mY0iZybJK+SU7bJWveoS9p1dlg5ksPglTvVtI6tnZY2W
cSwZmeMDu4pF+LogjJJztFK6c5c0gSpqWlW2RUHT18gVsKfDqq22ypAoFJHMhIL2Otux6j9FI99b
ZvHTMFe3fNleqXklmcomiWXrBok56JtFVW5fv5gGJgis/qSVJRAta9jOsiejNaC1hY9jN/o6FNpt
Zo7spRhWaA2cqEu5CcuE4R5HogSZx/taLMSmPrzuWo1RLPclVEh7X9/BlNQfs3k+xGtK0qU5YgrZ
M+2P+CLdZ5uf97qItWy7IexqdaeYhePXTn7DKMDOMuKnOGKRr/9RLsCpZdMQlVlIabG+jG7SdyNM
vZ4UbtBqZkyr/j5v+abZqh1q5coH9/uW24r02qSygmFi6MlQjEPbdsyOVlHiC0B4kcz2cZ7kZZoS
5ru1hpnd5nPoWPO2bOJ5kxfMSI5TawaGRAVT7w9S4QDSYlR1Ex3/ZqGWfjRqmddn0X6CU7rRyknb
apldgFxfYJqVviXJ/hviYEJyk1W2V5L582azD3LpEblZ7292l/eRWyOB0I5MngIPD0MVbkQpV8qV
easO5os19I+F0nU05ZHBgH2fskN2oaWcGbgYdrpx6yZFE7idzTyhAUeogZyxVVM7sLjSDObH65q3
xwF2fiqLoOQtStverWeP3jjoQaSABnnb0GpgJ2+Htm1Jx9BneKqHpt9kS4Os7EpE6pPZB4TtPCN7
iCsaSmUGAXbpw8zLM0QB1Mn+JlDfap8JGsTniVNCT3hjlBO8rTTuSp9ktkwdBtknDY0LqHgaBUi4
ElVeN+M450/jXJ/Sonsxeg0EWw8PpWgIjxmnhe4e3Gx8MRwEgdZ6wZySJ1tUxkZJnTtb6z34fmw6
FrXoOLSYL/nalcwRhryLQu11WA3bfMrKoDYa4ujkPJRR6LVs+SG1bqc1zMY2fyMIvl5ao/41ZKei
FTHEBaK26Rg3ybDAUzZvohEBH0HuwfnhfOXIVDyt40oIq15d6IwzrzmqG2sPZK4fpwptLGUhghZL
dk5zeTJKzvXFeT+Z2WE22PwxmumitplcqDmGdmZcPzZF8pKuWzlsBmbgrRzBTe7aaMlSbdpA2Vyg
vLQYhymuPqBeD2vIkYgKKumVaZQMUJs8mZjQPusu8wlyUKFXP+jrCZr1WhVk8f001Yy8Ljdt7G7S
uUE7hl6NFveIp8iQ+qnXN3pWzJtkjok6BQvbKWfkPR06eEu2CqkjYldW/kiJxNg3tzwRsVHKXAJr
HTnsoofXT1OVcdrYNjoua/nkJp3uOSoyWZn54IQ6bLVK95J+vdSWGWA3GR5tpQ7BnwjaVUQS5dDH
UszYgT7XV55M8oc8uX5NhJ3ECT1n+Doq1OP5SLFgmITe7ioyTJQSXPnStmZJM6a6cdOaibFpgY+a
yLtIKnfWMJ2ngsPYEoLd5LJahXKl5iMD+wr0+mjQr2SefJKdiu5zpqA5h+qhGj/JgYrGEOXW7MVJ
zPyGbiSJjD1/GCAlALM5XjvGT4IDLjRRTw8FOjwV0d9Js+dZqCnNpdhTFKoA2ILnaHQ1xtRYCIpN
ctNmzOQjDSbmE0+ORKD9BAKvjOsyWv9nmTqO1RJAi2Pk9U+GXkN817JpQ06fpoGTKu8Mwieqhnn4
UIVESNGXVIZGIoAYk8ijfvNgDNEv0J8HQNpNbbjIKmT8yWRomy7PkNcnH1ZVil3L1abAsVMU2ewU
NkG/OPuYZCEvK/e6U1xPTbNuuwgSRjRJujlFw8Ka0eRx4clnVoKQgkAWruR722mcj53CFKitFkc3
aw5Vkm77uLD92QLNbTpxAvtxmBgSPifk/2PuPJYkN7I1/US4Bu3ANhRCZUbqEhtYCRY04A7pwNPf
D1E9YyR7LnsWs5hNG5uVrIwAXJzzn1886clNtyK0vUtiLG9JmBy6TKjIc7kTk2p88zKM5cISDrbV
dWAuRYNjvsQbLUQ0HtS4wIxmezCCntZJ6s+h1WEK440lU8fZoeXnXunq8c3NkkulDIZfnr39Z+jD
Asj6y0h6RT4AzuFJhK7pwcb9K5IE2lvK0C5yaHL4CFry0xxPu9ZBeBTmrJ0mMT51geft04SB7NyW
IKjFt6oAC9U2k7ZkwTp5ZEHcP9b/a9Dy/06v+D9Bm/8fgpbruON/nqxchr9Kbdef/l94pftfjPIC
EKw/Y5WB+18hTIuV3x5aIXxrRib/wiptpLmMTAAioTd7gfjzNCVk0HKffYAjwFNgXvc3bPKfsEr7
73QPfgMiId+FaeEjDLur7f80b2z1pOfGEbh3CckExRuyQxm7eD9nepP3PfkBHVRno6VkU4McYcXY
/i5nDHkN6RMf00nqD53Cjeorf/qhbQ60uulPGaRgTzlHdQmhFFzEeqv96eH+H/DMO332z8NdE4YI
R7Ht/CbxmH9DWVOIgJ0zhUlUjXjx+JUVTXM4cnzJazZ7wW6GZhoJyxyjQgIVjYkfP7nYeiT48Uwi
ppSbm5MO5bSlJftShKiFZbxHkfNDSpM/Waset1FPZpgvHy60idYvPjd22e/dbo0wWf/c9tNxPzMV
8BIwgWmiBvrnb/lvqC3fEi6O77u8Hqa0dzLVn96PKhkzJx1KGbV+KDXb8iodShZ7aRH3G3QVgxz2
bV6KyDeT9lAthdpOQfejnDOSF6walKdnpCMc+SKyFkP0tTm5l3Sm0jvTMbqXYC+zfn5OWlJFVLAv
Kbyjf/4aLMq/HmR8jVV4aCJ8s+8C1L8eZLrL/GqZjeAwCtvb12YTHuw6kyczwVU4CUbj6KIR3dp9
jF7IHueHZXhqWhdTMcewbnlfE+PBRGg/Nu7VDhPn3a5wd22aZKd1PL/lsMaps0IJjD72By+I8Upt
U/M6h77c9vb4iSJD3XLDn5nb27tAzcZj7tZYVNJ+bhOvDrdd23yee7t/BFiYC/5lgENTaE9PfRbQ
UHpldQgN8lWKvAeomvruqzFRLREAlD8E9YKagO5M9PKLk57nGbaz0S70oyOBEwHE78zANX3I5s+T
D/c/VZtex+01S7+kckjfmo7C0tcLMRSZTXkQG/4fg1t+s3orfSwbKpKgocKJ25auy8hf3QDWWl3a
uLL1Ewxd0320pW/+h/vn30hybsj14xIDzcgA+N3/2x7L6ipZpmIcI7YJ16iZnLw+Dg7hjDttmqp2
24ezeKC56bO33u+8C084yiaZMPZz7cPQaCgr7BOv6PaZE48nu+NF1fmeCi38D1vlztX+84HgwVHl
aAxt2zVDxtacv39mqzqV23h9VePSEeMMETTIAO35aLvQGipDfi0r9cS8Yzm5CKu37RDibl7A9CNq
YU6rl9Iufrj0h9uhdRvOr7aK4nR4L6zE2jjWTC5F22eRI33r6OjxVLjeqUhzzLkD8bm1BiKCvOKX
1UALm4fhc5tX5gX+5PdhNK3N0olHJSDN8RKDBwTMuu2dSxgW5uF+Mhq5+TUZ9C5r7dUcDAjUcANc
MQZdQAxV80YkMt/2sz9y0ID3tEPkI9M5DAbNiTnLhzwY4hd3/Eir/0Rg9v6u4YY8g1J9jfxbrwgk
xH99qjOrMxGFTqOGc2Sn8gxTTVcb1PcNNmAD7nVVPD11hjU/DZYRqXwZ30JD4+tjqBcEmUnVAj66
mEGX5oAsR5sP7pyr4zIYxSUk+AS/+k7giMWeeRnacC0i3Q9PDjcK1p0TT1MkK/fHGNfjqyorzLvq
+NJbmRV5dM/R/ThLSrM/pZa1z0ITH8AlfXVC2CYohkAORS8erIVsjkHvHWfE4y0L8dYFeu4nlR80
ahF4ewI3c8f89c/HHrSEv517nhmajudCqucxwqdcC7w/Hd8WQE81GFX1+3pduLAic5TzxZH53obC
h9+jUsaxtgcVOWr6PlSGfgJXPxZmzfDf02dmgmIDyu495Fb1MVMPo/GsrL0ZYGCfGUN3rI2vc55j
R+9kxiG15v56vytm3/6yGCPOs5W2900c03c4MLrGsL/kooPEVzrtNo/zJaoN0ZzsWeO2tXDJTDhv
dnGwNTNtXjATgCFRxoSAtKj97DaMd/y2DDyP9TC64ESx6V1msQzngW6uV7wCTugL7yJ8nbxgO+tu
67TM6r1mUfsqBKLufOsLLhtjxOAPDH5Ohyu17IfTCCwlpddfuwUGmdTA+iKFgRB36qkxFVkKU9Cf
UwDjIDSx+xXTO3yH7f1G8BFO+RACL7XVepdO+wB5lcoRWWTdfmnhGZU2B3FhddVeDNlnJDnF6V7E
+IPc17ItrpWVftxhnKr17EtbO87vXR/oPDzTH8NHvh/+dpjhWJgIEjkUMIaXGmQpee1LMMX9g6dT
JopQqrC2BP+a6tzZ57E7H6dFwBmV9K2eyTwjyCyMAevMu6qxPPfcaXPq6CeJJyTE3+dxzuoI3e9P
0xcbTwnx3Dr6h3Dax8QJ0tuU8eQtZlxnlF+fobXZorUeUdPgWD2SquYYYM/KgfYS6sYCfmzU3p3d
L0E2voiOYwMUAPOtogwO89Th0BoY3fFe+AyA797S2++G93kCm4Wrll8TsE1uiPgC3PWIOdF8VvEA
ork+6lyVXYSVQ3YazfL9fpc27thdjB5z/QrerJky/vOX8CWxpdi7bQufG3D74PtTFpUuDJmwG498
l/Hq99baHDbtU+uW38O28VECLQ36O4NeL8w+l3WCZ2hNHydkgwuSpv2zGeUU7vLozATMOb3B+luv
q8opIRz6QHNyYgwaqx6GqUD6/x9uSefvxQ2bnMIZRRlsJIFs9W8Xz4yKtNDDmEcO2nlIK6kbmRqf
tMqa37CzmJ9DayfmsDlBkmK1LwUAbaqIciJ5ImBRMkDnjqzLBZvrFd0Wls8uTMdzkgl/08DZ25fh
6oc3shLSki/sDeKcWbO/3wzjQK2aD7d6SPFALurXfnZXvWEXudzoqG/mt9h8uq9qbTOw++cTzoaE
8dcOFaY09PkA1oRrO1QKfz3gfDcXdYLFRiSM+mo3KTFjFJ14uG9MSpdz7+AaQHNfOILuX8RWNM44
8sHKeQIqTTYKhtdzBklzY2bYBQ6BdncoNdhtFVygIbHcjY6V/LII+1OroRJVM9Pgf/4O/6YjXT0S
IH+EnknP5frib112oZXhTNTGB7O3swMt0Y28BJgNzilOGMq2MrGPIsRstQKp8+JKXpK6OUwteR5p
OF7rw5Ane6/0MUKujCBi4updgra51cXw5tZwjasRSlkhWcxe2xkVPGgBYbhz30LF1FmmInlwW3Cz
0IMLOy9GBwZpUZuqfNjZ7kQURKNf09GIL8LHnVJxLjWufMTNglAe5X+2+DkBWfU2NCPE5zp9sIcJ
m+F6VgcjAT5fVnSmGc3sou0yQrntnP75Gf4bKW99hi6kG1zZYAYiFf/rOrCMbkamaWODmQ1htLiq
3jHHOiWm85pDgdk35oJjcOt/xCuIdx9wzHHqon3bQSC/1IwSdoUqwshWDHO13UOBCDSlrSrxOzO7
10Jky6kaclQHhbS2QyXUoRuZqMhuAIPKfJtB2dRtRAzO5GbeAit+kECphr9B+IJ6cHQWDIYSfBTT
Zl9WefwihxiF4/y8uAuxXAK037KLfRA0NygVPyZZHnzEBg8LM4yNZP68o/pyT25HkqfgKjPC+p3i
mPc7DV+GpCAc6n9/tPsJ5JjIKl16agpQLNcL/ptYLV/++dE7LNW/b0KEexS8aEBRaUGa+9sBNNlL
P/ds+YNnlfg1NhJbuzkmmsZa/B1KciSMGTDx0MWPQcqtrRO+S8jMCveEOryGTo8R8iTMUxOG+glR
r3eWth0/tibcviUe0lM+cJ0y5dRPWgyQ973KPKk4DK5ufhpiP33sXPlSTvnXLuvb50R2OANnutra
cUtChPZdeh+X8IyYcKt0xhlmStLIzgpe0GxSjWltbhZWOY3D0ljgw4oyO6m/h3VoXpv24nqVcXEV
PJVEVxnetE4N1OqK6/0zKRPxTVtrIhhGYzmbFgxNs+xfuo5pdm7Fh9KxsMeUjHZnv51OqZqKLRP/
NmodzAXUIhjsrt9N4fSzwnCYOPgW7JESQ/w6NlBIOzYGAwE0pxnFA6dStYxyY3YdmU0mKSB1u+hL
x2ABNyCeaNu5tyaZimsmmb3N7QVyFT1kSlVRGw1Klnm6Evd3B01rtcgv939qxLDs7xWga+KxsD7e
KTHbYyHc5MFMsxBFLB3vmI6S+ZH6cv+OIjf3kzZJBZkWjIZihwyv9V6dlqS9xWYsovtfNM7N2+QE
3eNo+M7JjDGebAsSQ8Oi3feiRrQ7OgzL4gxzV7rhA4jnNZ7j8YjVlnWxU/3VlJ4R6QUjwjZnEzAb
v7RF8mTMvToaSHWxqICSkMRz+PulJA4WSiLjjut6z3qTvazOomdOazKIwBGz6C5JCY0W+x4CnHCQ
kStFK6lMTK/ho2/vH7uJ/dtkj98LCqapDqwXNP3Ps7Lq/chO3njuoysX9StkkOjZj3aHfEMHzS83
TcdLWDli23YltTIFAEmILlEnOgPY9e1b38ggMsz2WdSd2HExX5dRMxNNTAJ3vJoArqAm2caDEHv/
9Jl1TtylvRo1EMB9m/QeOHHV0Z/EYfjNcTPiUKQyGINk5/ubqbn5O4CZs1AOMQoWXFtXpSnlLrX4
vUxeUNdSxeB6E+b6NDkiOEmn9y59rZl8GscslAzaW4iqVnGruBuMXOin2qb8t3ELg3nF0TKsL/Q+
qizsCklYXZTsgJGIwrh6HfrY33PnadzyGqyfJVZI7jDlF2Oo84sphgo9iw3fS5XiV1mTEsEp9eAa
vOHOW+AaSz+MSofO0vQwlWZTYX0yDrtgNEGdA/9VGa26+lx499cVFG1HJSy+6CK3X6Qu9xZThp3Z
B9aj2Qw308kumZrj1xnJwLru76txoO09LBqysK9SJlldT4ymqbnlZjxarCx96EMX1w1+XpoloQx5
Z51wpzk6qY3X7Og8WgNNlKVKlC+rNlgX82czTaFvr7vaMmX/QI3PEb8eb84ys9AnFzVT0UVzCeGd
seCY7qpi9Pf3H6lHcesH33ouuu+u+TCm0nktKx9T6dllTw/FH4rgqgX7gFemtwZ6bvxm/WU+po7v
EDvnn6uJss4rG3ffuWh27H74iSq+hHzn6qd+MGxU0/EnD604Ib1zQxnoyKhKi3lb0OlGq63FVmmy
fYWY0RMhJce3DctnZ0hfB8f40lsIRDdGXTXHMBbF0QvG8+w3cbs3fHnxe+p2GXRVNPhAa/oY270V
sQyTsyxtmBwgKIewFsRc1IJAyY7JqN/5HyqkVUuV2zwnRfitseP3ZML/RywBlLmgdJ/a5WcZuD1S
40meQ6WI3RPZ19IclwdP4oqzQAEL4vnr5AbTDjoKk9BxPFold/BgKLXrHchKDWyTYzPYrF9XQgEc
XbIkHPnZGsz0eXRGf7OE5LpxzZaPFPp/jI6HF3aYMWUch/gSe8Ez/i9YzIoguOATEFy91t9pdzCv
7rLc7jiNKZjfG1XwrpVDDTUbOYM5E5N2p7OfrblhesnWRv9JjnGSzuNzor2Xxn9CeVw9NjYuIFB/
SCFofbO4BKl8LW3DehMtDkqpmznP96IU+zOyrn3jpQ10ieLAC/ZuXOKilZvYpLclkdnDCCJTz1jS
9VmItGatZXHBs16t7KYDnV7TTK8KGjuMjCL7qlvivO4fynQTaBg1xkxOvJztxFf71Ot3nexF1AaN
OM5aMijuFS15SSN5PwDSajLHTYGhdja+mUFWH/3Ug50AcAWL9VZkoXGqJvgMIrHrswlSev/PMLHA
IykO2+csOdrmQ2D086lvcJIaF39+H8Lik5WYR14sBZJj3DI6ShxuCuwizIAgMZuY2BJZqA+/CvrQ
xCVmw6J1ZljzMAyso60E9s85lP1OaiTXav/7S94PQc/Rv/KAILqxhnBST3iFL+a7zJ3usuCwkiQ0
DALKVSQaYCdcYpxTbcxNNDameRVlr5+onZMHQP6jqxf9aNYKB1A6nftflfnpdz11xiFBr7HByGo3
D5NxyGxszH6/RKsLd347HEWbYYBVJ1uAkA0uQHSki/zZVYAkuhHdQYUdn9tOxc4HQt+a0Cz23VDh
EG+Pw8khUrOr4EMuI+VJM6NyoIYI9s1URsrn1A4riNI9NE3IXhJyD1VFM7njUdMu7RfFdDxf4aC8
coqTYTrv1KX9o5D1V9+Mz5kD9Kdk69J1dA0tPfQ2WIPppStEfIphzW5K51h1jfcx58RrrMtMWuPn
ITX1E+IrnJknyqqq6N4HI8DG25HMZkFwN4Nu5S7tnHJ7f7KyD4ONgQB9A7MIubHNN7WKAdUGxYJS
4mdtOx+VW30xayfb3f+TsrHJXGF+f5pGmCxDbiQvGqP3/rXC3PVt0oKivKwJ/ygsKnNzoSDQ0eAo
D86oPuX+YpysJhYHdz0bkSbNj2HKpxBLBslP0VnO+leWUlFy6LVbRq3pE1W0eOqo3aqcjLVGTKQz
0VzsaKb9k12Gn13AxVlO6RnmKHlhcuEySsfvXV3/aAqB9/hofKB2BM1ZKVOJ/BQGxertNvSbxXPD
q85wkTY7uVt6q/lkAp7oSn/mVBw+JROJLHNcTbe2gIrQtYMf+fkYHKskP5WumB9C79ugBJGfahxe
MqPYwjeX+95OOZSTNQ46gErm+CmBBl5p7KfxOIuOQbLb9FFbMLJ3CVx256K/lm2A4XnG8WsrSGkJ
4OrWb0vAD5uTqB8BOIpm0bAyaXq0IfKHvCK9Kes+I9xNroEWh6ahZfEdGhE2BiTxoKm+Nbm+1bTa
QJDFcrWSkgYTD6Qg97/adrItGpjWdu/rpyb+aHw2QOPG2UE1bKp+VSY0oa5PTWMGhwZXz5UL6sfl
fMlSpjcaFP6YLOKQ5SOpRkuaoZl2cXhXZ5s4jFzh5zLpiMFd/oDRGjZvOGAewglG0hDWr1Sl1NWp
/RA2Rf3St95tNAYUmdL88vuoz+YB3arGeiRgFhJ27aZB+0WRmP3R4raws9PBXuWJ+NgYVho5utso
syd6YvGrH0hYVyO48AqwcK7ArU627IlpS1MM5Seo6AVuLY2b+HffmgS/kd+HRAfP2srVt4QWayaP
wK/cU21ieM3OPsfazvdxsCRbgZxrE0rkU40xeYBTBLg3GUyNeLF3PqsIOpEHQNAS8cepBnd//gS5
c4FWLr4kqgqvk+f9DJyvMd6wD2ZJEyTmQtMu58kjmAH++Io9q0MPjRZnOMADJgVFkctT2YSQVUZ3
2qcKq+KSE3JX5212hlJRAxCU+7RcbhN76SLhlk1NZV8sMdwahblSMw2cjSVU+L7w6kcu/eA4ed33
+yk5QxDmz+XZ1Kz7QnyeOLceFH32tjSg+i0mo4oyEf4uAHG6u9EpNXYnVXIFOxVWbFUfw1MTDXbm
RQqzPsD8qQcYvv/ECERwGtd3AgsT3ULgyi8lDep2MBpSfyxs2duqOhQOhQxWKjDD036IPDuz9mI1
xckrWFPQFAlQTu3i3fNJxTPz9heDTGD+miH1pi48NzL64Zty4BxZKzRyX0siKEnwhvO01w2Eydji
lvbY4ZnfX0oVEqbOCoYHFx7CrCPKe1n2iazzT0ugPiUaqi4nvsE1zv/zeDfGPHcPKDsIReZ3bCSO
ftsQVFRaZvvqgNc002oD15cfZQ9kQePiRoGPtYCDcj408o8u6Bgp51m8hZYZR6B6nD/eKCIZtw5g
a+rgm+TU5anAqmkzjUF6rYzpA+ZIJOs0PuGzeZvCmAAasouZbH+plE5fTV1O29KXQNFumkRJ0zAS
cJlWpz/vpVJZnU1Xf+MLxwcE2x9truFddnXkqgYJU1MSdweR/bg0/kNiD9zmi3PzsT3TrvisUZQz
oX8x7OKjX9+kky0fmN44jxTXX5mJMCCj+Lkf7Wg8nG3q+c6RPXTF6JNM0CwkoZdsP916r3PnHO/1
SJ8x6kSZ+kc2axx313UUT3X6mENRoJT1H7y6s9/mKrDekgL3zGYIqpsDrDTmkEJjZJ6/i7fc7ZYt
ZLvp1owkTvWVd0LxgPLby79PSf1+v74onxUEIf9ZYR5zacsZ9v9yu38OI7evCey2g4PDVrbp/ZAw
2CN4dHxtZn1cOgVksF61wazekYig5KALPY+u/KTlWuzD7zi1BVavIdX9vY8MdeKepPTXKfFU7P3Z
cnAQmSg/V1Sj1PpfRIzJFJTpi0dxk4zfPdmcPFJZDC2SU9pa9uV336RwHp8L9dMRjQPsyAPVRTec
8yU/DAwPo1hIfBUCHjDmhmdMwpaHfsETwuzIPO2qaUc30DyWWQFVHbDBsOGIdvPkX70JO69ygfw1
qVBgVYoqZBlIZsmVfS7wVsI8sfw0dROrPi7tt7x0nVsZWu+BtzC/BwHxzac5SPFFxPHzYqxJrGVb
3mIYpKL9sbSSrKbRPVYzIKtLHYPLOmeoU4csay9qbUmXhBjVUHb1DRrvpmHG9CXR9XfsQ8d8fnLj
aXi0bIFrXbFYb3Zv/JqzkVED02wyEpdkY/mYKcMeecriJI46hLyXykBz4E+h7CK8YbxznME1nOPl
5V5FMsuIZiDWldl9tZUk3mPqeryLTZdt3/+arIwsAyOHHdCbPiWLY+4qXSAkGEIa6LjfZJRxT0gx
YL8zFc9aN4jmsTw1cf1oJMP4KgsgzKCHBh2MHqdLAfVsnK80pWAKRn2qjM5/0+tDDYLiq1XL5Qae
fJpFmqBCYoClBgcS/JjBzyub5kEs3ecKq+/ofnzyeynOuxfh3DyB7VXIfCFa9My8sPLQwZrpUxHE
Z6zRscCYi4fA6352ULtfS+Gyh8LmrL2puPVxSDVbkXOWtYh5RAFdps3hTpuBDCMpVxw8lPWbof2f
BkMuz066s5rfnDKfnlpqEBz1tkt7SAoAdY1JTTSM0OVUqTFT7QmyLAf/kFVciNJemRNe+tNhOHCT
kF7/1RaYdphu8zJsInsyEqjFy06aNqmFycxUruHKD5OegPrObDeSdrZTbXdTdfPTSPruakLaK6cJ
SDIwmU6nfkO2EOzbqSNjGpOVrSQsYO9LF6aLyeF2rwcaNuy+wYQDB3C/OqgyJPDCxKBjO2gAo3pe
PKTBGi34svfaEMqQjRktreo4yfFoePmuVi6BdCajLX+wT1NPi+aslCq/XuvSBY+yogdgytOsOd+n
Mf3YJE+Bah59+5C2IWIBmwgjo001t5ZP/hIDF0rxDoHAvHybJgKqxPgsOruNiparLY5HE2pTHuz8
OPjmaOrmjAPwWQ3UzJmUP/okxkdF6f5dj8NT7CuKmfytdqT1UIfjN8Qk22Cwk2teVQjBdYLCjtGt
bRLIlBrel7pawqgyncfcHz5SxsTbfHZqrO+4n9D28ejvhIh17FgG8nnCNxaT4Bb+g+E81UnvRnZn
YahXQbIc4wN94DktkH9N/ZfRmqgWUucVpdYf9YKf5tCo9rBMU8VVAYjVWYaJRkq3W2bB98dY9rs7
oOpi1Le5z7drey5eprbd1L64uKHq3+9UE8MvW2yCSFhucJakOXYSinhIa6UVimfPwjCux1+DhR13
79K1KeT8YXUtYZJ5/41F6IAFrWR+aprkmA/ZJW0Pyhkh9UP8SWb1VLuSaD+ocnHp0H4xUihFdZKq
xrmz7s4yXd5bFXvYSYXHegnFTk/BPnBsuXeGBnWjyORzZkH56T8lvi0j2Y3qskjaIyuFpjyp5CVo
0BcNmgxzn/3Kygx3S6G/Bn5wE0VBnpzhewcKXuCUYZ3o9M1zYx8sZjAbr1DPWQXrZXQ2U+1MFwfZ
6VamjRX1nX5LzLR+anJr58Y5SSpZDaV3fZMilATC4p++SSVsVvx5T42JWzs852fM9trIV453+D0A
V3RTB8PBcVfmHOndyuTNDeR7DT0OcwrSrnLynex8/nA4xj6Yt3+yHD6bz++3EvtDNdMzZ8NzO89M
hHNPb807iwA27gMNB46gdhzvhd0/T4m9gwW9uoVPHCq0IPjF5Xumix7OJAgkwnUbVJUGHPfya+Zm
z8Dywx63Q2fnVX/E2D/cPFrPTZnZ9VHYVfNoGEgl+habBdea0lvIx98HJZBbbgbi6lEf68UKD7PG
hGGmrNw3Te5Fi+3f/DgHoqsCSnaBtCAN5xf+auviTitLZ11S7br98nUjdqaX7ELJTsFz8H2RFREF
FdlBlTU9sV+/AcEy2GwliNZCU5gG6aU27QZn6hi374XBCXSVp75Fv2slxqUBsj7a0mVU0yrix5RP
QnqP0bTbU+Z4tqv2fYhI2q0nDBmMqTi0WfAcrLD+XVTgTRCZ743F/X+EHJsHv/Jeseu3N6IL4ACI
pd7nVXIdgti9/GFmMjylBtCH0FZ8wQwdCfBo4a+Lz1GJgGEBxebk7T73mSJfquzCg65/uisoaw3v
niWrxwpbw5JsskzucgvbOfyctneMrHJ34/oVfYE+FltB0hYa96WlAds7ZYHOz5ta8EG7uI3V8FP2
Ke2045S3FIvNbWBM2CSVWXVooDlvNezFTaYs7+K58p3ZCQmBFe0YgtgEypVqd9yLzBkLh/xFHszD
HGu96yazimRRdkcB59X2Z7rhFApFctT+dGBWbR5m5lxg5o1xyoZcbn0Lu4vK8NZ6tYRrRHVgxWOx
x183fWmxsHe/F3mzHCEDbHxsNm5DhfvGCved4mACMpLpqXDmwyRKNHETUR8itvWOwsjb1TWRgTie
wUQJX/k+yb7xRPdm5XN5DQGGSWMcuzfPjt1zX5t/ADgc8HfNPrclrptpjIF0Y2NANkJ3R2SV5cc2
pBzMqt5Dswt7xaOpgRLJ51km+92SPWmEuv9hqdE8FRjtb4PYW609Mhw3C4RcOki9h+pnBjS40X7J
Fpj8iXpnMDZe7qgotgaYJjCsgCcMi/VD+arGPMMLi7Ok6xDGYy3zM+3HNy0DA6VMP+xreLd7xj/l
FpomZtvWGN3vHKyBURM6LbOJ6S0VfnGZSrzsF/SD98Xi5ynsFS9YE7B5y5VXXFZj6LMzuT+bYoqj
Qa3HXtc8ZlJkNyOjsRIohe7sgsQSyc5OGmbfKV71RSzFhh2T7VvEQA8VKewu9CeysTw2deDsvUxM
58Gsn7Wk+KJHuFUZwjw/l4QJjkSXr3sbQH/cqWRI8PKsyWKrQygCwn93lXk2knLCHZlzxmyaW0Hi
y7nWbv9wv9Q6V7R7u21e/IaRp6rIfcxHOlP+4dxlwYmGt3tOOgNTm3A4hxhwbsZAqyPK9F/taC+R
4WQ3BgtfZFtxQw0GI3IrCbiNhDjU2E7spd/79PEhZahTKX4kRvNQ9UdD59yJ5uxdWmN8bJsxviS5
+DkFNc4pM1ySqvJIyvWX+pGJCSw/mXVPS9UkBwmzlmXj5wdH8+6mtIN55qfBQXfm586d+8hsYhzq
JpRe4Vz8kipIozRH2erMPa2Iyh/uS2PJlmMwLdZFxHzBO/WqVcGFIA7rfO+jRh/8ZFJil4QD6v9M
/LTsihmDlxCIvqKr+eINh9RwfgglvUvqWk+A8cuVung3rxMdmPb7+ymsPErIsu/KyHJX/fvKVR9U
715rnwFpmlnJA3LFFraARGiSBz86GcZn6gVj5JBfpyzKI3B6saczgBZa/G4oDx7dFWiTlLS8Znqo
Ux96nu4jnbVf4SoQztun4jLbeMXgGQGztDnVzLZ2dmYIUGXP3rRlr27x0N1yjwnnaIXqIjun2roV
Y9epV4z1FkVBweKfBCzVMlEo43Ai492kqIbND9Nlj1lO/4Hbv7dznasFO/iSrIyxwEbk78JwOAB4
jYciGx0mw3NzujNa/dZtvgwuOa9upy6tq26qVASOlxVu4E1DKN7iv2qvtV4NVvP2v9k7jyW7jS1r
v8qNHjcYsAkgov/J8b58kVUTRFl47/H0/5eHUl9WUSJb8zsQQxJZPAZA5s691/rWqNU3dWGMN6Xg
bgqHpc2a4nZd+1WI4DVBjDFD9tOtTEvZVAOrEovzvvat+3MRdr5ldWNaxT2H60JsgjTL9x24wGXl
IP2BRL47LxS+06YrjFT7Xsu/ZT7fTFbEC5gGJAePeb11J/sWCma+RIT/taT0PFkIWkATe+82A5Yl
K5q2HAr/a68LHELRk+liRbWh+Sw6BG1qLlRE/JOFIQhPmilwZUOdEEZpLzM9CaFeBPmOJhXrq9TF
621640OPASCSjdcFktV5V7qu3FeQqSohQa613oM5iJ6CtNZWtO2z2TAG+trF6rtA4vviVkFx0cFj
qtPR5qiPal+bdPRccAicNOpx7nAvsnJ2u3SiCS9n9W7oH9KC9RXa51soum5R5QhusXFHudtcBJZ/
mIpAcCt+yydbPVmP1dhOe60j3LuOOZAannfsI1FuzrKTHkAw6M4wopNhWfvWdNRTaCo51Eln2yUa
MaCyUsnDcAusuVto9IUW5+uWW1LbkRV7JrKQTdJi4xIa9cxwZuzLhahN/dEJYPVFBg0X000vmwm9
tYemgoctHOZ6ETsn2qbr3IpuA8+ACih/qQdnXvRJfYAF4p8qe58P4zefEeZ1CEXw0CVwG7tpXsc3
VajfnBUQiRPgWYhyEi58ZrEqHU4AcrMWNfdKHZvjWePgNWI8VtbX83mgd26TIJX6eU4I5zMDTQIp
lkpvFadeDqWLIfIQCCvaez3/PrXaMjrLOVua/Kdc7W/1sjPvKr+842hOxFPjw+Ea0N4LXAszXxny
rePFnAHY/gV7JdugOaTYx331jmKk3HimTwiJVOSV6fi1ikZ4HTRrQjc2du3YPLpFqN3G+FCmoI4X
bdsSMQOI9UDpi4naHawLRWM3iYW4jD2zOjltE14KM1klHABOtfau2XV2LPXMmTeiAGbl0nAodYKz
IhJCmri4zlSn3WvCvwoa46Cznt51RVvONcQMxypMcMArSK89nzCmtLoro77eTgw3RjnliCOGU9Rl
Q/o+oGjCs8pGZwl6T/jur0FAX8VNmB4lDAhrEm5KY2oOzssY6faVkwP8rlfe0MNCNWxQ3tNNplYg
hHSL8ktqusrEPART32EcEhtXkDbZdcha/M46FAySlVEp7zLLczYRvbbem17Oo3gaN9xtRKs0hhvM
IjVbhtSZr2b1Aj6N4YZT3FdBssCXJzWoUbBwUecQaUSWQzNNLm0B3mmJ+imdUuZs6EguS7rW20xi
y6beNbcgYSHbZME3s1b0dp4qjbHQk5bMYzmqKoa02in6eNSS8KaQXbJ8qsPFOGkzBoCYdicVPLBi
tggYOReHbU0ggvMUO0R4gRV6sCx1mvPIeRuhOUf8j/VqmmyG4yaFh9uNHLFxb54AxpeE4HCf1j5g
8CY23rzMbtZWbQaXU7PDRzLNPdszX+j4aPENhwkSSTubDnc9dpdG4tdb0eZIufuOZhTH/2M8EEum
WDSp4tSea4phH4kNojFMGUFhwR5eKjJSqET0Ycma3WF/Xo7UxhAxBM5J1aEH5HC7t2FIQtYsEnV2
iT4ozTZWZZAkjvPwaxsOxczqLPWQqAAWFKHFX82Obx9ifPM6diK4pruUMAZa0FH3ji6L3oJkDXPZ
NhkFl85ZFmsWab5WRFK8Eucn3ZqCmadygI0KjrSZyQGzZAUlCuqa+Lp+Yfat9qCX02vp9izzyF80
S0E/VrfaTGMEsvJyp35FFC7Jo0F+KsB6Z03SHvxhYlTJq888N0d4qQsdIi8/X40MMoIsci+G9hj6
HdoNNXlpVUQcRedrD1ZZF7M6uUkRJh2SVt0jT3VXUzti8h+g+JYcffz+rLHTUVtm1sroTDStshPq
Kx3TX4Za3T1SE3GlurG9bscJI658c4HWP/RiDLbn+yCIObRnpZNsCzfGM+FY5WY0gqOq1vqxMVvt
ohYYeIO9pw4tZPjO2w65dfDbWMHFVE7zNmY01Y/GMuyzG61HGIyJ8I1PoqwLBWFyY5ItLtxs2wXN
eBBh1i71HPkAZoS5lrLgnfu5U80B0DVe9L4a5mzG5UPZ9u8d565LI6J+rhNLX4mGNgo1K0rLVhMb
3R1JCM+AB3slGefo+c2jV5obNHXPqZKTHh+M/iEDmTqrY8ifPj0aAnkG62YiHWoVg5JaElHH96TF
eyS033pHte56g3ywzlyOdmZfCLqGIxP56y42rvQIELaFA2ZHyJa9yYMUznA1urNEMRWWLO3CSDJx
oclFMASfyn5lbH0Gall7SRhMWw3Ac6qunkEoqOfcCtWimip/64ZoUgrwPH4AS7Lqbz0akCcIssMs
Axm+rnKE3NrUX9khg8uRsWw69IcyBQrSGX58UQIgFkFYH2J6Rt+1eCUNla1Gf6xIUEgtqigY50Ie
ECLDS04MqkY9vTz3ZdyR0e/3YcDEqGdZGWp88O7Os4Oeo8Rcle6RDmnB95s8cAZmY0UJ1svVX7SJ
bCO/MNR7TJMCiKtrzmtH3J1fC7AhVgXPj1fqMHBKbNN8OlARUdyelXFhJgj0kOU5z0GNdd+YlqnI
CWnpkoux7+nejJzxZ5C67LXJjl8qCGHCzk4ulFfLUegwVuKa4elT4ZPzaHljThNmYg4LxekGNNxa
S2SwV+weFFI1uHYyeVCL6YBaYXiCN9VeGp7L2s9SbiDbvFVSbVO79ESziuGEjSXk3OjunZYl1Y+U
vcFo4N6uGMTZI0t3TSR95+kUCaaOW2Eg/MxpN5Ui7mwt/i4vwEpkbM+Vp1C8zahH9tEqOQqmnY0O
2aFP6VtNffIL7sjaYE32O4+DhFQ8ZmnmfsWlkfbpLQy7y9wGHOBTFSyHCoV7U48kqQWavjyXdOf6
RGNjJw8HyXXZNgTVT1O9VuUvtINfy8GbLsJYu4Fth818wP5oWDazVss4Gi28BkTpW+AYFc701r2w
HY/HVGoR7SG+DuJlMFjpi9ZEd0U7ornzmm0dNOHcrwyeZM99c83WuPHyfp/QVrhNXdkBZQHXeyLS
dX+8jHBwoTJozdNA4wC6H728ggl0tS/l+AL4cA0x7SHK6hcnJtWlKZrHVLpkkCc0M90YSj7HlNa7
QJ7JI0RhJhpdDPTTPB47RgXdQ4F9cBkYerMV1hTOghKKaNZFL+eZTQf95AQPxqc8MLJNnTtICowr
JTevlN5F8otwbpZJ2XjrFK8Ky8NBBIwl9Dp8nKxCu9J848WByxyqwbMb1LtIVktNwyFocofiobHg
M8tDoe+RUT56UcKAhUy1ns4TfPltlvevDKbHbR9G+DktVdklrRfNCo2eSdyxrJkVnbFzg6JIE3EQ
vXhHrcXyyqQYwQ8BLmdp1dgp+bLHB4HsVwJjph5cChFUzL82Q0x5f1YhnqWbrZnuE/STOHNIjYoV
dGJeYeVXZw2n9AfkRO7FPPSHvK9XcIi0YyD8+krHfwiNG6GSg1CoG3FoxbDZ1jRoo0UvFReDQMdD
OEi9Om9jXKKrhAg/I+ZAGjjJ1dTvUikjrgKKrq5sv7GE6tibLMaTZxkl1i+AZQEi8lYHn4cMF5Du
eWHwqxxQINLjPZ2KHFEW0YHnGzGU3VK847yO0+gz1U0ZmkRpOA91kV35/hGEJ0nyHcyk2GdsgQkn
taX2d1TiDckX1gKhk/NdRw6HZGO7b6yHHI7ziqaUnD62BYofhFcQ3/XwWOkDsZR9YT4aJoeWZNwQ
zuEB9g5eURFjxe0M53LsoL/GTTTNukQJj2ZRAUXUgvrGLs03v1GfTceJTnqg6ncM1J9ddYxOjv+g
O419NbakYEyNA7cJZa7e9MqNHbycHz/zVHX4xRKhP6t2lZ8MEKB0WakdciIulkE23BH0lm1oKhqz
RC8j8HPljV42LsAY8I/DEOPMqG96RVCGBNdqlnI4kPLUOsKUjIzLOHXZ4fxk6ogg5SzY2Tlasj8v
Pgp3omgy81SGEAbPP2ej4zIn21llwh+uzlPyhFJ8MXowPgd0xLOOYeiis1v0Fec3OokLRhCI5ZWH
SqvDTYrYYRVperVzVQL1JqVFwy5XGAT73cGTI8uo5owTubPMC5RHmMv33rIe9P66IkHvdBaCn6sO
MzHIC5CrpNeGVNjqLNbNTds1xAt7ZoEEEWOfSbN6Vw4RSm/5ucdeQUesinaFsWTmN/hxs6FduHKq
3476gxJ5K5mzoed2cSiFZ19WjkfbYFQeMqtNZ+AIeQDoJB05Ck2zwozIqYhNbZ/3TjHXDcqJiqHX
vPFBcRo0ni+mIfqWO35yYnwId04F4qLjBYQMsz9vq4OrPKvDWK2HLBiOrTmi8pAbVT1QMYYJbc6m
rM19ZnXXMYUuQbpSXdy301rjKIfemkm4T0TIddk5BLuho18C+unTrF3FgQ3YDBbZmqAgkhiczl55
UWAu/KwWl4RfnrfoFGC1UKd+UTsMcPu035/RilFp15tYac3LHLNKOCqvYR2n33pvEY5NiB23KW7C
0gWGOEDoI1cD9YThKgDaXTjMAl9eo9koTLQ7PR7zi5Ajq2qP/kUu3794dhg6XcZmzzCkQpfRTzcI
p1C9qph4LVc/Snyp/Kc3bRSxjWVds3HDPOyx7pu9FfEEWCGGiKaEE0ETpEyD4yBu/FqPLqeYlrQo
D6xkMU62NF9DgFnScI53GdNZBWDkXdVto4xk1rJP7lBTM7NzME14kacdawg2s6Egt0L3Jm/r02gB
YXpEF9+scovDYBH3GfnM0yGJmuQAaVN2PbABTd/sFI1V4V1NnqPcpmXAbxkT/WFIEI76bulGu011
BHlSm+mjvsvQkOKW7Y48HgXdilFbZG5ChYo0fF4bbXrrqOWhL9C0CsSP27QI1VMV5vd162HL0+Jb
1x2jY5xA7QtizjJME4qTqbTXvYH5x2UStz6DnwwmfytbRFcxLoXbIrijWvb2dWSGfzg1XHd1Phkg
3KsXaHHDW8y4NZkF8l7Ugj6cWxFJhh0/MUcVRY+8yu15FMenOlWVrcoC8L04bLEVrJQad2SmsTH5
+Fm3VU7OlJxNKDIWWO1Siqd+rK4yGBHfX6FH+L/OybVkQSdBS9PQ05yXS7thLz7f833VZSufJWvO
gAaSXWTEa6QJS8iWj1HVF9daCvoAHsThXBo5nuMcCSlMtl6BnjHsMXH1ACyPWY3HNXTTHtQO7hZO
O3c6gdIrjiYKA8vUWbu0CsjnFdJFE4fGZdyOMpTSt47uIODvpu2GArdZdEn5dUwc9eAy5DoXYOeF
zHgIME3N3HQMd3ZFZSMP8KKmlZmh9EH2o54yKUSH5KAsVMQdB9V7iETqrJIKxbVaB8PqfIjDWaLO
BB2Pq9DJv1mozYSom30ZHJxJQewSLZNaiK2legcttZob6ocjTZVZK21IqkLjJUSAxpDPVRnQFfna
r47GMFQr+lGEPem0k/1BuYgVTVnSSonBTeyaVHs6l6ppk+8iMiDXme5CO1ZPEdjcg9Go5Mhrei7H
hN/SxMbCEsDDRWLHg5iNxqWV32dsxwtHD5h7WNmtOYBh06zC3uqp4cwwgtRbJYpeNc9sn4u6ApOP
aUqznGsUSjQv7YLw5sR4g0+cXJKh1oWluqA8qdeiEAm4KZxhoTIgq+/rbGWh4FiT5QxBy51OnV62
iwDYB/nvsOdF0hIwgc9h8G/jRo+vhLJjsHZqwjh9URCUzExvCvZNM3LoSalFM6YVXhT6F0Op1DPV
M9/HvhAHtfGAhQ35g0nuTVjSGlARQdl2MuygxOcL+vgPfQqReczGQ+DF5W8Mr5r00n2kTFjY/G1M
eDq2X/IWPxodRT8UaCV0Y+UYBl7zYXgkmpDOVM0s+vtMX4ODKSvoWL8pgewqdZhvY/fqLP3qqRa2
poQ1IszY/8YI+PNbw39MKBwRRpjUkP19fGu2rnX21GGn7hUnRNNoHRJmJRzvjDclbQ+pzdLBRyu3
4HGGpS4QfYLlERAEL0uTPmNuH4s82iMXqmZTMd3lpeHsBveWHbS80jz/MdDVDARzeFKm3lpaJiCt
lqYPSmCTsDrkwKXedsuqN7J5aaqnIRjM7feqQAk5vPUeyzh3xK8/tvjJfq3xydD/0Nq3+MX5RKjQ
WgNTBPPTVVcWN0VDtPrEoclVdINWY7vOaDZvYQ4v0rbd56To7BLPWBaTr90NxNNGLWMbz107zARW
SlJkaztmo+/L9IVu2cGzjSctRNqkFmoLoiGet8HUXPSUS8ZozzuzEuSx5htfNZul0oXd3vHFPTO1
dHl+dl2XMV2SUoJlcXNLi2RVB/5eVVMXDlq3aK3Eucpo9Ge1MhJ/5AFzdJD0m5516cZZvmwLkkND
dwzZRy0dvii62bqgQxopfXnljweDMe7MJJvhJHkxRqelMARVe21FzZPaT9neQqs5YMVYC6uh+4Hj
hmdD+54a/B8k2O1YvP2//3rJ26ypxus3P8yzH1MJdJu77e+ZYLM8ewqrt//+102YNf9atnXz1NAC
/lf4r5unj7Sw81/0By5MOF8013QMlwwycgRUid35M4HF+cL4icfcVnVhEND8b2aYpn8x6B8KFyM2
jUnJy6rztgkIKNC/qLqpYfcHnWLZ+N//CTHsMxBGCMly0pn5grZBL/WJxk/vCHrxZMCUaPR7IWjy
Kt1On8Qxqb3bpKrfUWjoTEDTF11LnrNpmJO/e5PKLntSj3RzXIzA3pgg7K3mmTtdNwW52jiN55Ok
Nf7wdf8FJUyzPuf88XZNg5AYoiV515wePi6KbQ+Q0rJTDQF6TF4WwEpF82yMWW64HIMQTONXN5PV
UT8dchRYnoVYNTVIJvO13JwZJJSqMbDgxmKA5lnj2kE+M2cxqFH/TBeVjttoTM35YBLI5iUQuvUj
sF3CJM+i/8xj+kK/pMwdEFYTOWZpRNxIrMdPdY1uPhjWljYektrZZLbxCNjfmSGt+FomW2DW96UC
9bXE3TcjOZjwLk7Dvasv2hhsStK+US0xwzSMeCX4IoOG4FjuKUb0xsj4ynq0W5Qxda9/DVzjdkJ3
svTz+NLPO0KVdXsTM/5E3FkPtAorYphKa+snzcwLBntT82dio1klKKzn+IvAsDag1tSZwto4r3Lz
JlXpjxXBsPACd2mSDjdRoS5Cmw42SO9sVk7BO5XRpaqpL4peXJpt9Fgo7bLHq9kTMUgHUmicc024
uwaxWtNLm/hvKVb5WdrTcqjY6CudfAEu7EwpIuxuVais69hBnvGQAUfAf/E4Ou7NOPlXhXXpc6zD
x67ehirOq6KuX/RQDUFyg1KYoupQVDCdPV9O7l5UK79Rgwkeeuy/xWmydKpWmwdqmc6QCftzN8bt
GiG+IOG8G4PrbrLvzrRSs8cna+Vz+OjTasCSqbQGe3xccAckp6Ag0rWG64/bCACDruLgRHmG250j
PkeHzimqBb4F/zuD5D/r72/WX5Ni4O+X3/1TlD5l448LtvyBP6mM7hcKBwHjTFLpNBaz/11mHe2L
ic1fPbObPsXI8FMWtAu5orBwnIFYf66z7hfGBBji+WsNDQ7GP0Mz2j/Vc7rhCllk6paObMH4xFbp
+y6a1MGBC9LChh17aONBD6m4RYbpiUPZTK/YSqoNHR1jVjsIsOIEHUmXr0uzmxlu+tSq417NCW/I
NHjXfjPup1y9Z98hwMG7aYIM2wdEWMThe3QIs9SlO1fGFYkJkoVr6sVVqwF5M4bNmNMGRz9nBNVO
jcCZdcWrWdwQUY3zEJvTWO9wepN74BKJoABFyLS9YZXHJBmDGY0vtJIS7t0CTVFIBphJrHvZiNPI
MQzW5PWUQyS3HYjtogdki+hxpsGBAXE03hdIyRdwra51p9/bMqmiiKZ9lkneRUc+xatVJteOZDg3
koxOkjOSOWXeNwDiO4O/d2qYDzXEFWJkR7j0FIfipMbKhWvf+AZE7brCPNKoGYVzskMqiBh0uG5t
EhwQfu896LrBQG0lTZPMila6sE7y1WvONCl/oLeqw+jdjdAvwLDiPtj7gFdbu73WjeJgafdpaH4F
gHynw7cW5XSvug9j4+47MdzDTdnT0X5SmJR1WnctcyisSb2nJ7M4U1scuM5lN+xx2DylZSud4hsh
4dV9ED5VWTCzUbXKLwbuz6Y1jU2U99dQ2PZxboGK6q9zHTqxnen3caDeSw7/kD1FbEbnW6mkb4U5
Zu9kw17Xh30ryPp2tvI/Rd0u/EGcghjp9WSdSmjjs3OcgNW/hsF0EgDXsVlvfD6h/IGJ22LonurM
pRQVJ06C9xntD0yV1xWREdnUX4sa4FsS7eoeqJVh49kCmqLk7mMcJk9dS2szTdRH3Qq3rRynVHWx
jltYzjrtp1FmFPnWCUvhMq4ZcnNvVyPtapQwJrIThYF6nE0Pjq0ygtEPNJ8fAjUihyZ5Gv3hXgZF
yMtIrsZJOO8WiUUL1cLYkLXJLSt85g3fP4Yy7m3tqIrhKC/OqJknGWFDLb0b1Yo4mmk/FOJkEaGg
S/y+h8xnAEHqVe5OKYrDOWFFcaKnLOWRobfYm+G7ZDonfEZVdn3rfj2ws0oMuZqC41LEKVa6e9Iw
mH2xyw3TUV5ceZHwlPGlD9wXxvOkUMjzyll02QqTaZzY41zFCxJkJ+Tgq5ZmCVjv0/k5xCwOEl4d
rrWKj6UkT2eWuBpOZOFE0b1Gz62K3iUNDEMYrEv1anC4qerSPP2w4v5FBeZ8LsCA3mmslDrHZcsx
sXx9LMCCPrFIGgi0lXw3cR5jomzvglq2aON3N1bvUbveCx1NuJJvOzffYD7YjGlCPsBApzF+Unpx
Qlf07CcCRrrNdxW/py7ap1qS18F4zxK8VNQc4zemYBCxEB4CPL9QQ31HDjxjWSIL5ItPAgOYW+08
h5ybWj0nETkIUbuuv7ar9B11I6esdJvLxVKuETgvPWqPVNMOjcS9jwMNhmlk2BfwylrbvCq5vzwv
OpZcuvJS3DiIc7BvXMtlQC5eVaK8wWFHNDQykSW+g9QFjoIsU2H4Lp/b3pqoGe+bjv8nF6iGtrho
eWYZx89qP1nUcX+dhsaGRJSNsMzf0K8cuYt8aGhwfRxZzBuqTldcfO4aBKGf1woKHLk9NIJRput0
155QrxxRbZF7gd1nocq1nZK4d7ljbB0Ovr3WoWfjzpUbSq+Mzwlgwkgu/lYIwmyiw0v19o3h/1Ni
Liu9+tqbw7WF/xR0Knpr6XSTNwMlli8AqnP9UVmlS/ouLy2T42JbJy7pteBHicNgn7L5F6Ih3i0F
ew+HhWTU3uQ1Qrt8H/EXMddcTWr8Nc+GTRpb93K9lDRs4QZPpctjHqTvMcSO2fmZN31rm0wd6Vt3
5CrcnP+AZ8Gv6Sc9BlPU7BXbJT0G0em8ifv197+FMAm0tYFCBI0Z1TSqZVpAEb7LqA6Pf87XNcdE
Bx9shrt2UZbd9flx+k+h95tCz+Dc9veF3umJfaV++rHQkz/wZ6FnfUHkAuSas69GCqnGEvRnXiC/
pdsuiHVBradZ8qj977xA9Di2hRmILGTjA4OblEHHJXoU1JngZ6x/cqDWNHkE/fAEUktqqqHRiqZp
KFTJ2PsBElrnemlpPRHPCp6HunlGL5sXJze/ygissEjPvEiLiGHjjgAqE4IzDkmYDLK3jCCCNn1y
irtnoW3c+GAjW5OEf3YRrEEYbHy2UTV4bfpTgG+On1SRESgKSmP7iUhMs+RkCzyjfrTNXUf0Voza
ekf+VoXu471Ij2X4SPhGZV4k/rFQ1xJLh+FQbRnS3NtYDuX/a04T0B3bYiZHJUG2RH5BXHtPzaJ9
661Njbsxq+6EeVFbWyNaOulV11yo2jiLnXkMktNGPj29+A6GzFUt2JD7TS0gTB2N6q7S9/2wVP3H
Pj3SU8uHNyN7rtsTVJFO/WYU+G5pXuJ2XNRiZ1uoITfCVcggm2cY8MOV1d1MoTErcEDEz//8Ufwa
xmHx9ho+/Y98gl/yYqxCP2jO/ZV//9ffkvA//BDc9j+WgcVT8/ThP5CnsQtetW+yB4XU/PsL+G+5
/JP/19/819v5b/nNg6bzBPz9gzZ7Cp7SDwcq+ef/fM70L8TKAQoGCAnw9vww/fGcOeoXk460+e8H
7X+fM93m1ARE0kWcL86HsD+OU7r6xdU0lQeTkeX5wf1Hj9nnNjG7G88XTy1B4HTbPj9lZiG62oQl
umaTfYxkWn2QdS3WMa0+kZgADUiG1/kWqfYtUyrMHSlyC7w/5tQ5ABMmEMWJxiGKloKl28GqSlvl
+zH+/x4dKt8kNRItPBYei5Xn41LQ6LZajVafryurIG6FRi7dCkgpgemGJ6GF+6aMvGWvZmAKG+JW
oPET/EBfp8hAy4Rov+Zek1+niGLIyNH07Q8X+y+KuTPO88elivdnOQ6xbTQmLUvQSvywVOVROvKK
GhDlQoqrW/TWdYRuPnKNB+YgzG6CpJ73YIeWqkNuecWojvgt4KxkxJWov9rvjee//cb+4qoKuKO6
RXQ5YSKfEzKyJm/HsIyydVBhnXOi8ZkTxKWnlpio9XIXeMgwf/0dfD6V8xUITvcgEuiuGbrzabVG
SACjOffS9aRquNmpI5iEOeTqIJn/LVbz085wfi3LYWNyoZvTtfr4ddM8LMoqE3C8UFwu66A+ea5/
4YlR5zIzdv71J5OP7oeNiEfDNmiSYmpyoMp+/jJ7NLVao2fp+mwYrA1POWawmNQiVbE0duqmAJPG
TCVeBSrKikxT/L3OqWEak3BeFPwS1j6Yo5q492lCr4fMoFiiXGj2PYgrnGPmhvUzOzmeMh5//eZ/
2kXPbx4QLw1zy2AgJHfZH3bRgRFgawk/XfuWc4kjlfibBN9ch9B20hvsoaI4jkqQXunhndXk6WKQ
7r5fvwl5PT48HsA5TeCnsttumiikP74HvtTcgRDIvRGMxUL1ES+M6SUn6E1ud5wS4Yg2FvigX7/q
T3ekfFUaUhpTA85anx9K0yziFpdZigmlyIliKo1FY9Y7GAHqQkua4Dcf8i9eztB1R+M5IMvBFZ8e
gKwx/UhDRrO2h96Zqfld2xVIgr11SRzlrz+ZrMw+f6G2hpuApYZAZzaIj18o+R8uPMMaeYEYvWVY
YIgG0TBF5SXSkYwlblhwy75ZdJJSEhkqF8duTDDx4jfvQ36mTxeWLUO4DpsRBdznC2uETVM7ZhKv
05w89xJ4e+UuBaljobFCjHE/imKTNPE6HsMHckxfYblfQs240L3w26/fys/fPpsrbl7uMdUxbfPT
DoFcoaKg4ttnYMnZpOKgWCpGCrs0snc6DfRfvxzzpE8fnD4n+gPZC+Vi/9SDzLCM2fYQrUv8dt7O
TAkPge1uVvshhA4Tubd5XP5ml/n5KZJjLFZ1m7Rutv9PF93sq4rZRxOtozC+qELAmlOxsRPxErf+
QxiLZyM1nv/5x7SJE5cfktva/HRPt+OQiaqGFt/b2T2trMB9L+P0orGTa01lTh4QaedPym+u5U+b
F7xem4fXkZM8ThmfXnUKdH8gI5EPGhTgfWaaiWEZysk81utHt7z7x5+RxjQXkTOQnIp9unOUwrAi
18VA76rFsqIl1IfwrfwInl5nz4MxfAuLGj7HpDS/WaDOV+zj46M7NuERjvysrFKfXlqboiAaLdtf
2yZKVsOAL5ftTb0SpIUya8ecJPJR2Q/ac+Q7CRZczb1yqkcjjH1id5TyVMusCI8BWNnopLS0y6G7
9Nu906RHEyHyyca3siBUTF0Dg3/1zNqlBeTrFxG6XcXyvB3QVGfFV7DGMiUeidI40VcklDl1DpMT
/e4D//TU2MgQOFXa3MZ0vWz5+z/sRVY3+ZBXgmrtM++ZWSPypb5PLtQmAqFbIBR2B9pchLHyd/zm
u/7pnvr40p8ryEIHMB4oeH7JWGS+QK64Mi8ZccwvbcP7Tbn601rEaxmEyrM8kLZqmJ+2u7Du60KM
TrkWvbOLYUCAc+Ch7XbAvH9978rT+8d1iJeiuWVoci0S2ueXUkLiQfDul1xfFRHn9M3MY08WQXNo
hKvUs3dtXNwoUI9nhV3fOAoIQoJoYJYoA02d7Dkl9ievv7E906bjKAwhkKEqeXsLa2xey4aQRRbW
jaaQOixFMBoewdjqnujCabMgQB9W0wZeaNZ09euP9pOiCM0O2A7qLZIU2GH0T99iNKRt2jR5ufbH
iIjPkuNyMbhrpHnXQ1PeRDkxeDEAlhkpnxfVQABdr+w8t5tWY6Q9GR44W9MZYJMlPFa/fm8/bXu8
NcdkjUJdwzxLRpr9eB+PdTApSawAr8rIqiF2faWYlv5P6wleRPZfCBEQaM7PEQM/PCytY43D5EHI
yrzi1fZAqQqStIky1JYmOv5ff6KfTzC267IK0QUyDX45pwj98GpdZY01ZAtezakJs68U+u3+XgjI
HPAt6lnm2P7e8rMEw/zwnPb+wQotk+pWx+v0u6L1L9YJWLuWoVrUilSMnzYAy5A6U28o17VttUTr
culFM9Ly1aYLxCSPmc4Ufgrdrea2N7/+Is5f64c1mS/C0Thhc7xmlVI/rcmY/TVVkfQZVe48XSXW
tWA47SV2tWgw92u5c2wcSyU+XHnATtTOIigTVmg+4K3yQZaSQGt5IYpggmlmXtfe542/qWMdVgCQ
ITyYibkhkm1rFGTJNMNvHpufsqkoSShCOakwHTXdn0rDIA2yIrHtbD3g9ljaBMv2DCNFuxn8yF5p
TQvmIXfuhFdZuzQhltsI9YWpgtCz4go/Q3ht9ghs6VQnM525zD4PYUzBbaBDbVS/WSl/WpXlm+XW
5qzqEuX2uaQh+kolUtXK1taIJ4uoqlM+MW5Mk61ZGgcv8NrfPLk/pWHJiu0chmVxid2fKlZ7ahHX
siauJ4KiythKrpAv3Ko4RhZE8t1ZPkJrosSrFS7ydVkwPSbGREIJcYHUIdmqTfE1JBu2TMmuqFsy
SxLEHaJ84ly/Ud0OEi85CKT1boWSXPx/zs5sOU5l67pPRAR9c1tAUZ16WS77hpC3bZqk7xJ4+m/g
/+ZIclgR/82JfbybogrIXLnWnGPyoGCrt/dTUT871nBbsdtaGoNJqd2YFf8www/RyRp4ljUchYZO
Q8do6s3AEhRrSYOev9x5ikdoj/nA2+hPopE7a1S+uox08aX8NhbzLOnJaBPmEUX9sq4qfvC2REU+
xTfNqBp7iDobeyH+ZIH6uPlQt9A6Yr2g04D46t0yWAKjQU5s1hEYgAhJ/sXrDKTjm0aaJeNSMNkL
PAGf25pcflWtx+eysFVJYwhFvl7zYUQBnntf4AXdkgy2oVLsOwe9cZATUbyDb4EK2/XHMj7148sE
Cw+3CYqScb5mjersJiGeS2kB5Sg6df/vheDjwXl7Np0/1S/KMeRlbxd5AqzycgZkEC3xtZDNjbtx
nVZhBOXEccsdlYDOjor72DzkrkMibtz8f7wd5AJS9Nv2JlN7d3THfRxDNeQKGKchzex4dROp3Odq
+h+YJYs1OXM/KSg+7gN8a89m5uUZnuch23j7rWe1d8meGmkctSwboyDwdlHys25zk7TrWqdHyLDQ
EHoRdrgnWGQEqPLqpW7iwyc3QH9f23Cq5GzJ+k9vDf3uu2rRoZcArnEhPb4iJUdBvJmCJSNHGA3Z
78VVjnY9vKKH3g+pdjCLO3OI7z+5hA8b0XYJ7IsMH6jPdWNbv/5nV6wzkp1NQ1agRmGItNMvfaZr
viQms/exOxfZ8EQ2z1ka2Wa8meBafUcLdxULt6p1CAqYkwXlk/eb3Cvy8pCdA/xdP1nT/rKIbo0d
k/OLZuv0w95e5IR/fACCVkV6PAFN9+IvRUqHJ7WM2+0WKbX9yez6Q33Lr/K/H/juucymlZgNIqYi
p3lo0+FgMxUp4VWZyxr9+wb8/ZMMHPMmOzGt8rdfjRAsOLwpn4TGmFT0Xbk0T7ad/C4+OQN+bKhs
X4n2FOc/TbNon7z9IOg3ndMpvGrWIn9OnXe2i7YIH9tsQMOXqZGiKPeqjrqzc93XFRXfXNufXcOH
qpJroIPMGZR7SNH77j56Orbbbhjo1Ak7A2t/bGU4bUdfgf3YZxgXB30L5lypiINpKDzH6VcusvzS
WUZCbouifbL+/O2COH7rzPhsMqzeHy7S0YKwqmUlBgvce8nSv4qWtf3ft/gvKw5tY77cdijchpHG
259eWKKh+RqnkRyJx9Ld0TsU+vgYS3s9enWZHmS1/m5SF6gKyI8xtU00A7MSdZ76GDf01/59PYbF
570pADm7UbdRjNg2GV7vhRlG3zVqNxpplNtZ/SgICNkpSVdSnSDMteBQnPvC2IRh5sFcmuF2aitU
9V3/MDaFegD2TiJQ1gDV9CSQ424ynx0zE2GZX9o2VslvEAmeQmLoVtfrDpWXu09mLKBUeeMZpICL
wNMrn2PQYQ9lrfqzhYRUb93uMgvxwwOSfenSzNwbsiw/Wfw/Nrq3r77teCQmsbH/OZL9z3LngvHD
h2elUanXP1pLkVEFHnjXEmmx05HUiH7QybrUDF8v+7Ntps3LlKwPyqhYEHSdC1kkcANcJbuITMGt
o8qw1s3q5CYaeif4ilOsPQBvz5//fc/+8vpuozB0NLxBDK7fd+htU1hwh0YajS3Zr5WVPnB49JGu
kidokEFBQoYP0uqad86p99xTSQRGqzifvMF/eXJ0y+ARZhU28By9q4cGYemKI0sBYDjxtR4kbI9e
1l3dTz7nz7bz7hFlVEc026bFJITn3WplrgllYm/lER95i9PUjRg8XN1a+6JY8rpinvAdjdQEfXTh
bdeEPmOSwNniEYIxS3joCKNj8+oYW1vAspRd2877SnPwP07PCmgTDoh4GEeOPbQ5d3WuIjv0lHvi
I8KxdkEJaCw2llY/tpqMhEM7wOAXnnsqt6aYDq0Gn61dvE+247/9vo5OtwMJ6faEvvt98XKN6JWd
PFJMIv+02fuStM5p0brPGjh/qf042vP+swJsjdb3owMWGUy5yNKjpFmGJyi4B6cOVa+/s5KjM2Lw
XA3SIlbOpVnbxP6ckHj870f6Y+XBDM2yVYZlVNmoxN6uispEPJqm0+z16u7VWtuLs4ofEOfumzX2
wSZDr8R/XJucAv79wX8i6d4/XLRdWIypvDAjvluPyzbuR3cVJIRK85LUkIFxtnPOsaGBkuwQWrm4
ANCKwypWQa4pWDq5IuI1PBl/T3vvVVMoy2BMArFMPusgusaHTYnzBjMdGv08/TwH79pCdWbpROsa
9h7PeRo0Fnk/Mh0IvxLuoc8nFIiGLzHX7lZnvVvLYYrgjEGtAoamclEbpfS/biU4SdiLB1K4WM8F
1f8uVbFartb3hcyfXLQXa21+aM1GB1P15iIGwwpqvcLJvjRfmdzeFGYb33MAqE8xA/EYEFrTts2+
JaogIN3Hwz0v/LJLpgBFBnNp2fI3VL0UcDvQIOoGHDupVT9jftx9bMIbc0kF84tiyvw6BvgHOGjc
xSaBMQIboG6mcFwG8wFZJjGHLq0Gu0SuorRP4FX085qNarBW5hiIAZyIXWo37jxc6masLxYqMVhI
/A+8cLbTRg/y3poRkJG9lTUg9Ab72OmSC8+U4hArCGyaIrlbRCIiheXLycvu2Wm6V94XsjL0dIOe
9XpktUsaqeZPvCTaU5wRc9RO5HNhI+31u16rL41ujVGRkhNRd551A/8CysqCbZkf726eGyYIQoPo
7qnOuRxsN8K9iz9g1Zw9CUMDUBWDALV67Hazy2aCja/eDwUQvyS3A7MrifLQBj93cM72dXNZDIJB
K0F/cwAxnTfSPsSyVvdu+qCPJjBxwsj9dYIE0nfyHq9z0IqGKF8LrbNTtqe6z74BtYLh3Ms4BDJK
ywdkYdI2F4gj9+hezZ2Ld+OENhBEegtcQVtKJUS2ivpg0rVwKtRn+LbXBW11aJXV3VLM/9XGb8fB
VQ/UBX9cyWbKOQACmxN6ZusBVgIU1umkgyIQ2M05pmxVaM9W1Saor1Xj4PV5tOb8B4dKcEaedSOy
KjtKVwiIpsgudgeUVSF0z8dngfnZQRThmjfz2pFmHFf342guN6CF1opMn9GFZdqP2C9mocec8Ah0
kMjB92lWyL0RmygPrQrFLd0gpRiuMX6fYyO95y6vAbaW3J9Wjwpht6hijQQu/JfR6YkAFng8ACCq
ly52XxYaJudsqWIoj5ziu5bN8E/sQrVIg4TD6oeainutn+Nn8dwhH4XXGUtgwq2sfJx+BLsgJMQe
751bRUG0kFYPGQcdv6gq8Hqub3B1WQF+ZsVJlaWA4hxCKAMVKvlUoz6oi7KEZUmUvNfyD5iqfVLi
StKVM05WavziT+IbRZMsFhuEr0IqNRdeJCwkW7VlQkacJqJZm3q8GQjIJOvtSzbH2WGq3F8wE51H
fO6RAvJqbmd5SKtnDVTUudQa/8+L5A6dE6JJIcxL9zDlG6uCedzgRD1iHo4753m0Vvsw1Ep3wwxX
DYysJlCiRyi6WfYD2xrtHfT/IC8h6XoFRmU+6NY020M6GajoR80NFx3CymwSs1KX6kNNYlDgWKK4
gXJ9otJWXxTb+e6sDPlr0VmBMSf2zuh0ew85V/uS2lHjkrJVLTU+otjSTnVpspJnfLzBtCsc2sEI
2yG5b1QS4EBwPJICIY/MEEjxkNU1Iwc7XMqUSFJNbm7qHGm+chFGPkWtoPXIJCldgVJXlnbMesqK
OEtI61nFQR8dZddpe3uzIWRq8SisPlzyuDpXE+iG1Iuhk8h1CJcsW30DfkauAYUo1XqvFSBM1WzG
7j+XkNVyJ9IT+m5CA97Cdn5aMpI1UitTQwN2S9iZ5k0NudOl88SZgj2stvWoIbki1Cd4CNPUIp9e
p9AD/7KDKvpobaRop4T5uKXqBnoLdjmwlAboZT6LcJKY9HSTyKxKN7Eu6TA8ZLaY16yrAk1D0lw7
qKe9Vaft6omgzaxnzMnEGZv9U9Pzpwn24soluKKPCacak2PXYvjf3i/6yOzsQ+60qNt5gjLSBY1Z
M+8YR0YKIsO6FCBC6Hj1djudQZrMfB+f1pB5Twpo+rDU4tYSBNvo+hHfGa4G5Idz7xkcWCdIn0wF
fScZ9+peW9BQO32CE7tZfkIgWIDs9zk5XG65e6oAlr3AOWhDmuXrrmyIyo6fapMgNsve9WZD83Sd
OnzlXchAIXtRNaaQMaP3RJpQonsnpK4JikydwpRpL39scP+t5AmayOIz4yP+cGx/Ql0WYWuS+ZG3
+WWSPDfZXNBEVJZXdib1pYgXvxCNuo8Js/HlYjohCaoV4XMubb8VgkABrSxMs/ZikLaLCpl/1l21
L3bRf+sFdrnuftGB65mkuRPiBztwYPYouqkkTT29TI31QAuInQejyG5xIX3nNjC/NvmBN7Pag3VM
AtduSz8dv9em0ZIPj84ZZAmww+GKTp52Nd9IaO0xHXkq056rWEo2osYVwK2mXOybbDho5vBTx7JI
eDmPNHgN5s3g/YS31xkQ7LOO9gacP/BhOpQxzk43plN5Z0mQgbqt/S68ux3o9ZxANMT3fYw0fS20
R0Wir4hFVQTuhtWK66oIlTJqi2ebjXy/pBRIBZMmv1rCzHStA/hmMgsK9ckUxZO5IlnItK2XTRt+
l+XrzP7OgluXZECsv4tfMk2y29axr6T1/Vh00fzHtvLiVXX5hTnnrjILQlVz72ueAdK3V+obr+w4
5i5a+dDxHFNcqzzgDduGAfLfHrvuWC0xKPzlv9oajG911V+TuYsfzLQab+MxoX3t7hONJW0B7gp2
BDJVXXRhkdIhpvDumFFDNWJljFyyYAA5GvYO/c/ke2k53oMRGAKHGAIWNWW6pG13EZDmA9o7QdEw
GLEn0MLu1GMWX8fhrisd75zPBForVn+EgTwGA/KynXnlmbaOfTcvnGLtJwnO0k9rY7mX3YM3/NCK
NT5pjnM7psldDqf29WGWS/q9yu67ZtBDz16tMxiln5PlXdvOvq81OR07uJvaDH7NlPnFNrvjAEGT
yZAEgTa2Ai0lIAfTIeVbGrYSIeW/t1VpXYak+eq6p46TWcAzO+zKuALxPvF7Y0Ayzn07XsioIWyy
ZpFMy+Yxjy/NUNv3VTxddJtWfFJZ+fciMsbODF1Jw7xca2Mn2hbya6s9ZQnZWCBliQRLT6xj+sFq
sSJZ2/Stm8S94cgzUtCZgIRhP1WYQry7fjYmyKOud14yQegOnWElTSvinLMhMOjXVzQCHnMsQLVr
z0AdKTirtjmwhgLXJ0t4lM/jaCRPIziqP+t5sb10DQq7Unjk1Y+87pRT7ujgcmufHV67rnN6aB4K
NcJs+I6hRJ650iRu5ymE87rDwEOyROlkgccIyyV5d6eBXiuzG8XIvxklxSiPM+IZR93ptDcuqrYj
E3KC0MPON4Bi3Ql8srHNeqHJQsfrXIZV7wqwEeg6c0Yeu9nWXgQQyLNtVSzaXjzv8sohfiKvrqtg
iSfiQkJrTeMgnw0mbnF8mLO+ue31ieDivv5hlsUz2/3TWlUy6ASbUCdYOIiR+7L0zSGxuZUS1inc
bnB1FYA3ZLpkeoxYgwlzCGCyukHeEkoyGiDSCUyj5M4rqrxaxs9QfPuQeIKGkaX5q268F1M2kdTo
2qd0eO7LMQ8s4GO7Ro/zc8Lrine7JZRGK8vzoPc3nP1+VHTgiSZtSVqhCRuY8PN9seL8AOMwBX8W
zdTgpwGgTXrmr3m1wO2k07IXmgdQA609HijKMuPZK/pzMfKoFnI56ZIalZrjTCf2qFvedFTT5wLE
q1b2R6fx/AJ+SoRS5KtFUBtdOMCv+ZhctfpJ9gmt+C1a1jAYxxoxuP81KZK9Aq6LcBIaAfRmqbZK
DaukNhxbE+pYkd4ujdnwai3VfupSXm2rdk5raj+L0WqJMrIbYu4Iqsicb3bVp7c2cTSnCYDGrqkp
ba2+/Z0AH17i0QoH9I34zQQEnv4XF5dESy/5lDFROZEM03HNicv5c58zSWConZu+2Eq6pOTfHsfT
5qJRqy4jnnWCDmj190astcHUyk9GwR+7GMgHrD/WW2S5KsOBtz0Em0QokaSWvQdJ+eQVxtXurGqP
RSd0YzntBy+5to7iBcrkl6lbkWzUhP9uJpDc9b6b6lm0MFR6YqZLv+r9KL8viRiAnKDuOV5T1JhE
va1r5QTSMmTIwHw6DBuYeiI7MIKpBOZysdprzOPVqiE5HgjqigLoQFoaJ2PVX0qSa4LYIPopHw3I
8el3uSw3jF6yB9BFD2kDVzlXREoG4G3b1e6jGiMAj2mQK1puPDCY/0XwAdRL5r+Qi8CEEcTTuVL/
vbRVkBRl/mKX84tajc2u0/GJwvuvj47VJBE1/VGFl/to9cp/heH1x3zqr00ci0dDH79VRAZN3fRV
j0kdKwSJSAakmL2pFuSI6dUaeCRKHrxVeF+yAYXZc5K2Nt27gi1qJj+6qWD1DsLkzG/dEHA5nYUE
sg3Kmfi3wgtkLnsCIJLZjwVNmWRWTTS9sdgTElqeZrLK0751bnUYv4mFVs2pCa/s1LmBMCOXM9CG
YgbKVFT5Sq/5uXfM9lwaCqdUeujSI7GLKIPfRs/znynLra5XItB7qoChsV+Kvv5aoCbtOSs/iHU5
rl7+AJWhvx+r9Eg0EEuHOz7pqb7sB8l5RleGW83KyiMiFrw4jsj35N8l+34ePBQ75Rr1tMYDi72d
4iAsZ5sWid0ckYMYYUVOpiJE/0J+zS1ogg1EWgXIrWcSOTHiFUa6jxuF8KoVWbVU42g17WcvN6nw
uv4b2gXAMrH2jZFIGSQTWV8AhvClVVILHJWQojQ7GGYRR0wYB98ik8jPR++icYA0Z9gE9FqWB1sv
lWORiLD4kvGmPpPOp/n6j7pLsq+zujR3qTKTQmD4dKvoQayoj6YMAgJp9oS4jcVFY9C9r0TVnsmz
Y2i/Usp1W/YRi0p1XjV7OZasNv9vTc100recRD4s4AihwrZX0H5+Lhdnt5p9z+mAHpynKFa0lHCY
R54nY6imEFt2dWvND5q86apJRpNLThfJPcshT8rKt92OZK8aSGi16BeEntodianXFgXBCxbY5pSX
QvfBBIlPZoQf+pd05xgf43dBCLe9/W/XntoxKw7l6bKvpkgnCcEf1qYKmG9R+MUR9iwkvOgkqtd/
Lzja1hd9071kCIo6lp4NoinmSVsP+X9GGKQU9ONaeOs+d9XYz2igAtx9tYD21osXLogGukWi7lg1
eJocD//98R/mldsIFo096kb6xwwj3n66q1JxZYW17gmBHc+yHH4K1SH/UMKSbuLlk7HHn8Xz7ZdF
GMBwFKGUyRrq6W8/rlH7vCeEhoAaZWZ5NCZ331B57UjW64gJDYwNitIZj7Y5Vmdtib8OnkqCaD7P
u9kie3ftVEzjEn4ehusN8eoETk1IwqCojLKTSfXLhSBha2T/HpbszrCEPBWgnVc4HqFtmnlI+6Xf
2Vkb7+csOQt3oZ7y1geTysVuOMsWXtMd8xm/uxyxlnZUBfBU6F/Yr8g6migfeK75fUBwKfLbv+8G
SWUfngZiSL1tVqKRmAQF6+0PVCAiS5iyqZjKY/VM7q9f1Znjz2hzbgl4yBhap5nt+ZmhvFYm4QZS
LWNfjsh+ZrzjPKpjIBd3Jqt19PMaGnxLdFaS4eUp3SYYx2zceV25Hw0e6yZ+HETCSXPRf9JC/410
eNkBfmf/6VYNhimdLm2Yn00LqozrkiHGgPUGpLf5rR/gSFTNxH8+109Ls9DYKvJxx6Tpe1/n49f+
Bqz26qdbxG2sVsQ0Kc65w7qfMHO5n024EPimlp1RKvFlUZnDkGq67C2iDXez07RfdYkAweJwiJxD
nw8zSfSnznxdV8BZSye0q2nFDFYhdt4kU29TpVdahLn7Xs6euIXOTKulbbPTQJbAIup6V3msaeOk
jUdrKB+XJumCRphJVEjT8LWi7aKJ9Oud1Yn1RLBNiYNz2OvSbe/XGh6NNvXfrWJqHsqqfDLtebyd
Xca/LbO7yKVjuDopjWP9bLXs0bIgbsnKVuN+LqmROepddD2B+kgqGJukX6vZVStNefQkuDFjdiPL
IuVJsZK9ntrdycysc0b3PwIqzL0cxQnZs3WfN5i3DeIrJuSEuRNXJ0M2PXIji2mAO9876E1hHune
cRnjmEN5TFRvV4IHJoPWrw1TCagrCbrgxuWuIGogdaB4BtXg5Af6/YT5DPVrnJPaXVSqPA0FjwE+
n2WXFOnLRB/+nCpDfFok4MR8bZ94lJcXjlf0F0rjv6pexNmcMhrVhnqyVgEQ1bpLhgYm0srJDOHT
GHo6eRdTATi9hnaZuWaw2Fb9vBrdmeq9HoacYOHxitpg3seVBbNimSZfNQbYyO0AP9za11TBt5Wd
TZhwzkItnX2bEe5pzo4e4NrZu1pl3dSKeEqK2njKYakheU2eJJ1fa629nW6nD7JeFj8vjZ/ZJuRz
aq31YUTgYth5LQ1M4oNuy4pZ4Scv+IfVfpNt0HEHWkEHF+3L2/c7IW+nMjXaHdwa4oJSphE5jeFE
v10Q6exG/exNVhbFfah0y89/f7jxtw9n3UWiihcafcS7D5+WmFjDBo/dMH2NEymi3BsaDoMeofb1
z7JLw8Sdf46afRLZJqOK1WuT3blsUDvcvGrqGzOqa+qhr0wWtyRuLb708kEKJVgT5UvigVYCwut3
2nq1k/Wqp95pSlww+lX6VZHF+Ako8eN4VcW8yGaN7I2csPdiG5YgrW1ajx+zUZSDZaaorrvuyaMX
99mMcftp3mxc3DdqApSfLqM8up9v79vqNkh7KFsjQg3oLoqbmaRIEDcJ/2eCx6f3rMKm92XsvS6y
5Hp1Y6CeBd3qf9/Dj2pfF92U5rBrQxQCE/dumtipC0Nr4A5Rq5CuN6j90+gaCaFpjAEykzAV1lRr
2g5skClaRkhL7J7Idvhp2XQBKfKvoEa3ND1ySOiQg1FQysJ3h/gwob339GE8OR5TIgunYFvu/331
H2qs7eI39y4lACpx9V2NlUOh65ZEKaJasTz0/SR+N0IcbWN5WeCkLYRx6tNNruXOJ2XOxypr+2T4
GA56KXbV90NYhTNXMRApijKxJyQXVBmNNbrTlfEDtMW9OjjXcvxar49rJZxPVEnadk/ePTwmXACH
KDsNwdR7hXZsObA5sNciA7Bu50rZK5p+V8fpOcG10Hvrz3m62pz32cZPpZM+YarUg5mDlz97KawQ
o6VNoOwMb3ogt/YzhfHff5v/ubx36riYOHIX1nMZDdaj3a03fzRTSjH2ASf8Bug2DNRZv8nrz/S4
f1FSbTJVFGzYYq3NVP72reoSa0Qz7NDiK4cnw4vvY6YUbJJWeloq1EI8D2wQeP/LMJaFttcSdd+t
EtZt95l09S8qKo3mwwYEwxyo4uR6ey0gOzWVQWwR9Rn0kFjfW+nUhzEgpGnpPX9eaf3NMBAXYFaK
1CwgBZQHCrCHur6vRpjnr27r/KeRg5anjyl5I4oz/0T6hhhb5oSD83oiKqZeqXbNrIRJi+bGBUW8
06f+VTHbp3nThZhe+qBi6KKfnX6R0+9/v4D6h/rS5VtiUeF2o5XQ3teX6zJOtNNifJg5F1Y4HsHf
Ka9e0T0zXb1nzhfWHN73kyi+qYgLuAvAhDSXbDV0NZXufHF0BfmNsUYFwtFdgqduVjnd1x0vM8bj
KhT8y+bt0KNryvOwVWg11q68/vuLaNtS8fad4lXC5ceN4i84u729XVCLrWKsbRF5xB7v6qXs/NXj
EhKhP8/EujZNc4qn6W5TVNUDbvqREm2en3OXDhvS3fyTlxyZzccrQoWCGg05pG0DFHl7RS5Zqp6c
yiYyh8v21B9rpu00zIO+UsqAowpNa2vLtq/jE9CnKiVCeeloxCHACKuJAS7V7p7zuzzE9YgQLf+q
uVB8nMKEq42we6+mQxukW6arM7iPWrcMvrphp2OSM57L5CYf9NcBWMB5yU9GRzC6PTaBZO57r5Da
BET+WMaMc6pY3paO860YPMJDje45zc2RrFj1ezmoYm+kzkPekYiJlJWUpcmJMct6/03x1AdKxkhB
AKy+Mw38aHLWl7AZ+pYYSYdIOmowU99cN0RRMf5iQsohCZGxQLiOEr5Ub7kaJFpX6Fap7lUcdb0f
xEH/1urkJ83jNJBgC071OhPKZLmvLEo4r8tHbXC0iBgo0ojSrgzyAimK1dODXNt+CPNU6W5bV0ZD
rGkhm24euCVUEn6u4aWfynuwjehcUpDGDuPyPebjH6zHAFOGLj5KoD+7pMusB8cbrAcmDL5CiwrK
eytj79UmEa+/GdXxWa/S6pTN5sjpLz7SjO9uZ2OW4UDJqMsb+PLfqH2hQkpCG51yiKM4G74yXr3P
kULhQZuTCDQoGKp04LQw/Ypj5etUGHZUGezDq71cqoI0Sc53Oztdbh1TeewRWoamvqJfdGFbDdgh
7Tw5qnrX3ZYMnTBXGTfSq5HyaBSuihPwvsrDYFOoy2w+9JPQeMo4CyXagt3XcX6X6kiwolMQpeIW
aTDEnHbTFdQnOHeOhu2zraitv0pUYsv0jUI/RnGXoT6yMG6X003GqCasmAjOGkB9U2tup5oAGa8u
/NJCuaDWDkqfwxLjNjPMiilNhhu3Jwi3sudvk9qg/m2/96Ceotp08iNzw7Q5lfVrv3H6tugJddOO
OtY3EqbwkxDu3G7TCobJ+2SyXI75CAIUXdcPOeN4czpohHqFrosVtXPLe/iAh2xCQFWqzt2o4p8c
pcJGb/LcTS90WvxVzQ6KIFIEQdXexkUWKqMSSQsIBE/v7ZwoSujoaYSw4NDo5k/wg4G7rk+xOx9E
O/yya9NGP2Z8TVLth0ZS0E5jFLWrKhwXpHuQQed1L86kaSdZpYwbtkeWqJANhhYHaG4Aao1mJIRT
PuM8nYMyZak0xHxFDVSePKzZfm5CokWDnO2GSp9P2TAHuU1MAAes/qAwKzoNq84xuHDD+QUNq9yj
zYtGSCY8i/Z3F8gWYtKZiB993WdyzvYGYZRVyu5ax/n3ZRKkwXICQC7XRty0KTGLZ8Zb6XHMSPwF
MBuHoimpHKviezGsgTpp/L4e2Pg6zYmv0RNC6cjxxESQOCeEaDU8vXullAFCO7A9resiXkgdn/gH
Y2cMzWulpQS6Yc4Jp6bTfXV4BJJtnfuMOI6K5C/yHlWN6UL8PU5p/iATyu6kSM9450lo3al5a4cG
pt8ojufutBrmdQa0Bk+c9JR5irJ0ZAHotO4we2jKOGCn7FvVcCtRahNnN/ojuM+7uS7wMqnlY198
SQs66QxbiE+bLPMWDVyzH8SyKx2kBWktJjpwrK6cn5OQvufkj5AYmNB4PCNCPqX1YIYK5A/AZ3/Y
40MgehKLaT2styTbOb5HcEM4lrqzl2I8K6ryhWg5cGmJa/vdqtOxcdUDjZoQ7wIJY5kzIoyId0lV
OTdT90txGdknr7XXEKuiGyVZjJnmZ0t31bDiob1JbqpZ8Y7TyL83t1PYtP/FzR6AWxzEyerSN0Az
mGD96QVRhA2uuNWjBEk8neSSH27cisCYHMRVgm5Y0ZWPZtO7ATuIy3kOAoWtvHiUm+jkfneOwSq5
zlaUZh76jW0OTutB31FRjbeZbUpuBf2DktS1MwhTOxw1o/0qEu2uINrsJ2j5B28aCCMegym3lD3K
a4PUi4GM2z+KXESQVW7yXvNydkOchzNtOrdGJ5ObtfxeAH5mBoqDiaZStyqMKUlOmUjA2NWTwvLg
ONjcSCkZx5zAu6r/7hbrY1/3+xlX+qPSUdWbbfY8o2K8wd7e7T38QgF5NknYd+YUWQVIeGgzCtNi
E7Rw1YZ2TlQJXbX8ZUWW3ONnuFFHAS3PgRJZZTVRFkiL98umZypn1inNiJ97WZ6tYaqiwl26m5FJ
VQq7cF/qixN8UgJ9rOVMjqMYblUmeC4M27cFR9bZIi0Swrb1cXwd2vq7ThlQm56AkqVqRzRC11n+
VwnbCVA4IfwhZhscUodE3yvmwM4G+KiYZDHnnkWK1OHf1/ehQsNwhuDV3axQmKHfn87jZZ4liyCY
gta4kx3v42wwMP73hxgfjpTedh7WcGNgQeFMuV3F/7TPt1didJo0i5j4LrtsrJunoUhu8Vs0z1jG
XhONJVgfPV6Fkqk+6aSEqs1kb9ULOciAWHnTB+OOeq3yZxy0IYir7+4E7sxjBsryKxvqrlEN1wIK
m+N2MFm8mQSbBjlVT6I0BRhJNSz5u3GQFoc4jcFN7xbDkzcxoZm67MWCq4vG/ZYe3nJIYvVV9wrI
Z2n9ST/kwzmT34LuBB40aMbOh9Hl6hSMwFzyNofGA9YrMpqEiOr/CFNzBU3ukFx7DZXgv+/BXz4W
uj0MGVwoOj2Sd89hPzfO5FYIa9eiznCejkRIbdJYqTdplE4O7II6uTMyFEb//mD946yWOQLEMbxW
m3tYf3dynR3UP0PcptEfMWzaYf0gH3S+GNPyQMxSfl5iAqKbFG8AIuq4z18KZMcE3jIk9MZK9zs3
Q9EbL6d0E0HZy6aqI4cG0c5DSbIrY0CUmR0W5UBxPhPM/5lmvz3CbE+t7VgY9rDqvTfle26XG20y
F5E1EynOxEP6KGXbu0WBXD8bcOw3LqZOmyQwHHiV0ijYfjfQb7dFtThKYHlS9zkLd/9H2XntyK1k
WfSLCNAEGeRrMsl0lWVlqvRCSFcSvWfQff0sauZBqhJUmG40cPu6dMGIE+fsvbavd4bzzvP7lyuW
iWtOgILbSB/O63ZhSrKP2za0CVN81LuyOJsjtq5c9o8a9e5qkMc+KVpt3jQ9a/b87JhrQB/qh+rj
m2GwkneWmdguUK++LwGuzNugarDfXrt3q9aBMKIwkVSa81US6na19UztK0RTRxTPp4ZDMFzrygmc
2rgfRf85keVRtvlw22U24ede5McZOmjmSZ/6qJzBLWdEhLfx0dR7HXjuQKbmwIVXoDVvBkxzbi7j
q1BRtXdhysiKY1eU9iGbxTe7RNTrLXjjDdJrh6l8as38PJk1V5OJ9rxXuVVIH9ec7o2Z+QI5tX3d
Lech8b5nZtt9WvP2vSbG334yOoMevVBLZ0N8nRxjpmPf6EadHcyZKPBukoAZ6+ZHZ9mlX1kA7lcg
TH7Wc5lMjNMi2pMVoaq0KuhuqcM5mtD1eOcptd/sD7wZeF7bm5KQ3V7/bnS2JtkvHASaG6dBEQ1B
KRxxTnVg3SPTyQM65zjw0gjblXCDaUwgXyYDoxImodciaerrYtGXKaOfc6rddspp0CQqyq3OprTq
7S9ImfQj87rQZuTvGyKxDvwg3gdnGNRunMeTq5b+dnQ4BESnPkniIx07P2kLta6Mbe++Mxgqw4n4
kWUl6RAoq3f9vH5SzmjedGNDfNfaZ0+yb34O9i3j2vnLYvd1WLftfT4bGyPcHVBfqK0OnA4ZQVE4
E1BtQlE4YOnPHs2B/9OS9GiYtJf+vQ0ab/vggBWZF0pOXEwmzqttEGlZ3iOnSQ+93j0RFZTtoryD
HyY/GG76UJvLYUOprKC2YRCCTdBH7BQo5onI4xKIUXiQ2v2/39Obwx8A6v9BkRjjcR79eSxzxVKI
H0eOomH6qjTjpsTi9u+XeFv+/PkS2+Hw28nfUN9ESUssZ0bojzRoqG46ks1ui7BXvLOI3+49f77Y
qzKDO+2SykptxXvzwP5zz1Z4YDMCdaT9+Pfn+ttLSUoZ4JYOU5rXAqSZi1RiNx4pcs56hSoF8LT5
hGuDZn/79O+XejuP52famC0ObCNaaa9LyKXHLBsZ28ea4yC2M5rNMM4JKw+hiRMwwm1Ed4s2KLDO
7RnN95U13mAtHXoEa3hIj2M5Z6g2vZ+j9U2OACISzhLs7iwq8gdgTCS879uhxb0xCgYWqnnB+Vjt
NMFK1aNbt8TgYSV66EwMrFPRXlMruxVLwYHTNBJOPR6dYZ07KrF1xBZY+1nk4kNJjGZnoXrzwUCN
70wLfnEK/jxpyJoRNKZNjHuO8doX2RUdoI2BvoVX6kFmGvuss/xEyqOGD3MXSdS8vZaAqLC8O0cV
kU/Iee1bTr3ne4T+ramvamR3r115Ya73aJUzbe1yu98iEJzlFl5DaCGtVtzucxw62UB+p2zvKj2h
NeGue9PSnzM5fEUb+jTP+Gp0iAo7ywQjtBlGl7p46qWG2qF5kiOzumzCZBS9H7uzbR2vvgl7Qxr/
gjqwVF49xxsnNKnjksWouJ3WwM1vub6/IKLu9knXoAgYiXlRor7LFpS1tRhGOpTju9iVv5n8Ng6X
jkIGny8F059Pe1vbtB3TMjlARQxGMjEOZpkZJPEUAcPrL/Yas2KiJAlAW34j8WW6rPwcXjcb15ZV
PC6GjaLjviSo+CwdiGESkknWeB/GyJkuzL2gWop4Onq1POjO0N4ZOiM9/oYN6rYAa0by7xO8fkHb
bvmDfSP7QR3K9nbOAKgO4xo0SHzo4TIlrdsBvSiJ60m02Y/7jkxAazgNWn6wV/KtS+HdKAcB9QJ+
sHuG0IrqyOUDmDmZ43qhHOwE08XK3Tygso0vxhZQT+N6ZrRtHcqFkIC4jZIAa/lzpZg8NlipZJwL
v0yjrWe02Ud0TiTakyOf2CdMjd5q0X3Jy/VbbJVnC0WbP2UtmSF97PpMFL+JiOblYGCxShEKh9H0
1RBIQcWkEy9XMi5clU6DrpRfeksIXyOddf9FGYgkEX2kwdymN5j8x7AbCpI81VM8M2esswkrYB3x
R+Rfe6tBH5o/7XVS+IUdPyTzf7pFToiqFjQvRNJhAVZB1Knvphc/IDl5kPH8POTyh/PCROMlJ1S1
XMgOKCd5gVuDGL0IsbXcyLxA/0iyLcJ6C2l84byIFNxpyTCaWxAFs6l5xj6anR79AMgwFwk/n8s8
l83UBlrTH5pWw6CMJNyP0zz3XWYEK9r9uRvZruL/Bkdn3nN2xVz4ZuWdBUtll3rgXSpVf/MW6/Ov
+jgV8/d0Jf19gwJ1enbimanRunSEZcTftbQ/Tb37CBAYOMhwJLKb32vVvoPSSQ+dVXrBj3xe+33P
97kzNst0nnXnxTRpV+f9U0qU4t7IhyuGFBJb6mkNY5F9ZuQdAlXDbUaVENa0y3cO8bYM7At4YsvI
AsUMm9jw9itGEjtru0XAv4lW4oMNLQ8aN5InDCWHFcuuz7pCnezR7ek1YCFF8dwWEYhBm7yYnMAn
DU3AbhJTyq1Y/zTk1cFN+n4fZe26twmgCeA/nEGyWVDQaN+VeAbtTVFI6jWoBP0ihaQxI3sFi82l
ZTjPP6UasI3ZLOMyltd2ZUozwI9o3OxpGdqnvBu+5tyjTrNTPtpCm8+qlV2YNdrNXDyosUm+a0Z6
K5nR7ybXyR6nur50i+gvfV+zdOkHBgovyFV5DPHmATK63iF7nQWy9b5EmdoKPNOOflv2pUXmorcc
llly94nyEufQs+Gk38qOTnH/gNH7W5vT5Ixd5XNNIziLHxPu73HK+u984+TQp3z2yOrkwagRnWQN
A3nQwrsV7ehhsbvWd9i1gtlpPjasLS4VLV5be3SOsTZ97RRZMbaGtoDmIdE5lg3MPTKIPD87QifP
c36UEcY9z/ig2RWMIXr4VprlpxQvYmJg+ussFEl1bD7hxXePGY2f7bSWmHidsztgny2WQ5vUPBlR
+x1N5AMimuSaOitauNw6jiherWa4Ol0a1HmF8rojuUxpHYkWW5YsN3Hjf83zlWRuOZNkbcIOQxzN
8bzSjjQVGtrZhSzdkDxPRbrPdFgYQ6PtNgU6hjMj9+HX3Lqjc9GL1NytBQ1RBqidT2PNX0yjPiIe
8s38u90695o7nIf+Gd/GmVp1DLAsmNAQwVugBi+9KCfuraV+qCHnGetIFhqTHcNaHfqT433aPmnx
uB7tivktmRIYsjozEFOdPdPCafcS0ZSnfzHGqsdJYdGMr7N9Sp5qDpt2czgEBVcAg39mgJDLd/oQ
Zwvi80KdY7dfj6b3Iq3kOLilurQV9U/UD77YeKfmYjDgy9TdDMbYsqbnNhsIVJP8FHpVH42UJE8y
148EPqmzkWkXVRJH7nX3Felo+1RpgNrqliHSIg+kzCJYyrm+uiNqVKQDqWFz0FxEiTxdbh15S88/
NXgocty9aiF6mnCzkzXpzm6ckBmZquoP5mCrnd58yLrk0fMm7mNz4kcJDipIa5BA9MwvMGRnAkkf
OXLk2JL3+d1LrWtVDz8Kk5TKygNRIWbv3q0SX6ptwu0UiEs6XGnZkISlnSNMFAO90RKPXkqmztAU
vq5grdfAJUdxifBO+egfAbVl2HAGDXbavFIFuudmqRsfRhk9Pwa1E7FVQ0QKbc84uWCi2mYCjfli
7+yCNgm5P08YiEB+SAL3xrgiG0EgQaKANvdFvJzbss6w8ZCngE/dDlUU2J7GeHRVD1ZSGyGGe+xu
pflZxeplNRhllQsn/dpwQKVqJYu0vl3zXsdXrXxNDvdEOR57M1L+tiVpFh++jr6jrv4Sx/ED+Tn2
uS++qcT+UtNS2QvNJs3ZvGkznfePk3lvZK7vrrftUgSyzZoQO2W3S+W8+rYjP1pmLzkMhbp0HrJP
RbaR0punLh9W3+1w+kYcBCzmahfXPFW21n5VUJIdXT04ZCUhqq9C3UjPee/oe6aDeDen+AFg7F4l
jEX0WKN/ze0siFPT8Wf3VyAgrC5NuYQYapZ3r2vicz1J0PN4Epq+pXetSdiJxt0q8yoonIXFl7U3
jopiH+cqPF2gcX4xodsmw/c5qhlmytK7X4w2XBAcEH1RM39C8RBr99pEPYAPHVc4ElyUkeJjv3l6
JbjGvbYygBFn8tTVUVodkX7D/bRCzSwd2R0qA3ShHKgeFhAhgEEcBiInRtDU4rQ33CyOGP6mPZO1
Cp5bkl7tVP9iecRmJ4TI7EAe0JhFMBVb8XFyKFvnbMQmusIKiSpP9zGHc3Our2PpZGHN8b9bK/bg
2hzIuARx4zsJ8gY2EiMcqi3BHG9OWu70XF4FY3s/11XtL/n0QySI5BHx/sxqSjnwzvtkMQVn2fq9
JxZxZ7HueAwZq+vxjdRulSyehhn0hHRLP9KZBQ1tUfhqE8nmU7LujQqVrq6bd13POaFRBPqGNd3r
Tk3TEuUo7x+BjknRS5x9HAyZfYkYVLMVMkSBiDpey1XMPlTpW6qeep9WTeNbluIMxMg6EvkOwY82
EJY0eEUa852mCW1IFaG7qGRvuc8yiUn8pKt0qN3ovsSsFrpduvhtgqpVs1cPh6xA+CcU+w3XO6h/
5y2LiNDyOQSFc0hAI+9Gu35xm22+7U7UvjH7qjNhXEPyi90QxEIYbzbxljsTU0JRgl1oRFg0qXnE
83HEypEi5+wfjRVHVZTm38lDp/J0s9FfzQR+R4RDTC9EfBlsX86z2luJSQJ57IhwTjDp98OoB8Au
0bRkzW7QCDEL1xZYoUedzSRJ5PvZ1cYDMjtqO9bQLitMevZFNV0KgxtWbmLNq7RrOvfVUaWr8U6f
4W1Lm3s/nRMBLN1k4PnaDsC/saopuRnq5Nn3yFhCE3MQgnbh+WoAo6VGtV8Wg2Cl1DxxNTfDdmqx
RCPm2JfbcdLkrT+SYM/F2ByPy8J9ppHYUFXak2UFUaf4QoDHQEPb/X9T84n+gDqHgQIWlUWj9s87
mmTmv+hpGoWoy5H1MpsTRuddexyxuxQh126bzqBXLw//bmP80mb9cUvlhQU3Q8QhjAHc121PLfes
qE6HKBTGmoZCrV+jZnDpz8BGKY2OZl7d9UGfdeMtBKGnxmubO5DTKIK8a+TM7bEHGXnwlPakRWt8
lEm+n9jSDxKcIMZgnqRcGdlxsaInjZP5dh1kfDMukGWa/wxtscJVddyCHSyZrhxYgQqmEXs0N5yA
4guNCECuQ0ZQ2jvL5U0PjA++KVPdrR/+NsNiVpHi8uh5YVEOJzx6z6lOYuzgDje2lv1Yh0q91xp5
3Q+ggbuZY1giSCnfhK8MXqvSWAk3TBIixJchrfap2z3/+/d808/kgs/yZ6BKCwa216tmW9wZKZXs
xvkeo6dtqGn1rtotuXpnwvGmSbm9Du1SyyOZAxLhK1EvY+o2N4bCDaPZ1rGqr9VubNQ7H+YX9fHP
xUkj3rU3MCTKU+f1eCySiqwdrqthYQwYX2p9RydL3i45A+dJcoB4OceK1GOO8w3W5uWPdEGya9V6
ApYrBD+6VOCyR0IVLQOkYMpRlMflfxQf84EGTffJmz18zynz8xQ53FEfkqM+C+9ceoYf21ti31Lf
kcL5npzdkluT9dWHs6TB0cM3ycjxdW+faraNGt0UYZYRpAwJ5slp5mTfpZG67fIXr+ztE8vpZenH
s6a5yV3WlF+jYjkucnwoR5MznAwE+AvdlUe2OMYJzX+oBNGu1vhMhmv4XFGRItVys/HqX9OZVlwq
93pTieOcj8VOdxDMtIW7BsNM895odOux86INalQ8zf2CGbemMWljqwscmT9mmZ3TRxGd308TlLWK
E8dda7WXBeIU2p3FiSqu2bm4Fk8k8awIesYfo2rsc5ot1V4koP/G2KtfxoYWCHU3lx6TdnBuXXPa
Sgf0PyQ7d9mnoYZ8xOT3+xb7WurYfmfDWQ9tU586EddBVVod3IOWe6D0l0Qs5zRlGyo0gd+tOQrT
e5wyq741u/w2drT42MStCmy5YlgQFG0yb4J2JemzrGXjN6MRnVPCkp34zLSp+jC1xkXzKJ/smBsa
0m++OLzoT2UKMCPpul2ka9qjqcYbGTXA7YfhIDrPDoXXfnNdpqq0neoNqLdQFSXjvSRDDDvL87rm
EnxTmQRe11uBVZG2jaGdanAusqDAoXuxGfBgQ6f85CbXboj+L+Osf+dyq20gjHhnscpOpKlmXddd
M1E9K3vgekzu4BEcAkZ4N76qvKO7oRfJMU0ZIrNr1zsyS6hFe3WQVB63ukxe2m7V4YvZxW6OCOLO
uhXgxFQCf09cRvL0oE0sReBaeuqU6EOZAz3JKoWkpnS0E3Wfeze11S3thwt3koghzxqgNBgvcZSF
g1vZgVm7ZVhnRvy1k5fEJdebcKQHpym/OSVbvtbM49U2J3WTK4v51ggjwXR6zUcyFDGr1Ep/jWvj
mJdj/RGk9X2kVIQkyul2kMP0fVoL10ebhhIXCIOUNaahitp67Lz+w0TyocX6t7ylfFwZVfFRDxN8
2bOotXk/q/SjSjFsObYMCAUaj7x1ESikVQcZ4XaLVs5B6UW1H8XNfYtr7syNdBhlfCcbrEXGLIr9
JKP1PAIVYLE/dXU7+og6Qqce6tvSoVXWf2bilXwe4Umex6k+0cyi9VzJ6rhKstyQgt5Rx5Wf484N
aDpARKnSHqaHljxYSoej7H029CY7RqJBayfWGjqSV1xGzO2VbX7yUNO43JxB/X0a0zhQNsxir6MT
0LVcRnujD0n8JCpvWvyhM4GxrBXKGuuFG7kBs8C2jrQ2swAT2YoXSrqhjOMvsK/1s9KTcNaJt0NS
pQNGc2uw1BJ1cGYx79OKOqRUiveqxS2d9UxtkQM6Pk+BdSin9JrEDk+BxLWaVroZOHMEn6Dh35St
Wfmhydfb0e2Wo7ZGEywVWn59VNw0qJJ3Vmnax6lxyRCNIUua1riNiwz03w77l1BTG44ER2xaKCPI
cJz1eOT82oNEieSM/PXlvq9MvoKmU0ELxKg1rOLGqycPQLW1da6hr5jAMZHD6T8cGDUoWtaFpiW7
Ubem4kiL50M0qYe6QMaeIGzceW4UelbTYObSwOugeDjCY7b2Zqt/LBs3OeLm2i8DSvV6GZ6tPjJO
lAK4pCYEiVgJ97HJBckuvPFetdfMfFjTsX5hWL9DWsP1PhdJyJ6zHKnK8RHaqbxbJny61ogFmuUn
CGqTKPmYi2RFjcuvBPfmJYcmSbJTV7EhY6+sjHI5A4i80zDuXeuhtW510d604uThd7yJlnxr+CNB
XxZ607VVvcxm6Oj9F2vU8wA+IYvLGconmfyci3bZ4Rqn5YUplacrR/k0118Bsx3NThLg64J7SSpW
dZy1H/9dw7ytLYih5O7FYA2hPcO1P2th2Hn2ZNmc+mpD+zmIiXaM395TwPztVRAHbrIbiAW2fDWe
cdGq2qONAU4Y8XNXgnKKHe6R//4obyVWlm0yC5MufT3xhqqLdBflc1bzUXQLDLqHxklPXFLDjLs4
H1J/8uKNAndbaNOnf7/y2/KWupueJB3OzfT0mgfhzoSERFsksqjbG1Cz8y6ahOBuHnsHQHNBszLr
/vdLvpm+sudiEWIiSlWND+DVN4qiO1nUIJ1wYoeaxHKQ0zZbmUS+i7runWraezNe43jhh6OcNm3d
NV6bzk23pczR0aRbaFLwq8YXJBLa0UW4EhQ6FozGowUwLkmw5M5ZWDGtO3odY/PBMej3Sn3CGklP
cN9lrnO0uOGiVP8hqig69a0+nvuS8FDVFSe8vA8o1OkZm+m0s6KPkMV0mqNo5mZjPleDydGqJY/t
MDEjSTRf4DFj/8sCcABftLkqdonovvZOxKuvkdwnpfZVsVPftBrdYpL0qp3lrCAE044AnxmFBUb7
4ogPcTw6DZU1fXJ1GrPnIe6KC6gEuU/HGU7GmNxYZq1d2ZTuRkXLm2rgEktXO6y2ByWxnODSmCZC
O7oPO/pX/6VMPPy6lN/hbd2iNxmPjTL0XWM6ZbDq6tRE/N2tav8DSQO0OB+fa87JA3fTQ7GYn8vV
w04kl/G8SgbfTjofjFRrjxnxq+mHTCfHge2A+Uk3v3PfeLuct2AYkqkof6SJOPLPPaHQVx3WSjOH
mVnuxTS2oNCWzwiyxz1UhspUn/+9lt86uzyuhTp6KUb83I1/WVZ+k0gYVaJjqC7ncEKbu3MHd2+m
y0tUr1bIHRfw4pIidR8BRm/aXPaAx3+/gbc7B047/msK04XY9dpt1HpdHuXFQLIlqsCTGPUIDTo5
D5Gzn/v00UwoutKabjanxjvqkO27/PNiwkvLLctokwiarzUxrd52mL7VHOpZmeKn8A1FBCgf/zNm
DZ1hqhMsjfXOXe/tdsxn3Lz7v173f939v33fcWx0NuXfHFIhVXvK9oIOZ2u8s4zeqrz4WVHB8R9k
P3Ajtvvzby8jzC5WumAdSe7je3Qd7Ul1zGEHoVdYBwzvFMcUdA2tCBBVznUjCMVlHepzad6NywRI
x3nPIfuXj84hQSfPgnYL4ejVe+pN1feiT+ZwtqXNMZvBCJP993+vp7e8bxjV6Mg3vCon0Zu7tMaN
ETphMYdOM92ILvqPbRBAkNljlWyN/slsb8u1ejLiyAYxl92tzhAfjMKywlywhUXNFIcLNEgKO38k
Tv5qrH4zVPOHqLMNX3G/YnFGX//9rv/y2G/QC8KK0CljBH11pIg5aqeh06awY5XP3IJ3KTF1WLcY
vYF25KZbvidX+suDR8gWOYvQvQF7/BK4/LZCkjHHOJnNU6gxAmPs8EWUKbkuynlKiXWunt2MGCSI
eO/1o0z5+sPSC8DIufXgUGpSl7zqqQA2pwU14dWZOYyA9iLj0fS9Vbp12G0OpJXrrjIXFBkjDCGU
tV9b1a+n1vGeAcmBsRxnUqrsZLpmcPzCxeq5qTladWnW4lO/ztY2vpg+LkUNwbXD2FTidcECIdJT
n3ldMPfxBd9fdA8RGm0skDbN0J9ZHH5s9DyTKUFIA51vKyrzC1kQkpwOYw5EO8/7BG8VXXoz2zEU
q18KFHMg7E9aZSx3DWfQ4/KR4ZTc9zHmbqx03W6NcvYRUDchhTJCJbHanOKJHUaRNHea7sI6UDrj
POjcu7qf7SBBdMlN1TU/ROU3pkfZsYhjN2S+M/o0fuuLhrQAC6b5vVL653YhvltmZFDGjTzS2wcT
5liPA+l6N3pnyhtheUGKFTI0OovMDoJ7hzqLbxvSaijek2OVI42HijmdG4GtIarW25gMqdPcrhH2
rO+NIdYdHCJjn6up9vXMWI/zhATWUPfQcOvHisolQFavneqBz8aVkZFptPOc/KMYabdUdCB3mT0+
kDvQnHS9JL28WwIP9JrduPceRGOoKnkAHLn4xb1u8+VRweq41e3pYTahEcTeGrhkGNwW0zzuvIj0
tq36APGGLc1puWIk5eoDnXwx3bLae41uh0XvfBp05fcgLIPOvZSMk414DQgemvdt2ZtnmWBeYjDT
jI+xEZ1ioINB1rMtSQrznZmMjwYM1FMDRTLMHf7Xl42PmJPnwwTtJFYHaGq1VRJSzcdq0sO0Tddj
ZLhEEi7yBD2XZntnHdKuhF5va/VRRo5vYc+81fMlMBLNgpqp6hMbll9kOnTghkFFT6SWDXXGH82k
5ulYtI/lmJwoB/KzO0mmTKgOtPgqUYagB3cy30xu+hztWLJ40ckqpp+ZHZkXN1PpPewkD5AfeMi8
BLy9ftQy+md5D0LTXLH4xV3yKYHi8aCZ1zF3iJfmNhFoaat9Np9alC+XKIPjmOcBWJb1Hu3AuJ8c
o6U+AnzYd/VzVrQaNTApamJaTsw1w2lyopPzBAWS2mFOxwP+Qh+5oLjBBNMeqoxvVzRMsY35v9kd
oMPERnq1imofOZsSWiIlyMbK2LWl08LBmrrATAWrO2rgMBKsqyfRC+2pkzl5+He9iCF+gbHTlQwk
MTT2fmcXdpiDXg3rNcE9VvYkGrXxI88w9lbqCX8u8quH4KRKreSCufTeU059n+a+qoGmKST1x6HT
93gAosM4zCATUk9RRGccFCvoF/ib60PZOVEwEGC6x8DboZFyPN6TuEGbnF5pxIrMTk7pFm8X0dnd
4gMECp53Soo3sw3gTPrm5ZDYHDj1rVenR1es4+xNsg0zpY40frgYYE+LSRt9UlniK7sjDtNN/osA
GckV2moyWfOVVu1B14I07bWnRbf729xw0IMVUx2i0cZFln9DgEZUXGNjW5wZQcsYHcq6jus5YjoY
WkxHOEaGTxTSO5OoGZpwqmOQMTioW56RvtyKTOrAb7uvbTx8+feR+bp62z404aYmQVLY1cmm+LPC
Sa0ckZet2rD6sCgOi6SceXJIoSHqDNNyOmmNj8iqe6+ysl5fyHhhSP1IHg1c8mAAt7/+28GZl4wa
Cqtp8YWOz1NXsokjYWW7WZ4Nl35bEUHvnJ3qMGLpbXuzPRQbCqWeRkTHq/voRdFTzMkFcBO/vN5X
1IJl+khAa+SbyAqPVgymOa+gfnM5cVHE9KHlfPEAI59rRnS7XF9uhLIGVCNJ53fTJIKqMpF52LG3
q5JCXiwD9KgzAazJNclk2sGnkA4yuWmsj8DTacKj+EeU+iO3CDhLoWqjDT3L0flKssh4WzvefGNP
4jB07B+KKI5CERMUo3AONU1Kv5+9x6Z0rKscy0cV6fMRXtyhhwXIEVqD76yi/Jw260HvWhQpcKlP
fYTqkJMkZ4ubAm1OMCRG3rdMX2jBKsQ0oGUZiwmggR7y98pi9Jua5b3ZRZ9Hp35cbFL/mtYkZ568
ho4f4FGMtQmq2sTCZFFEsC5vIhfSXZacK+gIKV7ok7I1FdZNUu9Fd64jILoohr21a/cmXaIsIciF
3JkZAu9hwQHn26IBNzs30wGVsh4Yi/qM/dPxI2+AsiamO6tEZ+kBTUSBpGxQne7PBazrLk8Rymj1
ckU2+TDnfDy0P90V7jbKLD0xOequmyHwlFt9tx818RE0jg53gJpzQnkfVe7p3w/IVk7/fr2xaRZY
SJRJ+UKe/KZxUCVYLmAGNKHrNFGwKgDbejt+c1XyXpj860fx1yshXjNxFvxKb/nziRhMToGcVMAw
LtqfsGY0bo1syU7VTLsXnZ690t6xsb2532wvuZWPNEaE/bbtk8tobDOWRGgNRYGKZ6ItAaxF9s3W
32TCj0G1A5jsQ3xCNEjkBXhvKvcF+cLo6qfKfO/i4bwuazFo8Y6wargMt02mrn9+CzObu7G4iQOX
jTCGZVl6P3aaL16G+BwVyIcCLcDZcHk8EtDEu6qHJKaZ2vLIVxpAOQYGUCgTpLWRH/C4DKk461r9
MmBW3jnjh0pHPQOzM93bGUkxzNaXI8ihHTTMPc1U72LNM31PgznOPFvWzYiMwTCt8rK2xrgbjWnY
jy0EhkK58GqNeDloE3Q0L0dbJqs43gu6HP2mXq5NbIgWycV5JU5WO5+cNjZ9owVmtGp0sSckmCKl
G4AgCIa3m37sJvvLgPc9sNTQoyyEPdmtPD7E76gwdeavs9Z3oCiPMTP3D+2UgCuO5EYNGSAKTlEU
/nvp/8rR/X3t81tgRsPuSTcXkcRrX9o0NGjsIF5CiV0ybr7rcu3tMd3LoTB8aQzDJVmiJ4JUJBbE
djkbDGlAedkXt6vsy6q8T1yez7T1jkvBpkZ3mlChiBJwdWZ5SRMzNEetP/UcEUfk2qc5HZIbj4HN
fiSYxV/grd82Pd/2vz/X2zsb5FsanQ73NaxS9qslNpCZo69N64TJICrECus3VKq4BlyOgaTJd/ro
EUWpU5tP8aK/4yF6u77plGwESs7dzQ+y7QK/nXuWMwlgqzjVlwLtQzEdVK6fprQVe2NubrZp3TtH
7V9fEFKKx3wf2u4b326LcnQpeEFVyCrUqrS5RRELjAwWpcO4/vxeYt5fX1AyUNM9/nm6rX9+wrwi
uWeYaMjjaTy5Fgr5chTwBwkXb8dWYItCgPrvX/QvPGNoYVRveId0PufrDyn6OEmHJiaqqllu+nFo
MNJU1YUxRCLSOyhtXAdrJnpF/EnPsd7LKCrf20x/tRf+fFwQxbhkb8ktIsl43XXM7MzhslsCXxCJ
RvCoGe9Tbz6oLaPPNStEj6VA7drVPiAdkPUrETEQBCtrhpWPENiogBS3hwnLYG3/BExvH0sYNSQ9
z1fmc+aM1Js+Xo4bhDpkztEU92ir3LmH+0ZbuXDtnaOR7zijawdzUrdBrcv51kKIRslzg24ypjZC
ph8Bfffb7j5OnbssNvTTSGZHl084blxIQlnbMLIWD7VnP9pV8ciMfEEHN0o0Nu4dk35xEpp1HVeJ
5SBuufvZH2a5nDnAHuc0Rjw5ERtQDT8xJqxnC4N4GROgiDz5EVJFclzhUe3MbvpBbzxc2gRaPdSt
ZbXxyiuoYRPElR3VXsZVs32KRvPBiyvzphDuZ1hsHQJhtZwYGdwAVL5L6OGFcwzMabMJSNZcYmjL
nvCtDt22/ezOEyD8qrR9xxyJkwEfhJ/JfJoMTQ+SWEcCPaGaHrEA6W1yJtyxDBPt3XHHX/zzeGkI
zsLli37ojWMUuZLSe9TJYZmhmiyjiDk6Dzt9Dy7ZdnwscgSLquV95kP2Q6sYVafrnlAB5Imw1MfP
bUznwrBBVdTYcOAz7Dp8SL4zksmkJ9rBHlHjZWgAvPJjh6x9zuq9+h/qzmw3bizbtr9SyHf6sG8O
ThZwGAxGrwh1luQXQp3Z9z2//g66sqrkkEvKxH25F5mVgMu2yGCQ3GuvNeeYKonSXvcqyrFm+55/
bSL1jgvZpYmI3KINNVschKe+5pacQZxKcosOz/9k+sLNzzP/86MBCEEWyZ2m50Fo61mzSsw6QhVS
eWAfWYDpbBR0hJnHWJqmiAx6Db0fLgyj9cqlUmKJyPTg0sT75KowchzCtdiJqODbdWjz5VA1VxBC
jq3GtqjKUyCnGBOlEtU9idRryeq6dRcZPYxf/GNNQYk6IAa25XqAhxd8tcZ87hmLBFfKND5MYnAI
XdG2bd/kmwmHva0peFOhUqzjgc6yiqHfy5rsQtdzd6MIurjIZnFD3kBcHOMh3RCXlC+NarrtVaXb
qEkO1zJmwF49jtWw9sb2fhiwfZRqsjckubiIPPxCUSQYm6jNqbFltn5CgjbE1Osc1yNz4FrPgR9U
UbjEKHxlSdNlV1qNTU4V/F0BbQT2a8WtU7p2BmAAPBCCcYMDfl+x515AkC7cGH5pAnThCFdmLcrK
lnqrZ92eES3Y8DeZ0VzmmlWj9c3SpcW9uaATSJkVCXhWFOWY5AFhE2Jm0tmEUJ2hYU9JBve29Hro
ByJCXEdoD0spTrcl3hesAeJBmelGY6GtfHwiUNhVZO1qtCEIl2yIoHrs6u4lUJKEWl89CF7VrL0r
M2sYjclBwUhsH4h+elLwYF50cbfo55pAI+/FkQLquqrkA5st4S6ST7i6QulmjcCa/YyGVZKXNRBn
aYAXoj9FMT2HyO/3/TxUs8JcdnQGZbWKyrOcnV96QFRNfV/NLR8KEnWFd1KasnDRRPxH9tkOI5vD
WRV8CzyTps/YuVF4wtsbXFjayFt3spol3Njmmvj5bZaSkggcdtdkxPUMbRwcrPyRL0KFBj9o6ygb
NpRQ3KUFyg2+R3XfK9Mi7EdShAqjXU56/1W3HM9T1K1csAOX9WuV1pErtVa3KNQx3M87tDhiriUY
8SLs9HAjqoI7UFo6glDEpJF4p16mtSZYJcRzLxLBt+CkDlv5a9zK1WaEO8buTtnIiX4ImBmtMk/9
mnsSzApkr4smBIVkmOHKMDCLgZMjg8fwErjhTP9HLNELIqmgttCNAGHLDeDRiMY7J51yi8tST5h8
NCPcJBjJ3XrMn9pWShZWb7EhzxDTVdahwP1O0roOCgIlR5oG33tRPFnmcO9r093YG5u+HUlYT6cX
MBf1AcPFdWU9jnJ4aKQgu9WU9tpgsLdVE6wWaVXJ2x5RvwQ3F4j1fkCqUgsKiaL9gmEJqxKI6Y/L
jfcVDmMR6H2gvOd3+XkNl4jaIMo1LKigk3sA2az2mY4vvVQC3P+Jua1Ij/mkbjzfHVItUk9BTcTc
yF70vKpCRR9XGL0G/IiwqinIV+CCF6UlIIk7+L2B41Uc9h9/zl9sxpgskPg9b0qZa54HPlaK7nmV
VfXszxuZ/jnbQp1Og79D6ESbXYtvBQYGJk77ZW2JdjM7XgJjjOzKYnMC1X6FTviOn5HwuueZHaeI
ziNTc7YBKkBO/0GsydIR1oGnr5q6YdvPKK1Im0U6sdkk/5AglutUTx9jwVrofrrIh+yxTAyR4ZJ3
IqBhwlPGnyTh7lYreZdX0I2RxD8O0+jWxI/yZNFaqkRE9QXRW0Tdw+bO/KMceaeGDd4qS2MT4ZkK
M6GXGBXJgy3rGHrGuGnIioFNVcCrd7nVkRrWuVO219CeRdcPJ14NijDBqHxCZB98UtL+4h4j/NiY
gQ4IvTGpn1XRAyNGNou9G6X1erKSgzdYoSsx6evUKHOqofvky37HCKUVh36W2xq9sYiY5myNLqEQ
Ry1CHTeJ8hEddgXlR1VNxxeFTajGCA6LSFro1B1aKdOcaha9H0zbyI9YUcX1x7eeNjce31YMP85m
VsPwjLEB/bE3fbNPCkqtom3RlS5JF6XdhcgOJvnV8qQXIwq3QoabTC/xuSuFFNAM1n0s4+bR7+Bs
Fn39SHeCwDFbqYT72KueY/apTdEj6gi0KzxUSz+pghVv+FOWFneszURpSQJJKLS6k6h8NYPpvglk
nBpGvosb9BCGQtfWUOGSVPG9GOaPcZApC/FOLwOVnSpATKzp9xpvTZS3+ERKZIlpS/J5s0nl5kU0
1Zegjm7MKagXQOG2sUR78uNrdq6oOb9k8773zSVLO69pCp1e7jA7P0hAqnk5xf6J9LeHj4/0Tu/w
41Cmbogayp25sPv5UOBOeLVmWekGvvGMLXDReAaXZ14VOt1k8WQZwVIoLNsOX2VPc+TjEzjfws/H
B8lFrj0UWZWt5s/Hr3EDW1Pol64Z8Xiz8s5EH/0xFZRLQUdr1hG+03j+jQ6E5OMjn/cDOTKpdTPD
gS2uzN3585EBiZc06avcBYnBmLsWN0hAF1i0883HB5J+8RlVRPmighOAbaV51iFH51kBIipzN03L
Y1mNt3IePeQafDEx1FGtKs2iLMp2JZMGZhNy08yDYG/KYWlZF8xinXIExpNg8NxltXYyVMWc+8rj
JwuT/IsrwiafDgPdQLCs56thARiM+47egm7UJxnKnUpeoWNF1drM5oGPKlZ7QBu2RK4i+3SApQlB
PVrK2A849sMgmOMGENNSZMbMR3kiGmZyqOl6WGnYLRT5svLBkNaRP2zwt6iq9Mn25N2VZj8i8j/w
Cyzr9F7P7uYqSwq/sajuMK9Iy0ZPXvxsbnLn+nbww9QBPgdFP0jV00Q4/MmMAjZZM7o3WMnaYxoD
4/LTUl/LRiAfSbWS8LyQqTV0n94T56vCfKYzUthiVKOL0vmCDIe3FHn9d1gcxK1Wa7ktjprqSnQc
F7M/K+5PQ1yhX27vgOtvGB3qK7gLpKQygceZTDcxzXTJBlw46N724zt2XpLevrL/cXLorZBeYPQ4
fygLRGqNx5wSpAnqfSaJMAiG7u7jg7xr9fz4othJz/RoQ333ZRFvHMXYVZhHzNMac2hfRi8Ah5J6
pzoOXhtNWBUEkvhMLHoVqm1RDlefnML8djn7oJKk8canfYcl5LwWk0L8e7wTWxdxI72JFlmBZeKF
LTyUsWqdUHUYp7AhLiUzmcYOHtuJT07hfHmcrwKaD7xYNK9mu8vPr6Eo1f2i6qfWNUblUh1rUMv5
LMvt/V1VE9k2yWxva2UKnWSMDLuuOm2lpXeGMn4WbPNOKvTjVCxJwXJDzoJ4LkQRe8i/clG1bhYS
ooS7AWJmnA82VVK6GhrhSbZIRK/B9IoSmXlBqFR7rAxrDKaXkaqHS6nIX2H5rbIARGueYASdpQ4t
gMtVVZZLoA0dozvjU1T9r67hj6kOTUrmLudQdDbhaVhqEXcSaNRNQIUKjbdblgGxf9mUH0qJDXdv
MRBtg1206FtNOQg+99rH3+UvHhu+yVlVjGSRjvtZv5QgMwHnjdq4dMXWuG/QbQufdPJ/fQioMpL+
o7ybK4c3lUFr4LrJRLRCUdI9xapnN7V6/PhTnO9PuAu4FYnUEdmjyNo5978XjFKTarNyNTU9mGFU
2/Ig7zMv3VRDvez0bq8Fwydr8XzaZ88hkEj6zKKu8jY4X4tjw/BZeqgC2hifcp6/RAC3lJAttEEq
68ef7xeXkLWBaSWuUYtm83wzvbmERSXEA3qs2o2G7LtQ0uox0r8qiWaVBzPKTTBXNDol4c/H0Hoh
CFNqUFcH601DLXJT/M82lbjviO1oHT7+SO+/Mg7HaiKZsq7hzTu7KwIpqTHOCIBsY/MRydQurIhY
FJRlyIB59rgCmpag7H18VIST7742SWMXi7CQuSrt0HmRe3MpSzGyUrQfhQsJG4+tF437PlNLZ4Dc
KukJ6XZTv099ug69Aceis8ylQmoeDRRoksgsgzWUBnE1xWh3SJLe5qQ1211rkHte9leIbqn8wyTe
VYS9kD+OzST0pWVN0tAaL787qLJwI9FxyybRwCGRWY7oNeKxspJp0/nVS9RV1bE1vEXFqAj5mZVf
RKG/ImLtENLNWWl96y9SDFqXuS/B2hFuhdjTL6chJ99Y8K4GDLkObdXeyXWkS74PWarNA6TnxXXc
jaPbSg0UVeYTQxuZG0GsQOb4sqP6gnfpGUG7bUZSwzXxJvHlZc436Ai9gsWo8oJ9S/qflariwcxD
6WC1yAunYNCfJk14UZghYxKgMPTMZFUFuAVqzwBBUAqK2zUcJ5SCewLv2N725jFOxcrxrKpY+7Up
4KoPfFcaCU33GSv4fk8oBOdnV70Il6TB3iYnQukkE5NvlHD4RjQSMufJe62ROiybV5ie+m1kCdIK
SUFm0W23ZgW0OXu/MTtd4M+no/DYqaqjU7PG6Txrrvhu9IDVIa3hSSlk3CaIltyCtFj4jvToq8kO
amw3M8vQaTDf0Tdv1cWEicphqx8uQniQC0q3EAtT2WyzPsLBTdZFFZWkmsvB10FFoDYpFiCIuAvW
lezGmZFz8WC+y2ZzyV7GrVRWGS+nnygQ2EyyC9bHTOe6jX03XSuYBuqZP4Vwo183orWhoxCvR+L9
esnMLqSiFI6toJLMrsv3dLe4bCZB1krWYX0HWzi2qyCIk4X0VQrRPw4twcDCjEnAWL405DS/SEzv
IvZBn9VaouyxnKVitgLviuoukh1Dpb8qNmYOS5IfTs//hCe5WfuWCqcJz8PBh4KzVsxuXdbazTQ1
wpUyoTevrPiOSGdpAStLdiQtu8wDTXEL9qNZp/gnMXFLctEXODHEk8G6q/dQOSyadMus95B5sqkk
8CkqFzzNvV01crnBedaeSF3+FlskW6pBukEOJdFAnEGefsOoWEax2aLq7Cd5Z4Tq68evkPfvfShM
JlsjxmyoBYyzdzE2FqvEfpO6kklKgjV6T0V90UKuqcb89JcPRROCOo5am97I+RLTe2mmBB7qH140
98YIqapT1iqQC266+48PJf/osPy8nrF74r2u4fwWcQGdFXWFoRc1L6XQrXudEV9e3Eb+SFqvlvoz
8onurFTZmW8Ua1HvnUBrRLfPehoNYBYqT39SlQztOeAdSLEJWZnFt3zQpTUGciyj/Yg1tyurnaXG
37Q+abbwg3onmWf5sTibSEPTTUrGAYGeTeDk54Z6yNhe7ErB4Q36rUAfaSo19r4A1yMMYgj5afOd
CNmXcYRaHuv4ioXglEfKglxgXGM+58Qw3JHGyHMqpXyQYwwCfVBMTt/Tjo/nAIBMEN2sUW2x0p7i
IvddkqtPGCQTGw457kjxAevIy0ihy8tC6t1UrLcCZPkllP/LwsgjOi92ouuN2wyRbMeEMm+qMnht
I/3I3FEBQlVY+0nR1iXzxb4LXPBPOqAR4v7MONVdsYQL5AetW5LPsQwKCCNWEFcLKBgO4TzxpjF7
8tySYg2XpDj0YaZtSt/YQ7WBu8Q+fal1Jjg27kayQ7/KsY8ES09AcQapSOmdEhYRJDrD2/6hLHTZ
rWna76CG6pu0Qp7Jy+jOGEoabDF0O9NfzhHltwXzT7aYxcso+fI6C7xkoUdspFPQB7l4FfV+tCam
U7LbAqCjFefRliWTdiU9mJg++VqQ1OeGl8FeLclrfZCaUrjB87oXpE6+0PSCvG2xO2SKziNUKsJF
0I43pg9KxzN02QkMZ5Q131FSouS0K9LM602YKy/MXtpdoWMvlIC7rxVCQxIf329UD+ZersYnNZVM
nhb5Ri6wcvkVXVkCm8oVw+etr6EGgOcYO90YqUzhc4J2nwB5NeR4FJcNC/JOrvtNLSDbLU0vZJmN
8ezkRxPtqcOqNqI4K1U3lhkw0wytLsPRTRml9rHvZCRhbpRMuMI2PJvK9/GgBvtelbxFPVGsxQbt
A16hgBPZh3ABdYzhE4+G1KZgMxJqx8la5SHuJrHNbsIG2F4iqqzQSlsuSIjlKewkVqWw/I5sinFW
gtkY7YbrA11zgjDbUN63q7qS15Pkl8ToEUEkCHDiYXuxsESogISKhY+v5lD203evle6svEwv8kqk
7gf4sBxD4ENa8hqn5bQMUfnB/1PWGUt5JqfanudTsButYUBYDiVcHvQqqilYq3YUnuuxvE1qRTsy
2cKR4mufNaX/0WD46RUFGRLhJvtuoqQgkCs/126eAoFcjerYbdjoEbXCk1yKCgHNk05mRrgLkh5d
eyW2jOR9wARqDQgfvkAm5vwn1a7qQAN3FQcbMa9T8C9wg3mZCa5UBsDHzNAeK0k56JqNAeAbTzhX
uRbccDKf6dZCH6irtSpI6BxNY4+qv7Aj7B2bQomjhcAloxbBRCyn1mEYu3Jn5OG90Zjf8Yp916Ny
SZ2DS1+pMRHr+SEX1YAGWYPAtOp9OxprkhCCr3AVjZ1f8q7tCz89FOmmQ2u1Gpgp76YBxUTavWhs
VDeTMt0IZifbqZkxcgY7fOFb38WmXghKku8GL8/X9RBeppEh2co41WtL2QSKEFzk7QPb369aXdSX
vSFce6FA4EsdGQs8ObS6B5GEZcF306ElSxqq0yDF1sUwgITCqyM7+FrGpSrUuGqTMDuG1tNg3WdK
9S2iTDCsYtrovnylEcxzIUYyFlJFJ1g0TcxLOcC7rDLCziH+HT0qwUlOVyqbQ0dtjYvEC+JjNloj
OZPs2/KoqikGmLUXgrkadf+xZwadY7ngtdY4RWdGztQSFavXSUMgRoV+1tLqfVLW1tLqAhNyaweM
SoznLm1H2Fg7HXwTOXomi6vRqMptKpreSnDq3Cg3Kgktn6QNa+82bpBHsArgJQAAj57w/I5Ng0yb
jAqHy1TW8NfKjkAGoE99x0dT0upJbQDMlqRDL9Qi0igddVAR8Dy8VLhXeL5WHnZGNSYKNqsBKeE9
Iial0CAyETpSsZ41zP/oAbbbBAEJ6P8Wn/uQX0mEMFwFdbY1euQOEhi3Lb4G6yKag6qz8AaF4n1g
DWSTcdfniXqcOjzak27Wi6lNQ6dWQIl249Au+lhFIyZkwgaeEQM2VbKhAQNkz4ejVwc6WRTTwsqL
faNStRoxYiHIBbwdRjYqP4qU/3oe/tt/zU//eNTrv/8Pv37Oi7EK/aA5++XfV6/5xWP6Wv/P/Lf+
9ad+/jt/v8lT/v3wjxzC5yqv8+/N+Z/66edy9D/OznlsHn/6xTJrwma8bF+r8eq1bpPmxznwOeY/
+Wd/82+vP37KzVi8/v7bM32QZv5pfphnv/3xW5uX33+bN7H/9fbH//F784X4/Tf7sXp6fMnr87/x
+lg3v/9GxOIXcsgoV/FX07ylO/rb3/rXf/6WDrGG7TAInnnKSq2b5VUTcEjli4JFmjIXQwKtvrnH
V+ftH781/9q0NP4enAlMgP88t5++wn9/pX/LWhKZwqypf/+Nn3q2I6eOBjmg4TwHNIQo6mxHrgt6
EUw4V5FoWsiAH7vcXLeKvm4rZS92yjIxhtaG7ingQ6IQXVSgULpYpPsdPeWS1C2GVHrOCjw1CYaP
lCTvIbQVNW3ddkLzGeekT8vS8zDsuqnpsGrmx0L7ChfkVeCAUY8oCnuOHTTBa6yJ9/ow2Urg+AI6
xbwVH9XYvzVLVPPNsPJY26dEWI5UaWE9LdJybsplTgOfGHa3kxNR1GIUGMGwjRBuLb9x/ETcpL7v
xtqd1ZjLRAA0WhOgNXtNmOLwcgc66C26cCMZiYOz6TThoVK1nDihZJfq8lJEZD7FMBZbtIMlk+7E
cKVEWlYDkyfMjBtJvOqGqxzyqj0a7X4EVZ3U8Dla/pwcPwj1rgc6qeUpaWON00RoUIp5sIDjXjLc
QrUcJsFOCdAiwsZKf3vpK/GqC8sFNf01v7YJxHObSKcisfMwOEwWlOjBuIurbiVZ3lOZJ3wd4pGh
97Jae3JyLBTpdSTgV03Fy7g37SyO3D6IL8vuGy4KOzGNtWFFRwi8S2iQ8NdQUmPoelBj3F7s+LCu
sI0bEkKbC6rUvKWP3ON9Nb5HdbjRiZlRInOfF9JVnfvbEE0Z4KTaQveZiyffA6hWAaJga04HHbdh
fj1/UlN9FqYEXaM4KyBtsuuWYMNcVfG20uShoUoJmKPSm7O/raIJyVs1VkA7sexJD1FP57JsbufP
3Gb6Xe1h+qjSTStMV4pa423b6NRfYgdcD4qCKA6PWdHss75yKmkjd9TJZjPsSuxRtpRF2yxT7JQk
5bKbjrWZYlqPvubteGosc4GSZg2q7moS6qXEvWOl0XGcwq+k67IzZxOCIhImEt5Pd6jSlS5+1cpT
KZHcZmrXrDRbqLtQMq41brRCuFC92xqmAAKoRd2mF2qjrWiZIk4jd2HyvpWDsB7NK7U1N3kiHjHH
Oabcgyeh2eAnu3qGt0v1ESuNTWK2M9+e8zFUsXHMBB6d0IA456HIGbl0AklIJp7NzXxsOXgq/CMV
mcMcfCGUYJg7MOuEOni+uhXmeXYLDyUDkYWFps9uiqlbRXxo4iqAYiXHCXddEFHZjZdakB+U+W4a
zGUodY4KAkuF4OD53kLP+J6melul+aENk50xR3WHTXhZyQkw69D7lmmEMVJgj813Mcmvc7Q6BHAR
D5u7QytvkV5TVD6MWGRaAQcVjc9AyexMwMB71cFnpZEJwXA8xnF+LU3F2hPuPURMOlwdKCuVvx2N
gHR5CMdBt7a4apIx7BTFo52IzAgWb2zpqxY8aip16ykx1xiH9sTkfev8F02NLkMjWTd5uyzicVc1
AwGh8tYEKSPINKCyZDfOwqW/vpr+iYXyTy24/z+tpjRs/vNi+r+sx377+Lfwb/Oy2r48vl1V+Zt/
LKq69EUH1Mq8hBUVLp9IYffHoqrLXxSSa2jbzHpwkfrv34uq8QVlC1A9Eae4aenznOKfi6r+hW0A
LX5mimid+BN/ZVG1zuvOH+oIGkcaZyaq70e1UWCmuleiEF2NK9qi+3Gb7LO9cSz21lE4xhfBKb1g
58c/5YW3nfb+btiEO2OdrvNtvtV27aFcYA09JMfyUB6CY34QLtJDfGh24aHaVTsstWvP5Z+1vyG5
cJPup22+Dy7Kfb2PLsgZ3WcX/Z5AVnvcC9t+02/gHa2Krb7Otuou2TYHeRcfi0NxCI/ZwT96F+0u
OgQHmhs7MlV34+rNt/hH2fG2zPjFBZGoWiT6adYcIn5WZCSD0AZ+Lg/O1E8OG3heNpPzf3eIefLw
ZrIgKcMYKSOHMHgjIBxaBMyFPj7EuwwYvleICHwIXDF4lM6FSZ4i024L08GBjnYUs5e4STECqdoi
gIym94dSC5EEpOReQZ6SexaT1mnCdKM1z4GVcbP/68n4M9eUiREdNPRRPALc0Wc6mJyg+Toz48nx
e/3QJPFGm7RPfA3ntSFPhEpDFQqGpOBvOHeICi2xDZUnjwSeBgtAl65A6wVfjfvxJ3nnRTMZqqmM
calBeV509UyEIePCblNLYWgCaMIUiOhourugQRgvxWwAyEEomkUnEqGZEgnd+xd65F1XtXirxNnD
J+fyDiU5vwZmoSXClrnMPp9meiV6FzBIIx0h4yXT62uzKa81JTupk0Gs6YXfwyTwQ/UC9f6LbjWr
0YKql0ehPanpqTGsr4kR3npjs2oyZat5yjYGHTUMVJB+Rc9i5D9ZprKR9J/KnhjoQE93SRoxJxdq
1lJMYJYFj7iIAzJ9u4XMCGD0arDMvvVVH/V6EUewBUmVpic8fON07FwkhTDk50plfT3q/YZH8aJU
vZ1lXlYq1KBoyA+IPFNaxcSJGrHqignzLzgfoMOV74S9APcWpm9tMD41OjJPI+B8I3XgG9DsUuw3
cbNVdf9BSOrrwKiuoTV2ONDiIx5pcOGdPVjdddvKL8AWQqAX8rYkeT1lrE4iRGsPzZH84IcpN7D0
jZDnMpV6oEsW2qS80A1ndfdhiqkVFXnMfkPrxtCujfZCGkH2URXaWauyRZFCGJj8Pz0JDTaVA+hg
Y7qKCJFLpr4AHc7fFQZSPEkNE2oZ+FiD6p2Nn63QhQLyJD4DNHDyBMUG6uXLUlqK6HUWcZmSVshz
ZuuJRhkFw0mpslXdq9dZ0F7jLr7NO3yHRqVCgjfhnxDzJU/tJ6/J988bWBseZVBCmNRgs/78DoO9
ZOQl+glnEMoHQtAxAyVubBSf3OPvZBvz8/b2OOwu374rKx94t1nPx8nCDdXtY9oQiazqJ6xC67aM
Ngzzd3UbrNtg2tdEsHW8ZqyE5J0CSYv2oOUrqSuuck87jZiK0eo+WnqyVbRw8/HTeD7t+XGisH6Y
8/A8Ik39+UTB6qVzXDbBvGK4mnwq00m8HYhi9g3xEw3suyWKa8KG2oKtYlhYA+dTebN+DNDWigxQ
Au4Qa1E35S7p5c8O8S6NcP489E6BvNGTQsB41pDKJz8CFqD1PxYQxayOKECuQo0BSGtdD2Kz66Tm
4MeQ3gp8HfMH7vuIxImS6WV5BdQL6mL2OnHNeYvdDh4N5cLQTnX3TcMn2iSQfDn7OY9RH2o4r8LV
lH7TveRRG6Q9Fxi+Gr1Vp1Md0+pRQ2tTDidxWpKeQhvckhdU1GRwl8eUYREZu/tUKmiksvvoaPtW
OXMj6RarRCb3d4PKGVnRNjVEhwnFa6GVC2+EhpLEwGeLrUhaQQXNTRvJ+asQZqT1LuchBR6zEaFA
Ci0UEJ+sFBGvUiLPsmZnytodJb5JrqGcpVwG/qySxo+FEqyykY6lcTcht84lczXEOHtxw/mj4BD2
9Dw7pmQjdWOsvXFDa06HgRiSv5D7h2QMN6EereYrLirlMiqk26nBQOH3hR0QTYgsAM/KkkC1K6sX
b5kRkXoMKRTD+uiwAJ2qWD9BG7ARbKLIbnb019eNbh2I4l2hK7+K+3RLaPDRkwLeValFAkR9LNk7
lnTzBlJ0w/wIzr3oBqczS1K3sT+oFRBR5td2h/snG1vZDrX0GxQv9nTlkiwZbkNxH47ybWqV35Lx
ohCybQ9sDFwCjsLR36C2tyauTF0eBwoqXQrXvCKf57sXjcVxionQ7vc6uniRHiZvnFOeF0TO93e1
MTp+Ld/qfob5Rnru6+kQehRNNPXD6Guaam4xCNdyniLC0No7byh3PaBNvzQP9KV3yVBcwc5jkhZc
KSMQHnFvQmy3JH8Tx/QpE773InFbmhhh5d+wTuNgLh/E1jz1ZXCoLwve0K11rNtmRyzQLmuiB7Oq
j2bO9YiKzrmV+nCTTdWOC+laEZbFcdx3eJwC0Hyi0uy0NFinUrhRpOIqCoEFR4kbBflNE/dkKvPd
dv4NdE/mL1myzQr/Ilb4qvAHdbMbqus02/MZbIeoJati0z82Y7CReaUDnhUq2yTMoWv9ndCEK98z
Tnqu3CbqtM/4JoXi29hMhCGpzGhlWHrGC2kImlNbA9GhdMlmWEEhadVi4hwEemhNoHb2LBjIk5wv
NN5iEiUmI9TWUqI7k1iGxIxT8ff9nSRAbp0AEiYm98C4Vjv/en7HirXxTTa7V2K/llDYf7ydcYMS
FZVfx153KRYDs4im2iHB3hSmdT3146qLe9Lbq50QJy4Dwm0qxWjzjPg1LHjvD+K+7cTbSOq2fbkp
++40dXvQSaSmjK1N5NpWJYwn6OtdJUVbglee/SF/Mep7VU0eY6+5AkoIm4JnaSyvrRaOauMRMpAt
h1g76TWrB/dhwbn6YnVXNe1dnuM06tiJ8FRrI9govQ82fZA/kB+xNRXaHaZTTNJeCVDbDvWuaPt9
dJW0DWjk4iFXGX+pSY2aeCyu/Jo8JO+xVG+b4srETgatYVwYyQC9gqrcCps7ncK1E5Jt23XItRM4
U0Ef2omV0ubKECA1d0Yl7r0kBsaCsV1uT14Trea/offjPpB0gFDptsrz7cjJWOG0D3lljWa507im
sp/is2XUSjCToehPUOnoo1GSCtXRqJJnYH+7vnoq8nSNjuHHyjqEKV2F6qga3qHLmjvBNxa6VTg1
tMhOX3mB/LUhxVEnpYUUSes0n6Jq+Dc+VUDJfECNELCo5dGQo9curwE8FgAgecrqaDX2/FzPO/Rc
XLvlta5UtCF5QhuWcI3noRjLo8XNk/h/lMx/aS7wJzoZ/7FJ8dMk4T/1O/5fnAu8qWXmqcNPY4H/
rdqnn7oX9CH+2b2wvpi0L1QdXuS83ZnN4n90LwzxCwMB9nQzzxacI32If40E5C9wGJA6wmglF4A+
xb+7F/IXyK2YZWCcoiChkP9L3QsKnbdjXp0ClCjCHwyO2fh1Vhx6/TikcyykU9f+FTvQRerrt4TO
4AED1Bq8eJp118vW3Zur8yd2s2dHfedA6rXaUAwyluYESGIgirz7ixL18yPwhbwt8NI+qKtIhywH
RR8b065LP2P4npfvP47AJAdt+Dy4Ec+qOyKNRrFu+AwTeWfMUZekSa1M5bNOx3lRfH6YuZJ9U6mq
Y990rcJhxkG0q+FWWnzNx88gg3NH5t1doNDmkKlS3yuTsWTqVtJzkKJdS+k6mp7HtLdjtEifKFER
fPzyUACx2HRjQDv/6sUoGtAWJ4YjR9EqQTbDoMpOaQ/jMiLhudrnxDHBO7A91a2ZXqeJ3Y2slsKz
4D+LMeQsOi5pT8gI+6XIQffi9vI9iElCT1NXnZobcn92pbFvMirBa0R4K2F4NaSRwouhVWtbOfQh
4NUGRDn8RPeZUO4F1uOQ12YwEX0YlY60HtgZVoWGavL7WKm21NaOoPKibvuTauaPPVh3LeltEpTd
INYcHK6uqL90Em7n6b5PBNvbl00DBi9Ya2O3JJHRVYp7pD4Lajr2UIEjptoyhQ8RGoRfWqchvVTN
7+yAUDmi0aoPlSfu+85kpqYsOq5HDg8G+QHegwWEeRvYwSpGTKX11HTEF/TlrESE26QwYIDAVLXX
So0zPom2EURMknzz7KuiHWpgcmWI3L1QF5FGMlZrYS2p7Oj/MHcey5EjWRb9IrRBi20ACISiCKok
uYGRyUxoLR1fPwfsse4iWZ20NpvFbKq7rKoyIiDcn79377ntT5V5d3sxmNe9eI6yIwqkjTTOvixJ
nqoRiwQpcbjN8sNI82M9TtyCxwgcOUJ7aSZektkbph1cJuZ+unLsbRIYlNveid1Kfhy1zNUI5eBV
nIyfRk0uNvUsqQEB8Buq4N1sPevVOTfu5/QRCX1Qk9qVJTuch5wzhuMq/bH7KxxHm6xp95AJT32H
AWp6NLPOz9uf9Q4gvJ+pqHykn6S/blAC0TuBBaI4bgOMJ6zBHtDoafPST4vHUbF2DGbQsIWXRt6+
TPPZRAOXEeNnWdp9SVCUNcrcrtT0elW70aBFr/Uy4BZPGhYeKmWLf2kzyhtZS7151N31C7HOHM2p
Oy0AeQv1V6vcd45gUT3Mu1FOLqMMgjSR3Zp01xKXJFoy4tY0pdjTyxORC15doKWFc5XLR7nVfmk4
Jdq4AMcxHCXuXGmv07c6GJodRWWgxM1OoQjSSuh9TbptS3FU53xrpNRnZKcPI/o7WIl116OVUo+0
Q+7qSj0WYzC2DyrJu7k53srRcEzSKGgn/dqsx63EwSgbOoZTVcDTeZAIDi9tyVfH5qDb09bpxp3N
ACwdU3fm5SAtzxf9jwR4XJm9Re0SGNMmUl6NdL6SYSapNLNp2ujJFqWF69innBlslIOh0DRup57v
ql732gp1RDZJpxgyQYhKJxrivcUDrwwXtUG8b03sgtV5BooMAsCecBBj5Uwu27zwhkE66RPNLinU
/YKHS7JizwRaQkDLwWxL1/IqEb3I8AOasnItoJj1Yh31hUPmQqNHYyCsSz4ELF8iunAqV6os46Vh
r2Roq2Y7PIZm9GDtJe64hA+7sedndR6g7WfSVoBS7Ab1eSpLisbRs0lylvLbKj2O1bGOTc82j0t2
hki40cYj0tOrItH5idR4GjNeAuOUZYE2hWqZmNKqaFyLltTcoQcZEevwgk825LuGl7Y4ZwmvWbit
HSbi/CkM7g7afLvehjK9NLLXYXTgfixuFvdHq49uKPy3FfysNDM3mJknWF8LIr7kYgy1/7Ip/8+t
6t9L+6c9l4ARLUIiZnlatxvVfWz/s6Pyf116/qei8kPl+R/r0/+PpeeKzP/XsOBL8Xn9Ur4UH6vP
9T/43/rTsv4BCn8FzeEJeq8X/1V/2to/sPVqOKPWlhvWkH/Xn84/UBlg2ER4Tcmqwm38V/3JnweQ
mz2aHr6DogXzyn8hSXlvsH8oPVBqUXPwF1hKK1r5Y31T4vvtdGfWfczaaAKhYKJ6RCOpAhRrHDT4
qDd/I4DDBrKYjdcZbJ1NIrmR1mluM9hXjgUawZxM8oS09NiOyD5SgzG+E04+scoHyaifTE2Q72eN
uZ9JIbJcMx6CVDASF+FIjGFU/WiW/mKIa3MDdZuNsU+A35HqQtd5r7/aczP7CagJmj3JGrteSd5i
q/s8R/EfoxlEtFDCVIpjujraqpjVdUgRwryTqnL65i1jlPa5hMInrIA0Q8UDGZyL9vGSKTk6JCck
WSnSKtLYnPpGEK0Khsl4GtiC7NYglKS/lCCX2jqyZ5W0obip3GgJu4D4YVjD/SreVKH2IuMkqzHS
Zdco92nZwzPRGjaWBT1qw2La1odiUBAPImBEJWDjMU89gtN/RbJyR4rPTIQbVodK/aXaBDlZBvj/
60pi4SN3lXjO+ly1ZMAWhcZObNOAy0SEMXim+GvM/mdjWrdKani2tcBJ22KzQeFrDs86HEq3iup+
q9qJ19jSIyrYywWJX5Cmzg5hpu6iSZS9vDV/wcx57RKSphMbh48N2rd5VutR2hFScNRskzDxRJM9
vPs/wmwmhzbiNK856Y+emFufOhfjz0a2Cro2knZIMCY/UI4ShwX/DoMMeIKLrLO3gyzdyRhNykjS
PaIGbuSxSHZhHht+09wZLYnzSKNjdxb9LywWqYn604KSnPtxgTRej+KXjPA+11Bu//K6/81p6osx
e31z0JohHcMk/7WbbbRyUQ15xgNRETguJdD5qJvOdgwGrC4hsYGg+2HGy61k1UfHOc/lZLtCymOP
oOrUrScoSC1YZL0nfWuuaDRghN6EM0GVU59ICH8zYmEjhibptZ4pwwn76+ab37C+5x/XAZibUDcw
R6LfJMTj40Nd5mXBu48r25bYccUaJjma+g5zzYtTaTfQEndJQYEEelkgJIvO9SS25NH8TmY9wlF2
NuqeWylSicTu2BOacRjnEmFrCXxs/DGV3fbP3/jdCPjxG7NwIcqDcsdV/zL3r+K6z0ZwzL5gdhOa
8jNhSb87MqBAH/NayuWrKTGhKiHuaHLlNxV9Nicm1fDP3+PLOXRtD+irXZEFHHvreuD6ywGRnO6Q
1pvV+zapxFDf7Efa+TedTTX05w96/5M+/WA8HAzo0DrgIvzsWilrwoAN+P9++u6eKm1szz0S16Z9
jo3kYspL4S0MGQKb0AAyuPg2CmE2nRrvBbAor+KQlsHJ952JsGepJUb2m2/4dWXES8OOwTyNy4GQ
7uO1CHmAoroeeh/CQCa6p7jSZreom9rPkrZwdeKK7A4IZy63vLDL77gvbyA6PZSa+CUl38zTv7Az
TO7MenNQQXDdvtyZTopMmrVt75siofcPyz2sXubGfFx6AjSEGe7YkHqbHLa0Yn//VwXwN0vC+rZ8
ulUYdFVbMdHHAAP79DYlhALL5ZD0fobTAXVWVbk8wosLm5Eji9M3/hIa+xVJ/OfP/WLaNwEWQLsE
FWKjwWY//3gHhlnvutIiNcBWu101NcE4NA9RyTxEqSFpQPHzMdIcxi6/0szu7ptP/9IsWT/d1Klb
TKb5rIkfP91aLW1NZ7S+klZXw8RhZ7JPDWJugFbX1N9vcbLchE75oEjqBRM/dDvXpOg+NKlyYdXt
al785it9ERhwQegRod+loLK5KJ/uRKcvNjoIvtKMctQmxatbA/70Dhxf+2zJ/TMJRLu4L05qMl+Z
0nABgfViADawLLv1KZ5Cd0hVojXqOy25qIS6d/Ke/2B4Fd10AznvKpfm16Vqt3hCd+ViuL3dfLPU
fV1iPv6GT69V3xXxGEb8BnT3B7WkV633r9zp3Te370tvaL1Wlsy4VGM9ZTP4ePtMwD4Yu5YWLW/7
YFfixs6Xg+r2er+blBLdpXOg2ngjJYEijNMfsyjCsnVsHZUyvuaLc8gi+bsn+m+/FPsRNZepa6r1
6VSTpH2fknrT4u6ccKQOATrJC1HRKuD16tX5Js2GXR6XjyKzrvXRXAMU7sTIP6vbgOA/gkmupbF+
/PO1+psnnf4wNTMd4lVxvv7zv6z6MnlvxSTT4V9S+aZfqkeI4xfdSCYpZo4/f9TfvdMUmQ5exbXb
bH1mkaR67siNMbR+ktUNE7PuDsS9valzKdssVohNMLF2eQOvJmwibUPSREyELVXnN9/jM41jfZW0
NZMXV7lJ8/vT4+G0yBzmtGt9zQmvyXGOACTPd455AVjmxozb1163DmOsvf35c99Daz8upuvnogaz
DD4UEfPHa91I5qKGguF2JIw3qy6fmdjOrhXLF8XQPEpVcSXm+moKGw+PDKNWXU+fWZUVHEchp4vG
VqBRAVic5/R3B4hT6ei9zMZ3eIkvdJv368PIwAA8rMvwBT5+z2EKYWj2TYu8xrlW9PE1Umg5Vvts
icJN0bUKcmH1bWDUFcnEE4TMvltZihigRv7Sdz/FDI8TMTox1NdKNrwmI4qDP1/LvymaAKm8b4fg
jtigP3XN8RFXjRqXrS/C6r5sPWSdN0JRL5iX3tVK/QBXVGwGqXpuC+GFmFwcOqh//g5fTBDrdVqN
bRyLYS/w9ny8TqwexRB1EW+0XP1sJ+bxU01LPcRUZjbYtEaFCChaTIilu2NPmEm4FFckNR6YJoLy
XsZzmcO1rWXGymOqbBvF3OTQYNxZUn4DMyURMz1TCJlEDABnASV2JeH7w28eLHIdgFSzMITLTq95
LUPBlnn3rC6VPyIf8/78W78uXsyQSLOmNuR3Kp81fbJNPORCjpJfT/q9qRjzvorEJnVopdli2iyj
NH1Xg6138OPbws4LfISnRF8VlJ+ubjep5tCnWCb6ysyRGKh+YiwvkYaro9QmahGsbeoynfGyz55a
dM7Wxm684KvH9dsEf/79xteti3WLLyTjCYNWq35aJ9M0ZAqOq8rPY0J5q9ANs+Qy6zjwJT9KEV2K
suOkpm7mcTI33NpNOc+X2SXRLxtV7Sid5ORRRM65mO0rY/wFNXzlhE4ldgnjhxlRzbe4QDJZ2850
UPuufc0b5O8TyDi6DKo7aW5WxD+LcdnbSf9Its716NjHMqs9XK2+Po83PXC9tSmXMB527uPoqu64
RFkLzXie7NGFfvcQkza4qXvhSVl7sUTZZrDg06P8T4v0IW+i6z9fti+IQEtmD6aIo2pdz5WfN70l
hRZZxRhT4xzLbF7WrjLLD9FgZq5B6FEh2SDpa3h9Zha9ETpj7GQpP9cDTcZxcv7bDeif3wYSlgVz
BqSy/vGFjYs+Rb7fLvAtlg4XnfNS17gGkqofsPOmh0npVXep4ewRe1kxkBsQftj9rz9flLVS++uD
vX4LJq/EC4ADXY9BH79FridKkcjF4qvhkntLHb9aehFEcxM4WvVQ6a7RNt9N/74gVPhQbQ3bsyhm
kbm/j9P+ss+TrBHbhrKGH+XlvdWOPCQtuadYsLvCfgj7KVh1QMK0fkqFuOGe8RL9VEgN0GYHCEVu
iBXxcAer7MzQ6zs6lfr5ZV+/HkctbT1noGP8LJ81UrtPexsRa1GIKzsL/cSJbvL51mrDoM5oKRAQ
nNJqaFO3rTQvw29TiH4bSuT6yKErD+NVKtA45c2ruRQvktz/IG2LqCWFyLBU74Aca/s/38Z1F/x0
GznBsuxjDwDSbX6q52b6GF0ZEajVZRhewD6DIo70vb2QR+PYP+zkKutmrxSx800V/aWO4GKtsLT1
oO6ggP5Ms8iENPS5lMx+bzBpatd870ktHuu3VCvOomA9huvW7sxFeSGFMLDJ3ij65LUop0d9HDzJ
BFjdGeTR0PLgfG1fxsAP01R8sz9+Oee/f08VcSQbNXX4+zP5l2duaPTYmOiU+QhXzwx7rtRF3qZT
co6IMHAr7Sgl8gG5oqc1XU0BSsd11i66evAIlt1z7teZD2K3K9lnv6kf1PVV/3j33kUPHKfZ2NaT
7ceXkI50W5VzOvmiy37PQlYuB3O0vV6XH2aR64dpIGg0CrOtqYQv7IeAMcM2CbCgJwHLFFIDoNlT
OVTHVgvGLuLFKmoFd2Ben3W6n6mSRkeYCVdhHf4o6jj/7uJqX5cRikhUvyxFwPO+PAVApbUxGqTR
7/yhG5Vt2BEkOjoloYtWnQSqlv3GMMesOmzTwBaCOPOlvVDaRrkL8xCnAZTzBTuM25FkvZNBUFCH
T8cqHjxdTYWHVnvaGU58TsiI61pGQWNbDIzKrkp2tf2o1W/w15x90+c/zExYwVIg+8tBFQDJnygU
mpgIKiVgyDyfIJy3vCO15LYtKjt8iF5S0DeXGyAd75eR3GmQqo18LeTY2VTOhBMzASuCfl0OEm0V
bdMKII29Al0QDwNAouTUlGrq6YyoXJthqDOHO5qrh3xRmDK3xo1sYOSyBKZAyBJPcq9c5LLqQnT/
bUjVA4bIGHBC+bYKrSyyPBS12KKSemUMl8pMP2t9uQNccoZs/VjUo6ulmnLqFUVzlxRhWDgQ20gE
bqfxTPSJc13PKfwko5IYEahg9JTJW/LJ9lCQFX5UO5dOKGEjJ4rQM0YMqNno+MUM91WbMCtocnhw
tDmlopVfNXm+mdGME2vFlmTo83FwVGlvavGhUO3LeuRZNTNCt+DIt1dGvxIAciISiCj2wvfURIko
JDMjA6fS+2ardvE+asAhGykWTTIDkDjIcuUCNQCnp4oXxF829m+9Or4/Pf0AFiAfCbYak7bcQn9P
XJTugdMZ06omHh7/vJh+ORsSNELn06bVRA8SUOL6tP9lrSAgSKTGQJZTVGp3RqTfz631Wln1s4GB
Yzb1t65dbizo5BwlEO/+/Obj1yPfx+WAGlNfGRAayyoZrh8/fmlSW8/ydvQl4oJgiGgUcMJodlbk
FdZ1ATJi08ZGdcwJF9uIvla2tUIqOgfWb6h4732cL9/ExmymEE/CMO3T4bRIlpIwI7AshiOSoBC+
HNV7YjNV973S7iKcmsbSMi4q07OZT88y8hPN1vaK4N/PCh4raW+EbXYz8m/l6+M1TGhkqz7ZNnVX
XRLb0WwaZwLDPyeqZ1cKD48jmR4hR8TSaZnhhrL0qzPXUdD7H2zP/aU6PMX6rAbv7+pUIBhZ0BS4
gFMqUtf8IcuH0xQbbtku5lab4mtYUcOlOUBxQc07RGOQTPJMIqPNym/npi+Zw36ZZe3sEEitTPax
qRrHrx3yTCKL91fvhuSbIv5vNiSdhR2MErM8VHKfwZMUMQI2OcTGUGlCX2+JD7QMYtcqHn8DcYQK
9yONs51W9aSnqb9luhi+Ppj2KVsa20NkkNs6RJZp7jflNEzfNHo1Gv5fn8PVUmigy6MMokj9+ByS
8tiTYEpDqJEaLSBvUwmkMFfXKqzcLdrktpJ5rvMpJqNl51iReugdcwpgxE33RpJtEzJDrlTyX64s
iim9nfMLQtasTUq4FZkRnTvLS3HEErDhAE2JQA2ozI1zN/VS4Tpa25F/gFEJAFK7qwDWmPDitjLV
xEa1dW1H5NpLQhJhQPMR8c5QIaHgf5VC7NVOazddJqBbjKlf94rjlzGx1qFTo+5Io1exHDjlCCce
Lruajs8U9oikEMtu0qXdQb5mVrZuweOQFm6UDo6fCrsnX45FZ7iOgQfUVdVcqDNlHXQksaV5hJcx
W3hoMsmz5HoibwNlfqzF1yaeDExEtcQYU4f6mpTTNl/voYIlV1Yry18cwC4xGQQBcfIITZLwssn0
XWRpQROiLVE15A0in3jlU79oCcmp0rm5qKpRdusZgTlGgXAsLHeo7YeYqHI/E9Xghl2BjLtGxmsk
6hsyjHeuU1nYQGdnmHpL4S1Nye9VU5omP5vWKe4MNS9vYZ+wQToeYbXKZecYFzC59StjqKHxFdV9
ve65UPwwvGPlHuD6E/TaGvvOAJVPVhaAcjXt3a7MJ4bIUbEXYTiSxDli++bj0pbzZunIb7HRSkHc
y0ogouRpiZ/6zBBkkBo/y64TnjVj9Bh6Af2N2+yWTWL77C7djuEYZ+4ISIu+HpKqJiWuVk9/KEnz
SqOuvM9HuFh5dx3Lon/O6ux6RPvGUlTkOWC4WO4uUrGUbosaGmartYn0Bbm0eKtF3b1NWL/J5QNl
xUtlL+pPa0z1bRxHx8XWp+tCnWGtSNOVai6cdU0UfraVEN+qR+W55zRiW7YLNSN/UFBZF/mJgULr
da0DjDFZXsRabnaTZryQajVuJivtfS2rCRZcYvWkNGi90j48olx1Tuh9OkwfhyUXfsSMlLAE7iWH
Jp7AOD4SfP8wMZRdDF3axzJoCQiH5GYkofOALExM5snMzZu00tUgI+KF3ONyzx+IVo5xhV/0ACkQ
tsDGRU2aGcldMdnDsS3lm7SxyFYR/VO5NHyec2mbCZ9DoMYNzWzqi9pNB1O7k7JIP2dVfhFHwC2R
yYQnSS21Y6jWER6ecL5r61XOiP2piy3zIhyK+diua6sdGTWPjzm6fZFPXmm384ZhQnHMGol6KchE
Jj0tdng9Jhk3yuxqxgAKYvNBPCmLhiwQbMIuRu1xZTbSAQeQeZAFQ8lUi09Npd5MTqI/8Y6rk0Mz
K8wK0EWi8Ti+xfvSHJ8KqRY7g2ye49x1wUJJEmpwQZxm2RYQqp0oM86NmLfKenLjLsVnya43sxVL
l8bEnF/KbommZADvjKRxVssjg3v1ZphkTnj6XTNX4x783tUIHNeXJoRDHUscx9lTnKcTUDsFbZcC
QZGf4ZmVcNbzE8wDqfjn3yld8aNLhXLQOjovFYaZMJrcEq0Yg0bmf33I/sgL4maLyK8nBcAJq/EN
koC9jevIUuzpmHKS2ISM6feyygpVDPs4tmrXqllUk7XCrTsHJ1I8X8NEIkqgqQJT5O2uX3WRtRCX
uTDdpo869AYVqAQKecHBd0opBW29sQl4ldEc6KOyU8tA6CqnkThud5EWP7cSQksofdaMoj/qUrJy
Q+yL/QLfLW5iHABaca+X/W4Z+SEyOL5dH0/NNpFD+EPDiyOEeuplRJJNhbOBM9nJWP+iJ+FpdOZy
FzeKcQQ1Tq5NNUf+aBc7pYzMCw6g5gWGU+PijUIDUCHEJqufL0OTv0SMBA5hJl90PYzPqFQUUo3M
+NbMFO0kiuWhDYv4WncQUIxyfhPVaE+jfILFvf7tIKOfFA3o19kq4RdlUf3UknSdkAI4dc5wST1J
LvPcyUTNE2QQKahFu/7YTxfE5eAzoawMlpoSo590FJbOzLaSxZK7xmVPIXKhoW7oIw6S4aVh42y5
O1pOczUr5+tiWaZNNXZE2Dj1ubGiB9uIkiBvU30vSRLaxAW1DpVP7Q52am3jBe0IhI3OGwmLulRr
6YV9LJg5YZKtZvikGkCnycOLOT1aJmchO3GIcZrGasu5/Cm0J0bL6XBqVNoaNf6vTZNG8sY2Allt
kVOm4XIs0THnDJFocT4ZQPQ9WH2HSrknlJcwwtHOkf1S5gvDuWWH0r2KQWUKjNSnd487TSNSaA1N
RBTZvOEP378fUNRxPOP64EjTkutcKPl9ZQTvxxOiLe4HUZIV49DbqHu6kmg+e5Mr2CcEPHeyec4b
gV6dai3pOh0PIohbro7uCSKjkG+CssrMpt0tFVl2YVadsi48QvmePJ2eatAtFDRDR1BRlZ2cMTmp
TnPTW51CjkeIXlt5a4roSLAuK4Eh7UxbKLd4H4vNuAx9gN1S40Q1MzJKbRMNTjL12o0zQlodOV21
pMasK7RrhJYSOIgqCUTHIc1wZ/Bh35/kePqtdp3qRQX0ycY4kjZpgCqz4iBl4K2p3b6vlh3xGG+1
1rMx17AyVQDc2wkApCcTMuYu3RJuG+ysroXnSM0BJBTlQx+JFytH5inmynJ1S6PNWlq+UdbOZoYw
GKQEKqKGodtRAwncCBvEfqdUPWvycspbpEFS4fCayslpHhtPbhN9M45yc2r19kceRkdwzD494bOt
oFXRZfo5SoG+m5wLd5C6kwQFLshyGzJupUK9qWGuVUqQtdRELcyfVP9h2EV39X6WtLdJ1lMUFaBu
GTUvYHfeBuSnVNHOHjj2L3UZBJ3oAmplT60hhpd4jOKjimmJCbTCotnXnH07cbSMcN8RlOnTji68
rsi8vETthNBsCLJEbUDbauk+TZfTiJsc2HN6E9vqjxaYKpZwi4iiBphUIRHuO8nRY9R1ynVtZGqg
hCvaVpmPU5eZfpa11uUUPlVZo+9UTuXBoN2bpVYeb0v6y3eE2bsJkVpuX4uCJ3fB6aRlnlP08HXV
105fV5loR/nB9t1JSH5xp59DxrQwz+WLwZKqW2Erd7FkGl6V6fwekq93ldB/dSp0BjVrR1dassSF
7gzwZhQsvutpy3IS+sem6qBpdmb+XzLCuGUnKppsceWZlPIUTK5eniH9J478MBlS7eO/r/yacnBT
1WuQNfQiBtK7TEqa0/ubqAqiklDoZR2gjTEJ4mntFGv44aQpTfmBqzQk7m4r/UcqEUgnVfHhvRdh
EU62qQpyaNtpuJmj5baK9WxbKmBCwoTI9YFUVVVxSyCAJytqMCfYrbSfY1Mc7dbk5c3CQznkQT8K
nGMDQ9nazrAh9M4jaU8I4nGSnQbJ1IgI022orGZ8YvzGhHOYruaq5rxUmJtKi81rVQzs3GUM53cS
YvVmOxdkkjkn3JRXhp1oIHikX3WLfzIu0Ju1CTqBWh8IBoMlZTtxRygYhUiEoj9F0LCiBORQ27H/
2gSIiHZXGk+1BawPzEILvEpeObbOkzRlKkIhSAu2+dyALQR+kGsBjsnDkA1HtXHSjTnHgkWveoDa
Hp0Widw1I1rQIdrDSqMSB8EL6ccWSClqQloBjRTuHLt9KhNsubxtnDrq2u8YGV5VUr5rULNz7cwT
+lD7wumSpxlcrBuroRmklgHojxJFGpl0cJRkG5BoFLc0yTEcmGK7EJJCC57Ylj4bbt6fgEYvSQbs
H0ypf1Wi8blM4narrSVCrpu3WnIzjCwRVZ9BZ7LSBaKfLTYMGNWTZl5z9mtpqeYxXKpX9NXmWUCW
32icW5Q6XFCoZg9aklbHot7FBIvdxjpo3GoaQIOO4Xbp1L0yh/dNWlWeVmHEfv9KTh2R/Neob9nC
FSwTpdlbhrZ7qJPOuIi1PnQTQddk6nk5pLSOkFmyd9plruy1pcBq0wRLK2FJNssG50kbHZNleJIq
bdmOJe0MuSx+RBLjM3MMyfbslmhrxQnQuHRsyV6xghqoWEc5h27DQCKU3korpz2OtHlXyYAUxTgd
JYjmu8jrY6091EMxHB2MEJGsj1vGHayTUqz6M2TkUEz1I4kOImxPExMaz5inykXC9pAX1jFObecs
pmLfpLHiGwkJHQSRBmza1kVKq+ZctiDDJY4NU9OwUhPQcAbtrZ27EplHTr7JpOE9cap4x1slnyM5
Mg62FD6KOs28IdYeELNSRS5pu28qWt/j1rJ0A+BW9DOUOB+prYanB5YKo9fZb4gcPqLZegmLLAt6
Y3rRZZw7cwtp1QLUVoEFva6lFAanAAdvG5ej0aenLml5oZXyDkbV8Y6MxhYHwIppKYkgKaILHa1T
nxO/scCChmovT4BYu0C115LZSW5p/LySfBq7Ds900anPpnYl65BNlQIGejHkkNSn7KeJOvgw1zx6
ZTLf55XoN2Y0WecO6y7P4LztQgxuxjxbN/M9XVX1UMbUqxbWoLg0fzNL7A+MKjsY9GXlZ8T0ko7p
gntYLmBbT56EJWrQXrqUuwS/53ocVJ30U/mSvPibdmmpOFPsD3b9q2HoB1b6cciUdO8k3Y0N6ZlG
Q2Rtm7wnnofYnTodD0q1zJuFTsfG7NvHqAYO13ea42fdQ6nWJH+FzAj15czacGBrkDdZpK4o2Sr2
ichw0xhuyAz2vXSmjWah0BSVPHlkXGLCVmBz96ie4LuLQFOxxoVImeHgR6QNq3tLWlkGEKuJsXvR
YxGD5UOtpSj9LSfXbqMpRu8R+MpmKz/bZWbReDEuHRvHUB47qGrH8TlXqKJMUzkocobQukBV0FbS
zh708+gY5iFxKISGurqc5XnaR/NrkXa33Zgp2/QpEZWxQZREzW9a0Bjy/jwm7DKK6NsNlo/ASqUd
N+k1722uSoGvj/4BhXP6BN6aZpFVaC5ujtU1o5Kew69hG8USJK7p+k7bUqcRCTGnROXpPIhGFhs1
twe3bYx6Ay6HcqSrtszMpo1VS8PeHg0gMxGIVSs3t0s+PJYCmn41ahVEj/xetSGz9MhoBvOpH+ZH
G1LLNSAcSOB0tYYhsIb2pWsU4WccqEk2GJx9Nkb3xTxta6kAEzhCfbBn5bDUMpg6m2TSUqt8puaA
8mTrOaLhSZZmQ5/FaEHf9e2TFUqIHntZ2phEYJJ7Me+ztHvqKw44EXHlWj0DoWlJaB5nlcBOmnab
WWqxOsF1THBnaa1d+1JFyFFqntqKFOER2LXSalCQSXaFL+uP+o49t9y2NCS3Zq16bIg3GmyPQIOs
Z2OyO4SxuMuXX2jFSe9SM29G1M77WW0Ro7IWhWzUNsIgNLcyzzHy5Skn/TQMjQF9uUSzInW8su8v
skSrg7CUDeA34mYZ2iCJ9RuOw8+lifGb4x/A0ctmlnfyqhUwObfIVVAr2ZXR2hec869yFfuVltyr
YzRTF9JgwxYncApu4WnaHq5j1vNxeij19CZSGdsioeUtasAPVkl0zeD0iTgIEhuT+tnMtTWEN1Aq
cq+tLI+80WBVINhB1vs3Se+P8cJK2FATbjjnPLQZdUJqFq6KGIMG5ET7lv5GKLJs2ybN9RT3jl9N
iA06KZ2ZVJm/Ql3UENDe8clVoT/mGc8SNMhDaC/WdUhhbjoZesEmtn0Q+OF27gF4JyQTpEzMQPTK
rcuCvSI/cZbGmuyqvYkEo8rcsisw8zXSj36GUmxOd6JZlF3bUDVITdj7CVv8vpjRAlW6mK8zRjts
XctJkp3YL2iz7xpFvSSLNfLrxXFVIVFoD3XmdSQ2baL5YCnhUS4sy00ZNitBR4AgCYFDCBeipYG6
QIuqZDfTWzUYncSbLHkIdLyW+lgyLlGkNz0Kf+lKOXrDIjsuJNK3upw1IEjZrRiFN0f3sh09krHG
yKdjKqi01W89Vp678HqG4DM2zimyMtnXZkDVaWU+05pZNvmQ3fehvtOdnl5x0fhz12j8HwGJUqvE
/zB3JrutK1m6fpc7Z4JdsBnciSSql2zL9ra9J4RbMtgz2PPp6+POvIVsUJW4QA1qkEDmyXP2sSUy
Yq2/3ZlTurcVt0Lc9vmTGVmfbuOfDNGYD63DDpIvg6yT6h+HZOSvl90dzsNNTOfh3oFNxkMx7Ihn
kjs3rX5lFmcov+el6wy2uRStQkmv+pYU7y3puEGYlcOvOYzlCsb7BYzLv4ur7JvwlX5N6+x4bIlT
pibKIweDWqJdlHYuetAkWkd6nt7ZY75lTaxWdEjGz306DYGqh28BQ3dyXX3axjYV3LMDfiwhQaBo
XpKUvBG76oDhNflDPzpJkdOFboIluav80XpkFPMu69m0WvInMPJRDgn6OazaUJwA6+JrIoyApIbq
hTX1IfPwQhTaBJ1SzLuydvqrwI9TyJ0x6R+dlRJtRdPAxs1K+9QPXyDz5Skq1yZee6PhBu5NTJF9
O/Ikd9pedvQy1LB/okrXIeUmEK+uF0BRzqu81HaeXbVHzxje/jDamg8GRXzYTFSLtvkzkVeg7jtw
K+xIaUh7cYGBp0903MnDb8uWMxaEl3CJs4jziR4Vt6mWjK50FSvxQMEyBer4IAu+EGMo882YdztB
ldSoVYe84OTr64bFFyCCljz6uxDrriwPDiK+kQfrQEZXpcz4fIccQ7CO2XCJz45gndBBw+bW/OWB
6hqQqAARHF/tb6+K1GaW5tFVMBFVXpVotaJnQ/Gx2myp5cQ1pXhgQIHS9ZyNW1zIiWqpqlDAd700
7uPSJopMO5jIuS0RW8zRNgotF2OnA/9Z89tEaU2n7QQ8Eop3PAo5i/nwZvp73kG1MjIi5/Vi9Jic
s12SRnc5HposRqat6TbV4q2X0JZRPduwk0dLR7uZd+kTt8W9IqwKOi2FdLC0gBN7DFDisUm2xJ6E
I618xI40rLdtFi2dKT/k9/AJ0hVBrByVo9Q8BvkA1YMMi3qrtAxINs8h2J09I4cLNuCtkLg1XK12
iEOnRoFlwGVG5LapDig5kyYbVftbUy3RTLrgCyk7jYvL/TCsxg2i6CkNi3wr/H5YYe042WVD9atg
4NE7jCqWsmIaX8FVZHt29F0dqBxhdVKmzZY6SRxtWbZvZnx5cWcGTWYuNA419YIfwIxsxukeN3E8
vjqyGXFWZ7fcJWB4DonoaThGDORsh8aNnx3EczvNtLNTVz41qi4vyKjc9n0SpnYuZXqyh74/mvZ9
JrZ9cohU2zwr4uzaTsbHOhSbgQqjh14V6DB7Fo3Mg+V2+XbYbysi+hXvWAv6VzCsepxrnaltF354
01vGacy034bUxR6p53syE/UyZ1DrVvzoykQ/WIJ8PSuaDqpTejCU/NP0OLSVdfYk0hti977yQdJx
GYXxznNL8U6WRrof5igO3PK1TgdCDCaAHU1mDE1lSDP7YKxqo+kR+kS/QgKaaCl3tiMDL4XmJ10b
PIQPiYKVpivAme81zL9rwl+yjW+W0V7E8/NowWzgLjDWXd8SDNaZ+6j0k02KnW7DDf6VDYrJlCNu
YDMFO1frqWivcZmXwQIaTAQ9nmfjlTpjtU0zhyPEIArXDHHHe2156n/0YQnTLprHvORd8qvRXqWm
ZV5Eg4ymtqMvm587UeXJ0bW9yQ22S/vaXLUyt5Bf8+fYpJwFRmk9VX4HdTKggbb4iOrOjrdq6ROX
DeVBKRFaDn7lgUsae2UXZY9GS2xGM47G2nW7g8VT4aHJUBOqNa0Fzaqc5Nl0EMXkeImYL9dz/tXJ
kYaDFl3UOdL9aj+3tClhgZ8098vOy59RxwLWsvHmGPVJ5m/WApR65ZYHj3N4M9VDsbXi8lZmCZt6
tKDn4UereJ36NByIyKKMxIFBOvg0OSwsjSz7i2lKkxlCh4oy0Nb/iUvSsgJYuAnzXToyeoNANMzA
BWIk+D6QQzmsctkVh5FwAn6gkYvW4IstsNZtqtL31zaWPgKR3YHOhxb/RzXQme6/2/MQPpCkve0q
mqdaEg4PsFd3pU7ztSlbCywZaMr3KDfr8yIFuDPsIylCJIpRTWrRX2ZoOjNZVOmLnKRbxwQi3OPL
WrmN5Z0cLQyqXmonpCoXERrEjk0vWc0PoEZstSLB21Uot8ZVjpq57jS568fW4axbF2E53o/oHCs/
1ihLjST1BGEX5EmKCFpz9vps6k+m2f9iwycAWzwQJ4rf3+ABLIHjw5qCeT+eKATPaLPy284O9Dyx
14Tqqm0iGBE5v4w1f5S1goXzaY4PMeDGhc6wYCeEWEuuIonlPamQsuDJOFVMy94wxtesZ2y3DXtb
Gl35PA2Acaop1nheOWtk9ggfn5y9SRKHAaVi6/FjLaK3P6dFZhJd4YZeuqaKZ6+7+F2j/K1pSL2M
aGHRDP+QqWq8lzE6uNEj8MtJ43rdT2oitVpsB5pg4S4jyHGoIKAsGeQRUoiGsGvdyN8lHSpsL3gV
+ZXf/Qq7vmy6vUgG+65TcUC/NcZaH7smhRA8kX90GlknovXMo1PUGaVrlttu9Sl56PX33t5Wk7BA
ESMIV3ckbarwd3EZv7TJ/Cv2y/LA6PZuG0PMyG+QA0WbEIAzr48uL0VfEKmgEkLRDdUu2CP1stK9
n6b8mW/UuUSiY+OmdWTQ07cqkcv3XmPENQ064fBQB85ctptm0vR1kWTJKfwrhDbnQdHH9h2CNAqR
RCsItBqzg+b8rrgC76woYskWtbhqkSwW/e6KHWf6yqb8hxCdlWPV+l07Vt6F3kReqzSD2PHDzZ99
IFbkM4xtfNIL+92zo7WWdM3aKBh8GsIqMbqScl40LmQ6c5QDxL++S82h3tvO/Eosuje5JimhjXHF
HSZ3Res+tBMPB8VJ2ppbdBdO/HL0eZREoNhneqk4vxPvuQCV26mOsYvijWRthVbFuMMk0zmtyxE1
EE+7jKFjkayMZOrodIq20upQGU46CDbXUlTOm3anO0W7NZRHW5Bb3FEFx9NbVNcuJOpfIyXE0tLv
okan5Q3yJZTqRqr549Tq4wrm/C1r5H1a9AsnqKHSU4DHYZe81FX60triNBEIshlNuZX9iIXbob14
okw5ptQmcCT87DCtZpk+4UuqNzhvf8aKPr6hK46WSp4ju/5dC1pIMvmigwJygeJbzyMIV4dft4nG
R6OkRHSKFm9LZL/3lf1q1+5lrK2PNstOc4U+PemGmKUMuiMx2O0qGn9GR2w5yckryazHyp3FNs6b
T+5pZCHkXaKB1HeFUHCnGaMhXVCh796IIfxRLvEWVEhLYjfOiJ+vXQ8xSyckw7gyAq1Sd6XLZAiW
TeXxnnvX38SiOaQkxq4tEDNC3A9Dbtzo9nosBm5UvXC/KMQ6Fj0ySyIjKb5MkRG0iCzmcFxZDttT
hbh8FVkQlbYZ72vVBZZbEyAbFk+RYQft6P7UTvxCIEtPK9xIWItZUQLjjbyhPN8639XgNDsrjMi8
bvK7OHeGlS2yD69qzr6J2SBuTrrZdsdm4FICgIL1yi64wm6yM3jVCRPYOerV6oi5b2nMZYs3CJJE
GE0uU7fVK1/fIIvajYw2Flwc2X8EFGCLH0ih6+80JDkrv1H22pER4rJpF2WEwlQmKTttcteY/i2W
pYOkhj4Zi+8yTyisn7Sekrl5b8mWxCMbZUpVJXc2/qfNH/e8rs0VsJDVbiA64Cyg+4G+7kbxHFOX
ScYBigRh6SepwRdlGPFqi5eUNjjDRgc+T3LvF9OZbmiPjNkuK1CBEMhYMHoPCdZfS6HmiQkjMIiV
qXqs/loJcBUBcRvQ+etcYxjRB/K3XQN29DIsKQT5sCRpcopbDfxPBSSVRS6IU5XWQdhlL51iTvVN
MCb+fSzAGz/swqDreFP1EDUULXuvA5NX47jaSsRYLKKe+kmjCPVN5PFbzhR1dDrEr8GrzhRDR0HI
Tw3TQOAfiapjup6sJ7AkKh0U/E9iDzqnsX+WLOxaXLFDg+3Y49ytxwgYOp4VxVZtBsrUa8A2Q3sw
zOKmDBtxVxH1vAGavnElgcgYjtxrP7RTkBXkAma/hGVw0kVIGpwfqbRbjVUDSecEfly3RDVl375l
Eb50G4khg9LIXjVMuYQcYdmwovYaOcxaURtRbXlOWbu2mirfCmMkwNx61Jx1ViS7lCayRs7mVvcx
5VYnA1a9yvRvaWKwQINNoUJd4vPO+5ucnW8il8EdCoJHXbWiwOjTMYlIUoeKTRyUiiN1FJwcM6Ii
O6OdKHYS0iAoZq3gu/octcvwjDHrUcT1tcB8top0ZGbtRND9ksLaT8VxJk86EKm6l12JlicfQIkX
pGae713W8pUHKm7YhHJSGaPuqqS9qq66JhiwNk7OihSyhhnU2upWvI/z6lKELCw9X5U3EQc3l/HF
E3N3GAEjaWBhtRZQOS61D7P3WnYos0qR7uyMtcsE8uiWwEZojPIuiZ1mNRVxzUlPyv+UXZLZGldT
Zb2nTR8dugTHg4Ugv8Ig70CCGUmhc7jRi1KJCTKQEsXM5pWhqWSbFf1XUz17OfwWSSZy70pi0DxB
+nnW6QVp0/F0iFPc4UjkfI1WwtSfr6mhhRvJpDfRXstLjFwbFVZArsIVfWS6pyZseYkFq3EnH02m
vKDJCQXIapxYVKNuU5MhHf+gC8Q6rYyYWVXxO6iE0xMGlahV9TtraDvhwOGiHtRrXvfvf+aHCrq2
hLerqRpbExYHUkd2DC9v5u6s1jH3JMAqgtXc+WC2cHDSnYYvj7t76tMH9GiMElb97WiG9eo2pGSI
Nu6fMPfNm8yd5vsKS6DVMJ6okerNxq0xVZX1W1G7S+J0W21V2l5FLO6FnC9Fw9oSopJao01BtSAY
+82B7KbM/vSc9jfq+w/WerXORL+2p5hMkYlt2O14ySA52zD5yMpo3jrkFCQ6ccsRvE3VoauGF95z
ltz0Ydx7TvPUpgnDqsHH2hPjNLdB1PD1urDQw1Ddtan9u6iTfTvOJ59ILtMbqWZ0xUrzxb1rl/sK
XfiywRNq2+lMnxXQmHyXpvcZW1wwPlIqvSFzvXEJtULauwsjYqEnNVCq3SBqrPIdfclAK6HDtjCR
8dC1LybpN5VLe2PaHCPeXMQ4EMXJ7z71H4a6+FWPFXHIr43hPKmF/Y/s5mb5SKOIk0kRUZKfF6MX
x8NPXWI5nR2o5U4VC5qPbiN3HoZGXVQnuCsiqOQq/LCjNHBduelzTs6OgayaOEW41winUs+Jzq44
1/pVM1NnP0KAItVHjwP1e9QaWox0s3vO7eK+1qbXpu+2TrxN+BxXnlZ9lbbOmue8a4CFw+TT2EkK
GPE0EKuVeQnzsFtBTOn4rpnnq/EAUU+F8PuYt3vZ55upejRqHRF++ztujGcZ+b/ol7oUM6ztZJ1n
Cgz3nh/t8wZrAIsLG31zrVu7O/NprROP5LYs08+VbuwKq0EnOJo/dTY0gTVY3rym4pKM28HHVQEK
2BJps+9bE7LJlWF+dIrs//1XRv3ib/8b2K8kiyOLV+ZEzv+IsmRllgZpOgbis/w4ORUDl5E/6REp
EKlTflszdgfl+e2GbMYXM+4t0uBCwjGtZTIdlvre+q0fY/QSkqzoON77SDdubMYrpnf2dCPv7woA
QfgxzTt6cC2CylNbIBjvPZUftZ5IlZ7Bfq2W+gHLrzdu1bbrOaoTlD6dv1Z6+WGR1eG3nGv+1Gnr
Brjbq+cHP+T2VapmbrJRKrpsMp4hcq6zpt+JxQUkKQ2CCxcmbFr2kNsRBLyFDsaIEY0YNivTn7/G
P2gJk2OravtzMgeF4ZsrnBsT6OfI19VW7Q6Vb7vy0+KOvp965SKiYPbUSr4oUHPppggwqRyz+pz/
OSLFNDGCl6V/bTU6y2JTnBIT0YTR0jd5rFRn3Y/RD3G+gJ2taQTFlFaXbFfa1mpu+5B4oPTTzVGO
iqXOwevPISV268ab5cbs4hf0zOm6i2lxjkh+XgtXD1iLCcV0KEeTCMrXCYuPTkQVzV3MEOhHyBga
n2pj5KGTckcoxI7yy2E9kAEYWJlxb1XfJipTTCSzXzWYlZyT7OZkm/nTFv0X8XpbdDNPMdq2c5t3
CGviXt+aCKHnlqJCV1Gy3auPWDk7UbnxiZ7CIy65tzRiWqkQo2GH1DeVhhmmwPiDWf5gkaT8ypcD
eWeO35YwwjvlW9HKqnDohmn9BGf93A2lFqBJwYg3hjcAC9asrvyMU/WTjNOH25N81XbpTuftXOe+
mjeN12FIRVPdN5jLmzZuHzACQuSZ9nefOECxgmx33j5bVNuomLxrMb86TUjtrS9f4xTfwDiKTSrg
5+QsSM00a7wy8oddvF+yW8LASC2TN9A/CnuAvMVsSsIcaoEme62XynqYuX6vFbp3KStuNQQMx2Ew
7+ve9/dNPEwbbCMJbYn8tCoth21vG188gd7mr+YKoPOdDTMBsnU05wmJpx8jdAyhprSIfjfSDmnY
FBr1cUSKUJ4AOqVTCqKwGyGAoIUKtmcX4zRrgWn6MXHYq7IumHuq4s3MOOrGQXhjH8TwEjtLh6f2
25ECVT0Hn4gueek4G02JqxSGuY+l9z2ZBXV4TSw3OQC4zQ+fGMYno8DAB7+hR1rcCf8iyya89pUJ
Rl2czIxxmrYunjxGq1NjwVhYxEExBWUP4DOC5c3ITLLj7acKgq4a+uIxwfD4MNIsGw7MqkzlzjZp
kh+zKqiV6WS+suNwotKDz7X9hSJw2lQJ2v5cZD8Z6KiY9HmrE30lVlnJg2uXVVCp6TN0qw+z8Zx1
YcTIAQzy5Zk+NoVANe41qCIzv2Mqrke+AcyFVS/eGwQjUtK+jKbZQ9eJAW/Wp4sju2jVo9Jd5Z58
t6Lid1aFN9PAteZTjslippJH5XM6jq35brgM9FNtI5azp2yduPE3mm0zyOf4wdAJueoYe7uGTEKy
/GEb2xYiHyJLRire2praCkw96FP6M/vHxiVJqRgpCcB0V7dWQYkYh/ds+2u3rT8mwa+lpWJL1x/Z
G0jtLedWDeqrDIcMOJlhVoK4KeiPsT9FzKHrJMXVX0IuU1P0K+2pHlFK99BpU9xkobouJIBjy+Ap
R27YpKopCGyLHZV2UOGg0tTx7WgQbVaJ8znwKRsWX/YgjB0USAuHgA09pf4wSmdyZaJ40a8/oZxN
g9Jd6qK18RaLLW5INh1qZogE2yRTrHauyTcisjIBesc2MzQO94xtEutOuClKehxF6GMrm791iuPh
OM3GtIt7+H/gEBx/9I5vRlcHlEILOy/7kBTmvB3rF5QQqPesbZMZZ30uriKqPl29RoZhn1pnSILO
mH38zOqSzgUvDQaSYXQ1jrnhkgFtb8o5w+jq8Rv40TM83ypJ4oRWSnUZo/pQFgtglrvfXsNztmgt
Wy50ENW0RXVaX/ulVEDWCTB5pN7DLj5iossCO+PfA/jLvElEQ6A3/m5kaKqiQG31WaMAutXupg7x
QFRGQZ1niHZEc8/viWNRnPKUGZD49RXjeAdWNNqgEBCgQTpGX7rvs3Z59M3q8scxqoPgY3UZnTHW
zKR2NgOkjO2/t+BrYOSYE8Cr6gEXAhWycD1O+t15TrWhSqJY06uMhLC+n1IBW51HGa0g410TTp9V
KbRD7ZcGdzlClETo9lYlfbNe6nddxEsuHOmaQsZnLcvqizfUSwcFFX1qcLl7o+E4iPE+KTGY2JE6
d/MXNV39Si9FxJ3fMN+I9EysNSqCfGbjCA0daz0roFGsbfL/HkIa6TcGLYsBlRZ0CuScexNrOVAv
ma81f24eS9oZB/UjevfUjr1xRIkcTCrSH+nWxqaSwkHRAwzG44835ch01ea6/9A1OHWj2YqOxVQ2
24ZIwD9CNRmGw2NdFv0RAUTOqSGrIroMnKCzgHmeFP7xkGA6Wzb9FnnxW4IHf2uF6Kan7KtHVr5O
QWiReMR4KLv2wRToSBTqnlYBeJg60v6lJb2PvIdZExgrbCTAYfEl+0eoGoILidZpAe5W8YzKqxt9
Y+UxTDZT9mE14yGDBtHOlGi+me4jOrQXUD1ax3PjRaMUdU2hFEowm8DnxbawaCT/6LbtiVxnfTwZ
HmFxIIuKuDpIPMQuZDTiXZhMOz1o5eIeqhsqFdfIDaqVk1gPQ7HIhbPm3NO3umF/WTeRRoZsI5DK
8N4n6U+j1XuhoJ3jECVFPEafHeSmW+dvuREdZybWcPii/PtuOBoOybyOwk5a9w+jX55ryaBDEPaH
TMYblq8Tbslfjqe9pNhxiFaKdAcXQH9KaQzRIuNJaep7U9UYi4Z6/iq5LdcUFcBqbanoBv0bm4+R
VclOfyJvblYwSNGHZgCOUYozZCjlGu2p899kXH+4Rvs5RepTH/WjTfe6bY08G0ZJfBuZAX3Jed2b
O2Fi0/qTlUH75nWewX56yRfplNpzSn5o4RkrNGW7nvzkfkmYDsP00zZDxK7dNzkXQZrgpzAhvaLs
GA3zk2m3r4SgUiQFf1Ta1dYzbSpHFvsvcwQr3RRPGyHuPfElAYPcvHrWzapdYUt4MCJaWaX+QZwI
Z0OlaOUSNxvooZ29eRNzF25iAw9QAxx49QHVWXekk+9iKxlWXV4nO5fHHpxonNdi7G9zRkbd8ulr
PRdLxDeNKyVZF2UidkWI/ZdoH5Iw2o2pgItxvMlt4XAdMbPsmSUixXweoUrcyWL6RWbEtU6k2lsO
4j4H1T+7L8ryIUvuZr2zT0INt5TQ2OtIc3Vvon+QrnbolfmVqz7eiqGCS7NKBvVhNFe1gMQSaJXy
iAzskafV85wbFw/+pMJ7rKci38cZYFVMFY5pdUsTTIVaeW52f8wbWrKEZpbikRY754CBC+xPFfST
9LO70XIi+dqxfbQja71PbG9ptmkrEOybEQJi/hHgjJr/bdRav4OYDrFlIb3AKxeMQxFxXwGyLFRH
0vMrehCQpdEY+yL1cZ4X2Nulrse7Z0PG3r5dlPzFKPmbJ0qATWR+W9+L7EDz5YcJXrdukjDhMMmS
1TgDodgl+m8q3pFAmfI2VZSOFuUMDKn7gdYnWuCDXW0qxKabGpP8n6NmqLx57/BdrjrBoi9Zm07M
iyaTHf25R0E3HnRD427dTsO5og0Nz4K3rTWXMl72oan+TPts6yX5e0jmdNBGTBL6OGtBA6y+9gyu
7M6Ww8HI0LcNihJTRc64W6fgMmnEBRn7CVnXthm0g/WUQdqtvE5SwMoLEVTaCGeFzc10O2vnakXg
4zHkdG6eQwsMT8KGBsZon+YI6cx/b9m2/zXBYYkQQ97iuBQnEAL1j1bZQbMw8uhmHQxO0gPPm0dr
KB8zrufV4Ea/w55gF+GeQ8N7zPMi3uSO/B5zG1uqwsUIQvicZOkV2GS7/CfUOE2y+aXSlHNRw9LK
3rO1yfAG5HRQMbg5gvegb5YodyU/OlVh8yG1G/cJa1zrRE4A/uEs3JBty573/x4NhVgRnfRsDEl5
bGC4SaIv4l3H4c2fJNZkMKT/JhzkTzjXP/rHqQHB9wZia2G1Mv7pY7FRaYeDtWjZek/bZyVFe55f
sf+UuwbZQ17pP7MYoo1ADeDP+RXQm/k3b/Nt72YvlVPyZJRA/SUxvU66ZITE1TofDnEmH5RLODkF
3DCWMNPTkvGF9IJAP+K10HVbhbs0yDg/aWV/2kJH0ZNk7Gdf3pJ7UGCz1MqmOIUVAbm9+jfm7n9O
qFoifUhQRYng2/zaf0LN/i5AwNKLOpqxLwSd7VyNuYTz9aL3LvMwV6FgWtUNP8N//wjiyP8XuzZM
okWE9eLXp0v5n1ILXDFrprdQKFF3y1X13euYJqf6mVN9IKwfLxZKXK3pb/RhFgDD5inLGFrGIje3
I/WrhLhsNEKIV7bpcTTS+qUJCfOZH3u9RahEM5Qyv7XaaTZukVxIcMLZYCsqmPX+zLQ4g7FbdzKL
gix0+23rWlSKx/OunTmC9RoNYZR+RGm1Ez4cMdNxs3WnVzxTb2YOmzgx2a101yx4Etio9bbNAXRV
TfQvXvdQGRiIRmPciDb8RTnbefT8/BzVz4SaufQrWo/kCWKm8rekWc3UL8b0VWvVDa6Jaoz0nBbW
Q+25p46csrV6QR9DFR89DwgbAD0YQWIeiK8EDhc3CrZr3FZMpG20iUftN2hAYlYQlCXYiBPe1bl1
8hMiQ4BT+gDz1507aNdFakVUa3qgJlYgJ3Hc8zWcXSovFdWVcYevpom2TZnsc2mwwZTFmyZwZRed
7p00+2XMGvZrwEvfG511nPHB2xOZLlP7joC0eVbq37T5/UvGsivIcAW98A1oUtyJ//TI+FNJCORQ
l1wTyOjHwr5EZfriDU0Jwxe3K8/EDCbdfmPa0wNYTnpgWjbJwKmfp2STOBaijnDE0I1aJ2/wF2VN
++am1mcv82AeRvvgwCCvY0rT19NM60YVl/8mR2v5Ef/hiCE0xzR9kyApE35paSL6+6yOnv+nkqDc
gVjWFNr4aA2ljqNiPMKg/Si0mvSOuPxr3tL/dGr/fxnI/w+x/f9Vtv//wtR+n4yI/4zs/ZfQ/h0d
c9/5e/YPuf3LP/K32H7P+wvfEbH9ru7ZSP+W1um/1Ub55l9M4DPX5ZEkYFhfokbQyrbx//0/hvsX
UkrxqP2Jylhu1/+M7Tesvyxp1cQjC2he8nH/v2qjsCgsF9LfPU0G6cYOP4fLD2dzzHlL8t7fHdx0
IKa9NRdwZeSRBEWF1K/W270VDzfN/8lDDK86RB2OwDJf1igWZCQhSfE8VKV3CFGDJBEuJUdd5e+C
2evQ+jO473UMccFM+VlL8w878x49JDIwsfKtvwsj76Uw8DdxKq/ytP2VFMU1QR6xAuuIAmhwwJ6F
39T7ZRANPWzf1rF0TKL9GOjn8RSmv7LI/M5y4zKZVPegQsrpiduUI26/nskqrik1UUu+dVyM7Xq0
EcaUlGHxB/pcqStlc/pZmJayonxyJnE/G49kXhDU2zWsNQa++7Cdv4pq3GtgeE7xWQ7O71QiL9N3
gNAISrnPzDa8oXuVuL7gToY8e9GxjtckDcQhHFFlgohGZvkxSWc1N+QDjD4tt/Z0E/TDwCnaJQiB
u7JdOGNhiU1HEwArzdRsPUvj5u6+O2JawoqESRCrfY0rVPujkXFmBdsnbhPLlWvUbwjcXsIkjla1
P926ST90jXX1i1jc2UUSHg2KguY/TZG9/qMLcYok4rV20J/sK14eXBOpzFZG53111tZ0a1r3kng4
oC28FIh/yYshAEn9IiZmn+upcS4cPoAa5dAmRAq7iRDvUsRi1fe1yIhu8fZxY7s/ZL9tM2A4pxvx
GWv43Y3WZsDHeg7wqscgCG9lxzQCv61tOpOqXpgYFCrwh9u2MkiE8uHZNXyHzJc9l+3ZQZxLzPZ4
0oY4CKXVbIaRmCWs1VqxhC4C0RBPTk9xbk6XMTMlfWj1a/vUe864agz/NbNhKmOnfxl7eiKbeZNI
upv6vNG2IogUg9mwrB9Je3AUGFwICbcdcvQdenXlgjMtgwieLzTfPkrykVRIjSoDyOj4rJtYIMie
HhLp77H1N7M+r2c3+W0gzt44/XD23fgQh32zUb44pzZlTf5oPXaCnhwbIQgosbqOhXdHfgqwDaLy
TTU1d2qwjo0tAvBvsKYMTmam7IbcxmHM4ys8o9jM2/qXCHW6pTSk3W1kyiBclAuQN/BPPJ060crS
8tkI211DuyrSo0MLkXW0QqBvW6qAIfRNR82y1ENfVJne1468PgpHnvHgJGh3vZ3nQDf09rgH3qWQ
vtK4CPVHcrs0sz2Fqn2DB7v0NnStngw6dpF9CqnK7q/dyUVaLtr2kFDi4DQVLUdJT4CuBXknozg7
98kNswfaArPNN1EnYW8T9RbGc7whQviixdigzAl9i13NLzBPm5iHd+NjebLMdu9ERo9DprrlBnpH
B+0IY3CTPCgjogWZwEeCosRJJTGyqhAjl4MtaDtoWFqTJsq3kg0Gt1A+8NDxXnkmflKzQJQ3M3/D
vlkrwnzC8yVt+3cm28cmGw+uTpysm39m1bxzRF/tTVcevdH66rOlNAgbOfqtbu0BelNC2QUI4d7n
CXlPkdqUFPUDMGpCRJCpxn5Hvu+K+H9kFi19j4Sg7qQZIy5ilSBFxe2Wnoyd1013KAt/hQ4ohcnL
tnEYxxDGGMNW97ugxvsTTfFNYD1eW512UCGtKSql5UvWLAZTHp1L3yJ8KSZdwLKng0yQsme4ykim
Sb+n0fvkHJKI23HWF2RRrzw6IjZqii3e0O6Gc5/u6Qynb6p1gW3PRZD7eKtJoF9FA8IQhrqjXNJx
So8ECiu+tI2eXkRs9NdYIuZw7OGhkggWpqLuDx330T6dwDpY/7FWohZsOc47OxzfepUbtGlF2n2l
p9ZuqtA8GF702CX+fMlylotodG5aLcUvmc4culr13Q7jVpqIcFgXFgqn/lEiTE8KpyTy8n0Yqf9g
7zyWHMe2LPsrZW+ONOgLmHXVgAogqJx0upzAPERCa42vrwXmexX5srtEz8ssjEHlFCBwce85e68d
v/v0OQ4FzSybibw0qs1JAnrCbxJRWWtN7TBYg3+v6nqj2NMqk2b9Zy6orJi5eZETmtlBOKE3MtL8
jfMktFlNTtyxRhI8dT5JvhpcrQ6pvTyqS12l282lWR/Zzi5HJ6lanZoczQxGUw/H8BZoMlWQnCSR
2KjdXq6nHVUMLHwanZRAae23ZkzvTTTaP8eBJZ5afE6DRWxxWKsbv0n0o9QY4oSWlsFAUl995oPH
TM2ONXV8r7Tye1T+HloZqgIpXs8jepBR7tqNHKuHnkOd4BBiX0t7i3CcXNvpOvclPlfyXbfRI18V
KGlWeWOWwEtP9e2AM6qST7mZIF5rEbeocc1Jr8JGH2qcu0JWS2wj0NUli1rjEmX2M6t4TD0qht9O
e+0m6mkXP869UMqu0tTfml7VEcDgYgy1oGZYE+wIfumVifGsCLU5jLNh7cqlg6vlqnaYpDBwSeYZ
QQ/yQ/g+ikUzoR/DuIk1Un5DFxJD5A2mTxvBFXXHz8LHFUgXnArSZHUb1Q40LIxT7iJ+xMBB3pc+
a/atD5PnVmnnM8WBL80C7p/YfnSeafm6E6iCdQo9DxGVNT2nVvCq5NkTobPFyag0y2XGj+bQpjdj
106DKmMlzZLvjdIQQSUJzvSSjiUs+VPc1qdJTLFrTzHYt7xICSC2J4dzFhGXEmKsoqZHTi10cDp6
HFXoOz1+NyzJ2euoUYNPQ/YQyRw/6n5gukaTR50Ijda14KwCtndNo/kKE5EdMCLOKwuvBG43RhZW
MnfNRp4dNH1zhmpIIE5d93tkZXiJKKdT25bmg9Rp36UIoTQTMb5EmD+ZYjojBgGhorzRuO72EaZl
qbf6k9aS0zRNYtPLavReA0mHUZjjJdDoFdt+GF9VGCgrY5zHL2h+zCN7abj6VRIcFc4qjPPGrZaS
9kSZ1njqotcWgNPOHKga52WdHMOGE05aBxGY5ejOsdPsg2wq3CCuPpk16scisGEPzMoPO8VnkiSW
h5hsEkrpVPHBQNu9YluvNUWPEA5JviOm8Jzr8ldUhojN4BaBlL6TPIS/JUVRY8dPBk3IleKHp5oI
8C3Z0Z6IesbyrHV0NEgscA92oji0mNlPrE0Qjo5RU0o2ULBpqqdoab4rsJzltoE25p05SUNyD3Mq
uF7uMBonjIrryay+FZW+Faa/Lgm5WXUJNdo5AR7izzZTI+symuqFIicdM/0b2vt5I6mlBoxksYss
oVqlYeH7p8nVqhnOlfq585s7gR5uMgPSgU6UTTMysOlsU8MwS7odo6BHqcQcFU2BzbYoPpAN4kZY
hIJxK99R6f0cDCq5rVbVDj6Va1JN3VEdaHXZ1B/mBSth+tkRkWKLXfVuBdBKHxd0sgKymtsu5RDD
TP+nOx9XsXXhp/7r1T/+qp75jDhV0L7/x5P+eOSvzy/8iHdRtaij+fHj8egfd2HbHg5/+vM/3ft4
Vo2ACToj4V5T1XjVchFDsvAeNx/XZsrbf7rvL0+JwmxMYa3zJ7/+7vGcxyvgl2BW9pe/+fWy/6OH
B6WodkkTizWTc2ogTZR7yVww3rbL1cftX4887kPLLsEUwiZgCQwkEhiiX894XHvc1xFthuNvbRuc
89DZ5O3WNuLvj1d8XBQqbmzOR7yNmQ08hyG52DDFwfqi4/1i8af+AA9SbRNLy70WNbxnGTh/mKt9
BkNQ0jqc//4Ru+VTPF7Kt803dBeovyYOvmLRS9FlzLzHNWkRXRUEkazJREU3LGn45pcLPbcjuFP1
2+OtstpHBap32qpe3lQqejbK8hmkFLVSLwEEIHul9MImX+YOosRjYdgRxg8aJN7j2uNxdQYtunrc
+bgtOmNwO+J6fj3lj5d43P7T6/x6vGjmcd/Eqb/FF8rZqSPUDjdb5cX1gOgkAAVmIvFcJcsGaC0l
nNdpiWMYsz0M+eUnrQOJx/NlMz9uP66B3ug39ozW43Hf4wJJML1ERvlN9vg59MJSUErZLJQntXdr
k+gltsHjIvqPa4+bj82EDVylB7PqaojYj1/rcfF47NfNx/P1qCz++EExPnNmeNx+PPJ4YqxM9tpX
wIhpuHZCf0tADeYvrQNmZNDLtFBhz2CBB+3ZbpujmWSnofIvuvIV2fRsiKWvTH6iXNmrAsdvM7ms
JV3ZZylD2KawtU3O+XXKT5zAz+HQMwQoN6Vr3DovqN2rhzx6xfa8SWSb3kbhoXlAn1x8xVdZUg91
NCGfsxzT8ulAtS6Ah12rF45QTKeWhx2q5wo7+hKoWvZbhsFLrSOXU38P8t+bOdqhZdvjWKQnyLcb
hnMZWE4fpMsP6Uxht6tgM2A75Qwbb1ObVti0oS8Z62TUomkH1QXEUBodHFF+sA274GnKJTrM1QcZ
Qtd+fPdlbCQseZM0P2qdwCUN27Oj+91Xa1PPDoVdHlzybQ+Iu57ajomgVjuJrO9FRj8Ry5eWvw2B
7omuOYBOdMn88yghuYVuHc1mdM1Wdf1Y+T5m073z9Y8hInyh/tI6rGZBeETXcuaEdumymRXBeOgb
neNb7OOS8NJ82OZCP3YTCppJdQG6MVEdd12beMO4LAnOfc+pBBG4ktzkQdpJTcE8QNz82Xrps+Jq
ZekWMrjbsX6k6ts/Mw8+Jdl8Wb6APr62aD7M1MXufuxGsYd+9DNJlWdT015qW77kkBVVrJVgsMgz
bVdx2N66vD3kmvYDSxpa2uCAEYH/80tpdSeqnXQ+hzUQsafO2gH92I9t5cgD+2Rk8DNtW4oxxVbL
LDdGvGKdxl7zjDY9plK7TyXVKRewRhW4fTdsfA1GX1uSgjAeijnemrKx0Sm10wKwpvFcmTEpuqqr
Z8iSMVpU9ngF7nhO5NlTsH3NUn6yR95dnw9g5tvEKZgF5CYiWeMtzKddLKlb3fJPEs31VhYHrdGe
E7PZFwVYO5rBEmpcVjynSXsBP+SSsHOAb/AEnerSxfF2DODdtfT7ImKcv8JoIOHS2NaygWTX8UFq
miM/jNysmTbatuTOuu91NNoMKz/VWnrESbQ3u+iUWMahEPdJny4+bguIK46WUG5oovcuDd8QNAuZ
oQah6L7T1UOiqx6eqSNthZ0lPvDRbzgGgQrpFYw9E3gsvG/0pK0vDr3RuEIPbqih9kn3qo/f1Enb
R017xADhhKO6w/y/aXGYB8iWNR+kGAqcHNhTFH0vIu3c55zu6B+3/ktSZ3sZ/PAYM9Ucp4OxVPf6
1hs0KhT6QR7ELUYWBUl7P8fB56jiy+cVKB94vPKHMaY3VtQrbRyOPlVAJi9E5s5XqbE87IZnAbix
jYNrX8m7MrXcst73yEHoVmwNREZW3b7KpXWQK3GbS92LgxjnO15MUQO/DJ87Qr3mIWeu5ZZUVcyS
0Yo+NSMUi1KouFNyTvLhS4S/z61yiKviqhQNTKs1m9aV2PnMObiGXf9RJQ38mHRD53tTtiqvIL9G
uvqRqqMrR/JpwPtfA6msleKWyoCewumKXuDNzvKPOG1Z8PtuW0xvck+uD4CWxSZWtrgExXhI8sBN
kaHQ13DQQfnka+MQgZAD0MX/Ho79q5W1L6wbXFBTDsHDHr4UoRr70CqO7TCdehHc/BbLBLUQvT7m
AWusgaZ/qu0TY/aQuB5NhIeJ1D6pi4prPo4+m1jOXxCznxMqMLaB8ZlNXKjsSZLyJMgF9ZXAzUsT
TUzrpZg40sw+RVJ77SLAXGhiNUTbYZWcm9G8mL24MX19olv82vv+HVrNCsy5W8ytG0iK60v+qU+k
uwHhoKiyE4hgB4/XZu4oerTSPkE+VmowpHxSW7U8OSGVMW9CDt2iDb1CGp9Q4FIYVfZhHtyi3Dqb
ueril9uAVncyn4Kkgcsk2so4jKp5PIMYO0eKhb0vOsVYMlIokIMNcnQJSBziw6SbF0nKX7SFm5Sl
OuD6A4YT9OXlJrxp1WuEhXqBi0CZ3spyutPVwPX9FH9t4eaafUzHD6nu3SG7Vv7slarl+Oj6hCpj
LWcX15LXKQovaYmMAb5RF2zZJfdq0THKNFuzR++utLtFZKmwF/j9tJdjiE4NFMvwHs1iOxmAsjF2
p3N+K6Ie/bDsDMSXGpA72+c4Ndw4RyBDl6oAmJ8F+dbfFlkL3O85AwJMt/dWhfqJhrpT2IDwionE
enndGo1Hy+sw9tkxzYNdkkQeydZbAL7vhq3DOknezRBSTpNjHxwPmQAvpIBqFtltjoqXmIpiYuk7
2apOeerY6qGK77LhRNCe7eFqfRP1y4A7xd9ZEmS/rVEe50DbKu0ncFAxOJTTVHHW5RS3qXrJ7ZuR
dhR2lUvRIWOxi2vVpPdoBNI1QMZr1Y0Sn7UBtHbpBjoGknipuPbhC5jTN0h/awX4lg+FGDuKZ1jS
QZ3ik8V4Mk2Q8igLn3QY2wV8GiFnziDhd5k1Yr4ZEfx5B5GePblfR5G65RMLvfy05vwSoNfD1ejk
CSVE9JDmuPeZTfiO0RbHyDC27T4X5rYKTimwNN3sbooQnJaYYuq9Z2rRxdBvNYqi2WqwmScYlXRH
H9XtgOAplPLNiGKN9ZhrynQWjE0F5KkNGfVJH5T9pzQxnCnxopEMD5yJmhqsgix90q1nu7Z+xvZF
b40LQcyeLic7q7Y2EDXUcoTh8j5h45NDGVlm7VjhAD1yPFCYJtOEARiinemNfs4pQN3n3XQqa92r
hvKj8asvVs2kdowoOY0INzcM7wY12jKGT9uJMxpgsJ3ZB14IfXiqOMVX0heryW0krkna7Cqr2Xdl
Th183KWjmyqp4y/Z6kzdSIxdFwkogtR2DB3cjM70C5sWauqyKzaKWro2/tA8/2YF+SZWMG5TPScA
b6NpyYnUEEeFWGZb/q5I5ycVYt+mLY2r2cgHQY+mAJeZ53xQwBRxUOyCzPFF82SEyWEsaD5M43fM
wzdTKvaz8hontTeFUDy76R6BajItCrPUMc0YI2QsH0Ip8WrdphBg7FPEEOC1doM6b6mAUWamNa4f
9fYtb8uj0ALGo4S1xLBNIaPoi6WEKrcvke21SKsEY0p9FXjP8ooqdu2v0QjTxQFQ2l7Qlu6wZOyk
cMItNm992XeAuzoqPGddYvhOnsdMcQLJ38tBfgIR6+ZhvaHg9NLptUP4jJNjfEoLjv7wBTP4ZdTL
9xFHveUL6p3hju4eac4CO9Vno/abXh+2LQueivNiPewkhOWQLbb4CLaSzEyZkYNEhT1k/Zca06dM
OpmYcWlU2DPeFbXb637gksnnmNrvVPPQRmfHKQ4PWjzdQmxhczAeeUFaKYEnBxwqySZBxm7OA7I7
WoI1yCA6DX2zQyTvjKLYDPawabEedHiUQxK6KOGgbmhJrsXqZ88QDezNZJW7qntKqeUj/EXGKW0M
bTzIFupGa9h1iYG2Ajs2wo+kBLCkGEzlYaLoEV246qXgZDTOWzSpDhmwEL1yZ8xnDBbjphQJe5J5
jMfooLa0q3Knx8uQtDDzZCg9s2D2Gj6PMM/qgXNUkzsChnZE0LdOcJ/0AhJ7F1qKZ2UyZevO6Qw6
UBpz/GbP8E2x19/4ubZZ0EmFtGphs8yavF10kcNYAcUwNvk8weilGFR8JGq51UZtK6yDgc0RK+o2
yUsoNja+s1VPsjXjsUelcjfSX9MTJHl8QLJyPOhA+8BqvXlck0W+w9yya0hZiXQE/XztdNRpPBT7
VG697Gc0ZMTcXHy7WtMJc5rWKaXK0UXthlL/HCrhe4Et2i/lS2UxbWByWwD8MFg1lom0JWpm6/fM
1ZtxNyrtNjUavke6U6b7KMABQmyNGuz2qMP8WDp2GQucmi9BQqhEk7ETKe6A1NHt0wT0QGe+qDA+
+/p8EXLsEKLmaCl6s6lxUuMe5OM3359fk872cBC+ldlTtyyPZO05ZQLftdS17c7z5eky2EvCSU2d
EnCoHl8AKDwBWN7kJNlpMQdQHJ+KvuV7lJusCRnam4OuaZ8SdmicPdTPa9QzvjEz840dydYcOs6r
Ebuq1jOJCiG7L5EXlgmqaHJjSz5Jpk1NIyWwkVlSy9jOCJjHJsiViBBqbP95AGUY6HKx7avohEUI
RTyiLTzYgWJui4oACLtxWAKhQnR7tXZKvXXLJvGUqXZGW93MU7nEo+MfD0hxHlm4mDeKKK6eIzon
/DBnaNaA2emVvkN2tevSdNfJBqAge5UNnz4pDBB/Oxy1HV0D1dTOA8NvLp26Wd/E6SdBm/uBE9bc
6btWhfQLP7RGJdWrmqunSAHyYhcTnZDW43b58aD+bsgUWhs9DMASQs3i1V3KO33nRT01WukpKNW9
HiLEJ/YZD+fOkHJHYabvD77vPIo/aY0TuWxoIRbtguSjIVV4UU46zPZx9XERLnfmZg6vHdjUihR0
LGVzhv4erToPIUVY2g/wBLdmhoUPoxX5KLjbaM0FkepMg4C0S73pL9WQX/f9v6ooUR9+NR0fRLJU
Zt4060kja2Sacslnrar4cbCo/yqtECUarZOAgdLoKSUpU7lnSjM6ALx3vdQJ548KGxnMC09l+TSY
FU6wXy2WTf+o/jzu7w0W76YggVPG+tUa5UhbyTgDfOW4rlEul202vAdioS+Icj4NmLpeAiD6tlT1
72FhW/uhSPtNnfbZVTPa16zwl4QfpkRaKTdvcXlg2uYf50FYK0Ay1aHwQ3kNVqt+jzJkrmmQC+9x
M6R5lISm8lp1Y3ZqwgYQYm/X7yExlRsDAsr+8TS48I45+g4IrhLiTtftavnCwlq5zEP7YS+hS1Kq
JPvGt2IHOA6DBV2odzGbzlRb+5DV4EX4Q/QiYaARpTG7qK9hjSmV2DfEM9ola4tak7Rb0qTMV+DC
tMHg7wkrSNb4Z6IjvNH9RCXgWc7z9CkNym/Ek9C/mW0OimwIHS3TIZ76ZwMm+o5qY+IoVCnSSIaN
wDe8KlX2nAyGtgXP3OK72iXjKN21qf2pDlNzCpUCgbCBeVHx/Y9UYCiJ6/h1ADHnFqkyH8asF3Tc
kw08jnrdKuWmVf1jp+vMU/0NxCQHMSO5H6C6IHsryfdkeu3RBgc2vaqjskhSPBComAuhrkSN00f7
Pifgx8lZ7yyV0nVfkLFD8/RiWWgRti3e5FFCb3g0wGH5rHEKyNMDxQ/SGHH5curRGTBs1QnK3BkK
9XlhIMtC9my5pX/J9+4NYsPmp6TMKZVN+6k+9Sgy4Akf5srHNoosBzOo3sG3yopdi/ogJ9InEDpZ
Jb1TVhUOkmuKVlkHAqSnw0KS2KQ9+4It7YD8r8202yuIy1X46VYTbmXAMISOzmqznTqmK4prY6wi
pgbIGZKTOdwlAqdgE7poQFHsWdtZrnc9PRWKtZQCJzfrUWP/NFmN01s5F8Orz/FttM2TBWwsJ6hV
ZKTn0rwtEntnRpiDa0xV+JRCKdqPoMs7NMZF8Km3o4vNO1zpTe0mir1ucjrB2a5BSgx/8rPKcKEg
WPjUNMCanvGR+R8J7XllojbmTZxV5b1ZaetuwklGFTCCnKEi8ixfFPVQaidwaPy0njRtR/qxEaMT
fraMItuusOKdfCcMLg7vtfnEZ2EzNMnLaL+r9Z0TYsWEZaCIJpXrqXtugSLnyjs0UxQsBoEjxSo1
xa6dipU//aDDugZCirARK95aeWEunWKtl86D/qIankDoVQdvBseVF0FJLufmMMnWMVcniNMA7DAl
r1QshJhYbWKZHoCsdj+W+rfRmjzq1r+zoAL6ZCmE99gv6Rnr9ZGcFicpLwO5ao3SvjNHor5CiRE/
TIO6ovFfWgUEPvV7G+9TvaTPIRxGFpV9lglQPNcAvqEX7wUbc5nmhxhi2kjbCUllFUgMQZVo67ZW
3JaIEayZLUqzWvAuBaVaOAIbK+6uiQLRkYqbmb0Has6RLT3p4hNL77rAA9M0rAyQUwNq7FiFajgs
8kjcLSLas6AmDmf0LLO6TqAgsTu4fYzELAQUVFCVtfQF6r2Sp4wJnHayzeKuFxoL7hRxZuWks3wN
1MGVm0Oh286cyPuZ3b+rEkxX9ltcKxRdx0M0tqewmNx6jZp5YwbEYIz9ShARZrIyLjcLBV538VKB
W6lDN0IjQw89m1ldQ6Wcn/vuG87ZWXXa+rVnMA2uy6GtqE6q5TjHh1WPDkC+o/YIFHtVnoV09sFx
oj5PTfA0q+g7vovhuRzhmmz10jWUfUs6JNB40GrpS2R9WPFHn/yMOT4aWd2WeeZohnHJLY4Z0OIR
K44ppTQz2Mm+Z/49Kf19Yo4et4QjdS9aP0DL4sCV/R1CLjgqKl0SHU44MefzqVtYtiZSatvpJX/X
YLleSg34rd4zKJYJPsA8MfHKdlvjw8CLXgNzAnmPS0lTgV2p7QkH7F4WxcWOqi+PpJEXRdSfqDHp
jzZnwEVnLZGPMAoOVGtyzhZ9Vz/XQCm1YUljKk+jlm+qkbkd5ro6Mdib43OHlqFHj0Dff1NGiiui
ctdZtzQ+LfyAoumfdDrxvXgpJ3WTaPa9M9FOMzj+IGTcvlna0HhCgIWcVUP+EpRgGxJbdKmDVSWp
wwaXkHHMOkrLGXFZzARE+t0WR6yy0TcAYwMnDZ4wKMyexkI/SBlab4Zhiq1Y+2dT/a4QE74ebEmh
VQy63S9iYhkQmb1bie09nmESDrmqbb18xmafraxycU/oqThkHWIsoQall/YCQipdOpboPqm/jS/u
FamrZ82ennFTnFMVa6wNVAKBuGnRni+rj6L1sSLb9Z1ieYqbDHTmA27wyGLJ8kI5zo0avIhZdvpJ
lB9hWz1bpgnQNLW+Y5QNbkFrSFcKt+Y2y/fFhL8D6Ez6XMd5+hwBWRrD6va4x5C1djsqlrx9PEbM
lXXEAf0kc0bxFVF5k+jtE1gHlgXLNRZq9qkxpR4ukvFFB+pbx7QcUsscA4fKH5cYz4xDM4nIia3o
bkmIwFDbQ4OxlovHtUBKzppR2W4n4ZvibN7/XpPYhbrP1DxTCcnDKm1EZ1rxs8wpwk0y0ZqFph7L
5eJxbYIeCdYoLXZknZqs/Q1EgcCGGOZqtCGRfWK/oLKg95PHJJehbIbUu7b8hllumo10BmgWNON0
E12g4wtkK/fZUN9zP+g50UgOU7v6/riLCeC+j8f6EseHMi6b+6iBnA0i6DOPmyoAvF022oLxm0fL
qL0/VM//qw6/T+XPf/3bdxjmbT3dfsJyzRF35y355vsf//o3dUnV/c/l4c9fUd7+y7H7Hv2TQPzx
V39XiJvyb5ZAzW+ZFLgtXZhEm/9dIW4qv8mCsAeZtGp9SbhHu/0Phbj+G+sy3QIZi8kMAfk/K8Rl
Swa7YWAUUIQt/vZv/wf1ffCzePpD+N385fa/5F32xIyvbZCeLznKf9KHYzXQLEtFeKboumaSXv3P
+vAB0DaVi4ak7MHYyKzbkvi96G/SO7QR/LStYYBSoDw9y6s/bam/f5I/v/MS6f5fvfFiQPuTMN0f
iSoL2+WNKVnGb/hU1oH0YvbWf2MjQu3+f78Tzm6xfEPbEPz753eKRyNSzOUrdhOgBcO6SWrtxVrw
WlqcqNTZkbRoPTbSM3HlT2YX3pD27UdmJH2a74lBPJYKlUJJKleDPGHZSeFRZ2wVZcPLrpKSYVXY
96i0b0Q1kZV9tht9a/gzNSv4eZjVzHraZEl3MdqARXZ6JGTRaxZZJcyLfpBeqz58z7EyaSN5Y/1n
b2wye1nEL4v74K0EWD2o8QfQPc8sJ8dAdzEgm0Dpde6QA0qxehqoDS/8LXsg9MhnOiKk18TuDiPM
3kTVPLWgIWDrrpxkx8GfcI6H27oLMY3aN3NojlNS70K7PcRoSrsiZakojhMnbcJX1pXW4IWpurOB
nhpI+zEWABMrcz0PwXNj0x6v7U0dEBuSGwizKWJOybef0JpmjxAXhJ0URZpVYNLYb7Ij+/yNTMSN
NJDoje/AJBW2LMT1fQGacYJr5A14ZXeQEbVhFodDT5BFvNaTgCoUolpmfQupk3TuMKc6E4Lkt+70
8SBSkBVBIC81QT2jyGfmFP7o747XAKkq1FExZ25kSrSu1VOWp26iBh8ANF1HT9C7UrkYB1je4nkC
Rk3cDHCB6mJDwu6L4mgyqdcH+z7M1rG3An7dBLnZM+dfwjICBLY+JGWTDqFJcstXoya/J1r4IYGT
TkrK/vWXSh2Y2JqF9H6tIuKvQumY25qXG9IxIqokYduZOsFEHRsOspYUX3Vy2ZctVSDhKjoys0HF
VNhIq3QTWXQt5I4JPGmPwlh3VGATuXjydUDE1gg8FcsaGF8Tr7+hN3snjOFF0QSoYZEtEFMaM+PC
fSSfug/cgr1tHDvcc0QOEj5jZONZBsWix8JNpWA7419o/WI1pGjpw+zK/5vegkzaTGemNZRD92QP
UpZNYGFBmGDJRcGcaMDz8pe6b6yX/Xaq+kOhpZsxo5NVaF6WU3cQSw2+Z3mvYUtDHCcnR411TciR
oWBRXnY55KNfg226DcyJBLaAGjT7qqUbkUruOCKNC7eK0m9B2F8N+uddw8+TDatyyNwe9W8YsxQe
yD8Epm+1d/L63gUxheaEVUVDvCHXFxI9wHKh/++kbcdPOuVsUvtYzDKBo+GdlfAmlTn4pIyDLnAM
AUZUiW5ogd2B2aQqS9s+MtxsFs+1Lh1FM2z9gfylGb9JdjZL5QnCm9UfliPPILc7MNgR0mJrWyw7
DBitHEeKfQSEsY4Izht1PBPKQHchdQs+hyDevF2+vFo6WrkuAlZsBK6qMZFoITt9FJyqRvv++G0t
e7uL525Hx8dZbLVyGuw6glPLMfBSWGVVTE5RkFyJKXMlBXh6SXJaMJyLibK7abjLd5qUbi9FzaWV
271mQtnoWKclMsD1YZX6zZ6ZL/EcwUrE+RFPs5PXOHOslwG+qVU9YV0wQWSF/aVdRDUFwysFJp/t
ViSxFwXDh8ieEX/vKh2jjqJpDA/GOhquC2V19OOPTOXIrn3xQnnsraU/N/v91jRiHAaBQ1P8qwHQ
GqnilNfaSbfFDyEHXlUGtzITL0lG7TgrnmiNvHFiXVYDqzCiFDNYZ5Tva/kQ4EwwqhjVTupUKogA
E6YkaX8xQ0ddryTyR5KMQ64jMHXk/zq4ywmNSIZ8bWDKlpHKhCoo/N1CARuoIUuvo7QQcer+W20i
JYQfvk8zemdJCNcPi3JefugNGnmg+gsxJRo4Jtn9y/qr9atLJACiMHeFv8KS3nTpfdPmIzgu6LcD
dWlA3l7OoYJY/4CBANBwbN9jiBaJ8kMvpDfsN+cMukXIyDybpJ90bB2ELBhsqLZXBBWCl1Ji+rkp
e2DYHZRoPstRckTx/q3Fu6KH/Y5MJSr07fMsEpbk8rFiNim5AYjmMvNXBJZdTcRKSkHyGdHOiEq3
qVBPdqu7QqRPJb0vKV8Q58MuusDxv9JzoPSQuKrfsdDKn0T+U2i2q4fhR15w+kGGa6bUGdXyubfT
jTazHcr4OqnSVbKt5wasLB6YG8kmV0KAnrrYOBnt9M1iUVs7fdl8kySUCYP1UtRUFOqfit09mzm7
Lr9Jl35WtX6qgrOls2wOm31oi3tvlxdlMk4z7Qo2Ee4LlsusSNOSRJz0uVQgjBjtt8COP+VEgvsB
SKoqcb3Ole4lzYimejGzcUptkPuPszOJgB1mhhfhb+0nuym+olQ/iSh5GsfmmPgWYSnDbpLpu/fW
iyHCrRqFW6udD7X/05zNH8wAfthGtA9RG6E3ZyahfOQUAbqa7i++5vRL7pINSBJHAitfaYYXN+ih
mZtUvu4Rz3WjNJT50Tpkjd5q95Ha3wKcbC1Ci0ir72gQ6JLudkTVdcxy7DSCQsbolswOAg+qF/1u
iNCyhylJD9EnkXebuqn2flF+dTEUzTKElZ1Y5QdTmnQKdvoliBtwO9atxyMcRc0m+b78DqEUXFSC
ufov6p2cIGwmy8yp/3fx8d8sPgQT2f9q7YFT4UdR/3m5svzFP5yp4jfTloXy8H3arEhYyPzDmSr/
ppB7oBkm4FnD1gSe0F/rDl03SJ3UFE0mIl1h1t4U3cO0qv2mGBjgbGSXiq7K9v/XsoP4g7/Myg1d
xaSt6LwokTCW9Zf5v9Bn0I8z3d0YIg4ZLt+KUCVt7s2SzHNBlYSQ1VojiFo9tyPlfV8/Zz0zIz8S
CrqWknUK7CfyWkkVolYp0x7F9WM7zUDTIkT8j1oZiUcMBIacEggsJi3ammjEcEi6NcUZXP5zDHkr
6rzBFBKnUZVgEKplCqVgM4Z5kho/MAw0OAfomUscaCVVIMnyP3Lzx6w3RB3XjbaigXlfvoJWKN9z
xQTtB4wsYC1fJCTAgNfxSy6UROyD5Xiac+33sjsTONsp4bfHY2oVvOAA2kd+SX11cfQlgCuQMePh
FN1KdANyIIo/WTP36yod7XUABXMVl8oyN930qX0HYBcDPs7mXVvzGYfOU83k39k7r+XIkSzbfhGu
QTkceA3JoAiSQZXkCyzJzITWGl9/l7NnppNB3qBVz+u1mW6zrsoqBACHi3P2Xvun+lljW6qZReyg
V9+nrAdLhSMaqRwQ9XhvFslrbMwzYkE8CnpQ/urm8EXHp7CcO9pLBqUTtG0ToGJitEIBwCRKXkMo
n8GcWYvGwyiqUTlZVtmL4+AkrGX4ioGPu7bia7Pq72Hk0QFqqmUh5jc/Hy/LEb2Tt6Jr0tpUmMrg
yRkgbNKhgguUxS9aZP95/yuVF71pxXPVQ0ArLP1HxVjJgv4ATBUphV9su8ze1RrgRjYo+6nHsU+q
luikyl8Aso1nd2fXLTRWwyER0wcBGOo/Mi9LMYgdCpHvR2lR6+0MKjgEATcYOyrPUdlu/q/J1y7p
6ieIu/wbWbwxgOdFndn37tz9MLKKMM4MZWs8PFBTAhMXP1fA8SBAGSR2e8OrxGA2dCE1UzesFyZh
jGVakQcDTgu3kb6krUof1eXZETBKU2U6M+CEbw1r2FmaicjXT3d5n8wXvoTrLEpUNwRBltgO62w/
ZTwwX7Nv6vnCjOBVSA03LWXawwDEahAz1mt0it6kgw1rytdUjfvEIbJhiGx3AyKB9mxycOIYsSft
h8yDHj+zvcLADQaVjCjATkDE0Bh6O0OgdI7LP3qMdRweb72GkPKMRhQTm2c8p4aBURAYNH1jorzK
vrdvCiSx+pTv6hI/ShlTrE5n40bo400L0w4sjkNUSu1d1rULFaJByFiBrQBjfSsaWh5YvWnlDU8u
LoOx5TQx6sltXP6K4Xlch4B88jNTD39hzEenZc+7tomfxxDwh9X5u4iFS2JK34E3P4yT94ZEbdOX
CUM48pa5pG8PbppodFSiM8bYMDXZJMcFMQvLwAiHK+k/s/bfShN9KLvw6aopiTNwsEJc8t7rpUdO
8rZRJE/FkyKZPjrv5yq7oEK6iyLEpb4fYTASIBszUgHrPE0AY4338KQXY6n/MFQyuOuSAe/32a8h
4miC/tq96IZmFQZe8DC0YsHZHOMc6VVnPSFGhg/vxBLUAWTbN2coJBlkItl4wwxjPy6eyY7NcOhR
F3TS4TyrGA0J2xz1QgQ75btcL7tFLsVFGVjjpurvIGWXK70fnprEf0ENUHbxdWSRmOhpTLptkZvo
e6CQJ1dePL5g7nr2JpCEVUAm89hCzkKbgqMWezYKw5CjtjJWmiPgogLPKhHmIU7b6cECybmApv0K
OL1Hm8gk5saBAWYZy3dPV9xl94YCDF9yBZncjmz4ynjyLbc+2C6uUaunXa2R4ME/R7GWfsBq0GZ3
7fo4L+yxus0l+pHWwGRvZr/0vqX+b1T3rctJ1SZPihKCdW77wIj6clgabnvrRjcB2RcrSjZyVVgZ
TtXgN5Fc7AhRcU7kBAprTwRxy+bU/oP4qoEMrW3soYvI5pk581oFf4WrI+fFxQlhSuaPDrmzFAl8
tkRV9Nzk4qVpRb4qxYiWpuxQS793uID8lCKECBdiC6XA3J2VKTjrbiKjPcLCRqcJpxr+BAYnK9RG
+11k41b/mfBzNDOhQQfBkASOib0ZZ3ZResWystHCdSljNFhE2fgodTI0hykl70/9ORMBI3W/m1BE
RIKYHfjyEvKlp8Qv9FepRajgtT+yb1r6tognRObAcHZ7qDaMIowVSMzvqip/c4azwYQVrLXlmebm
zrkb5v4ab+0qHTBWkhymmhFFswdexyPyVJohsCuwFAQMZ8MlvWd/RUrtRVgSw4jMo05I1wJPfZ4O
v0rz0A4IqhHm6ZecrHYBhMO7ovF+xKPmrmTW043txk3SReZhnjCcxX1VEKPhFIckQJFVYlzufOoS
abuf9OHBUc63MNU2Y0mRIwpinOOKxIksiR5Wlj56o7/m4ClZ0DjgVHc2kAUAZBLmrnKmkg364pHL
dlbr9Z86KIudw6JOZQTQwDzTDwSpZvYeORQusqDEXfcj5kDfrZ7ruLmg5dvjnhe46DkbYgrCV99o
THIdTvtesFA6KGVp+kb7Bjc+BOorPQrchZOFzy0MXZpKxVYMyAMgG++aUrs1EQJMmvOrVGb/900C
dHNNYQDI34jWBWHvdFCJuoju4Q3EBaaHyg2g99N7JZ6BJh5rEcKQhqSMHjSAYVTXOgyCiSTDEHeL
e53AJxAKVNArZIGPkjZVEIMGmgGmwWY1dspS012SSIQSqA5fkpBAyb7a0DL1zjzYCDOMhEnBEnyo
CampopP6RYBEwH4bm8HYoumBs9DDWyCjqmQ5dowtPHvoQhlCRSNY1ZtOoRoiBW3wKf0MUBwCaA6J
wjrUhvdjruHglweOKSzC6AVSOBCwFm0c6qAhfAWJEAoX0bMUuyNYp4HSdd9fVOQ+LlHj6fQWyeAK
l6GF+rP0ieLSgjDc0G+uUDeBqAAaj5YpABrlZs9mS4kC4iiJbTjVl3rt52fAR5PtiEp7nMjlaQv5
J9fPHCLZIcM31c3g+PqCzhXAbRRAq7oncyrTHP1SUEzr/AfCQJBNQ92Q0DcGheGgy4WSABMpfI44
VhbejllF7MdyQucG0daA6BEpsodCfDAzEWsP9MNX+A+CL/foV3d8aIeu9P/EgEJAJD7PtH2hcx7G
AaYpIGt4dan5awYyorE5W4Fz2EWi/u1G/sXY1djD0xEyiQ37D0oW6yAl7c7APZLgIQXXezB7O1tp
BoQ+Fqchyl49lzJKCqdsC2hynbQIh2T0NCCKZccBZ8Uv3UNdpIS0c//NJrFtgrs068VO07dav6+9
/gwS8i/DZbvu+nCctQGnrG7cSWAtYZjdxxl4SNMJl27EOwhTatCBkZ0hZkD71y6tDD2DkWF9jmuw
lrEGgD6iDpXW1npSyKx2viJD+LeXPBImXox0xhz4MpqmBDc2mW42/0JfDsDQy3AVZMBkczPuacil
9Gurx4xKzcyfXnjAbLrrErCNVIQbCwHCPMavtptQSJdnXqr0MtfSMzjIvwgwOZrbY8siIkTxc2I3
eajddJeCW0g1CDtN0NlnuaLuBD4Q7fZQA+MpoA0AB/VVKEiYnWepfiU7EiqBgw3wgAskZG2Fftno
L42w79h7V5cmAaHnSeX8NNIwu+JlopRNb9+7hb7llVsoZwDenfKHd5NLGpKBK9XAGSf+Fdq2r5vH
sgkdOuM2Hjen0LdJ+NwEjb+y7F5jHjeTc4JnLpywu+2ludGgx6xG3jEiTlUaiOQuTdx73+YUEMY4
CRvOHZ4K1+IbI6+9vxp8WN7pdNZ52UU2cZ7jQ6OOP1hPRbaV6qxgDlEMQmN6s1HfDj5TjAg5ZbnB
yJ490ElhD3ltGR8DLmq2GoiQEuk6LI24YHzlUZT0gTPNuq98zd1CZMDIiHEG2h4UVyEe6NXmW7to
9wDE1RwP4j4mG8hWmz8GPKWvlnwZC+xuPcCDIzZJW0eUwNMQGU2XvNLhJXTS6a/DBvh+ZUcjNxae
2XZNcyztUHl6zK7ceGzAVoPBbC301r1PPLgoRiXAJlZEr9r5b3eP8nXSAnulT9XPMXx8/7PZyJ97
fxJ9haXTyDeKKjr79fNQDBdlGL0GAcc6p2QJl/4hbTgevv8zfarxHvizmSPorEwZaxudB8KUqNtD
QsegCaBlEG9lfkhzOUNK8c8BnaD8MZat2xNITpL6hdFqE7sXU187RvIqIhtRF8K5ddhDbISxN110
uPJCdSTAXIeHj399ryuZr24nq9TVbtAPZ+i1wnqrdVe1SklpVMKtG8wPNn2Z2yGzLzOPl6CbNa9F
+2lrZCDMmliZorUeANMDWy+XepJOV3Ro1xU08a3W5vh12NnC/XjjvEA+MBjf9/Nm58rdrA5Vnvnn
f567M7mP1DUTlHbhGYlc+k7ainnU1TC8DfJxpBfelbTgymoazpupuizzPOEcuu1CaqeTOI/0cN7F
XXEYYVxPbn01sHUgTftSQL/GKoWvMs847vjke9iTWZxDaiSCku9kMny5SStsu6KPWEwHa0KJlnDG
8BzojQBdzgJ/JQ0UwyHAAIdy4DmycjH7xCkUU7904vl8nJkwS90lQJ2HE0y3NEwIVlvnnL4sm2Jy
jUKvNsd1mMavUTPy9YaHlJIFEYX3cK+uCrP5NcS/jHZw1qUqnfSmeS0G+VJkDBkOb81qkpchEYET
jXAMdIMK02LoNA4/wR8A0Vdo56M5wN3YqugaIjt51FnAp66es6t31SKpetxKvItV6I/JZZDY/Em5
Ltzwmi3aveXzVQShdp9y+qDssifjnhSoIcfgHfCb0CjzX7G7N+MuWLaPeffTN2Bre2F3I/xMX3A8
IDWZkgXhrKzcaoaIDf6XScqg7ooNz4ygb4oWceTsQbbW/nj1/jmAp4iXXZO+yoZEg4oVFK74DuWw
BQm65EdBKQRksrAyuNvqvtSzdvmzWei8afS7BnIz6OtSPXEzon9SN8RWV+w6X2JzMMwnPe4gUdn2
Hrp6vwylwHK/S6f4KWXjoganGpe6yZ22QXsTJ2d5kG/UhKjF8z4gQ7kqCHkLfA4ZCkosAmpH6IFA
gPKvgouNl5RvTNeTV50Nzr9+jj87HEPUrER5p+y1NeSXZcEMS8EiX2oTXb607QnpFBbwB05hsU11
qFQTAppPMGKLrM7jZd8xZXdZ+jpJjTWnmc9cOrdhXrDghMBvtYC5sJx+gM+X788G/jcp2faPKs7A
FSjA8vvrsNVvzqN7u7N+Vi4/S72IqnHujYE4P8K1KwKjl8RnWjTDgVRJ+eO9ZBZn/Oven++kKmbz
gDsztpNN1nb7UYyHWDGKsuzcTux1Hj95VfLTmuvbNBph/jrmjDNvDNCWY3kTw6gvBhsrcOuyW9GT
3lno0D/XszZdypFB7Iz1vGk87T5TPVw1Qb5P3ODo2ZL1b46kGFSPADbgx/L635eA0WkrFnlMJmqO
tyRvxXUb4kqMM9ts5G6yaLdp/pCc2w0Ho0KPfUDH6D8TMqvPmM4b1mXqkuozGUN/I4paLO2Qkpkt
gdruKqbaRS4UFmz07nW//1mWzUNSsg79Vf39Qk9hHcscaBohcZCSHCldlXDV3/9LUOHUsikD3wb5
bTNqgNAMXXYhk5kchrWAB0fA4VvEgLNHuQ9RLC/ei4ZENtyrX6blJXXH4IeaBNS7tb30F8aRYjof
c8BvsdhVDMKoY1SWwJ6YE71S75cDX74I7H1smQcAladvCZHLB4nI+x0JRdv1FEnROyJh2hgpvFbg
W1A14WzI2L9TGRMRbStjW4zdDyehmDhgUz59XfOrC6POQiuilDHSOhLFmHkeTRyCeJR1tQFlwZQg
8NvLfQtHWmudvc20rGYRyAp7Qy35ZNdBT4xekfJw4PeeLbYPk37hRM1j2LULdBq/ievgU+RrDoPo
zK0LkHhyhxLpVe0ZJuTtMTKy0zdiHYts1BOUhu0I8LlU7Y9xxVZs63qIiXAzKEq++uVq/huS8bbR
1uSuvJZ9fc2Y31URn69MmMJo372q5niqmuQ2swORhHuCoV/lSAJssVdTfMIM3FnUftUkNxlvs2DN
LOB2yYl/wPrvjZBtM5uqfUxjuXdTPlOS1dbqXaLAfn2/0//fI/qmR6TaKv/vHtHidxrNv//uEKk/
/+8Oke3plut4gHIVn5Q20H91iFwPdqmQNJBo0jju3w0i9//YHv+YErTZtIJMPo3/bhCJ/wMHVdFQ
Db4cAyD7P+kQKS7p3/Iw/uWey2WQp3mI5OTRt9+ZEadQS8cGpYU7CB6Y8zvQL/Pmr+fxxax5/KW/
X4YZk5AnG+Tq8QcyzZXnmfPUbDtNu+govrkkYueYNSt5ZvsotmfoUPY/nV/er0ruh+CSFo/zaH5J
uDWI+UD3paAQl/bxmtXnh9eMF2KallBWzx3ExuDoqnOOXUFpbT0mIDIwbxSJFjEWBp+4ezB77drM
zJ8RZjPDi166Trv2J/3Ql2+GkTx5bXBfWBU+8Zj07ua8bbTH00/vuIen7kM1GHVH2o40HfV0/1py
9M6F9umXWPJq/NCOv3ND7fn0JayvrkF3kLQyi8FgSPX3/7qGMVhkC3hjsx3c+LcpuxVrGY5JExNI
uO2zlrI/fDZSLvmvYhIrv7NujYStJxXSS5u9UtngpO+c+0DWh4pSpkk4s9xgILgAY760CWfto4uu
nNgaiFszPljpRj1pk/SGRTtTwnGKrZPgG2k9sfrm5tSLPh7lnoGKkwVbd9xjaWJoi2JOnKrZOimL
SzFc+8WF0dUby4kJgrJu3SL+lbhyb/EayZzH9Tpc9a3c9k4Lq7PcZeSg1tJbRxqISiJo3cRZMXov
7by7mstyN7jngIj3vaO2WQKQrDJ8JuPFMIl9NA7XxA8860P+zbKjusSfb8tS3y0TjITe/vGdaUQL
SFy5zdakkTAR/bIQDaR8TOYqLKTba6Jcm+g/6dggI0qtKzOzblrrPPbDvWWTL95aCZYFs1+fft5q
0vj7cQtdN3RTfXUONW+yfD7+LtK5vSKx4obojXUGorybmjOzvG9wYKfptEl045sdjHU8jb1f0TJt
ix43ToLjLrfTGtkU50AoBBSFzLyfZ/1ZiuSuzuLDEM64Y/XnwLjtyGYJnXo5x7dW6l1Ys0WwTPrg
RNEdtTrcCMgAg+zgEnBKQ+xGpKTMESnm+/HBy8SOTJhksreiopftBhsvoOygTY9JKziB4bXuRffD
j6q300/TOubzq5sTHgoC3eQ/tnUkrB0M16sRD8CTQ1hXI/JEjeMsd6JLrBV7qxpHFRtiXmSvUwmc
DXMpvV1Uh9u0yoMV5xOcoXN8ntvp1Zi3Z72VXeMc/UF5piCAmBjB3CWEMSAWXe9/dAAY1w1dTA6D
ybkec1BKVbTU6XsyvnphjmnZWA5cS/LKjoaIVcCzaEuwAjOOHMq+ZwUg1yXpljXuo3Sr0foi5gOe
g0zxXBb50imSF837UUGKWnYIxCakb9/8KPf4g1JPGtIbkgzmWpv/+/irRJbLNE2wyZM6AeIvc8tF
bs4vk2U/5cbEjq7zLyMf/07mtiRRAYVL3cHdhA5aoLYuLofsjjCRItKtm9AGkg0pcG36BICFc7Uj
KI6YgcR+8ecougT73GKvqhEKTUF8llOWDfXcwnnW+RQD0HfmRv2rpWqOeK/a5S5MHSfvDnTxnh1S
/xZ5DdG7rvP9LI3LMEVq7bPn9cgSortNHnMY0HhvLwqH1kRMDsxsuC/95P7GPYiwCgJNjZMitNyH
UnhLr48ORT7LBSlJ/iJrfpLmK2A6yZnSCahZHSmX7jqPJBWvSiyXtoPA2dmwrf7T1bipsEl0fsw5
OAPvrSkLc95oVOHG7Rz3P5OMsr3VIqTKGgJue9I6LJcC/Kjhla6zFx13W5aARAUkVjQgVbvxxsWT
uGwi+SZ68tV8tBMmqXILzcX5Na8NPtGFEYyrKubvhE3TgFmIfsVd/KONLum4dhhN6a57GJIr43GM
tZciVo4WXM2eTbtYzezpWD5AaTWd4RftJqf075xaBbVRg7TSh050Yh3L7Dq5cUJC/SIyl2lq1M0y
KUtiXBNRLiwKNTEhhtqdXTnzytZHBkMyXFVjbC6MnvweM+qUTYg+Zq/8bjEn+ia89VN6mfTbfBQ4
HKcpLrbXpgr3tkHCL8cBJOWst9sY33Drc6YcZIFFsKqWiTIP9eVDrj15VOQRp3prp+6uNM5Sy5iO
/QRqYQFdnJom1R0Ktgw05AZI9ia5yYri59h7b3B+rqBZ74gDx9+WwMoxrkMYS0tXrq3oyXLGw1wQ
sWREJHmq4TXVZF7itjwYmnF1+qM7Tjzhk0PlpFtYMFgqPk0E/tyIFkdbuZ1zeSO6ihJdat8F7Ejt
2b5Bq/Pr9PW8YyfG+2xqsxO1sSo4ABs/fuNF1rm4tJua2RFJM/kYvxOILFYEA6IAEVWkNib6Qznq
0FVIf5FTdMhTmDeur4TAskTLgJQ7N8EuJPayngBzSI2o9JDcYY0spTi/ynDxEVSF0QChYefqtDK6
G18LyD+y3Wfs6TjquvgyYOO9KHLakVb6PMbdRmSBsZr1voAFzzigEXWRt+YDLgRaFnb40wwHzoIN
i7neg4wbyWQarAJLXQxpDDKMVr1hUULfU6CvCIjRi6mwdiSGtZr5XBN2uZjS+Q5h6lmURH+8WVxP
w3iWwLC1D53jnJW5Cju6frdGR2ea5+0BhpEjBCAso3YKU8HpZECzCfp0WdOD8mgzzVF8SCI+9Cg4
dMIclyC9Hii4a0Th2am5Hdgczc3sqqIZe+q6ezj9Qo0vRpAhpABAi6SOk9LRUjIF+kgYCvmllV0+
ZcN0SGJtWbkXRkMUQpxolDwHKnCde97wrE3vaqBvTvk2xRsK/iyOgPC74gx10+9vftkXC7eD3UhQ
vETMh5Po41AzvErLyHGAuqIXbwTtYjO15LneaLed6UDzSh780riyEzKMrHx7+uJfPBWuLXW0iVie
2Dh8vDYZRXE6RgObBm06a53+QWON9Zz40h5QKZn2mP8HSzqmIFZ0qQvDZNv38YqCGhV1RbC3pix/
NyEhcE14U8fDmtRHZ+2JbhlTEmMdw7w8KkL0lsDTFevMb7z7v5ss+Wbf9OUTsDAjIU43pXm8bXIq
t5c1/fJtDw8m32uZElARBN14exj2m9OP2zC5u6M9r2PaKGk45NtsbI7u3utSp/X9HIiI0J/xBK3j
obikwgeNW6MjnB2kkT4NQ/bkZuFrO4LmD2gzn/4R7wWzTz9CCo6IDhUwRxwPOKOq57GGJpPUQ876
alKD7fpfCc00mp8IVMhATVJzVzn2XSzTs66JH7EX/MxBKK5ckxCNHi4dKk9OssRflEbprareuEvc
9MmmDmUKLz7Hw7OkHaIvarJpkeMv5rS9saJJbscg3WAr53sCcrqwNGYfl9d++ia/2jo6OP0opeDZ
+3yqdzoNKHtAMywo7TsZMt+NuXGHrXbV9JdDB6W2GCLqwmX4ZuvdDUvWvTMx5CGMtuG8L4wq/+Yn
qSXj02P3HMummGnQGlVj46+zs0SEKerBqzh9xIfWG7bCa24q+F5xUjwPFL5H+iijg7ro9KP4dF1L
RxApLOnaRNZL9+i6uVMR+cKiTt+PVtLQNoB0Ku+nXqeXcZeTiYE1251/pDoRraevbH5aRbm0pypD
VG4J0FFZPX/f8lQ2fTTS6oVtlK470W5NDRFiEBrJEotmQKrDKil0wtNA5DUJOHoLrbCRsG8vKx5I
P5V389zC36eamdnxTYe4pCT1bjtnCaFdbXhx+gerz+/DK/rwew39aJEotdyknMajIlhwZ3ekPbv2
NzPup8ODugSnM5diDfOAdVRKC2anSlkMERRNQFidM9faW5A4hGN9c6FPE5u6EJUMrK62SSfiaKrJ
HGLQQLcUlBjqHzyF9ZDYt4XmwskJLlRz7vSj+/JylO4cj+M8GUxHVYZZc8c6sVMeXZEtx/RqKvKV
Nz103llAmeP0tb54hjhlqXpa0rYllZqPw6qO0nkyw7DYFmS7t7O/JStuIbrftbBvT1/piwFBfpmJ
cp8F0gHl/fFKqMhmveTD2I4R01iWAUWnP/C/u8bRcTIwR451XlBs40ws0wmbb5KtT19C/cyjcc1t
OMgsVByb/W7K/WvqcWxzKIceyFPr6Y9uEf1CXXEW6tM/tRELiyIxvl6+ecdh2j16XP3oZqPucB10
Do99RoO8cPeqVMay/x/d0r8vdfTUQOL2FZLLfAtpVgPo368GvKdVFvzzKeHDLalx/9ej04bJGmXF
LVFAvtWldatloffNPPnlKBMUElQdjDbX0WPrJqd2PJ8RoEl/3fnmWVWb31ziy08G0TYqSVcy+Vgf
bwOVqjuGBbdRDbPKhkWeRyD79IZC/Oz0WPtiuaFBCKGaGrHglo7mUB18esoEkfNxpn/CqV/NjpL/
XlBTz6RzV2E7nr3q7vRFv7w9EOG2hRKZ6Jejyc6o/dRhPORUhMq7anY3s8gXiZWu477/5ij61aVY
w8kDZPDheDm61JSabJkTDCyq3ehp9O4DQ9J/dPApf9cy/FQi5XvisGtQIkX5I5Wj6O/B5wxtKrxC
BxOVPmadcbFwg4OcgxtSPU4/v68mCLqPrBLCEDq9no8XKsDfOYEAbKVS5PJReyv85BLizcs/vwwY
BVpVEkMAxeOPl0llmrkoL4qtBaLFxl1b1aj5rfqbHc97AOrxfMccZHDGYANoHC9GVT4y2eVcp2lw
ONTxucO1HP8O9tDe5C9VbnoR6NEGcDwRWVhBEoduBrRqa2t2GaoMNDGGvBgEnlyEK6cfgvnVW/Vs
ST4h4B5adEdTytyQde2nDFZiDW5nCnaYTTXq4ADWMMvEK/AJ1AnFTjQOaEzOxs1z4hC/BWaKD8gy
FPrSJcyOaDITqQzmgSKrz7vYJiOJMHjipzWco7UFrNfEtEVA9+kbMNRr+vR4/7qBoz1MEzbCbdRh
NECElKXh4rHF3Gmbv0arp2hncnCs1zaoxNPXVc/l02VRGACO5PjkOkfTpGZmnVNUfHkWaS1Yfwi8
wLATsnEu/sgh+2YQffVJsH/6n6upeeCviT+bOIqVMVezO5NPu0LqIxEIfjNxfX1PloffhzMhLbWP
V8nDpG2IMgN2KiZUqC60+XAb2Jew35aFI78Zel/NXZ7499WO5pO+H4MYaE6+FeLPlIZLaUGw0B5D
85u7+vrZScKJTRgrNNM+3hUuvCrNSjvfuoDWtPxW94pVgnbw9Hj4+m7+fZWj7yjtZ70hbzPfmsbz
JAh5m3qqtQLp9P/ydo7GO8YpuJlKvtpbgHoJojOfRWV+M96+HAkOfQ6X8yHxpUdnJRZtt2eOVxua
ZqsNfyyn2hYaPFbCObXK+2bC//LZ/ftq8mgmDoMgInyTqwU24vnAW805BXzXZJS737ymr2+M/QCY
HJcp+WgwOJVeWrozMd1Zz114H8ZPITIc3NKoc04PiC+Hndp5/NeVjgYEJU9X77WRhBhpYgU/d4tu
FVr/0bBTABvWF2rSxy+qya3IJ12OzXRxq9YXnaQwIPRhk33z4L58R6zILmsliojj0lRgT5KoC1b/
NBhgk7so44blFLKbyr45gnx+RXRiDWoEiE8YfsczKxADPHAgsIClyY1qbze06dvHfvChA+Rnp9/S
5w0iFzOFgiwpw7N+PAmZZWhQ2fzXxdwK3GZKMKYR7jXI45l1id8np+t1+qKfhwYXpcin5HhE4Mij
QZjMXupk+cwGJyH8Wz7R8tlnuFVPX+Vzfc9SLW1WJ0dnD8xR6+PE5xldOMuMVyYXo2jXGYHePu3i
6EW/jAiZ9HYjW4xkwiSaNuenr/3lHVImsBiTOmPz6LFWCfuDoOIzazXVrC23KYDBbBjX/8Fl4P3T
i0EGwnb74x0OUC6CwAUSGvhK7dcBgUABS4vu9GW+fJLCQ9ZE91enn330JJPEhJEH82lrmS0+c+h/
OPLG+VDUV7m11XvyKGAbyz/6U1H981s0aKAzVelIJj6Z4WOzSBNsFBmbYYQAhXbJm6Y7ln8zBZuf
t1GGaknwhbMmy0+Ff322tSZK3GxbBZm+HGkPpX0Z4yMrrjU9ttZWV13Z84zBr8YBlQgqYnbUhIui
JFLejM27AQYKpdT5LbLwWiak2XrtE84EnPsE5px+IZ8nI34sO09PSqZwKpgf33uQ92nUQgzedrF5
sG9tyJMGSYImuY2nL6Re7MddHg03dniWKu7YCOI+XsggTxO2uJXR14RC7wpuONLENyv6F3OQMFyL
/9guepD3Lfpfm7vWxYI6tnO2Nb2Jr/RpwuncZy8ZIUr9VK1Nu1zndv56+s7Up3F0Zx8uenRnlFsG
hApkW1QD8hbachbhaK6JP5xjiFdFq7ponk9f8ouJXRjIftAOWqhtnKNlPg8L3eydnksSboK471/o
dISlaUTgIYzX05f7BLCjvyZMm3XEQSJBIeholExeEw61nhHfMWOvMuRmZIuu0zMWc7XW6LVLpE4T
PqRJonb/7tz31d3+ffWjKbBzymSm7kirnRiSMpppro/rKOxgy2C5z5xv5olPI5XFn0Kui5oIbQqY
jo8jdXK0gKO7UOhZ79ysiqcq/k5H/mnIqEswM3BIpHJnHH8McNq61J8HErASbe8qV6bd9vmyCiX+
YSffdeTdItm3dqff4/tB/MNQ/Xjd4+1h4IX5iCKoIgMm+RlQ5VkEhLi4vQ+af77E4Z6sGsTMi8gB
iBp3b7Uj9k1kiIXECdbycW+cYujWQxhd91aDF8HuESRVKbwCF79BabWLrNNua8Sei9gnvSdL4yXS
o52WBS+NjN8A6tOcsVvSvP3rTmSPZkvrvVy6xQRi2IWpPDZXlWLD+sW0IW3mmw/n02rKA0ChTeuf
lRTZ6/FABh0BPbejR6bR/ErHq8Gq9iIOb08/aPXJHz/nvy9zNGKTrgtBtfbVljPUIcsJti+iu3F+
JAlgHUGoxlJNnmoHi+X0db8aV39f92joFmntRcgN6EX14E2RW+K/7qFnyzLewQUhLaP+5oF+2ZB7
13BIwToCUPPj1zJI3QwJX+BQUxCOKcgEbcP7YULR5G6NizzoUDfl103dXwVO8WMc2Ccl5VnvJgjZ
RXA4ff+fO1O8XwcxiS4F0xX/f/Rrxiga9JIBnsly2fXEJjBRSW24qlG3Ljp32naZD5a5XKbVsqpA
qcAe0F3UDNSDAa/QMmwT5E7tnP8mPn2TmBnpSgjsm+bh9E/9apb5+5cebYSKNhrNMABwPbmkHwUG
ET/pdzuRr4ahy3RNXZOeEY26j08jdzpznEtZbntbkCPWL5pWRyGWVAq0detozqGt/TMZ+xfWYP0G
bgb7BLd2A8ijdK+qOFiX1bgqQiq9PiwBb7RXll3diXq+mxo+5Dq0oQ/aT1mFq39CrcWHVOkkGts3
px/WJ7Er2g4k8ky7umGBVXr/+38t7PE4oVobM95rabww4TwJrdyUgMjDwLjMZmIUtfAtbzDhzAAV
xPQyedQlAgshXyX1S4tskrAxv3m+/9JFH33n7Joo+NGOUz25o8FfRAxFSjolSQw8rCFzrsMAIfg4
NHKpNfK6zqZLV8JtCTzC3aySOaAZSZRGDOS6w5+4jmAyz96GTA9VXCvhkfb9KgyteZkR79fTQ5Xg
pBehjfzLKNBHj5LUxQZqJcdTwOR1vxR+8aJ1zV0eY3cZav5qYOu7yIRL2KOTG1scXR60+jaxf8oy
+omF5S0287Vl+rAmkLG151VtvAgBHS0v+MMlIIhFzgQV22JRBOk6Jb1GJtipe/Cs1UTWQO20uLTw
rQZi5/QQ37O43GOzDCkHbbKUgPlgMjeZ5l6Qi7wmqZ2Mbo0gCDyIGDVzYkkzczX4XkEuMmiWLnv2
O5JwupwywizYEw+AIh2eZFXApM8q/WYeyyvdQY3Zp7uxH87MvrorbeKJJjJLIztcpSN75TLdCNEC
jCF6A7dyLXmk7yQXzTIBADZ/AqLDRKHYl9WvhvpwHu8xIe/j3Hkl83qjhz3vqgPIGR7yIUSawyS9
iGhxzA6ImJAbjDhvLrrJIg2+B3lfyg7/qFgGAzecxkj8+uH/knYmy3ErW5b9lWc5xzP0jVlmDtBE
ywj2lKgJTKRI9ICjb76+Fnif5ZUoPrGyaiKJimAAATiOu5+zz142yNYxpBEvVFy6HvdwEWBm9QOy
8Zsxr17DRbtkUvApBz1ZhhT5cz1swlwY93Y/Arh9UBZHdQurfoySkttpFgD9srMECLMbW+FZK+Nl
nFR30awjxrE6SWP7XKCpb0PpKRrMp2nM6cbTI3eOGBSV3T9mfPmsKV/x1jyrFCSTFnNuwPJoWb1U
/ZrXFk75ZPaDIoO0aAyOl5gwjEEBWvEPRU9rD8OQs0Lj/SdTlvJBIKRevpYnCFKsk9/NlZMTAjqr
NbFNdBuwgRrMqXTTOYXrsC1U2vRKLuCk9w8Irm9tI736Th2V/gQeoU9izHqgdw8znDGqChQx2B7K
7yJymMIULORZbCslWfverSOVlWPVXIvGOIZ9fFCGxxXONPeAdCfhStPXT85gDRfvzwAhG2kGxCSr
JvLXeE1+Y5LSuBZbdTSuYzv9VuEuIjr9ThnqACOYDcmcGy0RP8au/GRjrv+2yJZJ3JC60dY9q26s
Fto/58X1Js7nDIks9b1a9acMXRoivwZ4kXwl99NjpAngFPQZq+1rksAKo+0+N9nttN9nHI/dufb0
R7Xtsq05ZE6Qx3gqDTrOGBWU03kwX1M5z/zJaHAFK1RX1io4WMp9rtYXyqw6PhDCV1sSt+AUtSO8
5JtQHpq1H7TxV66TasJzqpHSKpKxZyBtEzl0QzXEeQTb2zrVT5o0FxsjpbtoVcF+cmc+ujokR1g5
ymsR/H0WZraLbHacSGxbAXRNpD8azOoHzUAU3FbfzLr5Whj1LSm4O4DOX5fIPEiRoLZQBDCKkwnv
6ySPnwDsOJ9szT46MYO8m8b2ncnxTR/508Soj7Vmdb1VbdfWZSMnl4DxXTrG7iRfjpE2f3IhPlg/
r3oJJmCHq8GG/tdRorUC2F41UdKObGB+edDU5gYO9SfJgreWsPdPAlMqqTYblhtNyL8ep4uduk+b
AXETBlVRnxwrJbvP0vQ2y6RD0Ub3yzKceuy63GzRT0Wztxr1qGefzvAfPZHmun5CI6LZlG1/PY8S
A0RHm+RqKxoFh4YEw9GpuUr0g9EWV3NcXs3VHAxNR9hOP6tI/16P45Fko2KTuF3rLdZ673+6txlg
SYTgCgqSFlhnHE1H1azOtYHx9krr1OkCdfLXUipu9XD8pBz+wdLRpimQZM3auvhbkrqf6RSYbDxO
csO8klKcH1bdFAr0o7Cqo6Rbt1pt3qax/Ekp+cMvTR3ZtIE+Wazi340wA4uaStIVsV0tuhUdxC/I
+LSPXTPR8BnBP0rUSmDMNPM3Wfblz8/5m3rq3bij+8OgDEn+iCzhOv5/vuQsVVqjjMUWk/cH1KVY
TYr5ktTs1dCg19Zb44l+yXuzvXUiQDg9fCXcvxfNpVBFHlPCX1Hqr2cx0aFsPbcmhkZ13qr+oOUP
uK/kuB0vV445Gp62w15M3bSag04Z68haqOrGHtpHjDUOtU75szSspxjFs4tys3CNNPQglniJUL4U
eGg4+Hk1y8MUOjvR0U6eDd+Vtrm1MuPJybpHrCfol7fn11vVkghOl1rWG24y4hUnirTyIQKwkqhm
Arg6lMKTMvsw9PeRpe9lWC3TtltMFnv44ni0XUEtmDmhEvdwre+/DF34A6hIkMzm5A/JZ6oP7YPB
t8poaUgl+6Ja+run38h1U2AdRlCzIgXNavfQ1rqEewA2jzjDo+7MhS+lxQYo1bYaG5BKubFPRTF4
itQ+dihhXQQzR1l0q05A2hsdyVNFNp4aSgWLhCuUSoo16phP5L5nbzA6l9j77Ewru2S/9H0S61JW
qN3GRmKf6E/RjK+QhFFMUXhzPgMTLRkSSmd5vdV8Vu/6aLdDHZyajYaUGKDFu1HYRUYSZ41AT4EL
FGZsK4abCnxzj/I/8+laPU91cpb1+ZuwMxlxqXkj5PAixhyEUKw2JhZkRSF9MtV80Iq2phpJrVLW
Nh12Y78+HDlFWLVZjFXRhh9+1GrnfmKghyzP5xaFcaToT/UYlZ5iFLGLIOO2HKuBXO/SBsUcvi6Z
djKKivoTHUzzXczbMVO7TXVlY9owCKqeSyln9lZtx8dF1vPDMHSPikmqYHqo5154OoZA/p8f+Q8S
GOtqT9NMUvaaQ0T59VvRuRrVVk9RO2u6bWH0Ev7wFfqHxfKyJkk32Zh+MXOEAnAkz2gH6OQZGE20
WH7pcu0h0YvFI6nwycX+IA6SaWUViqzGpHv1/cyDfWgNz2ukvEqeLVdDQI4sKCg8eF2sMPjlfVTR
GDZ7LNY/SyN9UKVh6pEpwa+N08y+a57ppzBIk3RsrGY7W/uQ93hWtPMcYHc0Yq6nxOw7OnPf1pCX
DO2+WxMD9vhJN95viSzt1xN4N+/WJB3jQkZ22mTQLfFEE6R7W4heq1W6GRv7DDfVPw+E35Y2vx7y
vcDNHtQ8tuqMBbAznFLErVnJhFu1nyy0PxIxvZk7Q5zhzv6maYvkwuy1lGuLMf3exrxBmfD5V+T+
YEDcKHTTt8Ppiz0ad2k3PxRJ+h0Lmp1uW35abx2Kf3ib3hs57BLpBse4xz9fhZW98+seZL0MKuI0
akIqG4J3+wB1sXvTVhAyy7l0wEfiom36tSVx28bQR0IpkBNIDI5ztTTYOKc7QoHfwEibc0wns2qj
txdF2W6c9umTE/vw/rAGUxECsEV56wL+aUyKfOjorkNNWQvpUPbateiszZKYMC3wINaEK+BKQ3pQ
2uQOlfnewbG2aq8nE3c4MqKfnM1vu9b1Mv10Nu8uUypR9UBtUW0RXGwMh4WwOZ1IoAdxiJ+L6Wum
dk+m4Ao/gIMgRxEn1a5OxLb+pH7321S5noeuWGhMqX7/VnWPSmtaxgy97GA/xbPq9tjXd0pQRedc
Ea4t0Q5Mw9mfv/z63X5ZJL075rskK16bhTUOFqJT8F2Drbrm0GNqqLot5lH/f4d6vyeXw5rcFQqG
Vi7p7GAvEHaUf27UTztLVlOND74VZTVmN0Qg5ruYp+m9qE2aHrfLxOw1QRFMm+nQdPhG1N+1RLnU
q+UUMgcVmZvGF1JRPyf1fMyk2O1Dk6xX8SgP0Y/JMjba8sji2rPS6E4a5mPb1Z9tSNXf9n3rPaDJ
nkS3rTqW/W4uLhoWelhDlFsa+XYT0JIJGrWUge0Byr4GkbHGh8tccepb7Hv3Ig6DGWCBUuAY2pVv
j20eh1dpOXwB7KPxTM24mdHOI2EVG+OdJaVQHsO1Wn0r+v6TWffDKPPT6au/TjAW9m3Y9TCETIOm
HNLNwEsz5TgM5a6UsyCC4PDngfThc0LEXbWZxK/3/WnpTBkuT2G2V7N0WI0+hK2fm7A94Fx7gS8G
gEAqWdiI/fmwH1ROuU/0Y1EwROxgvx9VLb259PDyRRO8uVzTLAJcVpWov1jAM4K+A3rDctv4SoLb
S/p4/+fDf/CkrkNkNfvG4gmbiF8v87QY2STKVYFezkHehVg6hkHUoEG0+09m7A8PpcA8oPlvRa29
W7NGaqWYS0pLBYZltGzjz9Vru7jNgkyyPsu7fzAVGNR3zLd2fSgJ7wKQTvJF7kIG/9xD5tAhADVQ
Mikc+JgZ7OHMbru6CHpp8Urkb5JeXNRxnbhRPgdlZ93mQ/NJvuKzE3oXpnpd6KM8EYXrxCTTYzJd
txvcAW7+fDs/Wpfx0JAUoXJJhfpNevLTHJjTZ24mE6NpyDB6c5LClSsj9RM5Oye4jlFdxYOTbDoE
7a+gSdW6DFqKIp+cxRpb3sV/NmYUsNHJE4P0d7GHjmezCGe2J9EQXjQJvh6YYFf2YzPH3lR3OKZi
o4z7SKSPu9JJPzs8WaDfT4Cqls1mhP0R+pV1LP50GdB4WKWUsj+c2oIvrGJyUFYYJFLt6Yye5So9
qhg4KFso1O6i8Af2qruWaVnUxi7S6ztJuw2HBhblPHxRhGEDZaHgIRTtqC54PuMGtKDQNLG/rfej
qV52tX2pLqEvZ+Hqad/ipo9fqlvMVO57bT9Y8b2UR/4wGdCS6mqXYaiGc2Trra3J3Xxbwj2QNcyr
sUs9KEZzSWPwfRzjO57bfq6lZ9GrGM/rx0QLr6vijowrIVgoh7YukiDq85MdZjYMV/1AIorCRcOM
02AVWOBGgLvuudDl74WqPtANEm8RHpKHiLS9OclPIj1O1Da2c4XPtNYDeRXtuerVh3DGAaWfcQ3D
BiAQMqCpcZ6wG9C0bTSd8hQoZ9bGJ5ji4hhHudv3eXzgiv9oxhT/k/i20KoFtbaW7PLelE/5Mr2Y
W0WF4iwZ8fVQX+cGWp+5frHMztkQ3ipvTpptLOXPtpGsuxmA0DpmGk2JMX+oYcc0YFEYFt+tbAw6
iZSKNVXppmm0KxHrtq/lzVM9Kapfo//0+to+GLgsG60iXRZS9SWBGeSVsG7tFkmFOcGJEA2OuqGx
mbMv9ag/IfBDaR/lu1qDZzCNHr2viteyz3KduX0FJta16N4U/AbRlgw5iqyQFz1sLRxoEEGX6nUw
9c5L1xuvdX9j0XjXZ2uyZuoAivVT5S8T5t+Vic1FlRh+F067fpl2g24+dcpDWHPeXZZvw4ldW287
5yREHZAsw+yJsXZb7J5dxsBTOXq4ib2G0jSdWk1+cgrzPmUlXs7AAyWIqeC4uyH9nof1k7RT5uGq
6XAXrcxvVpI8xuNdvBIFjZLDRYlDGdGauQbWwQqVfW9ljBUOi1tk7aZTe5eaxl1S8YOcxa5UdrfJ
im5PCt0XYnhUBJUZnJ9nH8P2zJvBsRGAMZSgMK4JCiGCe+SEdJZrWkOE1TOq7DPFp4xqc7GEFA4h
cOJLSS0q0uObudZvs/ACKBimE5Ey+p2j7KdRxk6zgjknk4/B48Y1qu4qa7Jn9krpplAYL3VBd608
KITY5DE0lAu5TXByaFofLA0uCC3l0Y6nJUYiFNP/L2MyKlb3kCE3EFvrl2aBGiHyYNU3Pj9rrkH9
0SXBsBLuMm9oAs2hWxcZBUoUqfxiAjlxRTY+dGV/NStzIM/ZXZnIZmAtpTdPDP/RaXEbLaCx10l4
UXU28r3pptSU21k3H51zjzjfbRhQhhPTb4BD02gZl6Mon0uLXAKtYU+ODCHNzp7LsjqYNda7Mxtt
lNvtfUX7aGc893kRaNQ7lBrP9qkfT2/N3VpIOTYqyQr07erdkj3HTQlK0sA0B5varzjo4KlTF4pn
NtdDRLPo2hZeTzsjsg9kYO+T9kbvMuxjLBu30hlPlpwhMBXZreQMW7OjgZyt95nVLRXkPO+BCcSX
lWIf0BLuxCCXJy0pjwrrCV+d5ckrw/6qb86NWUQetXn8Yi3ZJ4rvRDEzLBEX2YVGD1cOemRIbZdv
OZ+wktVcRw7JbCI9kG1rg3u+hD/rlZrqkNnutJ3ZQ34v+vYY2W1gZRdYrX7PpzHy6UvEMnfZLita
BrcWZUMn0nVkuNO4osYQurqVuo+xEa9GHmLFGa7kVMUHu4LYbjCE6pdpUE48faU71UwAWNXhSb8G
DzXKvlcE0BBnUkhIX/j7i0T4dOGa4rc/aU8Ui3ZKQizWmscBrLjyRBX20pzxfNSFs1dD5UHrpuw0
OoFVy3eV3eYbwVbVcsznxrFvClIcrHs1IszMjcEay0pwyMlMh42cTktQP/gquGtf0HPvtu0AAq51
Ntmc7CahLkFnqViEd2u0clwoOI+ZFZMfMaAeDdj6i95kSW8jfMxQ2b5FmWnSa9esyolhz3bAoNwa
J1tQCPctrs2+vRpsqyvqozMikJWuVMOoiSreV4vquFj9vBPjdE6UwlO1eeRpz56jKMI0vW0AAEXj
dsTilg/Xe1/qIXuPWtEEaoUDd9+yc6o6RWF77sgH+EOj2wFmwy+Y5Vs7d9lpLjJA5bnlEDci+7J3
6tAdFx7wkHq5G2axurrf1RuT1L+Xp8kU1NqokmZPQUcnzcEONS+t59dFacYtLAw4qbOBFa9KBb/T
rB/QGJl+LJ4ssq6k8oeHNNS/wQv9UmX4YWgGLbrQVsiGtUHH8Iu4fnFUPhdRfy9M3pETi9SCh08T
LxZwpWk1P5Kny2o0Pc2ZTmIlU7VRcw95HQsFGN2+PSfOptXXx83vJ/OUpe1Vq8yntEovVFxjZaW8
dowZNblDuGpUi/XcfMJ91g5MCZAd1nqualp+hCsLfiUJ6roWs6X2e+XogGUpw1AEuZEy/UGQIt6l
Whxkg3iRHWakQSEgK30glL73OlVdrXj9IVSvk55BHjFXsnROXi0JwUWsCSJMFTLRFVRswavaOfMT
hQ1lo2jpyRx0XPrtLN/hLOaOQsL41lG+TdpkH5OuZUw/Y4SCM/jsSKw4c6RWTjtvUVM8DdZqH5s3
gy+WUNuPyXJsW32+wFGcyVEmz2vLG+qbmFU0zXUadxstxRMyLzgZO7MAAGj7zMru57kjt9PYL3GR
7DUtZtkzurj+rTNsEEmzXxoPFXbp5th6Nu0Hbjdz4AyYTWaSPG80+REYKiQZ3Cl8y8wu8U8gcuYC
Ym6a+bMmL8B22y9N1zx0OhTbqLwYwuJBSogibVUclbG9i1oWV9lUB/O8ElnAkRb41RvLkGyaEL94
x0rvrL56HXlYPNmYm4uB2tm2kEXFHJ8E5UJgRdJyEUr5hWUU8mHpj9inz4fG1vfIeiXPKJ0Xkx4u
mxuBrVDlhx0SjWYesLQtHIR9W3z8mKj1wtzIOY72LIVX+aTu6aXAd0PDm96Kq1enmG7zJex5CqBN
4BN91kWxY9epoX1XTC8D9NIuAjgINoBBY4mLRVmnEXPG+H9pXgr2qt6odRAJXi3RdWfsuxAihXCD
9YTnjlawA85JoB9ZFyYAZpnELGUBSdv2nrnkj414zttMQuSPy4OqTkclHxAKkVavhvxKt1fWQW1+
Vce8Y5WRkXqI2qNh123gxCytY3VglWFeQwXW/GzJfzj1IMi0xK+GUQJ2k48dc5sPGOLKSFueTgvI
VIbBKEV4eLjm1B9CI32dWrBOofxqCDM+52Vx6mTLK5Avydg87pee9o3VkiLNhYKHhtmjy3J8MPBr
/Uv3qfZjYjF0LLvAyak++IcOCKm1gJjLFX9y7i2eOUQ0w6FKJ3FOCrQ/S9twyFxc9VXY7WwWvN2S
OQSv8pighHKdrDyZcUiBxHrVnPBWDDGK0PSHPLaQjSPSrFE8zSiwDk6THcZiOKhg6twIcjcyhxQD
KIR9WLsAWr9qdrJ+JYZXyboO02OR+QvcX+g6BPKe/smrWoC6/zITU7UfGo9l6HSuVj3MzmUx3kbm
05JB8ipmOHfP6tS4loorPiUmSLa+guFalFJ9HL+FyUWtPJja5JcLvpn4hMOsO9Etsp9LICdWvI9M
a5vL+7RtT9jCQaZt0DHZgM/s8zTircVOpnKsY6uqFzRyXU7qfbaIy1ztDmYo7YHHbnOYm5iDXkY5
oa5DN4GeYbqespEyXbxJ9ZT0uHpStPik5MquTasLUClbjcGGLICqkbpXpKt+iANyAluLXRc5JjbG
1gF8zb5U3CWVD0Jxji1u2xX4mSF7ZTpl2wp3qqEdjxnV7kZWhVOgJ9lGlJUvGUvQVDi7hdGx0NId
CzrULOZtMmDGWnZ+wTqnTLodcC02L/qmH9awt1EVY5fNAHqi9q5zbq2+fpWGEG9F7TIyottuWE5K
5bDzC7FCH472kh/0Or7NrPRMF8G67QnmkI4wSo1ZYZyceb4hEX3RqUQveGBwJdR7TRuOfaP+cLru
sXSGW5Y2J/wBxdCetDjEdD9HTpWt4MUb3ayPVLQ3sa6eE6PyRLTveMiMLLoejHZHN8UuMu2bTKtP
qWp8Lbtib9niEOnh49IUX3MeVqWI7iVb+yJjdqjeF+0p00j+Y+5UzdMhjKVdzpwZqvIDNlcHWR7v
EKTQCMgqxknBslivTijvG0PD0GO5Ditp17U9URMa91wRjWwvs0lBkiGnIehZyLYvaJPpVfs8w5qe
QS/PfXxc6Komg8lUFiLOupwqtttA/kxJ2mjFRNeDDV5F80J6PAYAtuzg3ZpYOJnIa3PrWBeULboO
2KWFqKT0GszKVGsIZCf3GpiLxDNP1l8M9VAZtYccY09hmypgussXmIEN72L1qXf6xtGle7n3dFuA
3FuFSKslJcHa1oJRoetDrY+ZYO518vI2tvWrQVjnpQhqhCp9LO3HUSBxg2iRLwf6O3xaKe50h9LF
tA0dERS97KoWuits31Y2gm0+RTU2FdN0qDn1oleDVsr2Me59HTqqrNKRpeDxaUl+SWKIIqdvSJzk
GHn6YBJGAY4waQAVhKhhAc9q9x0TQkNKWgf23se+k5QbpbHOikJDPV6+qlZik64em2yP7+jBiZVN
KzU7aj/b0CpvaPC5W9hZN4azH1tpZ88ckdVYF0XMdqiu4cePGCVq4N+xeL80BUtJJlsUB9CMFCjd
Km0HRLGQObIWJimBbm9m/Q4YhSeUcme02mbGUFHMZD6U2O+HA3Yzfd95No5aIYVAW/ouLy99QQqA
TQUCd68ZjQ0S0iCFAeRYBVJlFXuh2h9JSdmNujPTeiNnabByz9ZtrORro+5TT9qCmt56RrwcmoaN
jS4OlAewPJR8POzcYXiOWRxkHJcLHSSYE8sIETqJfa14bEcLRDvo9g4aerIElGiu+JSNqvXAf1Uf
9qMvjcVFqj+2POwhNz0BSqVCg7cszbNJVGThElScUZH4UnyK89Fjx+6q0eNsK1Dnd1ZrbhsxbgTL
51CDEt1JXoFTQKXe5H1OSqaV9nZiBbNaPIRDuO3D3Bs66urDDOKIHh2uWq8TN+LS1TPDU23Jw9LH
zVMcDFmgLjWM65qeochEMgDeLkl8fE/j9M6oos3iaaBTBmwZgWuBKAfd+j3qSiDljk9DF9KPzC8F
PXxW7YaFGkghmaNZ/Y6oKSjtPmiKmmtmbRFyPRZFcyVv0pnkvnwm0JDz6fwGTL2G02Zfqns+GFvm
zMc3j+UOjtMVQBHK7j1EI6abLS0MWsKZ2GitQvTEsuJj8ub3TnkELh04HEsw6Uk1BJYp85oKhGLY
suVWdomoNraUb3oGxVL79PTA71A9iLYaSMfwedaAqY8AzlLyerg9hvONUn63JwVPK8jteOxCSFTS
46A5nKrjy29ewzd4O+ZsVYcx8bMfRR9vABrsGqggfUXWRcvgOBabeBJ+VmiebLEB5auhsnTLeET4
rPs1dqd5JgJGwVYWwLDyLrAQNy9650daslFr2bMn/SAACVRyD0+7ucnbkqUyUJI2g5hGk+aEEBMg
ImT75Tqp1a2KUXmvD1sjS+6UYtlpqrLvTHYNYnpcbPNyRECZdJUrxnQdBhsJ+Xars7RNUH3K21oB
9CcLapp0k/VMeBTAwi7ZNvAfx9mmOl76yswaie9nVstFvuQ7U1PcGotaqw76pfAU5N65nrGwWhGF
obcGUFaZF8ogebpCtHQyrF5DdOrIthEU40myQDsv53kzAZZluh+ACMnhy2T3N4xOVhb2Zg4VX59E
wFLRL0YezT7xB8sIIuJ6IOwkkAbz2pAeaUs6KEW6Exh/tM1y0WbJsaCqF/XEe311hp29fqArSUp8
CIkA48RSb9S4RgadHYamuh0ndl1ZJtP8kHvLbL/mFgnjFC6TpR7rSsYGnp2iBEFTT5Buf4OKeM76
0Y/JtIMv2qdyuctLexMmKFVHPcjV63jBXVXdYUQeOGN+quX4KBb1yB7nKm2VvW0Xu6F7LRChiKG4
lDLjmoXuPiEdPQxJIDKeir7cQb7scrEJWWNkVn3Ms3kvUvlsPqf1eJa5bBFz4ShQCECRCK34kk22
7ABFTOdNfInnNYCWII1O5Paf2nq8W7rJ62jnKttx2+t5oLV1oNvLtsl1FLUrtEgEShqhgbqR5h4s
DOXlvsUtIQnUrtp0ndikOPFp1XhOZ/bt6djftI1oNu3YiMPffzSZLMCKZLeDUtUb2s/aQ+LElN7W
f/39I0S6iUT+v3v57YV3v/L2MUAv/vWBsyqPKIv+5+e3l//+vU9efnujhcUpPkrmngTZcHSibDy+
/evvP979nwgTuofeXm46kg5KCq/+7/foy0iW7u+f/+3nvHuLri57Wvrb3bv//+lw7z7qryO9/efb
7yR5Le9npGp//9fbv/56H3nwroo6xBQ5s50ZX9S68UDnb781cqm7UPvmutWw86xFNrki7F5mabhT
RzL0fy4mfVQ5Ww23LZXECvPC+vpPpRxdjmv825GbjIa5tyE/RRmu+sDL/nyYD+rNFEKx5tHR9mv0
zP56mDhN5LKtCAND2x9wb2YRwjMExIq93zy1G0P5zJX+d13ZqoukPxcpzaphttaK9M/frDLHtLM4
5Bj1GwfIYBjaRK2Kwky9jVvTE4u5GdTiCsSrOw7jDaZqF1Y2Bc3wtGjzZ1WzD2pmP5/Ob1ZQBVzN
pONCI188ihr5aU07Ulaeu1Dse6zyXGeVW5OoGigX2ChgRbv7f7kJ/3NF3msWWmmi432kRDyO9aUW
Xsbpo70wuROtapVGnKn7xDvho3opFpn4oskmWjqqpr/eAxnHYlXAD92GTRGgwHdNeQDWkH9JjXFj
lctD0lOpXhr0fLFFc0NrE9pN61/uuP8rcM72pTp/L17a/1x/67lC85NEcfff//nLT6fkuana6rX7
47vuKABWxfu3/PK57X+/vRy9VP737vsvP1CASbr5GtvE+eal7fO/zuFf7/y/ffEfL2+f8hk4R6Yy
++/JObffk7KTrpKXpnn5R/KPU1L3L3lV/oLSWT/hXywdw/wnUieGj4ZJJLr0VRL5L5YOL+HZT2cC
rf+UiwkiZdV08X/9h279k4YaWvRMkqY4Zxr8zr9QOrr5T4gglo7UnM493qP+b1A6xCrG0k9VcQ1E
Hg8YDfLO2oZhv0eD6VKvxUkJQpkiD+QNJkVrTL5w3E2NN561RhpdWzDOhR63VKTNkDSeihmsnhgS
WPGNjBB8qk+UZ5eNbuZHU5nvFoxVA3Cyg2uMvKmXmaFZWbtqUrAhVs/k7EiuV/k3eKbYiUfDiaIm
HiWaH02l7A/IS91kSn/g7rAfHf3BjhHQa6SN2V33JC0SV2+qSydeHhzsfteZ71aZ/TSCZwGgHrHT
FD11gmAQyw69lT9y/KshVrGDGDTriaO/FBkp32jJz2GKKh12hBsaquSrWcLmEidkgFnXXBqQI+W3
jAx0qP6AGIBo2apOKTgHvzUSIH1a47G6fJ609hZzTnIvoyYHMOlDd5mXZZfm2amZKBWYOPmyc+yu
ElU8FP2PCmih3C/4aDfsKo36ay6Kb860l/IGmkJ46HpyYSMo33mwNlBZUVh22VNs5j9CK7o2wuil
CDVaN7OI6insxIoMKG9aerKe1PWNFyjo+HegkK/S6N6RLkFdXy3Qt4PBrr7R53weLRLpkfTadsmP
OLTvaq03twSeA5QI/Nz5yqVJVBlHdUudJ+CBpBVRXzNQtCDrNZOCtPL2IK+StAO9IxTjYoJrF2Lq
5VXZU1NE1Fs6a+LMqOQMebGnGeoJ+5Fr0o5ti1gtySg3z1hLk3feL3YqvJpiiJyJ3KdYs8KEX9sQ
wBhZiEZVA63rSKGU+ZXkLF/IecMiNBgW1qovLl2j76+Hlu16LQeZXLODmvn24UhdEmed89AvXBBR
vGC0wYBhjb+vBurcNh70Ukn5eLFHv4lOdUZWc5RXOHmWxX7DEtga0copObRQrYIvBxoj0OOZflgp
F8GCoFOlejvFDlNgW3+LK/qz26bgyut4BiwvhlVtGplMC0VJ7cBIvNe68keXJ6Wb2lJzDs1hr6da
tyknuj1J6avmcMjD+dS1WeVbbaP7WWxOwbyQWscMEYOF9JaM9XZeWt5fcqoUua8MjZfUxvH7amAP
XvdkPaGOhPQ6uGWttQFUTlL9zZzfmE5x3Zo6KpxjqYeHPMqeVDUPVmdc4H/nahKbwWHWIbt8izUW
6Fnn2okhw8vCdju9dnM2Y268IBGdiArA26+6Fy11wFX3vq6U3xYxjBQ2zA3Nuoe4dHbdLLNpa64s
mUbdmsL0BNlBrbNPunDeiblWHz5zRTPQCIg7BWC7X+dNs5Tp2uutaGvnDAqrMrZzau6MhFKtpH/W
pv5eI/fX0XDaMHSVoyrOu6NBwVYkKQ6jrWVXHTuWK3wz7jQuK1yNc588L+NwauXsMrWq6yRrv/40
51z9FaH/UfbFVcVs0/7Xf7xfJPx1eNoZ3lR6+IysK6efFmploWhVZagRHlLZU9lQDI+6i3AyvK1E
ePb+uhdF6zlhfmGXxYW0WJs/n8I7MefbGeBKTf/eulT5TdaFZlEvakOJthm2prpaXESxua9rWk3Y
la2WnX8+3Nta75epis4uVWX2U3AfXfVk776xJuPHQPzbauinWfkUyOwvO0EkaVZGs1w2a0ZsD4HT
8WJjfLBa5brUer9WY1hp3+YWDBLZmuqhr0FJ28a3ol9dErAgtsmxZDtN1GdJ0rd6lhOKqO9YMzvJ
hVC36rbL2cYYf7T2tZ4+tUpyiMS3aomeDCuknCUno0dvbMDK5duUS9SoNRAkNR0ZybycS1HgPZ1f
hDYVhjgev9eac1dENIO1DdB2nVsIP9Omv/n/sHcmyZEjWZq+Sl0AIZgUw9Zg80jjTG4gdKc75hlQ
BbCsK/URWvpe/RkjsjMiMjNSqhctteiFQ4Sk02iGQfW9//1D0gWFGYLHgUq0r2nnAYDNVofI3Lgy
GF62bX6yDZAwn1i1PCLLrJrmZ7PxHiPPfM4m75GVhmRMUiMThnctmboCtcUtlLML57XGFpYzAAYO
YRZn5b/KP/5LFeM/L/P+L+rFf1V6/resGHk2/k3F+B+MlPuOgvH8QybdH6tFfvu3atExfxGoV0zS
EiGI3tIVf6sV+QGxitz+rG6Qfv8QvOj+cqPSky9g466OFPrv1aLh/kL3eNNseOjR0Ap5/5Vqkd/4
Y7WI8y9xfgYvdDNPNHjZPz6Ck4wacwwjSrTQvIsYaeQKmkLxXrnnmnDlaOhWyNCD1CD7qnka9XWb
PuGcEPj2PblRiIHa4Fak8aiyYK5dwSzcwTOhJwnpDQxmM0XOomTq7HjHOtSCCBAiJcqPCRYUpoVv
8muxXEakvPfJjSj1aKtzVLhAlo8RjKGk+Fl9hHANPFojvR/gZIhV7b4Z+jd1m+nq9VKXBXAXkK4u
luwODBwJHGiMpau/iLMyH7LagRrTMlBlfh5Bx4UqQ0FknI3phQBqv73Xi28t0ROyY4xhgJwARPou
DhBiGcXRyrSRx2TRZuhJacomUqfEIk3KJRH3q6mB3kcMXy06dGjYq4/4SoRE3DXIGzltxWDvzZuj
AWsqY5ubNHA5wxdg2kRUs6q+teI9nIogSY8tfz1irqgHJOH19euQvOdMo4b+XcaX3mnuszna4Ep+
iBSg4RBBsEgJps+OVpRszLRYGuIjVudOResevlLUW9uc5r7wyq2rEQrkRRvls1ZZVdCSA2vo86bv
0kCpIRCdOnhdu0s6eIeS7b70Z+ArK7oPx+5os9lOVXXXimFtdIdmqC/zmNzPfXtJs/oGIpdLr4vu
gSzJnBZM1YddY+bHNgxPLu4JU3vpxgg8Hux4yLaYna/MQQSu7Hal7z/cTukUixWh5WltH2Eygj8X
PaS24YDKaE1bxVzQv+/c7P32Nmo5I/qGdAIPZ1JvqbI3DtqC3sJznDMDY25lYmdaW3Ar03cIdpdh
tvaGxs0FL0dnds6nnsjqrm4gemejNtWO2S2FU2RH37BOluOvrHDFIn2BCAWtNn1PxbAaQVWzlHFb
GIMa9geYtYvYga+Fl48Li8kMh3XLyLQmL044FLxVvOp1LDHGceM2BJXNkGybNNAiwt7LcDVqPxM5
biIHvm3qLXkJRqDEZ7VBfVJklqie9OH2M+klFIF4hVUmF2VX6cmJzIBtMReP7IqLwqmY3+TbKX3T
soMCUza9974RyEDilTU+Eeq91Pr3Kjf6RcNUoYqY3EPxGqR4cEy5E/ItVER5dv6hn/17jdD7RGcC
zaRq7nY0wacxgafghTAC5Pw6dOOxwIUnrSzetc/bISaO5ynUNDgxTyB2xIjHy0o4H8J+sUZjeftW
VkUHpyyWXTnzvoxll8EhYY+PXwf9hwE4r7QIlgqKwl5uxoxzPPyYzWzXCBPSbhyUUP5c/IvjnHlJ
ZEKuh+IhGa1YL+3ULlA54zIAqZHOwPB+pOrapyhWf8r5yZ1hoiTfhXXQxp4hHwQDhMcRwApupIt2
eA/1l7I+5WN68pgdDdZjBc84XhYopULgmsIzg0J/stR9bF4gGW58+wdcdr8umEhlp76NlyoeoJvR
cVZGwGg+lRudfiLLM+a2MHe1BuJMuRcldBUWqqYdF+4c42p9leihHPk+xCxLJsP76RvV0KJDBezp
33ByWJhptrtRbX3K/xqRtGzn12icD+44sVhC8hm8TTxtauig5jiuFLOVWvZrexpXeozdlRmRcqqT
qwY5lCXN1mCj5sXG1eS2kvyVujhJy9rOJixD1u6O7qpnxtTa7drwsm0dNqtC9iuVdOukeNUHFbQO
y13brW+/VtntMdLng0zgqYpveFD+G6iUOPN/sjcJG5SFzc4hWuZPBbEZaTyEycjzlBZbAcuparUn
u4g3BoK2RLMXGsF5hAhCE+kDEI+VYZH1U0JlqKKVR0WZ2KB6U7/rW7F1+H7tk5BoaUfTLhcEKK6J
tGEub58Sxuia9l6bzdLy7qc4ek6SeZlE8yaXbGaQiXJobjWJXc7A5mXEqyEaWPChJhL4Phrpum8c
CNpAeDrvImV1YgVRdrQxTbWKp2LZzMPlpsmI9Oh+itTa0nkXnnNK52EtNYZ/sRMYpb+voofMuIX1
MWxT2rEZQDvajGeSN9j2Afa5qTA2HgvdNGdEDMp1ylo4oOPvWfgqM+W/0i3F9V4Wr40TnTyi3wuL
zcu792jDqWSPCCqvU6Fd2UDWZPCxDx9vi21YMBKXxgKKwfa2kHUdC9Zt4Ed+Y9Yl+5IXvy12fTUE
o8yezaggDREMxNk7unadIVSnujobs/uUZOOmUyNnqz+EMTOlIbuyqx4jGGRyZD0f1xWEUbfOtzr2
q9mE90+e7qF4LjrHOhmyukvRonphvLEnTqTs2SHXhT3jrN/tEi/eF9bW0sINmZhQJOJVWiaBm1d3
fV3ddax8hg79LxnPEev5V533/wvifwOh0g3fJLr/uiQ+fXz/8VmVycd/3P3P//G//rOsvpcfv6+J
f3uBX6ti0/pFRzpk4b5rmfhr3MTJv5bFpv6L7ZAvfQvEoQ0FM/87hmr+YtEuYu73a018Q9H/hqHq
1NJ07PSTNzz2VmZ/Idqgyb913gDRdCx///qPnbjHS/0ORHUpx31mJV/CHh+n3j8DD4ORWtK0ITHg
17eSDh5zEay8heuBfLH95e0dDIelr3CFsr2DqNunCZ+vrBqGxZBC/9f9vahwhdF6hQqkGi74wr0L
84x1w5Po51fpkmCtNG3vRugnRndNYEU7jeMyaYFjMsN59ebmmAdTrxMaBqufeWR8EEW4gZDK2DXO
T2r2t77yw5ta0F/JbK3wJVsN7sQs3x/PoV71O6nFH23SPSpmyis9NKq1KTDVi8yasmAunvvRQZyh
9xrpDzpbXdY/hY7/YU1psnTizIa3y4AGSi3aCvRM8+g/upMRxJPxXW8wQhPmz9p3r3WcjvtiPMKw
ZIcO77GhpQeeSWryBXo32+oTYkcnXmUgmzpJSkhZdkiQ5ZuCkr8YZprXdqiShXjAyaHDcSt8S5RX
UXcqjISS+UqfwEC5WCiSjBYzbG+otC5KZ7ZB5ejxohkhROotghmt2arefMbjt6ck6S6Zli8Rz15L
Y6Q+bb07S9SEh8/ewcUtJ+vnU5nIu1RjJJ7Az1hoCUuHXRmLtNQxpbOGd8eVH7oiSSRU7NzVsFaZ
Vy2Nke4fBVc6NIdeZpdcezd6/1nkURDnHJLkhRH0tyaJjnqs9qNX3iMNipeoeB6EuYQSfjJSfAzG
NrowDDxqtx2BkN4izX/atTgoKz5Lw422WKdDftT9RzIB/MXsfBehfE5cCJOgNSnuXwfdwBAECtcY
FNEJRaIGEtDdUWltY9t+JqnkStDLtVfYfIrJBldRH67TAN6jkMTrlBq9LUk8ZyK0gJn6VMvswXHz
HVkuMzKkTTGquyTmEoW1fhx0Yr3Zbx9qM8asJUWsNmANQ29UxAWYu/Ie9DLZKjI84bunc4ZdQg9R
SJk2rPYRbqjOJm3q8qEkDhjtwXtpZcwgu30L+EVVFcNl8IFDzQodB6BsUkC3jZBPaVK9WMp4IdN9
6dbDSVnOJuwKQnuHxyExVnpTHrO83bryrYuslMyV6EOLrd3MrrhMTe9bWRpPGLmQhTLSfSbyUWBr
R6qw2gspN23kLHNmORBIqCmjGQS+xC8UAyhIY/Z36kdOkSzbZWwHjrJuznX1XeXT80Xq6eunoqe5
7exhZXZw+Szl1ww22HrHYq8pmNRDqX/CE1vEXniIkxuW3Kk9LMOgNvNvyu3edE/+9OzpW8LjbyWw
iP2MQD3ltjuTxGCnJEo4K+4i2XVEKYwXcePl7VM3RCMN3N32tN8AUIQKo2a7ZdhaGU+bLof1JHK4
tzhRo5NU6byCx3u13e4krHhtwAGJFZxUu/jAaqNbPFcz3IPYzI7jZJ/mKDrJmLQ6hgRjh2kncpLJ
HhBdjHUAUaS5FV6YrEyTTXpQoi3pMHCmg+CkrBeJ299C5497tsnHD2lbbk93jRdjqIE62wUlaq5R
V0TdhRo2yEm1o2OKll5a7FrCHP0QYwq+YFBUyVXj32ZWQj3VAthNm0m3RZh2N8v2PnVjZ9HqU7XI
+32Vo7ySg/6MgENuNT7d2MMa9OdzN5jVak5vDQUitGiqnzw/hRqe/zRH1EUMrSYkLgxncDjKqipa
xFljLeqSJnq296mT/rQhc7JAN0cibdGOYA5C0UeZmRnQxRiO9N30o5qVuUqt9h6czmzOhXRIMJ7F
tK6q9FKamAHhdeQtoVqunI64QVnrm2zOSGG2IvqR+n22MTsxfQKlZyU2GfAopwj4pH4bCuZrY/NW
hu4PEif9RUvYd17edDkfUYeNpt3Bie2ri26DUnqA/ixWBxkJCKFj+qMXIY0DWrmEPWChWTxgRqI/
p6lxmGeTksxgzKRS/zo1dJfjbUozOtu5Hc1F3kGRmir920R4eBopZFMT1k5aerAHCfuvxndB9jo7
ST4gpwl6Gu0FKghI69p41mse+6TUf4R29oTZ+4M7y8/JS3bmBPCBkJNtcm6qoOezGC5ri2d2z7hd
GmvRE1fTjU85B6xXYOpqiT4Fc3IPMwAfbn3clH7LP7W3HZRH0ud+Dyu4y0UbyAGlGpfs0RPwtlgW
3ozmqrMDBLUPwNu5r2kBnbEqaI9DDCzNFF2ti0GqZzNwwIVv3wnjwuYHARYPbWyNvgEIl2g6mYx1
TviUE4yAhic8lw1QDI0HFaxYNQpAJ/SOXq9/QLP4jmmjrSc/3ObSW9brnLl3w5ytlAdx1rabd0P0
XBVRvLiDehRmduict17Mz21dvBk+Pp+Y44c8fl7QQK3PtPqxDvNP0w+BICoM7F2zRWU0JuvZbI9p
Nq0ag/FAq3QivdlAlax3dV0+uZGpWOs5I0k3Pqf0iLLL2NHc7tMZmzpw4JQJS68CyZoZ8ASI1vEW
EXJ+2L/lWTqqvqmYMTL2s3qRa85K1N5H3M3oAfA9Mav+0bFxEDUIXR5t+1xHXQZpy4MKmsM5Rli1
aBwVI9PqA9UYh3wusI4rMPEhmejTRDXtaRhU5wdBL10IUwVNxwTN8yuw7XyYAqHH/aKt4MsYLQxF
YV7cLmUE7PKefTG+o+Q8GLfKZX6kW+FqabDfe+sktUs0+9eowpTWENxhiCGf/cL8QXx9imtQcR/F
TKwnm/DY57HTt6AEz1ZlPDKv3ysodRoGzuxOtRs/FrabAF0YG1/rrqFtP6UvlRf2i7qmv1ZOC1CS
ZxuIRntvNNGB46zEIziUSz3tL/S63MIwM92E2nISZr+IRz/gTj1FXfXCoAM0KCuZGOioDkLtoKAJ
daG9a7AW9I154xnVLjJfv4qyImhkR+9jzkMQlvq6qgucX90j7tufhSXvR72G2W7Haxy3v3de/tDo
9evYZJ9e8iwShYYr/dl3kMzlGI9Lo24v/UzEkZUkAnLAySqQJWjUsL6T/yQsgV3Yw6+6sAmRalJr
GcLzXQwRgGmJd6ZrNvfNkFFDArWt8k6yyjb1jirvlRTgSzVoRA+WrVpoLZBxP7CXRQ/JEN0pXZzy
Gk4g0tYxiCDSwm5YlJ79ptnpxeijn+x8i7TNMLo162+hbzyqqb7cysQicXbQtR7HirVnJMku6Jtq
6STwiFmkv6UVGzm9Atb8TCv5fBiPgIjhlrNoXfr2Npltpp/Gao6dzz4pXqQ97yHW4yEQzz+8dmD5
wk25jL13DOfVTStd3WstJW5dYOoMB52sjEHcz9LeaXWMTCzX2ZDq9MVlYzfKfdrLnAQIzPmySSM6
EJXnpCWr2FHDGlfhgg0wQhF6CxOYSyPQqX1vXrxJYEZhvvKs8A1vuWSVtOjQZKy7W7urLqb1abgo
VNNOw90U3r9rGNwDcjuS/QwuUSzcCASr0yx3VQuLeqA0SCjAuG5dbxXYYTD34pDlBVRZ2B2A6ohy
0tDctdDV3S6rl41iLKXl47yKVPYYjaO3sGCRY7Y3I9pgZffH+n7CgQ0JsItLtzF9amPGzD4fz86s
b8rUm/HN904+JTdigFYtk7DYQnkaVk6fPkVx+MP1YMHOEaZ+NWJ833grZu60TDXLchzYSKlQgsxP
UZhGfjAX9oNTE5VOP5ktqz7S0AltW1OOO0x0NiFsNQ02gXklSVUGkzZfpEI55w1UFoZBGRKxlrfY
LMdjyh+pEXyAxSVwaqtPh3l8MIgC7yi8Hc3JntZzWcOcDPNNq7vD1sj2ZqJVy8JiHRaYtkgrbZZ6
pR+iW3k6tIAX1nwaw1sBVGDdPte4GI5evELeobq1bWq49cnwqcPihkXkLpUkZLo5aGO/GVuP/L3Z
+OwGQjPmGXvLYYLIgF335AxXoNBwyiEs4L+5dAVs7aETb8KaWZFantk+rlDlNtDDh1hHc2A+mTM7
gTaofVHc5O30Ny7U6azicRvs17kKr6WbX5M4shglmit7KulW2vc+QcLGbUXR0T1UqnqYEOzNdoWA
reG6mH2z1AoWVDbL9vaxooVfZZgRDMNqbvOCaSmquwjxBCZ7VPzE0KtgyGoB/2PSglgDkkwsdM1t
GvVbH48UidtkMyVkIuLsZQ3uuRmY9lSJLhHKRtRX9knl5XM45FCxh4MoNcB21cJh9nUIdM0uw9g6
kFpF62BpT6CE2K23XEp74fjc1HHurHQre9VwEVv5Ukf5B8CxmWqkM7P9A3k1mDlaiSDuQ2pLqZId
9BA6FIjjoXuKVRpBRhnrXSj9lY8l46LR3Xmn9629tgy5syrpX3JPHMo+TQ/YxG7sAsOLJDP6VWI7
q4QbrfQHtRpBMOGuA+NCe3wqndd6grg/T8UlLu0IiZcVXVqaplKrpwMUc9uRq5gSflOUdCl1DzEp
K24AsKdfx5Tmt4MMHzTTXeoa8tgtSUV+MlSFZAVeCfTqId14SKcIDe1S4C8Oc2pCnQCU3Ia9CcUf
5Z3okaPIfBjWZaFeLWlEu9zW82NdvkCfV3h8IglvNBUEqmdrK/y0Wg8GbsZ5YZ7sPHPei+okTZ4o
JEV9mO/kRJddyqNp9flzZ6lvXFoI2RHEkzLKtaCbmpPXNy6E5CFd69hURVJsVY45ORvzjLHsNF3R
4rR72uLSwtakFWnzGTZXgrzqJ1M15zSZ/KPbix/x4KMjMZkWak9ZlD6CjUL0sSAaydpYW5r2o2lw
kmhvhU/WAAIMjUJjwkOnkDIp/UZdy4J8YJiYD5R0RK3hNR+9dA7ifVxbIjRJw/04JctEiqc0N14t
p7rv9QIkHt2HbKJr1xSfVpl82sq9J2bu2FviNKYdZHlfXgt7QHkzDuvIqB5EZD5VLL1AYdtMp6e1
MJmym2QjalPbRIj+YCb2a7M0V5E3Xdsenb3rFoQMYsfUWT5FoqzzAKfHO7gYb149dSsNzv9qst37
sklwhehTHfTU2ZYeZVI7tAIcJF/jSmMBGYsTQybU7amXLPTRfB1j1u/IInxezumHlylrX17NaSwC
vNF/aqLqlqUhMNO2cVw33FUBGYKOmIjluMrKVW8h6nfbs6WjDjfFJaERbExrz51H4h8LoajebLdm
l8+ZoCgv+pb1O4wxEPCY/vc+K95hlp37yf4+ac0bOoxsYZfDz0jbwf59Ip6dfsZijKltSnOTwRML
/AyloamoPurbaugTStNN6ocy8m5LcwLwe6kkK7/nLpxCQ5+fVo9+Ux+tufyUtDg+eRuB345UpHry
Fs1yZfgdwlqmLl5UzqsSYIBqYAKQolGRVRWIBLGPZcHCNVKHLjNca8MFqe877SDFqMrcNQiarmkr
FFkijt1tB0Jf9GEKyEPGvaa3XPr+Ycz1m6VoumgGdRPtoTpNmSq4DUNWY6Dp7FGwSHvqllVaNNsw
dJ9El6JBV8d29j5jubLPuWYt4xoYZqpSPyg6yiTXjiUBPQmxBox3qwRo0qlcexcycwvTXOwL3T6a
VWGvHM4/HmvTp8y0+aAX5cobsDLPIv8xmfWXkbldVzrWEsRJMkhsPiKn/Tmb7h22T2sjnG3cTFiz
Ozupg3gIgbzCFBn3EA7LHkFgKuikpgJjTnyXhgmVar/iW33sfq8qljL6vRAgEw0XkFOi6vuW6k8J
4zoUnbUKS/kIOfHd6AharSoEUqHFSEXq9i5rH7Kuqe8z5l8l1tPLubfGfYYNP+7Grdi4SbscLOfT
nZEplmH7LBnOtNacrzPP2diqCoMuEdpCjMUVRyixdqX5PUTOgQCxe0zi8V0KVayN3uIEjGG7Gt3x
NY/S4Veq+/+zUcF/Q1qM4WNx9q9nAHeQnYfoI0/+hPzzS39jw/xiYOX5Zdzr2h45gv8H+Ncs4xfY
/RauvsIybVdnGvg38rQJeVrA5vXhVN8csf8O/Fs6gwQSG/gJrD3fAcj/E9D/l8D/nyaO6MN4exDf
GDKQYssa+0c2jKrKfLb11A0iP012Q03iMMBzNdsXRrTOKocP6MXMxNyhO/tFVSMiHsRuKLKN7FC4
Rz6aL6faOV43rmvHnf7NSPTLcPl3hDmCLwyseHWfgDyXd/llV/87iqCqQSxjTPEpMJ1szV6Kxkkf
WaExIQBgBVfx1rHvbSWKxwULWXptMUNeCS251nVv7hk97xxUaE+QfoLWYEUFB3ZW9CiPmQf8o2Nk
w1q3m6MRoXNXXBqvnM6O3340leUsgX3iXdHa/UpGU7/WWWVg/jTDPmqSD30yxnNp5dFzk6fXyGJW
3GLEuqwsg5WlsXe+NUd3UlnWuS3dlQzVvZWo4t+dIu6t301uCKjETYdwRW4xpkeYsv2JxNkg5QYY
qKYg5WKvJ5l5h68D3ZF3aFQ17Hj44W93LY7eTHhedCcCyKDE2DhTOwZVnXgHpPybCLOTA5MOjaAi
PGVHbHD8JNGu9ai9dgLxCgB3eHXZHGYW+MfKMc5RDdkQsovLsKIOT3FZOvPCS5mJ+PF0NBJYUWa8
cYvWe1G8i2BwCE5Jc+W+zFJfzEOc7Cf4qeBUlg7mYNFmCc0JfvdI/hOeqfsnytftDFEl+zj+kvxm
Mrz5403eTBMK25ius4NSMY7DLss7kKJYqfs0t8Kz7K3lPAhkpuFNOYkFOZu83jt46ZQ3sE+lB9/q
MZkV53q0s7UxtEgzszE65a1zmUw7Ozl9l5/iwnzP0xGazu1bfXJTDwI1rCox6lfzJr5EtVqv58an
tL0dCsGgyVB6u2VlnxlvyOzqTxjDowomT7q7YxeuCXXTIdNE9aEererXgzDq3750QraE2rAPYZLZ
Z0zCrbOeVswj+nabxXV1yuD2nrSw14Mssvx1TyBR6lXZu8iFu8ZSlbIfbccW7GQ8Tkm8k17S7eTt
q69v0TmNR0Zh6T52ESqqbDhgadkf+rpB/hsSgpROGJNFgF9u2B7DinTWv7585o2R94c1wDFdhqaY
aZrCdzEA+OPl0zK/y3l8Cbf3NH1pVmZ+pgi547Qg9R/ozyImf8tK99InbFOYqHtN/lh0+rqJddwR
xBjdsiPEQ676fdnDC2gwcg7sZMKWxEohTtXZGcCCG/ecS9k81xOWt1nlVKfSjIECImItm9JTp9pW
6eavP5xn/8OHoxBkY8BPUdw+4u3p/t0CR1GaOUafKmQI6pvtxzRQZTyeQntKdlHEI6UD9xmjeIhV
+Eb3+twZRnLVnPB7nHgNRi1hfP361ixdDeRqIMv19r2vQ+G4aulIDBvCSSe/1kqew26ItzLNbMyu
s/RZ6ypnrfnJKqNdxrdAjPdfB1cicdWkPKtinO4ZRTj7xpxTYAT+R9zmOGO4Me5G7AB0PQvH8Zm/
RbN+52DHs+x95Sy/vvw6uC0C/Mr1ooMkxOocqi4JQnyVP+DA3EH4jZ9Mu5Yb2qBlmzuo2X0vefOm
7A0nFEouY6juDKvejnhQRTbOcKuxpaTllvH5Ixg3MBZ5yqs8XTEGM3clXvo7I89xHtFnxDqWB4+H
3WoNuHHvlKZ9aelBn+Gh7QcRVdchbaJnQBn8mkpxr+z6868vsfgnl5glyDG5fbm+rnP7+e8usecn
Dpk5YJbSEzLoW/caFXb2WE3ViGXNK07Sgjod+x7Mf1mv3f2vB8Qi0EOjc2aKfD/abX2QZQr/eWQm
y7Z2FZ70jl8HMyu8o5Xb1bZo/fukJ1UPjYv5Lie/3/ipax8L2Zb7CV5L0o7dykhIpHY6y3iN50s9
+OZxcCDwwUoSB93uw23kDs/YwcjXePK+FZWwP7MKThEG13VVniKRyhhu2SomHmWPsYaWGlTZuQ/J
aNJn9BJW87eD2zjLvz6dcHT/4ZFxEYFBBCbx2uOZuVEZfnc+R80wp7aitSSLOXbsYZ8WCuc9pWK5
L0QIxKdNst/FlsNIW4j7/HbwjMfOtPRrKt3oPHjk1vHKh78fGoUZ0hjKdQNQGTgUNU+oPLCMcowX
0ZQ3UpHCzgbKZ6LHYj/lldyweMI6gv2HaDQSVXoHcD/fF0bsLjU8AiGjze7JsOtjZZv2FUN9ZocC
HDC37Bff4BHRfDXhTtHox8b6nBzXIQcDiK0pbUTAt4MwJbhSx2C1Ed6q6b0Ss5Ap2nlze9X9rDkM
A45qOjOsNWdqXtRa7S+rkXTPeDxoRufckUjUXxwXL//GEIevwzyH4kDQ2rsYfX9Th512GjJLO3Uz
/YFlbrU+D+8YbybXdpo3k9HrJyFy3PkmY+trjXnn3g5NNxqwNazsjBljvx5lKS5FPKJz9+vhqutS
X/q1VpztVpO7MAJL64c2/2A0fhFxki5q0efHiqAq/O1KXCXyElVXMr7iltDejyhyTrGvN8EcIl9D
SfpYIOw7dvGUXr8O1Txt9KQx9wXJIii0XAgEE6iESrXvnl6V3//6rrP+4SF2CcXx2X8g58Fg1//0
ELtzbmJF5YJM4GsqZH1fSIKkWxznCJGJ3ZMAVTnkfoqw39QBXotBUlTCiSSg42CNNO9FX/5sRYF8
KK78fpsl7ktY+mztbfyZJb6GO6uNRONa0a9ifMIkqasN7d6elMK2x9wkNzzo61A0scLkwOwCI3bk
E0baQYu928tff2Tu/j93By6FN5UXqxdaFahLf3rSGh+TAubzGcIU9vqpevw65BhvpfgR3UNxMHDE
9DBZuYmoeih9zM+KnZFQbwrsD5+F0sujFvrwcEFlnr0ycfZKumnw9VPnJhzL4f4HHeQPEnViwjZg
Z89JtZ5qI3/y0jhauN1qCBvo1nre32sWgUxRX437ry/BpTAijFGuLaQufhIGb59GYIvl1OMIUzNd
68rOXlHTb8oQ04WyI81RjmqH9cRzKttHojaJgEiaT0JzmffEzXuVnXddnHwCFTEvZrSIhdh7KAha
w7inE/3bZPmvHRVtMPzoNe9nKTFYhSkZjJqDnDKbMOdjQ0PZFOQVO2Yxq3lRRtNHo5I4IH1t4zpR
FoyYggU4nW38G8iSEPaBsTF4QaO8i4f75fzu96XCUoHoEwjkPQTQtJVvKcRO5PMfXmNt/MbDmVRI
TGmajFjIdGYNt/DilMo7t17Rb0Sofcxlc03U7CyoK5KTBrSJYSdjfq03CP3LHgxRQ45mnhyJ8DlN
0tdWYwrYPMgJjCW1sT5sy/69b5nDMg990Up6B1hNOD72zBZH7ZJ6RhgMQHALuxgZjGoDDKV1grWF
KecHIlYWqfYEiwmld+mfsK++Zm5fr8YI4rBR2wuqgSWbcbWqEtw4m7EqMFhuNKxbw01rAtBanQVf
F+jawu0KdkUzbXMb8xPd75gesL8HFti6hZqoMcBxMg3SELDwSsNy2k9xR5FYWq6tOvqOwa2mud5n
45DTOQHMmkkMVNkX4Q7qv28zvMCk8CxuzjO5GPSVUV3oeVidCuQdqfdUmjAlAOQHm5AnZpxih78i
Vz4ZNrBIQWUFlFhz0LWtKS3MYoA9pXbExizel6JHqVHVMLr0lH46MHJXwpWBlRQimBA4vx21Ojvw
ydxVb8P8JmQvAUtjYt602iaf9IteGz9jrdYP0oySdRzj8Qwn5L4d9MdU2wzyRnL2/jdzZ7LcuLJe
3VdxeI4bQKKfkmBPShTVVk0QqkaJRN8mmqf/F8vx3/A9tq/DE4cnjKM6JRVFEsiv2Xvteu+JOoJ+
z2upl4Oo3WMS5rhQJu/KOBVWcGcT69IA7EjDlg2PsB5AYr4trQZa7pDvkA38OQeiv/W46+1d0ZFm
muYYoPEYQNpGIKjRJJRvYR98FlXIumvP9PXiQaWEYWqy5pna9qUw/a+8jU+j6ySPE2ODuaXAGNFr
RI3nXWSSIzQRiXG1lmeWLj866e3AUKK64xbSwQeMZejs5yXdDgMWbmFd6im8DiKt8KiJHWk8COkg
xUxp9maY6A5w0gAne8+rZDUn5l57epUx/rJQefWIO4bKf+wn9ThZwXzs34ew5jKsQ2Br3i4sZmO1
ZLAy7weV/T2dhp8JrhuYipFi/bqWjXXU0+9syCEq8cRH5Ckro9L+U3GUdms+4li8g3VjsphxjDC4
q24iCz+9bLH2jObDiDkG+1UJNkziTYG/g3LAV4Z10eb0Rf5rxby6nF9dle47WTGUDzkI7aEjB3g0
xdFsZbK27OxXnSXs6MvW2SxFM63G2PM349w8hVCGI6/TpGbh7mOZtEvT6WTPyTaIS9ZWs6bLkzk7
jbD8bqu52ad1/rbU3rU4xscRcv2mHad90XCllaAANhYTC6b/Ybhv5NZT2e/A2Iy53Wz10pfMMwtz
53q3OYgJgnVzcGKzN++XqNLKWbXNKI51GT9XTwUMybV0lgDOVfx9cKrDPYJ9DbxVbCn+3ig9jEs4
WsaFBI+9p/1gxbmvQhWuOjN2jnHQfMR+G5wZwTzwhn+lOc+rq7G5N8IAU9esq57stxH3cO+5zcq8
Q+jmUl98b+aeLmreBHbSbDp6lBO7oXHbo5fvtE+y2nB3yxd+/CFNrz+kc7MtUJqs6wSfFV5cc6Wa
/rWL8eBmgp2qhGpqQqEdFLveGylsX2niyi0CT5t0hwG/QWNxnsTFpa0XYALx/N7XqHgWMbLRisEv
d97YbPyWK9dipbPWqreh9sS/LLv4HQQq/yiyeJPPEq6mWopraV/drnw1jObWCo/4+Oyh7YYn1W+b
0X4pK6GiuFbPAOzPo6u3dZouBw0mHwhV/rvHmrktkHhFhjfJx9ifMrhlzu8Y5CPlXAmmMHgegnFm
BYlFtKhzdYONza3P7XckWJ+aXvmrMIUFkM8902TSkdtwK0jTxDli3eCZ6U01URBNmM0bK3hsnBfL
acoovUv8lzB/SmfTOqg0cowsu9Rdw+g8s8qNT9pIUfkbBkDmThiE+6pfAjnUIcm5IY6LKg4EL58r
CNjrYqrMTdiykeNSqBv9M6z4D+iI/q6ezB9JHbSPbA03ZIwMLxy2b40G4hlq3760yri4I1wxQtqe
tPDHB4cA5M2QZr/rJNFbchzuhNyOqB4X+IKiATPn6TWg5dqC2P9pDxK7eFrihxFPsf2cxotENNS9
uXYDay/w7z645TIIY8NbHW8SAww4XDTEPnEbNeQSEJTZr11ngP1KsC4+am9lUBafOqP+GEeUMGUX
/jCbYd+myIzirOR8qLqfWg1nzaRjBdWOTc2k/Y1Ud9mEQssUJDGUzDugIUWVMhL6iidnwiyyNlEF
LLqYLwPd81rkxECQWZdFgzMmB3ey0C/Ht2UqXzJz3ll8xmLkO2i3EpKfZftYTUYAFDD9kS7etU0N
fx+SRok0ELqSWzqnsGuWU1h8shQVa5nenbuTOPVZsPzbgzUDh9UcfnXh52fPb5drYmd0oAM5IPUz
U8jyJDNdnEqEkCf6CtQ6U/DlmxzroR15jhts/XZKENf6Jsl0PtR9A2Ish1YX1agHWwd8hjfs4k+h
oVG4mqFNqdnvDrb+wOX14ed2uw0KP9tDWX4degiqDsnQiB8OJANQHnWG3Cg0Pus2zZqtymEa9PMq
TygUQwva7xR8dDVjwsIG2ph7J4aE1A+/FIOIlY2Ofa9xIq5CJ4UHMdQmGl60FWHzBNw73egwKOnv
Ofg8znrAIxuiATYFT3ml69Ffdenyg2mfFzkO90zUnnHUZLHaFKWG/5zFcdQFyqIeyN7tDwfRHPoX
K4+EDxzOc8aNZ4gu8tDchnE9XuvUXYest+puKFaDS+ClWyXf5Nw9NAwewT6MW43jyczRF7fye3J3
sY0xXv67fI56aOQvzCN1zOz6p9BMDgka9qwbfinp7Q2c5gyWX8Yle8l6ZDrkgr2GM3jdCb5lPgSb
0TO+RL9I5MHxBhdDHo3IGGFZ6E2mmvsE/lwufb3OehiwSh5FmC57a+p/xlNwTqi71rEYPiYzaA/z
Ai2E4YGko0FIdZfOLwc312TNRnWYA0nsm3XtAJjIG3SJLkwWooYjnxXJZlkgItY4B+OU+VWbjjuL
BX7qICJplEAmugAOzWpafTSDUdMvEH+/goLPg4FO0jmlU6pOyGTUSbKTHAfXP6DPXBdjVW0bE4VM
XFssz9nGpvawYQIOrPTOaXwRUzvus1IbQN+G+xYX7U1Zii1mjnhFMrtamxU85DBfSJlo5aqx+NYu
xoI0B+4j7StVaklxNPfXZeIzqKUDkANWChpz9E1LQ6iGPo95uE9VfAV3ze53wPPpdqHaGaE9UiYt
iP3F+9Jsqm5o9y6+2arkfQvGbhfcAxQwXx2CIdVHgvvkpjO9HZcGGpXCgnJhNN/HAN7zRCoVn20Y
lI3j4HSqDinBPSsLp8DeiB3shmbyM6ntW15BSsQU0q2duvqkN+WGo5opEgUFrZCWB9+r3C620W0X
ct05xdpfNlv0yOLZrbJT72n426kNO8dng5+pOBJTIy6LRzUA/oE4CCgoTU76gTYb2reo5ElSxleg
k7mOV44FeHRMEgss9fSUuuUCBrt7nAI53n2imzhNwnU7e9SFrjo18/JZWMAlCX26NK6/6UIwz0Gb
9GiQfe75Db1NsiyYuepgZ5nOt3keokKHZyI/nqCt3MGhARvnGn5JMSgDxaXuz/D6DrPuXusk3xiz
WraZJCSBlGIOETVg9TS/W6jfjxC37FWgmu9dKRQj6hFzNAJntCXOYzx/8yuwGg2acGNJ/LVBX+BZ
yycsIQTi5NEucjkrMalTnnIUiZrrrU8eWtnMIL5RQ00EXq2xjS8bHBC2wjY7s/AvvHBr2li46wmY
RkOIAEsX9VaYe+r6x8y15VX206vDTaWeSpg0Jd8V+EzR4qdpMqLMTEhHWLvpbN+0uqsavMTZFV42
r+aWDtjPwvGGNOmgQ0btWXe2LPEppD5YbuFx+qE16Mt0bzpl5HN/2beW0vSyPSjURmEgQXkZ+wYX
kPvUGsk3KnBkPoirWfqsXdt9zYSzz3SHGI/IEE0W40x7v3zEA2YhLguDFSNe98W5zxNmIvAScSaW
2tpVsfc6FChGXAEpSUJu8QyyEw1xTXqeRpnIS123+jjH3n42L6YAGVoIYz6g873bg6Yc0M/Clh15
AAqtPt55RUiHsxCllNZvXe18coWpaMCqtcrN9i7MJTEiWZLPXFaU5rChUWIoTOQdQPVtPsRHNwcK
26DcKYGskCGNBn5IPiAD7euRH2AM9N8oYVAj43QWNm4eCeYplfWHtCuInuNwHtK0XpkxjZBnYSJe
nOdiQA5smOMhiPOXjJ1Zkiakb3uItREnRYkrgiiWy/tc2S/TCzOrKhIcyEfDyw6KfRcI67EBPIqb
H9wpp6uJPNx9YLsbr7E8oxAcit+SkhRBjSvjYteP+mflTOWhwi4vR3OrsrJ/ENdgwCvEBLnbsthY
WMMg5MtZmR4Mgy1Er+0d1h+olSlCPEybJfPRa7OYmyCQkic8rcOKe16bkrcwKHismharkoA/MrtE
fge2VenW2/faP1PUPMcVO5gZTgDkX70ZGPVYgvsiCxu3wQc2xs/x8pDM5NCYs2pO9QihN2sxt4JW
fsza8Zcm0IIdcnYMkaysM82ZErbWidq65zT76oLxtZkafWoDte11+5WUU7ErDe7kJCXALzwZBYr1
9H4rkr2Jdc0KoF6FyF9rkmywDGz0mJz4vDIRMHIoXArGFjV/rmzMZeWnUZcsGjTyHp/rLES6hVFo
zbIj3sKZ5a7kXFHYQ2l1eZO8AVj4mG/7ChhzESwCpbm8mXj0It3mr76N6aBN6mmTNYj3c9RzVA/F
CI3K38+Yx0g84ONomB2n1pU6mB2WQ1hoE7PX6kWJQjNx73+Rf05nt9bINv1gbUdRfGsdImYKqMax
u0QxCmYVSGozOfkbz3vFdWOchpkJtVkhtlWYib1hqLZ1WD4XgP74SheR4ueguySNZUTia1C/tqOt
URml98+JcVaxBeSzZarYoD04G/ds1dqhwc6wXMjuhG+Cs1tjZC/vquqRLbNvuOR4TldZqqMzwIXS
iMXA7PL7sYpat0AzJmpp7X0Y4NsysAdxpo59BuwwyD/GrMyoR+S1J5dg67bWb0SV13QBkZHNw7PZ
kdkRJA2M/iL/3hnTNiyQ5dqM6nivs+8JNIqx1iSQkcUEvXUXzuSUjXhtHAmvTOLW0rl9nkhfAuJB
MWotivwLK6TFg6rsLvEPtjftirSJhDg8sAYWrr98UVeo8WZ5rIf6RsDMhcDC7DTJ/pL/wPiUxxPB
XZl70Pkd1e7hKgHTHWy9wlyX8qVqrRcU3WpAFYXVvWCmwRflpwqbQzn0+9rBA6bGjNOvgvfaoFzU
RfG4ZM60LS2HvoRu9s9X2cQGufMNKPbeTtid3HeaE2m0wvpYWuKtbKUd3VdHosiY0Un1Vrdw24BD
v0jf7tY1AhOaEw3yOsGjgF/BrhpG3v289bT4PfXKOI5glscshqoUNzvDRWKig9qMKJLvyQb4vfdV
QExiljurRFBae/1E8nTLN1WfamQsxPNqYI1YI4LMkI60IdXJ+ySLhABLMNYrgf+waKR4koSQ9C2z
DXZieo3Df1OkVDbTKF4dr32vJqYFBIzJXVGnN1m4VHJYdLqCzLHJkQsJc8JnQlxux8VsIsbfr+Uc
M+DV3mNmuztInVsSgJe9BDrSPbWmOUNrb8JNn5CHZxCtZGrv20511Udmyh8e3vyVbeTXwZ98Pu7J
vC7IgcHU8ZULPFRzKj9QxW3SvLhafTMeQwScKzFqjGPSOw9d9yuzvhofjTupKJ+GLd6g7gAjz5Nu
hT0Q1SPKi4yIScekFaobtWmHvnjqVbKbQhXvnVU6yKM5zQFZbUhX9N0cMAG90Uv7PZ/mJDpDI2OG
78CkEEUbFRay7KmDTJc4r2UB1WUaiJepCcZ5cKYKRajl0QnNYDCyY8N2MaiuCMDxpvMmucazpSZK
SJVf6pHeq02ZDwzGhjQBJjqB9wxiguxqtu9xEL5xkHKXSrI3f0zzg2HXDAJNauyYEb8/NY/GzF2s
nJgmMTzAKZkTUWdW06mw7pbOzAGQdy9xrHFZe3X3maJ0PY33ZjDt3Z0HikMycVn5rBf8IblMS59v
FydwNoSPutuyrcnpgHW4BZDvgNaPeMZMA6zs4R5wiLY6V/RZDcR41fys8o4RcdfoNTWxtJ7tBSqW
11qHNk+3XZOH8KHzlnI221scXqtKECsnm+W3GZQDlpRwzyAA3PjotIcUkOaqMGrN7zZ9qkQfMDMQ
gcMMGDcc0RxiP8w990kne8/xhQ06l894XQ/jtKQH5biEwZjNt9GIp0P/bLdOc0miiXnZ2nMMDSpB
1LshnB8Sy7qGlhhWfBJ/N5EX8mZkJlpqTl3/rtj6zRJjxXVyHri8OC4QRYo86HZhyLlfqHse3Cf3
Mv5hFvOLL45zETzOYMPSWD0rKhLgCEnkxtw5sdvSFbZIh1qCj4IyrPZLqadVkWlCg9VJtIF9aCb3
G1pRZP/sRfcubPKga39wHAC2REe0rjAUdl1wbqsh3LEs/OqN5XfNDDCi9fq0LGpkQrlNFuXXGb3M
scuKfR5SK5WuxFbksy+fUHKyFgwu+egu27zXH36/rGSVXpYQDCRotYVAWqD7F3R3b4yuGXFU7kmk
zOjG1v+cfLplFUqK1RxH2MT64wiFZt3PGWOAUHY7KTiNUb1ukU+mmyYBhZHFxraKTf9R9F0kLOwD
ubGpWVg8x+FwxemC024qbrn1hIkwv/oK5wmlEKwdtfJbWaKiWjFe+511UHeCnFEWL+ROBx1Yl4X8
g7AXNM7Ga2HgxccbhUl7aL7YQKA3TfJIupO4jsFSrLTjfxVZgfTWenSxYOHVwPndeZTLrDbR/TTY
rUdGWnJqSfTp4ncKfqJpqVeg8eYXv1Y/gwxT2JBB3EPSwce0m8GeU3WOLRq83saLFDTWy50bLaiY
V6U5sV4K6NFhl1RoV8z5SlzZ3bwrbxwf/YFtPZ8BJwk3cTcRmCRMAg4pXB4Cc8FwUy7jOq0r2pg5
PCEg6R/sOKA3k9VZWQivSR1Idqi217XxVo71l0w5gazK7c/cuBHStvG8m6nctr4T/naT9CSaAEtg
Ma3aAV3PZNXJFZx8yZyypmy/0w2krX8YY3Uqvbk8CNCx6zGz2gdwhORc1X3/E4ddWuGCJa3E3El2
o9seeMKldZkJqBxHdBuY42VshuJGwHDUUBXeCGUt+qa7sSjc4CYcmYGVuMN9AseIPeh4LR69tleH
Xnr6UbnZ+Bj0XruH3klqQfo5FD1GmbRNb8pe3NPiJh9BZ6jbn4dUBzkpMjTtJMMeEk/BfKVgvtEf
IHtwYn3UVcxGWgHlcquy3JZofnexVc9PYwA1dchpJaxvGlXDMali9UQEUPqExQ9jbR8P+/v/HPPC
ORpGxzZG6zrSTcratHaMK7OuceMOML+mJunBw3bdFjtkdwvvD23ncA2C4QLt3d7Cao5P/PIfRY/b
SmamfVSFCJ5j/6ckIeeVJXm96jnOzhZRKXgYnObsWRvDg4XfjnF5Ef50MRehn4v8dQ7q5kZPPT4n
pt1Gc72o3Z8vzcWtVsIh4mEO/V/VwIW/NqN8DMqX3HXaFyervghmJ3Gk6dqXoBS4MFQRbv/8T9k3
3LXl8jLb6c1skvB9FFhY/LIp9uGi7RcX7TorDJPAFkpQM7Uhu9gQSEnOK5+F5C2kF+GuLLvy2RdY
t+zZcEiB5eOS4Sj9qKag+hIK2gXCxuKSuJrFzmJ4hJLI6SFMlNwkXXJdZNqxQPc/bdBw31s2XOum
DfZt5gRPpcOSY9Ler5iO+n7oOFw0n1OefCcWSr+2ZKKjDfCfgK9akVX1DfopLCFD2xFDw/z0nLhN
enTuWr2iEec6LWoEsmL4alvx4pMocgtI61LML7Qcv9VzQbJU2Zwdm0m5Y4zHJQ3gVdnAPAwX7RAo
sHJqH/yUtXLP0nXNM553Y79hAtS+tr1snjM6Jcu6DGrW75UV47+OHwBgAqKwivE4y3uqZyPkiaia
LYxTeSY+kRWY+xKkmDb8igbZ7tK9Z/i30MiqB9cgcoGwDrhSRiYuRq4PMuel50WJV+VY9G+Fa60b
f3H5bEkFsIS1lFMZGyuu43eXcutousQbKferTh1MAWllIK9vX+bREEe7DTKGbpjRe7tOzoxXnsYU
/ECMYWQdqElckNtaUZsiiWNNDp22ySskWOUOkw7uMrdtdmNjuE+zl5ePDKC3hC+Hz+VQ3sqs9k+A
riAslPk2YIi0Cu8iDzHI82CTlFLM/a2d/yxSBGuPoGpwbhTusQFw1yZujoAUv4oJY6UI2XuUAuKR
rYwElaZTolRevnP/jfeY+Y3DoICCeL23k0ZY3OA+Vfv2vsOsoCl0o3dwayTSdT85XAnqAZHoR0q5
8FC1oMDCsgh2Cz3/ruuaa9YjUJFt8jV2VvDw5wE3Fui6wtjPSAQ3cfC747TqocazgvN/YFykEMZW
75YY+vpJOGfFWRQaxJBmQERnEcrj7CnSZkJvH3LgbbJuHHaBxwe1Nnwfb4V3sKUkbRdyhQq9a2aU
2Bt7gVmMLrFOUMHM0igwcTEHXaa0joy7MWPR+MZ8w8/WlqfoBZq7lBds37bkOj6owt9hfrR/FqVN
jhE2D6sz33Nrns/sBxFBpFP27FZgQHAInf48VAqdtCHfW12UT34hnRsgMSMKhg+JkGVrskY5KmEl
e1F1383KF2tRpL8cQR0RyNl7ClBUrqrwPthZGNR2fn8uQXRNS4fUEcqilwnzIQwZxTS1EUdLVpZX
rKEjhLc+ibB5E9dJs/gpwv5X+GgtGEcyTmVnzKm4qjso3PIGlqt+joalDSLoWkCx5ICEr2yfi+J3
Kcv9nC3zo8i8+jUejV9Gg1bdSOcHNdFUBFl2qJVIzoRCr6Vw04tpYKPStvs296V7boIueEjJbLea
uQYGp8A7s+EbM2k9Zb3HKm6xMtAJAfl3k7R2ZVGHl1Kn0JczIt9gjDMAQbqLMqJ+QgqzPEm0yDcd
TKe2MsRB3BuUzFLJpfQdefFRJgY5zlih3U1myxgXniiZ4Ql8eAnBxRl3qF1oY5Aj0fmQLFjuJCSO
bdXl/TkFUjkF+bhN738+2WWLDmLldJlzzSsWiWFnL8zm4bbXCqi1ld5ju2DqQelk8gltltl66ozn
uXT809QK8mxqGGCqc+6BWvHyhi9wZyRCfa571xovFmHdgNEasbZMP2VVZHBRAjU5jFVenv48YOpj
2FAKVqojAthwQPkfpD+C+HWwCsKHCp91OfdzAmkaO76VKg6pOBg0WWG21QXupM7rwpeq+SbYsj06
S3BbLG7x5YIZVE+1g+YZLeMcmO4xteUD3Ty9YdOop26/sM+XuW09MRczLpY5bofBso9GFdus9Nu3
hS33Lgl4z20/KDaFGpg6NbCUA7PYY1RywaoVcHyt8lQyIotizJZ7z3GqxziDe+kOaf0orWIvupek
mNpTl8XoZ035Pvbu/MBF+gRwIvsKaESbTkZl2U30li5Y8r/XOdVI7BG6+vuZEALN+G4Ow7FkpR7h
CHcjjwLrWAcSgbE57PhpePE9gy6uDepXfzTx1RvhEE124ayhbKZsPdH7OWZtXjmHwBD05fQSThQp
rZ/WW8/wjn7PtJHrKov6ppm2+CXjXZH78waeebflG+RJJZ2/Tvvef/EI70LUUCC3cdM3uWxNryNe
s/J+5+G8K6akullJL5DilnU0Tn5Bj4I7Oh/MOWp9r2DJlusLUaieDp5Dlo1l5bnPxNKyipDqM0/g
P+aybM9NjOhlMB+d2pL7uTWfC8uT55ECad1+tL5yt7U/WC9xiYOOloIZ7KLCI0vPdY9rYqW0z+TO
ZJa9xtK6kZLREaqK9uznZHnFMVmMC+6TLbN8Ng0WirgQ/uUBVEPjEwRVi8dwIu9k6RN7D4ZG72My
kVcNjkSMlg27/rZ/+POViPFXo70MdpBa0mOl4k/H1QPyM/y5AvrjfiQddYc40F4zX61vTVjXN0f/
QhtaPobUDZccc7bfLe5ZipoH1kzrxaolihKprzi29TXIgv4U2O5VOsPN9FvrAf/5CLbrRSSmeP3z
RWk/wy8Uj7kULy718aV2S9wK6RJ+m/36QBNDglWh8h1Ih/ipI8336Z8rINnx/EVq7Lu27wibGUHg
Cqxaf4EFg9LXnY4RECmEL6hnOvPJSz08ifivN05a96fwboZQVgl3CBRBVM4TF1EyHyDUB5Edm8OW
I6VaZU0J8TVeRsZoaFYS+61IZc5QwvLXcwuwsqtql8lLFTNebO0TA+m7YGOL7t4PUNv7WX+hP4EG
O6WPeJb05c+DMbEMKyfkNH++NNMftWJRX5CveIplEHWgk/aVDjyolU5yaFWiThDl7MNcps2x6L67
muNqaDykhuZQJlsn7T8KvFx9GhRXfX8gXIspp21Na8XSCSlLkuVb22ayaYNhRbNcvpLT6p6CBIqF
qjTC1th7I6LZIlR+WTG+zvYLJQcgL/SrNM0aJSL1PD/H+Wb74d7w6/sKzjwh4bNWVZASO6ar/r2c
dIGTPy8f6nHRDOWqCf5WXN0GJsRRkMOQ+/PJs9U18Hvj0sjpQ4D8eWMlg39jyuWxt98nhDW3Pw+B
QzGGs0Zsq1MFseyBkNjmnCVJ1PtG9Vzj1v5vIpb+g2jYJxmFnBPfE4FwPeH9JfyoKZVfmfo+H5l8
tomtqlhK29Xmh84W49vgEayskeFEg8nfSdMeikHIzU0IplQ1NhvesHRLMlGNLyJ1L0lQQyslKfA6
+225thPNcMdp40fDdn5UQz7RmiCcSGIEcLX1EXbVEJU951dXdDdN3h2kGngRNN8MqS37muAbOPzz
S+avXh0/MAF8wxL0LfJFgrt78t9r82UtRJJq3jjD1tmKqclvTMpfyqKoJW+eabTFKly7kuGzban/
5vV27q/nv3cK8XpDTuVfxmgRus5fX2+zCca+bnqCtIdKM8L1KpBic2TrSmxiy3UIqEBh2Ql6e4vU
1LNfEivZxeqxpzB4VCaqu8ps+6NCjFeHXvc+qco4Vo2ZRURAw6KS932LfiiGDDU+KAnqd74Po/pD
0n5qM/4OSqN/sETLErQhsKWtpkebqvU9cQbzGDfFO2y7o1WwR8EAE5+sAvkoK7P0xEDinXaseP7n
78cf/9A/vCS8IXbAa4G827Zs8y8fQacMu1Epk+Ntdj5zQ32fPOegizSE0JrCyrKMIwi1JYcV4xrk
DjvTp5PfqaXQrPb//Ln8Z58NBhTC9OBWclX8hW7LbdBIK8nGORblr6lrqezVIdOJy6JtOHkJbEDf
WYZ91Yh/+2D8rxmT/wH9v/sv8qT+L7qXBd6Z/9q9fPws/+XyOf/+h+AnXEp/Ny/7f8NobHEpQSPG
nwaf9P9TS43wb2TWcYGHmNcscQ9e+rt72bf+BkkUXD8fO9O0iQD713/hVnNPhfLBlnIb5Pbg0UKD
+Xf+J+7lO+X0Hy74+48nXkzYNvsH1wvsv1gDS/ruNtc45m23+UXwBdZ5xawQtSBuloqRCGHWqEix
/jasCzKAd9gAWK7N47udV7SMzqUtJ+AbU/wSdMX3uG53+dBsG9t6JDI5IIweNjhNl6uZr4rSNzaJ
c4Ob1rHob5kCsf9Z5oeC06RdEqZO+TWW5XeEmjQFT2OcPTSe/yLkdEuNnlj07Kslb61osTW48zPZ
ddz26+GoCVeP0drBzXLu8uB+O3Q9pAib1CpjvPdFbf9RNT+dHcTNF2lPDHC64yKQJXGmnJ2h2i1I
pTng1sDUVimqx9JkzjncALrlq4T6ba2G/Gak4nmKqSQc196lObi6eFrwqBTaBldjyoh8+pyad1hZ
AfIoFOruxYzxJFa6hkouaQ8DVYEPryVEmzLBayQ5w/qMHYsU83vhhxtz8ooNtKMPv3b6rRsjlXYm
b8uveumppchG4FmPDlFQ8jdK0sjz5Jdux3fmh+BQq/I2AnGY3GFnoPsEe4LOhXlbsXPL4q20RvcU
ZuD/k2A6LGxTzkWAs1EBfncBEp2xAc9nr73VS2jtg7baeU1rEZ/FS+gnjSCBCLRoH6BBmQlrwtlA
Cxffk4/74nXhgESruHxUtvtLeAb0M1tcvTzzozFn0eGACE9ZSex7dkw2PVyjnV+CVyJqJjAf7dDQ
FDwb1vKqWtsBgcODG7MAmU7dPT0oCdMHfNpo39w9DqKXJTMIjTeJPzDxX6bTe97PTZQ0yTnUQPGb
wKAwIFpcKfWznqtznwwo3S5aeu+ONliHBvJnW1fncEHlvIT4VAfwR+HbnclUyF9jRRzMqN8F4wdy
7dH5TXe/oe8gwnFxqduo+IWFOGumCSzaUkR3A8BKT/lJdel4T/++9RPO6MLRSLMGq4xyP6bPY+su
KncfoE3I0DK09EHJOP+0taCaMc2rjRst8hESgJdDtc/JrzO3iqS28NVrmJa2fpsrPnsF6mVC451L
6RTmdqTpXAmDxQS+1iDK5naDLtXl3Da71bm/q03HxnueOlbxRsGvQhffbv2qOCxEFNFfEChbTekW
qM2N5tPHWDQd3CZpUfyEb2zN3is9sr8zO3i6iHpMeJ9qCV9SwUe7SYGFSug7yLP1ui5/DqYGtcfb
GnqCgOiWVQhd/g5Y4qYGkGPYxXckempV9HArLUcea2TrcfIZW3w/GFMRpSPcTcgLKyAwiunxAHLP
CFbE6JF56W4nZRtbxoNX+w7mB86DGYVbi6PrcEOC+rkuGP+MFdD8xTr67TyenDTYB+b0/5g7s926
le2KfhEDdsUiXze5e/WdLb8Qsmyz2Pft12dQJ40t+1pIHoIAwQ1wT3JEcheLq9aac0xrP+hkweoi
OlspElNh5F96oHEyRFYdddfCzm7sPnr1Fu4rD3mNBbQlTUJorXO78kHSETJU84ssun1T1LCERUuX
SThYJHT32OgJAKtimfw2qvItFi3SDgb1UrfC2sUXcdQyrw69l8HMiBmxqF88u3qAWE6xvqDdJZ/n
pmuY8ulKf6w1bP6TYGcDoXrBe3xX1ZHji0r7Xoz2QUXzI3zVM5MZF4+zn86cXZMkfEFxgiy25XnR
eb6PbfkSMQYmuyXZzGFRB5XMt2Wp4wrJMaNBw0P4k9R1kGZ0PKcT/AKweGvsJ1rKjIrNBQ9WHWwU
tqsQAFMVIjLuo7GK71PxkjaGzgQO9ZZa3zU9+8IggzD4gjRIVXwmjIpI3sp67OPqGdae+39cnfx/
LDx0rIL/uvDwVdmML6/Jyy+89PX/5x9qiuH9m417W1BdUMuv6I//rDsM69/44OtY5qXn/QdO5T+h
KQ65Q66z1hvuWx7lf5cdNiB1VwJL1+31UMLX7X9SdrwRNf67ppamYXsCYAt/zAa54ZjvoClDJCf6
alBI7JZlSNDcSlSodiW+RRzHbAA0RPJjUZsOH7IELYE7VqeFXjDfj/izV+kDvD+FaKIYb0vlGR+k
jK2Y+p+OQVyfsCyPY5guPZOq7Q2o8JNBuoAsOBca/O6xZ08uyTs3J0VzEPe4IKeQk6I8SuCaPjfy
FQZft2WQBCI8jS/GkKBhV8Ycz2FEZG29b0m+9sNouP7pB7/552n9gpxfS7NfHiIX6TjUMxSXuoOx
ln/+00UORONE7GQaB5NtI+Z5v7QVjCU9ek1Dp/eBBxI/g6NgQ5oIcqNMfcWLtmHOcxwYaAd2bh7K
JL5F+/bBha1ppu+vzEaDYQFTsYVN4+fXK6MPqC964US+jSJop5U5FYgCvhcvCAg3wHlQQ9raY9tH
jwxsvD3mGpJvYHc2mrTv+kmLjrVHYibph9+mcSk/RWl45ST65yTCRCkY+2ImZL4lM5swp170gYpz
5oiQbk5TbMzseSMHeNtokEWFaQBPsTy0PQS7uBWQQ4Lvy0QXIyO9CJRVH2/pgkfHltELidOUWQwX
9sgXZLBYVnYzAk3epDkq4prhai+1G14URi8ydbFEMcEJwbh6Qiv2BV01lIhLuJuJtPQtNz4DzzDO
rLFDRKLFeYbQssFdRHpz2jp7EYEK6yc6iyBLai1bdkk1qYB4JvqKjCWZ+PSHsM+Ls6URoeFW5SmX
iPfVQGZkxf/pqSebCYgjwUUUhMc2wpFgoPDfdV3uQ6swL5yBCDtkROfGS/JdbI8w8NKqOQx5c/JS
/ckAQBpoLkYb1cmEuzabI2N9sqlG7xSJ1NvTL0hOplt97XMrw4w/f3cpY/YZCnJgEgi257rbRplR
PClRXqThEp5ln4ndB4tqXTPvVjs7GkG44IQ5Aa1Ap59XezP1icodHcx475vF0DCL6dBZ2JIsdnRu
tK0KHkIGdLTky4e051sJ8mWTDqPx+e+XYv3pUkjlNW2yfHX+511HgOMUHUkXx4tauqPONrzJc2/P
NrArRwNGsUTJTJDnrh+x9bPwn3B62sHogfI3HFxHprdQ3cQjIkKCiK7m8tmFqXDKCd+CjCN/cGCJ
thE5OmqFT+Zl8lAvIzpOGJojmvutDpgMSyMhaCKx7mMnMffa2Jz/fpfGr53btz1Q6Cv0x+NjoXNI
/fWBs0E2Om4exq+Rl132fV6ftbvRWazAVfaqAcE2fnQIepHyMJh1tldoCHdFHwO9b//jC/+v8zV+
NdL/czWGbpjgv9akYr4/v/z8shwnOyRoYWPXXw3D+GYpad32VnbNPo6Cx3TafQhHHoqgW25Q3rcI
ZzH/MgAKsuqxrUt1gre7BH01AG75qE/JBvb78hRIgGgQOQ473/tQvKJUvQtlW9tY4yenbKy91aMa
dtzlUk5vIxfrnFTLswMy9iAZr2yMymKUCfwC66msntG0vfZh3l7bsOLnWdMx9GTxYZkLdc3aZmSC
P2XMM5jewFafeD9e+4YjbOUml9MQzkAHUaAjgKLdPJD8g+0w0s41isPnb1UJ1lwfovOSCWDVk3sr
+Mew6rPPrlS3sbmSjQGC4t7PfszolzZzb+00s5ovneUgmqVjmMxB021S7HQETiHURdQnjW3PkCSs
YTDXWniq10khQ8XnskOR6YalRzJX7PJ9n6JDNQ1fDTR2+2y550+lp3KuCQidxXScYiE2GVqBTTJX
K/V8GQIzclsfftpFNUQmeUPNTBAeLI5heCVXEC9UnQns7gQ+m+FI4SCQgOsW0KbabM9uXz/ICv80
bM3LiAZ51eDiKsAumhDj0HbTr4ij4ZSo7FMYdQZtfCDwc9QsLOYbuyOQa1nqfptUQn8azVgGTmbf
VNrIUA7jHtDJYsSe4dEOcUlv64d229hy9m1UnZtwjc7N40ZfJ4EureJip2rIQ7CT6IE0+9Lrkcx5
5dYyvONIc3Hbyao7ziAVOu1eq8Rw3TXL14ynvst07zqu4TxjgDmES/Xq9qP26Eg0Wsw3t1pUfRpZ
TNh++unAfOggWF737IKPWMauXb0zzn1oX6ZVx99F77PzOu4qGpx9tTpZITxBxFyqYo8w21i2TUIE
FXurtykZtR35ChIgl7zYFcrKZiKHcIS4u4lFLfm+ME8d1TfPydvHqbTuSsoAWkMQiia9RreNsfqm
iYYQu8Btuz40txafbGP4FAm4HOi7yCmW37NQb48RgwOytdruEqX1DRJl8ulS5mNmtfBImSt2pqHD
ChhJ6MI0Dk4Ck2UaEY+BNwHRtD5+t3JUXamm7wA0cewA94VeP6QgUCfey3M3zztmLfTNV5L3JMcf
kW4iJNH5I7nM8ZTH3yHukHcgF76Pk4tPedCiE3O3TQl3aAMzOEuOcEQGHw1SebIHV0CVjmek6KYI
4P/WSNjznMk70Ruy1nT43ADDlqhp7hU3zKM17oam9vYFve6DCHXhu3jRoO3Ifd3UP9KW4dKEBTAp
hzvEDGtwl3sElzzdDEVoo9jOuqOp4aXEZDJ8F/aVCNV1kU8dR4T/Okf8qaz8Q+2LGcZgaGdSWJr2
O07L0HgGmgN2srHVrR0NAapgzLEYNtRzQ/BN0FTYvmjfjHyjitI3ZbUnrxf6VA7BqlqSgCHCvjES
2K6Kzolukf2AjuSDy/zDR5h2qkfGn1hbpc76z3+qfkMnnIrZJLgmcvDCYLTHzOVh7CzjG5Qz1qPD
42e6/JAmXRjEs+ttoM0y5VNVHPz9Usz1e/+uNOEcw/j/jTb5W2ki3KahZ5pjns/xMS68E/TyBoCB
1phsFVYq8sn4yDJ19LSjHnIWJkTEtJvlM/G/D0tXUnI13fcShIkfg15/drGw4163h0MtvPtkrOYP
hkxv1dJvl0yIq2S6xhf1/SQB+aXRdfGAcz9v+mPcI01aFnMKkNG1q3G7xWELYHbWnR2i3ZdOqxDC
UYswDdnrEfmqCexbzYKVAKPi+u1A5rAWCbFzTMpTtHxaHu9MXodAthq67kE9pg7y8MEtLjtwHBeU
jv+b38HR13sShjTx7/26JAi2BHxj0/yEZIdGagqnQ5+Z2IiyZeuRlrObdM4Z0kwAvTqq3WZwE4va
QCFNNGtGzaXx70Yc14I4iC24tRLA7QCYpg7BooQ2ukDb6b/+ffW8y/B+q2woay0wLqaLKM59V006
5NK0Uw1U0MbhDPEmNDGNd5cIO2sTHKiaSU9IBa3ONvIQ4RBPxJuPItqNspu/X4r8QxHDkVfXaRsI
Sr51IvHzO0UojIZIqkci0GfEy0zMnIkoGwa6qsNSL9th5pDbd3F1Hl3YVTpy4psYzd2B8661k0oE
hZd1+IHcVz6b3UPsTZ8gBaJ6Yp53j6byrhXVRWWM4R5UDVpAs9uaXdIeoaKtJl0mBZIGWOrpMa3K
9EzGCiaA1DuUa/O0ce3sgF2YweLYvUwKpn9cg00sEDgekW//yNBb7Wa72DkGtvQ+mo46HNIrBxxM
4XU3Lah4sPe4v7FhhKd+QudX9c0pAl16HG0SA8niNXdqpWqhWM+7rMTSXL2ONXt6m5bilijTFI0N
ydlV+igj75hZ00ND8+Vi8hRxptb8UuE0/WCrs36d0bytEJKGhQCB57BA3g9l87EqLbNdcNivH1Rr
DSOZjPacDymhptBLgexoFxHDAgQ88OzjYvxBktq2RMm1yczV4AoTGjxneR6BkrR84PnuSBxd+dbE
OWyH9rPsJzg9MydOZ+kQdZblhkkwKz+nLuhgrm3qaq52g3leqgnDSCeDIYUwhs4dMT3Awr+vxHdz
/39u2TNdzyTSD7ajvj6Sn3f3hjy0WAesLgeXeQ5Q7I0Z6Td6hGWIg9m1mshv6QZUaYOny+1ko6Yo
lZNeAgWDlEXKUxomBaI6IzwlJpXi8CVKk+E+VdMhWxAjFaV1pWF42pYKwxXH9fKUTCVV4IC+bQDI
5tO2sbejKNSxrWeybQqd8XJhPNfjUxuZ9T8hkf/ygCN+P+DYluMCHWeHNDhurT2Vn+7Yk2RnJ+UI
Q0dThESlVnto8uZuifWTNVTxTYNM0a2wugz0Xt2lcPyBUuRoa3P2FGFVg53yXBvKu1Farp9jxj7B
mGIcGGNLnRFNP2gRvZgMX/1pbB2iRxcx3cwDxY2cI8jpvT7u8RUZtN5ClobCEp+H+g3EIeMSVsTW
HBe5b2MLraXTgcbAr33d2ZGxGd0Y7Uz/WLZmeJq9XdXE9xFuJr8kSWRsQrzE9J22Xd6dQwO1YF9G
EUME96g12YWnZ+KCYIaNsxQeuFX4BY0c9I/Osr8XC7bFOR0ctM2X2nh7+D89XFchuanjiZS7ZcCe
YlApRhV8+0jAcbE5O2raaG8pU1eV5hD5mps23HF7b80s/b+v7XeCgnVtczEmPzKdDMl58V2BRVCw
bkL30SC0R/Ft7aodk34ACTA9Ry2iBdCOeKDMK+KcUOCGClNyuLJHv+dEIXzQ6VxH0+9qFy6GReey
wzALFu/mv722DF3WI4kb1+J0blf5HW/aLlv3gQLp0mkh00dlqiEqdiLqeUAQPaxIFqdY7nVjPUpp
YcQ67Ilz5OwP3r7d6YmBtnUCYlnVOq+X074UbRjttcTh2JIwokg5Hf79uZp/eIPeBDMQbtcf+u1D
+9OP7Omh1peQwzYesnCvOHR4ci8ip6gh+hs3YqzqZxH6eoduE6mE62sG+eFr36p0+DZAhCmT7jBo
NHM9TMybyBLaCb9PSLIcSRNWaz4NbEMaOtWdZhScN7Xmx5S51rMVHT64ld9bu/baIWfA79mskbWv
//NmYNqTkQ4zt5I1fR4wfhsB1ScwJ630mW8/au/oGpTBk1eNxBhZXRD1/fAwrnl/MUWksAvtTOo4
1tPGO8GZwEGskn1TkU2V5IlOxkskdlT5WDoKPbC8YrxOUUFuuhDy5t/vxTD/cDN0+E3UDDT7YSG+
L3AqIonGnj51PNnMajO4fqEMn2xA+oFM8hszm+NdUUo8YASH0zGYd7MBe6NTE25Qo4hv0umbTILF
6OsvpjmDFI0MvlFARgw9x9LmlNsuxTjwUMhu2Oo6c9tiaDdUK/3Nd2QUG0gC7eeswk7Paw60xImg
l5DGfmc6rFhvlQRPHVrIchLdYZ6HvaLXyR5sro7t2POxwGd5hvkSfZG/iHYI2MGZj5Hnd1HUyzNp
CWS3dUi/W5TZQ9ncS2Xcz9HKA/Pqe0nKfECF04B1IO5oGi6mBje5XDjkTvbc+LPJ+ZNetLu0F4Xi
VNorQpfaTH/WJPkWUPAuTNlgtBSCLox2BBCSbktdh6q8D+9VUt14HjNJR2MWPpaV9G0AmhJrE964
GYepBe+243zuFLidF5kuuxbwRpASdWLbNHUF4mIcPjTN7Hpxr+IW1LsWzVlgI1gMTJAGX6D+BVlh
u0cMqMmxg+6oGV6QdeV4TS2+Yw6AKKm2vzgSCtOMl35XtHQ5Y9XoW81265siTNF9R40IBlV1+/Vz
OsPceW5TpGJ1Vj/2OhrImJkKMLHkos3rR1fQJ5sEPJW/L0n3D5ueQ1yA67L3wcF13lUXMnedsSWz
25drQo27gim0phdnaYOD6lMJ2oCOCxKO265dDoqwzYdq0VzkJ8lMR2cOmK/rD/bCAs5CK97pkX60
Jd0YmQ/fRlcRAJDH1dG0mobOWdcHBEZ2ozd/gXK2V4Zu3uHsou9RMjKfdHsfZej9Uj33zjHddp9s
wmWPJZZv6TT9iMgLuoWKNm6SHskvfpJGqvBoT6wMnZxuG1ilnyE8GNMJMxguU9nZGmD1KbuO7JRj
6NyDWNGLrw6k73BiUluFQ3XToTf1TSUHrESgybRB0w7h1J0YEH3qS6+5FM4qOJbFsK3i6GFZbOuu
7tfntXQnW7Xa81Qj0SYWrtk3I1vMklY2wVcF022yZj/P6nkJSdnIhvmLY4QECiHf3qiuSdBae9l5
Estt6ObGhcXY4O8/8B+3HKFTOwL2N7AVvPuq8dlKitY06cZWs2DGTreGsBmPDYZpEHZgFnYrn2to
ZaNU53jItGsos5YfwkHZ5iAxDsYKd28I1soG+gtmKcUNB6dlk1hi3I2xBv0ma6sAZlG8g3ufjt/N
SYRbrUeC//eb+UNr2YbURTGMSItpmrkWNz991xqye4geW8v/NkPm0iWXsYO4Nyk/d3ZI4qaVLOuv
IPywbmKafbxsS0vKTpuFX2ZLg3Pddu5GAqnw0rw9m54srxvIci7Oknb9dQDBcfYV2Utk4MRijJ9u
zakC3dyrQIsnDqVN8Tx01leTbykmoRmfH7FGQGU+a1ExHAuXvWWibw2er7izYHR0uSDaOmxLzhiL
wArX7OrCTP0CLMGB5voFPcX8FqNHAzMbxcQspy3mlHH790dn/d6ZEeQtrj15Hp7Q38Ixfnp0hDvK
GRx/5OO08uMaOqor3KPnxKTp4W+k1k1bf17xFSzvNNCKPLsu1HIHk4NGflUdyzR96MjCvcrQdW5i
OhjHOo2B49kJKqCF70gvvhjKDga3s5/ozoYEbQvy6Q21R7Fq+403k22II+DSmj4PfCU/2MvesbzX
ahJIl6RxLVf8PSK+X1dHrOgwtwmjakHbxh/H9jJpoaFrC6mfQ/pg2eZJi5gQDZq4DEV8S9hYOz7Y
/fQlBV2/xecwf1C9/KHA5ZIYmnNilczC3s9C1KAGeCUdIjRLPTXz8KQqZiENXBYXWKQfVQqo5IjN
mgBWQnc14vxcb4i2U1ZxYaPzQcH9pmH8tdnFKjBW/QJdTcrcdwXIEGrENhPIgT+eljYX3PqlXYxP
MGVV+rkIAb9oYa1vuZveR9O7EmNKWHNcNFazGoaXes1aTpmdm+4djcBgwEZ3Ez3d2wYSC3hjjtl8
4uscgj7MH47NjUvVq1m0xmHJFLEeDEVr7JxpRRWE1la5GvyN4rYzm9u3xTHO40e65bVG/O2uHUbw
Lt3X9VD568JgnFHEZVaDQQ3lF13SVZ+d8XpaEF3Ga6t8XsSlHSZII+s12WWpvnuE0f7zfmslmKao
5rPVACbCHLqAqN+Kvow/0AqY69zu3VVKU0o070waLeZ7v15l29RO5A20nDIxPNKB2CvCn4+pucBy
RM0Z4VLU45gOI8uU4C1908/TQ5QlT8Y6RecoCSYJf3CajBOWMLsLijGZtj3W3lLKfeaa/XH0tM98
0E5/31v+sMoJIuBkZjPsWzeXdwd2PVrDpBxW+bws0VHGUArgX3r7do4z31kTTHMlLqEK2OQg13te
CfK1iLjZ9uXJUsi7Prie38tsrsfVnVV8IPnR1+PRT3sdNh5h6oCXwWdCgoPM0OygZSQBQ1Usk5Nx
oSkkFaMmH7IJfFY3ml9iyUDq7Zj2Nun3FsZ0kkys9ez3wdWtH6lff2dMHLis12myzUz8neLHAC2c
k9DKNBm56IUik8PLZI3M0n0O6YvsOe2EwZDXYJMhUhz7nVVHj7MuHv5+HW/Sk3fXgc7ZRAHFffO/
3q03Z9YTQToTlUFfP4cAVjEOYb6fxwYuCd6RvdmSfcrnCwzToBBD2sQyqppT2LiMDL90w9q2orsD
1cjIh8Mb+H8XGWKVbUU64Q7ThLdPvXrNT83NvW48kd1BqV+cJz6pG7RaycaqBaA0AGhbcgY/YV6g
uSyQJTZAkPDxlWcduh7DhHbZLTm8goIw08FMb+e1cjfG6KpIXU6llktqaNjToy0quPJC5wSLYROF
ZQd3RThBTcQsQz6LANJwMXd/f5J/0AcgT/fYWVbHiue+F2QguwljlTMncoqiOLpPoTSnkwiDpqVd
Spu1DOwGCJlVnPRRt33UnDchJ45t3arwHNpp88EL8DaYevfT0t7xOP7TWmGlvX8Byhhuo04Q/ZQM
zByxV4G5ZRzTW1wJ0wZpgiDJohQoPTAYFDhzeRiyJg8SgMSb3OzjL7SCIEk536K6GI+c3aJbazG2
jWan56TJnEByLmOon4Vn4H+hr4aJjCAN1Ct7adqnJ6ObzYNTYvyXVteiubkr0I7ezgrup51opH2z
+c+aVI8xPDOAPOWL7el5YINMvc3RehF6OER7oZwcX7OaPziLe7+/hau7yLNMaZmrVOHd6k/iyZiT
BlnrXIDp1BY7PHek4Zx1YazI1oo9gw/xegzJ75fZYaY32nzDCHzK6q7ZampC9wR8p5XVXQR4d182
QBDqhRAsqyA00Xxxh8xeg9WdoJvdHzTajKOeuV8tTO4npvT6rZ5QbSm08gFxHs89brzLIZXJpVcb
zi5s1/P4yg/QM2lewv5Tjd2BtW7PiL7w26awb8M4z4Hkzg496glGV5Obd4PDX0zo2F1DfHkiEoiQ
gKjNAuXO31p7gcXc37StRYhoYwSWDSsvS+YwcIzOIc+1e047VMkrNt4x8w3xReUZ8soTdsmgSkFe
6i75wb7mTSerdqpbFNyB6UZPiynsU00LiPE48qe4KLeek8Y7kNbTPqO6tJJ7s4PTSmfqTAMKnQy5
KZVMmpOZfo6Wr0mzdqrLpty9MQ7++Q9Avn9/Vf9wHHJ11J4O+k32Pfu9Hq+0q8SrTLCzAxA8xVTH
Lb5ZpXYdD0bti4KI02zUwI4ov2k6SpS4uIjLOT65nBtcoHMi7ucz0jGfsOwtPPX7eEo2as0yw6BI
etFcHd/ahy7u6JWjCFfKTT+oFIz1e/rr673OQExCRDggWOhQf/2+IZAx01qEVHHKw5aAkAd2VLuX
k1lcxgd9cU8ydO/6WduGXTJdMRKGQWauUKhLpM/TBZdJKggdX39aymc0ifkFsdOvf3/Uf5jmMZ9x
GJ1z6vDQTb37zqmW3bDtWS7FBEfC0XDMz6iB6t4VWzhq5FFA+KD5XhDlTV93Dy38bqpCjSAoRoB/
v5j1ibx7Ys7aeUNmK3AgvX9iTm1ns1cBb0OZ5NdeuxPgZ//+J4zfh1NsJfr6SV376/h71y3np7Kj
drO0TCGc+QROg3HgYNkdqDSmizrGYkDfot72RWyfrVJEQdw7vJg0SSBabuo4mzFkhNkPb6jDizeQ
QZNy6MrN7MT4GZeLKirzADNp71HE4RnhVb2IkO+L4cKZp29VzEyqA+TATlshxCRznE4iVgrWJ0zi
uWKQMdY1TqMaVGc2emc9IllAc8jK0jvmZTHhJViQlv5pBWRTVlknc7hvce5fzHD3drJoCSAdrS9k
Lhg7UsbILgTun3jZi2PRX/MaLiC2MUSFQDQzFpudtcbRmZOg052nKS5gyuXVyVxQptZ1iM8j6o9z
PX61at04FNkNRBNm7SIhdSXrthZT8R0bWrgVlOnWlKsTZRI+BfWglhYREaKpIPPMp1ayulSYyyAW
nXnsNf0Oqh55r0102ZHQTLxMBzd8NvObzFtu68a+RJkRXRTNfDkXSCD6DhNyWXPhGTi0uUfWRe7h
5VCMgDtmO902KdPFckjZv+NS3UEXYAZZHUGRYbCIr4acyYk2hPfapOe+jad6QPN0JJVVuwRyS1K8
TkyqndrGOY5b2gsxz9OPWhzZIuu8C14KGNlLccn4zzhLAs3PY9FsHDOrCcTCywyFitwOCxQtDTVx
siiaTrCnTpFra3tgGRG/45h/9Pr+vsusX0YSewx+a+bgv0VjDVMx9pKgCPoKcEejGJrE8LmR0jpy
xKo2xmvnxPOJ/DdrHzKh9DNZaBcZiBdI5As/V7KKiNcMryzR5lXbR7MAKBPT+zTbLmV7wYA4OYxo
b04smNYfO7z9tlu8tpDGDFoHbjeAFYXruhmrRmIy665UWrVXzZCcneWzpw2QkUqfNv4XclfUUWYy
P9ideRXLWD8A1b4aQ6+51Tyx7IfyVJjCWEO2LwsoPIkdrlif6KTy74w+0gV8fIWQS0+Ye1fCuA7r
o4SOf3pDH6mULZTPckHiMhSBJKmt68lLbEbkVwmupU08q/IKxlh5tZjV16gQVxNdQkRQE2nror7N
rOVFb6cZBBiZOUnGqy3iaJMZot3zVd7UYx3vqpnDH2awto2OBARDrJ/IdCSOR4OLj/FaEahOh9ls
17YdYPZNhvQnSEFNHWIDF91IQmNi0n5sqPhE1fseDlm6WLTAEVfp26WxRwb9FQR+RxDHV8k7w4VH
G1pTscupfGgSjoGoPIq6xgmPI6NkVRP1VXF4POcIEJBdnrMRUEVoRzhc6qj4oIlj4bB+v1dLa92h
aZtY3tq3fPd1A9e2EvJYT1Xdh5ukORq9CJrS+NSa+bDrYW04y/yqWuRVrl6B7yACaRvHnFXsXD6h
+Sbcp40pVbz+aI1EBa2YYmtRX82SlksVG69y9ZNnWvRSgnbdRBVrvAR0nbQaZKGSkXij4OqaJWDx
rr4x0vCeMvRbEU63KoweqwJF/dLf8CHbazQP23GYtiSfGXQOlm1iqU8OLm4/fKabkx67DAinJ+h4
eCx9poTdJmyzvTbzK0CdwDxoA73NDFLPgO20IL+3DobDjYPqLCNWR9cLxqOJru1s8AuZTNWuVwPI
HUfcUt8CiiZxo83vR1n0QbTCRTqHYIlRI1V7fChD77sJgx4WP25zlGpE9zjiVc6k2nQOmQtJTPUP
1Cq1IBbki/XVqoKeVbkZdB4PkoG6RjHBEFOAtcFzUpX3Uz5stSzE0ilDtUPJuj5L/aXqOvjLrRmB
4QTH8RAjE9sVArlbv6R3nHlmhICwe6dKUUm+UTFdvCv0uJRlP7d5FbRGjcuO59gZoFwnbH00X/Uv
c7aIPfzLjV5r5bYW9w2Lg6SS+ewScO3Pntoi30IXyOSmYFy9TQRmzyET+36WV7VMTnERmZuoSQuM
XdEXNI0XhtIuNbfmI1XxcNDOeOAqOW1qzakfGYgOcHJxAiS+hcFiLJhJLHzysUxqn9mBnuccnqHd
ZLbfTagtVrphOkuKwkQGieNcIwC4SuyyhyKPlljTsqskzuhCxlbjAxa6Vqb2wtDyHOKU7BX/Gs5y
7UZUU9BB24HrjFx/aNWCOZHUrv6Yt5TeVU5SwhBlz9Eg70Ejnew6/gpd6CabhcWmGn9PvR/Ai25Z
JM+ey92Gxo5wyyxI8hQ+uLQeQ/z7fp7nBTOt+tvYesOmZbtz4FYkA+Yiy/EQ95Lqa6lDkq/5IvqQ
bQs8cX7v3Lhd8mLgB65HbrX3eHCLNnx3EjAdEycZJ+K/MbJLK/FKnwlauiks+oFxlP4Ym5IHbBeP
ieG3MrqEkUl6zFy7PkG7SaBUBBgoefGW8j4O8xmeOMMVmC97q2U58ORBPstb6K38FUoWf3J5X4AN
n8KJetEQ2OhQ42OgFRCwm3PfEVoFhG3x5WgmUIuTs2pr29ebL2opLpYOkYEklxAK7x1AIg4/hBbr
dcn0yqCj2Yp0p9G7xNd3iIhZ2RgmvfE6J3peOKCt6JQc5Ci+LmgbqF8JdVKSWZ3Xc0S6XtgT16FY
RmQNTcMifF5qTD/6AkekLjrEoznakxJ2gkHPdY4f3l5XfkG1reHsS5XgUnLERah4kwp3fZXj4YcX
AuCUDU+8c5EUS5v6ILwz6+6Bl+eKRRjByKnQ8tj9TiOpYRPb/Bha1lxHdfdSIV0Nmuk7RhrEYAbV
Ghak12VEsIR4uropO/ebsIqctqgiHMblX27lfVAmK+ObjagR6bNGOIMc8jsH1SZNXe9F46X0uB+C
AGxfYY/ZpLeC0JYNMeAbV+k/UqgjbLfZc46DbzORbqBSYvO8FMpMRO7EkBJ8XKS3FnRTPjzIZFDL
bqJl+d72RIFMB+Q0OdqD8jilNjcTTi9my1PUzfITrKTzlDcvEyO6TWx9IlvrpW9dy6cqp2AcvkUV
O1ZrzpA4GTqUKBfDlB8ap9jeHezvotpPQhv8gviZDak293qFM7ZQ9x583Nq1bLJD2OXdifMbcHef
Ouybnkx3uWyfimXYDi6BFfVCTYuu+YJAuYu64G51yVNPFs6JocefN7SnurIE6kl635Wr3ZoVUPWR
7TafZR5cViWmVEd3QZSDHTZrI4gJ8Nw4NE83Pfo2G8EjP6mzBlwUmb/QXcuQDRlM9DWGXj7y484P
iSvOgbPYOTv8TnoT4+cyYijXr7D/uNzbaXTrpDdaOeIt1AqG10t2XwHnXEQO2awO60AT11ovCHrR
iVJJ3eKrSmbI+ah8iXuR29KdXqu0OaBOx5ExKBzSPYvNSOobzW1+NNBhQ93Kt4Y9oImKTniwk0Cb
WamJHO/DtHto2PDB31dIMSpGtB1tdnpDr7EHN80qdpMz4IsTWraP3U+EyAJFytD2qZ5Mi55EEXe2
7slD+YwfzgpC7BZ+UY/nysYQDzJ+9hJM5Yo10zilH7mEqRWVNQbDgIbKnbytRZiVGZHpPnJ7Skbw
z9CyEA7BV6GOYr+1P2lNS7/OTL8RcYWQPmYzBYQ06gMuKrMF1g5d8PT2H/wts80swmIoUVZFqukh
SgdrsUp5HqikXx23Tn2HgtmPjHk74a3YUKW/DlWEC3HMLhYFcwg98IwSYtlNGMc2qMbAFYI7tjVi
ALrS+0Eb7EQC3INyWUwdQhWhsRdka4JD0blXRt6T473Gh7ZI3/+dpPPajhRZougXsRaQ2NeivJH3
Lyyp1Q2JN5m4r7+buW/TMz1qtQoyI06c2Ce994kW6EzAx67f49sf3E9EOJTTHMXVt0Iuq+bddf0P
a2Z9imWRGM9OQCCEfdCZ/q6rlJV+jwIwnPtxy9UV4YOgykF2yk2P2WeIoFuHxb1rtzzPxD1FQbCt
OgQTpRYmV0725BR8wvK9KBEZY8gB5lc38TBaxB7xRezPmLc7mPtumwfNt4OeBPETFzRLG0PYf9Qx
Bjpzts6s2hNfuYBGI5EkahQbMboV76qcv8I0lttyTj7GLnmZZy5/p1qD+3ixzZg4I0i9fFxISKNl
kqfqpaCDsgRlzmFN3zdKKFseYhgYyGpmQ66LKr388/Iu3mioWXZD0+hNUDQ84n9aj83DxW4vUz6C
eXDZVuylvjealiTgCXcc5RAuVN5uojKp0CgRZhH+dk37aYaT2sfxQx+wD1TAQNz7bnKf6ZpqDpjN
ThUEvnZQGSvjtzCZvLM0AZe15JZry4s/9O6Bgu8514Jlmu57Gbkni6L+MBwSg1VvgqiXwWujWILj
9WNVafwGbFxuB9et9oI5M0HAeZ4XW+nda5k89zBt83ouN4R2pFt4I2zcOLQRihqu9rJnhQMkKvVf
wOzD3RCmv/Z8LcnQpX5wDiaMtA2PwLsXg9LJgH9kBo9wzsTfSs1uG/vWoeQhxaMDuHkG8Lg+p9IK
35PQ2Gh38PhU+QxpZ9+QXG9VEX6TXo8aX5rBFhwfkRBNd1IhWzgg+b5H+BWGxd8YrhBVFYYu5iEu
Dw6XhJ0VQDr53mjRmzhDoiTmIexiQqjMPW5tZOiVo2BNnhXJEqYryKuTXrpl72fZk9UXn77gDg1m
46UqzV3agl+WVJUbN/ETZpbzCO/zNzFGzNcif7IGEjrD5Y/Ttv9EDcVXlHBfZjiBnguBLR+THHuU
iCqTccZS9bCfp4mzfaWTNdvQmd0tQTvUL42fnMDDd/sKAYecRk40DvQNQgpice18ldjrUoZFZzvo
+iiWnYyUCeuxSkj2nEMUAOCZbWMB03dpD1z33KOp7wCAE3pJdvQA8+LkMlGR7VGgqNtmSrifsDfC
c5t9P/2zzJak28bbd6wNATNgPaEcv5qGABxvpqMk43pfDhiOWDDJcIX8aROSKtqmDdgMAImPzWab
Tjl4anLVIsU+ycrCYCA8XGrbPhPsO97m6QcPQbJ3KptxENF+5PlkR2MCmEwm6cnNk9tAl7qxZxch
qWV9x3O6j3ghXYUlhTrql/loLSL9v1eXZAOGxu9k0C/oMhlxY0lyZ2XmG6ra2QOFyYm8IOT44JqD
9GPOyrPZIUbYPHQSiPQBavKfsuWhR7ffhPykN9r8M8Z+s5tF5eyhjrwQB/CrMjDm3RJeHYMkMNlf
m8mjYq9Mh8qnOoxL80sndN/kUCF02eEyn3JKxE598BsrmPRwyHTxEheJCXYv1JHX8kTAkT7Ocfsx
wcygf3cfvQRKj+gMcqf85qaSHvcYH7VfEhvih8+GBqs+WRwQrXdJUxbV9dhTj8y4wGyURF0CZxux
JoWJYiQ3c2LRQ1PEc4oCIflluTKmXazlrkIx5DRLcybVihE2L/tL6fhdlNT+15SxRCBJnSmBmbp2
eosZ6dStdrYAcbgjBu8UlFj6FjcZeEuak9GS59g4ktzC/nsIPaL9qvKrM0mcRBEhSmSaDlKRIpKE
ZQRFmQRL1MxizWwzyEZ0hvmEqAUpjnlhPbT/epVK7oJ8i6n4aPK8WYW1X0i64zQo36sRUswMsMgP
PG65eAaV2J5A6VHHDPC8wuaj6FKbFrDA0hhUD2Tm4BGeQ7iZjvOlypDQvZHCZbGsH+0jUfkzyCA7
U/nWYY2O8Xn6vljTrzmxIg8Cmh+shW2+XdcFOYxwCBJjPCd/VTKraBqCY7lm3+gy+2xzgNKQ5jeO
fp7b7mlac0eWkKxilxAQVC32kc3JuGaJj+VvjfPp2CRN0+6VZtKTI3s4FgN5byqPpj2dklbST9fq
5ldQc6Qf37pRbxvN/Zv3am3ItoNoCICa8myfaMVix8aa3X+gj7tN2mTl1h3FJXfBBhdW4B6GZjrM
w9gdJc5plzz33OL7WGMNC4OnNI9Z9mm7ZqTONKZDdisWog8GK6zOpZ04b00Y/tU8WhtiFgcuUMHf
q6xSsrcC8Ej9iBC1OICtCC1psGXjPmC1wOQ6aCcsm1KsOQfBndFY4c1xiKLoShPl+J2NVj5tkfl3
rmXwqfwnV9T1nZ427qSnPfkpNP8mCREpG9RGlm/UbBk7jYoND5J809owXhO7ZdvaDuHwplMUu/NP
lvcPSb+82UNWHBTeVzCSWNPjtCsZXfp3PuUXEjdDOiIdeeHc+KZLm7s96GPWQsKV+f0c9uaWsjzy
1v8Imx0S/2EQ3pMxUt3K7J6BYR3Vsrcu7azuwhdL0BnZI3Z/hPDj6LT9vm31a1IzqUuEf5HzEg2F
8qO6Q+ZMeWnbhiX3lFXKo12qbapzOBOyZJFnAdZKjOpszd+gZaLeTHBvpOGaeVX+ZGD1tilbPIaF
GmkM4hyQmEXhIp/ahq88OJwhU37IhB4PaYh/VmT/tAPOCToVUSeG2oZjTYaj0xAqQCPuzPCZKZCS
davHglS1bZLkz5KGZB+ObrnpmmS+CP978Ht5Br3+1dN9nmLGNo7BKTvVLeprpx+5ML/iVZKAvyRp
NlyaRKcDXU4HWwU/TfW99BTLVbh8jU38SGVPzoNKzh3GgL2WL8w5D56sx41YVkRy4XF9UWoF6MTx
dyXai+PmJPI4dR51moxopQ/kq6JI+oSMGOJGU/VKIMTI/VKzbZnyM6P0sSVWZZrLVN2nfij3i01H
KuyLLw25T1xmMX5m3XplPSKcvXkJLk0eE3aBUv/MAckGeYIa6EtuCPFLcstmwAa7TSt2gRbp3TWm
cXKa8r6JrZ+S3Walkl9CQramox4dYGjQInYrt9gjU3L0eqKf9GZIx68aJEvEr2e0AjIP5bwLsBNa
ufMgjOURzVPvyzr5Zql2PhCufaoq434q/YfG6lqq66DAkV9fx1p2yDARS49rmb1dKj7qZdoFiR8A
p89+Rtl4254Akg6SsGC8xD39oCaYrePg3JjM3YBeS3zkMLvDPD+TFc0WRXKrJj8Evb51u7g7CDI0
qhCObA/6LhAxiUI10ZtrqDTY3kyvp04PprkajtySjHHhsWG5zE6BM8tDkXzwfBViD32WLr6FpdH2
7WtlEbrEUlFGBVj8BmH7K13J02tx5ofphLGmYh+1B9wVBP4TZ9hPW5APPUEsRj0ocyKBsgG651Lp
36wYb+SIEYLRfqFU2XcOwDdYaD/o1+YxrBjOeFBv8WTnFNhVFVkTvb/bUT42sdlGVOsVXKkHsZSf
uNpoQYx9sOg/NJ7j3naGL7tbOvawk+ZST6K+FJSbGOXsc96Q+zKIlVNi/gPvNO5Npf+22ltjegQf
aYexxGwiprRs7Sv5pYvWv7l6pjoVnc+KGaH2qpyu5WB8jStoRvhwAwylQPfbvReR5/HmYijzS6jL
nuDdNSjaKqzKBxZ+mZN3AbbLdyMnlcCNHbkr1JZoxX6vm/bbNrtiq5bA3rce8GTONitsoT4YgpcS
kFhnt1lkyytZCQu9nX5VBLNzei0umyu+yUo6IUy4YuTUjXSYYbL13H7cCUmUcwz/dVfIYdw0kw2V
2zcuWV1kUT1xnYnYFURKkbk2ZfqYdyjGZGVWcOGYreL2bzjBJ9qoUN3sueBaTal1DXvaO1Bb0UIW
9F/zGR28Ndblq66XTzZAfsfzXx0jicw0Ssdg2Hm4qBiJgrqXjY+3dFSHBBXMwDt1dVUPb02dl5LD
AEcJy+fZQMNSTNnjXGENNhMDww2jpq78CuOp5ZuA5z4EYPV849MHioMLOvuhyjbP7thN8Bh7U4Hk
5k2zXOsOst1dYVbqkJk4FGoPjsnCymMG/YvrHKm87Z0bf+mAPArDP9t2+zt5GSl7RPtBhOw4ZmZy
6PIUzrDXaJCFrv3jElEX9Rum5uUBsukTV8V1mVcC8sFpA+9RO/KRLFvAaViUKswS6HxbHD4VSgez
VdUs584KD5kM5yc4aSff4iQW01zuWsIFgJmZ/W7OJc1dbNz5OXJ1ltzDxCv2hum2+7Qr0CGrOvty
Kgh+jV+85qsZSOX9hxEBdyuJF7OwvwtKQJfAuMC94dI/uZP/R3vxvg7LNdkyI1HOfCKhTu9WeYpL
pLsKdtuonp+susX/kVxsbg6pnPqvIpqgaXd5MXxBZiAkdGZix6hRXDkhd4HbTZFm79X4spP61/CX
nvkJVnvUa2d1lXfHIM8uvaAh0qPn7Ihb7e2WZElJOg3GuaFE6qxTh1mJwjjnl97ZW9L7omnPC9UI
E5By3AZBdxaKFElnTTh064mgR+uvmPVnKKnU2sIhjcicj0jvb5KH587u5HtTeF9cEN6WAeJ9Kbgq
up5XzAMebQh0XXClOsL4iPLVh+x1sCyUtoaFA9J7kzDcsZiAwhicate1N9mnh5gFTavOOQs8hBNt
PLRV8lr4f2LH3ITsAzAPx+nmlw6bOC4VBBu86MUSGFIcXk0SfsgL5zCtjEOWmUcngVNRdZi6Ot94
bIa+joaePyGY0z/13N0NoiURy2SAUfXsrWDdyqAPVMzCdPnPEKw8EenwnZgo3BUIJF6Dh8IjxJXo
gnGnRvM9d1Iy98rgp4dAQy1Dp79I/pQJAlREgfWXie2LZxs20HJCNqq83/W+w77L/NnOkmIv55Zt
uceHMG8h9CibQgfxtvbRa4tL3IXPrhquKjg35EZuJX+2bZQThXxNSeiwPm2VZH+xA6n91yVJeCYc
zVz5tfXUc52vxpHYBShgsak/jjLg5MRGxwSPUWjokG2zbm2OUL1759y52njDew7/gj1lFsC6VsEb
Ao1vsYm3ZnAeSU7m5CE45+Q24AqagX5ZFmxauRVYREXJuakJ/ya6RG56x662KUl828Y2XmeK9iSE
/UyOV7EbK4uZd8O9lpP36oDmBDPO8KkhmgFxpEXJ5VYbRm/cseN9sDhkIKMwCe1IcgbqMsFNtTxm
Ye7KPRAqO8+dl2DLY+1t0v0lLCqcYURFaiCJzF9l1KVjfEIXv3dS62YK+0NWurmkRjJtGtd/Mrr2
oeidgRU3v2Aqk5n7bFy42vxyP5pr1rXnnQbrliWcylYyww7hxsS3ezPC5b3sZlT78cs1wuwqZ/dg
zmGybx2mOSTk/XTIgqSJBRniJMs2OtVnjrjvJIGq2kv3avmEC6+zirheLe7T9BU4w4Nu5++4ki2A
J0BtOMA2XunEd6xPoEb1YK7BVw46fJ9MLgAhvnRvGATdF+aFKf3RKxPS6dld9tvlCBWPVAMV/FGy
eLGDW8m/92hXZY18kvp0UnZzkoN5wA56wg7d7jBbXJTC2ZYrQut5BBIPjRnVaM8wNt05sfmExr5L
dMiaDxBcKs9qCi6eN6c3Y1xewrG9qtI3DqOQLrc0QeOt/Osqq2brwPtpM8+nZF3u8jj5nLpuW9PR
rMld5pGl1oS6IPjXpiWDYIfvjuEdupnNdRLgkz3igTQPXeo9xl66LyZj3CN0MWHwTIFxKKMBn+9p
DwCwIF1v+9nI9/04clH3+kAwXsNibLjsY/KJtqGr30L2fJ78wriG03zqO9O9QxY9aguNxnWXd5so
ACpCb6ME93M/Uz3j0TpLULk7Amhemzr3D3lhvaqltS4D6qxR9/TdS/3r5OICuheoy7pHmE9fiyl+
QrLpNz6UE8hMn2kxDUcH2WlTwTTwNMHTJH5/5zM0AQqthpneqQRAwwjtaBOusnESjzlGNb7kgXEl
bnxHtu4L0X/APJWBtIX2AGaOZzqkDMLQzxIFcFveL44c0r83U2Dn+ykUr2znsbvkfeGRQIQY8ucp
pVUpeFj4wbC+Q9Fk1X8Du3yDPqS4tMgZVrl+4PJkqJwyTW/j4M7TDeAAWFMEsYPMCyKtXY6FQJ/q
cs3aFUiqds741Eu9rTsVO1n/C/B4HNLOTWhj9R8vy9trXIP/gILIyj58dD3Qcy6vU66cY5bsRMCA
2yEiJhLCYAEk2CsHhYGlySeNySZylLjXjfpiG/EBDwzbrSbx04RCMAqjTe7S4Nesv5XlfxU+ii/L
cXtQuL+Mx5jmQm+wOvERmo3eID/+gzhxDdnXOVIDoTzaLDiS7wx5ujj5k3B3zcoOmxgMexDZosFp
vKia0QIYt3IRt3tIIa9s6oV7LpBbmpSkhWqbey/3Hii4LhPUsY0KbPZFOUCYUDAHVDN8umrVbX2L
7oWFKIrNYFkTbhMSHRfAWKmTvcAsAC6n7rFOogL9h2HxHivybbcZk8pdUi6kubbja0bBQO7EsCFw
+qNxsHJbtZ6ixkb56sKjSRFNtCrLdc6EGMXS5K6wGudUwA/yGftHKPgk7Zb7YBC/MjNsnjbywMv4
WTLzYw21JTVzverSaRsYZEOV08y2gDCeZB8ereAsufqBl+SbPGXmSOd3DEr3E4roP2BI0LtZnYc7
+4vZe3GZBYngC3YEq2EtsCVR3JCzPvm/oRl2xj944tlGptUxnIir522fLffgDwmsbJJC4zSG5Qh/
HPWg3ImJsnrusILogn9dea+8dQdtTk3EAIxtpinfC/HRp/2LqRGiM/yiG6dmbERMzSeBmhk4iH9V
3U6f3eycYBK8qHZ2znFif6ueXIucIU1RT9+tgCrp56epvS3INathKIPOhSjEpCqDRF5kE3QqqxZR
2jsnMT+R6PiOQe235tdRUR6I12yOXgabxREWoyi25jjZUARnb0YdSYbj1DSfYHWrk5BNvSkp4dav
4cgwPySJcfDs4epbBouazo/ljIcM2a/vXAJ8ljrZxorfn2b5b+uweajjlLu1f+7Ci8U/qQ5CQM1G
hzmqKOwvvWUeMnKR3Sk1t+SRik3qz3JDgjW08UXojbAKguOTrUbljFwiVSN/oWtJA4GlaOh/ucR+
cI6Rp52tGh7TBvcLG9CmzIydghu5c23jIIGpExn+PnkzxDUSzLVeikOnfsTIe201/UWSYoADyUl2
aPbPjPAxxAdbsxv6KwSxWmbsC5rOCkQPTzJcXubS/BNX6waGFUSSzKKnsCQo28d/TDX4BvvkIwv6
PyxHVoe+vsHreh+C8DHXyEUmlt5Nboto6Wc/SgU/CWd94cquEUgTORN2pC4GESuYPu23pvjD/IkU
eidepyK0yW0GYM8rStQV5pxQWDLimu0TXSwtT7duMccegVMze0lpWu3SpeM9Gh0Ie90pN4lc1kw2
vd7cadyLG29o8oMpiFpCCXHChNn9Ij6ydLng6B83tZEzwPSCR3+kjmaPAc1yZHoYCtK/8Tcx90t3
fB1m3IKPuHEmzZ5BS+JQqg+LMf/B7qHcHL9bTBwJDJwwC/TR6Ut2G2b8vXmAIJVMLIbqmV6X8yUs
IJr4s81xjfQoV42QGfeZzciJEV/NNjNxz0TT5i+FNbiMJCrmcrH3mBAA7GqNgBYQXzv5grQ778rq
NI7ZsYnEOPEBpssfryQHYCK60ccBtBWWIig9JJRUi5EpESrnSC4i5NXhwAdh7vsM+nusik/whQHP
FzhPBVVKVC6vDBhJnfVcpyaeWtUXYIECGEg+PjdaaKpoe+LJyV9HRuHoWNYX/ZGhJPeVxws46uIc
Yi3akc6K3FaZb6WM2z23/2aeOKtB2SckfSsCNMr83ozFG+fvQVkQ3UhY+2pEmOPHWvwtDsCGx5Pz
fHTxwtomYm9RBU+DqOcDKdwenWk/I/p6GAt0nTFIRKTDDO8+6dSnz114tJrgjtJMMS8own0fTrcJ
QDixyFRsY/jKGhd4FNluF8Xmvnhr+wHnk6z5Vgt6onXv9tI3Y3BuCQNlOyjiueJNRh3ZNKZ3M2IC
cBPfTHcT+bD8YYjj/acoXIJzq/pQF26Dp6HcAuKrsCRhKBwsyXEQzFE/Lqj3PZNrr+M3N+8MV5ND
1zHZIDGUquHNCslppZBjAW8hzbrosFN1Xn7Ej8pDb+OnrDzuEmUgQDk44TqSXA5tPdyFEyhcmiyS
jUHrYMkGh2+rIkom8hqHlMs+ZsWzRCeMPSw/nkuXFKuAt4nPNtHVX0GM4CiCv2VMS2QpxlNtVr/0
mGW2OH4/PeYLk4mgIgNj72XiwymIVvyPdA8oggm8GUd1gH+shD+1k8zBubMEyVL4mgoIKFFa8PNL
nBooUmqvGdVq2LvVgCvRq2iTpzFe4bI4X7DfGq08Spt3MA44ZoY5p6qp74tUlxHzMMINsO4Xdo3e
w1ubglHBn8FYtSOlTVXth5/g2Ehym6FBg4ONNjDD8MGjeWLyNm9aDLJ7m6nkxhItYUUL+jVUJrlr
RnHsRpREm7lvzEB4+99RGciR9z4kRLmBmZ2m7t8x64+DyJms9z27Tss7UosVEWHvFwhq41Ctt6zk
U25yQtxzorBIcqiYdULv98R54nisBaMb6G8gsaQgSS4F1yfHe5v2a2P6ZNObdPwc3VT+rt+eBP4M
mjQdyVgjXK5L4Ck374XHnEIPcX5DygH1ZlwRa6nqh1LmhC6486UzBrZqEzwOAk9WVRvbvORazTsm
Y/hdjKMaNOIuSP3OtpcDghvWM6mKU2XVaz2LE1sdcMynBJPgjaPz2DP8z654o8swv2BmiI9s/D97
xJVAGMEgM0Liq4YUtaSX3T23vLXJSih3GFQg1hS00m5RMddmM70SOt7bCRKUN+ZbNt1oxkX7buBd
5eePelHb/W9q2V/QCgZ40bO5TfDWuZ13IseQdIqNJxkOg/0lQDypb+mUkdzVYlRQdo/DBDPBztL2
/RzfxhhqJYHlLAwREoCjoQP+g6cDp0J/ZHOCyNYp+S4wYZUkUvF/0cMiV33YYha7oqJKK1YhJWAm
lQWkfVhtt03I3tpMDkKrsmymHljVdqzec3HWEDmxSW+DfurOrmE+dn3e3ZwQ+GpKDkBiM/PHmv5h
w9isAwKMrKDvT2zC8y67X4s/ItuaKNNeM720kqYDdB4/Rn96cIaJQEGsTmBYyQwPxBE//ZNNejs7
8tREXp8Pa1QUHh/0exzdOl+PnvcyoDGcLfUcjslWdeHPSjvU+c4cMRxOphj3OFjZOV7IT46LvSlR
KtKqQw+qB7KVw4EaWSsQ2yHVlYXKOg18PbgV9BRUCy/jFF7JC9zZ2nhZmD26emQiAXQjhzkUEK1m
hmyNgTUsaD/oSfDhekyxN3mOAw2n+2ve5+8KvELEkoW5zUnLa1VQ3Rmw9hKXhIsAHZpCNz0Yflww
hD9Zif515wab1Sr4usVqPbLqX69cHslUhaOVt7uxZjl5cZaQOHSqp7W8iUMAL5BYVZRV7QuP4wK3
BimnhlHOdeVhquh+/H7+DOJ75dF3dSXbS9VyX3VJiBLIXLcugOM2SaRk+sJ+h3UglbLCK+VzOFgI
KtJQYLb4sQJ2pLHkVwV7HMWs5kNVg6YpQhOlW07pPvc1NUzMILqMWwObW3kxjOYzSTHue7StiOVU
gFykjKYK/g7INdX4avTy6FCB7pYJu0NcOOrceGm86RhjG0OHIyEU1Vae8FM60SyS57lHCTKWV98r
sm2PrbZlY44b3d67qnEB40Kvry2iUIuJe8XLAelhAnrsfewcpeHCoSkllW5JuF1bbltWTI+iq3l3
RPkXozXclFz+QYd7CTDoa8x6N99o7tvJ/6DN+wdvGCcPg7/I1gtLhlNj7mSudwigrAcY7WuZWi8q
xfipHSi5Rek+BjJjzJr1N9xiMrISr6XZQfK1J8QnF7HWFv0hxCa+0oR1xA9wOGQeeTOMhY4Qvb+L
0P31PZswEPfS5uNPVWTk2zOipkFgPcdCh8Yc/c03350nfOgbWnscEbYLA8z61zWaxFlZfnkkWuJs
xI5LZsLyYIbFrrugfQT3TSEf0gHlLJAgZ80g/4hnnMRDWRJWYHyLGNa1CrnLsmId1+bVQ5q57ouX
VncsSfyTNuqMy0ro9xBwBbqgDSvMz7txjbA2mvCQuDiRVCfvWlm+TovZnoiEP4ye8Zv2Vhmxr0/w
t5OhCMjma2yFuKBGI7+awT24D/dSwdIxssk7Os4JXOuA55FR5WAPw4X074O5pCAUkXvrjBDrASQY
a8FP0s1xMdVDdsAdwwkC32TfZN49kAeW7dcd6AG47r3Q6n7EgLRlE+lVsdTAxB+HlblCpvFK7Di1
sr3qvJf/voDt6ju0+XALHGe+pB3fBsPBvR+L8cQqcbNbFHTwlK2znUFxu+Y6360QgrroMcoFgdza
LtPZUhrYmxQqb6UH1pn41uqW27afnLs87+3HMLZJg9L5wWYIuZ/sOd8v3nvuk4lLUpyE6musLn+8
HAEqW4xLywNPK6eSPnbVgPz+MLu1TwgU1raeTPG4IewioUeqArM/lcRG0tlUHrRzZCJfvCez7e5Y
ScJDR8/GFLHb4fXP2JdYlm0j48N/lM3GKLPI50tRRnO3TxCaotjMSZCX1M020cJH9GYUsfzZLU1y
dqGlRfMgsDOo+goC9qrEZLzU3wam4B0uoPj8H14yb+/ytAiOczo+p6goB3vx/b3XgVwhM88+4RK9
ZWZsUoYtMAdalbGajpEGcqjPdJdbKGw7Kvl+wshIXmWUAu5PTDbZcp/lpAyPWCPNk73GEixS4LxS
HHJxleL9n8IQrGu7lQUzP/YXNqt1bOOy23OKrYn8VK24EyHyYIMEXtrYFP/pQgZRHBdoJY5V7tu6
g26UDdfaNDRTFsS8pveYJDTG0R09Toh6XHZEMFUvaWhEofXQqZF3uw+/ZG7Bgc6St7DqBBvB1ucw
D+Y+aJs3DY3/ji1l1J/Af8iR57Er3kY5T88seyOewjtLKDHeHD94/g/m37rBP/ANVWQz5U1Q5K/a
tllqBBczTAFnQsLHaiUs1KgOQSlLfnP637ulpiywNY+Lgu22i0es+bMVc5tTzn4AhD8VVnc3TzCR
MZhSQi/0HLnlMD5Mu+xLFuWtMtaKfGmDS5BgFwlFcyQM2Xsf+zRCsov/Ovn0YWR0kp54dAS2EpM1
6s3cWfZ9aFd/y5XUjWqK/X8q9R0xcER9s4aN4u8e/dJ9UpLwlBYF36IyOPur9ZE7jHA4t3BxbaSE
NamFdKqhfOM7M+/Q+g62DQFxCYKPjhEtlfqGeR9zLWw4l7qmCBxy8VZp34mm3E54yfgQKXbUnd+z
u2A/EPnRP5SspW5tTdxUWgZq55Uq3qAY1pcqSfaYVBuUwdFmnu+8eKMzRHB3e2xi+mqIkSWJ0dhX
QYrqp4NsJ+onNhSGNypIaHp+x7aBV11Hm8F0iyHcaRCF9CuAE+feHErCSOgWk8n5aDWT0wYC56Yh
2G1L+12+Lb0b+S4hrBILXJ825qG1SeBts8F4S0t7S+p7uWR4CGKTmSP7MEz5EHCMIzv1wfOS09Vr
tdZAfghLofGdi4VJYaYT/GOsqwN+WjI16s07FZbyPq3xmww1l8M41smxBLtGrrNTbWPGMrtkMZ6s
xBhuBvt7BxKjyJ+vrrmPCTzmjr3mcK8wjNIJj7E77OqkwuFuEM1ui/bJX+z3pc/vrKpdQ7ZbYGLr
Wxqy/vxAWunOGf8ViNhJqK1LYv0NIHBeetx8i8b36I+CUGeXDTyOru4k4REgTX6KsBZnMkB2BOIG
xOhCcbaYaJpV2e7j0vnbkFf44KuBrT/fMXbTWClkK3d60hmV9HAZiXJjkd/MHhBh2BTPN1YXZ2fU
qOnokpISm172hBHkaoVq3NCQmMC7hpdZOJecTuZAIDKGnZHogcSw3tj00scCwIHjjeYBk/TR/I+j
QriOw1gFT0e57OJ5/m4xsN/Yj6+P5iDdHfmtO2/ozE/psPK/qomuO+SPee3bGzs1y6u/JmXFg1T7
IE/ykw3/ijoorg40YAPp6nK4hbRijREaB0ZANKcOg6veHC5DgLNU0flYtnEceReONib5rve2QeNm
ByIh7J1Yney8enuWGzDSJUFz/Y/m2bmZ3hNADOU7KTCkW7GgpmrSK3ykU7M0n9XwNg6zfEjK4U5b
oK7wwuBTpXwGnTC88zLkHdyMksnMKFcU4PpwZbLHeFXH1nNupHuwN+dMtc2Ft+/odbo79Q6zATcO
jYeJCSAhIXNyH2pOkMqZPkU+3IPjPdMXEXmggLQbyg14iW74pMhdRpK8IMB/ZXnGUyBLB2vCunqW
f3XkezPu5nlibwX9N6x/WFB/BUbH61oWH93cu2dQ/Uhw3s2z2vGGa2Taxf6qvikc4Rwt4sHIq0/T
5iafAZdfF+7so0ts3yFTwx3qX36tgrney9A+z07rX6saA7iPtqhT2RE4C+QU+2YdwQIh1siTz3lW
zKd2tHCbTlV1b/54CwE5aHjzNZmYECFJMWYz2OBo7CF97jomzEKOj45j5GcfDtO5dJlyiR690akK
A2MAi1NZ3CIkDgMVhr4OCzaGdBqTm4bqcAg1G68U3xtANpoogyobQ/KLke1D86vNSyYabT49ZHFw
qlizf6ty1ijZAFivPbZqhiZ7LYWad//FlfQF8x5hryQ3j0FfMg/qhuRACl7akLq4UOcheGwqVjnz
fqRAqL3quIiluWRl8GeiaNr+j7oz23Ebydb1q2zUPetwHoBdDRxR1KxMSTlaN0QONud55tPvL9Lu
7rKr2nUa6IuzgWq3nVJKZERwxYq1/gEZakgtDu64g4NBDdK/5RKoPaYIJsc4VI7f2h5WI0owXiN3
ycsQP2Kj6UO7ihQMMaPXRkNvtgt93ZsowoI7CcnOtfiM4RM0Rc52PEoIkARN+wjrfNGNFnW7WD8Z
TjPedEIDrQwLkHgk6xbn2m6eYpq/9ggCheqrPVGix92r32UPXVpInwsp2kV1/AXX3Y6ERAJkmrXD
J2limfnpLrHRSumap6ZKRxySaHmgHfNZhlZBl8Qi7ZiyYCnB2+OpIBWeJqDpxZ0lScY5MkdqJCoj
RI8ULlLPI25f1RbhbSUJ55VugwbHZ5XoF98b+tjf6tyBWfW3zN59UFMoUtoO2KOGFKhi3NRE9QUi
Mq8g4ZYThMyrzobdBOYrXW7lQZqa15C9Fm7YUwh94Wkck/u+Kp2dAQANdkFHH92yn2nWL6cMTBE6
9/PzIP42lQpHD9/vdkHqY+ZgzjJUP34JSCvhVCJpkyFyvEucb/oZ9m4+2MlN0PSvUTqTGE+S43WU
O/d6gZY2miZLyYrUKyCcbSoVuzEdpmcU0TwKuDOloDhBs+EuxBhyBceu2RYO7dui3AR+mR1klaq8
YiFLFgXI8Za9cSwoXJ5n2m8HGWkZk0JNRyExyOkYikKjyY7bIXtV6wJtbpAHzuNbKiUGoE16p1Ip
yoWGsyulKNxmPZSVaIdALrtkg+bcTHK3CBXMAdS2e+YwHoKK1VD/m6pyi7jks5+nyQ5eT7GumqZY
gXg7cMrnrrNMWamYOSwsq6T+TpNGyh8jowyw+iLI0B+ACRa2T3EwKwcFtfGIzKZIi4yTpM5xv6wS
b8bHSqY00Un2Nq4GZ68hZw6pBFudMLgUjWHed8CaAGvlK0nNJwQEnHnPs/qSSaa1i4FMZ2YkMYTF
MfP7u9b3UYn1eWLbbsCWRM+vs5LbHvzY2p9QwwBwO9WZtJNw0AJtalmMQlPepNNaJ2E5ZwrTYeno
WMYIyOeUZTZRToE1iOUjPrfTgqm0llpSg21TjNdc7YCoTFTjsDxZyEoBnTyyIe1ayb1UUTPn7Ak+
sHx2cGVah2zWcoSCrYQA6yqzaXLB0AUvGO7yRHtjXdDPpewfq/q0bJvcM5LQcpvuydZhlyLcRJWB
K1mgSo0TTBd+sUkk5No3bsz+XUVkwo2VJNug8o88UIRdm9MAQdZsYC9jcd8h1bfOzOmB45q0MiBt
LXEXLl2U3+H5Ini/mgYBeGkqkUwphy4IS28A746eC+hw/UabmmkzF+oVvWXoL6pzYnuhDGPX3Tpo
WW6jMlrA45NqbzWfLBh3N7aKdXqRTbsIOKLIgmO3MiQgDeRJyESuZFmOQJcgKGiF0ydpiO7sSaAt
2pEeGYXUTAfWkQWmp5lZumvZ7OR6RtxrQI/9Y0tPLRqinYwcSutvZvnjyERaCFLg0R5YRIGVxywy
Gi6ySaUsVFiuuAPn6ylrXgcbeQnqmztbKe41H5c3uUfRlno8lXQ5eDJtjlPouWX3NhkKlTyh79JM
qr+JMq3Zd2WjXmQ8RNddC8M5BO/AkZoYVdBFiaZGP0xGTKkUgsDIaWE5xujgIA7wMW11J9M5kYq7
quAx4dFNOBkjWW/GEo808Kl9EQ8rDaH9yyQzdvKIDHQEMArum6vFXe7WTLyLj8l8J0UTfMJwRRmq
BzR4M8qTfohL8BFAU8MbcHe0KmRMWYY5xH1asW9xgBIwOqt+qAxtYSX+Q1jXN8QhRwe83UQc8kNO
MW5pSgBaDR+/VRR6AVQg1bSA8u5wbHK0fZliSgF8NR5BT2lx4U2tIS19gFxrY27MQ5PiDI1Lj1T1
2rnG08stp91kxtZbDxrMqK90B6f3DHa1UKpAjolUl9ypxXHDRz8kDLODkkj9qqqfoiprjz5OMjhc
+Ww0Jg3+VAOFVSS1eSmE/PKktshKQSSbIDFerARCKOY+0QENC0d57ts2P8llmGzSUakFHPPUYRJx
N1goEs4jmKWKKuWxjva2Nnvo/IL9FnmMau7wJVFe7YHmk8QXgvWTzq0IH7GsVDdVPDRPFuAo9Cwn
49SHLBSpRT5XbS4JVrfg2lT44mEWnKQg20lx+pwPaf4a+equThHDkcfgrOQUTUrDQW0YGzdxUPm5
StEf7W6AsyuWjCWMyplZ+XD0+51IEdjSyLIgcOIUnVL8od8f5A7JUughYFbsOIoma7wdCAQAHEro
G34BKaGehk2rmJsQ2zevd56mWSaLBHdZqva67tCZDKJJofem31hIQy8G4TbB/rVsybwPJSAMr20a
dtoqG/7ijuw/WLVYAIlMzVbRoXEc2fpR7C7pHCUuKEtOcn03qtat5MAkodGpI/jhJiNmygPb91bC
Qy6Vcozau2jNrVWOESOSJVc3Di4gOB6rY6wflRhMqB9RZIg6avhNg+Z2PmsPYFi0HWA7VEakUVoH
mWrcBn0vnCaLJ3S/G0gU/CHptN+1jCgwxXp+wCdyZ29bQyvOTRaUu0xjHWAgk+3pw11twJU7TiZ0
YCrkVPrWoXCLCn0wmbd1Bn9YA3K2zCw9OIbSiFaqjBxMlcmvvZ6O4FWBiKZIOG4irnKnTur+462m
dm1Su9k2FZxdmqPnOpnGG6DOdK0LxzzN8E0MQPyHLAB9pSA5jQ+K13Ia2WdGoRytZrY99M4iF/MP
+dagP7Wy9RxPOlvdVhOqglMHkvjn61L7g2Yns4gWn66iWKgJS9zvxbNKaj4xJcrIRfTs1Gq1vQmE
NSQUkoMUwIrwMZQ6qHa+RkKrXbUhj36uaEJVEf64LqPyw55R9GDvU9wC0Ia0R+Josung/d/42IME
EZ6MFM5wo5tDlAmHT0Ou38Ph6ldRV4fLUe/uKmJGraFXamotyP8Gnb8GdJ4+Z+2trA5rdAjtv3A7
Uf5s+doWjkeyIaPqZvywfM1m0mN0TMVkw5EntSnWc1l1OL1MGjs4YXYOqa1aqU4COjhUvg2Ox38x
+s4fJHItA/EyPJJ1xVTxPPpBJhzapDyYwQDirU4IPoGE6CzoI9Sd5QeBZwL5eqjT7mCNtfzU9vMj
jAsQauP4Gdb4I8xw51NmhW+jWpprwbJD/bqCYD0gBLgFbVgt2lmFnkZ1G2B45iIXhUqURAI+S91j
pBYv5gy31tIxyRpQFNfxoYLbCf20BPMGpZy6uEj8GmfPvgdowsfnMR6QG8j7LwNneI+UF61Zaje5
DvEPJCAJWNfcgBBaNGYMO2SIkC0bvWqahq3mQ1jpQGnN0DGXRoUvk+FABVQqag4qFToOYqYLG/0h
jT5NAVhaHcqnm8Qwc1pHf7JDbJISfuzLgkNPI62dKUQZhfQiJrHAi2nRkZ8vwJeVlCChwk9Qymdo
gglRAOudS0D6iGQKmryzfEsBj4ZxSD8aEjhcV2NTN+hkdgpHI9rFfiFzErB1jcrtgwyWauIGvCzC
jLfLQoBBPoJpuel4fS81S+RghHkvJut67DU11ZnQGZ47A5MnFPip1+MKL0fmPWxvIEMovUTCqLRp
MjdppmDVimw+CMoDwNYDpLBLpiBz3gQY4SIP92zYMIBEZCHbblGqAjXYkg3axPvOBsgJJKhGAG9n
JfDtzZE6fGwjVaFmr6Uqn8SBOlE7G/ke8EW+bo0shR5Su2TuZjU/xbU90fYZNsZsvsg1ij5BX94O
FkbGdf6oy9WnSIJxNw6oCGug/INuiFzV4HtVWDzAdstbFXWOmZNwA4sB9ZrcRWf2rhkVsHMqAN1R
uamyDEN6KcxWnETHzmJozWmNG0i5gpsEjBEl11FHEaA3KhrIHXXaAXcc+Boo9RRZWK9psIKmxuWB
Paa1b4v4wajLbJ11WERRevSyFqRyV3FttlPMF45i88XW4eNOaRzvkGYGGxne54iGb8oSlFYpyf6+
UpnPkerTCtxFgce3P6LjqKIqFCXrOeidPTxT6UZVYWbrQ7EtTSc7Bv6cHfv4HJeqtWPRy/u20BCA
UDTyVDNhebYjNY08oviShgldF0NVt4aiBjdOyLJP9PI5VpB5GApKoZ3hijDqsEkhCmoyqxy/0wLI
VakL7BdCrYJqR5o3QJKLnduS4+Rt2Ft3RQMGwJ9MYNcCTSEnJi23tLl1dIACEaAYL9f0fB8F+r2m
DOGtGmZf+imzt3ZKYha0+W2LbSEVyNA1JvUm6cJyHUsm4ixGmK8VBVBEhCjCFhqtYGcD8XYQhzV9
PClyEBf0245TKqPzTGtyRWvS9Gytf4fGD+wmp5iEFYiKcebnPusBu3Q6cvt6Y9orG5CBkuN1gnO8
2S/Ucer3OQIGKBBAN+g4QSgRJRU8By6NTaliDM2DqgqyFUgs18zU69AZ2hHRkQdpSO1dHqVAvQKk
tbJQr7dgL9ty3OICL5YCSUXbT+3GtkmFAM4EmCPn19GsMQcCsYdGAgWfbPajU17TffMjTTnARreN
zqT3qKO4nmVfmk6LtlEqla7tt6dY4zwGIoMDmjnfQ4Wv9zkoYMiVY/8pLlYWuKPU76dT6ZvAuWMD
omDaxvtoaKdF0lXjWbYDrwU4cYdIRlfH6ZHd4QGFxebUVPNlRpOIiNhupWLmLAzJRLDOGUHbz45R
X34ir0BGNDLSpSUHd3UbX+eiQMdRu2qiPUa9FlZDWC7z2GTChhiRhKjGkahXUopElIE/RCHLZDyW
JTlLgtPaSMfTsxobEcCqeGorpTmj0bafapZvbobxMh6p3OKQk7vdmCfbqKB3C3IRIW3JoBpVsK3I
KJKs5wn/wt6EkQYCP3yCcO1ZBpLk8qg5m6akdt6XCD7lZvyUm5nmSZXFikZLIorBayD0GXq5Sr1b
GkBF5pWd3VfCy1KUWn++/4o9/jt5UrH7ajrHIQewG2b23yc/Q2tPuGH3MSBuZEwazEgRsE4HOCG1
soG2dDYjUqCP7/w/3/msNX/7b/79VpQTfcaw/eGff7svMv77b/E7/3jP97/xt/Xn4uYl+9z89E3H
6K0umuJL++O7vvtkvv3b1S1f2pfv/uHlbdRO5+5zPV2Qd0rbj6sIPhfinf+vL/7X549PuZ/Kz7/9
8lZ0eSs+LYiK/JdvL23ff/vFQZb1Hy6w4uO/vSbu8rdf1lxC3nyefvyNzy9N+9svkvqrYqBxj0+Q
reNMh57sL/81fP72konZFs4nlMLQHbDES3lRt+Fvv+jOrxZCmo4FY4X8SlbIrpqi+/YSLZcPpW4F
w0te/uXvt376ukK+zhlD8e3f/5V32amI8rb57ZcfPMwMnC8s8mhFlRWkOy3F+EGJv68tWHpOQs2s
oAZEFLLUNyS4MAE7zdQjcqUCbviYDIdOOwXwdhz/pBqvfa+6lVMvtOgcU5rWp9Ocb2rQSqYfA896
jKa31vorkfLvM84/XKr5gzxw0EgtldsUyFh/bepDM197g5KpBoW1O8Bs/At5XtX40y/UbSH+zHOG
AcD3D1k6+Vk5pWzwYlxaxBJ0Cylr/p6iCzyrh/wgZ5ueJBWOrp6/1eV5bJVF0h+ckPrFU1ucp+ot
KymhUttqFGp2B855EG6XSH0sHofoacDJzlEPfoRwBR+Sq48UIlzGXgLIPI6PE0jzKXyyokM2vCW8
A6fzoX4zg3MlYQUEstOhEcHXDZxe575yxad05SMg0Tk7VCkRjNwK2AMXmo5vY3aOpf0E6hR8Q3hX
tas6Ws7mGx1IOMlvavdoG4Fnqm+5eRrGR6hI4rNnqPNVDnnXB0Xpv3F1yfgW+CcupEbfJrRgJhS4
AB4Zg1R7RGdKSw44fS0oQQFcDb2yf1NoN8h8TqoDiVIAwkl7XKFgETya9qManW36NRmac6CQpODQ
8TMN/ZKDJd/4X4z2sTBP0nzgReAKmGuOy7h8DDvED829EP2IozdbIMDKRwsMkgGbNzukOY2f6STU
DybsSgDqB0j4MhmYHVLCYVmDy6gONXpICNIuUF4TNGlgDSiPAIGh1PeqtPFavDMbJY9O2yLfI14f
T29DeRDPhhjH3tgH4YZvtGT4y/VjnT6J30DOyg83EiOjyVQoW1U5AIUmKd2DbAGZaj5Oygnnz572
Is0Sek+NDR3G3OclHMNsw/2KEdO4Dpz1FgP9Iuj7a7SI3BEuGJV/Km9gsuVHG1Qr3YO6fTPCs3gC
xfXL5muOED1PtOScZC6TL6yUx3YE8Ae3SYHzrJxQ7uGDGS7trdZP4vEveUtxZu7r7k18dWiCg9Yf
I1a8uC7eNSD5LFXMGaaT0YGr5x5YmSyctjzI5htBIkqhBxhAaOnXdo+Jv8+Hc4VtFtGCD4+beyBd
jAvPArPGTzB/WTT7PNKQZVX/Ypf8qAH8c5v8GjJEyUqRKaigMfyDwLYmRTaAcErCUCSXUQbC40F1
Dr56lZBQ01suIef5ItrFhxZ1F4XkX1iEVtm1Yv2qtb/RcBhgJrAgXxj5wbevSXrV+7+KNd/rs3+9
Tod8UXcU7D3wGPg+0oRqFvd05imsmhFl9Cv/je1FhDYEQgh3emj8RXQzFRG9fhwbiNO6rrM3YULx
Qzht2yqCC5jR3JN3CEiQWQrhLfynhrVfcjSNs40jjNxAe2Wk8T5FYFo/2HteWuOioICBvpoYicZH
P5AK59ThbK5QOG6vVCLrWIfKeBG/xb+iZg+Fy+Ic//FutGzgduA8fiEFXrYt1u0taRgNMLC6S/HZ
FT4cEwgIqzMWBdbXGeqIcQUmt7lGGpiOIXeb9G5GWStVD+BawGddB5+Pn69AxCwJOD6MYP/StleF
cyq/xhvw9FKtVFyWhO52a8tI0nGDpk4JGdqEmnHu1UE5Ix4GVxYGgEuuL25JjEegXdqAC8yBZXA8
nK+Aduv0xUAdCW1HMLwRSIWDwYDENB7Qbqf9yj3IVzJG6h4HHAK2PmwgRWbPGi/MsBjdev6Yb4Yy
5rZsBkju0iWRD6Cc2Od4IYzzpdxdxQ/EZTH+CredVQfIurxcoxRB2VSRL1F9Ze6YHDFgdnlFp2kh
rkduESLjsklFVn4dbHtE9Izw3VY8hIq4QmjJEzfGdSmJtZ2ZRvTGkTW68Gn9/DHVuX5hFiGsidGg
v14GSzH1SWKghUmDpLsyqBX3wrsc8xgXqDCOFG0+nrgCfKTBAk4puljwMCJMzgI0OOKCs5+PIS93
FQ6Qd4JsKUaUrQBxcxQvr2LcNQ2ZZHRs1LVGmVhcOxfzsUDh3qWy4sJD+JigTDDGUfUVFyR+Lv49
VlCv0m4tCCrQQ0PqptKLA7bbnN/8kursOn8f5MpjnsWs1QofNxyqUBX/hzA8vS4WNHfCfIvvEUtw
4Cy5FH8R755ZLKHDfbFOxRJoMu4lFtpbB2a4JhDyNwaRWYtwUCkYaBu9EeyXxAtKvVYLOGL8LumL
6P/IPG0xiFXqz8iQXJiE0byaqc4ufeHBEosjQ+Cl5ZISBWXLiQuGpKaJzXwDcC6+svX11bos11rB
Kul5j+4sguPIGhEf/BHimNQnvbmKC0Y7kMnpaDVQ97AuFjK0RLhZzwDs6XAcIJvxaBKMxBVysS0j
3Ceg/1Pa8egKFldx2QFmLaq6BE4LCPbr8wIFTuY2OXKJ4CVWGojej/scO5j2RrSQULdUQrD02iWH
XcDqMpApF4FXfFeZRWhmM/oR08qo2mW6FE+UWDl1A9QAFRg8chjYGvYXd00dAm1VejkAFDkvLzBB
Wg0ZR7P6KtnXQGXCCCrirpCbWhY2opMsfiIF8yJhrpTat1xJQpkQK2utu4gLEJ9ZyvQ1+Dw9ugJz
Q2CMAQN2W9v+piP/DKESaIBum4DCFsOGVhQFVwiV0ZXB4ckQN5GKBwV2ItsN0KGPp0DcS8dSFS9n
KUuYqeR3UAOAQbsYYFyJTxJBSSxqOsYsnkuhwxigminilR+A+sFvSnHFYIqr5fLFC7V8tNUvspR+
vCD2NZYRpiAi7MzZHVcVggHvKtEHPIjtTkQoFlcjXQqJpIIJYB2JoZTUKwQ4lz2o4y0GUqri2enm
y0jQQM2GEgLJF7tUbsluwjMnRhfJcNQQAXAy9mJqiEQqITgo78StivniqXDYF8Q3iJ02+1hCYs5r
eLgioHJdDSBbS608eWUm3VIMfHIYrATiBXJNbNMKe4hRrVkF3Fyp68I6ZW07L7F0AhaOk1yyFBcl
frGjDM8zIr49jrQl56FFqN9D9qLnJHYGhxsRYy02MFjli9kwFtA/oQ4hycyGiCbgkqHFDw2mIk8Q
+4VYY2L/UMkMeUlExdk86T5y4qxSC2BykAHXPwbNc1UxBIWMopX6EfXEEDEF4mqEyqUIgg4BUIx8
BPOkbi4iRtqMc8Guiy3e8uP5QZyFkVmL7ZMv/JgOBkqETnaJmhamCHti6/q6aXSkq2JTNkYmhX3m
I77yM7FVjiN7LM+u2I3C+spzJ/Zrghm/KqWqO+CGZSpi6wRUAgjgkvAoE/ym5iBioMzoi4/mhWC8
8ifr0uKBEA+F+Hlp8FoNgqViaLhEWNSDmcJDhjuFRNsjy8fgi4qDWEvsXuKbRZpAcdoVy1xs0eJG
RFxLUBrUiWNiD+fLxOwwYUCuFyJw/O7Y/idH4T877tG6tXA2o7Giax9H5d81OsegnAcHKAfVcZCR
1L3EliASEe5RZndswE7xPIvhFGmaWFNstuKvjB93nHESnoK7WT+I7Us8zx/PNlbAbM48X1+3U4d6
JLi+j1/X+vkqHlwRO6rgxTFwqE0oVl3sofQMbpawJlahCPcIZXlivzUgzImdNiVm1MTFIb8aJLLj
RYyK+CG0IrGKgpalyiDVc7r8+UBp3/stfGSrtmkqtmNYiqwpf3DYDtUcjIMFCDQMVuL+2eBYO2LT
bYGI9/WnjoaKeTXmA8GXfVDsoiIOCWUYsf7F32WyvY/YxAATbZ1IhShtL8QWIh5IEfREisG4ApZd
smh+fhOK+Sene+7CtkxhY4yK7g+ne7Ufta43aaOIhcVsc6kA0XN7bVmsdVmsbFjDYkRJOMRdSiLk
WNeJ+CvSFt4idn3eRqZSvkvWpQtIUHgjmaHY76yaJIT4LRIazg58jTqh/qNexRNiNNpHcJmDu7wJ
V1qPq8d8FW8fzKuY5yFjnhkb8T8RMUX+xxcBs1xaE2k4TxoZhEiExCtih2R9iZA6cBUizyA06qwV
8SOxz3zEYIJnmtxbijfKr+ITYMNx+gQqybMnksCukVe5T3wzLyIX/bhr3iaSSbIZVh1/I73hgFDj
XMZdsN2IvVHsoR8j9fXhFGmKakHEBbZBrBMJjgYlBO0nYpbYMMXCFZskrSNYBvrHdic2ALFvUJJC
hfq9prtWGbgfX8SxgU0iYsxFvv5BfOAZlGKSYf7nWF4M/9PknNw7vsehQnwy8UUkJr58EBGeSCPC
NkwScT2KOAQIYbGTeE60i9gDRfwt2X54mWSniHUaawcRxfn1BgK/LF/YlcQ9Gow+P5SiO7ETi7kE
0bcRdyV2Tr6ewCmmX8RKfuXny/bPFq0Muo81q6Iu6PzQdUUMXOv9jpIUIYdYxH9ihxM7Bt8qtoCf
f92fHaBtGdFf3dZRYvkD+EOvwsDuo6/fJ9ZZQP2FFc9SE2GQY43IIaGgsyeHy6rZadOmqIndDL1d
3JJIkdKIox6jzExObP9fGLufX+SfjYklmwZaGoDLbFGu/b2LVuh3mp7ARRLPqcjT2wCtqtQVGQTT
z7h8fN1/ugz+v6rCzdn/JxXu6LV+SduX+rsSN7/yrcRt/MrAU+Tm6aEroXzUsb+VuHnJNDUFrR0T
MItsyfQpvpW4NZPKuGFrsmZT6ZYtm13mW4lbvCTbtkllnMYFG8K/VeJ2ftyvqKzrYpfiAlnI1Fd+
WCD+HMDcK4sv1B3D7bwt77OL8kxv1cEwCoGgpem9J7tsR830oNCEXRTrYZ1srL2znz4bh/693Zan
5ia/T7fSbfoevyPtsEnv59Cz3oZHqDHVS+PJbr7F5sJzNqpbboON7jn7edu/g5umZVW5wY4t/lzt
zJfwpH+JNsXROKgvToh3zkahjfhY37eHZietGs+5bZfpCsUwF9GMR/VcHgbPP8dbbVVcYGh76Wny
qnMdLvBwsO+RYEPczXVW+W1xHh5gy/JKc54P9no8UJfbVhfpVntTdxgZrCgPHMx1cmOsqrW/bDew
h3fWCuXRL/Gp2HGVN7AQN/5jdpHQTX+zv0CPDmzOdW6wgXeA7AEqGGmzRFkBORjXIcLdOitjIz8E
4221K53Ta3eMdhkfG9yEp2nn3E6PDOGBe/iiekiRbYF770BKeBAcb62FtShX6Z1/r26xnXBDt3Hv
yfu9zKOcuNMOKDC68goc4r2/y1eJhzrtkm1wPXzO/VXdeeEz0l47ZYXKkNduuqN/rmMgMXv/am2S
tX5H7oMFU0qetvBXbBmNW7ZuZC7xTMp5f3gUKuevqbLX6DLujS1q3C7mEiCz0LE8AKggd//U3k05
vpdszAvjeT6Akj2X+2qdALvYVhuY/27MfVF0YFjiLaZiKwq4azQNd/k9+8RNdrRPfMMTeq6YKHjh
Fvcvm2FP1tEaW9SLtqk4Rb3DTZaekn1/O6xRCDqye/RPzgW+4RMCZHf1LdhgjNFnQioaplwox7ON
fBOtFE9elmt031fdC+qSuzZ3l47pZXvlVrpjffaQ5vPbKNtYK2VRHPn9JQiIRbAy92m2QAafGVlT
A/rEuXtRnfsTNgaiEnfDoAl5p+W4oT5Qy0vlfvRXIZiaDHK5Wx76FYAThBdege8uq3W4bGlHHk+Z
uwD0cIlX8yJdWZv0fdXeI9xlPiKCF8THwWaYrpjbo/TjIRvtNp7qSbBzuYrqmh3nfb5qbwEaBEiu
8RHvMctIdsctAGFduTUrIAjwrCjNLepupZjPuNzwJH+RVMRgnC9U6A2SAcMdtc2oHdvF6a1ZWZx5
vHxTLfWl34BndbWH/jzdGQ9s0wiyldmenxl0JyaY4W7z1i3DxfiQerbibuoCiKc7wabAwijYo7RI
WdLQkByK85PyIjXvI5r8sRelEQoNGhyvRXSSnwdzk3RrLd5SdwE4LH+ylTsEiAB6752X4FPhLxvE
h5tbCZg94r6oQcQebKRqMdym0xIRclxaIiSsUgimnBfhprqt9BnyOJJw8zXSZS+rQJEuAy+vnzrL
My7wF7poj0bWQfLmPfKQOrCXE851+StV/sjcIOGbRnDM8cFZNJ9GFyklb7hULlIACvIVe03ZOGDr
yV8p1VtLwA2J8jRlBgILV1o3CrWLYZn6b36EAOlKu+vmTRaeRoyi+p3qJY8m7/mk7/GezR+qbJs9
dU/RbCyw5rM3KInToBnW8rG2Tfdq4arBsecRbzLTfGyTlSM/NQhzblBvkBHojzxgQjKIrufOgXm5
Lkw32U7OSwl74w5FLXsz3A131iNzAmHaBax4gemLFAelk3rXnpPlnbVVDLcDgg7KHHj6e2gfAucc
QEF+ap7kMyeRfgWhqJNW9PbWneRutG6ZP0gn+9Js3p0l0i+ZvERRvTxK+ot1hOTqds/VbYeaPzoG
/nBUggvuGbf4r48UpjkMPHSYR6L1ulbhcRe95I5vsSsUAxZQC7fwGl3m9DJ4k2f68I+PuN4j7XDP
5zynbngOLVHrXkFbAeYf7mqvK4+qczRfswUfu4yB0aIQv+WxQ4ESXMOTFlF6Wldm76HkXEwLlMDs
45DpS8IDq8Pql9JjivrAJ6raJicA8BfPcv6s3NZUxYOt1bKgD80Xjf5IVb4Z9YMDdnPf7TLnAOV6
WXndIro1umU/ug+95w1vGcxw8FmKi6I4SKanYH7vjwo5cVmim0Sc8cojrE1iI/YjC5QNynXCC+du
1aIGMAnyEczmEwE/X5hvmOTMNhitSKfGkz2BGx+OWNIldz52wUgv9V4OkGIR74C8LUu3erUv9g2t
I6gRR/xyGvyGXvmjPaa76eDfGi7CBq9IDGz5Kia1dE0vPdggcrFn2JRbk+CsX8Nt91rylO27V+00
bPQ9Z4UBUBcyWKfigNxv9TwYJ2VjLruluuJeB1c4cIxr/hLqC3lDg9UPWWjoNqF3DxIrciOwOQDQ
bM9K1lWJBfDOn5ddsWmNp4Giz3uHdcMS3TYOWnm2IyAk46qw1rtwxyJjNfdHPaPfsug20fLF3pBt
K8UKqNFg7gDsyMUOhNDYLt9lUHr6VyDnfzqb/Vegjv8P4RocD/51Lvt/8/eifvl9Isvbv+axyq+Y
sWt0+2XdEemsQkL6NY1VftXVr1BXy8EA3Fb/mcXq6q+mARhX1i3H0kxNoOf/DtRQf4XTTdqpKJyb
bJQn/h2gBnTt7/p1ZM/YBCsc+izTMRW8XX7AO6tOLrV6zUG7ghSS+gUCgQgvmvgKr4sQyLrSoDJT
A59FuYRtualTgLQNrPE+OvuzhNgx7sJxw2ZrwEsw7OLGh8gNflJB0t+skDqT0GfWaZMHe1uChioP
3cqhmADUFH2AEulTLUPeATxghBITtO/AmI8RyD43gAMP/8PJ6Vn0bxmueVpfvzrzDW2Sx16azn6Z
9msLbinKKaRRdoRKE+Fe1pONGt/4A7RMxNjBwQqXc0kuOf1HV5DxUNb01VQ5Iw2RN0gWhyFey1Z8
ls2QbDjUz33XIvNX1XvFxqEDKsVuIAspTaW7mYf4s0/ErAokS4oAy5ISblqPv8UxQTQqAxqJT8Ag
Ux9tS1dVC/RdgWwvTcoNicSW6tt4ZET5ayKh4YTbS7YZ7emS5oho9vFBQ7EIcRp0R4eRzMkEV9GM
az99SEtZvglmO1plqIMsfANDGvl99DkFzzqOYyMePWGMN2rYYSk2tPtagYcua5vaGvFDQsnLS/XK
a/1mx5iw7Q914EWW9hjZ93Vj+MuS4VokRra2JjhRAL4v2CCelAclqr/4iYQrSqd7VdzFvAEBPHR1
v3TI9o/xVGxrRxrcuBsjt1KpPifELaeA3B3P0FOAB5ELIRo+45Wy/3jM/tNx5l+emr8DnP0vikYO
x1fTpt//r2PSHiDcUPw+Jv3jl75GJpXQ5OigvlRTAbAFQODvkUmVf5V1BaCYhoCLDUrpd5FJ+1U1
sa63bBzfdYXw9M/I9PXzeE22ObSDI/y3IpP1USr9J5TAUhWqqCrHfCKhJQMn+KEq1falrcO3Ayma
2Z8108Jxq25uYMqUDx1uAPFcvc/ZMCwc7F6iEnF125nOgZ3I6wGIMQ5H5gYCymps5ZjSTW8t5aoh
USwl4omGXGAeUR2t59dMN9NHC4KanNDA8tNtZd0MKrZqOcfpNDGvWaYeeww5qHZizhmYHFxWpj4K
1ijVxJ70TJGfjMxPD1C9yYDm6ZkBIj3pQUzJFW9XB1CdmAZt8oZkXLcJTx9/JPWAf62SrJtQgjKn
SXXstnP20CChKPWHCZyNM5nk6BIgVEc9y7OsLJ0qDpdqqIiuP7VkWMvkT3CK5mkvKf6druCZRUEL
h++uuG2x9l7GxSe1Tx4Ks+uQWaKWPKM05ZnYalbwTafIar0i7UPEFvx11sbxPrGNvVr0zq2q9Fvk
EPVVCZVxa0fgfJweYoYxUo4YkLNtMY07psP/sHdmy40jW5b9IpRhHh6LJDiT4iCKkl5gUkiBGXCM
DuDrayGruq1vmbV193s/3LyZIYVEgg6Hn3P2XtufiIGGsh/vwjZAyS7DaTlWfbY1JvN3EA2hELa2
cXuVEsTtbH8y0vemrG2fy7eQy1THpOG0jCm1MH6TCifzTHJgS7Jql+uA7WObPdGeI4id7qB0BKX3
4q3p2HSBr4S2A249pjFeVyBYdPeIws3Z8QxZDIzUYKq221HzGGSE1uDTWlKWutNaJOvGAzPesmPc
gWcf7yct+pryNVG6zneJgJkIbsZIbtSbIE8IiQDuZrKLLVQTS9cUwDSW5d1o7rpDP1uk+J41rf00
KwJ9WsMnkN6gH5xdxzK4Gp35zsMIM23r2Bx04QPkN6B9+6DpKbod82HKQvVLs0LSF5WroIYtp0UW
CDDX+TBCITeGsHANpYR0qngvHHlt41ul0F0OA/ZbBkIAZQRiYdUgkh63VGpUGwbnK6tXjsAld2MM
21VMgA6rzyIc7mmc7xke75qyvCjZqcS1UFe0XizA7QEoe7h8zahuysDdlk62Rw59dmt3M3XFXlMM
pu3mSySAhmSvqlpt8isu/n1PS6ByS5IvAFEqIyGfDALbEorcMVKxYuoKs7bXoP+GcEoYULvRZeh3
9nukVoeSHAejBF1Eqgnw8i25AUeDSKEa/aOtlSdZR7c+Kk5uW72oU7KxS20zeukTaIlvIfbOEv3H
JR4lQHg14C+PiXySclwHzPrQQiHxg58FgCud9EMI0jgh27TPJMZfsctid6EGw0M18r1VemcwkYeh
oJgj2kw0w3aqyUAxkk02xBuTB3XLe7IBFJQqv68Cjhd9Drn0y8GCsgcrzVM3I8Z3Nx+3s//Yg/sf
g+btenDNI7ElYt116qUHX6BVHqcssdW5WnUHVbR+GwMLLIi15pduRUdWmhGdK00e3Xi4zn8+m/5A
V11H09uJgBgZ/QPw19rgrKXPaY0pw2D+P29og4lynzQxxSM/PYq/NECXog028K3A3I8rnE66I5Z9
7610qikXxl4FppK7aQO7YEFt5VAykZSjIEkHyDdnX3k7RQYbnJY7A0DS/EmXA6qIqNyu58tBQgT9
R2cLuWieLV7svcjE1ouLU6ryYYzRuQ2+gJXtE6f3519WhqdMtZcmxPeuSXZJ+mmJmE9WO6ST9T6/
StvtmfMzDzXNtTviA5kM36SeLzAEVN6vRXuBfMuNN+Qnw9pVkwHEyttHg7Mzvnt8LskEzKPIn6nn
3BOIw/EYMmma4FPLNV60pab3b7G0V7UybcG7r/oM0WZyxIbtd20ObH3wh9z0HX0k3N0+KgNGRaXe
mEm9cjCVxUhmUb2vNIvbe/D+uUy6mLMETwV1NJQ8tj5vF2bEOZErk5r2sZp2GV9q0Tqj2fiYl/J8
zY2BsEZxcczbHAFjyQjG5Dop1pWKLS26awFYXrcme8N4STXxUpgOFi33LEpQMD2Gc/PFNANIcdE1
3JNIfhhLVhHG76nPLyhLr5ajvygGDb+63IYRndLxuyzY/yYD4sHGHsNz6AYbYhp3Zo8IoRhXJHBi
+gj8vqiX5JDMfwzFww9AjBmzIRyqbDuMm05XTvxvWZp+v4dXuOClnio2C+7lJibWUei+7U6bIAaH
G07PEbnAvBHP/91hI7d4Wis1SE3V3pUMrkvux3Ay10WZnXigrkf96NExcxipOgniVr5MjhV8Zsmt
r570VNkAgrgQAHMHavpSAA7vKQOK2fNtH4cEspWX73A6LQQsoV6FmzLuFdXbpNXwx3XTpdbEUB30
F0iNb0aSn7wUVa8T1TfkxgMH3Qj+VEOdNC+qaAz8ziv3kd49stLbB6l99Bpn53K9LDv2+xJ7WdgQ
nDP7w9inU3dvThn5gda3piB8HWzvpKj20bDZN7nYmXhWNUSoUfG9ML8EZXPES/uqluPJzgHuqWCG
1hWv2k2/EXHTbxYf9Pgu09nt9CeeKbAoCYzRW5GaH4oWXcsovbQ5xEiT8EjJuSOLmWLR2YECsGav
25srfFtw86fT5FYbdejf1NK9Req4kmVFP5Alo9UoJuKlN95qsog988S/OR4fp6r47qT45hySF/0o
LZusu7ApM7xcMAP+yRB0VqW5NNhuzXQNsaSBH+E2nIG6yKdqxMe2xqLplz0fSabCaKpXhH1s+qDY
hYrYy0R/qSe5o6iTacJ1TNioXYUcHRrrpTgYRIQBbOHJI/32pSEyQOGmFokRIE0EPxjba3RsflpP
S0YbpK3Uo7v1WjzFFRtRFuzhIGAXd3eNZqzjreWBlAnlet6ZcZwiBWRmzVsqQTNn+oOLQpoQWsGZ
fU7vunOGbU/nVPZXQ4BuSsDmcmiwUbsOoblMcOrqNVDyJFxjFEctiLqKP49o3/VtuMsDWvLjyTA2
7gAMhVWgNb8dfN4mdzelQjYzK8c9Bt6P6CDj8Ck4ljbfmkurKYAVeL/zi8lcED9gZ9yPsXtRzbuE
4k8M4qlR4k0SdLdiBIiTeul7/R1lORHzqLOriZmR17xasKYcaH+ybO9t3j70SLlCcTg6/R8LpbvO
ZhAR8ARKZqHKZjk4uIB/5/WdF+klxwg5ddEzsC5KLjYS6FefjFeni2+p19wS1/rGmWj36TmArQA9
BUk+3TWCUTWYhb29sSZnB8drg9dqXWmguxMm97G6b7Jqn5fONvQqfM90yhDeKtYvwsSVhe3U4Bmv
eog9wkcAirmwMmxW7RkC2rLUkmMxvk12xkYO6SIOfU0na4RDSTdJYsD6uxXyDLbR5uPgtIi/quN1
8pLQgLCeWtzfKogvrfxRkBQkHAI79SA4i2hW54eJdYzK9tg1nGuOmOqzM09ZYtD3jW68zBDkkZc8
1kelmk4wvo91ikasyC5J0R65G5fU7/vKHFaL2sL5xwYBvmQp82FH3+VoJu3GSwlnouvtcgNN8L88
sVVsWrLago05gYUzuXKvVsOuH8utW2XvcGa2TsH2OSK1p81LACp+ebyH7sZIXRBxZGeZPb5aQBpc
Z1hAtyLD19i/FIbza9cYQMzie4zFq61zLoPNDR75Zyjeydq+mA4rMRL5ScG9C1j8RVewkQx2+IYj
bRN3YhkkzZ/Gy7eGxQlDJtdqItaPAYfXj2u1hF1WFAezgOE5ea9KzEXghK/MDgkl3LR0jEYd+1vO
k9GAh9YPBPxwSrXmeJBFC0K+hUAXEXcB3XtFvCPTrfANEx5ZvU140WE7QTn5Y9bFN1EIhl7ddNP+
sMLo4ZYPbfTuNi58W1nB0SHgq+4emCu3BcEWbKEZX66x/nGo7c/zgzBvmkewGjBiWnI6dF3wqFv+
xmB/VI39YURz/FT6ju/6VcjmHrjhmR5XnelXpy3eochceouZSX+Mq/AWTepPKF8jW9+TsMetELxZ
Rvim58W36ZG1DbuJdAmmTF13n78wyO5B9SHwDabRPmyGW5CNj8J7gYx1BD94UZP83YjGe5WLUyvG
q6RgaPJT0rtnrtYjkflFM7uzOUW3wh3uozMAeP07lkRBbYhnvVZPYj4gwKbfneBmS5hd1Vh0VW6Z
NHydn1zz65zfhacSuKxY+/llAb7d2+FvT2WhtP0rLJErJ97bnImJDBVWXPco1O4x/7V0DB7tCMNB
aU4jwTodDkWcyR+Zl15CFlHQ2x8RAT/EP9w4Mb9D37iTHoZzY0KgBwqwkrugAlDZtA9naB/MEy8A
UDixxixz5WrL9t6n2aU0tG91bO+zRywaDoUWnbHiOmX3OsQT8UHVeRDZZcrcjyY9dlayHXX5zIPg
rnOMgCnHSfpPSwWY9uUnpBjC2xw09e+Z3fmEW2yIVbo7Vr+PnewbntcFlG8VKteqtj4onZFRKY88
9HWju8yLwsyCR+K6pNp3dyXvXqdhuNZ6RRVzGU1SPsh9xQh8nV+C5SiPXs9Oov5KzWCred297+wz
d/NDd7sbnPlrPBQEbgtK++7uZSlP1TkJp7+5eX5x6vBmjCwsob+EGRO1Orm0zR+h2yfZFjvTmvGu
9keu1J8TYpWlPoZvgZ29wwuEIY2NxhieiikfA9mxfLI3p4SyWp2ioDnHncJB0L1nRnPWO+2pONEp
VE4K2FoPvfX8wrtcuSdVcNLi8G1+U1lUEfr3GYnwKF2kackFMMhb0uZ7GXf3EJymph1E7t3/+fm1
dx4IgdX1R8MHOX/IkxOABpIXjZU9TM1ZOtCljNP8q4LJOotQu0xx+BSD8gDxcSa2Peq57yUEUZUH
ixre6gY7Yhvecmmd6o4xbfGfy6Zyg3trN+BQlatby5vCOxiadXLOiPLCR8b7VZ1qVzDhpaz6mL81
jKaLYikPVUHn2g77tolugqGjiugpa+QRQrA9stPbw+Q3pPYNQCJ0rTjZxcNrLpQOrtueRu9lfmMa
mIHwMh9NjfFF/ZOK+sFDQmbrUGR7GdHMCF7S9r1Exs5dFsgVnZ77/AEMEbl7FZEFLc4LdZHmFiGm
lHcar7F3oD0qVyfz7nrXrKOI14XUzWHfGqLxmXJHKol9jDKO2kW4mkL1Ytgd2bR+kKrPnBtUqqwG
dlBc2YOSwo0NrmExPSQnA3zMd9JOj6zNXQvtYl5884pSq/Bc44pLZHSb76jODC7eSSvKj2B23ml7
YODSDgDmcsNk2UXv5XN+9SM4v0AFOm5oL/PXo8m9h7n2HMzybBWXTPA5kaWoNmTTtfJZuNMTVyTJ
rhmgYu+BxuYytu3dNadtCyo9N4a7adSvXcoaU8anC37cGyy/irkKwJc+R5XoqaZaMUDwTWTQ8106
6eNzVPtbgnwkz1XwN+2t/Vtn3hWa5jv4LS24tIRkAJ4A/5V+e3GD9UXdzE8HY/jWtOBU8CMYijda
uiuSkDEy9WqYufgTlcPkqngn28f8miLH+TBTSlE6M65TPWw9uM/vcV7ZACw49I77+V61mKm3KWqN
xuF9ykcz8sgEA1eWyr1w7TO4suOcqTAzWFnaCUuciKVLM+SXqs1PJjlCLU0pLZ7XgPacr27kSKCK
+bsou0fr1Z+mlDSN0n/+m6bNtOAkPEd/POO6ZoAKkyB9n2js8NADOk/EtDpsdOWnIX8O9s0GafQh
nZloaXmJS5j73ij+1Bx/Mo3k4taD8VOKFxqnWzE4W4OmYlT7QR0s5wPq0KKZ6U1ieRioOqhr5zsg
jTYmaFqVqAGw+ZAD38qUZc15cF40CKbAvfV+WhnL1PJeTRgbtT4erOBZ04Vou7NDAmfe8VgIVSAW
cte5A7zKlGgKZpw9+bcR27czbjMz94sCRinzVcIeXcPZAX6DHVTuYktuFQQ689ZZhhHYvIsgPchL
Dm7/t4PCLooJBci4IM7t2Db1ITZfRgMzo9oWe6XluWVT4uSxt6/w0XhdwLmwIXC2PduoJqAMz58K
PZHw3KSRDzJ1bQhlM2XFNu7tdV+UBy/h2OvSMep3naq/FHTP5h/H7bdqmReZMj5rHTgdbngRK5sh
Ui9SLfaxeDcKOhAgFoZ65UJ9hGC4tcUHroJBpawn2ofrXFVXM4wOeR1vNCY45DvhbkUNTLtxvlqt
yseSTfvWK7bQ1I6B5q15SqWo0KDHwsMnyDdYuqhgsqY9Vq2OqcJ7nf8m+1RYDVt+v2i4pBFdUARE
toCKMlKdUU6NhrIi92Uj9WoO716nmemXhtwWY8XB8zxfE2l7GxUSlI1Vy7YCv3GKPbRtP+vlOk2D
/eAxE0uPiP1PtrIfLOVvUFSXsMx+szgd/JREWsX03KXa9E+lH7RjmcfEytnDKXKOSdpDsg1oSnXY
Yru8+tYTFD2J2R0AKC9i1cWJQCc+RpbT6eIUe60KAaSnkZ8eciHURZ2At6o9JyfWSKO+I4UFMu8r
LNxfDRSmbzRge+n4LTPLuloiqbZJ4t07Ed6bYB144P6DxsIyoWAqCkkqgPhOJmYBqc2CbVwZ1mvQ
yJcm7f526IpXhd+6EBtSom8WAn0Vpl13RSISgYVC/pR6x7+o+nfcJ2hx4s/Rs+/w67clbNDIO2Ul
LSINMaFnm8ve0M6qcM7tTK4QmQLCTHG36UQtrRS4UmRHXLFp/GRN8jekRAA0ZWZZc7CIF1DmSDEa
eQ1vlxh2aEG5+nQmZCd9+oxVq/Gt9gN/cX6SHoEorXVP0pmMp+XKugaPEzpKus1dl74qHOippmlY
eJD+PV5E2jnLTEgyQnP2aAaM5kAOUOVh0BoxHpdaZixDhUaCTuZ3hPt42Rqqe0isZGUk2bIabHiT
Ad8Enfjdmop73Ei0UAR1LQLkTxCK/piFyDCTkTOkV+lmDGqsYqHEV5xkIJgTgBQefnajpgOfK4ii
euiey9ztd1XXEONnD3+lDLe1B/Y2p6EwRWLCg8GnRzasX9vtlzS7R+rKjUmELn4xAsO0hy1LscyD
fx68A3kW9rTAt/DqCeksFd0jgq/2UDeVZKPxUS/L8a7bYPvLqjprzfjTOvAQzUpsGivmaGbQI8zN
7IdVidBxDIiDrVa6jd7Gzqa/tTY+lAHdSvVRaKTURmZjLAxX2XfMoVd53noEsTSERKknSLun2ALf
7AZIJv//LPX/BsTBWPF/P0X99+z7q4j/RdrB9//PAapq4/BwLRwrdJFUvvJf0g6PKakxqzrsWUJu
/i/zU5QdtoXLZb5rIWU5+EP+hz7Z+zf+yLAcw9P4J+KQ/5f56X9DcMzTU/QcKsMsVUc8zbzvX/Xr
Y9YNki04hLMTHXQz/iVG/JjBjcN8ttVTB6lBfoG2BpdqTqFlW+3S+JecxmMf29+tyb1Qj0doOVdT
xZnpDYFLnBx9To60hv1eZHi6bMOqKNin/4P0XvOcWTz9L7NfDgQuCZG2znQa29R/m/1O6TB49RzN
VET5hxkaR+FN4cLBQZWMW1lAOpJasJJhzx7UE0dQg31cKRnk5+BXGeEDs7eByGF4M0zKS9WF15m7
Cj73NxDeNiCWMEmhhqthwQO+tNCFgUQBPJa+uVVg7luHTqLD/QlIaFWpBDyVnP0THiWOW4Db7dU/
BJJVG6h8wLQ05zyq9olm3zcj83I5GweYBpoIwvoKI0PWfkZ2DvOKAxalr8Kw4l5ndEErkPuT4hIU
maU3aPYk3qYWaXKA9coQyVtb2QOe80vnOnAio8FdNUnyU2n6QH9y0H1hcezOXVgSQUKwtlbuEpUn
4kjAwdH2xKdaHvMRDD9oZvppDpWmSDNSMXv7jBeuQCjoTasgQb475ZGfirCFUITBWfnWU9r9fQdo
V8mIBut5m1HfuT7u2jsJb+CJa3ErGZBPZs2ogsxLFVeY1s+2kTFZhXrKCV8gGkxwhS5HqzIwANd3
aRJroljaMcyNeN/rQeanLhAItdM2ZRGcskbD9lO4oD8YcjQte7sNzL4ms31R74o5m9mzyRFLhorp
24cI6Dsp8yOxUcpyMUFdJIzYs6ZbW4UeccqIJI3ROQQzKC6eGcnz1wQEQFOpNjU5VBBUp21aN4cg
JPulUH9Tq7kmHaWKam5BhX6jCUDY3ZsbjgbrNiZXWNi0mbvCfVPN7qdtBh3qgEEigLbhSABYxVNe
3TLBNiSfAVZPWNB6wCqCXW5sdS8PeGLoaJTtJj7YE0JD57swSP0Oe6TCVsnQ2Xbzd9KMN4OBSr9S
aXlPNGVMlOHyS1GdH62mwIyDP4Uhv2LPu0mqlcLxSAOw8nlt1cq3GXovWdM8w258JD3ZqnSztSl+
jgbpxEH0hnyLbtsQsCZblblrwnAXzHaCTdkq+6PdkIrqyLoDZ5UfyoAMd/JB9FyjRAEJE/Mq8Q5f
usE6JLJ60wWGh6k2uoUyjedhzlOPxWdgNP3SsM2/YqxOsT4CRq2N12h62h4yhEZAWDEiJ1uoxWFQ
8i+rjo6jCTLOsg9AudDktxmZzJjRbO+YauRgjG99E/yNJEWaEBEjVn5MUV8ZhHNWtXwplM+qk5+K
wGjZlygqR2Je4hCAaGw3b4MLg1okV6Gdi5ZwZn1U7xalCZGLAEheFIndqM4tNCYlsJih8UcHVXZf
nVyauMagkkZso1MbIMD7sMwXzHVQVpcIw0V68GRxK4PwmZUBE0MQ/5HOcCDH02rE7TsgNMSsNtLn
HD0Cqq4jnhYEKh6nUbu3OLJQYjh6R+iHfLgp68AmgdGwx792hIW9M7xd5JKSWwvJDcwKkeJNjbxN
VSQEXkZ+hKoBjP5BVs1VJWZxAXqMwGJa3D3Dcj2Ti6mVC2DlTCY7VqaeNsZSMKc0ywC8jr6HgBcs
wsZgJOylIzGlL70TPJWxPXRMsEDxAnhFlkIwoPm3GNfggB+jicU4of0b5dWGnO6IMmEE8VLPCoDv
RkGR2kdMGgghiQMSHuP4VNTKsyr0jymllx+amDlTgJiJQxKkiMx93sakKILAZjdzDvS2qtUYsQnZ
SbK1tP4pDNo4o7IDC0t6D+kPJN9CWqjtLyI73lMT1ksc6Y9KeOQ6ErYb6Xyw9OiIRMYkXLvYzafx
SxjAf2grW+Dt5YhgmBhyu/X+cHVY8cah7pnxVrPx0UAJQxce/HEUAYXEr68OZnogZg51jsFsuzfs
HzeuyVmuKXKJUJ4Tpcd9pEDHzpJ0lzWVuMUKwJXE3CkG50A1bpeDwjPL6ZxPgO+vfc5QbLC0q2EQ
tdoWN7jdKHY5FsPkJByppEiqzT+tcgms1o/zlPki9Jw42/dmeS0nXMVdgK8AfR8poYQ1qj3TADdF
4qMHk7mSRLmpunOJ7PpvYVdfRUISYwu0esUzcpFM6jMLvVev6+u9lhe+TJXpULXjjyNdDg4lI+9C
xXicZNae+/LLgUS/E3E4ouGwcQTFOkRebDzET7DbliSCxEIj8BlLv3WOe5+P6seQbCeJulYC5yGS
HGvLwKQ8/6en1iVLt5pYOgkD9MZ1DnUn5xxAk0dJpd9Nq78ndkPzPoKO1xIb09Zsj1GEDYc8WFXB
kgB6nRxNUYacRor+M+xfEnNtWcQumoYw4AlRiZY9VPh5qNc48GRL3f3GPDj5MmHGonsNnbk54iX7
MEfugKhifkI+58Kcip9Zy5pX1esYoIVAr7YQvX5Ni/jF0P1By5ptO8pfxbOLXUUcuyH5a4XKEKOw
KNUnb9Pa4bYyvhJDehBtxEMJdkbR/Y3I9YFs036I0vnT6fJsqSV4m/BHuP20bDSG78n3ZJj1Oqy5
c6ey/pAsSTz05GNZexstd686L6Y6nqRTnzsDdjCBTz4pMpnP74Yz7vit6VCQaKg6QxtxjKcaf40R
y3d59VJp7OWUfJF4Ra0LKGqpDfq7meCDjQcQAmFjndKAgG2tztZNV1u4HUhLTTN7W7WJSus+Bgds
OreaM51PmmDjo+b90Nr6YqqkrtbE9pKfqtEgyy0/H/NiVXrqtUMLULZKu54qvEEWUTrliJyUNpDq
2gxhUgT1FbL9kJmrhq7KGLp1YXbrPiBmckyaa2dYp27yjnlr3aIg/emN+kdW4TXA6FJEFX4iE4/Z
aLzHpvPQumRVtPLmdXDVEjVWF1X47PVC5c4OHTJJ+H4Lxw/aJYCtjge6daJM78keHLqWcG6KNlt2
r44Z/4UGta6A3S4JVJO0o7LX+t1Jc+6lKKJ3CxiTJxBlGWPPU0udNlKvqbMSJC9Fu6r76EAHxIDy
JqqV/cUqJ8vWUx+2ov3Ni6xdjqJeCUtZ67K1ke6UPzCxYRXPxaNFFdnN5aROXSmoL2uNgWnBYEhw
dh0ZjfFcDVZJHsulJ2uHflVM2z2AYC/HZVdC3LKthrbLw5lLW2sucjOq3TDCi4SqnQOOz5ir89W5
MC6okJu5VCbOZltQO9dzEV1QTaPog2sxF9jmXGoH1NzkB1REe9T5OglRSUxzaW5Qo7d0pOBaUbYX
jf7Ho46fym6ksUbbDVTbnTbP+zAX/fVc/pv0AVL6Ad3cGIjnFsH0T7OAroFe0SqMLfNAzwaQzNxa
sCoGOIblWxUpgOXcfhjoQ1hzQ0KlM6HMLYqCXkU0Ny0auhfV3MZI54bGQGdjoMNBEE1+stuPZG59
CHog7MLvCj0Ra26OkKnOHIZ2STw3TuyLNbdRuFi7KCP+Kvkb02UZ6LaE5BuibqMBU9KJ0QyG5INA
jJd2BMO40zktdHMp6PAKa4Z+eyeh+RHdnZiOkkG3J6Hro9L9AQOvLkO3+jGdkKj2uUVU0SvK5qYR
fblkiaBmbialgfzLRJ3MWueVkJYQMgqNJ469K3tuRdn0pJS5OQV1vlm2AYmMIb9HudtzG0u63lUd
OFPNDS59bnXZ9LxSel/sdGiwKDo0C7uIQVwSAs1G5dIetLl1RjS4uujppsE1Re1hPG0otYucfltK
342IhZDYhuo7m1ty/1SRKV262Dnmc9MOCsVnKGnj4SJ4hhaNvYwOHxnEgx/R81Po/Y30AOXgPIPm
xc7AiMS5ts+8dt7eybaA573shPWKFYAjVaUhNnMYaljTly4nMii19GtABiY88xsC8s5MY5W+U64t
P5KnlQXpUnTt3mL6xwmov+u9BjKw+1JNFKdde6ecOCdtc29NqH4ZcMnU/ukFp8rBjVt/ss2Lrafa
qnWrdiVVb6U02HDS7gGwf1MZNfsqe2WjK9gDGQm0xPbkOrqImkYV2RcwbeH/tGpzEC0IDgPkTT/Z
x0J7dUlzc/ruNy1wscXzD9HIzwkd50cEfiv6g1GnforaxLLNZ2AwAOmE+02onbGlt0gKd6RfJvuz
LMBWw2iPWP4uR7so2ctsujdNsdUIsIgakDRFg/qt9kDMWvapKPMvDPYQIGYVQeQcZBKfKinXsiBr
kd9fUcsWH3IqESybfxKDgEi9j1+0vN3FsXVQI3PXF/M4iY8+ZZGaCXiEINGqvWOK01RNDzMzzlEW
fYfjdIpqsZ1fTDZU4Au9s8B2ECNqajih1kbxLjOAX2OMnR+tyoIAwEeRIsSSNrkeMDB+QofmREd1
iDf7xU3qHy8KSSbRnLeYW0+Js1NXOl8ygrDYVhqKUQuiblhsPUIc91n5twwhqNUNQ4Gul4vKfDNH
kS1du9gbxvSuRSlpSlzNPBrWsmGgl3PkzWTuDyU+YFVdJcE5YbdkSI1x0s0nHkSOsVEbQpgdxz0M
bffTB+ysSToDbapL67nTUsueg0j+DLK3yd8oVhbrYF17VsB5gvBTBFCoe+uTLZlJhNZX1yG60tDB
ofthpxkXoyGRDxkpIEEYlOSLc3Z2qrfIuNLncFciV7lCPFSwinGmqcDgEI4oV0793fNdVg9WVLdv
Q+uJNSFyH5DAp0XrIisP84EFqgWRn+f4cppO5yTXryYzSl60FgMc+iUNEoP6SOPpapkYJ3vL42kE
AJzj9n3sAiYSBJKChufE6YUINvMc4SLPVTd+xHH66Sn3qkkCX8+yuyVUseXg3ZysorLWLdkcLxj9
+6XSFMEbD4hnTfV1iO25lBR9fByqcRWG3DwO1MKPNEjCFem91QF5UEdqOmflKflwvQ0C7bsbiXeE
0ge9ab7q1P1QYio9p3f3uprzCMrQeLRhfKsDJC34FGNGcb1ENtc02T4aDZKcGPhEdvmVgRglVyng
OOUdQ0BhyDfdaTGpya+d91dKciKFplU1UTCGefJeRI6+yLh8IjN2ZZA/rLo/0IqBdObJbtlqPVEX
pXqH906n2czOfYurr+noNylF8qAQgiwyD7EI84nrOd01MC2/iR6h5wWgYEruXLtYcFMTq4ffNYBL
X6l80DK2lpauvggDNU5nM9wYLL4vXIvaXDZRcc3NbjsK701VnG0XW6fENZHjPV3RrdogPtTGDHBL
fqZJJQ0gG37dqJa7RCm3HWQYI4SarxSE1UgvWY/RSwaF/Zhr5jYmuPYYS6J+UJCZpCE749okgSJx
I2sn6NDw0kirjOh1aSa8lCEfxZKO5CfT1rcoCD3U8/qvwS5IJ2iX1TU2UqcKkOb81OmT736L0/Fd
TMPWtYAfsscvJp2A3tjcTglHoEGoyTI2zV2NcjrTq2nd9JQwZYA5VitC4asDhVZoQpptyaSYIFep
48G0OuBbJUfnOjLPWqD8mhnaU0OtcRPwUgOlxow8dJi0URqvUqXhHKg8Kqvns8+RVQHKempeZdL7
a168Mn+PQEQlRbwaotzxNbQNLhyD1qYPh0JirUwNQXZiHmuG96HVq/kSnJPEuiLsmnOIuuWUtArV
UbUKQkHGb+2cPM1ZMLXgA2gphS3eLOoZCIeB3I3d6OcOUedOGdvk21H+hBP+A1IlBNEPzGhfAhJd
LQS9TQ/0l016EWXGdxg4JJEr4U61r1pkIxlWy3hVixJ+mho929nEK1mntvYf7J3XktzIcoZfRQ9w
sFEwBXM73Wgz3nE4wxsEhwbeeyj07vrAPdIOcaa7tXMlRUgR50IkF2hUVWZVZf4m6mkI4rU1WeZ9
PFLfLY14JXovv6hVxVsJD6ps4D+no82JW52l6hNlnzYZlGPZPeO5xSAW9AVp/MzaCEaJwWpZhMi8
hnc15dSSUQEqfFPFzW2UtNosLEv9NkUHfxr0pwR5fI7FHHF8L79sLbn3p9aNzf6pC+qNWur7Lmpu
4nZ4rif/a6ORShLn0bRgRmv9UxkOz3Hb70LeCNEh+iE0CCqG9qnX/IvADn84HaDRXMedfaw4KaIT
gIfOw1BWVzpXmLbudwMUi7Nw0kCyNzdDLu8rx6fkZXxuo5uxVuHXCIzIbaHCsem/mTUwPSu8c/S1
0CKqf9S4ACUASUb1ANbCrqjTdsZvU8lQ0es3NRWzHt4NRreaWSOgFCwKL3rKxp6rt0rBNqOYermW
jo7hl/WJNvaXdtrIAPJwKx4pxeZANRWcidvs2srYkyRN105HTKOqwAztGj2CisOncA6z5vrf9IDr
+rqoxkcZimsnGZ4MteXuWDSPUf8iqs+jMj2OU/DDiSDkRQPKvCHEf3sILyGbbmKHtkCmKyxj6hux
meERTGFG18KLAtB/FkyPBp1Z1OUgY0SZRjx4Fu31gqqkhWt1Ai9npHOABr9foglJg1vUw3MSN1t6
CyXkZMZK/owyeW54peYKR6Ggq9yWiiRsKvGJMwqmOqncByINETcwORIkaOhikYDhbYWURNx+q1Ah
wb3KQ6ciegyzgWqAx99HhcethQp7b87ROEjKeRgO5C2wzPa1t82HYmK+DQMHt17O0uKxvhoTBMGo
4lFjbnwkD/AJnylLZ04NekcYhFfe964zUdCPw+GzMAfarAOlthH2VlKChLKR5KtaA7EEzwargqm7
FpmYnRH953OYaeJJ84x9bVSXOPew/CmWrAI0UBLFRyPEgUbUbDErueqc+lJLhmfbDPVL/ybk6ltj
UIlzExqY/ba2W0zqjUDbTMCHjUhc24HxCTu8nhJ9/oOC+LmHFHc2V1y8bafC9CBDwGu6pachZ2W9
qtZp/tc3wikLhDYVCAS82gq6K02Hvoq3xF1a2XQgC5ykk8l60JprzyS6bNQNFIoIxK+P53A23dfq
uGdzvtBLoNCDMSezLFtjKGWgswfjitqPGXEmVZJXDFepJI0I7fWkYisqLgqnu4LM2rWkd7Oi9jvW
N30AIym1AXUFd7RuMH+gcVGypuNaYOvL6yJ5PWXBnTnp+KziHM75iNlpxpuC6qimgELx5PDcOSFU
X0sBhQvdSOueRwvGVg8FjvpGH9TAYwqnhBTF4dkOO6TMTQvNEjMLf7RGDTsJoW4O/gRVA0igZ6kM
Q3AxETW5o+8BFD9XmX8RFhalJB/h4fnYbm4dQxco1CQ7zN1fEuCGbtyDsAgz+SXKzuYHtyFLD9xy
i0rCQAm735UK/2KMrjN4ung8p1iPK48RqP2sKjaqGmKa3D+ZRdatcwHmv0VHw6fJXJg+ReFo62Tm
VdFwvy9JFrzQz8qHtHvMJuO1H/odOpbrYkThRpOvnoBwkKAWHBY28n03fnYDZPfZ6l5MRd4OXb1D
fekLPa25nc5W5cwlINNCNQLopAHPDw1zx+YE5AFDs0xeOq8kn/TWN8kPryKBZ1zhMwQXWiKCPYWE
pAbzlCe+68fOptf6Z8/yfwg4wTUHfpzFgru6qLcqLnOJ0j/pWn1JE2Wvqph4I/7nKVQRFdKfF01f
mho5vF+/DpaxQPR9sGeLbAp+Vj2Coqej5QQSUfdNF0v0YWr+SsnCF6qoPxUTP6TZ6+rMTG3T7YDk
hJFEXc7fqXA4t2HEPOOleZ4DJfcztt5ozqTcMsVZquqfDI9yZBRtg0J8MXvu+YNMv40x0ZoxoRbH
lSGmXZZ8yj0XCOjdiM09ZABOAeaYcH+XwTaPxDfPCXci4umqH513Ua6cWcn0bIam27d6ssrYCkhy
WUMf9hZsawUYGzxo8CN1sO0NpLZRzK5d2fOi7Cz0RQbEIG1Nu0oc/p8u1sO10lwhRbdy6vGH46H2
1zJ43WRQQlZHjGB09jjeU8r7yQSChA/PmYHPEWCqH40/onWj08jR8aIqnxqWIxiXKX5l37rSzep6
npkOzINTlzdZNLt630j9xQpBV0wV9gjBZYoXQOy0btESQ0q/oyfrdqzfHG2QLhu/xSOkRDX8oRb4
aGb1U257V0VrvnoeS82vzftmgNrZZ+Zr1RjPHQUPFu1DFAZXtVfdKNMLTDsXsvF9FTWfzcrf4T12
qYDysjxmqwmHXduOT72K7HtnXMmWej4Gilehqcd7JaLcwUXpNvOCCwHZEkS+D+VTyzatQDWrYFAt
VA9Wgu111RWb0tI1vAbtx0RPLvH4Ycw1fBXzLHPn7RNn2mZHxe0ukPVrbGJkgN/3j0gdnioh72Ez
uikr2vDEVUw7WnT9njJFt5+HxvRrdEBYOOUE1YY5OjMKUH+df58E9JZ0mT9WXbFSFfGYhbhL4x73
CMbZbTP1i2mFm07Rtq3fumgwzhoojN2chaI4fKEK351NHkTCAAZKMJpXiSRQQ3xLB9W+4urwI2z1
vVPJe5qJqyCN7kxyJf1tfqqj04GpPkGdvp8slQZKkp/ZSf/k0OXyuSJ2mr/JkOtCR4KaH0lgTLS9
Ix9zCaHKMykPaPs6KsZVI1IseaS2ttPmpsr65zlRRJJDX6SPj3iQPXrlTq2Du5KNsGjanyFPrnGN
ctvIuJ+/LJnEl2mQr3WibSvEe8y0vuFLuK4Qc47sEF4iQ82PlzTToSZNX6BUQPSkxZ5OaFBmstxE
+tmk7DgY3EsaB4H8ChL0TA7hnayjOy7Dj5ZUzkeb+o/fP1HsWo/la90MWKR2xr3uy9emSvO1rs7S
1dOV13VPGn7SXMIk9tkoo81H07Jk0eIJSvn9i46dxjzCbc2I0l5go4LMzJl6IOI5b9OVD/wLz0OZ
KbZXMZ5E+9IHhu/DYBIyn60yMNmMDHSbOHR2qfMclH55nQwoTrQQSULbX+P0vG1Grd3U9Oux/DBr
3CHZNaQPkK0HoL7hRHVjZf+PB/rxP8EDqWghANg5jAm6aLOvNaf3t9oK//yP/gQGqYb5hwTA4pim
MA3kE/7SfDHQLkQLBhlgTNJQEERu5b/MeYw/JEAd3bJm81BgL0Be/kvzRUcORp99eXRdcsr+e8gg
yqq/g2tmXJKD3ANGT7YFUEjw895KW5a5bWqKStjLLrrXq71w5HOjoVEb+OQANUq+cbx+VZyBrpGt
nQWANtZsfGBIRVadFb2Rb0Vwh3K1scIz8qEOwOHC9d6GOsxwZI7P1bHLd5pEX8WwJxiscKmmfnxo
IPtu/KhDjN/5wmvEunOADKgtfYUMEt1UirXTCartMK3qdG8YOg3ycnoydMAuXsVdSlHLfYshd1s1
7U5J9AAG1PgtTf1xO8IjUau4Wzu4gq8paW2SOsOdTKviNdAE3R9xajHbO0xvV5OCNDQ6KICg9S+x
x+3Crw128KhY4Xnzdf5fYWYXfQbhMwLHcFbAyk/rcFqlpuO4gX+ddvzb1ASHMLS0ZCMRrO3kc6bq
9Talub8RNQUXj05pXwGh5fgw8SBqFlF5H0b5Y+Z8D9QMDYGcI2ZdlmtRUHAwNyJ2vmbTN/qTX8qa
ymhrVxcKlarzjqcU1pTs0NJ/VUf9zp5eAItuhy7YOIF3nk7ha2hVFCqz9NLxxJMRcJdR6nRj59ML
XOfXEARGHZcPrZNcKsKuz2QVCkr66RqeAzV+hRbkpDmcv5OrLm/40Z7xvQLATUPKBhZdAECpbQNY
Qw2FqjQmzlXghez4p2ZTPhrgN4imwkgAEEed4U2flvk6lPErWkI0bwBlcOd+8K3uCj2I8swKmxK6
eXiTGspFVuXYOtbRqwfBSw37r7zslVYAvfBC3XFs3FmVdW91s1pebKGicafmse5qXD+2vxqOiNe4
pdV7K7XnbFLpbK++ugnCTt2l09y4kjo19yT6yW77VERuYFe35ojfFEoOt53RPeVT/uprJGJAAvAA
snSdOqy+sgMXw35jbKgrbDsMvNu4ZK2Zw21RfhENf1AneOdpWLhowdV8y5Mi/aZw41crzOub6tff
I/Hg2rW/78fqIcPg1puawtUy/uug0b773f341Cotx4BO+aaGak7ZuLrvEpUF1VyJZoJaW9s7uAzf
4YVcANGIZP+U+kYCUNt8xIr2u2ICFEKd6YuiURzOapBFUN0UeNOQbVBMdmtBsZ1yMvoT/XcJ7pR9
3XgKDcj6zqhTWyr3OXUNt4N0gf8bmmi1vosTNC7UsOYsWcXfBcsOxgXabx1KP74zIb9/2040vTo/
vzSV8Ukb7ouqc1YISv30DOU8BvJzJhX5oJg3jhMD2jEFSKHxORX5bexgepdqL4mWtRszCUwmKNj1
mvE6wNRZY41b7zp/m1fMjHoOqV+99BIt2hVP6tDlwC7ATIjBuukV7Q5GTXY26PXsGqicYXBaU47q
YHoX6B1UGjPp03SDxOwD3cbuGDSMbrnWiB2zNBK+c9X4FhQnaQ0XdV98ieIUfYmsH3ei1C8GODKu
Uc/iqBHiAUCni15utRAD0cnRd74MgdWPtKMoAQS+gwxbvR5sP1j7MffjYsi+cJZ9yPKCe7T4pEfZ
A0zyn1FZP2civQ2N8XrCISvD/tg2037toSTT5gHyJ1r6qk/pfUxfsqA94Wjdd8NAE5kmpHLGLgLG
xKb+rg2C/jfHVOqj3JpRQeckaCbhKzXEizRQzmnFPKRm/6IE+noGqqhj88kPu7smi79ruXxULfXO
y/3vk7jLYYKsZJrHm9gub+MqcovCQpcjRv+OKtdmpG5spNpDLtJ6nWsyWbV6u0OLCBI2Na8NpOE2
jLLLLBm56oDhXKUVKK9Iw9Ubp5hYoZwypTuFI5ZWyV0zKNxq/eyhGkmoeLXakbbH7nUjRxV9i/jF
x/ycjsON2vE8oxKuHWY/ZQFPmXMhEE8kwAyNTnxeD7MPS/Sqh+LS0LO9bhEnHoi4VR1RunHS/koZ
0hubG+pkFmKt+Fm+4057w4n8PiwTJGcQYdAGhH2gfTy3Kb/Uy2P+IVIjQQHUqq/WfsifOk2fr23Q
VyurwrM8Go0Hc5LNxnRAQ8RmejtQNJ8ckuog5/WPaAqa4lg2+ikl/yTwrkKjUS8hNrdWFq+wDSb9
MJBl16fbFzICpcksA6bB4BUcoakFk3LDKLms0GPMYwwae9WWkBFM8OGXqh+/1p7/PXJ88CwiIw9Q
H1EIKjARz96Q3cYkvZ4D7yTNvW7cIQqwKoQHsqmOvgwOyqxlYu/LhgaaVSFjCBoFTMm9J36MEohg
wgJdeUr407ONrePJvRUUKHSja1nA7hyivVvofnQzcXu3ODfocdXtsbo3DAAWeGzeJySjbayxtQT3
rY3Or+bz4+cdSBOTshLK9DTb4SXW6KwNR1yJ1AejNlhbpo1GNIJOeC5RzqxCSFdgNEQdfO/C/qrr
+lvYkSvgBJBeTDbIjhlYJREtQ8MfXa8m++JaSVkOL2EYAmeB4tZOQDUoajBzheSB/+9LZjZP7AwB
tc7qObZ9IJ/YzzzaAtsYyxN3jJS/1uImctU03FUFAx6bCKHq7FQQuqglcj6gla5xHABhmjRiXaXW
C17J5soORzSCY+cJvQrlLMKxg9KMLM+NwvvcKBlCI0OabnGZw3HXaC4AC0J0az/JZCxXse0ka0lp
kYMRODVNrdexng9r1Pr4yAqtocSS6A0p+l6Ej0VutmddWOpnya4pQXebVQ3rIinmXEw1TiPe/NlB
ZMWdk+mcziWKMli8W9+EyuqKpcxcR+kvFZv+B2hTfB5686c02j+Nxv+WZNvnMA6LH9/Dr0ufzt/0
2A6qtv0vlIe0oHcIRBRhAqgIo1n837ErxL/fuw/u/ZO7/o9/+4xtJ16f//aANepvPIN3H/nnBUOX
f9Dz5n2O0Gz80v+6YPA3ltR0VNu02QLUeSPdpusITgoHKUr+K/136oH2h8VhWkUhTlqWCjHhb1EP
xCwa+Ra9/85YvL1gcDbXkdFCj8tPPWxDpNz5qgnAPJTirrf1z4VDWnE02qeJcsd58cnDWbj11X0t
gSILHfW2qs22SSWv2xlzr8fr1qmv47JOvtj24K06BYhgOpoA3TRf23aD+dnXQlwy84I9NlO9YQOk
8CciMyGtqK56mGrBaTjxkPMfxpVAeqsvwNSnceDdtbDYwWPkxj5Wq+sBqp9uJrsRF8mxz9a9w/Ea
0lhI5x5UcXlfaTQDg0EFW9yGw3bs0X9LLHokahZt8sFyq6y9qlPb2Dhd9pngK27Bpo4raeNPorTU
6Cv0K3B2uC7LcaUWJpcpqyPpViu9tFEHioLrXLeupzx8apwQb031Eqn7K+o820qOk5vGdXspO4Cy
ndQhoUbgtqQWoZNlOXC88SQMamA5epH+FF4E79qPMIGiW5W20+U4iWGtG7w57WyEf4T4UQfJ19oG
bgVeQuHvAHjYQ4XKVIo3Bp4RAMMLlDBUa75AFTRA2IpXQR1f9GpJrbbqH5TCfG01f0I8Lh9+VHX5
c0T40a68Cv8PlkHpg/Hux3u7sL7FqYGiNbXl3rNusKn+2Y4VYBXPxPDUA4WQ0XUK1N67GMpwZ07o
7UGYw2UqSuBdBKLHucpv6n0azyZRphhw/xBYsVX4MuRDEFHLpNOb16r10Kuvpul7j5OXzCTRLOW9
Vty4IhkmbjAgwyuwwR67lzTEWVP1/W2dU8HCzxwsP8TnK+RJMQ9JvjWab238OOV0ZVnBSwWd4EKf
+ulcpUNjTTLYdFIGBjRrEBv6HWXfswL5S4iGN7as7mubIpqFQvMQbCaAJXJuk6UV2myz9m/g3KdR
fCEggGnaT2WGCerZ2q5mtYzpOtHMfdTVV4UTbkw9uqqC+qLlNmzoXC218rqw05vBTrZZm1yYGRrJ
rQ1AocBHBpQgjESu1fH40NJIPkuQCPOAaRm5/wEZzv9L2Rpj5GPZ+fZrHNbN19/smn/9J39mX8v6
A0axZcHiooLyNvua4g/bwmECz0Pd/CXP+9/lHd36Q+BGYVi2bauwvBxy5j/LO5r+B/+eDQSlS2Mu
zPyt7Pu7ASf7OFqelJB+ea688ZlSIwx14ZPQ6IBPygkWRkkZQog1m/2bsXjH0er35P7XC6iRvU3q
pgmjLMbO01WV9Am98vMcT6qPPXpmg7357U0OYypygAonmIdCyqocOlGT+acoNWeG912pD43MotwV
exQU8jY3uVwNN4WBha1eXtvadOLxMyXtr03vr3GZFZbf/PhxtE076HzTldUOeOmthra5V46owlib
48Nz4APUBZUv6KM69lpFupUoL4aicJMh/lqjo3z88QcmVp3LhW8+wIcLZUxDarrWBHwy7rl79xKe
yvGnH/rxnIvePh0LKqU30GFzPbotK9+iAK51qPUAojr+gvlB74y/Os/Lm5+vF2CSutyTdOHNizgu
P8dhfJGVfE6jX+axGq6Ov+f36ul/z7M6f+Cb95jaoEJOYRYGw+QEgRoZXY5uooMPpMpXoI1kiFwe
f9ehb5qn6s27LK1qSxvcBLpBjnqeUzI6G4J42yYdABQwEkbKoeXE+M1K5O8O4CKwaz8waY624NBA
RnRJCWCTOqS2aeAF5td1ftVG9gaxLosW1PHPO7TiFvGe9xNqLgVv9PsOrFA1XKVGeSJNqb8rm/81
T4twT6okSyat5iKlJdvGUPaIDmyNDK9EdMGHNHsovWYnZbWvqubHx75nkQK8qEUh0Mv5HjX7jmbt
ZZiWtx969CzS/HYlxInCTWBOjY2OQzeEnL72/ty9/25eXBruTUZh1pqAOTcaMPUAJI9bSUt/P6lo
tX/s1y+CP9ADJVLHULp0IfZBY+1y+AUfe/Qi7OGdQsUQAZJFVnOFEPxn2KsfW55iEeldF5TST3we
nYp+73A6W9mTH5/IIwcW/6/L05vYNkd0lRKkZl0jMLaRY28wGjuRNg49ehHJU4/JZj6njWgsNzbh
Got+d3y452F9J8uKRciqXhsKaBnSbXscgm2bchi6EPXPojBj0OKJ/meZ4OCiPPQJi+g1JNqcBSKC
bh2NL2nmXEKvdz/2CYso1VDSHD0RYnPlt7SGbSSjUqScIzIblrfH3/H+z+eu/Xu4BvGYyaGl+FRG
jrb1OiwLC9BKH1rz9q/G3pulk9kFRkVdPbjgX+/VyADAXj0f/+HqPJH/OsHYmv3+y5WsmUr4YYjc
9mxvymclR01Kv9OV8jaTT1Vtr+FcxxDCLaFc2BC4jr/30IAtwjgBiQeSqh1cWuwXRiKvO/gjxx89
h+t7X7QI43QyW4UDJSVZpHjLglYePOzrpHe+H3/+oZ8+//mb2YAs6HToHcORDH1sp7puK/X268ee
vYhk4BZBac5CNoIO6kqiX3ympNOJgXn/JPMv1oZ1BYGABt/o9lOJ2La90kDvOnm7K53qhdV7x5Fg
ffw73k8bAEl/H6PUGNTJiZiDSk2v27y9jo0EjRjzvizbEzvkoWlehLUa6UbhxNXgIgJmIhQ/IkRl
04tNBsT/j3/FgZleammY1ahocVEMbq/b3xJpPKSJc2KHnMPrnUVqz3P0ZhFVAI/GuAfvrZn0N5A8
2kSsVlAAd9YQbfpKPH7sExbh3U1qqKvoErugoLZqrd3XVJ+PP3rObe99wiKEYw9eXusU+E9hhArc
C/oU7Gk7gFIGwUHHECzqNtapDKvOIfDe6xZhnXhyKiu/HFxNUx5baP5WvdUcME30+OPgUlen66aC
bUjvwJCXA4JWoI8+tHfb1El/m63IrzxTgrF2izB+zszkgpaAe3wUD62xRcT7GDag6csai2e3b8co
B5jOvjixcxyIQ3uxfXszqttjHbumSdUvwmih6ZH8DujWRVF3Qr/l0FpeBLueaakdl6yxKVZcLIOg
IsOrRNLL184GKnnHB+pA9rIX8e4rqHHQPURUWsUWtrWwMNAuVTP8onipmwaNAgEoPpFbDkyKtdjO
oxjykqI3g4vC3zPUEY0OZHh9/DsOPXsR+QnE98qw5ryFWijeA85+CuNoffzhB+Z77ka8TStBpykQ
0dlWu866qXx5YaIL0Mama4oT61U7EPbWIuxZQ50XVBmvSGl01gHdMG0nM4Aj5lh8BVkEfuKlw/lZ
Pgv42SNJIQualeFX5zk3srQvV0arr9K5MA/vJJ99zvk3ZU/Rn6SBFvM5hi4zA2E9NPdKBZIwqU5k
3UNjv8ghJdK4BlbUoxt42aNkO5qC5ESKOHD/xArn96EfIrr/Fmw7N9SUT5b4KeWl3SF/I59wgY5j
9G3h4coTJ/5Dk7DIGkY2mKjUJCRDBBso/SMv+Tr7a+cKmX4MziaUaU6n3kOrapFFAvpOotVg747K
Z0co+6bqVtVU/RJamedOKXFjjK5mveomcU10AkEFuQmOOtlGgzV1fG0fmrxFmvFjWShqyACn9FZc
y5xWSZKnJ7LLoYcvsgvHa8OWiKC4bWX9jAbILknTZR97uLlIJz3CrrGvhwPC1R1iAX72tczGuw+N
yi9j+jcHCZhzQV8K5mYwukewh9veVO6PP/pXieudLddcZBOnFYiI2dGf815aMApf2XSzETsBiJfz
HLPGcmTjG4jk4/g0UHhOmztFfTj+Aw6s8hka+Vs2y2VtoYo3uonhfArQYzzT9WyjOv2dRO+pt2f1
0M4F7n4iqg6sc3ORHmDQQNnmLuei134vPPFI+28VedUeTMfN8U86sM7MRZagPaoVAL0gwpuVs4n9
KkCRA1Lwx56+SAsWQLzI9giRJhAOVTauoSO8iI/tiuYiDVhxpOioCkyuYkzFSw9D9aWEfbU7/tsP
TfYivCNzUFO7ps0Iw2eVjuHaFDhjVM8Kqg82MH1W3smMdmiiF9HeAPSOBl+iXIkqCRyhlSiGe8HZ
otJRijn+PQdmWi6CHkxeKSq48S7eLmehnl21afj4sUcvjhCKFpHrRTm6QPTuRdO/pmr/oTqMLRch
j6JX3ahNjkpOEGxV6W+quvnY4pSLaEaUkO6Uwq/2NUh6SoFa9QcrYCgz/p4p/IFObTHlo2u1BQ4l
MQpJnVR+HB/uAydPOc/wmxQbIzBixnk1cYFFcKWBvWk+zVeN+cbWIsVXRCeOhgeW5QziePsiSEXo
h2k6+0SffJ9NeRy73Fdxj5tOeSLFHVqVixgOBI3paJgoMKT5yxRNOxVc7fFhOvToRQCPUzQIZ/LY
QqPmto6yz8F06v71qyf1zk4kFwGbiCoERE5iQzrn3Ndfc3QrzQr9xeiqnkFr+D/1V32/NZuNHj0g
Rz7fAa2p2zX5d05ggBdPfOS8oN75IcYiqvVJT0a07yZ3CscHX0RXJvgs0djuh8bQWES2FZR2ZxXK
6GZFujMy86E2is3xRx8aQ2MR2kZamDYpSXNDZCrBPuClB7lttl728PFDIqFq5iEUyRNHdyOPVimH
yZE/j5zgSsXJgyE1pml1/OccWC3GIht0eBt6siMblCVCdLp37zvm+mOPXiSDYKJ7Vknsh+TUfea6
cm42xolffSBCl7a5eSIwkxPF5Ba+/rVmZSmR8oo0oWsYcHSO//xDS2yRBeACj4MVmmyEAJwnzzzP
ejWAomV8Ov78QyO/SAEoChhxLPDlksVwMdjibnL+Cfb7m1V821imgLAqQgElxLV8jv0cPTABtszi
g/O6SAJoDpVGMWijO+bhFRbJO8Vv7o+PyYEx1xdhje5iCLCZR6uZhorYALkF5ZHUOZE1Dgy5vgjr
MHCMWJOE3qAh2m5Sjrbs9vPHfvoirDtRI7Y5jjQHwvFbUkwveWLB9K2/H3/8gRWvL+LUccywHmI6
G5XX3ukxnFmThoCqBkiHN+7xdxwannlW3mywiQBPpXm55mqlBqK3Pk9hMBx/9DwK7+RrzGl/e7Rp
x9lUmBNqdRFCGWHnrbJK3Vmz6ANJQQKJPBFVh1bQImq1akwU0PCjq3Tpk5GYgHCnzZSfqt0f+o5F
0HoNyroTlW7k2gCHN/ZDP933abrWxN4ene3xwTo0D4vwtVBuGC2DwfKDBipjtlJy5/ljj17ELpJZ
HX0tisV6kFwmjnqbZOWJRx+4OPwqVL1ZPZERjjUULW6JojqTY/JVmc3aJDB3cWmqzc4op12R5vvj
H3IgHmaL9rdrtWqsug4QMHXDCBO4KBmHfdvKcDPOFFGoN9mJmDj0VYuwTmqEoBOrIpVmOhILbTpu
dagoKHhUoAJtFHhM2eMyp/VfVCRA1x/7ukW0D+i+qJBoOH+Y6je7sy+RTFg1mo73qfn1Y69YBDve
Xn3RzNcAiTxNaDsbJJHd1CsRxPS+HX/FgVhcYuIGw7FwWqTVbvuwLyT1orOIPn5GpeL4C+bJfier
aItgrxsFwW3yrWs3G8vWN7ZAQjeEVwGqxZipCPWJVXDoSxZhryeaZwYZg9Un3uXYAfB07HrdsLg/
9iGLiO8Tc+pbJ+DMnjy04/PQDGeDUsCxolkwqJ/QoDz+ngOZRVuEP0eO2rN0f3Kz2FJv/cCYPonE
Tj5WVFkC5bTZQVkvmI4Gs6B87QfJcCNLjjknfv0cc+9M9xIpNxZI7jU2/XfHiG6RikOzGCdgELpj
223aMTyRyA5Mtjq//k0ia4SZJmVP10ETzTZSkQbkSJyiAHZ8Dg49fhHbWYAoxpSzkw8NzP4ySoIr
O0JrrvZU/WO3yyVWrsXZOwnHiPp6Hj9URnOPlFx8dvznH1hC6vznb0bHsuJBNYKMDdZLPZS3FXOT
ZsWJFtahhy8CuhWe4RcJjYEkqH/kgZ9wSEPm4WO/fBHERp/UiudwmUJqFf2sKfs0XxyPP/tQ2+EX
uu/NsNSRrY8JZpOuYeXX1VhgV/qU4v2MhZWobqZyI6f268nC2aE1tIhjSHtZPprkIz0G8K/2G2Hl
Lyg3ngJbHoi0JexNi7TEsiVfU9tI6nnxzzr97NMQt5PqO82E42N2YAtfAuCats1Vfwwnt0zjJ+H4
51EMdbUQq7JGRvD4Ow4sKLGIZdSemi6IWVBaGfa0Jx1k6NTgn1oNf/eeJRahHPXWCLWYdCrt8kLY
7V2snzpoHhqceebfrKeggMKj1JT2ozo/97TsSamU68CX21J06+Njc2ARLZFwdU2BscOAz+3FuEPg
E8qvmCVqtx97/CKWexGVY2qxRjVRrEqnPcfJ/Exg03f88YcGaBHNEE+BzXQcACelwdYNLW4ZVsjO
+f66MYbdx16y2JebWO8HHYSFW7WAcoti7ffpE+quq4D2+vFXHFqhi1D2k0AmWcYslGb0Ovdy8Ks/
ATR6f4JhJfy+hoCX2qGDiKWb1YCMciRcmOjEVk4cwd//5dYSDqfG2ZjnVk8PpRUvoY7Y66h88Jcv
wtY0u8GKMpXzL46kDsSuQnqrNnI2Hxlzy1nEbe7VcMdHNOgtBUVEKj0XnZWc+OmHRmURuEqFXJka
Srb3slvVXfCQev6n4z/7/axszRyWtznBS2vVECpLJG9SfNhL9SrgDnRmDEitF+MY4J6tnliVh5bO
InjzUbGawnFo8kplq0XWSrU7hNP8Dz5+EbxlkQ8O/gW0N4yhuC4lohE1mqMhvOITif/99GAtkW8B
YnWqATDcjWITnpj4VFCqNjAgofb6+fh0HJrpReRyt8ELHvl8d54JUWUXXl6dGJ8Dj14i3oaAPn9Z
6Vxs9AHJ2qrdO41xInEeevbi5mxHiNg1JQsUEYXrJqwx5pYnBv3XEflfT+iW/Vvcav8o4hG1RXRZ
XWndhF6x6oR0/zGhLBNk6NEAfmvu/akejLPG8VB1luUkkfRwNAWrD3RtL3CKQpuktf2oxXtBaZMt
pthTtbJRXL+uWB7piRbPgfW9RJLhRlgPCiQ+twuUW0PzLhKxgxx64ukHToNcPX+PVM3rzAqYZ+f6
yU8cUowgQVpfbkcEd0aaFHTmOREW9vSxTLyEl41Bgdq/nnbu5LwWpXnXTPHjh9a4vdgA0TnIRq4p
hduXzWXfGRsL1ZyPPXoRPslQ9W2sDkBIsviywJsCVYmn448+MLtL3JjSoSvoDdS/RaA82Yr+ndMf
gpZW/3D8+QdCyFqEUGA1QsnrqUB/sAZG5SH3AcntFGHu0NN/CyL1H2HQ+03cMDClSNPNhPyBsP+T
sy9bjlRnun2hQ4QYBOiWghpsl8t2D+7uG0VPW4AYhEBMT39W7f+mN19TRFT4pt0RFiApU6nMlWvJ
+3p/0C35351ZOhVaY3MUlqEAA320MC4gvn3XrITX1fgzZB0a1XQEjoW5Sv8EESGIIMDOC7ng2+Ov
rOoSsyECb+yDEL04fTk9GwcBn8n2QRbet6hXErI/X7/xoJ0hwxldRJbVgu8F/KENEHMbL79yHi3h
ek7Bic0hR5KM6D95Y3X/HgJfIZ1gXxaa3XXvD4LFCrQBbyCqig7FeehALlW5mfOhyEsQzt61Akts
HZ/A5d46jUpsUv1TQKx+L0DFBFW3ScS3n7C29xeLULO89STVCirFEly0k7Wri/vgGqBe++8CT/NE
bUfi7XvX21ca9dW8+Xb7tddWd+Em5x4EmGPTYuJZgXZ9cpD5r1H9Vrrd8vBXr/iXkzVYeMvSEpkN
/kFQFKGa7kwQWbd+Adooww/XGjzLQJSGy2FYWztAP3He7nkKSkThQkfBZQ/IlUdjXb1p3I5EYE4U
CixCn7runKX2J4a/YrLbFeCABacBBKnAmgRxlqp+QGm14favjis0+lvfCNPXxEZYQeOrmB+BBUtS
9nJ7DleWfonO45paNaYQXTVVAOks1D5Q+Xbc/e3R147kJUAPjOh+Bw4mLyG8OQRASKNHi7UHNFvm
oX9Ef2WDnirXane3n7fmrBZOHDFPVbRIsiczgQz0GH5HB/oJqmH/3B5+ZcMtIXmTUDSsoFWX+GDE
g+qPgNY74P9lWO+LkW7s6rUVWbgTCI82U6crCoU7YFq7bD5rulW/WZufhTGCir7QWQtvmzky8aEq
Y0GcHaWUjeVeG35hkHXG5yA3E3oI0/4FOr5gVuofHbOViV6bmYU12m0QjB5HT3sKDvgr59hvHpRb
d6+VwZeItRytrHao8e7EiBN0RI/Qed0ITFe2DV0ELprbrXQlusFbN/8BvZjRTturyOQuDaBucntr
rjQ0B0vsmlc0nSl75Seil200Q5wE57QDFuPC7j8ZPj7b2vsR4NeA70ZQfd1+7MqKL2FtcgZllbJy
0AxQ+yIrdqRZ+hGqkhvBzdrMLWyhb5xcDQpQRadwzuCtiUjWxh7uJ9YWMGjtCdft8Ef4lGV+T9wM
e0p1/ociy/4BY14MOZprbkttRCHXdf7LKbJEtnnQm3DKFu2dSLdSND3Qk8zDxGTVc4i43q3U2dAu
33CBa/t4YeIUPbvC5wEeJshzy8dDnt1p3nRh3gOcOcXlEVuMZvZjJ8FwJ2Ze70Gw3/y6vZ/WlmNh
4lhv0nsCbz/y/rM1k5PPrePsFM8N2TL0lUcsQWxpTyeH+g5NgoB/NbMTByDzDhQYE2f2evsrVqxi
CWRDI54aJ8AgkjmUsQK1M5max6IJktvDryzxEss2gLI1b/PBT0xgC3BXyteucO6r14AW+L8GIeRY
mB4UhwlkWM+21j2EB7Yw9WvzsjDnFNpzxQjtncShIub1OO9k4F8yb5N3Y21mrv//hzUHmSi9GSpB
YB2C4EtQPYPT8b5AyVvEyJ0BISrYI2liDfUTn61EBtnb7fVcm5aFyaZQRvAhWUITnls0asG5AZ3M
9EkQXW7smBUPtISmdZDIbFMP89I+gIAYdXue0xdnBpdl+ebo8s5tvzBeX5lp8tyBIlPKi8g5Q/xn
7CGqfNcsLVFqgSGOHHrMUjgp0Dn2abGHvvL00Keluu80WyLVIBYSpkWANdZjgWYsUnwUAlI1Tffx
vk9YhKehDfnbEVqJidWEZwrBdjkHMcNeum/4hekSNOrWZdn7SWnqwwiiaumHRzLLjcN4LcRwF+Zr
ZeiCR4sArEsqUOtbuJVMXB/Qs/27nOxvczA8FzAKSeyY2j5DZ3udbjz7OkN/OUKXSDYhUtPlVxOZ
vG5PR1KgsSD/aiCg4PocmiKj2Nhl1yrN3x60MPPRsoO2nvCNnvW5Li+4qNg1B4vH+zh/da3PdgfK
2durtfZJC6u30UySdWD7gyq0ATl3i1BAZ2BI7kQjd9rzuh3oFLbSfiuH3pU78U/HCBo+MrDrzjPW
MH8cuK4uU5OppBXjd0LEfSDVwF16AKSbCYUiJ+T2rLciCBJplXd1LwZLoBtUdgyDgfrJyNwLGmt3
vFPH2yuxcmosUW0txOYQmRs/8RBlQvwhATAyvm/ohcUTFEyzcMYim3KujzP0RneqsLa20MqqOguD
r0enc9o5BTvZnEIVqdulY/kG1tWDhBjL7Q9Ye8TC5ukUTrzXEG75FzIQ9IceKYoMxLNgMKrLjZj1
OthfjG4JWbOvDdS8QrzkC/FpRC/iLkQHhZ4y+84HLKwaYmMjKMKxDFD3BTdzzi2UO/Lp55RZ7Oft
iVr7hoU5pzXYQlIPTFk1xEzjGeqeZ69r+a6FVtKdm2lhxKq2RzTHYy3sfKJ7juTmBZR09MftD1iz
goXtctN7g4GAXpL30B0m5VNJ6+m++V9i1DhIIMfWYGxZ859eMF/GLH0oh/vaKYIlRE05VVVnArdQ
px5G0HtCFTwYIJ5y18QskWmjZwVEp/CdqetldpyPalY7FE7F/vb4KztnyeXWKK/B66NNnaGBVYk8
HsHvAHrnw+3hV9Z1CUvzweqOYwZzj7PGBi+56KEYB0bV26Ovvfz1qX9E3I5TA5mtsCcbMKrtqtyD
EqBu9LGeIER83yMWxqsqPKGzffjQmjyl4XRpOHkoUWS+Pfza/CwMV0IXfdL0uu/dtLmwtiCfOjmk
H+4bfWGzORoUWSGxNWd3+FlL6xQW7n0n4r851z+mPrdA+t1V4GDstKlBWO6AFlZBm/iuF1+C0YJR
BcJzMS0U5E44bCHOO/jz19uDr0RZSxCarou+G2ssqZuleaSm7gHVvI+TH55mXHyoP71lA3nLq4pv
LPLKNl0i0ixdOUFmIZHEnfFU5+VDGJiD5Zr49ves7KElJK0YMlDYFvge0HNkOLw6sg9MbzZefm30
60f9sdDDKHTLFLLavg/QuDc7gCeDa/6+V78+9I/BvWLmshLXnK3wRNxI8ZtC0vi+sReWm49+Ovsj
cgl86h9tsGDyqdq4EKwt6MJqU4ua/9tBhpV7iwdvoXEOpcvvu8ou1YKKkQmLO3hz3Xdn21Ie2MGa
377mzp3TvjhtoWGtelqguxuyZSeWQQoAUsL/3J525+9XC3Ds/ndNqTWBxtpPcc90x7Oehg+1Z0HI
jBx61bzi0hGxJnzl0yuUR5Or0WU2NIDt2scFhO5wwzoPPfktVYMcBzkpp3yBIR46DedVg4Jc8RGy
X3MaRLToVNzl3ks2tFs3lb9vdn+JbxudRvghcCtJ61VQ4ZFB98B0p+86y/0l4VvIRh8qE8DHSMNB
y9WcRnz+7Vn/+470l/C2tJFIlM0YGhHfgYN607/qbJf9BtZ5bV4WTsAOgLvMAswLbcm594v3gKut
E3Zt7IUPIJ6SlQGld+JOuXxCZMx3VFZbJE9/v0L4bOEFUpAJpWCARlEulKc2rIA8Zkds/d95BlnT
+yZ/4Q4qQUuKRjfMTg2NjpR6Mh4Z6iBAbIuN9V2bpMVJPkJ4YHAHLICC7IiQ0G/MhlTeuS8X7mDw
Ughpdhg8Dbs469zHUNYbTnhlXy5RbSozQoCH20MNJXMhbQ/Je9Cik6IHWp6nqPfetQJLTrdp5A13
WjwGnL2Q9fFqQPCvitt2i66F249YcWv/xbnZ/6+uc93kDrZpV+pfvjVcvCaoIWBaQFPXH34Lh77c
ftDalF138h9nomAepHFaOGfC++ptSn8GuQ+Vad+7c/yFLReBQpWD40NsUySi8U8+hKiwv77efv2V
nbqE2Xket0rRIw879HKI3Gl4bmr7++2x16ZmYcxa2HzqbAEv58vznDpxY/pD6oZ3nbv+ElMHtbhS
jT5enTXOnrazB12lFEouTbiBw1zbQwsrbmrAa6cKmXDLqiAq7/sXOrWnoM/irtdQlinYff56ydiW
200HxSSs8Vy5jzW3XiDmvkVst/IRS6QdlN8hXOdZHk6x4Wlgwcmzyb4n4t+zvmRbZG0ra70E3M3Q
MCIdwSeorHmExNODAYIlrIKtpqa18a+f94eZObYIW89Dut3qx/OYBx8yFryOk7nvCgPRjv+OP1pa
g5cD09RDhxFk2DFSiBsh1toKLCyYepZqQAOFNHFx8KHFmhc21KGea9Y8ZMOv26a2YsZL3Jdte2Dp
GeBRg8q5YrZnqCIba8Ndrw2+sGPX45XoA99LKMur3eSESYDk4cZpvDb44jS202YMeYWNo3n6SjN+
Dvrx/fakrE38wn6RC/Bqqq8VPmivIwiDek7Yx4Jln2ySHqGzvYHZWNubiwNZyhIYE4B6kDB33lkV
53a3L/W8cdyvfMUSdYWOgrTXGiTPpLaRj0zT8gTi/vmB52COdJHEAqNnuxU5rj0s/K8ZdE3TK95h
qbtihOau8CHmTqBq3E2sgWzK7EfU0Dq+vT4rS79kTYMiYyWhNYMKgGzeWinOVriVpl/7joU5W1U7
NJLD5lxku2dB4gm9NlEBKEXpOEezzRu69g0L42YCkXw2IFlgUnVGF/XznG5BFte+4frIP1yeNQJw
LxkW3m/k+5V/q1TqQ1P0T3PloWhmbeyvtS9YWHfl9YW29TVWHawYYP7HCYfQfQu8sG3fqnF1DRAb
cQIiq7LTfmRNZqu3b21+FuZd5DyAhi9efKRHa7ZOovniCfLIu9/BfWG8vzRsn/Rzfr1fkro8uaCz
jXqoZm04vutW/N9Chr8EkZHQtQIbWZoEjfBx3zZxWX3WVneZ+QbWeMUtLaFk8NjEv0osJ4r5P6CL
dbBRdDXBFsnd2vDXZflje/Z24Q0a3NIJOjgZJHD7Z3hvuevbbCM0XXvAwoaL0DWuqD0oOojgDSW9
vWuXyVyIb7c359r8LyzX9L2f1q0Dv8osGZeKJ4bQOUKn3zE0/n0WsGRES1kP6TXoFwAGhc7NqrtU
xr/PbpdIsc7JtHAmG+9PAMSezXRpx24jY7biE+jCcEmaajd0MfVllR9YZoHH0t2s4K3Y7RIa5oVG
Qob86tdko1/dru8/+MYOnx20NB9CkOzvOBTS7jubl3xoVi9tQKMxS3np7lJRHitgGku2VdK4not/
MeIlQEz3wpQ2kCyIiPL6jaBP+mH0K34qUsXjqYcSH6eaXxzTbkaqK9AKf4kYayFCaQqPeAnA0ZpM
UeFWu6qCFsRnT/yachCMyu8IbqCw1m8EgCumsgSRAQ06y9DVuCR25IOTls/hkD01s7zAt28YCluZ
yIWxz5TpsXGxTiVtjlq0D26bfp8qJwlN9rMqcY8gUPyJZYe9eNv+V/a4t7D/vrEJI5DxS4wfPIOO
+DGvx41zY2WHL8nPaMEdog2Q7H0newKxb/Qldw3kvE3K6WHIjR1jOpsf933I4gBHBURQnwMxKHv6
GwzjYxxA/ujOWVp4gtkHTL5MgXkdeZg0rnjmw31iLP4SaKZHYVUeZIUT1fTOg2842dleuVVGXlve
xdndWb7sBqW9pAWHAeTSPApuONalaXLXrC8hZimI9SURrQcGjyGMIK0Ogfig3jC4lZdfgstIOs24
OgPAQorGO9cWWOjRcnZfc7XvLk7uOpxALWQwNVUPGocedTUk+UEFdXtiVpzFkgettf08y1qUqAtP
Q5y7gR6xDE9VLY95BaHQ2w9Zm6CF8RIUqUsGfWLQLvrxANgVJDEzvTH4ii9aAshoJnSYEvS51C07
sBmcjuEMVUiNziFY194qdfagrFT98Dyx1X229kELIy7bti8bp/ESD1B8ChStN27Z2XVO/nJGuQsT
Vr1tIfmMsrIPCnSd2p9FBglRPs0brnvt1RdxuCwLYZfQfEWBFkTEoa7tnSHVncmH/4GJjWTshwCS
TX4gdj4EUqAxvBEgr+zU/4GJNcikS2kDJdp0ccfEE23L2FKQBYWa1cZeWnvG4kJdNoOUYgDUp8xx
g/YyBhmu8rOUztnqyVY/6soK/1vb+yMUn4TfsBFE+4lHuktfmoOp6AHSwls3rZUVXmLHqkJC2tYm
fgIDrp69SphEozttw2Gsjb6wZdtpjUtHG6M70CMnWf9cN/rtLj+xRIvN1Zgr8NND9LOcxoeCuyri
jrcV3a+c80t2s4ambu5C9SLx9U+wvuwJf/KYG+MGl95ZF/edhfVCSdcXTQMcfFj03wNDkZUZ03Z/
e3rWNs7CdHF/Lpu5LrzExgsfJzoF70E26SfLH9mn+x6xOIeZskqpUXCDnDHED1y3PgeD85Bm6r6r
yhIupnzoola8uRpYcIR+bGw2O7H/RVX9xXMusWJchVWBiiTqVH311IPOzCHlvsR8RRbr30vl7nnJ
9oH0o6Lyvuek+uSNkAFLrUPQ5wdfh4kuIcB810QuoWUd4hlpG0TI3O3HiGcF2bu4HcdhL4b7LPF/
0GU9lKO5ll5iDMuS3G9ygHnuxBX7S3CZbEapWYjRq7KNGfEOGszmY10n3Ote75ujq4v5wxE6XVpP
+EED+mx3/8YdheBvGdtKqay4qn8ll/4Yv66NZD5sEB1g5DGd3Hemttot14Ze2DmkU0dGr5lXm/OX
69BBuMWRtDb0wsqZYBXpGhwP3cjiUOVn4an7bjpLXBmunr5FhxBJoHo+tgWaRAb1BcwZk/4iVGM2
9uWKn13iy+q2NM3cdMiiTNNjxc9mPDF0IKcmS4bp8+2tszJJS5iZEC3zQfOOC2ga+N8oNeIrKfxp
qyNlbfhFzD3VnFjWmANVTNzH0pAiyqpi49VX4tUlosyC5ruSZXo1W3Nhk7R3LUertFJuNLfhaRyK
39ABrQ+A0lXx7dlaW5HFmV2VDXWBW/HA7j54XwtbkHI3qrqZIlY4wRPLyy6NGlm2L7eft3JQLZnQ
upL3edMLpHFCcSmY9qI2rT/2gBPdHn8lj0MW4bf2XYiaZjjJ0eBOPo5dOpBYqwAc1EyDUyFphpFa
UaXntt7JCrr0G/P49/DwX9HzPx0WQbBG28xyEz8HxmJ0zU+wO+9oab9iMpPb37a29RaepZ5K1mbg
WEmoX+nIYGdDmTS8j0PeX6LfSIYWeghcwSU6/nutO7mzbb7Vcbv26ovgwTUagjaCu0mj+zyqfLz1
YFdbPJ9/X3S6hL4BV2FlIOWCyRP3CYTdF5tVJ6vALWnw0bzgNgkwKluQoL/vYLrEqoELf+Ssu37K
pE+pp6DrNe0ybh/vWWS6BKuNY+VV1lXxtCvAWSprb3xDOVhsABT+7mHoEq/mMxoylbch2K4ETqfu
uhBVNjcUsL4CivSBn1tNlDHL7mJQ4/gvoylDvZHC/fsmoGzha0hbj7wIkd8C6wWF3JRnsSduV+19
rRJ0iTmbWduRgBdB4qrS+WgoVZcxlON9TdaULcwPl2IhrQwLH/jprhXhHLXKDjeCwrW5WRztjuqc
QQjYNlYhj6fUfVAi7e8cfGF9vm+xIpwwuM3yZk+s8ns3T1sZnBWVDWyg/8ZquPNZurcwusZZxbt5
J+b5govHKynJa9CirJ2J3xZvHpqieO3QxO9mqL0pC2QquiMRRTpAQyJPptZPU6mvt81oxSUskWlo
32xUCrhAUhu9/7fzWHennDdkP5RTiyOuP9noWdwwq5XVW4LU2gFsJpkoaIJO9gmQ+fDbtaPs9pes
jX09cf4IVcfangpJGHqMag75OwE9myy2PWVvzNTKybXkkmqlSiWxMFNE6G895+fUd+JWhRe7st/u
+4Trp/3xCaRFS9zUwz+PI8921thk4NqqtnKsax+wOPJ9UrJ6bOExjZXHYW6/2HP/YVSyi7VT5neu
wsL4QRchPMfCnSfvP7iuc3C43Eheuf9nKf97PaVL6jfBwpmIHrl5ywtHuctCTxWR5fo2gHaEPEoN
wpZuIDq2UlGdJsBGwXzkTad8bNTeMc10hG5V+FBY0/wp8wJ5FDNpwVATzC9o9E7jTAROIvze/1Sr
9utEZn1o2y67zNPYPYrBRf951vePnRv6l8Jh9avMQXaZi9COPMjaX2ibAu7EPDI9BDIszrRX5RdP
l/nBDlNxqU2P86PLnF0XluMBdbr6bPFifgBaWcX+mLevepTIS1c5pBxQPH2c+xn8XEjq58OTwVuD
6QjdLGFRjrval9W73c7Vs4A6QyRbhlt6H6CtLhIIgNNdKBwIn0qSfqnqa1el65cSqpxoQo68ADSs
UILk33lm6kdJofwaBK11KbzMAkto1x8H3kHU3Wf6geatjDJH/2MTYEnNJH/yCqXFIR+teGwtkgDN
JA8qt+lOWc1P35rnLzOYuBKlWr1j6axPLtVzxOzZYnHaqGJnN8Ols1V5slhlP+W2Pe11B6mcxpLZ
i+2wNmEAysTOgD5f7QY5brf0BKGLy+hAuwfdZvmu7oc8GkX9wGhlH6bQn/cEpadv3qDMwW38OuoL
le+6CqhefVX+JbNPLiPQDMigk8ccrdqxM9VBjMzti5NbH+jogY2zFz/SQP3QMq+fRir7nVP18yFg
U5X4YyiOlIZT3EzcKaKh7CBka3DD5IRWkNsM+LFp7B5lXdnGTtvnSTjWIqL9pKq4mXWxL/LpH3ua
2YtT4nIKnqQZGQ3mQHHbVU8ggZKXEoSGsM+SnnTQODtCCV4fGaqoayegGBkagly7sOI0DfXB8Y2K
vbqeI0nR4+2qFiV3k6bxOOefZw+KmN+arK8vVTWqOB3cV5tOHfBseQgJPahw79xiPKh5NmOkna55
nE3FJyRaaj9K616AKlOamLRZsVdTraHejOh9r/rQTaogk+iq6usujFIrwy0IsAv5GZHQLJ5m6nfh
o7SqVLzISeohdmuCaQunzHeiYJDd/JAHFevjMMym7pOci25EZ6KbsTaeS0LIk6J2hvUHAPtAUsch
sWy6gmOOQau/kypw3LgYZFXuC7tDgUKIrPkZtqKJRuOCxNMZmvIdKYB83Bcw7I/C7vJh33tFrhM5
DVX5MMh5/oY5DM/VbMISTGSTIyKIOTrnNi28/LHXNrGj3gmbl8kt+LsCU8wF5mV05KVQFYnaCfQQ
VAz5JyhfzSz2iAmgV+v4tp10bam/2gPL3yG6WB2rXNvurreNDqNZmQH0HoPjnGSRQp68h1D5tGee
bchRcOXAKbE6R3kHVFcUkqC214dJL/iQvqBFSweR0Dp0d9NoDSXaXFP3Wq1x9EG5TuXtuOO3LJmQ
w7pAHGR4Qb3XbqPS+GMKwe2gVc8Zwkt5MPVQ6J2gvLcjCzCKErTqkKSJmdu48sOYs1zGMh9quTee
EepceIq5+4y3Epe1WRV2DH0O/cnJO6fc+zO1h1jDktoTLkYijMqxDtvPuS6meS+GirJnr2a8fqdz
G2QJAAJFCxQHiInzSGqI/z2MoT1VJ/TaO99qTsPho+e7DuYaCFvFPxalr+U5TWWLz3dlO9QRaNrb
XxwpkuGjyOcmeBKuBTRowfrwExpdeXBuGM/EzqsbyJOqgg7VxZUqc3CzdXvx3CIJD+3mGVWtR9MN
/lMe9pIbKFO5dX/2KxWqd2jDtV0E/pFpLqIcbePMijrfVOP7FJCwOrEJyoWwwGaYRwW0l113T8T4
U49cRxNKnh8lWt7UscMJYL0we6j9IfLnoBaXluCgryL8W6Hk3zWVW39rhh51uCjQkGWHK5LTpGNw
xBX2x4KnrhOLDFfZxJpLW15F2ggFx54buNiPhQjijNfeexM4zbOfOhJkeChf/HSm1nWPM0+pfs2F
15Gk5ULPO6+xcpwwo0HP3NAV6twFoc3iyc4KEbegFy+iFuBHZC1tQi5u4MErpUGjhki3ldFxmPlu
GhcdSMEObjuCaAfgiGqMpLHLNrHtvqsi4tQK7Op9gcHGktcBCCxbbDqgIIfgoVazzs5aDe6XQfsT
xUpTp40mOA1+LIVK7cOVzDiPc5OO+meetcocVT7PVdRneJ0nP+1r8n2sidK7ijuphYIxcs8vMFaZ
nTQaFLrXCqJa7U53k6QxemDCILKob76k0tfkuasgynwIPYd9bnNCQljw6FqRHEf6IW2m3j3mgxNA
M8RM5HEKoCIZj24waJRDqwnhBGFpsPMsJ5h2NHA6cZqLwrhvc9eVYyRKk6moNtwMJ1/MnXN0Eclh
amp3as9cjRW6mGdR1wdIups0Er4qgkhaoMp8bAo22YlQdWm/EdWNgGeJvKV76DHWYldYY1i8TF6l
ZKJ8mQcnOgY4xJtmGoAnyBuhTgpMf/wjZ4yYhEjXM2+BQnNOBF/OQP1Tm6b4yGa/ILsRCb8QlHFj
X5c4BK7lRiTXzABn7YUlbChFdYryFGqTqbEVjQy0NorLIGh4je36Tr26Nh1/1BTnSwz6dUNjYvT8
5lEvsHCeMiW/Gtah7E6Q8XHjrEqHM0+71NuxsBsL5DMdd9q5ZFAQlerRFbkfK8amJkolB98HY9Y/
Hgf/BxhnKDZdpCfYxQsonkiNPRaUVvvsgta4fAXDpGmPDWnZlwxZG+c9Dy2Qouxk4+rhW2hcxqAb
AWgpfwznuSyzBFoz2pzzXNFy3+ctSmUMPts5agkNNpAxpvbwWl2FNy8uzWt3J4UQIyjJpibfS/SG
BlOM08RWQ3zNF4D0sBkyYDqmhusmhpBskO+KoR3oLxxzDd8HubbEA6JwVkYcjAs2UEV1mX+lXq3P
A68gzs39sgx/FGzQ6uCjh6F+A+4pnfd87BrnOIc+15FfhUS/TrZGj6E7oCU4QdoObYnh6BKzo5Zq
QzTKowXibRBNYOO60oLkTKUeL2MtwgrY0dB4zTVKRDSRqXD6XaL6Pz+6ZQBgh0s0qElommfeg5v1
tjI7Peqpg+kTeJPLiP5v/4nJQrz6pVPQWKFv0EQzSPxLpGH9QcUm1G52tnIWmJ3l4A/OJICEwHGm
HfoqvU7Z2Qe/HuxPOkOEdJBQ17MPTLlN+VxW4HKNSu0JsYOsjt1C5qCnAzjt2jKArLg9Gevg6rGD
VqWbO1MU5gP3dx2wUgDckpDNgJZe2f7OiHXa/mtZqLZ9QqdDw0+507jpl6AOfRdQMd6VsfEgSwiK
GWssDnD/yhJRNetQoVvBQC8Ul4qu+q28bgp3zExIkdWztFRk7M4mDxNPCc6hfmrqb57AWbMvDLQZ
8fi2GOKWD2ERN41wIB4yW0OTR4SNXnt0OKRM9hB+yUjEsXeCTxNLUaLwrarmX9wMB+EJma0ph7z0
MM3fhxk9PjsBeRt/18Mqu6fQDzw3CmaRtfveeFb/gFABcZ2Ryq9OHAJ/zd7hrlUc7VRNejegFsI+
IsyYxQ/PbXP4Zmp32P9VqdIGTGBDmO6KcpABohq3z6dDYForO/VD76RnOtj8SvOE+PY1yzoxHTii
7eHoaOWrC2jhpPsUXrsYj7iHiOrIAk3AzEpLI3+poKjJu9OFOvuUowuWnefKoMq2Q/9w2X/ztCry
45yhYgoefMudDrWE+OzPLneLcp91tanf+hIMaPsM0bC7syZft4/NqKoc7kC0LqLXoPUhM59CQ33Y
MxFYFHhH6HCeW4KjcWe7k8wPfQja/VMZ+GXzCGuW44cplYbsOEGNBduiQrE5oE1JdzZrtYl1COrZ
febyHBhlhhvfntkTqEwH1Q7kSu2Xp6fa2AGLRJ9pkogA2L0Ln/XsiaigEpGqGvqx/WJoqHiEMKHM
3ua2Z+ytDmbDEjUKz8ZdUo/eTtde+8mXTmh+zU2Y2UARNRyBWFUbc3RpFpoYPBJt+2D5YppfaDX1
7U7U7Wg+lALkaI81KCbNzu6r8Ym0aaf3fsCaFzHXlRWFPWHDe+1kqX/sZqpA8q5St/sNFRdjQ3cA
R8aZSaQ6d04bhK9pRrvqOKYA2MZ8TOkvb2Lc6XZ2oR2kOwGe8uTZYqa2TpZtVLqDT63TuPSoqIAq
7HL/7AK1xRDeZ+2QMDjH/sVQfPOJomvc21OwwRY/+DzAO8ZuWHlT5FazsHYut0gWg1mscnHjkF2o
orapx/Gzgra4OfGsdOgezZJ5eUASYKKPOOKM/Q6OKzCT/lJd4GYu6reDQNxrhzmA6/VsleW32WoZ
+/8cXdlypLgW/CIihFgEr0BR1F4u734h7HY3QiCxCgRfP8k8zY2+bXcVEtI5mXkyU4mQpSYeqs27
xXUA3oc7uhKY3b9rTj0XCnrMipkTDfuKZjNU0YP4rvTU1xrDbxPF+DYsyYmf9JNaZvS7q65i4sMm
LobKqGh2rJwoPdfBQNwwQiGk2iUe8JuDXdFP0yojRJy1DsFy1Iv7gUqt6FC2dVXJfyVmaaxkDtvB
pBNCvopMKTocJlFxPwoW3ByfXmj68DPkPR0empeKPVTD0EVLMqLBClt7ShgRZM9QdNTxoDyvidGc
BxlWgd163eUT5G50vYdSNvMBDRixTy7Cn/JLaI3dI0ANz+OWSST42sPiYNp+cqbuZg2ODVPnadU7
SiHojV14pCDNrunmZ99Wmu78QYV10gzjFDGqHHbhOa/zxGVyVPjjjrKLrUrLj4qaVu940eoqGmuu
7ouH23vnmb6GW3OnhvPCGcQ7rW/xH1ht4010gbfB4NcHiRDDFHH6XKg1fOCex61X4wC+Md1DxgcB
zUyiuYFT17iIvkl9xxRV4rPO4nE4SyiFcess/dXWzjTsJwRUdZFUM6My0mT2JUyoWdE7z90Et6jI
qnpexKNxNqP4AL5X4k+ve4rOvcB9H1sqt59EkLdQ7Xj0X0kHv4g0nYFFUa+j995tmdlpA6Yzaiek
xsKqsKs8fH3l9ZBL1mg5eD/gSkBiLfop2sFPd+e7pVOi+gTc9CTh+YgkioLFPXWtBLUvP3OL0JtX
+VOElAz33SrHXiBq1e3QTS6zi2tBl2JX4u0uIoIYCeAiXu3dHFf4MvYGBVcCS7YjaoN2CdC1e5oc
cS6sr9ptvXhFQ1Eny2xVGZrpukg7NCFn3PfDPuS5+TsO4zdQszJzp0bsOkbaXUDG17DzbuNQ56mA
JdxRlUjjErWwUfMiRyXKi7LHY/QXFhEOy/cE5TC7OWpcAY9B1aEOaE57+JJzxx9u60RB0VlBBZN7
Xjkibucc6IPpPtAO3I0iwWHbgC/FapZne62fub+MaLVdfvc5oLCKDrL4NNh1R+BAOoiHvi6TwC2H
h1N68hVcsaQ7IJ8wRtahZ/2QfpKx5tU1J+i9Zc3I3h7aNZYdZo+tqBsLO17ChR5g9FLUEQNy8DCL
3TQRgRVA0gibfcO4Zk4wDeU9sDT91Wpyg5ncxnnWauK/4BvbqFdIP/MhRYzQErbPtlalg+Sy4BNx
jSSq5CShXaMcebO4km0+dTggpIAhKtdBgkQ49Fkhb661k6OrMfqtMLJNwsrN46qH5/qxGZfxvWww
b5mUCMHI463RjOe1YokZXcD5HXCvEEkwvp53eVE/W7gvsklWCDtBhgOsvhoMo5vpnxPkHdDU6cgD
78k04LcUJ2iWmuFFquZEanki/vpROB0SZilS6MVQHn2gTatF/5pCdzE25r5nxfMYmgdh/Nbn5uh6
aJZEDhd3e2qeRVdfUOO9uvlyKxT/zEeIJxzUAuX/VadG/1HP47M23vf2w5ZognhR4QPVTP2E8+7I
PDQBK50/ag/+pbjvmsRfeli71f1+hp9v3CAPpBvQ6VmjSBwpt7lE7h+BCy2nMiDsYIQbwn/G8z6d
QALM7b3RJFbe7qvGPsFE8c3hxXOJnOcoUNabIOGhGbzfJmhtKAmmJhnCdYkRjz1EarIRZQCC3IzF
uXTqAhQX6smgmbNqxJvWanYul/WC9vAJlQ6glJzHLncO4Zwnfm2hekHOi5OXu9G2f9lSvqE7/FOa
EoEmg45oyy/AQz/ywDquNpYXc4n/xgZUKncyyyGxX9ZfwBFPAGHfiO2crAWskRpeeAEuF/ceLPnL
J0BHuBL9LK/Iv5a3MVz387jvrTsZFh4DQr8WJMzMsD6jZbgAnPjI/fBHl+OXQ+Sr8Mgr4A+4fQfv
Ywn81hqdrPI28ZK4N1P7Eg5mih2/Boufsx6hDjZmP1y5UwFwB8PLuKyb/TxaX7BcdqJQtHbqu7TI
jDVFrlOeXAn2S/QoopBlCY+NzW/V39LMrTTvXRmtgrw2dIH/SochrvbQwBcaA+/+fQ3GXVO5Kc7/
l6YOT1rynWxAlIbCOgCuxb0iMsnzfauRggLcQOPQtfKoCfoYWi8nMm5jpwZOQWpeB5we/afkeCK1
3x3FzLN86J69VWYeAF5cMKEfmaUZ4oENx9Ur0kU3u8kev1vYFhM24/hA3ATikIiZvWhCzI1bu882
ymucIpcC8Vct8K1ct+/A+7+Y0/CdM5Lv0t1uIMfOCtW9oUfyo27RaYPfRcDQ2AGDDeq6l61OtucO
28iTAltjzW5UtPMLQuxOBrppAXZArAgvCpDFNAdsP+SlyDxeP/dD9YKk2z6GbF9FtK6/bQQNah/q
dL/198bqroyWmBBd8mNZ2E/DoD+DwHmHtuaogvLVCUGtbDFnlmF7F/U+n/Nz0ZVVxAN5qgqZFEzu
m7lIZ17+gUnVznfsHYDQUxiOAgxDiaPPaWMvV5nMzQNJEUEMuCzhTZDQFk2eh/Z5Lu2vknRdpKSP
HgDKqqhB8RXBoUcA55mbhLTDq61EheO65km/eh+4BB6eM6VAVWVUQJt2MMt6KwrvF/DNHi77B26C
a7jof6GwP/uyPJpyuLrG3FizrhHj6GCkSnvkTwRkep48hT/jmTWbqyjIWbPm1ww8gZFDUuCSAkY4
vVduAUtymYJ6viEe79ny1b6s1Vu7+kch1qQOEUTZM4SazlYkOC5ir/ffSDNmlh+e4QvxsoXzCqQm
Y6byZCP3jjhwFSLK/9fZIistK6N1kQEQPTcWf5FUH8NFJD5tnlfHT2vQviDtdmZgTwiz/cPCEW8e
aO8GFHtkiHO3cTdGC+dpUU9BjBDlf024Hrp2far5RGPca49Ky6tVdFey9BnbPN31WkHebx1oj54W
h9nDd00KTOZS+oGIZpd8VvZ8R1f5kU/Fs7vmO3RqWSnkR9OtCbNK1Lq4GUzrvgBWuaCMGiMhpr89
9nswW3HpmmfD23e1FMe6aFLNqkMt2K4I2iNFrVnR8TAH5NCFzkVTnB6chjlwVplSWiYebfZrhaAh
a75DhP0mqgGgPDlTu4UsXqFVbxCvjEsIgazaRiJcOz7NVl4CEwFKCtmtGzs4fbdVg2r5AMv0HTq0
SycBRwpPf4zEPPWF8z23VRstZga+RY4ESVimrPc2MHrpVZCu1A9YAXw0OCBNOB4mq0/cPsf7r+5s
xEZlankwPp28ChMGZOUCp2+Q1SY/YSIqARSeqYI9LwXbsyH/6vR8s6icoqHvzlY3XYq+PhLXvoUm
vGKg6bou/fe2YwdFY9pPfKfWem+NAFk6egxG51WJESiLZR/qRjxDInRZZl5HnqKI7bUJ0szA+XU2
PahQvTnG+RwDa44q4t15w3H9lm8hK95Q+l9D3ErGOImg0zWnxUsH1asCquK1wy6YpqxCIbbNcQVJ
iUIEsUPq5hXjbxmMX1iRZxQ6MDodUwQ3/c4NAIpZTreW6Cx36qdZhvtVu9kK1zH4fsZLo87IZ/lj
uiA2zIX3DV6MsHFPdCmGeNYQwSOT+8Wbc5IUAblNI/uWTnHoeV7toLTLMCSV8Tz4bHwsfWC5EQPm
tGtAMKLNw2qp/meh/HP72UViqn5aTpS5/+AmjbxDPEpEDNwXamdSyHvDVAY3k8cAZISP61vXWBfd
bjYPRB4QZxjBG9OJlr5sE49A/6OXF8rEX8SZwQPRP7MCoBl12zdEOJ7gSO5HoYU0uAKhEWayLl44
vVr+8jow9Q/uStcusD7dEPwOLghZix9PqawPzLXq21Oxdkef9qmnisdUN38XZ34MXP7wxrwwCd8b
r3z/f6PLst2vuX+cbP86TuxWzdhstlvcZ5/6e5gW85jK9Q38NOCHpth3QL4SYOG4/LCqmGw9DYiw
xX7dh0N17Whx8Lw8jzpCvzDmkM4k96NVhRe/n/qoARbnhcDpK14kvGrecQBcLI/+zIqdRsv+UUN9
2E4wbcRXmIdeBFDmRnTwJhWcB3Jw0T6eW4jwzWEMzs7qRapuYk/zB+coscPtjNdVhX9o3HE/TFrc
1D6z9yXyS5lNI7JUTYRt/RZys0QQE2XjMr3CIAa7sEL0fFVTgJSg/IEMRF2DNIqqAwsirP6pNOib
ZgTmoDt7wPb0tHSdH0u/3eFhEByL4Zc1CJwctX21cbGMmrAE9PbdUuwoikVHEH0VKEHQa8Gr+cRR
Eo++/6cavbMlvPEg0VViTPsI1nE39A2JVpcG0PHY4SXo1xfwxP+0q07b41KDtydl9W3NNETOW3ca
xjlIjZ1/zwiDje2ZfGtgHlWktCvfeVfIH92srwWQESxGh8KQoYi1vgGcOt8oxxExDpN3PG101KAF
q7JMp8Yejk2Qy33VQqUJ0PUoJ6yaHbKXyuJL5sy2H8TlNKgfq2wReD/NeB5j6IF6bZtUjS6P1CC/
Cs9jsWW1Zx8xSwueSR7QEP54Mtgvzvq5HUC+XP52zMKN0YrPUS5HRwBOH1v/WXH/tUdEdkwNigtQ
ACHu0/BjhKZgaoFBCaw6d9RlEebiKpxYuC/KFhw/43a9M5V7cOay2ppRGQnSxRg5sNLFY/OfFcq3
IJ6skPyFh56fOr5SQB/hvutOKo/YgrcP1pgWZrUtlqG6x3aA5DgCwUl3AMOtm+CT/pqDOY9BPoBN
LGvgLq0PaaUr0L1GVOvlo2BMJJNiQTpSYGu2F8oLaYA2r0tj2xFkgEtihRBxFNDnIJ2xDZ5bXe0w
v4vhqU6XzXkySoRRjxcxmWDW/GrMwpxkkaWfeLA2XaM6LNFqW4EMwmheRXGt5qZBR0PE3lWL9T6U
zZyOqJEPTs0gKACShRbIZUVawdQfDjFBtwtXzGiJZUUwVu2IrwBM7QvqbcQgda7XgCjj4HWg2HXl
DOOdjsxxCa8ZL/YM6SGtcN2uebXEoldwHSZQUVmMwQPaDXj5IxVCJUjjXY/4XC30InJx4q43/nnJ
OwdcdOPMUG1UPvHizi3oFxycRRvVxs+/auy4M3qq4ZTLwDsM8JAGveGvb4VvT8d6ACEUCgHmgY6X
hfTkiU9VQS9iVgXsFpHvUkStN/SfXLiFOgvZDdZOjmNxLEFi77wCBcPUTThAXJVfbV72OpJT0KZb
jHDwoQbj+AmDyqVMaszXBle3muROCMe9oy5y6rjOF/9QYZ1vbuj2u3kgtINlVqMf1eI4R607/wU2
LOJiQAlfck+hTphD6+h1FU+x86ukC0mwdxB/EzGBN0JQjJ84leeDLJdsR2dOj8CHeVyGyxQXfoBf
MFZV2nVQk0Qb/54CPV5SxPJYn81E/c9xIOrJq21xBFDTL2lO+wbtjplugulg3xXeqKN2Baq71E7x
vmqLscjOdbgfx7bN5OBqoBnQCc3SBEAyxXgYHSnmpAPABNsOBrxSoqmCG9WLroclloAL+XmdFg+h
U6ZOwwWt6+oYP3Lxxke+FkFsVXhPMeRZHUsatLEPvUoWNH4CUFEAXugy0uud182H2VWxMQRADgJm
UUp1TVJVHlgRSd/QLHQxPlQRVYF9KrWVuSzcOYY9ueFqY1sE74iYeWWkepeNRoEGoLoHpwVfkDuK
yyv8lqqoHpAp52gAO0EAl6S2wx/17I/dst/FHaYYaK+M53p8WNX8NsjQjlVgidhAL2MF5AJWat/K
8Kz9UsS8NDc9g5Anwvxz2HqRXl9GpCN7rO/Vskl76fPyLHCGmiq/DA2qicWqYuQE0USHmqW0XQ6+
cj5rQeHmWezHlqSL75wpfJzB31x9V/2UVnMw0k3zRt1UD5VTUbMni5uzP/ZeBF9ykeVuHQcVQAe2
2vvZKZyI13WfIgIAkhgKAk03FUO30KLR25RctqdRTAxqB8VLlYC7R3XZJcpRTcQqXA2qcN6afP27
fetpJvu2n38IXLxajVsZ+zQJgxl7CLFao9qvg86swd7NdNlz2z3CTxtn5ShBaUA2t3Ygs+T6rybk
ReCETmoCb4C1k6BDCK4n82e2gi5aBv1WYctgLrK5jxCoNbIb4wE2JcYHc2RvYSa6wAU9IwB9xEG6
qKKJaGFdpsm7+otJmUX3dYVgJzvAEclu7big+PFeoG3+Itz/WhzkAzaMAFEByNg56fbZQ8vsVedj
2UvnUFPnajF0CQsHGGQa0cZwoj072GQD9EyBJy4tnvbeCphKaUCOmBIF2CqHxxSut7Xg5wHa2lyg
Y25c249mWgUXLPNLCTuOHu56kUbYPKJC2mydckTxjeF9xk96dfi8Ft5L4ThXFpBHrsS542PilqAV
oVWDAsHsgfndLTx1p1CRZWGUfQhO8DRKR8K/qbTuvMyR6GeO2zeaGDy5ZPhRufo2dPanQ61Uk/AV
OjtAxxyym3pKfG6jEyZxrSuRMKAtbt7v4WwfKWPegXIVoJqhJWzdPYrc2/ZE6djeA7/K2ry7umX1
Cy9/CJzWxO6Hp9FfSaShGoD5+C8sdpM+LN9Bb+wbUWbEhdBs0kWqiDhW3MTonzOdPxm3eG826QOx
yB94yz/c2U1I30eqbN+2pQIZphNochI3aBNb/nFK60oLdbIpvbssJ+iQ7D8uKIrt/1DAVU0IsDUA
D2C1GVSWoIRaFFxsjXA5nCG/TsbcZGDAcDmzbolzKHYkwR3hDHGbf+EjPknYNtnWm8X4QRNIJwwA
ZKS5OT8zIDhHOXGBE4BY2OZqeto+h/L7C1Qzuzaob+iU7h3BvoO9VBUiQ3LwQCCA6/9Z4PcwBiKh
YHXh0RULrU8F5AhVaMXFMDxbLMhRNg3r3ii4AVNijtjuoEam1B71DZd53E9o7kMAq4DeUKBb+7D5
QU40fj9QzEgKJ+5DdW1L+c8x9GHXOnZDk3ChvreoQWtROHaBcfLp0NH8TzOCFTbdUdGv0RJ3t9dZ
RUhWrd8umw/IucdzxDQklMK992EhJoWNdkrsIMt9dGxB1z6HgcxgZoZ8MORpF14db09h2x/lbJKV
OxL6UPurV+u+nTejsxz3VSN/J12/Wp286XxL4bSbDC3r3/+/ArzYUgeJiD7R6PaKYz9X+3IJPnF4
nTCy9BMUGo2DpbHRaqGjUdRREFS/0Ni0J882Yr8KPzOu/oBYS5/LwVp+LcqL6QhURnZRO5ZQuOSu
U+OtG2SqfXs5EpPrD6nwROsSR4wdQk8BshxUxwRKsJcWKjSQv+4o1hOKn/BGpk6+BabwD0G7lH9z
SCITb5jsO51wjBBmjXjNJz6DV9Ip5BshTuglvLsOUcCwIfe0fZ8jJNM276RAn1QV1U3X44J6EJRn
NYOhER1sgha0+xEPq3yFVQLBQ6EoRV2/9y8ryNML1H5rqobAOQw9V3FrnCCyhwF8PJir/UwV5i84
96AyEu6xQ9P3udh+H9vrOh0WnYtdGJTDISh5N6Md0t8euO6MkL5cs0bmxYPn04sCF5noomI68hwL
iN0WNQTOeNrxAULgpXaPo9P4B7FW741Nc4zRrs0bB6qK2DjcxyJ/D/r2lTSYXFRTlVLESEaLa9+5
0FUU1KKLunCuYpD5LtQEjR3B+5tEoNyLiJWdj05OqqzGv3hG1udtnDnZjaPT7UOzOjF1oNEtPPq3
Q7p75EwAPnCQewe1Oha2n6nuoVoJgFXYXBXayMuoghfh2GftQf0ZwIQeiEA6096OHHzCyIjmNDjW
39FbZ2CJ0spMYzW4ZCv1PHUDT/WEwhtS2cH/8VH9JUE9PvlOP372WoQxJIObHhTccD0M/4Akf+VE
XfUoNyhpCmOyuO+Mka+wnUCz+BoIdtv2exh5oOui3ccMPhCC4uAF+5OdjBzLo1t6d7PMma0knsIM
Ica8D9h08CzyFrBCRwqCytPgArlmg1YxZCWnQXjPhS/rbNEoXZvQb3FoTXUCNhIG9h3+KpHdb00G
hotrHfed8vJHwbwPsHc6mYd6o/Ms5yCrZt1zHEGR76/fjj0B54XcYcb+gigRbXJ5kjPuOEUxrm38
4mh6ZBK22sbtuQLc6YBNx6shKqa1wZdG81Ys7hpNxmkw97GQV9evb2iekUNLim/Y5daxBiOz65Ht
GkH5BRK9Gp4GY0Q6FgbatqEJMaYaoM9axkfLvBoX+CIjxtzzutBnUGddBN+er4JiZnxzMkWv46Wl
5xwtXn5C4ftEpf/DR9VC3W7HHuwqgB2h51yXFRg+YlMX1f2UnP7pmX5W9WiBYkNLglfGT9ywhZfZ
HHxwp7tW5VLHoxtiARTkWYua7TM8HayYIH4aWRwAlxnoNr+TOg4AuWxRk0uP6waarerMctTjvJo+
bDRkbNv1IMevUz7dUbi+CNC9EDcOHxKD6BArrHc4m1/DvviErXAF9WTwYW8jSStqByqWo92sF0hs
p6is+hdoNyuAXVtAKwETXaiCY+rWsA+IUNRRLIAhZOADj6yP9VKeiJrShXcHDG48qm598iyFsdO5
d6HGUv55CO2/sIzro3xwQngvQfpcAyBM2FYvjU4O1NNkPV/ozrgg0XgeYt00oFnYgWJZW2IkFCWs
XINormVLo7lfzQNINP+wg4Vf2qK6zjgkG6cqoiDUI5rXJsb5eaoovzaghjHH5HsQihcXbx3fWb0e
hhokcCvrP54j9irEkxQVjhF/Jh/uskyQiwfg19j6nhdGJ43LvJSgv4w2M/g5EE4E6PZAbcxwuNbR
d50A6F+b0RHKJrOch15krRucKa/2K4G+dx2Kc+0VD2X7P/bU7etAw5uPmR6bi+EQt95wol9UEOxD
VDdDKA/DYGHS1X3iw2xSRJpN2DUADaYe4sIur7ORgeArNISjAw8TWrA75n5e8Ui/aIkDv23XRMr2
Ke/0rvUg+AltSCVmBw9rYyT1dDSWz6Ab0vlucxsu8uVtVaC5DAReOMKojprSexQBI+hhHcxplAoQ
0mT+Qs7zg4zP6wryUfKixPmL+nsAuBlQ4BBKALYofPPL/OG4YGBAKPsEF99nSLlTuH/GlV/sN7Pg
cQ0zXTs/fk6g/pxRzs41itL5szHNe9g010AT1Aekfqva9SscQVmA0xgiBp+Z1ox3z9TYXpg4axRB
GcxixHUClXv0Hcs68JZq+Z5wsePEwQXingXCAlz4yITLk+wINOVnOUD3jpVWZWrk37FyryNDahV+
fQOQZV6xNiYtW5SpGhXIEp5RwhXI74brUwzBbrL97c3YwvMFQrfzuITdNayEXWh88Z9aTMBeuiJG
NGlST8BeJ4jMcdj0YZ8WvjgXck4tDW3OMiccifaTFpmNFDeCgRqH2k/EBRIZvBTLNa8EDnl8TGqZ
0/bh8aokudXvhuUD8ds1NaB6sZ0n71Ej8GGlCvAPjLHxbFZHpSuMgWvvrXLnAwLrIC0ofof+HV85
QPVvVyqdt6woeEHN4/BTmDrpZXDVVYC93sf4FETlcbB5hJT9MYedgOu56KqXJ6PR7vMv/C/qona3
BzAc4FochuLl6iMqOWyqHRPlxQGWbtfVD8hpoEC2ea5QhOkYisvgpqCveGkH36doi8DBg2L8HLX3
0JiHEHgy/Qj8HZSQ7efRZPMMAyo45xDqB6qlBGlMf8r6H9Cljy2LuZqBPYUY1B7BIw9AVczoQDva
g6WUCnzqmvYqtVV19dYFolwUv6vMMXldfxkifz1NzwS3JH4hpK67Hnt1G/oevA9J3tY+xz3Xx3nL
03mWJ8DL0fYWYEDjgZt87w/gujgZo16HLU4PGY3eGAfr/DQVJK2MBRHJADS+zbA3iCsziC2TxoOY
GOxjrcRtqMRlcv0HwT8EWMbU9h687xnDYknIyJ0qKyvEtBdVna4MDC4i3CynurtUPJiZgUliZBk3
Pu6pNWkCDTAP8r00t+o2EZaVKFfffbd+h1T84PX9GQ8CeuktVBoVVYfpALYgmwm3x5BUZB9oDHEu
HzZsQSIJMQZBwwY8CYJxfzlhwRdfPYp63s1zmKx2e/fqvQ6Hr20TWXa5q4AXFw4w2v6j3DKAOI2M
nv5ufh9EwZBtJaD2xhcso4DCJSdnUtkJg3ehYf0TcuQ2z9tW/j8AWABuCUEJA1zD0T48lcMbcYL7
NPRXf1IYe3DPxKenGdpgyKKb/1892w1+Qnt82XZAbWC75JsJMx3tV4sjiMLvfrOsqqn1UANeueUx
VvmewXrDxcGM2exsbGFXP3XLtyumW+XprF7e6xAFyAxzdmy0EtUiiAq1XCReNznhnrTDESY0PIPZ
o29B6d+sNxcVBu3HpMK3RxMT14AXTTPs3I5HKyzLbOqmQTlC8d9Aab8cTCuzBvaQnYdZvDbm6CZl
flHzdYUQhm+jbGgDt42EqbxH5ZQH/NLjbMlbVbHXYlgyVB0RGfNowFgjRDvHxienybg35lsmdoPh
ZUP/YHCOpRfUu1c8T6xJR9UyZFKjRKA2cq3PgKO+x2k9S3xcAPwoafPDABc9l687NWzCqeUl31rr
kdgv/79wm4Nn71UfDK+8dJ+IQSR9IdMAhxTS1v6/mgLAsBZIkwlKcQk5UQjdOCaJcXjp0vyDKAig
E/RxVYiavYhRLmcdoLylS7cfEmMFbWx4ahZnVxl6wVdoUXdh4XS/7Ges00YtQcpxt0e8cuFvHk7o
Dgao2ufDVmyUAkioDQgEmRwLjCK8ZUrhnxNjEu0jn9u0o/I4WtV+O9AJ/+oKFzMDv9s64WS8bGuC
7NKYARr3TYle2Emwc7fjY1tirzFZuX7bQNa3f5f56Ei2H3GRQmC8fDdwk4a4U0yXbicKnrCC0KzC
yHSD+DMlq3PZjbt2QaybeuM4Zmf45W3HdinLqxj5K74uGwgYYTix9jQ2ZXkrtJ3ijJByiAhGKD1c
EFDjgQj1PoIwh75Lom9pIIWZ4yEID0XI4rBj6YqcHGqCVPQsgegJHZmTQAZ0wLfR0IXF23UpVvHq
zQwzBhJHAIyiI79xLjXgcXRTmWH+83a+tjCc1KL77Vb71DPIqUBF5g8CmTbOEIGNhTMUYMW+XzCT
ObxVKr9VAknC2iTbg2/AA4Wy2W0foHLbBFueajvGyejhP2v/4av14bTlQYBRxZ9uy43LF2LOZHtz
eigTt3NshUfRwmdAMU6EsZkT/iYE7IBrmhjO2ZeG0YeLJnEUEwAtdV7x5FZscl7/gQIQ9EIdoUao
myNm6VN8BF33CSBEtIwQSy8Yv3BQKoZ35LFB7dFhyfxbCB1n3Kr8OLehQe0NR1kJ2jDCyIkDwLcH
APQfc2e2rTiSpelXqRXXTbYGJEGvyrow04CYBBzmGxajJAYNSEx6+v7kkdWVcTrdoyuuOo67BweE
zGS2zWxP/7+T6za+vraULZi1ivaJvQ/wWKN5keeqDM7wmkoQX9SwNFnMzQ1ETg+T4JO6aeENNLz0
eY6gUCnw2dXyc7G2D22z1BRzmpcAP+oBJHJjXzdPpZMQSLvWN4wiTFzMrOm95mMliXjc1KuhdsW9
UmHFGc1rKav8wyKrs+/qHbj+nHKaM+WZHO+bV7JXrsrISt9EeJprEAzYCfevp3qxK+s5SV+fAIqS
UdrU9uZT7ZqNAqnQKdvSSB696+MFrOZ9qMWE+O3pYlRb2FUZ26i1eybK+Jk08d0Z+Lat9AuCyNRV
q4S6NToW07ndGNfSSCB3TKp//3lLVpdztYqbdzSDLICm3MGp4DKIfth4OcatTWKwujJzbQhKo39v
n78U4zKwzHLaIPTdJC5CAlljekmf4IezeKxu2p9eRhk8F/xnt8zyZXjW56+Ltg6b+sS4ogjERttT
NKg8b001srXmiy2nnY83z3x0ezWHlVn0LVQD7AlIkXONRp4/eHzPVulcbsCHWrcCDf/6wWzVbofk
sVmTTNfHXDkLAAwWhGNGnTFKtPZyxTCq132Zmm+hX7PgbT69yiqCDMcAFX20Mcl5JKC1j3g+qM+C
QxtOkpu8g0wRwJO2qhIX4p5+8Otk5ZBkLF2EzXTN1j7V4O13mI5lYX1yYgzastD0GQr8yDSMyauV
7sL0A9HMNXFvleXwyI6CU1Yzrek50gMzbblFK3aeLdTbl7bOFYMdht2MExRfbnY93MlRJvmn0G1V
ozzWq8QNBKt+9b6engqJGnmxafegUak7eAUCZQLGTeKyAhdKqMYoWi9HxWh4l2enYeVF//pOthmD
cSnKSQr6q3yR+Uee5qhewZZJ2Ob1zOU11xcvNIbsgllTb0T1BkzQTmxurJyX8Uql3mzs9axGXRF2
vOTXbUZCwf1VrmPjncr4VqzfRrzDs5NwchsEIB52URj7JCEppWwBMro3Va8wNzNQIXMi/27aJLKt
sKsa72SZvnK4MIqGUD9pN723x2zxgJYK9ttGe1JW5wHK2dzMNtswbIF4aVTdVutJIrLxhW+l975e
lwVZQck16eil1YNTgq7TlQ1+c+UTd1vK6kHcKppfora7US6z9Eo+F6miZwlxCNi9qx8rFaioCgUj
06KJqrNJwYb1RakvEsdL8g+aZza26nlxgAIty1IjVnj++lyrYyt+uua5+nQa0fPlApciWYfswlxU
rSynNBsn/DnC1G0UrY1fwpbN+npYYPfDwFRSxavARLtlAV5po1LT13iGsSSN+UaA/zGBOe4ywpFB
VjQILBgGklenjYenAzY2nljXmFSw/Ai0mceByGnBlwe5YYYH/W7dugXpD4Sxq8p956SimZkSmBAk
9y+bD4njH528sdB4Cu2VPMS1hZHbPqsXcM+gGtX0EnvK2Ty+9dJ9Gvkuz1oTNX77+dmYbKKH4Z1x
6joksd9ioZ3ZfUPThObzfTUh/oYjrpW3FPdWhg1pGM/4BIyyTXLwJhn8D9N8gP7dNAnptbVUhpm3
z6oXviLzLsK80a9u0RhgsPe+XvwsJxZ4G2rN+/GvMWt8Y3Yx8qosMiOGvCO+tbpEZzBTtPbrT0gv
fsKs8b3k0FUpbyYzzt1h7K5JVBQOT/2Jsv5SLrtfP8G/JiAzvtcbCmPqDD3P5IZWJAyqJuF2zRxm
rOeaF6bmhPl1Mz9hUbG+0bYB6dQJnr1h8n6rkvjIQLld/4TA42e3/kbQYoEiAv5aPwGeG7DLoQa7
SWHZf63jxh+5U8pmkVrpFdrcKxkXogWnp/rZ/DXamu/FhtJKgaLnDLy8URbTQmsFKdmPf41zyPrG
ynKriE7lj1vTaVEA17u8o1KYpfpnXExqzbvyLyhTrG98LBVJeuf4yaK73O5Eg9p3LUPDfFpwJUQf
I08cUCfJotG8aU+yWDXs3VdZvYBGmi/IpqE6vgFWzMhQ+IvT9I2/KX8247T4wH5BCgGJeVkGkJME
hz9hZq4n+1897bdlrurpJ9pYF4rB5vdbifdr8/mKX9q7r5GweHZ/LWk/We3f6xOVj/yMFw3iylvr
K8H6wJkKNECZ6o35rxv4CfmYWXM1/RMN0Odzxm0XVTDMNesYzgr7BT9AmO2U6FCv9ituh1+39JMl
aX5b7XmC0UPJT3gmw80ue91W6r31Z4yJP2GWMr8t90diwT4ccW+MuFc6qfAcmyRBwzMB1CSzCyKO
v36In0y6+W3lxxCUGGfSL5yokayboEGNPPPv4fNPyqb8bIzq9/9pNvS28tGpc0X1SVCCsD1Ct/J8
/EU6M/Pb6oeJpXhfgOw5PxS7eoyil/FnlfB+1vNva/9TqSrA4xoFYjV2pLaWthpem3+Nf8/8tpBJ
13vfdINCIAX1P2xYZ++LIkvMv0RybJjfFvLz87DUx7s+UTM1GqqwEENWmv3JLvGTcfleiCjK9MeL
6BkCs3n16kIG2KbjX8viT4T+ewmix7tSNrEJk75KwfGoeSd6Z9o4Gl4ABXMDwD4Qn1+39BN9wPi2
dFtlmmcNFf58Dujb4HyPUwL4TxJLsRkFEQjQlETrRr9u7CdbnvF9LRuqSVmACN42eAKpvaKuXnnD
bypqLGtL7teN/Gxavq1j8jCUtqlkhnPVrVxapOA/qEf11zYJ49sqfoaAlCoq4cJ52J43oAhLwmoQ
tQ3/r/X92zq+vWNAghbVFNP4JRvxM2iCtPj1rX+yvRnfVvHThLvAatHzlhq7Cllx4PcmjXPx1xQ+
49s6vmfp2TTqctgwj74lpEKhH11Tzf515382p9/WceujUshyQyXtM25sp3YEqXllur+++U+WwPda
RAa0nQD8YEK/vh5phmN8Y2y6d4UUFqFnCfn5QNUu5Eua6jv8/Xn+5/79v8JjOvpdlyj+49/5fZ9m
ZPuHUfnt1/+Ypjf+/Hv9nf9zzR+/8R/eMR1ub8fi+0V/+A73/Ue79rbc/uEXh7pQJaXGj/fP5FiQ
ZPLj/vSwvvL/9cN/O/64y/STHf/+2z59JGV9tzBOk9/+8ZF/+Ptv0AGpUBYw/f/znxv5xxX1U/z9
t+kj2f3r7xy3Rfn33wzjb7pmggjUFR1ELnLz27+9jv/4BONZowGcJZqh1+0kkONGf/9NM/+mtTTd
ZLJ0s2k165OkSB//+ZHeNGH8AgAAqR7a63/27Q9T9F9T9m/JAwhHnJQFTwTnyh/0Qku3DNNQdU1p
GpauK/9Xte2ieX0m5w1J7j3VJvwj3OnSFQM7WK8LMSG/V7ztj5c7B5wNNsAIObZsdaSLhmuIjfyI
B1dYAqCPQ/RqnpNIEgtz3Uk8XeDNcQ37dJYk7co5ARxnanrLpWG/HNOL/EYn7Rg2Gf0CehTxdOeG
TWRpmtl39ypD+5BI4kGitE2J574DwMhWbUPk3DZ058tcTCu7IWKxA34vXlwb2uP52KL/bvAQLQdC
KDE+y69Zj+xosb6I+entdIdCE/Ph8COWwLAleaI2d6rcXDblINAkmaRiXdpvmgI7yW0fzuBBy9Ar
upagCrnkbnNDjAlliF7bXn46ijh7diHW4yUvL3ZvOSCjgIvXA1VochoER1XsV/RWvIU38X0/F7tW
11jqS3Nc7c+pyJa3nuqHUp7FXUCXJjoXUYjlYOqvLTH+ssfLgf0Rcii+bmI5v9HtQRDJ5bIt7ACb
USwZIDvoQXTERy4KjVgHI3/dFgHTBwaKn/XOhXKlvnZw6VS8ocg2M5b0QzFSnIbYcQ9NDgiY8sDu
EiyumDZlJfj6cpczJrlwQzFpC+76dm8i2A2WbhD0gikpfPx0AtefrpmSdSoGQVuAb/FTLyB+Lj60
G1YSwaga4lbW/+pAX6eq3+hFfWVMf/eKZ67vSwPueKkEiio+QdbB5oN9tzkiDtVcZaV4dsrehpvG
zs1pMlttNxU8vr+ufHJsZW/ZI4VdRHIaiuOkEtMdgX6nEFolXw4u+Z4xdYZOSyyI0kniaeLjpA44
XaLSZItJ7Y6jSehQidVBgw6pQNvDQ86jBAIbh1rP91XTVw4lyBykvRCkm8lShF7hKoeWv7FRUYMz
E1uPTVtMvT3J2l4lCLW4lYc3n4sv0jmGQrUrGxOPcR7tU0lOkWAEC2ZqRIKIGI6IiYhEdoeLaS79
p3zLbEgan3/vxN7FI3lv1HYiO3RSSYCyb9rKirSdxIXbwg0d3HTuU+DI4q7xAKyK05ZtZ1q/MfX8
mwSaOnh2Nn7E9UecTeJsT9s0PjkjvgiFd/PbEjPRjqUWNOYbVxvFA3MF6vSaiGI2jUXmF2JqSj8U
gmoXopB+JlpC4n4XJXuFvMnJpBRHQo/c7xg6G5tLK8EEWWKwjMXED7ynYONgoc9JgpH2ejcN6oVB
sFfUXaSvoKpFZB8Le/EUflPSJNN8ZohjuY/pbi4GtcgNAgSSReU15KIfi3U9JOSoOBNT7knwEntv
xHhPJ4WEaJLxz72gN0CsJxOVtgZsbvhYedW0J0T8xKp0nnJ0JDezbnxy5JcR/WGUWvZ+j0vPGcGY
LiYhTzpKxAIfk1P2LLlhNohd8qVRPfq/P/pbTJ7C25IxIhN5l/3FflLLS/LjmxO+Im5yEcqZKu9i
FP5Y9y0aHpI6JPqFDXjR8S4SMldvBU+c3MZy4+f2U+LG7RDEPe9uT+eddJ4bJOjM0zEMwRL+T8GY
vEXAn5ftkAHFfjJ80uG2LHt1flcv+novNIfx3L1YBmyWDcR1vQwYPdLXJKRdYoRLeFB1rkHcwZvJ
rlCvZnaEgq22FjwmtrCpfcJUE0332KLgUpSI71UcLW8BjYJoIuxq13LuTiJmuscH/F3chRfL6Qgq
DwZCE4shQ9xCjmJGZtWwT6f+x9XlarGAOKDeLeshrOcA4ZAUk7JbgiRil5iwq4jYzuRLWnYXWLRc
Of0juxMIeiG+Tr2DZJVvxCKhRzvoKsWikv2SFhv2lVMCXnRRyi8yu8X+ZZO7xMDrcr/qe0cebeTU
PXXu8iznsvclhXyJ4cIT21B2RotFF2Sx0xRbbi9WYKR5wErqTuR0gNrIQ+EcenfXXvcOGS09xAHk
nhuJUw/wHm+QIsfWw0mUcjTBgyYBPPia1/Tmn/nHaXY3A7ZEz7A57ORpfp3hP351vjKxGs4+4jDc
l+JhP+xt93Tq1bvyg+PJEofDS3x1xi97obh3SaK3nTt2w68fFdVYHCJ2lNXXWBFEfDxFaDaeameW
zRIvAUcq32vdAbaKtLfEjHiwnTA7CQ0RnRYHAMmShyVTxuFoy4QiZF8Mh72u0xdHx+nIxbCUW05E
/cczfb1cvdvVu6GNUMvTVj6dA6l99KDz4NCG08ddvOxh58WnRafFRM0ePRJjZN3J+fjCNkHCuH0i
bmRrvH0WJ3YKS/QGp0SOT735uDfoucv1etztCkeOO5k8BBcxODD2YzJZxHI5J5NTnDRx6navTkw/
PojNg8JJnWzWmN73yvpKloAlzkdyjkh3PI+T7pOVDG1Xr+1dB2lw987bhiwGsGaBhj8Lctu9vO1+
ENp+7t6CalU4txNorfX7+Aouq8/ysyIVxFg3l8DEAw286dk5zB905wCEBSUpQ2/qfDobDjHyNknp
Xt/H1vHt3Qdvr0UdaoZWE8NMzMhJFcfmjwmo5RzWBvnhEQiR8VASnG8teVuUMOTnwMxmNorB8MLk
Zc6FbXjWmSceMCm7Yydy8RK900MMQrv0YBUQ3UW/71Ri/xT97lh6E6f71Y9Er2OvpON4rJC+HHWH
HbtHv9meD+MbAvtB/pVO20fI0KmYtsyu113uZPYaiiX2YYa+VgY/7D6pw6qp+9ZjtjqHf9Kq/6G5
/rOmCly1Noz+y4P5u6ZqWSoqcctE+W1+M8uANV6JtoToj8oAFqbLRA17n8bwas7TaGFlqCbnSeK2
3Wr6cKCCQpZUO7GBJa3JjiJlAu6YcdVr+SlcLp8OWW4czST9/dgCLmxs7sZ7I60oK4h6yW64qg/u
yE4HaufOau89DySI2o+uLl5O2s327yBzOUfmvO5sXJgZBYy6kr0+dorZ7epYPavqt3Mn4nzWOIcU
5+I8/biTTYO3W58a8QS2r7hT6wQPZ1crNfUWWwq995icR/pS6368Zz9xI7spE/9tM/oegWmbLA9U
CeX0ttepY/TWd5bJIBTLKRF79K1a1eYwYBvlLDvGAo1sUB/xwTHYucHaN2XMbj6d1ioUzm02JZS5
YO26vYE7GAwCPxikwq3/GXDastM4FQ32XM5PpvzWJSmQpwmCXbA2+SoqDHoiGmYhPCGCgZsLPguF
6we1cpNz9XTnLm+ct6nYfZxgHQTT5ZTz2J16Ae3QqDvhHw5G35/sdhxjqbA5l4qBH6yrznQ9ddnK
G72CjLvOZ0K2X3+zJbWATGVGozZPHvysNfRCclmcm7dxm8IYQ4Q+j+tUXJlxmPkcYPwcF6OAJic0
4g8G2As+uqzvTn2xFw76R18Ebp+nd5e2G/h+fRhN+L/jo8qj+NQXomP+UFQCgtOi7M+Xg+US8Uc1
0QZPlApYRT0Ac4+xut50Kh+d0EVIbC+y0WY0J1u9JqrNpBScvvP36IvkWaGhiO0Gu3VLbrbkmuI/
zG9kEwLkYF1t5NfXKXffo9fY5fT+IAw6/5JtJ/NOo984bGTDkNdBNI6DlFzKbmsBfacXie1HzFac
IN1YtudmYd/YiucPMcYoO93ZVpzZ0Ok6k2E3ZQcnU3qS+8RdJXFb77Rhoesc/qUNra9oys8608m4
FdmqNb+vLj2w3a42M6Xajztsyi60BUODcQb1Ka62H7ho4S+PEXevrh93fQrosMjObjB5d1AmUR8i
pBWd6uzinZMcyG9GdWN7Dee+e6KIyMLduPUSPNbqc9PWdQ+GaN5F725sG9tS7C0JL6ezjwhd+sw0
l/rHyfTGIgoQ3mUQuDsfNRDTpMH8wBnJ3/Wa6DXSXwh3zWBOsM+mteGLJsQiwIjsuZyugcp0IpP+
zh0EaNCqGLAG5hhv693Em+aS2w6mu95NHDDVXEwtnzXFQsOKoukpo+HMEVqeD63Sm4gjJhLGX/cz
uziFnNKJp00n16yeQcGiRQpjUSsPneV6wKHGUqltrkn9TJOAtl3X5Sjs1UKJTo3FGUy4a634TCK5
Y5XvMHOX7nLpstj96UR0O87Id93pbh3M7dowmwbT9ZxFP2AF8j5mAj9sEy5K/U63sZzBqXPfWr4n
aD3ekKdyGbxcMjNeMAXpb9dDGbOUa/V5DaEIxoPr+8eB69qY0RiUdCnnseuF/+7QTMSScWtbuBC7
CcbGxPeYI3+35mvsOyyx1QQhgWNA6PaU3zWOKTRqOfUZG8z/eto4Fvs8KVumWCfY/fXV/jRa6XYk
I3fUWpHrLyy5iLm2/gzzVmIh714AZVmk9Q1BkdEpDHuEL3KP5Lijij47+aD0H07vIxv1nGMHSbWX
1pv4G9tg78HOY0fueXm/yAyupTcpELgcsP+oUxC7OVst+R1Ywet4rcfuA7jKujDJAJRX9HcIjRcA
0NUNzCnDkEsg7YGoX2MfPUsyLW8z1PLNwTy8Ro0tWwUHUizfk6xjfj3cB2ZpWzRIZhk/loX7ntx7
xgQqE7H0d9Md01bPXv20Xh+AGKrbyvORiGm99Y7wNOzD7mjhJWK19Wo7c+9w/mei64iJx8j7XOON
vH4m+qyEyWSyWCz2K6/f93iNQl9bZBP/OPLOdn2tP5p4GFej/p4X2Cku+gJqQwPTUnCP/QgBqY2r
Cd2pVyvr1/tyhhWKhie42WTKBLO5W9JnaI9MpiURsIU3lF/Yux7m7vTo14Yg3+wP+/yHVaai8niS
Lq6E73m+59dmkuPFiCdvTCZ9x/NWQ/R/r9+V2/6q25/SgVHf8459h3FxFrOvL6e/WDnd/kSs+rwc
rrqjFYkuguHgnYb0GBTBwY+K60xoA4MtctBI8cPILfruBDnpO8NOzx7y4iT7wyEKU78/SUT35Awx
P1azK2dHIhxUUtser7hALhZOZ7Vytl3Z37aEJ3g5nDlyyDXsxyPHcwTtw800GjaXjfFi0cdgG/ax
ebyhGDqrrVx4Tn/0sJ+OUzmrftcZroQYyo7KcKhyVjmLvjdyGgy06A8rMpdieRnh4GB8Wtx6Oxy+
HUwU/vDP6kzfeUeOsKnr7yywXICTCXOfsMpHmG0QoAvv0a/VH8xM7ll/rZarVv1kfHuzj0f34eLt
mDyos6odAChLE+ymUY7J6mA9dFfc0eWjVffl8q0F+zPzj21i0ucR7/dpb+XxK9NK9aiOJbGtn4ga
xpdXa7/9RAi+7vS9WlPlDNgjujfJkmXNO95wf+QRcJOI/RvvCGB9rMMnGvILywiBOeJ8wE/AOqL5
/qybyBMKam/cGQ/rJ9piftCNjEcaoi+PVshzhk8IS3PL5I72R1rzax1sikuHlb+fNJm6IXgq6ZQO
M5kwHtsuRizD8HBz+y0Xo5dbP9qEpH80R8W3eCDs1n2DjenMIfjmsABAzi4UuYvRaGQ47FLOV3c8
c3gQRnzF/XXJbyy7Lv1Fj2yjhvQxRVezepNaOFjyX1+drjNaCIGlvEL2R6N6t4VdRMLJ5C36SGjs
dp2vjRzD0ykYzH7tmGJMI3fvyBmy6rEEa7XTqT/E0lWFPzyjIDjdke8HU3+C2DjMgLOfcASEImAo
Ji6LyxlNEJOVirDT49WdIWAKGESkbcbYet3VbHixu8jm12Ll9jXBvrOoL9xgft0ljPGSbzP5jD+m
/+Lam7DY/cV2xTh6C2dxk8fjRVqyvy/ZGRpOOHBQfGzpsIZXs34XHWa10twN7W1Ed5basFEiv2w9
oGf8rC2JoGg30IlwArim4YQrdkTGFnF7oNLQ80xsV6Vw+P9wCzODXXmN+YTpY/KR2I1gpMmZlHQc
Pw1nqud5nHneLOShtl1QT6KePAQklXhcakfIhGOYEY3Fu1OL8EWyRXIPz1t0h59e5yt2Q7k1ZBes
cyf5YeN2dbwFAGhI9tMBF88fUHJyllJ7g3Rn04W3pHFSBxG1N4YGnhEI4aQFMHdaTlpYg5WjIbp3
wSO8t7rcsp/h/ePn5vNgDxuAFxloow0PU48NBTHsWTFK2FgeQcsFjDPFHO43TlGn3F6myTzpZb2k
FyO0TTvpsQ5ZRxVXzxp2AyuQfEqsP6xpFpHW+dR+yTNjyE+DJf2x6QZpeFxQ75VpENqdunuW12Kq
cBiyAvvIOc89/ohuKLvbVX2PENOUXHdeYbXPiQtYwj5wkAbqDPZrbnXvWnH3ESTjvti3eNqtd0dY
PY+tpvbWPOyvsd2zueWTXbJ7GjcHuFdSLFGc/eOITft0sSOxvGKs9q74386y3cdjXVso7g5dBtOI
NmHMlei3YyIQulg+cQHPXxLN+GThOsloUq7YB2u3BiC7sdIlwNF94rlcpg75ee66cnFgvmrb924T
FGnJw7z9kuEXbKSxW+IFm527lNQRkUOiqDwBu1lnXsN2+HU+HA3ZmErbbtifTg/K/o94ziirFJy7
EevfUxQQxu59djfrnhxvWKiegpOkm989M3bvof982Nc3byBh7inCz1F7EJg46C28ThpQp+RLEVcn
G5NdTIunq3P26msjJ3QBMovzoKN0aDIOyFzny7FdfN3XCguO0tj1XlPP+x3B76MCujifdD/tLHO8
OEBpcVsRtGAGsEYxM5seDJruhpHuWP6hc4r55KuBZ+0wP3VmbAhjWMOYdMaCbYm2CQctHwKrpd/o
nTHgEk+hybP4wi0+pAV+dL/ovAjonL5i+9xTROlpHahyOiG4G79t5+wRZ17VUoR6ZFOiBMuv9r1C
0jaAomYCaKcXBehfQEvzcRNHwGsLhsmO/HxgBM9laV91Wbpt/wtHQD0wNPYiwNUpZfeD3yO1AT1O
7sNyWLte5pSMmGfAsJEyyj3UcvORESbYnKxZHonYS4Bqflj2qFchuix4FHgyTXF81yYaW7olsH5w
T6GYN8QaPT1oIIiI/qmHaA2Urq1MrKn9RcTDa8nlS4wPDwIUtf+oDoK9WDKHpz2f07ooOiecjbp4
dAEzdPC/ds3ZWUIjoUA2Kht9glUtlhmjR8/viHdKzIrhrG/2degdDidu9uGxToS3xKFH/A3pHcwN
P/LGp7bNuqwvDmmEGa59ezC00InfO8OEO2GvOahWMEiRNayuWo5lW0Hil31Cf5GvHmBuMaZFat92
4aLdP/cxYS9nmSzBeC9y2AI+8laj8hmhYnuGh2B6mzcHbeJtHWXSnj6XzxSbczPQwLt8NbE/UYJL
+Qwd9SHucBAShCFCcO7dil67A7u1e3dZWoQIH73Yxi3Wt+xP7+p1CCTaG6QDWZQNm8FCMPWRYZcu
A9KJvNKFJIRIpOaR/cceaSXwjfqNcH9t/J4B8d+KjA/i/T0t0lP5Pe79h1D5v46f/38YGq+dbz8P
istqi3vv9xh7HUivr/49HK41/6YoRMFbrSZE+M0fTrzfw+Gq/rcmFbGIhltKWzeUOgXpP8PhfGQo
uP1aLbhJjB8x7H+Ew62/gaohak0EvW2aukJ4+78RDjeV5h+zlCwi4FbTomwKd20Zut765mRMK9if
ctXsqmrZa7/ZcOCc6t60xvT1as2fzc8obRlHpfnpbZ6pcy/ywUaxWl50t7Xy8YPy2oOvSQs+jVxs
KKNuLy8bgNbRjdOicd3083RhPpQHpLrdh1URuVXgrrlfkgGZ/ES/ksy/ZLCL6He4biozoQDNZmCl
7GJJFMMLrUH0uNk8lw04BzLT2n/un+DzAadQgZA31GvhkgDfsqn4fAFER520SwqlSGn2KHUyapbP
uHONKVhHglK3mb06xaXdhjELqzTbdKyouDn3sHw47aYpCtygYYguBYQXdH6KJ0O1HDOuCvGJ4fo3
4dwvYDrqnMOMAi6qVz51C9I9tUbnV101Pw/bIdQX94a1hEqYONoth8m08SopMYIVfYFZ8AKkHbg9
L+BA8ZR3Yvpx43pK/FdStuSLEFdpRAcrhclKVzOvdXn1Xll1eMNDIS55dthku2cTeuD7Dd5xIzXm
t0+1u8JncruOIerYF+qZ0mg6w1w19EBL34SWq8sE+jMyxi+h8zbeKBSFgD8oBCaR+S3QuVqufEXp
RbffiTZKKghomvEx0iy/1Y57VMHpxXdYwR6G5cShAfUB21QEoQvO53v3pusYCPUYWefSowaunaVQ
Z4eNxjY5N+2bpfVA7Oa9lhk/ZeseTeLiegrfz04bVJiuxic4KOEIprINPgV1XNdoqXk4LNd6X53c
vLihVQaga0ORNK67FAocp6k9uy28cmCZSaKgCpOIVWBdD8okiLocYcu8dTe62rt9ctD7n4/phuQx
Q0GT2PGnWL7V97x8Acd/hQsFOABVEh4L/fWmPsMtOTY/8cyg9p0My1cPchKXLJNImkrxsl9nA145
CpDkL7R6+N6da6H757AN2oplN9SI8m8ul1lsbp4AAMNhVV49aqXVRQjfvtW8GS7kzKVovFv3jvkk
O+yVz1tFZEIo2/ap/5KDo0t99Vr1wC8RdCgY6DR2C+p2iZaZzUHH2ZdUaTthAXjy3iZInb7WaTvF
XaWd+48oxNCr6K1uzu76+XS7wo/7psYCJMr5mmnYXZtAb7Wztfy8w87j8l7mz0ZF/kpjXhip6Zbn
D4kYUYOJLIAeN9/m4Z1Vwyw3Ya+rjIlK0nvrmr8BYmn9pFgbjyqTVLw7RrBuZE/4iKMMMIqRKN1X
ousy2txmkRnWNCz2U6mZ7NKhdW/D8niDqvlNXbaNBhezubtG6iDJrK/bpUxZcfegCUTyXNyOVIlF
Ewh7WnQOYC0cQaf2FULwK2Cu7FHwz6Em1DCmLFr06ZXh4+mpt8c6azbfoixvo0fZ3l5az969Isj1
DIcpjLtd3UpmRnkJ3h8snCvrsbwZDwQn6t8psSKNSxGQ2+2331APX5/m6mW5+ft16bxvt87zAQuM
9oZKJ2o4ehtSRPjy4OhhVl9heu+aBHdkVWPGMxX/n3Yd/PglaQ30UIOJMTaduukyLXi8192AeNvc
f8pzjS8t3kCLwQPfIrf1yJcNKw2Y/7CtDWDW9T8fDNuG5hcNyGysDXQvRrYrDctVm1yhlW+A5ApY
1bN2BavYpdjbzGx9Nh1K6GhkczSo03HNtWNLQeipFel9zKhjaWeYLGPYoShxISLQYF5U1A2j/JfG
8aUqo7PeasJb9fy6KXmQnZ+zB9UuwDSz3vSI/YxqCkMlxMW7AbWgoa5c29EMcCaxuU06/bSsfloV
5BblxS6Mlf71/NZl1a7s8hkdYfCC4zpqO0azknA+TZ564kcbpRfuoLvGzI+AMOoh66gFf8xd3YNQ
7jc2QPKaBZAquG1Ohf5BI06TGUyX0JtrNejTWlEoM1IfcC2mEfVC80mq6ENyWm7wfyZviN2sO6k5
OcTj1j0oq3BPTT7031bVz2HJkYZmjqxMubqR+r9ZOo/luHk0AD4Rq5jDdXKWNJJG4cKSFZgTQBIk
nn57/tqLy9pdry0NCXyxGyDBXXwmvLPP5t0U4G2s2Y+mqNkMn10dpau5XQ5ZuLHUHjYSTeTIZZ4o
ra6dqd+7rD3k3nRK++wvMot9jMQQcKo6QhllexrGo5VvIbQ/8G+L+b81ziFEwSlPJBcnEaTHJh/X
Wfaq5oIxMT3SQDc2lS2ftFe/5nnDVrZ0nlUAX8kEIHqCcK2WLTuqGBT3ddbYFxklhxE9qhkMt4i3
xcvDnXbC9ewT1I79CXp6vZo6H+eEl76jJlK4I+2bnp1HrdRrY2ZXtj6oLUsNHXFezizvVZN9q0ds
BHZ2zOLnnCth6zZsOlYcoYEbQjb+tdglrH3DJW9xGDgx/GzZlIcgmPxFFYWkzAAzkskzltpUC6mK
V6lY5S8T8P91atOAHdrXvGlOcsg/tEtTJPR3QgUPnoKt043O68QGxCJiUFEwSh2qGu5s4589O3tL
0+QyaVjZJk7ZOHLWffgLEIhFtySLWHPWy9luu72hga2DciYsWWawBJmlKO3PqvGZesPyxIE79JJn
xiAtGF4HFcQbsLnAEFlNPjU1rBwWDjrS6Dzhw4SfbT04MKrT7Ap9wl5Ug6lX4FzoQc4sMA/WLNZo
bayDrjzzMCXIvwbVXwO4/Edhlv/QWXGp3jk5MYDSg269BS/PfNTJHRFRIYMONKCzULtvTPNTJHai
b6eeUrDLs2IJjLVXoa1lXIJFj137xWOzH/Bu/1zV9Uik30cs7gZtSCZqJDap0FyxE5v0y8GdzbVV
uscB6v1ILhrEhDJNt8m64TexvXSdG59swpdrz4A51U8FmPO2fuEgzsBRx2t/rkxQZBnTOsb8qAQc
LRa0kdT630PbmSvRINp6teELLdskYRTAoXfgWsnBNLOdbc0sG6fGrjfQCRRMzcFWrJeVw5ha1ZTL
Was/p5G/EHsgSnhix3fpAz9MXsvevIaSF77EmrmQJlMHTSa3DgiqVajyg1ulV3ZGS6BIKa0QgLwr
mD16k2Z3xDz4uI1o2YMkGbN8b2U55XOsrqmHotEcXsdWIxIJmSaGxMlquXxntQQJXdJT3jOZFdT8
UVM568qvvK0Fw4I4lnc0COJFRhSpwAbZvW8sBnjXA4xRXrhFNJpXnIIMoYECh2hYnQy8d7hM7mBT
sLIpV3LvV9dAi7UbPrvsH9tsQm6Spv1uw2JJyHdq0oaVTkaj+OSa6UuF4Zvgp86HzKia3e1x8HKy
RAILm1oL+LLurF/wEB6AIEBQci5dwIsQWw+tDV3UTlJrEU7us1RhRxTw2SbOr9m5K2uCg6eAhnLM
t9UMBNGc+VRpMSuqzvfZdmwjdl6+jSWpZFT/m7V3VKn1GPNvvWPdmyh5zLryCWfqAjLgsMhG/9ph
ARlm4Z367Drb/U9UsTgqUvXK1gslOTH80yN7Z8ELvIV7ENgcq4hpyVKXO9y6H7VgMDKPg1MZQ9X0
2gPkXnpybbj77wPo3e7Yt/MXdL4tArNtYRa/RtQzgYl0r76TVkrDw3DGPnMq3AhdGbetSSrDVvM9
VfHMeB3WxqsnQlpmGQijqGZeFBdDJdWfIVMkHS20fODehqIFHFRvUWwFKyNgxCWw6qtlPeZe8jNF
+9Gv/zD1YpdQ+Tnqkp8xHY7DAGGh5CJLx01LSBm3d4NP7gasbuaPRpO9G1ZyMhN9IZqudykS8qWb
/3NczGJNmA/rzPe2wFAqjPBzDWBjjleEHYWXBqfWaRj20vpl9CwQ9yk9dG88uIFQm3L8HXWd753e
YxjETnfgZxekWZzpXqR3vsnYW1+c4eEe5xjMJcvjnVvs/Uladz3UWw1uBMHrQCwnnzvXvxi+nfJy
chmkaqA9GY0vGexYjrj8SdcMIQfeW6dJuXi3mVVz00MhzE3Ydxdm+kRxGQtNYpWNuzH111ne3JnK
e0fYCcvu403b8sWJ1I9KMB347iPLP9RbPcU/6v6m3XPAAdFKoV+nxDpZiKqNud8Llfxa4c3HrYXp
SBxtjnsiS7a+kfutRFxsJ4hOef6TWAnwigpycF2U4AqiK8Cvn05WL1NSHtJOw+baJG1xi0f9b85o
fMYkM6Sg/8as5XuM2RMPk/yY8/YYY0zsAU91EeX2l4HPnYfs3e4wnxXhodDc4DCawRiN80edckQk
pvXXlUW6DU1C3ybfg/vweYBJYS0BfLf1NzMoYYw4L4hwfh0dNjsLb50pqHROipGUwNtP44tdNdkK
bdw1isbHJraO7H4nrI6L0zxUUHDxffXyAPeCbvTIaBr1heUoC9gLYf+SR+nadiOupIjIJgljFtrA
UrsyW8cp1XfD/yiMfG9MHBW1WI4dGsegHP5M4uwZruLKV+Lhv9XUWR6xV74p8LvrjMYwBzEhr8Zj
76e/hdmcE3dc3H2SC/gZw6Fo1WaoPHfvBur5p0/BoBWBaLdReS0oTCzYl+JwbZG9uPbDKMxuFXHR
g/aZDyC1r9hydrJho90IX83hol0YR5H7WdbZbz55FVxin2nYyhkXZdK/F3IiIRmcozezROQZtKVA
4LtQfEQU3doMsUFiAShH5iN7580riHHQn3TUvXGXrLRZXJ3B+WqSMOUL6GxTChFnYnmlUPfTzKYJ
BzN4qoW/CCrx08v65UlZ1u9UK4AVwcLLVXMkgjlK7SRreGmCbxAGTGVxLLBPi54ZT3dZTwxEZlTU
c/UyEmntcFqeGls4a+4dWCOleVUiKLddmz+nkxEtqlSThMwdkmaPgajS+2g1oEMdvFhAMDnZuk3t
F88hcjJoJjwWof/khvW3hpC9GAlFlpBoHuq0qjZp6J2rsmc8B4CvIboPszqSX8OLaOIFkNweVgdl
kpROaz2S1UWmqxadM10nG+qCx2RToyyuLhvWi2NvwnqYLnp03uc5PskcDGVj188eG/GLaFL/Ssfe
KXtgTiiOP3sgT1tCJoJQjcWLkkXpwXiNQwaALEv5B1h8h9ZRamE1TCGKeBPZ9SMKnqPosrfZBs07
aGysYfRHneXHAKLOdf5i6PKnSVFgxPQzI8BDgwaFq4BjyDbZ1JPJAArZWlx38yqf6/J+ru6ZLbSA
KNQBs3Mh2TGBIU0XXz/62n4IIofRtCAl+mA0mCkPmyI0Z+ykdLyN2X5ZFHZbrpSindOfKuLlUx2S
BzRj/2PabrEaLIclBCiohUQr7qXaAgXWjRs7R8LZVNNqCPw/x98nYqoOabwTxBkbD+QCgR2Yj5oK
SlW+wNSU65pvymt+hW1Fh24yzVXWcDt3XCc41w9NIrYJMuKdECn3gtEdKDfkjSqQf40f+CneyoCS
UROjXK/Ba4WKwh46W6wbOW6UDBrDQhh3wpAEQNIVSfSScfFn8YfdOnT76m6V18wTKwsbU12tU5Ml
jjmHrePAZCbr+9JJueptQc28j7YGEqGSw4AfcTMtbE9+NKlJ9gPuUPl0B43iD5k2AqQOICSsuUSS
UCYBAytoEbQYDmXVcxqWr+nUo/iKuZIpiCTdvCgtu12Xtgl0XgfvY+7GB6mb1wjZJGUO+70u5Wdh
RJc5ql8ro7mqTr814lYX9VvG8VGQ0pOYK44mGLIe7t+1W9hEczUMLZcVX45Kq9zKufvLRY4dLsvi
tZM3jGq56TGrppNV83jpKfzKCmvhJs64kt4EhC0yl7WokLJBO6qtZ4zEL5FRc0EhdZe3Fjzxouhp
WI6NjTbLouWbzJQtAPY7sud+1SOqoNr9VyT1O9opFpg9vwf1gfziLjZdcsEGC2xxu8iubB450JB5
qa7hqCnvq9FbuNnwpuQdM5I/sRSHKFJ3f66cXs0YWtU08clhVMc3ZZ5NpzrZhFOTW/xE9GGol7Sx
sUR58NDlSmGd5k+X6oJYE/1m5etlBLF9HkMcpRRHibUO85R9KGZRyZj0Cq/oqXS8t8gF+Gf704Nw
ol/qU1BNqV21ZWVRFdHsFrjyjGKAlphp0OgbwIh3cXtwCJ/mNv8N83cwpAB/Gy5Pp1OkMcVDY7SH
qm+Y+6/iPfyCdpWm9rudtFfC+Fd5R03zilRzeOu64JwWeuFl3XNrh5863M2QkEkg/iJHpMsui3a1
6SNDTR8a1KbmX+zKEtNB4i28ImSiLvlDdc4qD2AN6p7V0rGLf31kf8p2eix4dn3lypXvl9veNuZt
Ps3vLqf1wpMw+wTxe+dRbIuzv8YK9VoFLk3EoLvKUuyiKEOiNMXfdjutDfhSC7hCrDTUT+E87LMh
Sk9Gy+BXal2qQDN0H5q3QZaXhqg6iQSLMVFlrmZ9xTIAHV0Cz04mF2GlgOgLm3Kunsx53NuRcckC
IttMsFFmf8xxTuHBryMEckyF55xGSdYvhe79JewybGt+eOzDiHa4Jbqd19k/aBrnxSRl/ZCXfOMu
4xNFx+cj9L/ICKl6WRcZd9Q6RM53xw1BnRINSyaRp+mnefjMk2onkQhtqJN/ogOix/Q5GBWtNzf+
kpr5r8wNbpUYp0Xpj9cWoxQ9/+zNzjO6XHI8BW7UUxXwt7l3wtiWrVTc/OPxZUC/J9DlXhi3du9M
Kwy6j5H7OMTHKhlfa0f+m5zsqafegrJ8rYo7jt9OvrLafVFY3VD0TCs402vEcw9Bkny7QdkCYoSs
ObJ7YPDKJJqL3qE4ZfrVaQ5D+uxO81M7lDZR0z9Y/Hv7Thw4HlgZGoVcxrL91WNoA9dvsZHy3JLj
Hc2QY9YhFCjV+OjYEqQ7L513LxV6yYfbxvsRGRAFDGLXJgSkOvNt9emxjA7+fazbzyukCsn8Gv8O
SAMZcnC308iNl4yM7g/AtHxCCNjOwGHPeStHqq/Bt9kacuG4Ls3Eidu+kpR2h5BK+92jOoxX/DJP
dkdLMbdQcSU9C4RdfC7b8XEM8w2ss2g9k0qCUiNFD9XwMPq/g/nJA2E+A844TEOKiaKzPsHWNotw
nD7zMSasUiET6fOyCSpOdm3Zu2R0V2ns3UabTz9W7Lt0NveoCx4W7NQqBTjpeE51mNMJ4El4mw3J
So0bn0OrueCX2QeaStQQ+VRJIkqx/MycpPqJMHH7jTwUIcDmwU3OjeGsSp2+3f/LgfZq2kb2UgX6
y8/fUEE/Gh36vjyACF/Pz4TeX/cqupcU/cK0QD/hE33p/Hfw7t8Q8Medra0/ex6J24uMWlx1Mkkd
ncr+mVVBFcCVEaUivLLlvLEyTeZbOxdfUv3rsDIoqXalJi2ayor95tw7qyn4z1pMX92IDlarnYM9
IaSbs3yPCnoTJnUBnCtncSUw5lWsWZPyvKeR2GKZlPPWjtzvmY+5Cz66WOB+qPpq1zYJE7yNa0bP
IcIi286/2kbZuyrPQDFTHHHy6R8sqZU7Yths6j5h7sZyKBev0J2bi3HyWX5petiCXruCYlYsWvdf
q8NwE3vJG7UJY6en/NJZ8Vm7odqWUfgTX++fkjcDQ2/iuARhGn2bACqaTiZwyuPv1pdi6Tkel1D3
580VzLBu/nMHPwAOnJ5x02zyKH4uHf/NiEpa9+Xe9OHezlXJbdw0eOFL/Fi+Ey6bxnvM7j8PkQ4D
1MxP03c+WuG8pyWpYFGjK7QzHa2Eoa/cKGCzrU1esULCzb6mON2s6iAnrQpuQ8htPrikJ33JFLiB
QT4aMmYpFpROzZ3tpJdioKsp6WqqstrBqnyBFw9oVOB2MYul01BWdyAzb/uqW3uDupPXktXoNX9G
NR0zDWA9Grp16cotpUbafGa9CRIHTzG5TOsJogKoznYsmdvr/U2Va4ounbyQ9rM36czX2Ha5TbPg
G/Jes5Nrt06vhpMBFs7ze0EbhHFm71FgWMumSBj1R7CoRLYXArBYQ6k/aSeagXFnQxLjS9UcHN38
DRNGjHpurlltfOG19ne9Ja8yDFdDxZC+/65KwRxKBh9SWuFjRe/0ULn2KvS6cO230ROuX5vabHQX
glOU8VErbVkZbpK3kYthaTTld0qqDgKFnGCwsHdZIHwMQZoQ5twYjjY/bIOC5JSJR9HHzT4xz41O
Dl3bE9PEHHGW9EzixWpVSELPsKWnVgBlXaYS6q5BuF3MnyGB3xZtX74c+ZkMBnHr4HgkWJhOeGyy
hdn46bJpy0cno8WUDAzEgZP02nRYz4lFNyz6Q6Ubbx1Fd6XQPoYkMyCSunPf3DvsvYqeJ5Wy/CQq
4PGxccFbv1JzdewMcU5y85Sjb0CDBk50iq+TCUA/IYtOu4APu0svE15FW5YrmmLeNjINnFtzus8A
eC6UHOTGAc3hWBuZCKRcfs+j18d386Gfwwcm++cA3vPQynUOXdqJzXCTOMnJn1vqmYTaFN554Kjs
LSRKnosuu3DZFS4bE31UboMyeo8jWGMVDUenM1kUbwVJNJCwDcqW71SUA2sVVrlyiFeAtFf13rRz
QllAdRts8RdaPevMbayLlk/2oKKnDtDnU6qnauvELj+V9i5lbf4E0uOrSZXxoJQ8qmZ6ilpvi2fB
P7dtn5z7JjnXjfFGjfI9TxU8atCaIp2cQ3v/pY4GdzsPJNul9ztAhd7MhQBfbHF+liGo3A4xtQvc
Whpns0OwXdZWtFaN3R+hlQ/8hfxOlUG4kkWP9+SGjsqGFTiVOzcdyJtmql3o7CS6u0M+ZKlalG7N
4JfDlDkUIPhihzHl5gnL6cEsgMFqx/7EMJg+Dmpg26cIERlhMtqYlLjzpniNq+IxKIwTDNGbH3v2
ukAs8DLajrWi//EmejFuwlL0ByekgRly8Y0xndShAldolL6DyFXVa4QDz3OerSObqss40akM8zcA
74Je91y9j8XHNFcrlbi0LoosQI5niGOa4G/qjUcjELswtVBP5GO9H5PgWfmK642Eax1YCgJyzAkK
9r1adxHD9vVQW2vImD0EVL4Mc4SH4PsxH3Lh4S5CgJaaDAzcvwqcoX/473dlXc97q6s+KNp71ARH
Rv5GUqmGsID3Xl6jXB7hdecPA0BXAHf6MqJ8nY2BWqiDLT0Oo2VR80OsBmYUwgTFdReS3qfuMJDs
R4fEYWfcSp7pbxu8LOWw8wuKijjujZXtrOhCf3e+Pe5dUP0bx27VOlEBP09VyXVWt+e+7NkeNb1p
XSbhtZW0xxww4YD/6y8A4O4G6mq2B2C+jtIwPhezy5qPneWrwZ7PuUFP3IkERUCS0b5zN3RmAKZS
k6Yq04yrvhw4+duSb3sI2dJ01Vdd5tVhCvtsIQAf52bA8KfUFydLuNz7mVwB7fA8MYpWhM88zemq
wKi5jDHDLy05mHQmeZxsW/6MreqOrZDQjV3ua9rTbuYY//1YBTk9QPd0y8f5ZIqWcTLPabZDbAyr
ntClrpRAWEc82Wfs9Y6Urg0/jhZh2kNdbuzgCRViNenkwmDRIWvi7Knl3/0AlgNWMFVt+oUPXujQ
Gg64DQfRAXRE5Rn1434Y7Tc4G/UVI2BgC+vimd0p9kkAyRj7XZYN6UuUfBSjlq+dNzS0taeHDhhz
VkTvUs5nbENAUWTzVbmc/14qDJp/QfE2JKJftFbEOdwWn3GcD8cq7dINBq83Iy3fjDYiBBxc5oxC
JtoyzR1b+cFedDrZJiaeoaYUySPWsz2Gzvb031cGqr3HzobXnVlGtxlSzz3890uJ0x30P0rPVOGq
KrsRtVFoVISEbrGh1ZuvB7eANTyYco3YwsSyiCIsJduHvs3F7owE/oZz4iQ8ykZf+ja7e3QEk86t
YuCl6qz1ONL1CinInCLo5hy7X20v/zorl0t4sYtYqC1tNRy+jXOTVqGBP6qDVcZ3gGz3Uhfen8o6
Z237zc+owrOglnFDO/iPZrVxyBs6hqOITh1lmRS91DGk5B+DYl1H2nbZmkmBilbFMWsaRl0K75Ui
v1puCqtl6ttq0FIrZxfP3mdWl+dE2a9ChrvAbUDl/pdWyupUmKSrZSWX0wzMwU9TuStKp1pGBjlo
mO8YQuE49KpsOQriJo1qdQ0vh2HaIT3Zbn8Ns8zeRllwr+64r3jd/7mx+VTmlPjjcmYgwG7W2Ee+
u5vRmh9JH3zaMmTMy+se+eFRXvBtogx3MdpkoM3MGGtlZvmmZuKIeRxvTfhNsyDqkdMBBVxMbX0p
EZfZRe1s7LhTJwrauFxNPuuqPLg6Fe+RwxpQOB8Ya2KEIsiKB4S2voEPsOECz8Wy9EEaRipj1Xha
S5mlSwQ/oBTKaNrKyKfoiqyQCGmiYAvSvW6N5Jijpkvit7m2V20RniTY50uoXpRPPXCwuIHLaVpK
jtsN7zivZUdp2Chw2dbTg5v21ySfHiavZu/jyDmdUQZDoCDc10yaHPHhdJhFeQTMSwWcjnJm2PE5
0dWeMR6J5Aa9H/fRa2o3u4xV3bTCWUCt+llXznWq43Rja+e5Ry610u0dev7aMGlnBYC7/dHep17x
JD35hhXnIynsM7X4pdnRKfGrrNozwlaAnB0QDXr5WzOGTxPffS8da++K6ckCZ6nj0FhOufFRCQkB
HIHO1Ftf9dA8q1690/R9TZI9tQRjC3Ls6kwhOHbHxfRtdQdaZ8M2QPCxVMm7aUpx7Sv5ht4q4Qig
b+U4b7RBVKaMtXJatstopB/k3c/rOtPGFV5wotVAZ2rKx9OgJ4HnpcnXM7LuJTMo04rZmelxMKN/
RcylZJieOCUjsyFTy9RPJbtxHXpHzGHBHt8wTVD0rxD6yeNaPuDcM4KDbxV/zGt8NwGBoU1jZEQC
Kr24exnnhsmzKb3yF9VMBxYMbsvm/d7LrgGpHUebl8k3GopLVvpuICgIbGZSFsE3nt5/YizFsRF+
vzVnCs4o6pedVYfv0nS6bd7YUMcD76Or4CzXVhPswrp6xrw+nAR8fiQyNu3d0Y62vtFncLHcam3U
xY+nC7GQlkmyYAEiwFxGrE9JuI5bi/YrgapC5hS7k/tulRxPcyz7K38/8Xia0vZ1gU6n49Ih6l2m
5bz2YS8vHAI232u6rRrCahWbqMk6tcXndtRqmu8xXbIYOpavU5rSU+MxKuAXj3iFaI7aiXgG3MrO
aiOurtZvU+LJ85hzHKeVx9ySbW7c2nCOPjOwgMgpFHfRtJus4UZbYqOKOlrWmiA1DNL9GA9XXEni
oKrupAXe2BQzGMaN+4NtDvuSeyjPS/mIWr5YjO432o5jPZFZVwPv/eA1Zw54gquwPhGysTWsLXPV
scQomZChHsuSZzBaGy/zbopxKeooBWqBWJ+wmdJ2xMSa0sIUhe9xB+QUXdPJO//3C35f70zMRfDN
wbObY6Q/KnuqDJVdU+YMjm0xvxeeIy/tUL/Z5H+BwFDtIE/oVX0putzd1azsL9yobM9dn7xkJuNS
GImSXSFq45HZjt+gKupjgyWeoR2v3sjA+MRRwSgTbDcejWNICVWVibFnaJjNA1+6rO/Tiwk+dKJZ
ajEFIjj/HFQfaKDGhSC3YIUEtoPZOvC2E6AsfiIPtaUPJeam3kNq78t3ZpzitcFPYhg6aqmJV68D
U1L4Lig91S192Krt19SmaTvPxDaD0z3lEZ0miVOIZ/2iBJ2vsamPVYWHuBdQcsIWw17wdx812kJa
O/S532+G0T8jlyyXIzqObWoMm6TKdnPPInQv+LmHt5Zojuk+osgQW4rpHJVoAgwtb0YDelwrjjjj
I4w5cMb5QWUUECPdbGTZ8Jia8mgZ+XVINCMDVfhRu2yGVENwK7yx3XgtusPSeLD9oVp2HnkTgnbG
GyjfZOBml1ZVMRBAWxEJs6CO4LFSSh65VZpIzwvgHXXIgEcMeY4liq1jG/FSDsNLNZGwY9kQC6ZX
uHKi0F9xb8JCSfNzwRzKlqo96TnTqyuZ5QK1R1MB/fbeymRqST9ZrPFK8Buu950r8lIz3g12HQLj
9va2Y8bbfEMngJfD73u40RP+XvsxTKS3dEXInKJTrWuLsjUvyJJOR8ykdAMQJrQ+I0+XdIYpzeSC
Uz1Os3Q7ZeO0Yt4Z2R/dq33GyVciL+MMZs8eKeoHnQXC9JrKfcQCEpPh7m7qQwdvwj3ogOiPw1qW
5rwyg5ERGx+cOk0fd6/Gaj/fPZ+jHfyQu4jF5NzDiL5lKatmdFdwbqa9Rb+1HdUhc5kfrtTIulId
Y/9oPOqGQTswfje5jOXa+oUW52poMZ1XKaO1M3K9bWiU75nE3zwF3mthdQzhTRMJsoN3SSoWAPEQ
P2TKeXW7BLYXc4sIo7+UMdEeYIKp7ESyjY3isfIYOU6NwODs5ZUsXOtYNNihRGrhC2im6tEg8ogY
tNjzNCSrIPTjW2BbJ0cxBVECxV8mJnDfvPYQM3nWw6xz6yGYGBEcS7kymaNcOKOVHaWS2TEmRNrV
qE9k4QS7MnKekkYO58yeH/rSaDZT7rMhYukl+gCWN20vPARcPWnstpu+H2+Mj/PpNVG/1jSSL1wl
w5pqIScFJu0eduGTmYn4NNI0KykUnC1EVquERN3EK73oDJwWXdBehooKwGwa1gb76+t/haisqF4s
VE2QnuJsOETR1OH7cQ7EkvfJeGtqDuXg5/s7PFTpYD40Ra8P//3OE8X/f5fyB0LlhWXNNI5HudYz
xdZUuftYCm98EbHJwd8KY8kFxqPYG2iCO0rc9FWzM0WD8db2MXlnMD8GxpTfyBs0Pa4Y7cRLEIfj
AxM2B6rlK5nTVJLZ/XiUln+m/v9d60q9RgotjyzdbaT00Y3EBw6E5tYQcu+SnNobxc36xuKBv4HK
7a/zyEl2Ue2YK9lP42YsZ0Jzx+yX/ZRWB4ZxkOu6tt5gg1Y35uXBbRUIlKeJQ+L+H8HJpchOBlFN
hN9znJ0ZxXgLXGttps4/Id35UoxjdytK5hO67NRWYX6Wwmpv0WWyYFhx4SAVU8GuCbycmSu6N0au
2TDrOaOT6pZVXUhqP8PoF7ysxlzemJv1H10hzsIoy5shppkWTvgVZiZl0fw4h9OP1EwL0L9VWz0g
NuoGVB812oiwN9KnQYy4pPj2HPE2WywZZGlf3SLXrfbuNCcru6WFXZZNeB4bX9PjVAzT3/9iXSCt
YOaVd+P+N5dOb6zobh4jv6NdHrvFzQ+cmIDC47xmiOeWRR6nvrdiTaWH4T/NKzuas8dIKTibnaJf
IbJzMvvjc4fg1I6ybSDL8Akvivk6F+OuJvfaNoPr4uKigGLyD+VaYeQ347YJ56TCnZnXV48npJ96
Eo/5oWNe+8K+RPvaJQfduPlTxziMNvVL7/BeYF7cDY2n3rUfkp3bB3pdOKkRzC5M4KnLGI3UKhvz
PyNWIXkNfpiSSuutNroWjdP9MupL5xDVA877Of9r/JbZB0+wUGxR5Os5i/YWJf4EcIki295IJ6B5
4VTq1iVdghhkwgDkVotO27TTm7ndl2RtK0NYNEWCu/qH5kk5O8lHOMxnnCVnXept7iOBGLo2fo15
j5a6jkAztG53qm1G7nKCQKIEHr6Zx0wzMbuIwolar/a+eaC8Cx+oexs7TjiEhw8O7f+w6K19JFkJ
sdjMU8ioytE1N43nuOuoDV/GqmBdwc5X4zEf5xgjWc1EoqJ21YXutBe9veCW9l5RNDSb3OLvv5d4
tcH+muu60RFnI3uIdGGPqvucutni3M8basnSZJ4JMnZUSEYCcVZ4TvkV18F0M++jeWWA2zhV/O+b
tq6OvlXd41/WRhqTSaCxUL8WfTt8S6q8VHNZHGzX7O7KN/vVGnmkc9NumcBhKjoYf1vXCY6emKKD
F9TshDNOvLDH+VdYKAsGw2rXg1meWpFRQboXMex+NrZYrFifuH8Za1XtVciYeFEWmwbdywMC66c+
mvU+TSN36d9fijShrIEDmJGn+5dWOPKj0d3dUw3uyg318CLsCDlwGjF7mRI/DZQZOt96vW+pbKNw
bP9H1HksN86DWfSJUAVmYqscHeW4YbU7MEcwP/0c6p+a2agc1G5bIoEPN25HhAono9Hx0pJS7sfW
I6JrTttjHLsRdWVWgImqOQcYY7ZT5h5okiyfi9IOd9Jqm53sso0OC/FSzo7ihyXdrpoK+02AYm9B
qIddVeXZY1P1tzLRFMEkt65DgzdNRf42emV40AaXfZ11GcfQJDl13sjeLn7RSjq9cEdtDScpTjaA
4doQun/rqb48mw4v5/3TToeoVHnJVrEcNSXrTXJqm9o/U+purLrYCt/h6+eTHnWODp5PI8szd7nv
H1W/9MrquXsT6WK6UDlVrJFoTglsNNrayTkyPpD2tWwNDrTE3o8qY+suN5Su8wChJQs4BpL2UVb6
3YFnX1ttVR7hLds3o4q7BdKLD6II2zfRLVw6+eY7tXzqlU2+k0UW7u5vd2G5+Z7RB/J1+W6Z0Tku
DGzL/wFcVTEcXcMd1/efbOWJc3IaiQNzeXLYt9kF+ggD+3LliC6SV7u2/tw/c0aPKvEgeb1/FkeF
+xQH5em/X0lmFKiZenP/jPJSfdPJQ5gncsTmdZIqGG73b+H72TS5NF/un+WBeQyqLni6/0jPqF8y
w6se75/5vvm7aVzrev8s9JB5KsMoL/d/2I6Ml4nRUmuy/N5FVg1rDFAzIxG/98yAtkmxHbAl8l2q
saPtgMpif/+uPXF16W4qoSR5cbOqVNRoBjWHUZ5Mb5bYRyM3z/27TVZmR7pWWbqXn4zfoj15hk/a
0vLkoR7tc5/70CLLd2Ml82uM3BVgmJ+cpyD+QR+83X+wLcbmqY1opFme6vdN/JIEFoohFCBNZ6hN
EMf9a4WrqirC8W3u0ulmjYtL51H0lvuIgta8eKxlqxRZwxCX6rmr2NfhzjmXRtPzLKtrxdn7LFHT
HvQ0GmuvDgEsPdb8MvLljff+bHQ+AnIGywM2RfttXP5SxBr5wSCzemNw0GBVCm1UXOMIqDcZdIMa
CNDniY6dFnJbdwZZpWaPZRoPDsL5NF7llOo4bvacmr64ZWOXvHgF4b11Fb6p5cHxvywdyteYUp2k
LuVTUfgPSd8R0OZ7FGsWpgLpjKgLdqPXqYz/ZuzyV7nc1wCbFmqoFpMyp/zN/WsOHqaFCji27mIx
Mpctrp0/vbEfjtLSct3n7fw2V/M+cMt2b9mB/u9LjMEQY+04bPK28lf3XzCJmRB8W3ylhiK12NHd
Bg268axwC7URpp37Q2w/hFEqXu9/oR9OtD8jlx+1++jqRNy8ZaWsmGE2+VD8iBD6yJmcm7Ixq8QQ
5pe6iPu9JyNJl55PqJXtTweV587NQje6w0vXbqflX7S4mI5966Du1My5y1IGPGdfSIpOENy72Zvn
jB1alfzp/k3L07RwiwoZw5RunC7K3lD7n9o6x1XmwtoWJatxWf0zAyCF0LPG2xwbr8VQ6gdRoIgO
wv7JnUoC7kuLwGZuYS8x6MsTNnyF7ew7rYyNm0HZ6bC/SexXsMD9M1ZL6PhlV/BLER6zukOz0xbd
TQd5+Fg3NhfLozfM05ttWeqJS/sEnu9dtTN8SXfoKJSbL4OHFSLr8xvn24ch423pDAjAMCwOrIxo
EmXMYb6On+es/9OpwryOnWMdgL/ddSFnEr+CiANlBxSUhG54XaqKDTqczHrRPKR2hIIEgqIJjOxG
3anaJSACG7sGzo/H6ddIQ/tCWY5g+o+J0NfWN+XD6FT62a/bHcfYCatp/DtgKHsdZZxtfIrL9mOB
Vl2PpDjYp8ik0Ef074T3czr2SufQpuVm8g25TlLbPcQLj+bgpdpZyg23rVbTzSx+5aXP6W/u/gkL
iDMYq+wmGwa+UL3j3cA5ZCVHs+R4EdWlfunEH6Q53mvTucgMnWhCRpEyT3FiLwbzXKppuFqOes1K
TXNuip4963BMGsvvZAmqXfOeI7db+eFmeTdfEVx4QTo8yLp+xY4qb/cHsZ2sNt5YQZwc7vSfrBJW
oQSgZ/kjQnou1/7yIorG2qk6IZy4usFM3Kyqa9eqsy4ufH3mzRa+DJaTLjeXrfYNxNnFvuEdLAWQ
GIZhe8TqdvRlT+DroBnWRY+UqFAlsJeqbwEmcna3QbHlV82tCHPSCCjpocRr+DBio7z6tUdQd4pc
3QKecey32u+th6jzIX4NjbsFoj/Un30l5MbxsTJFU+ad8g74yCvz6mxHOZFdcS1eW0nbc7rUMOZ0
3VYokMDa1arG7LLxp/7Lp4UR5WRMfvfydKdYRERSvutoO3eN2qsyHF5Hke8EA/Q+FB2T94Q2RBjj
tEuslA26Uo+GI/AUz/ZtVsK+LWMTWtgbt7F8hBg+ySn57Ax3O6bWgNgncG+mpCw+8od0j67Mu3FT
FlsVOs9GlnyVTnrR7lw+cax/ALZBiO4klzEDEkb2u4LC+Fa1Sg6u73WvFA0CQugbY376UvQc8RYZ
gW+Tvaox8DS++aCk0x9mT/Jf1+JJy48SQgvtaQvu6k79Q9+V/cP9o6JAQ++XzUdlArQC3KCcZtXo
YKFIfJjwRElgVx0/3B8SbqPt1HdPedV8JB5d8uk05g/R/31UcuatOJ4e9Zhf7bJDYHN/Rr48reux
V6cqfkmHdtswQjMl8+XCcmy40hhcPDGl2IQ2+lCntk9Fl50nDGXrsQM/GkEEH+qMkEOjVOcU3dWu
ykKmdRudlw9/H2OVpsYuWMo+WTit5EL7pY9O7ApMBakK1LKP4rhexfmgOTkXnAuWbyj0oP89ZVg+
FcB+wTinkGV8vW3ZtYsO/WrTf2Yi5VCW+caJNed/P7p/Dalxvjen8BrN5XC6P+SYInZsUt+RE35G
llHvfAqHMbSkgBjm/dGbg/Z0/6rq6XJc3T/vkYK56S/mPaJ3W6YWd8qOXkD5ZWe8uXWXf/dV2W6g
uGJwlaJ86yN5nKo+fbZKrJN9Pu2EMqe9chA+tYAnm3HS7bZrBxqWG9VtUDgGW5rRyQfAkvNDufbf
TrfzIegUlYp2YBz7GkzXTubyizdr45d5+8Ng6KDMx6ZbMp/tWoAGVIXMZyYHIywPjX6OfALwQmI/
+tg/F27SHKcZtWiW7ZwBN9cEnFe7k/Fa+d4ZoASba2OoZz2a3sod5uhJJFl4SdrKArDzh5/0UYg+
/q5B+4rMRSCSCEri27h/opnm3zQXW4iqg5G1TzK03Hcjgp8p5nJ8UYDrnRf6GzT2nBep/1tzyc/r
5gE7mnWsBsSbHEjQQekoPeZh+GM2+7L14W2gaW91D43V+k1ykLobdwoe9jBXzs5ku/xV559xLhbi
zrPfjcYFdfmc27r73WSUe2epXz7mSK6pNLexDDQUw6dTRbG8CcQBBditDRk4J28IXyL09seotuON
nffmjxW8WxOUth8T09uYME4Z+Demk2on6vFLVsu7NzVnVmj3hjzqlwF0xxl4FE++ZbkXt4Vw6DuC
U0RtPlpjuJ9CXnkryoCWeFUeTexPGqIFM4XRfcGOf4C+Bn8FIp2JxkYkcCXUlmn3n1yeYgjoyPXU
tFWi7j87LgW0Ib37QCdxfXMsoomXZ2bugBCpypfwAvTkdTE7Z0vgG7SSGm+RH5fXsTbtd1f8mjKn
Ioyxj88NnN3aj7rVXOCX7Aog4CxtSLCc2xHhjC1ePVZzxJTlV+gnzk6DuO+JBcjOEQUsmxAVl58G
wMa8l3bhIH822eR8KDwdfESqoP+cytPLHCTInFpBW0CUXd20ycAfxp85QFsFdUzLco4mZ5h8VG3I
u0vfftFNyLCaNpa/n4spXgVwdHFG7LDXUskaIkXJujLZe+n8MNbBD6t7hh/TXGqx/WuSedNBIyyj
AGGBymfOiGC+zbMVKuLkjChcNS3qGYbiiAUKwYVrF+ssqsyTk1QoS00FAeGOPmooGLjGHD2Emv/i
1HIunIHcy/2jMQr/DU0X7jHfI+eP8mjdO84i0XJpaPQGrKqGU64X1pky7kvayW3iOxj4csPaaQNM
D11RcgV/I1ClOHNuW2ehV52jfizWQa095PPMi96UXO4PLueTbWNPelX4cbV1BuGw2NYWRjBfvjlW
jWBFGmfDcN/8cur2Zhi4lwKJwqUDrEJ3gtpN10GN+vlnan1Mcw26QF7oiwhvPnq1dY8Qcj3YSXRG
+hyd7x/JKqt3lR/8QUFq712v+5oKDcleWfiIMXGdY9OIzpERRGeqlhZhHS5sE37hLJcHKLv8PBm5
OglOdFZY/PeV//9eHU+/5Ih8bLJ4koXc5DTL/n8/cspXF8/mqRwFlVrLw2Qg4EsmfcB4bdkHGTMH
9pmh//vZqN+8g5cQp7T8T4FyDnNidhu7M3/nAxlxFZhP7Vnq6OmBLFsTPYYXX5sYdLsoOEhwkGMt
FCotz75oy3Pd4k/VCcRpVkHQuGNz9EIiVNTyID23P8sgzTeJzvK1STVWOQenSlkUstKCenWqmvPR
GGWAXOw/U2H9un/WT3V2vn/0/w/3r2Vu9jAoGVFvvCbYQ57rshdnh0Lo1VSiQYsaUu+m1rL43Se8
Qq6T3zCBt+u4Oygkruf7g4H0lY4/UlHscj7NQoD0Mexj2KA2oNEmCcbmcHQGvdVYWQlssTZqbsm/
djRm0iQ531+8+zuUxGF7SgEC7EoMT72IqMgAX6UnqkKkNIzMvGWAaNXByJ5NZfVhGy0MYie9r95T
v/1MTD+8bY/Aa8YTmluMAta0U4SREApUvxeKXBl65187XVL13nYnz5ydvzQHHmLf1f8sieoFa8kp
LqwnqG4AcES2QOGG+Jy7mSplXSa7Gss6vfRlv65FV9ySKrlE3qIVs8r6ZbDiZAuy1z0lPdEnfYNn
2cWlsresIb5WFjExXObfZtEM5xys7UidWogXpU3P8EPGoTJq8zJbyEYlRO9JVuXFxJxLSsZcPMFi
ZlsjCIhnmM1iU2WoExPyWpgTIQWz9nc2WFs/Q9YzRr5NkBtlnNDrQHHrMLFZ56N4PvUWjrO6eRbs
ngO2uecZc4Jpx4QRcf4aEnI1sjlNNgUAP/kMjXgNq8zY4FHiNZG4EYn74OxQOtdE5uWBqIyUJaQa
T6YjcAQaDPHdIhWvWxPReE81SyMtf4dfC2tBk0G2iZEhy4CirKziMPOaxy2oXtP0x94OdmUGQUwH
qn0skhH8gESSbW/y14MvOtvCxo41ySw9UNL0E8zELUWuCp6NaMRbDfuX58bVnszpWLrWY1r5dLan
rv9CXof+7yM999NKV8G5aieXjmn7FXMglTZykg+lOV4dDwdFFNRkewSPnH01JBoMcuSrjwUssacy
YWxH4Gc5A1Uh0DZPZoV/byT9hz7pq+naap1Xjwrn3K7USMmz0jm3JuEdh8TDMeYm1MAzWdwcG343
w56Rmck+Lf0jd3/F0SZVyJ1rAXo92A/9HHz2YfYc59+tVTu7qLO7vWaUZXkwVzGFzcs4XD+lfiSJ
ERjSdQ38+ujY3m1sS/mS+XLlLUFJqoyznZe6yS9FqGM3fLu+e+a8LFajoYy1OVav1SSQOLBFO2EN
IJVjuNLtZ5hg3ppE2+9bCAeuJuX9YtpgjZDJAFgy7ueB1DldHaAzra1t5X8z0/hujGNSSLkNzN47
VYx9U2huVOXB3ROKmHnoX1TQjZiQbNb5aJYfgLW7NtLId0zfuBnWbcijcw6ccIC51vuYy5hG4jc0
trlnR09jjScyScSWiT+1yOOqXDUeqzQVh7S3vW3fuN66MsU3uxOyihdhe9EL+o6NJpiL7YzjkhVY
RxkUL3ls/sZFbp7N0DDweSCFieb2K9AGl0OcPXq1Ud4i/FBw197vKnF+D4PeG8uLVw4eOjJJ4qNt
POCdS1ahJ6sdWRBrq4DYDPPaXCcmjiannf4gVRJre3GuodshYi+2ECFn87Vimey9ut3rsvznwCC3
zn5S/bbPMmY1Djp1TQBWDyjXFMGfoVsHOTpVI6xfZnSue9idA+glnvjRFPBsXnUocrM6uROn3Wmq
snUjFgs6ve+GaiyCvYzsJIJp583xJlqkHLFq6QAP57/a/+Mm6sUfLHvXakK2qiYgds93wsNQFBbx
Kpd+LrsrAVzNusCIvvxDbk8CXribZYgNgHLqn7zCijlkFvEUdtM9UqQ+EB22imNcy0Y4FqtY81IF
GgnKhNhwRS085eZ5RBRlHJCoNpVUxtQc4zGRox5y8avb7XSZ5ta4uJJ2sSLEAWmnBfmxKCvxFplo
0+If9MPcOOTiyxDngu7zj7LyPode1lvCk6hrKNo9uwSBn/giEHDWb2WVd4irj5kdNvhJGMorr/Y5
29b+tQNWqkP/wcseFLqdB0xi3pXMryme0oMfoxeWLaCezQTiai7etgsI+e8oy3R8p9j0PYkEr7VH
bHjbusk66g0Yi8Z/KlwXSaJlHRIsgA/3BxIze2sfTbN9bsLBXodB3G/JhcEmUaUEjIoMYbyXmvve
9dRa24Qp4h6D4TO8h/tDyihijLo9ufmzqjnnYJhk2f3p/O+MS489Oy3XJMA8y7Z3zqFOj/jolEuI
Q968VKFfbEF7fkwm//cqhIuvN6WECed6GnOHt2DwmyO+wp8Eu+F2aFKUxfH0ITvH2hoxcydBXE9O
7K2javrg92ZtlvwixDQRUtV4F2LZ4D7cDvR69FeVdt89HYN+q8+qFN515pYcVPUwBpDNOsVWAf6a
oOclfUzJURGugGtoKJJNFCN19+T4S6C5pTKw+kCyOe5MAlyyLJ52jk9sTmNvA537CCfMjymiyacX
61hwZPWLmIYslTzyRwcJqSWLl4xdr0TBjz/pNRjlbyc22p9S8B9Ogb/DIZatojpGASX9gTQiTaOx
Zz9aIiXV3ibfQBVrxxWH5AT/TZwrR7XHwQASzkiZ2Mwhcm7SmGZ2OvuviAIyxiI60cYoQH/N+znY
1ZebUSlZu/LHEOJVieiPbCOLBQ/XvRWnH15XHs08v+JjFZdOtig9EP9kydnxldyloYnCufDJnUCO
Z6Iu2c2x+zDn3T+ghQZ/U/I3rBy1Z3HicBP94U8ztlkLx5wDfJ5mZf6h1AX9kCNf6B4HqOLtXeHX
wY+G+aGVpJtIV3+NxFRwIW9kH4tjLEtu6inv3gY/UCTShI9Fih6Zp0g5J+82qMLkDyzZk573c9j+
oBg/aFWzPSvRrIADil3uZkg44+h9NGR4jmabWF0d/0xS/giQDfJumBQsAmtUulFQM5u2ypNtSyed
ylO8U62xhiDHqGnFl7701qETPCch9w3LRWNjtGlIC1jhqkDLiNglSmribD2fZMNJLIQhdvJo2pOl
sHYb64kcARRn5pklZCNCC6kA1s0pMbqdF/QGekU2x5KSOzMGLKla+20Q4ZOXWT+WnUwrs+o94EuR
orMqXzsRvqVzDSufzxBwDpFF9SwgGs23wK0/oqldNZP5L6o4rmHSX2ez+mXBvKBaTr9tIglSI21u
HRl9kSxfSOC5EchmrAbD/oU301mbPtBUJdhDgMSt+k8k4NaiISDVo6APL82fO0V8yZTvAq+5IGcw
j/hj+bWnq9QghkMc+9sgKYlFFza6YaK5Bo4cYUa+mE+ApRVE5trNmevnI/T0UnZCLpfltr+EyXZB
bNDMVuQ8ZqHLVKGgwGVxNPwaQx/3TYoGfRfU1RUWJTqmQf7qIapYflZdHDsz8XavKfFUjKkm86T6
DjsMf1kjs7Xy3JvnTsBfPm8w6P1vND84FtoJGKo52w5COLeirzLidCHSYONa6SkKYzC63OvWhRou
2vmVmtHJ7ZwExUP4kZXN5+gyljqqQWU/6CdunS2CJJu9Lf7RJjYlLWS/Uc4fHeKi15M6VFEJDsu7
TtpylwDlBMXjHFlynQHn7sMERwhaGMw/hDxqnNfpEJ79sSMDzGM0zNLgkKDaOORxTCUM+poNqWDY
jsdfrDn2zu59DODtTuuZgTOjFS6x8EGVAEWpY1xMkhiskfUQjW1RvCK6cskJVO8wgOUqZgw81G75
bRg4nxe7mBt112RC56YTl7WMUxZrCUOH3zxNBhe3dtuvlIm4cAv9CKJ3U2nwoC34LTQEGzPWIa60
CVdV0VMqMBvvhGgs1u7h0c4QslTi0Y+af8yFDkTliWdShVZr8sLpNlZhu3dm/4/htPzyNj1Znb4U
k2GA9RePnVeBoAgwdsSnCPbavD4UXrmrrroUv0XsFZfIvBYdGIN2OB/gLXsaZbNOIugygMyzKDWJ
MdW/sCYDrE8xf+v5bQi+WgTWCFLYlxxfOnADPaYJ8TQ55EfHLsHcZf6hQYIqW3Rc5h64IfJN3lBi
0cpNrOY1DhTEdRppshTBq58Nb7InbRIXpF7PjWq4QDy99h176wb1sZPuiAzWQAilRkLGBnOPyZgR
Jd5G7vwHpeFbutz/QZY/V9LI117kXoXmxm57Qqw788o74rHs5KS1oxMazOwXUQOfln+McFBKKB2t
JWcK3wFgDNkukyACekRgoAE+7IyC7DjE9aUxCQP86DLb2ohBVzDDawAlex3LYd5JETXoY91dHVpr
IlAenVB8jgoRpkq+ObNEmABe4mo+cm74x93Di1zjRC5YKXyXbbIr7O/QJTNv8smbbM5NJChiCv65
bv0iJUslzrikUE955H8OajjOHZrRrLM2CFFvYdH+GykzU5JdFX8YOQOac8hpNuOfkflQBxgA8Q4D
gLdPYfvQOQ6o7WQDohrfVpd9D4QtreZGLivVtopxOAE627uak4K0CiwhZeNsGo0EM5IGsUAj8LpA
0DS/80p/Tin/rzlRZeTmT6bKkYsRcILIw/mosabWyKq0A2NXZ6Le9pPzgqDzt/rriIJFPkIkn+B5
H7SDoSHdoSw1qSjwTgRXXELf+sb6qvYkZdVblXtkHJqU6DZutx5rha7AfhlU9ywIrliPKXFQNseV
YHwNXEkUbW7R9xCEPwm+cB/FQMTKOzQtkHOof1SUQppUzA1x2OtNlwWvaJ+IgMMhjHlqrXXKGxQQ
U1iwesP8pOvR3XGleDgYWjjslPNfQVAiNids2KjxxHgL5d8i5BAqfkU436GWSMao2n+pV7yEUafJ
myi2VQ5Y0QrCaeSxEe1LbDoXJyzf7Kh/YVEyo2hn4bNhUksJ67kxGGPYeam68V0l08nM244RcXpi
lb0UrYdllQV0SOjnjbwnK59OUc42YTY1ujDNPW8d58Z5DpuCAAXqUL0CKuW5kwLzb0Y2st7NIWcN
Oc1gSvD4gZ88RLbJd/E4VWNO5mHx4SsWAG10JxYTpkX3NyKcBznrxxYdxQDfZ4b5vxb17JZ8o5ut
EP4j5Pixu+a3O1jPbcgtmdDs58p2Zcxcd25LxigZhHhTXwr2e5wPP447f8qAGyK0BFbQZlMOI0On
Sb3cNF/AKdnIyZcJyBbeWYhup9H+BiggQJo1rsUfW7AypWiVA/9UBTDqrjw5UY2IqkVUHe8Kg5Kv
/tFy4iOBLAdle6/0DERAo4EzGNsiGp7aRGAkU8TBVEZ+mI3iqzMD+ijNKNjOFj+e9mqf3GamVzPP
up0jGL+bDmc+5+6MAfwp88o9ImbMNX5xBGqiAAoB00oREZUhxTrE3WscFJ9J03Maq8tzL1uJZ4zX
hjdG2hWZbnlBPjv0UB2p97BrnD2jCzcTKUO6cstjp3aj6j5rPaYHNlo6pkiIQ3i1ajxiRBzjs+/6
gzeQlFpheN6mZnFy0X5uirLlxNfa84YVblybzfA+xaL+Dw+IU3kIgxYCMUWGr+dhq6z0aUkYJlYD
Z0giMB/GaXv2KHovYxdnyIDiJMiPmRn013jANNF+eU2/z/GIHNIhp87Xnamc8cz6MBUhYkRP/vYo
9N6y1O2ylAwqEkZLttPjNPqE2hEytAoDSjZ8kkLnsfjjx8uggR5w3bLAr6c0fx9MNCeRtJq11x+r
xaWkAzI5tCJKBE4uH6MUNoCT8oCssiEKECwYkMm9DWNHKng6YB4nuQO5wLwdBceZiaF9K+KEwH7b
fqgD8Rn4KRWqAr2TgJtiDkEAEIUHQ0sOYdHBdYkHceCU9viILqmHwA2BybP9MJHrc/FEeRoUZVap
FSDibxUWkaFB9ShaY9e4hdwgJd+1U72vtY3q1KJYYcxZxyoHOUzSoTTsogOC93NQWWRPtewzkUyf
LPS7TUnQEUJumP4ltjVCK+HWtIDXRnyVg8cVhMdqhTTm2xwbQgQZiFAzbWMlAgipUMCNQPKX5WcA
kEwKt2JEt5/lQOhT3qLO9czxw7LJbkQpQvcD+t+t5ykYmzi5diWW7iWl25kVSL9oW6CUdmsI5tRQ
q42XkfLZ+OLdYo4eZd+9okWv7Gpjs7uQaBFcCFOjN6O38cfIjLLSgsQawm2IkHVMKE5T5rvMIvM0
CKeHOCTOJCUMJJ+eEkKojyF6SC4PQojS8iNHWY4U2aH2sGpcggnR4xpAVc81PFwjemdD6EG2s8ce
u6wTfc0Oo5YizKIrABHxdnEXYLtnr/pCO7FXc3U1nNjaOHAtm9K0vCX/YmA24Ubzk3TXOwatCeVk
4IEuim06+uEB5xxzk/g9BK4+2LJF9GhsG7jkqbTlh1LBptLEF/ro3aDzvvy5JvFuMV5KIsfFSPJA
TF5rMhFhG+cIKMAevjX870LdgFI1BIrN9lM+GxSupN4397OiFCIX+JusQZpbjlGmle0TfB9sRwEJ
dJ79IQf8VLnJu+xzzRO7XvsF5z6NaDpLNaUUEfCr3w1vQchsSnhU6tNpG05FsIP1prJzOTS5rSf3
Pdspjq5+3Y1ZtyHv6DhFkFgSnxyv3Vb4E30mXY4hLm6urR1OWyeciSssERw1ASZYj6gN1Bdn11R/
C3uK9kWV/pkTcfHipmNXkf5qADwjLqvezaX8M9T8xaWPVYTsVrApZHBORyIjiSH90cowtxT+yNpD
iCApTcSzDc9ZXJjbKmnslcuraNdIs0gvJQ/eCd4d3COXbmoeTDoJHgzhnDlAbBrwqIsX0YSpUtPa
xanHeGiFO9NJX+Mh9FYDSY5rIoxu91SAqa22oYinvTubO2ckqr2FDNpKBO/rvIyKTcLruCatEK2F
2z27vIJO90b6zEMzthYRSQaRZJVPvaRKT069UzbnxtaniUZ3f40Qy6lVGylJvz2ukAaPKgxStwwt
+Glt4KttLkTNRpRbACH4yqYSIq9R1Qe+ZVInRLNNKsyBPgDSSo7zcwA7cSRX4LlR9AGAMWiEsMyd
XjKQQRuQNRAn8pwbyQOWkOY9GEW3T4ee+wLyeJNPFBwJBs8y/BFx8JtMs7Oly/E9nT5C1DMYGeEp
1MQcnuUEnITpjNRLRTCZ6ALhY/z0GJrJdcqTZ8hi57XtoBCsWXk7O9hLp+1P8TTv4iFPdm6Y/WlJ
w9JN2d08RXqx69KRsMzTfWq9xqZEB94/2TNKRpRNnGNmIhMq3FO1I/4wFJxnhVmwYPoh8zkJ952o
X3yTxDhTNL9bJN994tGaUATBybe9VRWZ09qap20d1xTFOEt/AV7j3ErIFSXavp1iMOSw/mKfuVqE
xm700D6ILt/5US4I/WSvLgka27qtOWJJGOXaieB0OCUGm05437bl2ptQje22aFkEZo+E09oaDkx7
30p1ZENhliV/yHlE/tVuylJRXJjm9rqxPSTPaMicpvhjn2fgvDXHsX6PCPciMyKKEtQceSbnc6yI
IWM8OcYA3Bs51/YBAQWxgABExGrioJzNngLwIHrJsnzTd1H93OkNiRXcmNppyJy4ZaUidTqQ+liX
KZ7IAYinpNioLt19yj3duQ66huFQxOERBYK7B2IN1j5HfaP4jMOLWbf6aHf5P9QEP7A1ry7/SBkk
ghPqCDs7ue89fOmiMZjWVd3eEromVlFYPwaO7A/5wpMM2DUsVT97RUh1qUzeeu523sb8dRgvsz9W
ywHuUIyLfK5BmB5bwzUWgBoTshTfdm04FfZIEL5653X2J9vBGqwp+BrK6I1sX2vnpKTtmBPpenOc
n7wIOUQl5D7kBSGxE98dMdE+keeZ2OtBRISFIp/EH4w5T+B8IUW6e/wf9s5suXVlSc+vcmJfGzsw
DxHdjjDAQaQokpIoUeQNgpQoEPMMAngtP4JfzF9R+5zea0e32+fCEXaEF9fiIgEQqCErqyrzzz8r
Mg7URF2YRMo+92OtYlioGWJwVREb3sDAksOk3aYT2SnDpcIImetEGMBg89qFPkjehkAu2bDYP8ae
JAeARjpSV1cg3ttr/lXI1bRUtL3lhC1KrMMezjo97whPiaXpWAG+EabOqVPCgqVjMw+1gnCJG1Nh
1n8kMfRLLPhJMzDppPxB14qvlDkHshm0uOAOLjY9jFeLPEkW+Oynhp9s6lu49rFUu1GK+V2SmQvz
RHm6jeZrBDDR7UeYH9IcLpugxvhZtPi4TCZhtjrylOBgYRWw2H1AWdw1YPaz0bExAdabUJWsWVzU
sIdux6I8qnqNYZsgdDcrH7Uovk1DlIsrRUAlMgUclPaQA9cTkRKw1WP9Uups29vquQhg01EUfHQj
nB+WnwGf0opFlDKkIOfJ4LWE+aGDDl1SMf1bLQQNcgYEUDaoSweO3/EvKRZ3IBUmkQwOFolEt6y5
kvprRwK6b6djOo3L8APbGIa8aJxZFVizMPjOW6hvpah7vFlGOjOM8SO5hec4K6F4L0nwIkcyHt+B
OTNFC5UB6alZcReAbVCCdjyHmz1f9ymroZuebInOwWksu7oKZ9K1wP7pK3hxCsEFcKurU6mmRNp0
7QLQ7nUWWxh2y3FjxKW/NlWZt6tmLMOifVY69JhWmw9xHsYPqqIsINSF5lbGhJ2nOctjOT/dIgUv
4a3i3jBbUW8Nw2aagNoPI9ACVdi9DaND8m8mVNLbeGVpqewcmuRxHEwLO4QOLTnE1EufqfjZKACG
BwEIesjP8hEHJE4Sgtmkc11XxvQKFbaXl+o2kbJLAu/Iuq6qaawLc2ZYHmU1b1hdY7/X39pMU54j
I1Sf27BJn2BYXgGkyBbxKJFqMIitt2AIHnwF02GhecB6xofS7vuFcoPRwwbwaraNG+KzZjLr8T9H
PQEFGLltYlzUQiOFn5ab0xhE10bOLWvZNs3S0SZxe8VnzrCfjjd5W2TdCTOmFztMq2yC3yDVybxM
QGXC4qOJ4wauLuZ23TmaPYgTKnyRndlVHuJ5J8P6acS+MlNjYvLVwSKYq3uojHjbm9X1kch4NT7p
fQZ+uSgwYzTxDB23JJgcfkIHl+cYfNVtOav0egm4+Wx0IQCBrnsEeIMHiGiN+S2D0/tq4MfIgVll
fnKUWpydWVCehlD7sFUiXmGAIpWbde1eFcPatjbhgfAskSdDy5dhDRGHAAc8XqsGo8n4HFXEK3RA
odhTc9d+p5R4gctUnyRX9YRHScavQJoV1RyjObuTTUU8dHdVSA0aWtA4Y1gbExleLaMyFsl1fHVa
gnp8+YRGOYafjhXDaqAzfft6MzNFFparrM5AG+mu0lrhQ81UZwjmPtOBUOU3kRjrn8oN9u9n/fol
Mdj/Xvqw+SVfn9JL/dccY/83JhBT7xm+/uMcYvsx+B//vRpPf5vnySn7JZvYz09/Eoppxu82jkXQ
9GxaTFkxzN/+9pNQjDOGbdqObcsgdMgpRqqvPxKKadrvmmbYiqPqusZ6yeRHfyQU09TfTcsyVNky
iITQFNX4ZxKKKeZf8omppiOrDuzxtkHEtG4p2m9/Kz5PcM0F9b/+pvwXZ2jbm0nkjyd1UfKQGeHc
HMj9iQGLwPeif2IHNg2rofcqEER2m+CPxMCrta0/Acu/qeRax5cmTXJLfUPZs8iFeOCqY8eVpOAr
VK7P+WDCM3RTV1pnTYMunQdNDsVmO4J596FlxBCdaXrhsf7Vp7FpvTbXpl6FILJd3R/eZQyTTZzN
FZ0cnj1hH7a8lOTmceiSJ1Z1s1iG9qyuCCxSguy5yKMnwrUYxaU6Y90AnDFvntEhK8izZ1Yph7jF
Gf2zqjbGpYSB4DHWivCQY7CZJZiSVvoYYNkcbb95LMZ8YPqDrIoJy648JemJp7SMElC3oWcsyQ1Y
GIsmLl/jXMFqFrJ7e456rK9NwLotZaxXkyIzfLBGLOKgOUovlk5cA/Hl2F+uuSMAYDF6HLgHoXsi
1qUiUBHrVp9H2gIXK8lpg6afZmWjLyOwNziWiuaReLt+E90ia56FeNfiVvlKCPgxneI5yizrYYDh
ZJInRHp0hIe78G/bbJojnXiYsJmHerazAH4+DFh/sDf3HahdebzVlyS8PdyK8hU2uw+/B+JsJ8qu
7vD59E6gTBIJho4hl17TyCR4NhkDAm6LDbE3Bwgz4Glva4ibxmHAiRwszfCKZ7UyHfj9G+jOhjye
YyY/6QH7LwAS5+omm5B8d4+SYyezWlXjze1WyVN1ZIl8ayUIXYO2f7jWgUFCALP0kIOlZEakCc36
Yl4GMuT5igLHcBtBySBjyoLTOHuuQVK+AqqrdyRYm/SA6IownpolXBVXE7MzQIqutP1ZW5AdI5dv
6GxmVSAX47YyIQ3XU8JK21I6/x9RpfswDovLV3j6f0BLKo51bwPmguCST07N6Y+sikLN/+tvjxyo
/qwa79f/KEZD+d1UbR3kGrEcxt+VoiH/jmKzDVkB9mRptvpvSlE1f1fwbxmOYtiaKrTfP5Siqv+u
s9TWbDQlGRqJp/mnlCKZHPH5D0GeiWSQ0BroKEQ8zBgmUc66of6qE9WijFpwdsy3hE24YTbJTAcu
FNKTyRXWwyYA6id96Fu1gVXTakfooWPolW4iOQ8sFV4RqJ6fd9Okz951X6td6Pa3f2rH7U9h/pa1
6TYnZR2aWNX/WkaDtmH9zxRhmiaBur+WsYC40x4Ln2gt0BSw8c6cKAUoZE6q3iCnjjSLSeh0JY7c
D3uYfEhBVoAXi96FbmEt5OEnmfas0swq3g9BOcUU99Dr4MccUNOAQyZoqP+kzIoo0y/tasgGQDvd
lDWDRv7rXBOPuhIR10Zqk0HaDcNDo12/o+va6Q0WuL69gHEVPuyAxAlKkMJIE8Ez/LOc+ZG/f6fd
/jLdaRZFsIRg6XiMVYvZ85fpTo8bmB0zGQAKsGZZMneRYqPgWPLhcNhVtx6e3J5dzP+6txRdFvPo
r3W3DUXTZN3SZSyFsijYn+bZMQMhrDd+BliqrHZEZq3i0QkEzBFnhKyb2F4SbN5OlHlgwOF9jUoy
NADFmAyAR/YMiEOnRsalwxmQPBCkoniVOUJrAREn6VfCNFkQZsg68oYRKX0iC+gqCm9raWjmZE+Y
tMYI8C/fSkM+L4xwDXoQaIdxLOQC8Kgzg3l+kcGWhs9uhulGTuHHCmCrc9SFab413YB/wPZIodeO
+fRqRTNIYbtWn7HPf2iwaNl1u1ANNgBmD6sqFIrkA1NgtCJzxhxeigf4Np/qXlvpeotzzF9GeD+u
AzTH37CHsI8NNoU6rJV+mTOnjYOMx4c8TPiI/Ow6V1jQlx3evlcyD7z0TraC5uJRC7CiYo4nY+jM
SW7P4ejjIN+UTvdwBXlVk2gMKBPJf8p8NyrjwinkqYY/zpIzGNSkGfjkaVRV4OnCYCTwMpfc+lWu
+le2ThOjMBdW4x9bpV7UmB9JPTCT2mYq68rcJoMppvvHVLYWLd6OAsK2BhCGlZRrgHTEjZPUNyx2
hc32qhxg4DOJTCXVVgS3kQsCEGsXRnspWErENZNZgHRQXUXAffjkA4a7SqTDlkiyxyw5Rv2iJLtd
qDjgVpJZZhwSiK27CkxDlsxu2DIg5CVyQHsxZHj/ExWKhmba+KSNvhkTbNKeo2xUWCiq+jbDqRt2
CwLG5ko4vKVKN9XbcF+W2ry/dm9XICyAfospCALNJ/JKvzEKmWPvO5Q1tBtvCWRTwqP9id0R5Ex1
vOZtPBucUp30nQVqaXy+pRrUHTAmeE0ekmNRwsSc+M1rAB+pYc/rQlrbqk+IhjGLicyysnQGFGZm
JhU0P9AxyI2zTorhreZeUOJ+CjpIqw42+mC+xEn/XGF9dUUr3+R0jy8IOlNtQogjYA4jfCLCeBZC
0CoZRzlkpMjJxOr1JzAab3J8uJGbWQvGLRhMQjmF17kZ2fCW1SWpjckth9+rfrejgagAjKPN7cFs
viU5nl8De25U6eNNwSMAKZ0W2g+FoTnYqui7joUKRGciKqvJYea0dh2g4UDwWUmjbXiaXEwzyLNm
OURxdjuugkKbm067bGt/Ziv9ojVuzzj1p0bMLhz/1Q0+jlbBWhY+QA23CMEhK1K8rQ0Ckgiug0PH
hse8waPSlP2ylK0HYRSEJg3jDb51g4ieUXM8EpYsTHiJjCidaMB+xKQAe9yiHhh6SfsMQclL25PI
pUm2QI2Jx9DnckQUFZsBm4WRLeFaXdXNusrDlXrDOy6pDzrZ0BojmVwbHcV0g7ykw9LvzEonmaSj
OcnK9rlNhoWU9I9GSNof+jcFupkFOTQae1INYqctlhYsJMVoraNiIE6qW5o68edDvg8S3NW9aW1Y
ME4ii7y/5ntjf2HrgKmLoqdkdDLaaXUVFqPYGxR/Fofktcmx2xNmAco+Xdfzrh1njRlP7Kh/9jFv
QCa+IsBwsKwpeQnYgWMBtEavw3SRhKRB6ydEO88Khm0zvN8KQSVOWLb+cHP8F5TuS5kl30lIV7aa
/nWz82eluYKCYm0ZEBgy01KkLzDsva9Xr1oDQ2yjwOiS1yTgCOLLKLf0I4k4SKhHwMvYCoorFrRO
SP65uGg9OedRmSxMscsr2b8iGNiswvgA+4LDSCPyzDFrD3/lqQv8Vz+rifZo4JA2IGAC84KflonA
6LNvS4njaZlqT1KxsSv901SHWa9HD0p4hQ4LaoYKgLaLKeIV/1re6/CgJa+K5EyVlEDPtPdC2H8z
PXhWMviqLfLyhYQwpFK8D2F2KRp1IVukWZRbIiyy91pKsGI1yRpMsRtcoaNS6mct7h8hsgHDLbJD
au0HvlQUfwCq/XbElxW26INS9ecS2SwndhGH5NKt4a+yG5b9GH0j4XVnlwbJwFU7Vjjyy4DM9mxm
etdWPuQ0XcrdILODUmDeo/WahGAuzOQPsXnFfYSJtL6CGbwPPahX9mxL6ETSxNUSVs34mq0SfdWk
yq6zwm8/TY45+BmPVL59U5LXLgeqWxzxouA4yV4zKLJLC4dXB/lcKUdi0otSz4fakzVfkVJv9RAE
5PTNTRLED/DiD4Fpu+IeZJUC5yzlx2FMj3aXHKv4NATwZqWysK5SB1BzUJXocIyDkNhg2RUm+tS7
JsaDJKdbYiugJ4i+fXid8gE2viHMngComxTnth3CZVdev62yvNQNJB+kQHF9Kfxu1aYnKGVAtxnx
JIcTB+j4ocohxlKSfKLeiBCnYwDVFNkRrArJd2njFKsiwRtJ/h1ncHnXBUEgGQiQhvGKIyvohWvO
QqzJDkMqmwxolEPGpNRIvrXIJGWZaJauov695hPC0s+lfJjixEY/huq8sKxgSizIlBBNZYJlNoVu
q39jibFJarCFbSi9q+VI2svU3zN6CGxy8Ew3LFANyPNDFqn4FOGEbYcXs4s+LUAVYCkjLzK6GHdi
mjIPfGYdbI79EH4TYdF5jUSnGxbKGcITCmcIPkOk0s/HJztS48ktpD9NpQeEBlWdizN5BFwLRpMh
4LbB7FpnnQtV5NbKhGORbEEKa/lAQdNLQBIBkkkYMUXWcyCBobQiIKQWiVYcF1bzb9F+ecEGwXTG
N+gvDzU+f8aI5mWhNfet/qE2yfWtWl9OSGrF1E+PmZ8+QSCI/8ZKt1er/4BUZGL0KtwD/UcW+FDz
6uaXXnTboo4WAiM16ldILehA1iUzy7yFc/bpT5L/XfZEt8plekwhzQ8ZO4EGjipO0yOpvG3X7m02
CtJzZerf2MgxpFow97Xlm6aKROuaF+pjPJGrZJVHMYsgh4Td2brqoMpOs2SFs7QCwvqqmVW16BJr
zq77BiSB3Uh7Tac3NhQTUjfNoj5bdhJJ9zRCnsHyCXKq4XY2xtKLwBR7UGKPzI/4cwH7TzFSrJOg
C1iZdT4Uo+FSZ3YxtPAEWhdXhl/NSp0SFKqCob94sW63k6K/xXn8fR+f5DfZjWCPZbK5xeQfAx2m
d4Szag8pRgaUrljOiGYIW97u0tzBJNkH2ct1BJx5pWGA0eG8U4ie7ptXWc+3N8hoIZ3a6p2gX7iR
Sw3jRuv4QpTIqozHNTUjsguxjWhuX5bpQHEK6ZInVcZrZz33EWAPpVH8pWqtOhmP5o1gBttBri3l
gVGJRiHR9KRw8kUJo/LcbHHhQFEmS52IuWN5D4XMTjGOOiwEUzORWYABswFVUdgwvcTTKkeug4Yg
ScXWXpyahDLktafyavANxHRya6AN6HSBPUm3vuqzICkiE9qAbEnKB6iq1akqV/bc7IYJtkqxIyRV
s22f88RGgyMboxg+fq2S77M4OUo9EmYuz0sHRo37QNNuOc6p2p7qOXTgXfI2FDxlrPBpORbkKRjO
WbhaJFhNlEda6FXBsTj3uyycw6zK/WlmGKeOedqCs/UhEgPfb3Wcgd0/neR4w0wxjG+GthyG6lzi
MfI0BdQsJMQE192YbG82zBtkfkvr+ChnZCCTIzPxbDnb+nYKohYSSdg/QPRPuxK6d9MAfZ306lQX
zloSp7HYl9eJBa7YAdmaX7sE8lDmE7WI2KIT9SRLFNbaShKiUzHxklP8M9f7p66zlzcJz4n6QLDi
RS7IJ2VfvwNcKkT7Q+SdQcBpm/BuWkoPWqV8zgs4YBtl2I1DcSNiSGVd4WzahKPZAHtGZG7JW+rF
IDtlhSkkDvhx6AMrdoajJIWrhFFMENROkGJmaSPfdw+y2p+6Qn9wxNRUVUxXsq6/1VVL0OtmwOMH
fysTTSMlWyllXtGKrRydVTC5YtgkBYcdndkI/C+0bmB/zB10P/DIDdlRx25JkojFrYKvPka3pQ6d
Y1rdV5X1KCHUTKQwLNLhOoNGlg/sCKZpEn7XlUOqRKIyickB0/WkQjEjM12xFyhXUkIpDUTFrwHs
ilomCa2rJgbRiM20LsP3u3wkNfceUOvYkR4gbzv2EjYCxYy+xeBk+XYsS38jBqsPAS9Q1bcigPQ3
sndqCLGcwZ5e/FpzwtcW9LsZHUUvkZNjZTEr6x1blQp4c6U8hc45C9uZcv1p4KChXLW9E9qB/LW7
OGBJj+aHjEeF+Up6IN8muP4zBEWR1+Zo/xiSaDcPy2kE4wKpSiIicdNjPdQbJ70+31vYAM8Iujpd
ZHIJ3AqEWRqfVBTcRJXDY+gHQG3gqPCTt7u6vf/GgobFiJwfWfcBkvdqsgV7+03U3c/40elDG91Q
tdKu9ZmQyQO1TeR8i+mHmHahwGrkKc6PVU85Rb9IkQ1HtIRZoMT9aZ6vFpMVe90jPJVHKeKqrDxm
2Am0yF+2Gt7gpi02VAxLV5a8+5n0mGFpEFkfVL89pekrqyfVxVA3wrQfrWhUttWlQWRudyI63Zwk
Dc5bHU7xyNkX8bgHgza71+BelcQhthLIvBEtrRgrmpC8wqQYjqN/Reu0RCyITyK05AMA2zkcmSiE
+rhrCinIji0Ax1QDgx3BY6N8wel2hN1rQdj0B17VbRUMxIUGXMK6J2T5dR8QsKTu7iMzz9IzxDgo
mQ5jVLwyGsqgqQo04DgP2LJn1WqUhodq1KYRi4OUwDQbvmo9p15QKfWQXuSdgi05nUayvEgkYuUs
kwxXzeNoEswopYAAiQF8uoXat1Kmr52kTh2zvUBEvNPIr9u05vPoKFMFowUekDFktIGgOhLqvo2c
4Jv5YQtDoKsMKgBK8oUYKulmk1Xgx8fASFZirQiD2VQ3apFCKiWMIrmvcLtw+B6Vbmmkj2L83xdG
oZg1wyvlK99BQexSuYGcydkPjQLFJxxSRNT50If0gEpBDUO0yHK7Gh8yrUMHsLa5oiuJJWYVy9RH
XtljKkXfhklmqbgkD3R2NNLgGzOKdzPxQkfxdyB1m3AhlH2kgt0ZYcJg+NWJUMCV6A6LMTBgF3aT
ddu2y1xVTz5LO/BabE2q+tMnxmhiKelCBASTNPYjVYm8UMrTzUBzJa2ng/EnU5czkmqkfk5qHe7w
27QjAVsUT9WOVJPo1JzuHymOVslb30BShM6QS38nydKloInF2BCjluyFwP5qft1j10EC/L7eWEn/
Yld7H3Gr0hSPtrMTw4WcOVCihngeomM2ag84tsE4izuHUbYVWo9o8GMXMsnFxgPGG136UK3sGJNC
Jy4eeqmb92A57/Lt+BLZAKsUaEg166/tQxQWxVR2JCB/KGTRg2Obre6L0TwbPskVg5cl34r2vyIm
ed495Klx7AsFIvd62BgQubp5C2llUZ0Nn1kIFKntrqPIvEgaS8QrEUhivIeDBAKFoGWrZ6ealdej
6K04SyZDqV5nvlxYbl/XCyVxEpEAemIKJGXSmCsFtm+hgEV79HX8bVTWmqlpciNPN+wKb7fr9Zu4
wGMrbCXjbXz12/b5buUdb2gw82Y+kt/lTTTQXUDEbNIHez/pCe9Rh8Ez+/KruzGVtjZt0DcMp2Eg
/AUUk+cY+JnG0WdCgXu96YhxdByY3EEUgIF2iterojzrAdLVw3Y0E+cmRFuf2G/HENwTOFkSvUR6
36lkBKTfGC22qDk47NyG1rVP4AI00yu0NAAic43AkO5qLqBKBmHTmu9g1cjUFVOOQpKmVyJYJsat
SeZK7MxJAg+zJqDOGm2R9ukwlZgLPNLQvMcasyCJleONBQcPoGuFTaNdzwdo0zQx2yeZ3qBD4fYW
WhtetmE+YAp0ncIJHzQRZtRck1MRAw6RDKfwzLLBhtgzM6kthCy+Uy6jVn4ujQY8oiogruV16jcY
5w5RaZbLpgGCFJUtOQtwurlqG4ePJSkH4G1ld11aQFjK8s0I+urzGlmHEIuYDxJKrsiw3BBHtqsd
kHpxt1WlLn4uAT7NbNYHTylm4ActJ5pdJuyZzs4uLXGzhLGn8BNm9ZfWR/rTTRzqzZVaJcHT/Uhp
G4/gaRVCwwtgM4Rf17P/xAovjPt/scFbuNw1DcM/kWmm/KsN3pdsYpqJZ5wIyyyYzlmRw6dn+jP5
qs8JfAW5smJuX5oyGYodf2bpBzB9IMTVJyKvHu6l+f/Ait1Q4Pr7zNusqYaXSxDmv6AjFNlUcPrh
G/qPsRX/7dz+7amtT7+4Dv/xuz/8h8bveJNMx7J1Qyf218ZD9gOsMDgjO0wU5AAwuERX/gGsUAUa
w7EMcngRi6Jio/03HyKnYHu5OyP/67/84lCq//L9z445+BGEGP0qZpas4uLScUVqjmwJ192fXD2p
ZcAjjWlj0kxS9/2429TuJnR3vbs7H8/H0C3dzXnDG8dr91jy/axPa/esuDvMDO45FOc5rnriHFeW
7vEoe5b7AR+/m7pPg0ewj0tkNF8/Bu/5o5jk7jEXn2FL5KC4KnU/HPf9nRKIb7H78fX+jq/fc9zz
ebM573gMwIvJDvvFNJmo3vHoiGdxG9kjfo37fPzxW8N9NNwP4iHFEXKsimuOPFk8g2X9NHa/bu6X
5T6Jczm33+mUnHuJb5Q5dR+B74oCietFo+Bx56so2/vtOXYfNfcr5vPXO1+IAHMfv8Q7qPHJ8/sX
OOy5eC7bMlpCvGjPe6N8UAiyLHND8Xp/FwV+N7icvN/c5+bJx+oz8h5v3ruou0YN3qnKI0/kSkgq
oOwT/9+8ana/QlwFtwO/bN13ies0l9hQOMpQ0MaK7EYQRGMpxjpmvom5HZaCC4toIjNNjbTv8/HA
c3kKhIwUF+DqveuwvZskZBxnHx+t9yiyxdB5GGPhVo2fqswrLTeT3CBfVmxrv9T1jSjacwsh+L45
6E8wmj2NGyYEjYRgmqdBFP8eLeSl/9xcyezgputynR18jIIB2phLyMXj4skgKD5YgdGT4ApsXiGg
84dlVgKKW/i3J0KV4FHLe1fOvYGYnaX2cJvX3vG8cX4k8rjbBe6Ff7s5sWJtMbvpMKl7tRBRZPkf
f0d393MEieLkeYOZmwtehHDtkHXSC3vqHJjPM7Bnb0EWXZrkjM/Nnb9glHIvo/vCO2Mjmtxl0T2X
rnj0y+USiFO8kYE6eB4fyzlTWfxsPALrdfbdouGlMhKEeFuIDPKlesjD19f38/vzF2kshLzsdogi
0bjuDNAv8Fq6AigIey1uLbnnXDyMSgTuDNOeu+PjecO3eyUUasIBUWNO8TbFvshaFK7HHOl5SGai
8mIEcV5IpBBTBkfvvlw4cWZYw+PgMa7PV+9semfO3UfE/aoz43xzZpzzTfx4Q2EYPeLZ4ulHLqYh
91taZld7Z8rFD7jXpvTEY8XP+ct/s9zjXfxqgaWWuky1PX3FvtPbnc8l4/lJ9aC5v1/Sc2NahQa/
D9Gfp3HXe5139D4fuDsaiAduzvy5f+d5fNltZmFCPnevYQv7aMGRPE6M/Ug5aTjGw8+45CYD/YKi
EU/aCN13zmYI3T5dAtZRL8SI4uJSduqUOJwp1RcP3JyfCL0qDptuMU7kaTs15/6ztDE+qhVXjO7m
3nYMcXFfbiz+iofQz0LhCTUjPjm8i5c48nOc4pzRF0IG7o1vUbnd3J/sRMOSfojuEq0witYTrz/k
gVL/tElOy1FA0eYoHrQkd7lNP3j+efMjvQhr6okfCnER1QWgORESfLm8LOyDubUXxEiquFuBsrIv
6B4IqZuIZnvhKqTlpTub+FLwEENOcywYmcakINz7sZ7f5ukDOzl3dj6L6QKRpS5CkO5yI2p5PNN6
FI738+yKHr/rxt3usj3sX17upYHW6S7a4pL7p1k0+en5+++uHjXlHKJEP59FZYWwIGwfR3EZI/VH
KnZ3GRDPp7Q/nS0mqvLe2qIHjmIWeTqKThUv9uP319frsxie0LS7Z8fd3EuNckDIavdnmP/oETpW
VA9625mooKjp5rIu3NNhtb2gX9Au9wa+l1bMimeuuJf15bLP3MNhv/q8bP2JuKfC7f8uFvzuBXmn
qKIeaJf1+rQ+vOxE90zml08q2Ln04aWjRy6S1yMTvSjZRfQ7jzzTzMhRKerQT6gCNzM90VDc+UKY
MpeJ8Rm62+lh9TnfbkXPctvty3aO18l7efmRD9H84iS9LiqBGry8fAp1KC5+ebnLXu0hoEJcA3e+
P2wv8y3nLh6SEz9JL91j9+Av0inXbi9d6ppfsBoiTB2v6PzZuAgdD9jyhMvndr+fU4YfWbxXcouw
cSUne3dBVM6Eir8QpOy+3MVfFOrvrx1qgQ66egiCOPaj6e/CgRzM4Dh0d5fco9q0K4KjuPyAXhUt
r9Av96WMqOP9x0KQxNgQY0QcYKqZncUH8UjG0XY73zJgRO9sL5/4h4TEXuY07mW73a/XXuQu367u
a+Eul1f3++Y+8/f79fV0Wl85wynDe1ueToXru2TVnCjeoXDXB8Vb2y7v3uitp7fJ9DB620T0K4OP
ql9El3cufWR5vCUuJ1cH/qzf3k6ESbnf4pmvb6v9gacs14fM3b8d1qvMnfJptV3tKZ3be7o7/9x/
7rep97I/8UyEcX9YI2bZdBm5J9V9O53e1of16e356r4tEb/Kjfggu+v9fnXgfvvDPuGOJh+2ewRI
HN7vP1fslz3iykSpKRV1ylzujlGN1/pwOpyWqrs+HcQtRMEpKPfZUjCMR9ODSblWh+0WCdh+Xvbc
VsjjZUWAlOvPVly5367E0S05oUSd2sl+vt9TCkpysDk2zNYMK+7M/Vf71X5LvVYH0VSrFQwjrngw
teXsT5luE4pHTTlguqv14TDlvy0lYICKJjscBlZ2tML68DkHXedtD4e3NZfvR+62p2XgC5vuqYao
0duBGtNcFZfTogdOog74vD7R8fynilHPtStKILrufsG9tFOKz0FRB5sT3MwWj7+XlSKJ5uXYT8vz
gZvcCyhuQwsB7hVKPHA/L+zTaab554vEMaFaxHAU41V8Zhgxxrfcm6bYiw5BOhHSy8v+7fXE+D2s
l4U75+KX05KH09IrREb0rWjNl61QFjTsfo8W8CjNgSvm8+lp6bsnGosD99qIz6ItxF/qeP88bTv3
4LsHSBkQEmJyPSH6EE7xUu7fxdFhAvfJxL8fPfmMjsAj+pkLxIWi2IGL7cKtF3jweGjhwo7rwpyB
x2ythq71jYEu32nfPFTc/uffT1+Le4jXyOgigp/7CM3yKT4IBYpCvevUC0coB91eiJMvEO67b7Z7
Iuej93YaJoxZOlUM3J9yM26He4FZZXjyTPEYUeKsGNTiwYo3LXjmbdK/62RYqxe5My+K7c1e6NeT
/oHJ5NbOFXWpftwq0gi5BRUgBva7f7am1rR6tBeifOO9uJLneM70U3wlq5RnzbqFv+wXTyO7K3vu
MOWK/UZ+r8+e5qtcZJFgLf6x8CERjzdL50ja/lOImTghmvTvn32XYcgg+0xonU/qjsrhr7W2F/YC
Ekf0tlg4/SzOSk8U65NrhSCa3OjnnbtX03YmxDBhviAEycNf7PmTl232uA09i6/BfGtPJBYhWCtR
6rmH7BLUer8DQAxaC369qRCFbirP2LeIRlRnqvudzPE38x2WDBdyELqJbhF9c6UAn6J0OGmm+8pF
Eaqu7NIGtwlWX/dN9Bq0dve2IJLRfUNiC4+dHGAkWgIdIfSUuCN9y5DCwOJRF9FKqEQio3iJFvnc
X93MQ74Sl+nrLA6uP3PvcwpZyPyVEB2ERLQF7Qgg6P7IExJxb1nCmlwazOSkaHPxf0HJuEx8PJze
Ks/3rm4zB7BAQRLvvt0bvJsolWiGH7n8KTG3ykS17qKJLZpqXPmZKO4BJ6p7env76eA/pJVaiBuI
XhLlEEVDoZ9Qj8qUWDwKcGLrQllOENRw+n5n8SZePwX+Y1D9lJwa/Vwm3pmzxKXaUgwtUcPPz94j
kSgvbLP8E6NBjAnmFpmWfc2oVOKxwVnDpsInUvByBCJpGvBbvA18IdXLRDrUHVFTbrIsaBoE2nZd
XfPYqXWkY0aeiKLHk+Xmh+ZFO5WEBuycS/V8fWzmy8ZjuoHVjapG08ITDxYdDHsBXUiIOv8g63SL
ZTwTx7A5c7bwfgSLcogCEQzGZby/ZZfsrXiS9+GEeFQughL/XlxRdItK+FQHiwD7abGUH9hUQK2O
PJ4RktKDhg9RIVnuROgdMSDIKTy9+u6VKA39EyqL8Dnb1E/lPFym5GyMZmJ5pfDLhVjQiOVKNuFO
CncM+VizvRUHf3YKGmEaMAUvr7f3aqdjyp4Wk8iTPZa+wjAjtAfK7eXqAQJhfY6VAv32JXtnYKTo
jP/J3nktuY106fZdzj06Egl/SweaoilHlXSDKFVJ8N7j6c8Cq7vV0u9OX0zEzIlpdTFIwoNAInPv
/a3Pn3eMv3nQMIdyuMW3Yj0RaHEWjG9Y0fwP4R+7LDiwboVSgT+L4Vq/ru4gdC36NeRF5yl6puzH
pfJto63lKl+BJObazJbzzzv/5PO1DKdi8T1aw6jaEsLItsZ7Xx3McRUo2x7Jqr4C7Tp169hwS2/l
eUuPhCXG6PE6gDIkD7V57GIIECu1XeE2gzhZcLTlBkaRwd5vgafu7W1z37kJ10y1wMa7vqDnXBng
5LCpWA7rVwoPKLg9iY3l8iRx21W/gX7hokpbVetuGe+0peRuqBbmBvMr+mKEommVIEgvSNKtTD6R
5lmrbrhrNyy7btbxbtzku/kJAAFkCV5vIT9xjWz8jbWqVuoKlcayWHlcK9ZKrOCruxwB+xMzh7dO
XG+JL9F6nt+Zl5qvMhe75jW1vLwL+b7fjlu+34Sbwg3WyZo2IaFjCSN86a1tfnLcCDc1Y9GXbqNs
icJUq3at76u77GIus1WygeaygZi73qHIn0dZ/Lfjj3e7Ha9nxr+b+Vc/MmT78vLSrfiF55EpP/Ut
NMbLOEctXpKd7r6Me/2eLOEchSIo9nI4MN49zrGyw/Xw8sLyL4cXwlIvfORzung/FKuX65fjyype
PB5evhwZ/S3xMT2r2/lq/hgxMnIZuHyz3fTSrufjgcO4l8eR2Np8cykbYxVQzbskJCJPAlDspT4o
T4BAd85q/lcbeG1EuC26SXPW5/hYsnwHV2H0y4BmMcV8a2n1nOrvnLn53/18K3znXud/QoP339/f
3+/f77cEZuYvf//v8fH7OLeX88W7f577jHO/nsBcOgcbObiXOaDC53t28yiW8yoIETL5sLrOUcR5
wD+fUc7sfE4Zkim8zAGmcnH8PT7J3ITy3tmx+VAdWpmeoF6yrA/Z0X+EVb6b9xtIYoRz3RqSItUr
n+b2qnA9RiyrcUu+9mv2TVG2wBLGT/Kr/Dr0x0GnnHBpg0fcDt/Kc7SWHETMdQcX1c3P0BqqL+mG
w3mcRw/8zQ0mh8m7mGcwAwPe8ek6B6vmO1lj1vc5pkCoZj4yThynguO7Eqr8Yyj9niy/f9z032+r
fM43z6+ny+sndx4CBZzo7/fv/+e/Qv75P0qzJFFT/uvcwz6v3l+z8Ofcw7zI73pO5zcdSZAFY0Ea
ABr/oufUf3NM1RK2MO1ZszlP+aHnpIwHmSe6E0H6SaAOqfO2CRD2OKiasPGhdkUDhIsO9G9Jl6TF
Vv6afYDbqQu0LaikJEkO25zFTX/JPsQ2SUVNI61XxTAu8yodDk3RcBcDFPtaI8xDJ/eaezj2Um8V
HhKD6vNcRESl5xn0oHppxjF6yvMExmXiYdkUOObLrCqCGV181bUGwp5tT0dHccZTbgKDuC1p4OQl
1HYEltKnLk4K3daZsuI5j9X7j1UbPU9XxWoveuQ5+PBSnJ/FIFwGvTnBzavPoL25ARFtvtZzvXRo
F9Z9BQXkbtT0aFUrffo6iu6APlJ9Ji/ZAebyLLx/WWAwH2xftfBKblEmRCkAWwSaL2UHAmleDv0r
NpAG5HZs0sKnnMrudv4epFsPmGdqjwInr+XoyWrRgwvi+RpLaI1d5Li6iolW6mvH8Tbh421Qy2MD
OG851oq6cuLU+mOR23Lzi7C8U2nkLSgfZv5Y3/z9bQV14/cHjNM5BXz1sfyP+XoT6mYL5/n33fhz
nbdlb4s0NlRSQ4DuNPIC5D6eGNsqrB/strSeB66Cc5b016LW+JTGzcm24tfbNBX123GK8u+3ab6e
pUcbB2akCSwoYqzXZzr0x8fa6IK7PuyHj4/GZGAPLWn9Eg2jmQgV3X4qVdtN+ggYhprh8esE2UYM
SbPBzje/duagrwofhP1tatADXswiB2LpPHPQSs7aILK721Q436+ePgiMkljUVscDLgvF/W2awqMm
RuYJX2wwlwOCn9OQ29hXesZwGvRJxQwoFKegqcQmUAN5CqAYbjxfaqcBNA0iBNU4QR/vmepZJ0/B
Z3gwc4e6orLdeDo+xkNq15u0HINzXlvVhlmisxeJckMJQHJO/abAFzrLzkNf5xslyYpznmKe5UUw
kL1OT6i1z5rzUOk8BkAkAgQZIqZ6/TmokQ+ltjeeA0qU2ZoizkNLuUBqUgFNJZm39pTAYGsmzqGN
bp7TXoCs1WPn7AfIpqEteuecKrEZYxtcgPYY6wFUEqhPaJmpL+EjkHFkqk7lMDVfa6/riwstAUx6
3S4vg8RSOS2VGpJ8O85b6y5BAltnUI3+kvp1z3zZdBkCSNxYxquXPI1nmmirsTW/WQ+UlFxSz67W
A8i8y9AAlsTG2rnk7BZbQy3i4Z6D9RmS78Gj0DU1m+h+COF/cCYTxDx9wvqa/B6S6YhnkaGdlL7C
Zo9Kkl1tg2GYP8lcNufbuw6/kF0fTu+/fD9x222RD4NU+XmBXqHjq3U1/fY/V3KbBZGd6ZqKx0D7
5wlBF7SupxkAjecJ2Jb+vu1c2IELARWn2j+/u63KiAa5KRoVNN+UqsbHLoxdVG1i0CPL2zw/Xjys
Mzd6h2j6x3e3d2jXcEdRWpDO8zHcXm5bytOpWmNJ5/w6wUkEhmARWp5flhCKr6/wGJ79rn5aFWKQ
blUGUvuY8ONAvJiqWsPIg/WP7d7eldAKKBwMwL38fGbxiMUmgirSXydkek3ZlWyV9S8nUPPMdJk3
stz82O5tpVbtKLja2xA+fj6zXVYZVKm3gfvLhDjIiUJkI86rWJks1DTca1QYPNOorAzFGj+l6uRt
WwWIZ5/V6heTunj4Pxq1dqGCOIWnYKjbwbFHbn5nGUD4u5l4JmT9uXKUTTpZ5ptZVmhNwYFwg+ur
KiT/kpqxuRVNPrk+hjZPqe68mfgsv4m0PTu66uwQA+jLurIStypBLXVRUD5bfnevjXr+tcL5mcMM
qkuPa/TKC7RPAN9mPzvnLqVY8f72UgHoPbW5AXiMr0yY2JQgKVSCgtM7x9HUuFQr98gt/OSMKlWF
9zHlNsbA6fH23e3lNnNT0z0tjda8m52r7uvkopeiulS5XwVLP2Q06tvO+Tbt9mLl5AXTKjxT8Bt/
vIzO1J+SamuparmeyhyjuakY71QlPOLMFd9Lacf3IvLCc4kW4sdXUOPiez/YwZBvL7evg4rZSzVx
G3oXHwvfZtKG4Lkq6uZwm+v2VQo1mfhcBfN9Xv3tuz7qMorU9cr98V1pIMdWW7LbP7bQyN5cl11Q
YtXKBm/LysnvXV+Nko8d/FhfmTY7RfVoF/7chhlQscYj9BGnrtGHPtkpkPK7DY4TEOgrJIW2HNc3
T8W6NWAMj1jFesla0dPp2eqN0S2AU2AuCySrTq54FqpoaB17HfRGcjUaWHFNVBdu0inxtU8k0QVh
TKsuN6kG9rMr9Np0Waqjtm/njzw/seaqQvuOErX0WlNiWPEUpjWl4+PMj0rhTdsGterD7VM6PAps
gp77qfkyydS7o+R/qWOnuYr0rmbI305nVA7XBNDxFXKMfjCL3kJC0Y7XoKj6bRKQuk386ZOowv6c
4mK91pSUQV4tp6ua6tQugKfYt0MkrqmXA1/tyxDrH7EEa6NelT53FcVBdRq26XPSvRpVIq+lakQX
fzCx6EQtqcf4s4D4kIeiHZ1F7NTatSsyxQ2bKlxXqvLs9YY4F36EDrerudajIVwLyHSu1pQTcoYi
3vup319xAsgoma7r4+2jVNJjKUV8XxcD0hAEo310FwEfee5MVX8oDGNzO+4kncbT1OTvY4rkukVK
EaejvadzQjh3Ps5eLVQ3m9R8rWcF6JKa/bIExpjYROaHESv35e1FDl2BI5UjrmqcvvilRgvgV+pV
ayAgqrJ6agYD6WPV9ZsKG89CU+QVm/vhBA/k2+247aEr907UwWibJyKOO5vofVd1kgcbtRP6tUyK
aKXXQbu7fbQ9Bt0i1uTRKgL/3hrSc1mGLsWi3kNvKt2TwbYdLbKuOHPSnRnVN6+X5rXvU6LWRbHB
CE4u9aayr/xyFYxnLD2b1LOuQcM9hKc0PPpWuQv10nzsqukYpca9DuzvwR/KoyVqGH4Yyh0BeIpD
qweofD3z4GQhHjLpucmm6gSbkboR0T+C4VtIg6I+H+e/s3EfRX5ztBGHmrW1MatMfzQVuZOABvcF
T55Qbyt3MkMcWPJVO4TmjvbbOFB/aR5u724vaCuMnR3Va18ohhu21MZEFk7rrb4f4mhwq0C8eUo/
roYUs/F+LL3D2Ptw6SmmNNIqYDOPXdYbSMUbsbcy0CM2ATDYhfalbxAdiAhNAkSJ9kQNsyUV84tT
W0eh21jLYfGxUZOse4iEia+S89JigPyE1iHZ4YH0WMxo0DIIiFgrwUXHuYHuZdMunRHXv2l60mU4
LoYeLJyZZbsuitDqy6BeZgKVrNbAkPDt8b6KQXZ2pbPI5GS7eBp88fucRtwS4zrN5Od+1gnnY2e6
OAaeAqefbVrTzzSEu7J4CAU6NXIEbeMcMofAWmLrS8QJaBinatfiRCds/zQqOZq22v4OKYIGqRlc
xEmuFijFUk9MufY8KH/PcaDrrjGYZErS8utUmwQGm6NjZY9Yo742WQMux7O/93i45KYlwdKt6b8k
ax+EV0+lvTEeG0u/hx+PsUhpvfY4mgzxMBEYgtJYGvZrVcZ7OTrpxi8HN4d5cPCq8qDWELIk5s+e
lumLPBVA8eW6TX3gjA9BWRHLrwkXjvUVO+VypdLVVf3gLjMMdYE1NbEcpFcrqOTnBGn9ooNNy2OO
UvCqaOENHswy7DZl25KDTvTQlQKbnjakCNeYZUUidnaO1Haywh8DdUWxvCtm1OpM9jL4ZdKhd3OU
t6vIgbKZdNN7ZFIwmz0WpWauc+ze1wE8uLiTl0KmZ9xy1IV0mkWQDNqhqKZ9EQMN9hg8pyD2V0YJ
hjgK342IcFncl8/lNADn14jcWpITFHnsd4kqMZuspU4xGd7HG/mk5bZNYTZKIrusTlNeotlYl4q5
ieto2+OxC1dy56jCxsNYPtDSbpOxI/yM2TKaZMKpVkU9Wju9Ol21c1p6GHldI+fTw9PJK7mcEgMQ
N9c50DvVTcKWVlx8snHCXErdAvXePBoKsne9vHRO/GkIIkQLOrSctlEW6OiX+F3KgwC4NzUGNCMP
g1uZoxXNsPmz8S3yjWEzqlO9iTi8leQCNUOMflozCd3ilFcZBTWC+SaaWq7ijNiwjxhiSLaF0H0E
lrHYPfq23x7HJ6vUC1dJZbpI0Gws0krPFj6EYEVrPkk/+qI6GWE+PKx0YJxLg31cZkOChUXhK8s+
HhF/ZpqypiW30FhWmzQFggv/+GFCtjfCgnFNHe6VUXwLOkGddi1S7ho9wX/e9Bc1akYtkKGrjPq9
9CocfpVyN3XTbIY9qdeyB8MWYvlomvR9cApN1kOpfimlPiwbxJkbrYfZWAhuct0A8R/kqnYyFJra
CAzppk4MOpxiAME/aKdmcht/7DERmFAGxt0zoKx2w0AD2QTwBTNG9GGoCiF/jkGjkHltjejUcUpk
cDbm9AhM55mRDZciLet95iwHW0T3BqPAWtX28ewumdaflWaYCPMU5Q407MLANmrf28CaF0ZHc6Rh
z209ZLO5yeiYjzKwtbvBLL9rUiYn3c/Rk4kMw4gRNAFseAS7sbGYFOctARzi4i2XoNOYkq1mZVvb
KA9Jp9d3TnkqY5vUioLSxqo7dbFtjGwmwWyLAoNtyB3acwuua9EnyUxo39Ioa8eguutVBZPOPOSX
R5RzmDLt2OpwZGSp3ZeW8XlK9oE4C71XX9NewrhRPPrEQj+yLpHpMRJPuhVlQ4BCcqqUjt9E97gA
g7FFD6jVw1HzR9RyG5jIytWD3rCtLeWoRhSDK51GMnmamqtXVflqCCv4srpzwtfdhCz50GCLfZdr
7wPmfwtu5BmHwdWIu5y973pK+bsuOyrpdID4le3j0MI60ZbPXeJcDOH4T/UcClMD69BBfl8WIjPx
uNTDRd8MYks8ZWvOSk69iMdVqnoYNRh4por+pY2bytWcSl12hPuL9E2BN7gN67YisFB1BvpR4bb+
wI2hh6Xbpd3r1PfTQyTd01g05sZAv7ksZj5F7fVrQxvBvkRxtB3gUa6d2P9SKlaxywY6NzDAl3Fo
B/zi+bkcksI1sKBzu6x8yrKk2uEht6omuN25GpKZsor26Pnal0CrxNkuJ2ePycvZtH2B6MHvSWYO
ytfIi4IHyw5JQgxNfXQqwwZ3rqtI+Sd5RR753FtxdjTHFvM+KQ3i8uO3Es6uN4XlpSRIdvTaGBUx
urhFIn1l7/OwgwGqp64aKBZiLBPpRFNkF9TSFwuOiVvUxAL8wQeOOyBsaTlrkWiXZuF3bl/peMAg
SD/bgkTq3O/ml51WWksBVm4n/rpA/khwkhRamQzDJoz6Bz8bTyDfgouTfSviysYNPaWsukBj0Ai6
/Orw6mmFeZePFuphgDBIJNUXdI8HjHRnI+TBXCkmzXIoPMgRSr8yVKgcNsRngn2MVm2bS6kUr72z
k4UDjNrCtncO0xH7eSXwgFMoJFez8FYCv1LVpjiLwZZTCXDXufFsd+pTe0mwo1kMHlmsUU8gWxsm
qnc0uj4D7xz5PyiZV2js71FLMpuTspi8CecWZ9PV5rOmNldww97OUAJQtNp4GIOmQGsuaRzmd/Rg
fn/naTiQiQxAyccEAjP4WM7z3F5iI8kPTkVe/seEv7yVo06FRSnbzccitl9+LHf7eNvegB20i3Dz
5cc2/9l+RLlzhwixJgD70/79mNfI4mrtlxOpnXkzyA2Ryv+yWSkIdPrw9G8H8OfeMFoz1/8lyZb/
71ibqlAFRn4gsf51WubutWiC1+RnRcgfi32kZmzxmzRm9qajmYbU9Bmo+aEIsZzfkGTYqmNLXeJG
hzDoj8yMilZEmqatQWwlPyOY9HtmRhO/GYY1ozstqGWa4eh/JzOjz2v6S2JGkdDkdFO15S+kti7w
LC8YLM8lrPFdWOEbtm7dzk+QX+lt7qoWJgR9Yj33BYPIcQTc2Jn+I/SzIzzZ567tPheyBbJDX7K9
A86LktuxD9hbP+Zm4+p5eOiwgZ389BkrWMgi/UOuJLC346UjxZujRl/MSJxGEhkMVHKcXYZVloo3
oYhyMehy7+TK16yKDr4szhi+KitNPARJdt9W/amDJYlEfluZhDBBLzSkd4ryIHE0huyFJiGiVANa
ThG2u8Iz71V6pcg6STG3qBgUuDKLtiWaY1bNc6ga67pHIIE/a1oTbxsmdRXB7QeCvIibHCyC9V23
ugMeZTsjd66+r2JziyumES2B3Wz0OPtc+PQmjWFptcH3CbEp5H2qFaARWISMwnRHZJBIvbevcRFT
4/bclsquJV7cecCL0cwqk7pODXmnmhUwyHRrxQFkdp0aFaCePJ3yRYUCfgQ/E7Uv9F0Wkd6sdcj8
lZw41/TRc+dMYAIuarCwZysjJ5uumaK6pVEdlCrZgF1alckERQz0dFO1WLEl41lBRNjIgVZ0eiL+
8dXytDslyLctjm6yKLZKyUhi9ukr012ajauqCS9ZNwEtKNdJCM3PNi+Vkj/k8o7L6RDowy6Qxt5y
MOe2mnihVvgoEEghwnHHWHSR4UM4CIxIbe+x1btNgOuCnWTbfoaPdurjaOU8bQzzM43aWz+QEbD1
b4JMQ9kjXUy1fZ+HnweJ2QV982OXl/eFEz2OXXyqrPShast9DRx5sBDfRsO5D5pnmZvXiYoTM/Se
arhiPGOKlwqhatX5uzx4r/LpWZ+cF0W0GwCJsxGRSYVPpF+MhMqJFjKno7vZgPKne0xxkkDcfzcJ
7NfGkFNNakYfTpnQlxpgcJHW90GIT5CdNpsyIAAeNitf1S5hh6VmUcbvQaquipTxgReexpYeeOdZ
n2PLLxgkU8AwAiXwuP7M5DXurT0GLF99WV9jszrZlAuWTf5aJajBPQWGlgnaqsfwad4PvTqM2bBz
gmgrYnygs/zVT3QNx1fKToL4ubKqpR4Q18/88wylVYS60BpKKK34c2KE62FMXWc23zHkqnFQ/tDR
Hw0MQHLvKQwoRPLpxSnqZ1txYC+EoMP1eww+XA9v1jX+w08xneiFhkCe8FD0PUbUWfja06SgiqkH
c59Gxg59fbjILGNvIguuW/FdRunabgCn5QrjAHzBokx8GlJtJfCFSwfcbrT83g5gWGIhvrfs4tCF
Q7FAsakuGvAt0aDcNQF+8b1J4Ekc7Xq8Q/55rxFeWJB35ceWcbXstP6uGiNQ4pMLYWN2XEguY+od
Wt+CEO9fIuWl8MR94amHSFhXIx7fGOYbK1HAtlJwGnEEyoje0TZJC8m/9kM6Z3gGuzgULu1hxDoQ
8hx2Lv5LLNri86CM8TrFpMQtov5eZP03ORqQsxsMSUNZVTjgevFGdfLHKTI1oOABfUI+ZaODn1HQ
R2tR8zs4DLFIfFIlGSliQyiV0t8AC/gmCIyFaD3I+Ua56ztCCzIziMzmazgqnBpirbN9Tn/O8Ohb
pFZEz1+JqeAYMWBplIGOEgEurtjo6sft8BBl8ROCwm+5g916WictUQYMtojv4KY3UpJXyBCgvaO8
kKC3dyJLP9mdd582zmcaRtzEMrync5NikxCywOjX30leqACNNSp00uxzo6AzsTSM340pPoVzGIxS
hmilWvHscxqtvC7o3czmWTL0IXWLdRHvFNmOi84pbIxYGixSnAhcs6fIZSbl17/fwfl/6738y7n+
G6LCf+++/FsS7uNr5v+TvgvLfPRd6KGQM9Ip1wDGTfZKpWzj976L/ZujYg1saaZGF0b+1HeBTQu9
m3IP+E7OrKn90XeBgjvDxU3WBm7071HCbRSz/7Tv8gsdnHj0KO3esl3Sb91O7zNslzrLXqpZRkNq
wa2qpB+uJi3DQiGcqF/tMSNPJoENXkL+Hsfk6ll0GXygoumfFSJ+eCo0M7GxM97gRmOYnGLxI8sY
5GeHoZvmYWMR+TyNh6kDKTRHS1pn6ElWNO0uHHkW+mnWYRuVwyPKAAOOXXdKFVBdg5Zq0A+bcllg
TrrQzEA8Vj53+pziW2iDgEPdl+x3ab/KoDsmOnccMECUOVp/yksj2BTEYqmCFV/Hujgw4B6XTeTs
NSKLa9zSSlrkCMJOtoEwWK6xarGXTdjpF88ckeRLDVOWjuJXs7JXMgnrrRZGW93zjXPqUageWCUP
HavD7yvtmr1aJsbKiZzPVJ5Q5hgOw9InI8WO5kcKGJxNaVVvQ6+8yjFLcZAbyg18+XJla8GTF4TG
joDap0nFmiGxRzopGX5rCl4wp1lTv8jn3hOmjZ/zMTknmPgYDtHfPCucnV9JcvKG8JdWMg1gJ3si
99T9xVqaLbQE22mljc6FTo42K9oHUpDXuCyLlUOKlo6XWuIll2ZuV1P6Z/qWvsoDFANmoDw2TRJC
iDXL4zRQThdOmX61gclZi7YjfrU0ZzOKRsjPeLW9zaYZxLmDRS+MxrXMkXG8nK2qzFNcO/gKikYB
5pme+rYsdykGjzhAYChMpUJWXtRMHTZV2gM3p/exmASdoKggKAi8R9mUupaDm8KGNS5TcvUBTXdc
GdkxccCk5uSo1s5ArcVoVIqbZWa8gYjpARCxNBp0PcIkorqb9C5zI4yE9iSxBMZAurYvS24B2ydy
n2ZmT/exGpeqVgxuIwWUy8KK3zsvksuk7seXWifRrDWjvnOalvxF6M2Qrnjf941YlY2tMfbmehkH
TVv+b0OLHcHHOPHflu9dXhX6w29B+KrUdftPmtw/K/locrGhpSzPxPXA5uVHk0tN3lynZwgbHBy1
CDSsf4wXtd/mpliFI02R29we/2hz5W+G5ApmJ1UN1prx9yr5mP2ft7m/4ANi1UiiJFOirama6knE
1G9XhmjJjUn70cJLCDyHWfnHPG6VEA7JOC2cyadl8aL6oXQy4rDSUfQ9/nAvUV9/mdqyPqUMLg5G
lj6ZVTcscZh16cnOFDUrIHYkoefa5IQ0AHX7ijTURWj5GC2BVjUPXU6GodAMRl2djbFJXM75nVSh
99JX47fGm7yVNOsnos9feCyAvssF7Cir9zaBTW4umA2M6MPTv1DHCtgKYV+pxUfPVusVpH31LEbT
3ie4k2/7TmqA2ex+WU1D7i+Myqy2Rq30b54OOA5nsuy+4wxRbR/41TclH3V3nIZ6yz5T068Zx5FB
IqimGEFkLLDJkiB6V4mo+6uodHNj2mmMwN63DwFFcV/JPqIFyVpCh1nTn8bQgPAnxm7TUwd2Nzla
t9ag95yFlrxT3tQ9qBQDbmpc+Q5y7Kpj2ZZv+M4rmJBH9bnsqvqU91O8tzzqo/0MZt9yKIzUtQpz
3Nma57xhUoSru9Y705OlkZdYtMKgbVW9WpwGP6K/K1NMZCbGc3Yc1Dt7xPm0i6SxGlQqw60B3C8J
kvhihEa6xbOg3eitghIk6sSSyi991RVOuQ2jeKIgwLGWyYQves/DdMFTVNkSznuKOK2L3ukMbImF
t+moQ9gGafka69ETvl7hivomddEF2JfFFo4VzfQNhwqSnF3TriedyrSmynOCBQwJhgyWQBLkxVdi
s97aSppvXqS+Zb2eY8qdoJvotOirH1TFkR90tjxEQ68aDTGB3PHvw6rO132pMKJ3PB+QMXQWM8y+
xV2enOwEjyOqjsjPBubwv00k5gVS+7etI1UOr8lPreJtgY8+KFSW32wL/JyAmSIob/6jC6paJqwV
RxdSN8lJCO0HUEUxfjN1SdtpkRijyYOu82eDqNCnxdlmdpehVHque/47AbS5Zf1LH5SSakl59ezI
IMnPYZfzS180w1hMCSxNf8ySuREKYAfU8Unp0kOuI5AZNXycrbNtUv4Qagth65+qhgbgL0HHywfF
5Se8y8894Y+9sLCZwMtHSAlGiL38S3m1Z/famIyt8dikdrFK6XHa5km1g0/jWGMgV8P2GPvolbhy
BOe485emQolr2awq5P1a4hw5vcd4FG9hka+ykNGh4I6UGoh8nOHvQGPiBrfr8IYyMn8m/u4YJTtP
WRAeVM3HPbFQlxp+J//huGb7gR/MmtthwcThKUgZi03k9JeqccuxIjsUAnP4HPSXP1NSe7CGmJOa
Tww9SixJgVwDOS/df39C9Z/r1dmyJqml11XDoNjCobT+5xMatUGnCn8qn6rSOOmRuIv7V0sWj8JB
azoYe8ob24UaYR5aPEyRTbiip+xSpd8Yy+g+N7Q7Q9eQN0F4hRR6yKvi2hamRV7e1PCQ53wqMHfD
BEuAKrGfRFc+eDlYlbx8mFSiaZncWNlXq5JPlG5lS+HJPdX1Z1VTgPZrJP8FxV8S4puxC03Wq4NA
X5DC/ly09V3RITVv7fCjbfoJKvTXq0z9x5NC2Fl3UAoYxK0ZFf5yUsjjYfSZxk9U6iz9OoyW+Zje
Gaa6SqsZHhMdKM7ZFWP5MljahjT1mz7qRxXr07ol9lLicoYT2n/Yq/nS/uka0egKOQZ7JMAaoYL4
eaeaiKd8brTak02thJJl8EpnDqhovHJTjwfLyf6DYYj8h5uNLcJpsmYwkwpLaT5Nf7nZqlj4/Vwo
/NTqUPedo6jtTxT4f89lWa6MCL51Jsg460pBr6U2SXM2n27YvklSapWdBqF8SeQco4qIhVppvO2m
HLyPRrrfaYr/dH7mE/DrCdJUh8YQUyqVHMTPuzs4TlaOZqU/hZ7y1Gd6uZzkBecNGoDI7EDBoksc
9HRrK610qU7XBaw9O+3ozVQAmWH7oinCvsJvw23s9CT3LL7OR15q77Ev0xfdb501sU4Q26RhF8MQ
vkTcu1jI2fUusf11hTfwRlgRo5LB35ekasNKPmYY/WJo6QN9nlmASpyCWrNfxrF9GLLgq2NTVm81
17IBsazViVz54SfVKtJlZaQgajEB6et0XKgNyN62sp/T/hvW1+gmMU1dB8NAqH/UCJfVo5tUmDFW
YYUvjfZtauJgbxQekEPjGSY60eROrza9boIcB+pNijhEgDsJsFSOvyRk7i/TylUakbqGNjz9h6bm
Hy8nsi8afo7g33D3sX55gnT0YRLCdfKpb6OvdPjfNJxElcTeBUayxej6KkNaEYp/Z849mXLtiBHj
IcqVJ19R72qh3mE6CGUw+C5K9TAW/ibHkzQJfTdMP+GcFWgpcVxqe7niBgLsGyxLN7Uu3zJKW/12
fMwmeWfq02cZocPua+oQWvBMoarfDc+iJpxNqU5evP37w1bNn4FkNLE6FSc6D3abxJhl8Rz+6TZK
/byXMQhG/DtMDeHNs1Zr+yHt36eJ2Cqxeion2pdeS/eoDj5VJhR3v6SEahrS7ZjDeqcLCpA0ipd5
m1bLAojaIktxexXB+/9l7zyWLFXaLPtElKHF9ABHhcjQauIWKtHCAQeHp+91bltX1181+K3nPbx5
MzMyToD7J/Ze266UHZuLqMhWQaHV0J3XHWaTES3Q9ko8jWbjVKLcucSImOAH5SAf3dpDDrT48azR
zvSEtNc52d+TZE7pEKne5LW1nx1ugHZGij1zIW508Jb4Bs+N2RTOICZfVBiZdkAj91zC3MKGvYwJ
4avY5fzy8rskcp/b3mXzpRFy7wIWJxNiAtKAQdcrXsJ4bTCOUOujz7nONDHfduUFR1OyZmAt9gQA
HoA4OSy2JFTdU7Vgre1YrMGUOnraOgpGyLmPjA0UHZjHyBIYBsiKouO8Dcci24/ZhnTVt/M/kzHD
yW2eMwJ6T0E1vU1K+ijkbINvxWRsUvsMIEb3u8lQ461gtvfGn2xtUhsZyK7s+N4Gv8BxOKnwQFYF
GGgkLkHEOTLm009tqSwJRotoGmwoIHdJ2pgmhC9rYKRWi3B6KFd1rDAtxFqpvR8ofx/BOo2jrO+O
nYnHdjLEiXQ58GP4wWJrBAC+Fs9h5rytGVngVtXHYeCA2AxZ2mkSdnPYu6dGw9VGmMYwCHtVZQTb
Q+08eZYA/GJO+pyNRAcshT41E2xa07mPNkeTicuyiSrDRSVCwLKmF7UZ9S0h8TYrovVdV25g2EqN
6rFKAgTByWir4+gxpi+cFYOMfP0378m/NtyX1yTwIwaqHBDUsqRU/etr4oqtDexqHp6rtf4QObOu
oO7vqq2MNUPxmP2I2BFRQftdeQDsmwjO6PxV94BR2yZV23CgJvyqPbdJnfK7bVcMdKHe/s0t809B
9C+3zOWfSXXOqDjgZvT/e8E0dailAuaqmXbdXWNH94Xs78PZaJGLOz6Z9eGftdseS7HaBxQgN3NT
M00rkJXqYNstGc6Zta9eWWE88BnLRI0lGY+5c8iIz0Im1+BpL3Ps5yYXj5MNz0uLPSy/JAL8w6ke
cKsxGpiRZgYDBvwNVl3hd/mZacqrp8Uv6NI57azl1XaHBx6jl2IibnZ0o12vUTMOpqaCcuoXn3h6
JOnL/ydr/rZTMa3/hqzJpfZfnvj/Ecb3+Dt8/aut9Z8/8L97P9tBB0HZgm2UqZLFpuE/m7/wP0L0
Qpf/EwSWy1vyn8Mwl0Q+OJsuHUPgWv94V//PAsK1/+Ofm5aWglg+nlj//6X3c6J/Sr3/+9QHqDbQ
sDJvs+xL82ddzLX/tRRUk2qJu5OSEw/Rnz3FrrJxJYbW1UDLkkx1foWVBItHQ1R3P52doZyP3mVM
vSn89x05PcYGyLrBiuE3mjlUP/xkq6T/Ymy0qy1m3whcOchGWHGF/xqu3HdbmbVHP7T+EHA+x0Px
4FcXaPc1ka8Hujt9KvpjOwESJJyw4mqriQYZ/MeorKM4bMlTbS76hWlDsIVkonEJv8mrD25dqIAb
u2g/1OR/iV9vKp89c1bQK8C9BQNEH0vTH4rwpiHn7+ht5sGs9a3QlQRUv/4sij2z7FEIaHN4iIDr
xopJXGwTEmIsOtwB5X2qW3NL/cwljmzp+6Td2liXwkZWL3aQVWsCh3sYGEVwRV0AhOJoDNLdB+al
4SJJa1e12GsNwZJGUOLVVaZSI9fMJa2U8LoDeF9CqxqLBUv72/Xyz2Bcokdx8sZIM4o0bPMPQfpU
Wii/iDeldaL6mvDpxVniys2uR1+QoOMv4B5Wo0jFJn8H5pQHK1LHYprrg9me/XE5R335GukXo7Bu
x6y8itblp+I3EkBafQpjyFi++x+1JKQA1wCYnKo+bxLLSOHaf0Fqs7ZpWCdNl/gVV9yGAz7kjB9Q
4w8gIzbnYzEewcCjTHFH+PQ9TlPLF0e/j/qdmiqIg7PcN073JVd04cN1npGh7kqiP/JoRInegIgJ
BpfEMAFKYmY5fPGxenuEpo8TeXkkSTR84MUIJ07cqIUEuVrtM1Tz/fxXWCYo4vxFYSDd8WmdnADR
80hnM7djbFH0p6OxfZr8DWuOzr8X1akQ8+NqL3jbICZe/hxiosPmbe9lOQPnv6TUzK11u5C/UPjX
puF+GJPxszj5ccpq4rtHesoO0efK8g4Lg/NyqjwcC1WR5XHfDPATxgyNgXcDMflmmkE+iMTPIj4+
peQukP4ne/+XFR8xPhp6h3IRuyki2K1Yrv02u2+98Dawwjdvyfn5XrTxDU65xX3Mh0HtXAfpTCDm
k2znv62VnzTyzbDfMEJcvmW3UQ8DToDOmg+DNd2Sffk4WMFpsv9OWfPlVyvGZo/LT9B9j38c1kLo
OxcaRURC+aufL/erPnsKeoM3PgRW/z1kl5jh6ajK+sbtC5jqz+4iUz48pBzyYZLFSc3XrOi4TQG/
70Q7kLRj+jdDYT1lvn+qhJJxniEB72v7TWLC4kcd2++Bz9SzRCdZhzjsnMn4dsLiLRtbLG3kSYzo
HryQlkd8hJihyMoa89i6MtpiTqZxSzrV5bEjl89udE6UlHdFaZ0ceOI700N2MXwas/XtufP7MvHE
CiQUPUdS5Pl3fWefIlRNPepaurKzn/EwOqa6Zvd1PyxYs4OKCbVZvZRWS06kQanG0IqMywaIjq3f
G+knOttgANnKRVlRfR39DTuJM05vRVm/RiHep6piq6dhC88uEUI+aQBqLtmlVSiz7wfLWQljn/NE
0x4Ono1/kscwpht8Hdz1djZbYHJm9uKvEITqwvnS+bqvx5JMrLx6kn497fyu/CGQ0Z7K74sozHDd
m4jxPEUliSFeeFfIgQyijd+Y5w9qW/h7Ru8YVWhhFQe/PQVPbdfSeUU+rfDyx6VmZXY98vH73kzC
TkiQ1+zsgrFEDxMeMxwO5VCSA425kc3iebSLq8Xkm6o9dJ9icm5wQ94zhjyNSv04Q+cQDeWyOlwd
QK4NT0GfCfbHK7g007jKIswQjjW/WGH9Vfg5SJolw8LGmncagnsdfmWXX6wj+22M5JuwnddVjwjC
+PIm62k49t51YPQHdfk3hIXGEsxrO0lK4Mm6Z9ty5WXEGHKi0ubo+gFvUOzPfmJ62YdVVjhZeJM6
S8Q+0dU7BD3E/dBfy/GbuDf4RDgS6DNt/DTb69x7oHsMjxVvZeTxWMrXdQsUb7DmO8WnUdjPkgDY
YXuNjJu61j8i82/cCreYok/ZrFMALB65m/9ZNKRQiFEe/Gl767BQJSikb5q5TCd1ibCmZ8A3tCAc
TNzcvS84mBHsGqyjQw6djgARCurXvCJkVI8OliiReGN21QchNgKP3XXZ/lQ5FajoGHSiIr9elkty
yOQfK4n/KGNoQbqCNewUNgoSJgFImqyggTUkConZPDl/CTVIR7QycSvMlfCumq7wXioEe4h8X2Zv
/TOJ0SOXqIIKHLT3ojReZn+iMI1UkC64xNaecKipsA94O6bd5AV1WmTFOzGJRjr64ZR02U9onKx+
Qy5koz8jIuuetzdlTtYmecXd5qj6SMgNIZUKSTX91bfd6OdgEycbXkI+shibXQMx+HyZI4Qss4lH
LXnk94al70ochUzXci8eFlogHIQKv1OMJPCtwPoY11HwYVvy8RK5hFj/uEW6JYLEDnfhcNaMZmif
MlJuL/r+BTVWuNYHgnWYlxXST5Usm53LIoyQoeGgnS0liBSQD5uj3Wwqc2fNdk5Y9iFEroVwwqU7
zSzykbbr0WZNPoxGmxDYThuMBxZpXL+AbGLL19j+7dwYcldp+28w6qMZ9K8atYadRSjZa//asDGV
GJ6b2MV3HWJQlqMJWoFWPJsaJ40M8WUaPS+wtiIs3pgyGWAhpkBxrwXDsqqk4R8kSk726E41PIyZ
pOZY0TEhrcWMJHScR9Znp6NUZuy2esaUU8bAKi8vNyZZH7Pod+4wvUImGHZrV4DcLTXoIKc+GGYb
cOKwiHSaCjAQ6WRzq7p4I9MAVaj5UGbm3jCdN+ohaGsyxz8112fLmqn5Bh3E4eYRctmmeciRy42n
CJSEe4b1abdF3OPRpdbUjntj1Gy2CncX1cxSiXn/brN2iz17JyxDM0AT3+4ofrn2Tzq0UmUZl2ar
xok8j7d4sM88xWSmZkeQGQVaiJw7h4woMsyCKLWGwbgqhxppjekczaFPkHhUiWDqwIyRR2qObvt8
Pozm+pXjCjLwmV++2qQXlLwYO4p1PoXCelhpcAmhxByUmXacEflODYnNEXSJ3Dqm8OTAEaMKSLYe
3iexCxiPVVnxh5TfF5013xlci4B5VxfpJ+/ycBl1Pcarl38E1h2psc7e0D2YyW64p6o+MQwCw6K9
n7KI0m7q78aGkBogMGl58T1cbsK25MdimWV9bBz/tFamjltjxT2DJrING5fUMtwNc+t/R7n1khc1
GyHvmScfmayHK9bv+3sZ1k8MUUq2HAXoKGu4IUHt02yHadcF0NhD1CBzZ1OsktwaA8V4kll1RwPF
44c1nlzOF6n978HLITVk8M24Tc8lrpUR7MhNXiyf/SXsbVim22iUJNDpiezFynjScnvY1hV0Fj6Z
XSERc7Ze87cUPR5KMjRsT0JgtHZmPg/HksLQUgDajWr6CATHJZdv4rZsdKPB5gSYNHZA2vu4ybwF
+aJdxsMKJkCYyK9tErjTNgNp2eaQ9EYBTWZstiTHWLdzCdceF8Zka3CBPmAfzyvcJrWPqQcZ9He5
CeoX6+QPP6uowoQdPUUecwCfxLR46AOWyrJtj+PcE5LY1w4+E1HF7eQwI1tQ0HQZA8E16u+jkoWx
oao2scuhPa7Ze9nXwNWci9XL4OAYly07jjaJlRTaRBOLJxY0EFssEFsXm5pXETOFi9QDhNBTE+LC
jfRwLlZ04b5VXI5ZSmZEwKsueJqyfuGX219t4WFenBs9oQUysAsTkUq6ScMMMq+CB3pQIxXNtdlt
xl41zk/LGCxarL3yjaNRRs01y3R6xcpeWSPl9JCe+msVHqWNgQbV7qAxysp99Zd4GRcy13x7SCPb
1gml0hjjNUBamXr9nHor/210l2+QQb2luOlR2pYOH1zbLSJ2DlsZMQtt+t/JY266zsbBqdd3Udhu
XDvGYcZeSL+6kV8N3WAdiEFDgKfQpnci7VNvYcgqveG4bJQCfdkGmPeZqBt0hwSu33ZY40x/CVOv
bR+NKv/oB3YLaw1XXy+IukfraTNxI/jjGsaKdaUTvJmLU3CRDWsaKkbhTFXP9ngMmNmnNpiX2yzH
kVo+4HDtHjsib323Gs9E4ixgJPt4QcJ7GlDZklVIILGBnqQnOzzQ088YuenK/Ar9E3pU2waEwx2b
9KSJxKUNVt8vbQu/rqDvyWH7YX8lxUBy35uLf3Zr/W5eVn0+En1M1+S5iUv3YQmmqC1nO8V3iHVb
HSX6kOOWOyVVJjP8hjl7R4Af7kb3z6C6R6GDq5yU8lNmr4+r2QGrKB1ebstIfV91V3bAfNOVRbAj
g+hT4ac9TLPxwBiivAkk/esm2yt4B9cyj2j1xN+IXfG5W5eXPKxXLKTMIsyAB3OZ0cJbUdaROzxA
jcQ2SRKmB2SY/XGA+/OkMpnaxD+dpNudfZ6uuCewjXs76RpuwcvIkmMq473nYPLJtIvriiG06XmE
847PefQR5r24FBFtupGKYDdH5a2pNBcm6bxq8TxtidSbnUhh8GKSocnrYt6h5n8QTOKp8XFpW/tB
FuFF+9/vNNG+cRii5SFJ/YagODuFr5AWDO3Og3CpKTOdCChGDPScm7BVCOE4XSpvfGobUqfMwWdU
bHV/Ud7DeLSZnhqDsXeLlmhab8GNaWEl51qOrWiG4ZEbLxlYncKDuG1St6xFiHei5nhW8moJ/TxW
dcUyIGRJhCqSTRTNDz0t/oGMI0kE6w+uad4FzDHo7QzCRwsCH02m21J3C0FtPbDLpntrAjpLRF0A
6gOLQcL8XOOATWRTU3k2WRrkpRtX/LsCi54Jk9EVKc9T7PmWHe87h6w32liDVNkLEQ23An/WzjOu
9BxTP7clEng+GXPLCMrF/O0GrCYWYw6OBSODMlpd8qi6M+FN887V7b2urN9FRSABVy13tKbI+mGj
+j5OxswBIKOGq1E4d3Z2nIfgrdE9mydeD3gda9rbRLQXFar/uttvPpCBJvLf67ZFfu6dG/kCz+TN
n0VzNdTkzodeR9w2tupudnj4ehvTp0GOaZ1/UpZ1LeP6CqDcDsLEd+kR2Vsvz8J1qLFre0zwZ9yx
rnz6ZygxLeaulkWbyku68DQYx1b1j1o5EOrhPpXBc9iU0DQ3H3Rlrd14CfiShRWOMefh3u/t8wYb
yh6632C7DszuyFHrxp4nSY+b5yxVorqa1TDsGHJFfXWBwoWMB4LpaE/ji1OsduzUqkr85ZxH1W+O
e5C2A1/9gDqqG5GGBPmG7yLKPs3wGkGmjvvXKSpzbqXo2aqm79Wy8Afz/hMvDfUlHz9GFUJPXTJy
wxIcr9nO7NhGGl3BQ+YZiefXPl+vJS/2nruXV94Sr2i1aFCtb3Otv8LaMGNtmj9VlKeuY/BQUMRz
pi0HafFOD6qqkqE7/hOZurE53VmE47kEisaB53EVlJxVqmvfVeSxe2S33bRDiDlKfESySxbffgi7
+sOR7rtT3U+b+0qRHsSM83+Axzxb9Qqm2i6eQSQNjsdB0ejfopneAmpCpL2I+if5mCvQYmb5F7Xq
11JhKb185SJvv+01P2Lh3TsOuxnbzvB+VsuVM3nfbmZTKZlP2+o8qCJLC/LluIjFsZNm3OO92pUe
UYdY8w9RNz6GTglTBqDmP79vbdqvwSW2m/N9h7Rn35qo/yIVAjVS2VEvFDG2oQaaH/cSEY4YkVRQ
ckBZqDhlj3rNPTHu3IGuiEjbrcjiwOUUDyWPg4ZoxuatByJ3zZZcCQcXEMe8yLhYg2XfwhqjXowU
VyfgHfkiC9ic2wTcCP1mUvDAUxsCZci292IN6RZmTPTdqxQj1GaoXaDm7iu7Ai+LZUlu8pEQ4y9z
8j96z/mzyAo6hYKNfdnMmZx3Bt0eseR9d/A6+zJgXTHYf5st9l0CFm0ShKrvgtZizcLHbbEeyaIM
iPGl3zXCIhEmUzmNXD6x5zoxzS28Css0FPY33BtyLLlHhy1gDSPo4GtVnK2V4RqyfMo4Lzvbfg6s
VH2NPqNDbffowSXr9sC5HpiwZOPFIMLVv5v5dOUynPomI/D7YDKdJI6PFb+17y//3zPML4EKwF7V
Uz/1x9xEKSoDvGLaZCqsvEM3lyNDeLJfbKYqnnD/LvwcPO76aIGB0trlwhDxGeTdczMhMY0Yl8Z9
Mb4ZDPZ3fTdmu2Hp3oewfA/Wz23Cwe6lqlW8SY1H5A1C0Z3BBHrJ/Se4lGYyh9ZZY9ri6Z6Yl5F0
uXNN5EAgDcgU4i3Po79113zKcT4Twc0YueOGyvlhrI5KbO18yRw1pW1xBM/2cbE2J6Gq0rF18ehn
iiWupDmdbBbUQ3sPLQGZRQHimKNAhQCKrGg6Bc4Eerldz14VnTeHDGQvQodEk/9+UVyEgh7bKVly
OdTKq4FVIDP7P9Mw3ViNchIVXFcT7q+W6z0OmimeKxcVk1NN+OmvQ+6sva/ynzUqXtR4sfJdHEwD
d9ulhc9xQ5qCwfSiUws0r5qdg6hDxsiKE6frEEwYvHCTdu+20sz2DGGYNTK46Ge2BXKakEz793WQ
4zkQTrpsGyVoTUri2qqfUjM06n27j6ehKuKuNz/czn8OOqXQGo0prwhHPGnpTqUbao6w+FMPExVe
dWMKh4CjGSTgUOlbR2DPGoX11KBzpZ0T9+bMj38T6nZlYRp3G/uT8dU3swddMWex4YzEfOa8Adau
k20Xd0sF7mBucfVRQ9EtHEwy2/cQsKAzGsdwNGCpt7dmkMlYFNCpeaASvYXkRljrq19YLK5b1aLF
NWQCl2pveNzBY+D+6ZUHMHxtuxRKGw5WMOfC/awjNqEuB1ZMGfw+WdVn5qwWvhPjefLYh/TONMWC
jTf/9oUaLi9Tpdt3ODX3ehyol1EApWoMd9TV0K0d54VxhQxddd6UB3WtdPuYpNRdf9EGFNZUHlRX
UJ16xWPbu19r7UaxJ+d+381qYb4DRxTHBIHxg1eT4xUdJ9/7hRQI1H2s89hu6BXDPIhtDCFHLHnb
rp8pnUepmYLkZK8HdDKtNRNc6elmP2cSzbM5gODgsxdCble+8YON8NDaSAuXiSmAXbaJEy5YL0Ny
YaPpq2CzJllq5TXzwzVvA+YKHZIP5TfpbK6va+UP+wubI/eWJXXrllXKaqR1RCfpWf3Zbho7qeR7
UaibalncgxBNSFVu4RSZ+Ng9yOGz3/0I43Oo7oq9nOXG1qaqr63Sea4DO1Hk3LNQwrHZ+IW9G8Kt
2Ds3Y8gILNoEkpXgVhrbfMqJR5OypgTSTLrh7njO4HBkwwdiSk97iabCNjLA8atMLd+xdp6SmvPD
+mhYC66KqWRb4CtUffVUGtEdNKnnZfFfqsm87NgaBGOFGxetP9G4o0NAxl0VaGQ4V/Q6xRFGJ22r
KXWcnopQlt/CQ98k3tFPvZk4VS5qWdRMzl8tpi9LmDXPUpc43QagPuPEN0Pumdz34MDL6JqMbcGV
Nr+6lLqUDu79IvmmjMvj7Q0soUYxUZfQXPm5ADU1Miopp+DUy2Fne8wIsYNpgBTF3hrVfeiwyRIr
snYpO5ai/Zg2+bnVFOKjRQMRlmBuVnFuC5iH2UCaxgDcxjaMPTqcKJ2H76hf30MNk8zoA5c9KNPY
0jZxDURF0nnLacZ8vrOD5paj+a9NDGliio+1pUAfbWatm1K/1G9WP3kJl5QVZ9n4ufUzvUWjnlDv
/lbbctSI9aOggRmTzfhYXaYrOnTSuYFoV6n7VS3vvWzy4zqswRkJ+7HIMDr05Lme/egzwESJKGO+
KpfgusyKj6pVGW1LxQflT8bBA9u6C6PiXAS8hVbQ2PQNjd7TKKadO1fJGJ4tZ7pWTfCY11cth/Zg
8mm1y2Sj5alk0lNMrRUa3x4hLj+d9yHAKr621chyM+K+te0rVyxP1Zb/RlFh0biA0eh7XrrBZ4nj
oQcpXfYewI5fuRGXtCJKPcUDcNf0w9HYNve4GSVskMzbC9X8xUhHysZmMdAZQ5+RXQan35F4lDBE
B2v+rUZa4W7mq8xedB/4nd65MK92hr0elcyMA10yISDLn15E131bsImgE75QTPF4lvZDVLHO0BLS
gKrMXT5++0b0NKjorp59hjxddW2z5vKr7DBnN4a5tuha/CHN6/lGb/5LJi9WA7r3aIxIM8gCtQs8
rG3iIpDx6MvlOIpUVRBPbX9iBrj5iWWHH8KuXkG1FLd9P7yUuXn0EQ7EYYEFikrjvfKsX7fjDqH2
4ibmfgsYYdcL4sOV65eOTJ69Lf8D+NI/czce2pwuTDUYdZlZzTaspspsgPG1l3Gnm07OAB2vKq/C
ehyOIqxo6pw+SzEm8yLI+geg6YfCdtwyOrQzltibc+04fFBepYjvruePTqbjzJRucrtfqwl2UmcM
lkk7du6Rhy88SfNwTZ+6m9Sq0lLoB5XlXx0MgpgVxB69/Df03VMeejcuQkBnnBMb+yMX12XDGI/V
+FYOLu9SUD87ZJ7Ho5zLjwyJcixwhOy1Aihsltkfv3IS2xXGra5wj1Mmpv1l5mVjJE99qyuS0EVA
VUTrg7SiA3b+7dy58P8ss4VZSPDDxOsbbvYeDhUjweq+E21wX56ITwZWYHrX6FMfcBGTkIEYa7u0
YfaXx4G/L3NmXNna8+GtdNKjQd2y+GW9V9P0U0Qtb4+3hOe1hlRUSDRA9RyCw9bXboEhfjZ8ec5B
Bx9m0d1qsd1mpiIQrp6nJBIe80mYGNvZHbOvELhQ0gTG+xLKJM+NHDrtKJMqAF3BBlAi5C60kaeN
LtnTzDWb/RXyn0kbnJYb60/EiWDAwmtOxt1M+vKB1uGEFKJLAn5YSb2QvWciauwzftz+s1ViZhzG
4qE3fPLJJ6AOj02kiA3qWS0OkI6yCKuKyhDMiulmzrRmmpBb6NhqkFKz57ZxOTh4sUt1rDNyqNFS
OUdA1iFtKNNYpQLjqtP2fVXg74tUrdnhtRUfLZzlCHAirCMK+sXCgNraN0W/mHczkcicndh2Fl89
0+ZfHOLXjqfQfnec5lvvHcwIQLrNG8YOKx438Nc2m61EOe0ncfPjnsRtX7hFuik/TzPnpQ79U+0O
6iowIMWVpb0rFq6zsGEK7PvbqerKl9YeffALtEXuP6i4OlgSnAIfvR8u11zw5HtfBCJqHZjIyOCm
mooP38Zl35t9HMwX5l4kP9oGxWBlUuh4XnWoGw9QIsrHLVzKc1Z6V71no8mp/dfCHPZZ4Bz0lgen
uZ5YfDRYOkMX7smmLGYQsFWdDHtxUDuwCsbqECG6210GYlkW25OcD/m20U6549+KjdmmuvGgCirU
yWqerWicmdBPtPJTy29vgAjmET8ESyP+saUWO2dQb33bJm1ubo9BiB4cpQ8E14Vj0uxvZ9Hece69
IZPihgxZCPpLzzBNnsGbPvYjPwpnk38DG+qS1wbHxVw+p3Y9tpvMYxCH+L669dfj70wErXZiGZdF
b2D2R0xkL41iTzn61rctGbn70vxDLvdLRf2bOHVwNBTy7FGH13bB49h6sOHUxnc0Mn4DID4QIx+E
O9moMjU85Jly4jqbg5c25MQ1hPHcmXrGZ2dYBAShFhivdTXUSRdG9UlM53HSWK87UT42AWJm3/gj
6+g3XJv1NEcboAJveCtqzHY+RMRCEBBkHmdAVuxQDyh0O/5py1n4033ejefepm3SloWjd/EP8O9J
Dg6tIlkHlsASy24JhTbVBjdnYJAZis73ftZFhp/BWnhP0PCCi3kPQuLY884uk5VzZKr7G8quH+/F
Est0Fm5wCvvhdfLZ7Xjc9UTmRrerz2EQuR7VVNDdlJP4RPvMQYG9TUWLSlpdfPVT9FOFzd/CM2g8
5PbYGVAlPP2qGs0KnLcKChUraY6bZDGrn4z9l1Fsv2IstpPi2CY0Z2YD6N51pu9eVc5yt2jWn2ry
GLXW21dOnxp2DFq2bLyTUFAwHFpDYkysrNdwuLy0yEV7MDx2yC9VGhR4Td21M92tuJ6d5lvIyUgG
a84SDONXAyMI0VqfzTBtpPzivTFfUXJBpoF4JvuThiaSXLaVKquOvM+XZWZ+BrTb74/bUu036bAb
LmpGTkv1UCsHBlxd0Wz6t43JxWO3kzhgZpmluzAeQ7USWtYnpRHL921lLHGEEc/ydWW3HwT5+8AJ
KOlFWdsSnIv7vYVvEmMRMpNpiN6srk8m3J0kJDDQxPWEzzAJqvk4mvQkFWx6RgahdY3W12HaPDzJ
zgtjkx15bEM13vWQAo4eKQyI6jJQelqZHVowtd3YHXS9UANbU7dz5iLh8R+DzjzC737rlpYLz45+
6qE6ck0fIZQh0POKRIv1UbXWX5MqETTbn9lh+ZvJ4h629LMsRM57T1dfVOpmma3pyMF0Y5bX3JIz
g13kxyAWGPj3xYsHIJknU6fs8tnx35aZ+llL9HMr3MtdHwmdNKXTxbUBc5TxjGR1YlUzame1omt2
bHk2Xkxv6U5BN50xqXQsahvouzSI5WD9BmNepast7/0+MKiOgMH1s05LPZ2b5TLKNWAiNcIJEjB8
FFlbcA0agm49wp2k6I4jKSSqonbc15kxXED0VRq4tBUXVRIow/5GAtOpHP3osqgss2/fLj96c80Y
mrYiyQDIioxB1KxEey4qukStxtSeC/ngle3RbOtfDDLNF6jrh6BV5s8lwyKo8dVyR9/jp6HnxIh7
DchdI5qHg5DdsUfojgVdB49uQAM69v0LntETZtEXu+HxXQ1f783lYi9ey09p1Pe6pWH3e8TDnUeg
gtSekzKxY6e/3U31XRuZ2RXO/y+katAUQu/MGoL7bc1/C9DABWBTMh52mXA+RIW7tdtopzT+x7DX
ry1idRBbS7irOE0Pow+dp5vc58xfaTZ6Jjvjxvtb9KF54kR+9ebe2EelerIqvBszh/dJ8AZqMVZ/
Cjb05cR4bVgHBi+bWGNGIkEwXxCFlc3ssE6Y5alPqIx7ya43jPTBVPKmbfLxKnCNiXeuqeNGKeMs
xlGm/iUFo2dPe4q7wZlvw7m9+1/UndeO5UiWZX+lf4AJahqBRj1craVfF/FCuId7UGsa1df3YmRW
VWTOVKML8zAzQCIzI1zR7yXNjp2z99qJDSaedtOwH0M6dooev9dOy+Zlep+hZ/yQevk8rWRRvhkG
VVtpRqgjU0k+kADIsqXFTvFFQ3sVl1nAJJCwt7Q2lkgROin4Td3kKDpa2INavjs5E6BQFcNGcFgY
9Gpcl6NtonWSb3WM7XrwIrIfW3NdWdaalsT3TFeXeWwzkhNyzghjRhvVnwmaCvPA8PauXcJ4bd8R
K00zXaZ4EtUOOefFMtUmMpdW8UIkjIxHlivfCE91qwMK9apDmdcDc64KBm3MOhFtwtEWqzQHkVRn
6QnamFhXdnYEAPYw1WSDDpGbnKgL1aWi64aAPnr1MNkEIOBMJiTLv+V++TZY56xrzbmao7aj3jzI
IjuU1GBjYWz0ggawW/TjIu1oehao8w7SKg/lwJIdVM5K2JVCK4pSLlTKg2gQh1WCzGO2NsBntGHj
oZTAiBxEZsyslD7c4f5alVmp70Q4kdqnQUE4TQQmfaAPo0cDbZSUFieIqsUQplS3MkbwImnvCFXT
WZKdK/61TaI4R7NTt2i3oBM5x9rwtuwuwx5UJfoOJEu4iuYhMfS6XQgO15CA0DGjjwCy1cpNJa9J
FB8B6x8UvIWYFcQ15m0uJ3JyRLujZLbheSbnaP+pj9cDJQAKFMl3UQZyCIX5jhBU2zbm96hoKuSi
wK6jwUdxwiCnkw9gUhdX7z+ni/TsFCdJfEkK7cUwvTsUxacBFSkb7rYIxmvuB09B4z5aUxzsAQ6Y
yt6QBU+J+cPFjWKOwc0Mh0evBc9G4j3S2rr3yswx+xe/FKck7B9JZh+85k67YduP8cXTxClyq9MQ
G/ux1vY0f7eKz1TC4TxR2ZtAxheQ9jdf50K7WlsY6Xvl3aqiPuCOWipVcVZ8dxN48asC/1qjgzfY
jH3TmWV3Z07/uzahr1Y8PCf+0MEfsG0w71AgdHQ+z19YcmQFDgUYXt5yY2NBWEAfzJ4Z5FBX6kA5
UmY/Gb2/bio6z8kwb4ON5yT8rtS7OvJHGkBbTv6vlUI8iinvI9vStCAwkCy1uWO0qyL5iBLvG3vK
Dztm0+1M+WyH/hmBCEMHB4wsAE2TDnbs87AaPCGlOu76YjjWg3Ir4nyfld2yHLYWViRhAjJGIde7
R6o4u/rorL2CpUcp5MmEKdYW5ICYQE4tiHE90Y4CkV9YH7BdwremI9sa2VH4ODUgxJjaJTHlt8hN
dsBYXnKo+RiQDm0vafr1PxxH/6hs7Ui4EUoH405pXY37wug3vspX+r9jP63c/LImpaZiHXoR0Znu
Xzqh3KA57PjdiAIsG2aT2bGOm71f4It8bUP1UtZkUmqm/ebFwUtQNO+EGhlmd0Mw855y3osjVMdF
fBvfxpFgybw4y2DVY5lOqm5p8KLwCC4FuUpWw3nDz5bwB54HHzlC1N7Cwt2lRXh1YECPZrIuJ+UM
MYONVyC7rW8Abdehty0beRwL52A37cpyiQ7Uu62Hhw3hFm4h6Of11aGIanqHErNCZzLuQPXNM0yN
4TSWfldJHGInXKpEsxC/A/AreMfGzu2j2UvVIp+v0l4Y8V9yr6GTPt5xTS/jRNuUQ3uPNP1Sl8pD
sWm7Mfng4y/CGl4EhzCFt7Hv24c7XNyhPOWD8aLxQE4PIFq1s9Trpa3Hq8RrbzqZKQRvXXr794+7
iKW8nWzSQ6+Xb9ZZmv7VzbJLNkS3Nuqe6zg8tXG+1V155zQy73QEOMI5VFp9R493C7LxkTTedWBc
UZsnmGyLHuFvpsqHEqsvKsFbNvlavnpRMwTyyTSmsQ9JH96GgIsf2hM6rtMEvzNkvWor5S6N4BZU
7klNxNu0jAgg+AWg6OnqezlPivARdsFtWklc0S/wd5vOQtivXXHxq/i5s1JcZysp5nXfPICkuYhM
hrnPo0EdTHLUABZPa49o60V9sbIHh5gjdvdFRdcptvsRyQ4th2rVhwOWTyancXTpZXQrlWH3U9QX
hc+5r10CTZ5KKd4qemaiqLeayTPFCDK4KOdkXOECXAg53KZlbvpUZltPTIAeRts+SqQhSWcdcY/c
yjq9MLi52Wp4Azp18lv/uaheyd06aTYrYxO+MEG+yNY5JUn4HLnm0Sw/EylPQZBdWme4QDX/+YvV
dXAzFPOh5cx/ldN0Pe70erb0KanKsu5eg9Q2WsZMXXLp8jvUlYMRvQdDtWsG9xTU4TNMz1Nas0bz
oyx+g8iGdl+cxjE6eraBwYvEBFhP0xswff/UqI9Ku7YN/4aSaI8O7dEZ/UsZhoeejc5roldj8J97
DIfI9KpvmOjfLKu7T3eUBry5d74PRXLh0HxrUhOoiH8TKOzdNKUKbG8c/jl8oDri5gtVInbpUzte
fzWEvKmCnyXt0/SxxPQ2ZfUOcBLtcvg8hONLko/X6ZcazfDC8a3WST4Yxisjx6dIyjsK3befm47q
vOl6RwnLYDh4Rhp6Dx3nrQyDG/x8y5CXQeYQUvudo3v3qtPXgWixVL65dP8Gl/hWpfwWjBJt8qcR
kaxLyANM66fpEtI42Yjm0Gre2/RE8VqdNKm9tG33lMh11EYnHUpaQWCP0d4hT384YXahkrozG7hZ
Y7QBPrgixOHy87ZR28d09/pWv4WbNR/p4ApT2btFc0fT8zrCpwFg+IKk5i23qF6d9FIm5htyjXUf
WSvuTDYIMFmDB60zvaQ8oNM+2UHKnvwJMU/kxFH0mvZJNuHN8r9almTT8J9NxdoJyFnTlzH4/Lm9
ZrH/JNXm1FXpUcvNeYoPui/jD9OIv1UvYqyu3pR+9qjSH4PXnil072avXAOvPoUdP92SD4aHsL7S
I4OtuhiQZ2dHR7R3VY9eJY+cYtrwJM/SbR9KBT0x2OUM2oL+ZxkyXdbPtxFE+azGkmSgLENZy8/n
A673/PM6bX1HWIo/qp9B6d9oIFDnfZt+C7vJXlmBr6a9cwnKYIh/733/KTLjVz1QX1JuCqDcqL3l
o5EehpFx3yGZcRdJXT9MRz9XrFvlNGAEz3GHrb9PgxUC942o+AqHGsuwUY1g8ebDTv4w/eAxbV66
Pp2ylkaVfTRF/V1LfezN/sXmRMXwyH82UmslWUF9Q7kROLCq0ZrlzoxXi/q2XmMtPzquvTIU9VgC
RbBcfxPhyo+oSR1O7JElD7EDfUDHb+sQweCGB0sbV66SzMMgpaqMr9POXrnpxo3q74EswGaQ2Gv7
zyQ91ZA1zLNHpqNfpEew/VgpmvzSZa9dpH3KRKFO0lkWiydMxh9W1T+nhvNVd+05JaFKcW+2F6xV
G4ia2T5FOqttLA6FIUDnajOXoYXm36xBndmZsfBsZ0PO1Sss+c1Y9ttBdLsQZWUqqZdnHv4zzS02
xLEAQZiVctwIxEXoWNZeYx7alC9A6uTAyi0tfU6e3ICkA3ipZ84zVx7GJLsY/tT6sg9OpB39vDkM
0bZy5Bp9NkCndNcnq+DCJhGeaKBuEujKmH0OvdMuGxrVjbrHvjzzQIDW3WcRTUbB9pZYLzz14bkM
Vyb1cI02Rdj+wfTLfeO3CKHJblbLtaoP2wCxjEpbcrA5+w3QjMNDl6fEHjSnSf7nCZ3ZvPekeQyQ
AfJRdur0cqvyixkq5aW16HxKGLSeqprvylDd9egtChSeedyvptd5qiiRJRIecEDXvstxzeity3Iw
7CxAvT41h7A+Ire+2TK8yWi4YjZA8lqsXYs1jUF4W5yTLL4IRIj4wxjmjKg6A67EZ5SATmJu2giJ
2u8+d5EOpt+S7SNv2ruhIIuM6kXh1pOgWafrEV39hOWGHxe/poNCzA+VQaWQ8dEPxzbINqOJQuzs
vIW+g3q62Je0tnrb/TLrbGfRmwBkieu9QsiD9979dA5T4epHPgNoscYDjynhK6rFYVJXNs46gqRj
Ic2xg23Tx/OEISU6DVoJZD7zJOpgpZTpKvn7UpJZnECciIiyLgjZbq8yjbH89xsmwdjeub24GB+f
SKw/MgH0kcZBikZX4azvpHTG/G7Fd52TutLqK7LttoAoaWGLnaFkm0Abjy3NW68WW0xS/TCvB0gC
jrlqBixBMZ0ZL8C9ryeL+lxE7VKEAJ5JDzMZ0Uw0fod0EpzRO9/ygAfrGHTabZ6qZwxiu7EDal0G
63ogAMeCkBYk22ZKrBpWpJ/OUJgu41JnrojssF6aY7SqdHw5JEhQknbqp+AMbvEAtfxKXsPO/Wkg
cUUpwH2K1NU1lmK4CfM4vQL831QvT+8CEAKa/9WiGfDd195NOP2zEtdrCD5H1/WWBD2q7i4crRVd
hZCGaHhru2CjAJbj1P+WASjzCIJMY/Mt8m4RUqY2N3eO1F/6s+f0F5T9bx4Nc05ZRauis1k56t7i
0R/z4VjV/RNasoPw00uLuqCoVEaAL0mZbKOoXk93QaIqR9YbqHf5986mVWPp6HLM4YpAniE1R55p
MmpP1pFhMd3fLiVnnLu7acNr0GD6A8HgvbOtYhr2nbLqYCxX3IVBdRNxwUQnSo++xs7X6We1Dk+O
iOdR2X/3VJfB8rAjpYsu1xwAFiPmlBM6OepYWzSOq24bb3B44Lk9l153Z2By0WLyCnKVRA9i5BVz
jgZ3RqjfwsCxM5WmpU+Dg6QmnzqU+LLpw+zoIG7E1pFsa9hfUofVNPVXAw6MoTNxEHJQ4M9hqq29
ircx61ZtYy7taFOYypETySzCXb9MB58uR3Dq7XGNjnpZFf3KG9wNO9CSnIYlPqnJJYR7eJmQ2KCk
w2L665EXWwFaz6N5YpbeshhMknN7+Jg0FQNCRnzB62kjJJjwOrTpZajBmOTWqneDvUK/L7jSEdgN
5tlvEQvmSPhrcUpNZxNpxTmMjLMuqrXquesouBdMcCGUW/4KB92yoWGl1LfOOxMKtLCtYj0oUI3G
8q0w/GvBthdW2ziwDgg86aANnIPFNlP8dcWH6uKo86raJJIrcEqsEM9lC66epCiiAiHWV4tagafd
g/ZL7YPNYLxLTbpb3VJX4q1QUbD2wSHiJXA7PNPDxu6A79XNcxHxxlHghUjkp9McJxbwUM6dkf5L
CPRPmihFPqabSpTurkQQrRNh1qekV4RrEzlKNNhfUbLtSPL0e32pZsVG643Vz9Oh2RBy1C/ixHgt
C3XfhMEaCrjnBRN1d1lY9PH0w8CtknFIFDicrfY9tZRjLZkAVckxsbNNCcXauFjEL+mmBZCWFUa2
K74w3XSwN2qWHQcEKWqmrZO667QU2+llan5Ep0RZksy8ZNBGTN/s50vOz6rNceExlKO3uJARlQJk
IC5yUBAQT1SVAq9Aq3yT/J0RB2vYRjsa1Cuv0rFEUQTwX6CnS73rVyJ/SwxvZedi2yv+VTeNc62a
KxG011CRhxLPIR0y8L82EwQT7qvJHveYApYlabF9kENlQYU4WfKkSiuhWE0LcyvbTRBuOEPympT7
n2u1ypvuquuU7l7WWyta80sZoKEtfr4aQySRbGarzg4OVsEd3JLn5Nhb8mg2QqBQCgEqtuo+aZxT
nCW7WG8fBWO4eMy2ji63MUdlTPps1/o+8EwUw+7aA4DuaTV2AcIJMuuUMBpHq3ioiR8L6vGzqSo+
L6UjE75Md3Jch5PH5jwWybErlKvtUmuZCGlRrtRVcBhbbrpMXzK73qAYm2l+sdfrV71jVNXW60wD
PBd8OJzrIA8kqreIxD4rshX66TWdpMX0RhOIsJQh/B4r2yXXkZokTp78QmOoaJ5VxVgigNo5FSiZ
vD1lTrKDNbCpBhXQPF41TyxgA+zLsjoj7T57yRHg4yWERheF6S71+3sRc+gpwA+E7rYyky16WYJN
w0Vk8JMQ2Yz4OknjWaq8DT2aVH0UGzjGuNuuphgPzZBvhxHjd52g2jJL8zPRI2ONwiiPihKpioot
6lJFkJ6T1nsYuoJuvzDq1d7rRQBrqGBAnHIS8NDU/6RiTOBw/yu//A6VqP/2n/z5e14MFa725i9/
/NtTnvLPf/4JNv7nr/jbMfxeEYrzo/lvP2v9lZ/e06/6r5/0p+/MT//j6iZox5/+sPwJ/rgilhpu
XzWpVz+vgt9j+sz/6Qf/4+t/gg9xyTqxJgrtvw5hWeTxZ/4rU/cfX/MHQdLQIEgawEJMWxeuakOa
+p1ijqL6NwHlT1cRVAJu+oUiYji/8bQ7ZIWjLIHfOMW2/B1jzocMLosGuMqphG/471BE/kKQdIRh
WqZg6RMAwCa4718AP6gEx5yxeX71MdyZj14lZwg/HRqRORHfy5z9H1MKwgNa+j7KDK/6/db60531
J67fRBj7hWLyv1zBRCj7BWgX4EEkqosrKDHsAN+GoOZzRIkW3ZFubRUvRHkN5bfUbuYN+gNX+fy/
eG+/hHFYfH2G7/8f3NwA9F1D5e341zf3U4iS9T9eOPPmn1n4613+jy/+4y7Xnd8McwLICUsAFnP+
eZfr5m8q4hjd4GdBB4V683dwtCJ+M3TIgJNby4Hq6EyM/T9u8wmUilZ5IuW43P+6rTn/3n3+FxCh
zWPpmNzoJAYAfYPm8+fbDGFVZjZFmezR3IJPyaS1jpB0ZE6o3DKrmWMWaV+I+UA0XqrD3EvDfpb3
Kf04ogjNEhn5uwXvphiikGwXxV10XfGFzqGD3mxnewj0HGckeh4a+HDbnDhK98pkzgo8nT6acyic
zt9nTXAvsVXTGaq1edw25AF0t7Et7DMDxo8ueIUBiPeUtFrVSigdHPzwNb2xmXR9fakwjLHltupC
SJe5DJahR95A60YVXkBoZVVmPNpxg2wuXBu6vx2oksG5MOLkQLCrfQLGVJwoC0ETI2/78UisyuRU
nodqktyAGqAgpO+5sExUxArq2xIb0aqTmGNR0KPOHMRFJROYUrhEfU/LV4bjD60QYo10et+b4GGY
f2c7At8GplrQ3KwSR7favhSAaRReyW07VFtm2THm7JU0o35mm6D6RaO9i0Epl9m6ib8XkxVI1b2r
NdXKnpofSScMqeWHed+2cqG1wQGDfLIVSUCPoNXnnh7Ge9OYKiXmmP2IH7l0NcTEAdt8HmvqthDO
PpZ48GUXl0czmRpoOaJCJPeoC1/KmgqmEd6TYzkoD9q3X56bPzbQX5c5R//f3IBTCpcODN00LM38
y0oLkoKRvCiKveKh05eYJTewikq0ClW9yslS3RFruVTorSMdTfq9JZhuQ5pZG6H7GIOh2+hVeIpL
zFdqVeb4fNARQ0zyb07rf9fo4GayAx3oV8z1e1AK7WgtyO+8tjL7ERZ2PSsiES9rDTIIlJx544cq
R0tGVsq5JmtvjAjEG7Rm2DLjWyeNUBYMhFxNUe8DUYtDkm653dWrqtiPpFP1tdKjdwkmFYg7psA7
o5zSFxWWTITxikyeEBnsznQj8OzouUekS4mK3S6hJI12N8sb0i2z3ktptOXjZgh8wNhZgepf+WZx
o9bwIOhPIKJFLJiuhS7j6wiIx1UaOlNNdGSUO25JHDDmtme8SMWx9sSRq/OmYO5TCW8WOSUwdZgK
TWJvEocoKeEjmnEjysdBUy6G2uDtlfo8UoMI8Z8ksxQpMNQtBytAILFYdf5CYcS+sgfMD2offu+z
PN4Ai87Ofg+tqa7MtU89DJaqNxemosV7JbCeq1C9jWqvX0dXrjWWkU2KT3sfWzYJfnS2CLTo2vlo
auqTn4ThPNMa7GKQaLYxpJptnv8YsaYztza7s9ImNjGGEFq0crgYCZm10rQoovuvvgrcY1ITIhol
497PILLEGlMenPMqwk/+VebaV66PMWrr9ljIuj447aDegE/doypGBWDg+XMzp7dmeYCxUe2wmrq9
Tr07DuG2SqxvnhEetUr2e4QRd+yjNnbIDLciFkfhds7cJtGB8wsXqRa6uUEggOGZQR8/3vuIR8ph
5ioU6gj0R4rhLtDg8QS9QnzHoYLDuajt6Y7NEE5JUBQHTLfwuoZBfyYLCuE7nt1lEoEXG4mxtLn3
7L45RK7Rz3NoBASa2tg6wGkahR1jOsvFwi/vXiQJycBQtNZ6yDSSo8VVrRRv0ajO2fZJo2w1vVgV
uTvQJMccRPwFFkX4MStCRVCOuKSU1MLDOyIOCjmn5450E2AC+hK90GNoDDqXPshMi+z3ma9r7UqM
LEWWg6MjINIUQFI9J+ibMFz6UAffdIEvhYj1FLfM7mmLfxfDYHjw8ILCi1DxDjcEz6HIT5/DDtGM
VQpURLLYktoKtmVQlZ2GQptKs1lmMAJQFQNssnu8vnWMBLY3ckRoTrvWY8M8uEWKGktaB8Jj1UXh
8+BDzSfV1bNXDRe/sbQpZAto6KGzzB2MM4xbo94cNJ7UOfEQESKryFvJygF4JAl5I+3avHFPoRhU
ymLW1b669v0Yc4Jn3aUnvjUJShEl5BBPDEg1M3vP2pp2uuHsooFm5l9uMK7ArtpHkDOQ1CpxLh0z
3WeG8cicrD1YnoaxI6mWTRrk+9DOor1akgEaccCvq6sVixXt92rLy/29RMQ0iwq8rW1cDAtSFbxF
guphlklOppYMgHpFXr5Ff2XOsZuTdRb7GyS13aa1LILlRivFrBjF6yBF+UaumplFw7oJemRFw8kc
kV9rvrmq8ob81qKBesGQ7GyRcO2m044WO8G29Vp3mVCpL6SOZZYmzi6JXfB1DW9N6Aqx5BXmMXbl
e+G2x3gsEH92vApCVbqTbiElo61Tmi+WiJKjF6AGMqX/AaGMLOY6o3PWSuoD432wUwb7NyGz+OAp
5coxfB7kut4WkzVYs+AqZNETSDi0VmAB3Ma60s5sQAJg26hHQM+xE99Zboa9CAmgz+m/O3X6rciM
ehuq5bVxO2MviLmRbM7VWL8kpnkhvGtcjMAql63SUQoEwyPRBSuPORzVFlRCA6piK0X15IaxustS
hIztSIocWvdxXlcMRx2UaLQ12ggohyO6V1V/LmNrbWujOleCVMe4lW17HS165AOgDmLaKGWEaWIM
2CJGvefOSOB5QS6ZDYNVr40A/Ymv+Ed6jZnkASRhHZirN1b7oAUlqFbtum1oK7cWPWaq2HsMYwcO
l6OughgWSV15u0h9a9IeJ7OFocULgZ6RtdRMdul6NQWZBw0KA9sFV9+52JpiaXvYlA0M6iMTH710
5jXJmQtZj+T2xT5BSDmyu47x17wycHTTmCiYrcQ5AxlUX1BTFHYISfmIMkoafnxUOufGLFvdywCV
zhAFYuZG3lkmK0IzkEBYzryItWal1GDLCXxCwwVMEec1AtSE1pwfNhkANxRKudNyf5LAI3M4Lrx3
bxQwBAhRznId3cJs9Rc2xHEXo+ua6Q6lpJKmCLY1XWeJe4O7Z+8a23giO5EGuANCpxJk8JnVK2p3
GnRxuaLjx2BCRmsvQCqfdWhoRwNjZDd0x57pQchCt3UK5THEMR0m2wbh3eRnL8qTI9wGgTc6MJew
CpdtFpNL7J2yutsYmd6hHItXepkfakFuuOPJYqaH+rhzUbmiYWD8EkUFSZ9R+VMWrM9jDz2kmtT2
RvHcel0T4oyyogn3eEMAMaFkZrMg7NI3YAbJQCp7T/ZyDbZVx4yH9yfXBo+ZLCnSWNAxQzsontO8
bA/EZBIqLfV93EkcBZVNmYn9ZZEVfXcD7JbrqIT6yjh1rAYzY/DMY03rcG1NS5Ld5vRTQxdRTET4
tn5xSz1eWk3NaMQx74VVgQZqiXLU2OoC6h6Nvl8QnMsU4uGgPwBEzxCyzlXjK3PjayK1ZajZd3Uo
j1adqkxPmBA1VswQrJKI6+xNJnjPbbWT6wKuZF8BWqhlsy9dn/F0mDFmZW5I2HK7YgM62BEK6ji1
93hPj30rxXnSQZWahv5E+VRG82hHrFmGbePklZJzIRq8TkeDVzmuSYfPR7tGpTf6kNM9a0SvD/SN
TWSjAzbC5uJ9ZpnVrVNwaKOnZQdSVxsbP7gfXJXwHUpEt2wD51Pr9E0DhpkJ0KGw1HKe1/Vrgy4Y
EBO5qIIdNMr6he/Ldjl1pnFuYZNDrmjZOgPQNHtq4gx+smj7nT64u7hXDNaBEYxuHOIYtLadDwiw
KlEYtiPB6hnjgD4tbqCFdilGJ2MuYUjoVM3B6HJq6qvhAHYCDz0wBWPqJNLAlS0jaOEF2cHIFIY9
0cPRBw49aYhTHAkUp7KTqZVrthDXKVYkZ2aIHxK42Dbx1UkI6cI/bKOs3PWNe+fQ+QCvEc2JWsUS
VAEsWrCQTFvqsMsVDQ3IwBriaIxxVYruaIKgRma1LHMGX/AA6JQjxTLqHrB2SUOQ6sAHPx7mtcLJ
ilchL2NAROAMEjv4RDCdweLSWMpS5XtqMQkNNmGpsYpikITj+Ew8NbpSXOSVFy7jIn1XQmNpae5S
z+SU3YBwsrOcbzHeklQvgXh2CnmowTbJY2QLVk0a7vilRsbelQtm+Om8DDKLGhbJAs3xDhkiUiiX
FRgX3H9/itKnU/o/m0UCC5xGzBRFjuNygtLUvxyiRtWqkgqD8N6PonskGJZbi7DHIGIVyaGqJAJB
SJ9DyVJW+/eAqtDHGN9jqiF2kiKgbsDZCDgSAxbcag50tQ8DzsKYarBCsZ38+72lf9Xu/LXX+n/U
XP1/sG+qmwRl/Ou20mP8+IrDunnPfm0p/fyi39tJjvEbHRqaQkKjdTQxjv/eNLWs3wAh2wbxORof
pmv6j3aSSe6Oym2qQhVS+SSVvu0/m6baz1QVLJQWNiSaUH9vGv+p+f3PZvivZ3nbUqem5D/vQ4d1
0KEJa7FHCtIpbfEX4Lid5DgBvDZdB3jWtETpdrEQFxBdDgPEGMddO1hzxvr5vBQ8spnmdoT/+qgr
MJAyGMg2KBaw/bRSwp3B8SVKylbV59gR2XDbkhABToKjKwMkn4e+uKILUGZ4hV6SKsiWCjm7iWqn
c4SLqMe18iWwzH49+qT9ocbHTigQhmWmiNdNhtVd199LEJCLARwuT0Ky9DqdZz7NlaWIgkuSNSRH
TlrnLDSu+Ov5HCQMGiX4jDgjFaqaDWbVS4c10ZTeOdWWroitQ9U7U5tn0zRvulp5ZIqELniu2lln
CmrvxqUPkRmjjZvQ+3LTjkz52B32DWp0zv/fwwqAp1/G8bpDGTTTsJkcYSF9oxlEfkTQyL0BZqfr
7L3ZA03Uu3YXRqq5t9n7V3kgXjI3avdgWdVRVXeeJ/qdt9Ot9JAxBT2VeaHeFKu22S7g3LX+R2ao
xqMoUVVqdtigLZLEeYTMbOsYlFIq9PKbVhnXpvH2kTlxQqrQe3baCbKGeBDE/NeoOWerNyP6LcOr
w8078wkyPgHri3pErX0LIilMVUjJfVMstVFE6yhnpDYxggC05K+iNbtdo9r+QmZd/qpX7gRW8vJ9
kRvioKYwS43qapPBeB/dQke8YSZ7I8oJ6sFGMloHL9Wjo2jRrpIOM1Lh68VBNZsbaiba56lXbCOD
I3pTBfvuW5e4cplUeCCblvTvGg7+PHRGfwWKi5CNIbiAD0+fOiVP9rJRMJWo7X60ywJjlx0uMkV8
y4k42KRj288sDDrL+ob7gJen4IpcoWxIkDQBaw/FrTArMKtSQdFh+cqiKAfAN8kPo+g/dDp1DNSD
Ux6F/oZEFwOTyQZZarSmCXnBGIB7RrC3wrXoYj+6S8mvG1ED9J3aXa0Rh0UX55eRMJKVBasJInKn
3ZoSSc1gaSvVR48eTErWWirNrEaHOh9LuQ/dnLrYR7XqAyNWivGG5kW71Xm7q3Ls5T5igkUU2J8d
dq9ljc7/6oHodagvqTVqEqhrOqvD6NlLXlmgKNUbChFtN9AZHR2kRUVv7XS90ldp58x8hwaKMQBs
sTvEO7rAnJ3KbQ9p8eQ3QQs7wmGrqQrr2WrEEivttzHL8u/DMBzDmHi4flJJBx9t77brxvceUdSs
olZvNzLythpH8UUcq5+DDdiSA9Emi/E8++Ok4MzQPdjKMmpCVGpeHq4FsniOeWi4lKnSNYytS67H
vishOxZ+klC6qM85eH1wEM0iGqynMM7jE0iLEdYzJYFvJecxbwNk8229UlNm3m6x6ozQXuh1AVvD
M9fMYldDYehU6+ZKA199SOJHarkcukGSD22mUimZF3Ot5zQzEBSPS9DhD5MW4LYOq3q+ihsdFZX/
knUIA12aRTuVrkGVx/PYEfJbmzclYpr4Vjr6dzrA6HkEN4YtDn3pW6/gGMdF+MiJ2ntWa/vJ80B4
yM5adzmMgNoCjePbwTsK6nGlNdJecOwtZlWrlRsPgbzpxAjozHDr+OOZFaReWpD1oCz7byAH8qOX
l8eqG1jiEXmYBfwyABoDmBmedjVTm7VuVMNKMOjvS7lKazKoXdE4AB7GPaSchAI0L3YqVMmt1oQl
HFaadKMBH7n6L47Oq7dSZI2iv6gkcsHrSZzonF9Qu92GIhcZfv0sRrq66nvV47F9oOoLe69Nuu12
aZKPLLP9Te9Gz2n140zYG0u9rs3RHBqWuHkBczj2uYP9NZvFI9aaf43nomquuneB1D7sA07lihFc
H3mXxMUYPqkcbp1vwDWkwEsSQC1jiV4/XhQ5MMJ5tlvstaNFWNIiTktuvgU5GkRAGSDoc3F2Egsz
YlXSjzNtjT3MpX2DCeWrgy4ICtv2AQg6lL2NmEKhxFesivQ4xu5TXfmY4muRQpyyMl7XWB4nCEua
ro/MMmgBnAQhzGcqsDrvT8kqiDPStSOzsF558ew9BwJJdht947BmvpJy7KT51nB37pDm+JoA0qFA
lKlorwO/ntovnT266pNOmCQy3LuPO6D69kq9a6VuAeVB3wzy9sfIctQz3CMEEy1fLQTVLvG/VEHY
Eqr8bazN+jLmRXEXIePvCu8h6mww5zaHVZBgbGtraGBZNnxwn/WHblB1WMp6eR6X4ArGKpyDmKCt
CSRUhEpwa87utAc7/pw0R1SwANyysdn31bAfgzjZpbUYt4zTEYJr70O7BCTUHjo9TzwsdHDehOTW
wlmVLsXAKgC2tYUeYAaKojrP2cOD4BXoK0zPoFmbvdMGULvQgDmOM50Dy3lbQ3/2jRDoA2srOFUr
vkSu3A5lO0QesKPge0CZ68KSyVV+bsHJXYDZILs0KOOJje4t/GxOMubnCUbPJlqsMnTM7qH35nOW
kTWIj/YlU7nknymM3RJRdTR2+py8Ml4Kcy65pwz6jqH4vTewVHYLgOGROPvDBM5gTB3NfZn+zllj
XozOMB8jNNhS8+6L6isTKr10kfUzJYhep1ki0x39l2DGmJiK4i93B7xelesdAT9XN3XKc4+MkfSG
BR4PZCIWELxslhcOwu4YAojkIjnMwTz7mNa9a+m5rBpIjt+50RSqUZrrj663c5T/BonkhpKI5lxL
HYuMB2osEgblroqvVTld5xpM/5CaCEX4NtKiEZR46MVyOzvXcDTg1+Ig5TyvXCB+TYs6aWiyp7YH
UkQ81oUoOcxBTt1fva/G68xbj1MAylN15bt9rBBw7Kc2F7vVMG717zUf9GGokHNKlOCGEP1+9EgP
WtLq6tL1ls38YE4JEmwUdw1C0FMaFf3B6rmLMlka+9JI6LL9lgzZzHHOhag/isSX4TK5TJQhBlyK
RsldbY/HTsVY7ifrT2uPJVhp5wRKHq+2Qm4nid6ofvM895FqWmh45gXrVi3DiGlB4jbfedrcKewY
B36vP3YRvTdjHQFBfLb1ZO6WuvplkGmhXOkvpQtsPe9joDqxOs3sf0M3CM6zjY1YdkgBbUixW11N
1cYszGJL+oQCXxOPpyzTf31dXtuaZR1GjGWbIJTKdHvLSKHdSCygvXscA2ILJNulwHNq9Ku63fcu
E7W4L06JFN6+Q61m5dRCQVurPalsnNkkTir50JZWcQskB1jkRvo4VSlriwT02v9ff5xRqAYKvnpp
kvQTROrBhsyR5/bJMjrrw4fvsB1KZPJZKrG04lOLPYaOjWPO+8Ww6p3Axb2zRwRnYBQgjPP9+VYO
lr6KuBNz+6X4MyyK47vj2PAje0tnbTDBgYXg45+z/Gp8XOkvs+0vO2Pws/sWVtChtHvrwJSSo8qO
jKvBLm7nsBbcJqZ+xdtAUAadwQ6uQAo3mXUHHPoLW+Wt6IGq+TBmTla+3E3m91Lj0+eC4GQYOTHk
GGwcZaZI4NYMmBS2VaTFR4KbFYXoWz8VuymL2NsV6aUxLG83pLuSRA47u0coxUilro/MpDXDUecv
yZPsNhUJSg1IaEaaBKfoiuyPPnM/hpZNFJmADNorLH3zjOiswoB4NqiGjFhbOzSyaq+K/EhtjjzU
AGQ/pl5NIN3qmvQHcqEtCAXiSQqctFOD6NgeuieRjVxYoCrr49KmYWDNlBxSiu2UzQnxbMlGGF16
YDfd0V8FxR2KyeWiJudQpan5aCZj6I16ixshOY+2z24gYSfEvGFbGUuNUG24n+WM4bGBxTQm7Q3n
L1nPcVESSFggTXdgA8015wSASzC0sCJetCkvfjf0W0sQwgaoCNNsNjOeMlw77MsfpkXu3f//1Y3p
wSxZvsWRDKvqrxqa6ca+EmFoOb5UafBI+Jq+J3QdWdr6p8Y0kzBR7BNn24U83FT3cfVTJW11N3Tm
HM5T/FatufMzI3XBL2hTU4lslhlkbx9pQC0uyX9+Z4ldZeZuyHD+Xy9ZwBXwGk2G+Rdef/uyFFUO
/YrQeLMtXnUCngfEjj4bgsOBE+gzGPLiXjflvYEDOKQVxgRXW2FXsUpwIHns+61M16wVP4pPvofb
ZzHPrTPuAiP39gTNIKL1jimmTXey9YXsUXSjCZgjWhpcR4z0ZVCHmU9kZZRjtKu85WAQJ7njVX43
fcs8lUb0WNVwEbLIYRq0wDuUvXFJRbwvSYFEChsfylyIMNE1AgJVPbJFIhdI68/IyXddX6/K+wXT
dULHsViEZruL/PBRIRHPvZmNNQq1l81eEgLH4DPee2xuuKyHj6zAORF5rbHVuA5qAXsly1Io7Mh7
pRN1e63Z6USrGab4SVld45Z0WZn2LH4Goe7MAA3WlOX7RnfDLhmXI4Au85C10FOJHtgVAk7jNJEy
YYhjN1XZpRmjk+uK4URkuKCGmFLQM+YToz5gdCSh4PoDoVa/xNoh+Zx9kJhQuph9fHCaBXByHmVX
O3N+CwSKoWdY5zy1Miw2q8D0f5ILWk78eA39bnuh5vN2rgKSacG62DkzUu4mpvyM2DqFGnHL/Df3
4mGFw8EE5KXedzJyj00ZnQcHRm5vjDt/UM8GMz5IhfrQEdiwk4VS90Vt623fFh9pHbsX5nRQylx0
6zirg3lKLljvDgscKwy66SN3y0tq9OMdUbTjnTJpAMzZLg+B+Z7mKZE+RZMdcHMforsWctqmz2zr
rqW2PMRDsdOs/Lg4HbkVTuZyfn2QAvEadVHy3jcFsm8FAqO3n0rHTHf+gndDBWyJHNPbQuPV7Nn8
Fx/MDJ4V4gXnJgU+HBh/4hySkEn9X5t1w1LQI7GkDfYqHcPOW6Y709UWI3wqPtxyJkRsc76x7kp5
+zufmQkCkAbNUGqjuvHLt26FcPjwXQ6+aHgYjPoLD8W7778PEBx5yJLPwvuoWkD7Vdm/FDUs+op5
MJwU5MYKJEMwsA20/ZfSCzZE6N2RC1veCz/s+5FvSxcu2YnqVVDdH7s+b8AOUmVPxVsfc9amKGyz
kmNgFmD8nitWj3snbhv2WRMXaCfjc1foYO+IuTtkQfdkaH96LE+qwsrQ6QmLkukfhfHQ2Yy5Wi/X
4Isx7phESPYoMDZx7P24U9Bi2/dZtUbrUyVZ9/jOUr9+jEOdncGVHwH9PqBYuRYYdy4ox5Bbi/kh
TWGLBVg7TVP/dTjbmUslfxomJ/tYmvw4PnOtLrcPPiuvojYwRMFp791dtrCSg57xPNthHo3+CZoT
ZInRZE3fyN8Yw76Nuz1kSHOQWIgY/2QonHVBcpb1OaZiYoQGZ3C2KOxcCEjgpoeRAKHvRmEWwoqs
dmZHXZXUrCWM+mrp4j626zRcSXk9d8guQki36YIFXpxNFqARyOjJ507fdkMcpgjJT7pKToEXyVuO
/GfDrisUugcmPc8nRiE2GGoqjCIwm2cfe1rrQa2y3Uk/UhVKTBFjQFUvvhUDqXOr50c/Ne8krsqH
1PG3rk+TZ8M9lEwH7pdkeFYYzWWnjsxw9L4XURc6k3PqZcyQzC7u4XxekIlkjTQhrdFixni+Fxt6
/tLeZy4QwGowQGegDCKs8QjA4y6bfLZ7M1FvE0MDdobEJ6CB2OZ5zDF6J+Pgo489QoMM/xBlkX9O
K9M///+nCA2OORM2IPXAC481MBf/mvVjWUriOrsSbUknNbTOHkbkNL/JqFsOepI7Yk3zw8K0gTPP
++t5VEFZB9AUdwtAArve0ypih4FeDn/xzZITUIsIA4TZE7ma8fJ4TUTCJhf50M4v5EaBakQfIgdr
V0TLvZks8blMY2+7BHmYEQo2jqO1m8Z8vMlz0g/9R64ahk1RwKTExHJomc4WrjwMPNckPHS6IAGY
GHa6h8EQSSixIOY5fUayUKMKdrqsiF4X8tlI8GlhHVlQzEYXYa6TsHP3HDhg2hrfs8UmmK6lde7c
YTfqFu8KdT5np9HtzfleGFWym+2sDg04ZRIR/iXDZF047bTnNLW2gzsBJLKC+sSEk4i6d5B7gBtA
98nAugtI29h2lKv7yt9wLy+obKZpfwR4HgTJdzvAWsg9V1+MOAPY9bxkpOFkilsMEuMLqmrMn3V3
1cirynT8KbylYVdu7AIH6EctbHJPl2K+WvY9UDi0Fg1mfx8V3KMJV+q6ePVHNZRnKozhMAeCEKdp
+bVsdC8U9v4xYE6aiU+rdeLQBiq+ccG6xREmp9ySEAQTQgoKEd8byWiHNYhrOAkJ9dwZi7UJ3KT8
ToR8hklNSCmA2cOSpwQ22+7NaAmP7VxaVn50pF0Q+rvigh/pKxYm80gSyA9glJCvVWz4I7ISA87O
kuC3A5ExAN4jVmh4YPtzKcYj0ZHnpJpZ7qUkcElvmB57Q2VhPaO9ShWjwjjWxR28CIafQ/yL7Nvc
pl6cHcYAtjQHEIWndnhUdbec0dy0oSbdneEK85C0/zd0bOO8mYSW0mCf68KZ2WSJDw5iWC6ZARK3
L92b8tTfwIg86gvrrc58dV0ieeLv1jf1B2nNBg2B/Z4EEOYjLKMTeKR6oUmggE9IAi6eOisBLuuZ
9QHHC3KnGiWREgiLsjYleyYRFUIFBkeu7bDl9GOANVTUKuh/Emv5p11A5Z5AyYTXjHQ5VOQG0pic
5ZtoW1zQSfRbW8QBqYRRVFyjkfDMsd/Y+tiIDuvVDOAXVNOudZhDrnfwLh1P7nBzab6gXQokpHVz
3w75eHAbxsiJ4/4inf9bU2vSS/Y3aoaRtWnGd10Bx/HS4c0Gt5UIjMPmqadc2TnNRH9jpstjZHvl
VgNSz13lhpSy4TgjqChbXrDSIxkuEYx1huxWWbZxVxjEUEXyOwheSVxEO2wdnLLTOLcWZ1fJ5CP2
8vZkV8276khgsg320vFlFViRUDiaCNzRcqTfnPt/lmB90zA1I9eaQdbaQTiMAPwxwUSpzXMYOGzI
JYl27qNBqB50PWY+iiLSbj4vXjBhu5+GHc4Zdc2s9jQ30QnMMlvhXBXrDDbfzVmSHkDb0Y5l80Yb
BM4he4AA6cr2xZ6r8ZBK5zXSyENzhMw+IK6tO5pArZaJvQTyPeiFL8uYvILTnHPm940L5wjx3NFH
0dOYS0HHay1031/zVEO3pZVLx4JIiMqhJmh5KuX0mMwoYzqNCMyOsP04xF3lcad2sfE61fDSzDS5
WOy4eWOeXGjxdzENPWG9+uhZhcXMdvyCjn6wxNRuh5zkA+SRAOLjjNsm4PEJgObyWv9La5MhyfjT
5nV1MJbjMKh3D8bw1hSIUoeyI2UhZaLSiGGvU7Du6EdtuhfCU5rC3Nr/u2VnhLDWioHmqGiW+WaC
PbZ5OwRRIO6E/MRKSLVfN3zw5GJqwTWoktE95zKVpWXVv4rM0VAG5ctSK3kqzDkJzQhguGqLYO81
oGIz/VsqbhFYUpI4uQxBW9CgLKfDiZqyu/Rj8wVX8qwHi2UUM95tBqEKaVzDs5Gdsf+8um6BRczU
1xlGoMqNd1TTzy2f2xG/cN4bz0WWoICKmNiLa8RiihFzKpHnms+2hfwoNSCTdxPXuMO10KqO3EJh
j6GfFScfzSLNg2yPRjcix43zk1m7yEXWaA6GE83OIRMCmhh7zyN8WYUOiTC4OP6sAqfZLQljhwYM
NGKMcFTig1dsZwePJMU7YdqRS9NghqN52YF22AJ7Tj9h3EclPkBr7aGGzF9567RcPhy1LvgK8nLc
S9yDxcRus0X3xkaG/A2AVzWbIRp6KFVp55pbhw+bJvyngLAal7C+BIlpQL3SU+bMClK8eJbJCHDF
Pva4t4htPimrv9AMZ9ep0WeoPn/6BQ1k5UOz9xjybKeYEJp0nu5drINO+4ybjcn6QqYPy0AE3huW
YTOafejaPj8wqk8ks6OIq61MIEyNokUguPAR9nYWXM11mJkDBouQLD6UWGzsebQPhkzmk1phPC1x
EDYSqtxwQxkF5bH2xidHA7kDTVDf5YhQmT3QoDjG/+Ega+J1QX8DcsH0Ow2vzbUuSzfNV/Q0TdD+
y0XNyCt5MgzuFdsoyXSz7CqcWiBLs7KuKi52g1Hdm/lAclZjUnS2qbfh2joLE7mugIK/6jRuet34
Oim0hCQg0a4B/87djZDcyKiGh/JkeZAM8CKAie/UPnbymxY6O7LE9i7t4r0OfrKeRL3FEDH9drKz
LBC4Bv4vYaZIkQkVJAGEANvSuh86xG2VcXJAOrJM9V48e75H/ZRAC3N2aQSgAPQ+sEfHcrepxZxp
LgqPq8n+NyrJCcqlGkK2/TspfuDS1ncdc42kSRCbSvdOWDG3oMtamJFi6ipxWPg+DmbBB6bS5mvx
iuElZ1yEcJ4pFbyefRyvz08j6utkWA9k8/WX4WOwmnKbVSQII/bjwtcJSAlWgqylQGbIak9iF5De
hU2G0324Bt3EZOE2AQ4Lsb9gg1vK4oWD45FT95R1JKW7g8QrH1t/GPumYWHMX0Y+VIcuEm/srRRX
H2vTsmFpLYnnJcpixvewAbMHkC1D/eZH873r1Z+y1u/+5IYOkfcbVrjijH4UW6tqmBGjvd8XcEHK
/t4KnKPlgKrUwdKwdIHzqueUJx5lf2wyhtbVT9AR0eU3I7heWAMAxAh8iyD1Dvz2nJ3fWv3BdIP3
oXTsLXBsMkLKHUuBHss8w3e1Ncu5vSdWjfBfVe9LEPfguMidRIdFoinpcKtPoEFfbLbpXWLhCyvV
ikGCLEIkTXUhEUbArb511Gq1W5m3k4EYY2867kxOXPaOegRKABOzUwFtvMREgvi0aA6elRxd8p+l
7N0rdJzvyXSyfbOCuvlPjly+94NdUsK/tTHqdLDTN4Y2fNbdsBo6gGF2cWFEZz2wVwhEYx7jpbn5
ElSl7fhsKklsyJ2P0g1utbZeGyc6dI29YHMPDjgJDKKmNtnQnlf4ETr+V29d87cwnsB30Xsw/HIw
8ZoAuvmElmZXT+KDUUnFCPVEA5uDcm0exMQ6QkbJY9queRlU7Ma+L3xEZFj+s0TS8/MbqoiEGaOM
xzvVBhlsDJ+6LLi3pX4HlnrwaxcLtk/2ktZyF3AamWmXXcl/o7fmzJSzWT6x1zjmCatb4DBMgI3g
WCCWfswkE8Z4XqCQFaQqxxQLiMiI+s5hBYxZd0L1S/QY6TVETr2ky/jXZsIN4FWzYL/psnmeJ5wK
nHf5FoENDFV7PhpvhoelqOd3tvGzodxpNvaD5UBeqQ+QWfAKDbRVTjNT6za8CZan7Y2NLs5azUwT
DOttch+NY7qPZl6PDrhFZzCu7w3vM23cGuRyc/OED0vcthSYSIJZsi59EnFhU8CAtUb1i4rAJqlW
YTzYEh2ujghbg20/DsFR9vosx15fUi2/5i7Dl+MsSGnX3bAvIpah5AgzP/jlgWQiMPxMKCuozVkA
FbB2HsQsnsYUSY9NyjeUeFo2pS6ruAXRwktnYhcwG3S1cXAABeTeEXBYlQG7Uo4lnDnyQP9NWOOI
fRty5rETjIlq5FNMClCEVkIC8LdRlljTGzK2sVL36QSbY3ZfAciyebQNck8iPYW9TyltuPJSDUXF
bFmzu4jukA7QaOn2s+gkNigY6kW7gr+D8QGH9C2I2EUUUFV3TsRl7CLZ3XAEwyW2rilXMzhXeHp5
K3I23BVsxM49kEf+0Ooi4tDDpyFqVi0jI7FL1NYEt0VIahID6m3a6nt+wIeEAvci3Zek/mcNzXeX
LDgbek3fXF+LFv5GH6fzRg3kk7eShyAntTMiTInaVDAebBc0z/F9kpfgp/HzDfQm28wb3mb05hkM
bCDPjjgOsvxQmEuRXG5WCjVdD482DMaryARKzL6lZyyMEGxv2I7165TW85ZxKnlRbvS1WPxtYWgs
EvrJs6foom0gIdk/CkEI7GtMheWB9aj8g+hhfOTw4DP/E+FOda7FAJ5IZ7i5WaLpYlh2g+QssAr6
HdESZDgfZw9hZpTrDYiOT0ait5KIY7z5KINra8D8MzonHXggFrILg0CC1Ool4reNxtxnDeoJ795t
jIdAkijkELpxsDjdYwRs59oE0o32OpnK9N0kCkVpN0QIRdsz7Nj/OLcpkBS47ikJRoXlPygPxGQ8
Ti4e9xztbdwbWwJ6iYuMiN7BqOvN/IISOgJDXeyyvQAgZQ8NVW0a58swt0RPFdk/Ym0+RIVRPW3A
Ioo/vkKqoywN0ttHvgJo8le32ifmaXkpByMjiYnRXsXzxYA4QBsHn17I4cuL3X0S1N9FR7O5kGW5
cUe2UIahbwL318CI4EoSNnuChBsckHPH0Ga0TaRlMRmETrdu5ImYWzA4zObymQf+0VWoi2WRUh78
DzFdB+/TzWR+7WzjVaxVy4qgFekB44YcI4h3vnSCp6oU6mPO5IOp4j8igt3nDiCme8fg+mIyCkcX
KAZyvXKGSlyO/itGyO3iBSi/hg4tXYtQNiE4r6sZM3tRFoBFH46u8Cj5UY9sF95jx8PAwrUgmRVZ
CMSOscdvUoN0R9l0amfqsqUji9uf1uKU3OGgtL66wDw2I+bJ8t4R0XgFZ5Yd52F6S4hGuKS98d4q
+WnU7bK3PhM8qHu7xCDWly+W01+FoZDHaPZ3PnVLabSfQ4k5rbOnB2RVhC5CoeYl7Xcynn7NMftj
gDF1kTNvFpOlXkpjDOjd3UaTKDcFbuCbW6nNDKYvSwkRakf00i5sWSrP4m72i59m+I194CokDieH
LK/uLI16V5rbKQnyo9u/KQLIDnFCTKPw+PASVrm7uLCewaeot6bH7zGqQt3qZeGia4OOseWGL5Zi
7BILcEf+6UoTW5tb6laZTRK6GSNM+NYWxVX20Kn+Af85my7L+fI9i8e6vS7lwhBjdK1tsBLFMwuX
QNvAmm+RzE1R1J79xKIjzoPQK1IMZX2yUWNFwIJnhnZc77vGLU79sJi7IWqfyUHqQ3A1beM9247F
36hYGhh3rk8Ac02IgmDYdOFiOJo6JgxuJNoWqvpILfYR0C6tesFEedhfnAxGSlCzdPL74KHzv1KC
hPZFHSFnpiEhzdkx7tpuhMfmNZyrxagvzcTgi3AqEkrr5EHi9ul8YuAKeYu6dLpzrWNcl79GLizA
2fMr3RMkFXw0sEbVgcr47OuIFo0StACuvKnRCtwjD7r0BQ7lqclZJUVolPiDYQ76pC2ylocF6w5D
S/bItAMXaC9vBfulja7ApvDS2mfW3g+jzWBWdbNzmTOQYi4h5Bl6R42Oq7ICILUBZrA4dx6742Iz
IEjcuTtGn2zf4CGj2fEJ/nTXLUti9H/9JmNhN+ZvRUPOjHToSVhKTfvZoAxyCCIV0bKddHqp4y7D
NE3ovZXCuCVmwWBAbf7Y8HGQZdFnjQr/Tl2dI1Q8TOfMS7TMv1NzEXpZLgJ5Ezl0xWU0loNlBUyo
JtOmI09vdk9kEMKqbuuX0d+lBhpGSAlvARKgmzUAL97UzVSEcoig1/orOZb4jI2KR+uOfS4iUPYC
yYDd3DYGWuM24K1Ch1cDN4wkygZVdsd8bLyQjufHCebXfl441pFHkSz5GSXKDIX/WvjDenKq5rs3
yk3HDc/Nru5jmQg2VAfakgrzqRmck3iunwnOFl0SsHkjeUG0DDrISkFWwwwGUNCXFIgxZGqzGqx6
gg08sjmsTqOu8RzSfePpr6q7Y8c5Cga6G8JAxbemkz+egWCpCvz06D4vsutf5i7fxHZwjJWXPK3d
1zCQyeBAUt835LTwEmX3qVm0DCDyvxh9EXdwE/WiUWE2yiAcpa13Rr9WmiXatTlrjU2c0QEUbQc6
BqIwsxwunJ5naliR8/lAEH0fv1LsHDJvFasSNkUsXlyfUWoaNQqhqdbRAb0GI38gXVUUqhqxZ1+b
ocqb+UJ8z99Gr4Zp54y/abzGELs2XRWAJB/mHg5VfL/4OCGnAsazJpyZPHB2krc6Zv8wg4TnnFtF
zUV/ieqAT5//Q5EpiOnfwIdF+mCHwAqE22RuvXLqj0o+1jMMl96v34JyyE71zoXCxwdIkWPIotw1
aXM2jfhzAdvAqFHCCyZ58BzA92uzYl04jQAJ52QbkXL+NRDql2CSD2clYInnzBbmGEUo/kfNn6L4
ezLsC19h77uZezcPVRikjgdumeSqtnyDEWcc7FS+t8EsUUJCvcte7aKqWTIl22HgjjAK3JAJYgBf
8O9kzawERJ1ELahHKBPNGt0etTXA7OrTD9C6E9CCdyh4c8mdodqZeU3TeYu8aUQe7Vtnz0/7fT04
NsvevuLcMMJgTvorsTZqGyFwCzO2h/QOjIXyjmLE7X8EkVmYtmfspi2aIlNRDwbpc+mB6Ie3/4nQ
8LY0XnZ25LRrK2KgUN66Q/QxmKijpwRIjx7sk+cudDzOFR8i2CKHG73JRs1ntjykhNc9tTGnPmNx
tIUozpm+W0cJ3mFqiTpL4wHlXIDzKo8I5xXtO2Hb9eKO+9FgIF179aXI/B5sQkzPHP3K0X2wXnKb
ab1s/qUwZDc1YZ3bSjevdUTaiwh4FzrTuMy8A/se9VYa4S3v4ukxcqURzsuckv1LEJpnYoYVPhFI
o4rYUpYv+NVrjFhK7ToFYriD2t6VbHtb9w1ynMWXrL6YuZYkn9KuJn77al0MxZNQAdlPyuCxJqAG
sJzeLti9NrJbPsF5IY3OFyr/IQE5PLfHoRbfKGv+lMvyqJa4vAzTv1T1xM3RaANtY7O+EFMWVAV5
lytZPH+dHcZ7ChFoFtvEWGTPSaXY+PaWcQ7i2n/1I9Yb/tCErOFSWlD3kOr6aWh5bvDYzfsGUIWu
5+e4nOEkOOSiz5nPHYGZ1choY/voDxmON4eedj9Wk39oOv2bzRC1UGcRSDYlQBk5W/rxwYpYMFgT
LqrI7G7ZYD6PLpIQyB10jFkUgtH1mC7aH9mUt/vJqV+8CcGL8KvX1F6Gs9X00BtSfdQoIEAzLbRV
ZXLw/HlBJQu7eoQ3gFUdamTxz60VtjrRfTsC/fE4T3/YOrZ70hm8MDDMr45U0kV3+Tkxg3vqv/ya
M6NhxYp+OjP48o7/8L+n11+NvZE3EDgLOCJZUFr7sMRgj2yMmemS5SYGeQLuS5wu7aHLsobqE9xi
ispiLhigYhJ5721xjOeEKGchtomUkDYEMSiRi5Muuw6UM2E0SvgQpAqCPiRPLs2bN4vRcOhZawJ6
HSNNy0y5dSZB/qmudLiI6l/mFzcUBohoC3ZtBSsiLcoH23PaHRHxO+Zu3yw32/3QouYPWLJuhCYv
yHci6jCnIKNY+luRYoz33eEt4Ize4fUBNl26UC2Kjp/RKv5YSY8KnDpjw5SN05P7p5TcNsbEitcQ
UbRlOp5uJnzAR4q28thG+jtlUXnJV+C71z6KuCFP0lXTcZya+Ga6JUErCC9Ac2wQ2STPvWdeQXft
cGSgM8UQcnMRr2W8WWa5WjGHQl2aZKxwxNYPqcCGWXWlcRqAwMQsAVCaJ3ucL2/IygyaRayza3Gx
+IqUYnN+8QaeqK4Fp5EJJLox9UyjikuXVQy5SwTPWIueir4iE6mOcrw9hFMt/K8l6e4ahC87c73B
GvOWzOyLaf4hUzIQueAXXm3Jzd7K5c/YJQSwVa8FAqaQWIY6Tr56u3VD0XE2L8G3zZODPAZnse/j
iI5N97dtzTeD6COLbY3pVfsCNcfGEWydZqP408/ilkTCwH3vPVhdpY5O7b5Umh18ts4x5yRIw0UC
2GOwc98rkpycxNhb/hiF1Azcvc6MUAKtZ+rJ6FAoSUASfkvHq58rQu2kbdVnLMKEsQhiaGp+SNfi
fMsXwtaaUr0ovykP08CN27AwG612o3X9bLas4/nb1X5M0uyOI7CxlYMRWMFmGOVvUWRfpkEM4Ujl
uEWCxr4A7DHHrTI3zip19pkGEShjn1dWFzRehXj2A90kSiSTEl9WGHfV6+CR75bSqzh29Zt2QXt2
PWiXxYw5ov4ca79FGTFm+wLu5GlQdEyds2zJoxGOlbxmDlw2L0GMXRDcgIH7GM1TjgN+OPm+pCWM
iXFJ+wXOYoSOJS6Roulsz7hPPwJHcSnQdp0VeO8oJV/B7G2ZuyK00hRlOMHMDd0mWxoLxTx7NKQm
3ddqd8jzenrgU2Wj0zyh/ftrayKtWVAl90hQGXYqHFEQhom/AKU5f/bS9Da6dJ7rMigfms799Dmw
o459sh97u4dYLpAc0LugTgO33Uf4AP4j6zyWW1e2JPpFiIAvYEpvJcqfowniWHhfAAr19b1Adb97
4/WEQYoUSUEkatfemStNkjCcEHZvn8+vcDKg1+EEWSvCeaNBfugu5UQlgj0Ju1gecvk9MkKc2IoW
eWGgOc+H/rlAlIseIhQrRFonrQLqhHh6LxOiJDs/aLfgNr7ZNZNRS+fp0YXM4mutd+zhgYCTGFDj
vYWfXF4EjVLHy8GTevlHB6Zx3WcSOr/f/HSYF+2V79FCJydEOAA4Mz8YNqQT8ujs2coxyhQ+IhF3
IHXcZkorCTo5eLIeNkOz8aWUu1Kjic0yOk+Wx3zHQQTKNO4DPHy9Lxk2DwnKCZsxNzLuZ3Qs3dXp
+1+MrSHtZPnWaSDGhH+q2UfATc5sBeXP+A7XYtyktBd7LK8vqu0AWGJlyguyvu0UfajytIN9At5v
3/i/W+r0tU9+3yquMIpMvyU6/FvtXXK0A3TM/+RTArIzOua0RI0Ea6HAsNIlIK4GtCVuXXtXKI4v
KDI2pN1bS2ORkPMS9IlMp2LrlbZYuaWDoEhSM7fkYGQmKksLMsLK2EpZwUp1bmlA36tE1ZBLyKxR
CKoKO2IfxEglNagbJT5whDGxNt1wUZ/wIQ+TV6OG8iAU7oIitV68wjE3c8R79ESO1nlI8oPXKDLj
lsMR6unWTUFwDcIEUM0REM74NAEGeFWLZatmjIE26OTJrHpBgAGqy2GfOqFVenGrmR1gZIOPlf6P
RMzksDI0xAxCb4R5YMcmakPw7nyNzZx0ZBU0PxoSNoxuLn7r0eUjhcqdjWf0c5BEq5jeeBOGS/A6
3I4Zk92B2dzIsYmpNKos3bBvZsQxLJ1ITXClMHMS20X1V2H8ptg33hB5Bo+ZyyDeScaL3ykSKFVR
bnQogC/X4ZFGBtnawuvf/LFk01F12zCdGLUlFTrmoRHICQuc4G5GA8pqp4Pl4PIoHarGVhMVqWiH
0/qwno8C8Xrq/Ukrulh51NI8vZH4/pp2Mf11N/8ma9t8mNLfaU8t/skkgSqaQhcgQP2IaLkHNZIl
mNzKpDpXiR8iUiaSQklUK7W9JwGMUrLct9aAvY2SqEuOPbEj4TRfojp+k2N4Ls65AR8iY5UWUG5h
kxWPTd/FSF7C9ZiSEUb/YIPC/huxy1uj0PvCYHhB3iodvYl+Q/LXArzf4QzahmbJKJJuLQwL3FZs
vC9kHQAk3gVWLGi3+j9ze/5bB+M7Y50tRpMfdQeEhz6jwxibti7FtVgk90W55LPNrXHmMP1kdp7v
R5eOFUA0zHqCUl9Vv9Mh6s5Fm/wVTfGTXW+5N+GIN46H2ce+8AX5EUzI+hwyxNYEmz8DIaDpNB1H
pA0BPnxioUlOqc1wHU7530B0Cp5Jbz41zUOUgB4mwna8Gm+VN7ZXGHMffe+LJxSJNS0QDDRaIY/J
7NY6hFKfcRITQWAISt8pDQ4Wllq8lfaJpqoNcTVFNcjyCIspgZ9FBb3XfWmd0nK0KDed/7u2/Ox+
M+Ao7MgEfa91iF3WSzirSGRBnCjKXU2Y+aopGvtSM+BVnpz3WJxQWSqnYTZOQF4tgcevtHI/TN1Z
u1L5/hk6pzg3IhNncuL9Q171B4dG/JQFpw7OEEHc6Ou8KOEsRtwz4bNRByAhmtxdDEYpIDnubFml
gfa2H45A97d2FGbn+4UTlfnXtfvNQFuvUIYxbRIMiQa9ZARLKbVik8HNFH7119UxClAuFHgkTNed
j76B1rY2mp2cOIwq0e6WSo5G9WB357wjCGA6T452DuEUUAyWDDnB2mE6GDDkEHQLtq9N5aozRLtL
HRrZYWK6p3BmdxBVfLeWC1JxAGwFcARctz56iSBTIEyaC+6sBiVbekMjXBx6wydNKxKnKp5pFupy
0+BfxP4ts5mTCMEVFhFM/q5DWXfmrDUGWm+dId9bpQ/WYkCRQESdj8iEWFUi6jitoANewTmhUoxC
wqaTyTg7y9G8H9f7tREGC7KmCaPc8p+6XyTKuWowcoilxmUQBAWDangLZs/iZyViTWHHB/xPazUN
4dmJ+88GStVuHkBaJNG5KQNJsTHBjDaMY1v9IgWjwT5IyYfIns52Zp5MbAqncAeSS+9y23qyyYw/
+sMvN0NSRlfgl4v+dx+009WWloX5wSzXk1ZPYU9Dji1DjA/JwT5CarMbsd6FQ/YUpoTFDeRGRhrV
I94wsrfqae1WZbsFUIIdgR6iWceM6ZhkTm2yx9EfQfEGsVsRoqyUhJplW6cpotQPi7ndEWs4bQM+
jk+hUOQ12ZGxVTmtBhxN/QGBeRuByBj14OxmZW3dXEqyAPPpZPfwafxp4l9e9zRlInDsQbO4J4KJ
ibcdsyUpBlwEPWii5dv3Vxii3yLgfi8SNoq1RSTiVJv1MWZU48UQI62ivSYyotu7wE2+ri037fKW
mJY+eo3Rnpzlolx+ubOTae3ZDTsoTYxpU+n+RDWQmPkZyex76hIE7ZRgsIRlkYVYemO6JlfMW4/G
sJk0c/25l4gr8jxEAedbHHoqKTvldC7MwXqSPc4ovw8f6rB7FUgiziL22DOE1Dwjs9OguTTd6L52
irwt1IfiVIhrHA3noIjQXfZWy5jbM+kGhxgVDdp5NeC9lwjNWFsqWoHNvKNTvAv9WJGYVyXvzey+
UjTLgzHmzgsJF8iw6va36dLyblCKc9qjCZUMvnPTVbZDlPihY62uYe2ymKt82IUORg5qOIH20MVj
JnI7W2OnzTYoGvikOKTFZoYwvs3h+91gHLgtlkRfBXuIDgAD+YI/GA8J+/XvMoiJ0kRdQwssVjta
gtmhwjFiptX0TvqUvYMD8EBHX20Q7hJgkuvnKhpyjONu+TIu6vOYMmSf2nb8Niv9TUaW2nZZm56M
jBjUsqPJzTuvGBdFCEM8TvwEfGWPfUTKQuJw9nfFlUFsty/hE61M1FJ4Ny0WhDHHVcDoPWLDDFAJ
SbSVcR71Hr1cGt/RDHv7wiQIOX+S9EOOZg6qnBEe4SeQfJushrqNWBRx4oGkKFKZKCW16BivoIN7
zv01n6/g5GfttpHNL4ugbZZopAZmV7mnXutbJYYeqmH9M5EVDHorbXeg40162R4t5ySLjw6JfU9e
h5g65h1AZAReEEYPqfMbmtcrB7249BWsui6d6zVfwo0xtfOWgIV+bQqgi2sv0QkFLJ24xq3zp7T3
IpAvPULjIdqkfCTWSRzuZ7vO8nXZJjMwKXr3oZeJgzaVsSJGnTY3TkFUl7uoJigCrRsm03lr+z/p
m9lP4JDLyxybz7UekIQGY3byItMh1s3e+WL8xbNucY4S/DjYPyBHbQRQ1rOg9uCLncCGAkAZkmOa
Mjz9umjnIDo1AOQCHOdrvHIXh0nRpnUGuJiS4rxrSIG03WSHk414sYkwP5LtxnJyT18XQeIR98Lg
MkXhuxPZt5nZ+tFBi0QeQ7XwND8jhhRrs8Tf3kBSylzrxDYqoJyeZHHgo36CLMUwuIoMht8o2SS2
SQrMxCOztoaSldrJmZZncu4D8YvFn08JoEZGf5yXbY/1FI07izXbAXdrj97fr7XbTmjQNqOy1x1V
w5lECOd8v+b+51oSR0+Jr6d9WObfGRC6u8x3cFstF9L8YUyFf+oS+hi1SU5A6xuCITGIvcS5FGxF
+FiDACga/ELe1MGgdOQuEI+OX1jnbhgUeK5kvtyvqT7C9s+ncW1OTPJRrzF3taiqyxmKFkmgyLmx
WNM9Ly2yHiyIZ73NMCeK1Y9aU5ARQIx1oSHY5n4x2so+GuTJpdXsoQIJwUtkiIHGcQo2VrKIBBTc
E2n116yktYeIs9pJiLpfv+4uT1SObczKX1xr9jxnDzFARE+GnUsbHJjBMjNLCLD+z0UXjfVlbo/V
XCVXIGFoFAV0NWd4ki0lAOlA5aIgiy7/XMjCiyBVAYWxmFf69rfZlOcsncOL8tl9Ft78M2xIohsr
uCVDqDnnSjTVOaTjU+4WMDKA1Vl6/oW/aBU6vcERtck/9aNDoSJy4penirHqthWxK+M4RucUM0wf
p6ARnecm0vGVbPQH1HsJeVNMvILlL2Ryml7vN6MDUYjhPknUN59AxDVu0Hqf0pxHxsOAL7SKbaFa
+J6OhrGKl++dfV2zMZ3WumFiNXaFRLhsunI4hXVbHyqkUw9WKevtmBf+S1TWTEFoJhqimL9rScqi
62Wf9KrPLjOtNsFwhl3VPdbdmP2kW6lWqrbTN1PB+Gg76P4+UXVrO0nNfR6l1tmljTlFYwIvJSJw
o6TUSFzXJsmh6y4NMrIVdmrOKcgAkaH/KLMayWlIUoQ1/M5auUUeKX5VS7BrazTmo2r7b2FnoeNq
0+zJ6mk789l/S6N6x1pebjPiZ4d+Yk3zFrkZcKxDZ6v8MZABLTOvOaC4Ks9O8NwI8ZkO9rhCoJL1
xvdgyB9aw/D+6oZTSDaav4zlZN17an4tFXrkWJVgF0P+NS2ZKB0oxmPex8g6uyVGNkDbzHoTvhot
DHdkUcNvh0pVzov1Ian7axuPn4BaBBOXBi2JyZa8r4PysbEGVJ34NEhqRgasHbGGgkYER+i816iS
3nm5nEWKnZVIhfueO3TuR47jlhhg791EZ8jUvgoO93uRY9DSjrz4ev9dMyIBeq7JK5yl9VZmt/uD
gKykN8fRr+3y/FZU4BcyXSwfyxMSCzaj+nLk9uuxhq03XifMw/0JfadkozFYzuX+u9q1zzUKhKc0
44Nmq/39pzMD+RvTqef7M/igKXA0ZYSrLu9fACPd13HFv3l5uVSbLicDhs73exHC0sOhO365v5zQ
DYm0UYc9uJPvTKTuD8om17l5gXX73/fAVpjiRnzdGY9JfOikQf7O8nIZlKVNTBv4cH85PQaoeRDT
Xe73TiJ59MM6wcDKkbj/SIQkd2c1gZ7Lr9dSl1BlXbZwyyNcZUJanSxGucu9nmizbTvNxv5+kzpE
rDRA0vP9tTzh3Vph218HHTRHEUz9exLE8kkQ8fP1/JUaL/OITud+EzouA8rlkNxvMhyvt8QQul/H
1XYZxqcBESFf93ZMy5q6/3p+0qDCoo3fmzJzniz+L/fH2Gp2L7OzcEWX91+WmXUoKqTUQz0ggBC9
A4q28DYNghs2afnvtEOkyDy6fTYzjpJWw/v9lmOCVg8MduEBKVl0VB+9XoldLWnDBEVlv/ltfEsd
L3w0w9h5g/ByjJPfBBCJx/vdjk8kU9e5X7f82HxK6Xo+OolpvzGJfnYIcf+6r+fPmnQwfN0Cv/oC
laX/emSpxYu9pBvdn7Od1CtGifLrVjbD/xvL7OsNGCCoPFPFX/f5TQ/ul0BGv0QXVTp1syNmYR+O
jiIoqQBiHjUQZ5ebLt14EC9yb9bqj5HL/pbl4RNa/FPhkGHCGeCgpU3AJVDWFYYd89B5sXxk6irZ
dyzWMjNApWSV3lbFXfs44Pg/+7FxNN2Fo8JpaN21Xf+ozTqAA2McbeudVoD1SGpZsWHgFW38hd2R
+Q+iYlIu/Sg9JC2maFBpl7oM34yYsXxg5iEy0BbJeONlzSkK9bMLqXlL/sVymia9aflrmMe7R6cS
7948uKTD5N5Bl9nP+637RTb5xNK2qIUL01Fnt1ZUFiF7JZdRfdzU5smIvROuC/Mh7oX5QMxkei2r
x3JC5OFgcmXruw2BWrEhCHHuTPzxqY0MpWkEXUzfW4Y0abC27lb71HMfLOSfkzXbl7Au8KjHfrUf
Gb5qHLyMIlh1k1DSCqSBswLMne7jLHcfALP7ewdf6Op+s9Oe8+AGj0yNpiu5W+x+6xhCJQYlChzs
FADY/Ac7d/2HLrf2IdrM8xS14cFI/E9neSt+OngP92v3C49DVNINPUqqWPpnNSSmEQdXjernfpw6
f0nfoXA0l7/h/qNYMvPtzU7uRMq7yzvkWH3JkLBQOkbcnRIBHoQFDmos7KvaxVRQzzhaQttPdukM
NmkcUolh2ZzWY9dPj7koo11vZujY4+eebs81WN7l/bNwv5YHtNY8mvKb+007nn4xt7IPykrFA/Pw
Sz2Zw0FT1IYAI8nOseNHOzLxtQ76lHnEnk6yZg6a4UoLIX+ELmZ2RLgUbnb0oBT5lqXQe1nYAfGG
jUc1A+BANV1wman0rScjr+XREeK7MbYQmzS6qkR3yEHvF4v5gsIi35n4pqhmhj3zV0hoY1MiSQ3+
+CEkimFgs5slGLOKEL33ROhQKXOLSCvj0OCXmKWRbG2rNhD3Ku/K3pat9KWigiX7AO2HMGHPUPWx
nwlCSHAFpCI4NnEHpBOfcSHbH2PpPiRzVhCc9w59YlUOxB4zc95HsXnKyvhEV4QUxJrUJv2EZYOg
6cx9iOm3MJFTD/BHW4KPioCTcFSeTJI9T2YSzCwh/7kNs4sMo//cjN2B6N5aA5VdNZlS/36ovfz+
1w/vT9XDGkQPufwu2jAMcHCUkQB/PeK/nvf+C/cnYM2lrPqvu//9sl/X3arguf552L9fweYT0p3/
/Wr/PP39GqBeurL//ivuL32/737x9R7/+/38+5XN+3H65zfuf+bXS95/+K8//ut1/t9x+Hq2/37w
1zOa4ETm0UIMRBpoBwXiCL4s3kNheBroZp//daHCW2rCWE+LP1OXXlVrYtDX5W9a0cOps4YcaxVm
t6a1zlRDxMXWwTt0RHGa7UffF825cefmPDR79jWYlUpEVqIud1LHzXlcLmpI8Oeyif/S2hx3frNs
MQvjb7psxPoyEjujsj8iUbpnkU/uOcQWaAEEPhDSXZwQXDFr+JwSVommL1PYGPaFfW247ltskVM8
4ElcZu7op89QixChFiH5kyI+a2LZCdpsmD6ES6CcaWXbOjS8VeBZxeV+UTlRi6mhLdYFKohzNjmM
eqiBNv6y3TSrBDtLhSukCdL3XPUQJ1DiX80O6Qiak53dd0D0erfYZjOTeZ3t53nIsAHyrmkEnNqG
UXE1d+gUjYi1sj1HovnAZYy8WOXqaAQGzR7rZ+EZ4jRxXn/UmTrgr+13uZfvNNmT655FKs1GZPKO
fO3T7GirGn1WOWNFTtEqFvJb7zrmcW6uSACcAwbGbS7bFyyWOcLFs4cKdEWLr3hP8seOVuna1cGv
QKf0KDszY8KDKzdhM3cNU9RT2fJugzknc9B23ysPrUI1mHvbtp9dEVRLB+6tLaty7xkMfckOANse
NNvcNHC1twSCxiAFI+oO5SX7lnbVZbD9d8xj/ckewt+S8RrVwTLTyRl+t9mm6SAmuIYTrGvnSm5K
5wUG0jT418zig4wuyVQBTqc9/dtLwQLb9gDHC3YaBpHiMQMwtZ0DlPl0wfCzMdVg4kd8TJCizx+H
V1fX+S6kUb4QRa7dgOYs9H6Z0zjtBM7SgA3QSbKAt8s6Wdi43VQjr+cscZJbPyKlEFYItB/5y9SG
T5Nv5S+9QN49YZ+J2BltRkQ5uPqcY4EJEQL41ow989D3MyteP1WYav/MnUvqZ0aP2CFLg6rUucVa
0F7WtNUiYw9q8iWOK7EmpTh+w8WNkdVYg96xzuhyaGDH8ru7/Ggqmx2W8ge33FAc1ake3wFqhmhj
WyJm6Y86E9QdrBzj1Yqmc1V08c3GLimmZNjbVE5BkN8Q2Kh9VfMbrsFGrlMc3MR7LhbwEA7Uz6rL
GHIhtz+kZrz75xselT79UZ3RCc7UycCIG7uP9LKHV1GzsWamhNWLuY/TLCTG3Du6FZTNYkCf7s/8
YxvatpE/cGq2y2ytszRgaTcsvmoIRAtVHTXEnCOODXzmim9+3oeEDGPZWjMxcDLiI+Y+UIRxhYc8
ZiyyJHLsA5X+KSssOFGkl+4+/r2ZBNFNbqVnw3cvfgK3vMcbnYVxeuqL/qWBlb3xOWKI6k1UmKAK
Fsn3Guf9Whjg2bsu/1Z1DeaCkNl2IAds+ABTpes+p37Q7yM/vyWtIHFYxj34NjqK6Ay9Obf3ENrH
gU5eFslj5RJdHKBWn0TnYwX20NO78mglXvqYL11rnMlR4L+ZLZWwxBROg45g40TjBpQ4yhd4P9+D
6oofHh1nYb12Xa2JEBwwhJnA2Aon2TljwQezNv+MXfaZSesD9FZRELGUwQxZW9DoTJz3e2k8RVN4
63q0vIsXbsSovqLg+CkrXqkDOQSlXO2DpXdAKvFVk0Zz6Cw2iolPXz2/5EkBS9asXxEPIgO2459h
HFGk+fOvNnWhkrXWM6iA9qJ695rGDcfUJ4zZwhm2L3zCY/CbP/Sp7kgx7PN9VzWcSqXtoijmlST9
cT7ei7gsIz8g9890yD0QTRMEBit6TLL2W+6gkxeez0ml6Q6E0IM9FB64EtqJ2zHw38M+fcl9zPSu
bdM5DN3nSiQSzpVNF1IhRsx6zBsIJedySc6uQu8CyMwecPBzWnHWQdJZWPvalewrZ9W5AlZVo3/a
zW9dYzWWzcGba6Dd5DoD7Uamx8p1DRsaa+0syV9Ix5OJoWCb8WVAdoZxRAlj2qnBh90vjEsOUBJ9
goBQaNly21ndraPfcGAssIU6uWa0KfahVPbZ8ZgTTfNnFRQHu6mRlpfCPvd8rOksxwkdXZjsXvQW
FmBU5kGDUw93VdEYZwkadxXlBlvhIpX71KuuvnsbfaFYaN2zgoscOAgUGA2PKmmvwZH+dPWsfY2j
Kxm3AbEQe/pWTP9cgkFyD/1EZB+VnxEOA5uHzbv6bQ4ohcNIkK2afgya2Mw0TinTU1rTwi7kZiTN
eos8cHrqsn5thLAKdWY+Avjd20k53mAtlGgRdLIL+vCYd/F81D6rTueM3nbIRYYa5DD6VONRhzjD
gADNP3V6qf1hOuS07FZBRBho7zhXwsjyXT71YN8d8wLUNTv4nObc1rIPk6ZJK2qQTHV3KOL6Fqum
OZbe8AiZham+aW4mn4wdP4q++cQJgaU0f4T5EsGsiJmowc/lSd8fmsC8QFzZ1jGqj16RxxQn7BJd
kPXQXXpOyDhNwvInosV6nVYZQP/yF55k1q9hyZ5FDhfn7GrSnpkeCcxx9Rrkqt4Ho/OqKmirce5t
WgFIGC5/ucv6z0pO9Zkuf0IpINdJm3V/YzJ8qZfMY6lQLJoucpy0Fs1tZrt39HTfM2m3GJQaToFU
tESq1gT5A19dPlhwAqo/Mllon65SdInU5yAEsq2WLmzmyoziTcQwUWsgdmpAo13wDyBS1N9mqXm0
c4gaZm69Y1n4BJEX74uEb9EwnTonyvaiqjuA4wNerQIdZWf46zD131B4k2yn6Z7HOunWJM7wZR9o
iUnbR+NMijQiwidUMYtNRGOiz7APZrm9o+nTgjphnwN+CO6p623I5Up3RSCvmbPoYw3ChcAwnhwB
xCo2dLo1vStu10gRQy2mKsTVDYLcif1l1hc/ow/9ZppV/CTH+odZY4/InbcWkwBNVQOiFUKfgCye
9ZAiGHSRF6zbCZ+t49fNvmHSoYDwvTZD9iaZMRMH1OQo43FzYp59sbw+pW0Krqf0imlbcgTakbgD
kgl2YeZtjQoAXIMXd59TseSpRqkxZ+saBPMBQQ/d8RGzaFY7gqj68Uc8kZ6qIPXhog7LrYNj0CM5
L5qbp7SF+SHc9kY0SnWeK4XUl15gPzLhV7QMxxIqujb0QboNJ8Hy99zNxsEu/b2GxABmM4hBduOB
yfKM2WB5oN1Hhytqtu5gDie/iZs9PJgnRmb+Suviu15qXt95R0P0rG2FTHwUkGOJs2Ei4T/4ef85
CqtGOYuxzGcquGQoaXjhL4rkWDVvUyt4Na2620fG6EFE74/Y9q2Dh60IhjuFBNbHP0SIt1iyu4d8
doaXMSUKsKX6xbv6vYeDbkFntecR98OEwbNexJZzmFu7puuLi/caeC3WRD+3VxiXW1ICH6p4mMg4
ro2NS8M8LXxnkxp5hSoOGe8iVHVHjEKGNN7sKUTwjqpkoo8fTZzDvd4GsJeW69BtjB1ovQc7Ln9F
o0ZH5wevRVv9ltr9ky26JeElBuNrVoS0TLa1ZK6blzYJQRPOWlRdm8kaiGoLUAnTriGiRSH/hS1c
2FVwVBOxGnzVZc9yweDTdhihw2BTeLK2wdDlZ3OWZ8dUj3XfMCYslprASA9e652ibH5Z9tA7M5va
zdzj1ytbGNm2Z1FhNzUJ4I8owBYM85ATGAOdBanM7E74JMEtUf/ofGuU9bw1HSiRc8R3BYYlsVYm
eh3ww0x2LaIgifBZfHXzHtVAuW1UVO3ziq5eBZjdtkykVt8mtxZbMqJerJChiklRdKnteu0APlUJ
C4jAVLFuq2AiOHm8tYukP+nw+rqDexwafbBAimwTKwnOkz+9KLhUK/qN/rkxmUSDv3xJiQTzbVTV
ZjA+GwSntEURbVFkqwWVDxXQL0/U7ddRDqhlkwHv2tiScubFNeNMXFjDEiFStW+clQG5AjdxXXQd
pq9vUdVd4Yk6G4RM1zCjACBTCz22iwE47RCQi+pXK2kiYcDH7zm1jyxFfef88OMsXUk5e+zuMN1I
QYRYXX6Xubk4CP5EyCUPDSFn4JCIDrLgfjgTS+AwuJdoSj7G3DOuxEUwVSxDEk/IPoY39a4rmzPb
SOhH5ETioXbF5xLsufUi+OeM9ha6kravIgL6Mb61oULTRNjXdvCnIwv2H9Wy1ZijalzTXcW+u9De
wrxsjm1uJbtQlZesRBvuafvYaNZvf9kptRgMuj6OUM5OhAmaGIu17/ycLFGsQk2wrmHLHd9guUpd
ySdUoj0TI8PIxvqBCTUEOBaime7D8yRxzkChLp4rwB9FY2anNM8U5qVgfJLIlfooml4QqvAZZOVh
kxg9y2yvpozJ5oB1quQvp9VgwjiyibiLO6A3/KiOhxsCO6xl3csoVH1kYOlvsQA5nz7rRV8G3o22
9nMQka7n9tFjiwMzNub0tUImsHJFEh0jYHKojG3ImtgUgnf6XeZ29OmLoLPQFyqlj8yE7ZA66i3v
K3/n4thzsqA6+oghzk2+KwMx0+2wEeBGebG3q/IRRZ88Jap8Gjt6GpYYm1PlwPH0gmd7HOGaRPlw
meinrFLhOFuIW+KExaU8MI0kKModgVJUbO4rMV02LbTHs4M2zQN/FGPaqSPMWrFjPMjOKHAHD9uR
RMED8dw7aamDI1R7nBzYPqDYPOIUsm8qUorty8jUg4B7mKcnK3PgHlCRJekpTyNaEGl3LUTQ7qB8
MFDLsUYjrRjrBtROig44Y/OrcgSDdhQhPKIYbJndim7H6H7p5CvknKLCPiyg9fB8msKH7xvAvgyU
AIVORfJ5NXFCtK3kYFpvbklenwJ+t+rPRqA/DdNqyAEQb/lY/1SL0qyLkGYG8CgnMG1rP5DPtdAf
XoXD0+ON4iZ6qEvzTw4pzoDEtjHSGMP4DPrJ1O0jjUz8XZPzis4JhNrSUdRFzpAyhVdMy3zjJqwZ
FHrRFlYiEB64rWzq3CtfjnBTzy7YB1ALUZZvGssBr4l2N+SMv0KwB5SqwnXRtqyFBIyBktnleTOR
6trLYzsjn0ZlRcejt1F/oHo724To8ZWQJFMi2rdzmkZVRY2iIQbaGvIvE/s41KTwdfJqgKXfGF76
p5V5swV9VWP0wABTNTZ8pRg6NXy7HTHYP8qgPdSektvM7lyaL2O4LyOUnpaC3dxH/respGZEj7OZ
tU9YXkIIUj8iaqBfujVbzrhCfscdfCM9Q77KdsGqeFFG5UPGp5ysZ1K79nNePpRV0F+wwetV2TvQ
YwP/UQ820GXEUjk5cYlAG5vHn8oDyow0tcLAtkHtYa2oFh+kiXW+qJeZeUnehTUazDAnrGnThLWl
V/Qhi+gP2oz6wJfiqUyjN4i7zjbS+rVuvBERI0x1x0E4aC6qetHWEKhrB7U8GZrOUJDXKPp1bFg/
Ors7ah2S8TaTLRGRKWbIPD6zorurYrYIcHMvUH/4Ck5WuQd3mHbZE5aSdLdGZDRvgqGPnhCq880c
JMPzst1UI5aXiEA4VCXlCdqceWYRPqRRHG2Fro/Z4JebuYueDMf50Q4ADjRCb3wIcEKTP2xdIjIR
DfJUTnmmLQTIw3HoBmNnI5SODW/cAT7tkcrrx0lFaOY7QmNFZTgbKcjas3rzM0a3vdNZ/z2sL12M
3KjSjkaqPxVHpNjWhhIW4AECiv0Y129UQKjx5/6TBbC5SZtvPaSOq0duza5nhHUwYvjkjkeXsWNN
dVl4bz2i3SU6DaSXzEiZ80nk7IztQArlOnVrinrhvxd5c3UyP3to+K+bvrKIuxxZ7Ty5hxrhM5mZ
mAhAXpQAUNeJD9ytExgfK2Y7GzG4J6nBX4kwJyzXW5AXkb1LfJQDY2IUnK2dG25rY5eQhowucUVI
gbuLFkiWa0Pk62d2GrMZQfZSqX3DZMJIFI2Qu+DEDv2SOeLbGYKlyI02o0fTJbddexshA4JThvp9
rH0kAYEAVN89Ri57n3qIIeOVkHBciFaTwFZWN+1bnjJmsrxmPpUmTgd0wdswo9YuZ5Bs2WijqxDo
wmmcIml/j6kY36mxDmOgfgJhoST23UM2LvPcoQ3OzKb0hyhJHSDR8BV1tHfrHIiTwag/GFaRNFOg
qLg/qmnKZGNHTXoiEWb+MC3kplAxnxvLKF4Kyzzcf0nZyN1CRtrr+6P6D12QBTK1fsv6q6f3WuBE
DznXnezl5ojAaDUANbxqI1bvjuFdpOvIS8lonio1e1cMpMM4/4h1YDzYpvnbpI330Qj0PknBeeR+
J6PH7H+oO5PluLFsy/5KWowLUWjuRWP28g3c4T1Jd1J0kuIERooU+r7H19eCQplBMaXgy6xJ1SQs
1FBwBy5uc87ea68azyBMeP5TM0XPV5dNe0n2aXY25sxah/WtVygVtp1z9sKe1qetfALL4pxZzBNf
3cG3yW/IjutpkTG0JzKhYnM6p01n7zy8mBxQScfxsVuuqhqeLC4M0D5QvID94oYQiCSRIKjPTm8x
qUQRtLHGOobxdB69Sr+LNESTdVRmFL/YZ7B5ipe2H8PbSli3jI55KVQ74oPSolnXEoi5nbX8lYJX
L7HhQY56XHwRHkZ9VrBHyn0a+NJ+r9AhuVNVbAFKRc5p/hQmiDdl2wOTp5QdBYFxk6rKEys8ibUl
uCWlNa9qUzI3UO1ls1Tqm4L1ay2ti7arVZdy5cE3y2o15EK9NxyOPHlmMSVUwCG/7YE6AgfxUwRk
tcRk9TZ18Qkq857IK3VnpthQjdEhltEGXUacrnI/RFe51t6hwVRONVzDm6lmPfecV5X9JX1mdoQM
ixI3NyZeyZnjfpSPbMvyVZb11ta342TdhbmzoRCJ3qxG9tty+pwGjlZsvkPWKTkg5bOKbuOHdNIz
I9ghOkCvNJeBC4WJsXGunNm5anon1SnpO4QerQOFMmEJaLcLKM/qvXfMMC09GB4R1o1DodE0oE01
jY6/sbXYuIBDrWogYHnRB4sq0od9Zc7oXy2GaptjRxvCcdP1AXLcrnPWgr3AvZcRW633/laMcLeC
PsahoUbDSkHEcV/b2kNInT3C6bLtR2He1mjw1hXIt1WsVIOLjw0xmEQZS/ziQkfav8H2NN62Era4
Z042uS8BxuLMCgnvGpwdr2mxhMVBf729KEMTvbeLePopEZ13hHdLq4GJcUeC0R38BqI+OM/DtDKn
69bungqL7kxWVgcEn+oFyieVEhmnxKqbxCYFCIlzAckVEs9uW2I/iISfXta8zwxheEhatzVCuSIy
OPoyxZpcZB2KNCOh2qkMiJ5UZezXJkWRc9ikX81Cs16Kii2ikzmPug3Z3bJ58zMTLk1cAFjpAxuU
Tzd97lGLKYmiPSNZWNsVq23Tz4qjQNi3engcQ8Pt8Xne1UJpTpFK0D2ilQNmMB0oQBoeszI6+yS6
natpaI4V6pNBjq9sQPxLEqma22RZTe1ByZTycnQaShZGcZDpoF3A0yizQjs6UNwwipWnb//pYlIv
MMj6CC1yJhw1O/Q61Zy+wIIU6TkxPbN/CVKxOwhDXGLCh9bVeNlamBYhd3FqQwZ3YEuZKtTo4aQb
bKk1u2NLFnqXedM8Z3CTh+IBM88jkiKY9zIh3bfea0DWlzXLvesn8CWD3NrJcDO21OqCuSw9eMap
ki1tvkjedz6l1KEyjmpFmGjY9O26RTXUtzTSZc0xKKbCwF42PNETTIiJE7ddkMwvvN3vO0fgEy5W
vqxtOLWrgg3NMivyXTn0l1RCUQiNBDmNSCl0puIOqwN7LsohBcWshjliEGN64QScAEtG5RZBO9+1
m2wg/1DevKmXVGtAZDmO/lJEbAWkDV0l9vQjpp8WNFUPgLFv1f288dQCR1J7yYZLZegI58uvOyDo
xFDIYWdo63qrIuXYmD3Q3SLlLOFQmiQxy1gJ5Nxmf+67Ptkk4BAokCM8sZNrkZls59icSKfhpaI+
kzoIklKtduPY+irpMlwKjTtqCdQfWLqY7ieERbQ9OcijB7YtFdl3JS91utRLnLhIzMtq2XFMbFI2
NKoaP/ulv80JgT6V+AUDjwVwiPAhRyDjDE4X9nVu5/WLRUDqTMHxXKcesx0hrQsWFI/+bjo3e7AE
e4hmVs7oPIdVR8taZVFT0k5cIZu66yM6cVcgzewz3Wtjyj9jCDSup0I+DVTe7TEroAE1tA6Qx6wN
s+F8M4HVdUhTBlN5abWdfml2+6DAAtKFlo808pVyBSzqAqFxn8sdsomlkD2DIv+kliZEVomGjvZS
ctKGdqXUkKChYfnETOWcx01nM4UEGXiwT/d9UqQ7asfZRTqk2iaWXXolPV7xZEx5nyx/TceRbZo5
Z5565sJoFbKfU05IqlNwJqrJVTAt62CKCYtOgybFI1H5Cg0rEnKrBMeD1N1CNrNIG6+5FLGySwmq
XlrU+hZO2haroRtfKNFDpe5IwkK5/nWa85pg13mrMpsV5RF+Rmiqa5N0qUWJ7I/TX3TPPh7+Ms7M
RRpDguGQy0IV080nJb3SqAhzdrjkRdc3igf+odbrrTNHmJRgTedomHVkz7G2kw5ym0Vnkt2K7t2d
ljsp4AYKXVEhA5fdS7gN2emkUwJaOVdeoMcWBYbGWqWFivD2WDZazt5jaCli9uPKA2tDkazMj5WY
FdlItIEjQKWxCXFYJpFjr4KoW+TUxfcpNe6EIc4xrAOWU6v6UVDPpLUt0UHVhOMBR4obc62OwKkB
Wh+xwdFJYvUA+k0iu9fQCGlhiljFV47M+GhligtQ5dCAZujUpNUuziYTRQ2BRwa0EDJ9Qqi0K7gp
q6qJb2yn6MkoWBsqCMUY+hx9B6KVyhRQohFDWomHYzD3LXCb61ssJZ/BlXY8cyDMIsXegXZe2bzJ
SP0eQ/o2dlQzfvsxdNS2HEPTNASkmlSFZszhuF+ebsLMr//+m/a/6mC+aV7Gab8keWuwKJ024gJm
S+JysLLX8FrGZdvZW9Hj7eWMvWYenUtzeP4ru7v44OOIOeT0bQgqnwfRntA1XQqp6ab94+cpTD12
Ui1jQQFNCqRkfsBouF3oH5eMqRvP0eWpUOOYZedIQ5FjaVQwI8xw5BbGvdkqd2Dyo703KHdquBcE
HlOj0Y4NbN4F2jEKHIrcetXwnHjUCOihkcVcX1tedAnVMmGaxPTaeUS4OUr9WFEGLpuvDI6nJofy
msj0bLX9MR04XWhtdsxs3vg0ghPnqTde1Q/rSCEv1Ws/I+ZvQcYp2T5TxW0iM/WQ+NW90RgjqM36
IAwqyFp5pKRdMlooPFtQDpYy9QG4Iuy9jOUnReNMGlJ5cytfflbTu86vNawP7LqMbDw5WURpsZLG
StOpCOmFuDHp1/UJ6gKnTyG/pdlDqbR7hG4ELODqWGFTuRnzbGWx2ymjUWX3QtEiSU7pNAlMexNl
iJmYXgNbsQjBAUojr+Iso+Q7wBCMsYzSnlG3wF7Jag/vDG/KVyHuNxQnucn+q17ZUcurWbCLkWa6
lbObw1eCRw8JIRmP9ReIWMfEsgb4QpW67ox+5ckE8kzJ8mqOxjWa+p3waw4hKSqeQjqukTonfTTv
OwSY68Twd4ERS9o4WrzmTPEpi8VOqA2oYC9+tGgewVWFXTebdTHjUECTELVNs/xKRanDsZO5TSav
ZD7QEhL9RTUkBMKSTxGnMt4N88oIUX5BW8f/IGpazFHSP4xuGymnJkxHaqqucrb6cXSjUSTH3A6Y
e21sn7T/+BTVeAMObDN4dbFrY2ntSibhBPPhpiJ1E+hLu66sYFmk1Wf8uzed6hwUBbe1WnRXlupf
tCij6ClqzdLqPQA0sG/YQaULQU93qVFxxQkJIVD4iLJpTmPPo6Q2Tkl4Fd8Ovqa5RSdNt52d36Yi
MJ7aFrsGSKlsySL0Qd5ziWFm/e1Fn2Oj/8w7rr/lIX/JKYCHftC8++X/VT411/nnv/vfv0rD/n8w
xNri+RvCfDMruk/N099eMyro49VT+vr337ZPz3n6FL5Nsf7nT/2RZM0A+l0g09ANBKvSUo1/JllD
I/59Roo47AMsQxgW0yvN2yb4+2/C+N2UqtQtRwpN1ci2/+1vdd5+/yPDVPkXLVt35Lf8638jyZpE
7Ldj3AEZogkSrC1TJ0xUex+nTmWrokOmVmfTKzeyVA+pMN2iJilVbV1+eE1PgwDj8fjmJv1sJXu/
dHy7sONops4C4hgEfP/4cpmOxuauMZpzoOx7jKy8NUxK1Rr7O95NOmYJyHi0lSulr9myZeCNk9ot
/ZISNPm/lIPZ86QEnAmHuNcsdmsBShXgLZKHR6w2qyAstpne3UQAUJMIQztbglYFszUEK4vVsc+f
UcJv4McuQYtepwnqveIZGNbaxKMk8gnNnHkbjd1lB1NfsbSNaowrhAQ7M0Nf5KQYEBGYReZniJ+P
CA2kcG4B/hDfDBcdu1MPbz6iGUj8Sp1cOaCzRhE+dcEE/C0H2dUax66yb5k3VwRkfg795lDBBYUd
upi4gpC4atN7szulanAfEDiM0ArwHa7jarjpTIymWQd3O6rsK1hTtwWwe/KxNvMF66badSjwFzVg
gpgZnI4YLdQxQFDR5Duhg8H3hMtKaIHqV+J63ZrSHXBXRzqYaJ2Q0QFQg4Ovjgy1L+nM4sl8wEzD
tMt6tApK9KJmYGs0Sz1h0oEZntDw64sHMMGwdOLHhPp7g/KzrIlRSoY7LJlrHQqxNWhn4qxOlDOt
QkvhMhCL1yCGl6l9KKqLUGn2WUUfFXW7BQFyEZamW52VbNgVhelmAvuYrazMHJqDdxWjkKErk6AD
+2B8avNW6s3kP49PXbVUU0pb8HI481bszVarrMu0HTSlOve9pHbqqoMkYLdeO9hUy1BeC+AOaLcN
sz/qUXjbmf4hQFEPVQ1ui3UVdp2ry8TNSM4qGuzIpQKDdrwnhffB534kDfcZvUPA9gZkpJthDqv9
10DrXInAy0r164i6hdALtqXObizpIRK4dxVYOzxkF5yS+N/neZ8ZBAwwlGwcPPcjG3PNA2mDy6z1
h0PJ+VzpI05pQC8nXiao4G4uuyOFxl02Rxlo7Y3assX2DXmh2FQJbXYvYXlKyP4hAGQTB4zEIHm0
gPnFBIKUdd8t06xZBwmthY7cypbDgma1bjsWn6H27yfy7ixdbtnpwJmKiOBMTwBlLqJkIP5qOBZl
+QkxG2wi2PRaeJq6YxDmW4jt567y11qTEMOanixeYQolV8RcrC0xXHb+F2Ex9tMUHHXkVgHLLqWI
EoNnoTVrA5oWtcc9b8NFMHn7/2Q4aIbDHG3owjDlu+HQxVWVklFdnysVbYrpEDqHsd5fNbONvq0e
Ji15yTumMm04hgOHrSa6bPoC4md+43Ubsk+gJg9HZMubqowuQttZASoAhJAv9EK/LDik9VlxIhHw
loqby4nlopjKXUuaAqJkotBCtpfDoQJvJGeGv9Vdpkg4R0lEk9UTS9ZumDRWHrN3jbAyMMQm4w2P
LJQcwWNsHwsko15SsdPGMFtFz6TUDOqhrfPtMLQPKrXDElt7hZ22aA0+H6lP6JhMlF4x2CNnzOHW
MrkO/pJ8r3XXdsuySZfKMD+O4sT2axuNPSnm3XIoCNhVIQ7M7eMmw/tdX/pGd0yN1o1QRKao48gu
ITBXQwR4iqjJp46+ycC7LBvCXkukacRBuHnuXAXlnTA7qO7FNo9fHDY7Ew5zZYB/Zn+p9Nn7q+x5
Nvu2LrbaoFzOiBmUV2A6zV1hsHR5yumvx8K8/v/LzKABd9JYLx2Lo8+PM0NkmeA4wqI+m6Tj5eZD
2zBd+RIgPgEIItsaSr02jPloLrcKWms0bTR7vBPSppUSFYhDsUXOrIl5BA0zsw/QZ8V82K1BHAzK
dCUqHZlHvi2gI0xGta4EuDCChyxHbLWK+th1wRZ+yFsqsYRsGKirvPDL/ILpTAY+SxieINDoDtlt
xc4y7ivHWfz1XbB+chMw1lmGTUiIYdrix5sgEr1EBjQ150wX53k+xFK66fWWtl2PEtOLPpqQf3pB
QsNI/uWsSQ//xwt2SmUoRc9+QeTNXkK15aTgGlCpMB40pTx7Vk/gvCQGPF8OrAlDfO/0BD7gUtIA
7i4sL1t9cAvenX4dQzIT2ARyOfNp3LDnvdWbJcKQJJwbVOjOvQl6Jip3gM0WIZPPRLuqzMwLZLKU
RNhTJWJTWbSwdOnW2ae+oVJC+FvKqzjxURvlvrIs8KfhChvjIfNWDdJw339hFlgFLSKfoHwYsuwU
Zf6hZAbXiVbJnRaocH6yMU80ub2ioX8vJv/QlZJ4Ev0sooqVeWk2abfIxvY+baOrVEL9RWNaJTjE
S3PtR/5Lmpb0OEEIj+2lit1yIj1F2k/wrm91czjWEZdkO0h/BhORtopHnMelD3aGyj6URdy95Ivc
URsAc+QVn8lSuBb8JQTUrDa6cluriKyN4EBlqP9gTMxj7O0SbbAtRuiPiVelHmJp84v65v4XZNGG
QcD9NxUD6Dl5DIiVvj3jf+vkcxl+qfI6/9r81w9HlB+PS/99H8Zh8foSPr3/Wz/8EKeq79eeTxI/
/GL17VRx3b5yhHytwSb9Y1c//83/6R9+P5vcjgVnky9g25v5X/PDPHt7QjE0mLBvBvu/nGo+FdVT
k4w/+ZnvZxqNM8387rM/cjQLxeFvf+tf64YilKb97oBZE/yesGkHs6/6fqbhTwR7Kn5I1WwDLDXv
0/czjfm7oVsm/44hVIf5xDZ++8e3/36Y+OM4+udp9YcyGd/lzcBQiFO0uJKjvXshoe1FtoEUYefQ
IsuNW0pThCk5biEcl1gNF0s89ZU1Sp2zyi/f3KHvn+LtVed//M/R+OdF3x1kCJ9tatz7GBhNexMY
RPNqzakdtXPJVbVJkKYXPyNM+mAZ0n6sTvx5vXmifDPqaaElSRULZeeb46FHbpoTOTxMxibg16Q9
LDyBfLvWXCm9D+qPv/qK7160NGjlgPWICvXYoTGW+LbEZj4xYALZ2Jl1UJ1+oyX2B5ebx+RPb+k8
8b75irX0fanYlbOTgHjhGLGTLtjTPnhzRosOzA5Kh108lNYGF9TdXz/GX97XebZ5c1E22EqVc6Da
9TppfLHppiZxaz2TZ3eAr7vSQdjm+X2IA/Ovr/iru/puRUtKAwtt29L8TPQnr/NXpPkcQkK+Yo8k
1VQ9VMp40Dz50V2dB+TPBup84nnzBZ1QE0Ly/u2GFuwzDWcI3/bohAS/6Wi1LDIXt1T2Ot6MqCXh
1BbXg//Qew3c2Ojk05Q0KuESsfnBi/PLxzw//jcfKEk6jVl7tHe1A0TSerA54JXeXa1b6yCbDhrw
FRON21DEJ+rCH92GH1ePP9+f+b16c1W9Q5w4NQyucjxq/ZylkJ7VAF0cJ1jsSJvq67c0Ei2KeIsM
N+PtwmkD7d344Ln/6nur76apjEkb/9Fk7+JIoz3NLn00llrcrE0FLo603KYhnSCxlz2t15iP9dfj
7du6+JMBoL6bqXK4vfQXomA/n6ltB61kUc/9c+wd3WFsjoPCb/MWF2wHyto5px7pIiDBEia0cgTs
gj7nrz/KL4aiav34DLqSsEQj0eXO5BnPc9jUXo3MJ1HvuTXvvF5++Lh/MV2q7+auJNMAAFa+tSMT
DzumdzBK5q02PsHFO+V5sJrnsK6XpymPPppK5jf4Zzf63fwVT6UGq7izdkZvbUYNAlRmH/LCecJF
dcBP+21OMUb6VNxZJ0oOFXdaEfKDu/uuXfTPIa6+m8rUUG1sUwWYGpnl2eyFK8FIF/JFZ5hL+zYN
C4oAFuf66qTI8WAF00Ey9P762f5iWlPfTWtVrEA0H2Dx0zB0M9Vwbfs0v1sW2R4JzxdA3SKRV399
sV9+1XeTmlVwViD2w9wRYHTwxuDB8DfzPNKQ/CjcLjIPWePf6cQc5MPBNBR3aqCLfHDxX6xT6rsJ
zCR4Npi0vtmJRNt06gnC5EZWNF9rdQGDmNfrlAfiUNrEB3347vzq/r6bv2xnUHJUac0uJq2mIOsF
28JG6cTGoTEgBjjuE6cQFugPvuTPBzOl4h/fVdXX+iBR8YzF7U3PdoZwW7fnUkjuV93wPIeBdaF+
IOUOwExFZgFMY5Cif331+S391zeJYvePF6db3iU6WMLdxEAqEePiH8SONoV34Vg8//U1fjGGbOfd
bBSO6HTKfhi+7eCm0ZlBNiTy4XHxkZhIg/lx2gD4OrTZrTRql3yDP44ZP/RX3u4dfz4P2s67yWkE
hx9DdMaZYzsHUp5dNewONSTPeS9X8OuWd+g//JbvJiVhwFo3ZBXts13hOHucSWeSX7YDqqsoJ6BD
ueyq5CQ1xqxJXqi/d3YfXPnnU7DtvJuOJmPQ08FXUJNS+CUMCdm1TSQxvrfCdiFtHAT2SHmd5Tcf
XPBXQ/bdFCQqewhNNfVAk26YdSTyjEKyfeGRktp9E3TUWsOboBw5tftbmjP/6T1+NxtFwnASURZ4
IMJtVD44jv9sK6o73+N5+gumVWMWNyNAa8q9WKFJ+FM/uPbPpwXbeTcXtYGvdjLOvJ3mlc/zMSSz
cWIZ3an3LNRwhP2pyM8q44Np4Vcj990spGiB3tRTjpWlg805n3Q4AmCt8RGKz4M2oE/xwdP8xfB5
X2YhaMHoRkEur1Hta5l98ehepLp3zjTyjqj2CLKanP7Yfniie9cD+Mf6advvZp3EJKE5nBU5WL42
OZGHydw/ryak4ynr2EkVCfAJdNqQN6mAXmTp9oPv+vMVBfL/j/NdJ9XRLhsIVcVD8Sl8VXA1IY0x
F959BSya4fqfLV22/W7mMVAGOlmp1CAxxMbON00V7mSHrMwf0WkxakrrYHEIwuVHmtuHl51fhJ/M
5/a7SUgbnUrketuy+d5N9bC1y85NyCYKA3bYnJ+nr3hYCN5UOF5Oez/46Ov+6rrvpqAB7W5m0E7a
IYU5KKQTeT0Kn9FNg3gFfvgQsjx7o3X0uBsAPBbxiHr/g2f6q/H7bjbK1R4rbRLqu3xUCZtT97a8
FVyj9euzbWasOmzEEejooHr/w0vOt+HNGScW9Ekx9OS7cVg5x/YqOTb3AbHFd2x5P7qn+i/WZvvd
jDMF3YS/0Y8RLWcLPTt4cMj020z9zE1F703iIxo7W+KU9WEZjKfaIQcobF3VhIc0XmMAh7aCI21m
Y3ED8M/pxgUT41VamqvrIPY/mkDmwfWzQfd+rjL6sowHVUewwZ6MaRDEiFuxICBJh6GOyxX7RPUY
aoyB+TDQFKc01Dcj83Pz4bbtF6c+lFM/PhOth12WKKO+Ew5IvcZxexFuMUggZu6gH+aQRj3DTTlm
oyaGbvp9/H0vJ57++KLvVBvvfvk/EXH8/1TH/CZX+N//qBT+SxWTJPns9eltEfPbD/xRwlSs35Fe
oOm0bUc1OQ4ZDJc/apiKJn+n9csfCOubPmIe8v8oYuq/m7SDNccRVDGlFMzQ34uY1u8cWmnym4YB
2VTT/60aJiqjeU76c7hKS5pcREqoOKqNvOzbdvXNS9z2JalVE4pE1UBuqTtfQPALeCLwlZC+Gey2
ceyYFQrSWDnlY1xsOwr9OD85fSSdca0QnJo1UXyBpp0cb0+/gSPmEaBQPjmmrJdZ2dAthl1iJ1/9
IZmzKPVPWpA/5B0ZKF6e3lipgV2/6pelUbn2EJ8VpzrbinKbo7m3DQKMy3o3ZJw3MOGRaa9W9MOr
vSjU4KLBGtLmXzvdv/EBOmiJOGhjCw64pKSDuQTjrA3xfgiifA1gOt9Y8KCyDgUd+lZkX8U5HdFS
NLI+Fj1+Ns2sNrVJTpadIuuUzgDZIPI/EQ5zTKoCnops7pKougY8bZzGBoV0F/r+ZkR+PfmfQNse
pyomaFR6dzhTAcrcKjL/6hvFHgiov0ljNvbEm4GVN0C1sRIafriziv7ZtEp6ismQXgI3dmuSVOys
qx9FpT3KZi98vvTks3xhD+UrG2tbIX3F1zCUtp63LoYKzbOTkbkUNQc/1e9gMAEgiDw0yH2+94UT
bz2Vk1tnYy8axBP8BagiOa3b6kx/H1GxfBkCF2W1uatgyW+mQCFPYOsbaXVZGcOlYcVHxSQJYyCV
2Ggjey+btpsxKSbMMAOdnt01q9JPXpKxgKifgsZLUdpuU0VcDoCDrgOprgAIQiksKAcUsX+r6cGL
L6hBRmRMPGjdToD6uOzVEuI+O/dlRxg88ZU95g6odVCBSF2LrQDQt2I/TqoprhDrEWNLro2CcWKG
sydu1EAmILp8SPI7Ki6P6C7kxiZIIVOBoHOohWMG5SSSGslgqnZBECcxCpDzFJyKizpphg1a0o02
0N9VMu3BCVGc5wHJPzWSZ+jOCC0HX21OOUYChAtih+ActpFovxLwDlavbgNIxaiu/dvKKHVQt9C0
FIs80NreD3pf7gv8gm6W2+oG8D6xVhMK5VHdSZOhVMfCJxdXD26bWN7VEdkMnbxSe21uhdtQAxwV
ylkTbHRby3ZkBIJVK0B2ZgFBT1NA3xoFS+vWFhoPQTb4BrTNS6k2vOEnPy/w/Ax49PUSpyiDw2k5
MOQx8eZp2J8w6Hhoqb4gvwDLFH0J+zTl7zfNQmmJ9Kq9YO+R1NQ23gtumWk7QC/eThL2lurz7lcs
frpDqhI7A3vfq/nnQMNznkmzWvVUME6aSgSnNk2gZ/iIGMMP6mTItSz0GavjsfFEsCOazq3Vliy+
zr+SYiCHu1UIBI4I3olJ+46hBzt6+SlInXKVC8OVvBbwn+9gMMKhtrCJZGiIeNVuI1A/a1GT0kpi
BayzW90pykWrVQeA8JeWU3zqRgxCWeArSzwWK4Iu8ymRi9aO0Esa4J44gGxaNU1dX+DpwmZdLtQE
a5g+oMG10i+FYirrsNPkMg/iCO0MdjM74nO0ffJgkiq84KF/bvQWv1QAwwAT6merHgPGmRruwuBS
51UIk/ntaUaDlBnrE9nlB6u9KgrjnKrRTZXsPYSUyxTEDd8Oh3PhXFhIM2cXFlOY2p8tRb9UO47z
UwpyW/UoMUwV427wzZVVfQFoBZKzTPy9YkIylXq8TMj3cCzwP5AYkcBbxQu8pVNa0Hzxq8cYM3oh
inIPkCtfmaDQYOPgfFHSOl+3lj25Rm1hELJBPvmKspL+uAxj/Sm0U9/VWBmWzNMnvU76JbPGHrF/
sLIzUrtLDTtVgANFVjz/zJzk7Ane5/3w2ctbQJlZ93Vsh2Kbpoj7iR6Xo3ZFhNdt09WvZMHdMeFg
/HAUpAm4fJW52+aUwwunGU76Vrd61rPSWMYGHzYuogvYPatJKEeMMj4etHpnDshfE+KVW8brSC2p
NMWt06TrViOCLgQYTo7GGjC7lopuaajRpTCnK7JEdpMm1sAcopWRIJTIvb1KTvJi6Bw3bfxF2XIv
2z68KqX/WJksMUOy6VHWLzr0kEtPHY9EMu4dw8DIUJ7SqDyrqnVFHOC6VUNwdzAuYt05JW3dLPte
P+IiLsOUOU45BUZYwcW4LglfZ3TC6wAnt5BBAWu9PI1jejQi75HjBQYQ/idqvM9OSa6ipdPjSCGr
g4Gq/fLsN5wq2/qsYNdbeXqxQ9hyjbZ+9nsqhML4yUGpq2DdRjlQd3U64SA1wA/wnxe9UF6HIjDm
iW8bEpAEZDbeigZhGHl6r1OVAFYtLnuqoKtW1KdW75Vl6zn3M5V2U6vhDYTETe/wUBOCqgjDwmoO
fWtjx/gCedebcFr5hBvmWv40dKiAOp5epM6pGtNdUQdw5uDrhN1JCxCbZQk8FDJwt4Ou3qKeuEhx
D1qdFaz6Ub+2wQavMNDjC43xnVm99RQCWRZGMW7NWJ7UCToT25IrfKIYlhumkbLEGEfUZSLAGhhi
QJTobRsD0zfRiqmghQPkaNE5DYFtcV0RxmKuFOrA4J+AMWBJustnFKIWlw+R3a2nstDPuZE99pxC
L3S723nouta1DkWJ3TksBUmyRYM7oNBg1aaFmCdyMoe9i8h5Uib5FTZou0AeTIvOTB7UJOcGWMkz
KuAvZHbiOWis19pGN+8ToJ5xgNfart92DrEdoOw4/M7JwD5kKPs4jBrRYNTmF/g92sWECH6IV7lm
kv5hp3f4x+Ah8KeVzO4jNqNuBZegVAc2HNCpwiHDAV3nnzxlNLY06+9iQQBznIRkIbRyrcWt5vZF
tcuBZi2jprxuSGA1y0TdOqp9rifnyfLDTYfGeElObXENHWYjlCFaZr6lbKBcC228JKmVMTeE9XrS
Ym8/OHOOcwsDrKV6RhuxHioaRsGFzLq7JnuxbY99T6J+VWOLmWdgSu1AbLRAg3uVdzq7YoV14zoZ
KLKaX0rvMWENQTFKM8oWXbkGYsB0WYmL5rmk9NDo5QWea4rag78REYg9M3vwJLDxSrEz9kgkmfj4
BWw4SBv0Kcs+CzdZaVm0U5wTyDDCcSxSkON6VN14EmSqT2SrkQO0tew9ph9tydmwdBMYlpcExZbr
JlM3QVw8NoEdkXMSracmCnlUIy9h2D4KjbSZQtzZvtgEHqde2uFLwtnDjaWQhVpyoUXsD0zdXadt
NZBTC3Pg9w3Vu2krFoEIt2mUkI1mFUa+Gev8s1GajUu2cIxbEjeSn8/xQaFyOemSOKnqK2rDVwcC
BkK8ky2BuQ5kUS2IHZ+ztQwwKET6NQIfrpKhELNHHgfGcgjMPFboTnb9qug4s/UOdkpcuQ2Fsr1w
/KsqtGZdIQN5puMMGk8OY8K1/xqz9K7ofseELHJm95gfQajDBzPzkeCI/rVFNE5sq3JRCfQGs0V+
hwnsMWjRbjaFgSxQxOAFgnFDBiZFlWxiX8Smjew51KbVToTRXk37cR1oyWsXj3QMZDKTCsm+QkS8
zHSr2oRevCbuWRAj7hkghghobRXSfOPoRU8tjJYGTG8ciXIKxyUsQWdhSnvvYRbZigzVheKD9bxD
lwtt097UkTctnNlOqE3DpsuhFwwjydh93/BzxWsMl8dNa0LNHeJxFpOZ8zQQm9XTxeT0z4NmXlu1
8slPiTb7oij1sRWfi1kNraY2mi9OaHbJDVO911SSyZhVTrd0VPGJ5f6rpdkuxd417hu2H3pNbGXD
rRniRzuW5JpYirrK8uABd4kNrKLJt76CTjKUXE3v6xcghhhWgWZZaaly2KAlW+YpGFWtvx6VltvQ
iYtkcA5w6+U+V6Dg9xDObUneYNqejE6Zjuy1Fo4ZgnQUEDxaXznjpF3WZcxcC3UzL1fTvBRrHZpW
x9SehFOxQaq/VJR1g5J8CaAN28Gy2BQPn0nTJK0uap/jLjVWKcMKFXJ01YbbIuPcV/aRvzGR4UEZ
ryckNzHfWP3SBtbFlIwXI6l/uV3iI62cLUTfhFwZ/tlqPPZNNbE0IKsfG5yArLlr6P8lXt6roXtg
E47Dj1cdUZnNnYqKTnWT3nAwQn0OJ1TOSMxu/g9H57XkKLJF0S8iAp/wKiTky/sXoqurK/E+IeHr
Z2leOu6dmKialiDzmL3X7q36bhTtJ/HZ0m1Zq6Yz7eZdY88PCcVk6/3aoNq7nMAys5R/6PD+5MmL
FU4SgjJWQ4rhpLbPPJ4nqwPd2AftLfD2iwQPVDYwNjphOZGX1C+zm78rp8F+KB4wCzrb0OyQ5fV8
Tn0BqgwGWwW+BvYecH1BPggr/c0iSpDNRGiDvlBUDeM2VOsvq9IZWyaRfxXLYp28rCATst5/0/WI
XRy6VuctsVvOl6qd/mnvbQHos/DCFtpH3ujHpCVhnTbfZsRVGwfhNbcGY7ZuKT50pUzQQ/LeGpxb
kGp3qHXOBKqnWKXEXEGbBFX7TctrRxWBAE0CKzSh8hI3piYi7M75NxbudS6EhSylSjd+T+GSDQfp
/xWyOkJ2h+pvvPWTkx4I5fxJrBft0Y/KvH21C1Y8abigRi4PrUc7bRIKSA7p2RuBDKICcClUNmwT
8KUaeCtcjy+6XLfCwNocFi8ZrGqjJrNXdWBYicSFUf7HDXwdpcljbzXPUHXu4bi92g0kaNetPpRr
wkRxpzcTg/Bsy+MUTp9mWpV/KXX+dGsWr5z7W6j3oJZWl3bGEQ4fzPhm2Ll/p4V8nmuVnaFNYaBw
J4bFWvzabCF2dnEkBWc8+GA30NdiVhReiTo/Tf468Ami3OHkwdgSSU1WU2jcz2xGeWvsO7TzKMAH
BKKNLvkdPnEBmhDEpuGuyOB3tq60I2GWxbZuxc3UZnFF5V3MgKON6E3lbpEl/wY97y5ZzHYD9pBN
d68vJCqeMnCzEXB8c+cEcj33fIAeDOrI77k3FKioPTwhuldvJOK6nZyTQQ7ILuMbHZzMj9HJmW3a
xjfvGQRz/ZWJ9oDnf8HMrHe2aDDKU0RvSU9BXDo+StNEmuSNY+RUB6vEnWi3s+QLXH/numMp5N5C
gcFFbjoeaOVNdLBkUvhmt8cgS4BvybSXKqxh/sZtW/OAEn09qMegHp9wz3jcuumxTdDpob3dQpKu
ItsMr1PX/QX9AKSuAfKFQ0bjQeQKMsjo3Xn59F77wGzc9tpP9WUSfnlMAxV3IQgAYYFTvXH2yg6F
bEjOHx5l1Np+Jp6yqiqZcU28YmZLD9IeicJUm8QP7yXhJQpM/mPZ+xg/veKn6Ctu95nGpphbiuop
eJTVghXfuu9t4gCa5Zn7IIaMXOwdq+sicEXNsXCyg2N7RBt0FElYZJseI4lvfoaaTjIgyhgkHPb0
Cbups3CSqeRieb5PqMMaVRDSd7aL9Wnqq09FdXys60dkluKuzz0GYXOBB78r7kmlnEDs994eYe5u
+QyIyrwHr+P6N2JNm3wJlxLVDCQMJg/W+kouk64trNQEe9ARpHdB+tdWx1LAp1s4zipu4IhZ6YtW
67hhcUOtKpIqJjy3GtaC3h87pnbn2+5fix0bJQ8TtwsYsys2Ii1R8dfZH9SPzYe21cbctjhYHyph
0v2P6Px9WNg5hpWE36UqCI+ihKrl5oYdNwnO9q5DTZ518zc2k61r4CKXWKC3QfKrKjiWmvc96k3j
qaungwbSuCEDfWsbyZ6bPN2wpuN0RcLXN/krTtKXjOcmslfiHQsgUOCpDvnYbGXWxqK0/4J2/QeO
g1Ou3CVp0RwMp363+uswwH2N1rXrmYsxHi2W17VLfjudu7txSt9wkMMo2JaMZ8EYtuBarTwW/H0j
eodL4ZDWuRp53LjuI8knHxWtj7FMwaZNxAdrYRJrgUq7gdRbq+fj78ZXaHk8x00Z7Lpga9jG/dgT
+VdTSOBexi3qp9NzD2SOgxQ0PWPPrYeZw+zxJnvsvMsAQuhs45KzxuZlGciXcKsQT78Avj0K6znr
bKqspf6X2OP30APN7tv0k44n8oGaDsuQ7mo/50QxefuZM0YIqP5kenBw5FFatc64aebUjd1qvnO7
7BB4rFAw0YJpWXhfRZCbcV4QaihG/ZJazW81VXvyLkjurPN/tkNfILf1eEvys6hmfKNNUMIzT8pd
zNqhc49Aa1PXLr6Rmnx66xZ5IsMzHMmJy34y9061HmgtvgcYFXlBdm291dUYHlJSnIiTjlI38kTf
w8KGtFqgrNKzx+wAJNJWABGGJ+Lt22lgTeU+MJAmxNOunzxTHcEm1KRAohTQzByVKwmb58ohqkPn
QJY8c2Zr9JzCBnUX0o5Q4n4CbaQgGFwzdmHeut5zOLTBoTDHDuwn0as80PgfI+jIH0GJhiYnzX5i
9eWn2d/VXed4AjRvgJ3OKTAWeEtJ9TktMDEqwuldbzx34ciL7jIKXmuLVHYZ20X/Y9fh0+SNtBt5
aW+qMl9oqYZ/PRpoxEftGZbHjZFibMOpWYiLJFkpKx6kqewdMuwsmgYGWgnA5CTF8mVPIJGJKsCq
vUtg++w0WI3zioyqbDAl1tWsNktJ3bC6HYb5YYDcR/73lBJy0WVmdyj8/KcYfwDpwLbOMaWbpNdt
Rv0Emz29gMCEOT0xbvVrxAGz+C3l0D0Q+8HbzuABwxJGiKwX3QZb91mOy65UVo5H3IMVXQO9w3cf
WVBicb9t4aBxehf5wmcoxYmowukYtE0YbGl9agp3dJtBPgd3HExLnA1g9dDZuDSz/OEgGCN5WieR
TdLesuU6seMxAMTHmBQwBIldtg43RM7BkZZ2v8kNg+lI4hC/QG0n/bnaMf1REXX10e5H0M/AB7dO
7pKygQdbqSy5dDkjinV80LgsOjCdlFjFFUQlMY3Tg7eED6H/4s0ialyfXyBpH3u8NOWUXaUieLvw
AyLJE3O/2g5+ocQCvlPu3V0aOp9GYKy7QoGtCUrn6gXBk50awV5LEiEnf3hR1nJuyO7iHqRWU5Z1
mGEQ7XX2DWMcaJRgwm3awaOx/nAnnhbS9CLt1ade2QYfM0WDkd1PpZfFDgyzzVjnmz7onmxAZZZs
vypeFmZh93M33lAnAcP3oX4n9tudaVd6dzmvtD5s22NYeTdUCzdTs35Xlh43LdSDGpGppCzaeZhh
jNk+Qgn/HQysKko4xKhzFjUh1C8K2YyFjyAkeUIDkdpqAaka69bcubOGV1MAeJ3H5TNJnj07IR+z
meAxJuZvETZ/wppZdecYYCBxxapcvPdUyWQavXcyY3A+y72X1ZwIN1ASCAlzDK8hNLInjSezKwto
RxZxrGQnwkZeUIH7VkdAGGwol3MtcvKM5ZdfX0cERDC8gbTQIbuwlp6AmT762Vu5GnzWagTQOHMt
yRHvgdet7KM0E70Wxn5mXELvcRrt9lAGJv7nZOtM7TU0ERzPefNHON1Louz+FPQEHeQyJwjVTLfr
LTNDU5lNeo288Z+az30RrJcO9hYsHje2guI9sZc7ywI5yni+MDPxWqpbTTQR20h6aTOQXFEU9dUp
kZ+KhVNUvDsDp/0TG3259e36UU8mMzQp6p2SxCWsFrelStlx0IoZxXsFjYJLe40dACBbuzO2XoWv
WfnW3WrtlcDUqsvn0GHisbjufmjHO1Di9bbWyQMW66eihys4+eO/SqABc9pZ4bYG7DtSVyvxwsRr
L8bx3gqanVOMbJWYDEoCnMjgwI4rvPFPO/qHcpeON2KCAs+gnRXj6IA9FvVyPyn2fy11nkt2QYZ7
cFThh+2Jq7vkdx1bPWtxLp59wlzAxoHLS0N7WSRLorIZH42aUivvCZgEl5tM94HrPxvO/FsmA54b
J7uOlvfVdLR92lsObjICzjXmA4vXnTHZJac5JinWDncjG9m4c7M333qrx/FvlnfkkZj+pxacKQPN
BxJKUls5BAY64p1cBeBVx4gcXFpN4MtTVQT/zMHNQZFCuycm+n7h3A/LPIiGsH8y3bd6JaKmd9dj
1VJxgAJe+Zay6sxIbNjWS/nSi+aqw/WdDSm7Dp0+ExXBomburEjnPENpckk6F7V7XtFall+2wX6q
Du/Mcfl1JTO+UI9PYDAi4Xj/dOSCMeQ1ZcRKxqhJGDkrkDZQ1QnjzwRGveApwbC1YTieRV7QuBsv
c4C5EB699er85DhBBh7JljG3U7OBntTNPyse1jBRN3Y3H73dgKgUbBUcXvstavEGp59AuAOzuCqS
axkA+lxw+iI85WhYfdJx0s+kJeITJJW5z93in+cwpwWu9UwM33Kc+ro4VzBqtOrsLSvs56bVcWe5
42Z2sL4u9DVGRaVaT9daXO12+c4qRgS+XRa8Lzbvi3a+CE55MYpMHZzqTKnyjGU1O3ApoeVJw5/G
S05W5v9dW0ZvrDFIlkscKE72F3b5Yd+l8sFilJxWakPYtbNnA7OzuvWsHZ9hxoR2Nq+ru6w3z+mY
QfW+q+v8jCEF1hB7h2EcHkq4dqTWZCaonICZzDimrxNH2JixIAeTzQlb+ypqd6On33rBkGnuS/T1
M21kMR/hvG3Z0rh9cSCyubnrS/O7nRvBrEK+gL7hS/LKN8gv7/aLgYFrl0xTvBjLBZ49Acn1Cg2V
R30txJVopScCHl/nir2bZ88nIuGemIG7EXRFBwvSDIkxcb451lHW/iuV+i5N7Lou/sT1WywBtt+s
2BTEExmmKwkv/5AJOMIBfzRp7E8ly2eSkpYb5DCyK6/bkfy0170iHKS55inrIIGKbILWRFeJMpjV
1ZiiD05TsReQCm4a5Id6WHJytb17NvYUdYykhGb1/YDRgZRwpMVRW0zfPud4rph3eTO1aBveSRNt
UAdvNLZm+UVUxvNtCj/OMwTvKb8jHfcMRQ+UVa5vRT1hyyQ65zCkOf+5HMaE+79v2x04Xxrb32yG
0S4svhjywvnPDY992kNt0YLsGJ+FWDLSUBrtUz6kxBqkxnPvlyaTItbZKmUL5PvdsayWc2A2eO95
fFXC7TWwhZ+7g7QzHQ89jqgsB7iJ5JRqs4HzYNYkXvCziEjYFUH4UOQusZpWcxi7HwVNdyi8lzEr
Hyh2zEgX/pflg5sJ8FLDmU52i8dTPclPl+AHksffCS4vabEg+bQeJB8jKV6dVUHmk0ynenbd0BXf
Vjukde5/CX+AHBG0T1Y4xqXlEX6jwm8agoOY888KwlmymvQYMN9BYbiRC/ENx6jx18yn7tB3aXUT
pryF4U1Ubps/UDlFzKb9xMrtbq0pWE1lADetJXb1IKORpnxbet++AD/69LvmPCrif4fAhGx9ax/y
AAyoNrO71ve+sb9CfhTphZGUyXfCe2rQ4Whn11EtNWIh4dmvSVBouvJEokZMuyMn69ThH9hULShA
j5t7WZriwJHyCjmTzm0sftoV4Cge+/4sgvIPg3AEAIw73WBlZDY+GYb5N8nddNfelPtZiphnahWS
CCjtafOvS4xnTXZPPKvwolsaoNKeEPCRSMGHRvh4+sgrXm+z2SKgg9fQB55YaxAdDEtjxWppYw8L
qLWW4Qk6H019kRr/cruyd1n92dSs93yD6sNY1xPp04gOb4RAGarI7+qt31F7F6FmimpGacHYZDLV
u5uR+jCXVxbI34UP4loCR55ajt80ITbEFN7dMGXrATHgdrDpzLslNmy33Ql3vUOadObo4sfa/Tej
62Gz5NWrb/Y/8NhfA+RMG4iE4Fa95bf1wJSlznXUkk59/TUH4r/XpsWrZEA68N87c2J13ATHuZyb
XW8iofZ6THn2zDEus10IAn8um0v9ZuVVhbTD4YKxUfd5U23GawVdn98I6k6THWQ3XqQHC1YMZ05i
h8NWNzQ4woc+nI3DzVtZfBm5/pCusf71/FOOReBRKAj7aZ8eWaLvoRhYt0QzzTul05ObVdSGivuk
ys8AYc6j5xTbhei/TWihN4UgvR4g/Zn7pACUN0pG8bK1JP5umnqvYx5JxD0dTrtfPVIAmDIOsG51
jGjwG2YUi34acgQBLJj7Dt6FTSJVNnFnaIQPym0vurNdqOEw2avqH3kJfJ5OZUXscchfAT24WUX+
wvgYDE0w7xaneXM9Sjaq5Z+6mF+DjpFP79N/ctcJcTfYgDqLhvJqGek/StclWXogE5QgUDMcX4v6
tumA+h3S1XeNwAXyEM7sYtvMewWO96fJbso0lPclM60gmIhuSXcsmYluDTezmySbue1+YN1erWa0
NgQ8gAINL4HDZM1U/o0IpHk+AiOa3Pws62oXZKTbwMnCWL6Ay/Xkzq2h4ZcBEYOl8E5cwh9jEoo7
YwRPMa5hS+zaCAI5ZByTroAGQROe/v8jm4tqzyThfsV9EaOeIJnMGDuyZBIfIQSDLQaE5yL58orf
ehn8c+HAIXFJhafGZWlqLnBsA/W4zM3XXKIrS1IfgppydsMyV9dFhHwzKwkRqh42omV81zbNeOnn
8YfRKElvTv1YkceT+ibneSXZ4fQ9sT7LaCMhaX8U08BdkSqYhtLNjubMyGp25qfmCjWKdeYCPbgY
8g+EU0e3VyjL1gfp+c9iHNB1KQRHfkU0mygXjJwJ933i5WczHTgeJKlQTEBIpUCQBJR3L2zg3dMt
genVKPM11goyOwhmK1oTC1au4PSWzDJ5sJu1mTm5Kmtny/Tg2t2nZzr9S23f1CXpR5Mr0nVTJEZi
hMzEufTgdMFvv1KtsvOuCAoghQws0TQXr4QIvrY5qGPLzn7IyfQPlWe+pIi/dolRtTszNwlPWdyW
004EG00zS2QOO0pHfk9eY1xNIT91G/D+O4T0OOG1RNgEcXpm2C1z0s/8LeldvPUkvLGyuGjmbJg9
BlCAEDwbGSRHpo2P/UrLy1gHzr13v8CWtFTfH4msunhTAYYhI4xhls7PWk5cW0spI3cI34whPwku
ZVqwUh4AYQyvHKmHkosuWIn84d81ULAPUp5kpoo9IFSmpuZw6SfLpHe7SH+wjvY0khUFB65tG3lc
C2ZIDKf7thx3Y1YjA+DbimEmv7jSRSBkmc3O6ssXm299BigVA1UeNiM29x3NM4jLtIMoN8CA6ih7
GA0NTf2TMGZqg5YQCJD2LXTyGU0aCi1yjd2Oe1bFuQDIXMzajE2mOdRhE2/E9FHnnCHVPMGPgK0c
lZVDRD2pNOaavJql+aAF4OtBEEswdu2fpnI/fHgVtW4eAasD1kq9PZKQekcPjVhVLW+Zr9EeTMkc
t8N4cW3WK0ZgfjSOWu+T1X9eYWd3022PQGImaUY3qfyYRIm/EIEAz17Q9mxbAsMz8qnA4jh+lJcf
GsBaxJ79hcS5s56oDWh/KOl7EpAsjX+3/Jy94sUUwd8UzplhNvwz1e9KO3td0OLty6qnWLEZ0gyG
PDVlRnYheJWle0KbzXxOnOeu3ZZtD8axQ9gV9i05MSvV2XDbIaT3gbPGVPhcry2vfMi3F+mg3K5Z
xUoUHozIWAZBrmFyh56Va8Z0p1O7tC/K+zHYiUUTuHZi8jQOIWUTAWe4pGDk4gBkl18ykydTOrGx
MKOXyfC0IECLyrR7qGvxIXN9H4icHyrznIaA4jsNk0sZMmROzXTfEvMeK6LgNkutDl6tbzIifeik
96q6hhQqerlpYleaVYjDklozMWJ/3M8gNQVBHkxRt/7S3dm3C5ohFFOIlITYHAGe0+qN27Y97nj6
yZXbHnzPqPBS2OpM1fzhDqa7SSlcWIuPERvW9fz/HzWothuxsWzOAcDQrhpOWnBmwTrkf/7/RyEn
/9C5cDVN/94pqvzkWcabsep+b0pWi6KwKGYHDQ/Y6a+zMf2QjYZPZx1Z6eXtUbvtbzrKObal/OS2
zzZL1oK7ctO/IRaUXTJ033NlGU+pPvojuBagufPGMXw4Z5Usdrnbx95MnQps276fuUh31WAHG9Om
fk6J4PMsTWsBBt03mZqtaRI7VIE2isRdWhTvKQIXM8fIl5vJxxo852awnKZEPq7FurNNolibiZzL
wvtJVPepllGxlRmIL0KjhHjrXXvqPfHmmWOPiAW7L//2plNGBsJsYozzgzC9Z83hfZBIwlSSM8bq
UUmRHLOQ91qqyK2yV1Zt+Ag8a0tUJ4q41P2Ug/kLzY4AMDvgqEF0VOUgdNT8hH7xwx/VTrrjn2R2
ztnI+8BEtdgEylwvzso+fkYzMRsWMRIefDv5ztqLXns2v6ccqaWtrrnAzD536Q+f5SKNfOODzEUR
1rokW3pDz+Pf67dJ6/s2R+V629GwIpH/5iEk6dQiXcldkN+yWdhw54ttKi2QUY24jG1i0e2gpV3n
Zm9VkKKE15yVQvmMYj2a+JQVe+6thligcGZxkemzE7I84IsIlCCPLEg5ag2PeWLITcIvOqd5cVe2
Ppk8Q4usgfi6mXxes7XNCz/YnHnf8gZkup4Id1hH56ThCNUt0+gqDcDCp85vjSTJXofniry9yFcI
GEWzypgEMITgOBwhTCPtIyiwGUhkGLyviXiSu2b6yToClFYRJufMERerUcgmbrR2SNdB5d0tZnAI
/KaImO3BaF6y/OxP7MtM+sEd2+B1t2JVoYsa3p2+gs1PYM7VkG1cruF6lCIgoFVlCoVySfCnsJFN
+O0zNFvQ7o5R7EojOTlBrw7+JIxTgIK/ywU98pBb0UIj12Ppu8M7TyCsHXw1PbdeKTsyUMfmG2LB
aRnWZ2gSJcKbW2oU6PTKzU4ZGDoxV+/OXH1TcLyTA3dNvBSt16yOapZ3LMbISMGOs+nRQfa1d9Jl
8GkbVuwl4iJDRLSGUPecyIe0T176qnH4D0PA3Kx/ncrdNcjONt2QfC3l9DUodRq0v1uZRfROCpjs
BlufZ3VyR87h3uJlYWZxzxr7p3bEs+x+Oo60bWLBGqP+yV/ttXpPdYBy3mufqr5/tDKK4NSo7icS
FVjQq1/b85Amqv6+bKxfi/YsUlT5DMzt+14AfUnIiIoyxH3sV37QwxcHZ6mf6x7G16xItGaA+7Te
Ap/Ltd+pud31mMCIGDyQYr3xDDM5JbOIB39K8f42nD7FcNartTx0+uyG2WOpnCDmb2hvi0T+61P9
1fi5tzNZcXo3LrlTM3icnbUj6rNvb2KSk9kH6Yny4Gnt6+Wi4AzOpGZ6PWGCJbaCsFbAJlLM8TOf
GRun/QjB3SrokufeP6SB9Y+QhyfEe9WevDm5x2Ouma8FZexKVOUpHowy6ayP3k2vVqVehJu2bzWp
Ktd1CNAlOCZy4NU3T1bLNJf3NH8i3eFgynU+sAaZWdKYyUPp+1eonnG3Qnm3s8gcvYM5iyoeVjWf
6sFqNuNEepPBEeJYlUG0+XgIl+zORgu3NxVvjj1eWdWIU8X+aHUl+yPfwrFIaFcr6T2SUepTdhtP
amDyuyILZLxI7OmoGE4eg/7vAEFOMSnvUwJ/iHmzPQg3onkee/HaGnd+mM4vLCDtx6oB1ybmIpJE
chz00DhPdt70W8vKrfj//5tlW3MpDfKEGZVNqHzeMjsD9jDzdGGv9k6uO4DC4wk6kJjCZ9Ci7vH0
qnb2aGucTIn3xhQrJae4S3ZpJS4OQxDHYxa7JnxtXV1ZKISQbMrgzfEyeQ3LAuXZxOUQLjtjRdZT
5m082bxuIyRBG/XmkYS54oRAnFlzKmhCM7JYZUjcTscSy8pRCJE+OT6yAC6J0jTq56Xm5GjDTnIn
5cxbF+dPy/mKDvK3Lgz/gZD5h6r2kDzSYD7NRGqXyUWpNqUOtmwi3VokWaX9DB8v38rc815kguPQ
dIvXHjrXi2bSMiSsbyQ1WrxqAkClSVJk6cze4xyM6I7D8a0ntqPpm7Mz9fospha4cok11VDmP9Bj
zTMKCO7yhIF/03hwQpvhoUDneNcZOprSJn2ZrYQBfO/cFPQNKktTpbGj0C20mkGMF6TbidDfusqm
14naHKbjGSTltfLL6SrrkYDPGjuCqacHs+5q1Nz6xyrqPuI/jm93sv0j28tH+PILKkoy5LLZEHE/
DVhC2k7u8mH+Sdn3nmUJ4tG+ku4pHlpsoAeGcNWWGdWd4B04KK3A5auVuo4wvF3YZj5RUiWrHhRa
UEdDPAvIfN2jBUL3aI7DjY69gshMKEdWQjsy2JvZUr6GTUasWeKzyF08eSYt44doM4lXwP1XexVA
FVAVmw5lT7QW9vDYjx/MoPzThP10XIf8yCNi3uCqrC8FFahwTGT5HWo3ofgrWONiH/okJ5VsnKdz
g7EJuThYSEwkwIL8tL+a3SlM+uaZKafonPreHIMMeiU7wqqR3QaWD0ufVJhsFkx0ROXEUomH7Zhn
P3lfv4CSnQv2xHmK7fm2JzN9nBf5RBD5ZDI4QZ/8IZW9KVLcVDK53cOVm2zY2jTXLrHLC3SmbAOX
n25f1K9tgwOiJKCUvW6/1RAkIJ6mNJYkd0Q61O7dPEixlZr7RerhD5ecGctuYg6E6A3bvPET8IOQ
pzm3qfy0RimiVl9Ym74NbRJVEc7VyrOOo4YQdHtx5ga7URKy66/7wHjIRxMNUzaQC0E5szXTeXm2
g/SR5LTqC9AmqJskjVtTtbF9KzzQEQCKtIqVGV+NMacb3pqs0fcV5cS9U4cfC3ObpvX1u9l34sTQ
lMfItvudnB2DyeiK8KtgWMm1jcLIVne5sF6KxmUD1Hghy8zBvbMyrXeGKq6qIWeNSvVlYXW1l5Kr
l99f7+Co1xFiJ+Mke/I5O9Q+HMnkJFM2h7FlBTBK/bx4Zmy0wjghMiNPgh/PFuNLlRt/WVq6f2cu
RhRi4ZsCkmGzZEI+PCfvVW4/ZNIMf8wzOr2HHEDtkyEblq4GjgYydnJcNkThpnu6SncHS8zau1n3
lgqb8nI2HjM5DFvr1jIG0slOY1BM3ESUvChMn1IiHSLakeKYWzctAVu/yE3FqZx0t0sTKugqtdar
4XX3fnevutEncYn2VA/dS4egGYGfQ0i8LX46NXVHEWgySfNyeBgGdMKO4cD2JJBzFbrH3keVbLe8
mHVy7tIhOPhtQBYnv4tWTXibym/nTdVRyxGPxFlsth1Nr0RVUg8rJ6GA5uo364Emj/YLDUCfEZrX
LcEZJ50+9St2cG9gouWZ+gH/8XXMuiDyDdFu08Ut96NNuzkGevlQhvGx+GzA6EhzLMtx1hfpW5qm
BI3WM4O43HktZryYTGnr9RamwboknnO7fJnDhxXvxpkjBl1wqBLWNOMtfK8a41bN4irmGfpXjeAU
i+FuWSV/4dLzL0XRfTqotbZDFrgX8pY+QZiND3IuwlgtJJI3xC+d7aqnMUhjCy3yRbjNcPXxZawW
01ACycpYuU5yIj/SPqEhMzw5cPb3+X4yOqDjrUOnV++N2rw4VfMq24mVhCoQxGov245kt58b5+jc
sNODx4CX/dYaNf4or+R2O5oE2WQt/jHqu3qSMsXuLeb5IIFqUndRxSBhg7z7PiVcKTZ4cUcSozRz
tzOCqTepzN4MYhOvyvrMcRZ64bJELHXvjEE847x0t6YJj2EyyKnAkISV0XvNZP6XqDAmvS7yMqJ1
IgJ9etIgS5NUqlcyF9zXpSYpPjTcL7fRPBRpI7ckR2FtgojAsFc8ulKTuTIRjGd31rFyrC83QSXf
Noiv1smkknW/UC0tkdmjfZbJ+B2MK9l8mY8+yg2u+S2lkwE366QC8lEDC5E9NKf1CmgscUCLNp67
mRU/b3QJja/0HCsv+QNBY97TVlQXEo2JB3MH48ABslkas3m03enMLu+SqhKgekGCaOAxzJ6W/k4E
SXJeXRjrgWaTKx5rXz6TZifI9gzzY7oQaFrtsaRc3ZCJH70l6XqF2DPZjOZlJSd4FE9yzkGLNp9m
AkEdOykktJ5Vs3O1FhbSCcFgrmKX5SUm+7fUvqyEnGx89hG1G7Hci1oGx5NHYeUSzBZhbH3sWjh2
K2au0e0iM6wx+1fORzlnv4bZfee59TNV5Ot6N3VbHeYvoeo/jcyfAZZg0xLQaY6FaVFxs5wYQvNZ
rtB9bewVToIxjUlLsLFybJIdr3wbaN6YKfYF9WTR7QvlvBHa8wHw/iPv9LPy+bd12x1XhIQYkqgM
U6M/1CRw4Q0Irliv1U1WSVwefcSHWvzXxcjG+3SgSMhTojTswv8o1jZ2G+VthA6QJa3jXdCZEQGz
aKu7i48QBTmex3B1+R7bFFUhxoNxeGn84L522M+17aX2gmuWpFc4/AX5QbSVSIJF7BgTiYoTe8k1
wRypybEMDBtZfEAKLPKVhAiQQo0QnYO/YbYQn5mR2OF03wyRsX0EwT15rs9lZz/02nmcFEHCqfOQ
5cmFzG0Gwc1w7wyIWRU/x3VQzQet+y5lR5ClOI4VZh9zImWxoubjatdkheHHc1G6Ci+irzmEXr/E
4zLFTSt47md5HvTwZSPxLYgou/14w2ouOOSn/6g7sx3LkXM7PxEFBsmIIG/3nHvIeb4hMrOqSAbn
eXg23/q9/O1uG0dHPjZswL44EFSQ1KrurD0w/vjXWt9y2GJF7IbMtdHSE+5BIO6ueqIFTpBtpDTw
HpwSmC2PRsLaYJjdNUSrILJ5WsxcigdhbrUHuHmZ9WZ2cozNGYmJRRSPriN+4WLo1kotF8/gF6zS
R9TH+3Fs+DtYH5kgGo4Nammix6A5cIufiGYIPizdr6IPp13a46vJnF3TyVWDmXSF75igrzW4pyai
cy3ny5bQ2jW8tJ5LXAWD8cZV6VNXLvntX78sAsZXBxYyECXwLeu5alz/9q9f2hhDnSGQy72LUFFP
wffI0peH+yoR+bNXxMumEf14Gk2LPysQvL5FWW70QNF1YSjKDK0RgDhXeAx9uJvbZScDbJHEpvdD
oO5HPSTQU7s/Scltro/ng08FH3etWG4oHm42eOHEfavoTjelPBFIEfccXdMhZJShdNv5atA3OAxp
tNKJRyG12AczbROlhcodWvVyiVBt+AoX1P04w8mqa3Oz4DngeEQyEg2L17/+K7al4liTwVgJ3CjT
iAbP57WmpYmigbTxsBpN4NCmcOR6xy9B4/LStHxeKke4R2+O4FyKniNGldYuH6MHX3XPupxR1Vv3
re1G+9hff4nHjCp5uuz4Bv8scz8c28odjl77WzKI3tQeCVy3Yk2PFqLIJeqgWy9VHRxQjOejmwRE
Rq4KrRW3R2XX7ZEq4kI8YWZMtknYeqzQebkpaXMs3gkpLTojnSTlEzarjcYXeqNMf4jQxdauk7Kc
Lq0Tukm6CVth3aRteqyL9AdFq76oRXsApbLD0zx2t8Slq2eFNZfVQgUcf9Z0Ks2Rx4aHUECQYGzX
FKLylg5coqpfRd0TqUZowNpbPfaNHa744j8Xc6N3pk13pZ212Nbnkamrr/eTR4grwq0w2eklJYG3
qckaX/vAVhQmsc+wHeQIfd0mTepEVPjiLT9xCARgrCGQJ6IW5+lCq1687azmtdDBru765WJH6bJ2
8BMXnuM84ScT9SsDQXzTFzNvGWY9l6P8FljWjoppqhuRmWTnvfOj35GVa2XFGjHb5VgJdr6Er6gT
IHwh8UIKAZ15fip5tsee628D3/xqA9K/nmgKDjOfwcdejnFj/viISgc3+i1HRFw/Gr/qioeYR7Kd
/GP5S+n0Burevm44LKwo/WPXFOd2Peaw6/yg7zWEg7zC4jhluFNbRtDcxn2bdNEfipkvZMtxm5Qw
PmM6UEcKoKxlvnRxdOSi3qz6qTtCTh83fUPUI8yddwpdxfp6hOx9N6/WqCbh5F868vkrjnK6eEcv
3frY4fc13nOfJlKYDvBx2+FPsjgP9dS3HOk4PitRlAfBKnuqAWfYkU81O53uUGZ3qmqfcRk/iMIT
W4KRvcYujWEHudR8wBFkiLQlCYbOfs+zJtgOKdtUBGfLUNBSTuNt0d7rAn7n1HYfjba4w1QzMROP
pNXEbh9PX3Yam/S95gZOIRvJoiznFzmbAW8/l/QawPqlisJTGrfVliT1g1MHzLdzaG0KgzZqa02c
PNgkIA3W6FtSUaLtFgNFj3JvcCJspgTYheuEXyK6073db0NlHgnaPmXVvOoqUHbsP7QKnX030qXl
YRle2RxgJqLHPoGsUHXlS1HqipZQTg2Rz8/tEDFphlFP8J0GgzwNqm3eYWmKDcbVeU6xgYzJXpTi
XdA4wEK822atzdoDU9MgWmb/eXlXfnljWSRbuKktwHNxJaQTR5y1rJu84qpdAKvUNT2tasbAZU/1
tE0r2cFgH25DPl2eX5+bLgSx4OjL2GX4SQbHpu7rzeq8cM1f5tisaKIpMa9t8qJeuWJk9or8ar1g
tvZV+9FUkBlsrgN27qbnDqf2MiJELxHF6Irq+Ro7fv4tsd2YBPdTCJPFrRvCbPMMqkF/N3MT7Kuc
YDm5pBdNp6dTwC9RTDROn0fbJpnQUlG15LXee25wnFo5TX54SrCoYKgW1u+CvpbG3SWeeeTYwbiM
rPLJvbuiJWcYj01UvXRxdpgD5z1Jmm/Zdq+D4cS1rmiCaR7jPdqXWpXyy4sWUmrNcg9s5QVZ7s4m
519244sz9udAdHunLfZUOn5XujoOOZ2Xrutx3zK3puZFIQlJUh5TC5kLHHbxH68QmBSTo3SvPI1a
/gmH+GT6hSXB8E6ILhksgkw1XqumIpZNCn1VW8OdjJW7t2TarsaE8jIehVsXP3Uz1xRvJvzJWfOc
Nam+e81RaWXX+pOFjWTJ13H0rpJEmT/yCQr5RN2O16IXWzUBRdtFSKGK9zT28aMKiZIMPZfJkIvz
ukjLCnB/iVS3zG/9Oq2Rq1OB5xU80NE2Frv/RNJYy2Y3tJNLGkmbWsbpPaG3dO13Ccyt9FsSMpuJ
g/eEJlZJWmBUpIPlc6AkwEvjz7a77oWXQlP2ed3kRDORgLgY9koOT6x5T40RdDyH+YDRrsVJnAGP
wRIXCxJsdpXb+8ka37h+BWzlR6DGWXgqFCGjgFZSqm/tzTCpYTNY7IWwdGG17sWWsrwLZW68ljaE
Ei/Q4X7Io7XjEHSxpkJu3HD+U2GczQJeMJnPJPnDV9wQRP6zGLXWGmmoU5oBqXmbexZ3ylk0bUk8
uSinhhQA58gd1c84sL0r2/HW7RJCHaI6uLG6QIuQK1sWd3yM6ETFd+W096S675FGVnps6oMQ3Unl
+FKnsTjFwLDXUR3SBelAeen5OOscwS3oxpuJpaeZ52s7Z74K+easMj/7NdfJrZuhsUpnues7bOVs
w5isLRR41UHiKH30rn76VcL+yBhz2TC6zAYSJks96puQGKYt5mVredldqKezt7BmIPzGBrNnvRwG
5WfZmAfjej5rHf4afJbPyM8epMUgUENiW8Z8uXF0+VpOVbhCh0Z5d6bflXoUavylsROg/zEKKOpo
RiAqiAHHcUjBBGOBOPpx9qaFucQI3VissTxrBrZVWLeXkFyuQ8f3RqjgOPCt2E1cz9apcrPtTIJm
nZt3o7KtKugNpZSGe2UwbiMuoWyq/niulV/6NoRGDADi2uya4u6N8dQMadivzczMQfhs3ZbO4xBB
XpKVe8/O5H4kz/VbJuLHDO3NgrGNZL7I2MFf4xpFeVyW5d3H3ea2ESSDOfzl5085iWASKNhKMxub
Qgun5rfNmqlm3jr5nsFdXdE+szTVsUydAkUqOXldJNferMSqtrl85RSoEZhEeex8+WgFZKGAQLxE
Xk+xT7Baav0dKwHUzvMcnMbMLn7Bu927y03bYjtLIV5L3UNtIhmhbeqH29a+WCwx10FLL2AJCOkK
Al9hAE7XE9bNTU6V9iqazWV2JrCEfn0bam6jWZ7+prj2ddG4iaO6uYvHluUkDYsLzUKUnubrtPxJ
hrnl0Vm+4oB/CzMXFpZbvrMqLzDEXe103bmbp29qf9HRiwVVmhC8Ys24awLr3gmGao+vpDokTUP9
aukeTGxnALT7J9xuHC8VeAsvOFiatIkt2KMN5XXXphSfcOLYxP/O4WABr7DpyLboPjYNS3eCNFN0
dFL4mpS1vBIYhR6Qduyvk093GfbREnwIiwdd3rFouUY/O7q35nh4CAlSS1v8iMQ+N1jpGiT9tnyo
8unGTBYsJArZN0hzbI2VrVfbKkoJfpbstSK2FmXtmLVNdInI491QYVbEvXeinLmEJmWj8ZRczadd
nrJmZ2gHg+Pds3x20L2Vu5W/i4Rog5opdVz2BftEXsyOo1GXW4OiQaEvoFWKwrHIHmQ47OLJvKgk
/Gi7lEgNcXyLb12Y2NVeX4vjpurUxfpZBvEvwVsfXjcLlrCJf030O5K23TpYG7W7vCX0ONTKwnPl
La8tTeNDd7cg0bD57+/nAuVQ1i5zRDkebAslcjDV5frvdiCPCEgNjEw9clobKDEDVZV75cXdamhx
UIi2/Sh086QA2sQjSB7rOlZEbFtKjl56vsQ3N84TkJ+CtWC5rHld90tIlqVTzm2QkpgNaHT3RW8h
d3PWOOK+l5clNa+z4Q/URRWW4mlilOG9jPIqpC0m3Vt7z2NuV4Lkx3KmP9ZgfBnvKzuINyxnT3pU
9LnMvA0MPdQ4XeYqqzFjN7SlFu7vKc4euKH2ALTqY5FATKTtFkqNWx7geITHprkXuTLrFHLWBhjt
SSX5PQCLc5tjz9G22bLU5iAXJORKtw5e4kSsLYBfO5vRYU2ZD+q8eOs6Psyy6vhapNkbnLfvqYz3
hqvkzVzW432Gk9QWjV6ngfiu6XleBzklQ3gFGFKu0Zv51WFhsek5LK4Nact9mczmmHUVuKzunsry
P0WY3zWtTugCmxgj7Pkwe3W26R2PL7PmqB19PghRw+zvh9FmsYQ5UPxT7FC1eECwGlFe9pKEvNnd
otd10B2V7PMDIVtaJBiLrxQ/V9NdvohNn4noYM1vqiO9GMfeEYLDq5FssibTPhOIuV9856d1x33k
ZBi/+KJQ/vq7MfhC+/m9qGn/XjDzdL18lCx1120bPmLtg4dED+0osbFxc9/9NbkZ47xyRjjgv1hy
amPoT0jeBGRBFKwRzw+W8FwX1iUB/iFn2R2QfV994EPAAILUfDk4lG7KD4p+Oaqu9QRklDb53O4A
fLQo1v07+5n+WIqEkcEBFcv9YNVLh8XXAh7LX0J2tB1RwbT7STP6DOes2kt/OlX+/biMNLhel9Ew
+e7qqdjNIfM3i2mUJswxCID3uWzOaaKfumVte/W497qDLZxfLqScv7mw/6+5nP9nLUT/icpVmd/+
iWb7P8E7n79+/df/MqdJ2339u+6iv37b3whPLf9BD1tAl5EvlGeraxPb3wRPpf/hsuaDiOe4Ah+K
C5v2fzSrin/YbBE8rbXjCAov/g3g6SrYno6Q2vG1pBFVqv+bFqIrqvnf8J1/w6Ov9a3/ghq2UJby
LJoV1gz3q8PYHeX5MRLT0SrDH7ZUH//0qvx3qus/o+Od/whyfv3n/AtW2NSxi74+BXtOxPI+8mzr
pDt/flFCDtEZE756R6KdrvnJJU7PlHDPGJfsOj7X0ejvABHT1g3jVrzEhFD2wvWmZzd3690om+nL
VHXPgtHrL7HpnX2dJvMdbwVMQvS8YP2//zPw9/qPwMzXP8W/kIqbOPdrn3d4L0T026t8uyX82xLk
mhvG6zob2TIKvADzbpgX91jrvHpr24FOFnK897XdETpNaD98a9yo8LYBaCHzkyNHVvvKNymXp7iB
SpToqaCAuZg9LgbQ6Qq20oGFrst+xTkHjh3fLkNMDY1l6aA9TCVGxq3i5N7luea09Cs3vhvLgbMh
dxL73jhdvEbgyX5XNg1cntddd2CJ4uXvcr2tW7Iou9anUxpRMMjuqNmQA7Mf8+hqzv35s89r9q9t
NOl5uySBZQ6xauuLUxZtDg17Ce4bS3inyQ97wDTVMmFKocB7Zn+3bnyBxc2OhXzN/YGtrtOBRQRB
mPWvc+eNTwbGE7k4E2SkG6yZNXgwZPozlqV48FQbfBQC+sKqdVr9LBrj4SUZ8vNC+kTvfU33ypJP
KWSGBXRhAIzLbOkZBBvEJmW6bwJDUgxrRkgDJ8FBAiXNZC6hktamLRDGE8eJbss2yCFYWWRQw3Rp
1/B0nBOAo+RLYHG6XlWDuzkbazIq0Kz2yQQq3+1sfKqDTdoTcFHHWemWrvzADdaCfBvCM4uCa57V
jm584WSnorLKC7Hn6LXjSv9HRR318KUDd8ctZIIUzR+d2XmZ78uqdIDhpojIaOvjsNG2ZT5rNfnf
Fp9AwHS2YjOnyjtFRfxd7Hkzi2plcxVaGm88YYtrLlVZs1Ay0p3Z7EXe2Yz8J4u1wCUjmvpJvJXA
eheb+sepkulB8cIC1LNaeVRlEF9IiLgfAw7dZ7dtUJhCc+35m+RdySqTBaBVYPUJrOldQLQ65bOl
zpLsxo9ECQLIM9TRrgyAu7pNQMasN/M3lr4WxZJPOTfPeSYoLLO7qHSC9zI0BEAbijpxlcY7Hwjo
rlSKcZ+B7NwGXHvtkI8H8mG/cMxzij9iZWLyqmOBhwQ10Bpyee9OksSabfn1Pb5r8dNEM0a5KC6L
s2gNXs1R0hS6NqgC4tzHNEaJZe6u7L428p+aoS/DfdCGUARUV1iIpHQcW7KSZ/tKu/FHjUsum8Iz
v119Z9G1CtgYBIrWHrc+/yORDURJdkDCVJ+YcJu7JIaAYttzQco0rqsf1k+azQfbyaeh9qIbB9Lf
Aa2We5czhxGYLtx6QzLy4gFuYg6Pi/sqD/h7iqt/nLD0mLMNNOC2J6MnGCN+8Svo+/ne0jo4aG9O
IY9G5Us5e4LFqd+8d2z5tjkFxXue6vmdxHNH80Hhgi3FjShSF6tNGA9AbE1WjTlglqo+qRBYcwEL
d8cartnWJnX3U1CaS+VY9Sd6uXroRm9BClqG5CxGlW4b4H6/gLBMt5A3+9fIcoZfIWrsLjSif538
dPqMRGI+BwzhN3wz6LYJKGQAdi2edJ5mrGnrATOBmnDR1mxgN5PfihQMb82VoWqSnQabMm37PKvf
y6SjQY43b2snYfNuyqrYh90QvA8umi5IwN4A7i0jcyDRP20Jlw+4lIaeR8HiQJz0Sc29Bi5eMUwl
IXCRCjF71eSEZfXIYr3BvL9adF+Wq4LHHbjhLtszXCdMr3iN132eJ8+lVxeapIzA6iw0VwNW/1wm
RznDfXS5hs8EFyYEfMRDc8EpyjUXF5j6NTVJt2cVg5kh1xI+zwRk5ZGqMhseERFwC0rYtSa6Xick
Z862a/nAZfM8P5sazynhMEKwgQX3xe3a8TlY/O4r7nP3rrL84KZnXcQjxS6f6dKod+UUZM+gTtmV
6ORKswj9n9ky3u+sMPYetI0kzDPhkR0an+tu1n4sPthijZS9n+ti+ilt135Mi5nPyeJEHOAeVBml
dHJPwC8BKtsmJ7QrHrg4OS1W3lMtTrknusNSSLOh2cTlW0XzXaknd98MAIrD3ECHTRK0RHsiX+Sm
vuStqIvOPhTw2VD+otlej60dfCeTcr906DZPrTe270Mxuod8rmesS23AJYiRyzvHBI3/gHerT26m
5I3WCo26qBIclCXLbHg2+OqjEaM5f/k5aHHJkY4mntOrjIxe18T2OjSy2/na05SWXvOMVjuZh5gE
zj6ubP/OXuL8NNqaOtdRED+i5TZ8bNkwEudYinnb6Yk6iNEBS5Egpd0NLFQ5QgdT7nF7QbnJkuEo
0kCByvM0jdds1t2nnkXrrlA2H6lwwWpdlnm2KXM4pa2FoTvmEv2bubG6yRSfNV3bWL4rT4q3vMvL
dWqq/G1shhxYwPX+GWH48Its4SfyOthdhZk+TMPzjr1HbIGcHDVrcsEeEROgm42vGXCbU+Nk8FcL
X0/XhOG4jucyPkYl9rFcqunsmhq0brCk9NOH0ffUKpKzMS3PSJfzTehF4AhGu+JKVPi/nWoMYa95
416NMqbbWrZfuWl71JSo/TbtYh3GqprOUEoQ58Tg9o91k5hH8ukhzsgcq6Y9sAF220Re9FKk+7Dn
fh8nVfGzyCvRJbKGDvK6zQ9GVAXzIm6BMbVB3sDZzPaYC1Bf7CrbAhIlqUTq66cz4fzuytD7nt2E
tEQ3JLc0bFz7qFT7qCIfWThzYN9BfC23VlsVV7hveO7K1CoxBnh4leZ5PGDk1I9u2W3ZcyNKiIHL
bkHTXBRM4qDGvrg1Xt/fS0uDW4MAd4NxKnj0VJpeknJo3otBzDsiSMMxcbR9g7FPHxNM2vddWqlX
eJBcA8l5xYeQvvAJfIIzbN0e+wtrACF+0mgOPgdfss8Jx/LaddefERbcAzAzAVOngcBqZWmyJ8NI
ktFxG1Yoo8iCW9WF/WdPwGU94B/YWEkTTGtV1dMlDudph9Ib7FIKpD1CAUtO10/tj0QhlQpvncIL
H4YcB1mGykQKN6uGg1NCfvAGUk4rUpHeoZ1TzOCO8MJ3j5qCs1UX3hfZs3JbAQ/dO6Om8Qw079Hx
AAkHcUH0zJ/rllnM6d6EbLELRkGevnpaNB+GA+yxUTnibMWIxyrNu2U9vRzZLsAtj5Wj1mnnBGdv
cnJ+orSNv/wCgNBukH507JQsgksMFAnjeSRJM+VSeHdel4NuyRtffXuO374tPL22E+MdelQgMVUj
JHylNVEJ7gxFuY86q/2qSMS+a7cn3GHNdK/gPWOo76ezqKS3s+ec4uwWE80GnS9+xoNAkzBBxxuW
RNhNxdB+cAYhPgYY8+aEJYia2eW7HTk5v2DPopJerXN8Ohs5l/pBdC4wQN8OcD/7TjVA4/LKTyoC
LGAyhv4lr+4ASc4ZQqQJ7zAtNgS1rLS6nVTtvQ+mE4d6IKoDwmF5VlMWroEmUj6Ng2RrAizpVV0i
YTg1ZgBKmZbuAqQ5/Moj10vXi+MlP05aOrecmVfM4rI8Wnzx9BoZBDMIhpPuVpcjaykrb4gs2iT8
bjLfdzGLlMv0okibg+hzhiHeha49vkySdBKO2zoDsA/Sn08j1g9Q89VP1jXsgiVs0sfBs+VjGQq8
N5XrqI/cstMXe2kmcGI6/KqsglNFtc1yzEPtv2PALvD/RQoqpJsU20oNEbu72O/6Gwc5fFdIJOE0
sPgaG2UTTsQQmn9p0gj1ZkjwI+zYkPVnCIPlTSdM+dxkaJVmyALgKiPPZxlZ47GtjdpNU1A/aWu0
IGGMqPTakt9+Og+kYXGM5UEgdgN2fy4YC9rOtsp6590WC3oQW+bQuuHyEJ2jOXGoDhIVwRDp3wwL
2J8VmzgBONTxJVyTRbP8GgPPxb45wffthpHjFIZ1RdQ1kBHeJp+Rb1xCumtEZvnPnQIjheFqRrZq
dBHAna3IDUDXmnR44E1M8AXzlIR/0JDXW1t1i0Zc+suQYnAKKfgGXA1SBGP7Y173NqpR6744uMOf
Z5Oao8XE+yx1VR2vy26y+mBNqCRTGWoqtt06gXzNBCbK7WCj6kHbLLYOnnlq4ArsElCkT2GXDl8a
rtU5wTeyh1qoblMynyfGw7hcxW3XXxbp6qPn585eulhEY9v1DoOKynUi4/wWvag7J5Xnvo11CdHW
ygdWubhxjshXUb62uXZt3NgrDyo3zHK9REQpLcc9YWRKxM5d5umpKJTeSYt1QYS8cS6nuEeSKsj3
ulp/EG6sb6Cukz61tHEeFqWwAAzxSK24537VhSwpGQddeykyJ7zUlWw3ikEa1SQGsBs6V1C/G9vY
25IOm06QhsUnaeI5v01NaLJLwyUUKyVr6yM4N7PXU4RdKnFyBY4KIBpHWzuhn9ki6h86Ljn1pYj9
mo0fU6CCFmL6nsW3Cb6jNq6sLXfS6LmP8C6RoWzNnY2x4jh7dn9XsyWiuIGhD9GXQGEfp9mL3cTQ
l7HspjvB2UTq10kOVmVSOHUpaMw4k6jLSSwuQ9xgTBnq2HkPq28utS8YufPfTTPYJV0F+UQHa4S6
tTDvPpi68/7gSXcwh0gnn7m4kcdK8B/fuo24y33icFI27i8+E71Yp4k732hRlR88YK37pfdh3sdL
WEKiXYaHPkJu9PJBG1Dljv7jQnm9bZULtMyyydzVOrqDIIyjWibZLTO2+qqREC/93KQsErgmv9Tx
JHeTPat8n4+Z+5ZH+Ip2tX2NknItTb1VTr/Ko8ls8SBMmjyMS0SfvaQxwSFHFmI4mWyI91THEGIl
tKiw2kdxMq6i5QqVNMzbBN7l3H42eVjRMaN73CWGxDSKatP57w23oHthMive1p6SPAfDiZVVymv7
wVeBvG2yNO1VkDcOcd3Fqc3BYbGwZRWf3uVedCrTJN8lfSvNeh6HisEkqo5uSKKKw49BW4KFYBpx
x8/UGpcdDL34GjPCGxKhduAPYovzcbVyv8TDDJesHwTR6SpnJ00h8YCGl+jlhYeW+8TGqD1ZwDRO
S22F2yKg9ZvvHIgXkaXWnZ83lCtDsXphshofdM71f1WitLRry5fm0UBAw3y7+OQN5qEkg1B6lk2k
O9b5h+BRfaB3Ib+kmYXDyc3kGxePjOVGnuCtJSXXvrVWwk+MkxiWK56U5FlmV4qaFQJnhldhbq0E
G+iqJKr6WBrDsTKNVY9Um1XZuDd+RujFdiSSeOYdTBVhfqzQyaI5I7tk+dGPLX3vjhNwxlMRupBv
eLBmNwpvwh6Le/wtiuD60WD3CsyWKyZ2+LRWHcGgeb7HaZBeomsRRO859mGK8v5ROZS9tOWMhTug
XAh3A5wQHqaZ7G7n3KOtMNUcBNbVHs9Fp3xUfrJsGCf4vOU8wlXCk5CHxnITD0XxKhFUNsuS6C3O
9vaSN2TINgNkMYTZrMsuM1tD7rGE21ObDQtvcdhRLWRFaBioyCnGgyNOdGaoGE8dP30WpbdVmSSH
voqC36Pb9ZCWClHuoDrzBOKxaX9SPTttFxdSPfNJvq7sCai5tNyzaoful29zS+esvyZnwkoHn5lQ
iOc0wHCOOtbe4sR81pZyh0/h8K+VKgtICdIJvjIwc3pX9zKiIgWnRLEJa7wzWKHKyuyyObviPMke
1pvE6xNxbOqcUA53YQAXlDh0O9vSmCCgfWc9U1Y9w4UlzsmwAxrXJ3ppS4wAk9ZbrmbBfrTBzl1T
63lBFLyXryKo3a8UIfypG7rrtrQsOEQCl40b2qzR245GijcPbW+b+aby11zAMOCDvrwrx4iqxAmE
AAx4vuxAyWwHSrevExyqfJ3GjZPMw/OShCUPlNa5XaYJ2wl3qENNFTXCje74nnhyNy9QAtaaf/Rd
Qxrpc/bz7s7EE4UsXRIk751L0YEnsumLs3/e16i63Fy5WJUpDxAcBeLF8wrYJKn+sLB5QYaHI3sN
qN/0My4g/MPVsZdovKW9jCsvz7qLBkqc8lDJYkL/WV7+mbHRR3u+M/W4wpzWgFVggNQUUXXLmZzS
9TnpK+suz8fwiPc+uJ3c8Eojb0dxWWxJv4Kqp+lNJWXvH7j3LM91Jv6Gpr20EsJrUKEPT20WPo6R
RL3LMC1HSYdnR2ae2iHpm50d9MlzWyY0JilwyhLO2a4kZgogWA9Q2SABsQm3a9RQbiTwHvHNMh7m
TrMBS2qloB+UgTZX9MQEwNLhTYgjsDI42YfrISoIi/vhNfxVKKt7t0OYyLs2C3BOWzEEw7wZMcd1
S8hBw0tn3XjuHN4E7EyP8zy4+6VpEhZ3wvyBMTRVWMeK6g0nFa0kBNd42hRJTdmGZKSsjXPsTANN
gkH21C42Pkf+sL9kx7GdZA7W4MCefnm6D2+YwbJfXd2kz5nQ7tOiZ/MkYyd/uaYaT84wz49yWaAe
MqYdW125v6ImEu/gFvHdhXbkgl+J+mFPkNJyVrM08zmDgI+OnEumxZIA5ZTZPHvnOpPPfkYXLHf+
4ieWWMNJ7ViP/DndUzDG6kWNrDNbL24P/YLrczXMDkxRbbvbDKBkvSpJbqyM7zs8m2LR/CQ8bPOV
V0DZGOMrjdclmAyJgOloR4Y7xcwUNtkDP17wmzrO/ngNKz6rcMjORDDLS1CMhs99Mg1o8sxcWehZ
eyd1hnViJoj5UbG8OGrUz+XoTez56pDTcG7QRRGPu/aWXIr+LilTukSaihrL51iPbZbCjhN2Jy8C
X80rgjcjnzCfJaA/T7kl29sxqcV90bnFZnFn56iTysdygZeCAGnk3FM71aydyuQu3+O4WZdh6Gwx
Juc/BCarfdkWLQTnenpgAB14eGUZ8auGpBbX0k1fBe4+KRYQCFU3uDt0a4yOlD36JwUDhmYTjauO
zzT86HjhriOSGi5XUOU3PZzGo+Cz8JrNo/7VBlMAgkWMt8GYqL2MQvvZDpz0bsoH8uR9UCEIT33z
Lpe6f/c7iWOi9HR+g2+P8IbLg1W7V0CIzNRjaDCZ92kxnbvGT89Ja+QjPuFxs+i0uOkduK5gbJfX
vLsCIPBBE7oBlxmWycS00vkdJu1lGi/WJFH8BuGH/prc2/Tm20WRbNmHOTzvavVik9f+4ZI+4Fa3
iB2vfFxbzEFNjtuwbLR/2wWl6xNylz4ZdmtoP6lEYpovTYMNf7KvTA4kLTgQUeIx9gyYLRlBgaJU
+QClsAu/mGhZxEXcGd5dxDR0q3rwNkUR1h8tsYbj0tQZpte65P9J71FbxPq59oPqpSIZC/M3SO+h
Oshow0ITm2JyJWHDXc1ZWCj5VjcKb3MXwXc5OQ1fHoIwaDg7lq/2I+1KMxhUx0+G/z8y+X8iAVwI
VOn/dXvlTYHh7/di/n2B5fX3/DfKzms5bmTLol+EG3AJ88ryvoqefEFIopTw3n/9LKA0re6OiZmY
l7pAkbdJsYDEyXP2Xvs+/dZMJtm6Zjv0UoDXaH+m3674j86MW3UM2+TJiq79r+m3+I/lqIbr0jOy
NdMQgpH57/hKxEX/cVVhwuzVdFe3GRD/f8bf88//2wDcdhxV122m88J2kKpo/85tTttaIwuMPTEG
YG+jDjT8VSfE9gRA9vdRgmHQq5TxEOpRejWNXtnX3fg4n6HyNbZxOaZLREnOMizwO5MrM1x97t+r
4uIwCA317AolpfDRvvFUEUuJ2v8xanxWTE8r3zVXfA/5r36pkY7EblLjUaMve8q8r8YlFlCrxRuT
nO8VAjA68u3NiKSyVhp85y3k/YNnt+66Soz+pkuMGGqYW+9C+q8xul6QrLjsVrqn9ofYwpBbGpV2
GBhTPbFRf4xQmXzStyWhTtG0w9hZ6pPq4z5n6zG1H1rCIfP4LTW6DJNAKNdCbcubE9jlbX6PkeUv
BirqwR38s2+q/hPMNuCtdCvo6khsHGmEkYJGlIEQChbDfKSYZXA/+vPe/UiS71jkNVG8ohnWUesO
n2n4IzQZF4qxz7bz25Uuj2MautZeIu8NIjM+KZmibuR0NCjG76P5vSHGbAVSwD3G4uqGbfRUGU3y
XHoaJhHGlYf5tErUch3UJuQql9yvWravaYCAvtMy+TkfKZ2lfPztKOpf7foDsF91kdPL7PSsKRsJ
IqBlP78XO9nxbzfX/6CjsP8Zt+pYmFOQVeHm4qJ1uGj/paegAQ21tw89sOvQt8sSdN70CVb4Z9aw
rb2tRYbpW9Gri/mTJXro9/uMlUOGVgJhnUUNz+Pf2CUFnN3ESvRjaPhv8GOZLcxfbcyAlC0WYWFY
43vvdBtjKJMfnd4bk5qal7LyDlZDX740huAHLutlkkjzFzTwY2Y2xWfRSCIqCs/YxC6isUCEJ63N
WrQQjv4ysRqNf5z1nkwB17SdtwYGHEIbS7WloqTZ43wk0XU+Bn1AXjwM+kc5HQV1A4rfZRrK50yE
0YirMNQHsSv6UjwFTepuzUghlaQytv4YF1AhmOaTI7Hv7ap9nl+SskeG7qq3dnrLHAEiT/atQ6rj
UvjfPzk+oH9IbfjoiBagr+dYqqU6pqayRv497rpVHLrwtRVukjbsSQnsafRKS1a3KCc304+7d4xF
APQGzbtkcVkcUpdoibwgeNx3KW3rWHliL948IHd2vwRbgir3fsYe+DfB3XAJTfGD7lGyILrIhTzd
rgYt8352Qf8Y4KV7byq3XhK/dRsCtb9IRvPzhwpP5A31hAfnq6VAYSK3bWjNPftt+z3zLNDLwk22
XpG4F6bW5caVpNW2jBcvSlBpNhI8xGaZbjkb2GA+ZNg8PWWxd44co3i2Ri0+jBEhvBoy/c/Qp6ND
72NgkQM/yN88EbRy0Dbr+/nUr3pzFY+xsppPe5ai/ViAHpApDlB1dFhQFJCBskOUoZjBzzSzxFNr
+OKpGBFWQjK50MNRqcXIy17XoHzOeeIAEzTC8QF6sLK2dEiDRep0p5JNPF7DGiXMdOqIZJeaefmk
EKKXqmzX/jpIi+C7Eg6g50zVpCkkcEeVAZvqivUk0kecO7nmfx+T7qpQx0CWHPVtbCXOug/q8b2I
kAdNLfGoHqKjZUKJHBtmqGbguS9Uudtwuoc73CFkt7iPlS/coyekdcixyq0QfYPtw+z3YOhq/TPg
WpAUhj/aGndOJsqeFMY03jZlFuyqxOtW//uFa/Mc/tsTkuuWRce2VFUgXRM6j+t/Xrd1WVb049Rs
04eQ8Zgk1I9DbOOCVH0AjdNpFdOSsWwlJzmSTSsjMHNR62lzKbMs3jeNzpipi74MkLkrd3p0UPlB
WtC2iatmUHQiieEeW3Q1JMXCHRDa0n1OTwRuuAvZ2Pxh3Ra1EgIAe7TkprEIyHUMFLwuEem+V+k3
FEqYKKcjAKWIWmgyqapafQv7n003QA1uHFzE+phazzauB/gY/XtjltmedslRksj1rPVgKHqjg7TG
A2VCo51VK+R5lbFjZRP5TZfl8N51INdCy643fhZIkEp+SqHdVBf6bCrwaXWT0ywTCdnwVaLrL9B0
+/V8mjqiOAwptN3OJhaR+uZW1ckNw3J5nF8cxox4iCHezqdNoCr/xydJOfPvj5LobxcFqEZ/23Uo
o/75UcLdbklYiXzyIQp9nXu6vLCpetFaS3/56wyTpPGiwmzc60G/6swQ0bsdm4Qcm8PzkF3bAMhl
GVvtaf7Ogh48qUhowls3ocgBQ/CFW9U60UNHo5Sk2UJzd0xPaJJVtnkO8FI/E1SNi5E/aOi1BJho
pOosjdSOHygMSohqFjva6SiSze8jJ9FuMicWshvExtZQLkXBj2BaPuc1VE1BsiGLAymS51vXFcOK
dtQni1UNi0kaL4WVf1ZaWp/nrv10JioAo0RoEf4MwntVqtJ97XseA3pif/Wde4hN4a3GNM7XlmFC
FfBSVz3iLbhRueXbrmvhUqLgXjaGx67dKnLzXA8deohC87cx2gV4Fo5DqmoHZsOUJBzNv2/rEA4Q
hC9OBTzIi1JmG4Pdv7P3hznA3PKgF2wrRaU13jrzG+iN00vVj/qrCiIrgaNa4pIiNygxEcck/snp
HHl/iZSRGBSnMknGyftTjBl/j1Z9ZQqlO9EvhW0XRT+iIk42ZE1i3G2qemc0eqVfXNVAkRLEbyRJ
+IR8EIiQpwCbOjv3V3oT04ROGaZvPBCTUNXkRBatoRGaLWqbwMyWfREgEGOqdw7joXymht9EGEae
qtbk3x+2ypn0leoy3y5N7x3MHDp/2tRrJQwmllbu7u5HHlOLAXy5tHF5G80wbHyWe4QcoHFCugmG
oaZHLJ+Mt2CLf5QREcLIWdc1icIPLbics6Un2dnIQIjeL616/hV46HRPfowOZWybTyeNsGrSWrkm
DXQyK8u8bR2zgCt+thvqaK5EkrPSue5a2t2mY1fu/R9FgS4c9V+3JFFFKuMtXbA1cclatP55S46V
rZiGHwE/4omwgy0XPoRFCkxzihKaX5zeQa/459w0u2Vg199obH8vJnqKEjnxOSE6JQBZcNEcM/+I
mLRseYJ8h6ctH1NlVI7CoKo2KzODu4JY8YHJ5GGklCBqsxEH03cwW6vF01w2FobDwsCnlinExDSp
1C6CaMsHTUbBdyPwrp2M7FsSKIt5OZe4jFdZsgmGBByzLegGgmfNHiAXvCip9WoaebbVp2kZBTTG
9ulUm25K8LLN0qm8S6Qk+s6wcq5UdH8v9DkJcI2E93P4TmxOtFQ1lvZSs9eUxuU3wSB9YTI0uwmr
8bfCLVl6QSJk3VDeWs8tb6ZuOtxMxJDO7xUdMYadYprwoUB/9J32OE4//6+z+beZzgAraY86Pb4/
X/v9i5M7H4WsfDh3EKNMNdowdfEdyAWZU9WPfQeVGnGhd/bbSqIqheqru6Xf7Ip5H0S2h1LvRsq+
DzPXrXd9rGFtJtYXIONXjKrtvgEpgW8VemmWGcRdgt2KRdl+m1JBuh7jwhDGHgLQWjDdpP0mlf4X
cQ7OzRokI4aBZpXLlGZ+SVQif4FVppuxKtoIZat5tKQ/4RZ8ghFEiG/BwmhYELNyswubKEjUtSW/
MSg+K+6gAYQwE4XRsEOAxfHQBlmHGRimlyTC6mHG9thSkwe/bYjoE92p6HLjxTbCswPaH5lK1e0y
PSmeea6tBL3oN6Zo2cFnQjHZQt/NzsmRSCS3qki6o+KY57DLyVHoLfODuYx2HRR8Kg374p2P7O7V
jv0trCfS7+b/owzAejrz6jcqyq6HI+ZOy6DMv9/veR5BeK3cmkCG1h5eNDt9ZvOkrPsQL1JcEh/9
YNhWiwwq1dK1zOXAnTB9RM6GwSd1KLabh74PxPS/qZP+qiwwYsmQoY2uZAcDb3DxgPbgde1SK2+6
9Xb/waJLwRv6qJmwEvG8qqT1ZKU5npoprKsE0lcxNNybxNfhYE9/KWkKBQG9NQ3m+UEIe6p/IMq3
v0a58tp4hfHmO16/1YM2IF9RKTd+Fccru/UgNnAnLsV0SQxeE96UcKKB8vmoaIE2DCcoVM1xz8ol
z6ETIQyqC+9VKWSxS2MzOvaB3My/IM0R8pDMftyyfRVPo2FOGk0SL1ViwZMixav03y883p6ZdSDo
9rNy16JQOKhjBB/I9YPn1GXRVQatudk9y9iyaz+yMktudIgK8DNIqjriuOGCZtaauTaFPYDIt6yx
MU5bwj1Qwn2YcQ40BTAuIr9Ox0svRUXrXCFufoAv2CGgOg/Ti6jT3y+53u1I9O2asDpkMqov1VSU
zS+kvpFPQrQGjYvi4BZMJMC+aec0ScHQ1zZkDN+VP/UyNV7AZ9rsVNAluAWOQMWAs06IKvoR9CSP
84saj184PlEcNlW56JGFbiwTXSDvV8cmadvnQuZojzw1QevJqZ0Le4txf1jUIoej1ZjpZi5Zis/7
n8jBgucUanKMAAAdrUwoq0hkxnMxef7sMXO2udJ49S4jreWlfDOmxSkZ7SfAfhLzIKZJU/JYi4Z3
bWBsPq//JeXYfDtoFUlnyI/hxU93R86OapPrI7fyNKmoSKoqCTufttJkUBovmT7kC5kryOE7/5mU
too5teUTnsZzBuInGVR22RxobDiLOiGLwklL/5TbDrNEPkviDE4NMIP7P2wYjEuVmuUtBnPtCy29
n/lRTW8rHF8zjLORzE00N76OE8WEtjvXWPOLM1VbUMPVfXsvD+1gMZdm4ZMX98OXaZjug2XU7srP
bOSrJkXqsoz98piFghAtQjVspMMPce5J7SEicB5tpd6sseSs5hrQt3ssI9L6GUdc9tCFsl2A1faM
DN7kPm+617YmP9HpgtMgE6tat9Ah5r8z49Y1Nmn7WQ4yYpOGN60KG5jOA8lrRaq+x27K+K0dPknU
+GnN1y9KOQt5K4t7PDW1eJI+lVDoYukzrw7d9oCwIF+R6SWgtKnlAfvijn+X/aXk6hvElvJVmBef
gQkTEm/4JI/jVSuLFzPoCAXCCfAepdVbS7zmjYUbojIPzAWRtkTRtk0SLKxRtbaqlRUbBKr2yzSQ
11NmEWFVinNptW9qUX10OBKO2dQUwkjzI4rGbIcSdVNPOxk7n0QgSt/vOn7FqmnTa6361iHI5Wdb
B9wd00uhgbFvMsF/jAUajAYq+27anevkyz0RnjAvVRMcDJBZ05C86Psnwy6xwJSROFVD7+/mC1WZ
rtZGkdWxT261XgEvwlfwUE3XYYFT8iS5zRkjQWuOsQwvpKYpq05mw6cbmQuFTudbF3EdICzLl5EW
+AQmmfL+4tbRd5PIg32N25RnZt1vNQNB2vzi5A95H/mwii2Vxx21hEjt/BLG6SKfygtR5dVNDxxm
/PNl13YIJxsm3PhEgGohf99lmmouzXiqdAIl3yLUqzauQaXjdmn63PlecK4D7SlCOPCctdzkiWMO
e5fHgZ82+VtpZfkxQbTxYNoyf1M9xyLdTeTrEAYzBZhLhoKrEXtGo28+ohmCfj9ngfUq2mZxPgUn
TE0w1VeyI/ysnylifrJik1fNJJgQWzaIvATEWRkX7nr+e1thi6vRJz5ifqbmub+UWlNMahL/ppZF
tvpzpJaGtr0/qkZ6qWDOrWeCkvxTMv2J5xfplu9qGJenBrdo4/vpD9xAU/Ja8y2PQ/2QDX23CcIk
2NvcwucwackDCzARVLRaFj5PaM33iOOdGspmM7hrK2vY4BGCkC0kI6bAHbqrZsrgqYf8sbYH7qhO
064krbk7aKj5ar79PDToykiFZisGCH2hmmd6HNyCJBa+oWguNmyy/DVzzxaOr6nsfZlMk2I2e0PV
GDfpf7mypI3VfMybyPkkKD/FqH5hs6JvOk0EOrexjpbmbCwoY6d7tTdqv7j/QZCgfNoyCq4uBfuY
+8pbjAB9sITC55/KK7eGkOQb2o9Cq/ofxXjphtr+6gxintAQCOixFYUSQr2cAS8cPZLabvfOLTm8
a1sz+uV82rSw0e4rVWdOLnOVwboNSHMqIKxuV+uJ82oUWXOuxLLLHGNh9jFdNFInHoVZvM1/saEB
c1n6Tn5sjdB+TOrs/r6LTpzfuX/XNfry89+vQE/SwTl7yTJfXIoy/T4gxX7wbEC3SLs+1Sq0Xh0E
bnDsVe1Uqk20DzAB9eQP2Z5tP9KwIl4miXuMCf2DwoLwbAVETg8i6C6UgrAOksH5tGJUg+G46pwk
e1ajRr0aWfRa2q3x5vmSAssyXzyquHVpUf2UUxUauEmzpdVKgLCCqkUL8BLPcwlkEbZS64/5oC8F
4X+naJTVJZXWVNE25no+DdywYZA6lNRo6NYZUL/5agDq0zXsTR9L47XJyz1TZDDsPbvxVFTljX0T
I86sB7pfmDwoSEpclITS7Jo+ag991dMZKSQtpspukGDVrDO1Xk9f4dwclBNiozeXVvuBFYaI++na
ni9/qZM/hz8eCvk0WWFCDw5g+pb5q7mMmyurKIV0CQ3arK51mLsvef9WQQfGRa3FZyKgmIr6fnIJ
hPjZJHa8sRJrXOPNHN5tR34gL3WvvnStW5SkTyLPh3eeQf/+LnNQvVM4BuWxNy1nxfbMvox/HWWd
+vu9P0fS93k6p83v78u8KD8ZPh+KYZCcmPfVvkXETRYj+54cT/Ob0Nq3JkggifDQODlF3ewVq0Jm
UlfpOyQ61doQg3vTqvRoqkn2BoplWPcte8d++MG7zamonfRciuFNIj4n/TajAI75xyzYosp1N63n
QUyNU6VWtZlP51W9laUGU/+F+Z1zcCKawP2QPM93ROHVwdLz4LO5eW4eSAMLHuaZCzihdBHl+XTL
g1PuE32kdCIqJVSTmGhKurzz0fyeP703Tu/NRyGUb+mTWAQiiY1RH0kwv06yn09raHEt1qulNYlG
0W9XFwYA1cViG0Rylw9cJ+qrg2b6e6/vRbdUQXA4GHm4HbGVCBKjn5qY1em+Rg9MtDzbb59Q4rZP
RtF/lqo1HH2/aZ9Us7E2YNBQo09fZCzYMSIYwOp2VFfST8IvBkBQuNrvhBHYqEB1/VxXbXNokRmu
ysw1F3GOMbYxx2pplGp1xacVbzw8rFzIg7mPIHJvTK+PccZEciUcvUIAAeksjhFbqXpwM2xMl8Si
GMsWz9p3JX43Yeh8WOml03rxVDfRsIZVwD8xEuaTnoDBtmL1VTXBMjIL2OeE3Z/mFx0/27JvtHI7
ChQfMNOm7Tps5CAyborQf5VTn38oUXSwnJNCYxbGcQQx4gfmpC3tF920IS9bug9NoULAqzy2KeQN
rOICm/682s8vjcgvXezRShrq9X3fmucdpMy5VM3UVntI7eDT4WG3j6dnxP1BkWB0Hs0A9ivXod/W
rBj2WC4bDbL+IpzOsVEiAEFsibpE9b8jQePnC+dtSAgMQuVRbE0nKPYyguwh0RiTwJKV74w9UKwK
x35BpP6A0Zh4PVx/h84Z/LcOFYcJrvpDsDHajmHgQEUjOCVKY3rihrDaXalUV9SHAk8uL+XoPaoo
p7G6fAun2SatjOIhcKXc+tPp/F5slslDb+jpxehDkDgmabssL9Y6nR9XI4MZ4kOQiIZxLA7a1F6q
aS91ud2+xrK/cFc98ggc3gXqto0WVt1aRA7RlxEjA9HCwwRt/e5arrHGHGdv1cHxX8Bp37yaT2dM
dXYMKLHOWahQRE2lDav2GmF2tYcuo1yozHk8KVzAxYmiLOeRSYi6E5HR2NEqG02F4HAFpbY+ONUl
d0oF9tkUWiUFtdiI6ldVE2Q6kQweeXS92F1efND10Jj5BAZPKyjehLwN77hKN5rvls94bBXiEVIQ
5V3yPNcL3Whnl+msJh5pTw6SCpet50MDbvTNY1IROp3+qwmINW0s4iCLyFwqOEK/XC3/qGO9+eBP
6D3gTsiuncoFOC0DsW859NoNQG9IPAWPivZ7mwqSUkpI3jJx8w8lYLs5YJM9RnpovygEVdEjCnYN
s4G1ho0JOlmr3MoBtNsYGzD08dgclSH21zHuyJXT1nis2Y22eTB82iRmLuOoIojW6LU911lMAiqP
bMLCSMSMHAoVo23eGBhWHn2DqLPVozU28M6pZxmeMDouTHHSMgoQ5sXmWgkUxkQ4ejbFFH6FMA2B
T9Jv2egvM+nuINXpP/95QGTm0euigKnwtJvUkhrlGb0XnNXBnhzoT5ww4pDQT370aq8+52m6I6St
ZfJHNegFVrXPAXGtjVyp3kcrxkzoxD8mKwe4WxY1H+BqyANn0/tNc5Kd2mzG6cif3puP5vckTu2l
quTctC0hgx64yg9rsPd2pVtfQpyQVfNPzOtrU8XlYxRnV7/SWuw2JIXOjxsNNYjqht1xMJwRgMcb
NKsWuYAUT06BPVCMWffZGtbFcacYPUJIYgdtFZii6MmYKFRO7Co7ZNUJDBMvWZVTod8ROXimc0oL
AZlnw8I+NAxey9IAnhDmxpvOiIIloZTrsDUeXSMJjnPLgU/cXTW+cJ47y4YGpgPfTCFWEFdXjTQy
u7/tjKpMAQxp5rj0AHQXeVP9MGsEYtOQWTTmR91Y7quf2z8boQ0LJ+2HJVp+/0lLk/BSaHTrEI/N
3w0K8XtvNf0r1qRoxX3TnEzI+yYGOvQqiDmjxB53QUZ29HwbAYwYd6WlQfbJWyTj3fAkXYBhyACT
Rza/1h5fTraqSHj71MWbYbx0Uo8+4qKPtjgf9fW8Zebt3A3jD8CoSG/ZgYAn9oCYfpESnJ3Jg4iP
hj3uFZ+4gRKKwsVISLWNSyX+wFR07vKoOVX5WDP4JJ8o0LpbFKg6Ynb60yw2zba3Ipqy09E4H0lE
FPfexTQ4efCbWiVivTJ/pX0NHVxgd7NbS9nNjVNCcjCDRkO6tyOGigK/3aaXmbs23XS8bz2dWs83
oMEDtB1UrdpQOLv7A8fXHEQO/YAbku6azqOvod7AkhWyxWZZe3KR3s1/ysytuBGj/KcYa/2lqktv
25c+uMRpBOiFn5VTakcTBew2K5xHDOx4BXXGRr4d51OstU8SetIc5iOG/vW2FuOqZoj3ovrbnLv/
WY8KSPNmZNM9TUG9i4ff7R0wNuh1QD4U+mDuWrWS6wqa1jpROxdUYyKvHW6uQxIENjEyefydeGEv
VrTvZgl0oPGM7uhWfXZxuwxD9fwF1eaCNIuDXzXaMjIGeYrUMl/lAcrDeVsbpsz0Yh8HItOpExXb
O0DHLRz47Fdm5f866ONySxqWdzSbxMW9rfRXsyzwezlWtCTlguFmwmPl1JbWxkrlQtPT8YTSs0L+
ygs5yhN6UByk6aRYcSWG+6liH22fhK9WjMv5NDYc+STxbFUiLg+9V+QfaWvSeh8su6dtngLVm2YT
RmhCGZlO2Stre61Dlj6/FzZAhO/eI2JjDoWJhrjDMtDf1EG1CX/5nC+PXIBteHBaMz1UlOtsgGFu
Ock1H2Fi4wnnQ09E+xiaDn2pURjn+cVj+H2u8sY5sOlfSzXslwYJ4At7qH+XKS0Xzf5+qxJ6bjw4
dbiYeyt/uiwC0hjpylqzsyGMrqzOVGg/0vsoAzAVgVXn9OOm5gflHmRQ+4iuXPHcJzXV5HPEdYxj
rqbvN/j+c5BZ2WacuifzVxlgBxe8KkfbcNqL9KsbMSParsCFvM2sMbhi0SDkBkP1+5CGr77MlHNQ
IKVN0vgdYoP7NBaQ0QdfiWAcZNGn0CZnXI4iWJjORrKr38NzCR7+dIQK5t0QmiL4KgjtCAyOujfD
zhGO+dnrXVgApAuNU54d5uWN3O89idzxJz0Rwk41f9ixLbjMV0quJWJlkFp6v4fNqTNAKN6xaIV+
7CyUVpTK49YD9L4t5zldrhhnXaFS82blhN6vgzZp1vP922YVhFhdQLtUGhizdU0vpURvxdKTf9Y6
MjFdOuAipoXVtjr+K25LrwOUDIANrABvY4dHubCJK54KqtxH0DMPaMs8D1eqO4WQlc0utP27RgXA
SrrqGyyOlCn+6/R+CzdFzxT7LQ+cdCXamgVNV+5faxgJox8ii1SwWPCHTdaeiPpTakXWMqk6toKB
ebWMzvzlNeRW+nr4NcSkdxv8ys9ozHRA09NvrREcOTJuusx6H21ARCliW1u7wIoZNyvPgUNZgcK4
3igxBZDZW+ugC/IXrVCaY87MYeFl4g0egEuiR/+iYPP7nnbVvw+K7JDhuAxGyyaSBu9rETKkLinL
QuqfL0Cf37MuM/DdQ2IctaF+AutVrGARNAdi7bYTrQEZYmWdMB/EG1KZLHSO5u8jOb2HExVtxL++
L+ncLQ/Ll5DKaw1lz7vmILiXcdH5L1bKmMTwK/UjU/MPXy2Mr8TWcAT2+LK96iA8eHIAWyVmYaVd
C4tCqndJ2UazFd/soKy3VBdiC3F9vHYek1ALz+m3NDTZc4bNT6rwzwKaCpvXsN9QK3uXrkzfjbn5
qCOIgS2O6386DQtUWEFeTJay/rEyGAl7RR/+CIDi15MaTVHy9+nEcOL8VHdu8gxWDlqgyK2tHvZs
qTPAb8S8Owsf972Pgf2brtAE8YmEyP3oFoSp+CiyrMDm45aPdWTBTWFXk8vnQmtecIaO30bLALaQ
pf5l4IF+hglK+kTrjN8qb7hAcwEwnyQM8tj332WZAALQrBn+D8WzonOXpEe9HpkpFVlMEwDo80EY
ZbhsB5vSuQes3eLSPnuVU9zuGtZWJk/gOKpHpgLuKQ+0w3xGk7V+pAw8xYVywHtEPAcN1pe2RZyv
oSJ+zBDrX2UCudXUmUtI/5fHcJyoSMCZ+lQWT6QMXOnKh2GQHs/8pj4YXvYck3V/oHmP1XnSlaWa
9qI2cflsN2Gxa9MBFmmUnEEEwaad6r8ySPWDM41p51MDX6VdCZN4ACZpxA4iT52OwgryqJpm7mqI
inVaV9Nf5a8vRPQlmZWSVTq2HUki4A0rK3OWbO+MN7Xuh4Wkz3HQ2l3ude6z6NgG2I2jHOfhuTGd
BqTcuGN+CKfVvW2MbkVWQLCeT2OnqQ42rgCAy+mppD64An8YD9bg0tNtaIMY3ZjBYGU/JeLDLIIK
sxhbSuv44U4MzY6Nm3XA0WCs0gTntMsdephfYru07kd8/BMoM1FXiucZxcOIT/tQtNV/H6rcNg8W
co6+9dJ9kujtyeaJtvIDT3ke/IrfLvayL43ASr1pvzrbNl/tRj4ORDN/JFZULYqwTh61Al1XTB7D
EUlii1ykaIEK9OIpQVh9sHO8We10ipISP0/RtLv5gqGTvaixR17mK8cHrrLJPeZviqUzTUUfESQ8
IPUM9PusQQjsuDtghioeJC1F6pj6ySK5Yld1jUNUXGN8YjjsAv52taF8RG6ymzvK84tle+Oi1VN3
c+8y48m/lG28K+NqpUmUtbn0VewjcjX/5HI6gxeznD9NIv+SdZmozgL+2G3epxu9X26KrmPOZVFx
pBMUNsX1+DDEgGG6nm1taoX5uyKZXitdQLxF7IoVCIRPQ/HbXyERfliXJZIccvusePjQe6ZZgtDM
nd6OoEeBCkyzJ3PqXwFMudSy383yjflFVbJukeQy2NQl7Iv7DHNE5tLSLNyVlZxW0N49Ra2qr4Yk
8h6F5RYL0dTi3Q+KTyKX5U843w9MEobPnh7BSiubCwuZcW8ao3XOlrluQPTuaTm1mlDYjVElewOT
Xj/PbikfyhGf/KWfBQB/nbKB8rYwAIYFalLriNGzWwJMV14yD1lp7wOI9sPnaqqSp7POrUNMXOnu
/mxLY/ujpVO5y+BzkAXWD+/lSA3kFBB9c3phOFzY1TrxkBz8cvwJ6Kd+FFFondqE0XuHFCDjCbAK
ZvkEINl1TCICYXVDsJ6/d37hw9h1ZZifiUUplylSBzqRTn+thLYzaTYibOMsEulwrSqrRMcLh4gc
pXM5reJqYg1nv4B+qo2Aubs0XGeOBWpXuj9MP2B8N2vQyoYGV41kc9kTczv91vPPHogkmDZi6Eei
sjvd11QZG9rV1YAZm7ZbsePix0gd0RgaFsKPofjgIrC1hOcb+BPTx7HJ+G1W97h10RyL/hjbiIam
hKVZhh/08ATZF+m06c8RSp1mKnfbWk0OrW01D1FJZYjsPf1gwEcTcxJPt1w+NkQ7I6e+5WMLV9Iu
O7DyenKNaShfsXGzc+qiclmxhX2Ybw5aCzQs9f73KdNIfQcdmeBhdvIhNRmda3fq0fGPiXkmX23i
7BZNhRbORYoM7DEkxQQU+ixcD1Q46JmlvdMOtnf3v003ghOa6zBGeP6eDTRge7zcVyXs+tWfo6EK
u6uMdbKv8mhBHrR3DqZuI56LM+ok9RDG2UC3tBgJQ8BXXc4z6QCbmwXn6crOvD3TkmvRhBW+xaZA
xeva1ZBmbC9aRUmtLQu1ST4lYnJX0ktTTDq3CNntR0zpBRWqmgAAqp7aQPEODlXnwmyH+lOK4hhP
fgBP4lSsHYVsIxhxGcWwSK7zr5gbTJCBNIJCjkJoW5237VJXIr3X6t0wHSkmTxQZIeycT+cvzN8y
wKfbUUH5EBs4+vPVqa15/w/cv68ZXzWE6vQJZHXDDZ5DT/P9XUZTD5w+H0XYtWzq2K8SOu1lzADp
OWzpR2IJnmbeMLXX+Gvko1Sz7ul3Y7Nn5Oza1ykV8/y3RyhvKfkj1nAU2rKgjqm6d7OF5dSDqzr7
CYIhBQ4h9v3saV6QU2cUNxVWeeUX6/muDzri1TXiw/+LsPNYcpvZsvW73PFFBLwZ3Am9J8uXNEFI
qhK893j6/jKp0zpS9z3/BAGAVKmKBJCZe6/1rXXfg0k2kj5eSadN2qtPHuWqGhMAtY8haH6Ooupi
djcr7ecPzSMHirn/r9prOxVvyTA1VxIPGuyhbfNmtfE3y+ILKQkLnwLn7GtoURLDMtZD5nZoL6Ly
bTC51iPqtWdLHFIJYFmRzeuG6PWt3anNrhYlu97o0xfd7V7b2c7Id3F/DIM9nXujOclvlmZuDV96
pr2s9yw15UkMhmutgaeRiOsTACbEcnzzBIL1R8+Pss8gG4/c4dknIL5jwpd216OhcV3VTmjuecaU
b1VdvfZKhwmL8s9rlT3I33ss8eL0dYZQJHiUX5ybBeoVbMoDXVx9ZdMdPBD/kq903JjndqIyGRJK
uba8xHnXWkRMok6ccqsxUcuOish3VEwqg7noseekImHIooman5MoyFeN0/d7+T+rMSVqlz6Y4kXj
qzExe07iR6qsn+qg4qURNWM/ZYHM3Cw+AyLpnqtB22tzqT1wuz+TDBkeZgLUQSgw+gMoiA7uwCRD
PmdgRD0MPfTy+5Nd04kJqNNB39tCbzaYTrWNe/6qJ7/z9LdQj+yzi/hr0YqGb9ahZqyB03hmou4C
1AxPhTX+lLNOMcXMAJe9oKHpt4S+MdART8lqh5E3VLr4OIN2WtBu0VYW0Z7byVXpV5jpXo5h8ggk
DI7TWT87wNNh5k0B5A8miombfFdVLfnppnSe0ZaRJ2fcajIYL2YF20nxvGZleUwbsaMSOTDQbw5H
K/thu5uy1pvvEXWi+xvGjEyCCBjQ//KG2ohoaI/m/q83EdKMlbf9//+Uf71B/h6NkQXnFjspy+34
NFApBqFfK19GUx+QlIRC7q2SId2h9hTnY9xVAGRyYx+XmAQ6rGXy/eBu8m1TpcWWpjDZnYWuYWDR
vIdxTrfyioyiufk18BU0XAZkbywdxTpxLGzq/nX1ZVYVyqaIJU4J0CLGIFs7miS/LAPfTeHh3L92
xep7+K9BcD+cVTpmltutMO9n1yRFAFaL/sao15cwdwzILyZFb6M/TVpAgLKoLGHTnAiXzn4dZqk3
beu2/TZFMGRAZURoVFyiLeyx/0KgwFvUheOnaRTLyqdUusho6iSAmD6jafxqdIpxbBy9xHXEIFlp
hXue3IhADR9dKKmu3luvWueysuoPrXPe1DT2XrxWazbIDCmTcDNek4jOaWKhtxlJRzhU41wT6+nm
j5ZnDZt8dJJTiFDxiNOj2fJhWLcuSU51XqBhkr2Fms/emb9qYb/zvfYkpwT3NZ9jcz87eXMCwbuw
SrN9NbqxPFQxiVasgptLO7PIki0lozL8B1YvwRG9VrLuRC8SKFhQWeZuNrVy3efOeO6AeC0S0JvH
PIpgEbpNhpY/DV/lHkv94NceK25m/xCNalbvCs6ybyESXwH9CBbzUOKPMZsPXWR9YKLPX2d8W/NU
flWHgiIuiuv+rB7HmMytdMYbNNGMrBrllHaVe5ObxnPvxjcXa+Y104CLj0RkNdjeD3J8Efgq1kTu
d3XS8PXJV20WC4qFDr+dz5WXwJCSvTDKqEqrmG/R7K/xe/srFkjNIXKz9GqOvQtvsCu/Ze24skWX
w2fCt3DMWH0OAOxsbHREmQvzLbBQ1qIp4S9JFYJrPJazm6wiNEuKhVvbU3EccmjRDVwq5E1sQbM9
ESKBJ9+zg4XKhGM1kdu26OtJgG/IApcXrG2X0WHuoM7IQ8shSE+qlfHIYNJKkgfV4hdWppr+VcHU
uTMo+qMlsxHEFmc5dMwFYfJxTKy4fHIXDT3SxIruPzH09B8u7buzXHX51fylmFeA+bB6ZL52Nqcp
RyuFnq9Uk2iBihV2AVmlezh1/j6a8Y6qI9Xa+y/lIzbB4W7cJ4tqFvbH6M/DtKDASHbEOijD6Gse
IHgA3Bb+2iNvllGof6AgV62ywO+Bt8babrDKfN/mOoVaURczURDElRLeEr1UqBXM796sN/f5dmHF
NgGJMWJhvAJG7/yTkcj90xMmXNOOaui6xdTc1Q3DxqD9715GFW9Oi3Jk2HiRGe0yrd6Mth98mRPX
WBPFai+g0RgwssuXRG2mI33v5oGld7qiOFWs6k5pjkOlN8dW7JWzXi9xMApxLIduTtzoEgbGSu2E
awt2NCaAqH4vnzMhdASsReBKT1402mzlnHsGfF6t0L4MtQ2VpB4WSD18nFVDs8DFFD36nV6uC9N7
BKuj72e/Mw6hxZxd7slziOuNQyzOBaOG3SsxWx6ojD6FW1mrmsczDfj2bbAS/6viVCdEPX7yA+dk
QhJaMJyR1k1nP9XxAok50eNfL6s9qpCuAHxHWdUiv8Nt9jGUigt+4WoNN3uAG2LOCy2v6u9VYWzD
NrqRozN96RxrO85U62xqJQtWXN4jj98e5Mlo7bqiW8sytUIpYJVnISrp/9Yxkm+6BX6MhEnI+hPk
aSe5mI2wAIykisRBD7cki/vDFEbeynS+tw5ZbecE8/q6aMzymW4QYTfhUYlC/WbEP3RsOp+RqX12
wBPfxtHGS+6GNBTQWW6DGt3CQIF91yjMfKShcdYIL7DJZ3nIWz1dW43xkXamQxad+7MXrfMaetGG
y2sRRYO7p+VGJUXXyNwdjH6Plok9nV47N6VLFhUad9tT3onhi77T3eohb6CFxC7Q72wxNyan/Uxb
kNWg2Mi6lusWykGcl0fyfEGDc0Yp7KAJB7uZiIpWAyTOwq5fVIB78P9AgozjndMP1lr+nizCcOVx
T6xl+oKfVnQdmGPpJsAPw6XjLw/dwF36APO2dYc2ta+Y3K1V/GW7rkO6Kn810EPDuhXB8HHrZJcJ
bPQ+PRSWhjlR1gPLYFVOifoMPpsydOeG64HE9AUG6PokN2np1SdrHOx/oNvr3h9GJG5p23VNQ4WA
YKqWgxXpz1vawR6Mcr3Wt0QYjAtTL9+S0m++J1133xFn1IH0tKFCp/nfr9dR8zbWNkw0h1Y8sRtJ
jxmHUMVZjmQgJZ1VbDT009Lhs8X796PXWD7EavMyheNrPaB9edSmERojz9fEroOlaTXm9j+bWM0/
zdf8dZqmq5hXPZzXKLxN8df/+IbxOWj+3//R/m/LJFvTemXcDJmm7DLfTSj+eU/51Ax4n+yfriLk
YIh//Dz6rs25SgtZyTblMEzoNtayc6dp3m7s9RBXI7LUtKl+zgzbhMzb+UONSv6J9Xf24HoUGEXf
24DKq3exfTEiNV25cZiAqEQpSLFCvxXmNN70qNZvfBWI9tSjj8Px5JUZStspZy0uLYeOEMGnzDb8
EQrPuu304hKo0MGdj9KE5nTfTxHJ/OfPC9vU35eD45oOw66GZ912AGP8+YHF2HfILk2gGKchuppK
DzaAuDDlo2p9lJu6nX8q3SygYjQiWkX9kG12Vkj0CHD+nGPLMR5mHBsQ9Q7B0eFxDQ9ULS4obaEP
+ipoFgBkm4a551yF5QU8576ayQs2RVGHCSKwGaWtdm2Z0rGUfpJCJO2OQ6HsTAe1UCeqZR2+LMJT
hamhBswqnSo+pp6b3NMJrSGEMAKV2UWo21lEYZoxvsg9wruML2E1b8yx7k8gDYvLqE0KPfHoXcqc
Qq81z1Xj7vV8qM+SXpC1ZHwpLvljUkA1j6EP7FykR4I2SKomWtOysuFKJ+80bY1NPtnpJoWWcR5E
Oz3Q7JvrpNEStUJ+MXvywAi+VtdjqmQ3I8+z0+ib9FWMwFxKSEFttDl5WtUdWSBPQUHWlGp8ClI8
WjmU960yoG7KmyJ9ygfKxW5SGyLbQ31oZqs/+DbPwAiM6kqz3OQNpdt7wOB6mA0ogHM0Xr0Owirm
+myFLqK4Ti4jVK8H1UoZ8u+RW6O3b0t1K/dyfVC3Q7GLqAPs7g++UH1WZ8Ol0OUrT1PdbDBHow4L
aM4ZMzKiCAUhPT2KCn5ObnUcmMKHwSGPgR3X+Bn0m/O9UXwAKkXyD8wMV1gof2ecuLZnmobhmqxW
ufO5mv+69zE7tg0wKe+Qhqm7LgFAO/FYfDJiQUj0RbpEWtekuioJQlzHPheqpq1Ato7v9dRdPPFe
u23O2ahSSS6h/hKiEF4chzjCALf/AfY8D0WDOx7N9o2U46W0Ndg9uZBTUPvrQMUXg14WR5DUB5YR
5kjIVsxGYqiPY5OkvDx0a6Yb2i0YfWBFAJPdutrrnZNSnujq0++NptWA6CjXUkKp0mtR41diPUoo
xaARrUBF11zAFwuPZsM/E+em3M32rtGzznOm+jop2qf84iatJUZD63SwJ1Q6WIlQHo+pQhNlRXSe
0KYS7bGogfi8/PkvwYUR22VRap/By2+zigQCjzw9Y4FutfCy+lKGEO2cnnqhNCTqFZ3ETBOjA+b+
u0kxxDsB2coIaVoO5u4/P8L+5yPfJtoOjpnKMwx+nfbXgNY6ZZOYvmFti9ahgANw7Bw0U7oyxjn6
Eax/wS/yeGWOyXxuGrM7+2pTLScFLCZLy1YxznLKFLbFhzmF0w5/aurTaRVG4NztT3k1qSslMMpH
uZfjC3vkhkEAKPZylSW1hO9gmbIog+UWsJaeYF4j/gQON65UhpUHI50OrVaisLOGbF9jMn3P7PKI
IdR/TE1HuRW68TKHZfTeTIHHLWga6w7d7HsknCep0Ez+5w/OFQyZ3/cLY6WjapDFDXKJPNvWnb+B
D8qEzFEDKE5xkbkjcelMv/j8XrSSijK36q20rO7FK8on2o1kg3WRJ2hATIWycKmnhNu21jCcQ5tW
v9yrvaHlKhrjw9i9s5atn/uGv8oN6BYp1TaLFRw8M4pRh4xl7HnpuzpjPspmq6ARmSHM0odz7/sr
qchO7MlY76V9S5rhsEoQSN03T1JMo4JH7cwmvFLxtvdx341bsymqxwA6AFIksp4bk/YVZc6ljS1w
5ZZFe/+5/WxfS9NLngcIeEhMff0IbMB7KPRw2VpN9GyzYMSWV/3owlpfarKHbE0+amILkaBSAuuQ
t1VpwmFX40E/9USmL2baKHt6HPkm1qkZyOpdlGo6EcB1scw1pz04FfNcSSJSRrd+jKnxhKKHSoO8
+Yeh3RVrsz+/Xt2yXZu8KUZ10qX+QghpvaYOMc/mLR6x6pTl03hykB7d92g11IfJMtFd/OtUqef1
oiaHGJZfUJ+LEDGF/B5mM/iZukgVbf8jFJMSqzOC3YBmeSEPEeT2+9rsv9lmQcUZl8WZsA1vcs5Q
SZ2zPDtjINzq1NcXQ+sgcf/wPTu5yvFfjr8WS/iotPYNKvrDhBqYnE2xm5G/QcHSJ5xP1U/pPBrf
Cp8kunT2PnxCS+lKptNz6EQGJFoKL5WXKxcvVZRlpyj21ygw17i/vI85nD4cvXIAEcQzAdWafRy5
ULdNnj4iIrCPidjUZlLjMS/NYVmGrNtJ0SZgXoX2+7sp5QLXv59T2xvREc23vESXUQxu+B751HRb
BEJP4YwaVaO9cY0Knr1UOOsjdTrzME+F9w+TXjmw/fVNkxKmOqYF3cz0/l6lxxmRz5D1o62mdzAZ
hcPVgqu6MNWBkAfNnqhYIAtgalyv1Bh28915O1fQzFiZrIvWKG9l8+wJ5VGVdeP+PssyR8vZ1GTy
XPuRIo5o2vqKc8QF52+mQFVfSju6++HaxPgZiwqYiWbgCjNwIAh7al7TqASuFWDjVIk8mmRVDO7x
gdq2WDtInb7cxIP9nkNn3WQAsVdVR+lncOlFYn6dLjigSwFFJZ00y7lsiyk5qzYVNemK8PSW6iGe
zIWmokOjKOQBec3r/pjNP6J88H5qyXCbCJb+VugBnQ9UxK9FSZMwT8rhgflEtjHipj8bNb1lJ2mj
fxihnP95JxoOnn7Iy6btOebfD1qkdgowIozaRanpq0qICIuY+JC4c76RhoBgQ2zkeYy4yvjqusiX
xKjcjRSAyS430UWyEMWVQSUaDIK8L9GHLSs0Mm9eQLUhUAUE3IG+JM7PpXuJvCQ5OGGtXao50C5O
oquXrCowjSckMMkX5Dn5qpWP+jmdHjFFqHtHLZ9BX6Mogxe6GhCpXhx9FEvX4mANOszmSv/INTf8
btiAIdF1aw9drD0P+ZSvqaQdaPvntznJf20GVHsgh/VnbAveNvdmmNdiGWhpx8HsktVQj+5WKidM
x1LQFCv+Rh7GpjXtyVeKFtiL9rJWW3Zokyolzi9Vo5eXOmnaJUW+6R9uKufPhRGrZM8T9xMsL2A6
pqX+hfFqC5g+pAekhyZ/wldWbCUCSW6iZl7C3I1vUaK2yJlb1hXJHBKmLrKKqpA+SqocEc74xyyd
/fuePGcg8t3cV9CY70RUjI8keWjgyNTFT7loQldbXOR5uQcs+1S7pXYoGTcdkNLBsRkr79CnmCKG
ZJFaWfKM9R4CupOOh9CIINtMBfNf/L9r6Uwvo2A6WLFnIN/n1batbpBBDzOTsXOlz+NhdFvmeAzi
bm64KI3yEPxwTkV7NabCbS/sto2pRouSj77pGg35bGAuagmSM4rxJccd4zQ0Wu93ZN/NlzvkrSIQ
aQG/oNhVFv0P2aCV46IT9MM/fGPIHf/nd+YaroPXEISVajvWXzOapse8CtrX39+9lImIAPKjOX5o
+6w9IEMNN2bjEBWVE1sSZFlyM2znQ1Yb1SZKN+oM3FQeZql6YXqQXDxsbmupE5Br8MGJy3Uwd/UK
uvb3zCyHgxwaSg2tUdYQXYFu0KUe4Pcriigh/oh8JTE1vRY9jHYPNt2ljsCKbDkK5ZDZedlT3ayb
IJwXNrneKKZhELTw+h9swjPEAat6g2Il8DTyULMlgtT20JouVSu/0FeEK1FrJEd+BQ+3owOSxaiY
a9KKQ0CK92o9JTd7MbXwWLqG+03xYcTkThHu4cH/cm6DVMW2g5yjT4VTSZCaYgJN0SIj50uYepEw
QuQxAYKYXhrPPsI8xhPsUoEvtMzEGSQgFFFjfnNVE+pJrO8GsWrXCmdbAu1+7OEJasZM9Lc2lLua
3od4QsQrsMgpzqb5FUct7FslfNcqtz7JjY/j/77HE7RZ35EgAEoY1cd4oG3tDGsHHr+DARSGPTF9
e8AFxYXiAhz3AD51UJdkiJj+T1kpyCstomadZftJLMPtqKzXtkbgLiuf4tw7Q7Vv9PQ8K21xFlmF
3QphKcopXO0gdcWcvo6q/qTr750O/WgRtSyk7iL8vky0tcTnmWHnH7oyeZBHvzeQ1al/a1hzr+5c
HONO8xaIYwAUt6b5bCnzzKPAPWu2Hz3O1mw86ppykESVRmdxY7XXgeY/fv4u2elW7V1LQ/eueRVn
V9dg0mTG1/u4DXewWqYTBpDET1l4zNoTdK+tLtd+GaRIKvEOesQ+MEhAB7CROGa1akr4wziKuAzz
HFqTRql0ESB0pLgp6vM5fverwtWxIEkAl1eqNttmqOc9MQTM7s0NvdrwKReZdrlvo+whlLAy81tW
MsG1xh+dpfi/OE2uS1VfbUqYXXn1VXIHcnO+H0kEhXwtNV8045Qr3nOPoPPDxk+ut7n7HjDOrjJH
DReNk2mXSPM30suae7W7A2LvLJS6u8hp0IScfxOPvbGWh35NbIg8HCPjnamG9ai4dIOgrL/wtTS7
tMIOq7V5+D7YwLvKC8Qm5qpW9+mgIXqJh67f0FZVFvgePTTWA+yvTono0qTGV+pr3COtSk5ME2wn
vG4PNh6onJApYxL5UsJpIDetUddbRoyQgHeWWbQqvaWGwpBbLqQ/74lqoNzIumDmZg3PEVbsouDg
vwWGZhxJLgMra035mX4W+hkxL68K2DNjf5WKprR3/RVTV8LiSN9bZ/iej4Si2dTbppepi29kW9Xf
NWVY5cXof8LJRnmbuiSz9zfgN8i3HKQWrQgZBc2ngW/SmCkKbRau0uZ27zdAEpsC7grNar8UDY31
7w0Eanx/W6bq1Rnf2LiNxZ4nzhUI65doQcuV6psEO49Odf79ZrTvydbT/u39v99g2cV3bLGIfcdu
pWQO0ahAya9kxTsPdEhfC9FYr9uE+AP40TsGoH7ZAhs/GJ61lRV3M4bd5rmucgsMKmUgblnEhZVy
0ocK9+iAV1il63TxsXsSodlOSznbSKN8h/rB3iZlVu+KtsEHJ3BVQEq6uk1/0D12F5mfhevELfqt
fPhEY/kxFU2GSX+BOLP91NXvxL8lH/ivydlC4v004YdeVqP/YFZN/CVr3mT316hbbVMHRbrrphBz
ZNltWmkZVaG5iLDci/z825h0+R44yq409R/kjRn73wNUFeNWU6kYkEGvXkkKivd11TS7WKXk5EX8
XW3HangwTEh8YqoRA31nvTXtmyILmF1a3XSivbTwMyK2GY/IZQCxM1ZEmoOTGMfa4OmaxtxGpnUr
1KK86Ha8kfolSzCDLadSzgmQfXtbe0unNN/kDzCRWlikzTb6PtPtN8yy6/sX6k6IxGMs0jnd5KNH
lihCPAUqMVnq9taM7BJaA0pBKU5FAh8u6V/pp0TTrNc0hPHQGfFTLrp+quHDQ6EWKvfybFYfhFxO
QbF5qJMZSVQN/emo9uV0vB9nWR6vHQuXn/zpP8fCGt598n2X95JIKCTnfk7LS05X+x7nXWvCOBC0
G7VJhwNr748gHfIlGlQUW6lff3oWqMN4SuvLfbgiygp+5xBR53ChV2LwA+IyVGLwMB8mSZyZM2VH
oxnDqKGoTy3NFEIcvOKoKBNkSsLq1p5efHWrNHoIrPDcs6R+tKC7PqazcYQGN4BfoxayGaK+5xmZ
giDwjDeH7xLiLx4nOszmW0s0XG07eJGinM84100POWP9vVbN8GQGeO194N3rbDa9Z0SbuARBIu70
PmrWM6SalWOkyWEU/bzKFXksrOUVMyufhzR7i3S0OCBRcV6wIDaNnaEpPxOu1qepImvGDqmbtF7+
MtdJhAZxQvZVJsDvAy+/aCpoRgqUBGjAhZvsfHgOZmW6elH4U56eck3ZzCP5hYZ4F8rUfSdaa8NM
4cQkLkPqivrO3ZZW1L+HHjakqdC7Q9iU4UM4xz8tWrIu+JJhZZb5tSujGjdzRu4J8rabG9XjrioT
f+eGeXC8fyOpQcB745LhHJMpfCfXuFpubNJS7UjctcPVqMb+scXk9EQ08bNZdoRqqP6h1XWkqchv
6gqrG3WPxR1nezfneDYZBUMWrBxkPy9Zh9RESzMDT4Qxr0wbhON91j/l+qJEArQJBm09B97PjBnm
zfYi6PfCuBiZXnd1U8pMcUQWvef0ziEwZp5FmhmfcXkUryOfMlgz4ImCp2CMNYSEpu1vrmYMOyhv
/k7pQDbYhKAtTcDA92ZOjz000Av1vdIwlNhq1W1q1kI7VFLJ0lC7iUUsiqK7dU0cxl7NOCP+YNda
1tFcbhottO/okNqknBJkpnKGG0CMcukdhsL4oU6T+1BSJMMgFBAdIZQvWWLe7GpWjyWJtHgB+q46
3O8f1ec54Dvd+BLBY5K+5zbFPKDUPthIv1RvDkWrk5TaT2qsLEYX5KxcPspzza5H6v8oTxRJYe+c
aHSR6tjeWckbhlyhVJTmfVexvXXetvYyIpllUQH3OrW+Xx/i1oWoBgPnuU6q8jHq1fuR0ne/MHX2
hDRCzOcB7PabzKoUIMDCYx8N8aElhJGls7mctLa7qkGbHpzC9jZAEtzThBVt66YtWmrU8t94Ci8i
yi1L2jX4B2ootl7le886xfm1Vg35KW+4tGeX+YA0FwXIAeVeKAxHci/W8APXOWqgsgi/pKUyXfjX
+kubZuQgGsoxGI1dgL1rGaM7eRqb2V+SHec9yXPBiEXl3vNSewPcq2ELXVFXBEvaIPUDm34xljFQ
14juPMiTcgWCJboEOgI0im5Kneab2SwpcDhq9gLo8doI245tETtIsNG4DvuxYqgXE8woq9VV00X6
ugh85ZXK+3Ikevi5ZtR67HKkROK0rU79yYc/vAA/1WxIdmF0pUy55Omf3ia6EkJOMjA/cYcvRhjf
q/5/vYMEgmpNWSxEVPI1SslRmyLtO2F81jKMNOcsN61vWUv5go0vbLC97KuZpuoaWpMG4piCkVG4
7SItulMvF0lm4dbrCFsvc/bEP0f2eJTqjHaygnMbkuRRKtx6JN7ZW3mVyeuNPwMl1dDshtiOdzgX
m/1AUM11iuhc+BSb39OmvnZV/I00ovFJU5AilUqpPZddN621ec7PDQ/BA26hkYb2a6pcZF+yb8tb
WGkuAzZxdjBj00lJnqlf3vX8EbnHhp45CImGit/TiignpcqZWCLsukLFq3tIOO5zUUOZx41qjcCc
jWTewbo23lJleM0cZ7r1fNXYP2xgt13WrtGFGDe8Iu06EnuBOCf35LmgnodrgFdggmqLbhUqxl3g
P/fJXp6TExuMB3xzup/vQhGmqRAGdPP6KjjESmNsQIqpLx36oERr44+uTG+DZdIBgyFwlJXLFig/
4Ybgb2otXTWGRRvCdB8pkM+vzKvzDfxd9WAgRbhaI3RKnk7Oj/y57TQHZZs/72XVqs1mqiGqQ/Km
qF8JKFDq+S+OxnChJvPXRC0C0lRnf4erPF62oTAnl3YA0xt/9EkDfGvWJ4Ryw4kEyuHkxMRVL+JW
wyKKOnbjJNEhzkvQG4HhPtSZdyFKy2DgnHniiLBFpxqh8Q2d9sVLSGamd/MYDJl9Ngce6GUfaF8I
Z0cu5XT1GaEzaeyJBtu4NpTXs9zWmlbcjJRyHIW+NzxE5mGCUrYsU8feYgnMdm4abmMWnT81X9mA
J7Z+0tDdpOKMeClxA3vZevNwiiPGzNBmglD5g3arFCQjhaj7Zfn4kClPxuCED7bfuY+dNx0Tu4nf
UX9hPlIJGI9zJXqfSZxdRo4bnBCvV4dW1cmfpba+mLu8eMYXkm9CIuOOit9MJ52YkbWq3KYyAlyg
aMZDHQwv8xg8sejSNi18sjMZBMVZ7v3e1J2bYwM0Raz9/j51Q8aTvVq6c3VoPX02JkDVOay/0chq
lnF5dYTxQS/gIzB5L85hghldNTXtVpLBBXEHEAkMvF+K7JLM3hJjOW3OUPlKAX1JITf+6CHKLfpk
yDFXhybJ4oG9nTOnvygliybUX+8Kcc87CZ23SDU86uH8TEckXfwuJRqtAm2nrAlC5gq8kIe4mVNX
PaEl0O4bsJE8Nf0KYE/TPWaz7qMCRTLsuyNFlzSpvtDt1rhYq/wyDMzYmNkoa2UyyXBnZSSJMI1Y
GaliZcQak9CErN/NRohFNWleSQc295AhKUGJkiyC3387T+Dh55Daz6qdwR+6S32IN0RzWJ7LovrM
RwtUQUbgKFDb99+EHjdSF1bhVW+Ut1Z6qiVv+DjKvcbcY01/fcBYWvXgGoQUpk3njuG0/2y9DHuD
ox0DxXyNes+4Kfn0azOWP6hIQZrXC/N+OhgsSHaG3i7tjmhYqYVt/IRYgcwv1ojB0mLZxqsanegj
FaLwKbZ8srHEi0qbd6sg8IYllVKKVoHaI7sdO75goQwpnVg7+/auFb4ihqDkPGYDFA6OnFRBTUf0
Emz/8Sx7GADtw3PirOUZ2cuQp201+4FRKNgqpj41AAWy5JQnjr8FnXgbQyPZFEqWLRrfMRetFVfr
rjWhqUTExy6mbsF6UT/WZBscS7GRe3JjBGFxJHo+9J8CUZuY8nJYOLjHHpmIGVswdIR8yX4uMyZ9
bVGIXCrwjb7WNq0hoISfkVdd4Ij0WxBTAJyFBSpwUvzbak/qpDBDMV2/EpyOPIZIup2FVHKPFX24
DjZIvoqMxIeQnEVWEd5VbjwmNxuTHOXlnHS/ztV2SaqXNKTPk/IRhtWrJJRwsc47rWXBLA9bgOuY
Iibk36FyGoVFKW26eXdHobJK5X8NtGcsj973MTfuO/2/dsRLocU6JLXsr//7+8Ko9L/g/VgRrX6h
9GN/zLX1MII+eDOrrl7TiG+I1Va9U9P5wbqws/xd69IL0niQumOUXPtWGVdWHBeHDBbVe5ruUnHX
aV7i7jKM7swaVyE2qzcMMeWqbex233YlNpsk+1IqnkXNTEXSVTvldjBf9Swx3rCsWyezT6yFPIyZ
1uH8VJlaI/rrk6A/2tpTJg5Y34iNl27v6IeAixO78WoM4dWR7qIvpNZMbpC/Bge/tRnTxfoUuqF7
zEOulTbCQuLRhXvqUVeJjFEbWdmud7OFazbuTXb28r7XN3Tpbky8phUoNdikSoN2dUZ02nSDSVh0
T6hMjcPJyf3XKhhrDDwIfnG3sBBWQVM5SW98gTywoGERfh975LVul+cnr6uKfZu4VOxUWuZSktEa
2iaMegA5qFFWZhg8R8IeUjvuT3gT7gZ/TL7SVJ9ckanpV23fOYvOKtRDPoXB0oN9QUSolz0CCi2Y
2V2pTniof//YC1tY8vJcLPcoea5wNjY7brajvP7MvlH2+BKYmgj7sxbEu3bKgQx55Tf+i20oqj2N
bV4jGw9RgfI471JjmYPv2sXCqjTUXSGav955brXiDffsoqOQ/Zx3T5BHRhDclNLmkdxSX203c+A+
DkDFV0EJp39iXbn4q0PUhqaQcYGoFOrWxAy2ahuWJ0mEIpt+WmW5F6/hMOMj9chquzOqfx/HVlMs
TcXsttr81PZRdZPfUaip5fa+tG1GfUmw5SGwreFT7DSRNcqdIXD8U6XH5EGT83Wss5wxS+zJzTx7
lAPK4CTPJ3Qq6CVgdqlIBkl8y14TGOSuZEssE3GWvo0csldoG9Fd7T79BgDHqDc/slgkaqil89AD
ud6aFgODUdbQCPLGWE6JCqoa7QKEKvPnDFP/K/kNP4cy+7UT5QZXYn1DR5LBZqWvI4u/dv45WK3/
2sfzfGqDPMZxDN/Qa3xY3DlBD24arMypI7sBSLaBO45dl3wcTyUgo2IaSsLOfxF2XktyYtsW/SIi
sBt4Te+rsqxKL4Qs3nu+/g42ul199HBOREcGUC2pMhO2WWvOMS+VocYXs2wYsQPF7DYRYo9tFqBQ
Zm3nLUp/wHx/Tr0x6e5j621l2c8anelMluA2D7XK2KStkSGTnaqjApgP5YjxqsG5fZZnswssztzm
CM4hGXB/6RmqUrdAHq8Nj2phlMeC6v6W5Bh2qqZ3ducXedSYHXdNpI39EYIGVTbH7X43dnsngyK8
6NHsQNT3seFvgGmmRGcAWjXxsz3a2XCG+4HTNoxgzPRdXTPbGtmuk/UgMh8Ju7FwaReQAdej7jpX
WqTTjdgvaqOzGltPm3OXFqxL/PxUzvOSkgTZJqeiuwYFoiy/oPyBm9+t0mOhNsc0yKwGPHLaWvhR
sA2Em6j7yBBnUlvH9lcVqTmxZN2NZqy9N2MTP9Q/LxMfXLkqZ0mG2014VDwaqmy3vLM8ki+abkY4
gpJbRRD2OouzbiudwtIg5M8oO71pX7OCnefykaHWoveaKdaWGjwCT/hH18R0/atrkKMc6qrfHpPK
AL8fW9sU3Bq3ely9ZEb7LMkUbLoAa4+acfN0zEXY+rN12KFeb7oSrI4Vfxe4657IP3Yu+SQIeHRo
RdG7g+E4z5BmEZ2Jb3DO43wWzBNpY/j2CTP2nWxLIMOBm+UPiHEnytiROFtoP7YaRIIVRW633hVf
lhtHSxSTnT6jPWjpeFuVKlL0ufEgr9Wou7Y53AsSouZr1BgapTKPzYwqbfWmO9fzizyS1wZb51ro
UHv2SX61m4e28syT7FkMc6cC9nuPK02vD7JxwSfIatHUy3U78WGyqmk38l/WnKK5MuHg4WfJjpOh
AE/vjcsK/nPdLtfyZGHEOEfqs+4JMkrM+rpMMrBX9jBaJFVYLbyfU+TYjGja+zKMNVMjvhtajKDM
cH+0vWhWRhsaL1Qfxm0TT8lhlqq5k8cOphUEvqnZdgyQpHlkwB80d3L3vi6sF6syvsgnhZbvN7Me
PWr2iXppy3k1NadehyNi7XWlRoeKwtgDoeHmPtLMbOt63jMYfPXVa4t2P7iedggTqsAQCgkS1Nv4
K3Db3Rizw5mfxCb1HWBQ5fBYqFTrXC8ytkphhB/z/6GO00849ckTH5O7ybWxPelBWL8a43AiNsTY
iqLGDMT6TdtlGhnmod8/F7lPtpKpZl/g7KzcIJ2+5qqT7Xj4jy3an93ILvvJsEMAHpHVP/wpatOm
XjFoH+RvFcQIt4OhGS8V8qi1LI7jKQYd6RZHEC+bKKoOTRXUH6WPCrKkO3ESJWXyiF5y563joVS+
T2X/q6txx42hW23rivw/QmkNqugNWSezqigagBQ1ozqu0WuBv4xCxiEzRpBkqmoJHtAr15KWr7d1
dS7Tstjhd8vWeN6Nd1XRyy3NOjauCEjelWQDDXontfpSou/w7K4d33pTFG/YDizuXphav9WkQtyT
Vv0i9d5guL7Dp6gh3TnuGuVPeS5S95uM4IjgCbWjP7z3DuraWeKLwAUgTmEbq8lNxMFgibus0Ot5
mW4BZLZ0zzsmvR/szajq993oJSsJJS7LxlxrVn+X/6wE1QIi48HQ1Hhfmn31ErYCbbz+0Nquvw6U
xGDNQTIQUrc9u9UERt0UrguriVkuUbZLxjq+ytOxTMOzhC0xQwBZ9dQS24sOsN0dQAZhPt6TNaxv
+jTyyDxWsptILn8W4UFcXWFwug8lkVEPWQgi3sg80EdmDwzKIHasVgntdgMPBEkJ6nZr1xQNssnY
ETZpPTPV1nejojA5B0e4UeT/oYMNptrNNMevEEf1b/NB3TbLgdpb0Re4zicR56DRhP46tWn6NJ9J
xW1EwrqaB8Gjx9SNaLP2D/U8mMnlrLxWtR1A9A6c7uzFQPzugRUI1g6hIftlj0BJ3L7lHRF0o33T
5vFUbkI8jZj6eCDfj/xr7SGBdtD+Ml3EOZALnHyTK121TYVCtoCW3f3JJxUgdP+oFT91i1puxtsI
28l6AcD5mnFILXCKG6vdlXMMy6QpLl444t3tWfAsr/UzRUzELT4zcwwfqbs8pQZegdJTsU7axTTu
UpOwlsQatnFstg+9i2ukIad2Oarmoxiy2lo0nfk2VMON3B9aCpRxDmMxRvsoi9mEyu0VTbxvkCdm
hRQgaKtAgtlmIBCg7LynA+gZKi3lVjf1+OTh+lyrVubc6G+sBtsw8KZE5qM8iiblKcgm+kPzdWMy
84M9pHr5XR3R+wl6FOxJn2STPzLBopVdtlUVBVXR3HsGv44wNMdbWWkoXoA4JmvWnO46YQGyt4VV
PzVJRsYKUivkY6wayqz/kXUzEa/SrF3FSm9dJi0RyL2Hio/ohz1/vj37EaQ6DCp4EJvY5l0WrN7e
l+/AgLcJWef/ucCM1PZmHBs8qSQeTOjSoyCj5KUpHauOYsKVXtEtmouRUZzr2yCJIPbOR3j2skdk
UIeon/MDU6AQtDXGvVGYoBylyaLDBX5dyH70LBo31C4I046ySCBrA40dolEAsxJ37rSv24Tl1Cz1
M03TOhFr8sOeXbUOEV8VJmmW9ySnquDFPCUGRwLT+9nQaA45orMP1Cyt59EyIBHKm41SCs2VbNrr
aupclG6yHWwuCpE0pTuy98qbF2Ns9nIYqXR1s9wZC8miMgn8MmiWLJtNWPnFjjSjkGo0Y2sWkJ2R
aVSXZXpRr9DFkVowf1Z1EwfdH5a/bND4a1SGjSvALhs5M1XAWIit64TId0QWkd4VHqo6hN7JasXe
1JmSHa2wfHfjXl0LD6Gp7ATXBB3urBBQ6mfJpLY1HxE17jKCvmm21s5uKTa5gXPD7msdcaTnNygz
1XHALO2m+hf4+LMpURmf/Nq75WrdQQU3ffYus66FR2uVsXu8SoGLaAxvy/xKAFCUwedPQEtKTKtu
0StCzaRRL3bYK0aD8SCPeiUZj7pqohh2y9+d2emvhLHpV3ZHv2mWhpfl86pLeD9xd4joudxH1LFz
1876uXXq5vfyuan5B84L8ROrL9sBtaeMQUnGtUVP5AqJmxKbwW4kPQzwJhaKBkbP3dJCV1sGsFlm
K79aEDk8VcS4XYa8mY9mXU4/jeCb9JZFSu0qa7WefselWlxNkVWXnr3/Om8hITHqwJ23YW5WUQt5
FS8XI7d9kuSePC4HwkiTbVA2+m3pGIrM3HLnw0bwA41+e6ldcpx156j4HnkWga1GBzOD3a/i5wCM
O/rBGdS5VSsTpBrw5KcFGeSFfXVCM0LOXD1Y6BSDP5YquMbrqC7zA8T7+iKP/GKsL8F8bZqv+T7S
weWnsYtdRnZctEkEy3tyY22XdxGtUrzvKzM3i0OLnfnW07LcJkVJeE5k+muvVsRHYgwvZjaov3X3
BaOZ8pzQRQcNTfOURPV3CBGMP/IZCHxsV/ImwtjfretYsG/wHONGBJK3D0KVTD6ZSJQTtkXNct26
AnFJmdQMKXLvcMqiAErKnPlY/HOUd7p6BJUBkuFJOuWnQGBI1RaUCYZ+eSJ/4nTkIYkpLw+ERqV7
0+D009oa5Biyl6ayZfbxXSRKtg/GctiaUHzeyk6Jt3jvjX3UBt1bqJbdOrABFcmfNsT0rgofSsWU
Ze1bZDY3wKnOo9dUFlJCV19bdPzXkcJyQQFJjAM2/q36ofXGHcvdpgTaTmtg+SldN23VPnXfirJ9
yZJRXAgPRWCZ7By9QYzHQa92SgRfZNuXeI9F1LgHjSXWU69TprWb8kGe1b3aH3Lf2etD+v1TSKJ4
NC7CKvhOiGR9L4oYBYqqF1Qsw/ea0OJ3P3bJMNOs8FZ5BDVg4e3RU5HgGXU1sdse6jrVcL4XIYQa
PI6/gtjdDzrShVn6h0WJbteUlhegGckOF97P3LPyLWmV3bqd65DQg2aZb2lsi2gCnlWkP+WflAa+
Ua+/LfqVcATFohe5o+2UpAs3vmD5p0w4weSL05B8M5ZRshKDF526KtQfCQncLYAtJ50eRB+YN6UU
r6wXsAjNapsCDmPVeTc5XoakjG4sr1XXRopVBVJBhO/PMp8lyT2pKWpPVMTa2Ewf8mFQiJ9hkwDH
Jn3x2ng82bQNV41LGmdcb0aYZ4/C6yZQNaLZxVU8g5E05D9mCoa6FQwXulf0yw2/3NjaNlYn7TYy
yK8idkTx1YlTYi2yBtuPjXY1xDL+amIRRd8Z1D9RSKyczPcvvVLaG7sop01H4MRRzjd1rDyWYdPd
3Yao8aoh/YPpApQg/KKNVBpjEXxI0yp+kdeT+XqqjN2RdEJ7S2LAxMq/C46W1pgvBlYLyXnPKwTJ
oWmfGy3dyk5o6OX0UHPE7/MaOs2U50FuqpdNUM6Dc9E0oz3XWfbmAOM4f74kXfPvU/mDMTcI60zR
SWakkWwkzaLuyOxESTwWE6rIpeouet1dd1FErQ/Z4GHM3HAdoo5kZswphOrc0rPeQL6gwl53PWJR
ObjKYbZ/tq2pYyoMZiNlHew+qY6zJvdApSkjrS1wDgkxuLQPOspKWUgEodA7iJVUQz9P5U/Rqf75
qT5myUrvAvq7WkOVI/TfW69Ib1VhRivN6/z3EDPrEU9ivZE/7ZKs2Cr9eVFTK3mrHZqylWJb39zb
xsiv4vo8uo11sXILNHKR/54MBDNtpIDAgtq5lvWOzzKHxWSxMmq9P4C9s4g6Eu4aD7F6h2POphwV
iTzDzHiQqCR5Rjnv4NK40KL24iqYTYkeCI5llebk7ozGWXfJEZCTnGlRXyUv8Vlep9WWbIpctc+6
BfdU9bPyzu7/QVpSw3oYT30wqmtJwYpqmvyRXW/MBiqenemqDZ2Y9OuRX3gyIM3zBNHb8LGndJrn
k3furuy5zI3St0a/xEhSlnn16Jjw44bEVPB1KpUgVJfEKEYFVlOxEZP0XRKlVCLM6dlCMIEU2XMQ
1N1xsH1SckpCV8kky445xVQec+8lLEbvwvgGYD2y1LVpZE+m6QYnB4X4SR75uBRFMT6Ql0ijeRbT
KAl+AI8R8KbZkf3QFE27SnhjL6Ygbnxe9g2N84GLOHos9NRBRUUuCfcnGWdps24ju7oYWipWceTk
78Q1ObswZ9EmuxxKjr3ETzu6mHqmHbIorPdOYPDukBuAtuiildyrIT3u6KKVtLhNZhZZqmydEFzr
bInQ4UGexeyQkKfyBUvYyn4Dso7tcOGHyacE5Euyw6Gbw0kQ3/JCUVmzkybn5kwsSjMYq2Vm8uZ4
VBm/THyGxZOJcjFlcWy54VUNm5OwzB/pPJUYdReuqrAuNmY0fIFOnP5go//NUqjRLbf6nyVMRcHQ
m/c1Ul2LCTc7KHHQreLW+vHfvZim+rd1wSVSXDc129BU4VqmxDb8C1ygVnksDGFUJ4Ud9x71GlJ7
LzLPnptPV7KUNQpr07QC5xFe/FJF2kUq9lFiYJ2Uek81EpmVilNZa/dyzkbCcZ7c4qL9Ls+6zIxv
itN/zyLvBb1c/lGrx4k8X7LW1GNcVuMPwhnf4QwWjz4agDnvjek9MwNosFq4E1FFNIHuPFsIR05T
SWh6PedzNb56KgPyhaqBaqmi75DTkIbexcMx9CvCmbvoacT6c1GNfi+fb7Lk2fjUtXUghK94GNMJ
GTNqi9rRraOUUDVN5R7I7SzXXmHYp8Gy2C5P3tx+zu8aCK4XQobDtQ7C6mjqUfaixVYMAtVo7p0i
/G3VwdSPQLWsYsT1V8u1MaWKvL6ljaO+gHzdWOY3zxDq0wK0j/Br9KP2NGtYaMOhIuHJqe6MlD9w
uhbPqG9VdHV29YyAW99V+GDPheNGBwEv6tJZnjhlmv4sKQT1aBjXyTTXDk/D1ZNqVjPLFSjVtFXk
IFnZkQuLIkABN9FcIPGVeDFRXajRz2W3WjnppqGvQ81KlzgZUDosonAvU6EIQiJBmnn5G+RXZiMe
Ctcdv6RW7K6mOUwpsfB2QerUd60yKRBZSE0z1OGoI03dhgAyK7aBlOrbrqV8Lwzv3AsvZqvEpwAS
Jb1K2/9ypM4yNAkMd6M8Prg4z/YpOQV4OOPxWqXOV6I5qishvjUsDFSV1+XcbbJzqgMBmi/JF335
X4arUlTmRfbECKvcD2U3nKJ0/D23R872lKt3QZaD/FqyvLV2uVDpjPY9KXWBoT/nUJY2g2N9X+oG
aeiyIatbDApDF5CUR9mgNZVfXgER3ilNOEUg7+LYD46CUvgVUM2bjWD0p1Kgw2nRoq70fFW0YghX
NRCXRBfdL09nCnHGEqlIjczcjbr3iiySdYbj8EDmwdcxjsKzFdUh1XuO9BDwPkS1A2Ej2sXoR8Qb
s4LDyW0faf2c6VYWLvkkifiwQjEdAijXxiZoLXPPioYyaGYhqejM0gcoN6RbuiWkOPiaRUzR1Pj7
DmPXAXcSrNl5JSNPzU50cEwn/xZa5ofk+eUtWQO9MbpHAm36rYkkczvkvXoN2+gq6y/yRc+I9i3U
0KWZmr5GfpT+GJtTUQ3Jd3tiliUkhp1b8AwoFfkU9stVLW1eeq1+tRNhbCTPQ7UpThZZ+mEZakOt
nIrpWDXmRuvaQwtkG6VQ+EM24GoAPDvhTjdVKfPH2o/X46AQbehY6aWBmoAQGCVNZ5evHvzGnRVN
zqm1o/JAhBNUQqpkiJ8gL6lpsR/IvUK8E7lrpfKJrZ/9LGndHnPPj577igl8CWJ29PyIyDJCt1m9
SK+rJh7ImROHYvYvyJdUCT6q0HFXfdyB7u7QsDYN0vH5yG/9bNUqjX0LRPNkCqN/0GZTred0T32u
dphmEGeneLPI5Y3dU0Di74WCnrPlXw5eMDpOfJ9IpZbijRIP1aWmtpoVI2kXFSMexUrrocvpwWtT
/KQJ9p7eSPbrQlDrefzlad9H+mbZ6ZFHU5DBwGaC/Sfy7WSiNk3dZu3X+GJ6ClgHcyiSCwE/R8J5
8QPNN2FBJPjlps6Hmi1A7khliO4n08JCFjlTodaM5YI8sWncrlozQTCWZltwbMw/gf8rmZ2/al0r
e2fZA471/FEmZOtFrgBIB/Uqyd1b7JXUtsPxS4EXbD9YJl73CXa3U/dfyemuQfn9JF3FX6dDi44U
5uchYuxZZluj6ZMPusfBepz7/XwtGJFmOY58QYPGLh/2Omqfvl+1eaI+NFETP9AwwjogeyAwCyVt
NphHzoIuz8n3yw8AKM0xUJzv/bypkzs7uYZsXVJuC0Ovd5EHjcnyIWhHKY08xQxxPylsXDMfXel/
n+j/gi4AJTFswuFZ59Nl0F3zb1c+7MepJKrTJujDQ4oaNzNIWbDFKW28GBk0jyZzb0ZF1HcTCp8y
qQ4uKfARP3vpszVfr/65nnJdNaIQv3aKYX6yzWe3RDluuF16knV6IoiGg5lqPUWQ5BnRPfD8Oll3
k+vscpkQEjOoXDKy1DrT7VdFMqVPHTF5K2sco4+e3sbKN/hejWFuVnNWgz5drid2Ydwt00O0FWZv
3aDB9gIDEWzn08xV0r3uDbdPIVeJNfZAoRsO2CzuokxqME7gLdbI/CzUBntYNxGCSHssJGMmHzcj
ro2NLAAvZd9qmvNLIBO75Z7cJft7n2lznWv66WjDXwcID5crGge2UdsreJUKpkzeauY3+UUxm+qg
EH2y+u9fsSZm4sinH5/v2NQhtKmoFW2Ku7b5l3XYYENfD4jiTgrmlqM6hOYZr+QaX+1wDZ2BdVpJ
BqW0dk4KmTMO1YflVA1D5eSPRbZSWnp2Tf0qfWucpIx4r+mbXiv1NZIJQC0ulS76YpvEKzP2sud3
ApZeZlM+GXH+6NjsqnSjSp9bfJ6MQciAMYgp3JS0szrrpgrH2Xhd0L9CQ6EIn3n9D7d3SZgV4TPx
DbDQdbRaExvNc24S4DNhcXiwrCDcoNTQno35aFCyYl0J4JFlL96ksqihKVUnRfZRZyQi1CWpyWY7
jz+Oe3RxUMgOWju30TzVe6dmyuosr+t7PE7+I5TjxLLEA3YZvma8kriMxexWsYmcdVvqJlYZsV6i
p694zikhleksKRJ9Y1Nqn3lSQPlOutGlmzTH0vdBmeOqA8LYZL5HZnFH0sdKAppo+g9XyWuKvapY
Wb1/ikWabGVWi4zWkS8+a65NH9h3LUv65U/KP7T8cdmr0L1pti8FJMxC8XYLSmeDqURPCJ78ncf9
t4l1SjFrq2nbVZ6kE6SfZD8YtHDpfSN4B1dzsTQnoVe21pmSz9NAeAWIBZ6ItMGGlTXqU2XmL8It
zA9/UMItVS3jmPvAmrAzDIssQoohJtXLdywuwJf+o5KA0tyuVbmSq2I6QlJtPbqjhh2a0B+zZSte
6eRfSlL50FvXftD0m9xd1KKbPSTOqtf6GLgUIZDIvuMr1LOcePpdORTxKwkpv2QnNavsLZat9n88
U8bs3P7rkUIHALFGtd0ZW/eXs3tE0s1V1TzB9bpocyfRMnplZ2ppu1g7W1EoO7jwf079ON4EiKl7
o7HPCKUOSxPon1ManAdf6CpULZ3sTbtB/j+/yKORML1rXTKkdBaJWFyerO5367jFAjUKwA1dDDO6
S+KRfDEHHYV6wPJUnipFpFz/x7DizMPGvz4DGzE0exVW64CubNv5e4tYh0EWlq2in5cSlq9y64g2
pxWUuEFzM32xIgbXybek+QZoBRSVkXiYYWOo5+MUs0XnZ8lOayn9h2BhL6Ip44tN7/CSgc2XlLN2
aMdbTpf6KOix7nW7zu+ND+/dHi31DGGgXQKNZDe0qfh3WqRZ24yP7AqZYSObKpBiPbuathbJdlfW
8Y/S4VN5VrVx0r5mgVmp27Fl6iUAsiNZzfKP9sy6xorV4lhPybwM8rsf2/oP4r8/D/LarnZ1Dhgz
iNzo5Da2vrY7zXqLimaANJxVu7LIrTeBL3Tt+5kDZzIUbzPRYIWVLpvTYau90WjWKfachi9MS19H
z/npjA0Vg7pMkXIlzd737e6al0y/JsnaApPnFoNvs2dNbbw2kcsUV3mzoZrT0jC+VXaeH6gA/dKG
iJE8dWdpGttcVAawxvRKXD5fckJfcAKQIfl5TR412vgAyQpwlU7iUe6YINwtxIO64nr7fmSIzXDW
b8SkNu+l4bzhRPR+ecG4NsI0PpGDqx1oB0h7x08os+WqFoH6nKQ1KlQSx2yCUb8YLQ72mQXcZlqw
6WvTveROnh6hd4qzXGjX2LzUKipW/YBOstYiH3EBbxNuljjJU7mL92tTR4oISan22l/p7CBOGAas
rvnZBhjjy6b5ACtoLnkRMjTC6x3uBhMbkT1i6LM0S11VI7taTXXQtFIAeWKQXxdFFT3KS61FYkxp
1WTbe4X2LfGd4a0T7W/2WcnvhCjbmDypnlSjyW4DmPXYLpcpluyXa4ygIbXq8Ygu7ZAhbiVXZeTd
68Kh3RsUR7ICgm2VsO2VbyhUEm2v4+3ZyLfrxMQ9/Y8H2PxPmi7mTg0OjKtiHGKwooX7F5GpHKym
oYAEQScdxX5Zfo0KPQNWjBOS/eiQiTYMLFLyuvgxsGz/AFTd3mbMz8CqZqWgawy/ItUMiXrS/IMQ
pfoSlsiiLTBuMw2pxmJF0sWwCLllZz4sNYAQcfi1SsjylJekytsOPOs2/6Fgxlks4X2dUxRHmdlW
EkK1EuwmztL3FvVkSpKbM22rVP2Rd7599H3UQegt/K0DMdtawUwrtiSzZJuqyO3HSng2YbOrQkBc
lVfEMNmPpBm+4/BxT5+XolAFuyuGtZ+x2ycDQxRwR+eHptIvRsFqos/Y08SktvzT6pdHimrtliZr
RKxHMC8K/CHJH6qzH9q4jVVb/77Qbksr+Pi3nhpRdaszT06DYP8hfPzx840v1w9T3/NuDLV/joTu
H3nckAoSxE0cZqhvGisAP1OJux628Zcg8X6NVaV8Gykh9GaFKH6AlukzhMwHI1dwxTa3dLTHlTRp
W364TmutuEmTPiG45WYJqVJF+0D0S0x8FK0JYg+NU6ayz/vnkjVl95AS4b3LWZsBeWxvla4Ft0wA
sZdmde9mTvDoNLe9yFmIDrnzAPkUyUdAZpUZGXhcbaJGde3bwgVppzg8iJRyovRj0SVEfy77t76m
W9sqOpsjw6tMispFkq6kCYwgz2793x8O1/yPyW2G0RmOgUicpo4Brd3669nApgFrLdeifQre4iYr
Cm7l47dVk+EP9BPV6lc/M0x+CWrclYslpHuRm3k565RpYRB1Qeiz0cQfoW6aVxoo/ckzw2StWJG/
gadtnW0t11cRxcs7RIOGYGeGOhUsn9TLxG5eb9RsLI5STcOs8rWvCvXB6jV3MxSs2sNQjZ6QEQ1M
mH5DRY5T+UI21Ipvpnu006RZ55ZLmeWf23WEP3yFf9CfnQYHtOzcTVoJDIqHcKdYbYIsvE73tl3q
MxcheYVl+UbqNxsB3U4fytlXS9QurD5oUu96QheI5nS9bI6lvrY01Ec22NpRnslNM9833LkmafcZ
EodHQXiQXNLJVR7quq9hlqeHPh9dbVcD+qmxtT3FpfgGwQ9f9jzsF8xu7gSXNvCtL+p3Fr3mN7cC
YalPCrSh0h6e3EL5H6s9bqX/uBscYTmmyX/z/okVHxQ7fv6varjnY0hG66HskzT0sM0W31p8bHBQ
PffYqK6z7f1C/zoNz+i2TPrREaU5QYqLXg79XnrkhkBd2zHdaY+9Eayjvt6I2VMXjeZvG3k6Kb0e
DofRaq88EnNSokfHFy/0RvegtsfplB/Gwbspo9ocZJ1Ulk17q51gnpkk/RltvKpmY1EOnfNxdJSN
mHHA8iWEBrMZiMXe90r1GPaqfUP2KLbhRLAytI9wv4xbRsE0I2g0b/ViMA8WIumP2P+VOYn27hS1
dUozG2xSUu8MKqTMr7m6LzuLgvX85VAAhwfAiO+HhPSUZak9LgVHNJubgE28sSmoGJ3iWrkuNQ/I
QRS8iAZQHSdadWoWPtu6ogCdD5N9NVgxdrDsridRfglyVkMYLlKEPHX+QOOuOdZWGx1y/NX3MU2/
LgOFvBe1qf0ihwZ8pvXBCbN0K08JeyiJBWj5CpPgvS009M9h85qgvbiySVoPU9TPcrXtp4yqL/OW
NPk5s3x5M1PBUF75GZycFm9NmsVf0y5K0YxiPKhVvb0P5U0KCSp8okQv4FWlAL7CXGA/Stc3A7M4
qiQZr9jtiv9BdzP/vlddCxWBPtOmNBUC7d/QKdzRahjZRn+mMzTkmXdug9EhVWcn65+qjeQ0HrHd
2hXxWZIYm5sn1nn1xXY7d+3z0KGKM/LNUDrx86SOiBNnwK8/gPqVRzm6t9zJSNOzkC/0U+sCeoNy
lGlEKvX0bJbM0KbUgxN873AlQRxV76TccJGCZYvtNdrUlPVB/KyXpnJQXc+/dxp7b31W9g+R/VGy
LCPXTphHvyazt3j97yO8pf+1/KGtZdG0BKZmWpApNXf++b8e6pJmf4PtsDynAaShSe+bs5JqenpW
eztbyQ0AEUHkQ+R8dhg4mlZkp3LStFccptu++uEYZfPbT9y9q2ubBVHFTuyx8Wvx1LN9XjWSO96h
Y6ChOVyk6b3Nu/HVOckumB/4b5bZWHMODFqCQs8vLTKPi+uPwS7wkPKrLXw8d1vrVX4PVUEDQNIT
FhJBjnjiKD1q5pSVZK6PWz8Xzsb18uDE21ffw2Bc4TsWH3qdj3u/id7Qkwz0tmK6sHV7F3lMVkaA
maqu41tZkPcwOmq5jBxlvhuCroUGizPDRvOM0azxtnENyjCEbH4li77fdDUbg8I03IMugMHpA/nb
0rmpKd41EizmlzxZyIdHKT62y7464ET+bs3VVOlwlNcT0f1eFGQhS8y5vvKZ7Ot5WXxYHkKDEOWV
4TT+pnUz92s4YzFnIeNMUw92mYeL4XMOpjR5r024q/lIQB6buA5FWaE+yqNoPsq94kvpK8ExUuvj
52LUta3kphOygmdKIwY71LYDJORga+rWb7NCxpv2FmCnT8eojc9hu6zupkIbN7GI6oe0LIHQhTHs
Jh/p3hSo/MDriK2bBTOxSslgGL1hIyfgysSz0BohMJ0cRZnshRRi5H0y4S3i4smL2QPO8Mwe/8AB
fTm6JszCszVQK9ZOD1jC9vlCyJIaLqXB7zmqortGqN11f0wxO2HyS5Lgq+OF7FBLE3F1lP620ZPv
FxF8lQE9J2JS7HqQZis7LTDHOO1LaHjjZdHCetjLV4K4mno3VI1YyfpTGVrWNneJczOzBLKs3h0+
v+DQt7A2enq3TmzPuImyMG/wgMprxpMmL2kU99eu0wjy+wy8aF3Xo/p2rY1WodfVCr3exKNHfjcN
rVOQ6n+OatCqO8I+N3KIKYaEByJihSxlW30BjddNzaNEC7JVG66iCz7A/10ooLWPVV+lZ2eiZik/
B3mKkXE/jT5JSUAGQ6tBWG30qAJGGq9l178Q+MVI6I+HQAEfeheZ+tFZ3NB0CrYyYhsNZPFUJe/4
rZ/D2WfRFQEiUKJ/nmtSPGtyJrBm1I+dSvz4FBbuH4M4eDfiP6nxyD0jzAjlYtXEPv+UfjmzG9xt
45ThUpgHG8evGMRvzqC/xXW9ixW7eW3REGLxG3zhrFoDUAsyDBx/affFSfrh5tghonCVOJwCgBEF
cgaoWd0lVV3ydo3yQN+7ZYdeivRoa+Vawl7zF5EYI91/KVYfEuZINpo3WEDVsG9m7NtB1l2krUK+
zL6ZlJCQVcyw9sDbiXcJQVwba0qNS+uaoIiH8CAHQDzb7R+sCslwOTtkbDMwe6xnErzEc08cIXJy
/Y6Qm9zVqCoPNrf7jvQ2Atu9ormooW1uC8NSnnobExmCzupFiWbKTF/3CP+8at3UOZQjQezP0q+c
T5vS0vAHthu5DPGostL4Ms8uwRg7r+o19k2zrBvfP1W7arworHJvVmHdAgWZxpIvN2ENXKdGne4I
SmDKZIC8xkE4bMKSLC1cavqjhn58EeV0oBgIJ8KrBDGYOvRXeaDk3tcMqMldS9lpMpzhuMaCQlT4
cOpZhvIRJhF4lDDqVrLIGGZUZjOV+rvZ0fv4P8LOa7ltbOu6T4QqZGzcMmdRooKlG5RDGzlnPP0/
sOmvfez+y744LACy20ckiL32WnOOmSBseJly8Kvz/FNDfhSVHGDDTOTBvz/qk4WV1M90J1uS4IAa
BHVfs2OO/Ldcw8vCr7JyMdcfPDK0twLsJj0JVBRZV1I2uC9G3vaHcLY8pENjH3G7VOa1UcR5nNf9
YNZCsy4Wqx486EreK1AcEL5F4jT306OgVFc+/o2TEWv9pdMC4BXILTvsd1sYdoFGN/dS1DOwLRLY
ASSSo4h665rkG9Dm5kJN7XSLX924EPsaQL/peLbp0TBseTef7kJZLDMgX2apepswSa28+ociBb98
uLDL2ttak2sRBGXRjZ9XGPliIn9Aq4RINdG3s1twKd2t8jErXa9tbBRrUQ0vWJIQ/OOOky+wm8RO
0Gn8n2sotpLzvbOtdNkrX0XCcAH80sfjjZLvVlp4cM1+/qTgF2LklOpHP0/P86Bvm7VkE9yPQvU6
Rb59kK03sO7+maBVK+EdI3ssvvkmEn3Tp/kot0cNusr7Kc2qbJVMKDu1IW0fyu7Vnazh6hGzc5VH
RsBtYvdltC7y+iXoOvNpYkGmrb+KtZze5GRV/aaB37cKej/kHPCQh8r2Iv8saXf9prL1jTLgD6xm
VIMt0JBotrjV9tQdf14PXDrT/14vG6cg3qEG5IlGx45g83hKCSp43kGY86k7xvFGGlQ9FcZf0z/C
luBzxs/8Ef0j/ymdMLwtMhsYfmk2X00KTVk2nWKcktBV10y4Z31x9ZeNoPFrpMPcFUD7QwKjarqW
Bulkrr3/p2SkyaXolpolW2OCC+DWH1PnBvODqb+AjMMCk6gYrl13yq9KTvqpOZgI33GlHsumNzb0
Jctb7Q4qWdToZA1a+quKOThUbDW7qnhX4tn1qecuios61POtJzlqvJf1j4RVJSs3hVoMS6y24akR
LNHmRNNGbm8ah5kJXlCUErN7HMnEMXTf/1w32792RgC4u46hm46wDc2mSWLrv74HNjLSwrfdYR6c
jXc8WOGmaG3jNtu2yLY3aB2gaCXhbZzc8qrnJR3wfgfYgGoXOg4GffuYdYb1mvepfmprQUdlPtX1
dNz56UTaSxHv89pt3/rZqjEHiKK2vRjIqd6d0QGrAw7gEWZRs2V/wqzQw/t2Ly7nmhKAdLM0v4wl
gzs71a/VLEP996ye3TT/ng1l/d75fnNNIzjCYLOqtT8T8Qwdp0Ospd99I+2PjL+GDVhy+4Q/aaIZ
E9Cj1njg+24FcqF0GDwPpFZDQ7BfTZQlCx2V/heWXpw24/iXZBHZfPqfycv8EYDT1U2b4aiLJue3
6ZPX05ftUlxbqBz+kVs4+SKyKjjLI+jiG1cTuzCzHUQdxovvaZDjY7V76hJGHP0cPJpqkM1JcfkY
HTgEQcNgMutCcn9oAq18OCzLKWdDh2S+axaDNVbQFm3/2KOrdmcObpzppBnqQXsXOJux94oS2rlI
kyDb09eZEA3aw0UF0ls21S8xfcFoB0RM+8ueCBkbjmJextpTOb/oesd9DN9u4wPlYD4dvjaW1T5C
HkcaV5XRDiN4tayzvvlLt48bl5v2f99RS1UNB4iSo+nQ58gn+PWmbgtBgJpfMnbMHzKhY00JvHnG
lB3uD/OxzpVtNLrlysA0v69bgBqG670HAoNOjrnhNRVkCKbpkgoG0r2r1nQcZo4c+ACvSerXzmIn
+/N60Cibsa32QWWrt45U7o2vG/EhnDO8e30g8hTDFUPEW5t23TPIVCy2mdWfAt3pnuN+nFZlmpZb
G9XBgn5xdg4T4vw0VkggmOzN+CWQKnVQ9VzSaVYBT9ZtxV5zlee2dYuo26/kK2z4+POl0lQ0GGcW
d1eyuMe1/iD/VagN8RJLm76/n9oUfRoCsQF925MzkRyXO4nzDQd3AE772LtFuvpJSJbAZBKH6lOK
exMnVeNeA5he6Kvd6onw3JNb0ksXI2tZYzrkFPf5tOsZba5oQqK3nqeqmKC6VYnDcAHeuKNdEVur
DDLC0pY5VYMehyfDQrJWk0yb+nPkOe2/u0gw7mj16NBTQ++rNEx1iXv12qHep7XzVRaD8uf/nkWJ
KVAZeca2tn39AawAyp4iHD8oCXUqlDF8qHtwilbldnzErGO+KGw6Hhl9tbF3XpQg3LhBob3boNc2
ZqXWWxgW6vvAyL5rSR0hxIp84H4k6xOqn5K4xbvrleoiqPXyMo62sYsFmWxEyFyN0CrfmUdSPDP/
2sk/GwLtCq3Rf6oiew8Tejx4KbRFqbEe0uQ4lEX6gpLtqZ6SbonjIn6v+1e5YuYutZE39PFOmVR5
OTWzcO+ig13bojB2pekUsNNQS2kdWgc1MdRLZBjlsye0baoX3duf1xH39z4VOV9E29NNVQ2LpGj3
9w479b7SFmW6vxdvwNNqJHxh+MBesd5k/x4JejT3a3SOVxAgqhc8ygvXj7wXNQgyNPBssNzASn/Q
S/N0QD2BlHtyoMSa04DEFFoKEqL5YucLbT8acALm4HmlK68qMdLHDFswOOhB99eqWZorYabtQi38
bHrV+itCSBd93PySxNM+8rUvkqMtr8fjaJztwP1gcjncnFyLN2anlic99/JjZRtiE2lZ+qTpyVMe
h6+mBb5NjA4B9PNRT9T4sk8RRTYpmLi42UmrjHwJa80nUgn5uzzVPRXnjZmuc69s7p6eYI54ksYe
PdBeSxoY505t3+gsWBd5zzec0TFBLsF9gSDbuv1w+mCSLk2roQ8HQL3BN76067ecptFG02qTcp4X
LwnNi80wcB858XPb6p/uLVAKBHWjVhh07uK/akq8v7Uxf+/OiVmWNncwVds0bVXGyfxPqdWSMZqG
Nj4bqzPty50jUomtkRrB1WRWrz+Y2hhv792P0AhxhgzRJyvQUeJYrbrCwEpfpcfRfr+/aG4JRGQz
Xyv1h+h479d5jeiop/HoL1qt/KpZUXFvW/i6AuUGg4MU3VRUYIdxdJ+tznXZ5cxJTFar5eu+eK7j
aHqSDZzBwXwH3mLcRU1i3TIE6XHvpJshMVgNUjt/Kyj759y6/BDOp1qfPDl1L672UNq3P3+/rN/k
GTYTLLqb5CrqBKbqpEb8uqTZFqZUAx7KIQLujP4zfe313Pxu6gfudD46W+TnVtXjz1jZmJYKRHXC
cdJ13ZGz6Fl4KXIvWrohS95QiJWMvEv5PiwqwjzOY+SmBPBQAMzkMTHEH1mSMvVGJns2NSXZwyAk
tEqvLGU/EoLXaG3+iSc0meBtl28c3Ro+5use2EH0IiPMgQqykUet4jmZcW7j4Lus1P49UzxEFHbW
14eqn8QRVCNgqaGybvKlK5sNivfuL/rI/7yLKCNdw2BULlxVqHghfn0XaZcILVer+mDoxjEO0nLZ
2AGwnPlIKGZ9mVAHryC8Ws80FUBiJAqKDoizz0kDFHbKw3GlzadlhAp97FF7qXlrP0+0Wh6SJj3L
v0owHDM6QJLzqpOjjM8HH9pI0x56CuVPZTteZS9H9nfkVrAqKxhcCDtoTjYb4OrMxnxtOE4Q1kjI
YNFBg492cQqth6ivtGul9PNTksUpwQmxClWCEu6eYU+U3Vuv4YWfQVwKi8/CKMP6ZuTZuPrzTflf
3ZRumSr9dpUqC8T275qhPrAgkBZjfgAwfI2CETQXG603v2p1zEZG9JCT67Z0UvyJAXKJXT03qOSL
MRu6+sRncuF30bpi3KzMGSHypZe9vaJttkbLbKXqTWvBllPZEAU1HuzUfKJXPpFgHK7vvb7ASat9
S+PI3JVimq5Mz/ptMCkKgQpsFn6eynuwnoBY/fmd0NT5+/ez5Jz3kiQ1qagxbV2Yhv37hNmBazH2
bVBuA7Mf6T8N1m0wMlQGqf0hfSdR5YFnzzSau7LFWzYqmeG9Pu4kIK0dKQIrMfUbHZlKKcgbXKjC
7HeWPf3gfNXVHHDG6BcGcTCtpjBonvI8m0D7cjTN12TwcNaMxJUHlXPpse6VRpddDZFXDyVfTEab
dEKN8qtVB59k0pliemdvAj8Vh55/n/yYERPr2bK2/DljRpOOuKcph6WaK9kc7FC8GwZ8xrpoid/z
EdlK/SwGUh4BPK4fsRFd7t0gCzo0CXdRAO7EPQsb4c7UUOmCURw3hVOKSza/jNk5i/XPUVnSyq6L
E10v9Xh/3A9hS3rXzDtgaYUULWx/o9Y08C0t0Zb3CbU+ru7SNQMv4dLyvGVtREizcmglEXCdFQ5R
k2gkbzkJ9pQLN3UWMbLtYMnERLsA3FsRKX6L6nF89vm6rUrCqS5eVDmHKZ1R2CaRZDqPgJVUM0iV
I+PRdP2XW8n6fa10NTYPls1eTrO4naSY4X/WyiDBRERLXRy6mn2WGF0W5tlJkdrdrYq1+tBmjNOr
wqi3Co+7nWrm3a2sik2AZQnbUNs8C6aaYGuRVgwNGqroZgbWwkrVJ6RO+nPiYTSCQAoFyAyI9fDE
2hN5/5ldSVbG/beorT0cYIgY23ZOkkmi56SzwrNsGQIkgGkVtl/yDOyqmk3NpjOjDlY26liUWpBd
XDSmtkCGRr+8jAmitN26n4esxkp2g0Hg12uP5NKNPLVKjWD0yX2WSNxB5jqRDpSjvD6XUkXOcLTY
kJtBbILkZLbWHLsHae4+jGJOoCG6SNxn5vbjMmf6fz8K5muTMYzI9dAnDj6kEZyQoIIA4tTu+D1M
bFIApG1B60klrtHiLONsCs5+gHQ7x6K88S2tvPhx5Wwm5PT3fxFH9r3bnkESX9FeF6uuExvad9Fn
k6G0iOopWMxHfVja722s4+CZfRI/yasG8yckR2q2BzDUA9ewnKUEgBjx7cdYkDWKkGzUgW3WPJoI
JfFN13TUDadbDYNAchlgZtr6NcHQBrS4TUE3fGnRSVzWRcHwdd5zIctIrCB+MZQmfamGlUBUaQsO
e2x8AWYXN7h0eRO9DV6jLJ1EDU8Zn/iNTLsXg2CGpZc4+kPhk8TQeOI9yrJ+mVlO/ahoU7UlrFhj
ihoBIazWWtPRW5gYiJ/kSy5Ghk25/iHvjWoM2/PY8YZWs1ahdbyHbGQ4SH/pb509a97g/3wao5HX
ULJidHSFoyH7+V3hgXzJ93A7KQdXBOq6j4fHmtnO1/nA8PT7gRVV6ZvZFp+F2ULh0zp60fq0b31G
V6YWoJnOvKXk5ZdZUe2joBmWhoX1yqTDa89ijLEoMCTZ7j93Jw4awfV9Nu5Txo9ujtCDZB+aHtVN
fhRKkc/G6OpWOSkNzQhOcVOMFHLR8KX6v4NY6V5psNNSjwg+/wmZQ3iwSZy+PslL8qVrnPqh5Dq9
6/qEZ9D/y7OIIv0/byRvJj1SjCWoozn+tWDCA0aKeewkR9q7G/mcjfxaOwHVW0hPyb0E95MSkHxr
FfkDmVzhZjAqDdChqx+bAKg2MJsxcLJNFfI8q8hQfAycWpyrUCGuXXiPpPt6j9mEARylLDvw+Zp8
QagDRyTPDxXGFgx2tnFkAGWtS1qvPNuqkx0N3HVN8SDnT84YPU/zGZLUkseA4y40EUFbtPRIHDw9
Za+A+k00RnjCOy6jxY254PVS+FbSLRcXlvqYjtiz7cyxHjtXa3dhUZTbLOHBkI/RMfXT8jINBeud
78YAuxt+1m24d8bDzxLGDkZzEYUR6ctzKQB0daWhk0MUwVlAh3/lzBjTbC/trcNE7FfrMP0R7oGZ
T7JPplJdSneOUIvPtaVlT02Dc54ka8Y31E5ZE8cX2jEUsMoyDsAvL2DwLhu55MW6v6rk0fxTI3W+
iDwAbc7l+x+Y/6hp1qzykVE+FLnONjFtURrX1TJLMvCKkadsnabfm6TQXkuipeQ73HlptsiR/oOB
Ty8R3N5v88EU0I9SVDvbTl3O5wy8Yyv1KUqbPwi7WAIzF9hkCOtqlbFd29l3/aBUvDvRaHXL0GSm
HdYl7Zmu2VUFTh/LbJfeHGgyxMbRmla51hEJFxB+a/lBuvSIzoqMo6lO/wBCqDFjxN+HIdg7vfI1
Q4KyTKD3D5bzMbVltjayVgDictc+ULykSD9PIVAki9RdnQDJvNIxvhDyWmLZCoMdgSxASJWvPjvn
TdbTy0vt4FsbITYtCaDWutE98NVVWNCQuhvhJiwNwmEH/ouFexhJLt1WdNkw2JjV2qxifnvVJ0yt
3ToUg+u8sVscD+qhHy0MGEMarxwftuOmsHWSXMrkpW/cW5iVhx3akTgEsGzV0ZExRbfE25mthVNs
wBsZWrltwIEXPtLZNLRmkme1jvuXSGX8F7dVRi++4j5wSesRer0t2cCZPIG8RBtPievXC0bN/hNG
fA9C/YiYZ8SYVzx5Wepv+qk+1fSfmGzl+t6y9pqo3JNTGe5C5JHJcoMxUeCvbeNsOBCc+WzbOqg/
n7QVs2dMFjJbY2+4tqNsWJHPsNBSFum2z/e4sz+VFkujHk+nAn5oERP5V5rfJjPs15P6YWpXYCDx
QielpyM4JnVqnOljvx0b5xuzNO70qG12wnOp62YzpDPdEjcqWNoQY3eaiXOFrUjp43chOrdld2Yd
xqykMrH1s5Yp3ypNI+0kWIxdKx5Urz0nqX3EEDUBlLBPJbYBqg0L9ZOC3Bj5zqFpm6OrhMT1VhE9
RaPdYihgol6JHesuA/bBjZdioIJU+N6Ksj6PTM6snmBrN32ss+8q/CTPwE/d6e+Mmu01bayuDLJn
18xMiDBGvaObnD4bzdw1bYOTUKs3aST6aQeaTQRGpey0onU2hkj01zoeL2nVfw2r0b3GQk02dL7R
8E1qd4uy/tCHCgFdbdystTmMSURstdBjGjuna15GDYBh4OXFY9M3r27WIxqmL/Kz5J9KcuTqqVnG
Kja6YH7G9/DDtuS5g56/ZF2arZop3fITQqpIGDE+UgPodDIRYNasnOKNYnUF7nJFz3/Z0WD2+MgG
3q50LPnmg5Pgf2N3Q264CHpKzrF9IlbrQnzX0rNfoxZJwzjx0E5WGc8KoV7D8KNAmwRZBaj8qQZ6
HRT/mMapJ+bCzB5Ue1eLnc9IpCMJIlU3wwBwJFwkPkkB9ha/iOLeTG+RhJ/6FlMZ0QmmOix0ouOT
tYgJQpqAizjceYcRJVV10Nil0LSGNadgznmlO4KkTn2Do/El48HzIOInyW9pcTwsS8yKlOXKkwuf
5ui11knz1GskLH+pRHZy1DKBLxxvT3JQB4EwIB+yYzZQT/Vm+o/PjBetlxk8IHcEgPZh9ERpsnvv
o2TvIRtdBFY3LgnA8xeDGeMbZyw2OcSlEmm9DERKGiGokkPcvQsLtEQrvOeq9tI1Ova3UVOx8uaM
/5Pupevj8py0CuBb4Rz59qn7MACTWbkaX4kpZ5FQDW3lV9YOSfPcWyPBcOIxMhZ1sh9sBRNp2QIk
HLjT6ZH7QZWf7dF80FXdeyzBwLTx13zrjkq5dhvts2OOzZo9wrBIqjTYtERrjNWejG5zTxDU59h9
a7xcBRbefGVAjwl37uzLhn4ZdNtGsA7T/MeKwWRfr4udKGjH+uWAQSEOTqrnfJK4R7i/MBBEqi+R
29gAObpsNyG5vpSgu9bkaGdPaV4AuptqFeOb5mJv8l2CnXGB5xZZe7VVAd7MHeNiMJ5Ah5TMtF2u
yZ/6rZKvdAP87rk3oudB6U8Kg7Oja2flxZHO5RotwDqp6YPlYd2/QbyEHlJqW7nPvv9VNDftTtNK
VxAtwspA3BEEOn/t1m4AtIYGkDSImAVz0JwPd8fodmUXIC6Ilh6XOrSINVWUSj4CehKI+cZbUyvj
xk0F6vEZmsFHhh9rjvwdW80nVcSaNrSX6KPSMCBVJALHIH2FNsEXAZDIrYV+hy5mc3dp52hd8CZz
msc1eiEAl2upuDJ7oCoV8vZaz+z1vXX8l62vHHX+WrfPpBI8LK4tLJT6v0/kqYJtlbvs2Fhs2KR2
SghUZPEsIMt9h8m7hKjJ2h1qy67mcf9aNeo75nfyDt1x2vRQqM69268Sk8dgpza3bHKUHb7PkgUU
FnMreubsfRC9W7W1aqNZ2VFo5/t21ci/acGTLF6CvjeWLtKXIzN+90i0QrwIU2D6iLu8W6oTKFgU
ursfatci2bk93J2zxJAz9zaV52bgS4SA5XNgFf5iguD9bETqtHGUCMEKTEieSwTOFXXm7uR+glt5
RFjjfu0nmHxG0k23QdVCZLqscH26ImGofFMQCi/61InPQWsabwTcB2WJADzsamKoSbKbd91JGUXL
uBO8P132GA+OurHK1l71c/nZe4a4GBMexGF775/RmnHP1YSmNMvIUXeRPs16xyopPyt9m973pQWr
ysYlcnAFiK1c2gwdz62PL2HoRE0aadgex5CNsGQ3ttW5cOAqJSqFVEQpC7iVHKLgJGGWovXjB6d9
cQajRj9E9ga/rd+cEaNmD8MYHmUDXtA7fUqtbt8wzf06lnUKUW0wn5IkRyTm85f+cvtJ6/Qvt5/t
2qptYwHVXfTE4rfdToT9YzRzKzn6dVu+qJaSLlUt9l/lUW6Wyv2aPALtTiMp+CyVXG0ZoKOrhHkX
dhH6WJMPbpoLxNqnuwMHgFy0Vv2eVS8o9a3cwEmOeDs08SE1wps+Ao2X2jSJj6fh5uFQEPHC6KZk
yxCduOFxUhHd0TlkezmsZYCnFJrh/NVEe2EMIg4BwqQNfNLqpRrFV5/INZH7iywItXdi0+2FbjnB
xauD8Ukr6md5XfWVbB11YbuPbVe8oBdn6+puMXwNt470y0dCpJ9kktDoTNG+DbVHXfe6hfyehGZF
gHAdMjiYpWZ3K9l9IGOEz+ZU7PypV47SVj30s/0pUsodquxLhV3mpPRK+5pVN3v2nlSqbp/CnGIf
ltLmB4hFQkqZeFVbO9bYIJXR5aeNekzyequVdbxKdQ0XVUBbRE3JONRi4gYakd1FyV3WOauS79XC
rclq9ErXeMvVUGzGjNTVyumMN9M3cETBN83KoCJYx6yo3HjpxPhmTWa2vOuBE9X5cJw2v+ZioEjO
NMJtZ9NjGOG9Ikz8poTN1VBgo1CH6cvcqIMvahVuc4OHdWHl5bar7I8+dIkXpxkyM7naSG3Pd1DF
EPLNJY9MQ4zYNdfJYJ3TPQc9dlaIB9OG2ntfSf587xu/z5fceZuPaEJjk8+YTv+NKiDYaSsqg/pj
k4rh61RApiQoAuQWR2ZAArtuk0NJb/dVaCJ+yQLIdPZExFhVAfW7f9p9rlmnwlRX9CzRFMPNWBV1
8+Pofm3+aSav/frn/JA9EGhJAt4zwHeyTx8xyjrFdffw51/V/E9PA9mXrmuqy/cEtrL7m94mII/H
zg3RHVUmZPvUGVGWznzTtFZd1juMVlhed3QRIR9F7aaIhfFsRWp/UvNBubSW2IM5iE4SBC0TauLS
mQ4tDiJU0z8CakI/v/K958vI8nIeafdihajmaTyRuGCY2NooxtUjeW1dj5F96py4P5V9XKzRLKlv
He5GQUu8N73xE/I6eDVx9n0EIZzZWfj85zfE+l0DhvydoYWFBMm1sJr8/tijHQ1OYjSHY0EVQjVc
YTOY5eWeM+yHbFDeKleQk9F/yB4AKrUd6YNPkvofWZV2cAr3uzRYGJkV7oeu2kjh28+dhDwiDRWL
tNaEpHA6drkmyNTfGSPWxaqv0503CxqVWdAo9E7dNpPrLOS1sS2nY5Wp8LvKQn/hvmSqKA93flah
knVzlpW5FSafqX477sM6NI7y4eoV6ExMP5wOCPxP9mwtUKf6BtAkekudoV+Dxfr+57dT/H/eTsd1
dRs/rq3q6u+jIJxfihEYpGvfLUxmo3orA4TsOosJgZbhqTQvPoWJkl8nNpurOwKamUCCJqoXq3oS
gEhFUtwCTVMeAoDmAdiOG5vg4pa15DQI+400yQJMcHzIq8oUKHmw4mArdFdSYe5l0yHBVHD2lbY9
1I7esPcvEMKB6Z4G9S3OQn/T6sNBSuurzrJW4XuhKPG2KtzhUxjUTwS5eo+0Hr51ZR5vWA6sbZ+B
E2vaGOr1fFTNR7Ikt+DuQK/Q2PTPcjvGxHy+Jp7xzGPbl0xZtfY099V1h+TUzqHzZuP4F2cIj2Xn
+fAgMC44hkaHA8LAm5ORVKqVKjyw+ZT6faR9U/tnL0E47ngCoSKVrlpBTfL9xL/NZxJlwkfiX2rf
pT4lrmEl0UJZq4nj/eH65w9aM+Z64Jd6wUEWqM65YsyLnf+Uq8M4iF7R2+DIH8r3PAinp64hI8OJ
3U1vtPWGDCSp16nc/kWNpuyNyJW1n3XjW903X4t8PCE5xxo4l2XQq9K1mxBZpwjW+7HXpqWv93R4
dTVYpbMy+c4PNDV3T8Ao4q+Z3mNb2gPP5/QZK0V+nIl4herdyCzw76EjsuT1qkSgFZtxYU2DENWl
MwAyn1Haz5kL0dM/lNNdWkULn2CApcxSKtgVK25YnapgbmvNKIVW6P6iAXnulVMMGab4DEEqOcgM
MW8OkzF9ncybmnnsYGo/PENq1mPtM/IAJwUjSa8HVjxYXxrD9NahaDwaXQq8WFzIxNaCkpDffmrc
a2ubw2kIvW+JWgTHwQR+wtBxfGzwAUr0Sa7Zh/sSBFOmPsiWCYM65TgZzFgtcr5WoPEJVlQ0ZZ0l
h4TN3FOQM/RHa3fJGwD/TuAGRybdCP4Lw3vLCxY74WEERvJEZO1ULfVxYjQCBuIANRGk2nwbyxcv
C9knWKhgAc9npVFsldwg591f15laPMbheBkbTXmdUlIMkRswcJzpqJqiRlu/xW4KyC94isiEyonE
DExj/GjgH64aBggjKbGvTZBB+OvJiQnzHkgy0SBreWdklSBkZh7F+llh7niKv8nt4wRC+y8TbvM/
IxXQAsI1WCsQSzMM+K1A0NNQtKaoCG4i/O45JDk2bIvaJyuIZkJq6h9Dw2+mtWV8yyOSSUrarycB
VgTnkXDWMdAulIFd3W2GdHq/J8Epe6MQ3YNMiZNuLfi9zFhVAhB6Mz/IwLImYPoH4009DlitPDqy
BSE8/rOCs/CrPABP39Vl8gT1jfk4Lu+roQfWzowrfdewJ//HsNtPXRRUdGmL+pHOvLH4y5NA/Y+U
XCCEELphsIGwHBgqv85JzND382ZC2eekrbdqnKo+IQdYhA54F4OB3VmbX+SRvDYAWYWXBhiQKZzi
We8d5d5Frq81KWdVXkZHepo7aZyZopRFouqGrTqnY5REtLAlnSAlmjgxCqJqzF0giJ2YGkHsq0+1
D4GVTBNS3RY+VqO89v/vSKTjMai6EKMFM4cBtnqHSnANUCWctaKPE+bpY25Z07nPHKjDszlN9YAf
zUd14k+LWKSPsO/bddHQc1LsOn9rJxtVXuuBbRyy4q1M1IXdBOlLlztY4pNqy0xaLEGh+JfMLIKz
7jDKmJKm25mGBnibcaTaddaX+aCPhbubvILMxKJ/qKe2eyomv7hGxfQ1bRLlxMSFCpm1fmcn6Nuk
XNJVP+VjH75HiQHNUGs3dQKl0BtV84ZaA4ehnhLSZVmLLrLE8yAVX/OUulacbNtTf7CdLYxjhepT
BrRYI41MhvM4+Gc2LjjZxZiH+hvPtj2J2MNLoEflIQjRF0J+F3+7nf5rZtVnJ6uhGpRlhmGpv21E
m1ZLeBbRzbtPpWhvduguIjLthpBSqYNFfi8uSH7H5TLLtMiSOBD+5h9wSFbUG6O1MqvmlSqlOWa9
cbzD9VKYwErmZrTwHKpMt3qUOoYg55I3uW8efZc9EyBiujPCKNuO8KNUGa5DVZLPNL+EfY6BNbHP
uYkcvkfhySxkWBN4Ep5KIAtnO7KJLFQvej9BSJoT3YkTGZYmM49jVwt7xTeRGDOad0uG7Mnrj6N/
7pN1Q4nLW+wVH1ZQDxCphLryqnZfR9gOwoQckrm+iIpg2Lf5Jps09TyFxneJzinmM4JMvtNPNl5A
tIRLFbAAwaja0Zq/+fg3yY2dowQFE88NapZ8nyAWo4OqPEW14zNM82EbzSPBOiuGnM5dnq1Yy1YW
6USA3fF9z1wv2Zg3Sy88VJ39FMVxvLcQFuC8MqyN8KsSoI8K+rlXhouh9cOJBe8xbBoSc7Jy2k+B
w4g5oHXEpICOrQ8RfTAMQsaz5hiL4XOrTuVKY/q5QgezY1wIf37WRLn2qG0tkOvvLfrPjRSRCZxz
JzGiEYE9xmyiLx+c2Nq4JZHok935Z78dPvQEQjXItuJIG2L8hB07rcvtnx+Cuvof4YqB4N5lF2nC
EEKD89sSUenUPE6MIKAoiojIi/EoKxQtLOxVVxTqgQexc6VB/OwP3iZVivIoSRKVQajLvToxksQ5
d0W96udhz2CT78fdkzznjGagnxChofZXeRRrAfxYhllLjfr+VqUAI/UqaTZeMIE+9EP3DMSEMAg1
q2/OSKyWiOnk13I5aemlL3JSuk6xMW4I7yzZ70XFWiUEbmVMuUEe7jS9eXoDbagwZrmKjpLNRo4T
xu3FmgMaZPSHPBJKAheFmCbT666N60FwwONgzDF881kjavVJ3pPzGf71rYisLaUjbPFZoaE2Acqw
Tl8i94cTb2YrGUdSzk4yTJeLdJowXigQ4iOl1U93d5sAostyMNvQrP4T33tzN4QXjdy397galmTT
w+eavTG8TSaql3inp9CmKrP4Jv+PdWZPy48zIC/svGUPzg7rYEtejNi6LmpyHxX0ldQQEHKBYHZo
l+2p0nQkJKoV7eR/RZ7GBKxSKIbTa16W44ZaFNqpUx97fF6k+VY6EJQgZna5IHg73dWqdpFdQJ4m
zaYevBaiPem3k6GLzf0hYDW0WvHs9OsaG/yepp/2ysxjI8VrVhEhWgX8ebeXD9FkLspxCN4SP9ur
KCHpxBBKUU59comYzRKCrqHdMRDmDinWy6B1gi9R732q6xH9NMkES5QTnXJDnDbPjUhaaPx4K31D
ZQOJ0EvFxrMNPJWFqu6U6P8Rdl67kSvJFv2iBOjNK1m+SlKVvPqFUDt6z6T7+rtINaZnzgBzBwOh
RKl1JBbJzIjYe+3ROgjYZNfQFRbJM7rzwVRVGe3jutlIsvZUMfX7FoxS91EDVtdl/wGgMD8FQ3he
axL4ji3BfsNrkRvvmQPHq2xicsMCPIhmniWAm/vwuN6r5VzsrBq0Ut7p1y9bYE4ED9Plx9VVF2bq
huok3sw6ahStkMMlNGZy+xYTX1W675PpTo+4BIYLNFPDV+xw+qZo4r2AiH6V6ueKz4/bvD7gWKi9
FamP4oPYrlw2QF3BwG4nPdqvP5B692dlRcnmfz879P96dLgaAnGMeOzREOH+U95cOVZLRTO7uFHa
Ykt7gRAwuLUnPQeI+yWhWI7ZnYpb6dhmMv3Ska5i0g54+iFV2E6t0ggA78AoHdixNkE5ZwwF6oW8
ReUymi9O5WhfR6rOfpdBK09r671u3Us484CGEyu2cMNqImJnG2Qu9vMV/7ECQZiAkQIiQg1uslEc
JhuonvX/rP7/ZaWgd8AW23UgsltsJVdS37/p/9IJxRBocriYo3ubit7aKE7VHdeGlGrPOJLV7iXI
hXFXRnSC1+OjxjO2AlR1zMuCC/pLCF87RwY884EWU4WVhQS/0dK8RhjVu92M8wGVFM1SC5YwCZLj
QzLZ8Y7p8ohkMEp267Ewh8/Ols+3bLt9KXSNpnCRPzlB7j7CEjis3inoGNaZZif0ARSc7NeWHWma
lyA4FlFvNGtbbPziVBDuSsYRauDR+b0StVYmVpPMS7od+XIF4otrH1vJvTmRbJGn0XU9tH4wurLa
2ibBHn+Prd+SxeoxSebysh5XKsXTB1ferSxfPFTjtxQfjrcCfVe0bxDQk1QGDsUpXS4NOjrG0zel
BQXfkSyiNKblrxOQ9QMTgfYh0fJ31xmVo8ZY+shn31LdsJVNbP/qWzZVbJ60fj/Cu/WqgZGZWTfi
TsT16X/fKJrzT28bgwlVUU0dWqOrqAjZ/7PS6GNc4s2UMgENUA6s8qEkD36bZuk86PmYcnJUwO9u
82bXprwkeu5imKmNN4MLycjY12JYaJ8cqqzN+mrI6DiX9GVTCxqCYQZ/jv/9jr+v0vJ3xZ7CW2+7
EivaBeTIpVvmngTNDbfmX694BP05xpzzs9KTGTIRiOQZ5+zpS6erdIRXMR7YZ3Ovwkmyqn2yvDLr
57WmtbJbUcfBh5Z15/98tM6TQYsSDZoW6NV5jEiwXRkGq0K40ambv7oBtDQIxVwehMzIN+Yg07e8
A78VWKTLfQFISmwrG9gX5R7zEXB9MPH7MnC0u1JbYCqKOAdt8ChoJxMjj3WRDQPbFvLOdkPFfqSF
/fohp3Q7mCVLsTIBmK5EuzekG2/Xcm5OjXaf6RXaLOmKDnrFBBmwSZ/kSj6fUCEj43gTQzU+1KYz
g36r38McL1k5pnIb9oM4lGWpbtTZYeQVznCt81zFR1bEj32r6S9ZqOyCJMz2gSKEXxftSY1c+1Gj
D3Mrp/5eW0jmljOn2y/AAyPy7EvOZa52T1GLXRmX+mOpERI+BBYYFQfjLPSZr1dlq/KWpQaYAIBU
VhLFp1AReJoHjVB1nohaoxJ9vRCT1g9EbX+yCZnPmdXJrZsr5Z7fmKGLTg4enezpfrVVNpI/uS1L
VB6LRJAuh10yviYdKkcwuMYG03gzD24rUHcQyMGTN6u3a37czF+/YX9h7lg3ilM0SuGvaedsfDqg
LArhrFWGwDsecWWOVnIq2DB+oYs07hAi8SrHX1UxrYmPoO5iBd+W+jG5gYKfJRHeSiackbLdoFxt
NEfarY+bbx3mI92r7hSR8b7XYUK1Y35mrfqiLVs+i128r3fEM1rLTj1WjH6H/S3ZiD6dnv7xqshZ
tNRRYealX9fSU/IGnBixf64+sMSwiHpRY2RfC509dSZ0Iw7lQ6CaDLpoE00HRCCvuh48pl1pvtgV
5TY/1TzUESdzDCELzx9FRJNyzZ0oTEzAEwKew0y+BEK24NhPQ3sXA6N17e7H+kisNPsVzlD/+NVw
YjMiDpbtrfsREr7yc1qhsYuKEphFcUdeTfsi4f2vTBq3ITpOI+5hCakqrS68W3/zmppsp00oldck
ovVDsqzM6ytr2JFQIi5ff9UqN1g/lFo873W7+mXlbrNpDMXyp1kLR0/BL3n39TKsglNhsQREdkrh
uUakZfbVdJWGZKiOCdXiAdFL7U5LI9LY6aiuzTMruYk6TnGV8mXcaSYYI369KjeuSV45j//7wQ20
659zAToNuulildF0DEj/5YFru3EC0SzCY2uBBlLH2n1mD+bsZAODFIem+xzbrXuERcwZXL6KA2q6
C/Pgc/2irTrWrZbp179cv6GltTFPUb4zVbpO66G5rJ6m2tLB8vMDbZDYnmW07mn9IsXzsOGZqO3X
r/79r69f7Soay0YP15jqMjvMg3T9qEqHx8wGVqcWT+uHhuTRTS9ye7d+SvQui2NYHTIlKr++Q5MO
Z1Wz//wrJPnzJW2C978/Y8C2ThYhvB4qrPLJDofk1KCu9dZvGXFPNsD4721pPcVaDRd6YZUYApNP
rUArQ59PHI2sjCfVmq2NM8TGts8FhNrEtc9DVGgHfXmFABzbm8yds0KJeQCycrQ6lduLTn92BRFl
7SNpqv7Kg4wkeJo+cKqD2ihMWGpFOyLPxx5SoyT3bMI9KUQI+KlV99b3iTzKtSTnd/Mshra71bUU
KFQzuMvfjeHTtIPhEyeAvgkBYPlh1UynsrZfa+6XM3yp9k+OttaecuUhXPq+2lgHntI6MMRwDNRW
oW5ya1bfWjGg1yuDX/D4Nzjupu8x942fueDqyyDSaZ0vTW49Q7/bFH25JRyKQIfKLfdrhZ13LWkS
gRpcJlfb5jkIhjlzTxJt2DellwW6/yB9DJWershki11Gotm2d05AhqgGWe1i8JYR+we7fS0srGeF
InH0FMG/vxI9o81/HPu372uBSrb0aqeuKF7inG8deFAC26MXYFnxubWY4a+b2SwkcYdSZ7gAm3Dv
W3sw0jtkNSBDR/IGVvsUST1cymWRHcaUfidMSXmbh6i/y+ah9tc1X6ug9GLweAdinW9WqUKXMbxV
Bt7UYqqPwWgu5jyWjkDHTlupZn0pdTQ2eggMkj6TIsLPJCqfkSTHO5nAhQMM9WeRQ6T+zvklLn45
ZMz+RHjhsXVwkazr/hBOggwkrL3rIl3gZD8W7IwRPjY/v8yBrLXmkk9GN58IxIe/r8IqJky9VvqT
sjQITCnoAiiTfqptxhILWAg9vHIBKZ3tevYW3t9jdtTu2lz5bPtWB6dhux+4pntTwSebuOAtafne
/9Hx25gUJdFcTjmdm3iazuurvx+wBI9H4XRf3/H3uOVzg4iL1kQAa1k9/b/MCpjZyqYHcbNxTAKT
O7farJ23leEW9RHcIJZrWJB0iUneEcUborTqoSvLH6uj1pVJdCQDc9zU6Dp8BjC0Y5j67M2a7Owx
meoPx0YOWhpg+OfW6d5Srfg6XrFp2Y6ggFZBDux/Bv8wkpbzl41vQMCze6wdV/AX7S0R5P+WMXyH
v7eh3ofz17EUWfVBEKsHOpXqZcDRRkEB+m29w8e6+ejdnEFVojKJLStmpm1sZa+2G99mtco+KtfA
9OGaO7PhdlybpmsPVUadc9/Mo/f12dJWxTsJ3MoNf/QrNkkEVbGTIdaBr2serFyPanVSH0VhkX03
xd/Tqcu8KUjEDdJ3COyQWFWNUMCvazkR86Hua3letTrLjr936+mZzIX2qgbBGxlOdK84tiEpe59m
af1RJR0W10SYu345vZWGMp1J/fPYkvKaCnRn4LpFZUEFFs0zjeL58QvplQ78JZAQuW2U4zrHKCPi
edfbYL0DstF6S/EFIqhC87N6uYlZvbfBUpzWnbppiB01nX1X5G21K8ic26Tgy7/+lInqBpTFaS1b
BWHwm9ns3A2Fc3EYMmsgAbsyd6sJJTQqyRC9tiFy6PsU3/Dv5UUUwyBcXojoz4v1S9EgNhq7UXTT
Ru82l7Xdu/qeU5nax6yvNC9ocrT7vZWguLQx+bYSPaGu9SHoSBsYtEwHQG9Cf0vy6EE2kUPyH0rc
rolPNZaUrrac+5WeNpFleaI5FYL4stEvl92u0XG9zkvnbm3zuUDjT18XlBGX1xDr5BMNevuQNTUP
88USbZlaSDrYoalpOBX6OBwlRfREJJXlILdwT4OS+3VjXlUb4crX87FXcReptSiPHfe3p1KAHJMm
iZ9YLFuq1e7DBWFARO3yVZN+0FbPLaP+LgwVDeHySLOYGRPbAujw784+kAvrJdHBz9ojVZ3mPmjw
Mx4qLdXOFiGFX5/967g7IGrOBNw2vdEQH3PGFHIrYH3nzX79FMd2gi48M+/JYbS2bgSOSc7bta2Q
hqNxD9Ee4qasUJNTBR3Kgk3e+tUc1h/kV2tP7lm6X/+2USuy6zhH22AM5507d3AFNQmZxgzLX3a7
hd8b/BrmJPFq1aKbUejvWdLoi17EX69IC/rSscdp6K2Ia+teB+R9W18XHWDV0cVqj48H3rXbDawd
jUCoVc0nRcqfkBKj49qBslzWFEx0wTnBLqNMUNzC5f94CGPSifj1RgIaiWBkdhSB/oLhuRD/zSUK
YK0h5PJpnRAFEPWZeEh652H9jvXQ2gS0l8SA9R9YsZwv7aCyXS86Ldsy5BeeGdTNfadmMxmh812z
yNi6aTTIUyAzcn0G1rkSMbDHtBEKbX7OS4VNV1rdNS7MtJ2ma8ph3TrUmt7chcEVuhthQr0B0j1F
RHSs3K66BCibNllJnlkGltNwKgykduZnY1vyHK4x+0FnI9MAJfUcMbCsMj18yNXQfUrT6phH9bjT
mCkzkkLzpVbim5mmwabGCHCqq1o02y9nHSqSt7ZsjoY61Le1k758po8L21KvzWNjlskdCIXeNzti
ICrEpFuiTxg4Y+BqdlCXYJEk1rZPMvXoUA4+4X16X1V7vdnQYLSA+YYqTNNFkJV2dYY/Q3Hf6pjc
6gWKY5c5qQGue28Hze+mteod5kcs52VePY9OCNkojr9XE1oXWTXyOo663ABIqvZQQHxORHS/DrzX
GXdXALuvYLl5ldke1x/PHNcL7UT5XpcRmBu2vNfedt+iKU/3MRXN1xgtTcQEE9EYiG2MbPIVSpb6
2Eg9i9Swn0qY+YywmMjnvXEq0UF8BnIi0n6utSfitIjbJs4SxeYsvqLR1dX/piSwpIdRyzxHaJof
xYb1aROxsVJY1+P476ITKlGbhZlQXyNtnaPr5tYNMJH0ah4zkknd+qetH8SSaRkjKO5FrZ5JM8Hz
l87iEmcayB8l0W+TUzNaJBiQszxdCYaS9PkdgC1dF7knc6xfvvgtRt7Op1TkGpazKKXZMUIG7dTk
0UEd8dXhMebtuimP0qR8UApo1suSzeiqgyXSoUla9ugw2tWjvkr3p4hLbzAwgedxR2jTzOpO83MZ
hSytjdXV2WG6KCe7O4lR5SEi5NEUnfkkmg7Iip4me1ZRTHz0ec5RpR1AgOOgW1gLCalmEEy/tai2
/NYsA5baGImXnLZj4YZnbrbuGFbKn1d0ggoe21a5n93q+3pZF26W3dfBSI9WNF4cu+lDY4v5YYQT
86enVVFV3CVhFzLyAmcaV4J0et6+MG0Lcj3G6uEfr+jjQIpRg/0yLjhbsHe9ErImUemhS3Brpak4
oBnuNzIgZcVIHojpe13ntjR0rZ0ccrFLtd59KcNgs7SI2KwOv9dekRGNv8MU2Tj/Ow6SplFtTir2
nDb7YohLPbx3tMzw1UjKoyHb7rEz6wr1ctBerZUpgp/cpa4oR2wfyvijg89bqcnPeHKx+ZEMeQU6
kvE0cKYd4WPOC8rO17ZhZy86g8Q8myzeTa+oM/BW+by2Q1laI8IPB2w7ABUPS9PZOWpODQcjf55V
5Dhx0v35QKrldA9d835Ok+K0Hg//9UViuBXCNz+bztivO1ij0ruL0faNp4b1/SqO0ruRGlzTh0eZ
xg4ezIagp6VMlO3CsyltCXTF5uk7O3chUycEKuSHrM6G9YNCQA6udplsCPr9NAtFfyFQj1aiJj8p
klIwWtC5CVGslwu0kLBSIoJrercoPKMunbu5seejhnhus7ZnzJrIWmxLyPLnlgQmqzBeqCb8lQVF
Vagc60p/1HT5Y42dXT8wj8fCkglvTY0YVBJNExucqGc0AmSOTbEdZOXwwNRfO4vI5L4VQetLvMF+
NUNwXfh2hz7Qo0uT5T24e9Eyicvuidn687fmFcHOQzFNO0tBVa9qcn5IlEY5Y3fOt5ACXyOlJPcp
5NGnNk/dgto2JYLuNLP7ezcvmdJWidxK7akjBvR+yCv1Kme1uIFHuFuvVqb7zr5NWrEdDeZWoRkn
l3LSf2I0wmuM243BiVfhLHwf1UE712aKiCIMlFuSWbf+X9GuKwqf7DBBbtNyDoKwP0n2aP/G368w
ewkX/ih4bpJol+aEk6WveeCaF0XteWhEwsCFRGcE0G/gIcgjMLXSL1pu2P6QpngtMTzVhXAPI/Jz
hAIZ6UqD9WCk313ZTZ4Tmto2dh/dfi4fsasccCtuu6J8ilX3AinsNtoV9ANsq/7Yzo+j3fhWDwm3
yetzW0KfNUJ5HNQyxmlqTVt9YE2SIybM4WIIV2yqWOCzrkgLQOINBlx6jdRdusjGxtRT8G7IW4EI
QYIP+I0ZoZe+1nF7G4F86hqcXKOuYt3rHmbNJYQ9adKdElFXpdphAp6z09xUo989kUfepwc5OiMj
4UBexpT/rpOnO9eZn5SJpnZUYwmcwyX40zhkgzT9tBNvaune0qxIN/2Y2ltrgMtGvvbP0iSTRU6A
DiP3QOGVeCgVkTjFyPysiWihoqN0iqYnkwHY3s27S2wN2o4S4zQY+ng0EdzXVTHtUY5mvuLqtygd
cq8r4WlE9YRlGIKwx838nM/xwK3afgeVCxrlm9S+lVijqwSWacF43bAvKJPiTU2kqRc6ve2pBlFf
IJTERrUZsxkowZS35Xwp3PW4L1yicOCFS3w/vsnGjK0Nm6SWPsbRZgS1MVL7ZjbZnaHgR8jM6Xmy
lWrrls2y8Pyo1RSPjLxUVvHDKljBZ4D0AQtFP2KzKZ3mhKbwm9NY922L8ZwrQB3yi6mLHGCUmMGL
DZ+0zTxGhKTm5RhEJhN5DrIQ2KNmWJ3iyb7SDfgxdMVbGaPSaM3Zc1iqdDXTkFk2g5/b/QBEWrm6
jTjBSxV3VT8dmQSEbJ4xGM5T/9ZTKDN6t09Klf8yK271Qdc3qmV8l0X1FEcFCHBy9ghcfhZzTka2
s/xSugUf34QZNBakroEaLSrVn3jQC1UP4adDraqDepNX5TUxNTDAeJdYyxLQ3hT/KvHM1q4YXde3
gwmhM6IQFD4qglKnecpSdBGSR1obUzd1TYQbGVauFJjzovguaCeqIT0ACGi8FH2j+06j2/7oKJi9
yha9K9WFZ5TRhykM4+LojBki21MmJFJFFHDvqjFC3vrQpPl4Dqo432ZqdNKiZcSGzB9hhQHeqH4D
c/WR56Cb9Yb+QKCLrRGDnMFJ3ngOPxOGk/ymZ/hLI1oEfWwijm/6B9VkI9B18WOhw8dx2uQ9EMVO
mZzJt2LSD8t66SL+CHoU1HM88XdgNUlm9Z1cyIucm1/sZPo9cLebQeyTZ9j0vjQ9+oEJBp+mowsv
KPN5M1RMwvE844mYGLI23UlONB+1Hr3EnBFebAvXx5qDVZhTPolfaj1XPnugq9n1wX1syXvHpcMX
meWtVmwdHEpSe9kw/+w65WdHeg6nPQ89p52PYa0x3AC3OA7ddbIEFPQgUnalLE+dkr7yYH5QJ/In
7ZhWR07sLa5xPweu7eZte0zgL2Oca2au5Qyralp02wFoSTDhOh/YaiEPfEvoXmzCjqTbyNwnVfNg
29lNqNqHsOaAcjB+hUhmb8pIuqC0O3tHTDSG7El/sYmtP6dxsrck4m3ZCrJOhEUXtnjBRZAeRgul
koYLXkUPPzfVK8Jb2rOh5oci/En4QkIhi1oXhkFu0Dsy7mSDSjHQindYYA+GFAnomvxXrzftNkol
4Iiq3kNU2Fddm1708L0L7O0snN6fa2guJXOZ3KXRZEuqK1Kgz2VhsBiOJMiaMb+HPTYkqccPbte+
Z/igNo0g+8Hh6k+fB0OdXxyyWKL6ly7nfq8SRLZJI0Z2shx/OeEiG2mvUWR+cmZBFZSv84xrivG3
bQzE1YmUhaV7Crr0ifcSrUQUGHAvcP5aff7ZqRrnCUN4R289i24D/wE5qjfMfuotiLMjKs1p23bR
R1Epgzcq+oeBC9JHv/zehZi3q6jh0USA+KZNSaYzezxTjbux4DqQqTBr0Aek5aUEFJCh3pZe4dBF
ELYTbkSsD/4EIGsfM7iZFdyOJV4udcZHTAgnNPv5nDaYEix3eEqJgxlAFLmB+qpXhJzkiOA2eqB2
vpzETsF5tqsj2WN7lfFDWkRnUD2Y/0kgM8gWP8z4sI1A204hhthMEPaa6yOXX/N7TtIb4eM3iBdE
BHVeSg70xrSsO4s4jjI1D4mKit4urffAtHtasJ+qKIptNcgSRG/MpMaINsUgnrVEe0fcjiB4TqiE
TfBUDUiBJLCfVTwiGO/DhA3BcJI9u/GJIryvp/5ic948XQ4fEelok6kQcDebC2SGRhRZGE/EQuOW
0HYxvUOvSjF/gO68WEP2CzTmY6EYw5aJhOFlSg+0vdXh0BL74Rt6/ZgO/RZ/xxW3NVL/jncLdbDo
VNxdXZnd4dA6Ur+G57attE0/RRoCC/HDMufHfNaug1ItmC7tVYoiP93TUv1RFhiebCZaFe8fPujP
AsPHvjYqHFDnSBXhazy0e22aGNNCANhasyNwIYzWXWJ+hJpybmqZbS2TWnnUHJaF+gLLiOmIjeqE
Wm4wiZLQxmqnIONR1JoUR+BqnEuer8tws01ITed+r4IUIkyN0JMs5Y8iSexNDlORp6LzbKXBzVbo
XKslwyCdQhCNLNFV4TWVzMFSFLhpQ4MMc06w7SnW2CKHPuvJge2TfSDK8sY9qG4aYmJ99i+/7TZ+
knFQwDkusPLPmO7dWB39qByvxEfXxQARP07VkzUidKqQ19sZukYD+Mi2CSvuUwlOLkyyTRZjVwDh
JjzXILw60ea7vMo/comM3KTLlLfOzewQ6H2EQd5sBo1N4uInj7thm/Z3gzaw43Go5BM4bLpo+kMC
8tIj55P9x/CuDxjDzTS279KxvdajJHhGk680r/rNjMbOk0UI7KJVSrb3bO1DyKve1Dj6hp77KbX7
ibFcCA/FGtwt7cDU70Sc7cjH3QrGx1snKJAw2xBQ4QpnvjMzsKyLcjcEhHJoDF29AlPKBmjq946W
HFMOpCyWKL+FnGBVVM9GLNBndiau92WLEwT5XjFMSkm8Vts0whs7Y6VAPP8ewwM2ci59HYjOMzn3
7WRtbRGlPLkgqmiQsdpK/x3nmPDbBiFoREdyZKKA6QDXFJ1K9uL05c2Od77kFNYo6zxEPTclkeeS
NZjLpx1I7NimdnIFvNse+6HaES1Zsmluu4eRnE1y86iODPM9MgSwhIq9mkbCqg9ezh+C+XWs20tI
HOgWDgwXs2Z9653wJOi6XxI3/kVZE16iuao8w+XMudJ4KjPz2Y3Gwje+j2Va+4Ulkg1C5quTd65H
yy3xmOfddSWhyVGXbWIk38R267HX9loJrkaQR9/Kt57dODZXslrR8/u28wvX3mtWxMgqNbPYjAYI
47rL2R5FSD9JvSXUaywZUB7Bkt4ZFvOmlNLLG1MnoVlfbzrJQqtWeMwC9M2+ki/uIfuZBByU1vnc
e81+vTHbRI992II1YVTRNQYo8gaipUjsFwk2kC5caR7K/m65W3r+vK4vmIUCIRThS5iX7+Ra7Ere
1kTr+HmBurdJpK4ZNfgu0UkYbiI4h9h4TY3tAsIiX+nNaaME9T3lQ23qZ8IwS+qlyfFmTA5plf90
EiZUWtb+pIHhnKX+0xRl6dnoEjZ01s5sqBY4R3GPxmNJKoeLz87D3FVGeo/b7Z6iGBOG0qr7gZHX
oOMudkhD9l0GP0QB8IgPPUjSZ9JNWw664j4co5+WSzAEwZsg9ZSbAFTSNaK6E7nczco0wE/jTWAC
/10uGSj5xFUaTD+NujiC82Hki1rPLLmFYdkw13sqskeWAoYBbAtdPS5PPcN0FNKtX+bZE3C0c9jL
2MPhrNF2GV4zehclGc7WQVZwj0OcG4KmOmo/w74Dwqe1M8GBZPsozN3oZyjYr9TN2LJx6LZmbL/g
eQx8aVG72LO718ht8DTsgzy/uBqXGxmB/c9pyA8VMqTD0PXwk2LtYkumllXIgCifCz+7TebeHtPs
W6sTK5bMSHXY82yxrTXeEN6T5q5c+4Y5uVkcNWax28aCEoPJxjqm9LEeyc7Ygu8hrZHCai5Ybdpe
qJ424TihDPzRBcTTQT48D9R8UxM8lCF4n2lmnJHWxRshUYTZuxa2BMaG09AgcIQnwZXezxQlHTFr
4m1iuumlOm0/XWlIZrCj2MvzUl+aSfZJb8t8Z8XRhzXQgrJc7eqGuFwC9rrbTj0RRkICTlVEmKaD
F9dwSCzv3kUrfa2qEESZ8UuQ1cLvdf4uZI/fLDQnCAlqn2bcSBxkXu360rh0Cv2yQsx3CO8iNiVs
fBFKJTu3YPLZBTz/h8DZiY5mZNre51XINaoc0ikJtp0+ABGNcLVXjt4xsYjcbVO00S4NKMOJwjwo
WeBQLdbB1mXLVdBl5X3UIbCkpvTVwNW8dNQpS3l4uSC5dllXv7cRWS2xPTAXZpx16IvxWsbB5KVT
P77b9U8epCyyOQ+slsrMdkbBne0Ml8GKBi/syR2GjgA0AsrZMDY8zp3huZPddfEnH7gQPmDX5iBw
t12mXNNI5OyHfjZzz1zd7XpPhEimlJybIoHPnXTycSqS5iQslk8sn6UK+i1WgREo0aszljAj8Jht
R0dujBwCrxkH+IrRBdEfm89dOrWvXZXuC4X6MM19N6qVLfZ48DmUtaxU1Ja2+1Sr5XjEX5Z4ae78
GFOsXfoYdTdnTIh1FR9jiJTBMEo2uV14zCtlq97h+yPwKYpHb25yiylP8ZZRa5CjhBBiWcfzKfiw
4+WiVWCRKfAzcjKmoTMGnsvzYmYZ3FRakeyxOTGBBD7ZlxZoM5HeFragbqY7M69hHtgJaGaFnYUl
ekAMer0BhUMcIebCIz2Y7mQa6m81N0+VlJ+jDBmbUvYCeiPTRMwq7O/CIqCM9MYRjtzRoNvtOVEC
mpEFvXGb38UU/FADm62qalzh1wMwSqrLUFsMbPva3rouyElm0sY+T8U2bCGJVSHAP+m2v1XzTIHp
HKOge4uz5LERUbtNjOoa8nta0ahd47rWPLU0CwS/zY80o/oYVQX4P7nxet0lOxbb7y3DtL4hcNRO
oi14Gp128e+iHewN2/jQt+b6h6upWzuybqFkJVrKYLNBg2pJ9S2P6ceZYeBuZGZerEl5mQfbS3Tn
ZoV2ytYwYAuci+cmky9jXNq+ok3vWt1yS5jtvS1KMD95bdGnnW8wK889ksGnykx/VzRZz5bNCME1
c/aCSnuSQYzWJwrHrTu5DY/prETCIO41lahZx5q+TdqQI7MkjE3TLwXynt2Io8HSLGUr6nDaw3o6
Y5y4ZSIy0Egoz/0oWUe50j1TjFiqaL/hFQYeFJu/xFCcMvkau4mLHDIN/A4SnCP0ALiVVWwSnRIa
3QrnYyCYoq31nV2Niaclm04ZiPVWns3RrHezeeJxn9KEgpOf9kTaSKKHCsHYvmWxNbtdOPb6tq67
b47ymzgaukEDrE85gSdpBnasadS4O9jkXi3HXyXYNl+UYXFqI0m0cWQ3R2uOeBjR7cYYxCYSvZGx
mVqiZdpyxMgTzpQ0GBXSxKzQdAIAmROQ72RTvAgt/RHTNE37pPPVrtJRPLKDY4qd04FMZHiiDLK3
gNBi3x3DzwwFnq/JhssZDiHkeS9whwfulIbVs4rIXFCfO0L2hkLsLbVFtoiUSqjcRIYwXqIp1SnU
lMcimb9H/Yw1MMctmQBH7ZFT+unSj8Eg6Sm94P0nu0DYJtysSETbSdAGc6k6bcX6NDp32kA3PtmD
y6C6S1h5XIsMCmt8HmjjUob8cPvK9Ea37Tdm40BWopXuuj+q1OgowG/0d5hih+peza3x0FgZfmsd
gPRg1TbjRS5IvoPulRb7KktePtATYDoBNJGV2UutC+V76LtYLE/408+Msme2I9wYwaBflD4bz6hy
ocOG9cVQQumFgV16E+13fJOYCZJ7uhYzeRQz0UcTKXCd+e7m8zVJQ2VbuTpyZVpjY5OQtgnoxA5c
3dPG6BENwBm+xoOeDxadQ/fTsuVTa9fXDPuTCBjS6Ump+MYAem1kCxGpPC/7UvkhtRmOTWXDTK04
y6KIvo3CBsw20xWeS5RvA5T4jBK7FvIwl8QUZ3YktmrfP9nM9LyulvoGJ5WF8slSfL1N9k6XvA/W
lFOOmBClAvmZtLK5GXJvNP9H2Jk1N8psWfsXEQHJfKt5tDy7XDeEy1XFDEky8+v7AZ3ve0+fjui+
UUh2DbYEmbn3XutZXb0eCYwnXGXumghghR4zAQdG2Zj1R7R/9Rp0MV0zjVNiX8mbSaLx2qOpe6H/
DqFBoV9T4C211H+azAlmax8AmEmp41P/N0CpzTCwtZrkxdJX+e482a30+C2JyWMvZk1aHaG/KuK3
fJTRwQ/sVaU4dNkYybcBDt+NuyYiMlkrh08n9uNXw2iPDKVpZejDE3N0Thgep3q4D2+dNBlUhGGP
xpAsSyclwnBwsVZJWoo5JfcsT5rYO/1cTHvq4D4umrfJxakuK9wEnXBpQc4IZ/XL1mK5GiqHsNIh
kGuXLdxwIwv3XfazqzUSnP23OgOsJ/oqhaYnAyRQinCaIPk9anZ89nLzUM0BDikgtVLLPknIJK3N
iR5Cg7rOkORfdd5qiKJ25XeKNld/6so225UJkBBTULN2zOnXBifTlVckG1E1cDxHn7O1YT01bsaO
YadqRxTcz0wFn5XbPCU+hUNciq2bvI8k063ilMPSOEVQEdvw1hGqOvCOaNy4W3oqxdrntCPgzUHb
Ta/IXdd6Hb/5iovas6kl8xqeH+2UfWwhfQ8BPRue9ief8sdI9uIYm6x9wk6PXjDRT/aJq3H12trJ
fIg2GAE4cJXOH3zKEgVyT5YFOhYzBDETyYIIYdacStV/c89dwbYkZUyHzoVHJgnGHc3IP/YAeKsO
1C0YxupMFm+67jUvpRG21xJsjqgA2xXO+vHMDlbbAAz7tCZmKUr3yOY4S4iPVGWA8+OEZMdMWxMe
IQ9mheYV3pwYHU4PLb8qkSIVpkT8YuZ77RdHO/XeY5tKpjYArbrFHFtoIyXygx/FZH5WvFm45Ly5
T43H1rPx2FoJoHjDPqjGeOyn4aFAb79yOtvYZ9UfPY6PRV8d7LbRngOsXPvCqrcTuamrAgxbHOZb
M2uGE6eAz3Ac7DXBTcAYG4lkiM+wmOh1SW2DlYMXNenhLa7RcjjA+0g3kQ9XyhrQPIw+fNb42Ijw
ZzO1VF++91eXzkGh6Sxa8bsZvINIw1OGWNYah/40NeLmKAE1NLGSnUCIPnI2hWBV8yahqeizbyV8
Ln4AzyuVs85b2bhxU+ZVUJ37VSNggzbtn3YjsbPsO9cO9l5pzAcm51IW5QXM3JeOpGvjj9m5LYJP
WNnheiIhZjMV1qNlIA2NrBIqJrRGWTOQorHxK3KEXKNspNKTFsarIbhOaceKaBGDWmkxE93HoDHR
dsoQMF+CIyRlnNFFyDomPbjaXvjBdhwN1d+uyNxNAb0Y8cu0zkoLSLpZ0uUIpucqpYvR1q2zGxxO
6cJGM+X4KdBU9jKlOutROcG3xxgUSUhH+4RK1qgHuaqdqDpKpnKoB5mO9CYgV4tzEwfN6Nvr825D
DKXGKlcj07LGrzSSzb7h1+olUQQIONxUvtGRF/TQ9rHet3uEnjZKTwTHA1NsbMwaEZgxlmn/ze2g
Ofa87S3RBwdkR0xiYfKBgSh28lzgG4InrF4BHQSvOcMogO1cs9S+e4LJjm3NVdy2pNQrvfmleyG1
gO99tjWXilGGh7jrwnVZs1gSxPvoote60FqgOuo4fbtb05GKW841t0FlEEwRF7sEHNRIYAojwuit
cTikhMTpctHO96Tvb+O4e0KHCqxyzM2NMyY/JCfLGD3EqTMM4kPK5iiK9Jwmw3lEEKPvIaYIGrgw
SfUyxVqzw8H1svgcSO7gVAuLUYbNBQMoubc9sXs2emza/TRXIbesqr4CySfeAQzC/QUZPmFCTsw/
Vs6OJ8dD1wyYf0EdrqJAoIsyiDRBkmYJUQGKSJ4LifCgQpNFaBxs0TQ+SLrnBN8JMuNcb23XRcbF
MQabgPBYQD4GbQWzOpvQD0mAK9aOwadjNtQdHX3YoQZVFXgdQ5UBkaPou+pkIvuKR1Z1UXoHy6ve
R2P8Iz9AewZE2SUUWcDxV6LyC6TqpJCHrjpNSne3zXwk1IuLAYNzNYVZwUEW0RTO3xBFIipUyl45
BtsWqNVZy4Z217gnQw4/crrwKwhP3H3et9s82CpuN4lXfVmD+EYWsitxJKwGKffekDuHTARMcAd7
67h5vkFTuRdO8GrU4yFodAtAG5O+tLq2Ez6LJqhmxF9whFP3U/Mp/T0PDFI80ajqoaRW9luaq+lM
nfc9zNbxGA+SNfaE21v5hrRmtoCB0wGSmHFLxLWI/e+kZYWzBMf7NNcezIqWamEXP6smpKxAe7yL
ZXuc2oeyfA5SpMF6uKMFTtFzG1pdwPMdvJXf2B9aOP5tK4ZWid/om9HpLpbPccaWGB2rBAlmLt+U
H0QbWis/KyK0V+ihaZLa6YSF4kuzxYszh5Dg1Bz4JJG1+PWL4kbi5CA4KZlZvhnaP7a3y+AevuFN
WTdlGh58d/ywKlSWTccVCT9NMgvPNl1EtlJI9OOmS6y3FEFKpMQPZgxfpaoUjRNti9DBgr8xrfyx
lXPBclVZ8ebU6LL93tqioUaeGv8si/g7rWb4X9qskasCl27p/w9DOW6EQ5SObW6i/KkvqF160Fs7
g/wTs8QW3kr0YfHknAN6UmvM34dUeXsk7fk+d/R9R94eUl+G5rSqmN2zDFkM7AAS4aKj+ej7GLw4
bkIF56awSu66xOHX83ME6aY4dw3NY5GxGDfMrWNa+DQ2lZwV/jtNi6ebb0KnTproHPfaNu/FtIvL
6HfNlJiU0XmJj3mTJ1qpYaqbWx1xjhkbEI4YdoSCyU5iwKvOZLvOMTM3ZdeTU2B/aanzlfeSmmKy
fmiKy8nwuGhQHrrs5hx40mITCvGtdQbO/tZ7K+cZBtq6bFUJchcpd2GWkpmGV5fBnaSF3/ufxkgD
MRd59egNDUGO854Ty2bnmtqXcMsvX5h/C+vLTOlvil5Htp7CbEQmoxV8eDJoGYrr6qwY5Kwaxj/7
1lEvga9Xx0rTt5jou4MKz60k0xuNEG1OTdl08L2Svxb8jlMQIsBurkonSnxo8TKSJV4yEwkUb4Tt
ANMa8+a10TU4t1rLrRVsoXZ/BdyR2zEl7jYB68iB5ugJsLdR7b2606+y8n4xrXauvvUVNHOwTt8+
O3hidxKUCWgEBvT5qtIdyNrdLQs2vuOy/xE1m+SeoFw0yzUFJhQDT4x7K4YhLfTgwZO1vbY4DKZT
k+0SuzzReH4iCzdBUaG/6632R86TUsJUbHZlmtwB8Y5rlATuhiDgi0LprsbGpN1lId4a1E9hmt2l
dK3qpXqAXQFlyXXylW3UztZp6KvYTWg/JlZgAhqIik/y3p8KRId/ZxY7PQ/74R40VbMg7eZSjs2u
/0WozsaKSpxxg3lckHyQn8PrQuPzPW4ms0oYiiyRtQaKQg4YZbpJR+8HFrsKrSWVms1go01QZquZ
VFSqdNgVFXg2xM7Zs1E3G+RCZEbHVKzpaFbb3NWKB7Ds5xaT/gFkWv3chujxfI0j4/3lDM6SOZro
vkgBcLuafiglcQO11MXln2dekH06eo0WojJRvnVT+EDv6EGnozxLT2cvrF+os1GL8ZqFFB8RGUxr
F5zjUHh4Xpr5dhEDwblDQQhjXIUXEoDMD48oTcf2YuTHsxWFuLQDASZozGshrpqGkjHuJSqJQZgH
a0z0a47qsOUr18KLZ+drajEaRAFalOTvpc6NppiJvshlhJHCeNnP3CI1U/R6B22kK7xi15mWOmas
chtX+LgX9bi/UbeXN3CzTJrnTKblG8LB+5fiGXgc8hEdfKBe3dSeHlLyWqluM7JMlv8H+Idz1SjF
tr2hzBvstTk3fUbiMnkT54jDXcUli2csjl8rl2i1+RVtLn7B+W8mDGy0xIsPbRDASQJgsiNdUa6X
sO+sfvvX+xtr3ZGgZm6fMv5zp01IdX+1iNAXTXrQZe9xBSAtYhL4XSTEHtdEostIe7//Mz0ckq/c
nLbCMKZfMrGhxbJFveDFT3C7ePWFWLDijJBwO2buOaNqYvQIkFNIjlqOH1t7WHrQ7HT7h4luBEow
PhgXMHId9e5Fidy8oYqm5tW8gJTyEGG2Ef5WvnSfisEiitGsO6xOcvw5f53878d61D8wavrbBSZp
d4SukWEQbJlqizdTcQbuzfQTcqBx06xs3oJDcePOTdjnp/Fgp106a9/TyyS7gWny/BoOD5Xm8iF0
dndpaNs9dPWoHt2goab341MAhAzSnSzBF4IuRAKf72Otf6qS9hIO4ueC5piswVgHUW+v2yop10sc
Xujn+VZ2CjRgiT1ksvScelV8SKf/rBdJvj7kzKj9aDqHlTZLaaH8mIJ/ya2tU6EbyZxXD1A3tbXt
XeGvyLV+nDhJxFPCvMZkqidMN3tTCHSRY8f61Uzy9MQWSO5h4J3G2bFyTzvHT8dbX+0abxh/TC7Q
VsaozoG54vijSZJ9lIOIIvCRrqgqGboy+t4kpFsAjOVooZV2sGs00zzRPNWviHWj7TRK+90TnKly
8pXN2PIZTCMjB2LWBcljMkrPQ3Olzb1+tsKFUpWE1maBV9GsOeu635xF2vv7tCjnO3jQHkubO10D
pnllKBdudAZVNKELRt26flAj8rAhnE86YR+tuwotFodguU1cPBRm5xab3h+8Ndrh8MGOgJaheKk3
dgVciMlLsJFS9oe0jL5YLMoHVzjDnoIDbQKYqEdbk+vejUhGmV8tX8pH8w/pfzkEKU8QMYgmuG3i
d02AjOrwMp2kypyd4U/da6mjO7UDp331F4di08Ouq9AUMu0S5geer2jXRIHax/NL1PTJyhjcdJ+S
2kGhDvwqJHtPxHryOHklrvUKOV3khPWTQVrFbkmJuq9x/6RGoZrhN9Z1eLeAApbly3BEiYcd05Ws
VXW5v/W98oezwItfzxLdRJNUKYzwr20KfV/P1bO3+C5SwMuHsK//LiuKmyJydn3uMjzQcwqeXpKV
Fae0tRG2XJu+IxoRMmAEJAi1YGsdbCPhHZ/a5jXo3jucGbf7WzHG/JNdy7yH8BVs3xnPEtdfKy9s
Dg3ryE3ND9KiU2T2aHbuX8PotuGn9PdEthMoUfvqhmbL3LplRR994ACzMMbRP6xZ4wnI03+4VPxN
0sNXsZvkt2/9XsxDTjR996ao3lN/LLZEM2QMmxjKLMJtc7A/RawgLsy3dxt5n7bISegBdr++ByU5
QZwcwVySwz3foZpXPA21zJ5zDtGPblV+Nf57HZrG42JKN+pigzSRlKRl0e/7eHyir97noKDiTV8K
B/9ig8pAGaQIRJFzj1wbs9MY67OIpBmPi62pKTznJJ3pkbWcnS3SPO3YQPFZ4bSZjn7oIt6RcffC
dXdYLjFvtgGWJSb/5WWmo8Uawc4FsEnDX0BKpy9TyRcQ4PUr+gYbm6htz/DS6St+SMge+0owJmy1
DHpTOTKsAR6kjvZc2vtgtk9eP9bMAA09o0/UX5xsLB4XEunygCTOWbUmfNA0M/bsWmhtDNIPlrWQ
6q591r1P0zbtlwwi7rELx4wj7GvRDeaXR0diUzTBcOlDoFUNB6HD4nddzEwK0S76twEGuxHtSMqZ
fkJh4tIEOnQ3lHiNYSJvT9SDRmc5sgyLBkT3DdrAP1aj1PcIupynQlUpbSQ7+1VGPoPwrn3q49Zc
JaDI1pJd5NIAmXnH+LdKunb4uG8Ldsw2Rp5WQq9F1nuVY7YYIvsWi7R4pH1bPNZd921FDo605Usj
FQeKqlbcfKQu29ryjKcOm7oxYyCn+SGoTfQDVeGe6o7Z80C/fyZgPOumxsELSnWTsH0vrwZqwEtC
r6iArwK5xU+r+NcYoeFvEXk/mFlnXNsADBk9LvbXKdnLmVhOomu1rycrP8Tggd/nv7n8geVvFj5S
sKjpV/0wQCNxtetiPNVqSz8mOcPMhXas0OhsOnwXGq67TbMkRC6ce9EivYxjOc/tYd8bIkZvy5nt
MEXi2s6eKjOlznHjWd84qu6K350AD+ji78QhHZSRXUrWjmc8lwoa0XRZFkRXZe6xV1pOMJ8ctlXL
zx4p5IPM0IIH1nftBULDwZZypB5V/cHRq25bRub4w9fmDBGlwqsHUxmMf/FaNcznszYHf2s2xStU
XNLiuHB3MLzy14J34BwzAkgs7ycDRlI/Z5avJOCmnEib6+ZX4EEQ0tATtSa/RmlNdu4YXvUhrj6L
tE75WftqG/V99Wno+mdRZdmGWPH+AVDjaXEWkSzzJjqlvw+tbRKR1O4CO/iKKvkv4tUdxwN6APK0
2qEskje7JF5bFKX88C33K6f797d6Lyy7+2ubxatg1v2RU9dvdNPvryW199nWc3NrICTe3l1+98Pb
GDmPoabHD4pe6SxHn16DxBtXxPd1v3KQ/FMd4TkbM+LGRaS+XY9oycBmzg7NH6ubtZsaORFIwk7V
DU67ihxNvzJjKZnvQz4A1dpuTUQCu8Uz/A+RpvDpfaF0CE8+HQx8IoQC+VY6/YBtAirPshmg+4lr
HRxpXJZtxKLpXafq/mL5SpHSULz/HgIW4J3pZIWkIIWkIQM8IuRiedBtzTjhFewPSRnCQdc4rOfp
pQyJi5u8hAi5DqDPblpOH6YOTJDO1ZVx0/BDjJ7HME5mVyVldqHx9xkkzs9BUWAuRm93TNODWUQ6
OgC+9s83cCWmNXNugFvfFUZiVCPz6txDuqN6CaPtUHu3+6prZhDt7HJKHsLasTYOZdVH1UQfaWMF
fxTeKXtAcw8Nwaa3XEk+xtI/WirP3lvfuJPblq+7vke0HD4apjz2i+oIns9D2m/LyrqcLR24q8D3
wMGWXyOr5doSQfwIK8k4GqT9wkbKILm2swJvsttwb0qYxlSUr77LJLvXS/0Ibqh78hvnb2s6nOId
bAUomIr+jr5TnWafvClgdlcNGGekhVdhbHtMufS06Bx2OoZrc2Zw+jDW/i/QnCXgY/03ZrdBtocP
bc6cgz58+z/o/22lzBzLoHnSSsPa9n0B4HN8c2uZ7O4mfMP5m9nJuFlMsxZ+PBaL7ByNZvFzNNCf
x+AO7dkoKKc6eSojmwbfs+0+u0aEt6JptcNUj8a2K/zp1UiNK7Cqv25dAW5G9E+rx1HV2Tb9eot9
J/jhW1unNg5ZEZU/uPfAiJREv6UqfS9qr9wuN4VnpkjRSTZGUjCTuRHTnTsn2AZaWj4kw1Cx7zvN
daryxzBtg++BJ4kf+MsTUIYtzQhUNVjrYlv0a3q+jLGXIzWB5mgLU5orrF/Weuz7+pzQZtiQSTDs
iYNQ24iqDWADkcmmVxtAhCrzAxr4hmaN98qbSYycDjaygg+/Co22e+2i6qHRnXo1Op52q72s2g9h
d1u8lakldmAo9VsTzskKsvfWAiz6raavHM4H1MEciguEUdSXDGjeBHrOVd9N7dmYj1RjAM5GM1vc
CQtLqxRRvk28nCFFI9yX0lLaOjwpw1L7wYC2RP+0nJjaWfJzClzCylO/2UH8Cshz5VmYZv6mRIaB
nttHwM8B9ehoqffYEL3g2Dk+AhjW8VzWUlStytF4K9My/TlwvF4BU+cWs5lusAOnU8+h0Q0vJEtg
+I3j4RKwzoF2bQ00MZN6DEi/2dRaXX8Q3/G7mQA7hAZxAH2IOcNBos8TfDXypReWT+T33pOVixMH
veu//5GstWluS7imjIypiRazbT9Jk5+Hj/Zul/aYTs2n82povhRn3Vc3sj8k840XxMA4leJRf+jR
QD1OGZ0uFELQpYh9IiJI6YeB2IBVP5OB87iNDsS9pPf8HzUH/4oQDLmN4nWdWwyPEmT5N1EjqARM
zsHd6xJ0NuymmRc8VHP4iqEwxXngFoy5flyIBzlnpClsOorv8M8Yq0e0ieaH6AJ5NGK8AEuqVa7p
mBbtGoGnnuyQ4ain5aGLtZp5IDb9JaCljJ1pFTeFv1pAzR0uojW6AotgWrjNeWnlt1LKw9JCoumy
rRO6nMtmNGXjyTc0+9nWs/BZ09VDazCDw1RL+ehP9c3l8LDmGIep1NXOaKk15uMe3q6ChnV37Iqk
fV7WgaKLCM5Vk7Oyrfy3kUCy3RiVm82DFToyuM9pJwxuvbN9Fd1X3kD0+S3JynNVgFUbLZegrTk/
2Q/K9pCY8+SFjKVLH4zVAWB+dUEjEW3d2N7BiDUfQgexg1s5atdQHjBA8luUlgblLtVVgb4ByQLT
0lzLkQlOaCejLrxWwmHeitrm4o8ejW8yf7pnWqDGAXga6KXE+b1s2l0kZkhqN16X9yn6E5gOAY0c
VHk3uCz6xhVYcU2Y92yAmAmGnxll8SmqsOgS2eS/mkw2YuGS2F0X1ZZUrHBTjYRc5diyz/g8qUBC
36RN7oh9MW8CnTEBbPVr9DJF+WdpwmhO7FznV1KE2qEfOxOnRwp/Hzd+1Kav6Fy0d8AYtx5BIMMG
Q9w/VkMi7UvAQlz1UoavNdeDP8Am0Ixc7P7JS/JniE42DB9Ioizwj26yapiMXfVO9hsRWu6hn7hC
p04L7xVRN9a/qlpYNya1v/PBa44LfFcGLkIVorO2ke19e/CADi3Sxv9j18LD9j92LUs3bdvVddfG
iGD9RzBaY1ayxm00ncIYiUUb9edSn6b1cmgl80hfZ6n5I8D1szVm4k1pgsnCj52fKWW0C4MtyIMi
LqKTnKnCQznNJGg0ir6RfqkcQPqc92KYdD1T63bfB+H9ThunTiKMf1Z4/eehaYt34k0OkeEa+Zkh
yQAVhe162bMxVZZbxxzzLWKJgN08aa9lHEevCCLO3ejKz1G1fBKGSXe2A/8wTjO8hrws0int9wlL
/HIwDrBZcBgjpYRlucPN2E57p8Yjt2pnWCDnKZZuygVhi2qdk6F1z2LocqbAIVKwo4/07OYF3ak0
0N/rzFmf/3kWZv7eU2izbOkHZ9xXwZmqBCn08rpwuN/m3w2H5D2OfM4kr/qsPABTbldLkbrUrEsc
+RiLZ0lte5oS4W/1MHb3Na1tehtYMmkuIc+QD8nE1bXUBqEXN1SYxFGAb8pfqhwxBP986llfBYzc
4/I/BuCoT51nvS9lK0z/U4ep6kTGYbxxvDkjNBh92E8BfBdfJ2ly3uNwwE37KSwQSLbKOwes3f8i
QjNEKhi4w1UsBf6n5U+X/ohIZ4bfxWja9qFWGwgr7eBhqrkgFhCXbbK6wqI/DPDsNkmfaPsFT4Km
w9hgddP2Ue08VFnCTL4W5hvp9P3a0gv7WE2VfCrr9HGhSOLr1Demex3mVtlyaunmZ0NF4m2kNGub
I7O5f2OumIPEBeAPtRP2IbSw9GdtRWAHTEkKGhrB+cvT6JnYGrBykJzkHCzZF09ZDn0zV1r37WcE
PGJgBhtEILXOoRovBCVL8myiPCXjjHN/HpKN6jGqQQtD7RnY44fTk8a+FKbLQ80QG8XAnK4Rd+U9
CaBycVM1wuCKSp71QsOCNY84YH3U59J1vrGR1c+mSgVW6dFeZ8ngb7OuCvZWqKg20+4SkwO1Kgyc
PoHly1MzY6Bc5CsrM9f6fRvpw+M41wmxJNesasCT0bfGNDKcdN8eNip1VsnQOb89bcS9YzrWi97i
j7NIcPsgukntAU9oa72Zmr2mFekDA7qu1o+N1Zd7jZy62dJiXmwprHcRgIJw+1+yCNKrhYridN/B
TQuBWtfhjJb4uo7LvouzpD3ejxdR/2c5E8WWCTduzH7afvSE4YSh2SDtJ5iNxF5q5rvboJL3Usd6
tcGFLR9o1eP5RtSA/J28RpKCPRJpJEvzSszL1nLIWw5+SgCY64QomM0AwoBwe27wwfeQzrr6eP8x
DVGCHl222xqVPDrUXO3qeasbCJPYECtDUsi8dIWdy95LGb/MsCoJ68q31bhdhiKEazg7d37JAnwg
N9O/jrSkzwGmg80ymSlE9KDR7tyWAp0UJ2zJYcuDzzqi1QvT4E/ZDuN88ubrgkkrqpXqNLWWs9WC
0URCl9GZRLosq4aU5TEC7lCrZisaLzjGp4UiEaAhQBWXRuuQs9Imo+L+PTUpmOkFzN7FEXscQNXl
Tay94i2uSdhlitEg0SDZYKFTCPA/61Q104pJ88/lP1oY8pgmdrhsJfkHWEInt7zdWSNp/KpVmJIH
vd4tf3o5ohUoZC3NLVNiORBszAu7mvMljOhGs0lcYsTxjgMxd8extXhu8Tp7tY7Aj8l6Ukh/52Ye
3jVbo4hAZUDlZ7a35aCZJDFr6sCHjoaRZWeskmbHkUOesgwFoWH3mE0dg0U39scBjxGRs/efhGgs
rO9DAIJN5vnJ68aSHDZsKY6iaWVI5q612z4FUUVCz3xUJG/Hv/Z4AHs9eW2B2V+X86AAr7En+mu9
rHjLD+EWZsIw0z9Uup8gqWz7jTcB1E3plJ8zt2BA2bT6rlOSBhgmdbTczBUFtOptU/v9pRatdSEj
LdnKwUDMySCfB/Faggz7VY7Oa5lm2guynfA0hWFwLD39FDozo8ZEGU0NwTjc6KJLlkzxeplPGsM0
bIeeNaM2hq97zqrKuHBMdfnnAVhLewB58YC2Xh6LMXmDx9f9GkJq5znsxE1cxFqaJTYQkELkmWya
pPGwfxIeUm/vaSChn9Hk0zEqDSPVknSqeDvoXrUpc12fCRl/4xlu4cSKak5642Pa//Etqf0Skcfi
qRg9Ns2ma1wQoCqc7x64LIVUZ9FMXCCkkQGvNR2i8tjgykmnYOHzZtGheEq3nqv7m0QZhDuj3A7M
OLuCpV8OKL7JzL1kFHUuKUHJXFCvlYc7zLW5z9sApaLl/YU+k98kfcDUcMXstwmv7qX3O+/CmWI4
+b1OGjuh1b6HrjSzjSvtVIdmiFauIzxpUseVQz/JhM9F3nL/oVFO7j1nyFYuxhTcvvah91GpK6sh
OhI7LOof88OJyvIs1Nxsq0ow4XYp1m2MMm4MKn6KghEC/Qf6Yh3NC2u+OfWJ0foU1cVpJtagFBfJ
9n+Hyzr+/0gig/ACON/3KdPB51v/QQXnIDz4uZf1p9g149NQMkupxgdAPU/hmMTftnMKo5woNxNL
mdMU06ODLng2qsysjjZ4LFNtHw5E0nKTTp/LszLWx/uz6P9/bfnuQErrv/25MC2++bSNs+uTZzYI
u1qrVFWfbc9cTdlFee01XGhpHECKYjKYh4H2DuCCAyNZL1CIeAm7ZDo4Bhq15SW9fx9DTPwb1gga
oJyhbIO6dYOjl2DOee3olpedW+2N6XeGxwLKijbnAlVJgazQGx6XBxKM03VGgjfzXEATA0T9W1Dl
/q2bn1U1SOc0jWmZzi99RuC4UIVxzFCKbhJMWXBkh/zVs/rwmKgSwcT8srCsT0PF5QCevH4maUBd
AjerL8szb36mdNvdItbstReMvidRF+2VKJhlDtE3QbL1nbZdL+dlQ6vFepIgGJK8S496IVCvixDl
DuqW7qWK6JMImKybkJLspQvrhsQePJAMr5lcmf2LwxEewSgq8eXfW7KAcmCpAFvme9DwCqy1lZVR
ZTrpOZpMDlq9ixDBz9p9V0RiWyN03rZVxm1PMPfTcs1GPgbn5WuxTxLEaIas95zZ4GVk//7QRIif
gqY8LV9PFNFaBeyMYzTV7r4N84a0u1Z+YDe1OUrDGen7qaR1GT/recuqlDGEhV4JV0CdtcK0331a
5eFMP89ipyTtUtO2rSa9VV71s57dNB9zapJz0nuvSKysZpvM1xCpDTfdiz0SYCAgaI4ZnNuuDc7L
M+Aa2llMzXSe1fZ2iWJmqApOHyPrllFm702n28Qi/r/8SQMnMgukAblyoooXojS2y3enVhJpNsbz
BA/+Z9WlAotF9cgECZPE8BXhrcEz7zUnAHjm88yKS+uMLbPh+DvUwVPl9PWPEn/fhmae+5DrmjgK
DY5gNNY/6qzO4LlxcYOGyHcmUTg7jC3D3o/Mel+XKKUAYBYPmq+nH1a+XSYtnOpwA/lwVsinMq+Z
iZjPMpPqk9j7UxewcxV5bm2m3lIXJ4rry/JsedANjrfzVCKIa3EuwRlyG8Iyn+cQg1OHB210811U
A3/XNUn8UeRSQIfNBxqgYF/1k9pnxtj/sGpI7Faif7XEFm36KtbPSJuICIASafVRAKq+p0iWYqIF
ii80v4gIfAKnpIn3wgjQzHXkrmYFM1XJ/oRcCvz7/FAGFC21ZrzEPWpinUUBvQpLsCinlzFDeTmG
XAy7+2mQiIvwBG25OMZEcdczqr+dH3LgopwSZ2/4TEEMhhRvr6qHrROp6JiRbrL65xt0Toct4drW
jRPnPP9Jb55OWVhPOiT3EQKi20rvhNSu/zBwbaUtKJBO2cY58Dg+WCnOuPkgO9q4Tr0eeVOjg4vA
tuH83kq7s393ZHSxDK4BxSFFUth0o0Cvz3d2PTpbaCrVBUcVTrcBP7ztZeZPWtlbzpnO79o2LmlS
71qckoKK4uxW0nq494AYsPZMXqqDlXU5PzFo7LNnkiJyTy0uwe2sEMk6Z9cU4hC6pnPuqyE/+ICe
rU68MYHeDyK1n5ZDcjAO+yR1L0FpTyeRFQxP9Oml4m3YmJVBGbKIxnK9eMxa19oS8Nkh78n0z5ql
CtbogFKibncl4nTiOhrf3bajKNYLZY9kOHmLKi4wyTKVhX3zSstxGXQ1CnFVbiAL8VG+MeQB4Rhh
n6LnDavAivKzy+EP2bNEPlMU3tm0OWIi1QtuYa08FObldRm+UyyT3KCL97rBcJvkbEWQTfPbiEk+
B+tgZaV8UbMoCsjO2oy98kVIPJPKbulgUgDw/9YUWKKNcLxQ2ppWg56LW6zUXjRlau9VB2lC9Ool
lLCsMOVtWz0NP3zzvwg7j+24kW3b/sttP4wR8EDjdpjeJ5NOZAdDFt57fP2diNQplXTeqOpkAUmq
RCWBQOy915or604l7rkHtgjuEzaChQXQjf1nPhwYtHN/2fYpr3wYDmD4AqgWASu+k8dvMzniHlQD
0ZobYVQcKGYIIgDIGct0bpQxdGuOwzgcGUydc0ttv0Vlej/IrXw950slsZZcZThTSG0uoiohQoVN
yT19Qg54/ZYEJN2KN16mam9d7P0c8CqZH21s1xgWyWR5S6wOwWn0x/yY0EtBv0oMrBJqLQwc7YHi
by5LyZWRCTNlxrexbjYPs0F9F2rJqbdAL46t1RwsxbDQwZLxJF9yy7YPqjORBEulSn8S0X9R/4R2
BykgO08T33NQGoXNPWYr18Sn5Dfp0DxNKVlGXGzvhHdiCM688KaUzYSmxfGPrhjxe49vGrJqCAdo
/UqMG/DNjOIu/ZtvdsVEDNZ1enUxVOQIsBOqd3mkJvbPI/lerxWEW4oPnmndYzepzQnqKZOW+d8t
bEY6/oByFBzAzopK58JkhY5PqhXvXcPVn+pVvtd6fzj/jFBIAQGWCfMuSd31HftCOuO1SPWfjYUC
icdJBw/FeMCkGg9zi6opm4exvXrtY4I0+gHOR0bdvzRFRyy55mlXkxKxGr29YfrfqD3MJ1+o/SrK
sc3Vk208GfDVN/caoowUnczOZHq4t0TI4gw3tgpoqMxrpEHR+NVPZr+F8KalUrbjUmpHJLe5TDtx
dCxb3YUipgr3tUYcCtxV3ZwNqfNEu8x+X83R9rJDW+awUHz3K7lFEawPaKiJSQdpDByT7obxLtUv
04TZnSfiZpz0Zlv45gitgp8ZJVFzq32uUOK5I69Anu7xJDLwZgPCLGgSy776MKUfgWe/ammZ3SVW
UmdVC7pXqQCIYV0FT9MjMvHxmHh2tlJo9r4pGXiTFil7qaeIMULj3CY62gOf7YLBEDCvLPfo9hjQ
wtHglvePsp7qKUHMsiu39xgWGUCWoTCWKkCp/5MvFqyCuzLQ0YfNELhZfiGK76vnUUzLddZyDRRZ
cm+Wt/q1T11yKlES/v/+H1VIOMFojucyghKmjVX61e+MY2XnN8XIxpesjojvQl05H/gCXCKdD30n
cx2By9ma715L+lMrxS+GXa8cUH/CFxo5yLX60bZ65jWx6aVU9CzFY9V77wWfzyBn+g11u5EFP5rR
+aIpZb/XKkIF3Hn7LPxAWTtjjbt0Pk1Sh+3zfNQbKArjecOtp1UBLnfYTEnqnuTOUgwVRJ/Wpj1g
6J/lxrAb/BRjfd3SHvRBPFtwLFva8VsjAvMlTM88G1X2CSdeeVUJ/3tuiTvDf8wmwOOJNKuA3RhD
is+YYIc4a90RL3MwwnY8yKNfL3gq8Ry1wb+kfZt/JL+6GtJsU1im0Enuo2L9Y57sV6WR2anW7vV1
YTdPkaKio5oTHMyQ4TfQrQcbAtgKUwYmFCksluedgqm71q1zJ4fkfCorjU3tBT3IulJr5/CTX+zX
S8/LvgQ5MQTZMDCCJgViZBo5FNBSkR0iRq6ozBsyiAhL1beNKLqnHm8oXbMp/VpDTIC2/UHEYba0
kKmRsKZrT2zObgrq/RerY7886f4Jxhdzq97JOxySJX2BeSeKSH0EBqGoOxOXSV8hm5FSgYAmD6A+
pFbyNCmAVJdv/1zUyk/u16Te5pO1HNVQVUD9Gh+wrv+edGVOOiR9tib7e7MirpjloGVO3nyv++Tm
vvK9xljdRVr7QfdJtzZxQWJ2YdtY+kYwAH8dGXQlAy98+xnnwSaZCMMuAe//w+mqZC+XuNbADBMw
KFlFMBVyq2uC2X3/8yjgPdJKcRxKTGlLtQ1aLg9XDiTPD3NAaTZPXDGLzJnSTnlpOqTMDKIXDXm2
oAzIYl9M+YSvoa0Wg6lvLZ4kbMl5CYyA/DDNtxd8vv4yiUaa3T0eEcVKngHPDUeZPacjneQZFJ3U
3qlv7F3o0oTJtVQmrHmN1x0GPyiOsu8zEYmyoGiMH4upx/eoZcG2NqNmm6eqtZTLpHwpYCiY9CRY
GpBHBVlabGVvfGhsQLW9eK0w8R+DhMYWmr4WZ0HXrfMGFKVvAhzByvcqhrxfQfPSX0E/bEHXlLde
caHzk4GOkoqrxlQLcVE0skfaCvpikwTu53++Upz5Svh1pTiWSX9D02xNtQW5ua79x5VSBYMuPNib
m3tjKXeIKZb41VhMyj5HvAUMx6lPrIKM3eO+OeVO+J+jvEfV8vLr67+O5Hf6g3nTnUR77Qak5wqi
TrUFBVq0iXfymPXh82QyKhuziad+op5vl/inq2PthweVkOovhYEaWPG64axGnXLKc3tYaKBkwBMJ
plaGv9Y1PzhST+THIWqdlYsonPg8PV3KtNkk02m/0o3dWHKOZ+r06prRxumWkAaugp5tuha+d6N+
HjLUy2TMOqdENZydgOexdTKvumYucAiiRvoTeuFPsq0Xx6QKt1OZbIELidV9Wh1MImRzR9cvT1Ma
IZp/USIVdq+WW2zYMUNNZqE+YrjIDj0V/aqeZXoGO8gK2YF8KikGjt8cofU//5alMue337JtQMHQ
aG6RE0lEzx8rbZomaCpcQUqHQ00VVylE1XmJ88P2VhvYBrPOoPKZBvvUiAY0VBOVO3XQphvp4dmD
VYBOyyJlZ2qTTyrSXDrZPcPjJmywRfr4sMHK3UAnak85l7Jdd890CLrnakiI1cqjszxL/X3EbOQR
rYR9CXT7B6o3+5bR6c2s2txnfgdyejZTEu6yzxzgzH8cyXFMlrodvPwK7Bw0o5e6pAJSrYzudJye
5ZpqRl4IuZYBulS6WgCstpCXcCodStvKLp7Z1f8SLsgG6s8byUYBBq0JWSvdVzYMvy+5VSmKAvOI
Tc/B9s+DII4Bh7bzqs0mny4pzCVND2dRsXM/h/omxyr40IpAYBLVWhWX1ICGY5aeNkkaUZJp4fAS
90LZ1rbiPE85KRPzHKwysN9kfbAOXOhdMjvEwKC6GXscy7nTQmqAUos9fhaxm3OpS34Gfu+1nrGM
lnZr0g8ryq0mivYgZ3VUfzDj4MtAWi94EruhyufGJzuwbKw1v1Apz8Z81Y1DvkzmeW80v8ijXy+k
U5cPnQGOord6zGA+T1dNyv+yWQn4t8O05WnOnb8Yqq54ZMjJuMQUK69xCE+wR2Nh1xr1ehufHWIr
Pg2F7a+IMWJnSY7dg5MTB4cR3H6s2y4FyMUqYWTedxKEzFuEo2QfsmtdxXnBCE6GaY51lG+7gdjB
IAYoe++BzqdKxGmk1h6UcL/clrOKuE1GGtNIpFbRLCP2zCI+3hNGMvh6Gy9JpotnJTdZRie1NV4K
N7v5MPxIbsDHNxK2dqgsreInSNx3L2ThQ/0JsNVoT2qZouWH13YKKbOuYTYiNoE48EHIi/8APH3z
xxfTWRv160/1GKwsPJmPyVC9FhnzZuC60YGnTcXgJNK2edzZh78fgUObpp5+zP3fkEyFyj3LPIMf
h6okRB4GuS5HvKr4prFV24TvjTprjpVA/aYRqrAzmprisYpe7zYCxoVPeKXHj6KPPlPu57ewc43j
hPOS/Cy3vNx/kRApaJEFtKonNalJB3IGIu3qeuPT1r0f5SLZBTDK0J7XG9OPBkiLzKn0+WiY36v1
/jgilF/Ly5GQG40VqhwO9QDX0VTLWYoGqzbQi1tekjLuA3y/9ydr4bsHxbDBkslOVuSY/Tb064vh
m89jN4lb6qGN0oc+O/hkspx7SABLLy3sDZEk7uYYxG7/wWZEW+kVqR1/qV0j2/oo2qZ5wFuFCCsj
YiufXuVkH2MYyBnHvKSF1j7OE1E5JM1/O4ussn2sYpu8tYH+fe+/GLZTH0LPEQv5XKo70S+UD9Ak
2TbNOubvJNMC/p7Px5n+SxeQLShughZdMpCBdTDLJBInykEoI9zisUUjmR7jjjjxZnX/pUFzEoxa
+MXLaVaFfnqdVXOs2Pxezoozky8Iumqml840InrvUXQMgh+tZupnuZxUJgHV93whEXRLF10jybS4
ALwICSP03Fc99oydfL/R4NG15Fyu78WLCwW48rWzPPNbB5WcC/Ur49bAxeVEp6xn9ivV+ibU3hNz
IWl+iUbPXVvp0D7QYXLohhJetY/aYdEiblzUpR0/adO0mnwHF7msaLiChv3Y4FoflcTfS3Q/+YR0
Sfpu29MoAPeVQokAjPgkgD4tp9SJ1vKDI6DmebgbNToy0xW/grch6vKkUJd5Y55d8ga9qFPWYi09
BvJlUBWQ7E26ri1rPNYdLXV5NUgvUYMa4Bw77UWKfOR8oRS+s+oqzUAo2BYkVPUkZsyzA1l5tkp7
KYesPna965MtUVYLd9SQpIrWgINK+kmCs+UqDV54G2C0F4gcWS9futz8kNV2kyg8DKhGW+99kP/g
gA98J5+VJJHiS4UQv3McVhwR6vB4p87q2aNML34JrCaCO3xMnadfWQsCxMsyNJAF1FGhXlDQyx9J
/gzyJVaTf8lxJgL2j6fpXMFotkuEs+GQY/Tn03SYaA/C1Qn3vQHH9jHEU83vQOSnlkG93J+S80QQ
h+1c2nToHuibht8Kc+W3rf2tCxwQm2UJqI9t9E7qgFgulK05RNu80u8pPlKkLFQ9PfqQGsukPumB
/4yv3z5rCftJ1a3IAIsCdLay5WCWZbrw9cm7hk248Od9XoHSdHFP5IWODVUZNNcxLar4SGZ2fAyG
EqyK522NOLBIoRiK+v3eYh71EOxDCRvp1+esOSZM6iBtV2ZtYvuDW+0ItrzzvLcpd1UTu/Uap715
aPLIOrQ5fC0psTE9SA1hn9QHtVNffTNi0dCntj40bF7nB4hBpIqDJNhutOGEkgEhsFMbyAnwksvP
EjAnldVkheiq2DnIF+fj/tHz/+QOY7E0xzD8BBUw2RAzUG+LOLRemEucJ/AVUPMGfHV4+lNrBMuZ
F6SD2YbtAhGZk3t1hRJGTaCIIbhBM/AfZQTwOy6+tgGLaBNiEFOGLVlUxVG+OPOROuj+upNaDqPL
l3GPnGBJC6CienCLFVOHvd46T3eJizRpw7vHZCl7w8ng4TCg+4ocQkuUtfxLmOXJ/7NNXEe+1MJN
ydtXTam+VyrjCDD/Ys3yDRpCt7KdbB4ngzjd9RSI9D6KOA1X7FGr830yY8RQT6AntIupLWF2Mu93
Hgqch7i25zZRWCJe/bVVGsfSQ/iPek6+Z4YDY7gq8Taxjtu1HgBVybxZqSSW7yVl0+6axv7Azuix
L1eNi2er1d4cp2d9PhN43C/yaNLoWcUonZfy1PPoXN4VQ1pAZfvrowfj1GxCAOqVk8xbf62/tpFp
bUjcIjHEzNjyN6Hf30teHf3ryoLpuJSuTFH7qADsptjIGGCefOmOzdpzlK/yWM+Oej+KI2MmcYS6
rh59heZ2VJUWedNa9TAMfnxVNF09px0wTRUj1P7n5KXhnkIlWAuNVqUy7f65DFLFf3WcdFunADJV
Nv7CxlDz+ya9R+anch2r+xx+1gU6OlxOt3Ch9pPoGCtCj0+5rrw0mJnOiZIEZARo40dQ+Ezt2blf
x7jfBEqYr4s+ba+tTjWLPDT46lVfU0FzXDSqsx3TcLx2k5vvs8r9UKtmvOrzC4M1dXvfn7C5XHh1
c4zm8HS/m7vwbkGnKG1PcUsGlac1IFAqBxy2VX1Dp4UUpSBpArzEY+2UAqoK0t6gUvvN3HIB/+ue
vQICCakt5JDjJR3oY5/tQQdNN4+E4xEvcsFWfMdmjcCcsmw3wxy5naTJm9GQnVhO3g+prYNb1q7o
N7pblWfdgmuZdXRU0q2c9Y3jWJympL0g29sVkyVenNHM9sxvuCV8zPjz+2TVmGgTv1ZBce7brvnG
wOmM3c59cmw+yrpii8IypJG20No0x4rWXeqqewlDVgPpUXdol1IcKe82o6d1jG9o51D9LfwkBD1K
3tKidR3nFBbTtPvpEAziYkenkBa7A2fzIQ94KAvxtZFZ4aXWfcvrcPgXdbH1ZzCx66qaobuWbtv8
l07b7xdUazooHypE7rnqbrOi+ZT1yC1YSwUsFSIVINTP51md0kxsBeMdH56r1TavTRq0KDtCyqTZ
n+EzkD80ZKLcT9HSt/dT1dlwnasfeiggriBvuQq9YJLVdsl9dmy27jqOjOrNm6mMSsRIysfvur1v
6fHJWjwLGSW6YBrvMeQ8+7urce1WvV5Bhfe972EmbnmcZp/S2fsWBbZ+TgbdRLlB47DV1a+dZgBc
7sDLsO1XPidAkIo5ETDmDwaF5x7cUY3XmfJ050RUhXUsHRJl5KwWDHCwhgFUbdy8/retgvZnBwtH
kip0XTBxdAW0xD8Kb/YkdEwqxT+OBj9eEvWoH20nOcaj6K9gkgG+z9QDPt9XxSmox9SQiLvQrh71
zJzDocR3eSajp/wEcpVZCGRK/FIMYe0YL2aPleVY+yiEoN2TpiktgXSFjoWGH8kz8s8FvamgJeCw
HfWj4qnFZ6LI9Tm4sn3uiG2fC1hi3NjkC7XQV0Wphe+NixFy1o5PrmKzwS+Gq6K09h4PMxnzaa0s
wT35AKtNnshDy6xoPtIo0VZh2OzZPsEfbkq+2RtC5aFqenUb6GUGYkXswtkRpODjXTdRIbBYqNXj
NEzbVC+DR7Iatp6nD4/MN7QHcbeeyNE3CDA+zQQWQ2uQ51F/DubZeTRpmz7zGLA5GmZDM4IbUzCu
OXhdClzfdG89d/lKpcG8CNo+2eWAV5Zy762YtDns2HjUmPnep8Hc9vHQGI+yhE4DY5OwIQ+hGWs9
hZwtSD4iu6xcOZCFvtASCev3nmJ0eBwj29kCmMGjLmNRlR7ukx0gCTLi7iGJUQnVfU28Tt082Fqa
n5ms6hu/BGWmZKX7UDdwFqVOtnLa3YAbb4mPLt5w6WY7SkWWI1qtNwtPzUNj8gfuZg9l5gjrg+ts
HIAGuxIW3XW0DSKT5sJ6mqBXO8OhV/igBnCujAj5hti5RXQXxwdGxMNC5Dn5kaF7S/hNHWKUshcj
IOKKHhF4y9plhKcKgpxslHbQftbwr40fJl5mI8vjz25dx7i0bDrXVrYNh6lYxVFL5FNgNk8gaQOy
ZLnVxllu3ST9tTLHYjEIBUoCUn+mEc60U/1JOet4r5dEL12tzAKJCCKQZs949uYKQ+YPZqSALJCo
CWzPbbz2Rdhefh05TnVztepcE8iMdlzUBF147Q6kgLE2qLF6q0KqkDkbqcjwdf+bNcXjpazU7sWx
sPjoybNZGXtZGik1jkgVrf9KHaHspdk6E16yr2ddgdaZBSh80i/k2C8z0WtVFvA1NzDXv1RUnSJg
61gVmbO/K6uMCtDhHFmuKkp+wnI7bpossQ73EvFf9hT273sKhztfUy3HJKRKtUwQmn+sPxXqj1Q1
XGunMI5aCC7dlMSuwlooJT4skWECw8gVHM0mM9imV8oaFDFwTbw154REM/DGJ1oY/dVPkjcZ7Kqr
0bCtrZzYEj8BoqyLemXXk7cyI+E+kRWhPuCl9r5MgbME6Wb8yMUNp69Jd5NnwkTLW6pG5YsQPSme
ZfPqI4qiO+L2X0HkyNu6h3LygCarXgyIAKkQSaPtmq1TRcWl0DX3nk/ru0O4RcCA+rWwr6U/nWVk
nE9/nKo68y+2A1Y4Z8C4CDs0bJrXgzGZzW3R/KJEgNgNjcSp0U0+5T2aE8AxP48Kx1yrDHSvKtrf
NcY2TM1xmFwSEw6jh94wCv2LHg/GxdAydPgNjcPphUyf5rGBKv3o+PnraA2YO/JSRfQ6K0Nq2yWW
DLjepq1oZ0sFSV7VtAQ9NZ5ea2ar8ExT70hqw13xHDsw7RhRhoiiLGQ7XfBUIRO62Ck1suIdhDWc
yvm6dCnBKHfGV3kGS2Tn2X29jLGNvU55feAJEHwZFAvwVeFO57DjHjIm8z6fluNtupQYou/z6qZ8
/rnAGLSylHxM14Q0lpfRfR7L0tgKNLercpaDBm79pTXU4NESSnj1SQd50CaFSVLIkwz2QLA2y6bj
aaTEhzpL/U1H8O8tNyPYHDSjNwF9hG3Iri6e3Q+oqH4oA+Y8W/TPHnTNhdfmGUM1Ub95cbae+qb+
bNRKv3RdczrY6lDcTGP4Du6/+gxGgawxLVEv+uR/Daf0JBq3OwJx74+IcIYdw7itwIF/TImYmjMy
idN7kN/T1hvb1Ov3MvT2kMDzF7syEN3GXMSeAdH2XgL8y90p1bt/n3w4tm0IW5iO6tBPcP/r7oxU
UUEmyMC2NXN6cVqb1lc1V2kxZsFwKgZ4GV0coyOcojnhPoif78mmuQFVNu/tJzOcsMZO7C3URmWZ
Qjd/0aFYscMEe9BDHVwNaEwW5eS/pr1abtvW/JKHKgj6YHYsyPfc0PliF8qPuwSiLEoCejMM76Df
cz6rdJMYhDHKl5jJ1Ql4DX5D1b6h2vtkDLZ61juIkE3QEKaREw1JluSzrigjKYj8M5IGhLYZOPqq
zRxvrQY0MhstZSmeoQRtLB7z2f0nwhwygpJ+ClQ88z7s5aVS07Gq9BDHZwzxTwW/uNIMtbi59jqD
uorijucU0P9Tr3uvrlKQ6ZQCRtJancRxfmaJRBuLNvu54Wytrdsw495Ren6x7L4CgTQeM0v0DyUd
71XnJNDPA2OqmN7yAoKfBpxs/jNopv4E8l1z3dBEQQ7/8yXAQsJHG1KDWgkP3VL5THkLtGVeYnzL
VjAkMv6dp32h1OPD6waPbmpiriLM7lZiXb5m3RfInORrzX1SPLk64UwO8GQlPcdl7a6Dwhof2M6I
Q+aT6WVjrVXYTezRITqLYj6tmEUuCYPwQTMFIaVYj396bpWaU/Ryby/eZ4G16iMJ7SpCPugF/OqV
yfZd7dYHv66fQJZN7D54+spvQHqO9n3EyK/2OHFCAfrtry8GQ3ugsRMd5bey53cW/3yr6M4fLTfH
dmi46dzABnNCFPG/lzIQDZGQDKLZuYrRLSwbRQCrtasSbp9l+xpM+pnn7EYaYAZ3ch/hEZIUbE0v
01ZvJnJjCdp69oOIwcuc6esR39XXyfTYMpCGvpUYuzl7feZIJle7YDDu+WX9ySirlzQz9B8iemm9
6RLyKJL3jbBxPcsjq59Wo6vRpYw1WN8qTkgvfizJy/nnj8D+E3DgOCr9G0bhPMZdnHx/WEXxpgcG
w8NhV6j9ye1U8zVn+dtXjIYWZZGbrxZas7XPLH5tz19Fio/OVLTdTn5VDA68RaCYzHcCYs5NI9mZ
o/YhB1qWHgBeZibUDeRsd4RTQXBX3QWSzey++3JKsiSSQXFXcjOWlNbP+8IPyW8C2f4WT6r+niNa
n0/qriNjkwMdjUZbTCRANS7QWN1JL2UwwT/n4v1smmj/1TpYsdUK4K7jY9S7kXKw0tiSkcqwpbSG
jB88GjzDH9CuzXSTGQ4Sj2MwC1kJ/q3Apnc+bOlgPo3dkOouFV9rvU2fCwwwD8h0FNrVdbObSg9i
KUZr+SKsybgfmYi4/vm3pf9Ze9OjNm2IFLpF+adT/f1+wdpWiroWjOpe7xX6eCguW08xPkQaBtSs
jEkEjZt1GwoXLJpS7EUAZ1pk+KYn9OTEJqzRteb0QtDMyZekrb+n0BQLpfUanHK9vekFrDWX7Ib7
0wlH8CFLE+dbOGF1qBbUTjEaXeJ7SjHA3qia5C2LYaSFqd4vEYXo/9Jw+G8GBz558DiAseZnmqrN
u9Gvn28hK9L//o/6/9qCsAvd8sr9kA1vIxsW7gr2LsssSddJYrKtr30LGrKmoAEFmT+TjpQIdWNf
is+h/ahFg70W8SBQP3gGHbho8AD1kvYj/X4Ux8AaZz8QaDRzNRlEHrCvhxcYh9k7PIGzRgvyu2VG
27oN3I+ePcSk+hGQZwpON3DcfewOH/IsaD/u0yczyLY2Bv47TUXN13YPZ/Wfrwam7H+sX+Tqcsmy
dPH50Fn+c/2CD99p9JnrvTqa6i7u9PE2tpQXs6gcXEu/Nc3scG+s0V58jRqz3pZxuvSstHz3i/Dd
j+v3gVSDL/OBXzTpqkpIl5VPlaxJs6WS5sEyHfQZ6gFGQtZxeW8MR8UtYSqn9WFAsnTRVKJtimBC
HU4FsNEzaiMEzf7N9PRii1xh2jbtMDyEGY35RM1W/iyMDTWwngjX+4ecv2tjmlrxVrRA1GhmWHjc
nPwtMDF8+To3JPN/HJQEObim+5or36M2BCeIQjSPIS94peE/RQH6NbkQ1+YbaWU948pe37ETJr2s
t/StL8rwU5wA3YJEdzQtwpfJImzP7RB9UMENxL6XzjrLUqIeSTrcSCWVFFC5w2fKIXOXY+14HpQD
WTdII3OcENyoVKPKLSY8KAhV8YkNbbMVnccY6+VeEEOQ1h4iE6rvULU3JfLVmxS9t2gqjsz1vOX9
VpscEJ1oqaerUHwUmsr4KRjAFJuZesu10n+1C+exnpVj8MtElHxHlSCu4PeTMxYT7FOzC3pE1vKA
CWXhEnB0oc75D1KwBkFxiKz6J/5IAvUqEUwrM7dI9tHN6KqM5rtkcHWuk2+9oCFDb5iyzWABRLYw
pGLs+2veI8ovsIHNnSzClRmf6pH9Tj80PoeB//ejfuqSxWhTr8gH3Dg/5Zg/iH/pi1n/9SxjaUSO
otomkmpLVf+Q/KhdzX4TRM/e8vr8WJRm+DwYhKzpTX2dm0j/0QTkg2of7CYITuxrglNitilljX7M
Er9c3bfCLegUHOFM2JGtYgdIg2JcJROo7Do3VyoEvqM1U30G+rQIleNuDSQIhFZTDpuqUdVdVw3j
Qm4c5GkznyLdY/1UTCJYSxDMQTVibJqPfDUNb/WcwsZT6VoUPrKLecPmEH9xFRO0fScZV/dJbUWz
nLk2gTbAEA3U/Dl/T2y6OF7pgSRT/Q1wkPuU2NwraZmSe4fKduHbgKAaA29ygP8Y0B3wTQt5E/+8
sf8Xf6GqyQbkbyWIY2uIgzQeUapq/teuIgZNzMZKFTvM5+GeJNz6NkzRyoK0CaypKta5jplBvmgD
QTV3HjHUG3/Vt9m4n/Q0ovDlDs80MCsY+7SNgQ2aqI26XydWWr3nA5kPsxSGwJ3Zn2Z3R6/V4itP
LiiheAA+OeqF8GX6VFTIVZkxhfEcXjXSlw7yhR8832i69002Q8XUotMDAQNRuqZzmMZbPHrwQ+8j
5buyJrBmc93gHqOZpUUw4Y7FdvrQvXpaSGUtmCh7nXjFtZniiIaT0gWrFsj/Wp67RL3TzqkJBOsz
VtawJPCqpV8ZLJ1YUciQZoygNOZTHWG3Yq8dHuUpkdH+ZlJIeisKlAVFZZR7AniJVvAGIl8D/zRV
AsrmbDyyUuKUpsYzj5k3Rbt7neF4OTloaht+JvuVKVcMe9cfWwjl0f7eNWePNpF0jnc7tYd8HdO5
f/g1OrtPLb0YloKljldMkv4TG0dCkLoq2o1QZ4C/i+ZkK+IR/ipa5tJUf/tqlQcnM7OgmCmVcwWG
PO51xcJnFanFwQkxRJw0lxzT1Aiy3aRAcOG2dW9lQpYeXnjt9f4PiabhIxialJJMhYMbqykSIANP
UVUD+I/7gx1M1QHqDP3GmZEjX+T7OdPiX295KA7uNWniELVFXna98nUbOy5JMQgmM4DctjGGG6x3
P6oi8Z5DlRmP2hD6SY6nixJ7ON0hkEZTbshzgGaLnHadcriWl66mjE+GMTq7e30mH6ops6D7xS7g
jgs22DfHpV8sa1XTuIxRMnxtKd7h1w5wXaGv7pskpinjqO2j0bvwUai/SZ5Lpw/5BaQKwV5n0n4F
VWgfXaAJGxKT2Gp7GmqBaIYTdc6Y0gYQ62oGuUWthRxbScUS+KPJEgYMODTMTRURV32/GFITmURv
EUnEouqvwsGj826YvXlR7EXj+s/3EjMIqEsnhFgkBkE5GLGEYht26bVXxXYo1PCpn9HXjYPLty4C
Zysv5hTD/jIIYcrE2DkwC+m0T5z2qbOJbze90aKsavyBzCBv3Vljtmbr473p2rhrJyv9Gghj43fV
qaBu+OZCRZ/vROxsc04tWh7BLHclitFf56nxqZh1JhVkPeaLBfotzkQcatuojE2yKSrwa2XDeD8w
o9dRKZGB4/dG9TAdRBu7OzA07cKEZPk4QlP6BaWCKwGS0f1eqM32/sPqFaACr+PvHgareW9RYsaD
Uh3vqkZNQPuXE275I4TCKiClUHhqMRAyQurAPc3mb/kF8NXNTk7CqS7gY3dTsjGLEV+Hk41nghOb
ZRoO1RKM03BuJtglS2E3IBesCt64T+qZPSUng1RGzJoYQOR8qqleS+68V6u3LGgI34scbe88rpYv
eM5+Hsk5No3N3k2rc8S/HxuCT6SljZ1hSVgl+0keU3PGh+wIaoE73eazajbZyTPAy0vZxGbKLeTX
etaCBVQfbyNFDPJFazp6InDVHLSVq5AuRGdlxZsaJuY2QyC5TrJNrUXmYXSND/molW5AlZjzh7xF
zB41z5MyGYtB1+pnydqY5qNhfk9+1S+KH3EBOr0btfKpgropqSFeW5ZPGsRN00d1pnTOVa5erSAc
h/1YvrEKKHKl1FH6ow2rRnZvhNXSvM/CT3e1Ry8SdHZDXG7kKKHQavOA5uJ0nymodXsyfA0oIMup
fCHVGGpu6Smr0mjDXdy6t19rkRiT8oAV8m/L082wmB+3/pCfE9dHK2irKNfc6rMWafX9Y7x/gvLD
HGfDrs3valLcgY4fl1a5k3d+TRlwuC84DR6RhezwVC43ZuhFjw0+lSdhxkDl6PTYDPEe4sijs6T7
yhEVTvrgT2K4jBiUV3KKZCfiuwaN++QW0ylKogScRgCarc9JlFBnHmWpvyWkn8/ZaRDJGq18s22y
tlgddaY+KMAIG6xDoiDhcLMFoae9SDujxI3nk1KkIKFNoV2vvIRWM83d4FRr9RdEwjy9sXg/V32S
rRko6JDLq+E42jjSHTJJHiPbZ7lUFO9aI4g/943frk3MdWenmRAHZuICxpEbjEHwwQ+Ayg8QRIgi
JUkCfQRT0wC0vTyS78E0+PlVJK4+flpAHb++WR4NYeqQHtR1kNtQ9joi+NQMibENI3o/UhcApmXB
/t1e3021xHIooP5XcgmQi4GeDv6lI2nQa1Frl+IkV5hJdoFSfJ8WXRfETeo2b+dk3r+OhqmCsZZ3
48aG2rciAMQpR1T/8x9UtVr52URJgrTcyspWcm6IeSeL3CSvhKoy3JZp+F2qr0P7/wg7r+W2tW3b
fhGqkMMrmKMSJVt+QVkOyDnj60+bk95L6/rc2ufBLAKkZIkCZhij99an8KlUfhZRDU3FqAp7186E
HS0NhdfRHLGOwHvolHD9yX2RP2PIHDqig1z39qDsif+wH8YQvLZje8t7M033RVIdEg5uX6QIua8K
5cFw7IfAC+ydZSs2HLaQ7mY5lLuEvvZ9hynPYW7AVufM7cVCPLkY2dfEpakStHgQW4wxu3RZ3Duy
R27huyqcDzZjoPyNYZr69+pkuZDXFjYApilq6g/Yk5QNPeDYTGJA7KJnKsiDdGP3Yd6S9JLG136c
qxcmHCRL1fxVlDzpJzHDqqnx0tmGUm5wkb+p3ObHKunoScuL7645YttNUpfA0csHxNHHUJ+q831k
CKwTBpXxKctGuA10wvmkDSx2NTaASvkuP+AYK/jWUeAkWjCjr9aHbrLRrCY8S3bFX2iqcvWkDvN3
+ddD/t89N2QbrGfuWOb1vrvg4/0hf89Rz/QHc4GLBlsPtqTkKCmCnSL/JzdvLoD4kiM6qZT4IXXC
Sec459w8KnIZ5MLqpIpXreMlHthtA+TtJu+AUMBAFcFkSoucGcpu3odG22CwLQ4qQYBbsxvntyxM
HmoA/PtsDLU7wz4g4UQFpLECIGBcCyIakjDJf+S03cnGjI81EqktBA9fTi5J2WkvDUeyRRpHkfYC
f5NCuhodUi/X7gbQOWmfg6gl+UwUfkKMGoxHsboJdfPZ6PVWf4gDGE71FFvjmi79C3c+e9UkvFU5
8WwlKWBcT0p7uF+JtX2h5dhSh46/5d68KpkTvrE+BbxWaMtJMdqSYASyjivx4PZkQ9wPCff64tp4
RYyAdcx9sxYS/ovBPRe2uEZ/L/CUy8Iv9IZVPU/Gj6hKUEUuc/mk4bnzC1KnR7eL3d3SYQGOi5wm
3kCyUVOQEtQBsjwHWrPsqypy1h1MB1DyCAulzBY3g+26JmpHp7zaJWAM3enOnzRzllTl1QjMcX2X
NHdjHm5cAj59yu7atlRCDxOobTaboTJQxtdK9UEfwTp7JoOBlDaUDSgQV0mojUOMX6pIO02xyOVj
wxdeTCO4pHmQohg1rctQqI9NnBivjj6ExxzfUt2zMkd/G/m1aUcvkobJyvF6hxZDTMmEcAsvvRHQ
ZLljpalrsUoA3P4neYFNtrJtVDxRo6Z+yRWg4ai+YKWKZqUFcWpfxsu3vkr7VaCj55ICc6U1qIkC
2DW4GldhFxPLOSHqdA3LuZijSQaieAaTnaTSu1s4pH5jyo0YbasL3No3YxRiTs+YL3Xk33tamWqb
jz2FlE0/lubJJBL8wUODcH+V/I7+6EYt3vxgXtSzhEgmPWtmEzMx8oH/uE4jYxh2/KCP/z83qnyb
O5PUlC1quOm0BcBEIx8liDB0DfXUFCjprXzdtKxy7mhC+aIlFJcEQv6BFs5DnW/jgWG9nY35CpQp
Qx1+lQ+tvTApUrdBtqjp3e5+nHQ0fMHtX7qyfqk7xTpJzbYke4Zp+WKHs31S5tx+TMu9mlfmYcbx
wCULdy+KA5i9Qfsmz5uRU8A0s3AYWMpxzpT5hg+WACfruemWFkrsf65jCabp0olVHFLJonLTh5nw
vcNMiW9fukv+5Dbkx2jOCK92DFZ3zPZShI/RTGd/4/xEAVU/BmY6P3oC00J1RfUn5WD3A4YY0Z+U
1KjPjoudmIsvX4V4FxzUqo3sr6VGNJBOgMxi1CNZ26X7MrNI9Qh+oZ1fnlRjLq5BESC6EttdRePS
i1K7/igJjHxsRnUv78pZKnHzEOqwUzcVEa9Yjv2/XyLiqlrLk2qzMF1WXr8aHKe8KG0GazQYjNdq
RpPPIiw4Sr9dlloHNA7uVbrxwla0VcRNOMj7camRJcTztGyihGCwahxITXDMbgeWDz1dfqm92bnk
ivWkNEn1FLOpnZqifo1H6+XezUsmg6yqCUpIS6ranTcbi9ajJM9+vvB5Dm/Ccw8+9xDFnnPRvP64
gHw7OtnQU4AR/59lls5Fd53RRw/8jPmnow3+z1/JDdVzWJMhI/5mWTAANWQzejaS7gFP9c62x/pB
jhlBSDXIMbEHLBPR5as5cnbD5CAjQO64Uikj75t51vaLWI8qUF2wyqTa8zyS0VEmlnaU53SzJh6K
zAP5IvZr75TO1g8da+DKMRKh6Cy121g03DKarm7koes0ybFTi3AlD3XVSR7oLj5EqaaxNiVvOB/Z
a06W9XswdAPjhh48yYcm+GVY/GKROOOOFs3OeLoao2snK02hLwWYQN2u7zzz+3heBa+NrlgZVF4h
D7ch0blC0Cg/hKyvzDXo/Pp+mFbu8FSS1f3nE1rax/t9keeklplL+B3wZ32VOiRzdL5VrY1TsYgW
GIl5UL+1Tg7tQVe/tiA17185RJ23kR4Kt6Z1brlLv5NfLw9ZpPc7Umr7E4D4cB+aA9DzULnEqdqB
tNSLsz3Nb7LHZLveuIX9QQDt58WvRW/NvDTriKCUtZwPaku3LnHRPOA0N8553Dzcr2V5WcsHhZ6g
2yhfNc0Y9vJrNL1eTsvc/1YVd96B5hRg+KKe+7WdmsmhCqxoFyde/Qav6rHEDuz/mfsyxz5F8Pkf
oOw5B5Rj77mTga6S5xoKQat+XPQN+3vCmCT650wsUvskHRT40eCHnv+4KThb5UPxNB9n8Y7C6DaB
kcXkjbuv8vOyNVruZTsSJhzqyls8ZTcqcfZPaA/npFEXNJcI4SoWaYPqBHtjiY0vXW3chdipWobb
pS5CIifE6AI1xSb/mKWXKQoG8lkdYRluOrh9QA8xyGG5k/QHMqDRy/bNcRhQ48sRlhxpl4zD2bwP
QZEHa8lhfXJSnbbfeU7XbOVMLyb/ysrndY9obQUygGkZb0pytMP8SzOAzVHGL9US4iSJvPK+Ogig
+sRBUR2HBbm1IAd/DrHyWdT2EBfbbK3BQd5UJg7LSewC8W1gz1pIIJ7Ss12618Dunu6mDmLHia8e
af2ThkTKNlsUED9KzN6fWViGF+HwQQ5qBahLoDwfXXd6agInOt+/ASU21rShd6NmbF6qjrRTMw32
IR/SjuA3C4b8F3kpTdRf90pYm2Tu7Qv6SWI3uVdMnPB+Me4VSB+/orC+p0JId1xvLUzIMlBLKaxu
L69RuRJKzQBkCIAVUZlXdvcCMhvu4jgGafJ/tD3ocPzVBnSF4sdCi0c7EF22/ncP37MqNx5N47Bk
ifeRPg9KCWyn765TzH04oLrbGg5pmzaogJxYQhJMh3JjsNS/4HaQXiFEM6tK7xIKUnh346ZhIC3s
eV96XLapk+UHNawuOvqOR3mKWmC11awagpM3H5Uxcx+HgaxnG83bhwFRUn5XrZxC8l9K2Allf3Qi
Fl6yN2mLzluhmhsclD1Vj67G5AJcXuOe2RROh8avxiZvpk61yXKW0I2DkAB1cqdl4cqpVNLaC2t5
TIPq+1Ajb9FiAxDTmP1UXDs6JCr2bBbV+WNZICrr++Q3kwpP7GlPVdrdSBV0oSjTTkGsvpLlpag0
35XCxgMudtEGoDQU1cQVVETsWjTkfd2ICCJVdZiVUT7fgqa7uUKvqwQlpR2zsLnN8plxPMRzIvEk
FW2hrFq07SQwdmUCdhB3t1+GTruXezezGKrHuctXSjMrZxyBwNBV/dXs0+de8WYBSYnQw9FRwLAp
HOBMKVQozZeuAzcOqeaXO6ff5A88KpWzVeqawIbS+TYHMZ6pHhunaG4b1LV3QZIi8w6BGxdYFhQ8
1aDL1E3j6O7GoihFGGKVsapKt/fuQKZ+V+LJ2bl2wRhamv1myUtsSAlgppxGw6qQVxKmCfvZxfid
lFp5qZTmq7TK13PrsWEi89eVznnkJCSFRM3dSJ8JtYQZFJtUV7KznhBbOygauSRiSFtKytNBNCHL
Ncd3u2eWYIcZqptuBAxWgkAgEkwwDnYAHn9Jr1LJyvlJteJdaUfvA4JbqsoUaBvCLwnXDX7EtAON
IlWumuXw3TKrEKFSZImVBX4qfszA99TmgLB8/OIkowL6EZNvB+Ruh3HWXZUuf1il6bpnN3VJCxZt
pyzvEz9JVedIiCKxzYmRrSvCNL9B5NjmFLDPmjoTqC6ZZoqqrAIKxUiLsbtXI3QjXFzEdwyhjpWy
VVcSi5pqtibUmASgitZFifthYo3mpQDz7RRigvT6kxCzg+tS7+2WeALFVotbGnUtFH5Df3QFE70d
CD1OiAUO3ZTQxIQ4FuoFy2MIPBGZBM4wy1huMqNHM+r4usxLfSCMgrusnoMtixkC5S2mcDzbQh1/
ihM1fgk90myV0iSHCEhJOZIYu3LCNr3eu0EVRDUctX5o6c6rV8zPONZRwqRjuu8b5+AACLyGcBII
JShI5xKl0fsymEpQ25z+uzbC+NtN6dKnoYmHT8TSVdP5WwQJGLRH8j1Yh8Kx3r0KFfsyxPELucwp
NabFt2zqNrLAWFKZWhOwq+3ZZx4RpdtXQiWDTRUYybIL80zf8usvFxQYv+FH/1b06UOusoY5dY/i
CICdH4ncD8WdPhQ9Mvemw6RkIKQ+V3YBU6wu4pf//gtq3v/qdnuaZzHYG6auYhj92wTi6mRtzMTX
HO5DOiqZF9RopY+8YHyHZ0+gYjYHVzvR/vytqDfQsMO8G+9odk/YMp4qPV0uJSEqyVDGu7YLdRrP
o8722OivA/Y1X8rZlBqqIhbQL2oh6qUq8F8EDDt6ZsRYL3MWn8bWYCVK1NxDSEaPX4qXY0vYLkOy
kiTGQYjzJwZ5kLrJ0xLNNDBgWF6tqbW3SzC8x7FlraUupLMM6gpp/NpDv5nTTGWNwlL13MynxrKR
PmRfSkx2D0SHE7ZNWt+77tX92qFkcrRqHQZoalQbU3DGpqx5Di1cgMha3XMyIU6Rz6J/npFbh1kp
NZ5lgU5W89skZEKq4I3Vmn6VTXyYlO1+ZoSx3P4nOjJqHpk6KfgwlmJtKBRs0qEBquL9JmCbDZ7X
NIQ+Zm67kmNVJPWrSXA2chRWZEsSnylEOiyIl7Pqffeoq6viBDw0Y6sqC55jBYxj1AT3Zxhsgoep
sOyNIUQy8YBRQBxFSJoezB6/lRa7208ADIX3ECAp4t1wnLayyIYJXOhRN7XAceTOn+Dd+4ho5VV2
zCKlOAYqy7mU5GGS2CngC/C+mxLixw/3qHQKMSV2VlwCrkgNEUzIhd973mtCf30V4aIgjdpxP7Se
uYBthshG0aEeKYazuU8XiZkbkHxZU3L5xj/m5AeBtxjD6+U3rVXrMHW9sxp0D4krkjzg1HP2dP8R
Uwv9yL3aVKdYTuVKAxrqRJv7TRmTHK2HTvJWgQpipny/R4Y/P1A+2nyWwKwIfSZD+CltEPdRDksK
/Xs1telpEh3sMcZhYmSm75KM4Im4pEwkDbDp8pF072R55vNBVmZKHYEBsiPtqMupZRpKURABnvbf
b3frf6u6PXR/ms1YpplYOv8Wt/RDECohOCQcsA4EVMtO/1ShVMH9I9Vo2oRzMTy27mKvkh5SqKh0
SDR2Hg3VjoZ2tV1UB2+YWBPcP8kmwhWDhI5g5rykYm6bfXGSxwM380raKZA6aVvHwPZNzYHSrrVM
K43kwheSHNzVkiMUzvvqyyCCmuWDZX9U2Rg/WS0x70Yyaif8mxOrrNQ8TPq5m6nEUa0KfUnlsqAN
dIVx1lDwUyCK4mOThQhhxNrecLqSjpTnvkL5oIQTpREZIURgQUtxIuOHgwP11UZuWkDpOZoimUHy
XarYbPage38Ta7WaucEvrmOzGy9cFnRmD3QLrsH3pMC4XE7BLy8bHmEHF84eVhgtWxHMZ1oxGfTa
mJ0gkjAPm1V06qLUINwQ3YZ8y6JhYoPS0Pu1aH4mc74HP+Gu7CFBV9bqBiLfbG97xsFVg+FL2YGp
5Mr9Goh7qRIxy+LL5q7Rz3aaVL7TTybuYifeFHY1XUxLGS9V/jaziX1ku908AZfttotFfANZ9Ku7
QqhJW5Llhksi6ae4UqmEXos8LvwQL9bXUTPf5Z3CNGmt7Nk+MGK0FyUZWphE3SvW4+n0z+k7+jRV
Sdcm/T3UzLfIsuytCmB/Y42wcsUwJrX4RW2JDoBYAphWGfyrDG1Y7U4xlXpNVlHEf0Te/fjxZ+qh
/zdX84tcyqe4zcE7jHtwOPZjUhbAcdL5mphpumYIHbAHzsk1qFvmrGlY6CwOurjtUT7RlSRRTABD
FQs2fjl+lIHtrDQrcY9ulwF4Qe6rre93JJGVzEfC05yQEJBnaKMikhkuSBYRfMTq2qytgfaOF70s
LRqQoHzNu+wm9ynAUKqHrEhurP0GX+6uhtI12GkoJRtVZ1xpSaINaxWuQL9NsqXwu9T5MJpiei1Q
HG+9RYmPeaL1JJ5RCq/7NlkvcW3tPcfxC1dQrvvyOU97hX2DanyM7Ho8fVaPiTIQiDobkJoBWh8S
WqZ/GAKWWl9o73ofmrddlhaDhKgOiu9naiHq6HA4IBsyN/fJOU9tc2vbC1Khzh9dhx5QZMIuINAQ
8KTlfbheXh56OpgvXRk99BFKa/B4B7lClyv5kLKU2zKqUT9qyDsZbrKhLaVBRUZLFyBKTcJTeu0X
yztK5Q3qeezBLEgyPGywVqDugz3Ei6X0Ectdr9+bC97vUnE3jjj6fJvCQsy39HI4KnZiPA5eeEZ3
uUrGIfpVAm+BITbGaJByfwKXtJKzjVcW7kVmV9hO8zhWaYf3YvF1SguPcpuVLoqzV9lDIJyaso+5
O5pNbm+4XpKDF/YuobGwpnqzzQ/oSJy1ViQ/Ktoct4YaLIoYsj9Ei1B246GUrxSqKyenX2LQpjNj
SBRShJQywSRp0IQw/KJcC7l/fTxr8RWR7isamXlPumq9LeEoH8Yk2DdIUnIMN66xq2YLKlxSpmdM
SPOjo3UzqBI1+iDWcnffAg0VgULy58joydI0nzBPoYomHsSDzOA1T3YOP6ObuSVVIycYuc2ct/vX
JknwfbHHcSf97EQZlce6r9/TyusuLRHymoVjSmfzcijED0fgckzgu9URAdp+KGV/CIu8f5t1yqv3
0/INo0FVhJSc+9vHqX6pWu9sJ/lVLo/lg1qU+aoJYMi0RkmIUmftuQZc32lDyE+UygBR/+yTzt5k
PfxkruVnNXyX2xwZMMn4pPncFQa5EWyHZDkSxYe+Kp2y2A0xQXIr2YEhbkk7Jg3SAUAq1TPuvm1T
egN6uRCIjqAhhxRYd4j5D3JzVUatjTjW6Tet8bBoopeQWN+0uRtu0EuZ8G1PqA1Rjw4djDuTULB2
SKztmAJgv5cIlIJLoRXosHTZ0xAGezFnMwDYbF6RlGZtZEMxepuSWnlNYtLbsyQ/4YjGmYByekUB
vHnEsNujkpzGXRE13XoKagKEop+qmP469vN+NxfzecaTd49RqVUYPaZWTKihdVaIhTHtZ9GtsmA0
HUrLjFZSZCWFVxDiTWAuwniKF9MsTxAnX8Jg2tZD2J1kCziz7Yp0osH85emlAS1yW0zDg4NG7CCj
lyKnnQCHL2+9WuDBFI0dJ8aNZ5vhvJdGKPlgo2I+3z+Du5bZRi/je5J8H1TmKTTT+pymOiUQpwz3
NiWZngS6o1xcW2h6GZwkY1/byb6yfDCNSuQmM2hJtYTTx1dMUvndTezUGbeXMAA3YTAfRidHbjn1
NVQOy3yxZ6U5NGzt2Atb+5SN7LuZRFihm+a3eILf1EWzMWLSzDJ1Z5TEssKkSDbqUjkYhmucDSyn
ol2ZvGaoNikqM4NoeVX6gYKn3EvVNy8wdm4c2j8rp/o+U92B9SEIvgQp0clV7XytJFH1Ip8VdfiV
mJRnxvXlZJpavikMt/ymROPK0m/VUmN7b7zKzyZ7h3Zg2LsYyo/aQOPjDlSh+3N2rMjbukHE2p90
zQcIGEg5hkA7KZpmrSt68mXnWK+0O/sLeSIkFyxtToNb4HQG0y1ObcMP/n84iOh1/FV+9KgWeGIL
6umqgUfD4PV/+TNGinKwxLBBWNJQz98gPisdoTKu6aBKIxFeSTWTztussKxrCKKngf8Sadq5sdo6
3dhLuB68ChXSHFSUqVUmSi/+cyjXCqSp4nsnxJnIDgG+oqBKoU3cIrRgtT02TbplU/xEnAfyAEF5
tId435MJT/n3e5GZjg8NUn9oFYUdOS3vdVyG83M+dZaPVDg9NGAHby0sJDnoIsEnJbEvp4cluMFV
TzZIEvRX5vtmV3ikAwn7BCqKFOmuqZ6ZS5x1XAWIfQRijg6w498VPzrNG1kw6+MJxxvBptuZJJ7V
MlrZHsc/ASIif4iQ8vqYp93vMNSByRHT1FtO/9K4OKpTrSQaQxwOczyfEft9ux8hQXwxovmtXxie
MiIAduaSDzczh/dA5J+5s8Uhy5Ny3wBDX8lXdbWB61nQU2TtxihlI9np6HZg5pqyXcSdtG9VFtm9
YQ+kJ1Kvk+vw3uvGc0lkzf2QKvp+aPL5nqJTjTEZmxaa4Twi08bGBCCHfrfuTbDus0CcLASvCPqy
ppXPo4a2U0QLS7sCpMRwg468PjqK/n/Ab4jp/cupzrfxTJUNouup/MPp9/9emwahDOFoJfZFL/qt
WSXJWnVjctTGhjaFeJCHnw/ynIvSbDXnBEyR466kPun05VErRFGZD+bfJ80+LI+E/IWZL5/+6/3y
WD7UpfXQW+O8ld/n8/ziGAUpgMQrrj5fQcf8n//x/s2K3k4g5OPp0Kuaadus7g9dHNXHsDMKVuri
JKlfrAXFgzxckAnvHbteFRlN2HheCnKz/vNsitR6pdcdfoF/zsm3jGbC//757r+++K9D+T557vPb
hIBekI9VQILt+qjU85+HyWojv9BN6g8YHUSHND8uQ+Okvnya1zYb2kypi+P96b/e0CmJuVODZNe7
TKurRLzJUlN12aTi11q0Lwweh9zWz54zo6WL3F9cDtgSB9Nao4WhHXEwm+zBipvaZ+fzkOGC8buo
+jW7pBdU1gwB0VnjFrFcUlxIj891JGdtQinCCOOzmg6/VHZyceExiiXuOa/7jWkHJzrj+XYuFTDn
5Ff4jVB+KS0M+5T2gJNCRnDatUE1azM5BTEd5maoYc2oS7mri2VDvgP087m0qDfE73Omr9PS2jas
b2kavAFHJaYXl8qqytE9Zd0XpiGatOQ/bPRaXxtAgCelBl+Nex8OfXJutZkMso8Ij/w20PMNwdof
RVd8a3AK+En2FDLMEFTqHfUEG5E3PHVhOJPj5OvqgJd7Cr9VOHw3EJ6phg+pHwyD5kOouOUFBmL7
ZPZWuZ6bgBLewftiW5A1oqC+tOVwCDxjhxqyia23tCt/4QwhWursONwXcaffxpbcmD66Na7ekWhF
iPYwJo9Y0s8VmYc+C7pToq2UWPllsrw2YF6shzx6LbInXaB5rH1pjec+f0kpiR9JMX9poxkuTYjB
erF+2fX8XGYucYTho5kmG0eNkpUD6iMIsXARXbUyTfLXVN33AlAefKwKUz6BTasksq+u046Hkapb
QWWuV2psF+bwbEZL7ZcLwXgriNTvfVyfC3iSXpM8l0FL6q4zbfOg+dbBn12r+YKwojyPjVavuiXY
E2UX+XaHbtrU2n1To8sfPOuaNt4j96XKlemgdCzGrQqpZt2OwwQvQNt5Ol7D706hXzGePfYTzKtw
QqmaZR8mKfFrS9gLILURiXHMXcJ0+wiEVwdpTB3rH7RnWA2kzxAkXtwI5JzhPTHjTGQX3AKv/GlW
2oOJgDj19ml6UuEV+UFnv+G9/F4U9aGnXrfKPPLVF117c0p1Tdmo3eZG9UZs0MewUDQ3DZx2ofWS
27d4JGaV3IdVM5RbY0Dpyn2NRLY1VpHRZz6hRNMqSeMDSIhb7cS/8vFmcVnD+H+nfqNvWPG8NNb0
nBTa97BGG5coFBjp847quxnE1P463YXVR64iWpA3srlrX20XYOxxCRdSXw0Yldf4It/LwihWAzue
2YvoRdhHZHvFuq7iK5gmyCzdexnPg9+r4znhR8R15eMs+VUozU9z8tgA5DPunRmcyL7A5u5UIb2n
MaeRjbC9PIIH3yuTMu8oheO6Md3qOFcTYrXPY2+In+ZSlADE2CQf5Ngoxyf57PMFOV7KQxad2ppO
MoJ2MSTKcZEoL4ZEOQ7Kk/JBjoXM1S5ZeOKd/3qakFgWUDnYx7Y309XnpyiO8gFYss2lnNG+pdhI
sVDL+Uox5chn8j1/H/7zlvur4lA+y+/foSNn0e1obcsf//MXKXKS7/zPX/E+L3yezNuI7FD5Ogw3
fgv5ucjjz4+pMwfUM1OI0CFW+QwM8b+7cZDf5wr57POcPHT4EcAj//Me+fL9qz/f3hfWh6ll/aZq
EYOebDFjj5at/nkqJ2ESZPDrxnGxGnVT31sNEWVySouQvZIL6oQQLeMCm46iMKRFYj0QDXPeMSby
7eRx2KVfUCegUyct1DdbSEaYJkx0ncKTnHfRWg/MeS138ECeQZLL9WxjKzhrtEPv1sulEqX5PnQ6
30P/ckznkOGv6ap9szCmsxKYtgvJzqht5oHsAhrBQT1qz978zBId7as4Q3PaYDTJ0qM8Z9ffVLds
rlbs+SCYl4u0HUQ6Sq6YEHU/CkrCeuY8RUufbQYk0gdVMqxdy7V3SkR0OKlky3oIw4UmfZYdDRO0
SCMUnHFXO+Tcz/VBdtDzgSgaDZEu3i7nuLhhd1+js9OMu+k1gwb0Gk6r6CWhysCl/FqGmnUN2HD4
tpsFp2Axg1NTDn8e5DkPCQGLdT6u2mgZcBboHFK0bQnldmi3JuFGZCE5Bg6aYl9XBITkIgovs9Tg
6PUGHcsqBqbkxtpJIAKuE43aizknv02FdkGS5MMT04N3pMPZbviU0u/Mjg5cnQ/FSVrYQtN8VmOv
f6iW2bebOsbAmHq3vG/Va2V6L/JIVXIsFVSC5dH9IbDX46B4T6ozejf6sN9LvbXPifmgIuu+ZThs
V3ELprZrFevWhTnI0UARxDAONa0y9oTIWCt5CNFOO0d9IeoQ+hZoeP5kkILzBEF6aw5dPqxiw/Kh
HJrP8rvZbvNOPKJ1kf/VEtk/myhS194cPZHxiYu3EoBySSkvlbiHLJ1hl4qHb+HUWt/FkyVzrO/T
1H4rwY98X3gywcp9JznUT9Dg+lkS20LcHVxjB6mhrAuYJpVX+UIrXjDxdXWlcuxsp/dJFbA3EsMt
t0xyoxSVw2k21O6xTB5HmoVvcRXlj/qivUm9xDAXxmFWlWRNrdHvF8oSk2MYj46LrLFPadGhRzIf
5blBr5wjwpY3edQL47oWlreyHq6aFitPLDecZ2PqjgoinOe4Rn8hMA096fXHYarPstwpTznQ+Pdj
xApi6uNvVL+nLzHT+npIl/GBeqe6D52oPDjM8PQT+nOdpclu7NUQn725EJoKsyqzC+8lF5cqtWXn
gd/t5nlLB4c80mx/cfirCeTS1bZASjCaZBE/CSTa0CX5Sh56gxWBkTSOljMMlyggd7rWSOaL+g56
fl9pX0zRXGkDT9mNHeKbsshr36QH+X0xYtajpRk+9fikz/WisfcTL1RafKJR4706ZlHsG6MkLZtQ
3CixLEpefXiaE0P1FbqwN/bnXO/5CL26tW5F52i3eStfaXMPevlc4opzpweNJem1S+3+Vnl6txpR
Yh/kttNL+mA7RZO7nvHI7nO9CCnHV+BfM8HRFw+B58UH12CCFucpoUEeLewnMK72BS41ViXhZkfm
gJ1pUgFBLUBGbHIOV5PDrXevMk1uex1E8bpfiMYdgwD6rj1NWy8F/z8xNl/kA4C+d/LbPXQG9Z9T
8nxLR8hfwgHsAXy8zqdv7GxY7zX+LBxVgz18UxcsfnahKmj9lU67xOOXMEnNqwmfuG2Fa9GLItxy
tnoZaFM8t5Z3owBjv2f27K0baw6BcETzlx7qJcOn896pbbfjeiQOMOyeS88DjjV11YvuKkhkyoLy
feOYx3u1LyTzcn+PxQPjPqxHB+hAV0y7Vivqy+czQ+3/fc7KxpyAD1L9dlZL+jienvCUdwMGzb6i
jFUGl85OaTLHHVYhkeSTBoLCgFHSF9Dg9V8YvE8gXmlaGb1CgtYajw5zLwLI5cNsVd3FNZZtRyfy
cQiJWR9j22BFmfPJ6X1xi4N02DRdYF7Qk+HU6UN1v7iGcoUtaa0pWyNTMJeDzq1xI+oCnnGaKlt5
SKcqpa7nwk/vteFG8U317zFlXoAoW36uNH/eezezn5C21td6cP983lFuY99Xg/mSG7EunCKsXfk7
gKUXvStlZS+RRYEVkXcZZy0RlnPwYiogeUm6qk6GVzSbZXJJqVTdl5JCziUVMY4LPPl3O9QxafTx
gOslw1QY51vI9PFX2lq1P1ZTfbWHOXzr2OOQvxR/NeK2PgETGVdqX9XPirJ8n5bsWZNq0EC/jMVS
f10GXcGnwtYmxXprJi0U+MErfph2O94N2rL3Ig9jq/wt2zHyYQncaY9zWrV3SUt0Lz9o8ASGGxBR
9oS6N3gyZgo5Vmw/yZe8mKEx8lDOovUj29bWaXvE07nEnf0ypsiZ8vpFFpLHX4mJ/MgJMpzv6YhP
02vWBNbVNzPtCE9Ky4trI5kyctusP1y3rw64y6+2DeTIm3Scl+70Q2GnJdIiWvaB5UdHz94fVJ8d
9vgLiyrd1rrsaQxPKTO56ZzmhQsX+PiKQNDaOlp5+jAqSXWo87c/sUpjRJdRpvlmGgnL+NHVLaon
hON6mZLVSuu/GW7jDDzJjRVjo2rZvHfGis6HR3E6qeovFN73KDzZ40b6T7qJ6aNb1tUjDnWpDzMl
JWPRFZsoJkvtf6VBGtxoP9q+kvfwRTl7Cnvjo2+XDh5PZn4BMaKsGhZJR5k+2izR0RmWXVrN0XEU
+Xd3XQoq3weUOVY+ZRvHstJNpDskyLiLvkaLne8icOk33Inu3l1I1ZKv/g9jZ7YbN5Ju61dp1D17
cwgyyI3d+yLnWanUZPmGkG2Z8zzz6c9Hprtd1adxcIBCgmRSKjmTZET8/1rf6spKrPXAY+4EGnaJ
2ij7qEsiXPVJcOmhiE29Xn1Gum8QYmJVB3SKCHLSulkQqLKxRECbPm7qFddbuof+l785YfLhYvV/
iDD8X3zLeQ91/yCQOp69iacqS618nA5JSudnvyHkmPYgTjQYE8MS44p2Gmfv8AS99ivKOzATPpKc
p393tfxEXEfLMq5kcYqr3qXvWh0iZfvX8cJwmhV9Xmd5zz92U/NxBjUqXrD3hD6+ywKDJdIcldW8
Ve/D1kUSFKvutyH7CaNefmFavp7bwEbPfUXqmrmad2l17HVYAod5b35JGCUWMIuG9QCj7Z7vRT1D
38ITsFmscl0PHZWfxCINhPE6e0sYcwe1jJ91LwUvUBBlje5vgJwXGKdBQzfNVKHceJLiRigDgK49
5mg910i3zNPnPG7JTMowvlf4qZ9LcB47Bczk0urrTakpSKmNgOi1zFJvaht0hyxTW/Ir0vhVKZV9
OZuaxhEpYW+g3ZnkAolunOSYBXTQJmI+fgtn6UWxs+o1kr3IoR2YxKFR9aetcTr2e8vrqvHr7/Mo
cVB+DHf/dkJmddjX+pRIdIF0QxbBSleTchWirzr708u8NeghDlXlaxYX6jEg/2xZqIbD6nwKWOFb
5mPE1bmDffAxgePOaIqSZ/xX3rpoe3Uz7+IxSeAl07Qxw048zC88bz5UYah/OqRRuHsgZx4tiXiQ
YMyXnpvbWzfBPNxqVXIX085GyNA6WKHi7X1HcZaVZ5QHia9lRzdIv1hlmq0tN5dPRTDpYN3Oei+0
/rlwPPWno780jvrg5lb02IZOec0UDSAFLYZ/7c2RLLTDwKHhHSXpGS/jbEBxpewJYsMwNFMFI0cL
Hqd351XRvFLKe/3XGfOx+Yy0Yn2u4Ckjnynaz2sG9KMnnTXwdV4z6AaUgD5HSTq/GQXc83SywZdN
K4q4RD9aeDQ8WZJW27SrVIfi51h/9ayhO3klauyh1pTXKi+tbS5Evp53kxjPnJVXMT6n2j6bUJuI
RPF3TepAu2pzH+Rq15CmPIwQDibWZ+s4X0WJCtYKbJZCDNZqNCEzujq7OUlCmVmB2cAER3tquinX
lJ73D6cKduAzso3pMhXIAvC2/F3GjTtNWUdNlJ71Tur7gfTWXUjF6MKxbN0Am1srODZQgafKWUbF
Q+k1437QWr3dOrSHV4FvEwM7vVvHPws69/wT/slGIADSQRycZZsxDgrqfRMhIR2dcsO9ySKkJpyC
x/9mbPPhWOEXvr8YhpfTsQuNHv64+RDA4T16jm8Tf92d5KyNnndTlAWjMaxapDHLitnzsnJ8zE2i
1uX5vglEX12UwOGC+lTWhQ/uJmBwnF+Y7GTnaoy7lWzMCR2Li8gXRCFONDZKW9raHCN/PfOmjFq1
llbJJAavm3hsU21rjuRZeIkhHgediBztQyBOqLNI/mrktpq1qSvZbFrdvylTalMrWv1FFeEtqWjD
jJQNL3gfXjtVeZzfn022PWc709mhryyLrjGfLeVcCUV9Fco4XliY4prCC/NokoeyZpHz1mQi280u
PXQYZrfSdORv8Tzb1Ov0IY6r9V3m3ONMznrL3MimpPFiIH12odeQNFDfCMT7kYhGnksrzhdB1wcr
+O64TNTCeL03EgPF2xB2eC4n6czgutyTYbiOpbIrXEd91DQlfmrCaG8GkXgL0rE+9Jby7o36i0Iq
sIfKHeIhF6AaJRtIJ3zG01+gcYkkcV5DhNaMo8zqT90By2DgHN/Mza4kH37t+uXXSM3TRzUVw6NX
Yfnj5+cXdPbF8t69tBNnhQiMSZqX9cTb23GBYwjS9RwpglFa3ftV9iUzvfqh45ZikCLJNqXv2GsY
CGT3qJjFejSZBJJVVq7nQ3KMtOdKSUjwpfVJvT/2F3mGLqvsKsqDUQ6Mw4PpuEZhehN5mqyHskhO
pjnY5wbtOpzcsvgo0hTLEUQW20tVoKYmObtJoG/SjBW5OaiUvHQSv/IpBcwqh6vddOffbqt5Cx1C
u07tgrpsUT/wpIl+/GWDgkB8P9IlqPaJfNwRIKrQXDKU3fxxsrqi7VvgpQnjNjhlafHTmm7Y+aVR
HR1hQ71R5/t1PlYb9nDJy4pmY6Y8aFKEa/gt/dXqAA95lD2Orlk93g+1Ubq/p+PeA2vi9L6+bZdu
rIujb4/RFxQRxYStrcF0HlnwC4SqSLNaEMHbPvDhfo5BepxTYhN6Sk1nkp3qFwOlMcXcWRF8i6wP
rGWqxOj50TgFG90hsgbJmnEyqxj+tBTBN5HgJbc77x3Nqre+X8H4N3a56ZIpPplX1Ki09/NuMaTZ
pdJZGUy6HfKYSnRQRO/Mbq7fx2zNODdG9Cjs7DhLMTWtcGweLoDaZajTeiIJDXjnYpZ63k1aM2FN
DXt0Vpr+PZhFPVHTD/vcMcObYznWRSr9xhrj6DYfGlOVAdSH3xciHsHJbam0tYP61ufDN1sxu/te
lNU0eJnlrWbdoUht9aDnY76Aq44IOyrbw9zpdllYH334yQMBGNdfRc6+YHqvhZZyxKxzBqHXX+cX
ZXJ/Uhu4Ir8Yj1XQ7u6EAq3XTOBT+NGLSmn2wTQzizzvPYbN+UAYYv/awrDnsbAbNAVJ+3Rf+k3x
iT4xPc577ZQoqCjBRrm1EEA+Sp3Uxnjw26Mow/DWElWzmN/IqqgmSqkV11DgqRFoctazZHvWUncz
aXhymzijwQKVVTlWqrw4Nma561AXvKdVSQAAEOxBUScip9KecFjHl6rBFV+2NBIsuiWiFb+2fh/r
8lpD3WOtylj6N2lY46Ycc+9E/z86EgyQbdHjK3htNMyIZjIecrVUVkIqy2xaxOsSbk7YRBDI4Lk8
+pBHQHVEi5LMgKuVjcpZz9BLzLqVJCOkUh3ShS1ETPYQogVrnqepiUMjxUzBIKEvESqRpOjuJXPj
JDuztCBGIFdQuSci2iROgOOplYyUZtB+on1lJMaNCuCaxD3AFkEBzGx++b1byKY9MHIgiV6ASNrA
wyo+tCj8Pm/YrfenjcKJnyOqRRrGpQcUGHUPhzlNKyhWxJ093ys+RuP4xCJGKt6ZSN1bupnsf4VV
AQy9UKDroCySMgtlJL/U0jvPOjLaSAdRJCVRYyVrW9ZoK9PuXmPdmtJV8VzlneesS0Vv7oNAOu36
nvA3VnyWOMveNaO89HOccu2RdzO6X21LGfHKeitTqPLqKSQVRDrhfrqXtQ+NYqMyqeKABXkE71Ix
AH9NJdR5S/FE/86SNMUfwRao6HQx1ZCWUaAhXHEQ0g9m3ZP9gobXgoC6zMauOM7YvvCRYLnu5rSD
dRfLBH4Ot6fVtZMi1OhcuiwfVSe5NVqBOxoJJZYzI4/3swrOrwKTBsf41KjlA8VKyoma2dHPzgKm
X6GtPHr6cj4zaqYLUtce4OsZ+zsX4X57JoRH+Jjp7x4GQ9EI1gJR7YyhTeAAcyZ1AqTfaeh3MHqt
oPRTWFrN1PT57dyTz3hb2v09D37ClGUbKmj5gxLDWgwUfLmR4q5msbdXwKX3R9ibeuNTG+PmAqlv
vIxF52zijkVTNSl07MRwNt0UzFHCc04CRiN9jm+VkwktdnXuUMGC2WH229XjD1CI4qEBv0Xqqtbs
wOoM17riVh3xx69NpenX8yg4K+bLyVKmmSblkUlQ1ZhiMTKv+TCwZiy9vvYe1Fh0B0cxvjKL0peV
6seXboBN/p+2slj/87vZhy8QAd9ZrX3RBQefnizLFKIKBa2CVT/WZz2J5WVeFNLDfFHBuDzEQcnd
ir9tHWj0LscG3gv4kGBPIbzCzhpr18xrvtmlTmJnEL3YedoBg2QrNcvJKziO57Gtz3N4SicDPr5k
GO/hKXMBYD6mK7Sggu93mzbZlsfA0cCtJS0Pn7ACkeBY1RZ337gXuhdfqQM0y6pgVlKPSrQupEsZ
SVm2Biy4GarRx73zq4C3m4e7mSpRshDc2XWOJmvyN+cCWfs9O4pgYXfZm8FP/o89cF6U37au5Ts1
N7R9l/XOA17EZClKEHd2wANzMR9U0T0MbndIcOyf5/97CRhgFUG3Yg5EjQsTPYk2tUUvCObi/OLH
9ZanX7MvcLuc6sK2dq2s0jVXc/HFuuPqCYusvSCC/AC2nlpHtTM9Un4QYdE86/JkS6Cz9VSobbZo
uzbdQd8rd02rugszxgPErLd9bc1ugSH10XOTFycbLbhE/LQtkYn2vrCeaEOs4LA8zwLDEfoeC8H0
m6mJYZnAxlriXdYx4zFOpplRvM1bATOMtw6QIyoXQ18y1JD6Mw22Dj97aSNvBXsDfIVWVfBZZu0s
V5O9G+OkXsVTYpDgog5dR3vvrL7cuEXWbrRBXwuKmtqiqH1r3ZXGzUjpdPQFhG0F5OAX1GYHS8nL
HxqWDBuG54s2Ylm14c3tGysgYVbq+bJBw/kd9IMHyGJjGCTs0S/qsFjE9Zd5q9PLTYTa9TJPdcwI
P1NNpWg5jFFyqjExLCS/Ev1WDH/awiCRic4/oj6/qY1UNoGIm9dCtR5ywyG1efThBppkHgy2T7dm
8rda065fhFCsEVwoNjo7qm/le9Nc515D2SfmRhkVbzcf1sz/eLhrrjZFo0dUz89tXAa3SF3U1KfI
AVJ1FAQTdMJKxKnHof7otGFI6QwjeGE2ymupCWUNYYr00Gk3T5l1tU3RHk0v3bXC8a8NzvUF/T3r
R4wCI0Ic9iFi015Si47AOBb1Ia06YxOSk/j8+1w9ITVtDDJ8ZDrNZmq1d0MTebnVhrqSvkr5POg3
0vRxUOltxzgn6y9gjEOX1i5n8+ksi/aHsL/gHR6n/oflB0Ay752RcQjAPrWXeeLoC4zIqTbhHysi
nnn6FeW6TwR9FEM4RzCVA6vGTjo5ibSTFWTKVHc6uz16A2NmgQ7nMA/EpYGtbozRW0ywS1Uq1ld8
XjeMAc6LK/x8C/1T7mLdy+mn0f7szZ4sKoJ3t92gNVdKG4t5EnufyTKG7JuwoNg+zXVNUOrU0D11
A64dSx4yrmQdhtSAosHw3n0/P1GQ6J/yDlUQ2T4YvrFXvccp2cUwAnmS+5n1RV6d0IwPacMSSE30
7mY6LKowC7VL7Itrjcitx3Fq6Aq9xtE0jvJUTR3cNox0tDKNsZRZ+HP+bOeX+aM2HU4dVP9yX1MY
tvO1MHSF6YN+GCIAIn8ataKw2oQWSkwT0/WO3lf7THG5Jqc1Qdoz7QZTdzjQ7Z/znteLZdmL/lIl
BpkNmiUB5E13fWEUxUFPqq9hn4yrIUETBcJfXgvLlVd3SbSouJr9KO8vtWW+5NIKjr8PkZR7jMyE
zEY1+lHyXJ8iD9IRlloVW+267j2WS1C6Vk5i5ptam+4ELJB0iYyprz0tdRQA9semat4RaVNkjMcO
UAw1tsp2cSzHCmAJs2ZYJ1fh/u7v8+ZTqjjv7qfMb3iWgz/MKOTFNqjL2G3T37X+XdhHjylCiHkm
k+VjuvE1qSVHGmj9NjTf+qyu6aZnBfbVsPwZlMl1yGl5hzno1UyW6ltNtsty1Hrraehjc+WneXW1
03BERZpm55gUu53t47i496H6Wo3W2VRiWeVyOFem1R56CbvbsIoGnTM4moA4nNU810yUId9QFue5
YSakcgzLefYSm336pEfDUqlMJpdTjGYNhH1Z+hISyVQEoc5sLO/z4A6gvygibzm/oUvTOjhF5t1/
k1S6X7uuptRPTUkyw78OzT8wn/H75z0/5fHqSG3jpKSt0uFPtlwvL4Q14rqYj+lW02wrM8oWqPX9
G3Pulzmpp6CFv+4wse0UciVZoqHcAulimnXzgYUyXbiwgzEdjNWuFh0Ep1IaT3GuI/axIut73pbH
Snj+l37AP9sbYXwkw23bQhzfWnquXsdBwl4YyuS7TQ5vFTvKF9+jDxIQPr7B8kLUKsMTHrzJojNL
Q7B+24u6JTai66vHyuoO819WVGG8wq7uHjJdq98Chcn39Bc7aEDoUIbtLlZkUq3ixb2iEB4QaLVP
nqGSVFyLR7cWxhuCvWivdda0+EknlwhqgXuZA7ThKmY02s1fsTftAl/dZtRk1uaECq8z2taRj0x+
2ptfDI+JElbpbHNfwhiWge8t1vI3aQ4rQSNnFesjA3RBJSA1zE/4T8aLEfkGfWj7U+384Wgaw7e5
lPkfi5rzO6YvL1opAXyg1J7vZ2O6z8mSZuJXi+186PezgMXNymq0/DIfUmuIbsUIj4uUK3sbeJq6
dyT6joJLe+UZVfclCNN90v8UhFK8GkXfHkQWjct5t1CSfNMArtjMu0zY8iXSDXOHlrtaKJAAIWJE
p1nN41twGEwt1FdJ2lA5jPLn1gv7kzvqlO30UjvLcpvVDgogEr8PM8tYiQt9F3VOvXQH3z15snud
vSKRCEjdijxrB9mX51Aw7c9+EtX2hkU6DIAk4/JuJZl9OnM6XeJ2fzoudOVsmIGPwAuJRtZWYpfY
4vW3QoOuQvxPAUe9pYrQnmdhx3xGUNgk4Ek6J4XTTmxqUseCxCBQ0cGvcbIq9UCMvHFViOy7YntO
yfwUP2PZN8tMa7IXJKbN0mEQum/Nx2q4VOhDc8SRBXUhAjG2I/++gyUoqHsVkPiWCI1niEtQ85Tc
/q7j55uj9RppPEhABe+oBEn6jmS3tvXUWIZC6S+ovFD2JTrw8BxvMRSw8qipnfkK3WUhNo7eoC0V
EVm4MrdAiUxsesNWSeXWzZWDOZNUQaaJPCuGC+EjOXTNAeZckI2H+dj8UrkQhd0A2KUoNxBY1GWs
WYxLEZO8i1uHYPQN+FgecAjb8/uDMYjvAwHNT3VUxwe6nsba01hvddU+5CtdBIoPgmCCuVfCSEpS
venFzvsNaMONpxTGNmfhcEmiyuXJgDSvzbxxO+/+fiMwKTrzRXz3q3FYWsDurvMEdH7JG5TIOjOy
OPeQ4zHdJwBiAos0+THXjKU3cT47w2tOXaXt5z2HXOJdHDYF0zhGPHJG9iJwaKfO16FiKpSDh3qF
5xlo7Axr+73EnLfsJqXupediOe/6CM1rJXEPJeIKd9Sq01xYvleXu2ZcBUqL2RcF2hJOCFwSqFIp
iI1XSnokD4Ugtk2ijZfdnCpe++2uRIjI2KNR7TOcutgldf8LAngnASZRvPE9dbLjjWa1qVpjU/lB
e+totKz+01ZWEJQJLEb7ZWl0Akfd1kX6QqFiqnMHPtqZq+eQrzJthAY8/4WmXqveo/HrWXI/CCW8
xX335usNUotpT6ZISwIctfNeL/VPp2mHTRAU4mRHUl26wEa+DlJ+rWSZ34zSE6eStgV6fuot9zV6
kUiSwWbStJMr8lCS5DbPbEnbIzg37p8itOIbI6vkTmqR/UZM1R27lUzHtel4B5U3NsVl/sBbw6pW
eTOYq7meTxqAufjV+ShAB82fXyHcbyWReL8+5/nTrVvXWKdqWeM87396tq4/dKEZ7m2duf08IBt8
XffdIgQ+gnFF34JDIl16cOM7d23ejXsgc6Yz4L4O3faL6FoKWSUTlxSRWoxmlmh3RV6rFjlTQe/l
o22MHyZD182sDOOgpHw48w+Y2rSKD15ICzjFZQmy2CmKfUTN8IV8o4eytccP6UwAjtwJLzlt1wfb
GhVGf1rcgWyTS9pF5y6xjB/ThgLUct4YpiOdCM6pmosfAxuKZ5pPkRO9+40GnNwLvaM5aw+gO6MU
lY+j1RCkPUCwnXruhetKUgpDpCHTWXqSUAnN6XXMPxT4fc38tk0WLa/bhq91b8XC39e2yM+FVhcU
BtscM2wdrzrqey9tytIRCYz7Ncv0xyHp1Z81qxNw9CswRArmEYlQSzjjMfT64dqog7ZIk7b9FpXl
gxPq9gtoWncrisLcxqjeTXWsXkxTfdB1I3vUWzV5iQDjthR03rwy8C6WDWtr3m3Dy4yB+K/v/X97
n9n1HqFR/e//sP89ywfOBtzz193/fc4S/vuf6Wf+dc6/nXIOvpdZhQDi/3nW9jO7fCSf1b+f9Jff
zP/911+3+qg//rKzTmkDDI/NZzncPqsmrue/gn/HdOb/75t/+5x/y/OQf/7jj+9Zk9bTb/OCLP3j
11v7H6Q8SaKP/uvPv//Xm9M/4B9/XD7zj/j/Ov/zo6r/8Ydt/52EZEOCzHDgROIB++Nv3ef8jvp3
1SJJa8KmQWpUDcxhaVbW/j/+MNS/iylgy2EWTktEtwnaqrJmeku3/m4IoKq2CWnNQA6u//HPv+sv
39/v7/NvLG8hiac1cVXS+Su8TdHJAxH8D+S/hdWESjJ4dReWOxmb5WOVFFO+uIszvMzpDgIdjoOF
U7cJzliC1157COBUL8tKAR+TGsAjVAKD3TJBmO4PuKo0WNpFXhckKwbWKjKH6FtnNC1yHakB1mXI
/Iz9wFyrXPzLrGv0FdCVfuWqUn4nKhhcqRtWpMNg/EmTWn8TghaA0IxsqTcd9Tawsk9jPNmWRk39
jLrMWYViKDEDqZHcGSDRHx01gd5h2tEl7DL6d3TVHX+RlGZ8dSypfU/NRl2FCXYWilLhuw6RzFxb
rCJXHbKAycXKTZ8Glo3ruoRFA6ZLHFLdyYFfFfoxDUTz1lEweinwEY8LeGCsfzDTpiQTwO9iiRvL
9qaPvUAj2/jKu56UcNwqEggJfMzGYDeaTU/pOIi0S8OP3UiONfsFdi/vpQEASQkRIxUzb98Yv7Ys
EY+sL6h0xnESfMHRVfRrlSn/VsercQtambwZPfNS9PvegLI7aX5EY62eNCsZs6WnYFMPsFitYxR9
1yZqtX0RjvZbRvjp16HPPcjLTgjVlQJRbOIz6i26vEbQIFIS+ItaSm/vOF0hETZZVa/sJlO/MopC
+dTRFC3xyOY3CqLWtY3VtuTp2UcklbYsIdcWpWKIKVHdZwtZAJcCWkYg8sIsE+2jsPU2phuBq3Mp
Wg35qt7Fb6KLm1tUp+WjS4IeuljNJIQZ5Hm9LieSZBB3RbSoo4HQ6BJMSi4Uj+l7nyuo1EcH6ajM
Im2h++5wkKBdtrGGcWgdG0ambXyz8VGABH7JrL9s43op0P0vI8dxviQSrcPkJfgsvCTDHZKBbMGb
2uILdoUVGQThZIRatSOPbgwwoGA88um3rmYYD2FdNfBCWLUSTYV+Ypk4rruVdDeOVpSLgOGrk99Y
yYgvAT91DqdkWUKcMyowgZmcJfpXIk06vZJoE0VwNESJB0y6rV4uyVoYjpR6lXWuqZq2qBoTSE1C
gupelLhmy7ws8VAOabdI4Mzh/xawUMBHxCOTaELNSQ8cyCsyipb+pc86rzBqCl2B6kWkYNNN/BEY
WrGJHQCzMB/8bBPqsqiWLCyEurQHVbzJcpTDwsxNy2HlFJLl1JQU0iFMNVG+STrVJh2qpaLCN7FL
FdGOh5HNxwzqZYqmssyPHZFk2qPipISEBz2Smg6NdxxmAVKMwg6ONbbwS+9OEqFIlDSDqj6Ngo20
Pc3dxuh8fkqArmikaXQudM2hhBd3uhRbpXGgyuTQDakKeDpit0xJOVO10+xHN9YtNdgeehC29P7Z
QdmNLGjUSVELPJjCQWo5b3FgF9WBzji26ADSOTrvkD5hw6OZRLlBB2vUtxDNlkGcORTUMiAuwm8N
FglWljwYZsNNyQoiwBiqBl29aHu/+SyamLLsGBnGR5BG3UsaNSRGUS3YK46ZXgpL2kCYe926mVke
PiUJ/lyS6Ez/OfeK7NPzITeOrZJnpyrprYNmqsDtpE/gIl802lK1EFTTPSULHhQM4hHxQ2PgYyOX
mgcEzyf3Mxr4k+ixZNqqMLPyWdPT7DNQ6/ILAgf70UPaegxTz/4u4iR5rc0k/W5ILWsXLj6fcekZ
SkKedgIuoAhaHzJ7rOr9JijaERIr9I+TZcLw2grRkeeVuaQzshKwfG2JSxYuQKi35F6R+Dh+15jM
KHsM0uLNFqF2bJMipxxq6fKBkUM9K6URfSkBuO1SI/ZoKPhtGvOn5zwpLBNEiZ+RA7Af0A18eAld
kpXi5pq+1HTNsJdaHNSUe6QJhNw2NXwQEcrwZUjtBAYV4TXjNhur9tiAHGLR5gmNVjLEBkSsGGz8
1eiFLAu8mCS5COltvrJIMLkFdpy+R3USFDu3d5STaYVOvGrT1oTUrRaSJ4PM3ZgcQa4lkINasM3J
cmVB2JiFiks2aZTlYDQpFAo7FNT7KW/yIM1Gs/jSmFX21UQUv8aHSfM6KcuDryrRG+5cQDxcyeua
FOlvKsXND8K+jHeLmLWt5RsdS0W/w4loZrX9ETtO+6RppZBLv2WMQCJZAb8rHTJrNkE0kdqpuJjv
KY6pb0Hd8Kzokgq78EAg9LdwSIVOpk8YD4tRLfsfbTPJRetkwIDb6uOnloPIXBZZgtUUBdcmyq3k
52Ap6tnuu+y5MHpjrarBQN0qQe2tlMS00O+imCx1baAPnGYfJt3MdlFZQfk01jxlaH36YjXykaxM
UiWjNUCKlIEit4iIdkr6TLYltGsHM5JZAtiqegNPKbsVXivfPAcqSKkCTmQSny08BH0vaJnyb7iZ
wQslogoJwjLEWmmGqFumteo4i7BJ5/Y0vQumAj7GTVqiNk1B+EuZllIh4DKQCyXq5SrOrWLb0nV/
UPrBevJNxdng7lU36ZhpCZVEK/kIJStq2Y39sazpN2fox9coPLSnXkeUqfBPX48ICE4ij9Qztjvl
Qe/Unidh24QrE7M2axIAEFHqkCxplXq3YDXqnU0r0A8dLIiLlIF6k2GLs7KzzXHvjqmBUj2bAA+0
K3TMIaNRrLNi7DaFUiZfPKuI9xBo821l5/q+bp1oZwY95R1pWVvfibmRS9VV0SnLrEe26NHPd3WS
eci1Fny7fZc2330xVBdD4sQGZJoQ2tGkL8iXSQn3cq382ekjFfM2tTX62tW4NZD/An2xPeWrqiny
jb4HwodCxIck1csQdBvcMfIt2iMDjLUzVUWMq4rmQL1QOuKzCSiFETZWQjth6643vqJWy8H14g0r
8OArwU/K55jaAeIYtVe2ftSFOz2S49bv3QCrreUiFI3C8WIiIN2wvpRo1epIf+8TrX+kWBXDqwKk
m5mWi4ZTmhfywYg19IJmGenwxKTIx03ckM2iaUq2NZCanvhM1FOUqESmVYS9iyR0kwXprWRo+Fjj
tVgQjydoLjRZY36VQ+OcbLzyW79xOvp+bsDqP6/K9qiZ9MrQe6ZlzOyupaXUGoHxXvqhvEBMaehT
M8pyNTg3EgWoOBlNQ5Io17HHDMdHrFI7SOCB58QPnUa2g9Y55btD32o4RJWphrsAx5+6KLIsfYTh
raZvlmH7r8EYF9UmU/Pkp6fkxhZcu75TsUiiYdfyiACsWotU2gqOT5lZlO2rbjZiTRrOwPca1WNC
faLJazTkvXntZD6MRyA4DCq6VSDSpVGb8+hjmu9NRJMhXQPSSnYdDoBTW6PIjzIrpK5tK+oOHHN1
HOLafrZ8bOGBX2mXIkZlyCTZA/gBOc3Jeso8rJnxVha53b7mbtHue5JTN15g2mhkAEo8VnADCixl
tcBYRnFh+iviq9v5BuxiUBnbkLRT7yTajkGhC3ozW9hdN2mX09bZx4bLEGb4VrdoUK5pS8uupxwG
lKookRLvFqoFOK+014sdI5NkkkiSoRGXaf0NnkAS/DCFSwOEL7dKVtTaScvjMqHAqepknS4iqpWv
TU7iK6M6sn5FDt2hAWt3slxy1FpVqU6NVbosFmtxaEsqJw21EsQbVll9ZiWt2rGp6k1fYj70cku8
IEuNbrJNYf2IUs+DhYev44vtwQnwB7U/F7STd9KzlYeOK/RYuQ3wP6/1NujU8fzxRJTvRmvVeM0b
NKoLEYAEEMSbqVctVSr1VpSiuYF/4TKUdbt168Y+ONZQ6guUUtQNQ7emZ4aIauFEmfcU9VbuXrU4
tZ5Hwx9f/MrHXRQMIUEqTGyX6WBhuG+JZaEmUplwFHolYx4cVS86w1iyqPo8/gJLVtwGDJlvpTtG
a6JlxmXuVfW6EGbFXR7ixEgMa3grkzQ5dcLJqekpbnTMZJGsktiYGMWRf8Ir7/qU9IXxrpJ9/Ead
1N1qRjUNyWVk3TyQmPXeoTSWY3VMgi3UVNLW1LGILLT+bvjsNpUxmVWftYhHOVOJYE9Lyd1XSR0C
6KDsvZJTSjELUvBNjm08pK7h4NfRWONEsftY4V5+HnzPXUVxnTDQDRY4c9eKvvT5mO0Tg+sDgXRr
X/JIRznbI5Eg3igd1RZPFNlsgaCNSCPDOxdj5uW7jLoRSm2fEINxerItmFyIM495lxkzDYTnqsGL
sgyGQJ51Kgb4hvVeELEd5cd06MNzlDfjGmwFMz4EmE+eP0Q/7a4e9rIsum+uQua29DGwKiyMPkw8
+kuI8ZOTrtQGexVouXxus9jpVg4tV6JeGCI+iICX/LMEhtIs+T/cnUly3Ei3pbdSG4AMrQOYAoiW
EWQwyGA3gZEUhb7vsa23hNpYfchMy1Sy1Nhv9mrwaqQ0pURFoHH3e+8532nYQ+WBDAdXA2OMAjUt
ksfJqhkkh1SWx6nu+1cjUdRbYM+ILRPFgvtHNA+hWYUJx4SdYgUNur7B8O1nN2UfdSj/pJ7QUS0d
p81cyoajShAUzEbSPCteDCBqkK2TiMldH9kzpDpzPqmG3Bz0UQt2cs3KpRlLAf3/pMn1P6l9Zf2y
ffU4NeX0v06v9ev7R0qq+Me/WlnL3/2zlUX2+RdbFra6hKEriqb+3cpSFOULp3qDNpJsGgsX+u9W
lmJ+oZI26WVZmmLoqk2j6a9WlmJ8EbaBK8dECI8xSrb+k1aW8u9w+n86WZ/y2SX29CLx+2Zv1PF1
DPZGF/q74GxGi3sZ0/QnAwKPStXq5Hm9Yd16JSrkxHQWFQ4+9+86f3912L7vqIkF6fRP9vA/H+NT
CsJotCpo56nZx6W8twC5ULeUbOck9lxZYceZgRqOhtlKwgV5sPCLkkPVYFOau69VrD6kenTtgyIk
omDxVrDDKpJlemZDiRtlZrZW8vR+6CAGxWC30nYqXDKNE1cU8Vk1g+KswJciTUXep1303IDM08Zo
N2fxdSqFuzDNdEcd4Z1iIkdhVEtEzVtYFDk/B06nzx+G5e/of3jxHJzA5681FjVkRfdV1l2bWcLE
ucFOkluj5GBSe64kGmpCdmytPIx+Qgpg0e7yVL6bDHob5OkFmJiRpPz66mpLW/JHV3e5+d9B3shB
ERLh1v3ejlPJIXTB7RS+/LRYaq2aj0FpVNqaJ9LQ6xCLRX55mMoYOIu5w8CsO/oI5a0hu9IcXtWy
/0MRtSuVdjHLcCYz3GEYC7qVkAgskhB2Q1AmHghZ4ZTNgTY8ms4JZjBZ4h2/PaZoNKfUSXVxTzQm
JbHZ31aV+TuC2M+6s5+YdvjzICBJdr9HP3hK0/AqBnvsVEZyTVODgHqdRPPQ8M1HXxOdM5nDsw7d
cUXLqnUMZmpk566jMriLB7JbbfW9g5uyQSpDZylIn7QCmRYtBGMfhH++DF1AsMmvbxWN6B/fquX3
v7tVCdjLKZZkWDV+sLUj8OvxcGNq6kbW/XNkIsWzxgfTTp97IT+IpHWRhHlJPaBcAQaKuYThXFUx
PeHZdTJbOdha49pmcR6h8NGQ2P/6cyr/ZrT988J+YrOhqAmNBMbcvus6NyeZTbGaNZgo4EsKdfAY
vNcGD49V3KdafAcYDVcHc8nlKOXWRYkOF8aTJIrDrz/Pz275gjn87rK1pTKMrchIy8kI5yUP0aAo
o/z69U//2V0RTBS+//F5SEMrkOk06FMJNaI6NC1lRiXwDRsAz93ezJfcSChota5sGCmws4eR76Rq
Brq0oQ6SwxsfbGfXNORypslGM8LYMdPoWU6TO0VttkVssrX8PUb5wWLKhvKjt10sv//dtZiGgiRC
3BR7Q/nAjerpwQd5wKC4c+Z/gUtf7TeXRfk3RPLvh0B8GoMYrIZRFnXVXimGnSpAkFcZlwgFkGo5
dUeqrqyC5oWIY0y/IVf+9FZ82rD8PGjyMc2r/WDPdwR0X8XJwjzTqcmaQXxLopw842mULklAU3KK
tzEetloW544Epj9yQHg+2tgZe6N10kB+iiuyQKg73+wCeluGPtQFSZj97vP+5MkUy+9/dzfA6RCJ
NcGdaof+uYwmlbaSXbKA4D3kdrz2Ub3FnnOfpfaFM+joWjrOYhVdgxXgu2S/WXGSa71WGTza496g
G24SiitMd+8VCzhQbrpqS3eoXLJRM/n466dI/cmmIT5tGrPVVEOoa7AdMV0GoPQTPfeafMnSEfd1
GNzMyQyTntjPbuMLuHcFE5O+3SOGcTqDsFyr2oJWcSHoPks0t0opQ7M4rOi7bnV5fMWJ6Mx1dJiM
+E4L6Pv9+nMvo8EfPv6fVn/o1emU+XZFX5qxfbZgUToVO2hLgsKcRP21Pcywd6fRd8OxIxVwGEtH
BMVHu+BK0m4gaE8JBD5DYKUSKRqW2QAwDXTUt4h3DL/lKORn2kpr0k2apNk6Vf0LQIQHzASXqdBe
bBRAzpCkm66JXuVGCVeBXZ/zUH6lsVR4ijldWRkV9JD3lxJI/q+/uLJ8wR/s8kL995PmV0nLqEUp
QQSiYs4jvHn+PhP2R28QQpzj0q2fuJ9Xxqyt9bq9ghuxztNc8n797//sDPfH73/3pOdWW3cqz+w+
KVL0QUQ4uazGgSOUJjyVHDpsnTSoUiOWsSZcHMHUeylVLQwOkzmXrdUboePKtqYAs5fBO919HTPK
odFQMKWT6+HqGZhAt6y5T+FIYVvO7a055cE6Utsrkyh1rayvshSfmJQHeNDI1c1Dy1ghXrEhcKkH
qxzwniESx07yChnC4hjXkxmfJUu2ytx4tMihxzbayKMJRt+vyB+kzbjusZMafky2uOGfDJy/jlZI
133eXpLUfAy15DmN8oNlkVeWFocs0LYlFL9xwJdahfrzr6/wJ2jvP+vtp13OlBsiB3u128sjB+AG
gkfT65WHAY5NT5Np2oRqu9ZqlOIkCSOgHXIV0zwuJ7bqZG1xUHHbRH+1QxpRUaln69APwpXftvua
/dOpRw7Ov/6s+k8OCManLZMBbFD1zLD3sjYc2uw89tc07U+6ll4VWXeTTMnKFjWO+QqKvxSuVJLM
O2pUC1bAbHCuUXeVFl+P6ICLcP5WE+9ozu0ZKPNVkTfbqmJeZcluY+oA1rRNqgd8U38fq/reIh4u
KV4mIXYVfTZ3MutzIswrBvAnP8sxPtym4tBxeuUHGuULIPp1IFi9wnT162//sztlfNqD/ZlcnXDo
2YMlW99oVYmlJOaJaJU62ilAglBARRYoENTzRGa5PI+yJ832plOM+TWS6oDgu7lyIlIoVg0zE0+r
rGylqGhnNHzV22bJB/3Nh/1J8WV82sYl8hbkgD1mH2cJ3iemdGS/4Nk4NklhPgRpNQBe5J2TNaCq
ekGVFdjFQRdKcG7yKCO8ygijkxXF3d0AIcCdZ70+2j3TAkaJLXoFEnPpqqauaD5+/ZH/WNN+sNYZ
n04B0xgUkWTYxZ5+busB8SUtDZbVNgHpDnCnnFcEXzP75vTsTXoxeH0GLUp0RuJkQXWI5+jMKOLG
mOfXcuS0VhocpeGZhquxE7qL3ccgZFy3XS2Lcb+lZroWpirD8Y2paYgucaqEHONGiZ47Ozi1RRa4
aqDqDHGTZKvBeHUqqceMF/I/KgWMUiQDOyrbNnMweZ7xdtQoHqoDQtbCCxO6NFP6bNXhKRqgqDNW
PGKh4PENri0pX4lxLiQG53LuakJvdkzgklXdL+d8eQFK9eIRoSVHbPjsq97iDqmElK/MwdLWv77i
P32iP51jFDqAsKLScu9LLZeqpLxomoE265D549JdDNwgII0pyIt51Url7CpjU67snCD4goEHjgPl
MZnqh0g3HgabrPqZTujCmtrpDb4DgHHKb3aiP2J1fvR0fDq6FEMJgygmFSlBFhj27UsLJAbtF1gE
1HaFGp5MWzyqqvmYqSExU0C90qJmScQagikU0UilRqcGtcUUR+dfX8CfVUxLl+f7g6DG2hqCEqbF
USnRjTLF8nJeUts7X8u3oSSGB4MkLHAEk7EKFZ2JcEx0ZVpJ+1ovSMllTSF5aqaDdESQH23qzg9+
8zr99IJ9Ojqo/WS2TSuXlLTYumQNjzrO4GCjpcJgIKiOO2RLcIgEwHEq6NluwT4KQ16ZGdUejkD9
JkTgspaQJtFbkAu35CH8zVai/Gx9+lRrKpiHrBJ22D7Xkx2+BUctTXcoAq9puicQtisSvbwux5nW
Gm6mhLe/uWM/OQEbn7bbjFQXhTyIYe9HyqZlACRnS08ssq5C30LdIm8a20YgYHrJyOg/9i9NAxKP
jjkoSRJyRnu8mjW2tLD9TaKU8pPD7R9BU9+dsbj5xlApygiWqr/gtxCuBhnOKRJM+eQ6g/ukr4KG
9oPB7BUBIDtmb3fQ4wEE6IRaaOC4V5MSvBfIsSiG4ldhSX/KHFEs/lgVpy5v1w/eOv3/3vPkspPG
bt9hBlh6OsGLz2H5mzIp9p7b1GzVoMKJyPEzivpFvX9qabSh4r2pI/oDvaIx+LL6cj2BJN5znhyg
XIvIQ4tzNnptNYv42TSp73J5Wi0ki1/f558tbfqn/c/H3GzardXtlaq/GK1trZoFbN0CdyWx4llJ
2pchYH/QJ32v6+0rcbWQjzok2AijrrMFuRIFzJuQ6a+Dmeeei6C6+UhzKbLE797R5eD0o8v7acsT
pTSH0mB0e1UZMiDf8VGBxOpGcv5Vq7qAA2lw09jDpUzhj+vFQSnY7EyEh46e8ekqzbifLbarykeW
xGGsGzypJCz+j4v43y1yfYREUH58jV7/B+hXVZMX/+/Gy6KP/Zd+1QVAkRfB//6v+vX71v8ff+vP
1r8qfyG8QF4a/zqjm+V89aeIVbG+EP3LOomAVbEBY/3d+Ne1L4AHhGnbGn8JOQ/b7V+Nf135Yumm
rGPo0hRNR4bwHzX+TfXf9SKaCvx1zBBMW+eTmOrn5pbf9kMaKWRedkl8JzXFgdRcikPid+THxY+s
muKISmErfPGQ6x3OufLWRvMoEa5OAKDTC7Tb0BEdoco3pWGjX0LfimuHibacX+Sy2iDHxeYQg7Cx
iGNJuouV0EKPelpSqRQ9WmBaOrRJSCriS9tNrO4Q/h1t8RMvFXg163es/7ljV4zAmbB0VGsgH7Py
UqUoJWjssEOSHpLFT21W0t7uZW8wEjBB423fZB82UY/O4M+pO8j2IZlJssmiYsP8+zWlGwd2itxA
K9szviSCx6ZojawCPMgzSZZnBIGINhumznnk760go/OXWM++371iWr8Cz/ok+vyuSbfkBJH/M90X
Kp6mceirK0amGLezuH8OA8jSUzV5lEXRIRZoJRuD3nQaZY9BSwyiXBHjTJcWMit5pOsqa5tjyyxz
65f53aSUhJo29yANX6Q6J2MF43JSPwd2INxOkjtPH7iYQpc2M1zHKZLowdgCTytpsk2s3OqTekG2
Sgpj6yOIaZr4BqWAJyM08Tu7QjCKJiTMRthCEt7FrtAWQoT1PLU2ig3bPyslPfRZe9DEmyni0TP1
VGPvK92xQD5k0xB357CxPCU6S/wpBrgOaoJmDRmMZXCWSXHRiokA0bUyUiNkk382ZvM1anGFG80x
tMiuJ2hoTTwto/MMDmxk5B7TYeG1fvoezo8iymQ3qE4MbjPPGpSSWnb8qg1LlsMMojw1No0wurWK
vZNvqNg7rbiJayF7qf4xS8T2zJn/ODbtETDMusmWzKowAbU/P9ki3wd6m7pT+pix9vNDi2XyAYtO
/2Yoib23cENuZ1W4YauuAuIS151pv5oiO04i9fIAenFDRjMhf1/xFt0QCxw7SJdc3fa/9jSmnbgM
UgS57aVCzzRGaAUXX5JXafkTo4WIhsZ9keD3EvZ1MlaPdQN6ALhPCMnNHv1XLdWup2q+CIwSDNMr
5gIFOGdd3sZ6d9VRdgA1U3dTq12Ver0DnHGjweB1faG893PhjEr+LAn4L0huwKkPiEQavFCtcVVW
6ZOlRoaTFdmrLo7IjlI3a/QWv6WpO+SZkgeAwz2d78ow3gMPsp2JrEfmgVRAk3iRQ/VUE4VHwcRA
sC2tt4Hnf9V26mOM3Iw+yqq0hyukg8Pkfx2JvosQlqL9aEjjLsYPC7WsGYIDsQ5+hcbEDs2rsOiu
0P8q9UyKRLReqOxjpj5qCTjMxH+uVelbsPyQiOiOMUw3fTPgtKt2qN48EHitFyXVIhETJ0Uwp5tV
HuwmEV+T6b3R8wrFcnOHPvPamvq7ZOJrqPMro8P3fhrvdIy7Dn6CvZ7inoweuXhtprhtVctukfY7
ZTTf2H4hDeWvGWF1awS/r+QPpZ5dkt821OSjDuZ9GaImHniqE5tnPMwUIpYKvl1z04/moyiuCGs9
Zt3Bxqosq9LekEfo4MG6NfO9afgrE6WiMhTbUdgbyw6gv10XU7UpNYqCVF9VAYC1uYZfFW+wxDMY
1VdG3yx+RSRE4KWRI7WIxhPbC1So2OVJFTjA4uCCuBlHcn9oJoDBpC8h0931PmRoM3TVB5xZa7KV
DrzW21CT9+NseMvfVEhAsYzMNXvDM2r6NRPo7Jkmo3IbzzlS9MhtIX4lF6E9wwfaJkyLzQ4CoQ0C
XHhx+TTKJBKE8gl+zyY3NiozXccYIpj5sLHz2csje1/4Fton9Ubudzo8XD+e9gMR1nFPkGWab/WS
9Y2DPlqW1XJNurJzglB4poonaGyvu6Fx/c53AZ9ulh9HV3EVoGFEJkXWDJIP3pibjsDqTjIOdCgd
RGMIcjO6Fd/8+Iq8ES9ITiSprJhinHnNvdgYtp1a7KaiWNmoxlGx0bUxHbPfh0bOMyBviY5Z1QxJ
rTJYzyE2ca4WMF8EfMpm+bWXQprdw7VE+6d56iFuklHh0HG5yAmCdIuWeB5tRuHfjWWzCTqxseLH
IY8PSQVzietKgORmbCd3uc6TjVIQY6PSGJ6lM9ojE0oO6xV1bDGaW783t2VR3ojWJqRAUa8qmSS8
qXwPicpyzKQ4xWZwHebKFQkjmzquVor0dV6wLP6xMgaw4lJ6DJInOZ23IdDYipVIZYO0iP9wiqK7
FBoT0GG4aGmLJau71EnxBC37JMnajS+0x7KQ7rgrKJA1r0bf047ZSR+TUyIH57bJTnVaXS0+PdU+
FJa4DmCvzjCeGzsHCDNdzNy+LuFT2BoT8DI9IQaihZ25YZifxrG/TFZwn7CIptroYfHY2JX/rEb8
ubm/IB89KXOIj5jeqCiOiJNZZeJs1xlOHSmPsuIfCfyuBY9YK5P+1ry0U/pmI9haCJ9YLG7xbajx
EyOEW5RjJn6UThDQJoeokcezxs+Qev9OqzK3IY/eeI+AxaE/2ygjcVwKwZ8NBkP6TJqic565ze16
Feu52zU6BtxpZ5cYdRCeaoF9EOlwnBiWWfFGbbozCsfKLXilmVnIerqxLHmTl9FtXNpgXvvzHOgs
osGDHdAMaoeVvWDoFXmlJ8VVVg+rKYjcJUmIWy/P+Yf8bJXJmYjf67zEYldNr0jNz2l7HZUtxv7w
UdXFc92A2Bki+ZTJT2Hp0UC6qqT8aNKSD/BIHoG97Nmqz5k5olaKb5d3hl6+Jwr9w+exo6q4CmXl
hJZ5i4T+CjVFpN21yBYaoRwtU30D4PBtQBHmx/OhXPJj6vAxsVG56t1LilJ5pI4JpMOg5UdUKIQz
kLbkgy1BrojAEgX6MG3MZtrWJSztSvLqvrkGTvtUDNgfX6ld2vno4/BNgsYVi7y/2xUoaSsuSjtJ
Z+Jqj7VMtnBlbdIATYUhQeXKiqvKzI+dyWNtRsHNqHcPZpKEbtqP31CovVTpm6X161pxLQVXyERs
HcZnvbtryD4P5PmpnP3doGJ34gCzk8yUyIFtTW5kV2tvKCU2Sazeo13mO/HO+T2QeBoUDMA0QG0d
Wk6VA7JFNFAgYRXQgULUnAa0LKRwNBPsLpchneEn5rCyhptFVUohqRocO1BSAmJ/CkJ7GzTlDaKh
VYPAovHPevaq4WL2sOBeaDGfoy45TbXYxigIgyVPKLR3TKIgEWpX8LOvJcW6hs1zGgqxAzLBNnbI
ovESVtY1sVqPE5mJDVCl1L+kjXQpRH/RR16KvGV1+daE0t2gKN6USlv4Fgg8zAsLyF0acNo2x50o
A1eo/h1+qbvQnh5VKz51agoPFEG2ypEtzk7jwNox66RtwX0bElh35AmvyvKdYkXewX99HSKOkAbS
FcQiKUeOZKM096pvImvAzuYUceHCJj6kpMVOiXVbMwt28s4EXZYcm+526LZJEX4NpwpD8WTSKBGl
5UH/X5OVDQG2MtbtqDpjPOIS0vyd0phHhiBcqXlnpIKU9HqbB8at7POngKqnbuUz77TK82jU0zJp
qRzeQDLUFXeKy8zhzC3zCOAMt6N5C7gYHIzNWUcao70wac1guEqnquOsQ0JO0HQI3mtLwic4OsTp
HMY+jV1GIpLDem6uyVN00D4fOFgPB0y66BrLcWbCRZsUEgP/QOL2ZX7wfYNSP+rhT/a6Oxs3mGCe
QX2fSUbSHCNufUetL+O0aJZtmRyZQFuZgY38XE63ujFcGpHDweIVaXNswYUFnnYW1hp9ApoElJdZ
vcKvOnmy5NeHtqfK0qLrcQYNYdGmXutKfZUrZo73ocSSwYbcStQ2uBUDior+1Sc1N9I4o8vk2cmL
9lmB+9KGVudi+lgVmKfkvHlvDGOjgdyYyfgglYKXFc3/cz0LhsRqTaI7tzlmNri1CivFclG92kPK
scJOSYmwLAdKU5g1hLWxqadVHsJZhkhn9hbjRUZFxE4G6ZuqRepqnmRGBF3Jy+j2avUQ+9o3hYRi
RP6xZwo8JJbdsfANlEOGeZpNzEiFNKdryUaondAAPcR1rawGBGBOTLKWV4wlkpf2W6RXJF+QI3Qz
2DAB+SajM+BS2ZQlSE8C1Qru77DSzYWCMIpxW2PVcihKou1QZf4a40fB+Txku/WpczOQbevGADKi
sYbWY6ne6FO6LWsjW5lEK80aHAgx56WnF729isc4Qqut3qc9ufDYXyPGrNVKrvrhEClnUVbJpWhi
zs9i7LcG7oFVgSp3bcCZX0+Stgh3Se6a/A76Xj7h0Y/nFiXym1TyKGqa+PCb7gpmbbO3GkTfUoaB
CI4nw3OdZ1HKB5CGHAecFGeQGwfTbWGmPpARhC5pEI0eEtiBsfiOm+Cv5aEZVhGvjWIm6aGE573S
iuRrgC3UM8bJsZS53SXToiFIrF2lJqgllFs7k0fPsKLEC2ybekmh0EuCC24vepu95GQDwfeqbVM8
QvNc8q54G+V2I4ugZVgDsCMGQB5qUrRtjWWOUu8SdaaqYgHK7JtkDDIWXLwdlsibjW5u8sxq3C6L
wSQN+WvXF3vovoNjsp1y73ENAd1eANHfFgWUr5ROb0X9Y92ZD6LUPvoeuaQOYMPy7V3o1yPCKLCY
sU+BWins9uZYGIchiaZNakcfrKnTDXcjp/Sx11W3EzAd9/VEYlxdN3/9V0lAw05Rck6AVsTtl9N1
u8SJTjqxiN1A35Ew28MfgnI7lqarDCaGpoUaD8lIPN/SV2Hm2z8Yeb1mDqzykBCyHOITuIvTk8gs
dcdzPLmjVryVaWbcmfY1cUxuZTPoEyJ5lxB1PQTN6AQqgmSeTUJ4dBa0STbOqI5wbmSBfJPYuDEq
W6sQFsLzoqM1g9ITsEW0+tCEBcSQTn4PZob25EKAwlazbVbkkEDC2CY+IiQcT9fXcwEuRygJyEw5
3gMS8neSWs2Qjqqn0dazbRxUF1KQyltL/ZjNmUiMgik9RsV6245LkIdPZSO0yuWynsPwcVBLsYHZ
+p7bqf2MdP1Ba8fxo0Ih3vTzg9Di3TRHrhBh4PY2+nNj8Pd5lWxlcg4j8jY4CSDKL5oXwebAEJJT
+qaS05ewzD4460Aqy16aLH3Avrrn9V4X+H0KtSWhw1ZuB13ftDWD+iY9JgBnphCYhlYbW5DoKxMJ
n8P0WjCPtBv7vpEmCBtZsM5MUsgQgQOXGjBDqwWZijU/QI43RrsPqBgcJEb5xiild9+UyFIqcSg0
H8rMfEDWC/7tLvXKDPAmEW0kB2K+ciCcIHAgyYLDLEfObtVn08GweWtmlhRyua01cZNb8VIN1jot
om+SXbxYo/bYzMdo9qq0/2qn0VdctE9sHPiFDDIfyKKt07t0ZJrpvxA5ixiRZpKS0XeQpoCfqgb3
/jzeSH5+COf0EMRdia9ruJdoL7joNhGFTig0ccBlY/aWGepGNeZVVECGp84Vay060oxa+bm/J9Lj
sWo2qRR/qy3tWjdrF4sfkIzua6fHRxmukSkphOD6wZnVZCvF6QtEIrIoGouHl56IXYffCI9sQAhr
t5Hp3y+/asBruzY4k7qCPfFNaBzfOPdgVEh6p60UTO6847BexbVvpofGaDgtbWbD0cZpnVF7otnO
nfKtJI3FNfP6KYs8S6kvDGoPbWfe04i5syVzPSj6pm7to2XcEFaLRSc2Gjx2wTffomqO4/di0DeE
UZEMNc8PxtTyZkc8PUX6khbtFhacq+Cxo8CZ2lVQh294zHBeUQgHfkKMBDN7S70muTcimolEJpzd
K1wyu0wmMciWLwwWFwAus46Za5JDVXdBBN5LssWgXyVn01xocD2AOMAayUqba0BMVbWpMST4ssKp
WE/v5s7GpBPdhZF5mfrQq2oSQWpuBvFBzhCnb1rqr5Zvatr5KcHHWGf105DWwE3tr8oknjHkDm6S
S6jGdCp2Gp2qdT/W0r7nUnUVbwdZ2muzoLVX9G9KKGGA1bfYQ6Dqrxc3cmCrW1FJK0FYsNNkGdZB
6X2xRlE+hm/DYKxSdfpm8if6gWuTG2Id4YctFEgJ/DcJcVTgJI7eIClYV9M+r8WtTDIsNDh6cnB+
HDK1tjqqEcCMr57VDMcZQBkmcKctOSl28XkIs5VhJ6tGdMe803Dgi2vMa/ukszzANkz+I0RMfNZc
Da5jyQT/kNwmlgYrWUBnvtd4n0FooyMvXIsPmuv+vtf4lwcg3K3Bp8bmDlygBM+eBvexwWo5HCvL
lJwiM3ZxhH6tUsJtmNc9CmWBJFjsmpwnFZkkxbrpyckjwoM7X09pdxOMXVdPgcxTlkvZXVFot0kB
yMBvl16/Zd91ARcH9lzqtrJ5X8cUJ2OKqM/GijgpK/LsUE+OfL5yFLtEUIMV5Z48mzcz4vzQSmjJ
CQ9xolJJ3V5/BxG0Lmcuu5E71WStJT0/aIh/W79GjaRwrUCRSREkbx7T7RTi0TRG47ou26epSb4J
CRCqpuUPo5ze0E/bgEy3cHsqyTd10dBJ/bHiwjdh+k1rGVJrwvbIG961NR956lhnAMFXcq1jP/vQ
uogRQJWTQxe+NW9ZAR8IRHZFgzeUordgtK4jDfNjOz8oaP0CyDC1+iwT3VqwObS2tA8km4zm/CUK
1FuNNIyATl2Fd8KZRPLWNKyuWtgfrwqynamttX0a126JMDPOlxtqTGfaDa6kp4e+F9edn98BC7hl
P7yzA2uHlnqdWiHAT9Y0uXiFSO/UPNPjzJglbqsnX+6ijdwlb98Kib18pijQJaiT6m3Gw5zKyBeM
nGsfNOoteXSjo5SIW+fu2bQeqkclt3dZQckxZAMyRB+0SJtEX1Pix3qytEbL2KV+cFVP5VM8D2gl
CFzEL9D41OmjZVKmaMVJo5IU0fBg0lCoyKVcLkZLIxTODp8VTsQY1yVnOYO4sPlubvK7JUswKkw2
EV7xHENUIb1D0pQc2IwHrRrcbuxdUmaPbZxBVZNGx4iiN7q8aDdtx9SGhz58F12drE0QT/Tmxb2f
gXpTml1Psg6NswVRhcvR0NjXDKU/SPeA0si/K+7AFqzB0K/SSGxeA6y1C2q9ohVhJfNDUaSL82y3
PLKFGrxNs+LENtvlaPTwGwa3BE5ZamJXBtZ9VOubZfuO/Paog+FGWnfLGs95wGLFlPpdhgcPlPBJ
+SPslh8VBfkJLNpmstqjGLIQQyLr/BhMjxyHeSdxog1d8zQu7CV0slJW8fRWLUZ58xyp8wnuOs7A
zCI0LzfWedsxQvNA9EebHAafIfFBDWtZqPUoWiX0ER2d/g6dLAosZcWjT+SDnHh9nxzqWNyjYMfF
Ofsmh6cQW3mauwFGY7wdhPA0cbIxCEc+9aT+BE3hJmU5uNKcyx65el4DGM3peTdXMaBkb1AXXaGS
/Dna/u+eHf//B0gykFD8fMB8LPIAYNC/psuYwf4xltlfkHebiqFpKhykZVT8FyPJ/GIKVZFNi/Eu
v9r8nb8YSYb6RdEZrAjbgoJELvG/5suGMHE8Yy1TFUbQ5n8yX9b1H8lBQKF9FoDWkDBIifQZkGlG
gjvIxoir6Os8j7p+vNH8KbKCcw2KTWMkaoCPdRKmV5nXS1EkQVU1wq6UIc2QRz5vcmugKIzbIug/
uqgBq7Psctg9gTnA7q94VIvULDw59Tk5eJamBz2CPIlAOhfoRqWSPVRZeHed2Jp9Be47bm8CGeTM
r14JwJCrc9yPKinG+JcMsfOZ21k9xpZpqr8CcupIuMx0ZZB0iiwFypkDVnGS4NZgX8fynUxxQcDy
XIHY6TdDGrJ1RBysmDgHmWnxCmmi7uhlTXWn5btRBgx3k9XxMk/XIAzKmK9mPwA7zIavKTnbqPCJ
mDDkAoLfHKRGxdAqDgeK8zGHwogKUZssCpxGluXqaPWmFlzI/8irl1lSS+xXvqqlyYNO3LD+Epi9
r5C/4hv5jTWpBTiOSpVVAAEmvCDlVimLMbi3qYkQIE6GMV3HtADonCV+WFackGj5vSdWJn0lAmcK
d2Met6SzypIFYsxMsKAi/DHRhGpqGq0hPCkJqaCDhYtBWP2snufSmsPb/0PdmSRHjqRZ+ip1AYQo
ZmBrs9EG0jg4Sd9A6BMUM6CKeVl363v1B3pmdlSUZFelSC26NwynR7gHSYOp/sN73wu6WbF9joOB
Ap1cRtao67CsUPQUfSg5HEWgDHBc8KrzbwnnEDtvpbJkG/bkhgCQ0QhZWEaW5jNxAg54XSv3G/PG
K8EGTNUJEYFdD2rwwYjbtD6kWV+rM3EieBjXaZkpQ+xqu0xx7EADmmn6ox44dLvBuIQfae3CWYih
mggZldOm60jDGdcmjU+vV5WTZ+M3Z6JtcYCwZ2jwcI0kmUEaulm79o6QSNf8KtJKkzuB939KgOvY
k31wvVlXFxRX0UzyKY1xwyikKpMLVstaW9cJNAIcbu1zLX/SvbwQBFQz+E8pIU4oKUxKbXHGtSKM
7zEDhKjZTI1tFMNBWmlDxFvYTvEATsNFAvtaa6g88sAX3Sfk2vXd8GQm+I7lptV4hssNL1LdNevA
n2wAW0FaZTiTKX1MyC993qqIhafKDfNbwTyi/KIJLHHcgw3m3P8lqQSRUooyJDPEz80pw/ntmcYT
olYD2TlUZRIjmzRRX5n3BTNYCuzXI0WECTDySwr5eYnh8oyqQboa6eTZKQTsDDAN9UDmF9oLwCtt
z/bxyN+FmHeuU2k+OgGGvWMggiEiWILL1DmGQd6BH65Y632Ec52pL93Algps9ci7Fr4++41uebva
RvatGzIPIgI/L5+4jRo0MvhbzKz2Htt8BAKqNLzUf8p5sRtQriFewViLuD4njujKd8bq9uJ9L6zs
J5zgmrRS4VLlLoycafpaKifBFq8yMYmTS6y33qm6H4cr/5X2PISAHHlEmMHgQC9rJkB/DIMTBgBC
lic+2zAHuFpFGqF69iliuWYbFjc3Q8yO/CYKTpDT5LOxu4y+Oze0IpAPTlUatGgrUhXOLPkMQ+b9
peri1j9BWJTGt1GjufvoIzed2HgUkg6hcckTSSMYJXvDTHGj79OBLeNwtDBVdXuNX9Z7sRwK2h8Q
bmTMPLiWw1d7gEN/Me0JH9UqT7SyTxoVMEsXp8Nl25a5p64SXJrFIzt0lC1VCgmHtdukFfRzlRlG
dyW2WmbXvnC76cp6ygfHmFgsY5GSGgzST5NpOuUHFdOgzo1siyqHClUiBSTd0ZPuhRMrFQfCHnK0
Bj7iIfTOaJuGek1n4iTnNu4Hdz2OVuI9OcXAWn8VGf3U7UAIzNgAahYkCUsmISp5lf6ID0U79Yic
gf6nnR6cQcn6GmGsnG+DNsKBBsAd0OVavBvDTVcXGTGG5eR8QjhD0GBpNwSMxP05xO4SRgtTWkf2
uA1TJXG02k1H/mUAbWrYDZD9CmcdS5WFv4TNIXWG4pCj28sRkgeLIYyHA5GCgZR6JRD7imvjBLn9
xQqoMH8yskwRppTpaH7VctbZfla+SDBiuR6W45AIk6sJ+8S8kxEUrrONGTE92TrtwVMIQpjvdIYS
65Vj0Z1WGTvDhpiWKvb3VV2azq94iFv0AGlLhutNh50zXYBym79i9gzRr4aLo73U3jDpExuOFKNy
rHBKrSTJqGxnQx8QBCOarsL9CKZEbOc+T+IHb+ZyRBWLPe8t9cbG1Gu/rqoIiJH1nhTiV1iP+Td8
wBn4MmJczPIhbS2r2Ta9MxnrrIhjBB114yZqDRLZT+9kBXVj5/ZMSDdYiQSRhQ5dV/0NsE6p76O8
7UFVzMagElS6rTc/z0kok5OGGls8ALqz5VloTzBpV45O/ddqsqf8RDit2xFnMnXE94ITt09dZGXG
W4q6hrXMgN4lfIvYUzEIpABItwk0MLtF3TA07Wuf5r7eOqqH5rGScRH79TZIYRQeaB+NAhNSb5Ov
y+NV3ZHkVEb3XNoagiGT6rjekBBQiCffm0kBiqHhMNabK+RsTSnsicQt3bQEQyCpmpnXAdE3VuZE
qAdaniDIyYRSA1lVX30oc867LoLW/ZoPIMVOJHPMcjeyeCoSVmNVlD0DQmqHU1imgXiWVmYBjU2L
mrhNzoQ8f8fk2hE/U8FsufNwLfTfXZ9UtktND8UrW6AU3DLI6qpjxka9vIcOaIHEC+PGM991NNjq
Pe/jyJ56An9QGu0QwcYu3LmplaXeEbpg1Mi007GbH3RVSY3AQgszP+f8w3PXrP2BW2wzHz3OKbFc
u/lStk7U3sZ2TrttmHV9nGP2bArmYlwMYEM24agWoIydws0GxKiFFRFVFEAO+DajcyujXdVYFpXI
IKoxJ04nYxqek6gSOmRKdFGmYPTOnCAMDyozN4ZdBNmZnUihszCmkQJ0TbC3tookMLfFjLO8RXvg
O4Vctzqx2Tzlacv+fsOPkHX6wehgPJgoKOvS/ZVSQlRA16p0Nn/r0v+n26X/n1Abrvl/bYQ+so/u
34x/W8uknP6stTWXP/d3zAbKWRbfvu0gFw9Qm/69G4K58YdrBZ4pLCt0QstEWP23bsiy/rBM3/SC
QPj8WTtEuv53YiyNkqBJCkInALXhifBf6YbCv2htg1DYrqBHYl1v2XyRfzGB1L1bR5AjQdV445aV
/y7wEbSkBPSivx0Z6qiYwkQyCMQ9GeU/wuZ9CcqNZH8v42cL01A3gSd8KueTZIaEmHJOP1AYrNnd
EuFEpXGBFA1TS++rbDhkmT6F8SN+1n3NeNawwaJFwdpSzDZDuTfAjIIj2RhBt+oQ1foErfEeuVgM
mzG7/jRD/5IjdiCob0upes5tujiSDuUPsx8OY26SLaCpk28JJH0D2Y1f/2K6nJqHki/aZh8tlyRy
zFktg9jYBMIg99BVS696dT3rJ7oN9j0eQw7UCU70GsSnmplxb2/K4CEtIWSK4pttte/ZRFLYjBCR
QVvVi5OZQmqc2iN331I3343C30U2Ma7j+k8P2MNvWf2fgSRL8/wntb2/vGBeYPo2cBb6LhTM/Ps/
GS6M1ml7E/zhKaGAM+KPvH9jcfetoXhcqwkQrzUhuIuoSOp6r6LXBNlWtpubj8Hqx0Ps/aAPZdSy
EsNDZ7+40cGz5auMWAF5wy+Gpv+VR2bRpv/nL9gSgcWgkwZ7gR//+Quec9hXTe12JzG8GA5x0w9w
+1a5edUwrVC0rtpwy5eX0RSyZ4I2RYVcshINUO+U2M3Z/Flo8ZyR1+zaitewOCok2JAMGGSna6M2
npbcXtPytl37UTkvjT4J/5ZM312jgGsGkZfHkZ9UgdoXVO26fU49xqPGa0os0AB+6Bw5JOYUK6v8
UQMe6eDXxx9x/uSGxapozsszEf8ssuSeOPqV53rbACbY+GJifhe01TEDwlBR8OZvZfjdiw65uibm
A2vFpH7xrWUW9xarsxs0ONbx/toHsoIfc1zCcsRw0m1iCtNZdiB36bYBw0Yp2xe+RJLhN/7wq3I2
pflClszG42pzuWYFQgOcEvStFAfPSbpx6qsVpeu8088h1SA2yXUN5cBxm43sGEbCQO4jZyNIirHt
emvKYpf+6JAyhi/ZGK5MYBHt1K2nQT3Qvh5ZGO0VsQJQaNEujOe8J9HLeEUauTR8rkSIy6hiKNfw
KDfdqLaGnLeeppZy+33RP3QpsvehZw3p3VfV/Nh2e7KnDn7jbuzJJNx5I6zw1LIkbjWakLhJ15WZ
sjli7IqrSeIeZvG9NwgczFpvBSx9NUcTtptxDa5PxQg5Gno+RoCqLDB7wkwm/rrxV2Zm/H5+/6U7
7b8337t+9En5q/qrf+Q/gNX/6d+0fD3/4K//P0JJXzxe/3wI+Pq//r36Lv/jrbf8ib/desEfriAY
JOAGE8IJAu6V3zNA7w+PQR+nMto50wmZsP3j1nP8P0ToMjm0TMd2XWcxfvzt1rPdP8CkIwfymBAu
4HXnX7n1/uJWw9vC/x3vPhefEK7lO9zWfz6TKrdoAJgG5DdUsOAy950RFNkh8TAig505/4HWKd9+
dsTOL33eTAWr6Rz+pt+BvRXD2mKIoZx5Pw/xT42R+r845Zer/8+HJrUAZghB3Mhit/H/E8+d2GYZ
WtCkGQ20AdV+IncJ4cnrxCRDoRZIwRzZ5DCyuaHSJNRXkrpRTMmq3llhFZ4R+cyHLmCij+be2khg
0FfhQ9CEghf8dlj9U3+d4/+Ft+IDvCdagiICr44X+IH5V7umU2RwZvBg/s4BdC1n3HxGY7SZdo5s
wB2S41Q30+STleOZ7pqoI/sIfnI6XYhk7b4BAW6+zN2MQMnnYGHJ5Fwhi4rz4L8RQQd+VxfxB9GL
W+lg5DWJDOxVTxgc0XOsGL1dPBUtFAsB/m9Cp6cCD8b58ikhdn/7F44ezJ0w2y9dMxPA0pnFkZAg
6+x0jbGD7OXc+0VHJ9Va2VOoi2ZV6fy5Hv0ANZQsn4cmTA9Ib1EW+yvbsH1WdXzo22Dajr6/4ANa
ZIrp0FwnqEkPVrGYkZ2ofvIK+TXxu5+Rm4nXqhswrUPxvtmIz9cOaobZaFEH/+NDAqmU2bOAXtsm
7aMdItFtu5BsqrDe+uXRwZD0PRzMdD0yTMCCkB2jEM+CZu7+0nSoSLN82sesbdYdrMwn1wjCg0Bd
ucrmhJrHHE92ojKk42FMsAZrdJq824w15xB5mggRvzOfKzMI9kY0PZiysrnChuY9hJ6zBreutyXo
3M/km88Phi31JTHQUgnqOJEH1v7//Hhy7X8EzaAOnlVUV7eR56byh2Mxcd734fTVDVLvWFDY3bwY
cqqstkgsucYkDlKG6sZ3Vwm18q2oulW9O56sMg2BSeCIquBFHMzes15wfUEtGC9FQZNdt/bPCYIi
q670O1nP8O4dK7/3w1HuMzORyMrL64I4iNGAfSGSTKIuBmzQp8FtHoVHflF3q4pg3A4hvh6zCdQ5
8kEt+Wo8uDY1rmN81b3vbBHsRhtnGhYsR/sMdzj8Qpjxm8v05CgqUe3qMkfAzqx4ZZGJtPbS5rVT
o3+Rg89zA1OT+bKPYhfe+CENNcLs5eXKf8TYf7ZOlOv7IuumnQAUutFm2lC9gprUEZvPqpuoHyrh
PIVpba2ECrNr0Im9YjFx8SJqBRgWWA+mamdLYRHQCg1nToHVMgH5No5tdietQd/PYgGDlkiCHENv
077LbsVIjF3S7sEFTK+16vbARZHlN/145Rfr0izc731tY8wK34MoSyTfokDoXIfqLAfH3nC0CySq
uZ/cp8v/I8l7484o/Isdej9DhOavwkuOZZUdy95ZQFDDPDzVgfc2U/3dk8nwK1c2odKxCo8GliMD
8rO/KoVPDtCIcYcURnS+y69aCpHDrBMMFpmF318UwYmtYL8jBSe7hio4dHACthYklZNwCfxxP6NZ
LbBlI0j1CYyEe5sSRERuq17yFvy1GEx37xrRE3HBxqsYozc/M55CWcxflWuf8N8lVI2ZeZegw9gw
YT00aVA+A8jHqZ86ZE1rUT4YhPqEWr3MACx+iqBeL5MYSX1SrA0SdX+aHqn2NfJ/VB34CBBXGQpc
Z7ERYF7mLai9bscISN7VBEmtkiqVjx1q04PLgmYzzTjJiMd41uRHbA03dreWIlsrtEPzzgvz6pAF
zgBvOqJg8qjjAEEXGzsiaz7Lem+b10Ww00x0t5HG+GHmVE5519uXyj58BmkWvV2vjBIsjUNhdcds
wduTl4OYY3kP52qXl9/YYWA7M6a3rKAJLJlKklHJJYpkWZAnnz0Afva2muy/546a8oCq1EExvLzZ
sunhM0hWMLjYg0E+MUqEeqHaR5Kr9Xku3UeV5Ux/s86nDTTYac8zWdqtDnwE5o1uV61qqovmPUau
OL9KLOvSkN1x9zsac2ysa2UfwRtAR87IJWWSSBrq7McPpIO6O7R9ZHosnyYENKxIacREhS1wk7UT
l+jQPuP9dJ+EgTMOAE+0gUjSb1QQwkxGAUq44xxhJZ2O6KLb58p2vyGjHtgs6egmFgiua6BzRXHB
JLpWRwWjism3WAkhm1NUJ0D8xgMri/SadF39Dun2rfLa+FLFQ7KrXGIZa1gPX7BV/A4tks3OQryz
VWkUXFlC+Bv48+NzxHawrtMXcuyL588PAQK9uPEvfBHy0vu6f2b4R5uYFM1JW+GrjYjmCI8tm1ae
7RBzpwoyrGOwuh0QyAy1OW5s+WU0ZbNt/SQCvpiYdC69gb1ywLeIARhhjsFpuHRSKiS+NEHgsB8B
at26nFaai7zc1Z2ornH1ZDFeI/YFkLMtp8dyipmXGsR+hGNwl1cxJ4fDQssI4/jRhBUcWc6dIrBx
YwUt3VYan9sElVgpgnwbjNmARW+MoDrOCG+kgeC0t+8Uo9qN61W81YMaL8js+jut82hdqyp7RHDn
byswIJsqLtCEAj+7MrEr0SikZDzU0rpCpG/PThQGDHRH5LLt/KFRcSiGGO/KQ3iO+PwXstgMaY2o
QTdWmpVF5f0wLdvl2vO7rbDhpZkJIIrsImSdvHEJo4cFmHKnyyx9w3O9c9LiqSBW5pQtr9a4EBrn
cMIrJZZMU4dZcDOAa09tQMlj598iZvzvVpvzLmseG6SyGylITNRZ696RAb/+vB5Y+drbJCXhAbb5
dsJE8ZIBjdmWGU4Or9DftAmYemV5RrOzNUPQYUmRczLxi7Voc4cg9Y7NEmshNbb3kLT3DfbdC7n1
X9KSH02bILyYB9O6R83DyGDkbFmLsZjIwnKTLUtjBy9vrHbJUl82ucUFP7ea1jC0NmRSh3eTJZ/6
z3fwQD2DPIzej3uX5MUimy+fv4qR4YE1aN2TBEvhJZnzOhYatbGc0NdE6Y5Q6/AiZ9bPx9Z1G0T0
tv3g+GQ0WDERr2boXUnKXeckLVynMHuzQjJgKcpmwg3lq11Gtzq1PM0VobZm4qS3ZHkFfKOFDRO6
L/3QGpgU0QR/ftBYOWxH4CJafqtlDMuZr98aIf1NZeIzHKaUnjRccNLT4Jp4SJfPETnP99rqvlaD
aqkc9CuXQcSgWbThWTT0EU5v3JNOZNx//qppImODZg1OSK0kLBUiDhzwx09DQFkwFASIqVG5T1PO
QKscjDcwz/G6aEmyX814ty4eIrssSdZi+W4tIDePcSh/3/W8j/IzhBn8dQGDgpqd0OfT8vnh80b2
pngNRRpR7/T4WR5AxyanZZweyWMvHqwpP/OKPgx2ZJ+zzopuPjFqD2bz1JV+ciDEooVhxemicCKv
fC2Lu5xr6yBiQD8tD8mdxWoStTU/QVT4xd6svWmbBYyuq+hni8N+lfJuHidjevSrObuaRryb4sLT
u9ZlWZJP6RPixXpDSQqMS8/BwSzNaG1rX+xIRXNv4DHc22jl9cpHdX0sJeZqdusxLmprVVSR3I9o
Qw9zQtaegzNE52nIogA+kdMZ2cVG1IAVPX0z0l7fWpaYa9ejIhV+6T7ZHUuRKOAUm/v6ncn713TR
iH9+kKV9SttOb7PZllssk95eWzbCbL9BSy0AH8auc+lfTbOqv5hBtGnacriPAfN5S07rUHTy4E4J
fvZ5Du8bJwzuGwJJFHO/taXJhPgMnnWXaxa1ebW4fpMdSRnm6fODVVcKmNN05+EVZQZFDELcUA/N
Nfu6qA1pe3IKqs6q1SZ58Ry/vXMDka7wWnAMEMfkbGHQcyCULvpkA3FC64gzhjMB8N9vz/LXqH3c
22PWnxCxsgUs3G8Y5r2TQgB0KjoAJEBobr2ZH2Lj0UqmcJ8AU2nMwT19ftCp9eEObFO3sVUwvG3y
/ecT9/ns2QVuHGsy0qP0Ak6SioeJ+bfcYh5FRNtxh9aG2zwWQWId/L5xt3ZGmBM7wOtsJtP181dB
LTBTVHg7mhH12nIYfH4wvc7csjBeeIb9RxrI5oI4Zbj2unsP2zl/arisKG/aRz/jeCGv9j5XSHkJ
UrjDrfjDH3HpAM4pjVW0xNzPVlFssyXdWrfIvbX2p11m1TD5FfY3VVopWUKYX1Md989ZbctTZ+Gc
EuWHLFPnbSmt1t2gFllkYm6GVMQnfGd4o1XECV6Ob3Yrgk3u1fO9j3RiL200hBrO1x1xp4RgSRqz
CM3oVs51/wr1HbN3MFt3n5+iGD/FrLJ3ed0xnEYx+chLeUpny36d48w4otfLQLS5ahP3+PGbvH0t
ZT499zIasQcSL+K7hf3FSLszIvdhlzKPvAAeNBFpsB7n1CVi6qc3kN9Yhf7XsGeU0CZ2eiLnXX/e
o6fWZf+LQ4ckaa5VPkXw9/lp1kky3JqM0OeF3510/nuoMnNV+ImJgLPsb/PQf2MXmmxJoCCQ3MrK
B8A2csealxDZ5VOWIk+J4wLyQJSxwZrR7E3qYZLQY56q3iSwLWMe79hSbotmlE/ktZzANRAh0oTy
qW6cEuQecsW0w4GdTM7jCDP7EeX/mzGNuNSW39IzvtK+dMpV0hXu7y9ewTM6oVP+26dV4DaEFhjb
KUQvi86SNthp4YvNRsosu7dfJFEscRHW73wH9GZa4q5wsdymY/EMyNC7cbmuPz9L2NU96zW78WnV
+U5Lmsus75281vdxmXyH1A4VZ3lAdR11d8NsXWcSOxYJxI+08LDZJj8Ns+wfvYDQzKLREcARdYdo
Rj41hIjocD4U4/RzylTK9GUp8hJzWNTXQnEutubeEpwLnwc3yitjA7EItSgSrdXnlZk0Ls49C52w
7bb2Sz737nkkVwEh8irtkukNPFy9rWCwHoZ8mN5GZyCOoVbXIY6fXaB1FyKx1Jp23XgvYF4jdp76
e1J8FY18Bg03pWWtBrqKpEGhnpP9cGjRfL3FSMDzycgO5jAQx+ll4dmUkC1CQic+PLc/s12dXjqN
3tSVASJbS7E1opD5DGem8i7vC+KhGl2y9GALc/d51nqBQ9fq5i1rgQ3EdaJ7//HBVgEFovnhdq3B
Be7z4tksgkzSNxXA1fMYYt4Y3cS4eT5/qZk6u5q7+weyty032y4ZSvN9Zj61kR7bHtFq79lBPpL7
5lbxaEnwoUA1iFP5ZUv1LFJPk8WuHyDW1Ui8ankjeLY/1ChsDwSN2SAIxkc1lxLQE6lzn++AfHkb
6LhrLg7xaZ0d79vG7i+z59kP7Oedh8SMJVYFf0VYdXGEs+q9VSNP19wcf9+laG/XWTRVl26gFVpp
/C9ry9bf2zEgUquTomDsznCCUMLxGMWvSRNmZ48s6PMogwBZNHN3YCLmuYDQBfwyegOLj3gmKfMH
Nxmq3RC18NfG6uol+YXk2upW1GjnhyC/yaJu977RqJPbGLSXy6gpn/p4M3Eop+sGEU5LNC1OTRv5
7pTax3yZAfmdkW5sC74Nnh8CL8J55zlozRt3DH9e2BY4m6BXzQ5tlH8W4t7H9vxoKAyCndk/U3uL
R6mg+hCKe/k8mCc/MtZDmRcH2+ugwofi/Fms1hoxRDQEN4aPw2qykuLiLAGx/LzWTgPJBJh8+MCj
2G08HHCn35MKoYPsNiynz8h9dKympYx0nxiEq4MaMH5PaXFCX3l2nKm50LpHN5IS8bsNCLoIWGNq
YaDCayqmen6wkHTaW4Giia3OoD7yNDlWXV7eki6t16XTv0xZ3d1wuqw6mHdrsC32mmmg84Dy71B0
TXZJl8xv29IIUObxarXuW9kFw8kgkf3WRKV/w+KxioA7HrwSaG24/D54pOgyyPr4+V99/hbqAsAc
MdwDrq1uPZoj3e9oOo9teB9HofukHXeXAd68KpsrPx4wo6nSUbfP+glq0bU20xKNtgftRpEqPwjq
LZQsxvp30+4PKGIp7a/O1Dnkcy8VtA45pnxET3MxiVffct9npH8kV2bq6sJhWJezAkgCq3E7D2kF
GIJpa5cekIVXhLdTLJlEiEEdYM86leZ5bFhV4SI8ub1ISWXn9lvzR/rN0GdEzlCV0l9nZ/CL8pAO
6ddI2+o4TR6cEInf+hOPGeUMXtw2p070ku/TEh0dlUZwZvXz0PrKvBuJYMGWLZnU2Kx43egDeREq
fZ3Pmzkc6/e2ru+rYeJHIxSWI9OpDu4SZxmYznQVpdtwGxUxIJDg6Pded6M7+iWh7O+jjPbOsurv
c2aa97HMvymDwQxCJvnNKTGvxtyNmRRfSmrPdRn5xR3xyyOXP+8P01VcJwkjXiZ34cxaezIuTLUj
j8HLR4Xs61qyUFgXfXxXuBjTffdbT970Ls3QMrLYSyuZ3DWtdx8goDozIdpFU9SzXZeMf8yKpAgx
7jvsybsSotwmqOQbAEskK/cigCgR2nz7tkh3FV3Wjgn+Q8hq32UG73Fqk6K1XeI0lqCKYY3kgLQK
Y0ZFi7kP9E67ioZweuqnAQsPWW3kVdXlHkN3Al0AQa5d7EcXU24RJ0ykZD6sJ2Eh5TFymrTkQ9a1
i03bvSlPzRskjd5qIm+N244kgkpa75SkGF+x87lSnaJ+qtd28Bgc26LNtm1rvLHP2DlOYB2SthBH
3GpYHzA1WHByQEFZOy80cEc48do2sKhhX76C0tJbZbd3ETmM2yFJ73ROHh9w+x9mTX01Zy8E2UaI
8/JqG4AYwJT/XQ64WGfLOuAmWh7KJtpmNaGoXtBt0e1tGlGPD4yb1tbcvjiD84Yb+2uCHcxI8YvY
pSbJ3mR82H/X0c8yHG9R0n2P7QHPb1s2NJPk0JlmcRfre09E1Q6MYMUEOCyP7dwP6zEi/44G+ifQ
Pmy66aaZ5AEDyB1zkvKKlmiV52xtx2jXJgxI4oQcPT1mLkPWOef1mn5lhlOfQqRYOJ4BkKXIlTuF
TtIzHmfCCheXJOPhBu/1MARk5BpQHnWY46xKWPM7cfcY4JC6QH4OtsT8kniiWLKMU5Fw1Rc48uHn
7tlVYGdukpdlzn72iqzedGwJCL4tA9s7lYZk+RJgXqlD5rx9KMg7TFBhdARM7C2eszyJtl6DAKvt
OWUE6CdyvVemnVnHUD2OQRFusB/f+sRR+1F8r5zge2moibgqaiWyMVF7UYfNc+8vEZg7X8BWjJaY
QHSUZWF4aD3w/ASPSqcab6HxkQpUWwUc8CLyPyqvcDCPFaCGGxrEjoJr0BNJpXBLs9YxF58nbrWe
eZXUaUvqMcJ4P872BJUte7rAv/Ogl7jhSbUARBRu/2Psjy95Dupi9KhiK64GP+Lbh9tTWlFILGey
hwF3NmbT3Of59DMCHj7lzBsbUrliy2W4acxbZpYkz3Vcxp7rDJfyiG4B6ZpRyh2PDVBGt+8eIrdD
5lybTGrs5wLNI3CIGMirgbpRpHBoYyMLd0y/8NR6OaCNct8aXUPpxGbGapN9N8NaSMJSrE1KmU0b
b2rPBbSc1ZfMWjLZywKYugabWrocnSkQiMZ4mur6PIQJmA19p2OOJxSWoGDm/LHlG2bhyclgNYpo
myQ5GE53LyqQCHZxrGeHIToEDkg3e916CARQCAQ/KjMumM1htnBF0aAv4Sc2eAT+EV6MnN794QZS
kxw6LBmXBgELHi67wOvt9SJT3RpGc8gi/4kKsFlJUX+vMJpv8kHpO8tTD2b3Bccpvv0MKnNr5NfM
C78GYoAYkSQPXWGmGwzBvJygpxHTP8zXygzB9ZPWwj6J2etcIKQK5p0TPJJbgmJ0lsUBtfgG3F+8
ZlGiu+bU1Qj5PH89lbI5FqONqbOgI+8d8A926q6YGD8ZcVSim0i/TLp1gRc7+VGR7bdTrDi2nQLr
NST+PYJHb26i0wBu+swrXu69Ov1VA/jYkhAWUPCMO6qyEAl7DJGq6ZutbPZDhPDTQfG8qvHen2xQ
JsQnPxH5xajKLMlqFMXGS4tuHbo6XROTialEdvY+Gb8x9LnMeVXtfElUnxV38UlQYnAx1AcjUPhI
ImrQUup9OfF2nUOs8AzsxHA3JUJd3DzDVt7m95xZYu/wAlkWBjYxDz+s0Z3o2XS2cUbrZ85SGoYK
pBqygi+WK9ojQ+mFO2+2O5DcYFGj0du2zTfAhdXS+zDF6wrQUexdV04wgTSbYD8PkoUNrWnBXgRJ
iYqHvciZclVsgzaFZ/N+8/ETWov9OIr7fgW+Eo62o7ptFA0JWC04IpZgGhuXs73x6/aat7wJIqfk
KK12waab2R54IN64Smjqp0Gbu7xh8hmnBxUQOo4unn10tp2Sqt9ERdHsg0gE5HMm3gVOWBP/MvQw
XqKJsj3mQNo0g6V2ds0+HPrvrshnkEShB9XyTeCHn5VlwgeW5AmV7LMT1b7blkVyj/dGyscX7FEL
r6c46YkHh3p5Y0rHOnrjTRjyHbQKORTYOm3DJTUvpnx13OwoY8+9pf1Hz2EFpkF9FCZAoULCRpkZ
1sBw+17CM1gDp+KO7Za1hzk/JzHjjDRMtm5QPhYImmnxhp6JdbIadLJyIkxTY6KwTSv9BQHgjETp
kI7RPcaWiQgodsoOUuSNVy4JJaJONmnbLvbnHza5iIT41dFGzu3JtBO2XBmXLBcJJIHOlPsuNn66
KhA7GZnXKkjKXWxcFW3woXAV7uv4C9/2ybFA3dUprcvMUJSpXTfTwg2lKnmJErLtiy6Ep/Xu8Rbd
WcLkhkYCYDWsTKg5EMeP7jpmd8pLyxqhzmp3FdnI0JuG+23S/5uo81qSFNmy6BdhBjiOeI0IQkdq
UZkvWGYJtHLAEV8/i+wZm5e2vl1dt7MiwP2IvddmEhJP/alsQQr0WfZt1FAeGyMlaSv4Gjp7Atk4
8gkF6tzm3bXUHKhdEW+d5Qu1l7H3ofXQrP/2PfXOk//Mdr8IrYKqoooS+zSMpgPGrN/ZKXVaCQso
cTL3UM9QgqmwDj6dJHNJrtFlDfwboy0Bzw/YoLArNA2W5xgzOat4sang9m2SqLSAWgUry/ClWWDE
AOEKJyEfoF5cxGwXL1XV1XvK1K09+1+d3YcrZ1OY/Z+kT3iq6WIMVXISB8+AWMhDj0rjPBGGucmr
lDz7wqYSJ7K8Ixv1aA4DDMsO45XfgXA3Msp9XKTM8+tll5VTfjUqlpR9xhJbofAqGow4s/dHq/rD
HCcdRkSWGgqou20u5Wb0B/uIsNrbAE286gwyPUM+sn7f+4GL3JnLcQdO56azkajC1niX+s2GSLEL
hPk4ygIpGa+97/I8eBQFSU0NYXvtG/I4d6fSBrps22c8JII+NdEjavbkl8WFm2b1eZ6ptSBXVFTv
oZ1nTw32pU0hTVb1gr4vMngiDcVUFW79nTGDR7AgbNTFyUc2aPjUfkna1uFgYzVxezJiYEgdU1am
64vgcJuXqcMz3gWPTlxx3xX2gS3x5zoTKqLxd4PiNcK5N2k7Zmq8sHCVGa6wkVrcNPBit1HOhmts
b6qMkdgXRR5ORfa7MEsXqblhHVmZ78fRRFIrc3uDD+DREVN8Hew7VhLpfsHugU9eMMgvuzMdU0Dd
pW2iO7yvCEAXwwwOUzm3VEYmP2ylHpUdvxE22p5s43eCp0LvWl1YodkhmE+mfue5zrHX+r2BrXBg
DE7pRYT13Dn9HskBzN1WPc8BsK4UolyquL6dAP2oIdaHxXfP7rhW1EXQXaiBDfLAeW+51bOYtp5v
at6WZpsdvQgoUda/zJU2D5ZnHR1hGvsiGEir5nFAAUFoxzQdkC7wBiixZ9mWn9we40P6p5ezd2wt
7+C0eiWaAQSH0UOFk5vuse37U+TlqDczjgJ8PXdjb4V1GlAhZRddnbPIi3jtk5jdZHuH6SxleiH3
QW8LjEBzvesd+8ImgcFnnu5KySBKmcN2qPLiOKH2WqL+j5kET2btzljWbQiWajyJqP3VRyODMOF1
4CY9QJ7zQSxRdfAygEiGB5IROEzGMCJHZ7WZS9U/95LDVFQCKr3oP4ugMp4mdmj4vyCCfVdlF3yY
HiKmnhQteL09vUs/bKNSyYNTgAuzpVKUSQW5DszUUtYvcRSRTASAnC7IsndRkRkkpE7jpqtMQk+M
i9tn0TnHUrqtDORakql436eAe0jEiNwewa+FdNoE9lsUKcuBigkzEiWnxLXKV0wSZRBWysfCOMBO
0n53Huq02PggwLajazyQR5ret6N7TkEqU6LV5a6Ojp2e3uMEChBpdDosOVkTy+Jvmukr6Ox202aB
OqTBXwqt5FBO3gMj/01faNYmNUFqcJOrfeZbD/D01QEvK4nGqRE2Up/5uG8JXrGtHKJHf6rf00KZ
sPd7uUvguqI+AZY1JtDiFwRC7c63YFD4g/jT+MwuZt+xtqy8thMSJoZrGfPEhELdYrMiY4VKzrai
cFHSperwNd/KKc/NN1WkR5WiRsAzKra929DcNE8D6twOEUocMOBILdCwziiQfRDpBIr5EzCCv2Mh
er/6rQ9WS0SZY6HeYHxv+7yPuvyO2+69msdmT6OCwgbv5kZTZ3ZzBx6nJxYrGkjSoFEdYChtsRmH
Y0tSVgLxw2KCo0CMFCvDqT45ESLIabTu+AYXaDstOoXgVVL5nRQe6tGLvr1uOOEVIiU+VgQ0rlyX
LrZZ+RR1wlmMdxkR+YhY2akuPVtBdBl/NKTwNTQz3hPqZYM4OCgXiTsmn229TDT7s9zkDLEZ/d6A
XVzaEvgM6eTVQztfWwMfUeckdJukgXCkLc0+Nitx7XHshkI1f+u+eqz7XHM+sDzxIBKbIjs06fJR
c7bwmQEyylxBNg5fm91xZ8Qxj6x6MiSa9JR2jquQM9AxZ0afySHwJP0+VpDQLvO9IApoGOrqhn00
2WdlxwFWWrCkRo70C/pD/+hi6d3Wnr/slJUU225SzLG/chuWtNszmuWA6JmauHfp0o/bvqnGS7zo
fWaOzxEWkWuSzm9ikZB0jEfLSD5nTzx6lV4YQpKvFHXAPlxiOjapKK3d4thbidDkYPtovlrnd27L
8bEx3FfkfeJiLPrZVL9SBygMJvwNC08kHkqzQjeivU8dtiM1nCt2CDaItPQGs3q9QZwpORIcFvbz
3TQY5Z2sTCaic3vGluZtEekkYeAIZmTZu1KJE1L5JodiomtrkYXslUMh6JjJsYzmu2JKxrAv6X69
2N6MkzMd4iaVB4sw4e1QsAYFCWuUZveAJg7BV1nXG2nnZ/woHuiabmGnPX2Cx38O+MkBnqB00qI7
KSnlJvkF23wO42O97TrAe0Pfv5gWO6lknuAXzSnyvuQ1bZBgSKcXe4g1yS5DM9o6IhwagY/cuECa
nkANuU810+iQPOYFSSxkvnLelFV16drhOA7Dcm9nvNGBpBZ21BPrH/gWQJBx2/CKKRhIkT++pqpx
Q8+Y+nAikJuIT9DjFkxx7B9rXYvqobWjHVPz57kvxaXovzJsqteVIVVFar9E06mbkA3ik29DZgF3
C/jTXSPjszvYKK2qbmfCvjynDl5IaloISO1HM3SQVIr9XKyu8zIb9n6n7mEBGpQH84kztTl06fAr
0gkpbViVWeTGZ2bMwEBiZJZ6dJDN2Ua4yCF9HjyXeCv8baRJJ4TBXFJgj0NF6p6DV6/I/g6F4I0J
sBMrDCtRkRIy0+Hsh8dCSksRBoX5txjtJ8a8OMEde6KX8u6rPvt2dTnsyxZQHmFazJOWuJ0gDXV0
Z8mybUcmGYuT6bMc4AhmTITqAhO3lTPnz5QR7dJl4BVAVmWmxaFx0/7itTPAICyuFE7y2FcB9D1o
L+vYyvX0tLdjKcEW4trzPHRJMkO54IzeIZEih6I8MSUclptZgkjwpdgMAbNwcKqotAEzbSZzyHaq
8epDNM2KzSODnrYZDngh6xMOpl/I6nCLLK0ZWuI3DnjjKNLn2QOl5GXTG/K+P42T8HskmiWHOUna
F/Sv9pPvjrfGs/BfLmC/535B/jkH892sXrL2TnR8sQNKFlAyfEcytZlSi4rUuPF7Wro7wLMIf8cM
uz0B7JsKUW3rcXnqaL2GART0LHc3yuofI+QRlM8+wHLgWwyF8QuaeGmqL1sVV6+BVOPa1m3QEuIq
9jDN3eIObcBQc1MlTOOqCMOIOUvGdWzirCT9nMpr26FCpKfUiv426Rh8eTQdSd5WTIMiWOVzf4gX
NpqSwDrpFbdRvzRVauzG0WiOOmK/JkuJY6tePlyVJTdZIviwhoKCgvfTh7i5GcPGzwQHBwKyQRl/
Z2HD6DHsPf330XJhnvsNC17LppMQ/NeR19zoISOExDwjPNafwBCPccGbX6I0r0+ZzXCvbY3hDAuQ
wSyM95nZkN8XV1BjX4PZmOfBr74YxkC1alcEjjWrx6S6Q1L3KjFxQcTLPm0BV5Dq6lvLqtwy/+Ut
6IY36PjuFdCy4DXMsqgP8br7TI8XSNS9je4keWfSCNi0AJIKmxFVJeP5QzuZ/8DHPiysYVuLTIzI
RI0w5BAE3MK4eGar3w1YZmbjRFs4VJCZwQBsFEQBDskndFbG1hjir9EcnaNdQQJruF+3lQIW1AqT
gTac+bYwH3Opo32XQ/IJ5uIzTdJ7e0CRMNO5aIEvKcJ9A8gXt11lPWTDmgjXVkM4i+5m9Mn9YNS/
HUT59HFUkb5EI1jOf0YAtjD/uEJnVlrviddn9+2mYhkT28o+RKvbqpky6GtyZV1IgMcwHQVR9Ce4
S+0Gpcpz4ZUzmU6CNBfa/IFpNdcOMSF0uTQ6DEmG8V0Z3YdRwDEVi9CbeWYEOBak3pLmkWtrulXW
GSIFLEHZAzO30fK54k+3LPF2kMWjH6EaUqBKJygGOy1s6J8LEzrQi5yhDU2gpcohVFWVnQczfYeT
fZnzAn6pnVLwZZCbomKdduc6JYHO2SQeiiSg4/ElUvKu9waTT23Q9PMKFFLUQvcYVUzzC2CVGJCv
JFtTN2LeXycyIDYu7tNYZ8a+dAgN1019R3jG8mTX6YMqzR0PfAa6bXzuPeZww/w2A5J9biCc1fPw
gZOhvqIpfXPVrp+gjU9VdCvV9BzXaIvcNnpmvUHjZ3+lE/P3XFJv66+2S5hPRVZ1HX5py6SZt3nG
k5RuoI/NsPPhGHhpl19r3aLl1HkG5SbneqXb5bye/7YRRGA7E9cBdbac1KcVzMzOO/7FMoM2p63o
T0XCEpHufFLBMjhhvtKDSQ4qrhYZB//9hY+YwIA0Jho1Wg5EGP+ufXI+7Dz5IwDDHJw06ZA6BQDc
fA+pAzUy3J0cxTrtHKvMUarj0nR883l5yAU9P1LAym++CeFLt0pyycO18SLzAZdlta1q+zMb/k4M
ATZjbFowm2cuUy+BGtHW35PQ/1KynGMIKmdV/ZmBUm2skcEntIBfWUDDnVvgPQXtgy7EZ4WDETY1
HGcQPKGsYqaKzGGbmSowzw610VkH30yhGUalvCHZCNPRSY42Ygtn8bIQWeuw9Rf3RWkbFbRPO07S
2U7HjIBjne3FMMGAEaN5bApKqcWKdyaqgM0yMkLkJR0d7jn0NMbO6Da2T1+MKNs/5siFSCl1wk6J
vz3bhsAS3xOtJQjjLqSAL4gj8HasKzQ1/hKfdEO4gI0YiJZLwJ13R6b0ExeGEnLjTxIRevUmRPzm
GBxqWfvuoITcGraGPKrL18hYuPANQbc32OjtfYvmvhnOnpn97ZMI9HoNxhbNsb946QnJrCYUvHvq
Ah+yI4Ps1LScrZh85pMOgyH9NTsa2wQnuiymV9A/f7HtJrL/w2du7byMcXiWxu1ng5bZnqKIZqtT
u5ocg2DK5GNBZDBmxX06YKZamgMrJZB6nR+H/KCf0mN5gfnsPeC4UunabiPRItojm9Dg9M0Z587A
ObCuFNxOnZi+wbVnyCxt+uKhnUM98eCZNGEm08BEDs7ec6mROCoBFu7y1rkJSVngFGS0QKTo9/S4
n9HcX/K6/0yreApRBzICkQ0z4In+mvJO8jhm/p79LzeNce66cQ4FG6RdJ0kSqXTEMhFjbZ6NfLTk
BO7gSe7g0zCqmumsgsR5XohQOfvW9D74SRrGeX1mngZyCezevtVMzz3AzkTb3BTLrQujnp1GrBVa
loVSrjuY5tjc5n7DdmzYkZKY77wCBVnbLYqQNM4amRSvKcE+id8Cp12rFiyqfEvVvRVJDFlRclxo
4rcm9a49DXSrGXTgQPtoBpaqgnPUnwzFU9/VXEhGypAgEC6DMBa5W2+s7yzBqICaCGCxndyghaSh
0OCzA2dV0JU4niwQzDVDeEhHdEJW8tS69oHNbrTXLc6FnpIxNUuLrh6OMpjKbW7nbP7lOzwZ+4Qf
aC8EwmZTWyf2HvgmVkdu4D6D0qnB2hWnKks2PYUixjtg0vIvYA4vGD8iuovA9MqTVbrPdlIHSDEI
UOkpPrqoSnlXdfPd0uLP6a/eJBmhXQO9jZ4HMeY4MTXFqfaRcxgj8VR86KCEuAAC2vQIhEkTAVWO
JPN5z6cuHWom6+MCKBH9zUzzRfFZeg7/OU4DNmkwy9jLbfsyZSzQExWQAy1C+SMemYygtHNjGufh
vUQ+WcsoB3dGWIDsh9BQEZVP458mBgA08uChO6NnM8jweig+G/Lb4fTYH7EU5TlYZ4PrGMVVM86O
sa0Rd/mCDSn2q8Y2GejVtwBlFCRuT+x88PI0u+3Os1hz87mf/MpIMS0TJZIs5VV30t6yCd8MiriU
nlZqW5dM2pgDJlNebIkJ5kKq+X/yPD4DDCT4pS35ZAzVn0Bxx/rTXeUS2uKbDMoBSp9SiPGUz9Pv
MoL9G5RDQ0ws2/zOeUd4gWbTG/Ibwxss86LmJSvbmjgdOrieOTkZydUukNXvTCxIt33zpIl9yBw0
rUPKl++vWyMUAtUNHfmuFXPLv53jmDbNeEcjHfOL8nEI0vdx1Sc72Mpso8YEd0Ad9RjETvToFoJN
drHc3Ny/dpOxrU1ZX1xpsAyu2n8FieBbyR+J6mEpL6W34ECvGAkHxleMteLQapcVVKCPuCIZPet0
uQBSejJtHO5WxB9obg3qfy9lGhRxOUiLAqKJgL0FFBGmd2avCW44FpsFhMlpnHOUdczQVOwjZibQ
ZuOV35OLMz/CFEsjZHZPPsLQ0oiYa2I5KZG6H2ZqYEmdPFvwIsg45i3TBJsPEXELVCvoLdQLApyL
5cbublnGYJNp4mDqeYFUYPnneeg6uroZ1HD9CNAG8nZFqR339qdrF8xDn/zBMPaUOHLPKbdR2v07
ECu9myZILqsEDhLRK/dxfcImtVECXmXjBeqycCIIMC1bK5bTKU3zA1Csv7RygPpdnlq6E8PopmtQ
gSOvLBe6zxw6ih5Ea9mFJXdwjyvqPGvrLuhIm8919SJa9yaEv9ypEXhbHIz5lhnkqcwSguMM6BgU
Jj3dT3uOe/E0JO2EvENCbYGAtZXepXWSeYPCMHQr4ZzxLvIqTHkETGA6Onr8NocSISYwIjRM7j0j
R+pNZga7crJ2Ifvs5bqwaFvyUuwpg9FOkA7WuxkZHq+E/nyOOIKeSQzwD1P+nQRFea9ddafy31Mx
PjCq0NfGZYRUOgsmqYlQIJ+hDuKbc21hIm2lB4kwBoqkFoSb1Qc8OOKa8m5mj9Iw37DdfyzUCM0d
k3tHTtHB7UW8C5T1amTBDWYPNK6oQcFpGjt0zY8xxp8U6trFKZmVFqb1pkcTiEg+bav+B5lYQt+B
HGRO/KG6D2hqKFIEemqtPgHjoT3hjF5cHuG0oEkPrPo95l06tquq0V1AuzkMq4euDu12ful8QGBV
T12SV/QBUQNfGhODXUrUOMDymhoDVxzL+liK5QXevHmdg2Y3F6ysTJKFyDAgG5oaI14jgK1qP5oE
Art1Svsc4yAo/jpV4G1Rcn0aNficaLH2sjLAkQMQxzmLspwMLG78XZOaOsTlpeCejtKV+xh5qp+w
aLC8zjzIFMNA5J9ZvO2LVbw/s+jok/HRqg38gaZAOBIH3hk8Exigjdcfcg8RGtqLzyAnUMBfWgfv
ormrNMp0GEyrEji7ZlRUviv2YvpX5Mx/7eHZjBULYR7nqVU0VaaIH3PXZP5wD6F8PjCKu5oIXzZW
YDS7FEHsvuyeGr8CtQg3GUq5e8bKTDACPvNosKpjbck9nhT3CJMwZEHj7ERpMgAQcyjXu9sdSn31
Tbr9yTWIcjCNm0fCNHrCcTD2c2mUoU2ezI7Q4U1N08vmDImH/vaktRpke/KsZnwtFJwHXHCQhhti
A89p0V943vh6NJEX3tkzzO7SSvPNYswoQcIh8aEa1HjHrjjZ3gKXyogjZB8ENXwWi3kzUa/wmvRt
VDZydsqHhiEUEuDkVkYJaWR07ZndMMaY7ntooHtjNZEw0Id0PnnG0dDWpyY9On0eGb4zjsQ6guDI
r0tr08GytTqqrGIy9F3MzBH0S/MkoFdonKQceCq4THX/YFlQ1FpBMqGhvQ/K6Rb1ybXN8Wy4RV6T
Y9T4txZp60bN+s5oBkn+n4Mz2+1vDd63vZc92MaDBYT0kpvM2UTnHwW102ZpjJiG0YfXt8ob5dQQ
ajj7wb6wuuqhNkekWiqJHzD5yg2SDFR+gRd2q7EvnamaElRxSJMK+TzxwAnySrYqsVFvyri/71rV
3Ve55u4q2H0ywQsgzTCez9yLZwiDQYxBA4S4V7See/QFCJdKevpA84TK0kPKWbLsZ+jy8qMLBUFW
bq3McA7mXKJLSYJLgpKe1KEsZ4HPSO/nX6M6zC+ogP3Nj797nV21Znros5HHcOlw1KVIn9GqvSJP
YkJcNacO8xRDwUa88ilSmaVZiKkq43wO4pda+Wvlor/hhG4dwz+Y1LmP3FvdIxpsmyFbwn1ZWkDd
1g9CyJGR64IUEOnrQgWRtpD2RneYbnnqhwsCqZNC8fraVdjslsbZTNJwWatjs4wT6AYJUt7XZMzo
BxbzSevqKRhI8rANvf35L1uyxmWhOn2NgCZyc+TYMnVSvejgCzUzhedUd4cf6gB1c7pLOjy+Cb/F
wv9D1cx6pg3EO0kZRHhqG8t15jubn2/MTevpbNneg5zG+fojSSUJkFg3z4lvIxKIrQ2ZdY/XkYQg
q2fwjc733rNa5x47uyLgkkn/BnM0SkfSDnfkj9lbu5W/86xPSbRyeufFpWReR7lUOlTzOItxqjMs
Hbb/abgZauxzf//j8f35S7Uw5El6cYBe8bCwS3megkM3sXQmI9Q4un4JcsbonmqWwFsPMhvKcWzB
buXdfn7/QGxEEgjvTU54FmN0SMIoDh41jmbEHgYN7iNvNvR+rKds1/jR4edPq+VC+nVV85+xJ8yH
s85eMXOqsEhyRKaFxiplaoyYEZP0I2PdmJq0kLuM8deReupvVVNDVBHaNTQ58yE2nDoE1pNdR128
jF0zYmINSFjDwbfPPUx+vDyCC6zDNKfaF87ID6czzZMkaXCDDCR46aqTWm12Q8aObrUwlH5ch/kQ
QyAkHg7lNdVbU3oz4un8ZpndtAP1P1+c2iN/Z54igiI5H0f0cIau5Z+pEDjdmO8ObvIyl9xKxUr5
t6zq71It0KtWCx4GHLgRy5yhEU2mG/Hyh6Rr0jtUiqhPIWId3aXIn0bH38+ZFV2KxXu2fkyUXdne
V/yvTqHKraPKfESHtfVMqb6HiBkxaoXksbImgcyKry4jrWU/pf3ya8qo+MrxAdBg8zpXfLJNM8W3
vPrFWHi8jY3GR27D2cXzSvSW92EKhw5mmJpyO6T1mG1lZ5XXJprnh6ylzFZLjOmmnC/Y3TuytSgW
51VubSUuuVpRjbK2IJnEgVy95+hxL+Xyx+CfhzNuSQy6PF1IOJ49SAC7JAnqN7uud1Gk6wfbJiIo
NksuJMiZlwYROktSfKpo7FhjO41/NIwYyey66bZXZ4wex/mhqeCTRfjqQQ0Iml/kVG5CBHaREblJ
ZgxwAW7f9IJcTV1tNgvbVJckxvXmF9Om8gxWdHoQffNaWWp9elPnxKrEuVPRmiYTeA+GrDgHiBq/
zJ3aRhXDm3lOkD92mYMxbCTLEaE70/APNUz0j9nwUawIhhFl4iadc3CgRXdt8MGdcy8SdzW8a8Kx
fAy4TqK2ThxkZ1lREvccwNCqPgEE+MQ5rhp2m0DOJlv4A3pIPvE1/NgSVQLjQDBv3ta8gKTnjPqI
ErekTV6Vgg55LR2zqmQ1A8fRRVrCux9Xf96cRAk4NNzOowee2CwSGu31K4mSDsN6zlSefw9vCIvb
O7ixwb6yB/4u21kTWc6EXSf7QUVskufxXDvwnnyiKF4o7IJNNY7Vk5ERUFZ16PL+/3fHpvkN7sC7
VyAVNzTPxbEQyRdSc1iRLFemWh0cppDhVFtdSPtZ3/EP9nnQXmhTu6d2dWkARRayrE6pKd/qpN/b
vtN8KAeFffFzY5Ylyoh+Wc+N5HmqiIoIoOD8HIgYKkFfVMXe7QqkAw3tz6Q1TXLtM7PC4DlO8S6v
wRbXZdiW2rz+XLZgmX+T4q4heWTjtV//ArRXk0korWPW3bMauXJJr+f7//2l9D88uzbvm7F+Gpkl
UC/xS44b/W5Gpzj//K9FZBXF+zjsBzh5uLdE5Cvc1j1yhIaHQM6OeDKqLmx7pT+rnhoXMaG4xXWZ
XtEw8AuagYZEtEbd89aTLNX70/xL2hdXk8BQeSTNLDF518Xgsap1DToL5VoMJUpxHgr9W0e++Ei9
9qpNIgai9C9EG3QcFiPq/6hBXS1rQqn+xmaC2cLFASC8+s0gSNhHivLBjFd7La6almAUK0cF4CA1
/GHI9AgENhaTdeG2w9VeeSdytt7yshQ3lb79HLRRFBQXRL+/PJWZ5B16wf3URPwQVfyQdY18WlmG
Y+6EWiRc+mRy3BCVPVp9A+pMxPzhrM4hpjD6HLGAnHE8RseqiBdyDaT5oePxYVpNblk2N6fZID64
moOn2Sc+dG6t9HVILaZsXiYvP78oVj+c5Ebvp5ZSfeHg7qWRXXzU5rd6ymG0Wbj6l25UB0Obc9hE
FopaEMXnvlDEo2Zj/tg1a0iUw0R35qY7ZbN8mjpKhQ35r1UexytepTggEamQxDAiSFt9nyqs8oaF
3mC17xCncPnvwm99HaBsZ1mF0c/o+VEmAUgUf/t/Xw5+KULyLL5r0PLQhSsP13aNmKYaXjOGjqjc
JoNwShwraH+7a+ws8O/y2895YsTVRNyR5+BYCcwTgV2MEnhRji7hZddlDpYTcwoah4EVo5e36Tc4
g0ePE+vaYhqE9Kb8k2nmbTiOHnQUbOdhXKvp1hb/fiqcknuN9hXukz323j4vwL3/d7/XoFsfar95
044MmN9yGiUOxkAEH20oMuupadL6zrcz5ylj97q4DfRm05kpS2ObYQ2ZZ4FiW9OLCC/D7DF7nIn8
MojWJvep2KYYTHYsj88miqr7PqrZi69HKLsk//G/HwFRIVkmhm6Owoub9xlx4Cq2A+vSNc3ZyEYE
g6hcz27ivEUG7FcrZe+INiA+BnCFGpT2x6BT2ZErlsETMCM+y/U3+a31UIFMoUWvH10DI1qZE5dC
W5XiI0ZLpcrfDjSCvhvql1iZNySAK/Df5X9RwG8NnPEv1UhvZWQONjeAmplbtfe43tZ8eVbY6xuO
x7v+71rwcFUNGqiijd19z7TAuja1S/iGCR97hRUMsvlfpA9IZi5AYWfmxhnjcguHlukJTO+dLcnB
Lpp7hFfO746VAK9VqFcTIfnbF9EL51HHDdgCkoSQ+dxlRdJsfzAyJHc5D7Em5xvePCE8zj+AIrwd
/M0okwOuaTAVSt7//CjgBJ3moPGtcaxGRgiANDkwTkJ91pnzx5Cwuy277h4XjnwOxldIB4elIB0v
LmpN0pvFfDJ1g31usk+BX3OYopZvVaflnvyRhxoG/adHKKRl4Y9sMWATapOtdvn/bVmwz5BShLTz
6nmTd8rqANn/eurLhFq5jb2ThRIJL2UKimdtsjoUgqEkT2b307c12ra3iCUQjq+dGmKqOOyKtD6M
bnDE/JD+M2NGaej/91NJSYvGTxxxIaNsX81nOhqdUzZq/FCei/yw7adQuyyj9Q93wMqK05hzUqA5
S8POCTL6Ekpkd/UaQxpgodFO352JqKUiAqIaehflQATl5L+/NXCGMH9RO6tu5Zvw/XEXZGTQoHCQ
b9onzWW2q8+q8/JrBcKK0wge6VC5Ymch+3qSGJYuUdr+nhy8T/5avs8KHYs5w5W2a997nrs+2Cn1
L5odLKkEPl/dxmZNmDicePYwssTRaGkx+u390slORhS9SIhD94qzp10ZWMhR1wQ95i71SGqPgoP3
yedDiY4YZC3ZMk86+5kKEbkWlc5IysB/72vje+bJSu+MhfQeY5yspyoi+n3M2++mJVrt5/mSJrwz
xZXzc1b+nJqcnk012KyEL2DUQPFbkqjpkffArxkc/PxUhZVcEPXGux4i6lF6sJJGQ5C+HNtH04r/
acbG+2IuWa6uzfw8XhGilMcAOc9hDlyIon36UvZXKvrmV++U1D/KJbMgn73/zh2HB2D9nf1q9UiX
uNv7deBseW1JcPW76twYFa+TK54dcChtT46kl6jfuDKvlsmuPMXIfQ+S9x+mM5tBnPsP3DpsbFe/
L6kz7K0pYTQQOdFLDQ2RNKPDgpBlizJ6uK974ziB0TsuE5tQdkc4PYvUubNjGrIyISUPWMHmp4A3
+g4F0npQxqbPbSGBjSq53MX2wiKRk2z0eLp1MhMtRFE1u5ie4aU7D1XlnjQCmasTTJ+xaOMLAQT+
hTMyhwDDzqvgjH1uOM+ichlfOpsmFSb5G8dW9icthkenLH20IfGZzdq8a5jqH+fGUnc+j+0mV6zO
pprAlp/bfl1yM2abrz8/89w/V/7UPFiqZTZtURcA/O6uwpiy09Kbp5/LTK72aeWYvMahzu0SYRFX
3M8/ndv4w4BZdEvSYOQD8fwwjdUTOR8237IfnGUxPjqFfWxXq3nb2I/daGACcPU5tVckwnIFWTKE
qE/LlzmaF0ARVFAF7Z9c4SIQjgSbxbWrhbj4ZA1NduaFQRe1DNToIs320tTq8f9/gXBposhyuGpw
+R6idaQwFxGxsancY7j+zXhV7NVYy+Kut9L4JnHqbr3S98+0lF8auQ2rcc4uMM4e2akRar+1qkgq
/+ymYBdGy3sk3eQZP1wPbyYm0nf1MVedS6TYACuAen9mgKzVtjKLUzJ19RUDdESkIvKi1s+bhz5m
JWtzafTbqenEDvfnL7SV4j3Hsr2Vov23IEA4FWgDubdin04OiEfm1+9lYLD9jWLjtGRYI7kf44N0
lHNrKrJ3OMk3WBKsm9NECXK5aQ+MfT4arZuEK6vtPlHlfRMt8Q00SbAfkvxSussRLxYzoP+h7jyW
I8eybPsvNW6U4d4LOeiJa0k6tZjAIhgMaK3x9b3grFcvM9I60mrYZmW0FBVJ0t0BnLvP3mtXSINw
fnAyWSaHGJnQ1Z1PHKxBXbFVifKdXpZ0uI4RIhypdqotDrww0ChasqzXf0Sr7ZMJnWZppqLccLr3
V7Ubvpddtk3S5KVlxXmj1eZ7bKELUg+yhTjwgDewfzI7AHF5K6H0XW8kSNY3aYMqrOemBbpbP4fB
3GaXmdEuS/t0/18F//kQ7VLA2Ka1xy5StVYErDf/pcsgs9F/6NmrjdvcJHquJQehE9UoDP958E3E
CLo1GYMGwoUhDFMc1eVP0D/hFO5xu+xQoN91d3axVhSZ1XNRd+ksAoX20Ic9kn79nI2kHOiGLBY4
xi91YzxgplwTmeJxEMmHfnC/F9Cb6YnTCeAU1Cz45qUumpOE7oGwzk9hRLuEAKdP6x06uklLr1N+
YBt6qkcorm4DW86h8FPZ0Uy/MTDR0tAatM3C1XkORx5FjzihSiYZ0LK3jZuzMSCSXuDBqUJa6LGF
auSn8SD3XkzUPFB4p6qTcFg3loq1Eqxv30gFzHCc5tgpNaXr7JJ5TQff2FFd+4//z9K9/BXzrX6h
ZkuoVbZrCOGaDrhVadt/JtRiCjG6JsorfC1sm6iQYL5lPB3y7qhsC1x7EN9jDlVsOf3uaQDDlEyw
X9p45n1nRCVsxBKQyAqSGCcaTEYs3Llwhr3bGO7W0UxifzgJDkgxP/qwTh+Yhqhe77yQ7l3dfKts
mDdOpS2gGBBBClxj/ftf8S/QWOECJbUMpmkX+LxwfoHw9tw3hzR2eEPnQ/U0GPqwHDW9W5AAZvWf
A6W+HqQ1uy7xQ2IApvY3Ov7NT/HnNjBQw/wUJJEsx+Tb2Dhr//xCB+yWuSmwYQ0qcvwtNyOWeBUj
9MwD/cIpXQcUElFU+AANXnmK0LTJsjBwrPLHRCAKul+Y/Q1VV8zf+OuDsf/x3//4+sEsi/GMGh1Q
xNd//wfQO3A4qWXcc7C7puC8UnHKZ1GEyGo5o0sfqIb4aAVCvZZRP51UEQISVvbZDoDl1Sax+ftX
yjJ+Qc9LqUvD4upyCMfwrqlfP5NBnlm1x70Fc6RDBf32iiuNIVeNDa25g9cDggL07yN6vjVO8aG7
dvdQk43e49fKNmyZ09xHNtN5MjUySQ5aUJPpcxmFpgHDpwn7AsFDnF0a0pPEbCtc0xjUJt19DrIE
ZC8rHV+rpwuE08+wtuJDOTgP1/m5SeeqbE83j9b79ThxHbm/RGtqtHYlChC5Fuo9oyCOdtcr46q+
ADek99Dk8qBq63udgYglwTFjTanXCLd0v1V3duO+8dreJ83UkOX1+ltXOzo0IC70MDQeif/eXqEe
LE+TO+m86uuvURKiSwPSoBCPfs8hPmloNqLW3TwOwvyOpjq3KCMohll8yYuJ+u8MPgk9b9g7yo0+
D1By/pLLsV7qrQM4xegCtccgaS5sKhLXxdCMbGEHBNOqJgjUhoQpsf8NH0b2s1Z289mDPljAmmQj
7qbhkeBdc9uRb1tYnMRhH+b7MTLTF150g/hcGOvN/fVXAc7JpsGTB0tyvxCmpxZhQNgkVGZxdBqX
JVfn/Uy8utmwu833mcazAbxKea8nen6oOzj5APAgVBmC1eIQvZWTVnw2SiwJwLKxG0m7GZHM1zTb
p+fKre6tpBy/GSMiYxy27os3sOH2q3R47HHDIAVmzd1I+m3w1E71gJqVX42v9B5wZhhEvNEnvFec
u7M7qnMx3hhqfBdOhixu/vDVVO6CWDcfaq5viTK70caWTcA8KbQ2vq7c7k9qdJuzUTtHlQDqtP37
NtWGi90kwywqNV+I26ZpAfKHLLKVyJfuLERekY4gQb8+NmwoN2KGoKg44mxoYQLRrQGjcuC+x3l4
qE3x4Rai4HKd4Wt5ny4m4AMHAj48dnnz9gZ6SjbPHro19nujim4ys67uQvZzlYsjSo2mscLEzUcl
UBtXNowduVNJgtzVR0mK5qlD/L/59981Kam2CZUL1KbrXjADqEXfDfazU7dcGNJBLxZMC/M30We3
Z9TnDR/U8S6u9X7dJ/mnhZEDmFDoIy6q++thuC/98MCBrDpZ1OjhKmTLW+mJgUseYUhO2Spk07f1
VIcTItD7fVBOkFzpueOUhl3x6+Y6IQatbZ2BTpH7GZ0At43mn/AsM1wGfcIFyHqY6xMLnTmZDGde
92IWMDhio7p4EQu9PpI/Uqk7DwGBvl3RGBykfXd7VWjTzuPp5YofZWQ+ejOBxo/4oufhC6g+eDHk
BkYx6vc0c0GWEi3MEFH5ODqK8DTFyRnRfrhUPdQDnCVA1QWLFkc19dHOmhGuhC3rY+jNy794OlxJ
epNh/4uLbJd2e4P5xl3mQenwm1ApLGPneJ0rKYmtVGGecrdv97qmn5vISS88ddIL4r1iS8qEhsDo
A9Cjtq6lm/A+8OtuqVn4jCajvxtaPz9fv9QzBNdvuIAnN5F73UrDBytbpqnVPQwjbcEkgikOtAHA
aymmNIXguWUr8zNtbdLHhSb3wtmYIhLstzXjwZlATl0fy3iA9H0/OFurY7+ma1G9uf706aQTPsjT
3fXvMucm9txlND8zvW4f4SbYGtIenh3pHWA0yC+he+o9yIkVMKnJ89Shs/sEumpSLxzrJlEDopum
i01lglm4TtYp1IamdZjm5jmGtDBrebA+F7rYrAXB6e3XgO442tbl3Wa/jmNL6SmVLtExvDJJA+dO
NyPjYBlEyyq3iXbFiHmTgpkLSJeJ2xYIh0xVZ7y4FclEYvcDLcwrd7TGLY9rGI9GfGOQJ1wq3/wG
3lQ+RQSab8bJ/jYREzlWOqmBkR6/s+QaOSsBNETqgC3GEeRCwm7xaFagCemYUqvEK9C4jSrbNWZc
Y0IgSC9rav2C2KyhBbfjLkkGuNKk8PEhoB3wuQaimVPn9XW9XA/NadA/h4nSLlGjJuJczE+FzT1t
qlpieXRho3T729gcuBLKhjQfCdA1yCf1oAt1gEtbbkvbzMgDquPY5hQGGjqx/aFFWRz0NQF1+M9d
/A2Rw1lzUNa2SRE/m70n107sAhzES7wtfUys2aTJIwdHuEGoOKy8xS6UpdzVZHANUrInQDbxFvZp
vfGLwrlTnEop/Og/FFIHTCPRrAG+4XlOMHx5EA/upOinTZdQvOKCB/laKWM0oVeLxRP45eRDGytC
xhSE7q6b3xroxIoIlH5yi/ZVWj2cCRPuSkOf4EunvxIbuvnSxUk8OnyKPpPhcey6R+ykzTctmm7w
EWbFpC/1MqPL5HqTUHSSQPPO6rdmHBlGZi9FZddbM0NoMAs9PSXTYC0VFtRXq1X34y4qB+9eFmmx
LHzoi7uxtG6vP1XL7420HlPElsS0l2jVieE2P+I54Vfu9Q/bSJxDrXr3iAi4ygnUb5y2a48dpe5H
u2PN6rU4NqxqzoGZKdjlboJL6j9iyibWmd4Zo+q2ORLX0qEldkWXOGG4bteaYfg9HXsy9tRvj9fT
KU5ojEfznlDS6rKl1ZPCxu7Ni83wRVf1fsQAu856IY6agcDY01JBIIONYhoZ3UHkUJD0sv82cSsE
EECQT5IRSpYTo0k9YhYrRX133R0bWbBPHJhSbOV21ItCI1Q0aCybCtaVcMtVGvfGz6SLz42cS2k7
L5stigRaCOksAQziiZn10hrCyD6UFO3suRzSL8I3MUKXEzi/CmoHTk8f9wXeT9aOtJPSgJs9aQyr
QJeG4HZMnIo8mcFmd16cTyR22Seeei7MOX9K9NQaY7K07suQxN0b2luA6GIHj3KGlql8eDL1nqjI
jJWkra68K62tpv30hY4TnCLHRRh6NgtA1R7oRu13ogmLr6VwlDwDV8SkMAMGoTxCps1EdmiuGPM0
zVelOQYX/AXY26rZNM/9bt/NiNhMHHv4Dstp3sKn+UDgok0gsM03k3b+0Vq32VoiedGI0B1aEy4I
bZfnytbyR2nWh2tdQwpj77qLEArB0ZosqGm0GWBd7HqIubNAH9u+2sbwHTaGHr/NjoENUxpbqQp+
1pUoXrR8svS2PP3+MCF/Pd1I3VRCFzhyDWEJYVp/PnZlVVm4zTAXHVX5quc1uBnnL7FziWt2TKUx
Fjgm+WKLgi+W/a+/vf4zv2mYqVyyFxXh6zOWoYPyS8h6WpZwJFA6vAvTVHdfXwpWKnnPru33v8Kv
JTLceF1JZbUjdVdahnXtmf7DAS3qfenCbhx5esEpiAwJZoB4CQwEkRD/xqaYSw1bDvD4defVNEVG
HzWbgoeQlPI+J8K0sT2wAORejQO+TA+GCAgWrtCfv/9JzV9fbE5rlFJLa964m1K3qOn5Y91Nos8t
O+aVOI7iSsfm2xSMwzm3gCYFVdvuSWTfMQVM1Ag61sv1FFWPaTmXkyQbHCpyJwI9XJPU2ZtpmbHY
SnYGeCZ0KPYg0HJ2Eox9Pci763O7we7lF8oENzWfWebk87Zxx++louYtab19XWIo3XrU6q2wAbS3
Tv1KpNZ6HMqogbgVn23AF0ePLfKmxEsXrNIKBJCt4bTN8FXqHTC/erB/ag3P8a+jVuZYuHqNqX+A
aQsNOZk2171v0yKZ/v71FL9qBryeAD4AT9JuJJX+6zvPI68QTQ9opSjoq2ixqcVxwTks1waMT3a0
CD13H4EMa2YuYViZjyNM4F3EsmjpRdZ4Zzvt69/8TH99j4VSOgZky6AhTv16QZWMVUAKR/KNpTFc
+kobTtk0PRcDJ9aeouYzuzc/IU3WxcXPCdGXa2deieQ6jTRC/5uLQ84fqT+qF3S7C0FBoanrFhf6
VUv4w8VRZWHddlC5CAbrmI+aALOlFVE7ix+AfW7+1kBHxf+SoveEvaWhN6YN5KjM2F8PF9LpxHE+
QB1o0NjnrNidvndfCRfBmWvzD68wrGMzwOJxkEdW6RRJ4p1xsG87TFoiHdlDF3VyzBST7H/8UjtC
ObbkoiItgELz58uJ5J6MyWLSjVsWzwbnrlWBh5p0jP8dqWI5EM5BeW3HJ8f7ZgA8OPbSlptMNfAX
c4jMv/9xZtXlz6+0Iwzdpl/PkUx6zvxh/cMrTYeAleekBxcdDaPeIuD5LblGOUTorJ9EdKHS1dj/
/nv+5d6HgVC3pS3kfAW4vNF//qZjN0URNxtqj3OetWbMzYRdzPKLkorRauJdNJp9wLMRay5Fb5wQ
3U0qFYmu5NVMfOanWRkvDfEqReDtA3ojFyAvjOXvf1L5lyYtXlsuCKnoDyNs4v4iWqE9h9QJm/Tw
mOqFrgGxKAehztBA3r60Hr3Q6m05G0eNPF4NvuvdW33jHaK2BQcBNjKrjf7YTvLl63gPm2yCZc8V
Vc/OltnJpqcV8QggKkFeH6rGjbGWDM/uoNc3ZgpRbYSg+TIa5d+VK5KW+eXNF1xbpmVLwzTQUoXx
y5097GU4xLjIFkkVu3tN2tu+UdUlaWqA3KEHAme0H71UZg813conPP/EBLPiE/etvJv/3YD94YG0
qQbkOqfYT4E54aBAEqtqygsSwOpL5MuJXnDIOdndZK8C4U2bFK+zFnbOXWtWztrV8lfPzbMdteXv
kOPqx86xt1M8HL1EH55cHU99dKoGh3iFPbo7o+UYaklSt56rm4fStrOHFJeaNyb2rvYktUWSs0dn
xvEu0Mu36yATW/7A3HjWUo9Fke/z6xmx2HdtBqzQPF/nzoQIUaer4EzXhP619q3mwqRsgvpWC8yO
RY2Lhkw9T6Yix9AsCQxdd7rsEh4dLcM5rRO9ced1mK6XrPHIrF41Me6a023kFSxDLEm4M3JJo5bA
b+e6E1uOJyPmMIvLS99MY22v/WiodpE5sGTtA//sszzHfoERTOeb76UBVo6ek5Yn956Dln8u5L0r
GnVudW6I0CCKDUM9W2XlGRCi2Ey1lhHddF0IhCekX6qbP3zD/MWcmCGduH5spN1RlmiRb7j2KQhD
Kw5NpcmdoUFznGAGHYtRvmow7Y4yDTS6ly19U8Lnx9xYubfXL+U0oCt7DDRXKH7kDqsBw+NnbgKd
RU2L/fdcNuCeXd1hL+ZVCwzStG97IGa70smeZdXi8PD1vSO5A0hTqnPgUYOsF1RUN8Zn3ik4EQ6O
12xq/FNO7CfSc+3oFwlpjPmvciTPmGLnuyZ6q3s3fazl7Hnp5sIoAgPB0g3t6i4b7RIgcM3exgRD
hSPm1XfwAllZNd01eJV5y0sCt0UmD03oKpi7st/YDcQHjfDH1QTl4PihqQu79Vy+lRsp4m61Q6DY
y6ns3gyDqUW5UJF8vS6PUdsVpzIcv1+B4NQ+r5NYO18vBMd0/Pva3wV5HkPyT6btwEcYq5yz+pd4
awNj1HwbiJzWm+y3xRNJQip4yHvjqXQgPEag6nzvMvEWUlcTh/3hKlLHPVOFg+1+XUM3vJrhrcxh
b6wTHwFgH+9l5VQ72HXTkmE1gEmHynz9o1ftRHMQTeGFW/sysq2jZhXPodtFp7YwLeqoPXBx+vTq
09h7qCDMbvEIs9HVQ/8wlWa7Vq5Pa1JpvxXQHY4WQ+rsMQCfiUUhUPFmqCLrBIoSJJlhPly/t95Y
1onCbpabFVxQLal7eqxAZJEXmTZePHxe9aXY8a0lRr9mWTtZ9cQzpVnqZk08cf5TV29spHLr0LvN
J26YfsVCNycqjX86zzWdFEbj7a4TA3RDTNaTbTx06GApKsLWMK0Y0xze5UrC/jHI8yxFGnJHETU4
7So4NKpNH2Mijw9DeOvjiV2ouDOP19/Ab1tqANvNtVIt1VgYh5ZuX+YVG4k6IssZeiJNQGJYK9l+
RJwZyYNU9fbaMleU07HNzOo0SQKurcGaxPcTZ+8ZI25TAbRIC+6UTRkUSavvfm4aL24xvqGp7o26
Gi8t8v4JxbxbdZzj8MkG6zKf+oMTTDeupyc3U56xgfSA0YX04N77DbNn6+a7WuunnUoH7+g2yKHe
h485Yl+EhX07WenBK+DGQul6J4sHFFgQS+76aLjFQQIUAXicNwzOxvb74ISJDJ14MNHjfdG/Xf+q
nqUnc6R0mGZF3Z7OV2ewgcP3X+o34QRrRy+bWAc2WRpQp92j7bvwIFX8VOhhd8/V92ab47gpZTMT
U4W/iWzA0obpsDg3A4u0Vucdq/mLLfKRDS3ilGdaRBcbhm5wfBddDd/Zns90IOTKYPDWRme4ey4b
E5ujMI+qoMeguS5zYv+AMqodOBpl2xEC91pL2nhZRIN7ViFmvBp08hajJ8Tngv1MGP8EnFsc/IjI
swhxAuk5HRSx39zHWvesMxjt/aiXBz8mb08Th3/PPsGHi6SqZ1Bw372aW3lTwcox6cLqFOmUgJIC
UmlV8CA0e60PwwG/cfdoDbW1MQ/VZJpHCMgCnZalRajdDm1/4+XtpSKKdEJiDrY261HoG9NwzPEC
fdk8Auwkp+uJy7X8dhH6aDWh3V/qxFij5dY3UmcF73dYx7vGAe7Xxm9xqt3MHjIjUtmtzplhW2jq
5moMCXiiruzRxkGfjO7JwJWlQyMraAxcuV5HomPW+Lx+wNUi1LByU3fcgMFgW3MJ2UldJganDfix
HY14LvoEXvOSiNahCHH7NI538G2ikQXnpFXig2Mbo7zftg5dbE2xC2yIOzF5qusX7M5zUpC9fg4F
ZUsZy7BTbhGchCripR3lx8kZonMCeQIMeeiusf715wMhbTzv8xdTtzEO28Owubq5WQiQU292mGBS
rQpWNVvxpzTC3J8q7za6ZltcbH6xQcYcadJ/orpkcnsMiNm44GPo3vZR3d3yA9Iv1hTTA3ib20rr
dt3sAsyl+71neFpeZdB6sPAPzMafYK5UqNA3fRVMx5IOsnsT3EUI7+rB7CEyTngS9pgxSXf05K0L
Jz33ZtHSSYt7iTQ9lsIqgRIz243CuYZID6xoH+tyfw0W6KVTnSrf/AiyKsWkoy0m1RoPdZ+TuJiN
gJPmP5WZXS8LN8Xs2tj9Ok5FvEutbM4atxSzjnDt55rn4CE2m0Wk4vwo5/+sRTBvGQHJ2vZDDXfA
5E8UqUeT3EB+ruYuuxxQJo9Xtw0X9MaCrHvvhfojttX0tvIKAaCinu82kX+XhorPAb47J+7FOinu
Byxbd5NuP7Q+EYLraaBLwMxIn3guTLr+0td8C6aYiY4s1n3tUE7PqZDbKOSkCFmgm34As0QItA/M
Ngy8PsniNCuwO8+/usr8+6tajguax4DjMf6U1g3AoOzWmzqKTbpwHWC7BNDv1hepbv08YS0o6bOw
ap535pjiu6alfOqIEqOYnCDg9RtOu96CXqbmfqo9jesP/m9kTK9OVP5wbLQ0Wblsj7u8ibZkcA3O
oMSoSmpTKakMttdEG6Gyek1K/2kY2lc1uPfXQMPV5loHaMDNwpm7uSo98I9YRFm561AVTMOT+9bn
7fqbQ9Jf3CYWJyTdsF2OtaZl/drf61roF0rAnBFheNAnR27TdmjuOeUFq0Qb3lU9lCxnnENZBnhI
nTr+qie9tjr5ib1u4Gbe1W31/fqCB6FUhxLw917iX4+S6W/Ejr+c6SzbQHexhaUkd+1f9SwJhDCB
nwYQa0jGr/ihnEKoj6ldn/PQuzHIx6MlsvTIjXG4XF+t/6gSfPuZ33xLP+vftn0/5in/++3/5f9U
IbjidPm/F4KfvuU19d8ZH/xxdrAgkfy7DVy3/2kpJFJlmobFR+z/lYELXf+njmZh22BchKULpJSM
yS74739I+U+0I/CelLsKKdCT/l0GLtQ/XYHmQeLP0fF6ms5/VAZuWn/W8zQpDJLjMHBmTe0P0kkc
+FlftVRiljOERHfz4ZHnaFwwVYrynRBxctM1khbhQPY3Ya+1ZyU1I1lFGQcDPJ8Dzwphc+tb0sY7
vIe5PnBSJHH4GUW5AxvxX8ZfGeyHaTJXFFgZ+7A1JnZjTWo+FmMinqwQ5CixdZXjBolLEA5+Col8
WXE3uhlkZb/oRUXHUEykTrlJd1NGpbWrUTqfLbh0HIQKF6NMaJnNg1M5/iM0UOtUhVa7BoHizW4m
L/7wysyH8jkWFLdhOP2p2YiIFAmM+rllJXWTaKlzPw2mxa66a8xnCiIaRoeirJ8Z7jDdm21hPKjA
VmJLpoIurCJ0uodi7o6NZAMgVY/pbo0w9d0RJCPA4kQGAY90oP4Qfs/LCOfABRBjaXPq09MuViTa
h0TV4TOLs/Ld6KFLJ25ZU+Bb2sdW2TUTjW32DxnVF5BPSK8QROcpSeOB44frTgNiwushqZBIp4CI
Zpt/VzG/8rq3aEMxsH0ns/bMhFWOxjqPuxHni0jvbW9yt66pg/GFQ3ijta5Yt36ZTYsJyF+/8LJC
vIZDJe8xVRjPKqsICLqawikwEGecHG34BKOaHwMe4+uukBG9LKI4YLbsFxq81nZde3q9FGbv3ppU
ykCKb/3ingQ1GXUzTXcVuxl2ip1Btq2I6AZtmjs3KfOVQ0nZVhX2dFShn51Cao0AFqWGovq9zdz7
qubp1ECSWNKwBT7FSnUYXBpgVOA0jhCbVu+Gbd3DpuM5BaqlSFyP0TVJT0FBCWiZgFwsNSUv/lDX
HLqrzhwWmExdMOKxsYWWbzyH5eiTcJDhO7NEc1OWfOg6s/RIHbOg3LMv8tYusNgJ8EojnmWTxj94
czh+0aFoMNUN2HuMEqS1J/Jk3bILYYSi/wpqlRqsi5GH/dFM4SnUVhp8JMEs6vbct8lKtByf7UTA
5E0oPzEmdQpBzK5szQ2JhJIHKSTRjNF1ZjW7NamFsAIN5ZCQ34ajarBv6JD+iVQmPkva0/aB7UZz
U3VFj0yaGHNT1bSehNVsXIPsDmGlMDomFmWo7kgM2SjSEWMkoAh4sfU4LHuXEKiH54nW5bB/Jxbt
v6YFsytnVvcHKyLtQTETPbZdEJ3KqtOfsHZ1z70Guy3uk+kzCFtH30VTT5kvrqWjllNfjLWPHkl0
3XttLPRvTt4VDfRey3jrYzvaxSZu5onmhdXk1XivmyBkH9hBokRCR/Waaid4qufOiDEsOqwEpLCJ
Qs/OQF63GTPijgEOPZH1+EN7nAlj3Z8pzaE+CortrT2aEd1aTYFLtBotBHi3+Ia2M6/VY6e5gLuS
m4ZIcbeyfKfeETutL30Qx9/41+VLG43e1tZd8QRtt1pXdgPrGwgiL9QQJmu9cgRsGN4mOoCsW6lo
nSx8J3qN8zR4w/9CVV3Up3iZKGU6daAO1hEOYSj7EXBc0egbXKGw8QAh7CyTEKXjOeONkEB8zL6n
RbEfQFK4Xmlxto76z3EgLfbgZdLeq5nuUedxeplCFYDJwUM16ZVdrIIeyk7HrXORZUX7zrlL3diF
Rc0fK8rh4joUu+B+jJfEcuwVaS9O4OwVA977igRaz1Q2rUx0g20jUrhMNh/3jaIGiYVLG7p7hqbq
niVctrJBwGz4lsmpwF7xksm6O9SFbW/zLgw/g77s8DaP0VOMq5u8YAP9NgyoE7zvUiHep6zBpsWW
IKP4OGktfZfUuRVRsWGhu5KUA6zZl8BAhiCNyfWwZbe4vd02bEDaRZGVxWdaaxR9Y0W6od+C6T3s
S+sI+ak5GTwF1QLiO+cCd6j2Fd7vBxD//S4WTXSjmWN/W0jfwHo3O3/VYFBsPlYMs63H+WusEHEh
HSXLfJgCJlx/KL73HWSaLEvcu04D3lbZXBt17uPD8PIHO2kpuxmM6Fazq3QnvcR5H3AJ+YskE+yr
qfr+aHJHrpECZlueVp4FcGhywgk3o6Kroo8CPhcunYauOk/PFwOwtA3oJAdMHM4GIC/ukxBesxd2
0ABWZWv7aIbCuS8TN961dJJstHI+zCaJvqmaWL8piAlsRd72AzpDmctFTNDwmEMl2XJ2RgKvu+hH
6Q/VBhh++CIMLLZdWZWYogz7M5fTDOBj8H9KPQyYLOMobgtgw4oirldmBzZxSmRHlzchiroHSNoF
yICLOHGss9+Nal4Vm+j0PMDf0M4SMBVjIIlxSP17GbAvhV4YQThvY3O8zVIpb3qvAtaAYMCSPDeM
jT+0+O59B7Zzp9jh2zO3wDTWEc2fu34ogouglOazobizpMdpwqlhg9ahga6toeSYOAjjBqQ1gsE4
Prqy6A4uAHD66qxub7GbvROB0A8OvJQ9zsHgUuHoebCMnN+Fb7Qs0CPgcZpGvuWBHZ2kq/yHRgVi
W+jBFOKe0KYXaYruBTlsvFdkNjnRRS1u9rLTxB35c5NgQegE1EyX8iAUVSKEIe1tFTXgRwYj5bwV
jlWxsumvy8H5gmxcJSVuVC3QQIsDvSN8ELSnOOY8KhDtb8vOcvEI6YO6cXBNLAuz6XAXcNhdlKBa
TgY0wAPy6vQtV+FEYETWPPdy9Q67UG58K+5fSyJsF/Ls1T71vZHGip7wUA6FD3Ko1QkI4BXBzFaS
HyfvOv0A8L/yj3RTsAlYskzhXN/xtI00Wy6hxwFMDwzt2U8j+yMo6ZdfJKxvbwAdZSe6d8VaG+xp
r8jGmau2LQcKj8q+fgkMRzuhx1u7IJm7Ijy/zioAKaLDDJt7q9yxCO02bbqF4KztfBozTn5umR91
C61/YfIwvbDOSI8OXOYjz7PoDQ7o+NiMLuNJjTxP+8bon5PE9nb2XLECO06de0E1XOVn6MTRNFHO
4FKCeZxiOiktHLxzLm90biiAiE9Iu9Wj08b+oxzTbt/oAaBQSA37niHhJanKbI9TE/xk2cdAjRSh
Vnop7aZcOKWGejPUAyQq2/GMHemg8Ik5KXpOifxsCgIR3Bt8q79UTVatKg0XRQ+qKlxb1NxhQU4L
SgYKowH0PAKQDypSNSqu34MEDGIS+TrykWp6+qtaD7IPLTKWlQcvdZqPL6Wyh0d96tQjFvdwL2lo
cxd4EizA7Yn6hu863g1G/VJCiJuIBRFXUdAyo6mGuS9z8ejoLJgt+OAb0kvfwqCG2GU4TBWNbwIy
z4wCxdYZ1UqCnt1RQh8sAotPUg8H2Fk2XZZ9JKPo7uzBSZ5UHuNLkYZz1sFs0I0yxR5LLd25VXor
V1XnDd+hCoXPYLQ6zhJ5DVIzRufAomtG4ItNt14wGQ8n+GhMMuWEo2/RaSE5EVm29tag57hYZF3F
zhW3EoXMWNBDKyYk15g2CzJr7C65Et6p6EhOpyaM7iTI5dpTTmMvyowgNxbcbjgQepE3HUT2zWgM
mCtotzT3jkMupu+xdKV9W9tLcoz85ZiYcHVMBrOgZ/zy8BntC/ZF677wy4tHAxZYl6C7RLhkbuhe
m9u9UM/WlmtncDOUGp/Z+dlHvNDaiXjb9ANPpEvNVOJTA4HspyI/WZOQlKBTqvib1LvsAX+vUS4U
NJtNZjX0njcgzcn8xkLcGfnAA3dsLACvqdy1kfKeB2QZvFFtoj1ZTdzv7VaI8+CO0+sIn+jbVLMR
BjdtsiCkfWPnaG1eUvDS8WFyW/Pb5Db9zqxi7Q7Bbfhh2k50y0Ot/eH0TreuyH+dHOrXCNk0kNir
ifyll3r0jwPseO9z9oecUprHDhccnoWkunDgsombClaiXBTTOmXC3pqVDzKK1SXIo840Odvh6u9B
MPx02ZjftZXIHxuISD9aQZu7cjFNF5ozAG/KxTcqPtXOTEeXuDkXdz2foRZiyD1MjSRBPbpkbvXW
HwBmNMkMNzF9at+hcFPvCLug83P/zhG2u52cFvpm5MffDFIU2JTIiXUNEhsA/5hgqz3dlXMWq4VW
9ayLMXinbFb7gf+y7hZWy2SY48HHssjmxy9lsXbjEQd+zM2cKaukBF4ycPcs6Ssqk2W0scZBnUdy
QMHifyg7093Yje5q30qQ/3zBqYokkAT4ms2epNYsHR39ITRyLM7z1efhcT7Elt/YCQwYHo7U3Wyy
atfeaz1rmmv7YgQUfVOLihuYa2MTBK4ZrxYUJT9y3ei9iiOdSEl8y/6sXO1M/ThcxZoAvGfYkH96
+l4j3gmQpgLBLwW1ab7Xfedsp9jAx+WgHjjJIjKCztGQEc9yeGB1gqPuxa0PSTa/tFXa1OhNC/fL
Lqv4Y4mWRW517nImkbJkuKc3q9IPNvPcrb3F0gSga5Ba7rs5FdOE9O4zw80Azlef4PmH/LiVjAyl
u8Ik46yf5iTQHfKcQ8cArmxEpX5pLmAbco8NqWrYznK6gA7nLdU9jRb1HClEo3XmoNXCx8wr/TBW
MQ4by0qvE46uNyWmjH6Tk9gONUrXKrhFK/jI6ZLbclJaB3OKM3Kpa87XbPdUJkSJnkyOCKcZiOnR
jCwXpGNp8JRp5lvXWN1zlYRhUGdC3oUupHtnYtEEjt2Sq1rZwzWZMfXB001kkFNi04ZzHMD/82LZ
pC4ZdrPrsqmccFiV1GAIdzAmL9bbmIGjXK3h5CXPjeZsJfzPkxBD/xXbUedcYdDXGmY+KM0pL7Xa
dA+lSb8aspfe8xEd2WYvc2at2nfyvEm+Y33XYpEvmAbJYXCyqs6O+tRio9SykUSYQlMW+jDLvFuK
obxgycovsbCbrs+ypx1x1OCcQxQyeNc2Kp+dx9z4ydRm+8c4a8u9LqqYY5sjHwFSjKdRd8ljSG2b
gjnr6+ilXvT0S+fQ8JbYEMrJro1GjuVMCtq8ioEna/ozfFp1lyCYbZiaVdYTVHUAm9lUw2NSMVHr
YtGMe42+Pf+hm2MSafJq5Zt31uD6chLZVypmLhzKnwrDudF+plphf+BsUkTNmiL7wBswX1egnnea
R4TSUqr5t/gYjuZqqC4gZDvvpN9qZ+EUo00ohWQ5mp0lfw9ZTS9iQLu7qunGH/FS8uXhY9mnaGLO
A9voJ2FQRMNYox6DEbUF4+tEjZbpOz2YJ07jKYm3IcKCyI8tDW5/HisqxCz6GQM6Pk11N2xF7xR3
+cAp2pEGJxxkGDGS3xiMcFPFyZuLhML32hgbaGG6PzTDqD7SWVq0O6Tq78eiB0w60jwDC1XXoIrq
EO8iSURDs5mcennL6KbJXTUXw2NfJ4DOtazq5yBkrPHU9U5OYthk1R99rFgN+mjEhzOv7EUOxcI6
8XwU0750KEGIRNO9g+Kk85zq2nSnpI64OAdIi1i5rfRbTbT4GoaOqiltIyPZ2XHvPtdE1xOXiq34
1HnW6Deoxj1/ILlKrra2kgwc5kCXVjExll0mZXxVSZb/sBFE1PskygDWN0nYfuLmwtfMzVOfxyl3
b6y+TQyWL458H7SywJvY4VjvNJIv2LVDBcVdN7KKfGMaKX5SJ/rFIk0cHGWvgzRMhtrcRs4SPrrA
sl7SCfRAWwzyMQpTfLWO5kBuyugcIYcgClb3EK7XcrmaNab90mrtFwBxtEuXnoylBisVLEXb1W/y
ArE1WQKcWzlWhUEBWQP8z2ilDznc+WWLBMbWTuRh5xB13Km4tNGVHbIBnXMvx/YjNMcVrpBUtu8B
X9lLhJOBMY3mY2ksmu+UlOjhUmWvQxi7B9uTBvGwhlrlVUP/MFqt3JvM9K8aiK03lOh5i5nFmsjF
UsttZdjDLYG45i6JS8zkLl7KHbFnM9rSttPuBAbu05QC6u6cEoPI5MA4lmMW7mwYUsRyAXk8EWbn
bZJ2qR5abcV4F5q5HmWdClFfVw8WgPyl8vPOVIzuLHeXlbX7lReoxYWT6Nfa5MG7J5o32uUmaXkq
o0PKgR9it5zCFy2zrb0ngYFX6Nn3sNXnyyYcLciAHdud6+I4cae4uoFSjKZG9drHSORi0Oo94mY0
txMOek3cG71lPS8Qfj/Rf8Q/LbouhyhK93NoJu/SQ3ts43d9rtFoss55k8EGYaPCaLNsPnd4dO6c
UkowR5qVBk6PyG1oxEA6mA4WvDAAkxPu7nP4yGmeeF2ubUwaAQFC2+Ir8yqB94PgBWpv8yWz3IkZ
4uDWDwlayg8RVw6AyDnU7+ifkaEdjsjjkqqnRTpmUD5UrtsAnp08qIosDpayJaRRVW8lDk5UZ+0m
d9UppisSaeMBkDv0QlqGm8aU3j6y8uJerp/WGiPiCz1gGfbGxA1PxoMzMqu3O3aEjWdxdESlVbrP
xtRpn/ayaK9lPJDjZrIzw0oZSu42CbTCUjan5KRMgMjMuAuNZpI/wYliGnMHgScjzsYe2TYefcMJ
2zfNKOm+FS6gAsjc1dGqmumyNzC1zeA0sr0XIxzw4yITgeqXmCN5Loj7sjvYuJpOm5fxa1IfUMZA
gB0XEMB02NwLLULVRrJfxIAY/M8zEp7mBiMtwS5gNfLzXE6EZ4WucYnpRDsCQZyOUeEW+z41iwml
/NR9kOeX+HkTYS2kMwFTQ2oL9Q/xusnOsj33FEazdsd7IJWecyQCOVwUMzF3NAy6DnSHSdekq4ZA
mlp3k4WVRlUWFVjfC3qFIgJxFoGxZWEdA5o98GUwYCISNKyg1836BKHXOueGmf4wW6BR1KGdhyKp
KH0L1ssDVNXi0Vk4XUYzPRm26uEVnpmxCykkDqmSSbXpe0o/l87aAcs0XPep0J8hX6UBM5qWROki
Amgj8+TSi2Y0Sy2pjHaf1nijUdsBiNfAMNvtvarS/kpSxWH/b7nv7Fyd3bZqD17ewjYhTw77NBYC
LjV7a0Iy3ZRa5GWQdKGI+0ETVY+mvM7LjqcX/MuZFh4TIGXNht86pYGhZGoeapxq3BpIwii3lYhP
eeoAqEyM8sKrQwv7dg8ocMHvvgZStsUr+7waVly4EoicvPZD4TyTnHz65KL1cN4ixdPosGcOZJ+Z
sRVcE+JBfY6NzkPeRdl1WTrGIRoFoXsyRviRNSTo3ALhCO/sHpOK34wAifYZJ810H86a9Zbiob6u
lyp9Vq2wJvgCobzh6FIG3RQ68iCyxlo2GklKT7BG+qfaneXDTJVTbgZksXehhagVeoVF1rmbTN2z
YxFk4jsYSfXAxvDwaI0ptJAZUezWQUd5JFyHyFgt0zVAK7Sg36nuIJLZRhciCimBprHAauGrmCRf
Qd1RMQfTMLLLm7MY7ggycG5hEVTEWWhpdFVaaFqQ8iXYnrDCmB358NVExEGMxBi2Jc1KOJvzoHPi
CDWDMJSJEKlwahNkZqRs0iPQq/l9ikF++WZdkVU112UNvyhBIOLnbQ25jBlhuC/zzIsu5qEJxbPX
xfqXXi2udw9Z1AVFqUCLtu0MNzmNtWWFu5r5yLmThnTyXoqxwzjKraoFBf7Oz2RcrOYKpHeIY4ou
+PheFFHh4LKeqRPGPJ0+9Qnp5xabT1shMGxGdHNwEiHNh2vndUEHRVlSGs77hEdP7SQeyDSop54l
pHZ7eYgEqNhAkt/FaX/VjJClWpgJRbRjF5uiShNzV5pudQLaw/EiWkznVCNWv7GWDgJRG8uEZd/t
jLew7NQdlu34YLIZ3xtouc5D3g1eUA0tWyx/dj5ZgJ9emipPP5ampy2YLg28mpAqMFoO6ILreuNE
JADo87CG44RWd2S768+J0E0KVtmn3aZlQ0L3oLT4uQUq/tlS0X6O9uAi/eg01tWcVphNIN9Qf0Yj
GSh7DaDThICXGGWXDt1mULSqZ13kr+kyzAz/GBRc4exyL8rc7XwNTteX49rddbmY1Znj77KP9UYe
i4ZnaIe4Auq4tmTPfDA7sJbG2o6LaV9HCGxIV0r7H0s3NzvsuDphFK6mnVSvMsazEz8MNei1Y1za
bpDqp5hrC/lK15WhIROP/KvXlfpZokG57qEKBIVhte8kLPY7DN9aSYT3GJ8bJrXbWI4SSXVP/BH8
FxJwWkQOGw7s5sUwltYdGvr+HtC5tW+BZ53iSjZyY2OifpaATJk5OHSVjLm9RqiHhcaUPOpjxoyL
eebWroEOCRfgd94Y0+PcMSmenbk59WMnj20cYfQskmaXwIPyG2euiWjuy/kKOne/HTm+AYBzU2Jx
K8+Zt1wX6w7ve3I/OEbK7zVhpjcEZrWG5UOamW4ip6oPSVaMT5wOXTr8XWsdskyLgtTszReKf++m
UrG5N7QCN2fYjpLQ5NxADZpYA1NxTV93NnJG0CB2lnwMF0FiKpACdcW27ID8WVBHknPY3XTwRIZL
hsduj1yS0UpiEMGuCM4ifs6RWzMa7TPGHbBNDEjWnJfJ/lmqtW/oTL14R8rMRQv5xjmAt+7JqGPo
ylCNc32j1FRUfHMTWYemUaxhOlE+aL/5iv5PwpL/hWbkf9KerK/zXlbMY6K4a//jl+4k+iy3r93r
H/4l+CXRuO0/6b1/tn3e/ce/8ZP/9Sf/t//zv4QeD3P1+e//+l72BSvO3WeUlMXvNSCmidTif5aM
vKSfH0X5jlL1818ClTSv3fwv/695fWuz5PNPv+bzte3+/V+F/AeDVRPFCPYQHG3S/P9aEmH8Q1iW
IRxOG+iCAIf+t5ZE/gODjGtTYtJPxUmGoGi1vP0mM5GWZTGioEcIcccz/29akj/6MbDX0SiQ0tFR
tUDuWd/d7xUlkjq0IgSMQX6aIq+w63Nas6donri17HA4LHPk7mLkGtOgfmQ22SzG6LaIdyPwZUM3
7GKzvs2rMTr87rr+E56QscJ0fucS+vXG4NxIPiL+P8/75llSpqdEyUK8FbAtfJmI4WDILLwx8oXR
iXEHD+gHyJeLKiUXwBLZnVZH9t8QZL7Jtn57D1wTT4AM8fAh/vHiMGuTOf2yaluonV116qLGsqcj
nd8TtvS2aLFxNFQqtq2Jnv2vP/8/e2kgP8iPLMtmBogC6fffS9+00h6VwUvXWAdmTvuBJYZ5Pzdi
MyzzBZYybVNW/a3j1cnffOxfMqI/XnssLJyphMHHRrq2qu9+JzNqGHq0Dm7vbTz4QzrXP4HkbRsh
op1slAZnAftoWI/GtuUtkskXjpdeMvSBF5lbh5Sxv74Uv8R8398OfiiHJ2J9IL5/Dc6CEnuch2o7
6iTQguG8ElU6H5HeGOekYPN2CWQsrETfQKCieEC57CHAGSt3+Zu78s/fiodtybKEjlfQ1vVv1rUh
zLKRYFZYea3h+HKkoVWppibG1KaRn2VIrGxnq1v9I9Nk9TfXYb3bvl0GLGE0PvjLcK3v4KfS8fBl
0wbYNsxUdnNDL1K2+tGLSGsfVdlf/fVl/+bU4ub3sAgjBuMpNExuxT/eBGFEsVUwKSOlgT4mMbak
MYnqvTf1J3OYL6n469Nfv+J3m+qvl6ScYVnzyBzGp/fHl4wRjKRqIk0AA/h8WExgZk1MO2dVfoct
jeHIyu4GOmoBVuZLDHw+WAKkn5pm+CFzOjJ3h+u/fk/mP7nqris8l64oh1ggaX98T0Q9WxXnjWaL
ddTZd71G3FgNQgXxh83IKXUPaTVBrohYpOrsVrqTdczc9gnza3KnZkbIHivmTTWmqEE8hoVurukX
E5hQOstxuG1RncE3wAsz3KUAY0rI4oVBNknbbwV//K8/jvXNdQtqTUfDSNqrwNzjer/+/+8fbVPU
sq476Ddej1jIyQ5ZDJUKV0nJudm1tpRZr4o+4w/0Iy9e9ROkV7JH8k4juJOHHAW4HkrzKYcST8Gi
Xt06mXad49Ko651rBHzmGWS9dzLYbTYDkYaMLcWT52WU4/i6N1HZz5tGA/g2wOMJ4nJxz1Y4CrTG
5W/lyW97/z/ZQ77zv9YPy41rWhIxpnCl900u2c+08e0577f12pmoIsIvkG6Xu4U0r01piuJlWv9p
qbtAqGy5eGtE0pwmkJ5qVZfjsiiDFuLZiZYsGsvcfQCfoS6ygrnzMwkNxt5b4rs6G6ID2l/GRXF+
NEvzQZv1/qoZkmqXK4TyiUdaghztfUyw1A5TU4hsGSZ13CIwiwsaMrOQaRBXY7wTDjJ+sXjpo9HM
H0sCWCYry+deT65Uvth/czsgcP3jkiJ1S/fQUlueKYT+3fSM2yNZFD6RLa3rYcexYGZewqdxQjML
mDaRqIQ2CUjHFP3Nc/WLvfaH1YyXtkCyCVu3UcR+32NsGgA2XaFuayAA2KXkIopFZ5JsK2hD2nks
hjjo8FrtM2SrvjFDgVUZ3iE0HxAhnKjfAsj39loVTtuhksgl8S9c0K8zNmqZALPGrCOmqchSVHgm
JBEfddJ9djQErmZjfJQCs2mKyBQCvzbAcqxaztMZctdcHcdeZheVy26SMsHageedt51Z/y1R0Pzz
9QdQ5666YUuwsa3fz++eRohmMiF5vOOps4Zz2t8bDkDkxK7B+qPIxM8hvY0jkNhIt2fUCbZ32xJs
A97TzrZ/vTQYf1rwpUUZ6NkmmlmbKeK3BR/Ix5jWmZy36YRqzE7yuzAv6hu0A+0PtVZ4IBxJNSI0
CR2S9hmaVXYUcfQymAAFE4k+dMy1nSk4qgzO4P7N1vundVjaMBcpSKhUuV/FN1s0YpVVT0skXmbl
R5mb7A/Y5+F04Y0ZPGKF/vpquH9eKLkQwgBBYXv4sN1vX02Y51DtQxZhb7auq0Q7etPi3Ea91t8W
OkGM8cqyRyCXnVKXLgBR6n0wWCSRkki6ouvI/oz7DCKd85To3VYpRE2zZdRnB7NEXp5jmAznusBI
XvbNOQmFtaeueybIgCTjCFWqGNE7Yw/TTvOS+lKsyGpHEIkDmbqo4v4KwlgQcwvdjsl0DEM7e7JK
G5QvCQmKbtg1Pb+7rsknIGG0DMYFGQXby/Ko0AltRMvwLE0k82ryEjqMhj8L0MucEjaaoaLjhHeJ
Wb+o9zBbr2qHpnmdAAxpF736iSfVpzM839BfuUyGqri39YY0krjcWxn/1BmFCELz0UGcvIVL0N/L
dYNAIDqgyiIgsWjC/lJ3ctdv7IiQbUvsf7Ev2LqCLoqri8UBUxLRofubr9X88xNn26gYOTdZBhXG
9xVP0QxexhilOCRVbSerUW2HyUyDTHNy7LsmmnM3Ojke+av5Oi9vaEj4/VBvgYqauyE2unNmOq6f
JnG/0TCG4wwtSX8QdvxuTSfkYfT/O/Qi4zR4+7++J78zKtjPbJtlAlktBSgV2frhfrdc2K5HK8ag
UTrHi31dMSCoVHrXdQzlCIl3NpruNkdXtB8aTJ8NsjnjsVVvVpXrGIKzkU7hEtKaqmFJG3UQVaRC
kUEjmToJEUD/yo7NrKtDGn8UM5qu1gXnLCdc6caSN4HpTuY+K/v2b7bp72idXx9LCsfTLUpNtoRv
Hyuf1lltNaLer9NrgD/NpSs3daYX+8l0PibX0DekKx7dLmkeo3i5zJ3ss1Shft2QYuqoTuduzsDM
2QRQMPMjvhdGe+3VZ9RtL5DI8x9xZr3VoIP9v/5CDLrBf1rBWb2ly2HcYRW3zW9MWFWHtjuE7Eb5
0KZH0LxYit1Uv3FNsulT0oyepimD7uPay4H5mO6LOar9IraTAFKtbMcrgxMgs40WoQgOQmYQP+WU
NoxU0iu3IySwGj0cY9VK5q5HG7R9eF+kHgBqW3tLSx3sP/M5v5qja4KjUKZMcF26+SZaH22PAIRE
zyq+xdyvkvkzkthKtTb00YjadfaFJZFIzSFkJF8/2eh0N64IP+3ce1swWfjWYH7QB0t3TPVwP3r1
lzsy4QccQrkXdp/QMA/QgNNtEzK58kLm2Kr07QGyBr1qUtPba9JPhqCEy75tvCPGdIGIfEcAtnsQ
Q/HDVWSmZtLNDpAbHpTXemen1y8ySNgpKpMA5bbLZSxuCUJwN7Otj9tYF9vRBh9CTfcVaXUWqJxh
Q4kERo75OWzjhxzE+y7s08u2N6i8qs4I1Jz4kxSEg+Mj3OQ/ZyI+rvrooa7r5YoA2azrtOuB8C4g
cHa+kQ1LT5eFha9h4gvmyiMmo0WSqtzyJ5KcOqCxSt6BhAmxhnWX3rRP5zw7aIQxuDPj2LY9AcFL
diYB1BtMsjvTIkdCEC+8LRvxEY/rl511J8ew1bYzSIgVNf6IEefDRivngAeRBrBhFH6qt3vIOID2
AANlg1WdBhP+LJI6InEwk0ayOcje2Dd2zzJqx7o/gDJdPRGE3Hrj5Wgo8iwe2EHsXejSbV207Njq
OJyLihzc0XJxGpR3/J4rd6mAKLfcdUb20zngkf1QqWsiOQeMk9vZyRtw6ZgFaQXciyRqaF8qQWYO
EJD5rrXJaFz5/MS2FJSNOrmqAdoNBYyC/C8d8scOYcGuMutLIEkdKvq5OyBaCw3yVhOmAlNIBkI+
yjDAxH05RVRvMpN7SHuzOULdHJrCH5s7D1NGkJnDlzZP9+jTL+w0L7f54t4RHjVsymE0qduXV2Qd
4YG0wqdCJLfKNucgDpseMsRyHOLlttE1G9lu4pEIok4Eo8Hh4Au10zWpIUT5hnp9Q/snDUqy5PWl
LA+GvrOiMrko04ZB3CzmwEvlwZpT5WtA5X1iFPZ2TEJeHVfYWGSFv0HnxF44Axp05iAWy1PbTRkS
RgJBya0nj4KfLUlxySWY8Dw177OowaADdpDRULgt5jo+ICRklFJhlPeyNYnY0Pat1ZCagBTkqln/
hij4nrHRsxOFRuCMZn+tcA6IeVvPwFbhCL/la2DFIL8qvSIVvEodZrWsuXZfb/oJg23DDgHVjQpm
gglkOskpF7lv9HURpKuwruXAaCirJc+iRBbi0B4H03t0caUTF5psBwcEjfUFJ+yHVmtskwxcyqjy
pxyJD5VSg+6S3cm8RbK4a9puHxfQXBXxzyghTbSzDUJ1b6h+9EthY2bNljWk7b3JIKkvVFhuSza4
JCuZ2BvyZxRK2AGCT8z183rjuNBm3kSOp+10op+7YSEPvuVbkoSfUlJsShQq4BasDROxk4kzZ2cz
/9pwTHudhPc4VtqwyStBWnVUmLh4jehgItPYlTExKQi3epTVRNm6fQcit3vSCvPDUS0qZfpONiGL
TOHII0EYAFREksNhA9udRuQck3uatXq9k69MhW4gE1W7SgiOrq1FB3RxKDhWVrhHQ6FoaarZC2a1
eqFzEEJxb26qmJHBPEQ8TPVF4+G/YkD8pPVWH+QapSiiO+VbfY/eW6WnkqSfzkCQO6f8wpGVeojQ
D9m42PSMYU9BvnJexwlp1aSdVYCt8IQpLdvNprjgeISoqJpKv2wV2TkQA5H1/RAr5N6svNt0FFfp
ZEs/tIptzdtDSmOjamaLqNsK43T0s3UH6hJC7JkjqSAW2AyxlmWZN29lgqNu1rMrFr1ib7bLvVrC
l6bFPCNbhBNh9944A5S/IWuAQk8B89FzzfSX0BJkFoZ6WNI8JOGFjwqn9KKU1ZeAx4bs8Ue0IOFl
oo26JpHFtluMczgwbOviqUM0ABEHx8upi/dNotG6E3iAs6y7zYcFpWyYfpp9+FFJ4NADRuzZmxmn
EdFcMVjVJ3cLDc0HukxCziRy+jL9pUOg1BZbXBE40L0756kNc+SDFG9B06iUSTDNG6/Jhu0kSCCa
8+5xjGgGZNPLKrN2k+IlQrXPStkkfhl1jEFbAt4ihV6ucVzBeuOctca4EDXCnXEJRwrs8irt8pdW
z5BrLNNdP8qBVK7R3mJRR1Mqpz3jLAe+wFOpbq3OeqvC8uwyedWddNwY81wQMAFyAZuVRrzcNKmv
X44TyyBCR2/zLRQKBD8IHYPaaQ5ZUVxJV39irMay+EM2XN2su5+mxNkmqgDkoZ5begXc/w4qtxYh
Qy8BXhvEd9qhu8OJ4juR8emmiB0nq39wlnFrVuZNNdPM68kum9EHb5qGr05z82ugBs42XKM0aPEB
eDxl3XRA5rw1RgadKdL2PN8oZCCbqTB1v7B4Hcv7zDnXTw66KEXI8mCWbKAuS44gfMocq8KfJk/A
aIGcFNasncS4c4DSrlmLL1e2sGFEq04/TUB2EJDViCfTC59nR1xPtf60/onMJOoxpdtLqKf+U5CO
1qrTwEdA60x2ySKIDhElzMa5941Oousvl2kTkT5NbC4Wo/F+7L13EdkMFPv0OhrY/4x7B/wguyaI
vbZMf6p28fwuE+O2mYtjZif36OqeJsg4DtZ7iJPLe9NbIGlE/yM8eb12zIT9NoFmRE6IB7fNjL3s
x8tJoF4Okd37rgrPlf3FTfLieTpIFmyvgFFGNPG2toG/zzUue78W+OXaMCRiZLoFQHQIefgiG8L4
ohM2zJb47mi5r2UKpPvAvuO1j07RcmZVZnMe9ck7AF29Mq3Uvfj1t851H1vbUPtf/9aikmSRiOjc
VHI5ETmpn5AcEk+cYQNCTXWi/0MyTJQJnSSgGqAnM4DNLImp6pb2gemMdlkk+KeimVZwt5aC5YA3
wBB7RN9glIqD2QtxnDDS+g6A9i1S1wed6+T3bjP5KZnXs5yu640+ivGyjlrKnOiZaujLMNrkKFWt
DhB5tV3SmsMm5lHZztHsbpzYjLcOw+yACEbvHHbOTxxAPKecY4PUAvVcIja5EhrRhxSsW7KkTKRS
QpFVi2pPY6UqiU85xY4TpFiidgq94M6JryMteYV95VwgWKtZi53PLmpguJeLOnk1ejRy+SD2UAAG
QNuriUBBI5XmFjmEfVrc3NlpqXMf9vlw6T4htRzOKz67FbO8h4OVEvmRmz676YsgrHXvIDFJDevG
igvijYx869YVaRuqwgCinF1PlqJapLpEslScNRwiZ6/h8F0z1t8NbneVGjBPSnsMktTNL6zZDKJB
ry7RkR3tjFfLmJMiqIuKI/oi5NK5csFce7D12Z4PJeoxxHlHbUW0ZRo5GUyW5A1Q7Gt7jfppBq3Z
RQ7sI62Hq6NFt5E3fbbT6Fz23jI9mC22pNSZd0XdoxNYheZjm1BRR/x3XS/jXVHqqY/gs7swo/SW
Y0Tno1BpbzsVXjLUe6g6D5gawuaHpiViFNnsK+reC33UtsTlum920xGLnej7KMxwfRO6QIoM6yRs
3IMCE3TlzYciXobT2LtEKacNciFSXhKQbhcGPnyE8KT9otpD90tC1GCeekxvwWQb6Po4RQEeMcv9
xAKP+iz0h6J5MUwNiralHs2Sg042jD8jw7rwMPVuSDH9mRpITFqJOBfIMYq6EVbRnJe7OO0qondz
cxuLxA5kuwBZK9zN1KdsfWOF7A4wMgxJN2Ur6jJ2P52g96IhXCDX668MSXFbgfUgDVAFKeNESlgo
973BQFOfoyedc0JmjFtLP6qJqBzDggkZVcgpwmVEOkbkkbfezF1J2zRSrXs70KH025rhgQX28pYZ
LOnKVfjaytC9bhvCQLxK9scIEOQ2NYXjY6LRyn440GGdqD+rLsgnr7tsQM4cibAktY6kqzo2SH6t
2EGMWpsxqEYeRp3lVyznrT1K49haQLpRg7Qo5/H60zzqP0Tt7kxjhD5dd5QY8cDKyDp1l1IR72Q8
GTTu0cWM0VIhwkcnCP4mvpGVlQRpH0owTwRyj1kJEM8aiwupV9VWI44NuXyzH0LLCMYiVbt6dSY2
JVYXr0qMh7os9pWjCvrYKJ9KINF36D/nLXU/iuRS7SjcvBci52N4fq+5F902plZjJM/7A8S87meb
FJvG9YYfZXndlqpDo9Pgd8Tg+sDZM1C4909KRNeCKbmvS4nXDvUdDyHl0OCZ53kor1U/VJf0tuyb
2MFpoSCDN2V6u5SkrOWrNYoN/FHaaH9HUtY02dCnnSBPN4s417Wwtm1FVj12h24jea1d7yF7mTOA
7h80LZpLe0pOejvIY9dK3I016YGSIu1yHlw8hFKMt+Wcnt2+wKtPYN9uyjrzvLLANqLInUtGYZbv
wk5diX0CVlx736Or2yfwfA4LfnZGHI5fZY3GkIlvEzzcwWiyO65ffJvGKtw65tKjQV7scz/pH6nD
2GVePFzc5KY/lv3qycv710p6OEtDfT5RDR66bg7v1TC9UzJXdwX6jN24cpECV4+OhlDOdjbt7JzO
yRqa0AJhHTJ90+WDONmo9IK5lDU5tzVCVrfd9QLVU5dk6l0U4Rm7rdoXVujsi0ibd6j3eAxK9mJA
+lQWLnFRXp8hvUqSlHQ68pC7qj06QvNukOXCoOuoFNbIDS1e00BiUBvNiHZpmN1XkshQmBWK4CmZ
rV2HdLf+rgCNTwJ5zyD3HK4xBY0khrdL0qvRKq9MPJwnZaIqXBLixbK6OdWe3Qd9haQ+jNfjsZjy
A79W0nN1rL3LbhqMWdcHYzLedTbHndbSsLBF6h1Fyl0q0uF63oajmV0SytadOOS+lSVtnn5svXtS
P8aj4JKzyIy2+xrOpropFrvcZSrLDzN6hazv1+xV1zogbK5JSM5r30Sxt7O13GB9dL2grczpIAvj
Dt2585glVrUnpIWzxFxd57WQpx6I+eVivZbRUu7KOWdKNrgC/W/qYXynvmoG46Dh/j+AqmhuqLaI
yk1p4LgRAGa70BFJUKZcZhGifVLZeAwHgEBxVzCrtIeOlRS5q1aK29hJ8LMqckEIGe8O8YCDzu0J
URU4iI8dK+BFrZlj0Me12OrsMHvpGG+cyxu+6Vju3G7Kd1XPKOk/uTuP7biVLdv+S7UvzoAJuEZ1
0jsyM+lEsoNBIwEBE/D262uCum9IR6/MuM2qjo4ORSYzkciI2HuvNZfI5nN/QJhFXa1k2j7UppsT
gdTZiH8J4fL96VHip4MV1zRHAODjvrC74dS46OaQX8pHute7MucWqVsrPIcRDULJOX1jNaAhu9xK
X5py+qy6DJCXxrpkWn5/GVvVXxC+hsc+jh98uQ8nUkLcsm12Kd4/ZoxtRyOi7de+6/kX32zugipl
+wLLAQ2VLa3ISSLwh1JscaRwHosv0/A6NOajmQwdDNXiPXZbUNcIbAvq6ECbyhOjwU08qPi2LJJs
YyPi5zWgQVsMOtZskNxnNyTOwWqdCRp8P8PNtK2i+X4qoZ6fvv4G8uiKQ6DbhcGU3ThKgMRHh0/F
D7dqsv1p01f06WM3lMfODVbW/BlooEfcKKyvCWBNma4iz1b7qS6tXTjEOnFEdDxtHXyg5auLGmnU
Y/HjNXKTs5PLfSun4sbP+00+fKMbfqpaWAJTHdW0D8xq41XpXM372kHrWc0lQucjul/vlGcWsc22
Qc/NGNc2PCCKxISRqRESFCRwMOMxDpB3evk6t6P3YmZOSnoZlkZoqQ+T7KXTQPE5yvlM0nFrcjoh
748UGS/ggF155k2pUTl6zUPOsXsgVGXtlGO1wnZI4EbaAIkjeHaRoA6+YAW+jp5H8IsR19zCK8XJ
C3cb11+RMBsO5DyVNrTduCDGwx5j2iGmGGiltz4pChyNRc/aVLhldaeHMeD/KHoQ3UPIp//i1H58
HaF6Lfoqjh9nI7QzWZ/QkYggt3zCp2uRXT2oHtdZMLOSvudskPKVT+NwyOOwP3R65G3x2t0J9ryH
CE1H23bm2peUKDpe17Ot+8u0QMVqTLV93/bWrs/K6OR6qUMk5GhdOiJtFx3JpZ6ItU3RmxqjYEoY
V/ASzRHGSjBxuvJH37rDNjVoTXSCAPfoUCs/amXBEcqY+r1jZCuNr23wiKFkysork5xPiup0oVUi
QtskNrUIvikLBGgiBrpvfbjxvkZ8HZkWKjHEikbPtpGcKnI5tNty8nFf1ielN9ZDrtt0EWoVHNI0
oYkH2+HYoUs+ZhSL3DzRBmuz+FZRBRLv8wRlIthnaKzPqhTTWYTdBmKCfaxd2Pzp0F0CH0qq00oq
675Ljx1K8eMQlWdd+uqQt2K4hajS7LS6Qc5qbaPUNdYGEdcrqYZuE1sYpox5WDt2gbGDuBmsaNVg
LdMrkBvx2Ow7GT35yiaGjYqWu0NGaNJb7QwvSFvgVLOunGyfhFmfzIQeUBYE9QZJ06UNKWx5+JCP
DSBK2mjavpoQIOE+jG6Utmqa+zEa0E1m2lb3GnuP3n5OQ3Ic7ABojbusF4R8Ft7WNrQ3Mi0SkpHt
/kIARLONPXS/eQrarhXclYOpnxnCH6hSw/Nk9h+g+NMjp8fxykavriZ9pq68SOk8O6Cj6dwIeviK
0AzbDwiMIOW854yQCjz5LtkulKG+vSMBGj2wljXnEjgvSuTO2bQcGuj0ZqhxQjJKTFGtFW3gAzPp
aVkSBbvVYilW1GXXWau6ElNJm4Scz7nohQbEAEQjbiBHCcp7xKDXMOlITO0BDbQXRnv6XfhPCV+8
I+lLMeBfIrxTFyv/7KEGLCla221YGWdthhxPVfRWU91tG9urF1HfVeuu7VEKoUxg/K5Xl8ZzoN8M
+c7z03Zrc2hcd1Xy1M8bhTbRWOYEGtxG9n3g3rQkIR46mzl25Ew3X3/M/Z9NXNgloQ/iGpa6vx/K
PiZo0doP9P7IJRII7b/+6OoU0lDYG4tcF92WEcWlbsfuhz6jMstJfpC8YS5wRvb3jhHCkQkd/xiV
yj8iIyW4xXS7+4BZN9ONRH7YXIaqlP0PNYSXyk/yFx0nFKMso7n0fZDSe4hBIA09aVkKtCsDUfcp
V9r7NEp+J7McWG30e+ivtkxCHm1wD2t7rPWbydTLQx7EdMCaprkiu26WBa2YVznGx69nTIbrlqJN
vIHpJjBl6FuSBaS/YbMiO16G4jRKqFumzSCKLBiSr4SoPyuGd18/blnBIzVF9OxZCLo5dHfnDN3A
LjVCbyf58Jy//uHrW8Ioemrnq1TDiNcaC+fc4JBpVFbTw0jTau2JQlBw84str/M3go/73dfT+nqC
dhRvv67SWIdHmu39q5uhMO8xAly/XmImawId55cd5b3CsJubj+R3k3jt1OJ7lay/nvF83fz5Ao6C
ICe7TIdbFFHjPsVyu3P0srl8XfzEHfOX+X1VyROlvEN/PRxOP/+gjQWxxEqANWEaOA3zH+44fAKU
8jdRNdcBX9/49Q+/fuTrbx5IkHU+CGRi8wN+PcDPx/r67l8P+POf2S2m0Tv+eqSvv/32O76+zRKD
u3AmcI4/H+rri3J+ml9/+/ntOUyLbVG5978e7Ne3/PlyYtfbkVZU7//TZzW/4J8/QR8TosvMfPj1
zAs/5tL8euyvhyAOhkRaDOx/fP23J/jbs07NV0v5Co/T36/yb99t4T1fF3hdfl7I3354vq4/X/Kv
VzprltKk5MgxP+Cvr//xbNzIn73Adr3+9XJ+u9i/fq7G5rVF4fPt15e+/vbn+4kLflr9IxZOSvJp
yBF57KIDbLDstmQMx+IPRj+XD6K/yzo3X9XMx3dJRVek0ciC/PrfCNNsNQ79rq9/5LXLAZmGOV5P
ZZ9sKm8Q2Xp5TuG4HuCCd6u886Of8pB/ydDwv8itgILlN8HC7Jv4p8thRn3++78dJZ2dunn7m8Ph
62d+WhM8/S+kxI6OkdE0/2ZNcPy/EP7rFv4E35oRmChx/4m5FBb/RPgsW5ZrGsjzEWL905pg+X8Z
LlwvPAvCQizrOP+SNcH6khj/0gj+wlz+Iapo83aoY8DaO+UiTNHHxDim44CVynAGqETCL7IH7H4l
lOGweOjQhSyx9ZJeUwzW2Zu8BuKJ6B9QLpXpmqRK2iml669io8tOtELwRLflIA6IGpjR5DM8nywJ
44fhBfIuJayZfmZfoDBA5d8g8UydzwBOQLasszK+Ye4B15GxvoFCKW3RceIJdhw2asLj8tywyAYL
2xzEbJZJqEPgC2yfzkCj2VR2kc78nVPGJs/0+HU0CtwV1IKfAbQqhtJZdhWaDxW5QnG3TkLhPaoi
tdZpRGguLvkcKaBbJuPa4BOxa0mmeAqnatplbticsVGTksNw1n8G5ettg5ICZGX6WO9oIPsy3XI4
cG6cyC5eMaU1yUZVho/6GFIPqks0T+gbMN1BrzFE9Jx7GpmvbaccetSzdZe5f74q9IShZFOrxr8V
OlRAKITGCznDolu2KraqTWIQ20NCqGG+Mp0oPomY8S70NqHak9tDSPuEgDHLDLUvVFYWSziY2RvY
LmBAqTcO2n0fjgPhG8YItMCRxkQPK+5AxOCOSxags6I9XDcczbVo2nuGGeNdXDTmPfdkhjJqIBER
VrhvrTtuCsLngqi7Nb1KgeFMBDMhJSEH7Qobg57Zq2aP2DA+mIFRfsjG6C9uAtp4601xcEYWV98U
baXrK6TU7nvvkzewAaxveAsxjYFcRbmYcHMn+L6XGiKkJzfErbv0NFG/sQ7a3coku3DH0byR69Sz
AB5GqZ589Fo1Q1gZQnyEGDBpZuRShESFVAO6gsyhhULNQWOdeoOxfCb8+kEOM38vsxusvbQ5p22O
m/VzyJP8ILtqOBbK8HeKGIWNAOwU4h5kqIWGrwQ5jDkTZXmCbQy3L/oyxnmlPe1YTOMHOC7BA0xR
sfNqVwwbJufZcNPBgZpv14Fmaao6m9WXrvzCasYwXmeAHzDxpRWnLEelJCWUdCQ4lMXIGpgvuTqy
W72P9AM8gGDWAMK+pmMc81Qdjr6ctRVD4Twvo6PmqwbQtyf9Ys2AhjdoxuzfdVhDBaVGQRMNhtGr
ynzrMgVdfDbDCAm57jseTPGqQNijOQ2ztgCVzqoswvox6Bvk9SmhCIfE0Lo7UD8OOorEUpukRMK/
01lCtvoEpdJIc++1MGX+4omE2X3ZmVNFm9UO7oZMr+/4CCpnWUQ17AYtDd+Z9HYMB0IKmm3L+Kdc
BEbTdusmnYgg5/Yq1zGAdWKQx3Af9D1RzaZlV2IBMZINrw7UmgTK8GOq9eGC10Q9E+ibbvQorfe5
1tQ5jA3Z3ycueIiNGiz2umyQROOk9TdX6/sb6CRehB2jnwlWZmy9EFlUAezyPHTtFdkF835JgIhI
GD10tYB5EKa0UCpfV4+NCcp+q/UdZDJHh5ywMT1I7UtSFT25ZwyekvfSJPLkAXJlYihMklty7mg8
6aHha8shDAldy5C93lGF6vfCcaynzu8wBcEdfQE3Vn06RNjmS9XFFsUmsS+7FB/VvgI1CgLf0ned
E9LWIV9xM/8qfndr3GRd578Nue4+xjGi/o2jx7PC2xcVAEcjrZ6MRC/eZNXGz/GQZ+p2zOroaE6x
XJv4nG97rKkPQvpBsjBExdJpViNrrvIBm+z6IJgec7vV0XVZMZ+e0hChxiep6M9t6RafqUJzmGaq
fYtdDvCIcLDKQoDOV46fhzDFMOtta6e3LwawwZWH6YBoHteaY/9S/ylUPGOWIONYtowWGZUW5DsY
lWl988IGBuTYZFAIfd8liAeu5Q+4QZg8mTbPy0GfGKc61AlAGEkkoLeaMl6IfcQUCCOAOJfGVdN7
sD6qHtXWGSGTLn3NcN4mWvC0CBXDu0WRYKvZNyytwQzJjNyNIdnWmpybc2NSz5MogjM9XLSmF6GO
UGgqk5I4kKtOdPJNZ7EGrwqz6d8Mowz1FWE548ZKi2GFg0J/0WwIJb6XAUhqQFKSOOvjDfASu/pR
tJ3PjEQ3Mn0f0zaKllPhWN99JzcTkmGIcVnwwaKjJeBU3lltZ4UP+IBRe9TurOnrex2IKU9ZsN+y
DW+GqW8Fis4IOaGfTNZ1KCsEM/ja2fvscAhuNeUUMGBN6TTLiayHcdM2jWpYXyxTYrRIWm8lrAEc
c40529/JsaF5hA1ivJWVXsPlrYg5DloiOjf0MrhNB1JMyKiAGCi2M0ZwXTo2C7YAYpUtgAihv5nc
pLrRwXLIg20Q1YDUCMfKcmSpXqleVdw1TdmWV7OqRQuRR9LtS2y7AYgwVDieY4XKFVmKhxywMbVi
A6sUCbFhFm1KkHtRvk20UF1CkTj4eroD3DkT0GNXQWcyXMaInV10iw0T+3jjbV2rH7ZGYBjWotYR
Kr9wR4Xf0FX42RNgreq9MGYpx+SGw2eQk/JZNNxFS7s1Gdnqos3XOnvZMWU3AQSah9VNXdf+aixK
j20yI5IY56i1Le0+RVKqrW0b5loqjgBkkUIQKcV8ur6WFZ6IIs0kbXEjO9eNVuRbKIPAtYBI7fTK
dR9dDCWEl2bZsSpK0ocQZc/PIBlJFowM8HhxvNSnwVuYlUV0CK3JGxNW2A2NmYrA00bT4C70CnSb
9S3tHGPXGxi/IkkwmAe45NxP9V1U2e0GNqzxAoUWmhBS5rs+9q1Hox3K8zgWxUaPIYUbrZNzeJii
Q5VNXB7gxPGRhL/WQGSKuAviMiKxioQXb6tp+PkR5QyZmnv3FmcoWivPKCi7F0M6xbiVbV8lKz1U
49GYDKwbi4iB+LDmQJo+t+DnDlNBisaaPLroe9l3ySOsXDohLSwwgzCYDWzi+rZJK5JXWKItBFcO
WeyoxrQp2zBjML/rvp6/9YjnYvrHqoxXHM0JbBjtTO7pOvs/ChKUTkVj+bcQFIM1NoT+rTAdYpnx
IE3fc2a+p0BgF4GZXFgrwimxsLojHeWrkwBMRg9mEYSQDngMVJvSgAWDZq6H3I4n1sEYHUnDx48d
2wGdtUrqsR52dKppJOJk57HQVkDkxDlkNS84Syx5rXWHjRgGsHaBPodjWFX1QJ4H2ETytLCnv5RF
ixaxsrrSfewwat9XtJo5UtHnK5fjJMqU0f7MsDDBPh0U1QDaX8DhK21kY8fNpbQYTtTYfpZk0HAa
7XqSWJ3OQCA0wH4J/Tr7SGg93PlmZdjLOXQIsZLdowBnfFydYDxxrWJHbaLAwvcM1M1l5KGXAfyv
Upb3bub3SC+mkcaq1SbDubNr51EwQnBXk+2AFaD9iy4DoZjrLSHyj8jSeiHrDbyP8TjazXTbZINN
H4cDxGpqPVRJVmOa65i3FGQIoIt7lF3OGzgiluW8tQNIrriNb8pC+fdMYiDg8eo/DFcvX5k8TbdB
nxevtnKRwlsS1xbz647eqiYG7jF2Vo9gs8F5Zzs0UOMOY/ESZxU5QdOsmrVi28sWke3rjy6sU9iK
5uTe0VzOoXMTKvxgpBbpiIAlymcdMhDir7gEVephjqz2VCSuc5DRZE2bGKohS+PwJaV0sHxkhU7r
CQxHzxLRAU9EfkVy91KmYcwAVavQFvul0BdlXFJspGiBkFfW2lvkEGUSMU97k14edtQ0efLqsoez
uOMicneenU0/EJI3Z9Em6YeOs4ZeciaHgqMzsqGtVkEHXassRsFlT4FLj8AzGm4bzfge5kZ+ot9X
HE1wRGQSKYjNXVXF+yAayTYYYUs8xQFzlpr1eZ9DIPsMOVB5iPV7pz8KD7UPvKhEwo9Kce1UccfO
UQH2gp58iuqwOrgycz6HQXdWCGf0VYBzH/gVnUINcyrFlF1nBD7N9zYEW0Ro+BTcM4NrgqxEV+gQ
A4ULCE4z7QvRPtkuGIk0ifo0rRZJ7VUbs2vEFTXDdFPlGq0nW9QcGMN4eh0BtdxIAUYoyy3aJl5n
kj5WsiQgNcwCEsVhnm1TiPOvRQorc2mRdvvQ4iy4bUsv3k4G2CEDNythbpGYPoMsjQZUqULfEfjF
SmlW5tZGkv5soqs9JV1z53KPHUxzRpE1qxw6JOjK/t7uRzDFCnHUlNjbepLpZtIpC0p3QzgqNkaD
yW7QdMaLiZdpW7AU7Bys8/mCIgJXXQIf2nIQsNgYNfde0qq9ib95bXa98YRaLDpD6+yZMdfxfQzT
ivSxHimrDBEKmI3jvphtZbi3AVD+tYyQa3Q5W8giRXwAQibMrYtvjxwL9al2bhrLld+5nPWbg30T
VY1KiQlL++nZGfLiqUcGyZ5ZYxRcBchY2B5LPkAap/TcHN1bNcU+25TRvhS2mX0OOtPWFcxzSsDO
9/AVgAfL0YUMpPaMI2xr5u4gv4VTXogHRjeM4574pWLu1yPZWocBlV9Qujr0FZksIxSBz8rN2xW8
SmSkbusso8rSQ8ZO+QCCLnA+p7qylwNS/6uG6JZgOWCfHxxAs/eiDq1vSee9dS5bMXBkQEjomQdO
KlmMolj5RNsE1GNg4iIW+sKQfBvQoI8aYxfs8hKbjYqNQ1rXzVrVPvU5VJybGCEYxzQQQBtNd/Tt
5CdohXFOMi5M8HIJNkrCoYXPwmhEj6mddc80Wii8bfDErWAzWhSaVk6kiRjpsPa8Nj70+ICWoUSv
KUtPcSLPVeSvIxVpK6vxijdKPATEgNiLcyK98FNEuDUL26k3iTNFePJm1XFeW0Bl0qzGSp2F+tmT
NlAKFfq7LupNRGgtG7iIE+bPINV65EDlQMalZ3EcS4qoCAkx6Wd6c9q9FtJxSdqq0/QHsmEDYiiR
GzkEo29TEQEfEzHByBB1AmJZkRKIpMzubQ3eAaHw8T5kJ30x8dIyl5PF2hvrmjzMcQDnmqhqZ7md
tenGIDrO5Xm9yKdUHWxL1tuxRiORW2H6GbLSbMy0ybcdbusODw9A97JM0otrhcE90LLwpc8F5G1L
G/eAjoaZS50M23S07JVFa2pZU67Jrdax5yycTsnXhomsd0I3hKFDpPCvFgyiG2iFCmV4TYH4PAk+
RhDComdRGIh0dV+JOxuk7ZqprPYgcIwSS2RFb7H0smYRhTIj2p08FVRxXf/O+jSdHU26+GRyFwGc
SZ+mmdxiGxSxviytstvlNSCcWfgzINNGMJ6GPuo5PRbUJWn6mnTVdGptlLbxQMah2ejy6kxuT5uo
R47VmfbJI/jiioA63IHKQGDuJ+ZtKRNmSRHUuw8ZT6ht6q68cQKjAmHmpLMZv0e8XADiPthugPW+
G+stnCuNXJpi2hg0H09lYkAyyfQIgYrRXtCUOFcsrxwlQsf4sLKQWa/q7e6UV36XbVOf/EQ+TJN+
CYK8++4wNcVi1okd1jb7mroj+e4oY3XFrEw2t2jVERPC2lOc6rNpuivBeC3NaTRv8X7KD3OYHSO0
JYK3ZIB4d2M19jx7K3NjLf2pofvpm2tnqvIN0p0AfqU1PjDy5YOAxWTfRL71bBlOfps1BqE2lUPH
ioZeugjtEiU6YJKFnbbaKYYF9+qbRXfSqgxHC8p1KMcEWbtXRfb3SnIcXCYOwRBmEwJ5UMwuUEzR
xgxCrL4hOmHT6OqXAoXbBtVwvGegBI7P6aMHesvI9cF/K+wBnGhpBg0IN/32wEgsWXtW666ISI+e
o0ar37R0pnWQGeCS+jypN45i9stoqNkrFFLK26ZXfzObxnl3O7jgR7Qi3nhICicyAVtlkIudQRuG
81ToISJiJl6bPKmjNwJrMySOdDdOQUxpvEz80l2J0YFWnybJpUWttC2dDPy4q6s7yzWql9C34yez
ScpHCRj6U0861NF0wuJDUdiwTxs5QTR0nT3+YHM7pWG+7ocqejXjDCqTUwbPSeXk7mJgMrMj8Ja0
zTQPKHK0OIDAS57SQlJkLHuHpFEKkOAeXy07F0nBvDF0FicdR97kb2QwDpsp1KJTiTqhXEQq1A/D
pKsdLeDoe5i43q1hVQiP85SgJApJH3uSjdw070OsPVk4a17cXL/hWNGdGDn6r4WVGR8M0ZGBUsp0
a9N11LDU3CDaAYaYgkXB2PVpPm5eijbyDpHp6vtk1LtD1hn0ZXyverbgmZBRpPl32WiW+2a28miu
3V7svlW3gLuNXW7Y/tYyjB7NUxzuJyi0nNuTpxLx8C7PhdwQbYJsTk/r4BTUSPFdV+XrCHDV2ib2
FqgGeyEmZQW6Rbfl7WTJZB1nOLJC3CnHOg7G59RJqw81cE6K9CJdoyn1V76yun2aeOiU1BD7eAbZ
/bNOH05c3OaokdyuQyzyzfcJRj4DQ5VgN5GIHfmEdcsYY+JtUcn4bmDBuOuweFPP2l51W469tp+s
rn5Xcd2ihs2bNwd90UlUWr81ij64IQPE+56mXrHTRBgsidokBgv2MoL2CpxjrndgG1qxR9KYvJhx
WR7QLcmH2By6q5dhIwpGOaxkHNGbLrxwPEZW2j/pVuQwcu7dEbW8H2npVsIkptGnjP4ly2gwLFxm
Iktbuix2nqvWHfqv58HVvO+FqPyHVnXt3TD26r4NyFLwJ5v9re3acs1IzoQlDzlsBXK4Y13C5NTE
COoCrxL3TjwO0FkTHy+J7ZbdwcL2txVux/kaX1K+R8Qlz6ZsLI2WzTD9cCc1rmsrMPwlC5h2B3t3
kLx/bsO7X2bHJtO8M1VkvR08iYtYg+i/8F3hAncjMVLMxGPMcGN3TDkL5cCKY7UJp8Z+MEJYGCox
techzE0aIJ6UGwdQ+d7EHLeP4SYficpwfwgM3ie49eGALpMgmZVb5dauQsz0TEdCXWt6kEvPFRGp
UHhZyxDjLcoEZogwKRvSjQodHStaeYWhfQL6Z7ZD9YptEn9ohhM/quvoCfUYnnzsUqsArOFOwPs4
Wo2uoQukU4FAv4U6WgTSPMSWyalV2fanUpV3SVQWAlUFvXHHrxs+OJDl25Eshm3uF+mT5oxin1UM
oP4RlxGFmT34lCxcThDBBWbLaqL7SIzBMW6gjju8k99yTm9vruWX2EjF8OBbdbiFDWA8ykDXidqC
GUQIONIpYJsjWo0OVsPJjsoxWwWmcJ7jXDPNkx3LnoB307tJpzK//MOuAFEqMCw7NfjF61j59pHN
c7iCNJRUu057Jt5CHDoIyK9i7Kuj4qLAnipQT5eDl78q8MdEtogSv5Qdg6gMlVrXoMTuTBAq+Kxa
yLYLrYvUNwt/trcgNKzLVyLLchBSAcsX0kWf8984ROOzRN2AU9dvCd6ZkEr1WfPIxIoXNHRN9Cmb
4Enpfo+5aqrKNSc0+SOobX2CpJl5pHzW9rdU+Pk2MGNn6bIB7dGXZqu+0Dna/INit0ZQ6cldPeb9
Sk8l9CxKnKXb0PtZMuZJ3s3BrO+YMJt8dmIfocaUV5fE75gLYv+ZFr1Tpti12Pr9n17yf2n0/H+L
pWfMoK7/mqW3y9VnW73Vv3Pzvn7k53Ba86y/DAQ0SCl1F189wp7/B87TPP8vFIWQoiwd2737OznP
cP8ShusYuoGl3nZ1i9nxP8fThvmXj1GfwZAOCsiyffGvjKfF31lgtm2bhsuI2zfpgwqc43+AoUB1
tWmUOM7GT+EWN5ipMJeZNuU7eXaYouY6pC7wFmCyYS09BUF1JG1nB+CGYLxzo8fXok3OrSEJQBif
IuxVuEduOnX1S4820cJGoM945pIx7g0n+a3tuxe7Ku4sh2TmFMRBFrxyaH8R/rBmcPiee+3WrWgF
AQqvCQsy1JO02y2Vzpo5+sbO0is7GfNwY9NE36vh5rd37z+hLXn/3wVBLiBc2sJM0xzWoj8ILdKt
e7MRXbiFnmtRuLrpaepsvIfFLUHP5mcYpHBHenE3NjopZ5gLL8gm6ZK39S2locuoIZT3dmIgR8PT
QBP7iawN7QUlwEs6QZ/nEY3liMTzKltaKjTZzK3OQXJOfT67AfL2CjX3IhGoWY1kFuX3ByvK8dr9
sLKx23uGccFD3x/xUdG8qMVhGP2HwRHBoUrG4Vbl0rwTh7RZR1Gh7QMHP/4sv99WNs9cdUBNQLpb
K+WP2iHtynXB2X7hE01DMykQMAQ4MoSdio80LwGct44Beh85oB1r/k0Jk/+G+KCFzXn2ludyqtOE
SIKw8Q+lzqCPpptcVSVwn0lUt+5AtlUQo0YcXTLpnYKWZwsj+DwZ0xvxdt7JZBa0Jrk32YZJZ5w7
0oXtQXu1qILe8rF5Dp9ReNpHrTxpQlT7//7dFn/nM3L7W4w4TTAq3PoGkMo/aUE0JjL0R8EGuwIe
7+QVbmm0bIMEJJ6eYQFBcjvm5TC7xV88Ex4wUQ/QOICFpX1x5+dC3yum5pNOQp6vtPssdR/rtK0v
UU1tz0AH20o1fSekgNQIiRHN4Ig9mngPvH6elmUAbNzQdOhvOHdMA7QtWgw4LWazpuuMFn9yYNZ4
GHdrmSG3qJKt0HN7dgYjK1BEZvz3V+QPOsvXFaF/Y7D8fP1nXnl+p7NEXml2OkHKaEVDPp19WK/U
vE9rlE2a5zGEJ5hjy2GzOcnacBamLz7IDJa35QI5ZjxjcFucaJoiur3As9sMNmGdtll/E1FjnFph
3AZZ9VhpRJwzTvH3vffhjTrdt4o72SF87H94QYBM/kY34SXBHkHNo1sYRF3gJ3+scarOfeFUIVj0
kChtK7lvkijbSlmeHW7D7eSaHaOPnMSJr79mE7v6SIT5epCBOAKCSOH92vgkm+ZA4Uaoko2ZPlJa
vYZ1R/C0Me6dyuR9bM5604MZRB7JMNFFPOdfhQZeJA11kI9ILm11ds3wnoyncBGl8HnoqtzFwY8Q
xw18mHQOytr6RrOPOdhDHsDkW+t3TbfQUUeaADhUWYeHOH0MACosB0Y40MPxaBUSMTfQbw6IyFYs
Jvg4SGCrx+ZzOHnvuuPeFwGptQhjEcLEw30U94+VLFGoy+Chcz6LjHrOqJ8DJVYoE5ido3tM0gdm
yTdtT1mLKvWx/j7ZGNUdlNkSGtoC5RvCYn0i77VXO9m/AyaHPxSeuHr46ScB7L2L3kFQ5zDatRD2
k7zFU/EOKXjjoagDfWhfa2gskBibSxsFN54Uxg5ITkAAAIhhTbzpAPZwd/R7REkvk5cR+sbJZdkM
dNxipvoXNybmbnguZWu+UzlLOOfWe1XGP7rcfXNIgIr0QC7L6Qz8dDpUrYa31urOSV2eRam/BShy
gZyQn2KOKEqAMpIyMEjc297JsnPrxvHpNOjW8AAjlHirtH4t5tHh4BIjo/nOhrQ0DNnNuy0atc88
KA9kFTDRXJjxLIU3mmktKnkvsmIF1x5nC+e+VWvm+kpH8bOILQB9hDN6p1Kvg40XIVW3ItgzKFgW
wCv6Y2JWRzHpb00d3RPpUR0ShRUWVyY+/wH5bDxedXzaC/JGDgFUqM6MrkSmT/AvtOe6M+7wbjaE
wotVU9tbfNPZ3ehA5gA+lEVXQnoY+DTq1gMd3WS03USjJ7zOMt2PrXXjJfte2WAbYJIuRmzzTAR6
G+vGOtdnrYnXfGKXSLaeXoLsZzzLFAixiTMnmjh+tmk7T19QDfDDBGetOkdeS9fF39+GI9ay+BEa
wCeeBXwhoW3sg6b8EWThZsTksiz2eRU823pvUSI/F0XRLRVID8fsIYeojMBfS1/VSs5Noveusr3V
ONtD9LhhthUyRLW80kVAETgQvrMVQFXasW644Xi+bf3kfUTzUTFUWE0Nyo2kv0LRJeVPyU3mvhhJ
qphKjhjMBfY5LLo0sxRQlJwNjnnqFOnXRJqoC9TGJS900aFHvQGsugFL8KEk1W5dpTFfiTce4TFY
Tf6DujPZcVzLruivGB6bBV5etoDtgUj1TYSk6CdERmYE+77n13sxXLCryoBHnngivKzKly9DEsl7
9tl77ZoqODFQnezj+qwS6uJsCDayKU50rl31Ti/XpkNyICsfhZI6rmnod4ymSKwjsVWl46O3pu5A
6xQeCApN1KG+V6JxjlMp1j1xOeR6XNbRkSAbsm1KwR2Pvz/RSK8X++G3HoTRGhgm+mX8auX1o8Bz
swq1NFzRc2l5dVg/msOz6lPL1E7TR+1P16SwnqGFP7AyvoTz0LpWXb7DGPg1DtQrVM4CFVWtTdyQ
jJwhD+RTsCbQRjDUYeUv8Q8SGFLOiq/vCQDiWEpI8tZBcLY4iW38MtoU1VDzrdGqjWUD8Zdj8K77
8T2R0Ueg4brP+mRfybbcITc90zqhXBBjH7E0mauso/Egm1zdhs1DYdrVkthRTABO52hiRennAZqo
owrwO/6hnDN0B99nL12W7UbjpEWjgk2aXDYqUBqqD1hPoK8FZ3qUQy/vKKFUUv1jIiint69ax1+9
onIuNOabwUbOHdTgQwzjnTzVsO2MMV+FlliFEUM6h39aoEqMh5zuOMNRoTjlS62Fah01XTtoVBuD
pQXJOWL7yEsTbgw8dm/AuecxitITwnrE+tOyP1pVbFtQjAK2BAN7N/xo1EpRbATniA96HmsiYvGw
9hUSRW2rnv3IpOOyr72+pjWua+Nv1DAAr8XvlGHe7TrytMms3pOxfVQ6e97WbIFWal9gTC3IhGAX
oTiPOm/W/m4eW7XHX/0F9sBbiGl2JaZq2GIo+hXk6OUFoK0RZ3eoiH6VZKG9piC892Ta0EHERejw
Dg4CroE0/zSldkxU/xQ7ONpyzXDFYkHljoj260dXg0JyygtoLzTmjZ8KeVaSj7wg3J5wfl2PHtyg
YeQ91QoyLWJ0/eCsUOWwhwv6rXQjlaqp19PbQwiv9GbVobvHp7+8Paeq+ZmgxNPYrJEc4ndo3GgD
g96jekgMuAm2Z3T9e03HeRBoBzMMr0HR7kwr3DZGPlAzJp9Hk607F1+hAwcLEK82bSk/dZk+YT7y
MmX4llbzFJvFqTeUjmtheEjNngeCPtIpyG6t09THBUfmZ4pLgRfNW92vOpjWQxN819GxGsipjV7D
ZekSlaYvJzErVu4dH3TU7kiU7pmJxkl9rqzIQVBQ7nRCcFM0+z9xRli6j1kW0Xc1Q/Zd9UJ9doC7
IbproTsU32OqEUKLBh6cZse9ly5jiVFLh/61EmUOYc2vDpWZ/CHwDGkjuzcTa5/q06riJ5FFh1xj
0dPJUPdUIGGW+ep/O/PUcWPHtDrbAPrw532rSr2fCvTZlt+6NgcfFFh4GlPoO3Sk+Wxe4nUvoIbV
XE8rGQU3yrkG7FyLSsa5jMYfVJBi7avbikFp07Mt9CTGJSf4LZ30nTBnts6cZTmnEunN6eeoaKSm
cKH8NvP4F2M4/geb0CvAE/ieG3R0lkaTSqlOkN8g22Hl5K9gTb+LaVMqznqpEFN6TKKZObyjlrxi
gr0nGVtQffLPlhq+VnXOke/VWYhZPAjhG5fqY0LXm161OykLwBIG9tJZ4zGgQVGBgBtCIHCoqjW7
10hML1YlMDtElEY67UHoAya0TO0fRRcd1Ml3PKiR7NOJurh6Y360Nr+yF6yEGs1P6lRSpMAkoM7B
K/HAdNXrzrHVpnBdVwdFvah1TasRhyqLcixEnwo3CFCllaELt4j7PY+hm2nOX3GCFhlXuAkVC0t3
fRy1PqSAL43dutPMNcPtL6pMU9fSgAIQZfeCJtg3VEOLjp1ZWavPICcmHrndayhnbl8Cuwqp7Ycp
fe068p1B1W19GdysgczMRMom8oubreIRy7sz6PvUNR0ON61TQHvRir1f5rskmj4dy3h0qrnYdikc
HUOjPR2y0uRg7tFySnjzCgnOsAwAXdxaapunCoB3kLjD+2jnDxj1vhuET0Hqez3Qf+T69W9p14Ct
WTUpxThuDDW+5f5wHDtyrNEcstWIBqLuILya/Sxqy9XFBBorwU4v7CxYG3lwbvXoac4Uz5y1WxMb
jwVVGttYp6Kk7CqAt8BEM/oqaBY9QydIOdFZL2YAeGghYvhrJan4LhqwGjiurjF0HGVOApLFC0ex
9sNmU4WPPnf7kp0JfIHPTNNxYqd+6xZJ/lFa69lfMJ1zvzF6LNmTav4y1NxeIwuzR0RKN9OGj0F5
8gfllCn9qzpwqdsjMVffGu8UTh+prvFCwgWRqA6RleLqaP4wLj1XgTkBq6IVJQxW5baqqUYIQ86f
E/c36slaFP+VVmmPZaOdWdoSLO8bFgQyyZE+yU12Y7tsUD5ZA6aQInBHkrz6Wlwc+mqOrI9I43xA
4WRZffWNsctjk+fhQBFA6xDqqZv60WiU79Skfj2MDyKkbnnI37p5giVgVkz/QBVF9YYJ+NtGtsWg
3pxazk0R/mNgGdGX75QvKWMfVzsU5DmkuyllKi7XikQNl6l9jrHf5OEba5CDHocUwgJtS9r2N5kd
moyyCxgD7lm1jW2q62gb1edtEu/KDmxZ6xBcNXAiSGs6xXlEKXh7ReO6F/FHkMrYzbrpjh/6oPeX
TI8+rE5+zE63pav2jxmKj6b13yKbCQecMG2eqxQaDumPX6SvvlgbrLKqxtNHuixTObSx3D7kFTTF
BCd41wf0IyhNvG0w9K8qyn1tPC0uNZGXJKQAllzgwoxqiS0E/qbNeoDcoQn6NaPwiw4/3wop01o6
mqv6kQT/HlYLn7ENPi/3a6oGXjitWWDEg+3ixF36hFO39edPgilrkUxbf8Rk1vNUhlmmXSaAEas+
LNOf+8nACOzanIFRlVd2gePDINdHtSbpNZxNYGOptYQj7LAxXWHOJcfARCVmCK2yBHpVWo2ntNE3
49+vvF3WmYx/lRgGFp7WxdLzDVJl6GZT8ghqJ6SlIOZwGW9oCKT5OCufC2XcS41TpqZNT0ammF6V
DN+FNb50WfjK3H3qBRU6gVBvkiBZa2rwHFJSLElxH4H02pkBOF0Oh7gIbXcudAdGwrjWjQk/QV2h
fsVim6Sc+SnTmWAgVYQn62ll+IFNAPszozRtJXBRVlNyJcLbr71+VueVwYKXRaQXU2yZq5iQlzcd
S94pVoCS9ckD1mRw+Jge3Dpl46+bL8QrFwQoPxiTmcfN4hhbxAICjZunMNMDGv2m0NIXkg+4whTj
orFfU5fkOey7axb3T63IdK9Otb3d6vfQ1qJ1rYZHWnNDrElcBVmmP0fQTmUgL1k3ImzQNYs0x5An
+Smy+Gk2TTgKyQN7rWfV4qKjoJBxHFzq5NCo2+cPxMgJ/YuXoghvGSuNpgDaDP1j11Txnsv0ARH7
M1FIZUzzzcLNGujZHqQ+I55/zLKWIlYHa2yAg0Wrzq24JxOVyOzePotY382xjdNDZWLLSfe4hpIT
x+dwY9BuOCXJNb9blenOAuyi0BXIEeNh+e/1fI0oYbsNefBZh9GuDIz1GCgF7WHGCjL/d6/FOa2/
rB+ntnudaEHZDWUl3Cr/0+Da5GRQF27CIsVhmM7shFnuTzBQ/9n62R4cdH/gTnvCdfSJvxA+oRHe
C1Dbbmxm1wyqWVdVP8EUD/vCXbOMT6E3XjT/TuZg4BnvY7Gbom/c4etu7uJVNBa/4wSDzTA/xZQ6
7TIYfGo8u+Sfdr7vPyex5o55djGE/TxM8pJmv1qJP8axw+8qCLeYGL0iTPZWW+AgZ8CIJp2W2PHN
H59NlqtkENPr3BFPx36ywUWoZsZmaNoTVWmHZAh4BNugMNWvQiu/8ZgxyXTDCQX7nQd+TKJex3a2
WLNzv+XI1uLSD7j6Cv7nuO9PGn7JYuA7EzY13aSJ/9Ubib1qh+pOHfY1zrS7HNkJdwDhyB9vGlP/
NCOgvmGhnYh3DJjpmus0I61OjCw21TtRLj+LvDwMjQrxu38Rmvbbx4uBoyk5RK8//2klHQ/pVNor
fCMHJx7ek5roSsh5YPzsc8GFnIerOKBSXZg0+HXTS2tLVCnOuKDF3tp2PExT2K/nttnFzXSiyjd1
qYvcjVNae5KlLqza01CbgdsBJlYD68tW+S2ZTK4hDn8vnDDI2xrtj+p73dqfsre3ekN2aujB4g7f
6OVQAFFLEEhs3i8SH0MriXaUg5ulOfEs6spW1J5cnfepiGAnahXcY+Js4PpNVFFpgMU0PT+3yVgY
zftoFacg5mBQTie6e20eZFa6EqFf4tK+FrW46oSw0IyICiEsE2ea4snamI3YAHeYGK3VxZgQnn1Z
MOjhEvO7YWUNarkqGxNnoBw3dQR8g0Fu40z5HrjNpgf+6Wn+sS9EwJljgtosnV2sTo/+uOq7tl6X
gXito/Jk+uMvvWwdT7P151SSRUy0bZMXYLgE+N5OnVz4AflCWU9IDwXDh6pKc6er2ks+cvISFimG
QlF3WFlc5gydQcNJPM1i4yT16CXCwo+wGGTrDhMwJ6ux3LSzbi/5+kfmN3mglkycDDXcqiPJ/84y
HY+S1qNDMhcGRqe8DKlg1JitO7dDuakp63iaffGYiOmXDdfvFAVde8Njixb0XaZOeCf1O3FRPqZ6
yqcCd5CxOgx3vbOgGEcRvxa6PqH4OoTDOhGfyokf10/y2UOp6Xayc9IdeO1lxoqYPfEr/ZnzRQso
QtQ4Fd0c20eYP1IHS6wm9zjwcw6pZPVUqVXl2W2IedKuqqeSuPvOCcu1RT7Ipald+cVzl1bXLP4T
8PQRxMn2VmoFRwuOLHfIc01/8CmNnOmW+Yp5orbvbnt+yrYpMwxnPbJlRDYxjFNscuiwyuwS+OPw
RR38smBmQ5xMsRvb7bTDhxMfJpBR0ErKT4chHYWhVW8oDPYGa3x0DKPUoeptQs9Mh/DZ1lBgxzmS
J2lS6xw+VDHbm0EMtD1g/b5ScDXtMqerdjKJFWqAdQP7h0YOleeNMv3n7xQ13Awx3yiuzfboVMpm
9qm8jGyV9EWV/VZtgm64XA9mPSHRAKjZBlVxS4igHjGqcjuvTCzFU16e9MRwDg1aOVJLehbLy88/
hRUl4cyAJiMfq7ugvAy2ivDa+OF80UVnblTJVrzJbkuA6JJkQ/rw82LpJEqroTs6dZPtAN4ADMsG
Yn7tXB+pPfmOMHjcEqm8d+Q+T/3Yc1+b42Zfw2QD2mUkZxGK+8+vfl4mI3xw+uBbDgjJM+8k10lX
HVEWWLapqliRWuKlKe91sNDEB7t5wloH7IHsB6iReR+TXFqxQvSvhHbDnZUsX21+Ft8wijsaJOsq
FReRk2mQzKYixRzsBGvFJogDPJD7Aq6lepVO/CtDPMc4KmuunjjRHuoEqJIy2SVkGLs/JMHNVLaF
hmczGS7EN1VKVWTthlR1s/eDMGUP1rhW9MgLHKhZis2ENKvKrZhj0PA0n5HILdI3Kzb/RHU4wcvi
xDkbfI2aqlHWwgJYS+gFZ708WrX2we6FVkuAtzwbccEiZ0u1mS99OGL2I++zs6epd2dLFkR4Wjxy
EQRkgchN1bx9NMLB2SeOwfEqTLcoUkBa8iq8dIZLGKc6TQ3ya+mgsxXUE9oFAjUX9k2JxjaCMTpB
8Isg1E7cMlul9Q/tnLnCGpptClnFCyuE6NFoiG4iaabQA+EiwhGnb/xCANUp1DdMUObBDHTj0GGk
5MsEdVRSn3tirLZ3dTXtK4TRIzt9ezsa5dMPN41Tx8pwmvGizYq1IpXou6mlKZfemI5xIfMdOBFt
B3KQL4tq72bbmS+qDg21Dyc0kjDaWEUYbnF6GC69mgW2mOo75BMjV2b1W8RTjnj4zbfSiU5qmUTH
MaEXRrZI81V78ZOgulCUnXn0KurrjHNyiZ30FhiPP5dcNY7duaonbqY01HomT8oDd6m9QqnpGit1
DS8xvXH8r7Zh1c1HK6xaCOhxzbcuHM+pU2EYAvle2LpzCHIQxks17kbBoH0eWV1OKJjHoO4ONmSy
d8SsgxMxk5bKYK2n3FI83HYY9PEGXZyifbHrUHlqhvqL97o4wgt5aU0MVfo4W4+SJ8le2jz1YV0E
pa9+Omn3PuOouoyWn3kCu5f7g81q6oY1HAg5Zhh0SH95AQ+Eg41xppt08NxKpuwmfJnXn5fEyH4L
nuCYGQ+hlPHVKbkESErRZ+CQwqH0KBgJhqSJyXNrNA595cILonQusN+zYW6ps3+OR0djw688xDUy
rYisE8098tTEWuf6th3u4potSU/0fTs0pXgM1fghG+sLVwU39aGwz5qjAoPJHJ0DKLfcEc1lLnWC
dJHsHvl2OJz3yKGbuslEH8/JQyOh5vfZgBVA6MdIidJDWTvusNQKGGN7UjK2rqpQ1r2mT9doQs/V
LzDko2/zwSSisacxFMJdaUEAN8BZ+oChnLr3BPPX1hTiicRFzdOfk6Yf++a6GkLIgVoptuxrmBeh
1+yUVnx3ZNJLRKONLgdci3lkHmIcexr5IcJhN7UCx8ucv29S5czi4SEpKMNR8FCBLG88kYTzptiz
wDW3TkH9WNss2ZyxlAd6HDETsAHV+bptLC0rLjr9ulXjRLeCh7E+SS5BKU4UiSF/FBTG9OwUmB6W
fL9ZYioRzWpQqu4gMazPzri3AuQdqwbxiQV+0w5pcJxN8ch1R9V80GmbEZ/juWyijwK9Yhv2sbYt
4ubRX3ALqgLDOh7am/CTazenh0PL198bYvGSTkNGUIIbTGDdydc81G3FYz1uF645E2MoPRL/uYd3
mcmMBRT//XhfVede4VzFtTlkCYpMVx4ypduCRjlIjMtrqbJG7qPpOlN7Q3B8HTdWxlEXznSvHonb
tpxwCakGBfObRBqu4A5piNWhnRw08kQabo0Tg/KLCRYVHmiP7KaZ8pTM8FkjfShvY5Z9pKNJq3Xo
fDV1/AR/03l1ahzTnQ/62fKJQKcYD3eQHd1haPvtrJn0iaVIxXHQQqfu89qr9HjX60N9akpCwI2k
g1vHN2d2dCAAqPPI66aegAu3a5VMW6W9nr0OYYdZ026gC/u28RAH6iUrE/1rLOkDQX0risR/wqot
j1SUOG5coJrUc9OcdT0g0WFvO47DbPOc6G2ed31g2QvPPjkGIv8uY7wLUWmqnlENm6bryy9+3NcZ
RNoLufsbNDzYgOE8nw3dRzpFNxIlFmqhqT5ZhhB9kewqUvR8Rmat0pz2DXtMAzfzG30XBVG/d4YE
zaBqhytg13UrKtZnsB/OA3xKHxDs2SR/O2MN1+uMnl1uZYyk/YqtC+ZDp12TQLA8pVMGL6oa7N7w
pFWbOjCWChRexHCnzYVoPo7278xJvpK05ZQZU/PN5bzPtMDYDg6tJfhij1PIc63PGFT6uNcPlu/s
U8YM9Dblisl0Q1p3XVb9sOHm7XtAnyrPL0HbTtJ5tseBSpF2W5Pk2TkjiG2I0uAUJKzhdqoeCpyv
rsJwIeqx34ISG9eUq3crCHT0jk9o1aJzfpUh3ROa5DglqYT2aXFnPBOgx+UfwULXQN3cEWnYOlb2
21TzzdL4RFfF3TabX2slLnxGIszjCmB/v5vHHXVMMRhgHkGDkg2bkLswumCQbXqo0nywZbqBbhoc
QZHSUML5iosocht85K5eN/HVqm1uvD0HJH3Mb9HEnakOe4iZwYpLEK5x3Xi6M7xqLZUVtR6J7RzK
s4+Z2UP9f4cVzi1bcNyKKOTjzbiaIyB2ClZs1y5pN43mCMAnQkDLMqQSVuaO0uHWhnPK9LczGPZD
pwP3HLoAGGwKKMRel/TYbAU8oB37njWcxmyrZ+PIsI/WHYA+rNT62wa+uEPC/tAsrTmGKr4F/AOc
7Ovqbuq0llm0mxHcx1GcviRGszc4zxB5QdMnOktcCTmSB3YAVGl47tL2klmkkq3M9pJMbLgjl7dc
dpAPKJ1x7arTbpk6bfpUgzs2KrZHpOpN6ZPpbpHe0MNEPTVoJvvlHDz8EU5xqJJsOWVTxzTlG96d
o1LkvldnSA26Dv6WoK07hvHDhBy3qpyiucjZTlcJIMFLHAHJDXOcQXZukkssdkEHnMIg+F3lv0cd
wVVVH6DqEQcoeXNMIqGpnR/Mvmm9ybS/+ypiXxDLQ+UoDDvg2cgPsOQjCqdxHy+0rsfrbk8wItno
qnpwCLPx5bslzumWumZ4eunQGhGCZBxKfpuA8kGLILehkvaH94LuWvYmXdH6PGbYLs1TihYyKey6
pgyfdorb0dLnbmcwLLqAazLPTgkTUw3OH9GlFCWMFbEMI+cyNj7iKno3IuwHSIf+SVr5i6K22HfQ
oxFvlmgYuBNV3dOuHG1USmtplmlW3WB911jZXUs1LiRK1h1iAZEfvrlf3If6PSdQgiOW33pW9Ai/
8Br1iBHSz5+hF0jchBG3VapHMlE9oawjlZMDbDjQxC0GxmFqrhYJLxRotKtWaqZnwdj0ESrormEJ
hak94xBS3kJopyBZDIQcJA7HXjS+gO0BGes9yCDXigPBuT8212FQ9F6i9+yJCywYz1R/oR07m7ZQ
PDGythr8J2CiDNs4CHquaG/Z/yYVGU0aqIw+DbyqwIEXjx9ZcpZR/V76FSFT2UOyl2BioCc/UM4O
sfYDDfM1UtsSl89dCMiumWUcM7XsKHjQrHuVAmfBWd0JDgVi7IaDn3VP4yixh4zVOykctt9+uhk6
bJFKLJtdHfXzduycwV12SWxZQaI7qK4B41MqypBgKN2TcrSPA9GxTQctyMZTiZjXFjvevzdybjzR
xqcKTK4rSPPyHI48xyd5FUYFNHysEQjI2RFOTnyoYalij9DxBRA15VBXu8vQeqpLvqSGGKazCf7i
PufD1fTfFTUczgUIiTTmBtHjzMpEs/bJTuGk3/MFYzPiU2BhLkqUwlOsCCgjC+5K1DJvEyamMmQ/
hLaPcSF913tWaNSasI0M/9j5rqU3UW/Hh17/46jZdYAJ4CUA5iv/VYMAxKqyMtZC8a9TQsqjCVi1
xaFF2N45WSz23WZiq6MDiUlm8chuM17nxNpWalDu80beC3Jnj9HygZCpIoVIURSzqnjvjGbiC6y/
JzAdoNWzBOEw+K0C9eb0sZcBlIKggdJR0ou2WGjJPzpgdnlqeLRRmzj8KTnE3Mb902aDClEyNHlb
Ocqz4hj7FbcdcJIzZgA0iVAJblIdsaAkOQH46tgF8jEqY1qxACFdCCqzvsPLT/wDORMzynzkC7KH
DDPuw7Lfq5WtbFEU6TndNx17TaO2qosbTDUrG7O/OciZKO2+1xMWWg0dx0DJEcYqu08amAFpNjgy
qvidLYbtSrN9xm6Lyp9Ve+Cbb1WmP1HsCK5Y/lYRABXGuzWrtTMmza9I+px5EuZRVD92WGKTVvS7
5EZ+kc4thQTBnUh9A2OwsWP6EGQNWKCJKzy5NQlKodJjhcENS86qUuNLozQD5wR9b+aciMNZO+RB
fzNnfTOU09vUgEGIrbepCH7DSaI4BNwYEtLH0AltbU1penQeVcxoRmFqb6OtxN5gpRXOK43yPUVa
Zzp0DlVjwO+ddRDFCbm+LC8vCRAXrzGTTRLG6CLS2C3j80no83MzFCPHSxW1O2X/nDTg0WP1obIU
LhJ7RD1PWkaS2cekUWZ/7FJ1rgSuyhWXI35mxCAsmv5WlcrvTuV4DgoOary2FM41ArOzEH+ombqV
qYmqoRcIKUUxgYi0YV5VPCxiNUyWmNFwDhOwrLVv7Keo43RLqtJysDoLIdq1gvlmVc5tfQ5gVvB3
v3L7l7tIV8O74fSekdYoofRjga3CTRepCu9RA9C4HeOHsm6/ClG9J1JcEg0/izrqa7VkqlAa/beY
6CRtbSpmo3ep+eMTG3Sf+Wpr5wTM5qlqgJkZ8cpuxLh2WEwe8gHmKI/4OyNO9Njl2ltjDsMeTgVu
IIAED2Sfb7VRQCGMDhAJIlfNTPJsfmOuWtXABFa2nwVcFapgnNcJgtCp1EibDoTNVw5epFltq3Wn
25WXi+wQt/IzCtmRBUCIVxYb5wO17seozGnem5y3hOtngwX7HmmBtgFAA8UJHcC2DyUTr2H30ytu
LjcEgPy/O3/F/7Dy61LoDL4qz0EK19V/MHebBaVcHKk4h1FnlybjUdH4GPzBntcJXsiMwNxulsvR
QGH10o0gd5NxN6YMmcRF7bUGpIkU4fSG2i9OgkWoo3b9SlQYvn/+qv/XsZlz9LsumuK7/dflT/5d
lBPUgrD993/9u1/9P0I/cqH9zWf6P9CP9/5X+vmr/vO34Zqff+U/wzVS/Ysh4Q07VIAbTKUmWY3h
q2n/7Z+F+hddJ9ZN4bnJugwL+H+RH8FFwnqycZ4u4Rmam/8rWWPpf+GXkjwA/L7l//h5X4Ov4q+x
keYffv1PHGoeiwjazb/9s/33wQL+cH2x0pPUQdriLqr/g+dcJdVW+EXVbzjWrubMUA8/L8IYCXGp
AfrZZIfki6knaThMweV2HOPCFq9Aek7E3nQgb9DAouNbJFnSBemrliW70ijEufPttzAs2SBKXz2j
IrP0gd9g7LtJvc4NZW19DgVDIpoLdfYPQR9ia7HMwhvN4SnRrcGLeyciAov1KSWgvspsm8OOGVFd
USkfP0qKyImuos1uVOKxV0DOa4WCFgILNA0Q4M2f8sQ4tMVjjry6K/SWO19ebiOSt4cwSKRbK03l
ST9OHkkHkJR26tbNwtHZ+xgxKO+SHkcCjd7gKj8WGVbqWjOoIqbj9GBazV9fsBd5St6Fe+E78VHz
1fjIA5/1UIy7jJ4FymKtdulaautjDCvuaPWArNRY+p6j2cHtb758f/2Q//ZDlcu3s/xvlCeF0rrJ
V4fuTEJCQvDY+vtwhF1nBmGgVl1Hi6uwGQXnXEtdW50tnsdV0OrAm037bTbHcWs4eUVYQiXINxaY
cHqyhn34zMw6nBsbF98thp55ZSBQrwZ1iOup7fO1DUzKr/TgHkFng0o4hoee/bK7VPjovTHe7Lgh
27ssl0w6rBClyE2q9ohgy8pS9p9+W25qlUNIkegHuwzZaRowNMA02/sgtstyVTM/bFpVviTjZOFr
puVmX5LHVZYbdu/EJ7GoppnVG1QdUd/9A1L3m4e46/THZJjWLDT9x57yMtYMME6GBmtcL6P80RDd
s23W+oMzZtuwpCSKR029y6eU1HWh6R9Vkz6A1xxOYxfTNN9L7d5R0S78kvVX0QHUmijcagyHYi9J
HfCk82OaAY5qDhLdsVKzcYM9uQ2tDqM7+ngpBdSmTvdSvbWuokpL1zGN/A4J7bNM9ZjjcyFccyra
Ld97eejADnom65cjNIwGF8qlFUWJ7MEs4GRYT6eBNMXi0XIbhz5WUUrd/Xmjf/Z3TYXYSfdzjJxj
84lK3zfP/TiGj3Vx4GTdnTqbBmBTlm8yszHEjsk7onTgRfS4erQTIYnBb7qcGb1i0OPZVGyq2oQZ
5zQDQZRFrWaXy+PHAfBvVe9KKca9g67htUZDwj2MqFittczxxsbqjqRSpnRqLlZHesQMQpBX1lNq
+fICa6k9Tdrkqk5SHXGxWZvU6H8BQu0vo05hV6MopYdic45YZxxRoqjsU48ldaTY3ZDOVNT6YfRh
+gtGXMOJ/A11bNlWbe2vOUnlRVjmjuHnNvpV+T47PspVmxfXxZzGzY/sSqoVF+RAoIvK3KwT1jcP
YQKUFurEU1r75ygJu7WE5XAqlbXdxpmXKFpww0A47rQBqYKe+OnNoldjFcX+tcIdBBmLP1RTBSWn
4AuRjdtur0YTxgm/vwalVZ6GIfIffSneKke+AAcbd4R/5bOFW97zYeWYeGx0NfXPRLtmQJn+ul/2
TT8v5HzpRaDFga2mX6yrzog/Ih/uxdLENJfNU0ncfeMr0BgTDDZuUKdi25dOdKEuSIHCZTHUhlD3
+Ra8N63iRqVzLMe6vRkZ0o5JEPwSAp8xAsnOYRi+TF9CAbLqbjvGeg4fGpBLgIZxSJiDV7ltGq9S
hvc43g4UOV5rRRHc4PHFWr0uOxc+Q+BKJaQrq0QKSYru2SAnCZrnpIT6eHKWl6SIGTqZ5+ENOOrJ
7FkecwGzZdkz/HRXjsbNre55NzWD2tvZp/qzodrdKvviPPq0As4jbllcgcUFT1lxUeBijBk+dV2a
DwTVs5ujDLc5pQ4r0bo7P5LYaZGhoB8zLRZU92yknzYPecm+kAAQTaHR0QAde07s0Dhbyz9VyLM9
1swhF2gAA34ahy86HIXirLb7tla+ccLzoCoaZV7pI2877/Xs6bTleVo3x499wbAC3OXSJvZ8rJcX
H416ozfpr7ASxtHucOukXRJsEnAOoJObavPzhowIIR145WPLemLzvz8xdHs5g/z9I8MwiTFwBnU4
hjiaXMJpv3/dojzg2CD+RWY5dIS59Nc67J+fIajHyYEVNALnYtVs40blOaby9CqXppLY9BHXSVJg
FG68VDMAYlTl9B9cndeS20iURL8IEbAF4JWeBF17jV4Q0mgE76vgvn4PoNmdiH1BsMe01GyiUHUz
8+QtPmOWZfkF0LoYFPJdYmW/oRd5p9o0wzsRE4wGM87mcVHeQmnvXIExMsVegxjnaTckWO1GMJ/p
khL6fhAgNesu6y7Kcb4Nqa3RCZv2FxND57FNWnPvxMZ4BDx2deFu38Kaw0LWx+imqCnbSbXfvA7+
SlY5L+e4yFsibtwRq8rN/ZQRH5xBPdvtRctC75JVhncZc/dsggmjITPWr1RNYAItUnVgkyCOoJiw
4/yt1Vl5IybhB3z4t0QD+BWCH91ZZAJ2csmSRPhS30UkuteEyVXu/K3qLmS9s5Inj52P1iJDNKTW
X/4y96cezAUHlBK7jSy4fZBO9zxUYBS5ff5uTo+OI+cjTJmMM6qwD/Es0uciw4bO8NuVcXwzulHu
DI+cp+t35YbjVH2R3kB/TewQ7SmGT002adCElnnQG6ppy4JOtC4UH2Bg5N1ubEaw+dIELqKf/B3C
/ZylCSV3isNenAalVsL7sNsaxDNZE8K7gRDe02xL6yNR8Ia1asCXxXzlkC+btl5YxSE3jYHt2jTt
HF99mmnNyK9xkMQJGWGKHHmk2t1pDGHyauzpqEtKL/CiTUSXKr85LVOzrsRORm4zO+oXXaf9JfIG
4xjbaoDfLMJr3w+/+rCP77lGR0SJ62Cwa/tpF0yKoVNqQVJM+iWKrNvsywKbeFV+CC17YRbC06RJ
foZQ5EaqyIQ5OjdMCN4rg/5wn02KUk+ykW5Wamc06/AYp9m7pcFp8SUdiEgGQQoiIjMHNPOiI0yY
hOYZRCnbA88IaFk0YKN4Rz5vzWmWun+ZInPcGLLkp3UIoqNnGTvb4P7xwBwdG38J49hzhpTDZWYq
Jmf/GKU6TThObL1LdbQb5ppqdsdLooh30OXS7XO27g+YN9mFtYY8Z/7WVuH4xphh2IS2Nu4KOhf3
TrcwczSX+fHiz5xGC047bMWn6WFZnmNahKKZ2kxtMr7iKveZ6UBttAtGQphokl0mc+dNnxmmtpiU
09y/4xCY39sK3GEKGv+I34pq4NiPHhBlJHtd3DU2YkA+t947eNZCtSNVxGlQuHZ1FxTAgr7+EpM5
fKd7EoZciZ3JZuf1bHp5SBrn4Lbpc3TG9ldOchIB25XuDc6lf5s4DGxqMUAT1/v6EPah2msLUKsE
bhS4VW4dK6f07pPBYFhjuAHJiJFG6aV3LLE83pOSOTHe4e1gM4hkBmEyP867HQSyatykqgECs+Dz
kKJuGcFxAjKVIJJLhxb7PaRCVhDwlZjk+QM6kdYENhQC5QzMeQa7uqlt9MIZi/tVd4xuotKnpqYe
t36wzk8pYQx3g6D2VCxqsBn2lM9r9bXzxMcYqqVbLopoS27OEC+1XZVUULKX0imgO/7TBXUqIbLX
Vuv+zIT3pVWuFRDlx8/c1vw9K+TACvhbNhbdi5kmt2ZiKthFSnvvC3a49Pm8C9DiWxC68LypXn5o
RfspfX9ihIvuNenteGhKL9mUZgZ0u9HBfCfzvevr32adVqeWCDNl61N7GLUSC79vl0sa/bcqch21
rsipECioT1HxSy3Do2PUXRDN57aVzNQaPJjkIIlnZySiOD2a9tXncwBoZPo7JdZPyOw7/gD3QtNU
xY4stdCswSS2Q1jtPBAtMA1nYqC+zxvBfTWUnyaGtqsZcwvT3CW2hhzgUpEQofGt+xkn5P5GqyXW
zcpzRVtEYAf+pSN17JrFEKNH8XDI0o4cX/0yTkDL+emHG3MvPmheovZNByh4vXScCniQQCXrUTI4
oB8NWnH3swEjytCKT7A6HiZaExUuykBVVng8WEMQjuz4If2flauW7Q82JYkDgflcy5R99Il38sGS
hzrGmmPwW7hMA71cf94soL8nwip64LO/CrCl3tIQjgJ8oz5oeqqTa+VeK79/AzXt4/gatTMKbe/n
06V2yIiRHzQvlGpK/ih8SfgQ8EdGBLUsr7zC27Ev/qzbl6Jtun3FxKznVFHhw53juNwUNGjDfHHp
WUtj7jnmG/4VJix0wJ7Df9P25kMVxDpF+48VF/KUjhOKclQBvQAh6W1wv1p7rM8DkPy141jVAcdP
cN+ecZs7e8DOgieWR9o+W8tllkvLLF1ZeOAo7bIPReqaO1y138mE4WvgYEGJpP8NPX72GYfFWhwo
ogY9By8OCgq1IKP2YJy4RzvdeNIX5W2xAhq3ynNftRyEa17I7om9Ey7wiHkHU0EtWMKJVl/JORKW
9+3c3GhDN53hN9I7tVwmBEAh4uFRQonvB0TytGQ+SCMFabZZNcdRRJxc6T885yD0EHKz4kTIt+ST
Ijr2Cfj3t3Xqmdf1MpQ+td2ieWqticIqEOqMova3kGrrLYlEimn1pC1Z1495C65kNyb5vXZ747hC
MWTifgLEhUeGkIsXuL/p1JQ+qN87hr3DuXEmP+DHNZTH1m+P5SS6m6k+Bf66W82zbOrkeCItccT3
aZ8tDTsYZcXQMkkQb8rYxvwGNqjvFm9B5d40T/uqu7g6Kcu2qNFrFp9P1+H7yOS+qYaRENKEEcbo
yfH83y48nOIjOKwZ6nQlThYJurey7q6tRp8I2Il75RL/p67TfAVvcYRPm34U1fBo20wLmnaod+uJ
Y3JYLzOe1JgRvYB44R3Ib3zy+r/1rFB3TOdVIv5q4r/ycAr35hDBhQZY9SGmO4aru1u75Qs84uZm
oc7lGmDc5XGGH7Z4IzdNOAyOfKFwsyxnsDhTbIOm6Udm4jLkdHMo0ynmI5vxMSB8Vhm298m88ym8
yXrCZ1+2skZljDeMprCyW+ci6llddbvB1sbW4dQaRvLCxCQr+gFbG0ylmlaAt0ozmpPOfG1b2WSk
0STPriW7wCNYcrLd7GS3Yw4GPS9u+iR/ZjUOOVQhhGZztvexVuuB1Zb2vlmkuKRyNHuTN1ODDoDj
Dhjzl8eU+7AucNDAYVizfAJP9K5OpQkEFx5W0ZjvOnaBG9up3Itc3Lppwnyh5ViIJa9V9zwF7Q/v
LN+L1LWvEKhcElXV9GfhXL95Vebb3Ip5ztUmO0FPxt0GcFR/SSbSglt0M2w0umPdCWMVhHkeGmYx
RkP2Yh0GjU8d+U36dXZjW/7L6tRAc6Ds2XtKD7YyCzy123g6mp+kXjjrqai6lezodn++PfgxzuAF
srmug3yeJAppLWGuYsuG9ayXPFDInM7XUHe7AHz6RmChwBzInRvO0a1s3AFY18np2RauF8qQOft6
822E47YTqlxaMfA/8x/IK355B1FcdEe7Tl57MWiBLVMSFWPm/FnScCbhp5CUyNIzAwuYReAQY3e9
0669UUgBb1Co6VuY2vhYpMYPxOSOVdXp75zR+rsWlpweWF7BDXHUCN0J/1Fm6neqUKqdYn64Y9T5
XRopaei4j24t7b47oYXGtq0slpblsr6iKgJMb+Vq/HZDG3mKCUlqoOYSHDdR4/kXjieyh6Zn7tkr
B6I4RnKzPO5RD7LEA/9oBnSBb5a6d3pwgPaI5KF/y9O8+SZnXQ+iHrW5N98jzM1P2Uf6C+cmnVDG
BN0+EV/4VOO3EO7EI+udE2Kat631BuW/mOsbni4BkazCTmGWD71rSxoRraBrx0trW8OtdLr2xepp
NJFUvjooPLQiEHnqpuKnisv+H5MT6sUTVMlQKm96uX/Uuvi9lKPxjIzwqRU2ndKmBsN8oQHZNftF
TrAXTFDDrcWGdCSP9FFglwMJREto2YzmOXKALYScoCo6CbZWzl1aLNYaoLJfaDN0JfBUwss2qq2z
bDcMJDnKl93hUBOi4FjQDtcpxR1Zze1L3xrZsxiaS52PxovSkunEJ9HY5TQlPEZro9pM3hAMmHBV
Pk8of9APHoDaJdBlmls9g5snXIf0pFpav+csi4Mmxh8f8Z7if2p4PNdLBaI1Qy0yaRU/Rnb/2x4s
aqAHSBWM78hvT8q+m8tFuJV3yHgyEfL294kWVRc2PBzIzHoKamS/kUIQRntc8jDtT6NLpKeiQBuL
crsvhjAl8zJtRMUdE08dJX7L3m3O1T0pCuM0m1QAU8qp9lk4w3M2v9REAazEnnrUscHmYV0F60Vz
fHcLaH9pBIX3SQb3ul7CMHu6MQ3gGgK12Fq6ugK36M4Ebu1bOoTWjXvipMNn1wbCQ4nRlTfwLcsI
00T501zotknVHKmqcsEcW9rBjTlEkpQhDCyqcNpFVZnVO0enXSWR30bpF8cQX/h12fDjANPjA36H
9AnBgeQDKsbGhY26hInIGk3W1OyNdkgfON5/D6GBOaoz231uzdNeuZP32rXuua3nOgBePV5oSw1U
7b7KcYpeGJr1TH5yyqeBN/3lWT+W33aWFd4nct13wT2FvTnEr06o29gQsD3RL8txArZAaTn/mL0w
P6aytW7m/PSabgRJ0CZbGnjknbYAec8bbwY2TC97TfgG01i3GMHosiU21R/X3xQK97dl83cyPCTD
mHwAVj7iBxT9cCD3GV2EOdlOR5sp+9Gm90lH7YxXdbi1ri7Jy7MaGtyrPm7vcYrPeTH95S4uLyUv
uJfwMOTKPnICyoKq/grzprg19q0KO+1mj75/jNX4VZsG4u9ySYGJI7ma79pshwGefg9HMFI4R+Ty
woHohl7b33UmyDfDeh1bTkgcpporAPvmWpptFiyGAFmlIpgzAbPT6vu9IGIQUGG1iVseK1ZtJ/ew
vJP6y55hhluOHGaBYMCXJJvde4JJVIY9QcJquC4O5G3J1BWuOUXzUmUfSR5HL4Sy5/QWy3b49ceJ
z7DlCLVx2ACyb95l4g2vJlFdh+XLzW2K1ZPJv6ahYmpL5wFdB1Lc8fqIu8ZGoPGpxDDa5kA6JyZ4
xGlp7H1+GKpLOOvVFZhNJCyTQPw1af0XP/UGYDzREHhade40I36YNHIPfLSBCoicRymXKMrIOI0Q
ndohrgDl8EMNgyYOYaP+yXz/h0FH4dE04glL91KvBkv30KrKejHxu27neYQgUhSXyYet4kFjYLxa
zh9ONFAqnb9JBrxPy8y6Q2jOwy4iDHXqzeZvW0YpNofKPc+p/jEUUfR02ghNXhDdYN/doX+xLDF2
Ubeq5DfplJj1Z3jQYekEcaztu6btHiS6UR/awQXLZZsHhm7eoY+l9amRCcOJgV1PjL+sPPmRiUK8
LhiZOLJxrQkqkSzsyYWpn9mzjK9OUjPkM/gs88R66EmTvrps/TFaQJHUl/1dapTpGZr5j7nwzA8d
6Cg0WZuP9mQ6G8ERzU2K5tbVNHwOTBkwtDT+SZ8Ip441gY/Op849J1fm2P+4zVhedT8+wOQPjxj5
4m9ol2+ZhnQojProOfS+U+2Ao6WyujO43APmZVpnq4TsvccHrXNS49ksF5DWl7xQX5V0k/Oak8F6
HO65gwG40vV2nJzmSf7YCdZLqThaiQTX2+pvp0zA4sQ30lLvg+KYBTJVl1pNsAorfy7DsS/C4s/D
bn3slcLkXKhfZFmrYG0HH8seDVDp1DhpPzUCv4eB1PbWLEZqipYZx2hnVOWFFINWQhSPsc/Lx9Ck
0RUw4hHH8gcPc/fHGbBpfSV4NR1pj9zRNaJ9s92ZPb9FO5YnOF/XlfNpZOMdXY8Ag2jDwPfz34CJ
+6tNYVxOFNniI771Yz8PmOqaFbgrPTlWrftWgbVfACfq6thA7G2TE6s2aN0dFtfOF2CWhMowN5ZI
PRsjjL4VEQygOSEXjGkddWUW7cGRafRwPOK5jplru55pCgmber5NmnXy7Ma/rRcs3ockoWK6sNP2
1sP/erXhXGzhBg9YUFgnKOAkeYQvYxcXGZuzOnODRqMCndHlC50XyOK4zblrvBe/kMkmlso6lq4d
3bpl++aG+e+0wtJDNivcrG8oLMXiwbBTBQg2lyZls9lWgt09TEYg2Ij5WITRxSiTgNvg8fEhCKjP
+wgQUAAOqg461siAtpl9vnzuirqXtNtFrEwmvRpIjwtNxpNfDkUvBz9iaXGXS1jJqNlg0MEX7emt
HcSuztK4LCXrK39ZJLNEjWAljHBD6o6246H1L95CIpgJN+174E/XScA6yfH84JHkS1O0PyKKB47r
qVcXPnhpiAWCNgbUxVamPt5+jiUQtP99FSeiOQN4CZJ0NyHOLPt0YLPRjbfuu7ScMAD9m58VVTDb
0a6Pc9ZoJ/TdtmT8yxg1ZYx0JVcNmyTpfNyL1j96xyiU+Y8PGrx6RHiDv1vVGIQdj4pxFPqDbEB+
kiGcEzphcuq1ZdBO1musuddYa8dAMgNmI8axoZ2YTSWZ3mwNp34zWkx2eem/4+ASnKjYefAAF/sM
C+GrQBnsavLwYRbUWN/f8GgLxo5KHCP04jdQZaMXE8cFuflzMOFvTcz5bQ+zTzbif+DWAgtHJLMU
mrmv8hL6XlQxl69895zHAyWOsXObqV4ja8vIlZlscgMcxJ5PD/iB9GB9FQuLV0b1uzOp5cOG5gTz
ckkWyaml5s+IK1CDNHpe6EyzLiQKpsv4SrmHZm2lSEE5RMx6SEOi+lomQSp7dHUOM639TGPG+7PP
SMWgq4CBNlsLOtE02ijYE/oDeQGOmv4Le+Tp1Pghgd7FY1f1ZDxi6RzXr1xmrl2cuhu/lvKc5Fl5
8gFPPWnmuvou8X0q1wqEOC4Uu8UnO4m/8bTubtQZdjdJ9oIwKLPMya33ujM57zIjBZPa4Hl4Oqc3
vO76lXH3mxM7rBo979QoIYbPJyrFmm9V5qPR4ESnajC75xY7/1hv6XLiq/UfsSF/x0fhCPwBIb7v
JY2FI127wgI4uKJrL3EShlfbrtOTHtmvFqMrxOsa4vh6cVSbMFimyJmFouuOZZo8habqU32K0pFM
aJo1RAd4JeP2UcdzckL/i69e7sbX9VU+ExichPlz1ER7hk/5jhY93tfFhzk0zIIYPigQBv+mtYQM
59S+rl8ZzCK2rsTJmy/LvdRNKuzilqdHtbQltWjTgZ6acFPk8tLOYm/TLOv9tIzP8nUnv1xE7UNJ
MBSxlfCT4H98GAxY0/uhJfnRGh9wcKLAoPTgzRz79qhzbtgVLoAXlVCS7ipZXKGw2Tg5nEKczQnl
QkgvKJcLJUm4XpP0Z1oQBVRlYgdWaJOG8ImnDY11jvEYEuZoZbzNpephV0RMLpeNO/g58vQ1wsYq
k66XcJr1azb9BI3rBeu6sV5qf1DnTLVvsa/Y65XTyzh2+afBLGXqm8uUyvbgu5kYFpcTpZLNRpYZ
HQrLT0+5R723ULe3BK08saH/U+1xDWtM7iNcsERvjqk5dA+nrt0r5ZYjKQU90vdeH/l/pofrCJEV
0+16M+ABXzNboAtvk1BGsg9HuOpGXQfrhd0ea3idh/u4z35XXdQE/1062jo38HJfGx0VrCLz+rpe
LE97V57lEl0fjBeHwNxk9y95N0DHRUbe+gN56TIcT0mTGLsur62Dwz357lKOmjMHfKX6A1JksbFj
+jx2yk17QG2yg98q3YuFffeCKxU86Vh/0/kTMaKO6Z9LOxZHZWjf9Tb+bmth+0PSQo0AOn6UgCEB
oKRo/2ZuQ3r0yGjRjLuX9UTbksuBR8S99tLzOIsEZo5ZOfpfDi0IW7eL4muuWXva5CZjF1Elu8ES
4lw4mpIiaImQ1arG6Lp4EtYLzjAIhUhkneWcWSF1VGtMEzJvlw0N0Dd+3GKf6NhFOhXW71NoA9xJ
7JdE0uGoWcYln2vzsr5aLwNJRVvjcBL6l2RkpYmMLr0T1pi2fj/JQ6ehec9TfI/jYXilnyMkIIOK
W7vQkqsBtYM8d/KSG3ZyhI0CF0ZO/w5/yzAytnEBkMwvdeAGdX7+7+HS4LA70ZQUJB/rRglekHg2
WfV0orYOFAC/0yoR2cU/5PHFUTMs8xhNRO2EIaMLDylInLE6MwsJ76TJ3QnG2nbwWv2elCkBH4oz
8FYTqy9r3K4uCZXjKjBVTlWc3BQpV+8b7WGws1jdwUVCHIYyS0Sxsg1PpKHJcqTQYqap/ZWon9LJ
SV3mSz0j87gtbS5WYFXcwVWTfSUNjrGpn5LnKg1Tz3GOyh8U7ZRvBa0hMaNY18t1wiTLdNdU3i+n
mT0C7kACZ45S0C6xkCks06ob5kvqEGUSHbum0br1wvUCenzZf7RTqW8JIdu7PyqfSN8MEjeXNcCu
h5BvK1po9/iim8vYWullyR96U2xsPGCeGIsiJEuXmW2yTK9Xl1OWUZfpyRrawrJfWy+Wzwyf3RIT
8NnbebE5SRbRkGntFL4lhb5UmC0RU8B8+r4iSHnuTfmzT73iafeLbO1Tk6OheDrUNC0DweZcdF3+
0hbhT9FJRhwDWlRF2BD8ihXUzTJ0Qsn+kfYNU65SPJTk/zaXOUSmInHzjK//Pjm88dNFr/DWEUdK
i29MHdiRjiSwCCgZ+dR/qcJnQC/4YFBITHeQ0726DNI2jhUWPAiFuS9/rcqhHUK3ZebDmx11RVBS
4brJ4qo7jyNKujSBfLeUxWxtSZbRbZga564WHhOmPHtO2sO7XlfgbIXNvc5bMRqj80YZwM9JT7ST
h+R2xKte/dkNwCYOTwaiy64gttYOBAIdmJRbUhrd1aJ1alNH1fgY4/GOvy97MWz195hk6rJGn33V
MJ4qDWOfqXrLt/deR0uWH36NWcnE2JNNcI+wQ0QP33S1e6EnnLnxs3XS32dsSOstPkFJDEP/jU8e
q3pTEmxZCpDOpd//Myjzy0q8KFDLIN/JG6xJAgWcgdRFZwJ/WV9h3cm3fkTLmG+ew8XEtF4i9kFB
mmDSi/ycvkYYMZTlOF+MOvbznNF9x7Z+12owuCJHDkGl3D7oXc5vdp8Om4T6otvsRc3NWC4uvPnY
K8sz7XNjYITmEOCd/fT7QYhtz1q/D5cn7XoRbQsCTWNXRomJFR4rr22feq9LiszqZgu96VXa4XQp
4lKd/nj2Guy/l5Bh4zXNhgOFU+IuLBW/dQp8DT2izVG2ev1C9J1WdKrMT03Wc9OV4WJOSnKgl4IT
ROhkHGcy2jWJ1+YfbR735OAhJ1GCTJSlEed1C71+amtakD2f9qB9mfG5mBVmXnJzGQyhlDS+kZ0d
JwzP+cCpRjbAt1Y3KPv4btdl6C2Ytzas5TNdGpwe2tD0r37DPcIE5kgVsIUCnDs4UTEqLiYNQWKI
TrAWEhuuRoqKNJ/1RcP6ZWS7vNGSUySt7rP87FkdSoCILwQWULWAEvyxh81hlx3TqWZ6C1lmSzTJ
2+dhPz2xPBkH6oFgfrbVieSMYjcZMxdzrRHQLFJS7EJ8jAq0cL01YY77Kd47OnuGbd3o1lWavbad
wpoTXZa1F7PmoLT3wmq+yGKw/3zQyPjo0IQBdqUmS6y5bJKaAQIcRU+vynXUTjmuesMLWb+q+alV
k7hMi5EnjRjcdpHn3UBTZg84stu80DaTP9JcSfk8ZLP5QplN/Vaaxbwb8xD4bgl/JjTcs2+a7CFa
O4aMaOtHmEDsL7Gq3Cc+hTsj/dtXtv+0bVMce7YIJGLZfMuZx0tq4GORKnWOufIUcY4EhFgrTrpW
SdaxRL4ONGVisclPmFShAOulfKv7DheRZeb7bm4NrE2Me81Wf5T0pB7wGanFVdnjS1nE86JBqXBC
7Q22iffIKwCFhsnTc5UgKYIHGOfk1h9foK/eh2kwvoU24wuT1dEDs7SlF/ALrU4+i5SS0Qyn7duQ
h7BHx23et9GvkGfithW6/pwLe9jXuHzMWDc/ojY6Ub5uvAxNr17RI48O+EIFfvo9nr2jMFvjpHrp
Mc0KxbNVRbFzRvZhdWnTG7EcUjJkA5vD8J+fhCN4c3eWuw1X5ItDzPfma661tZq03CtpNnyEVfmP
Y8pfjEcITyGPdInrPal3ZUtArDca8KZMxb+vqMUD5Ye2cxxy65elqpInUUh3wXLJKJXYFtQYbRsi
dPNUGe9JbYnX2gAs1trw8ebOeROmLXkfau8jEezU9Na4QAQwTxjMuy+jGXl6zd2HrFiE3Nm5a1Yd
aMROsLkp9zWXTKabcdxlDR3RHKjMDwrt0q1U3fdJ6MUJcaj+0A3/dQjz+efgU2Gre78gbrDyLH/H
1lJ8E4pFwS1gjKbFnVgwmE4GoyQbmTviBCXQVWcN9Na0vPVZ+7AXC6fS8YQ2kbmtNTSZuRjM3WpU
w7oELpDGDMwV5kdfmvEh0211dx0JZws3YLpYeUNDvWETtXfWiKO9YsbACbbM2U+fCPJU+y7vp+/E
t49uTOkWwz25q9sCv46Gd93HUiVGzD5TIb+s2inPhh/3u8ZKBSP1qmKBZGdej6a/k5A49kATSc8P
g/ti6hm81LQ56B5uPboUbvlgDq8SDe3iaQDWLHWYuW2e5fKHVf2eA5YLl9qTl1GmeFOjOManMjYv
tVn/6hlOt7aI3yxXI1IdNqgbS67dLyWbFixp54ZJ7FmJ4i8DZ+8WPmF4wCLlvTBtKIJcaj9qyH+E
Tjk++NT7vWtF8dtcYB3StONLyY5nKzTSEkkv7IugSv2TGcFnbmch8BD89k7GJe36LzdEN6Z4rnoL
OYJsUxfrbqIL4h9THL+PMBBfNC/cTcqtHqVvkGzijYdi2NrHevDSTebq0d41FQ/XJEH9rjwTO9R6
JuBTiaFdUV+2jY3hW1ySdMBwrZ5O06EJNXN9mpR80y2pHde10hF4MzwtPtsZbgDdMNmhxE7+3QqT
hr5GmsspNeEBjVn6lfDvC6OS+q3TQEH8n/QMoBp7RJ62zLBwk6+3YWU64qhPWOww0cFT85yvCesa
8D7QjVfQSEwJzeQXxMICQLXAspTl6YE79UytNc0Vy61c1VBXRsc9x4vRLY7V13LznOhTTdjsT7+p
0gofTauFD2Qp0scqtw7rP6sRCDFumDez9sQDAOcmxV2AnJD77y7aE5vaqvhAAFr68XL3r7T59JqX
ST15KNFuYilAX5AIrvWYvRqTRm2IL/BaFeYnXuRdIiGE5L0OjyLVHh7FqycgxhP1nFz6GODUlFhv
/GGTvpkyT5HP5+xHmK44MlpjRV8WNJG57lHx7N2Oo+s8HUqohiVCs16cJUfTQLU8Qhq4gq7X2Ghz
QenUbrT+fPo85isqlo/p8s6MRa0t1qNoswLG/IUypvsQtfE9XUAcW4fIJBXOlEi/V7GVvRdRVRws
JIE9u8D6NMxzR9bXcJ69TlFDJvQLGSCHFCOXdLJvZa6rk2hJ0vUgsT1GEL7Mky9FRyU/oUoCoWrz
qMi2wnKbyh1EV+K4LANsj5dwDwTiY5cl7Xkd6qSlWwA2UO6JomFBYGpszrEnr/biJJVI8E04dWeC
5bwHqyiWNeWJPDB1wr4ZYLQ0g/WVNuiSQzvTtLQ4Oq3eKrRzfbquF56a0XbMscusx1YEk39PsdbI
fDzyJCdxKo5t2sToIxv7cr4xzoPSjI8qtF8sRizkUhlWzT1KMGNgiMbSPHckKa5qSs4SvM8jpu3S
IsfZsaO+LVbwzeBZf+d0pwbrJUutf18Vy6uycZmLWv3e1VCJt7h9bYVjKs/Mg4IP9JTcaE9pWFjY
Zu/Nz7hZJOpRj5PjhT48OD8zM2bMIzutiZwr/zJ9rGoTwy6b/ZX+ly0mhJxKu/RinK9wsP+9rF/q
1d8diICgJnZEyLxq+6sFP0gfOZ4zNv8l2mkI+tEdAkPFgDoAezR5NPNZ4AA1dWZXgEvh69oA7tF0
SwoUnMgY9Sm6LtTxqoT/h9kkuQpomIvgwSMEPFsEQDM70EcFBycHYNUvF1xObpBaHEGLeWjJMjfa
xTLnh78QzUIcn4+I4fFOCAyJc2SY1J82nE4WZUy3MusOmFBa3oTMDuPY8h6inqY7eAQa7+zPOYVy
yHssT+BJPgkaOidhus4LEJld57NMiWQna5l9K1w9PBZd9SNvof/ZblR/gQrk71l79pX8vDonC0E1
dqYKdCTi8KpDrDpPZ7cvnD+towAnCiqavvYYJejS4bmR2A9ChXIJHiZpkDUXOZ8Qc3tdp/9JWLr0
QiSE8yhrWhub1kvbh5joJuD29ghJZRUYBgcTZGiyU0Z3MN/whGjBtBrjRFl9y8o4PJarC0GaUb23
a/g5qhwvDfGcI4kV/bJeKkyBF1pSjzilURXh1OTRgAhj69f1MtpKv8rFCmqODHOs9tZIr7zbhhFv
TQHhZP0yr20bbCjGUN+StrmxIdXw/OsDv2+8Myw6PBL/OxZdXxEZwR4hgQf8v1tX4drcotHiol40
jNV1tF7SKfsd1RGoxDnPXn0UspNpcYPNoAmN3FM/hhynAEPlN/xXnxE0qWtSFsTLW/GqdVp/qvvl
99vIpXRZ55Rk+tZu3QD+tx+M0/nEqd04r4+i3CLuGCb1vG9b+2cYUwO6GgtMeMEgyW/94GcXVbrz
rvVLemCXiISnULXWfWnPKWxDO2p9dgYakBKjKPaycOLjqKfxJRrIkmeha2GPkvlCCLAPkLJxsFFi
v01GR9/ZrTmfGYm84CkAyq3I+2NCiLbwUN27cIDEaB5JPErNDPUrZ3YMQk2+wtWhQcMD5wqsx392
MC6uU/i7AtiwwXoTfwARGrlHmPDzBF4fOGAR0iN+j2gXu9bHrFO5s77IEn0HW7pkk5XypqG1Drux
j+wt/R0Vp7wo3I3DMDobmnUZOYsRjQ7u8rqrtJEkoXhn9PaIaL9i8sLWbU+jmC6oxdleTg7ZVe9/
CDuTJbeRbcv+S81hBkePQU3Y92R0UkoTWKYa9H2Pr3/LPfQyMrNu5Z24EWCIiiBBuPs5e6/NfTrz
yONVihAvhBI2t0G2X7zce+5yd0sZtjzMgCo3TlqF+/etuyn0bqUK/STnFKcS1RcKI8C3iZQNqAEv
JNVsSM8m3RRBlMIxD0Y+pI7lLb5Vqcvx2fxmzFBE/awjiANnbFTsKeV/k01Ejmdeol1FoY2vZtTs
IGoq15eyVhEKZGwrSsEdvuO1B96Y5nRuuuenBErbUX1x1HemaOhdO03cwlUAm2PLQT0i2jI8h8Tx
7NoFDbw/kkGg5258WGpfx7+VVFeRuLjxzGg+leU3JWCcuDkngnds8OevKYWC9YyufOVb5YibwPHR
gDBMoRlurCr1N+UEQqz0BvjJ+ezdiOvwXr0pfbseazKGn9WAGx2tsZuyL4cDZ5T0nKlpL/XJXKxD
I5XcagjJbTunrn+rAnYa67S1ivOoA/FTJD81ZCI7QyTeEIP3DX0FxKCS3+cetO2y9rxJ4xbU2Her
zLWTP1C9SKmkXlLKSFAUgkPUkdieoMRAawSlTw0wqQKYLqiTswzuuK4nlAAjyCN9LfxrXabfqV87
h9augyd8eNoT3urDU11XqDPxw1zH3javaQi4OkeDdlT16PhCPGxwNWoQmrWXInrHRLOaYkuG8bYe
hdoa41tgGXtYYEC9R1n/VsUL2bCA5j0fQr0udjZGEXpbUQGe1FxlLJnQAlD8jgW3v75uefd1X2xd
DMDv5QeMBuxi+LstKVhXg06NcvrOQk1/aZa62iKDtG5zNWSHEhq+N3ruhfP6temoj2nFW801fgz6
mtzxKboksuelhkAeEoNOFKAXD0iIbX01ltp4GIsl27Kuk7cB+5sZ2o/K8tmitFn9WmnlrTahwbmQ
gFYj8gXkuyawksgR24aqnObM7qlkN7RKVNVPsyKm5cg8VLr5+1hr9pOH8Pya+slFHYEkRkEhwp+F
aJxNnw0m7sPOfAMexaHrA+EzscvQf8hlfViJKzvgwU3U72ZkmbyJ8/THVN1AOFRVI/eC3gvtHnF0
e+4VYRntrLmkAh2PTGd6s59oDr0WAA8JjXfv6qiuW+mVaTDPOeQsyM+yQ5n26BawH9RN92aBS2GK
y9ZdN0kYn/ATI6GSa9dxaecjt9BDhHx8HzTlH0vaQk6f8LuSd4Bq2ByjGRy6k3FrRj8UyHPzTL6t
WmGoNUcZN7QKCWEME3s6e8wzh8z1udvM3IaXRnN3mgVQdpk8FyqoT1l9JOaVNGF3i6+H/gmVDCBq
VvDELgBj69zdJzGaa1GaHvauIf7uhRg45fcgH+KDnQFY0azKXANHXxXsGQhK49HcR+jxRWi/aHb5
7PZB8MVEfcFbTew2rsyHGijL+liRwrceYHqjivtkateaZ2EUtZpbIose9U+t1PKDUpd12tfc6LRn
FCXRqm2C/IWMvt8KFwnVNGAMsBos13jkx+3iLXQGKw2ESjlM5kb36vBE+Sy6LoibtlH5Y0l651x2
pIqM5UA8WTqQyFq6T0OWfrKjzDqk8zI9k4oeskmS06SUAhmm0YCtYZWbcc3a7Puf2EvbB6HFd/hb
xSGCi7SxK3P+TScarDR/6n3lfBnwPu6cbBCHxMxPQGKWJ2zN36yQbDd2MstZ6/X0oUsXXp4787pE
vPxQ51wvPU8sOg5l4dP2iGwzO00t2n8t1Dc9yPtNVjXBC/nqzaWM3R/6ArNMlgl7mt50lYj07mx2
5EZTO1eDfsu1m6YU1bcx7VyYwBf23tVlWWZUk/4w7cyIbkHphSE7/Ka95t5LWuO96KVaODapZVWz
yeo6LLZ2EBNg96d5rjYssOnwZwh5a+b6uNTzNbDS+REV0JRAonuIw+f0VLuGh5p60Q5GKiQC7X+b
7l7kESUnyKHyRYvvnbwAdasVTpBesOddEJ33m7iFGq7OExCKrUa/9qkpjahEHwUz6wOWx8E6j8HL
Oii2zsiyM2ztBnw0+fmJHP+hbdNNk03JIhXMDP38Az3v9V0QkbWyi1AAL6D62m00h0JGWlLyL2kq
pA5ybrxQYttS3CbRi7tI+i7R5pFuASTw3Qwtm9waqk1iro/P9LAFESX+g/ZjuXcGkq5XYpzBtSuE
gTc31U61BmLZUIhaSaHQSMYFMZTuI65gPGJtt58oLx6Ad6B0ZSO0W+IiI6iGiReiELpLU8831txM
G3XYD029H/umAXHVzXjr4hlnaEYLF0ZGkVB27ei2RUjs+D2Mms5SVGf5Po+g7eAo8i5sf5xLv1Y8
QN0FCqi8DmVHl2cxkqcw5wepA1NsM2OkLxmmc8y93avQ6uE6x4vYuV2SbKCBEJUXa2m2L6ruU95T
efEh/YLUxGEwjLrNgpXbUzHaAPEL7q4bsDnWEWfNMS+pka1aH75cnFO6B1vnuE72liKZp/lTolql
yrVF6ED+n5fOZyvuZ3DBHVQ6E17JLLUxkVTJZEFsnZo2++KngQ52kD1eEGSIrEqL3GpvP6JzmCZR
vMQkNLygGdfWRg6rtOsM42VOzQGYtR5v277+ofWD9TzoiX4gloDoHAwvz7NOj8swv8bCiI/REJxK
s4v3od9/j8vFifeCqaWucD3VMI4uyez/EIJLwpYqEjXkzlMGT+Xk6QbqZWxBAsaVNiAEYI2W9b12
MvLibqsKOvyYEFZrsZtAl39qEv+BsiU7llxQT67l/2jQMe90SWjx+JIdCVjD4aTRbcqZE9/L7II9
PTo5As7bm6GmFIQCCLIkSLfKcC0seMHXAEWbQRiwXifqplqWfcrbAKFKNz/l3PMe4TQcp6z91Ht0
bc3RQ3AqByuzhlONa64yWFUHwsAIhaL2EQNbfjhG/Ts3ruRUtMGbZuEinqUkkZ0rg2scuwFk8hjM
b2iWh72fVOgbAbefWW4XBMbh6lBenUGKCfMg+eZE/UvJ7uM8FO7FZnm9NszqVsm1JcImbtyVZu1Q
2H7L55gmWVc3Z7hya9xu1m80vNE1DtPGLPCbja0IzhHcYYQMbbkXC/LHMnIQnmN5OhKu4FwbPDpd
3TvuxsMCCpTP34LUQM6fA+UB4NEX534sze3UzT+Dcg7srRXnJJIUrOKQCCWAISxB4p9rnGKpA8tS
mOZYqvNN7iD1aXRcDZUcirpiB0URGsJHa6KPk6YHbMQZjSk2NF1kWye7Lmn1Cn1AcOzbO2w/9olS
t31in2VuIdoSXKg2TW4Cv37wfiDnNYA2z8ZJPSJQGi2Got5MzvPQAi+m2alvuiYdoL3HOtUWFPeL
7zxhGv8hGiystRbMx9IJlnXUwcGpUAXYrfkwQISsApg0OyXxUQO9UYKPEp187WZeJ9m8XNq4GuDD
W8BMXVgeG2yAxrXb5YvbkYj6h7JRs2JNrwPevJOhWQ92OuhYUfpxPbfhLXAS9jtmnx3Y6R0Sq3Of
gnG2j1SRG1YZu6GqzV1bOW9+j0PMrGUObdQAA69RVzb2um3tPwwRVvsxzGuyb935Tc97+tpSh4mh
rDq/PyL7yKzNiy4buLMcfD/BYoYklDzuqXK2ZjbtCa7g9+A3ZZmMgockAMwIMfoMVCMltxNt8D5R
JziIjpYTWBTxRHEv3TqO/ZMuK4Bm2bzzrTG915599ICK1trYgyJmMod0ubCU0fmG5iBb7ZjbX++1
e7ehcv5eSjerZjpSIM3BHE17l1CTN99dVeUqr+zkovXlb67rjs++HEgYO8ULXJfQOdeGG9+HcbHw
vtCHzNleXT6GyOlxwzYDEi03t84fAzGHDjECyHE0f8mvahgw7RPBUk93uFiv4aiFOAMT88nyuCQ0
fHjthCytkbXIgWL4CQ3UY4oQiENV055RDlIFCejV4UK5dqraI2s8rRxINvquIWo/oj8qnhtnoA/t
OtM2xIV1Nlma03EHR9yjEVe/PCHEPc1khmSZl52eix/R4mNOolF7LqfIJrETS5zAvnGpETNQtMCR
/9wNKcL8Ni+46rGq+ZiqtmPdNrSq3fap7yBWd3a6mhzHP7wvvfWJtUhX62vmrOWsqCBRRDtqzqIT
bS9mbzmF2wXOn9Jw+LLEnXYsc9PZlPRK2Y5yiOO4Oy2id7lxEGBWGvFyV1QAYQ3PGHC0MWmviWl9
cuZFnD4GEOXilCeylegWVw35P5oHMb6BKwu3ZOl8wl0/o+DRf0OKOyJ497JLDBbg1ogWUh0salpB
uGIDq6GX5wVAjevyy8xmUfd794Tfkry1qqE+m6IkSdH0vomvgbQwq8HpZ++IpRvMbrwUyC+RKCDL
X+mZVdwI5qw/1XVxiVDe7Qg9oMtu9fHWQdT+MrJHZZGSzL9Rg1wZC9yhrEMJb7d+Cjw7qeLbWEVA
SO19FLvOOYW2QyE1QzAjH9E7hG7cBOAoYwHUXSXMa5V2EmA4kR+GPaEKCX0ZpRoUpU8vLYXdfrWc
TR57LUpB1gF9FD2bKAx3VYhhSRfewzZ90I1diQGRyxsw87zMG5/uL2YcO7p5clCPRPnatiFmAt+/
cv9k0wAb9FHyexxYLMLWKeBV9MaAaI0aqzoqUsO40kPC1RRpJ0f5lOWAGx8VEwv7dZ0G30ccYa/S
FvYK8cgB97/SogiSrtYVr0M3r2evtz9lcfOoq55vdlGSLBeHWL/sZRProroTkSOLzmHcN7eyeNRy
hUsl6kgHJD04Zk1VqxixPpb0NJXU0lWwnpTyhEVbpqEXtIrpKj9h7o43lHwgtzkIPNMhqQ7sg8jr
wX2shikF/ThAtTFKfdy6tQWJl+K4ueJDmHHeLYDNgSN99luUtF68aNdfjTInaiLuVFa/ovpNCzwa
QeSY+YT1038rNat81q28utWECK407J6+rlPLCoPwMLRch02Ixt9ui/rUSYhMYFiURAp7PuRJ8buT
BPnvFrmgY5XuRyOxV2z4YiYk1z80joWXmZI94is+6UNjzbds1uxD35u3Mm3dVU8xY4fHglu2k9fZ
YTLKnC2uS+gBnco/hhm3NGsHJGWyspP0Brgo+mR84VF8hYjBkBsgYZ81tztmgrWu7J3VENl3s9M9
vLr69r6lpRMzHBdhPJQgerDiAjxRn1+7ZjJA95OCl2j2gms0LO6eHEpdN69t/n3p0J8WZY5Wr8L6
DnIpf2pcUZ5BEciWQh7ZkAoK/DvsQ+cbncDpNjVtyLIEXzHiBeYhOFzRpnZxsnvtRPVhTj8XU2jM
mzQm7YMlmLWp8sVE9RGfF7njS7jLaKk3Hce0/lX9tkNhnWf/u5D7AFMOnjQ+Tz5B0FZdhdtOGytw
Y9wJLv+rbhi/VBr19g+Rg9I3vBdKWwfddVfO7YQRKKivGtQXXKjLK9QvvgOdbZ01Of+ogWZVR8mD
/e3WizvKxJTmL8AACQbUlre8H/q9WcGxKG0aNnejswcpUGpf+sWIz9ymC+YboZ3tqXot/vTyK2vD
MmBABCyIlMsSIYmcMdXJZPgdSsFEABgfcAZG4ZZLVWa3sJgdEge5br6wtOoi8UffFV9/Ls5yySVQ
SQ0JEeAX1z+HBAVfP4amNZaNw94oRbqmpCHRyEbKi/Bm5MhoySkrwD14vnihMIDqhis6dyAaTQ4a
GewiYmpO8VA897ILpwau0+zSNsmNZYrzsGWDVIuc9DFZOzOLJu6YlszKIR6gmJuAoOPWZZbL6qNq
Dk+W9slknQhTTNx7Vusk4jTM41Ll7CYFReuw/P7uH8BgLo4hu3dLIsEazUrPjlYsJayC7JMTsvqI
pCm11DTr4iQOclbX2VGdZrWLtnqj037G8F2On8ci0d/3uXw+/Z6L7hFLjro/lxNG9+mtBsGys8Yh
OyfSZYdOJca7RN65icmTyKzMIxKF2BtAcb98MyMVhSMgKsiPuActCeIJm3jEgMqyH5MYZWIYuS/s
pokjs9DVmRNG82GYr3mtfQ/TpDjBk74uFSsvJySNmdtvdQIMOFgDXmNQUn6U30ptoHeIGp21kRjD
R7rvXAENLqP2jAQN4eSEXXXwW1iN0N96Oqgvtk2MaU7itxXXW4xyyTXV8vHOLzDeFwzau07D/6HO
Tehg3uV8FILQ+v/Jr1BadBQ0QHClz5Krv1mpPVtKRfvG1qC9NcuVpGbslyYB3IStD19Ea/eweOiW
1njfzyMqgGlAQCRgD0XYI29Bk5KWnsf1tV+cOzGV6SuzPjXNBTx0mrDMX3zyvHqzCdasRMKdlkBt
IBqDrHDWAN26qY36ZciX75beZyuqSUjtZHPSm+IbzkX9qWd3ti1ykW0XF9e7YZMskfqTdhEVBlEl
azSrhIWtN269yuQzi4f0LMJsZ8RoMm0CKjIs24J1SQ75Z/Q/Awletj3b0tXH9g9sEdadBIPa4GOc
IyITswFaMnYdQId86QiDkLKry9rZLHo33HCsE7Cbkfm2xBPERbUXqgdMa7mXhNtUAg6tPNs1Ee42
k7rgujfyehvKPBo1ZDKYx9GDb7CnzH3dxcnNJv/hFtQx0lCCIlMbSJGP8f9JDVliH5Ohn86bPAUm
xq1quLqkUqJwRgRN1/HMXtI7lyzNtomB9zKZkP7VY4v+Tz5SgycpVIs5LhshxfSmHEg0zg9pmroI
04psj72cOddGhE64jjw5mNP7Ykgtg+Iwm86DLFfJrvosIjxikJjeH9HwibYaH7/jYvVJZMPzw4Gx
+C28+MTNlk9eQStb/Rl626/nwQ7AN4OIw4EVQom25oOauTIvq1fGGGAMTaeED8U8d6Qj39RgVZID
bw7PsV8Q5iRCi/bbGF7UoE8Uv4eUC0cGWqEXIdVK9qosOTQecU6pcQhl09gPW/3kuSCLVi7SkQ31
I/xvQ7icp84mpQOJ18aky8ovMsyoJtBqOpVHWqzTcGPjzof7CDATBhoKccekdjf+PEVnVw6gyXDu
t1rrwl2MX00Cs1G4t4ixbfkQJY+QDWVj7aBvW5PKaJyQYBsQy2g8l433Eju6sQGZhYbhzyfVI7dz
8t37MjaajAP/qkOig5FzwrRx9tv0nnZNt6fiQZlrnKzsTEXTXVkjMVOmtLHZchjLFDZXTUnaqlBL
dNV05YJcjgPckltq4nTJmwgcTliDeTUj2A41RliH+tkbbQd37SApetGa0NiQwlvvFtfvt+9tf3L+
zoLdpRQCRKb1O3KkZmdgbebvZyBQHHvfEKY7p4i+JaOYyH+XcugEzB0Ggrqkc4d4yoGSjCkqR0y1
TOnncYjZJUsPccGC2E6AA3TKW5yE0fl9Up/i6DFLs7gaMgw1l0g6xmt4Z/tyjp+WPfI+LGMaAcrn
MskWaFXhk6tV8V65GV1JllKPlMNRG530gGnpQKPIOXkgjN8HC8sylqkALQB/qmnqvwa0CcB0F/Eq
TYbv85ua5NR0py3NGmu9cxJuDE0ladpTybdVHcUSqbCEBrxWFoCprKwoJU+xYEpxUBbZVT0elDpb
tx357dKcnxPAjQOZf/ZOGNSkZ9bnD1AAA1Xybr6H/h2hWL02oNcQBpdEl8HuqdHY8LJOED1W/xBE
1LPJJUJja/PRJ61LoKF+5HwdgB4efXv+HKmqREPdcYfb2NoTzp5uawc89Oia5sOME+sBCTiihUKi
0+xCj6YDeOyQJlBzF8uu4iO3pNupnMzyfRik5QktQHXmguUOylp2A994vqihIWbmMHXNjftWQk2r
Ywos3XNexvRMqM5s1OFY99pWZ+e98ix8kOYxFUwSZZ83qL3rrDxpKMEk+LNaWUnVnVGH8k0BtHQi
hjAJQoBLyMsZ4dr+wXpeM22UMOOYUtRkIEcnvRGoJauVbfjcxq2EpI3X0IsnOFhztVtmBI61X6e7
hFbw62A1xJoSR3AabAr+iOjN1Sy/nRnblEpmRfRn7tX9xltYtnzU+NUjvUFQtsx4ir7kmUMrzEyn
M5PbdB6lasmxC3HEHI39gkisVGvvCbADZBYkwrLrDZ5aDCJ7hIUTnbRasqPACzVwBHHLYD/j/Tqo
o9A1n6awMmnbJta1lz3mqDLbM4TCjbKhldb8y5WWFMWdu22HRtr8GobPYVwBZvapBx7SOkK5B7ds
06SesR/aAfexd0J77zzXCfXALCu/MWXXm7pKvpIvhGi2rOmBkSEzb1jI9c91iShjfoEZMFyz2JxI
3SA3vqBkdNBJ19lpAnkbVv76IYRLQCL3S+hVQX7NqZ+qRodqeSyyaOInGCVwvRhxUIKbRDczu58K
Un2oCYoNqfVIWEdCusVY7sEVWkfgT8dS1vTJmjRPchNzwrqjr/2eO2hOeEUuydaZnHUDN5xxcMT1
Tml4OiuaL16zDV12XItRt7uwNbpb28GDgj2o7Yp+Fhd0MNFh/tx3U7d12fQSr8kgqNRh2raTbesS
1xW0yeeiqSeCCKHqVHG0i3x7uY9B24BPpPkGOTi6U6FhqECRVUZOLpjf3ksp/G7gYTO5gYhwmaJu
Po3dzZK3b5WtCV67t4PVkk3rEgpo5lSY6CEYb6vKWi6x1dlnYXwmCEyshLwMlMpA6Q2mtv9JKnJ9
1HRyUgYamLu6g+cME9K5piPCHFfsBmy3dEK613Z2i2c/igF9RkQMISI7tYmAH89aEGCfF9PN0uz3
3opqsAwlmUSFg2+YLgDcQ3mnU7Q6tazK2fWzG8aXFylguxw60+wPk0ctfXHggVQ0r4LCYoHOUS1a
91hoPlYYEbDRYoMt7rZGR1NP3sqhsb6gpXdXI7vFG7rW7tANaE3iLBvoM5rO9z7+Ahz9dRHSh44O
+uEKSGxpidxnlnZpLjeCvVtEz1GNcTqZjW9oP/V9VYfEwviLfvcbizBjFtJrVWlC9he/15wyO6xW
sWt7u3Bq9klkZadl8WMUMQ43Jws/K9hniYhTYi5XtwuUesurLv949YZUUtNZABQ6zfOxXTx4QVYK
ra00BKZ3xZ0DV0ooTFrtUre7vy/cAFgkO7goVKfdEIkSPTmksRJNqgaLIEmEbVNBQ6uuDzYy5h2t
hyfwG9MRF8JEBnFWHZETfo3om98p5NZbVm76QViUtZp0YZ0I4USsJzrva9XnC8sapU3t7UWn/Yxj
1OtD4DdP9hy5myHXJ0Kk9EvoiP5zwHJEkewyWYFTj3JZhqtdEJcVPVF2q8NBQSqMiKCskUyMtTIx
8+XY1fGYndXGRW1haH3ax8ZIn7LRpRIZaYJFrqeZq0ijQJzqbDmpNhUr4AFiXXW0Uea4Qxg0DdaI
5NFFFS9zbdvwKYet8HAdFv7UWV1WlJF9ImHPPlHIdaU0DabZQiYbgdcUXO35lXvb2QOBsma/7L3M
kZU8ae24AWLgvYSUD/A+uu7alv5pBUZSQ+x+IX6Pzl46fIYD7B2gXI90QLkYb05+LEtZyE+tL7WH
q0A17kN2+MQxyJxEJwF820TbXlvibQyY7lPlOF/srF22iSv4O2QYrqKJ0bnyLrKbZDZIxVpvQcxG
9fgwsV53rEG7q8GqWn/lN3Wyw71JtJZpcYlb0PzgLiKtHw2oGPTcrupRmdYw/0Z7rWuC2WRxlyPW
J+hvvV6MFNNbPNHw+Pa9DY22pc2ld3l113X/0SVkl1KK0t/nzaYqMMiGy7JzLM/Y6i4WLJ/K2uMT
ebJodMqxOk0KPFmZzRfZ8rgtoxC3oRv8DSmZNnSytSsLkPiwW+6riFcVnkkN3tSPB/ZP0Urro++V
Hjq79/k+cvLTv/OzHe8/0LNtQ+a42IZgy2D9nZ6dmOh9x1n4xMGyIQaqnd1x6b/mwTL32JqR9ikk
uWqWkqqB/gR9CZsW78Ry2t76Rv09h4Vz8vWsY7aLng3EILdJwMwcLYdr2EEx73MLv7atcZt7z0YN
RiJ932PAy0Cq+yRMKyfi3GBHpDtC08iFCI0QszyrQQPCvnHJLF2r8IulzQWsZW6o4jYWwXBVIR10
h1rWcCRcKBZBy7KFZtSsbYoSdIFZ6r+1sp24gA06ubAn99OC6j9r3IduHTtH009QnXFaTjFJU/IW
aYz17wa7XipqjnOp8d+e+KiIASvJOLK8bFvoQ35UXwghXv79U7H+Hqzj+A5Fd1O3Jc7c8IRv/PNT
6XTcEjatNR0TPGQfazOQ83RVQ24Pvx6pw7pZzaBhiOUeweHoxa/BQVW9tsPhKelogOhtVN3tAUEe
fcQDzvKY5TZKRAPx+EkbzCLDEmJVJ5NYwA1EZiyCCYWEOsdo09JpDgsYnbk2NogbYm/dSBzSrJey
Ql1528hm0dHKNcglEVrypSNGgKhh8rvPfavZr1gNKAAxSVaa7ZPqTpRCJz0UbOqC95wf4nc+YmL+
miBCEsE/LmhHR3BqyzfP4OZu/POCthrXM+wkH/ZWFq3YGc43JQirZFUYRy95qomr79QTpet+QX3X
7xzNbU9q6ETavT9Sh1hQfz2ReUuxBvFA0DHVxne0JUUEZnUMwuqU9Sfy8uNQPXLM1t5MZd6u1aEa
FvkiLcQN4mpONpZdZx2HoFnVkFmLtUFnTK6iLMtO0iPwMXycE/fWoIKhnhJJxtwkiuVg6u3z4JCl
RTPF3QjZeFSHMTJIl+9jdspNVILqnBr8LveOk6i+0gBeOcnCprLVdFjGGA4vPSFw1WZomXwxzNX0
POMQrMclaKnLE8MGJp/Nt6LcqVMKdaeGpsGM4qbi8z/ORxKGp34CTgWFg6wDFPPnOfWE+hdL0vg7
qtfYxaQqXunjLT9DpNJze5/kXeBDM/9xyI6AyqE6fn+o/vXH8+pQDbl82Y/XLusR5reeraeUEqUH
hopgP50MBJ0pac2aPLmqYTaiuNuoh6GRwbPIoGQO8t98/AzoxvQvhxQGjoPNCi9spGFaluj7AcQ2
2pKYaDMdjao8dKHxtisjI+QW7qO9ySROmLLYdBHciddIqjD6ynMfT3wcJvKJyDYGZItGdko0L7oZ
WXMzyuKctk10L5aRLqmbwTkV3ZjubWtw12WrE/Mr8VihG9Isj5cDBKf4uEh7yDs2Sz5ShzaRi2jn
PMAvzncHnsVjRt640UWebgqfwvXSFITA53NCB04Oc5dpqyrooh1ayTOuJusQyiwUIufcs022O6Kj
srWiTXBwbjUKl20QJuYmA8HzyKVVEFARTU4byKs6F3r5cP/3O60jI8pKiiJYRr//3//DnVZAezdt
1xaubfm2a/x9/hNICISNOH8vsuaRox34qd1xVlkvwUTbTXdS+0J1LYAbzpdeHqkBeSjaxVwm3g4T
CRlwTX49Uw0k13Ez9ZOdQS7nKiHJ6VB51QIJAZ7z2FbigStsuevGizowKBFfx5LgJzk1qUHNVKEU
a/1/D0eKV6vY5Atep6+T52Q/IpN9FcXhmtD3JtxFne/cYET8GqooXQGbG67qFLabX+fNFoxut5Ca
mFfO3ZGiMbW7SRPLYP2ReF64Tx2whDQG89Km7LK0wJj9OuMhhtXpv6xHzP/weVgWIB/PtUwkXv4/
Po8ZIi3SKdvexyjxbrnnGU/hyN41pZWXwRZ9Uqci+tNEUDafP06RYCwOMXSMVSr/Uau79D4C0F2E
3FbXodQJOqGBcA244o5wa09GkacTuESeIAESrG2C9WKFXSjc/+UpZuh2hxuQuKl8TLY1ioFNqmBm
kcSR+I2//fcr0pJz+z+uSIfuoSFMnwART/zjHfBTJi7dw0JaoBdtsu9KyqAGsjVSSe2Z5/PHSTeN
8CuWgoDC1AXnByoOH5OevdkUxIhwCJAwqcO41I44ciBT2NabHiRnR8JxShrmkNLV6KkTzjRSLwx3
uOR5RsFz1BN/+Rl18i/PB7kfoL8imIjIqHhfYzrZW3k3fsnylLVXZL5llmGf3cd/eavkW/GPtwrJ
jLCE67i6YanF7V+iXwJ7ToU/OPaeGTI5JrmdvdDNAFKoZ9/DqBElLg7emN6mipIUzdbOCsAstPim
S0gNminO1eaD7SI1Zkn3uxtPUbstNBDUGelImlNB8pvCzTThz+O7Yd8A6ts3c05sFhXJzZgCdOCT
ThyrXWZsw+Sz4imKveUvPylfwQfqqIDFuG/foghHdZSPGQw/GMZqELM7rf793fFk8M1f3x0Xu4sl
TMP1dcBmEL7+fmurOvxEQxg4O6crku3HxKwm25njdaTZRK/odM1BZjKfq5+JoijfFcvwRU/sJ+4w
1JzC+Sv8kuSlTpbhFS4a4uY4aS/q0E4x8VhRle/VYSUaj34MzB11KKp5uckXYp88vKpTXfi7ejF7
yf/zi2W0PP/yYqiYfr0YZIrlVmTuk3qdCUzdttL6oDsaNPdjeHmvMX6t/egDD5nqoX3V9V5cg1p8
TmsyN9aoHkrbaV7Uj/atl67SpgYMKX8Ui0CynY0QNK98oZxdw5Etp4ZRkWct4ise9Wjs31+oMHyM
in7xUD9L3w7rIZzkozpcphl0qd4HG3UIaYwuQooPQL2SqbnGCx1Z9ZxetcV/yeS0/584JGwhLhOa
awnbctna/f1TX7zB0gzyZbZmhc81c4ctZuEOmS5DUY/2LiRKdQPL7dc5QagAu+6RUFH5I34b9Xf5
r7IMxnXO773u5Bo+61qiEIYp2w3ysKNCcUgGTbw/a7qjdwnzLFzpkg5hzZp+JRbrOTaRbm6UKTEM
EkT6WB1YMcqTrkF+iDqJ2/bPk1AtVoac8M2gYa/OCntvtVX7pCS9H+dUXaaTxRl1zmyGBmjV3Dyp
H/74OXVO/bA6F+lO9V++ZQZ7+X98z2zf9oUpEDb4QvcMQ26x/3IXsoy4p7RshntN18Dc29BQ1eDV
1OMjWwu3qgaYTBNae1i7kQdOyGRfp8gOevA5bsfxWZ6IzBA0m2cQExgYDeTcGK9O3KYbjAbLQ+A2
EFUL/77X8XfKDaEzwyIq8ugbSy9U3Qicj6M3/WrqUuL+sSzUGz/QwyMtzlXjoC1o6UhNDWxWh+/h
sbCyb8hY5mdye9u1B6jkwucdbTqXcOUw6ODbW9pzhLEcED17JzJRNLLCaqM8qfJioaOJNGNSxZNI
B3rapHgxwdAaKH8JFa6U0t38rcwtOjhtT25AbxvoWQPwyuDx/I0+04seg2665eWJ7i2cyxltHBp7
jzi4+XMcRtm96V3CBiD1bykwLggpyhpaLxrJlFwehQnXwwJyFZiFlS5XU1TDi2PsGGtVxS20zt16
Y0yqYGwsJyEH5scOsLJNcYHkweLgjWW/b3xQck6+OKfEAbMYpk6/gWhTgYPeDgu3eysG3CE0x7oL
T6S3gTooM8dwp18ZY/fMjAP/6XBfHNc8err4uQB32YPL0HA7xvPdoCynrNMx8EmAt/q0z2ta2ygR
xn0FywGNZvw/1J3ZctxIlm1/pa3ekQ3AHZNZdz/EPDJIipP0ApMoCfM84+vvciirMqWuzrp9365l
GowUhwhGAHA/5+y9dslOGptKaXFxkDLdXytVdDt5pO1A4bKbU2Em3ZwC2u5070hyyh4XT3Bu23AT
Kz2EUEbVKDH2LvTH/Vj5427O+/pqePWW5WK6q5wq2+fhl1yryB8srOYGuTBe+Uwhb014JaBzLeKm
+wYA/V3kZbSKCD44CivqblBNUYtiFWukQYiFMKp73/ZBHYjXqdTjvSuRHMDfRb1QGpW37hPzc1EU
LZUjItuyIhSjTEi462pUi0IW1GFlaz0GxbxITH2A7No15P3CTloVN6jGN8uGpUkprV06zCCX2BtS
ZoN0ysMRD2ycDaQFDiGV04CfdGobBBx4c5FQ+Uw3Bj2f94NRwzVOkO80QYQyzuqObdAOH7pQiZl9
5wXp8K5y8uDCDHcmG4oLwGP2sKS7aZ6cNrRXDeod4ozqxu/2XVl8nTPkB+7fCZ/J9x9dP2joJNGE
E5lz+VjjgYlQs3njyrXJK0Q+Ox6msTnVCnW7HBbFNQCrj94sWa9JSL5UwuOKNu2Vr+gZ4mbw3twP
3NbJRH2pK/87Sst7u7ZnpEolg0yblyEcoyfbA9Sj5a65ttpA7F3+9BX3/YxwnfRjoqTxGZXWfja8
6p2p8LBeOKytTfZfRM21xc9UnBkqYapUCBOke/LOZua3I35WY8OEyrQR1WVpui0Hx+7HY4EUCoqu
f/rjUEEmDItiOphqaJ46Sb838BOaSrJMuiG0CdVi0uyPCoLdMfFrU7O6wWobN0FUT3sDrcXax627
xswb7nqlD/E7IlqcULFxrIaMSjOLiLCSmORP4fB1SArzUfZPRY9XESaxeTVC44Mk75Mc8Kri7EGU
CEU+3XgDwYmt1O+cwu8fewPwJS6eK6sYhwK0xZCJloy3WJKdp31va6JB/zhUofFc6GLa2b0BU+Mf
BxyjAnI4LbQZHYrYzq77MdZhQh08qXkb14QVCJqBdMekHsRBR6A5o4/Evzq6KaZHoh9e4rDpdiZG
lNNymC0WgyFW+5ASRFGk5PmR64QMp3T0oA2coprbCuMvsMjq034mN1dCatkA9MoLCAUj8JpiwosT
ubepEgds1tWlaApv1TCeO3S27z5CIaZszDxQefGZuxJSFSUXR68qzgoJnhOEcWxAB576UvSnTn1U
uXgOQF8ddHTW3IKn9WBCaQzj8DWTXrfvFQtVKsxXh4Bx5wjz49B5LzKD0lqGKDswMWWXGMXCHsKf
/tRF5YOIp601aV/CSa+2/vQUeEG3D0i/RXsbnS1KmqPJ/btW5g5NpT/Z4WrgPD97BglldKokg8zZ
3xiALujMjG3EQpcWK1qaEVKKOdrVKpvScAyi45Ch25A9UpJaynq6ONwjiBdorn/whVM6FlNq5Ps5
3Jf+8FRHEoN7w7Le61p9dGvTuBAviAcpAQWQD8ZbavjvEyI4XLVElWo5O8NaDZG11L26STat/XYA
1FbL9lwUoLx1buBUHI27akHuz7RofHCGTPnrmpSD3Lm1ddze213X3rv2IY1CYnqIL9lFCL3uCVPB
VotZYwMFfUDRRw2iVZH10EnwM7Y0zrLKGBUaEIKC/CN+kilZk0j4sohMaznEu0VzanXVaxnSHJqT
vL60vFgbdAq/q7fMNuImjOawLG5y6IyPQWF8qnKCtNDyXNqM2byXzHtAQRvCvsLjMnQay5YInYAL
Vg+8e3+m6zXbRNaGNUb01shw8A/cREiqXS/3m+XQJ+2LL7zS3xTF04Li0Kj7dkVhvGPicI521uyh
BU23Ks/EJUol+1MjASs94Ep2I+Bekz8CCx+IzavgNq9h7owbB6XOGi2dTXPbjDaWZqf7oTEnaH5W
epaEP3nEgd+GSJL0hOhuFyhQ6mAoNYmOR7ltIBTHpoh/gM9LlT4bxOnRUh6nGTnwelBL9BLNwqh8
REHpvkY5rs8FvZA6ZreCvSDZY7XufuZ2su4DmvZE4qRHH92XFTTZ/TTBraAtkuF8Tr9ULSiPpcj2
EJlUI+YdMYXWvTs4X+nzcz83p09UfXcxTCOIl/2JKD8uhD657wnWPeR9QApDOu+Y7pYHegOkIhvx
/FBk4XxK2vyWjfN4nE0zOI/qEDKyMvU5v+B+d6565T6qxtneoDl9jAw8WUq/tUwzm756J0wGso+D
87hOSOQZVVB3p9fsX1gsHc3kGlVh4gWws10xuJ9sOxkvvhrJVmaOUNdAVnvyvZbSDBX83YzhdlOk
WG0XH2QGw/qAFEhlPu2lB0Ow7JIYLjr2xi5nXyniQaOYArm3TJPcFFhuEherRQ4l9OhrjYBiF7QI
brsK0EhtxQSEW9ZD37E1sugh7TDGhWtNg+jhzkVwcfVpn5Hk9aoJB/tlVCTPTZh/BW9PnigNE8Yd
Pj77Jt+CrkAupHT1pQ1sBafFa4a0YuV2wUmzpuFoog7Gewwsi227s7FHoT9MvqFtUKDsoyZUgF+i
cFcunubMabMHLYUvmgUjJoQiOSyIW/TLYNVNcwXHJMKVOuh3Uv+IZxkNkVlYmGvuYmhsyvfXIIPH
JT0SEjGjzGKSQ5ITOst16RvI/1DQHCjP551FZAD53FHPRJvGXWORSgoejpaFiww1LYN3DcX/umZn
zg4J2X1iEz4kKx13PYmBaexaL5HhP4aZf2yUWjPK57lGpCmuXh4kBy/I37DjiV1Mlvy+FPMHYIJE
ZsWhtR5RfqUVkpZGcT9zW+wmj2JlIXzrhasrwifdUfa0QCE5byRJK6C2rF1pIflB70f+U659FqAx
8UlNP3qymV3fW5llHnQlRRiwZZ4ceB3SNPpxNWpvgit259XWlyUMXW8xIUXg8jUVRZio+DHMcAFV
RxOvdKNPgeHWDzOD6UsbZzFWIUKQx2q09v2k7z1rdK9xIUiPYGS5HXtgCIF4bkAgDmYCRZlc1E1K
MmXX598hJyfESjyETh+9NVV3QmtHjz+R/YFZ2LjOsxlM4WjrLGl5RDaUuSmczqBkxopkNd3WLw1j
n3XZmTuYc5VF9Q1tEiULWuV1VmMaz3r5Pc6FvFR9Qplu9h/oWTLDRqiyrYZSPLtYOSaqw4vMPH0b
i+49GrVgbUBsZrUCsW8WCA5ATOwa1fwMLBZMetX5Ngq8Q6Gwp4Ue4JEd3Yv04LjinYnWGSq3MxOh
eCPSLr8IIqfwUcFWWw6wOzZdaEguArSRaULuqEoaAOsJIaDvmhUMjxlqZnETNsMP3yLHHDnevmVk
8kiM1K4Xdber0LtvNZcpU1fyQN5sTOsMxCey1qy/lCo6IxaYPHU/OJK8GkHBewb2A+UXsQkPRozR
DMbXiPv5UKtJKHqK+UTUbtp/FriQDoMNxbgqVCfL6fpvyP7IsyPS9IDzm6hTRfSyvPG5xyH3IRuw
AIO8yHLrLZRPIEXuXVP1fpFGkxCO21/ESLYR8PV5+dlCPI2RMZqvGiqKjexdUor8fj6bTodFNBBP
EZTGK7GlE5zNpD+0mc3cMfdTmpLMzzK8zZndf7AmxtgF/GXyYbovNTTItVvDeRuiMP0QV0AV9Cnv
12sEecyb1CFpyNmO46bBSKsHKxYv7ZB6PQTTsbK+xLPkeaHvufSN2e2Xe7jTk9ZjayQJSOW6blXY
XxiLaOe7zB1bvZi3ySytu16laTmjTTuUmNwd9QOjK7u5NBZ3XHWaLJI2QpppJZfuTTgfK6ZYnE9E
D1iKQYB3G691AIikVYcAXMWewe0X1LBIe0aoPXOfNHQXo8RZ0QDdIj430RolQcIqhe4nQSW7cbHh
AvzP0GvFVn7SG4JurayqPkgnejeJzT5kfS8uVtc/JxrBozzHlh/yPASs9peh8MyHKMh3darm4KRV
PPiYlg3fu2f8Hu8Ggc5Tt8ih4w5dPIk5cDdRaT5qingbt4QnN6284l83zm0YOyryed+FanitVF/s
3V94gb3dMtJCkxRv5nYe1z9oOo5C6oSYcMa0YmLID1zoc9QXcmolcJBNYVTcHs2DZrMR1tysufR4
kRRIZjmQWjjtqjDAhaDMSMshEMwJA7HmFNb6FvHZbA73QQubaNl7sFoFqAYxiMxVRgQLhxLVEKsn
sXaud1omIJ4aiFQu2u/eibwtbSUiN6PE9I+ZChdTdQYYLbbFtqw/j3arYOmaMa7QdY8nXZUmy0ep
d88fWN4zE4eRhAs50JiT0p7V0HrC7cjY0K+wtItdZyLvJWOadqQbWRdCFx90ArYOFHdgy2rioCGW
fa2UPmPZaWgquqNiDi1lWJ26TD9bAMpuaeeR6eWZT7MDz2FESbpoSg1JYHBcChBuynAKJDXaaMJ9
0l18aBUqfMbfxIU6SawfydbBpAbWaLYVi8lJPiZO+SksxuRSiDp6lW50+oZ3s70r3YpioSYpx5Vs
tARDgTnzAbZZzeuypuQawSTsrNxHiaZwdpszIPzkBIqtfMQN4YDGIQs+P/d10l5d5wVnunUM67nO
uBzH+8kNiXhLASSwwPknw+zz9WDAh/gjLcEskhZrkH0fSovi0JqHHzroJMaOoqlY4WXTCYgeRd5S
zsvYX3VKB+vHcjwChL8tBVpblB8TNeOr67Hbk7d6bdlYZMrCoavq0zXlp4lpyMKhtjow9Ezdsb0a
fc+GNXheYlzqhK51T2TMyq4IiBwaKgTaUvm21qiyjC5x74uC8Hc77ZIN6uZ0gymCVpkHEyxiQfBV
Sr1l2B1ZMJQYe8D1zXZW/UTAxx5/XjMePffZBrm8Y4uR09xhMwDZHSF6XV47vAEYj92CUJda35he
QM8fBzDMiya3IjUIyAgU5/SPhK1U4xCyeyHrq6/RTmvLgRe7He9daO/bkCfGu/UpGsYvldFOFIWQ
tTDif24bwjk5hWMCufnZxjb1u9GFDRK4ibYN2wYsByEqpTa+2VF2LMPROUbfadr4ZwvUP2B9EPsA
eN9jj/xN16Wx1Q06fxCcQ9TZ89Xx+vdKdMdQCeZzw15BBStPcSLSXSC/A0yrL2OR59q2yrTwodWT
L/XATXRgRVrNjhHcWcm1r+DOJq4dneUcc28TPalh0y0XCAyQ9xiwPvOJa62G2qdb4UOTK3wHGtJd
kiZH29eIHCRtoio9bHBZX2xam5etItK9zud6T+Xfb2YtPnWTRXZ9NH7hqZg7atOtJ0fiE4ewuep1
4Z46HKBaAta4nVr4SHpLpF3UylV4tNX1KnWv2ROBxxZracbSHTwlcIJxLTTExp/jii5FlExE1uiw
9uLm5kJSZnfUpZeRPc9Fr2lLRH4WUQrzs0MIdHyQCBKptvtzXkhKusPiAJeUw0c2z/O6soBf48ru
t+4PGxMKtyuxLM9WE0xXYQ5vvhfSpalmc+tqtXUtuu6DZrbpwZy76FgF/nkpgloZffWKQTsatY6A
ptH8DV2UVTol2scQ9whpVLxSElOVzq+bQ7woUUO/rGkBO+TM+3G1Ne6eUN/7yu/9fZVgNaul/dyY
9EYAwXyfXK15tYrulY4qzRDLmnezai36Yr4V6M2PZsJeQKjcDxgN88krDFBHIbJf1JTePkJ2fLcc
ct7BGTAggXPZOowrcRsb3YS0Cc021RGjDsb0DTxmfNLSStxRl6+BChRXCJjGthi51DJ0x6ugHHpa
32wp9ErfTSr0YtCw03sIStd1qGypNgh3SzkbEjO4upo+Hsj2KS5pKMV2mCTWNkWRrREQ713de0lE
O1y1OT9EJjsrsiPbQ1H3GWg2I3nMMkmhGISkXergkVLM9zs6rTaV9KPTwDnWxER83FhbHw5tbjwG
PpwVXn6SXDM63FOvPWCXzxRnS1G2YmwGfJSb59Hphjuzm+N7RLJHsGEGPpte31MoMHsweaOTPnuC
FrKuEwgrcZzbaydEWmOliKcrozyKKHkCEB1s6x3ttBDXjzL85He+l2FdybPyPrWLq0uUpXIj1OnK
dEDD6obY+IlJhVfEwwNalWcXlhaTVN7YscEVVrfd58W0goVi7+sMZlReJ3lLhJBqRJ3Q8mhPJqar
tRcDVFOe4K1rek96H8p9BOAOfzl+Xxx7wAx8xIEFSUntZcLzdVryR9qlRUqy7l6fqECUKm8ioQH3
SrF2PCnlOtAcjGY2bDqMjKxYA8L75YCYvj4k0BL/aMcsH+l2TXqrjz0WXV1+GRhiHdJ6JiQ9fkw9
3XqbOHNiystNP/xuZSGLJ9yiP8alqTp0SEgYPJATqpOzd/KkdeyQ4q2Hgm2s14LzXQ5VXMFw7PEt
LpJo00uJIA8c5JZ6zB691hIQAvWwS8fT0smwZmM8wLhqV6CVRkigPUWunWNQZkqzRBLgoyQ9ron3
U84IihvrdYyy5kZX0tpLadwDETmjs3DvSjF6d44babyjH3WXZBSLFhJOXimvlmZ+0RI87nmW+ZBq
NfmBZOJ1TjbMBsU2NuVKse1VYZuoErcf/SfR65O1lqlb7iZ9CO48Esp2eU44TRd8wJLIxsrSHlA1
WecsmF8UhHwvgoQ/RHmM4vgZtzKgO09LLg37fyRwfn5x/QGOm+wfEObQfcy4NGYvgfCXsPtPs+JT
qazxUu0nlo/G/qwvymY1IgEcPHJvhzgAtv7YsCO5FQ4S8JG+63mO9f4DTXle5ZwxHS6CYV2DyN6M
foRNtQML0qRgxERrDpeBa+9Uxs7WwjvXS0/fd47p16ug8B0mc/pbPYXZuf3HYQYPwzWclgAcErAK
P2gzIkc9rU2aR8NOvBBQK+4nHTBsHaerBlvULIr6zm386m75qDWsVVcAVvJAt1erdJDhCh21tfNt
WQL9Q6+3rT0a4BIiLpW83+xJqfS5qBig/IOGMkOeQsWV3XskiBxMso9HUwJ2JHipOxaC2HrXsPEg
TPTmohB93BgNTwPkkNNyaAbCAhM5vuQwDneBMiYvh9Cmb1ulKdJ29W+eysyK2ZqGcUxfW904lruH
oWYgnpXduTk9ZeTYFtYJGcQ76RPWBeCKQoAN3npxVS7+ygm0KxUtPB9QUxZi8d7FOCA/aADJeYV1
xHN9h/IuoRwnGdOPo8OCeKlU4x43S7geRFIg5mU7v7B82jZ192xR79hwSh49rLJrmLaf63Ro4BVU
FukcuXc3eVhpOmtASywsTmgoBAjdwzUnwrBeCPWBLIydPYAYXD7tOAPrZu5POTK3frWUPv0aQJd1
SoyL7JPsFJW+kEjrmbW2EaJwU237/jgYY9KeCXeGPMmMalSveb+AVQxAJYNlOntNOlPHm07nXXrs
Iq30MHht+ChxkzPEm13Ku/azJJ5tPyp9GqxyNMgaD7owtWhRZXd195G3emu4Q32L87Z6ZHj+PW+Q
/tWsIycGBtsiaCEYjPy1KeGXm9hLc8iQrUvOIkUOktxuOnkNlO2uGggDizSGCEu+Z21EQKlSkA9J
OG5GOppbVq/+ZIRNul8c6CEwLDbbyXFkR0SXgYlxEenHkDL8NC6DsxRZNNlsDYo+F+2lOthdubWB
wB+RXmKRVdTXztCOJdt7rP70mvVYYgkRwExDRV/xAyw9BcnpJbL4hqCwK13qtR53w/kHXCITBh3w
hHVVJQBS5PPYTXccdcyGXe6it2XLTJj0ON87QyTOkanfGjdyNyQfkECtk79SK3vHPHT1Bp+du14w
qwtdMNUcJikpdobQzCyXrE6nPMOu146jOfTZQY1xloq0U7cHilvWbSSgG/p9w2k5xJk9nOx5eKwg
xP5pCMbG0VtDk8AAoPYXmjILxYLOnFGEb0NWt8TimdYaFcgMBUiTd72XjTsfp+i2RPTJ3wMyOOTM
2wUlHINGJe0gtWCIrA4pIvgNOiq2mmG5d9SecM4Jp7IFvbpVKYYXeD3+Dvj+yTbS4N5VBxDXcPuC
WT/kMy28FHTOhgBO94bes1kz2wbsMgrn1hEEIhzaBSQvhduoRfmwkJJc0imYei7kpMAZ0FhOj7aZ
y0uczdaOZxSuHCVAzTTzMaAiO3vJwMEZHWbCr0tK4AKxsZQKb8UQbWvhgUPZTytHCXnJrRX7NBQf
JqKp+tWk3uBBHZC1qkYKdROhbnSMmZgthn5DdVnqwRwYF5EUhUjglMyxdvRTElJUnEbP4OHWVL7H
RN3Jd7ngWmT6kT/iEwoPeTbkaz+0X3uzfiAIqybe7GIyLzsvUKrK1kDvdT7VdOG/RZpr7OYKD5UT
1DZd2RYdHeo9LIFqlrocDMlzzQuX8cqM9QylP9lD6hAJJCQ/lpTaJH6wrACGcAd12+0UVNlK7yMw
GcPsG3vfGO4XVLOv2r6ewjdJd/qK4Nzd0jDrYEWTyGMFXAbLAcEM969xAOrTsVJsGS1guk9TonUc
7KrYsdOVrQmB51l454Fp5lkQUMsMezuqxMk/fFKBG9Ni8+do7S+eXfZY9sYv6OOGXCAs4PYMIU2m
b/BHmchYSIaogZRFqyV4x0dWlfj1J5+1YVcqdAUM0oGmTHEYG0FaNHcNumMusBQyBrUutbemiQPL
qcr2GuDYJ9gvl1u7l6TaudxqkNLSBXRcUt3pKj8TNu/sshJg31p2eHhbUKc5oexp+J4iY4HaF9l3
QxGZP5wwYYUdJmngHVWDCA6G8khr2j4S0WPqzP1tkBYNqcF8Nikp8RVwYhS+Gdw4bZ9bv3qrA2k8
2paZA9vUbVJLMGG0aCPWbhCJvTXnX6eJs7WPkbStjAob4lQpDARCXEPj3rAwl9JOJ8Bb5ypdNiJR
GKDhDF1UyYMpN7PXQYViNL2dS0AGs9XyjaFTwpbqRyCqek57SBb1fPCdaFdKfMHLwVb3KKvOX4wO
hUPWhOqPzPi2OWq2TOG8SwP78uhH4XH5jDfpIZaQigXa51tkKgg1nZJ2xi3dplz0qdaV9waixJtL
WiwGJ9yYtMtLUtvXbKBG2rq42c2YvoBq3pKkkB1SMT8skMrWnOx8pRdbB+rdXdXhsQvKmFwiAorq
nmwsQOwhHEcmF7PaT0hUE2enEueA/v9hoWcK1dEdjfH811pS+ass2/KEiaQfNxLQBk8Yv2hJkYDx
dOsq3ZdwRAZmAQeH9NJ1h9Kym8rmPpX61zyon9hn96tywMjAMNlMN6Gbhgc2yWfUT9OpKYi96no6
yhXOk12qJ1zYGLHDRK6HkX47FYy/o8LkJZWUZX6I051T3TbGoxjYdzlcoisb+yMcK1KMECRtNJf4
Fno3oK2CPj0l8aEQOM0TDweLHtotWaL0DkbktYtFvxiR+HrMfKC8c1v+65fJ+1W7jWzbcQwhdUdg
pdPFLy+T0no64xhUxDHlcJFdusbLIVYKiEaLPrb4slhoEA4wcU2Y0JMO/1gyy74rGrRPni7giNht
8dyHPtdHHb+5hIudML/a61ybDx5cYNsE7I4CgbzxpRO5fNTbDa0ZYirMmJFa4qcfaHr2t+UA82e4
0ZOQ69xIIeCrL+D56W+1OrRN+R451SbClXqsVPxVjab3bqjkyWMNB0HNP5VmEW2MXMZ7R/0bMUn5
NdI8iCbOcEl02kJSTXn/+LRi9rfp4rKkI4P994dfT8MSvHxqqI/05mM7V3tesZgTqSpfpt5C42A0
5aYt5w8EthSXvqjkHcMDrFytX7/yrtZMQFjY05HIr0r2rygD9grF/pE7trvrqPH2TU2aWZ8ze3RU
2rGnDm4estK4FZDjaCAnMaIRv4pMUudnL2+56sHqnEj3+f2QR6hUlpPj33/ypjX/9R98/l6UE6h+
+oE/f/pf1+i9Rlrzvf0P9WP/+Lb/p+96KjL+//UX/fR7efjfn97mc/v5p0+2Oa246aH7Vk+P35ou
bZfngMlOfef/7Rf/7dvyW56m8tt//u296PJW/bYgKvK//f4lZbIRXCX//udf//vX7j5n/BgBQu3n
//b93z437X/+zTN/M0xpU0dKx2VXb2MAGL6pr7jubzjOEUQYptAlbhFuWIiB2/A//2a6vwlEuEI3
6V95iGX4oaZgts+X7N+g96n/bIo5qfP7/v687n8o53+8Yf+D19DRf1L+aqYhHey9yK1/VvwS/wrk
v2X6nATVxMKql30C2JmRRuhG9YnRKQQjm6FNxhZDoDOXlm0zoRWZ0T5HqZu8AKN3CkT3hfW9jUbz
xSdRy1jPiehoMXeD9aXNs57YsMzpCS6Z+bXWBmWt9xGfXvgJoZVNyFeg071M6qskujq+99iXhgda
G56+NkRnAOPttOB7QnAJaCpDc4KLJgdcr7AYEBjp6dQaKyeEu7kOkGo5mzmNYe1WrulPB/YDhIxW
MxFeG5fJGVKbeTT8C+q2nvUpCqNnA8k8uCTHK7fajL1i3QDItzaEtPYls9Sh1fHXVyRQEtvYoGzo
7b2Y7fwaGmP6qbeD6WRJ6V3MwSQlbJrbZEXZgQPRiOziCylj3q2q52GP8HeAk+/Enbdq3YTyyMkE
NUprEmpVGVnxLQOpfZkLr944EvXsnliH4pCjufnUoKz6lgs7uNqx6dwF5Gk8OkaaPvu9Kdlq0HBb
McZ1klXpOvlttqpBMbBJbRA2gj3ujtVrm+r45wlNS1ZNatP1KubqU96N3SOusfEJfVOWrXXXcnYD
EtUvdljaX6WklnVLw63h78FXmPS4eWSd6gwcnUN8P8O1wztryuo2aqncOJoL9kKpioGD0MmWstKa
lU5urL3q7Np6J9tHbYvicF7XtiiQDAj9IIeCfITYm7bNbJDLgEqMJk6j5fEGWXLFbbnNT0TYkX9K
Rh5/pGaxfwNNSTNpU+Q2oX1BhHJCDdXTcaNr6WyvvbEI6TNK63sy0XnYRNWgm4eQ6aDAG2W3r63O
XuYwW4Y/rQOffOj1HNJy1g1H9lASeqLzaqvUP6PmJI7OshgsIwyDwZaHmYFaRCc2yXGs8eTMdany
aUq72LATTB1MuY72ceZleYo8W5v3rIY6c4wCqSzC2+C7hmNfZgxSPLPdaVVstOvGyoS5lRWezK3D
e0gSvWM+9klZaky7whSqu1BncjdU+hWNS/qQWpHzGJmNq+GFDKDZRRa6Beno3bEy/a48BrT1D3mo
MwyYtHndFWb4DZqC7FGIB/07IvThVbhe1m+6IrK2Qz6F7VZ4bf/miw76HX16ob9lfDOZonlB9LCt
Fy2BSMTTbEJjcp2tb2kjokTfr2+V5TKwwbsWWCvOHTPZa043vncafVubeTwdsVZL79107o5mnsAO
CIuAlUwv/eCjCeXnNoN0fJBWLw7agF8DDEogt+bYAKy0M0LXOvRS2WqizXwgDEIce4Bl1LvMlXBi
BMan1o2Ldj1kc0QHVrdEtc5pIW2JKpgufTKCXEzLjhGm7pBqlIaGzvnRAgwopg6YsNGXwSZAMXEU
oOjv2zQm6sCuzJThZCHoJIV+AnoZevvaGSlh3QyG5M6APnGJNUXeyK2UxtaszG5xm1KT6WXxyRtD
K6Bs6bIHW4voSs42T4ZEpp2nt8xk2Gd5q5h8lXNDlQ33cYpuDBB6EqPBPRUMjabHoqEiCa4tjcS3
wvLByZCG9qWHMalIfejie38cvv3v1/h/vi7/tNzvvxVq8Wv+P1i8TRM2wf+8ej91ddL8W/Rv68/R
e9H8edVffvDHMo5W4jem7QzKWcMNjAkGv/PHOo7b6TeWUNvCtWQvSzlf+vtCbvym7Lm2JxzLNrhO
/7SQG78ZyKUJNLEcHJLW/2YZN36ubSxkHov1F9WKZJQFs/Xn1XzU6Tv3zRTsHMtM0Frk+0AZe01R
feigeK4Yg35y5vHFZqYOhAQZ9FnQ+VjB/LuNvnhISuf4p9fw953GnykGPzv3fjwjC0OjNCU8XkxF
Pz8jx9Wnlh5QgPAGb2Pbo4DS+hewFfmqEsP1rx9Mqr/vD5/g3x/Nch1XwEDnNfj50SoAjXU7GPz9
gdFu464OV0GAg4YhI12STd6Ag4D+RO/CnR8ldUAYyIeo59bkDuOLHFDmgKl9rsLwiZ7+MWp8nOAM
sxNt3PY0RFfjlH2fkX02FXqWCcVDyARdvDZWfKAx5LJ/quHmCe5VwJ6A9NTofTtktdCoywnQcWrF
J7Mf3q0eO2Z0w9lprmNR/As36T9/0altpXAMCyfszy+D2QPa7Mm13xUZzKE4wAXA8vO9bm8+98e/
fs1/Nun9/pIbRBnqQlqIEn855aoQ9QMAp2Dn59u2qbN1MgltlYWEprR08YEevv/1A3JJ/Lc3GbqL
o8AYjuOZv55SjDo7Yek8IoGpV6/R2Djk900/UYU3/pOehWuCbjZxSdsCVyjbSAzWaM5uZUaUjUj6
a2iSgKNX97EFSjihR1tfw4CooWA8AENhg6fJipFd8C86D8bPJfXyUv30xLk//NldNzTeBISdtwVh
yl3oDi+ZFn2N5470a5+dDQXKGfzdscBQAb/SXYU9oyw3g1bWV5AF4a3+9Sv5z5+Quim5hk418avd
z6+yQu/rNNj1QfHEjWIAYgppUzuxZf+a59YhdVx3VU/jizmOu6ybLjgV9mmlPdad9vTXT8b+Z2+r
0KlobE4my3J/uVMUE3A82ZHLbFfls2NqN20OL8zJrlOFsJhNyythaiSu+I2J6SLy9l27SxIgoW3c
vhX2cO0c/9FvL9LYtV1F1ZylX+hsvLUAz8yWC99Pq22bDsNReNkHkNXFxrEJ2yAEy4u/x9X0Ah0Z
yLlvNKsu5zKeU7wMVv2VMcwdVvQvxoASS2vfDLPoV4h5Prki3Qade9c5yXdS7vZD3j4WnflJy+0X
E5+Lpt+RnE0z2ct4zz2IhpO76oIQ51M8xKtqyl9LW3cYQIffO6d/YXu8JwXkze3srUXuEvy0NNz8
9cv8MyTpxzkoDIJyTFOCcfrVSV3R2cdSLrQtwu5PHemKmzaeX0yTwXJvcrqNoXxgXzz9i7uE8XN9
+fvjmoJK1XB0D0zdz+e+03Wiibkz0K0mq7d+7joXlb0hHkTkMACjKY/rBrwZDv/4X5zmS6vql1WB
VhYuTKAYklP9l8dGyloCqYfkN434JJoEAWPsaltasxurBgKbJ93VQgV6NCwwL82TY7sAC8fPyBEa
wqgMWnsFiLU5Li5lg0airJNpJWR5l8XmJsYzLsYbVQezMtQ4TH5WiMzzFc3xau0m/4e681qO3Ni2
7a/cH4ACNgG8ogrlyCoWvXlB0DSBhPfu6+9A9dl3Sy0d6eyH+3AUIYqkumlQQObKteYcU72RsqGD
yynSh3Qah00CI78u1m4/PVlaz2fz9p9+Ze0X+MRyvR1V1W2KDgQv6FqWp+13Tt4I8KSOXCDcMA7C
qdVkDypgSZN8oMxFzmfgQWnrF5uIOs9AWgA2DDS+AnGevUKfrb2p5W+kZLkrWdf3TJTuDfuDiEZ3
Q1RK75lJdq5Na4uq/m0C/edR2TIGQSefkladk8eJFuSD2J1TNrQ0PB172yJcbCM3hkhRWABw5S4q
xMltE3wtBXoZEioUU31SmryFL7IWOETVWaf3IJNbRa0O1bDYIVw/SQPiA9p6pdndOvh0a7v1E0I0
1oYiHE9gldBc+WohEYx6O91auf2dmnRhh2RUPdci4XgQ0VU58IL2cShQDmCUGFPjDt/zKaUf4knS
mBcZ50PD7DMwrXFP2dauqrxI/NGZD7GKhH+MiY3XNwRmosC0ReJFaBvg3oPwVJjh4h04qFrtNVbE
Ct6f7SZ965A1qGFwxg3nhYl1jHGiYKwKymJjtIyTe3de5XdRYyTrsUzdzTiyKUQu3vvc9eqR56UW
9kNd9ut0MkZPi9jgsD8tISHHiASwlaWYO9vkTGD2AH+sxRvPGt7FMlkLGdEIEJ9tklxNVsgul6gf
WOtpwTtIAtXsLmuTD9aNnZWYV0nW+5Rq5GYK4/bv159lj/vjs0iRqwuKM4csWEriP96XpoqVKNUM
nGKCrmqDIRkRZlSujCL5YIl4SYPvIIZettQr/+l3ZtkxIEjYGsWKdgGV/e6JcFybF40QWB+7ZerV
+a3RkS5TcR80eKssE0mtDTsH28E/rD/6n9c+VwOBwjNpWJbm2EsJ9bvvzGeHVtEb11cGkh10ZVHh
dcF3Epcnuy7MjUXk8YBsYdWo3dG0qtuuZaCawWwX0QgEaSaKQ2ke9cL0CeqdvLI6D0n4pevz099f
IvMvflLDAAFA790ybPErcSzAkdvz2Nh+U7AwuUlx3ZRButJEXcFopEli5SzSwvDtch1G6M7sUMm9
oFNOqWU9UK1Jai9K+0AVhHmLfdrk98sea9MowxPOqkeENL0v5QdMutvWCFb6Mvp3i/u+6I/UIrGn
d+EKTE8Bo4tsiwSpEr96M4yejeMTM6t7UGJGZTM/EV7yt7+/AH8uZl3DELowOK/YHKZ+KWYb7oBK
DSxEQWZ5P5O7hAUBlIaHZGmvmOn133+3Pz8L3BfgXkxbM6l3fuVblDJ0CrefQeaP+gcLGQm+Fi2/
HPxuQufJvGX+Po9D8A/3458LrT9+21+2BnyaeOdR0fuRi4A2bSYImhF9GY1519//gpb6FxdUW0bI
dGqXm//XckPT2rGpa1osYTT6Q92+KtadReazCbO9hqnJPGfVIYsbo5msgj4GYNutrQGZne4ASsXD
SpMP4EhV8WeUQNLf1V5lCqWsLp6jCKfgVN/PqUKPBrkStj12X1Fzt1jpda+zIk9Q0tGkaU9hl4Cw
MKzXWWE03pdjuQpdu1ghGst8t55v9EpCXLT7YyyKadXX2n3lOiMVo0WKIEmd2MwG4tjpzxEXbt6G
UXfEYbGxO2M/RkW6JzfkHPbVSiBYBKbmrAmYIDdAMtzrvgHDW1czmdeEKm9jqwHRNLuvauWqa7Se
uuekGzZXSsbkHEyJ6cVNryBXZU+0UMISTmth8sy+2vgD/4pg/mqTzKyNLvFKK8PyAewRXeZuescE
gp0bclV1lI5E592gn3SIJGkSLk5NmObciHUOSjhVhyvZprmfdEwdl1OJRO5M8O2Y8xTWdf6WmdS5
kyHR4uTPaTI95SOvQsUcF0Q+8xgeEXIXYU8P8Qfs8S9T+EpLxm83UM/IJXCA+Ekaw6sZ5Q6ZGOTd
cNot4qlEZTaVC16eyqQ2USe4wx1TwjP2QqRgZelu6F9zcG0QxrtzeVXjk+mG/CyGoGQ7jTeGsivn
kZQVK/xADE0ylBmvo0pZouy5MJ38ThxflemL7ETFBUGNJ2LSel3lYM2UCcFgHiNocNiv2QtI0NkF
4PKgzJJD0BjnNEGmWA7HQc/eMhcyuGzuSQgsvHzWb8rSd4s7JXiSDWaT0ArO8WCundJ9iDKuXCkC
XoKGeTAaS0lTcdNVVB720CZ+nFbn3C3NvQnZfCimLeA4Xj/nTVc0sjhGXohGL8+SMFBXjlu3HdEs
W/p9Uih3YVmeHb7senC7jw4Ysp2QWDIS+dYvYn6bLJSUhVJN3rKxIPZq5MoYp+SCRyMH0lNGi8rO
ROtju9VOWTTBudYxfJ2zmzZiF3QH+8TEBBROf2xjVv3a6nRypJBNKdk612wMIUR6lzwUXmd3j4Kc
n65mXUcKRCJfxOrhVFkPfQ3pLW7aciQhL2VgE2nZW6yYT6nlHoKEkqsX1QvNmwfq4iM6AQ5apJMp
MCW01nkILaqeMTcI9suTr1DI79JGf1hmeHVQ9zWOeetGGizoVrCMxJSuov+Ra+MnM8w1hfdOkuuN
ApEmBKnEP0jG8+ym1cl/pN4wK2uvT2xZfSSYajj+NDgqCFt9nWdmtKpnhdYFKESUmdW7aEHtVi/x
Ur53M3WxwmB/CWG+01syaCyTCxFBwVlZ3StjZm/odQJ5ZiWBPxDgWxkWw8ZXYzw0moN9KIw/ipx0
KfwSm25IJz9L1Ss7YW4yOus4tL7aJsC+Z4lTnyoSoxV1tjLwvYdOAKgbvuKUMYdZqrTypq0gEzc1
+qfSLF9QF+MVmrN1OwAjmTHFNimqSFVsVECZuPbbF31uj517FthZM2wcHrlCwC7ClVBEtjIREdJu
MC0VngBebcADZNcivjpHUEeEHDFgPKiW9aKlvDZ2hCGeJrli5fckajyEhfXU2sXR0FM6bTZBzAB3
1MZXBC9QWDVgJMQMzN+4hRUot8lsXSmQE1aMw1ccF4GL1AOBxCTyGdHgY8NBv4pmt+zyc6ZUEybe
2djKMCRP4KaNh29OOw2TNf2p1YN3RkLXBsLwlXynY8IPjXPDp0N7NtLpwHWEzOu8Fhp2DgyW+Fzc
zRC2KlHy8p6oTV90PDrWjMcJcZwH6QWPVmXxjCF5UEv3qczCY8+QJGvTlWh5Jhzst16WsWU2Fos5
i+yHSRS6hrdoTbgZFa1uWSsXUlVu3k6z1q86gZEPJakktPLGQtlo14wZcmttOybZyaQWblCB3I8u
5MiIrzKM6WnCDTdM6dVY2O+iY85JGPEVLjfifYuUrLXtmCohvwSHKDoq1iqDGD4ZwK8yJXtvgDYy
Y1wJ+JZQaXgsTcKSmZitONxNXm2EpgciUE3u7TRKNq75iRBs3tkRyrWk1bZNSXpCOe+A3NxjoFyb
1nJKkrQEeNjfsAltSjc7oOU6AYdQEIAX0GqMZBNa1ctI2G6zKGbUtHvVJ/e+G8xvt1R+yLThecK8
T7ToVk+KQ8fUjfmO/Mjr4QNP/qqZux2O/y/k8l9odzjKWTonQdgUybD8Zl0KoVlw5A4eLKIvWIdY
egQJcHH7WPVM+pa+thvHkO/19y7hojlt+mGVPcM+sKcU2QaGB4cu6IRgJcAV/fe1jjD+dLJxNWb1
jq3qlqDBsvz/31X5OWYXIP9AFIeQSEtgT2Ou3qWJ+lQkHMLm9L0dVtZnqqP4kZG9Fdp7AuRhD13j
mZZzpqffnL3JCGeA6M1hvr4U3TE0FYihzju90KeoijJQfjxWw0iTauhJyEp63mmijzSz950a7Xvn
PPc8mIWBK54zglW/IDd7mSvxgyRsrhpF9MKfoSfOMofk7yhMPmUZXDDUW9dm3r/KKHLR8C+Ff5zf
567gKxNq0isQKNrTSLS0Y49vVm4B5FdYmhyT0qi4j5w85jh7Z+NH+/trq/+5oQ2c0jUEcgeVAYr7
ywnKLAjj7fLC9QkvEV7zXYycodBtkseDHU0d2Dv0kWYDtQMm/XQVhPXZjkn1NmMWux4OBzqnlzhk
V1FRwY55TG9/Kr1BMwnbMs7xnN8GTnRLaKeJFl2SOjKp/t//EsZfHK50vg3SMxvOOl2ZP94g8Rw7
bZ9Frl+pAoZNcQ2jiPxHZdESx+cmrl9QpJ1JscZwqiEqr0k8FNs0pAbm1EQ5hCBszIf3QGXlmdv0
vLRlkmHe6xHYFoYIdsVLxrh1r6tElRUVbvoIuVK17skfxUDyT+X9Muv65TDPcckAMaMKYfDvL421
KnINGdDO9Wek9r7I1fvKaE6FVTdrLKrKrtO2BK+8zMhGqnnU/eXeXqt69DRZhC3VoIC9JCsMcD8P
ccwYUxjy25B4Iv/+yv/lj+kYUO10m86js7wwv3sy7YFvgnbBhgpQnjHjqt5MR08wUNezd5YtDH+1
O62WZ+U//8a84ot+x6GguQAOf/eNzRbZsHRnm0NEOMHASLDTZ/FT3GOuHZ3HkOSyOcuxgGIm+YeG
618cvAyLSaPDhJ7J4q9PzExcWtzHUOL60WVdF9Zt3Yn93NFzhNdf2Fr+D7e3trzYf+zs8IAy4tcd
DdEDdtI/XuUCu56ZYtz004r1Ond5r+/DnSRmh3Zf9DqbClgoFq/L8tOl7oOIs/Plgv9HwrT/wdD6
f6Zd+1802raWnvd/P9pGhfl/Ht4Bgf1+qn35Oz+n2ob5m2pjKyIXynGYaS+zl59DbcP4jQHiIkpz
NQt7yiKA+9dMW/9N5R9ktJrKhNx0aZb8S5ym/WYzXjAdB+0aejBT+4+m2n/cWW0kukRNA6FAjEqT
hKHfH++sOCETeVYnEhh6u3Q+astaMhw14q5f0TG1KglNRfRquNWEH3Ts+IIlIhAVVwpmK6lDI7Lr
2Ea/PtooekDaOHf/X267Z5nI8seXfP/fIJbQuMr//R21k81cvufy/fd3lL78nZ93lIlwEZUEM0W8
4g6yRtbk/5JJaM5vywiIT+LooGRaFpL/uqVM4zfyyyllhLn8R7W5D/91S9m/cQuoy514EVAg2/4P
9I4mhdkflyt4lVjTbJPeG0Jn5Je/lGvlpDYySftvWeX9RtOjYCsHi6nhQo7N3fduCId7aW2mNs8f
dWrfxXPYSFSBhUHgT6mM8ym5BFnNMvtsRDAdpi7L99S1mLYnRO+RqnKuMuON2w3GJjLvl7X6gHar
Fx03pgzb5fhsH61eVo8aY0IrRUnQKXSD6FTjhhOcCxOZqu86TXIOSflr2isKpBtylNsKGytPyyPo
3JIEW+ztfe1UR205K/ZgaD1ypxNEDKaG1/JzrKvpTLKRdhMWpy5TxnPfZk/QxZtDSwLSTRWqwXpI
S/LFY13i8CGe3VCT6yklGJ0c0QSw1MEpOFs1g52c59ox/NaOs/VPRiTgYuPQdq9o15PbPjHmI5Qq
kn2LMPjql68vyO++ieTwqSI52zcN9Vou+/YqY6qzIyi681sSzPYosHHfNmqJP1Xrmev38ZZTqbG6
/H0nL76CqAR1uXzJMk6umqged0rrOGSBZOW+K9vkpCZ64YeKvClnZQLhF+ogcRgZSaZ5+1COBbFw
JbHVtU13LVsyjy7vlcuH48VGaTQtcVi1AwAFsBa9HEX1L5kbYongaA1nOqktIPmRTdtsFL2j2XZO
WrGh7zS9QLpNSSvjzErHSr0zw6PRZioqt3kyzmHgWveT7FqWqardWQvFkSyS8ZhZOMLj5fTVlYSj
0Wmpd8rCYri8aWPOiyS8H9LhFrSf9EATmc9OPLTbokGlqBNwjALtWmf53MrSehnkqwkJCdnjJxFo
HO0vP6bhdteVAwVMUUVxrZokB0ZJLX0LjsAqdyuxnRbXvk5M9sqSOk3bLNF9VGvO6vIqGmTl3Pz8
bRANRqRjN/m5RfTOyJ7cTDqtGBVsMIpu1Sm7f6cslbGlbX7+CByWi3VFN+gQoxlZM4Lt7gaAcqLY
KGEoQ08q5SY3Fe1j1JN9YYXtDVDUI1Zh5RCYQt0lDEu8UMetcrGs2Hji9C4FNQinlQAsGU8HbqcY
qgYzvwKO4dmqcORH5hdkjB7xD7H3VfwoqiHaZk1DdGxPhyqes08z3+I3Nj21tqMr8IH52aVKYixn
0sZD+RL5dFH5BbUvSwW1HRoE1NeN6A4/r4iSd/4FzzwTqbepBb3pyUheIeo5Twrsck/pnU8M987p
50dmrO0cvF1A8AtlbQYoe/Ois4HLaI8JPh7ml4tZqZnc2Q+p5HybYnKtWrN6PwxQG1A5Xz5wl0/3
KkGBkFe1a8AATuVqD1phPXQac+pCb6IzS3X5iqzgbWzBVTmSs+bYx16/fGQldNqVOMEud/lVnTR8
asauubm8cUv7jOuTEbCtHnIAA7dB2n25sWJDXTHzHf3t+jYtGVjNayVRjB1E7PxcNLG5EJGytVIz
8h3nAof88icVGLZrmjnTWk+q4tQHwhcp1lbbbn84+XcEOyWkmRudoqof3iZyJtFiQ2uTDF83AqfE
9aCVz7xE6dYN4JKroiw+WFqsvP9Io4KuSpXX60IAI9br3HiEu/sVxXqFj3QqVhqOrscuDb4E6vU1
tqnxzMDnSldM9yQrEtgnFNJ+5lrDc9cOp2CIzjCZiyMuJOs+CYfvKeZwPiDOJN43cf1em22g9y4J
1p1cd3pY+sxsGWiVg+b9vJpMdeV1w/6AZrQGaV1Dp7iE2g31iatGuq0VPClxCAQpFHulGEmaa9Ri
HYCjMFiFxH0R4K0jSM6vo0k5Xgi+AinqjG7WydYhPpPYhV+X02Tv02F66eYWfb6M3Z2F0OlmLpE/
zbl6VbZhfUiT9vsn9ddyWO9MIgY8SDPNzqQHjv4tO2NQyR8k/UgPbz1JR3I7dZPcmKYsn108LAjy
1WanQ9YhOLG+vrzRAa8icX7mKNOZ4jQ14Ivp9ATxoejBcityb6Yl2Zju3NzUZKV6DLrqTSe68ZiU
AdOdhO7fJex26PIOkV2grwb6SPdZXT5aWdsfyjFF4d9O1ery09PDg/TeThjlo0RqdC6Gam+P822O
KgLot9Gs0d5Fx9Ylx7U3i5vLzefk/lywJGth85F03XNY6eXBdOmMzQMsK4gxDY91RD6iGXpuqrR3
xqBegVk2WBlZGkniLmhlpzk9E9JVurZeu+IzsxWwWDrO4rKBclXWTBQSE1WC4YwKIDgwdqXD4INO
M6MuWZ9bQ2N9dcrppTCnh0Ay0e3TbqDZLMddokGxMXh4TVu3D01VNzeWkUx7ROOvY3lbqECqjeV1
HelughoU9ZZ0Tq5AMY74+UDFUuwWp2l5Y81Kej0ZsOkIvXkaI/mulXP1opr9VWm7gBaVMT4g+dSu
ktGoPWdM4nU4V9P9EKlkfk+IwYx4qr9U/YCLT91ghta3TWJZp4z812byB9uIni2niK+yIBoXV7zD
Mtf0105Ky8UeXGNXzIDeApFVr2PX60RwOp+FLDl2//6dMAyZ73JaBlCo5GCq27VeBz15t0W2ipfF
PlrecJwkP0gPN8mEUZluqaDtETHEH4naaUd9eCcftyuKq3AoxAvR5IumqTHu9Jg/KdMh3ht1byJP
wY5C4RpRwI0odkhOeMUuRWttkvBNA2Vfydh4JEWn9EZBEr1S61tO+PHd5c3yKYRchHGW9S35DPPG
DAWareJcIh+LDNk/wPjrH2pH3BBx754CUCqrOrXLQ65icmyV9t5M5/aGkNjYm2UN7zGqhpUalfN5
qmZWZdneYaB+59lCGBXORbMv9FzbUZ+61DwmfomuLf2EkmLTBIOO1C0w16B87KOLmPVqsMqHkNzm
9WW9i+qwWJPasL2szNqyPLf7uemOMXKrZ0VNuhW+7/nW1Se5RQ5kOkmyx4VuP8q2uTKVoH4PujxY
9TQaiHmah+tAb/wxLJodRVON7MmYz1JV3mZStr1eCcRXXfX02ZzSM4YxOyZWLo5FCw6P4oZAeS1+
7eFbrLBwaBskGdVrPKqgoEvrSmQJwoKs/FHZvfFMOL2FICPQfF1U5jPBBVC7gwEJl2X5hagZ8YWR
dgdmUbsr2xiOqJOQexz2W8J/ovU4DVTLJA6vJQlk9xj9NUDsyR4r3wmEmvXkAPnyqg5EllEH7R2J
VQlxnnryDukZIJa6Gxq7eR/HakPPPApZ+OuNiWFhbFPtC5zEpoDhfTsECByCuU4OPf4JTNdZcyuD
Kti24dj7Q3FlSBfvB++oMpqOuEScDR9Yl8/2CkwOthObeD4f3YvwMzQIpKsBAQrhvV4z1RiImYSc
R8o2JM8s74+M1ItDUjTGdsSXsKmc8ZWA7WVHEIk85CGdxWWrUHohrjP8VdsAzcku6dr+hm2hWjc9
BmYRV/o+dV3oK3k57eBcz9vcdcfz6Fa2r1BgnsypM0+2IKS3X4QrSaZZu8l1umNrDfzyDcgumx1h
nY5d8di1bBlVWHfABVV91SJ5ILBTHC5F8+XN1CbM4qa63YzEcabtXDDUtfB6F666sdrcPGGBKzet
5rDwwK+AfDs01zO7wdfyztjFzYuwlPvaNJ6CJXgGKRGg/zguEKmpDbHEeUvRESfXLQetRGvjr7lp
v5OobB8EexucENiiMeSho6MT8pL+v/eWF3aYHWYsy+f//ScwH5u14+xrQ+vuIhM2bZHDfafoK9cD
5mb8UxOTJbBWiYafyTCIibvsTzoMPM+F8ejZOej9oiS01sNdXFAyEBuiDdUqJLn62oqKw886oUKC
+0adQYh0NX02bgylZjk2WLNrreO4fqSd19xeTqHxmH//9E9HBpWC3bibS4rMJZdGBwCsilQ/m7GJ
B1lXCELjpWTw4eDvcZIV6/7AxPb68gYMSXRdL29+97lWlDuZZC9RqdXQHfP4MDCFsUVVHFHdTIyn
BQhOLSFNzA1X1sgLilG+OF3eOIhZfXXooANU2eqyf/3cxJY9S2Yw6ZSYTWzNAriaGFIf/p2Sd0ne
+5nbwwPmVwW+MfxRWwbm1CcRVFoZuJ95JNEu8l03so7eCo1Tbl22SxGUyG2q1tmza3LMDivtQ3WI
D9eH4J1xtLzpXafxscXbfrdAUac0nm8svd5Rhnat1B4UwtHuMvCaPwvH5SM7KTZOw7BmiXRgzNu1
524MJY376bqeGlH5aaH7EyQiMO7lFSEyzN36elf0Y3GbBL3cBY4Fb0anK56MyDQueQtLJyGv25+f
unQTIDIVW0UkArpoqq2NziDXO8ze+rF944UbrplX1vcBzqydsAnDJOIL1QsDonun7VZxJznCJLK4
U1WiNpymUjajC+wIMUhxS7gKZy9beyht2Lydpq6zse9gG/CXyMeCQ54q2V0UZ+GKDDyG8e5YvtrI
PW6qZhaMSw0FMpICHDcPNuooq9fMMPaBoot72CRs1lZShGelSFNSb8MQQt7c16eUxA211a3PIEUO
5iZ2+5jnOWu78h277vSCO2Hb4c7fRDIa906QPxWzGoKE6cACNERqelgvIz+SWf5iKgXUaEb0DFbW
CIds9IrEQhupNDy31AYGbdTcUSVCL+walS2ir7azAmp20pUfUximWwzm+WbSGg7NYFome4hv4r51
DvUYgF2bdfIwDEK1w5He+E8odxO5LZpTMAGdUXWbNvKkCJtbIO39jRITUQ8vdJ1Bli6nO1Da70KH
Xzjj9cg0ClWXNFC1BEfnaPeOUjAT1R5VnYFTSxntWd92OBIvEz6TUnyfwcmCbPoRkr5rCMi081xd
V+7MTDvjuG82dwxsrUZPVrppEwzglGuGxuze9V0TIYUTw+QvjAklObVyNjynVyPf7Hw0HSSpqtup
jh81tOtY5Gqxy2bnDagwi5PzqBYW4HNAqZKSHAffQ9FL/UoJ5uvATisQKt20sivdKxa8JkaeZg0G
seYMHW+BqLIXc2XARCVoRYvgNRVsKvn8zUnCXBdui5xCmz6CTOjrrMGjmiwQ6HngNNsCpMfkrK+M
sEcnVH1qMsvgMDqsCNObrQzGtSA9nbCI6y5SM28uT67O3CwHZJROlg4NZW68MjFMBqH6LW3dk8QN
xZITTOgGNnlGOyrPtJVijMONWyI5d0lrBlgh813RVicRW5UnHMfc6dWU7mRXQn4LtDvaKtwdgXjG
bcmZX2vavZ0PCnO05E0CRqSxNz+FDuNBnYlyYCvhoXMUshXzVZUF6o0bltpNr6jveDmHvVuKTZf0
4T6YBnaJIu6OTkgIZEUO4ULGBUEZwZGXh7GC1DfwAJbYDtZZgtuY5phvfqZK4WzihswDwW7XTs3J
EA8NQTNXcGj9gpiHx1GAHu3cWzdr3K+muEkJa7e7SZA+wkNk1c58rQAUMiEmjwqsJfjjh6AOWyj6
HVRgY7xNQQet43Zcc2hFf2TCepj1OwdglZf3KOHgWu9x/pBzlAfZ2nAIznCr3A8K1/KSFF2Z7J3b
lDGP5+RJvpsyi+S++a5I6FNmQQC4tt5bdlQD5ibxFGb9MzZj6yFxoAOZmE+8ysUQjMEVR9iUuUeG
/q4sD2ElisNcGprPoB8+T61B3zAhZCdGfqtM4zdnjO84HiXUg7pc6SWcUMcc0HaxBmlDt3GVClwY
Lp4qNr1SYroIDZArRPB5blVyEpmKk51bh77UEGYFnGnLYEs5LG9h3za5m+9VFbVUQ+thFdECQUFu
OBw6ByhbZU+FsxDHJ+1a7Xk9qqycDw4qvWTGGR1AhMc7M+xq1CDAgkYIgK4y4HqeCsIA6i3jwm8j
pHMoQQBuma8uNtfopXTab/0xmItzLdUCmzVKO4uCZEmvKWAOrWMafbbx1A2ot8q6SFYs5XCval+I
OffRMaMoUY1do5lXWM2v3FYBmwmn24AdR2sb4orMtXvEHOsAhOQ9UP43CN3pnmFdTucp157rOty5
TXLQw0I/dj2R4aF6tm39Sy0tjMrZaZrQMRjgqeHKZne9lN2mU6r8MId1uMqUJlrTdKOFDNuUMMIe
lv1wCtv0OjECa6+4DjJ0fTi4YbRkPFEGOf0nWxQSy0G/YTR57wxSu8oJUDUju93l9pskCXrHNdFW
d7KYUNVHyls2NFxftPxjhA5Yb1S6FQulvVeHFzr2MOyd/PUC1yoXX6+bbgwNcROQU5OiEh0/g/Fm
1k9gdF7ctH0kvPZ7uQZr106eJ336rlRyeqrITrZT2hLgpXwbEL2PuYE7paSxdexD/dbi6EEfRJFA
PJBGuaeSRfk6IT6EZme6pxuLkxgnUuOa+nY2Bjb11gnvzPPUMFmQsoy2ZYsUw50sMpWAMQ6Fo2zN
EteioxXlSswTLD1SkQCtHsaoua9LYKyR+xRpOrIFzgkZbLxRsx+SLvsi2dODAI7IRec2qBuNhGso
Tzyw+ZbmABniKbemDZVwUxXqSkT6czRPzzX+qDX57VehgXwD+8r33BFgBhttPLbVoh7SweVCm57p
rfW610xOQB8ayR7J8DtA0p2fDNN3IUI4RLn0cXae8RedYsSc23EE6+NI/5KKLlmzlLmv1nM1l5uh
Uh0f5vmbUZsNJ9XsLo0bmrmBzrg65XQKIJlM3Wp6mRAVRiZiTQNQ/n4kRwd7YU3CbTxtZzhj/SBu
OlXpDhrivtpmn+y0irK4zj3876On1MkX/XqkpDEypXJ2KJkMaN9wHADUlB/Z3OOQbUyvcW+SpZaS
SqqtqqYPAU8uUuSgLzfGnK/Z1iGIqjC6BZ5tIyrMa3jvS1vEXtcaRCy3q5Sb3n4Y5jL1jVR/5Ms9
52le7xFwUdqPo4YvXTU8WQp6/lTOONOAYkxWis3Dzj9YUt7BcGypuiAJTEa3UlhQVmD7fsxm9WOw
udkJIV0lLeBKM2q3eqMXb9XsXgcc2nTbTW5uUqJMVnmSbtIEDa0StrczefZWVjfc+kSYqJjoQmn+
CEewRJEkE6UU1hkp+riapP4q2MTo7WCyU8LFxZQ5z3HhGtuqfKxKpH5q2f4w6I1t6qDaGmbd3RRl
Tgikkv5A48FhLnhRB83d85A8Cq0qDuUsOcwI8rEprKHsMd9KBGLgqsg2RgfJxzaQ56EmQq0DmQ05
XqJt3BYk5hx7tpYka0O3vpyKJrmh/xCW9tnpIw0IWjk+xOXHQBgEWs1EoaFGZlrTv0ZFSZULKHGl
D/Vx4vhXVeONmxntBoXMtJ665I2l6cvBJex1IrmDw1/7M9FKFejd0B43NRSvtSa7+bEJ2+1Yitsh
tznwoK9bhzCNvKAP5WZBFGte0Q613zkpSHCHyGL2DDqYXSn3CuoexS36Oxn9iMs1JwdnFwncnBKX
7Bw4rz3GVUIbaPixLKcUcVh75ipYB7mI9nOtqHuE2rSD+nTLGe1GSwaCPKW+cWqyTegqICbNW0EN
PA0bfqrgbNrN1lREA3ytW0MPoLIL1ORxMM6ljDuolla+i7SGARoUwIYY1JVtd6sJO8SbKbLRA8D9
CUIEcV2inmS2CYasYnYUB37GTNHT1DbFl1K9CQrP1awRbAG3qvJKS8Vu5DTKphxH0NyaujW7Yo/K
jei5jqa3qYKsyvKbiWHVKutbxWvdhV/Jk9Arhnu9nCDQK0XwDB0FkcqPxK4F2RFF7veddR1NbLyi
H1B2J+W1KMGCZSAlllESp2n0+sGHEdPATMM2u0X1fYis2vBKfeI5yvqdaGjLMD0pj4HFfEeWw+uM
fMovtBIW/f8l7DyaIwW2bvuLiAAygWRalDdSyZsJoe6W8N7z69+idCPejTv5JhVSG5kCMk+es/fa
ciqgzQVfTuywlMwFN2iDd8AQ6OWR0KdlFm7S2qGDV84twFiJX7AGXkPa2j1X8+wS7umyHjIxs3Zq
zqqjPfoW5OTs4OqJe5icGGJ8cfWDnsBRvbgX1ljdAelYa35KOIBCeZR2xTbI438qbqprNJbbMpkU
rYK6ZkeNU2+yppup+dHX1F+CXZMNTK7eSyl5HL/qvFFrH7SFIFdnduHFTZ2scROY/D8LYZyF+rt2
MMqWWEmYa0zvS60EIa70tKEtOSaiSl+i8hx3atH+GgW/uuHZXMtdFbjILmnKlWoiiNaQB4czdd1P
ah8kf0J7rrdMD+jYYtTJInGnS0ZYSM1nqoNe5+GKP8QMrwWH3mbkiJgJXBqKMyUKTL0+StNdLPV4
4skVWSkTyAkmhUWATPLiDAJkPdlvtS5+0hhXUC2vfVpgo/XjuzDSmKHTnygBZ7c9AXq2VT0hWweb
mM6gzss3jQKJsJlYrg+2of2E04j5qulZC1UYrk2r+WdMgPujzI+Oei0Bn+jTmTkyTZvRB74t+vE8
mFpH9hkb42wJ9lxe8gmAIWlu+1kmxaHQsrfbH49xIg/J3L9EANyvop7areXDfCTgT1xvf1aonV3a
qU+QKgWDprfWCTjM6OmT4U1m7FyY9ZNxMYecW/ms1MNkzRdN1jfE+e1lTroPvZBqpwdmuStUxQ3c
Sf0xs2VztCuwpLdPHQhgV8GIq4iG65wq882enXxD/4IOlk5SWaCIxU0Uuv3UhBnc5hHT54wzFVXm
0Vecs1GG0qfTWHFIVuGfFcQu/ma6QZoOwD0z4elLwiYwtXSH0kg5fgHePpdWbPAp+LJYomG1wsYb
WjjR8ww19kZYrYveP5Vl8J+IOLdFVZCMUY2YdOzfUCi3QczA2QglugaVXWWSkzOhCdNTgwouRtA7
Xg04HDLKNzrJ/HrLdMDl/2lmk7NyCePZMP+ztqNflR+0uzUOPaAmBKDQPJDBRz5EjwlopxPkW/zk
rhVD5s0f7LoWZ5jWyaOaW9YrZ5DJRfbxdE3r7qNc6O0ufKBH0/9e5Bl266AxwH70EGh72BrGlj0d
rB/G0o96mg4WWUgQn26DH3JzBmZS+3EygytFNcamErM9iImTDZOgLzmv3V7CDhZzEWB9oEcUmHZw
1AXkcGi574EeZH8GTAp6asoXIIabclT+ouH4DTP9bZvm3bJdETBP8excbvh/eBvpCdfOvhpL52TO
ekS8ugV9edFqDJG/77WuPkNsr88kUXipUcVePEQVcCLuwtuXMFPCpI2eM1DADQlPk2zfeSadF8uD
ubGwrjGJsqyTrnqoiJOlBsIBVe9vTbcySBkMqtPtJQnmkozLsUvXTRWaNKZpBawlLerzKFBErI0k
xzKDlIGuCwP0IonzfcaM8i5vR/9uqkyb02TJyufP/mlaQKV4lP+JSBu2ivZEi6b5nC6xRoY9yzss
NJk1sYiH1shRoiFNJXZI6L19xduLRttzja2ZQqsyUp+hoauficxNuGXiEwSkODOtCzrOblvYmVhk
3QsI0qif4qid0d0vX711ObliKt0WiW88BbAckq3ukD9E5THiSHb90+3nJewp2vx2l1KZZt7tfdeX
9x1DCKnIXijLU6E31OaLLmReROKOPh5zBxEJBx22rhR475RX92UT2ygA8qU1DUeM2Uq0Ca19NE3D
U5Ubx9IdqnvfNRbRcCC37ZSPWGd6GNvZMPyFyY90Gx7+uQwa9yRHesKdqvpjVad/g64u99bSzx2z
pV1cEQGeW0390MHw9dvcujQpAK3fXz0Fz+yh+05OpW6/356GBCDYpmWa7t2ShsRChrx9RMLItAXw
H+CMd8JLIv/evovkRH0JnEO+qIyqRXTEoYYMm75+/F0tW10/I/tO+GGH/7wEGG1isgBP2kQcVJaQ
HOcHbU3ZFRSXpqZR/fsRgm+ytAhyWa7B7Xa5XQhylGpPj+2JBNyEc1xFYy5PltsR/zCNRzV7dh6p
7e0pvKVZlEwTzHuSI36AU8g7tbz0FUWUrWK4a0o8aHCw95mddCemY3S3TfGmFibbKDp5yRr5berW
uGNCEGHIRqtfmIlGhApuEiloLBGPrUHaRD+U13jPhAaTviFBoowLQnTpWTcpMscG5QwiaW4OunlM
9wl1Lv90aWPfpy2NwJaJDu+Rvg5b/LdGWY3bPM6g7jj5FwafhrMkicEoU2BoET+xRdpWHJWm7X8b
t5Sj53ZgRnNbdjnQJcffv1D1+E10arazsgCPFY7IpwlnXugW8tqw0Vhx80BqQblHFEeSj5+kXlBk
3bk0AKSjttH3RkZCluKGXLlOZlO1cfuWyN0OvXnj0ar8rgvG4o5QWBj9lua1bVOCSo/UC7KLR+QR
2d9yLja/i1wPiRflPscwoY+EACwCnd+9qZFVcCSlefR6gET4BnGwEXmOcx6J2r/YfwoXj9VgJM0W
TERx0AtO2G0fBhRbS+d5Wprfo1VORCXZ4UNxqGws2do0sTZWxHXedGg3LVTZj3Ld12jrB9Ridsgw
5yYiKB3d94aE5Zlp5HcgRu3t95FXY76BpP9vgH3+qdtERsw+x5TfKY8L8NW7qZpuNN5eiGsSkhrD
BcX1pb2Zt1mQTZKj5pRb8E/pI7FByFv4LBgozePeQnrD4O0F68M2tF380/o80kofLxYmL3IHc3VC
nLjuZW++DLZzf9stkbFsb/+tzOJxp480Bm809v+fAVqRb4N7E6tFPg4RvkJhfsJNJRFY7H7f9EFQ
6d2WiNsDY0DvXimt6lYptlQKfHaX28sckCXZd2wbdtSD+q70JbuZAOLRzB6DpOz/BlbxGIx04kib
YjYmvc5ok23WunzzZQma3UzjzEkeldEQa+DLYvgtzKaGJngLeXzHm/hHNkw1dKRVRhqT0VHL+nVw
wl2UMCwcuFfMOr7aVsA+3tRcBZy+tC8vt185DOyBlOfp63ctM6zpwGaZr36XgrSDaU1kAzFXwvNV
mX4UUf8wT93wl2PzVshufLmpirANq/LYMkX7WxPixYZL04gr0k8HljL3MDRY4obC/zGCtH21HI1C
JWPobNUT0sOeU4By+4ZtuA836FPQcLYaBbzbZCQ1q346GoLD8Vhp0XMkhl3LwZk0gGPOwPqMD3mG
dVM/aaaBXG3SebtgI05bOMThbpgvMZtSrIVbpxX1UTNijtwjRzYWfxZga0DoFFTbWy5kNCIlih33
YGRCeV0o3GMLqnHnJyhiqmDWNjhqUFFaipjNAcIgyR3zVlW6vmv0A5324s9tnNQNPqiVQNuMJMUy
O/QtNhAVl3vVJ85TLeI/jVbjZUlL8qNrsR0WvZU1lF9JZIuzMEj1SCNmxAACHpIphEshtXqbweKp
APrsc3rXTKbeF9YIpVWb7PPl0zQcnkjIzi+3nyGx7fdkspMTwTwft0G3xJZ5Ef3EfL2Ivgopp3cA
1+Mmif2v26TOpkZf9yXuFUEf6TrUg4PghyZDVDkVI1W/XjOrYN4QGEQMIjVArKPomWO/QwlhFdZ/
NHRQ0eC8F6TjZdMfTuICDVrXHoQYWCfr8aJ6IidEqy+2Z3vg+nR/bC2Y95pFv6uuhNqUgjiyUgQs
UaQXFJtbSRCpdNxicALHXYUNwpByYPJ097tYhkh8h/SZjgRdtKVKLfK5YXrP+qaGLNwOZV/cgXzZ
NsZxasL+/qZ4jJcYyYRJzy6mY3Vx4wyhnvTHjeaEwb1dyL8GnY83eibyUA9KY+93j51mk1hl6q+D
VI/G3MX/tCx4KX07fc3yvNsSFQ78gQz0szDdvR7n5X+qIGm29VWf3vwhjt5xlFD+MYw1DYKHhsk8
OL1cGmCD3N7G3qwm7tpxsnIzDIaGmCK9uw3+bi/R8j7y5UlJicjMLtKr3XbREdIya340vYRzNn/p
aG9WnaYTt4vIYUvzMX+0uwHOi15+QMS/a2IKe2Lm5cZYxINjlzAzT6yVCqPoSfrzAr1ogx29SEA+
CjoDrI/yWg8ft6MG4ufummMBu6pghjWANuWcGJVxzjT973CT2rlZsWsJk74gh3MuJjb+S+VQSNod
+XJT1/XQvTE6duN9XnMWFj4DdipljNbZoosM4n7VKOPedzICVfyfIBCoGjRlXjs/RZEARrYuWiYj
SG98PTPhxoevjTSgnga0UGq3exDLuMphRt/UWof2sv9mzA5fJ7/rSZRY9b6lb7TqIAInvVrBI148
GrPMdnw1XA28qE9jurU0HNQC8nThaM59k7K0IqLZDjTsNllT0Mug/RJHBfjqibxjxSgTsD6HbKbl
SD3TaJ3aFQk6vvuFxIGQW9c+ZVmqMMAGb1p5yUPaAq1zmNzBpJ+VXPIIk7Y9vlN/6NtEuRfuNLEL
nLalDkVHj76O1dAu9jKn/+KG1zSKdW9UCLg4o361AaAbUP3fTVf/VAUIMz32z8GIhRalnRf66IqY
HPyxZ23XQz/ZQ1+gRxuqj47y9TAuyTeiX+XoRVeIZct9Dp0/DAirl20ZeG3ZkQpro/NgcLaO/OgJ
A9SR6vl+csxjjxZRJ+iKht5Xk0XyiHR6Z6SqITcLb2dL53llJNk5pTRD/PctgdqikJ9JF3DLflNt
+N2+lUH0dmAYEAymO2fg7G9Jrd8NEcCVAK2crC7NkzTN8cC1+qgWb63s6/gAxODQ9Zb2WJKaiz77
LcMXdrZKA35qG9wjfdbievaY6RzgFX5lI6323jawG1RDfahR29PqVssyTReknL+DtJ48XHOCEPZ4
z+ylXkPSd9fw2LZTohuH1Km8OBNP054FvSdCs/EPmmj+1rCW9nENMNeP6T/0RnJXDEOGZIYDYIl0
axD6FrUnVQE2he3oaHKDjijFwR7xXNteYPEUTLC2OhjxO4nApKdfc+q78QvuFKnoeIvpD8Dr4u5e
6WoiatGQm1hxgWPIf8TkCbqNyJpj3neoTx35xKK89nOdcmkwQ+jLTTvzFoVVQSZedZ5C98nO4Vfk
nUaKBhcjDefP1s4u42B0noEUydRsSNDlfnQqcp929LEm3V+VLYPGIEWL6TLFuOPMEe6zrLJoNr4M
mB+8rOF7FYrs2kIwUlCtfXkve26gOOk+Ea34eOIdTiK1tdahWh1yPzwOnqEqf2+V4ExsmT1wTN/I
3EQumOQTKBda0kO6TQYivHUb7fsckXM9lV9klaJWYMzaNs2/NLDPDCp8lOcJreq2Go7AVK5u627G
OHhPaLt5yOR/UEQ/tDmDwyDoGHZD7WWLZ+3J4z+VVb2f5t7+iPkbYN7FSsBn2Jh5NJ265kFamxZ6
9r6s820srN3U26iIfeZGQ/fSzzq+eqQYxsx651bJTMeShLBOWt8DFROGmPTRcqxgNzjkrA5Z99bi
je5ikLvtsm0ApvLGwIZfQXVEDo350KnAq0RncQAQyJ4t+0vF1Zr2DtMWY1gZoqm8kBCHXV98DfW8
S4BPoZBXkBqSVGIIn0jnmJO9b0xrrn/Z62s6wTQxVFrvgkDzZG7s2ho62VRY3wS84xxlrsyiQwop
M/p5wthpRWJToE5gRJ4+u/QGN7JMXjtupE21iPusVADGlq+yZHlKiszhH+o8D9LZIRwD0pFUG83y
xy1sBXQXurW+fYYc+76qmLCbRYNOKpEMME167la3p9Q45FPzpevM+vLZp5gmsbyETiGe5+bZDhhg
5ZXa0plecuUIRJ9m+zDCpydeykv+QEG4+IgYTgaUC3eoH4kVzI8PbTpHgICspzKEJKFX4Zlypl7J
2f+jk4Uak6XjTUPde8gautXQ0pyslSRCmxO0khmIH9t8DSfQ6XCL0KEpZgNdz655rzXJJ6NpbnbS
gta1Nm4XehPCV5bOJqxW8dQ9RXNdrxLTvcra+C7rADiBG125vxN4U8V7GKL2Q6p1VA5jhZzT3ccA
AaeKsh/unclra/qMMe4Zq+vG9ZynR57Xa2FkC5ruvkibHgMw4DSmojNTJvI4ygTyDrlBHqMs/lCe
Z1LJYXoY9kF12llGMYIFjjeeGoMZkyW7V+ETnmpmH/xa2RroI3AeN3+afL1ABAezZHCdDVhAWCbc
Myc7f0Wi6WyqjMfSjIOtXWkz2TH4cvPw1PN1mg4BJ7gn0SePYxlpHqnI1r4x823p6/SrcRWTWMV0
q72LUc+ubISxq0r4Ey/Wvsw0Yn7C3vZIIG2I1CyXQzG4eh6kF5QI4NOL4DFlX2KP1Od1wRJBNpNX
VM3gESCheQ5NdWdEIOHSrkME1nnljA6l0daZi4CPQeaDE6RfY69/iaE21r48W1WgrXUkxwcHnk6r
bwrLbQk712mmGgwhtAa5a1QVLZDMNmKSHKGMmz6YDK4MRIG7pmcXVtG2HKv+VKuBKelPazELHQ1G
/3GvUKIDpfPH5Mghs/FApv5zSrLom6JmKwXAaExRdWpdSAqdf1eYwXNiVQkDdXWnm/tWt36aAZTI
JIl5LQh2nTXzqemd8yJo22ccKwlSzRn0qXpV9oCIBuTjombSoQrOO0SueA4pRadyphSS17knGbiN
mbr6Rcj90mJp8OHEUKsKbpNu0WVJFjJhNMCg6NIY1zAhdlnr9W3e1IdcjvmhGfq/MvCznZQbmZlb
YcbfiSK6uKd/7rH23zm8RTnxbPPowoXXENjmUU5+YRsfOAZoFE8m4ahEJRjPvj68tWTar3We4LVE
r7BqB/6FnGlbxM+5aAawEg3CE/OJeQ+04oZ6EB3ayh465EBw0LUpe8cM9y+DkeM5iMM6DcEW7SSc
BJxSvMaP0Vy8pUbBCXnRemWCmY7hqF3W+ce2TJytFkEVYYIHfh0ZSnZs0WW0XdismWryMLo0e4J6
jtamaXwVVvZa52jWJ0ReNTgfZRE3nHWIkV3QKnoRTitE1OTRHdA2A+qsLvZo7bnOCEhK/4xWeKaG
Na5zo5hjRf16aPL5n49JCwXoS2ILFunmXMRWD0nQHtDZcZvYleFvtUXfnb82PnqzOHkLanlPYpm1
pou+t4X1ok20m3DFffZuuSas9cNQ1oMTCs0rrdLrunDdpyn0RyPq2Yf5MZSD7VFpEdH0iOzmAMk2
5VMY618s7DVdoBe4q5gDxuHRLjgHctdMK3uB2AyMHldGlolHXDfJpD0Yo8842X8AuBeS5EqMQ5tt
hJEy8RlfGrshoc0W912zb0cLaEITeCloFE+PFLoepv7bKWAa1hT/OpM8U2Om78pfR1U3rPM+nSAH
ahfMcIoVydqyKEUnPZjPjWluM5043CoevxyzYDiobP4XKep2kdy700fqyvvUdCGLmDrp2sgCCSiq
PlntmIpqQ3qsE/2TyUW3LmrDi4OKbsgUzdsiBCyZVy8ZRlhl9e057VjR6OzKNXpDm3eTpozK7Ie0
d88jM2pTlx9CLxVUfCLpKgvRHZJ7FiVyCGq3sYm1sTdl0Vx8hT7D1oYvMwtPtKRBlpdKLULQjcDP
csDQeC8CbTomU/8w6ExX0VdTitLeACDHUpRJrdpUTOH16loCYUG2apC1FhFWawWzZ4yVecG+7a8n
w9E90lHvSoLgzjUTXzalOYyBcjrFP01xvXOQcNskoOmcNPYx67t4g0JwXBsNPDlRFl/wRqGAo4tA
wy8eRz38S/JRvdKTdt4Dl85o/RxKiaRutiKuKXbb1aAJZnM9eQFG1WFRSSCVVABWmxnPrcRlKDNt
r8yApB9ZMuVfdNGzdpdzpNlPFepP820sR27tAY5R40YcycS0TjOSEKLIZ27q7kO/P0dz9eYnsbFx
emfbBXLJHGXNY3J3FZM6SaNzkb+IezWW8daGpuZFzs/o9nCRedPwSdmRB0TPX8WhQaIwcucciN0q
cQtcqFY87N2HpiKRpeB/FrHgAcmAJI0JIw1UTSZ5O2DTGQ2AETpIDmzuCIxVW14G6iTCi3CCHaJ/
0dwyrjTGet3o9gm5iNxO7sSanSGzRzaDHDAedjbKBXCUPqoitaa2pPScqnHdsvJVHc5HieAjait2
6JRCpFuntOcQDR04r0UrjZFx05G3R1jSoKv64JodSyK7Q8aCE+bDX7DQy6JzjNvcADjJpJxG81lh
8rM5C/SGY656uJZrAVXAr2SAr9H9GUcAQCRWeGoaPNDbL7owx/XURs/WVDz7jdzRYtynDR5KQLek
Mx4qsvfGwYoRq8zDVmP6L1BCRIN/H9jZaqyDz5kTc1dmlyrkH0TFYnSpUC7572wE5FiUNc0GrTwa
hfRG2++vU1tSCY8Nwh62QO7nHa2rdF2Yyt7Xrx1nHJVrOqMh3yeiuke8iix5k/sGqxGDR8a+nY1J
ZPgTdwz7zXmyV6L0N+YioPdz0fLdnkBa5t40hvFm1K4aZ8zVbAT60W6prNumDpAdcLPbBvWs82Vw
PFthSieUtjsqQfh4HtvvBN3SeqywZqNSYDqzEpNL0LDACs/JIdjERHytSVM5ZHYAF1S1n3nbvjiZ
s/T3BgKtBTklZfvuRHa7wpYCNLb3mS599abdoQxjYOZ4MCEATk8mK3iP67ukN7nNe7J5HJCcW5+Q
Xd1sGPirH5PCgQxUmZ2Wtfg0ZiElZvkULofzFiN6ZQbz1RBjSvqktjenTgcer+bfl3I0TwiOkFVk
pun52Zff4O3k9HjK7cFa+RjpN32YK4Kp7Stejz8BsCMwivV9PRA9kukEH4bsAEk97iCyPxNB8ejK
+UK7NTxYbZCsjVTi0FVTAogpmy7UNJsc9B+7ZN8n7nqKKWKKPPHhs/nbIsoyIklpMKZjT/lZK0qE
Bk1X3TR0O5u/boJWoKK9t2rMfo9u/2+/1NK1VhIqX2qnyCkwqoIsZ5USnmnlLfOaYN1X9DyZd3pG
Q+YkVai/aU2NArCZL71ilCs4lVpF8xr5c+C54ime5EMT5y/E/zqrDFIC8eLWdp7Glz7G+Nm3+gRg
LCNnlGOJ0dod7ovwW+RgjWmJDXeoFR4YVaV0U136pI64MHiZaASQNu3n3XPjB5s0yJv73B3/JH3q
7FTRjOui6v8yFx2VyrddF+kbaVj0EAxS2MA1HAIcSytsRtUhjP4ZGiPcMNJ3WVY4QIz2CTvDpmjQ
1QgtSS5hTMIarY3JTYmKQACmywqle/3ctJW6d8XILsSJxq1hJgvj0WCAjqhgmzHQTSbwcornjJYA
ovHWHE+WH3Bv8lRg+49QGpARTTYX5+XyORlr5q0pET8t80ICUpOVb48BaPFxoISrMeEm6Xdnzg3B
uPF86K1+a7fy7JbRU12O0boqjeew3ebtQJ78HcPyikK1enST9CVuriVmymvZcU25SzaakSfvlkZr
STpU1xlODHeKvDwMakSBkPILn7WFrZugHwv8ppyGN21qiCbPUq4BticmPDNC9VxsIhJutuFk/1jh
UxtddC37lqa1RpQKWzlUFn29+mUOUvjbCudUF9upRzG4pdpuD36j3rFks6MgDV3Z/rYzhhrG9q6N
CY6aWqNDaZR/ibmnsp7c7lKaxa5B7LMKHEAY/tw9cE6JKntGU8CXyQ3KPzjFP3OKgzuO1Nnsi3fQ
F/IYBSR0EGSGSwLRbSf3blvgmhsC47Xk4Lr1J2v2WrnkVPufMPF4QBN6lzm9c/+pH3LzOAhG38Kr
rGnaj2Foe3bFeul2j77vz7vayvONEVfVlh0Bd9J3ZG9m4Ld7S+NnAuphbjoC0b0er/0QjsWmO6TH
qbSvUZm+OsKq9ombf6ZdOK80gd8zCaJuQ9Q6C1Z/0jtOD7Tn/0Rht0cNn6+LmbGrzyhuyiqcrqx3
myIJJZKR5N9cB4hAB5y7ZsfzwES0fsQHGnicaffzmE8vWUFuU6ePP3akGZdEyX6r+eRmWEEhqXc4
wo3x4K6tZDb2RuJ+jczmKE3oqOp+skqnCKuvWev36dEveuehH0EcpKiA4o4OZDd+a6VxDAdOV7oG
7TZwPqKx+9uIz4LRbx+RyZ7R5mcT3Q2l+9G6BDKFL4OhpuPY4jvP3PuRjXEVLQjY5jWGZ263xn5k
+GawfznzdDfn4iuFYtLOAN8ahlxKiF024rErRvcKnubCKHRlI/ntXAh85Ux3YMpQJbZgX2kIIYb8
M+ZPRmP6V7SHS8MXqUcJkyuKdOu0TKcZYof3palOviV/uB+r57Bo250lFmKnmC+MVQt3WIeO9VVb
yWtce/UwjxuRi3Q/xCnJjiCkq6nL9+XQwk20TYjwFb1DveZMyVv7yuHNwGpdAzhGBywbhHGJpHZh
unxtTbxCphBHO8/nQze6IBGx+6kSUEPPFyIsstOf5zF9ZA2ucOrY4dYVgX5izPgzIhg1HeQCNSNw
zWStDWd6dUNDwi85Zpye8+DcSbTAmb9s6HO/g10ckA+9MbqC1DurRTsXhEfZa2cOvzvTNkmfZucr
yHD1YFcPa+IW2l048etQ1B5aSQ2TuvomM0fy103nBS+Aj4hyHfo4rTv+wuepXcSgdybuuW1AorHr
HszSFtspLeItIXmHeGwUPpYVraY/TcMpWDHPWtW+2OcVceBW5nBT9Oa2ktj9apI6rEl5jYUVwkqb
dK8H8bR3bAjTzIEm2jVcTq1K35Bs7ji+aKsoRtcq3YbSXBsKRknhWndpBLqi3ekaPUZtKh+i3L2k
wDgpXV908N9GPz9Vcb+T81bDRueJbHwxpyJdmAVY+aHRDCEdhd5e0IM5D33XvaHiX5TL1WfE6APv
pyMPll09VdozbIZ3TfqvoCFwglisg0XylFYVIeIVmXYEIIJkCCN4ADOJTXn1IH3tKxdaA1FG3Zki
M5B1zOk6r5LWw9mGmZ0cPESsYteU0VfPe6U5DSro9Brm/saowjvV5ih0/fnTOZSDui/TmvC1lIdZ
FQFNLVvuBrKoPc1UsUd/dldRSHlO2391Achrqxiw1Iii8AYRvgTJ9DkgMuYe5U8APq8aTf2033XG
2X4U7jtz0A9c0pmg9s9n+xON8Ea5tCBqdtt9ntxpAe8K4ryVHlX/bBfqi1WUz5hpX5kG0bqgZctN
OXocZnZ+M0nObYorVyKXuNlDHZpQeezKw80xyjak0Q3rxnCfxM5rQ6uANqAfJ/twsI9G6zSECvvZ
8RdJpLEHZ0WYQN+lpiGRhwnc7aVmGuFia9uzJXA6Hyb7VFmd9kr7/MIqHz8gi+NkgGIcLYmOXThC
ML5QFkToWscJHwK8Z/lESiDbxZjcCUtYbBqDvultX3Cj0T8tBsqLIJTJoe2hcpuLXuP2qWQgRF8k
0Z5Iolx1poZlAuryxSj08dRkMlkCvQLWbG6lGr33gYkkjx6q8kyU8rOYRbeOTIMcCAKLd7GPLW82
m8e5ZS2385IWkvLNtYUjnM6Lg97Sl/EyZNrmdTc9jE30B1lddO1icjXcPHPOo68zsVeeRkzqUYF0
uP8dHcsyvvOpocguZ1uJ52H67Mz2rhH5NoEw9xhK3CbLulXdhtWtxXdMyggtTz3hbFzGzwQ1voJl
QuY9h/cixKbCegQSvNPhwQQkCufWtkHHV6X99FnIUq5FFDOHj2KQH3PGpyL5obeXPd9q06JsTCBW
oeIoYfV7fSIz0s5miSCQtpGd/TUJucj0gDGfm1+qTlmH5U3i7q4PN0BSeDTiDGbzYi/P/WrN/ofb
fvlIK+azMzY0e7PoA8fqcGTkhGA4me995U+fUMTbtT38WDYRgBae1EPYjdmhGgPn4jgSp2NDp8qs
0LTOiuiJVWE03eEXukI9q69twTDICN3ovloMWH3MyXbW/OJx6nkoaoRoX6lOPShjNV3n4Ngvk3aa
5VYfdxdDaUz5FrlpZ3ArOyXi19+vTcxETC/xHBnmZ9dP9tXVe/tIArVBZ5df4L/Ab9dfwuN/J7yZ
/wNntR0hhSUXuL/UTcOx/wfPVxUSBoVwvw3Q9sxD7CO4esa2uXUaYmkf+jn9gO55Ks1QPJP9OWws
5FTARQLKkl/VzU16k+GFx3o4nmPF+MxpRHyoqiJ84ElfTZBS1sp/wO8wbJSdO+uos7LD//GL/A/B
kl8EwKwpbFiHtk4m1vKL/heuU9k9m3Mxo5WrbIAEtb4zs+oxbLVNCbJuQwurOixyfb0InlXVBQsG
7Ge0KJsnoON40UIOmQgecovy2O8p8iEUsK3Z5r0WaacxDLT/AzrsgF/8b+imzbvNm68rHdiiAzPv
fyh2A3bmIKyinLyDRXorM5ntkirLd1Cg/W2CBeijbs2DmjSBozwJDvlsJJdiaOiTzqWJx5Z2za6w
yxHJZEpIu0O/I7eMp8aJj9kiiUHyhxpSmSd3UV/fXsoyXNt+UJEq6/tHtr7+DtcAXVFD0Qpy6AnA
lqjX0Tzba+UkTyFBPhuXVG0cCChRZMzsRXdBDbVSPzfLy+0juxWfAsgF7B1J0wl+2IVWdOc1bTHu
Jh+4VU7hDCw+uzJRxRUBc3UXWDP6Bemod7KG+UgL7ytHq9+WNShs/h91Z7IjOZJl2V9p5J4JTkJS
GshaKKmzqc2T+4YwN3fnPA9Ccln/Vv/Vh+rZlRFRQETVsoCARaiFu8KMSoo8ee/ec+vqqe+0c5gn
6DWdFFMRwcN0Kjr7NovVdJgmatm6Rg+GxpYn0Xylq62dEeykj6Nj9vcVZVBmWe1fPDPXmJvfwFId
AlxBRUvTtvgXsdB/eGaoGGO6XhpMEbb4pGqOxIRHTzDt20tSz3cYLTZmDJt9b2p14lstR5xaZ8h2
BciBiRBPkRfSz7bBlxNvtVcrtakXJVogRoLH68vBqXEH1ivMQe8fCYTIjlqsYYyhH/rYJEbmp67p
7W2vZWuwDbUdJX3fpsNe10zxU9cuT87sZpc2EShbF86vq0SzmDArW5IhXiJLceM4JcM7xEHX5Xp2
pzFwFiM/2yBwNkwqkzPRyND6Q0nH1+uKM6KMQ5br7qsHOe/Qejm37Rq168e5Rlc3h4EE44TkjOtr
0Vg3aTMwEcD29tQ6SXNYRu9tKuTDVYd6/YK8+AH8GqodOySRtqDUDOd4eKk0tO6kEE0vfWvch43F
sX0qUG3YJj2ZOcwwSJcMOzLcFDdRupBLXYr6K9OcoC6l+PRWld44wCBzRmxoo6OxJeBMxzSRy8uS
lN8oqbPDP79Hlu1fxFk6/2VBIriLAZ/0PEppAbfi9wuSFgMzng0gNXhT5a5DYw2R0el2hILAZLFj
/dAviHYiV6fNQLzgRVrZ8GTNLEYzd5i1QeIGonGscd96CP7cxAjIq38Zh6R/GLQ5Jif63XVE99ik
NOWiMKH6ajn2pMaD3vUF4Bwt/1mr/KeslwvKTO0sBo6yU8tEpF6UdqxTq9vWMRrrK4xl6VByKsPa
p8mYb1WUz3eEoYNn8aqn65dqIN5HoH56NmtqlpnsA1SkuvAt0GXbfl0LJqtFN7WkxVEJA3B80n3R
qhiFdtW/RQD+YDAUggainr8ix519SJ72/s93Aht07e+XVcnyL3VhScmWxrX//YW3rHkQOKvyjUts
lN86dZ2BJaqKg2tt9UJ9TfVsgaUX635aVs5NWIcgNMruo7Wz9rbVUXSlCOwQcFWMbdBa0ON0o0sn
3PsoS6fHNDUIUi8419otZs9Qtg8sri4J19OXq/j6+iUcaKonRvTNm01cQ84ozRdIQDsG8Lqvd8Pk
Q7Hn5DIULWokxGaKTPQbg1MudTD9GBikkaUXfwHTBu77h4sDplQwX/BW1rNNbOS6J/1mmyTTA5pN
kyWcQON4r82RfgBEQ7kd14crccrDL+hw5KbV5/qC+PIXPtsuY8/5VZ/URuOH9N6fCitRSBREe16G
KbyxXPUmnIjhCggo43wlBA6984MDlAG1tDuZhdG9aKXenyZMSpDOomPahfPWyICIW5EqdhVSRrrH
yTvOpxjSkzkEtBiLi6k8+ud2VVySIaTPudAPl7OMj11cRjTBvWKrUZ+8cu6QAcShYNIzdRlzq+dM
LJ0H5o6oabiirKLmjdeozYD+n7puDJdAoB8NroSyXECnxCqAbLsES5TVBp3P0dD9tUiwwHfdJQvG
7ixv1M5YX16/5zH3OWgNsd+r7SJqCKCn2Fq2Qy8h1E/2N32N1lFVFW0mQ2yZPEUoFiZjPjdki6Nh
idVpTjkWit6xn1urvU3qDorm4H5Fi/KzDNP6Qdc41VQZUuArpFTDAM80mza4s9zjpMwe69UHhfbx
O3DG5Hx9FdVD8hdPlmGtO9tvdz5uGhYyQZkFj9029T9gwmGBLrmMm2yDg9HeX/GmzeoIQ7O5+Pzc
HhMlV50rMTDWsKu+/MhG+zOq4q+jEO0D4541y6+HcFYsMrB6tJJsHNO+bfXhPPWje1qAbx7qHsOB
0dsPyumzTdU20Q3Z7gUTmFVNPXgVU7Uv1++4rPJnUUCjur6ck7S906pQ/7ZGUSlC2nadXaubZDKM
k8eduLdm0a21C3MYA1O15zikC6v+OMRx+dkp59Gu3Vt27AWEPyrSUXfZ18i2Py+NWg4yHEH3apAY
M0Ir6I2dGELV3xKbRldMF+0VJzSp3/pyh88ivLFH+fzLB6OhWfx10ykDCZ0ESgCEr8zmQNHiPull
Uz7pjvEtHtz42wK1J5mnPQPD+Z1RTbm1OsM5MOML8s5l8hrrytzm/A8/HnqdEfwMYHEihGDTNxhW
c6hmjAU17/bXDp1UqDkb12juJErR1ZanUIT5cwNu5XrnX5d/1Q3dmQPTim2Z7plTrCGqg727vhxX
7DBCjQfLK26uSl9rlfvqQQUj8GKVteQK2tjUEtnfgWadAyyt1asUWKxXUidOYs71TkeE6Hrs7BrH
n3NtfpYcLMd04oqaxGf0bPNvKU3tAF1iuC89jaVzSPVuz/xt8ZdOLV/yfLpzLJJJYG75BnvcX1Tl
hr3exL+/yW2XvdnWpUut6og/lHdLNBmF2xicAtIsgzXY5EHKI/U6AfLchO4cfQdag8F5cMmDARXJ
LL3Dq202D6Zj3E2mkb4M810PxO+u1tNDucRASBjS0nqOHGufVeg0etgLwKCBkDDQRRwpoLMysVji
rZvr5rlPU79ZdOyBrjtCkUkSKk2GFanZiftRuMNLXZFvtxL5ckOKS6+47SzUQWn5XDOafXQn49cT
0cdTf//rtEBEmR8lCse0btlE5Vjxk2Mg/SQz7GSofuxJC0qLm/KL28fx5frlyuEUPVUSj5RO1wwv
gy43cTnUbzM99V3hcg/ZblS/Zb3z7EjsYLENr29EmLHmisYrfQ6BW49JiJ+rDoh2wn6yKuWvX1Qk
iNB1M+vX9yJjypDKI70T8OtOTG3yQG8seemQrKLS8bITXYh4czUTyDXit29HODwEdSL3YkDV4zOf
y9G91ZKZeRH4MOaxD7/aE8Y8XgrtY7LFfCAtyUPRT3J6Wziun3sNsaIo1/zKMPK9B6ISzkG6Ak8R
nbrlUzIoHfySVe0V1Ta1LAONbh15syC3J4p1+xFISYAwzXwxLTe6bR0EcFn7y/mJdO7dm6b8HIaw
0fRZ/5KAkrsdV71nMhtQT0slh4NXZJzNHHYs9NTM9kSzH0JzMfYmzfsRhTsau1sE4drhzyuma1T0
v+5419Qdch88x16Xdt0GWPP7oiBWxjzbWbgGwCy73BQHN0N1UC2PMXtODar1QKSpTncTi+zkHQ27
Sg99dG9ZTD/D+DVGOZ3CU5uN8uyqwXoO8/JWRh5xr+tWaaC3MjroDBMWUzAF4PFqas6BHi45tuXu
z38Z+Xs2PL8MTy3xQkK3pCO4WGDof1vhLExVaSMRLSYTDcko2pM3u2YwdrWBmDXLZbTCwBKrWSBV
DHtbEaFzPTTpdYOosVMng5EvDgNO2FEh0SRcoYYTKcTHBbgtEsP5bXRhJxCVUVeW8x23AtPntPn6
6086Y68x4NMIUTeGXW6ELQSSxoRsOC7bq9tgJpDbHdhKklXulCTGjdXkSMKutkYXteO5FcZe6DK9
6RIIvHWIistMYEhGTDuf6agQSzJl9o03PeXkUmtpyZ2j9eIJO4u6GFeodpP/xLWJn0uRv+NPBL4E
POqUDvNyQkVT3WpqP8akq6kKdoURBZ0ps8vcoQ3gvNlvSyXMbWzTFu/D73EWMhiu1XjQpDguoL/9
Ka2tNwmKzkfNXZ5UUfrX+iR9iUSoDuTxNTzu+B2JAP8EuybPmIcSKKfZ/dUo15p0zNM2Eofryxp+
2l/c2N7vu1suHikSbjzPYEBsoYOy1mr4N9WuiB3Y+E7/vVrZmPOikG6Z12tTWytpmuVlU+uRdp9y
xEJkZ15cbNaPNjJjPx1HiuT18ddmurgrda10J2TgA0aNydJCH9dndrFiYNpq6PcN/cBdWlJKYFII
SUFrRzTx9kyCXjfez8MqUmUqZVBcHSn3wOuEg3WqMjSF11sC8di/bHhtmUf7cca3YHp2/WUV6gnW
OFPpassDtpxMWdDR5puQ/AG66q6DUMI0m9WEdIOYuuSobwVlPXX7fCq6h3QBppwtDZzjq2Haqe8c
RsvwSxug0AmZm1QoHSkCD+FMjFVoEbOz9mrQ6s83iVk8K9wvJ22smHmu/xUpxw6cYageF48tp7wx
nc4D7xRBfomWcx+S/5rA+siNn3EnBsq6lGY8Ki8ZfiQE0v35M2/9PiTo+jl7OkWpC1iZyBPvD3Up
qDU3F1X+fTJfleWOv04yHL5rgqWXkRgb4tuKhYPFkMWvrhkfQD7OX40RrkKf3v+6JVSCtyTtR2rH
mbaU7XAdRqv50oS0CYq8xSMzu/UXpJGw5R/aws0/0N98kkiZPWn5mJ1qcgu3MDLIITX1b1GkJj+z
OBlxsqv9sQy0xYou1y/eusECHf/zq8ABjNv5t+s4rS3Q+IaFsNiAmef+oQdKyy/haEz/UrUFqjmD
yjEdzeVDEPStwuhrWerLrkjzt7nls8EMZu9cEwcsnOj6gFqygl1A6aJbqMISZuEfTbkHxXexvK4l
lZvdKc9toKRx/V7HbMhzkcz31y8eStCTHS+AucJ3o6gwBfIfekf93TvR+/pi+f/fpdrrsEy/qbLN
0NWAucI92fjXgiRZ6xPH1p4ZzlW3oEoKJnQLoi36hbslivY8UR4jPDjIJXJK1D7AtOJ0QLEIVbj6
mAsEJngg20vkyI29jnH6MXkfJpFh/Kg/VVMOd66lPTKsz27KKXwfF2JBcj7fi51owz7v2dkxjXab
a3cqKWRF6Lz13TIXICcOxm3UlPTi0+qA/dZ+a0ILUp6DY6ltWyj34SBextgG/JdCRcdhejCdNxoO
39uVClFbfc0eUuKsTlqYSqgLT6OFOYSHXNb+tU829pa9vz729tybh3xt2TH4//WHBH7wUzSsprC0
vO/nf+KRiZdAuAS382BMiEeIHf4x9cWhy3GktmvMJ67o7mytXzidd2ccOELp2ZnWq3n4dUIxw8rd
F6UzvyROEYTpuPvlt43aTD1ePZ3LJO7kZN2GSVZexjYKL6SI0IfMGVL/eo9scu/0Im1h4r/VaN3f
0MtckAtqOwSm9RaKRvwN4kUtO5rMc4MiKiopwIZnk37tSxHHWOsH71DbeJWlVY73deXMQNxy+1Q7
znA0bcWchfNLRQ7ynpj2yNda97ms5urBsvJ+VzGfPxSV+VTMlfYgehexUdNf1hkV9N+M+GmL7Dln
svrbykWSuCxDvwVFagdihs8K5ScP+nZw0X4n1YlgGQpCx41gbGLg1YSmX+qy0V/BU6iDGN380ymR
kF8nY6H+OQDXhJGY9YeiWQ6mJeZLuMzhbaTgf5LEaO3Lzl5Otq6REThWnz3LFsaE+dWmPr7tYJsd
kLvsy2jGfNRI6y2HZb5tuoa5pgMCYeZUYUxv8xy2EBapP6xRS0ES0oFqrPZnaXI5tBI4SGTZ8Byr
HfrSbxEBmWBw+5tO6P0+w7O7C4dIHTqR9odx1tH9NN0xcrLpohLYNL2RP1oQ/sBzuY+tTVLpFdia
CjJcf9GObU9nYfDUpQz1xyhN5D9px6ZYA+yc6rkK4U0S/LiNlFxeOzr7tKPhGhocmHC0hPkEMwwA
4ZM+2v3DdRH8H4WI/fcSwp6rgn/+mOb0Of3fz6qe2wQz6L/9997of1HUGPbb3+wpwUf/8X9+lBDp
59uP4sc//vb0H/9eqR//JRiKv/MrGMpw/k5L2wGuanlC53zMBqR+dP0//mZYf2cYojtSSk4TYm12
l1Xbx//4m+38neGWJGWQk7ZhgTj+z1goW/zdNg3H022aSZZkNf6fxELR2f1DGaCblknHl+QyoZP/
7l2PBr8p9+QkYDSXIvEz0HNByBwm1XERpDNYBRugb5zPIwpM8nUBcicbSl0EAYzN78BWEYXZzxLp
DEeULLH8pOye0pY8nFxm56zHuAlhw+4NAG4dTXETNHQLJMiNy4/WrLcJWdRHHpveLzVg7FOiVcEw
DttkANGRI57YQCxHUVeueTFpUEYTB0gyxoMhFvO5TLIbyHT3RYiy08X6Q0mNago08nqw1e0zigXI
BeGqpCoG3+5q9JHCbY5liXCixFbh/XKwSVi1Gg0SZPBzYpHWYrCdVTNcEAPxWxliYXUFyQXpYCJ7
JgC9zoB1utTBGGWwMrOnbujawXI3fFc33uIOJTLJFKTY9Ac0Vj9UDYlpEk4KcHHY0b2PfW0s0sBi
NNepCXuTsg4I15Mt+o4CBVQDm2tN1W7pHu3K2EHLmh5js4NoHlXlxoCnlJnwLSPXwFjXvHdjeLvU
A5Q5fWI9ATeA+ru5SNk+alUNUrOkJjCXu5aTFzIVEHoYQWJ8LukBcPNKkFUASAjpUBkKI0xkMFyp
AXcolSoW8wGfRYxLaVJYSlaa4mKDnnYwJ2+KEthlFYH1U3gwkcvARNaXbmvlFUE3k3jHprqXBozJ
ZsLuMbZfej1ZAAU1z5MHEQpBMRotpf0wtehN68sfpWLcXwJTCoRoAhM7Pd4BkitF1j23ldypFFiN
6/JrGj2aJrQ+W6+rjcCbaAzXFQ2CTpSwAjPuFHMJOBdaQRSFZEeXmrsp8+LAr5gHWYMhte8HzjKw
nHe19Yq7FalfinxvBtUq5/bNmbY1+xXuUiqtxJt9MK+4WK20PcZtX+L/g3s6UII0ZbW3c6FtHdVR
kgSSA8umQuO/TRNH3xq9d3ENrh/iWOzAg8mDEr736JJOUTq55yXHutSmxFA3Npa1BPEWfUTA4wFB
O/AHhfaiZ+ElB+vqZ+ZyyXsA+NzmvS8JV6LZgSwfdBJh0+KRUlTtiqFK1z04SLsZf5VT7zQ+GdLX
p9R5LPAk8BzYlJFwHWruRbZvY6F9aMmMq4S+xZiqUzzXe27/V9BQd4NOlgCWhAiv1iqDYpYzLFlL
F8x87aOeNmoJzTHSkBxZxAWlE+esRNsawvo6lQR99F7xkjQwUqCJEegssDIjXq2jvjqYxhT7fQoC
aoI8bpasJEZfyj3nH7/RuOFNuLbe6r2sl4lAlg7VHvwgbHoFFhxOCwmCcQzYjDIROq0tFaYNVObU
6MYnwcexb0q99jt9Yvzv3eS5AEWMQd1wZ6jyoxmoSD54vK2PFZ0HpcieM46EpykbZpqsywRESjsl
NJG2TTI4G4N8v+0EAz8SzJ1C7xagd7hKHM1gMrkf7baGl+umI6onn4Er7JqGQSMn09IwPhXZf3tG
3oe8AIUMKhlU/kw2mskohAh1gc6FPoLWEu4y2zzfygVn4ngPtQam2wDvgdgXtWPsvNs47pDKjRjX
8D8p2DBDSBgLGTb6FthY1tX2plqOUYcKPY+5MARyw5ac8yMhMhLxOe0nvS8Q0LgmJSKs8DLFGJSj
C6rTFZM5Y5rMbGzMHBFRmhbfJ73oAtud231T8lEWteOTF4M42EN9FlkKjk4HqT7l7u5oK8CDZJlp
Qw03ZfLWVxfhmeXaWfrsF41hVfo6uj0rTwFonwbbY1QaiK/K5bAU+ie5Sc9VBEpyXSrhhzD9xL4s
baT8AMWu0Rze+EQ7OGJcGCM2l/05zSQtQe/bMDr53nb6nSJl/BCFb04LmTCPmZDEY8uwPNr1Fj+e
+CrSrZvqAFqlsNnckm/W2H2PPAyzVqh3GwA0pY/zF3Ar2eOmkT8MqM42g2vRDXNh3CCtYOA8xTrC
j+S+hSjjdedM50rwpD4TY2IFVHeNPOOaeupDfhNbwC1Ns++SdZp2dhUFbYveIhnZgWzsPeUnWXc4
tczxhtywlXia7XOteyu4hdoKkWhm2uVR1fWXIY/GA8E8PkxomAo5e54aHNtPYh7AVg9r5kFgOxRO
31r/vr6HOT9GnX2UBpPDWu/Nneq1+hbaJmLYJNujFYDT6NQPAv/cY7yOxMQAP7Lm6O4a7d61BiiV
Brw8s83wKszRM7IDZKsTlqre6LygCyWiMrN6zuDG4aU3/WVNYa/LbJ9BMWqiokTtzqrVmIKcR91A
VJvZF8r4bzqJHffAAIwhO4EG1Xky8zsvQZyNn5BsgPCVImHfuzLdVUqnAYZYu1AkdS24ndDRaw88
pSPuy9vB6B6WViVQVHj2wx4kV5EAvFq+Oomqg2ZKv2i1c64KDHFm3AIhrc5NNjoHiEDxJl9GEXjC
erJZDQLkKo+eXKnwrXdbOCPy9SDbVxoyW9OuPvJ0EkETCiKNHEfHAlNPfplEd1GcgqSuo9sZUo9j
gGmdsvkpztP3otc3NkPjQE7FrWEBQ3UdK/UHeCFBlLu3rg55p8ZRykPnkAiTVbSqWtrqVljiASbP
BnzbuZ8Zcc9KbjvipEl5YmnGjQ2dCfWunY3YzeZLWedN0IfUJvVI/h9cipHBcGpG/Uaf3TPR8/15
gK3iTeF8Q3POz91ha5Mfvk9z1vpmdZe71qICp0P0C6ZT8LBj0ioc9aW34inQHUiSKidgsIjmre1w
9p9YjjeqdgmwcoriPnGFs9H6ymdf2qa1lx5ofR1MycPcJdZnPEaUY4yRzcjw9qMJtNkpN5XbPRvF
OqxwKTPrCTc9KnGt91TQAhzcKrRSuY4wnIlGtMOp6A9W7QVunROA6DQrXBagEuNdGK9Yfays0h57
eKhRoq1wqVx+CUHo0pYIUNwhEafZ7gQrhtMfJREKswuVjIkZEYV2fpzJr8Oe1jUkPtUtwTQlWpub
MUyMbeJ2sx8u6RtdTOMFeySrnye/CvJVSUYDAYNtSu1suwW3UWH/GZl84u+3d1MnIqzr4P/Bm7Mc
Iq9gQtZszd6Yj9LJftToVrZZUXLzmmAdHEsGnkY24nog2dSWFR1gE5ykWcodquAHq2SKKk1jCGoc
KL4dIaNqD73NsVhXdk31Dsund3GfuI9Ikh7Rwj7P8TLdtiKBlY3wNsgyqMC2DiTIiI/WDDzDWDRu
I1H5Wriqo72D22Uw82Yx7zuFR0EkgjCrOqNU9ZYDfxPBZlHyIzjTi5sPy7FNCWy3pxN0/AXuDuzk
McHv0PfN5GuxESwYx4I0wRihR+Vn1ae4GWOgSw3ODJb4tb+fZSIwJ+IIMAyB7+q1nzT1atbqT9T4
RjBHM660wghaF+9Pu/KWFi317ZSaEp8s4+lV7Q852M+ku6CizgJzIAyj4E9aPVrTZoxh2fIubWSQ
pEQuJV5xR8K69KQ/DWW7raOqChbU4HWHlZIwU2idI25j3Rjo3I4yKMPwW44oUFNZue/1ZYE98JRI
3A6xEDvK8cLXXZbzvAxl0JrAQ8MG42r0Lki44HaK3007CffkibyybN8W+nxBFPeYuH1zEc02jKmW
kGJQdOhpu2vnuwh8Tr66qLqgiV4iYwBBa3AvAJmpGD3C55XUJHXKJcgreu8Z7Tx6Q0cvwkVitlK/
bXkMhLy1Frs7diPZs80of2bF0lLKtG9YinapXqOItp47TbP3fZJn/tAyJk0rwTtMxNf3jbjfZz0l
ngSQs5nH7KulSof1uO79JVIfeTLcRN5EtslC4ClryoOwoodhYAPUNBCnydpy4oOVEtxAbU6QKZnL
Ijp7tgf9lcm+Fyhl0yTx7trMPsZYeunkUyaWAyMZOaQbm7CDU8X7LZzL9kvUfR0kjXsFxofltcEJ
jH4v5qEm4FKbtBjKNnxaY9J9V7zlBGgoW6rzrBUIlKExdUVc7KglWPcylPggqw9DbVPKRBBsqmoe
g7mV8Q1kQ8hNIap515Y02MJzaFEkmt7j0kHSxORAs87GcZgUl5wS/N5x4+3QuDxPSBH8pua945ZC
YZIv+MIvkmRkE4TNBmF+tRkBMGBGzceLCltxgFRDB8pB39OwJ8ylAUrOQsBYLSr1kW04nEMmwoHT
GLue41tz+Bnjez+YfMI3ucgONX93ZBk5ZKhJqXYijFEaDmcJmhaVsbbVEMJvuxHrt5zIXxlRsmpT
hYQ8HSnvUwWSbErLQxsv3LMTyBBLVsjoRXaTMYPUMscn6EsLrFQ8wHwgYcp8towvbbMC3C2ZHwY5
QjJBvi+HxjxMKPRIfCgf4xFaqwHoclNp3+eylMD0tGCYJ+OQVBMyjQWEYjt58pw045cQPsCm90gd
kosHikIvFTlq0alzsvaUmNWOYSnSqqYywEvrNynxbvsiJ0+A+eDBaHDlVrqKN4y/OcdO6aNMCOVr
I6Z/NPCIdSFdoa5v4lw+uWmEhlA3P2JFGiCpsQXb5br/lRfAmbk/uX4ck7aTylKHYbGCts0+2esk
pgm3bPaxl9PAmEC+JTaehtDbeQUUdvTurG0uh1xTLgxHNP056ymoh7Y/Rib4tGycK0bzcbxD1In8
bj+LQV0E+bCbHFEsuqR5Ww3TeKS69p2p0hnGsQJ3449wYSCm5epmjjAGoVtDpRnrZ8bQOD05xxrD
I3aO7qDm8UVTS3YsFdKCWcizmA5cAvekYccgACTK9glcm6jDdKDGyjtoM8AMOlcc7Ao85mM3f1+G
ug3W6OTForDDkG8HxRR+hAUB9JpOOE6rfTQduUOueuQgRJRS5Z7Z3KTbhEdHR9nk5N5uzA2Xd+Fp
jwGCk2Hq+AU+iaC0vU9FLzix271pxQ/G2GHEsx4x9pnHBBqBMuVe1Cw/uCwGjtAV5myQkwrWyZyA
QhsgmdMWcQfmHRBm2yzk7DEPztkI1bbIKP5oLaUdiJsyjV7Snh1GN7FVTrOU514liW+kKccnD24Q
YFvos9CZL1HYPgoMoohG2FbodLDBlDi60oIWftsS5jKnHN2hjSGdn84mYWC+XMFsyuR05RGQhsjz
51SC3m+nTJy1mDNWl5D7Q9dnFau/FzYBO1VW3jZtc6rn+CCWNMjjeVvP3o8cDvQuTnXY0rjFjubA
hyqAme+0FuoiBh9+5qCZqU80UxWB2befTN4f2vBH2I+fXsGZuk1BNBky3MaT30wlK7X9PrTti0JY
M4+hug8hPLLhbL0MQ1lV4JPFgTPitAKYFgLUiIxPglCmTdprKKoiTQZ2m7wIOR5UmX9vOQGytadr
PQL5yepPSgHmnPXh1tToxywZInMhtWAR5g5PZR+gVU72msz8xBoAZuqZdXANk4GX9t4VPdijIzeQ
vDJqRNyeB47g9A0/AOR9MXRgkJi7s72RudwJTksfKRQPUV2LfS2TjwJq16SbC3zXHB94lEQHRUUG
XLjYxyEVWgE02jZr0mG0iZinmZVBKkltbk/9xpMafPIl2Q6iFgQgkF5kVMo9VF27FQPljNMHU5T5
nKHvmZM1ZAMN6Q7dRJAZxGHJarbv3jIvfFsi0rgHItl2i95P+6pcH3DWLG0Ox0NRFzvJB33T9s4d
erjkJFRyiwH7kePqmjf0zfQGD690iDEwOk5mTa7j9NZWgUDbruASUsh/UEfBVItsjvp2BVMfhKbK
7u2poagdOnKZ9bOW6K/4DA9DSRXoVP2ajRju+rXXmZRfCWBibcIXCn4cloL3XjeNRvuJlFnZhocp
4haMR8Ceg3LvYtLTEVvRgRW0mZY6IoGDHN1yml71Kb24lXer2lj3jfrVdpf7RmMDCVM0EkBdEN9R
+OjsRACS8HcXrsp49KbHJcZM7XkPka2gBhaH2XuJzVUMdFxoGR25GiCiWwYg+U2RammgtdDaap6q
7OQOdDoMwns3BSCzVTIJeSNvNxg/FZ5WfnfaqaURbSebyt+CStNa70RL3ZqF9dPDp42ealtaPNYi
ubWb6AkTIGe0+KHNMbstXgZgQUPGMhZ1UOXJvT4m3l1zXiT6GyKX750ho4oKS9LX5+pryYJ1Q8zG
Tw79Ypf3isLGZFYpnfaEWPBDt0kbAni2R0rF1JPMn4Dr/M1wnbPjmJSn4juiuI94WtgBneFR8giB
zEAr4ukp3F+r2xsiI/fZnMKjC+FNj1abO35kX3P7iw5ciQ/HfUDhACE/DiEXVdazKvuXuAaLE2fD
FrYJXtTZJKy27SO/WiHRtap+tpP7Dg3sbmR1v8ioPLZz8lxlyadKoN9mY/0DTx2JHAgvD9nYFBza
ITkuRfKca4LKGyfn2HgPIqshOU50W0vDQgLD/b2BEyn2MdwdQInlBqbTh+NwRguXl1kb6LO7ydPY
dLY/n2KGlkE4thp7Jd1BG/Vi6EaEfDU6eAWPxttipYRdvtBVjQLyy3KA280unggW10RNpEc04/qv
v8xDAXa+AaUNEgbu/UAHLJniHX0hxTWJqF7mft7XTQocMh18tWDSIf1iEyte9SHvPq3k2amlB2do
xr6u0mdj5ILZw43WWBXSzlz6aYiGmVNZXdJB9GqCRPQvVT58G3o6YhaeL/QAHIZ14ERj3z1zAur9
YrJ1/9rmkkl8GKnTwTvSkpSyhjsQLdukMh7Grv2e56AhJejqjXS4GpOlviM4wWBU+PlCehY5UbvI
TRf0tMX9r/hRgKkZ86WgAwpCEkr2BoT8peNjxf4KBFFlymGi8EJjMGfoyqndrcZDmia+6Eprbw9o
/8jNMAbtOQNmNE7yxhrc/lmunJODpkaWhd6lX0ObkzMek0hNjg802k9RyVbnFcwnU3R7mg3owG1s
TgVK7RYF5ZHlvDCGLyTSfQqc0Y0zPoWu0IjWMN4KULMbd0EPgYGdwXpH4yJ2cm4vk+ca085jXmNh
52C9UR46tJHSMHEnfmeeiUSHQUg5ABeMvoi26p3rSnydF5vmbgcnEJQhLmCEhrX+bpvEV7Ezc/IY
itPYDC1OZ4ueL89ny+SK+7hl3MEOUJgZEnQDy/rM+SBgdsW9UXWgCYcEejNsx8zhQtB5DwxrtsAo
2vCTwQigUSKZid2kmKIPWthMf6ru4ABRRyZED6HR0+viSrdQYxV30AAP5h2sAjBKZoeHvCEuMZr4
zWARXCZ74cMhBM7nth1o4EeidY7/j73zWJIcS7Pzq9C4RxG40GbDWbg7XOtQHrGBhci80Fov+W58
L37InjEWm0ajzZpctFVnVWaGC+DiF+d8RwkPkHzUleuk4AXxOWai/iGePj4yz0UOqpdvDtXL4j++
Gf5/cuc7y4D+y7/+C5tt+Sv/33e+7c9n9p+u+X//b+1PFkKTZtn7ZyW8+/mv/1nMf/Yfu1/d/As1
tI2a2NZd27BUlq//2P0K4y92sTSKnPOq4LzACfVvy19N/CXQObDbcW3EaLb1P5e/+l+GY5iWqmpo
T23dQZT676/x+g9NU/1Pv/67j9WYf/zftU86PxZji4vMD0slr4Wf9HepnwyyUIfr8zoI1defiDVP
/AsRN1TcqFIaVp6jdN1kV4tItaalOzAAf5tCkhmgNeF3eg2bynmPugD7CBDZ0fquTeGyynCqrt4W
eh3lay2Iq+AUheSzrVQfnMVyhKtDGEDnsDHDJqSYZfO7Tigw3wF6hPih7SppoSCSSmKTigjE3W7M
j0npqXeQPucQq0Uw5WV9Ej6d17JiAj5gocR6y+t2xiI7ZMTflEg2IoyCaVwZx5BMBPFcxcIp3xta
3Wxrt2jFUVYEpMm34Iv1ZV4ban8jZT2CnlaOSkHgT4lvTt0oYmSMo8hmZgGpgW1tzFyEypfOBtDc
NDTmO8Odw46gfaU7QyhBS9VbKAEUSY2NCgpA0UOE8Hss9Elh57j0CLYqwrtRIU7aCjmSqlhEWiE8
NVez2kP525prlbmDPFNBMajBgJbRoaAZMNM9uOsO1IwQhvJTEQGibDQGUsNSRI0vXpXEUdsja7Z6
Ora508q9MCsH2GOLSvzeOnoljzpobUaSjB+sS6ipIjnFg+GCB/EZfNRZL4O7ZhVjyYA7NdWvuJ5G
iLlOZ8mtbQtkP1lqhsGFuj/JT0FIPQxQQpk1e6P9HFtN6AmZxuhgRD6+jLSspFRNHRbbuONhtup8
VjbL2E/il9zpGDLVwTwlDCLRodCJRyaKKnGojefbwcT2pqzDdGXTbYEDE5k9rUOn0Z/whjGBihye
PSej7N3imvgiHS5QxtXiKLTA7tkCRxUxGllPfZv3cwcgYeY+o+EMK4Z9fjNnuMc9QcWsemGrzrGy
BwuDknGWWNTtZaOEPB8yUJzWqZWO0T3loVYwwCN7VeZ3F2jXeHUwj+hfSoyCflP5AFx3AMY79epU
lpkQjI1ChEkmltC5mOh97E6EKfSzbKDpO33l546d7bD8xGwERVBn2tFNkasOXtoHcBhXnVbZ4U3z
/dpKPBFnwMfTCjletNFJCrlLvvH0q8gUMkOhkJdjsx15MUa4tsJ4cLzJ1m122CgxWE2APBXK7yod
QljKWT+RKLBkve/Dj3SUCOT5UrOIHGA33yu9wFPaFJW/gRfTV0dJFyRdNJ68aworQoqPtQwEmUJK
ZTDjxWSc8h61sFFivChi6hFxEIqohhsHX0wy4CcttHOfNuwQsXGlHUhn3+x3pIDZOHVlNrnKscEb
AGqZoyyytqOutoVXD8U4YJnldxnhsSH1DB3jQNBiw8oXrO0PIjWfdZUb05uBiLTsPPyoRB/CjYa4
3X13ZKjkN7XJgvzT9qEG7dhsk2jd+gr0GQ3gBTgUXRmghhNTwGh88ge06BUbUKVgAp2g7dmb+NZI
ctKBXKzyuAnRgDUtFgB3BEyNQ1Nr7m7dygQiWMDAoaydHrhF7tbjOWMai3EpDp1iGdbj8Nl2IIU9
PL/pN8BenVmNYSYE/gZIALGnReLBVL/XLgFjNvNAiAg7tCYXdfNeW6UvYmLkjIJ/1bOr4FSqHX0r
FZEUh9nVr24toxus16weKl6CbRNztlBROHwA2Iqaz0qTpeU5kUrLEhfIHtetXtnaVW0HQz8L07Lm
UJyy4gzyqZ6rojcJUW1oC/cu3PZfOCMokGMddMgLceORtZJjRVeG9aJLt6IQ9uANdZ+aG1tiRf4Z
W1G755hd+XD2Rwa2fq5aIDMjbbSBz5PgtGMwOEDbRd6HVCXOWPan/sjIUfXtwqEpZEftQbh0xIeE
4Jgvioy3uB4NCRxy8PGVMOrjnFiT/sHQo2mGno6QbIZwVU8ZDIN8lHq3L42eLZVMGvAKXeUwTHVs
znqg7u7UH4sY3R5LrgIijeOjNr2Ukdu1kKwqEa07q7GsiyILH7QB26rC09wB6CG+Yr1Y6upcWMu+
Yrrnd61R7RqRGCVJw02KgKhV2RoNISP9Op2AGRl29bB7o3sUPhxdsJ99oizUrCEELOyBBnvJJBn1
YCvlNepxVpase3k2e9KPcgWhgFDrNarA+CfxzUa7FHbJjRfRaTSrVlMGUPiWAoEldWZMJD9edF+W
xbWgMWNoOoxrPzYngLEiJ4+NtzsWfnyKMVaFzzHvlkWgoo5MtIvWqDfVWBrGuqcfZYKah/EJJVf6
Fg9mBVUuUwpYcVQr9kr3kSVsQaQH5TIRWUDnV0gWW2pHQXy20lhHimKjXVigOLcaqG5OWnokUZES
MTqRjT0Qrhn63ICgFwDmY9acKsUaxQHUb+x/VINiq5+GRoO4A04KBbEzB0Z9Q8L8bBWZLWvtkViW
GeIPHeFiVrVfehUWONJrJ1uAELPLHCJ0nKTmuXXHdLqEABBnBnQQVLsqYRWyjdCbuFC81LICWj23
q9nkpMOeGGWVybK08347TjxdoHpqDTglx24ar69rGNI10Q5EAIUsopja57r/q5SNa6+yaVQnL6gm
Vz9YNrflllV6+WNmAAQ25tShn2kZQdiow9C7bsaAJ8y6kzIz/y8ghj813T9qw7k4BV1iGo7gAeg4
hoEkba4u/17zKU1IlmVmf7k+91vxFiUOillWyJw+t9BH7fFkKrbZ7Dp8p7wTe6oprvQ/lZZSisn3
QY71iuNvZGUa2f7/9xt/GoPnsUAr+p23GQv7+y8Kwex/6RlU3Bf/537j3qbtPytM5z/xjy5DuH/Z
qg1wRjOxvf1dYSrUvwTyUgOagkuFb85en3+XmDr8J0zVMFSQt7DC4D+hPvqjPtX/soQtHDxA9AV0
B+Z/pMtA2+bM9IC/XXOC6DHkqqAdULnyGrV/wjogiOyF36lMu/Czr+oWMUCjk8ahkpBelimBdoTe
S/CLvssukzr54JQWOnBy1fSxKzeOZMYVgrqunXjexgeHtoUOTJzeu8Beve6VsV+UJqd/5RusImOk
AqQ1vZWpb7+GDsy1bHirSwb2GpEZLAS2hoHDHPqJbiMTyTJT9Sb5PQoTOP+QQLUTCQ86tVxO+QzJ
RtBoqRaj+hg8bKsFJ1myEnJtJCHJ6D6LnvTnlFB6UlTDJckvl1Qkd/ywxknR2CELMhYG3KkKAdir
Lu3hZlrwdPluDqmLJ4pZ3xjrKSuFGphlnLM+ycO9Txwq0VjiaQx0nWmEzbgXvtKCVCMsStbargh/
4lF/l3q0AUhiLkurnJatHaPl85/cQXtLavYW/kDQimSjRppEp4FW8VXcoxD4wIgtrEnv9y6P/XmR
t7FTfsMUozZCePiFGadBepYDonMjmH/RXcvCXZv3E6kHWN8G4kZ0nh0doxRPJC25U2tAcksfucAR
Ai55FrQWQBb3ZtFpq7Z23gB6SJ5p7H5SF+GV5RPIjQKFqW647/eBYNIGZe6qhY7uobOHaJ6dCYL8
0kIungTxwtqvjScCztRlA6kFsFL33ojfZu7mu0Bvb3GO3CWELhqaB9G4QOobzVhaPbGiE4GQqP6m
dV1+YTeQjL2SyXPdX3FFSIMJVsrL7feh0P2lLRCN6mZ7BFZB6oYDWnZkksTQHT0veZ0ZlRfKML9e
N8LJD+qg4wVAaoU0iZhdalr48TqE7i5YNNgC1jSFkWEEYGkmsq5UZwMS5lMaDv5kwi62DZTKuI4/
RynrLTUporicaB3fjpdq+yNalBCR0cwGwxDW7TiRD3bkmQselu3RlGaM9XWy+Xw6I5SIkQGXt3nv
6RVmcsy9B18q/QETX9LZq7pRH21oB+tuFp0pwtaBGhLgFzQrOSARalXYXXQ2q4Dc8RUDTz4n5CGJ
gbgGe/teEuEwLzXJoh2zVVcIEgmAX7U2FEqCOkF6NUjRgoFoUTp/Yihahne1n64JJAfZy8ZBHR1a
fL8AqakEhHyQpzq23UO0LYqaFktOX35pisw2SPMSuKbJZ5epq1ghRtytEXaJ1tg4g2bhFJ4eTstm
vbI7ToZKf1NrnXPEfomnQOz6vMHwDQWNbC5vQMjrAUW6Dj1U9+IBP+G9Vx1uqPyS+SCGtRHxMhLh
ZRuy9LcSuDG3bNDDlfKcUG8tkweqNeXQQ2hv48LYkhaFuDC9wb0dYR68Uokhi6ZzB/CI8gGbp8cM
8YylTF1XElJijrKlcj7riLInnT3eodEiwUBBWPfJS124YJUnmN7FtItJyFA0HahxIj4IPuULJ+up
yfcTYG13IKc1jHZqFJEZ7DC/nPjghgzZq1ox958HjIkVcl6WxoPpz2Xq5RXeobWNlKFbF3/WlzMq
deiMZYUex81tAjk6yEw6Mrhx4hoDTYBR2/yWE6KAMMvLpSn7G6PgAWV2sC5I2VlKNOVLn9Dihdu4
znrQu7tGGPQ26aCONon6GgruHc1wYcKQHrdI4vGEqOGzMOAd4Z1+TmN1WPUNOpUgGA3IEuHBBGJ4
GxFmtybSM7SitJUtsqLeD9cKco117xBeK8FMFiExy50xeowiQmppJCel+p3BDtuDIUZSEbKo9M0K
ASZaiDR9nqZOv2Zt8kh0TG0tmSmaE/xYVWEvLZdxjS9p1EARc9VqGtk+eK3Jj1iwuCpWYEnbW11o
4hwQQ1DVY7MiUc71DDZaN/JnYhIpSdoFb8Mxj48P/yDQ1dpZBxKVIVgae8UKMoVaywcYuWm4yW05
rkZbJanNfotQaB7rQqrHRrFvqm2yehWDslHK+suscuvMUnFYFl37mCYWzNK3WAgDr4QNqD30Jjbw
U+RvviZJnWyfaW0itsgEYzSqhEhMmlMX8pqa2cGg9TRwBplQW4ss2KWjuPUpJlJ21WUFvmMta68S
oy54u4NayZc/eBDipG1PUYqND90LRC7a6jiWAG5TgZqUq7pJefToMnaOlNPPqKvzkzZprJp8dwHF
zT7rZfUW66M8TSawyz6fnkA1dVsXiyfPrzeVlfw+0QKw8kNwtpxQX1fJTWOHj51wnLagMMJVSK66
aU4IovxauWLamhRHP4WdZayDyXjvQ/kBgr/YR2HgbqT3J7u4nuL6RXeqo0ra9rk11VWinkv6tk9D
f4bXj8psFNo6MDnt62KykKBPBHSxy9xGpB6VWD0MvUtfjCk9IpOJOp3V5TJm57rLEtYyg/XtB7R0
aKDK7dggiFeqodn1lWrPKqzg3nCfEwsmvLppx10zkUlR2WV2V8UsRxHW8GEjp28H6cly6j4lsTQw
Hef2inS7ha6V/catHXCRVdA+8sq89bFjHnLVAOiSu+cuk9FbFjBu9VsvC8PsaBh6dAp0xnbsjN1E
mz5Zl1ZywiGCPS4kjAIRNIOJBgrBtVSDU0GE+mUoENnUDdOHP7+sU+x+iWIryz+sjWZOFyYmK1p1
eRSs+oJ9I3zPAiohh5ZLq3To+1FueOq/uw2JC5BQ+uOf/2eQgA5yiq9PrTTfa30+K7CcxibLJJhx
+2uYuW5xg0BfUROPjO7qOURlhh0oUNeNBd9dj0qoaqSU7F3dhZyk80tFEuVRlc6ngNab94KQuknh
0vBzkhOTIDROjBBU3EbbUhLvpaTpO3WlfyvFvq6ReuhFfZmg8O2Gue5S5Lkz8nxrplW3UNvUXDeT
3Fo5sjG9dfOVm8+gWyUSi4S87gLQ7EKlzAPF6m4EaVMHJJpvZQW+rbE35KTupDFqeyZxXKrA+IZs
xeZ1nSnJC8NHjn3dYhUmhLoUWEgMTARF5PYLYZsPfMoXXwI/M43uvbQe0CeuAqkoGlMasHDpz/EF
Ro2oKWaCSXywBfRwDop1IBxHF9f8GJQSVBMdtZYdQcyt8CHT964Y7S6mimIW273GaW5TmhVMkCJ2
mr6MIZ8zT1GgNkFbala2njPz0vHaQHrQkdSXb0FGyBuop19qHavrCKMm48kG4rsfYO+N15rNwvkz
wFIF1euEfwRBKRr2roz3xIrtKeSOvrSXBXS5tIjPSUtydOlsyrLempztjF63AH03lfJoA2tbu9hb
pmAzxMq6xr2UKiXODDzKgBdOttJgR4vZYw4R78zqrtyKiHYTiOAj1lQ2vdhHWorhKfi2StxSIAJN
HCsVs9GxSVYaAPpeYQw6z5vLrxLxc2h1q8K99ix0R1SxBiYMlFb09d0qRMQ/oWOVW00hvcV0cFVr
qICEB7KYD6dBYeC6yybMV4Y1bBXeoZbyunRtwXmEGgrjyohFvLJXZIgurNZRlym0ZEiGyTp0Z11m
o2/zrv42h2/mhwuT9UZH1Y6mkNMTg1VLCl14tVL05syOqMfQ9CxUVG/5QJrTwBsGTN7JChVwd0pm
2biGbJpMqyBLPwZxS136Dd+JqM/Ulj1Bc2ngEGzq/MUmMZjCNt6q+cuYHfG7spFlwasLrzNRWSli
IcdrWrNwPUpk7n08E6P4JPtxawiEJJVLApt9ZtK9IJ5t5dvuK9PFjzjSb1GCAUhtsIlRK9Y4yDYJ
aQOrtIypz0s4xKa750skUoWUGHIcPfW75EdUanA22nLXip8GnIJpPDKBwAYsmCnaXT8guQA8Yilk
PVQEQRIP1ubDpubGHNGwot5GooMslAzfUtsEbb6xzH5ZDyLwOtTRVYOGMB0OgRH5W51laTNX3JIH
JS3jsNdoGhS3UVDOwZhJ0dog1O22xBmpREv0bM/HwYsdaqsyHo8spTwleKta90kY082utHYB33+Z
slFoS+cUPmN9u5h2rSJVSuWK83XXWdrLRA7zwoAGuyhr8RTQKLp9TJ61Od5Z8TOWQR/txyR1TYPP
23TS6BIiniLzBG3kwCwqms16GDVUmFCIsEgyM5Kb0qR3BdT5sgrKV2uk4GqpjvGcpZ0kwMZVGZXV
JPIo8mJJp/PsuL0kqo44GZN0Kz4jszqhbXnAcEMa6EMn1GfxqnhUw4K4AkTInAjkjYw1wRwjollG
zR9FqT4EKto1c3eJR6ZhET9E2MRE48BHzEOU0K56SUl1yQqBDV1SvwND3c7IE6/MbfYP6W+aPS42
bsNoaMQm8fVvvyotdFPyp0JYi3gQqfvsx3dcHl8NH4/boPEDcf0iQ3c6uFbx1aR1sxtIq2dw+DmN
2kBITKnRmalepOns5BTSMGw/4TCx8qNoUiq0MXuF76jv3WJAwlVsg8ZUbmPsBlu0a0SDKRZTdJvX
aGEUYdpuim1InXe1OOFFd4VywtyxwAJY+fGcd5cR8go0t4TmPNg1QMR4CZKIANWBYTolJNMPK75b
slrZDaLjHPV+HMa31OaYKe18nZFYv55ltEmUsBgokM2NNugifFEZsiI0efmKRdJF68cUy22qrKMI
r5GfJph8gNYgyOzoinFNdiUGtjy7BNyUTfRwymKZITzEQY+DTCpII7m3Yjg0KRMXQ54cUmGKAGbb
TkRQfUkEDLkbtM+gOYMzdfoND5iJ/+4WTwM9eY98TwYhdqZLLJ/y4j7Y+8rK1kpM6xr+qsvPYfyR
ww22atVex4GIqkeX7cqXfLj5zlED7MlS1LKeanT4g/yopt/CBh3csKLAkTZWyHxoIl3lIOlWCqta
zpZFwHhMxt8ja6+Cq2s+IW12dQLy1kaj/Ry1I13wts3JvlwE8d1MP3LoShmAKOW8FhJkxVvQ7hoF
dc2DEHHGE/T8eDhZQyodNHX/Tg4PUQSMG+jKEe7TyP8KwHAh7F1I7qcsf5bxW+o/texbKjbXel9/
SvcROSczZ+b9Gvu/feUbpcmiF289sxsbkPXA04dbhR0j8dGbcvL0cZ2Q7l4PXz4/NuPzzss3c9gr
/a2IvMLwJsNzm73pbPvgYWRviX0/DfKgYO0iWsfc6X4LSszFyYo/pn+dy5QgWptHvIm2vQ3sLebq
hekwYffP4+SZ8pA2xMP29wS7howeoVDRZ7N3h6fR9GtVWyfGqVY4Q3mmbyP/gA4/jF+jdN7/GYu1
yoZVQdrS6Z+pTJD0BUu3/92px2pgL+TuBgvOFpI2NF9gakp93+prHu9DuenMfW3GmJTB7LN2rYqN
BNhYCfZQSM3bq71OWuYvGyH27fgh288KxVOuYSvSbg7LovJ1preRG0xRcZDhyRg+nRZ68k8oLk1K
yC1JZwQLEtCJ8AmBcZYdOhTUGPJWeIKQIH02+Pp692vW2Au0873VeExxopeBodJ8M78H2p106cWI
d9xhwx+ON9PYZlRGzEVg7b2a8Xsij37y5YfXlBpptuAV5RfLrSzb+PqRMKRJPAou2s46jwXCI6iO
HE3Tuqi/1PRIVIkRn3G+aP7NByql8ZInYzdirTThPnEXwdq5ytrcFfHsycY7tFfMg5qt656Da1Fg
ty4PQ/fw4w3nJwpUhNn6CXMNkcotvcNkP6z4I6LsNTa5/MUyBCv7bwV5VGpdW/1AvHwiD67xoxk/
kYL5i8Qleyb2IGFfJd06VLZ+v7e7nzQ+i6Ldyda5kcuBLfEJA6yHgW9pBheOip5E5f635fh7v3co
ky+1fKI1B4qKkwlthH1zKFR8Q9kZNbaz8qPTd6K5KNZer3lYEOOQEgJbmJ9quB9ExCmkLhI8IgXJ
iOA4UmzKEVNKkH11fvXtaGm25VrmYNW7F35PKi/acIWJRDAxT3YX0GCbv7bhjke238/CPcbGIfgV
3qNbFvC0uWLVcy+f3fRFse/8DNU92/YuUT7swmTNhM+YEYKTfYvySYs27IlzSvbBudr5vdZf9MZg
memvMNWR2rvN4m5bFm+uu+cmkzkN/NpOn4X/Wiu/g+EX9lNFkGHo1cS8aJh3r37whoYtM+5/2sB2
ZSW/axdAJJOLq9ndquKI0C63L67yqo7U6r9K+6aRgNLu5qAdHZvLEmdqG9wS9GGB/5KUp6zeK8yt
D7b1Eo+XONny8/rU03CZ+ttK7zEZU85b+2J6yPg2ibOfnvtozwS1zw6ofBYFrvIy5Qg7qv07Qg6Y
eGrEX/HZieIwCsSXJg7sFdmYRJ7zKXMAhlOGDeHkQEocBpQZDmZI46j5J7fiz+7M8UwsrUJYg3Gv
hLJ2CGNtsNSHn215Ta1DwcdnaLc83WBtJnaXdF335BantLjGBLq1Hm9Qbe9JvXXYJidI5l6yFALh
VQnfG4RU0Tc7aEqYm6Ffx+L2ZjIbkpzD2poUkkx8FvK97W4cNGN6SRwwnY80PEzjvTTe6oJ4il3f
rLFj9aSsBC9Wf4TTz2XxGqa/bHkf3SfOmDTdp+KkBeC3bkZBbqe+7MArzserdCny0BUxdjpM0xOJ
4k8IXFd1+VNK9I5LZkxBTkuovjntl2aBpS5+WdMu4aZG86qMT9AzqEh985zm9D4bWIfMNmKD/KBD
I2HQkzbbsKfYzdLk+CvTPhl48erd6omoSvNsxNc0fcVgteaTwsTvtxcyUBdDmEAbxrA9/urlWysv
RvaUajsBLNei/zEEvmEckSsaPz7GNJCLGd6RTRH/1Eipf3fytcHpsCEiQs03qJD08Kjpdxfbhq58
hN1LRdGssERPhjcMuak8WeV3ObxM9XMSbrL4Us+OyngeLi16E7pbwHGD5LoYf2JrpWbfhnwO07cm
IMGdC6eBBuiXZ+4RxvC53IJMA+XnDpeU4WE0xBhbTzyU9X7N9bNizEtUMwPHA586ZiO92hXhi0aP
n7mfbXOf6lUITzjY29Od5xefDNJ2J33iWwGSuhTaFtCv0500/8CCPkXLjGRaMrdzx68GQymsivm5
OZYvznCL+4tDNc5b4iuYcm/snhJsowqKI+OUyr0x7n18oP1XyiOH6zd/8OybzceTtXGx/SfIbN5M
/ZcmNwQDDyDrKw8kBw9Vu/lt0rFqzbmJnwcSBKPsMR2q+ql1EcnPa3VeBZk9SJe1CzedTLe6s/Wx
RIyfGC4TcQRdFzvrdvryqTOV78S52O7JsA78UKXaQJbkCjfHb43GvzlM9cbPvEC5SOjoHKKRwl/6
lPgbJmpU7CI5c73qjP3IOmQaMmdVanu1e+E4TdyvKX6JTFIouLnBSFibxjwR5sS8g3/RrVHVUFP1
4bCA+YZh4Il6Q1e/+mGfgPLmgsD3Dlc5xgHQpTgKwxdSb+XKmExKSeC2L6LAXzzQ+tNGSsb+QBNs
bnUoWOxSuBoorA2dIdqpMna9/qSkpIwxkq1ICNRGY5ngxaQCx0B3dKMLEtwlv4/vy8arY3dXWMW8
3aXodjGRY4OnOp9WNfvSnmz/SGseR5uJwhlDiP0BsKa0eVnkB7fpd6e89GSNa8UtDdbomdyc+UWd
rsz03g8eTHbYlRyDvXqa2SWWAr31s+NrkXRrxZanX9Rd24LdEFoVu9w3llfX675/SYeVVX+rybYB
kax6lsRCuWScNo63vlirKo+d8Jdpn5JeWZrWhuUgV7HuPyfg0Qip1nE4b7A+ZIIHooKduf494Q4b
EBqOGG4rNMkMUT0z8ALT0+tHF71wFMeZN7JLrPxTa6+4ZfGuGdqGyQi071zizxu2CJMw8a3bE0B/
IgBDsfGnHZkTjnNmt2jX24pLXL3XKTa0LtizdWk388A5XZCZoG0ygDINq0XrUWaeFKdA2SAetJOb
7He1JETQS0saufJFyU7tcBri9woTW2Bs1W5LEjlje7A810h/idDzrarxoO7x6Va7MeGgfyrMrzSE
1XDP86s6bbvAy1VPd/b5sOOFWOhD8JOZ94lKQTDSfipoCvN9DuvC6Z5bBTTXmfUDmvNiMTGsiqJ3
HDFR/ZSLNT+SzoykjENHinC40tvNnPlpUBzfdfuTiAYtPcbBOmQvKdJd1qyydhfpjBeiRdKjHKGj
76fLMLylyRPuGxP3evHRsBWMDTTm2daEPxRcK+tI1mQiVuK3Pj1F1quas61SGd9Ev0uQBgzwjGer
vA7hPUle/IKMqmOOhB4B4iLQjxZlTXR0mns4XTrjF7olSJ9BuR87z9KeDO0nip7C9uTsqq0fbSAV
rxyY2IuS9mI1BqcGHfgh1t8LZT9FR189JaE3J/T116n/Xfcodg1Oavh6UDKYfA0Aiai78kMefnpi
Rl7Qer9qBT7HRTMnlb/SumEj6rJ9UTJjDJlMK/y12O8XavCKHg4Jz9sENoqmaWmoj2CZ8ztWDHtY
D+4scEXTOXTPOe1ZqO0l61j3rYmOLikpOGvNi4PGjuXIKtUebrHr3ceQHuuBimebJLcU8789fNuc
kKHy2uQPiJTUrR8lJOjMU4kpzVBmPSRSwYk+Jf6tu6dCvQ7jumv3zCr8cjm4W926EG+Lhhn+Cojj
AJ6dyfuSx1CnnwISuE76jWiPPnPh6aO1ZxwOy133RUe4qZ3Ir1SK3Vx/1fgk7AOtCnP96dIaOX8n
msymXIGCaFMiX9hPrEGO1MOJ0t18GtmFaJAAOtzANFKCzAJkSAYT1/atVV7Rj2IQIR0Lsdfo/0rp
BKromQ887Z+F5DY8FMoKfMbCKM9FT2dc/JpjW5CCLRPtKsSzCE658dznG2kDGdhL4xCT9vWMeZBg
1Qe3ZJ2cSb9bSOuspq9gBZZluE+aJ0f+TlnwZBFm7v59ZHgc9RDKYfyzMqvNJYq1JVoq7L/Mj/J7
HIDESC5xtmfdLg+MdselQljXexP4yw8zfBlpjcUGsRTwaaU5lAB2XLp03hYIW1yYzOSpiIn9FdOD
858J9uYrJyfaw3m8zOP5MuGRvZxtSsaPbxEukUTLXuyn8oRxtZLXID/xZRlyO42rKXhWMhatSMfT
X62SLLnuGBZcAGzi5vdCj1jWdmUs84SaOPE4f8flV81AtFuz9J/hijBz99Zc0dYAyl7SOudCZO3J
//zyl5W+Uo/k+b0wT2p4wJC4YC7O0v00D673kXq3U1BnCgXf+EOjir39lvaU4MFvlYfAkFde0mdH
t2Nua11z58hTdHDep+Y61edMJSN9p3i49lipqvG1tPkkcc9Tn65VTy2/JTMmFhtLA6hW3H12LdGg
CcN4RpzN8Jb5J3N4Mot3s/GI3FrM3Vd0Tdt32Y1eqvzU8K5GESGRPrLImy+dKlz19iGxmfCJ69wB
pQOLVlge7oNEgiXORqz8SHhXbrnXo3c1uTq9J/ov0/8KHZUhMFo5evraUDZwJhdJdLezD1Geu9UX
ebYVkkK61Ufpe6aysUlpGY5a/iIYrNTveO2dF1U5ksUZ+BtKaCrRwthNzvOkzbzRCgZT/hn1Z8W6
kE20qLVdm2xDeZPUGEVFBKS5Nn13z3VFhHkfbBtrL/AcNb+j+rduP6mMlDvkMg7bVbwCKEEPU/CW
h69a/zPyVdQ8gTHPBKS+VZ+1AAS9qQY+iq2mvTrT+8QAbDbyaCYT4/RdsXdueZPJW8F1kAuFOfpq
6sBbzAU060FGYYCaTeUxz8UMAyEpTrJg1NbVRN7Z+MzdofmbBhzTpHPXc4vMm6ifhHm06++14rmZ
1tw8AUWMfU3gqYXB02i/Ke4uX3xBuU7H7f9g6Tx2XDeyMPxEBJjDVgzKaoWO2hAdSYo5h6f3V3dm
MYDhsX27JbLqnD/a1rORvCZo8KkS04+cb5n2GrcXK79XDdv+3jA3ds3Os7Htj1kUkvdew/mphIAa
wHTqzZZYvuWLbASFs1nUrzmj6YczTwe9EcETpEkSXfBkrZxVZ204sgru0YT8A/TnHEVnmF2VO4D8
usqr1BdLvxtztuEjladdVaF73o6DNy4rXqpEkVBubzD6mdkb4NpsPCvLoal2lCgb9L92kBdDLWYu
CmZBJHlflW+wkykgdq1FEdX7Y7mLcKMRIfFAiwmJz1jJSW88aw3pB+D9FT+tisJ6q0lB/Sc/dk2/
RSKm1msr+xqk35l6Rn26Uu/FNYGk6YErfnh5SKA/893gUqlOGrG31YbxFSjoQY40uVXoQN0Bos6q
dmwOtfoUqmvL+G21Dzm/FdjCHi8l1Sod9yMld99N+oXOnK7fJ/ZHk1ehcQ1Svg4AhPLLo94wlkrO
pp0vRXgZyY2N37N5H5k4tj+daljh1lPGgF75Y5idnPA5IfiFzCH1Xbz32DoGjqoji3b7Z5peOruO
ibR33+c1crTD1PhE3D6idaYqXgahA3OtPvJ10++UYQ0uJ4NBhl5RbNhVFiso+21YXmzzpZT30Rpz
vnQVJtr2rj0sL870gJqalbTi9+IZdHZ48+v4aNBjk1v4y7SPInuRsUd6ub7X52chlZIYbRRxiGcA
57PX2Dt5PAI4QRHtC86RtHjjwW7JBKrY8zpnM2Qv8XJz0juZZWa9b7Wnv1fZ/niIwBWBiXb4k/2p
2TQsynkNNA/0leL3fK1nLaCzgrAZUMnlnllfhoW1V7mYzrmrARmH2xj6DzbZLU9n6xzwHcd0zWJ8
9cLpoke/PSIwHHSGRuR3zx/Cizqm0BHak8XHmazOscFQPXMUdjeVOaWxr9NyW4LF0+vv0SUWhBBi
fwho/x1XTEi6BIqqe6plkWnGFQ6toir2SoIJm7Qf3LWRss2rtaYfRG3egAv0JWMKC+vQ7Sz8jZHp
k4nFuUYTmU8wFjty+0DCwrCWamvZpX6d792nTrK+WOrPw0XA0x0JbgQPQEU0PGfi5YZaIBvXlcxD
PzMUBZ1yruZbJPuj/1XLm9BhqqhA9nv86TO7vxpoJFY+NmQwriBE3aY49+z98pc0vg5EkggQgB5q
c3xWSozCPKcuXLGnx5h3ib0qOgJoY6Kjp3tCDPpYQTs83hy3JbrmSfw6KRtIJ/rYwBZPSkuEr4el
izAp5YjlH40D0274ZjhPtd76dvk4lPmu/RyaY9W/81GZAzi+vlOpnXFs3J3vjr6BE1sNPW8HMX5d
oPW/XQ8VN5Nut0e0JbEG8ccPMms14Tz7Uf9ZpFvf0LD1aaR+Mv9GlGCOy48eqKulv+bOF1UVVtPw
z7NruHxj87buN91e35pD5ql8og74Ndu2b4Tb0ad/NgS2xnLUYd+ebun4ggeHH2/LjDWrFz6GOvMd
sltY04eNKJuTlE+JR6LIyJqqbhpETOoXXr2eiQnaasGDDaTZLFNAVETZHvrHlq/MSq5RfWrVoxy9
QwKMyQa0tat2GMi7Zh+xGwzNXi+C3MV3xra6CbdMjCzsXIwyt0lEHskjxHSDdAH/nDbfpugrCiGq
a/hb6URYGp/fS4wcnvoGr89oEASSrvPzgPisJjWOxjlJokQekDmJMEgzppvDS+3r6/6xi9flRi93
VOohe1mPzkWbn3UspULcTy6BDHiRJT8qfjNtXKftAXSvUk8i5jLkUxfyrg/9M8O0sea+11wbW3/p
xSt+4AnO9LHXH+zgm1A62Ma70xNYWL8S9VOd4/lNnD5D+qKWe309+pjLE+s94xSfUntlDylPAPa+
5nkKQMPrS+XpoFVry+OOArENQn+Zd2ZIZ4rMHWJ9mNOTZq0H8jBCw6aiD4gwjLcEXPCtPKh/VP0G
w5pfVNs0BWO/ltOzLv1hfAzDV20+aObO7JFK/s0dNbTfZnLXlBngABjlLcv+QhPK8PQrEvHOQA4A
cHTIsFMyY0QTGNUH7XjUYKOi+0UGuordBDnwGjqDn7z01TU9bg4IS5yrPhFvXkHMTVv8gRwx60s6
bmA0dysC1JYdOVKrJDn2Plb+6izDzynES50kYCGDyHdwHVJwTFcEnUysykX4HbW/dP7V8tOsXfAJ
+S2PSs3tTnwRzNbZML9ohIIz3ANwuON4aOA3WxZe1C0e8CjQnet4UbXJP0rpOM9vekYDB+YNG5al
+msI/6GFrS/em+JqTO9L8xR2gY0MQVN+VMROUr0BEi442B/dttWf65bfE7MVMsEY2keR1L1kNWtO
Rq8D/HOFBxQg4KCXZ25kD+3ianqyGZG38boiX6mXdcIfktXgMNIXx4Q8pnA/lcdMCDRatBORCES/
2f1rFMTrqPbp7QvGH+d38g1iYTkvgWAfUAn9e5ERaewv41ouzoP2LUv1aukoPC/Oau5zivaftNig
ziTTWKUEGatg2apeC0C2SF9K/95ZVybehmUk9uVFkCcgGldJ8mIlUOxXaozwpjNKGWuNL7Cjd9Bc
a64Mr62ueo8XRDG3dfseVs8ZsSNnk0FFBnIqKWYcBWBMjszYbqTwNzGOUYIhCl/IWkF22u/R/K5y
60xMFlmyz8ONo3biylKcJ5uXloxl1wBpPz+KK03pLqllme5T0EENh5zdKlj4FjJO/4ACQnozRQfO
sVLH/e9rnFXUo0gHCrlWw4p9pTsW2taU1rFHMIEaSB1RS1LBFlGQSt4yNkwEd03ybfLoeECZi+Zs
HW/zYguesm7xRbb7mJVJ+9abL6E0k1Et9T23kQIYOhH3CuNpc+xEb2bBLMMProCejAL7hfOLCYmq
xPyc955FME3Hrhtx1UjoCh9oS7SGJI1i8VW5Z/F5zpV7myoBSCM6jI1ifWX6bzhe0+pQUcdb3itL
DvTpRDtmmBxq5zhioy+vAjCRc2fbUYepEgag1i9N/p4XAsAJmiYYWJbyt94ijOO7Gr4IRhrUIypH
Ipt2rUenVObxKYLieJJvuRzTD8/2+pR4AsQbJo8Aj23yrceveX+5vg2Pi44jgdAPj2LryVtY8kyy
LQkdwU5L4PGCRtYt7VunUYJmbVh68gu3gg28V3DbESi/0rTEnSAscuk7heVFncWB63T+wJdg9Hzb
hGnn/E3Se8B6dNtFF71G2ApthByB87cnj5tvyPJCCnhoXK46f4ZOUeC5K+VWJGDrOxGp0Wx05Rjl
J/gOwGqsYSv+UNdhXoKsUwF4dEZ+q3tPrhat6yPwB+UpZBLRKA/ouPhpcrEYLsJh9FQMDAnTHn5P
pwtIIlxEMeQhJ/CiEbE562FZxxY1KbxypzDQIEEO6kfNjBijfbTQ0WdfPfH9HO8Pj+tgrTgfIAUQ
5/QjfctTcpgiZBHFVerOIF9uEm272wz1zXDLNWlfprlZoSV1yc11FeXH7F4fa07fjno6Sh2Qtax0
B8AoqKghioyvOrryDzNthV+1tF+6J8V5LXJ2JpVDQ96HOttpdasxQuUy1zwBbqAPclA16wxhyGNk
IEn8Qe6DqmtIZHvPrF+rBQ2Uzx1beGIE+Uhozir/AnBePe714CK+IKzcWjWFp4ybMHlqEWw7i7Eu
EdY3S8xWxBPBD9XwPxMcfZ751XSdy55Yvpcy/NPp1EjCzegc+1mwYhwseW/wHHjkHsZ/o+WjAEiX
tW4SIAKMOa6B1gTOE//+/4JRX9EEPbbmOhtv/y5UyMZi40jfWNY5a761Sl9FdP8VpI9tSQdT+r9Y
v0crqI4nVnRCO/iDXKc+5qsnB5lUE30q1gtSSDRrUcRxs1rKTVQXfECLi7PJbdjjVYnA3Z3luPw+
bGDDzXE4tglqGpJrEh+pGNdWhHE073n2C45NF16/hSeH1pdAIZ604YI9lTkC9At9ooOKhG6I/EEy
OJ9qVP6xxZIJ6ooLZQTTdltfQdLA20CkXv5wVlX0bZFjxC6XbzIEriGiGx9H2yr6taMNzOiaicuY
afO7iKeJ6rwHQ9dg5V6+us//uDqUNSlcLUbD7QJSJtH3hPUcTA4D9RduSi79yHfsnZBo0r+xmiw4
t2DyIpDWCu79VemqpyQllNFR3an8HKs31C0rLT4Rrc/JDD7p9aRn+akMO7SJuWbMCtQUlw3idE+y
WH9BI5eFKe69Vy/JfK/LHxX7Sj/dTfm5waYEom95ZnNiaguLawJPOiAKEOCbqUEGsNnJxWckbboW
5XFyMKegy/8G5WNGcZxHISFOjOnyX8sjkLuJ29f3iBUGOEslSoVfz1j2KFiRJxLzzAYzAtrRS+rK
BsAdmEw2vBk/c/2mUhXQUmjrVvNprF5NyjWq1obD+cGi1BDmFsPsH0fUJ3zXNYVfMuoQT88/KvuU
rHXPsp6njb0N9ZtUvKvJbunICk3alZ1B4RlIpK6iEYdVqMQDAwzvklmR9ZcS8z+IsEpYjVDZGNGr
OtDQFn8P+acFATFFlSeRmJuVz3xSnMgCcZs/LGuXzEfVeF7CL616yuab+E870t0GYSiQA002efIc
fFJ8dUjooVSS2RxJ1Sozr2wJOrGmoadqRAmvTOVdh16HIk2jvyn5+IKpNbdKgDSPZSNXyTuUtx0S
EAOEKOt3TruZZA+JcKOFvsYRhcKg7O5NCEAHdUQJdDL6i7ppgAgE3jFDB09pUIBgYYXHifViFa/s
AqucFnKMGJuUyIs1onZ4KUbirSQRamC7SJqRra7lHfnR0PEO4X9XB79pDslRxJ89qsZ7C0O9yJ2b
aT89CjErvi9s4jM1XjWxZu+Qh8QLKXy/GI0QaGcxC85ekko4+QCDwNLlRAWXT2XXuk17GqavmXV6
Xov9SOMn9bkM42PjTchAYaIKOEuohXn2gYiw8/NvDdP3gORELEJZJYHkgi+bZ3F1G8PpjjxOhyFP
x6+0eY3Kcys/sXzr6Q8e3ZX8oFLvyq6vxB9Tc8uQLAn4os+vcJIEBKywAa26sIWFc4IMrf3G8kfY
uh07HFy2RE4Ul3jLkcDdWhON34zfRjN44mcBYEW/pgBb9k9irq8Faks+JlxAdCwR81ZIcPX2GqmX
FkpT4WQmcjH2muWA2Q8FrLT5Aq40mAh4E0fCLdSxYZUsAFFBZWU0Zz6tBpqN4HUttSeF1JL+otsd
+l7E8N0nEZIumWL8jGveRAXwOTZe4OJlez9XDJo5wa7P9UzgX/IRTruCFlLt2M1PIbNi+y7LZ1l6
Klj+Cozo2a73UDA7T4NLpFJ1UftNuJB+QiM7EA9sLvVya7o5yTimr4G1jEYCWNIctxHupgn1uPqn
5rdGDsKPWrqijLL4nKf5mnY5x+WzZgWkKy5QDsAdiU3Y6MmUyUfBQUFfApJ7vMmY5ZlDltsw38T5
qOdrsdvFzoqcXM+gjFfU03vZvLZK0stqJvlmL9Xbmnb4dINnhUGorq4pOcsFagveOwWPsvFmkWVi
3Cwkq2lKtVPyqtkfPZUNFpDkmWrFzINGJOABfIQZCt3ZlN5TVCreFNTJNhMv1ruSnCLPpogDF73b
uJiwtcCxD5HyJcU/nXpLLNab8+NxlzDK5R2dSxxrpDGC+aJmiID26o8YAQ9HRGSu7DvBnz0Qhkd+
QrnuK/isoC2eLGNP7yMYt+AwsEuIpwwtFpiHn1W8JdsSpKTaS9mhGdZWHqQwyGnzwxbIE/9weNyT
b1xipIb2zpNiIIJ7MIS6Q3m1jXWzSkipAv6QGbNJYAHQ2nXFhvLnYNTfRggm+zl+PD+mQzddS3OT
mxRRr+CZJuRmSF2cLWac5FosgaleHvx9WshQridukm5SnY39cejaTb+4UzD7/CyirsHn2+bztLeT
s5W+KhEnQ/PRK1M8ipuVobhiEE4JBtQ5O5yZqvSSAX5WXdPOXXIhuExGwcdKAaw0thK+gglLmi2e
+oIFaGB06UjKMtyo2bfG3uEAMXBNfeIrw4i7w0DtRhKwhj2u7AZ9YjCRqlAsfxQHw/0nzrXh9SJ0
kQ0HeUR1E6mL045Qh81j+m0vtCEypOvkUR/T8u/hCD1HOvkE2M3WDITIy1zvFtgVtjEoJnRWt8WE
Ch2PFpC+kh+ZGLAarhMSY3DXrwTBRftp78PFPA6KdA/rr9n8mCuTVaf3LWJFuhawDRHNa8rEV8Ut
tgyoYIstcgEdwoS5kpU9hTREtk4bvcaLP/xYMtamA4cr1hte3GFj0pm5rplPVuaa1NDp5sxsAMXJ
TLYz7KvykTGfQVsTHA5YgzIdgFV6ilWNazCI8wOmMU19SVmGlqs2/Dw4YYxqJ1Y+M9tPABEjGkwt
QdpOSMCjBWLm+0dkF6f3RgN1c46icDEyMy/BrzUNb5GybpgIb9Ek3GYk8FEQDStX093hOb752LcM
EVB0Yq+oFuYfBpIs9TpafQjSU9pdXp6d5l0MXNUPR1yXfDwslmyb3a/glRcw/ORxCkNrTKNBwATr
CEx59EBYRvRwxKvHeoeaSG7v5Du7RFZ+0W/APYSiyzeMLRKeDp/btGtJkFZERW54fkiQFqsC3ef6
8aWHvwgkcFFa0JgnlODiAheQtftlwZLI9WP1D0FrD4351ZDJXasfGjlsMt0a63G48hj02Xq+F/2t
zU8i+3Ysrw+0Vxka/paDE2LK1WLwHjf04vigui1Q61UQR7aNowGxuXYuLcSHrB9EPJqEgs4uuYeq
KZQ4uX2o+3rdplyOjGZJFSB/kRFCOKGGbgmkWxxz7UutQquBcgr/M/kTgWJsHPsnkXdxcQm7+wzb
XiDkF++JY6MMYkWqifT/pg8c8he58Y3I/GDmewxAK4h0NFhJ/ajyjeRcuNhlF494oGlAMwGzJo7T
BQSoa4UwhI197u4JjMfkJstOEN5l+FrxQEgz6imSwklt9nhtUNH5E6gPHELc78bqry75qjw53urW
eULdY/Azjc89+hHnlRe2LT7ZfWrtmlTPoFQizlDiAMuwop6L6Vnl6Iu7F1v//JyBqmNX11+xY7uR
9tcHZEc9KBrXTtHqu2ZJbWOI6JGmHYARw2svWSy0yLIC+qdDjr5E/b1DSmJOfKCIzx1+nYzmuir8
hsZfhnOTk9fuZ+1fUfz0oS4SvlHyfNnOVmW6ZX5TCLjsPkmSjrYab8VbguQec+ivAglV0V1i2aAr
vA48XtI7Z05Ny0e/eWgnctPq7vcxEjlyYqnUDswK3K0/mgkFSsAvt99+qJ8m+SbY/2Qj1xTRGqCG
4wUCU3Zq16TcQDJzf2wQGRpkyO5nnf/f56HiHRJiDUCmahttevPdiD5JYwfIAF5IABRw/0KhuFJ6
r63C00wQG82Xhh1nnm6ebLJwaf8S2oap5VEdXx2SbWyfVXyAyONWWQZMSfz5vBFBvrbQCgUJywRY
aUJqbiIMFYCMGnjOhuEU0Edp9gYBYnp4t5W/pWAfW6PhoO/viAoNxCV3vzt9PW06sqx33XJI8VqP
2WmIxQBSJKgi39t6m0oEEuFN9DCKs/bXN9o2pvwiWBepAOC0kWzB+7yhCqirU41HsB4+AdwMa9sm
bwBqI3XiqR4gpuJttimhAKwXh/zD4fxBdq8Rm6oBlBfbYvak4lws2y7d1XyH6m/WhfwterqA07ri
nMj7DLWW+QETvRq6PVNbcmlKxYsbAvVr6Hkk/KR2sape+NCmx6H2uU3njUBtwv5VjlFoKIIwCRAr
xK2nxdiZIBMi7IIonLiFIutAOhLp+VryliLRHW/mDLfnsQa0A8tTiG4Rwk44/U5cygsyLql5zkBP
WMVC9jJvmDcNUhr1oilrs0c2xfTB1CVmP9Tloy9FB+hQceqjd21yGyHUezJcq4WM8UMrs9wxHM6n
oTqiX/GAlWXYXeAmKfsiYQLX1ps1+L0d4MgyjQoJ4A3tMMC/ik0o69/NP7VgT952FCjCNy6eyTVQ
8dJwKG8eSMAtPM7yRMV7dyUE1h2ro92uW3JJecS4+jA3GdafcElIp1Tl52fboB0OrRL6nBjKzj5n
6ldsX3gkJ3VLZsPahhrTyfig6REU483yiewYDwmLoQw5ml7EecrFNSBWGP/iaqtyTLHoDZ4kktBX
RwVyuIWbqbQfyfm0m1fH2bD7lfwrxaZTiO3sPgck9sDHMRuvUf72AUEfIef95AJ9oNIPgRGxBQyh
zfFuY1X7xn+5hl1kPSFz2cXJLnRxfb7WkDcMSXNsy28NWQQlTFQfqNpdQPb949nkTw0H1ONXjn5y
RRDOluDTI9gnRgXBQMjXuMmCXB2CVEU1GwnwZbFcELjiJDsoNsHXjGJrGE9aXOINQtpD17ha/8Ax
cgZbxtbkv1gAGcpThVKAS9YihXdHPdqDQT3bP5Jf2rNUZV59kk6hnXtnYy77sD2G3+wX/Xck79OS
sdfmzwDMWzjrsNOHKWV8oPtgxMy66DYbhjwmxjGVyU1l61vjwv8f7AeWwq7V9TtWuBWBBGJZbVGS
OtVzW/7Or416LutghLzkWVB8M/GU5Wig9W/fG1Sb6qvlsuNlV1CMJkR39Jkf5/Kz8OLA0CD0Uw9r
5kQ/BQLy8NtxelJW7BWcmEgXy71fW9oyKqt8TRQL4DG22Y4hRCXWeuazdP9A3s7AzFxg/xurDPmM
WO2p4QmTpJ2KvHfgqXghcPFsd8f5nK5Rderbdl0S+bTn2sfqcmRmCBWs8bRj2JuhHvjeXslBIEzi
zu8mD8eQDkI7MMALSyIsWLbjz7j/6pT7P3TaeekQrZEusgrRzGEW4eGuk3McOK46OgdyLTi/Libv
dKGcFOk4UfR1naonIteoouIz2hrZk8jQahqUjtkzd1EKNJRTBhiDABOes2oovAKRlbC5CUnXiOpE
MY75PaEb3cN3AYCBdIYgCuKdt11grqvIx8DB/r1hGQhEKZYX0ZGFm+DHqT4T52N+7NiVs+Q6Kpta
OglAib9ymmElRk5qVxXWaqA/nbRlpqYj0w1m5cPcXbvioyz25UZG5LCOf9UE6pcz59PWNiQYItb/
TvqTVLyAcdRGMH/OybvBmFp/lNPLyAYsmGqh60zGT6QaHDca4jTA/PpN0UOXyhhRwj0QlUj33s+/
3R9EPpX+Ep/IFBMKi4cPhTpDFdh36y/BAIeCjRyi4mXm5ZcuqXyRquOcbhjwTARqp3D4kIw7uZRQ
6/OKyEnKa34exl3Ky5sz/pQ9FGEg+UMjOOZR+hOTYZ78yN1T+8uwC6XWs4MXj5cBIEoabz33NE1/
aIZ1glTMXZicNPVJHvZJ/kG8CWqaaa3HJ9UkSxRSJWR3S86wB9wDGbmQy9OofQjypC04Ixi76Qkk
VYPBKN9iUnbt9JjI6z9U0t1HFBho9ZFl6MeUy62G2ol4/RpEQ/QewvMC77LiCYHdYn+2dFv0r5ZB
FMd6BHFCE1h55GREOIa04XWOf1RFaMLx17zV+skptmL4mYqLEIEhNxqG3RxfTNTJnfTpzPusllcd
zYEGEUaY016G5ZWWXldvZ08Hq6mtQzu8tdLOpNcjO2WLATTKm0d/wNrAIQAlvNGlQBwBjIwOrE1T
r6cvmjuqetdOQBKHOv6TxvPUvmmo+/SnOj1HCzffphqCBz1RzSGbfbih3EFOMMxugSCuh0LyNco0
ATDaQzIitwmDqHtaZCbcg2Vfe/OWxH/0241QCT3yLuBLHpHGgAVjxdX55+CWT7mOydLnFeIXj+qf
ofNh7DkwPkkrBNDhdK7Pi+TyvkmPi6mdJflFh9qzEMcLxW3W3kym8zg+CU5OLENO+tKiaEy1S6RQ
Er2x5qD2uUhgyW8pxAobdVfhOjDPmXbrZoaI9CsZftIedfkZFgCtE2sb5VUro1Fgh/9MaTO0ewXR
MzhvTSbj1ik/xJout9fQuv28T6bhhT5whXFvEuDm/hct24zO4oKNcVIPOdf7Q/pMp8/yBMufaIzb
7ldlfgsKyQLDWaC9rAJ5QJOgTptXwrbYE3aQOHtNSC3o04R+21jNvsjem+qtx2RZvpAl6GnKy7mK
P6ySRlQwdpVZu//rDUs85wrpUhSOs3eK7WndMst0ByCmJnhsaYCCjhEEZBTxdNu+E/0SPEHSXtCg
i0aZjKEQc0v3F/Ne6wwgnfPC7jTFjOBfuGasHkhbQWghjPLV3SFMgGDTVY3FdlZPUnJxaph7zgIB
No8Iwndde67SY1sEBaWaAdMpF8C0BtswU3/GPldxtQiMRB83eB0EQY5uUyArGl+IkuLnR5nUjbsQ
sEDINFw+r/Ymq6m3NJ+y6dP3AButn2l3n5KX7MFsk+Fyp5sr2UXT81xy5GHUEdRPXzPQgQ1STsKI
AVWIIrlBK8bMppcbiWT68mo0d7uZGCV+FJZb62ugtXayvrUOknql0apeEEZVg7VwwuMIW+ITt5cD
xhyjpAF5SzRUMZva/JqtLw2wQE0rV5WeBt4Zo3oFduVyRE5bu8y+9YtYrge4EapJopF4dA4ViX/A
NPkaYYVJbobZpXF0Onc6g/oK+6OlB6RqKg/HHTBIJDTLWu0fGwJSlJVCR4EVx3wyE1Aq0UomXedv
ZPaS3rJfvvj9BezgcKGwa8vJyHPAEdqwVqyMJ9U5E2HS9z+l/DI074W0q7pNTHIFMCbyPvhRk2SG
wOnNlcb8PRVHM3qGPnAVaJ6eo6GpeKkgceQG7F200OBSlOTXOTybxW/UMO6kB0Pa9TXWFSQ1eAsD
2WQZcQV8Ed0i7olB1PAM65nLgsoLt50u+eNH7MAWp6BN2oYCMRzyO2f9zwRslCreMN4lpksYZ0Xb
ItiOtCCm/m6NKRxkPXz6p7BYzgljKUEzNvg0YiRZ+2jBd8JnqNSCjKiZBV/2rTJ2bY7oR0HwMu2B
DRFhI+J0ywY4Id9ssY1dtqD2btCfqArH8vvQ9QE7pUcmTsNv3BIB928McJrtI1wTRAo2dHvIByEp
rNIRFrNAaf4UateYPrP8blCosOxSiURT3DeVC1mNjNSN/YYkvBXmCHVH790sSA7PlMfV73dDQPHY
kkIiL0znYIv9JL6WKr108xVkrARRjS3qMG7J6ndg+sdFjWwI3CioN/F20s9Z9VKH+9Q5odTkoycP
B+NvOg0CaBBS7iWUVnH2bsXPif7dqc8Lsj3dBSxIuo2ZBep3xmbnIWTJsbt4RN+SpSfI6Apl6Hi1
tINGgQdx59VMPyQxXo12QO2PRh77TmdBl3Hdask6Y2lKAF5bJLVYTiCMiqhbq8qCaRDNK8c4/SGv
fBWxw60tWm0nN6+Rxc7AOdNrjQKILxr6wYdoYoBhFQTyHwH6lP7qcIuOzdPoITiJKX+F7PNGaDy8
WaJQ49htovUw/I7VC/XN+PvdKn9+WMjDjQviZLy/HsXZECOcT0zVDb2VJbuyz5pN2gQgFkgbIkMG
9xFeVrtP+nsKcTR0mj/Wz/b8ZhLsKBOBuvzm8b5g0vJnTyt/5q5GmMfTWoAoMGLLKfDA6o2wlZoy
ry5uNuL5IrLWT6pya9vLlmeNPpuTWl6gRCD8GbS29gfKCnGghTWf7G1kbaLcuiLkIxbcTFzhJq7e
0+FJnK8hyj/iHN1fCT2Fnn2Gym/64EyKUX60Rz49UF5UfAdaeQ0YoTh+QgTVuZNWQQUPqO0HP7Ms
So+vGsUg0XS1yq1mXzAmNFgdIp2sxWsxwftBglg3JLiki3H0P3ZEJhHJ9j53XF14uD3SxROUQlLg
+P8+uULb8I779A2Cx6AmaU74AGGfufqAOeALBC6oc+vWR3W9BNZ8lgIZR5efWx9q9gc7bz7eiBOI
kOvL+sUeKFA7SBkKqp4Kmgi00A+5Pqpc8emICuKZGQE5ZSW/hOFPPBfBgIcQcSUZ8rrzl5QvEZEI
3Px8rtojIPhtNWu7FM2N0nNmjreUDRUz8aK8iqlRS+6Zy8jSnn/QlpUEGiOFSqdrA5MtBF3ZdAK8
6BGIdD/lskadI76Irsapp6uE6JAOUzv0gyirb4niY3GEOei5huOM8zql1oPIKfBJE90um8W+5AyM
OVngWhuf6BcxgxXpZnzihMHUFC6vH/FKR++1+oxRrnGJehW3NwlggP2253DC17bjDVLOCZC520lY
uxs3qsHiow8F1W46kQpYYnxgo1Gf9XDHWy598rTFDOfO9JOBuzgAXjFArl213+ECrE3jc8FbH5Oz
JGwjhGo17CFIRj+klDM+20zVaQEJGDprFY1vKLgll8sI6lEYVqCMx40gDrrkq7OEw9TOX9tI5BM5
QBlYY3jVW8phWyEmQhiHHXJthsV6sC56Qboh/jQrdL8JekNtIwhL8zKl75MgSzhrBXzb4I/JDjPf
YknkOINcizRWNvcwNSasXsMVnsXictWoTSw+i6/IAtPr/riseIgSv33MjPaqq6FSSTFvzhNYBxOq
2r6b82lZR9tWfZN8mniNowAyKPEO19y68HtCJKSQ6dOjyEi5Eh0JYQtXl23fEvFDcNcXRMGBmYZB
2NxVCZZFQ3NJ4k6DcevcR+hc7L+0I6BB+4uAHNNX63HmS/MI9KP0GfwOkuulCU+UNHMPfOrGF7D9
SgV7hFzzkCyrfAqO4ymU8SQjPw7fH/Vt+Ps24tCIkZZCZDFsdNovf4XnDi8YvKdm7exkPxlAlSOo
mHqftXMu9ZvSslA8tGvaA5DG7dsYec4Z2NBjL3YVm6M0Rp3opS4NtFutQjnPwzHY9B4zeev1i/45
mN/CWW0mbwVmPz4ZGU4/EycFr+dr5XCzl4iEWM3AOEhx5Sd1AHrby4CeqCz34iRoLJKQ/Aypiz1/
qSOfRIot3roXjcQNjGJJp4ng7Bjnh36S8kMl/1nlsybijKA7adGqf6YmIlOGZzfet/m5Za9n+SSh
pN4Z6XOR4/5dz+WBkRmAOpFZR/kcc7ToKa8wUA7v+0tdHev60hvfNv/h00JtFwqCTBGgF/2hKZVc
YgJeOW6vMWRxO/JHCNeUwtGSYQneF1sipLPbEl8J8nkgVO724XDJNAGukicbL+QTwB7WBDwg64m2
CxnqGIK4AdqY1nEkitWSejRVrWo4gcdJMgqSRZpV1Ga+ZdUclPPalqWNyPsyUOSbHBf8CqFEXsJI
hQFPY0fK1QTH3zHMywxXpfttC5Scu436DU7fRwALNqO1RdBVZ6seCpEbz1WQmBCRxBD2YdEn3CLY
KzI6A3lHFqegzAlvBmheQntX8koqnNG8h/+RdF67kRtZGH4iAszhtnPOQdIN0a3AnDOf3l+NARvY
9e6MNd1k1Tl/VD4bbZOVJ4h6Pb/gmLGczyimf72UFkPI4tH6E02eUkfIq+yxXbp0pBTNMLUhmNzu
iZsQ4BhE7otNljQrEEYmxiP+4QKbMz+zh7lZVCGq6s0wpX8ab2MEkjuUKG4zSLpIbScO5U50l7Gx
sAaZxVZsQu6IVWiTx6g9p0SXGnsTaRscT6Wu8nAXyWtDWpD0Kz9GY0Ver2mz/SIN5ZnUxy8qTllg
0zVuDnVH8KBYjjAZD0SlIO6s/YXV1msnuOgVorEaJn0V8yNS0+bhmoXrnnfiZ5E58hnu7BYEFFV8
m8eYe2et/cm6J6wHGd+ymIdV2iR6iQbvVZRQzuLRUnslfqp72O4Bh2YXEJE5TDsHvTcJ/o6J1l/N
51rczNDuzi2QICB+12D8wvIwk721Xrwa6S8Pb8DhaXZq0XJ4AOUGUkEFJhbIYN7Ve9dCWH7o4hf1
MRSc1CRYQ3E2J6Gqshhsy+GX2ZSvkX0XYtd85SkLl7aXDP4QFVd7GwCxFLj9Li7fR/xFBcoEG+zY
LhprF7d/eXFVUXuQj8WzRdZnn89OXN6ENKFeJ9iRUQsW1pxlSD6kpYMXEpUP3z7eIOY0wktWqptP
E759Iih0O58MGY7RV49fcPLu0j9M7yAJPyW/09DereEqvo7SfHTBPoeHiZZOudRVbGabdNhFgL6a
0J/CNZoyPXAcpyVhv2HLhZg9S5KTJO4ojJHIAdNgoT3JmxDHqSJt4JwdclyIzgZHfhBeb2eHxoXp
9PDEk2tdYJbL12Sa5so70BgrnK0kv8r2u9FAH9MSiRKJvZXFbZpPcwsJKYpIz/+2yRPjmkSaco3F
dVxv1eLiqvsivboICVwCvwQl63HVduwV6ZyQQLR2hvkL0OrlF4AMnZs+nmvOgRRYZFsi69GYyN+D
/WKTnHLlJC6A37c5fITqy5DrmVE+NZgDAnKAJYcdZbEkFQAEIV4VsKeX/4nvNJCeZE9Oe2weBA9h
ol5zPPNF1P1GBv7EUZGwzBsrulioOnBjCvc+cufP1LecCpn0dNFVWLlMWcCTT0aqa0w4IBTtKQsP
Zs43X7PR0DpJ+dg8XIQEMUDJaGjnUeYE3l6z1pbxzmpKEQCt/csoATgQh0MRwRpcXEKUSP9PPF4U
Ng1tANwM0T6GNzvd8VcEDBSiR2yZGGztqYYa72060WYkSlk+OMzMsldKtY7Yf8FlrPGQtRpLTIRS
/idIUI6j6GB+iO19jOAsrrewDCT/pICOodQiGAmntcw/Yl5T26uQMXHABzoH2l6rb5bxF8A4+PUZ
ksX1iAVDSmifgm7nu2evumNFA/CmCBvXUi7x72Wzcz/JvBOKFJBFiAmugih7ue3eN/dacyoBgpKf
iEzTYVWVjJW1PdOqYJoov/aMyFL3B4HmNGbdDIMcZQ4hP6GABJA7G0f0kmLjbSsVGxXmPlrXtRrB
80klOquQvrRKm5TWR298jmO5NkwNSeU4T230IfGNCG8MATMg86TAv46Sj40CTXhqXCpfxXBQ7eIS
rJp8+5yIHHrl0Og6kGu/efDnGDe1vMnu3fkbFsMMjoUhsp7ALHUC/nPcLbN6iYOMY2NyaYmEfQNw
FJvQA1l0aCey9yIGI8DTALEm4sOMn1admdoGl0TILj3RzR1EteR+CPW61T608aIaT+HnGzmx1Pob
a5ZY2NmHw+RL8t/+8OgGrFpbCdE2LwcPpYo6uLJTJgKcZFjvnSsFOBSA9v2ZaqZp0nXTO2xd8Feh
Ea0ecXBOy4DcjJeeEPY0yRmxr8SFIwbB1Lci3tr9Q81IOinxiiak2XBL66tcfgEsMIctRg0wbNkh
sc/kD+qip8Pd2Nb2ueCK1lDt4UFEuc7FLB3riyo//erHjnZ+Okeju+u6ZdAK5NCbm3QTXX3nzO8i
E21R6FQ98YdBAICv0QjOZG/PbJwlbgdtXnI1rRV105FYjkaXVCzsGtxnU4W7+kXGtn+Qu4NLRgo1
WWh4SgQSC7v7qPBsclGJexm0AInWQk53cUzuLucZAZ/ej2r1gOcY83g3evNMkKA3OekIYKWt9iQp
qHQxe71l9yDnhzzn3QFYl76t+mN07qCnlM/ObDawfjyUYCwuyP8jTs4dQGJXYusY70OxloZVq95E
F2lYTgwKC6rZSMLrhZlpVn2i8yJwkzCvbOnMhcpjVC4DpkpgdrV2porazhzI/tSAFt7b6hZzsx59
5+rbYpkokD7yb03JHsPmrxJhE86JIJTDXUKVPMq/fBtKB8KxJyVmWmWVxWjVOS0N6hgQA4rvXQuc
qaYvjGDtpp9V40wGx1tZoFhC8Fu7fFXSnA9OjF0ZkQPCa46YQXoKzAq3w8SGetDdg/gkPPUzsbbZ
SMAkrP+wzyjzqjqakcjfZPSynK1r7vh6B/+E9wGtcolSLUTrXcNL2BIRdtFcQ24h5QcponnlYaFu
IaN9Ermfd6jr9DzMaNCO1kV+TFWWraP4A4TBU5MRpM0gepU7lBjhwTAbHBkIW6z+u18FwEcs80hj
T8DJ04ikxkI6VXg2UMcrhI5TTePb8AuTVJtF4zmGzTmBwWked7bDA5K8JIPgxGoqJ5+JfqH+Z2KQ
HuXp32l10PLrqH/5SNhUNHHNnYEKLYj0Qdxb0M0YhIJ6ofOCF/t6Jk8laptdihI0ojUd4psNXnQZ
ie6o/ObapcbXH85T0GRa6SZRfFMAcKt8YzcnmKs7UbsTw3hX8j7FT1zvBjpN2R2G4qGidRR3rcrD
SDUVWe1I14GqW7h1tAko4zhMC6TeYb62sqOBJjxYUkzB0ADJTCwg7I2/pQOujq+JDFY7fTk2FUcc
rtFQMnqzvbtfTriXeHOBbdHazYg78IuNrl+FcEUOPsRn63SYj8pbHbycBH8gkF1J7MyMRFdu9q8h
fyvWpiH4Jn6X1M8P6yC4D90zqT6k9Des36nBLQTfMJRrOt7moYvc4YiaCvfRti6eGfg0fQz/tkVF
JbF73xXkFjMfc7dnxYnkQ6/8sfG0pvVtBEtieacEDALn7SnHrNga+gA6+xXpny3aJrl5y9kWwIEL
PA0+S9Pdt0hF/I0MHh/ST4j5I4p+C6raAkykC4twRHXli+3/VGVHqbvbxjyzCRzIznGysicsK/kx
0v8a2ZzaWAm/TeR9d2tuzMnzE+Sv6/90/Rmx5yg+Uouu+1uBsYXGB9CVF89ZUSBJtpZuwN7Ix1Bt
BDhkoJOgsYMlS/NpUmLx5mlHNVA8Q5TlQ3yo0o2ZC8a7HZ7iRcT6MYBjYmBWSKNiA9EBb613yAMh
KY8CprXVf/hmRvnQoKjxbFR7Kh6JhVKIG2yrZnvaucPxKGuPXLpqeBsi5mPkGLBLC4VwRGOe7Azj
I0s/43FvaXsMhWX0kXCE5fYZ1Q3Zq0smBl1dmhYCo1Nbr/r+lFsoFxy6ze5UIKQoIVjLKzK3/7di
QZBw2CfxRuD/NceTbixE40tE+8i8qb/sjOBJ60vIIFGSNuYCsVRHcQmRTtIR7wHdyyoTk7MLlWtJ
s+P4WZU8dkInKrhIjq/5aLCusEZUIf2O2U9vvnO0zRHg2zybJ82pz6hI2fbmSjj5wi8N9zFuX6J0
3aUQJ0f+vm+XUrt0WohGUjRQFufeqUYCxfTzbX1EW0/bCke/UnNvCN3d2pZXnrrq9ElaLjU6G0cm
gVNAEjaqHQJ2F7JNA8k9g1dBWD4p0b8AlYfq6pdZv8akJA5peDyr/c28K7n7QG6BDIPD3RBkV9tC
kApbUS2qh1WtQyA2b5GqF8s44tSI39SCTWQQcQCowvuHbDr2/7oDcEj5SMYtOs3HoC4NlSGFnWHR
lF8J8ltiufsDRG2rbmgggOFYI9BFygDvNM0ZTe80/kz1YqVpDCLbvvllhENICrLLDxuklzhE9tsB
WNxDOuxr7ip6OBdgTWRkHILkm+vBT24WyT/Sv8yVqNvBtqKpCsF7leVIjtbNk/c5D7EJOSxKhuXP
ATTDIuNaKc+IpxJ5lcoiTlWKdvTgpZva2ltENIatzSo+TnXvr2wPQhxAIgRybT6nf9fTUWBgYfpp
0b0gPE0j4bwGtrfk0+hAorBcY/kc90l9SfObaxBw9V2XIsDqkCNSN0HtKp3snbednzSk1dLGoj/I
PwBqJtEah40fkC52rPUds1JScQhhTMLFmy/ll0xBEPINRyQ+EP5DLQQI4I00gLj/yd2tzSROIUMJ
iiRz7dSQPj25HrDTTHYpKpV9GZBIJDARXn+0ivho+TwXo3nsiRdCeZqb66zdWT5Bb3e6xODdHzlT
nKNyFUD2a4eMB9tFhLIB4M/R7zVgYzrAmVhn4l5fBtmliej3Q145Vk+ixNzkLR7ogkaPWAPYmpOW
aMenpiIlzk+B+JcibdABThNZrOWASaTaeQUwxEkzP5zqzUs/9TErwXVzQNaIQzXlq2wwBSyb5s/D
ZM2w5MzGGsUySgdct4JNTb2rxqfjO6eeHruFvnA87PIZ2qF67lmP32+Z/z+bYdz96EKrUdrzsvtx
4cBQSc5alHOdvO2cDenTIU1OCaJq56ez/sTPYJJp4RbetKrOVQbMOHcZEW/FDM1j9i32zobQsPYW
glVK6oscZXpL8aeTRaQOZOU4vHLactDPvXQfCXO2tMcQbzzvjEbRlveaJpzUQCLeNhAtF0vd24Db
9cq9bh6x86wcxKfXTD547joP9hbg4bQkQm6Ngm1SZz8R1/dYXQp9rmu/VvqXasQz0NmzqOuvsLg7
8Vt1bvLEn3vNmcaG6bDQplH2KcMqCJ2jia7B6lOmrQzT6rNp9hrhNcHWCllLF7jr3PTegg0opfnv
MdJ4NIhcmHrWiS7twVt3PqGaM0TLM4JfOGWxsozenO5cUApkvBudmUCrl8Y3lCuZNWgMSQMShnFz
zotgfQMBgeaiyqEvwNxb9q1KLnH3HQynTP3pAnVdV5e61KCUiQOihEe3XnG3G9NDBVMbc+uNUAS5
cpOvJvqHZP3v6oQZ864i+SoxnwZ6w35FkDSP9IGQM6282tmuZX0onXxB4A0hWcDIYk9Rm28dw8bw
FNkvdbes2mMdn2WCwLKdDAQKmGXPqFw/hh6YHmelm4rwZYPhi5cyWXJfh+2hHXb07UEckHDMKwVu
JhODdeAIMJnBEFYEF9/441AgM8XSV1TYuN4vpwGCut8RkUYPqMug4mKH1H9bZuYR9LCDeIzUT9IG
DGjIqmKy67ZRtGnGNeaCafAXV4iInq0LpfXdV2sFsg4ffDfPkefpz5jfWD8NwVtKtiqHRUfEYH9t
QVAKmWmWqAUd2a2T/kjuKTcW1YgcCfJrJ7yuKqadYt1K3NcWZ/bhn4xKuoEeTdOC7M1FE29Vb21L
D9WgJ2aJVWMd4foyUHM0vEDxmZA/jc57hJmcO2NwzICAWRJEhgc+U+EE6GTC+nb0aKW7YCBUdIk8
ck7iRNo+O6zuVbq1lB1RcWW+t/IzZZ7QDOSLojW9qdUF1j/Hcm6hN5+FyYI7FJ1U3R368Dhwv8gN
BTnMjhDVpN19NEyMWXGrqo+Beb66WOXF4RLV1BXZgQkgXYRGRwBVhXQx1Dv9QFZzCPxymvSfrc6B
NX5D84vQ7hq1DPJ8u61wwm1IbzfXwN9d+0nDwhSXQgrUBzCBO5CVUCvOztUd8BesQgTCfXu23D9b
34/oo/MOcR8nluz3VOYe1WqRa4gTmLtWerh1mpPT78jWHCDeyW8HzYzaZ+Rx3lUHm0VepWOiDY4m
aH2eUskMmqetpWyT6AfhwB7LpTpP5tiehWbBO0hoHUIhKmC/iBZJSq3vRPhmtP5pAbNGRFBMkcRk
oM5kHXfb0Vw55spMT0qxD5FqSSeTDS5HbP4wjC9luCTSOnW2BvldFQCpUi0kvyANyiZgA80flsD6
wEg4Tc0vhVPAcj8FX0ZcL+pUK/0IuiMhHRMt2Y/FJsJUEqPdYfWed9rZfv37AIcrlto5/X+hu5ed
a9e+SHrhipHcPdLqVEHeh5Q5XYqVSY+uws8c8uLIWDkr96k4rwCpS0UsMq8EJ2O3sAw8elvP/xGJ
cyXJANmG4mXqrz+8Sl6i53Y2VY0yiuxzx5rm8yY5+tUlr4RbyNw0WDkG9am735X9i2xmViMItJB7
i1NFr4/QIHbIWjtjRia9ihhbrQdNx7GsEIhIC5OL4njTaxDll5oXxtwl9iN/9jHpqRaOIfYLmYg9
vm2fLB2fPpIGAYvLY9nrpGVgOKEy3bV2dr/x+5/OLkCncdCws2Ixg1QpyeQUFupkW9mHsUcePmMq
jXiq3CXaH1xJ/Ls1JgTYjUC9espWZ+G2jZNJuZXQ8yGUIR2XnzfziTWg2GnamhvF3CQADinwWANu
lnf0kxFHaC68ZJ3hdrN34hitnLmygJ75qIdn2Kxt1qP+RlZkLBFpb0AradAA48DxuGd+ScDf0PrH
JZH1Z4iGKeeLbO1y2h5mKI9b69MVizoJUNBPc4c0ZJlc2a12UYMH/fALC9sdLGNwIrVvCA55s6js
BxoaZPe8jlhaneGiBDfSpR1wU9V3D7n6EmUtnEANowpZAg1gKeFPSX+WmoMcPdCrznxwZmKmoi2y
0sA8VVN/gWXcwGBuTAd35dUzkDp/UVP1fPBZu1e6PQ+jIzN7QuRGg9hYRgkjbomWdE0HDx1XhN4Q
nojDFXG0YftIhIl9/IQ00wIiHZjG7CcydO6oJj7pxjOmiXmwkANHxzi+IaQg01clAtQllMDa+YK4
iKDhSaViSCZM+J9eyOeVjg5NvQCxYstLYswEC8999BqhvIehWREDFaFo6sqVtdezvTW7sx/ak3Ge
EcAIV4JZhvqcZRuBBW8I1dAY1rNN699sJO+SM+tcWpW+EBmGUwDJ4Cx2eTRlKsCseigNoPJHjfTB
W0Ha5f1OTPk4USXeNt54Hs6x3UjDlphaHkaNTD3y0wxr9fiiKpBcR7lDnH2K22UmErZIJXLucbIQ
7r/80mVwRWtujfcvn8To3ECGeHWIzCbX9l9gH3JdQm0hIi3kM5lMpPbc70/kLWBl9Qx7mmLxzwi2
l219bnIzGlpNlcGEOXrCKrkgN4/lmWeydaidW7XRGcrkqZEPzvKMiJG8CM94Zrwh/vgdhRTrCZ8D
KZ+44dxZ1u8HfxOXbM8CkiVJqT1WFuKHpdYTjER2CFU1RM/jrcddrTRL/tgk0nTJcwj3drxFgu4S
c2CvbIRO5gXnyLSqYdx2Hhp5EsETbRMQQGxQUnmAyACPl9VDWIH0wolkRHqkOUnK/AFAiGNU/h3D
/TCrkcMIeBKJShctx+QjJfDOqbbBsBEGZKWYCzOzam/z6hxoGw6Z3EHcSYQNj2t5r/Dn6tuEIV2m
vrJgXdg4Fnsa6oGBzQpqn6NKbc90ceTDJWvC6ejBRYpgCsgIyeC8QDT/vzRaYSTi2+tJGCVIPZ9L
D1zKbbkcbyRFeqhM0/5a6sSVePugfvfOshWOWfhH750mCyU/msmGchgskvhNkajfxnwmgBc3mUnM
+Oo+ip8dpCZBBaqyVOjNZNljVzSIohJi/kG5NcaH8GKFXxmqb3s8i23OCg7SLJwq7d5DZuVRCvLw
ivWorGz33j9SQFfpKLnXsthazk42lmGIzZlwzHpAcHGJhZrbB4MJnw+CBWD+e+07cE4mRHNkfYZL
f0nS4Rj8FBJHW2ZOe+kvJtMvWxUNcY4Ig6sc955zSeWt3tEdyBZH3O5BHtaOPJMJhRiE1k/ZN/V7
z8dQM5dW5YnYw2w4F3T59PoxjPcyElv9hPglLuoJSIC4fkNtzctbFF/00/BVRxAGHiVUIl7M52nt
5sJXmVWvhNpBlaGfU5M4tAyBAWhvwWDoZUuq0iE6yLA4Vgg9pKv4AzYkCSTycrCfHlWmAdZLNUHC
QipitEKA3pRoG4eVES0k9aEDBVCCIoCXYmchJWMRsvA5+mv65CY1SyDKszbgLmufuk8ivHsMs6VG
jmvvYIHAtqcgdyNgEDyxjbmh7KM5Iykve0pRNLU5RAEmRXCBQJK4zxPslMGwhBrjKgXBWTbBit5g
rTxjb+7Z6O3yTQ6fUMLb11HMKi00qXEROube+RYrdrcuyO+ovvSmm6fYNd+8Je65bbZtsle0u7AN
g9h60dbsN6pO/POM3pWx/tWLj8Z8e6gdMsS2SkUCM9CHUVBuPzfMjwEyleg7X12KtS0wLsK9pBcz
yduXzgF6e1mhPIbWIaZAzMmKfe6UD8B7C22ARxofJDBHaPHIjEWX/hbdnYEovjLphjW5p0LXGwR/
tXIJ3EfyO4bHN03E3QLdZjr+Zi1rjZCzbkPKG9J1yOclU0cF7KY1mzyZVg4uMBmyekMwFYmQIBGZ
fRq5tKEBqdpsH2zHYHZmciRrJCJAE82OnB7pKFnEPKR9dZHdPel+QtNFxhpzNL8sQLyyAIGli4NH
ja9CjHKayiu2F+lQwNA5ZhkDRTuU8jOVPmvnhoPZAHhQr6n/WRHaat7QGTTiBg5wlqOP3ug2LQ93
OVo3AhowUdPW57jYpEhniC3WmaqHd1YhQnVm8Eveb0ffikWUI3oeIQ0nIo6hx+J/oma0Dzly4KhJ
0YIfJ0/LCw5i3pCjN4Q/2R+oVrs1IP+cjocBTKvZJdqyAGFWGTq/K3+j50hl0XbFK9gfx9gTLjmp
i43wK8JeC0SbFd88l0RwKCGhxdpDK9d1I3KTjXjRJvxAdIz8lTOb9Fl1HXsvU8SPeHuGdf4isd1o
6I9c5wRzdrCy91QRsZoQAdatVgnVvVmeCocGGcd97AEih1k2VdnITTKEO0cEcKHiWkRrVgUX1SIL
fXCStYNa87qlpHzubEIggC58Yy8M01H1JR7zaM4vL7o5yw/ZyGoGiUHkIvhxeSTGXYCbWnChoIAt
ttZODiG4GVOAhsCBJCvBLITar1pfko5FBwob0ZK/nuW7ID0Y1hHjIlWxdw9Wjnlm2hasXBKeX4tl
hfTrMnhI2qF20SZ20OpferxMPcipACMUhddENEg6UiQQOWU3mHAugF5F+tOSg6TugOS04O4blyxa
meqmkK5VhrZiY6B0ITnS3tgJQh9tDq6MW5Ezowq3efs7MP8m4SFuUYKnrKPWq4w4pIt1T00QbWVi
w9KUV5mkxMh8xlx9FiVaLYQpaVt6MGAvcR+lWbxUBa6TOuw1ejBolw5nZLgtTSKl8pIPcZZ13q00
7EMlhX9NWXzRXMJd5aX6zJCU0zgK1xGzYpLKf5runPxkfCQyAVSlQkgDeL4aoh/zpW3NRVzma+qe
D4q1GvTs3Y1fHW2SNl+u1tPL5UkHkyz5MTOfVUI8mt8ubfAcv/C2GRn3YZLsSybJQG6gVJU7evFp
g4ufmJjuYqMkJXYVaSH+tzSidwOTZUH6hTvuOl/lMsUGUugrBzKlaXngyohDc1iwWi/Q/0/VQNvv
/b45tHJzsBxl6eX2pVMTGcKl4fyd52gDNV9CN4MhtI0ufj8uJUUnbtRZyhHjptQfVbhIJBl25pBM
ZC3a2lz07Fkia7PjrCnl+sfWQ6gG62w5gtthl4jpP0f45qAbG5JsbQX4RQn5Q2bugzqZ+aVQSYod
yKIze8IX+3mYkSZjDctsROdC96xrI70iWtL1ymU+wgBDRdXqm8NYaruVktA5qA2bTpb2sZ/u8jag
OGxcxcgEG4QPise9CYswJB3daw4vFdIfNVk0ubZs2DkLAl4Dnd04i05jYt9bB6tHaxqnfOz2fpgv
DY9gX/TIVqzM+kLU5uQsdCNawxjho7Q3g42e8EQwYSX43ljBnOQjxn3Se/3BwxRE2ubOIENAjop5
bZEpSu6joDGyUDlXDjFsdJRRT7yIeI0Cv9h1PBoMJgToqXRaFsswszCeEUtEtD25xYvWJkgL+mJU
aK4XIqCSLhqFm1LB8223O0V/SfJ7JFAlF2fPj2IRYGNRQVCRp1VBeoKYukwUOhdgxKQEaUuk46f7
I8aSGNmKAa/fn0IftBxqKURt6BusSSgDIxui3ID2I7UR3kIHN9bDgxN/5OxVg8PmTNFGf5Bq9A8U
Q44m6TREa9UYnQ0AVROaeBjRidVkPifRLGzYcHriXaHV80SfqnRT2MSFDdzZKuOG83LQLhW0gylI
CTsECuLfo7Nh5c6ny7Df5M3cj5SJgeGKE9iT2Y3ZNINx4Y7bIf4sxmrBDzqnZnMeG8jrRgbd9kev
wZSAScKjbe3cYJvi+gBMZVKeIU3SKrh1zg8Lv0IvtlH/5hsrS6EDDOaS2nomwq92vDB0J9Ejx+Pb
0EEWWIjswCaQoQVSN/P8ZFnR7mDzicR4PWI6ACYuQJkr2yEeOwshwrDWCXDzknmFtlMHCJES+Q6i
2HAsio93FLk2VCFIZOBbqKstnY8N7bz44QIW2jjjfNCeLR1GnZBf8hvmJqNKyB4qJC0xbYMQYzSa
DB6Sd+weAzNVQ97egP2a67rNZl4nzdUAva3bL1IkeCNeAStd5T70YwW8xlKJMDtHohAMTCVEA6no
2VOFwFRMlAkhUK2Y1HiUSuRa6AVIEEDz0PKZ6+lKI9Qrd6OdXirzpBzYNljgAAbnhXktc3iw4Dcj
+NgEw1B5wkW6l1EnsxE6NxMVkA57dMUHyOFOfGE5XIKazZhNRLGA3ZCZZjRnOEgdcrTrFil2FgnG
PvMy+qv6T09eNlZikU5RqeDBkJViYoW/V+Jn2RI5q23J8LqRXF+xCRMIxIiYfksBSDEQudJxiYFo
5xWjoYUOrB+quUfcXv2qk61FAFoP3lXBzcnc2hk/q0YQiSZbq66VJ3ZYo6wIp5ixcDVlvCl1iYr2
q1XevkeWaMLHfO5sWkxZJau52mMLGSkH6NRtXH7UJq4waISufnfus+0Pjn+PnWOuPTJ1XwUfSvFJ
aIVd3qV4z8OvsV4qPVOKwcICzI80IVeZBytiBtg/alaCnv+e9Yum0rkykFD07sZpXeipH70jBrj7
bRCtCQRVYCJy+Ii5Z3KLBwg/5TnlS0miU1/A6Kuv1AZ7iJV7HhLvSuYIVotZSJKCm2I2yCglQLaR
kSLey98i1QIy0zD3ColSg0XY8cAtek9zRH0B39177E6W+ZWgho5Hdy7MH44eoCt5GySq/PnqrWkU
ki3A3HzAWBKTalyOQfAKKlB7KqGoNkj/ugbxpInaQfmsMBrkBIcov0r0Z4NK5V8pMtCQZe4mJ29c
ClwBtEOepeiolGR6fQaoqoUJT70EIbHrmPeUMptFKsFsyWQ94ggtXq1+N/sbn0SHFwTKmGi5SKKQ
K5imxqaXz15+SyjSJfwo3FIBq5j0CPEGwnrTeJStB+Ah2V8mMLPRSYmOLYlak0b9kBXWf2nhQwjG
fEeEX1jscRoOtaJaGujZBm2aBO7UhgmomUL9gvxomRIRKSdHDAOpzGeBo7KGLTDsD/4RQj+sT+Yr
4ZTpM6YWe6nx0P+TYsdo/TCZa9zYje0vNM/cpuy7hpXPfKA4lyTbKK7glUiM7L/cVkQDxpMaHlgF
VGApRDBMKSKENn97A00Ebrbqs2IVlTPRH8IiYsG4I6s4AlVJEWUqB50aNtaMZEXfG6nRRCxPrIT9
odvTczMgoewW2Qaf45gsyGYWE7t651dK2bwYTma484KLRLwemvZmK+NexNWjZ+vMIbfvHpc/I3Gv
ErGfDTCFodzEQ57kXyW2FI8fOXN6/pZo1iVBBD6cCtkA1Clmyw2TcRWiDkJXobI9xTJR+gEKdf2u
hcVMa0+6my005SLpd4l2SU19K+7NTN6K9wlVPprpv6On8nGCm4ztSKFydE91/8qNz7Q8NJZH/pFB
0Qbr4a/GCZKdg5Sqtz/VP+g0korXMk1+ZeuuWu+q36ruMSd8xtqmCGEUDXTxNy7zxaA+omgnheuC
z7fy5lpgL0wNTYTy1wJ+u0+yzgiFLd0tn2Vg70AToO0gY+qt7Oyo4sF3X9nbErtlci3ENRu8dPa+
Qbsp+WeSILL948/sDLtMv/KGDONHxjWbDt8dQr6k+CLoN46uKAxHcjHlg25XFHTTlqyurf5eMQck
tB9Wmr63IVLA/GuFE/FT5voJcbaXzkluwKj2bnExm++0WBW9jcGXvSXAxEdpfDpy7cNMFfld9S3e
mHuaPYeBOKjuatQXMSEoMlrcRYZ9UzmlUTIz/Z2qXFrjWoOhxOQWX1qTdrONvVC9Q9heVIb3YRsW
7HIHGtL5tYW97oi2GE8++IirXjX7s8yVqcGdGkdHDG3wiY4MF3gsOb3K6+B/J8lLSVZwmo1+SdB3
s6wb41Gt1zjwNHUr0xaihFtXHjDVLovmGciIHXdxdLKzjeVefIA3Uu06d1tCVbaHvFjoFeELm8a4
aA0iS/k+mrcO/YKSHkhBL1kZbQXwpjpmGHb44F3lWaebKt/HymcwHuT+qnMQNMGdR0bhGMD/XDi/
qmPslBExGzem+ONo7KJV+m6hda3oBmhCDHvg/UntA1heGfZBCHE6yYlFYCTztJ0JWYd5ERLFw3AI
dtllt1y5US+EAPZohliQ8B2OJ4lYSEFa3Ex7XQMG6bsYr2+4yB3oCmMHtz00HwmMfIfjh81W6F2Z
G6Olaxz5D2V0kp2bCRRrG0CUKSc60oT4ZJR3yzz4JZlDZ7/YJj4q/nU/IolcEa5n+ycf+SKVEY52
DA175spM4UsuOWhxC9VvT1p+153N+E2wQ8w3mjXo8uhy6XNmLU7P9koRdp7+xuRrFj8R11+y971g
3qBYsH1rprgPV1+1JRqURYFlyXlJ5XvwXmP4NG28qdLOSU5sB7MlE4hPtnHJWZppPzl3jY0Hq0dN
U2VoebpwHsBuZd7L6OmHZtSjDQdtZxYfBp+eejbQCPrBV16R/8jap2ne8wECZl6mc8xA7rCt250a
f+mw8+nR8y8Gvwct2wAKarPX25vMvRJ+czhWxkz18CRMA2gpYvTqY67vAVgqkGIMhMhMESS8EhSU
tntxINAq9xIqzE/kbqhX1f2R+QKyO09EkVz0hi/0LwcrQ8TIV68h0iXmttnoCMs9ntqT3W8996VX
m1wBH8u+Bu+7lpdGB/yd77v+EFIX067D8EieMQu83a3oqMNczQEf/Yq3qTlVzd5Td2r5wY4tk+gZ
hk+J/E3GKF37bptHKC8LVJPQGs5/HJ3HcuPIFkS/CBEo2MK26Y0oQxlKG4QsUPCmYL9+DmbR8+aN
E5skqq7JPHnKSjbEB2W98l3Nqu+2OSDLGyWZo/m/EgkSwRI4SUg1ZnjyqjDbCLB24rHGOZlzFvew
IcHZQmpfeXCec+hhjELXlIWVjFaJlMyqfpcHbBkeVJpZ4V3ingqx42jrnNeKDAD0i27+17DGV2RM
0gGuUKKA1uGVVeJIGHJkHEyPaReKVE4TORzb/h0fhJ6ZcR1DcWZ4GOCqTqKbxYybCvhfO2AV5tc8
OusuyVd01GSqHmRH4Kj96yyBCtQ0A9q+FH6tKReVPSeq7z/K4sllsFAd4+R5adN4sX3zRZcawXOX
jGGXwqhHMeo35GWEqK/ORfZr40jqGf8qjIWueh6mG+1dSfmTPCT5I0FtRbit68X0kEdstc8yvTrZ
bydY75vvo/Ndud91+Vcj6C9WYiBV8BgPP146rjC4Lv1hZ/wsmYc5fVjfXB3rDS5YSxViMMyPnzCs
Mkb/sE2Em3hJyZLKDqE85voQtqDMdoJAHx941W6cyYZ/0ulVSobdtzi4ZK8NuQtQFU0Yd0jsqOSL
vyy4dih9q29uUX7zQ/RUwsEBVLMwZiEZP1RMRRTLxDMv1/O2QA0IofR44ijs/vHQxPUbz0Bm3xsY
s8rXibletrfc/VQQjvqsorMPE5oapTk2/ElNlu7mxcEa295xHVN/NODGEeGSjQ6ZjE+nxpHAhoZ9
1D82eNA3LFKC1I4/SfznhAER58Tko1w5uORLok7TFbAP42BPuCg4GLOoYo3SciHwyExI4ZV/2zvV
tHGmBD1I8NHn81vgWa+V2TBkYllpzZ8y7BfW4aPkErBQOHd5cZn4lV30a8rUTfnOXW9jGx0k2KDk
2No2j2yJmOM7bFwqiOngpjDigjE/5LI+eSO1QVWeQ1T0uWRLLIHpGYi+kQKMoCrLrHnw/PDhXHX5
uXP9xY21ic3CRb/jPSS+g3KOfCt+Cfq9BFKAVpa1z9K9nbencbDPg5Hiofs3y3A7T9XWYEgZ+AkI
Q1SUMYSQ+DaGtCg+ZkC0BThad66rd3lPCEVTEV/tinXVP0Eg289+fBFh9NjK7lGPEDiCiZb7rPNr
BFS6/9TBfOkpjnQMSCA1Nx2laVeNx1p9mCgG8om6Fr5TZ+0Kld3lRLLXBdoUF+EwoW5efx9y1gua
dbO/YhCo/PspGvc5oz0dAxFBajWx1LFhACX60ywfF/muwgWTkhpXpNa/miWiYT2nzQQHbHpLkwLn
znzu0HCIEdOkPgfzi8qi9VwQjVSSyEOeV+pMK7PSqJKnQ5t+9bjCGNmkZEpg9dvzUW7LDKNKuFjj
yu8IGDLtaIV9Jf1zGYaQCQrVykJeF+1SflBeElJLozsBUcdIvHYshF2A641+2gbkl3lEfrm0hi7F
WIXQ0bdwLSOraMmb6Wug/P6GbGbOIz5oZrEWdWM4gp4I65kdLgFEeuivpoH9r8s4d1pveMLk1udP
RjPvSkVSWRedbTEdZdtd8SfO5XhGnnk2s4kHStwXhX6kAd45pNThrME1CiliJKcefkKZPJlk+9XS
eMum4Wro31Gq/eC7L+B1XTk9WVF26qto75CjpTH26sw+107zbNTJr5ERd+Ut8t52OAcv/lh91gMx
vd7wlbTFtRJ8d6hLsfkPsnsYjPEyCHEpvPkSp0iMOSV1TMwem7DAW2zC9vTdwnfqSDZaNPjmBuFD
QQpSVmefbVNxiLC2GIlkoKCR1wAy2EiLjmSuD54ENLHaZUkOa9kv1E3XrI7uAJ19MiHYCCP/IOkV
c/96UOnzFJt/mW0D/kr7Sxv8jWK49tJ5LB0XEm2/9px5P5D8XbjDOjDHexxmqCJMaGO2gxCP8qLn
Ree9y04BFXSJBNRV6TrkOz14BvhZ/x3FA06e/NMOz8Bl2G65iwTGgYzZBkQ3CXglxpul6iuhNjCh
7XMe1dcuwHyWO9atnNL+ZN1D3ec2rctbNMwNNurv0Zh+xoFgFASKhxrs3JkrM2AqHzA+zLruX1Mv
5QYinawknK1OpTqH4fziq5zshkk9EoCIsMlw/pWk+sYaR9zACVrUBOza7FsFthwiaXZwaK5Os0+o
XlZzxarGcZtjldxsQqoChPWAB8hrUXtpxXtnDo+2bA7NBLkX2gqST10lJ4uWtstQfaE/ySXrdpkf
59gl3WiA1ufsPegUgXnXkzYV2rjvYJBUrEdQV/EO7WSrDuWQrOcKp71uHs0J43gSAz6JVjhLDr49
nL0IVr5prMPYe1dAubIwX6mB54zsW3Nod43XEZmJQ7jt6cKSs6Jhm1R5BKvzJAhw58u/mX0syY5A
hvpcO91+6rA+deZRJG9jz5dbNOJp7sZ3M27J+aDVTuJ7U4jvGpFucZJhiLIQiHA9buqsOyxSAMby
HW8ac0ey1wDIj+mnF7Fcd9h3JM1DVDXHXs3fMwkJPOMPgeMdxo67ckGwedzQTrUu+h67Et541DAi
n+9ag8/bnc9ObJ7cyDp1PnQPBV2fAsFnu+8kHwO0qwzGUo5MJZ6osT1IP8O5q5JLnajjAHJyFEhu
QSNgHQyr6W5k2Bi7em9P3daIoDW55S6BEJDr4EJXgz/rEBn1Zfm/PaDUvkpIER5YcaiL24X3mp18
M86bTBoM+cZDm7RohPRxZgUomXrWoPCJjN8CVSKKVHgrDWo/i8SD1QDWuY/LYxZvQ/tCfDJ/jJ0D
/Ie+e7BK2mjmLPpCFmgD9kip72pEnwfufAp+WvutWdrI/LM0dn54q8wX333EWyPi51EJhsAALcJz
w/y7qb8U46go7RmyM9jy3nXjrTOGB9NDzDkWw5qshbHyIXUEsYCzygITUhY2YFPgoAge8M92wXHg
YI/UR2c/LPB6N2SGYh4dXF598bpMNqPgKaBfsEFrjO1Dr5cX5DAZrUlebRvwZ/5nxGGrmZ2zYafB
jjtyDmGZ2OpR4x6jKtIT+vY70rPw5FMHnWOCJyLA2U4NgjjdtsYHP4TshfhVFs8VF0+F39YnZlev
Ai5Jpw0Qk5/z6dGvN525n2lnqXw1CdtO85qKPR9Hmx2N8F5En43zZ9nIy59957N2rp5N7wq910S5
a18t9cP3PY8gXn/kYC0j/w2mG76juUUzdt6qhSR3VwIlrGO1BtHfjUzLmM17W2TjmGBMVsRpehlR
ebkx9HEGBQUGBsMnjaWryP3jAQ+Mf14HlxA/iobCoX1o61izB1J15+yWeEyQ/viNMAIKDMaxR+ul
Bx1pcY3JOyN7Lpkdyx5DiMIXN4Bsbhd/9K0lbNSiQOKyrpdZG1Nhd/6yAWFWTNSI7HGI8THkh58i
RmNflEdInMJm9ZXEI8dyuo5Lb5MRxNOwnvOMjIzqYBM+jDYLuTTYq6nDjIcmnDcXXSmJCzxF7HNG
XezcMNsmenHONluP+bXs6RemA9IPEtFYEJPNkeLgtcMbqGVSH0DCFkCKoyPY5JEJe5jYaJH0KvII
0MD2HjwN8jfOuRRNtmGQdxxGyW40snR64e1PtgpxW0d8VrkX2aNhvYRJzo7iM09+TesmOhqKh3A8
kK0bbBOOCuldEvlRucCBom9nepD5Pb4TVogU8nMFlVh9LWg3C0tbdzd2DwU7mIn11f/9Np2czN8j
9W8QrwWwv5luqYeDkNWvRYTr+0YZlcufyHzzLHgiLylHtbh2PVsYjaffy2mRkJoPr55/9vkY4rA9
ecZPpokTfo3Tx5m2maCM2X7h6ZDyFBuPan6OYFMzQMmsz5SlQzTfohL7K5xqtvqcNKvEc1dcqMzM
2TwbN8KgEKNf4xx3kwEl5DaylJUI+3gcg8+uNLdzKvBwPTfoZJrsdySdpRccuurPzV0Wf6y+JwMj
58pwCKpiRlplz+jgNYoX1/tIMl7aHAHRJM+KoWz3m/oQ7pF2sM7E7oKYfq10tmaHty294GnS2W75
KnVxvVkYZFpsImqNZfTWymrvRmgYRwhfoicPFhJqivoUYay1ma14w1QJs0yMjQf7n1Vsgso6BAap
g+h5R48rVXTryQ2PMdOmcHBOY1ptPPaplQHQjBxUL2Ak6QzbhCt4gIjrJCNJIPy1drHhH0Vt3g3R
8DiyjctcHhbMzzkJnmOcHuiZSS8iy6mXrKyvUcJ5OTsX5VR7gXzDCFHNU2L4It5KM9/yqskcL7Zl
Q6081Lsi8TazzBC+iPdKwTqpR4LDId/J3TS4l6jBq1XGbEAWAQQrmeglgmohU4R6jH0H1B+UB+sq
Sja6vrpxSiojqXYxmhu1jWe2fNiVQxeFHQLfjAbaNA1og+nW4reQjDzhdniqi3slizMWaJAjtbH1
5uCVf3WA7kmoKJ5TbzWbqAIsuCAWRKw6hX1NzBWkENeBCgcIIQfINFvogUcOYOSRGQujcmDVhgWn
yjZwi1YtXDB3GT3rel1S4lCbxfo8kgCTFMNFq3mTo/IoEsh3Edv/XqwHPW2GITwaTIDQ5grgUg0/
bxz8vQLh6WbdTk4+UE9W7LZ53zFLm8N8E6wa8kuc0NkYctpMAfnqdNkekEoanI1bDftpwPaCIkMH
atuDjjSRuirfQrw048K58zyU6+y+S1BvkZa7mkkQI4tJviQiOea13NOXdGa59jui3wz/1rbB2mQw
SZ3OL4Iq+Jok+3Fuj7Ek/3M1G2ePhs6jrEpZPk7MQALAPya1ZERw+u/AJMhBcTIsFuU/I30zK6ZO
6bge8MWmPvshjIqBwg7Xf9Uwaap7yLSSHZztrcplRZ12CIvZ7xLRFqc3vyag+EOx3J9wivrdvdO9
eWyJyvDQek+p++0YHz09f2pSzYjHJr0meHcx559ckW7txzi6i8qULeHc85raS+UazyppDsxnyk1K
EnXRqrulNayqeR3g1xkJSSmfbIAy/TZL7nuQCpl6t8bnRnz52Z3d/7rFflRvprFN7GdJgmexS82H
pvnO5WEZu0/lcDDp5GzjnAxrEOaheA0hBtePbpducpJVRP2dsjNTGsGd/OzEeTEdReDSUYCa8qsY
UIQ/BWw0XFSGobNITqKV7spN4BO6/h7b7mpglJeymxvcb3PxZmJg2jp5d1QGvjlFQfkamC+tIVb8
D8B7WBHuzgnQLGFLcB/rAg9ifvIE2Quo42gDPeiTlCSewCFotoQXkRTeEGHMFmz5MXmOecKfWE8G
NBjLxHuvFPpzuydn/WoHD1MCY5/iUgP7xoHIBgIplunlPx27cWG3B80RaqQuq3m1zdhG9niNjEsr
0PgN+hg1pLAksA2iiAEu3H1YkSVkjMbS6wb/njOyDvNeCu7DNujYv7c7Ucy7MbA3w2iiTR23VdVe
Dfsj5Jj2GbyCKVfBsLKDBPVXuwtqe9t74doO1VZoZ92ncttXNZrsD3uiLYGLEwSXVr2EVvxvDh6y
0keq70P5HLcN3gNThhyqNr6H7Ft3GN5SXj6rvLGlDgSt7gyE+RBLnd2XqfPAaNicMt7wpdTA7kHG
3hAQnIKKuEZGyiYX3CSserJJaKwLdC55PO3ykKF99F4gd0qQVUTOm4VWGJVVTfrZXJf7SQfgUdzN
mMJnQm2hZvIdp5HAdsT3mF2rmmwzEjXI6c0tRFsFhnU2VyVr+IDjsTeZTGtUKH8jFehA6tFyniRw
q0d2v/jfljV700/cwq+aDVEhWbO486adwtVYtcT+YaTkxWnMFh0ZkxlbZ4WixTpZGY8y5bWxii3+
AlcdreguVa9VgvoNIwflnTZOfQ9O6KdiQ1ZaGG/yP0tTeov3uesIT4rWKM2WgWq17Rv/n0MHPo9E
1xlqX/nzhjuLXKCzhtvtkTRaRd25GeRJtlgsrG6nCM6YctChTiVYbrCHyc59GpME1fVcAvM9yLl3
pCA5U2d3so6lKO4sv71XvHA64iah1/Pd9iFznM8pr+8qoGCzuHcEbBifR+OfVeOLWC56NzO2c8c1
0zIqacZLNnS7qiNXKROXKIivdS9eF+eRrRA5Wok6yYyHwqywhRBRb12WJ0Ak1r6fzB/yu+/CMgJn
JveNOfGgaRhfHpg1dfEE1LuyPg6z9zA7d2EQf81peQ0ZTOVG+8a8jslzCYlfg5QIux+QjbFur1np
oKAAOMdPNcT0vQwGO91d0gC+UrLwAppLRHx19hJ0QLYCdMvZSx4kGx9bVJqMr13ZgjmhWhluGdCW
1nAO2cSOHEUUsirMhem0LaP23oorROpZe+IBOvfCQ2ficKYhSXbFu0CIsdgMjObd9NlduQOk2/kk
qvTAIBUFFqL1oHlQHr2myw02Nc1dQyOqErLsvOzWOw3ijMj+aWW9daPozYnc11AMTyG7uMB8JgDg
KeNNmgxQWwHztH9qZ3mcK5LmkYDX7wFNg3aYkmXeyZ3wgSXpzmx41WVzccXyPaDsLMRzGSCGEdNL
YBDnMlq0TZXK3vw52UmHythz/oaoPJhZvRWD2jZD+DSW/is/9po60cVGERXViAUHtJtGBqsup9j3
vOE+CLDpdZTybLweG9Vy6qD6jTAcNhXkRaTcsf0dtySHNeQG+ca5yuRWVo8w/NeSPIiUhy1hz9nW
7dmHikWnvmzNqqcI9fjEFs3uarzET/Y8PswJVjHsfEaDinzBm8aEySMgYhifZMBOWFH23HDCUndl
P9+QwlGfT3d889Em3kzszhnjTdaWm4kU+c6lmZv9a4qAwrQScK7pHT7qrQSo6BXXPMp3OMuNaLpp
RApJ7GzRuLLoJVc+bJ5nxvhdRPSlZZ2nNLhzNZO4jilxeQpnAsMHGKbQFT2wot6I8MfmWKztr5lm
TmDOCgfzrzGzjRjcfdLbpym1X7LI3Lqde6gqtp5ktAL6R3mwzVX0LLS+oIP4i0pnbcf6oOHG+8O2
5+vWE6EOoz3T8aFGKRKjzUpIF0utbDu7+ivWcjv4T0j81n2dXRpqG1Wep6BgQcTCg6kszPKDj5Vr
ciPGoflD2ZNNUIcv01gYawqS+8E7i0AQGa8A/wiaNqZXptdRMpMljS7aHvOLTNrHsdwTIwtHcgyN
S14ACbURpHxJOe5tnt85x2kIfEOxNZZE46Zc9sWMxGUW53rAFteZCHndEz7sN7fz/8Y/n2BTSzKP
cu7YjAroF0z4Vo68bwbvaVrsm9r9XaZrVhqeLPYLdVw/1LN/NkPzUpoTVsxpp0dAXB7J2GX/sIgH
arqqwZhhQhcPsoCuV4CkcqSxtb12L6r2IRqAMmDOFkGmtzQj/1qAASIKgRT6UBntrQZNIKb+BE64
8+d178i3ssEKGrK/KdN2xUwC5du8kZeiQHYtqVcjzAn4VlIHXZSurgFKNZWjNkBbaN/cvtmOZB5w
W7HuS7xVKrtjzw4ahr2YUrA1AaHnuDjSgI14Fz51NV1E0g3rOp/OIyshEt8/a01OXHuSRb53g/Zs
j/0hs6EzM7Ps3eTcxEgzO8Lc5V094tE7ixh9UsH+anAJyKkO2oDqy6VjKFQ/HnN8ba3IU8/x9ZVc
gmQeVKwLdKcv4WuGYDGZvrsq31ZTsAIlZ496n8/lNkU7NSmHqCsJW8AGM2Gt+sbbmma/rcCvly4f
fM6uK2x3poP4pRzXOQT+fNzRTB5aUnc1M36PmO+Wjhwf5rkmmMqkK6sxLJTpuw86scUABMZUftQS
ivvNSEo6KbQRAkVyFK/5iLcq85j+5etwMU6i+KtbDW7hfSSbIVwTPR/g19NQaicw40vVXTHYJDlq
oBF1mSq4C3EBV51iTmIvkjVE2PWnblBlId9SNLU26ayFwrFRwXacGYOxmVcYbAXNUU5+9RzjoO6T
7Ztvw9UxubB1APOmxjqIfBWRJDUDkSnffXMuWHTL+GNKvtr51i8johyMoYfRB54fv83PwujWJUUu
VxcuvZJ9Y7mVNrZO72SyhlKNZD7DwN10UWc/WyreG+LR8kjqa5SGpk2BGNuClJ3OIvc5X8IGiWgo
uxkfQkAHJhxYX5VR9YeixdEXKGRAbgfE2oO1P5Y3v5Hx2rGp1+O3fPa+7ES/ZyBh1sJUa3/G8Kut
mp+fRB+2lVB6FeJeNWT8+DJFUSrhnwwGrxbwkZUi5mgd69GrgZzlkmFNCWiu5rdQpi5loI8guzBT
SDR5dRG1fmghQUa1QrTbFf5W67MRcoVZzihXfo7K0yBQtZ+XrUrGlyx24KXMSlbbgvgROxPWXoE7
CeqKU00g+pYpOszEKRL2xZSdoyvivcflQxoqxSSE3zBKiVtEWjV6g89oO123ftieS8yFlu+Q3ImV
2fCdr3rwQbWOBDmG2bPwyaww0u4baN+6z7xtKqyNtDArM2BaSRqEQiEb8H68foGDKHXmSVooyB5A
2yrcWzE8LupfrM1k0ssAMaz60H5xn1bGc+q4gHYiev7yHA/6nLj1PhsqqmgPIUE7T2eJfyvO+gNv
rNgmOTWPMz5I7V+TIoTQYYU9KLrkGsTxoy/yTZrj1Z89m1Zdm6xLEAfg+Qc0iRBwMJAzCElY3Lig
RwkeUB78kEj5hwhPsyVwbNRa3uUpOCwNyt4kcGOwGFtbbowqcPlDUSSsTH0ABdHIHWIi6nUTeWw6
1qpxdbVG98/2HknkAM5ouET/RA+zCXc88d56YmwtD7o/rzy5aiuHxzR+jjmRCWySy13hQEazY74k
Uf1sJxU2FHfcORkPl90OJ8Pv7V1QnJRO8lPehTvpM0bOfXqsKDOH/ZhH57oCvaJUiGx8Lbk3V2ME
5zMxgeIXGYFgc5ZtxRQD+lA24Pew3+gGn6JkUr2yJ6fbNTxF9ZJ45DZfUeenmyieFw16vk/dhV4D
/XG05nk9zXg0vUXlRC6X6NSw1YUxbmQ1/gx1/q0tIjk80dKiM8W3GNObyUtD6vchmyWBXJn9G4Kl
rD2W1V3IztZu86NZIxLzmR/Wsr4Tac1SvYOGq1IAXamvoYXhpJAsBFb2KyX0T6RLHCzpjLxBfBYD
Eu2hWicFs7cmcr/bqho2DUhI0+Vt6uBrDZBKxEzmYk48RZtnFtybFO1owP7dS95xJz/PfmdhVM/p
nwhCM2fW3JMI312EAOUcfTc5itbUJqkuQbwd5Pmt6hNvb6vwXJQs0jzgWfUEeLHxvX3IimXdFzR0
tuNcTQhz7Pp2gmzRygeszxht3lfa/EW5MWfP9YxwaIrAL45qtqmH54scmOm0/YC7VlALESmUq083
g9E6hM+9BTM3Zr0pSkSWvYg2Y0yoh8Fz72jvK7H6U9KQRFDMLlGKGCes+m8Iw79JMA8YqQtUhXiu
TmlLUQ4UkYKV7F9aWq21byLHD8yPkGnPOCLpSSxr7UyLmtrCuKzs4Fjb4M6F4b8HcPN6iDStc00l
zYTthr+cNTkXFoOK9snFayL66UfYtQHahHhBqFmWDyqCCywLzZmNSEZNErwMLU9GMX4kHjbjZCYX
Vjj+XVk9p4ynvKQXSL75OByf8Z+xK6mK/0nfW9llBIjfJFrYaAhZE0YRniNsajZEObmw2OYyZ+WT
Dbc+qDcuMKswN2jY0E53kUVlU2q8t32FpqKtqRaegrQ8+Q6g65YY7iRVoGx61LNh6aNFGrZj4bDQ
nBLAE7N9HiV0C6uK713nXdngAMIQ5Gi46LolsREQEhJQ1MLh3aghYPj++KTt6mw7lrmuZ8JM2W61
PhQbixWwpOnPsvqNNe19LkugwKFxsEBqB51zKnnHOTmZObVZeO358sD8hMpq2Dg43LZez/56DKng
PYP9WaHuLMOZiVR5rP9/J2on2ViNfUw75kZtQ1hapxF5uMZDjawuo+xifopnocuxd430Nr50O/Sg
TzUzhgzxDBa2jqAXF+/hUON9XyqhVLuvQYu4M+gPIqrwnSJ/byKmXqLRT5nA7NNaFCt5M8NkAteD
6Eo45bsTR2zRxghTXapooxqoX4QOTbM+2Kq114XByV7jqnOnkERsRi9GgfRmkB9Ji0hxNAtW9a5T
owG562cCQSwZMJY3IM4hQY56XIgmtO7lfSSEfu2hAmu95qlF7wNnic2SE5S3ImzYgtkM6OKHxjd/
WQ5cZdMQsBhsifZFvB8MOXpQXHSex+nuC5SDoR/tFZucsiWHLM2JdlBNd+S5xKwYY0hrF6LOaEHB
gAs4JQXq5j6QaxQAL5mpz0K7YIuIBOGsPjqIf2nWbgWPKduxdBUrsj6q1mw2pknMsFY/bk9qwWTV
9HzgeNm+1auGeXFtuHueODZlI1/1cARD3rP3z5KItQOGJqs0NmXq8/cdgYYP3Vs9EWcUNN/Iapms
tnAcU0i5cZm+9hZTWsPDY+jSP/lRiKSX2VDP48OM5snJimzdY36lAC9Xw4CxKEi6iG2EuIIRLX1l
rtwmyAgoZq5YkE2LYhEldcKgvrYq4i1FAEBi7jd4DKcwN9e6+3GLkCLQ6W8up1TdwrHp2PO4jXMt
EPn3dgGofOq9zaRLWAjyMRr9JWB8hjbQs63OkGzErXlLbCojRwwpQmiUeR2KWurueWMV+oZxLnUS
qA9e9GhXrcNBhnwpjf2T17H9DVmNdXParPiSYsruL4nJSNtyXXzblgtmKzsSw4DZkIVWb7R3o+X+
hDP7h979NabWZN86Mv3PGJM5nruvskM+QJDX7XdlIFCZg4WxT6fSmTfErzN7QDfIdoYn3ygYoMYp
volOTliuoV5EOgUM95AzTVVwUc1jZtZLBghgqLjDNzT043MFe8BJ2XTjIid2yErm1dOs0wzPZ4iN
0EFG66r4xZV2tPdsZpaqD7xd0mYstXo8EEHtHEKu1LMBNS7Lk3e7cB+mxiTuuv6JW65MI7X4b+gv
VVYu37QZ6oh6qQoxnZviISpDPg2TOU03wlbzJUQpWtY+KjFXWRERmdgkTMVCZC4U80BQmGMZEesL
V0BMNccBsZlyZsCWtqfBcl7aMAfE4+DtVYVZLLUi3xs28EnXVvgXRzzpU/nhJ0sIY86ewcJDAXGX
cboZPdlW9cbeZfIo54wEDk/fuAwUw8dM2iGuAfFshcw763S8xL0kVia0nU0/pHdpoxlbSXVvpSNe
LOquSLF3yJoWeEbXEQTDfLoyP8iiUKvSsyqeyxFX1dD8YF5EHTtjNTJDe5P6sT6GmfdYaf1Z9imT
NtR7uxZZQ995dGWj9+D7SIiHssQWRRsSZFLswo4KzmTaVnGoOyUZvjqJltmGQfiqlss1CvhuDNSr
28U/vq2nrdmc5xSLUEeh/M9jwUyHA2hKuzyRDAPyjmay0XfGXN2Pho+71U7l2koIZAuhi7R0iEmY
MyMaMDXZLROGNECDOx09W5PYIwLmLdK8T00KeDuCt1rQQDcZ6kjMgaEqWO1F3Z40nHVqG5BcBH1v
ZxGrPCSrCpn2Soz212h3rEkxGgQzbaaR2Juq7Y/g2j+tOMBo3bCCSouA+TAXCtYhx6b91IsUriF7
wIkqE3ig9xw66LtVLP/JVmIJrOZ8bRmbwp9uffxl1Pl7YdTvOmFYEAY4WUrV3mQcYW7TfPxR67wI
9zkpoHtDeyUu0Oc8GvRGpNbfTOnKY8yNkBjNKibtVI8wDFNtB0hp8l2myn3etpAOcRlg/SwNPHBm
ILYTWdJYHv+1MfSN8K4aGritsDmXvz+UlInIDAntOA9LMJ52mJSnCPPWoKXDAJpvWxmHZFFaxIs2
OQ5x67hLfT0zVa4Wg3vXth9Ern/7aJjMWZ5En62Hzm3Qq1GMMF5Zdz0RlrKkQp4GcR0jFuSkuDM7
+HZcKYBr8ery4MvLR2IJJ0IpY4UEiIEkXAyibdVS8jJHZMlE7oAv7ltpf6Ck/Krm+uqZ3TZhvrTK
hkfD7hd1ZAsasHwrRhAGMXutNpqRDWRLHzhikLYFed0aZorSuw5wA+qSdgA3mSc4SbxhG0SwPCZl
EBvesYD1QS111pkktwFEZZ3Q+sU9LbQVsy5uEw1tTSA1cQ5WUvk4UYp8Uxi8vX6CrzmVzl4Y3CLD
YI2kz0Z72UkE16aNT0rK7VzhjEP0dRvz4isumTfNDUsSJJNvsmyxnDk7Y0wI+5QBKw9mjqoI9///
c1pFG2Ken8rcfLYj65kNxjcG9VPnUllbNm1hXvzfJe3juOBtZhfZL/nuFoxKM/mLOu++ra8JgwIA
NXzJprm/1cb8W9ioYkwsimH6Mg70Pk6jX0obR3dBWdbO7ILSR6t2SAfMPkqSHWVdroMZJkDBhKDL
XTQlgbvTEGVz/uv/vOUn2wZ0KJPbZGIbQjjGzLBoIa2k6boSBv2tNeykQcyAbWPBSwI0B6bJacW/
xbzqq42d7xw1q1LxLc4DyLVXd8DH6XiZtw5cZHelwj1ZITPk4mL5y7KTo6DpZLSu4/bDw15WxPiH
axtZZuz130NlvLRBEu/Kty5MRrLXzngBPr14psVsgbTUrA3ikhFUFA8wFYP0lxQPa1HNWIrehxn6
Kz3rPkUAicQpdSj/Vl2HtROAxsnp+2gD4BUskO8QEG+WJPeesRP+9jp+VI551GmHuZsCpnShFVhd
6+BERjSUjkG0yT2ulnij/2PszHbjZtIt+yo/fN2swyAZDLJxqi6knJSpebLlG0KWZI7BCM7D0/dK
V/Vp1Gmg0UDB+FUabGWSwYhv7712SOulIoxgk/jQxBxc7BTprZQ8uNX5kurlM7ndOy+Zuo0eec/i
qH/xRwxkq/pwHemhbkEcZ62Sy88+JUsqietdpj1/JU+fChSUvvVLDpfLIPSpmfofOn7RaXAs6/qy
wqe2hAVPu7liDEgo3KCBVrVZtmvDSbya7e+hVT9EemgT/55/0alMCSjOIcY2CMXMr/OdWWa2HgMj
mqkUXz5tpEmPvrfG5pjHy3kKCQ7NGdXBV5ijyglq+spmcPDTeaMSNsn+yGY7SxP0qHnTwDUNVPij
nQJoqn5gNjyRZuR9Dx2TRxe6HmtuNy6XPv8k5sNpuqWK/lm6DDHROl9SaD5UoSzoHGcnn6x+9BHD
kXY2E/p0G1/qMeeK7xdn03BmX61IsC9Mn57DWtemHIbmdTmEFuRjq7jaBsvJPwiROIfsJCv2HnMe
NRepW1l++/MOTOxs5ry6MfvAOrMcZYR/6OV0pnTg6kiop0GaKS6ZLJNcFub32mLm0FpwmJfdc1hi
J8IwcDCzfxOzqJOY5JVpEl650K+I+untSn0LCNEJQqeNGJxXYHw0E9GmyaO9hYE5W5JTldzN0Bz8
zL2vA4ziNnHgJc2UVQ49nBQLS9a6aC+9XLZzS1sse0GR11uV2QRj4c+qe1kl2/6y9EnMeUAPfCKr
pEG51yQaaq2B6ndQNOrWYFjgnraBOYqZkuc+xXvkdOqKo/Um1VyOVcAsZCrgFWUpE6OpRy1iFEcm
4ox8SyMMjPUyvUaeUkfLYV8VzKcZkRcrTteQKH031MVNNzqPPevYvpybd79BbhOKnyvDwZxm5Pyu
8Hm/XMOOVSxPqTLmKp7VqRnM2WB9VxtXHXMEzEtpxGnJWKtslrYH9ocHp6UTOq0Z8rqJw1GBFqgq
hU4rl0Dt1o7ly6/mt9jF2xqqJruITRQxwCeGhvF3Kwtuj9yDdmwG2B0TVyaSl3sH76DYzDWBszam
wsJMn6tlq9cnzf3gEGoqkTVNRNejoW6mLvHj5UPfHYNBPkTLaJ5qzGiI+AMS1i1nHcj6LjjkJCPl
0e9Z8ZetW1Mqtto3Zltss/yImQ1b9GUl5ulW5Bl54FNd2F7guOEdtU+MoSLOs9GbTMStXPiuTAoO
yq26NJgULonPHBhJkmjdjRmlGbPbDNhKGBatdsbHJWm1LDmgz1l28GQIoE+4b13mOzgLhuOatF/1
2btQXKmCk2ZdgfpV+RnUObFL8i8S47GbWRKoBHbcJtyVfnlVhnwcebDEYXK0W/z8rF90iTZl8F3g
1BwcbjM3lwt67fCbec6KhwvsI0ttjSk61tc93brRJHbamkOv/c/VrNQCalb42NmmpXp0NS0uwXxG
NWbux9QDSjKTfzMJ7L6i/kpSO13OM3xkn9ChB+hRihzhZ8EMm3EiboSp6Lq1eysjrLFlh+hZ56cK
DAgYZRI1VqlnKU2zL4N5A6ckPXTskDGMxL9L7rTtmr75RVsf0rE8/5M5JnPUerCpjzQ6BcXe9D79
4BQ8YO1yvE2XaXpqfUcf/BCzW9PP1aUFwBYxNqbZl63yEn0QrKpHATUnqj64qkCErSNrf71eLmkA
fF4Sgks57YlpwnHfaW76jsWl7XDwc2dTBTSS95g5MDtyxmnLYQWGNR63RIPuKJmmXEQtexi/XigE
yMqO2LfdJWX/0x04G+Vj9rpmY3vIqeWSzE46xZA2T+yNJkeXNdhk0xVbwbIs0+XU0JhTOs/VzPQm
6hr/wLMHPVDU25Tq8FYX600eCFLz6XqE97IlTUEvah1/FNHr3ECgDl28GzYt79N8fNZLBMXKeMgv
uHlrxbq01md7ZqXfrWhvxhxFRmgum8YrwKHUD1mFp92Lz1H6zH/pw2I/+8vrUIcfWnBeSkocmcGM
Zg+LaaCsZiq4MNFA9Aq2TiLmZlgGcD/9dhNI6dqngUVh6Yjj+Ry1G/JNgVC3T+M3lsz+UnD0IkrD
cGqoy8s4at/kzPPblyz1nQh/ZL0rTo3Cj+d1OOZz751n1W4OAHjKAIZAmVm8VFjmKid7a1J2XuW4
86PObEy8mST2yZBjrGnZaFOOG/EkiyfqbzLoWylwRadFL8gi4O3nZwuJmF2AjE8T6imvhuWwcgq7
5KuvZI0JU7OewPaQv7EhViMglqnGCT73+JeXlyZMhn3BvXoRDc1VKRNmgTGnX9KS97UKX0QV9lu5
lmiOWbDNUrgxg0P5qsK43qdrsY3hc8xZAv4xDFD30uGxrHChEsGYzQIVU33OPiPYLja7VhLaWNLk
ec4kTUsVD5pgyL6s10nmlc5xShNq6AsCMtQaZm3C03ph+FHOVG967Kyh1XOUawfGjvGjpzmWJn3F
q5/h9BnDpdk383USq4knugsCP4goYtPRdmjOKl5bJftlZXC21GQqolI3h8Tdjma5WWIyfaYOrkJv
mK4AndyN7mu/1rSgjzVGfMMDhDAWIwBldqCCpOWOainq7CinAnnwMQOwbarmNwJjsfVT5yAnDwZw
zGyV81Bw4OxAMpthcZ7LB9VBXrCEAMjX46dc7rKgCY+4KMerdWm/ClwfsEwrZ7NMnO0y8cIEtsVh
2bMisBcee0mXobtJlpzGizDb2qnHv04Pse+ohK+p7lfTj7scZ7cC3NTHvJ6Yx6i0mOqtn4nvOrP1
FtXRUWFMkV/3OFOx1kGYoRWDZmyFC3Wt+q+cXc9RqPHBoaVj01bxjzJJfqVdW1z7PV0RqcqSq9yx
EFAwylUBhWjk6XDxGVb4zGP2GYp0t1aG0dDIAb2rPvAugCf1PPANwdwcwij+LKfwquB2ZF3q7ia6
aga3Aufp4KNH4lCbIT7pgL/Di+Qpi6CayCX3URgV0CPHBf+2ts420+VztHjA6heQ1Cb7aEdsfXU5
gh3jbq9cGQMRn6/C9pQFU3o/r6SzV3azGPEqnlP0BKUlenNKEkab+i6YXL2ZMwaXCXmAYzv35Ad5
gnlMsojyLUATcK9NMBL2agTq3dvgoKJRbyQOriqA/+B5CdChmiE1s4lQQWkNbUuoFEGURFT5Fgo2
EcHgTZtQdfPO1+ZH+5Gv8T71ybB0pHTH0W718rjGeb6NMJZvPF7NqISpkOb0xaV1vlkt9iUeyO/c
9+8Uh5XsquevJQjob3LIB63oy7Fw7HXmsEl1IEKUCEClt97Wrdr0H20l/Z0Mu+egqK9X8p3rgLRO
nAl9kGax4JcgJrqNuhIqtzM/LutN1HFeNM0K/K7CzDTjtxYAGE0q/KeYU32QUeogC3ldDhww82C6
6R2IuP7Zkr1IbNQcK3s6ntkrDljaGGEq7/LMDXG8T32ebBPUA7NT/SpIg2N2AEfHg//sPMYpmuHN
jHumMHWB/aoL/fDASSOLSXfFXbMeWeUPhUJSZT7KREzWD53n3zSrz/ZzwolxPsNUODCJyHGUN423
bjJYqoGY78levQVSGdbAjGy5tJDvWjyDE2z3mBfGdOOVTsTCPX1fDVjeV4cATZ8EcFMTbOo9MNOz
Tcwt2gRY4LxryrDHQJod8biCc04MA3URkRqYWnDvOLjjlLKeAMv7kPC6aVHWJOVbmKGFAL0ISbCU
LA845iijyU23K1qWj2ntmExEmuUiQf8kZ7fzW/xTTcPEs8/YiMKmxfjJMdrOE/2BuMSUaNP9YvuX
soHQRNxz3OiW/5o676VFN8m6rt6Oqr51AMZt2mLbYFHbYKvOMVvwOMpj3V272Y7+4fR6hC7NytXi
aBygpLWMdpx8b1NWnzjU06HI+rtgVCxTdYhzMoyek1RjYu8ZjQwN2Jalna9LT62H0EXcJYnsXHz7
6z/+8Z//8TH/z/TL3JsKobHu/vGffPxBmLDNU2yH//7hP56N5n9/vue/vua/fclN/tGazvzu/59f
tf8yt+/6q/vvX3T+1/zXT+Zv/9e/bvPev//bB1ueJP3yMHyBr/rqhqr/86/g9zh/5f/vJ//6+vNT
nhf79fdvH+fTxfmnpbmpv/3rU1eff//mhcGfF+qfr9P55//rk+df4O/f8LD/ev81ff1f3/L13vV/
/+b7f3Nl6AMQCkLfV1Esvv01fZ0/48m/eT7bFNf1Yi8OIyW//cUDr8/+/s0R8m+0WUZejNXYi4Ur
wm9/dWb48znP+1sglGKgH0YiDNzQ+/a/f/l/exP/z5v6Vz1gc8vrvjv/eyL+HvvPd/v860XC931P
qNALXcaHLj+Vz3+8P+Z1yteL/2FiQwCjwbcYJOTBw8AOV21U5jDEAZRRZbCg3JzmulwgWzLw7fBO
E2EbCmCtGJg9ZIgkJqkQtf1wl3iq2pUMMjFsWrND/Nd3tEqCdS677/14tguNIN6piwkmQuxztjx1
IVoWA2s4hkX1ncEFFQYWlrgsFmKbfXFVyGm8dNe7kdzqYzTSXMZ+HC6u9R/cFR0/Hrriip2whw0G
OZnqMWA/4dnL4W79iP9nlJ+kLYqXviQUxzkmZFULnGtmYgMWmIzuqlVfB1KzpMCfstzbVwMVe9sF
zaGu3O5pLtuPwfdebOlYeK2ISrpgVCALFGONRpAl2rtF4EeGAtKHfH5ah6raDMNMZofnHTVwcKoA
vaw4rd4KRBaVvEf6d6ST98ZZip+MpEPLsb5lXIDJuW/LZW87BuoBoYVUzO2BWTuZ/ki/JKUzMzeA
Z73M6vcUpuanJ9CObIhlTy9JfDLTCiJgxKrrjws8hToGZUgL8CKfpKWu0Y6ieAyiptz2g8NRoByD
3WyqbufN4KFlTd9967p7HqH5TRl70WU4uF9EG5fjKvRXagrLl+uBvFsF5cB3ugPOcrF3XZ5mJgj2
Ta8YFUcT8qkS9W7q7JfxKMZozYp2NUU4lRquLI10v1Hpkj7F5xF4LrSkciu77poYCFg4+M+TmqG8
9Fa9qBmVeGh/NaZovi8VwSCHK5zWdk5u0eCz38Oplp8Ns2Wa/XSD5Ts7MFzPTceu5fzIasvnvKt/
oHq52xIy41ng+y5dDqtEGLE3GsiF+VuKKe0Jk66G68mzug/WZuuNJb7uCRJWXD2kQXvyQECyuY05
T4Ah1VMK3m3If5rWDfZdrY9DSp5grtrb3J3rzeLCa+IB8jNcUfLGZCREE6nkopkryLnLvPcqDAPr
gKvFLCAmkcCuNRrq+YQEO2aa7E57+97mJKR93rI5bkHlO/Jr9njsww42r8zYFyYvwWe9sqlG8+Ru
AxYyQPnKjI7uAz5C7SVc0bIGbFYGVZu+b6K7RHW3RmcPIe30t9w/2TPGiIdsCn7OOc8nbAFsRNYg
3fcLXISQHOiyiG6rgSQV61oc4tw98ito+EN39Zh8bxIRASkk5dNXWA9KQ6xYJ7CLVJBQj+Lh0w3d
5gCkkHZz6z6EWbtB/Dl3N/Z7BorHpu/l9ZBihnfh2ydnkTsoaWoba3mN6/2UhlyNMoOdsdr+9+Ry
YiK9JbTLrCuSNyONMqEEHFj4eGlzQLFFELX7qYlOuYeNznUJvDgkcKwZm53S/fuc+rDr8lcHUY2M
w7l9emb0wDTzWMu42Dgwy7jqGelEsb60jOlP9ZoV3wMI0nqOcf7myt+JipXKdZihJpOGEsl7CUUm
oGSlOTVVu89VHTyHfXWbsMasE3GWEbLOVdivEM3a2yoYf2FQ/pWuQMTWvHvsi+TZ1flwOyX5XRGK
j2AY3ctWg0RtwLbNgLfWOMkRO22zdxc8GArHK3NHnR7GXCBdDH5wmQTed6aK+OJKICLLxmWetlNl
+zjXyXO/9gEiGiMsMLO7jsMSnSF+uVcKLNFw4juyJT5qN302vaN31aL0XtoSfjoeFHaKxb1g4grk
v7qhFpqJB3PWYqHGY/Q+mrDmtWy/kpxQl7ofpbu3NVJguWC2n0kJMOhrfi8up1uPi3wj5oEaDQ9m
S+c0MCC1e14szS5v7ItjRmKl8bm8h8DlpNkk9wyxL/MiwIqSIhcJu0cfxE7tpE+uYmeJLnBex/dx
qR4yMe8L620dPOHxwlyonNqN5+FR0alvDrEqk1tTMD9UhqORIZ9SLtjR7FieRDU8jfDwDn7p0JQS
JzvECXPH1CnbWFNgPcEknr6uIQHJkWDPzHzdbfrm3kwLqcGOnjkxk9QVbKTzt8apI5r2YudKWyZ0
jJZQyW1w6mx5C+wl2vRj2YHnUyhYmjimIgKZGaLI3D1BUr4L1hyj/H3NhQtGAhBWUzygCew0P2mb
JIy4G4+5a9siHZbT9JYt5TuedarmM3GTpwiUJr5DJspwckrIDMDihGoQdms0SxuAz7Yh/tV0fjUM
6a3OxTHm9l/A4XIamr6EnmFthkBuRxffFOLnJkmw9/z5r5hWpFgNnJLy8ZVpdko0Gmf7VES/R7h+
Re011wyHDh5LFaJWf8d8hSGYDMAiZfiO/CnEL5DjTIyJSZLFsJ+jI7FJFz4HxcGpIbr22JpHcQwn
frieBUyMMdwl4uQhWpcV6EPEJZ6CLp3mnhPtdAyPRLsQElOJmaCMil+FmI+1IPV29nRr84Xefnme
tOGJE9sojzj6mel3WdgXJtV7XjP7hoZwH6UccERn90O7DtthIjTTU+M09FeqGf0fGaCUOGguQYn5
20hnCYjVdd0GPb6JMcVHFAMxV258waUOmzsFMZnnoT4U3dDe2ca0m2HOKkZ0yEWLDxA8SigwKMPx
tCas1otZ7iZNrKE33n07i3bX/6ICD7AvU4qLdgbIrZgzphEwy5rFp1fmyc7ZdNX05U459sZjwTmo
sP0RqP04xu1F1NAF0ncFLSVjwbi8OWUYrq8YwxB4NZu+6W6ljsTuXECW81YvItzFSctn+/KQFJ/j
Yhiw9PiADPJg/Gec6ddvIqbmKu4mgNKfwby8OUO1clt574kVPoZF9y7IRixcaVzdur16q9XaH3I3
3Weca6e6JHyd0WNI1avp4xlbBYs7Ho6LEgzcvXSaz1xtar8F3hMRz1QR9d4l+7cizZdDUheUNE6r
ZicawAcLJ2YyZyAISvemiRN6rPeuTzpcldhVIiYHXHwNjbMMrNOcZxP2oy/eHVNk3kVQRywY+Yue
yKDWNA4J2GixxZDWnJ/GAu4mOpO/RcDwAUxotHYsBYUTEUSD67jFT41KEdVUKLPqry63jWILoYo6
v8ZXaV3Ghuu0/FT1+MGjGGO4fdJl2GxVnr3bnuV/GjwEQHs9AZ/Cm/8Q5sGD04afawe0IGm+6nun
xfDsVXhy12DcpHa9LVLfvzbySfUy3niuD1IYS2Aaxe8FpBSaEOl+Wu1nlI6fRGGKgG23vKzdmJSW
kzxkkrQRxJrBy/wb/b5UvGyYVEJbXqZTPhzMKu41h4N66MpTPTNmc4Jux/1fbUcNVtVLa9ADZmvZ
bG3U7M+YmxHZOziWIlF3hgrouxvykhRXxN42rqjvSP4Et3ry0Y3ecsRmSO/QxFAEdF/1DOils5WJ
/GU1WHYdUiZM03PpDEgiKQaXwLTr0eWbxgKL8BhJhAOmQLI9w9cSehSLIqdjFBgydGmez8l+khXY
cib0cxhRAooxGsg5Yx0gZIktsAQyLGFK+at0SDeHgf/m8h5jwGUHmotzCwKS7jKiZ80LLrmz5RAn
6oXKRLzNxG2+MlyOVglkvQ6PfnPOE+Za4ywJ0kvDGKJkROG7dcEbmz/Ro0py0q7BtsN1q6T7gmuB
Li2SwBfrNAxbRlWEqMlgttPHCgnqomEv3kwyBGMtLnvRU2dp/HsbNje9cF8d47x5FXTzxbEUO3bl
W5ez8RcJmb7vnCUge2t9l+ZkohMxq33qhftw5e5ZoolbEuDvUATVKWRoVsWud50AVZSm++xa3EN+
iSM80eCv2nC6UmWPZx6ISyzd72kDME9HDkUifgdBbLp3pdmRRXiln9eDuGF9fmSWDj5ly92uoRZC
dvFXPjq3tcLGKp2nhkEREQ5wjxEPY0xy3a3ozraCJOQvSq04pOH6OaYOQvDQ3stFf/nEQndJ1WFI
TIdbZxo47bSM9dewepFtMxAtztO9x2aeSm0uXq+hHs1wEpgEWsh6fprkDW1T6B01zi9k6TMHPJGS
RNEUbCo6saveWfYqM4/W5c3ruerB3OjXCeFxE7cAkUsqokZs06vD1TAg/ji5/I3ZYtwhC6C2r0BL
R5+8EOuDH6fiaWxpeszUGYDK8zUtGTIG6Y/BCRVwf4oxmtLZL3KmQlh2/cM4pO+wots2vBgTSWEu
zqjLVQOT4Sh6MauKjvKWa73oxw769foUy2nZQ+l3T3HOMmjrDI3KFezglNmHhkWIHU5+yKUSoCCh
SIkOuB7Gmw2U8vHBD6f+eRj77w2xowlb3HGInIJRZLON80GDhuUSNj6+q0lFyFhRdwiVPcwi7H9k
Y4ffIBp+uJE3H3g+XrLROtaNU53E/DqH/Xm621hAfWsGxlK99yp/UA6iSz/4d5ZhbF4FcjNqzP7+
nL5RbVVttEOOtPL1xrSGV9BT79MQ/Aqi4Jc/R4fVRzbEw3uGU0/rFbohw8pHpz3TxxwOgXNcryek
w9dujmD8sq2TUfhkcvISjQ/vPcHsUaUqRU2kxyXhUXozzgvarvkjd+AOjXygHaUlVcCcmhWNVwyH
0YeLd61u2QLTpXqPO5YIzYItJe0mHxMFEXpotJUTjkSgmmMVRcFWm5H0AFIfnUSHBqieFRTbce6I
LgPl8ZtgAFAzYpZI3aeKjuZYIJf0KccvMi+sX95VENAs44d1QI+891EDFzoUTlfg58Ha2K+44dps
OCBsJ5ECA+gm3TaoJwKCKdV5xKowg7wkQ0JNocDqVQC6z4vujd2fODAGebMRbmfi05Kcbbq+RJ2P
8pFX3Z7dA5tBf7jpq5Zwn6iuvXD+vo7dU+3NkInYsuwWNol3ISaeKPVcti1K/m5n+SETNsC5/4Rm
pR4KZLxqKTiRLsOp1cSciTAktyDa2FKPzh1DZ/dadAwOZDEfrbAfymwrMTEz5o3cu29s2rtDEbl4
r8buTJkIbmPcUGzi/ENeudG+Dj3vWCDD66C5T5NxoQoxDY99qJ+KUbs7WDTimIB9deMjIzCecyEq
n8MrfPznH65fba0yXy0yiKPOqGZsBtsAcStV02OdnW1LZF2Yz0DOmrqS/NkswBJJBR7fquwuCgnT
gGDBtbGgdkWE6pKuoMVi/ABiFV+US/CVwBqoO5dwy6rZe1ACIrEgtlBwl/h1DDy5JVNz4a8r21Jr
7ttquCfH+ptdnYvGgyyCQRewbfGceUjDZPLu4e3drq04H4xmQDojIu8AIWuseEwyuljC8lHEFN+U
+cZyYLzowFvnjaJvj56W0cOXMNqjx0WFp7x4ijks5nhkA50wnNYGHUbgXMERGrO8dfpi6SU0EWTd
re1rChuIUiaKe06YBmbh4n1gPSbfq+dnfATj5eJm8pL5VWXVcgHqiJoCZahFaDHNcGYfb0rBWTWf
ymYPryfcDCESRWYCDT3SpV/HN0cM0QF8I5drh774ugfEY0ooTrp6HJwSuzaEFskqxbjrl7GlxZzS
4cejGuKCPtuCB+4VIioYyH78bPJws/qcY0sEyEPekCkbXs+z0ashUfOWFDDWD86fSKHzHrsWlJ4B
YnGxEIOdsrPdpYgoYYEnWDhn/vaEbNDpDPPjVLZbu0S/yQbdusIuV1DtHQcCKhvkkx+sv6Ns2TnJ
CVsTFlYc0bMc1m2tKdequH92s3cXTwl4gL7+1Rn0YJ9EzEC2DmJQKWOGLLP4ga1mxXpVfHEUXx4W
Q/FfVZ0io/lv0LReNz2P7OtOk6/my0niUXexXQZKo5TaFteXe7bO0R65kxPNzJgBLyfwAHyprBmU
0QVb1Sn7dCzpfXUuQBvLfm+n1z6lzjkPM41ctcDF4i0KIWGdnZ0bq+WmF0ibBDg+7dj0J8FEIFi3
Q7ucSEu4RCiBRtPNYo9//qix03fjrOF4BLQVjvY1ZdIGBRWfyJ8/WmEMzInzx55nWUPP3582NiLb
8NWHdEkMsqOVwhm4oVus7RJeRxyL/jhwJNk1C5ugTqtLiJ2fjJ1BP03NTRck+WuJo6Nxp+pkc+y4
UFpILoRpuXV5Dkkc9zT1JNvFKe5xJGT7urWQVLFvk2MCscfZBvdZCPQaBUpk5qmJKn7hAYQXZTsA
oky1Y2koti40EkMjbF4ylWmLFQdJh9tADA5Q8MmsGHNAsgwSqgtgn3yJxNUEVZxtGUp0aJ7XvELI
i7wAoR6/RUoT0rZJPEph9VvFqoCCNeMb0jzkihglt4Yu2IoaNVjjDyPiwljB6TQAOGq4k/jnkI/m
aAme0wAqjmQrHjH5GtwEaYunSE7qmtJvWY/bMEZbxd1u9q5D8EVLM+yoS1SDT80XLBG5kBNc7bVd
+uTqT/J6lP4JzxcMpSHYqcJeJcx9L93BfQ283LtJm0jua+SGC2N4sptgK+sm2jpZl903bMt3TtuD
47Q1W5AC+EtrsYU4STjsk/tGOulxWM64YpIPbkdv6cqASTKD4J31r20Xfa8KEsIoah5zQhoy/boU
BMbNR8dkezM7DLzSBJxrYGvM4WC4Wak2tlHzHhAjwnqSN1S33M2ZSykceVE5jCdBRG3h6dw2K4cU
cr7iQBqBkGSPWcUFpeGHmDkcn9zMGrjjpvBoQq8HDOhEpXoGn5e2u75QPfEwhahxa7LI34wDnMLS
Q/EeI36PKXJuNPGqTsMswljzJDw9bCVh8cu8RfVwwIER7A3bfaH875kR20p7zWsQgK+zhlBxsT6U
UUN9RDzinE68E1fLaz7jd3WzMMFeFO/8arjDVBTe9T6e8HqGaplz4rjwnNAHqMYmdNCWEF3k3/aj
eWM3FeAhvUwccE6jYrcEXvHgMeO/aBeMQ3HY3fuzRyQsNfkG+PJX2TlvWUkNy5KWO3e1bK0LIG9D
777i4/7hQT0bQ0b84yjCQ+hTYrHyErYaiz4cNlL7TfvQrn53nff1fT52d8OM8xaDb3TIxHJwYBhs
2Zp9kQ5cmAZlr0XC3CrororzoWLI9Lte1EOVY98reP4EzZ2FwUuT0co7WJy4NC4YzcC9r7N1m0fz
16Sq+CrDM31B7+kmmiU13Z6RF/QJMIQNLde+9tpjhwn5ME7utRE8Rr0sTzaB6G+LaaAZ2QdnLgxy
MfUhvg/MuppymPKfs878zVJmb5hSeJ6HzOAHabf12f+bda+h14ErSpZ3ptPPuQ+c+twYRPqAqqJm
IkrTRAphrfvo6xpisRNeUDS3W8HrbYdK3bFpJgrTn8kE3k1n1uYMHhnQjknQ8A7tpWBoDARIA0sn
5LoQ0w673L24XX2fibUs1aFeEk5y0VWYOtOtdZPHsqvnfTMUYAsAQq8wY5zMRUuvWJ2TpCmuMBm+
tfT9hWv5Y6r98BTPrkVMUP5dW6POtCG3EIO7elumUN5LcPEPOiBgaGvnJ4c27nery/YG0sPhzyfz
81cMTtvee+rqn1/w5//vmzMmuvJu/3zUZkvx4ATmgbEH2RzKTSyVnFmLtefPH7F5ZcN4EBA6fyQd
pXXsBinI8wqKFEqG4x2m7aNMzk5CM+cPpcInXg9VfZX4mJhzUX26c9ddV5l6GVmLD2aSb9iqLa5J
oFhVfBthiDxTJ6jv6QsOC1lJGcmNF7v6GX5kRmQmAKmCRp6FyC6uO90G8PxGkJIg1ZqrCFjUKcZp
zJiP33SUB6FifSpFPzxnM3ma2tu7q0NnbhV3hJe6L/mbC3B61h3wa2nBgrWkTbRCLZxHbg9ynsVG
FUD/mzK/iqz/1bQkxNIlukoLWW/XmX1mKnjEg5Ft9pFRH2MTrnfwZ/eZM3m4rZBe9ehx3yk6xiFD
ZXdTzXx2XJfhGEv8rGuQEF0qyLKRaSFKfqgDXLOq5WBUIqEyZwy4pJq4uVETNFBSYVBQPX/HpDM8
riUJX+0sDRXVCqBmBkugBfKynx1NTH18ypaUosxA0+JZItC66zod3F2FmRhAedq9hDWtoZkikBxW
jwy7t1l7DpAKRvWD9n9wHlM3ThD/SgPO/PUgxFHSz9PzY2972p8uR0Z8Hz0Rhzaefnp4wZgoErP6
gQpGxLcaKDvpq+i+TCp74Rr+8qFsAR8ziRKoxwIrekSw/xZHg3/pzXmOwLFmJ81gU9hJb/0FdpBy
m0d8nC9ekCy3bIdAObrpZ+VASbeyzeF+gPYpF+fOlXxvKwoiI2TjQ2dc95qj+i02ZLGdHYALUTmN
GwEACQZpUWIDDfmNc2KDafPVBWzjbJN8Ll3K9tWLhqfQWft9SwaP4T1YcVRMdE/ud5QaYjNpXx0H
r71m4hdfihXU/NAQlCJ7hOU78u/W5BaLzoOoatLEMmGetnreVS8QyJS/vnPYwl8zQzoXlkcYTwoY
/PPmfhwqfdMNitxr+xUNvBPuyN6d4P3P/8XemWzHrVzb9ovgAQSKALpZV6RYiBSpDoYkiqjrGl//
JmS/Zx48Zea4bN+G3TjHThBARCBi77XmUjLp0XoiTjNjO04ji1hOne+ipbcwh6KIDMHYXliRrA+g
k99V0DL5nqb8WhlSRgBae0/U76E35UjEEQFKtGkI6wnyUAF170NqNbqHbKCirii0VAJBUjEUTcwO
xFuHGMFtwdTQo7LdU8S4KwtNJXBuIsUp+UHnE2riusdUANc1LdJTV3Fy8Q18p4YiEUijaTLSH/ZQ
azs0WfGy6kBtZO5v/sKR9oM1ZevVSzelFluMHn2bXAGJYt2Hagc2EoSKTE1/P0oqheSk56PyI5PV
Q2rmypaWktxK0zxUMV5rpfZA3JQ55zgSotUWA0MoxHcScqB1RCjexC+hijtO2jgH7PyLlyvvHDTt
BTuGlZkNBJwatCoH/83BhLVGF3RLfEVuIzpS0oy0BhznK1Gr2MHrgABJ6xSV0kYhis9oaJ57cK2J
gygNuwZJK/1X0ZHBWgtn2biDxiEIJJXAzkFvHQ+XTYl0iY5uTZLau2TErygrmtvM22vsFAAkIdLV
it9eGuf8bcl9hcJwHQbGr2iAZoGUEku/AAHqOpQMpLusqqY4VB1kbld3bjsg6Z3Gdi9RvtfNxLnS
0TzB1GAh6SDn8mTbwDrVTrGyDWfbQgC3DVGsY0MSlB6GMGa6Kkb2zkmULRh7E2/g1xejmTewJ4db
QjWiNeaGVQbiz6yzYG1AI2no/ridJrYZ1ZiFZg2rcEQqUAKbSI3xJqfFt1JNyA2gvDayencTD0ql
rm1LcKELvZIPRdIP2CyhWqL5cg1wuwZfNK/N3wHE94vUzp8pAnl7I7F/i/abRKqDZ1oVhBzQOsOk
3yD9+tPT10S3k0X3oNPqxvzpr7H4L2r8ndRjV66m+MvWZ1EbW/pSaaqzAx9ht48sa92hUul3JSYq
NHxxIEkm4DfgUlSCoLtF6d0Nlpsu29TEMqxyp0VGEbVySABrU8BY3ioLQNZliCgWrRZgerHf1Rqf
VqAG4bZy0nXtDf5d5ZLMbUcvaQdZy+SbHCCTGypowTgPstWILtqr9Z/Am5j6DUZRUu8LMEad8bt3
OLDYoUVGw6AAVB3WEw/I1pGjptBOYEMcTE6Ei1ITN6KTJKAXktSYhCQVMdCyomwZUQ5ahTaEOkP6
+ALFphAWw7QxxaEUQNjUU5KLR6uCmq749hNiI/azdrsSyDz3SvENqhHt8YJW8kCRw/YraiE9rTcn
cluWjHAnDNgDQwFIF7nJb9Z5g0euqCzfHG2cnj0ujbQboEygbTQ2H72d79WUwKXRz/e95VEZMB5M
x/xuRygXw60roKv6QQGfs/X7Y8+ZQdrIHhJLUMZQdplavXUjatpO7yiFjs1z7LgrcnYb51eddSC7
a5bOToREmiU0/3KElEpu2BuJ+HNllzrwijZFKWLg7Wn1+pSHmbrSWki7zhDftLHz08E6vM3znj/P
XrrNIF9yiz6BHLtVbQwGt4y+PCel1SLWSa2DdpfzwVokWJtgMHanDOXrxpaaeGikJPPMXWY6Ee0U
YW1OZrSTpTP4Czv4CnihumuA0vkEFFD6hGFR4+BsTeJKE839Jd3IwEflGdSO2jdW8V2QR+NzCil4
jR/8O8ywakkBg2DTEuqHr9Vyy5Hk0FcIMeAwLt2SppvoMsROOW56at7HBC+GJyeYQBe8WjFSk9pG
J+HKY1UZz5pRDOESE+Bz13supSlkzXGYJqsCXytvCuxngMSc/KweAIyCV2goFIKEHI4WhY0rdRir
flUnU2vdq/r7MRnAYlt8XYi/WsdTQQ77qshN8pUK5puWeKsqKMjTcmra/PTFhgJ2oxsjVLXML6pD
OzEtfGsrG9OA12KxIc9MHGF6mC3dEbe2iJtTCoVjoffE5kGB6yM3W1tIvhZ6MryZfXTLwF7V0Fi/
Nm7xIw3xCaNo2daqT+m30koWZ0bMEI39tvb1b73OiC9KzsoJqWQ+4yJD0u/qCajJ1F4VUf3YNJTF
OKyAnKPUqSakGwBDxX6Xg7gKy2ajoxBVwUHfJ4446i0mLMfUnrWYpas23BNqcYIYQ8TbdtT0O3Py
B1gVyPcUHVNO7WWpRRYpOl11YOxja44mXO3Iu8TMPMWt4oYraED0tYtqoVKXuZ29ax71Muk2NtXH
TRdYPysaB9vG1JCDWf17NtCjqCvnxrOVH/DRcBeD+1nmTogQkSfmKnJbyUfORmiuRjO7rehTj08F
GNue4ycVetQe5fdq4i3R1qVtFqTgXIVOzhW78T7JUIq1D1RVWAn4PkNe7e4FZ7F1JdHnGmJcl7ER
b8c6IWmzB6VGWeDW67FDeCaVw0aNfmVJuEOP2qzyHJJjYRHmAgMGLw0egIq8Zr70bMo5sX1NwKYf
xkJ7wIJFpd95cHtxtAOA5pQqqT5n93xs+NLlHnF8mbXFDED1ZuiOfWn6RH/CwOqEVd/IjG9APwIU
7ccNXjByq0iLE5GPx5xQX3dUjkPz6LtoJXwbx0JSB81K1TFOB32z1dUsuuEcHd1Q3TQXQvW/OdRO
13Z7Rx6IAEdV3AdlKFYYku+t4ptXpd9lzY6lq0umVAg5yIClNMisX1sUtDDJfetSI9qkFFOXRQOf
gUYXBZQSADVL6xetd4NDWeK/Qn/yZjo6Darghc1q8Rg39QYVAD4Yamh7DIl2qn/xjJ90lNHZ+epL
laL7YoO1wubJiDHbW7RpG/BF6NtKgTHUxdtS3pi9amyQAwIu11aqm3zXcX9R8Q3usC3eO0wH8Neo
/sQQf7Fsf6vXlbu38ByPvrdm38Gew3XLW5Rw+06qkKmse8OP6e1Lci91KwSvrOpyowyQca2I8Et2
+P0WKLC0IQDSsGwsqWy6SHnTgAWxFwmKgwfeqTOKbw1i2lWra+ia6t4iuN0HQwDZpTGLk5XRWLer
+Hdc0wlK6mYLv3wqWVh7pc1fnABJH968sYspXOriazqoCSyXEJS17f/sQmtY+g1tCJxFKXTVemuJ
5BjYqr+E8Uf+erBR2qJc8b7cQ8KnY1TpNvRNQ3lQ/R0mAYqIAv9lpEGYaEgup3YlyfihZX1rW843
MIgn8HjKTvF/hwps4krHx2daGIKae7OycUpjEwxdmqg9dhQ47DBRKvoEnGFvhmR4zvujdPISVWdm
IULIIGbl+hL3G8hiFwZ2uS9oc5AHAlmAYhMMougnAScBtkJD1nKvlt0uhc+zlqpqQrajrJ4pNWUk
2S+Ie/iNfZHI0FxhdSZ6Fe6Jv2oGInd7+JdKHB/kgNAe0gUJpRVak0RXo21b22iRPQv/X6Ise4TK
bkhhz6oxoivU+iIdgvNQthvNe0+F8lrn5U2jTrzGOAd/OnXkauqDFfyDtVYNP/yi3lPYZedmG1Du
1Ycsd+ybzhxfM9FHO6kAiHPhTtK/XvVkcq6AwCsgEzTkWOGa6jbioxbRhpamoBOz7gmNDHLMOGQZ
pN+oAxBp4TIeHdNkVQJmycQAN993Rw5Th7ah7I6VO11oLqz/1q2Pno0hJSQVzCZ6Z2WKztgYXXk/
KK65Q4+7ForZbtXafw0lZX3PyJx1obe/fB0xA6Y9r4ncdR4JfdkmB2A4cmv32k0IaHgZBdXkRaBG
VHhb3dPRRFlkL74OfGT2AXbZKBn3AzI2xBNWc8g9YjloFe4s4f7C74U4J03fpBiRkzrFUlW0eBWa
jbeNbee20TB12AYODWI2XorUMxfkKh1d2GErjYJy1bSQwfgYr9+6kG6jopavmVffqC2+rjQeCzz2
7IorDDPIisXe7uOjHhPTaZHBcEiAHJlphOcX7nup+rQok+wmryqiE72H0iAZwKD2loKfWBgDHZ02
XSuGqL4kEv9t1X/l457vDeerE0fUxDJiGNpQS5CL+LcDDRaiXdDZpVV+COQ28CMaA+7PdPTQJejd
r8oNgMRkN1oKnjwOqZf7PdV/tNagZSAqhHKn6fI5iamwousrMNXs9Sq/VVCkrGALEKdG4U/lWBbC
BMcGed+Z7M2ESDcpuX1bVfRML9I5Oh/hS2FFb8NAcKfs9IXiSQcP19hQUMm+xcQ+rxgk3/K8huFk
Er84SndDjBEW/Nj/geVs7Vj4rKyx2Fc6oFyqhq+ZzV4kNiwo6hhAo6wiHUVHxDOx8FgaTWv04IfH
KoycGJtYqjyofRtsq1wF3uAqL37pPQNpoaqoGuU+jfKfmjLc4Dands/JqQrg36r1UXfkkZoXYQ15
jHOmp5LP3vAJI4y61obsNXXIPnc6gOZ0Ao4ph+Z9JcbXWKW/5diE18jQ2ZZlku2ysHtySn3PBOQD
17JHd2XnIKDHQNUTM78sBvx2Hnsqy0B+V0xOd3vAouvrCG6ywbr36x52v8N5qUVLs+qhLLPMr3lO
DPCmgy1crikarasCeYljykcKxNUSbuJ908NiYjnYDVQTdkkRfA3aO2kNYqekY3CQfYV4omse2o59
gN4pO43FjAYOzdWgwmpZRY8KB4U//8HS/AVUYLjS8QCF0a3PmWBlUF/YGcI/iACqFnFWgGSL50jR
3V017S09se4S33keu+hOCZ+jUYCBZsfE4Mge3Oqes2G6zIv4JQcWsuMId+P4wy4roq1ZcFqNRfpY
edpXIlXYuwSVeuz9ak8f/6vQgI+0XfjOpv8F8spjabMMV3XxBIEApdXwFAEPOKS495wCyypNgV1g
19hy1RZd1oSVaazYJhtI7NlCfZVQAK0wn+JIrYdQxeLrOYeuYddIFjUim4ENVKoxtAI0gBoZ5hkQ
uKlp8j4S4rsqCoMvRwAhb/BHsiAHUiI40h6lJHktiOg3F3bz1sfWbdlK62iIPVBBmk6hx6kQWdeI
8r6uPESoHS6suA3HFfsd2nS70qgMzuWUcg1aNbBOfiseHfcyAdHJJ4NiZbHsg4lRrMnkBNz7uaSb
vZSJjSNGI2wmwUPXEkW+VAb8MTYM/L5un7wsuTPCcjdYvnoas+qn0RN/WXnJXY41d6/VrzIKCNnz
/Ge/6FVIslaxIR1x58YKvXt3+BI6sJiM9LbPnWKb0IvGxYt2WPeVRWiQotlOe+Op0qxCnFUjg6LS
lAUZvqLtThqaE0MnnoySf9l7BF7R89qZ9D7IPUp/N9SK7Ihij+8q1dokjUWn50feQg3XVrlDt0ZF
b3hrhND2bZzdpWwpYrqA+1BrN+7SkX77WOpUv3SvPkqze277lrAsDaZho45QR8FPYVEs6Pf2tT1V
LxDisjYlfOxXHCWRyRbIVyI9E0vfbF5Kb4KUtOE7blVlDdYHDVXyS/OVbGNxRtXzjS87d2XVzVNo
dQ/KaJK641vJqsPnSH3pVJaeg/bA2GO9+VU4aIH7lFZyFHUb5H0d8mBJ8Tc64ArfyNjd0I1cNwY8
4p73uMkiZ2UJRIx56siblEBt4R8bnWw6h608gHcX9IAJtMab9qVj/g3Dhkd9/ivCtGrrhuF9pydw
ZdDIuHhhgtiaEi73aPgoSowgkHWLV6c3ORDr2N/3QXTgHutdzwU6aNa5Gq1Nhb2OroYSFWs97sgT
2CUq4IZGtX5kWaQgNvT83RBVPlyjfCt7Lz8YEwTR1yrO1N54K6MoWbYUiBPsZidLUrcQZFTaBGsC
LiWyFlFLzTdsMbLGJnHxu5AYJvG63kHsc2+cx8qI9QfOyAcF1UyRO5TPg9rFpYA1haGJ7dFwd86o
1SxPzhSoFJRbU8QndjWgNYPmTjcoubr4s9ZpSx5Jg22WUsO9XiXNNq5JgUwl8g3XJ3LExWm/IEwB
2DFcckyNWYemx6VO1Kv1o1MgIIH2mNCH4D826DQ0gtJ06GdkJKXI6uCUWn+jFQqHO+s7tigU/FI+
9X44LMPJgpww3kOzf8P/nu06tt2LrKBy2CkV38IxXSNDhPQa71BfkUlUtXJFVCb84eCbbTPfYps9
vYVEM26PkNyWY1sT+dVFby3hZWXXOXxqCPk1SIORiTPQIb4TOEJXnk4jx66gx3aU9xd//itKOHOM
kj8qiMen0BMQKgy4mX2aPCOgoL7ZC7jG9KdhVRJ0308nRHorBzclD81gP7pKNIy2OlpHvErko+Dc
Ojnk+AEeUogOtyktaji0fCSVpcK+1q1Jc6dmvopUdpVRrDGo0GcAkr716mBj5d1JhI22JljgR2Bn
oDkj2pIhqcwIYtlB03Y3yHeulexg2SZFx8K9H1ThsQ6B/W2y4Gg5R71y3EM2Vi9Ohex3WrsVr9tl
gtJNFFPD8QftlvH6mMRMtkqR8Mc3YkqS1qC3IGMEH9+nzR4JPx/ktj/ZAxGeo6ZusxZHK6QmUgxq
Jcf5BOvCGjn3wM6BFeDucobcwklNbe+DvnHRF3NU5WmzaUespFg87eo1qbCouzWF34gNeYuHRqlU
e0lDfViCJU+gtqPudQso445RHQeDhEMHd0fDAcMwgHuD7b5XdYrWdkiAkWoRIsURb5k5rkMnw70p
zWhrjHtb7+TaSUzUOpJalG2l/aHHiZuVcX+k3XvCuNWuK7sL1r4R7Q1veBYyV8gl7UrOTiXqWA+p
FMXpLad5Tv3I0VGxYAau4vKLH2Zgdd2HTkGr24TKm04qIe4BEKt5fMtukbaSSs6VasekSWQ6hCHA
WplZ30MtOLqo3eyYdkTnJBvFc24Rk0TL4geS1miPpwA/SlktlIoBkiQJUYhxykMQcmlg/OEYbqBQ
Kzm0NhAhzPwEzZMK7tDu61r7WU4xpkwe1r7ovvIpe8AejBZjdtN6+kvXkJeKPufOT8p85/mbvNNx
AxLJSLtl03UFe/UipYNlKgQ9KnytAmYbxBf8TwjsgG38oEyKM7smhMPrOIB6d1Esg4PXQy2IJ9yV
FjYkQTykNHW9msVDtgmJik229dAC6qL9QsN8K4ZM3apWs1BKkp6izIJwR0GhrjioNoX8bpZWBmud
6omXYyMYqljc/fkvNxAPQ1kryxph4sJamxJvCmBuZY/wFMSzhZsqSXa2TRYr6m205zEZKJ6KUizb
FFna3HCu5LProNXUVQRUvlvCcKg2dq9j+IhyuXM7auVsiFcJaOMVIBx6Ghaj3s5WfzzJ/7FH/8P3
++t/zdu///i6/5i3Vf3Pgzpj3n7IqvDHP5zb0//+385tRbOcf1mmRW6flCAPSAv6v9ZtjX9h2Kap
qjrYGYxx2LP/Y922tX/ZpqVqqqFLVdP+/J+qfzu3De1fmm2pCEwNw+D/6Bj/E+O2Jv5h21YEJGzO
YMKY7Nwf7NqNXdI6rozwZHR247lrqCqiMtYNPM/4m+v1QlmFli9/sDIUE4ZOOhhtJxRhZdT3MQ2m
+KfXm4SgVLkR978+PL7/DLOPdnKs8R+85P/9o6Z//uGPYkDXVgZ97xRbZfRqqqV4ivvs7vKP/9Oo
/t8f5xV9/HGrFD7mUYxXMZ4pZD5eD1cU35W2CpH2bS5f5NwdTI/7wx1kpIKJio7myU8o+C8KGCUF
ZZvCZfyAUfj3APvLE2Jo/PUJwQH4+PuJbChMpVFyIpCdpSD2xm3gjPcFLZ57URRXHtW5q6j/vEoL
czeExJOcPE9ED3Em7lXPbCDLpYjT2uzr5Xs580J0JsbHe0mzLtMxPooTLptGXSkCvz5rmc6nCCy5
LFeXL3PmZvQZmKBE5IREyo9PsRgw7mEmVxN6byQnY4bu4Vzg1LQIS/k36OLsGzo3s3T5z9uqTEB2
HiCxU4uSyODTXI1jsq3RJCpfQr8I2RY4lYbkdgtWN/H3/K+tGO0jHIT+RjFHSIgrmrCDscJBUaJc
+dxjmB7Ph5GJtAXVU59FJxKOyBGEu6h14HObKdDCBp595WmfmQD6bF2JR7UKgAnaR2Xwv6H8FpPd
01levodzPz798w/34Moh8wyjjU7Cx+uB5psyRPzZuavPFoi4B2mpub59NAkPWdamnYbYMDTj++U/
/txwny0NqnT9NpOhfqqENItfBFYB9VvjGo3QHzpp0daffEqzNaImqUZNBsT0ftTC/axdH9puqudq
cWWIn3sNs+VB9JRJtZwDp4Q3R6dZ5mzy2OGKKzdwZsaK+cKQuoarabk8OhXrAhYCc0U4/YsnOF1y
fn/91PsQs3UhEQG91K6TxxRJLLoDSjOgfnIicKmSXr7ENOX/y0b5f58cMVsKcrgjJaeO+OTEJUX5
ov3q1HRoIo+UqglsIhAY5leudealiNn8psUb6anZxycMkNXWySLvJfVa73D5Ts69ktm0zoWetx7N
3BOVGpVwIVLkVYP9PS0aOg0eeMLL1zkzScRshreaN2Z4pSR8DN9YGGYVbV1JToWMm+B0+RLnHtRs
mteWOTGOtfTkpF34CNXW/4JL4fFzPz6b5D2ZSMBq7P7o0et7NpJRktJtu6a9v/z72rkHNJvcwqyx
YACuOtV0sOgowzFDyqX46Om+llKGtb7OBDy9r35HTe09wvIDHXTMKBdb9JvFY1noGOAWiF0s+zWI
FWdKiOxLrLnkJqVNur38h577O2drhMmxJ7YBMRzp0L2j+/Ueldp4kXU4fu4C07b647fAIfvNVVD4
kICtaKdWxN2W3FQNuCEcrMv3cGakaLMVwhlS30XkII5YxKp9qZgF0h1RXrmBc78+WxzGTkSp1qX1
SadPuPCLQXkxR+y+V9aD6Y/8y9qjzdYDmruFXRsyPilE/JgTByWxJ/EHHX56sipmgx+ogKL+TZi6
irSqI+Yc8+LlJ3dmufgzej98qJ0S9rAy6VW6GhRc1tje7zx3KOBJ76Gw/HD3ucvMVgu9yjhUuUmD
sqkEZ4jsj7R7omCKqHhVSgiHly9z7k3NVgwOJZ6vqkl77EawJnuooTnOKBMEM777z11itm4oY1n0
Vly6R06KBIzZVvmQoJz1rwyGc3cwWzVoEJfULxXnGPaohdedguePRF83Pl7+88+979lsHwQWzToK
Gcu17dXPBcVIf+uLlgLyGiyDnf7Iupq4mCvv/czios7mfmc1btZ3bXtMkAZ8HSkPnQr89fdouJwr
C/mZO1Jncx83em8VajEejSkKEE480teWtLw0yO9hEvtXFoFzdzJbBHyTPXhaGsFNXiRPSmN8tV1Y
Hq2nfvL0o86WgTFIUDNkXjgBeb/Z+CN1k7qXGXCSww9rby6//zPjS51u78N8B/ik+E3i+aewtyqg
+yI7SERj1/Y209P4y1qmzuY5ci9XQWimPqBceyLLM11htnpr9EJBZ431S0evePlGtGnE/u1Ss7ne
YfN3vTQLb+IAC1okFw0IrglxbtgE6eiJfNZACJGlQ7BBQxv48mXPjbbZ9Ie9nJJVFvvUo2keNiEp
owihO2J9etLmxfjJ1zRbBopcGalvx+JBTfr4riKE6ptEFXdlVp4bBLNFIO48r9Q73T9FKQnJAJIi
wC+yF4jJLj+lv19Ac2bT3tM9EsnMQD9mipN+F23KEyo9Rbxe/vm/vwTNmU155OT+WIy+f8Iapmy1
CByUM9TBtiYZgbSj7FMri+bMprzrlLh39NS/SVoEokOffzEDDwaYHSEoK2R8ZSSfe1jTXX6YkuR5
1FK3UO2hZI6BW+nBt4Gd9ZV169yzmk143+wl0Qyud8MH0aGRGB9JBELMRphs0qB++dwbme7twz2U
eO2A6+vZKW4b6Rx4L/q47QdC5WC30FalVzByfjbKK6ecc89sNvlFP1ZGYWjeTds5cA87WzvGVGg/
Nfs0ZzbJkUmD1/GF+tB4Zf8Djy8eIB8fZXRlepx7J7PZjeEhcS0t552wK1qqbkRqTGgdEfu81Egc
r7yTv3+xNGc2y307lw77IA+pv+dvG13VCPrEIheitllffu1iet7//yJMzs4/33sfo8QY4944pi7s
agqoTSQq4ts6ExL4rqr7jDAQU9Oj5jsppWm1M1zIM8OBFo7MMQGPoWJubSuKCwDLsN87dNB+YqO+
xiAw6DCMukL+ULuqG77IAvDqwUmw8uAG7tTmIKngObTPzdrQ0InYIg3e3Dxt7NvLtzfdxd/ubrbO
RIZuQ01oYyLYs2d8mA+R6i4HoEQHAltfYl1FAo42BknMte3fmXdmz5acTg+lReyid5OpylNQDeDt
dCIiHIxFV17ZuSvMVhvSg1MCfxzlhDcIZFujhCsUIeGWINHmypJz7rFNl/6wGBhI9fskx7hQ1dq7
RWjrQqX72XSIQwyPjN7pwdUWVt9UMa0rg/3MgmDPFiCcmFYbENtyIpApBpujg5poJVknl0fCmRlr
z9ebyDQCx/e8mwEA6xZd+h1oWMpQCRbteLrDy5c593JmC0/nj+Xoan5w6vKsTF4cX4/aWyf0MnJy
+wLSiXrlQtMI/tvInq9AvHcK+l5yM+3TGk/74npIIiOtua965xl5X7Jwpn9y+bam0fu3q81WogJr
ZRePpnLKcp/ktKI28Tjx/lUgL0uVYy298OHH5WudeVNytiKBcexxULK36Voy3Gstv8EhGpOCnrlQ
3mxnc/kyZ8abnC0NROyUjWdG+QN5gNi+XNk/yk7znj/367NloCCIzoF0kz0Io81OdjjBJDXCmC//
+pmXL6dH92F+umlfta1i2EffCVMPZq3iVOZe19Muek86afqvvQkuKduOmI4lojcza7vuysXPPbhp
6H+4eBRiI9ARUD7YZuXfN9wpRQ5X7XeX7236mb8MNTlbByJFapmeF/kDMJd2L+jboIasCH3rQeh9
cprK2WoQdbqZ+dTSj3LQY7R3LbqyrYqzC0VEBMhgdflezj2q+WrgViOJohaPKsqoPmdEce6r1Awe
P/fzszVAoEWNCBgpHww4UjCMDLIV8kaAhr38+2dmvZzNes80Mm2Itf7YjgJZqN3A8tVN4ocbsEfg
jF5TPvxXPjlnXrs1m/VGSBHNG8ziIXFSZTOtzdA7gBzteyD6vy7fz7lrzKZ8UphZCSgwOI0tNYyv
KOjsaOpBCJw3Y1oz3C5f58xrt2aT39WlEzBwy4dAETCvFRU+aB6CY1xe/v1z9zGb/gPFxSYW0cie
bSDn0neQZeLYggeiR1dG7rlLTP/8wyQXpt+xCjvNwzBALEmk634n2FU/lD4f0SvD69xjmv75h2sE
YFTNEsTZQ2KPwyqTrXLMo0S5sr6fGbzWbIqTMazUg1dZh97pbDJDGMIdEdUlpku0WrVnunD8Emus
VkVJguHvy6/mzM4J1P8/70nBkU80vHk/Kr0P0FTrhrju8BRI6U9nXAVR30oorJ/NruoDm2yifBx7
QrTZb1nJp6rpmjVbGJIusl3ooGx7e8OnutnIHWkG3pWxMQ2zv6zQ1mxZyKx+rAfLxqTGM94MQm7s
1h8OIVvrtu2eLj/IM6/PnK0HgVW6igvk/qaAhrH0kpIsS3pHS08d3nsumUrFuPLFOfPOzNmyYEgw
ZVnOISEDfgSrOD80GPgWGbyc5XQpTGmvY+9jT3PH98t3d2bom7MVItNJL4zGDvuMTZd1n2mtLb7p
BRFvV5agM/PXnC0RqVBVXMWDeWoVshiyiFb+JnIHQN05Dhvtygw+95Jmq0TVDnUHkNk/mW4UYMpW
S7uokoNdO8TSO21oqr+7cbD9nkiubjJKXX562jSO/zICzdnKwdbTxA06ICJ00kzWqygrTNPf4Mmw
7XWQRI1+8BHWaMBsVQ+RMsy9jGQlCoxFEL+YklShldZXqedcGULnHvd8sdHiMdBgfp58DfYE7iQf
XX9p4W4J+9zeXrntMxPPnC0uiFwojaWdA5OxpX5CzpJVNI+RX+TGS+Y01pTv649GzPEdmrWVQ/UP
jaFZFCpbKVS7Q2+5j0Pe9uYuGYgFK7eDm+fRSx/h+akXlloSBzAOmV2rm8t/8rkBMluIOP+6Tluk
I9iuJsqMQw0JRCc5NUYpER1wENixvypaDjLGsgQEVl0rZ52b07M1yvcU0wZW4uGE60l12IACZEiy
+EptpRR+qr4bMrTLAEiTJhu+PqJO3G1c2PZQXBkTf9p/fxmlxmwJS8sxqsnyaI4BVKD2xUwQS3cL
+Ci8xo3uYr3dY1EideyEfVT0CgHWQRgeMNKV+ZNjhZRfITiS2EpFHOXgO+a+rn/TLT3Jg3U0SBik
AWD1q7P5zKJkzNbBbtCLutN1H9zUMIzkE/k9il8A75/7KhmzRQ/jRVPkpRM94gpzThGaKNJFMr9y
r3yX/igX/vbAZ4teEEmCkkfNPOIVLNJupXd4f8mu8XArAlBEnHxCDeaJ7jjGXR0Wi8ix+jJa5zps
INRTUNrtbi00NyUHsR2IYSENHiMonl4icaCj408DT7WyWfUcEqMcq4Eu4echITRKh8YcYptQQnNb
9Y2DL4iIUQlGJya9PIRBHhlq8Hp5Xp17VbOFt4BTB4RrtE7sZge4Txbxl+sWv8Pd5d8/s54ZswW2
KXqdOI4gfvQCDyq5itzlGYULQJNSjZorJZkzi4MxWzS7OB3tlNwiyAVmsMoGLERYVlI4dzCOhF3c
Uurqr2yZ/2gV/jY2ZmunKfy0yqhwnsYkNXRzYzZBXd+5gmwge19VZTsoa1tQ2Kq3gzRzZIvBkBpv
xK4k4oZ00Fz+7LqAw9wilkqkpqs2VB0fh3lie9pzH3ad2cNA8/HLHgik6ZToNo11/XeGt983P1c0
N2bLaRYkTjPWevjYuB0OO+hRZnmEdYy15fJ7P/OFMWbLJknEWmVV4HhMDyMysCRS5nk3Y2M8ZnxD
r7yMM6N3rkZFEIR7gWwNBCtGtC3zEM+5DCvtmjDyzF3MZaieY2f1QLXvVLu9spSWe2+T1LL37Giv
a3AwLj8r7dxtzNczndxED4f9UeSJ0fUbVxQpddFMkc731GiD1CI0r28qbQNIcUyfnIoECFJWA/Lh
1YUmOyd+Sjj1pjmxsCQ41nh9RQETuVZD9cofee5vnC2JIdk8FZyP4RRqBBzCE8EEZms4cC4/gzNT
eC5BjXzJPkQb+5MyDM4XdFKP7eTf1spxk4wu9i/9Wsfz3DudrUhBnggH/JF/ssphBD3ZJ00Mlg8s
O5AWtkP6btTSHJDn5Rs7swDOBaq9nzVaoCTlsVSEDlC0lxr+Li+yybyH6fjJDbQ+W5UobEaDS2I2
Gja/H8lRS9h+vQ1BhXE3dZwwG/Y2Or3uvtXGKvY/OShmy4hFvjpFu8F/CBxXLb8FZVX6D0aZ9Z/7
0OuzVSRp7JrdFMFmqe+Xj6ar909l7H391JuZK1aTgiyyqlDZBEuQ/1ZQ7dFeZY9N5pdXHs+03/nL
p2KuVh0Gq6qTIU+OigXb4kbPcDv/H87ObEdSHd3CT4RkDBhzG0NGTpVVmRE17RtU0wZjbAZjwDz9
WZTORW26CKRQ33SXWkFiPP5ea33fcqCO4IUvkL3nA6ueJMjFyfuMh5+RsJzA/Hbb2y3mlJyH4+hM
4D8NZehjZmEsT3aGO9EgGF3G/d31x6yMpqWCtUt8HpQZvlDYJP0eW5iPvOguU4E2hNvsfNtDFpuU
yMeFWzZN3ZPjfcg+URhuZwrHoCb9tcg1SLnhIINiaz6evTx//W6LKWLMwaKAHrt41Ex34y/E5NsJ
EZspnc6jD5EcImYJ/DnIi8/aBMlraV70QL2N9RB+U2EHEOKuSBsvfO2VP/Qz7rvgqEQCuYJYNe3G
oUImXeMzMNwhwyX7EqTu2WaK9AXke0+Aqb9v22EOq1YW3sk5jlCrEugSYcrsxe+1T7+DENP3x4m1
o6e/WtjP6+gH4gPzBkl/BhpTXUPH5R/8DJcFX2jBbPVlsnVWIB4JEcP9o2w1YAXXv8+KfcL/fSf8
RwFOQnzjbCSbJ4+kHBznkNbV9D5sgcyClKyuQVGr0BTjN9kxDqpbzmCvfWldacQ9qL62/ui48Nw/
aRHBVXu8/letrFh0OSXGJc6BEiGOwpHsnXCx8E/aAu+40fXXfn85+UkKU7Hy2StiVjKF3MZ4OEFK
Q5vD9b9/rRcuJj8vwp2Y67BypKItgdnVsCCATesoT+SuQYxQhkQmEkTqtq36UpwbA/lWVV7YPdvC
NNCeyib6gtSBBin/PTC4119qpdGW8lxX+xMVWd0+caDujzUOTT9A29k6bfxeGP4y4/qLWc+mE4q0
GW+fpzmFbtjllgvxwjgEde+QmhUjr5fGiUQQJe9j+Mu9AWBkJBJ5vLa4v+NKfzFj75PhC5SdNkR8
miapRg+qiLCoayQaqTo8AQ/RNhHMPrEJAqC25ajMzkajGt9VqvMwyqFEG8+qj8mU3w1pjvKjCdu2
G/c0rCXQVsjdpQVuvQ3G+XFCGHbswbHfBnza6P0r+46llDhEAOpAa9s96zIHdBSVin3Yp7XYRbat
bxsB/6MYZtBuu4i2T1g3R+9nRXHU+8bqrvl5vbOsbAp/75f/mFaQ412Mbe65J1xTDPwdwkIQSAh7
JvKHdzUuKgHGgwkMWXfAw3nqxh4aYFH446EdzuW90hHcgJVE2X/nHO3Ncy5c1mwsZ2tjYDExsZ55
7TBJ8+ySxj93FOckuLlk9ON6q639/GJeKngNsUoztM9R638GN8O8TBFUvrf9+GJS0sb6YZRPHOlH
3vQ5zeEzRHxpwcLbti1LlbCfx47UQZo9jcpl+kOEmDyuQPiSRbyfdZ7lt5veYykVJq4a0zEtKsjD
B8n2GJQt+zAlPG83rHsr448sZiLcCwNrUOnsGRHzWbBTcQcarPKAOtz3iR9vaXhWPvZSKhxyeII9
IH6A8ZKFOaKAW+r7gPt0yxq5sgotVcIkjriohVc8a1t8GWtKjhNQEfshhbQvGqfbbhmWYmGG022C
N0iRvZuUiO/oxQEAxxn9AU7p9S++shmf3d5/juuQQHSataZ7Qj6Vlf6hQaDuDJtDglKEWmqS9PeW
OY0csZBx/cmGFcf93vVnr3WGxYhvvKHIciSJvAHIJvcm85L7sIHWxatAwLntEYtRnzLAd5nHk7cm
nfpHAjzR4+/Gy31Q9G57xGLsZ8rTaMAwxmnPRMi9h9WSlVW0hxHyNrUw5JT//UhMjaGEGkk+Y59v
PxQj4jaRETWoLVH63z8EWcqFhecZU4w8fkvLttgjWRWio3Bku45sttLf+xlZSoURN+oySM6qp7gy
yblD8K/4QZC5S+68rvOyf8MxzacfUxtVkPZp+Ldu6mMkmQfwH+sWLNhtA1gwRTiOFz8i/4m+1gjy
feg0bgevd4C/r8ckmVv1j0colrXIe+v0ox8H497p/lA2CK+JB+v2QTYgwupGPyxBYMJ/HiXJlHoZ
+torDTvvV4U0wI9gBm15PNe6wWIuYCPOTmArqOcWqOfiXEilg89CpcTcuwlAyq3u/Hvf+b/7UbKU
D2PVUrihnSQSHJnQv3oLVO1Thv1Lepd20Mt+iLwhpz4SVWsQCXa+Bjrgk05z4IYR1SXaCURf1hQf
eIcAxoex6OTwLyKQsxra3bqs7LuiTaATPKCcTBp2U3GYJIupxLiaIDQwDt9I2NP0QRoUuBHaThDO
er0frTX/YiIhrAs6heLkm0UU43hxpNHJKYMYjR8LWUWfrj/l70sjWQqSm9xmssQ0+ypw4H52ftK+
Isje3LT3JXxxx8X4RBs+1RkkeXmrPltQ7pA1Q0U73PiAxQaC+DYumnagbwrl/+KIvIGE3UE5vXWJ
tnKRAUXCf4cYrGVFFEZF/NRNRR++djnSxqajNAzoIhZEgJUN4TggtRKVCv4UetL15lRBDgAMSRUA
qwC1c59BMsTbiX0T2gUaoXRRijniUwN9P8ytdRWnc+ZT2REo5nMCJuUHJN6HKEtd/8YrPYkvZiSE
9dgemqIMGN3Ee4dINPGScdN+KcPcbWynVya9pZy4HoPYa7MsfwIG1ID/m2eIFBoHkF4rQKtH2wKm
BqPZbe+zmJjCyeE/ALk/hsicehi7CYQ/5D+Mjyok6VateK3RFrsR3PWTQbWePDe6kWZHdV8iTjUK
clCSo2lz57g2/hbTyOhojmhF7T36XoGMKVIo4G1NAkjlxoo3d9S/TK58MY1UpCi5TQvvsWyDCT3P
/8Ub0OPaJEWFSVVbV1kr1zNkqSNmpJ/BhR15yrqkilCNcyiT3EtpY/+ZUjDq7yVBYAlod5WUOeLW
UHpDp7dVDSYAQkULhKLlfY1INuBJEcSwrytgKeRMs2yD8nxTz1mqkFkEQV0muvKcqlyIg0J94x45
7nOyG7g3G5vM37PbX5o8XkxKtfH9jHqifowRXZBwXGGGkf9mWJW0ajdkERPfgXwT7i6ucgXMNoEu
ge185OsiJZBmdiq+UIhDBlCuKtEjMY/6BphgT/pIbfQ9kU7HsXHWdc8Km8wR4d/g6dQfppoLW4KS
nJsifSwg6NX/AlYBFEpfwmL4DRt2OvVHx0Ods7sMUXfqDqeuIftYhlb5H5E/yMv05MW4zX8dw9gD
Pjrpu6i54zDbR/TU9WoYflZjSFP+4nMQC1+xjaY9yHxG+uKXQJ62Tw8Ih4AWP/SQA8KOY23y/HsB
VwZ5FYHXFD+DmCbFA4o6IeBVcVU39MPQd7GnDzXoXBWuziAgOPEOReMarM0q80BA0knzGecdHuyj
hMfISUwR3QwWk0j8qN0hoR4sjGmyafKC42kNRuNgAzsGp6AB4S96qoxo6n8kjVJ+amB+CT8Dwp1q
JJIb1/oPBRqgQa5biPSnz7mXpd0jIUWRkkMC4LZ76irAJ15wFRakd11DOvPZSF4A894CiFPZPU7J
4BaZQHogegxEZAj0jsfOmyvLpTe9kwqZ9+yAbP26e8W5RmhcbUCEAi56CgBLUe5AvtbFRv+bjwF/
636LJSsMCJmKLiePXa8xSRbJ4NiXWvJcPdip9wu+KxwJGRJ2AVQAKkVzbKJKEAK7Un+4Ps5WZrV4
seL4KPjVFPf2T6xOwfLj4MvtxhpBsRuT2trvz//+xx7by5lE1v0wPYE/kCJ5DzIQeXB+KjdWmLXf
X6wwIghpKBAp+hpaNgx3OPB2Ck0Icfz9bQ20WF1C6LNEU4bFk8S0P51cwvILPAzohNd/f2X1ihfL
CmlVVDejPzx2w8w+3GsmiyTYwcveo87ZCRptVHDWWmqxvADuYbgJa/fEmWAGwfQYQjMZy258iZXl
aylUz/o2tYH267MVUQbYADI9FOfgaPKiv0ce0FaoxEqDscVOtYMmD1EFaf+YUF6zuyLPkgS8n7AY
juFUlFu+qJXmWmrVq1qAcaCG+q3RgUSBSENcthOZ8L5f/+7J3EP/MvjZYvCnxpioipV6S3oe9/wB
PEkj6T8Vk1lWHjQnesARaiBNU4EZloEJgseTqARMBxgCeZpU3qKjOMnH4l8MLs4fO8wd1YcBZX3/
YLCTAKI484vgHYoPNkdGaBKmgOt47WuYlnaaPR7YBTTQCNADF1E/nkUMyt1H4rtsfJdqkNXznaCA
h+c75AAScgAoyKpxX0V9BgiYJa1FYam3CJRuY9Y9Zp4CteRkp6RrETyDFzqHCmW1LynCshRkAh2U
RIDTIFSzfcAumhXITsddaHh0iILFTZnJwX3cuart9XQYsCMBGdUwb17fjOuAfkoTlqkThJPwpyPx
m3TNocGOZLgzUI6TR8GzFqpenGXajxlkTVmHyWwagzdVgXR3quHR0QcEDVNcdmScRNUR1QWBvXwG
NLV7DOM6CQBZ5ErJcQ7ShR6xAePOTx8Qcex7L7RsKUqGoWKdMscc1Z3ag6jOn8FsiHyFIgxKuFi+
waGly184j+jkA4iWjP8YEDwcd2hN5BMDRUDCBveumQxQezR1OujqJJpE1R9jbI99GJO4jIEdSksk
4MFaGpu6QOa8YwDZ5Ly3ZjcNEXTYz33Xy6r+4HdtgVRm7ODifmPiXlmb2GJhoIWXRxQ9/00UGM7g
hSSgYyZw1eUxcraAUUohct8juvB9ItKtpAh/bVDMo/GP5YJmDiihcAB9TqRV9H6IyADYCVPBSE4S
Ocs63ZnEClwrkVChVXZc10ioZ5wOiC6Pomasj074Gjk2iD0MT7FE9mT/tjFkV0bsYq1BInuVGYRe
P+dJb14obRRy/aVnsxifX0Qhv0deMQjNh3aoDUpHlE10RLitlyCW4rZixtJHkQC2Qyuhi2fEAeXd
84xCQap10Vh3vP6SK+fDpUUiKcSYKEwhT0XLHQPfxY/EV6CtU/2pNRErHKaKPm4ww0NWpL9df+ja
ZLtYmzqvR3BDhVrShIwYpO0DDYMICpKmN13zkKVpwiBXb5iYj/zmKuEHZHlnbI/UVMRfX//7f4ts
/jKZL60SmL4i5Kzjcr7qTEmidzaPOz8+IFnSZRVg3Aa3TPcoCxoEdYO8V3G6H0YXIwSjGRRSrYOo
wT8xgetWcbI+ctRAKEeQF4gAoG3W7oT6TB9/L/toBLg5xRQKLgJQl+TLiKk3l0fwHDOoNzELporu
qFGdAQ/RS8AumcIx4Tjpx8Z/CDUt5uzmsSCPFSlL/6V0ZoqnjXZYKRYv7RvU2jrWuqDAEXAsVIjI
acEDQJRsISUoO5MVj4xI8EkePIMKFiDr2GFv+S9XNiBLaweQZ5pn9WDOQBp1+6EvugcQ5kGCZyiG
19RueX5XOmu0mBkZmGlR3fP2LA3C58O8Tp69pKYbzvy1t1jMgByJFrrwBHthYGne0ZZd0g6znmxF
uaup/nS9w649ZTGVQbU9FgK4zZcmGIF2i2DrQbwBOZIuekAlVm/0h7XHLDbPOKo53hYNe8GxogOp
s6PHbBBgAzBwTuoo3lir1rrdYg891Cww9WSas+lkiWABv4ybJ04bYhQIvCRov4SSOHVsjKj5CMpV
3JnD9YZc6wyLmQsaSGjpR6j5ABlJ/oUu2wGOXOKguNGCK7+/9EoYvATkVpS/ZiWsrLKy6XvgFoIb
f32xlx5ibECE0c0Zu7/sYTB5cyrZaDa68spOfelrGNpuQC2c52/Ei4L3VMx1OeEhK0knvPhxvf3X
njH3vD82DFyXvdcZUbxBEdb945IJMXIs8t2/HQkzvtG/1h6yGPFU0i7WXjW+DqwCIl5YOFju2qLK
auDPk/q2cBZka//3XVg9kTqG+fON6jB6SWsJVkWA7fflelOt5DYi1/u/v8/tqJIccqX3aTfH/UEy
4Dvy0NAGynksR2VRPyOayVwqV6dABVC/Al0yVlZDUmRJEeBuj+uJlKeyFRNAC0g/KWOynyYOJBWE
bh0Ku9f/1JUBHS7mDR55AJF4JnuzVQzArsg+sxGZDSCxMNRhsJa0VXTsaLMVfbey6Vn6BwaWhN6A
gfwG+Y95MemMt9BhcUx9WMdoCRtLX7LbAj3I0kvALDxlY4FhISBu4IcMLEF4zLCmbFV4V1pvaSMw
gH7XOLWSVxeIMhwBUdImT46QGzEnIM6thpiDWTk2AFVpBqsHdhI5lTcW/ZcuA2sLHhbO+q+pzcvx
xQ3ZFB8CLwjCe11GotzQWKysLcuMa5d0cTvopj4TJ7yvSkQO1Rkx8PixclNLdhpuma1ZeKV//FbW
/jHLUJnFhlZR+MrSBL0i9MgDwCLfgeuir3zoP3bdZgLDWnl+aR2wSJBgSun4VVUqq76Q0ZhqT4Kw
ZAYBAyXt+wNXcPu+UluFIIUjTFPq8IRW7opDCGSH/KIAyjN3cCohsA7YYLgHHyM65tlGJWllOgyW
8xSwarWpkGMuAZ8GhAyo5AEEF9TF2VaQx9ojFlOVAFtT4RakOuME7D04Jef5iiXJfYuNy42vsZhk
0Ky4PgWS8iwoUH2kxkRbjzjKFjPI+vo8trJ6B4uNCW/7DjzahJ5hOp1ebVToLwWike+u//paIy32
HrNdoSuGyJ15WwLxNlaQVDNseHFLvxWiurZmLF0FFc38ife1fFMGzL10gOdcBRAXpPPtMGot8//g
HkBayLDacazrYBgFv37/F5tiqZ/N7xPm0o2VeGXQLy0IYPWhGJMn7pxaM+z4YL+oyMxRD2EMKuCt
3W8Zml2JsgBflNEzUR1MSLgoeyaNxw59Y8qNI+nKx1s6DdIIq+wQxerMdUMOEiLH8D4gSO2Hm96B
63a9i6y11/z0PyauqkzA0c789AwUVmAOzCUgKhmT4zJBxrmxxx685+j1+sPWXmkxL4TA8lYR0+mZ
dcMLYv9aYI6xfgLKau6vP2FlHl4K81UCYWNjbXqGnE3cqRKUmUx35AhQydvUtOFxih3b6Gprb7OY
HiCXG9kks/TMPfetCaf0lKAeuIf5tTxef5uV2YEuZgdVg+OddSY9p84D6iwDgj3fJxKcto3mWnuF
xQQBdwRjcYoPAq0LKGIRzpHIX/T2Ewhzt7XSUmXPk4mAuq0T3NM23p3Jx/TAdVs9dcLfCj5a6cNL
jb3lPcpn3ESvkNPpL0RK3iRQpFuRZPuOJDX5inu6UP8/aGgVnrHSaEvNPWshdZ0hFZcqBfiLzdML
pCvtHkAwsvHhVxJeyVLNTpVX9g5xmJesaetLWjVjexKWeMUe7NLKg90N84wtS/KMjIgY+5p+Fpz0
tV/e1jOWUve0n1AVwZ31BZy48imrqw/c1M09NDmXm/r2UuuuYH8Bpp6KC28lGF6W549FoPuNP39l
5PwuH/8xrYWewUKUhOMb4pHqn40Nu8+YT3NxuO2PXwx9ixqoSyPhAF1y4z9cVPURaM38xqZZDHvc
xk+W1lRd0lgWcgeqGyQkVdXJjd611oEXo95mQecSksgLfLSy3GfDhOWEqan1d3nrQ+BzUyMtpe18
qhySdJrkjUgRHxrcqtzPvv/bNmdLQTvzU+zFlA3ebGq977DwmNNQyhYg7hFZYdffgP5OcPhL2Xap
aofXT3iD4OzN+b4pnqtw0HrGtnpZeewzdIN/CuI38r1Iw7F8kKyLBfxoqZfYIwxYAT2muMIpTsQL
wwTkwyICS1yEkDaKMSegUiC4q36XFU3kvceBNkmyY8iSYgCGb3KqewB/TnK2wwWQAXVvEjnonS1u
uVxMvfQ5rbv4a++3Y3fP4Uj46AJp6PMQge96h2oQitdNY5r60hS55E9mKIhrd8JCiLmrgrJvHlw4
kPoHCmAazMHSg4Yh82sW408ck+DOZXJ8wla++wGiuUofsmgqv/IArJAjmd0odwh/EjFksVPlP3OW
p680p3w8VXVN+BM2yfEvr8vC4budRC0/2wAWnRMpYfBGnMjYsPcg4rb5d5UgbweAZ6awuJmisyBh
+jpQe/gGcVZDqhwDOXCU2JyIuPqhWjXWYM1THKh43LbPDOlk7wxafDwbrYa2AW4XKXiXTJRl8R6C
qck7sB5Ckq8Ila7KUyWpov1RRR3AkXuDC0t4FW3Y1vdpjtyuHQryhu6pGjP3TxXrPvrAgmZ6ZVU1
JXcZUIXFKQsEHUFSjKLpTkocLMFeLYvsnuSx8g9hQg3d8XFqvUfESbWwQuxI7hpxNyU17ogZzFDl
Q1eM7t2As1F4p3oop+udTZqpUQjWBsh0OsBUCQekLeB3O3GkSiOFSMFvZWFyH6MG17qm6sPnMbTt
eGymqvoWjyMwqs0sN9ppeOnYjobYKZxyLQv13nHHP0q/QObpGIj6X066CX0C3/uz104zjlz10/QN
jl1hH6oyGOTF4K4UESwZcs3RIzr3uc/t9NMimyUE0XS06aHPJ813Aw+9r1nYivp9ZWUDzHntieII
396gnm03k74hry3JToxRVSMDM6LJvoIBIjjlsRifQihyEYNJQXbLXTwmz7gaFe4QwP0JpRN1jbsL
R1PLRyxKDYKlGoRM/agh3en2oHqju4I6XchTMHnC/IBvrfmZBJbuPRUJdU/rLHbvB79D3Go4tTEO
PwVOiw+DG7z00FpkWT6pem6zNmGqRWxMppI9LN09yNWMNf3BBRC83kWzlHkfmR4lEeex+qsB9a7Y
TbYrP0xQ/OgvWe135D7S7RjiHafe2xE7L9U6lxNQxmzOmgCUs/GOVQ2R9MGRtv7Xx9T+iZdkyB+T
XEwC5N0h/CmzAf+ADEQkysRCt7sal5z0qU59SfZhF8M/BYYpHp81EAPsdY7//0HwsA7ULkC45CNM
drl8aRRXZwIifY8/CIGDT23Z6eLYI+ZJPuAeH0DaEWXdd7zxJnEf2iBQGGOqnJ5r6emQ7qRF7seX
NomQKCsV7rKfp9I1Z2/yDT2iy+v8ECSeA4FKkfJzo7IRnB3kwk6nJLdd/FAPFjUFUFYiiN2yGpF+
0vT44wM7+eFdg+zNT6VocQOaNtQmh4wwYnDtNsDBi8Kw333yLS0/DwLhop6YTAKVv0AUXV5B/H1x
/iwTHhLtHsfC0M+xjywpbCTgp3jyvCFlG4vAymq5dBylkUUE/djwtzCSZjgy6iXBQRZDjaCu2Ff8
ti3F0nekJGmLMCyCNyN8pQ7IpQ+SPdP2fH0pW9kQLQ1HYRzzPMy7BEaQaNhL1HxeIs/fym1ca6NF
NcYUnJmk1fmZzU4mk0IuCvQfkPRdXGxsWtZeYLHlMoH1AyDa83PaDv6JzCfu2gU37unJYstFYotM
krAK3kYalufAWu/UJUGv9zbvtkg9a4202Hax3FCwr3Xw1ke0rk8YUz6oqh88NU1bFuq/NhKqXbNW
449tL7wquIwvJ/4W0G54tF6HOOUutRtHuflX/mczhF/n//11yaBNlfXI39xU9wcqXo3BLAcuH8A8
PW4fB1IcdeB97RO+Jd1ee+R8zv/jhcCWppCwWg5rxvDK8OEdOAd7pGyTHaY4t8fUcugiXN/mw+A2
RuJfvxNecz5m/vFMoZtZ0uvHbyqSwkIQO+huV/EMa0GPhPWtStXat5of/8djSIDYbl3AmmVETsGg
jkUc3IMvCRz5DUMe7zE/+I8HIOzUTztexW+ZqqH9MSbwqkNPzPTztt9fDPowSgsmXQlvWQzL5J6T
qR+ArieIc7r+gL8Wc/ACiyGfEh7HYZbZy9BH5VFAevsP7DPVK1LQLKDlPailfRSLW6wVeNpiCmBR
kFZpavG0CM4Dm/c9BlCmdnG26VmcB8rfBtBiBrBONkncB/bCs/Sn6aOw3omhNaewU8hEmUZ3GIHa
ee+zbLztpZaeIOLGttBC2ItDLg+s3RgktoM9N58fe/0r/bX6wpKlMQgJfC4sowovpcLyaLv2neIN
eM+0eVfC7nTboFzSAeigBIt63l2g3QJBPQoMSK/9y4ThsvGElalmaQ+a+aaA7ln/jWKFgSqA13vS
uJ2YxSED0f2Oh/aVO31C+OXGGXbtkYspoAKi2NaN+P9HkmD65sB7zTrMqr+fiECRdqf8djein28M
qnn0/6UPLu09WVTqtE1GXOIyQd2jk0KYo+pxLbDxgJXpc8kLcNTwcSiL/pL1EojSrIjG7HECIIic
PNxa3WTORbdbTA4KRNKs4Lq7kJxnnxokz311E/ce9aSTjUvmtaZazAg+zknMg3DrNRmCKXuhCP70
9hDNouJ/feiszAdLQ8+g6xGQpn66kA77b6RrnhgCSg9ySD4Fmj3rOh4OXV1uBTv/Pf2VJUtjD1gi
7WRs1FyMG9rhDXD2GJvB1uPEPahsMuwAPxGJzwMCEfk3zgMavZdOQwi0y2Lt810Msrb3/vrLr8zu
SwOPVZDdiNTiCiWfggfVm3chjraQyfriqeTxB+xYN4bZSjMvTTwNqgF+0SmKMrrhe5o1z1mFlqUR
/ZXpdI+K17uW9K/XX2ul+y8JA9VYtGOJa7ALJzJ9tV0Tf02TxL3zBhpt7OXXHjH/+x8LOx9H6sex
HS4AMBQvxBrIA4gv3QM2StWWiv7vJWh0lnlU/PEU0WOrGnNHLlPcfJr4lO4govXeUQ2WCTb4lzBJ
d92I7poUU/QCiOzG11pZT5aEAUQzeg3wz9GrbCny6kSfyOnAQubj8lr4CIT3kIfLPlz/WmtdYzGL
NBACp1NckjNi8TR0n3QPc4WP1vQgDKO4rPSG6G0kyZZ+eWXGX5o5uEJhIUQh7kzgd9pJhJsyDz/+
+44SEm69R5zUMacAhICGusmLm3dkf5nzlzgCQ9PetDoZL7j3l5rsUWmDC2YndATB6S7pLM7niHAl
QXLATYM/PSOEv8q+oipGvaeySqq8PyDgq3Dx0bGAi1ekj2Kvt/EJVj740hfCGzUpCZPGm+0zYS48
YF75bjBJHr+bTIRKA6ofyv8HtdgmVoehFv2UfpM9soPEY1+AvHsvoStl8APMSI9d7MPJsmeRqr6B
1S6Gz6JOIE/e66GR4odhrZYWoUBJBgUTJMUoejxCPj5fVZdNJL0HgXAdEJ1ZWwtU21JJUDjJutyr
oh0yNfqwPIRt6fqP4wS9OZotnZoLcmFKc6iIrUqIGCWCD3aN33jjT+mVoQdJUoSTA+T8rKDJOYsi
UKl20IV52cFqZClXuGtVVfCAUy1tvg0ImwQwMu5cjVCQiYbtjnISkzN1+FJHi7BeAKaQqpPTOwlz
hW+OsiAMPp0UYHAtD6pgdHilMbB2YkeiMDQfFdJ7cYOYVtBiXViIbNULRMGB9xl2hKyQe6WzEZFb
tilpZ3cF6aP6FTJTsKz2oEz2wdMYy5J9EQbGZr5TjczZvRd3uWT3zHm4kTyIHgZ3/KWpB1MqylNA
99y3TVO0DjHVg8reo6ib0fAw8Ewhd9eEXaTufAbCwwlrOQXiIUCkh36oim7szQ6xRMj2p2lS+yGU
C3xo2THvR5L+ut7r1jrdPCH8MbsxUodDTJg+Oy7vHLipB6I7DwoVe66RW7jRt1d2EEuPEFHMFdQX
8ZlEBGX7kJadOuGuUCaH215jfr0/XqPp20iMxKFkAQ3cdF86r/5QIfzruULg1nhf8GpL6LH2KotF
Rzqn5aAhRwhHVLSPmYwb77GvA5Bar7/K2gPmf//jVTi2c1kciepsgtj/Bmtv0b7FNSI+btFTsIQt
jqsUsA8Sgon7GpYExqemr/viJSlLlc7psTiKXX+NtY61WFEUw0UEamH5ZdCm33OGkGRZpPk+59jC
d1knNr78ysq1tGE0CEAtuJ2yC4IX4aGDM3Y+eklS6ANNGLgmMQat4myjJ68sXEt0BdAHw9CAyHnm
SOfbkcrUR5RIZoVb9SML4bVqfFd/TRFh9kDLLb3rykOXrgxYHdI+F/5wdrFu9/NIRcbjBwvWImwS
yR586H3Nq8dcbu091h64mBWywMYka81wHiz0EPMDq7L6YGeKFs657Y7F/j7G8S+qyi0g4jx+/rI2
Lx0RFSgdrS5icUlFFt+pLCWPKG/ZI3ho3sP1Lrkysv7H9yDgVm4VHc6Kd8X94KL+Bdv8LT/QWpst
JoYhBerStHw4E1H94Hb4/Y3YiKMS6cofTVjcRfNuHtWijZ6/MsKixURhBCxIzcDVhYN0/RDmAX9I
6zZ7KCPsTIt48zkrIyxaTBgE5IshGOruDGmx9z3TbraqC7NT1E6ozPf0ccjJvQ4w4q5/p5UT0ZJS
QZ2X63QK9aUaaHBwEN5jx4FfJ02Y7FsGjVyCFMb99Yet9bvF4bYqUIoykx3fp3wqDyQfyR0J068l
L7fKxWuvs6h2pVSVlg+1e6+aLNffM9IH4SlpohTB04OBBxUbbtiQ3MEYzsMtxs5KZ1/6IVTRj6ZA
IMJl8MGkGbK2ep0cusj1Vlv79cUEQRqf1r7KUSTMu/qFpoW4Kw0Lt3KaVppsaYiACqvTHEmhZ+cj
1GyY8MmbKdInY0BjGJk9Jzi9bixUa6+y2DrIRgKmhFunMxiiySc1IS8ISX3YQG705pVhGi7mBdfn
ughgPr2kbIzJvUJOjcmQ+alamIZx/RrWGnKT0VYb9YSVDr00RwxCp7bBXcFFugqCaJy0vO8iCOVP
TYb47bbPv5gSUhGJRCNE+4z0MSTN29hk0fcc0ubxcv0Bax1gsXuwLGcOHrnygvipeVduHa79URWZ
q5O7oJL64OebW4i1FltMARy8FK+1ZfLmSOcBLYM6d2YixJPkhG5sG9Y62WIOkCFRU6CD8iImy16V
im1/ikUTbQW0rPz+0slAspR5PoIpLnL8P86upUtOnFn+Is4BIYTY1qPf7a4qd9sebzjt8YwAAQKE
eP36G+Vv09ZYxT21rQUqPTKVyoyMoCVwEn0CZRRRg+jh8n44lshuVZgXMZYViuavukS7+051XKdQ
BeIRv5lqlqy1WTm23W5VAIFMo2No+Rx5u5RPFZqVtynYiUGx27EH8J59qWtKV6bksEu7VcH3crRe
dGN2JDobo82Y5Tp9iGYVi8dZRom3ywYS8LvL6+faH8sJoPSPZKZi8QE6D9EzPUMOyMz1irW4duc8
6ocnw9jnmi2ZKF6BWmG3Pm/8nZpYcpeX0Ka9PAHXalkWz5MQDedgWHmdvZhDsoY9tecsMI3AZhkK
oGkuD+NaJ9vuc5agZz7NXsGDReY7SO0O8jnkyEWt7LprAMvWqUwUrQALeTXQO4TMDnpfo36aV+4S
10ZYZm5Yq6HrnYtXn3CUZslgIHMbjlG27xoU6q9aI7vTQELncqT95H1GnDK0G3ArQT8VMDaxv/x9
x1bbrQPcJ60pQcv+2R9YiSuXBvcgD9ignX7bjvLH5UEclm43DvAW3RI6Et2rjvoirvd6SVpzw/RQ
s3ZLgbuaX8A9xId/DPeWcY2P1bH7di/BXNe9mbuUn0SrTL0VpM82ki3VGtTTsf/k/PtHQzRZUBXj
nL22ULbzwfatQrpFW3LCHpZ6KlZueNcszr9/GIUtIwjvOJA41dCCCAeJw6zfzB4e8Jf3xvV9y9bH
se7mLF7ik6p4+CK7SVDAmTroqV7+vqv+QsjvEwAJZ+r5LAgPRpdFcNskKQjaAdNrWg+823WbJE8E
FJHDtwCgN/OV+vkQghKENb2Rmxzs3OlrkXh0DZDimq/lEwxorBtZluFnMqEuwoFRfAjw5t5dnq3r
65ZPkCCWqeqehp9pUc1bcIL6T0107ZvWbitIkTOM9CjCz3iog8+YS3R9kUbW3y7/eceBtlsKcgoY
3hy05DMfvEU/Mw/P122V1yhFcF39fXkQh8OxGwkUdMEV2sNDQJooQC1T4z+h1/a5izswzobNlVeY
3UvAIB+XNOAQOuRli9YUDcXm4Cspkj68iyHClD0PpRHtdTVTu28AWpW6QVti+FkWIvnGlYb8BHoT
lqtkmVhitw30DJCWZTbiXxAekfQlBq3KN+B/uPfl8p44Tq3dODBXQnq6KHP03uK+R9Po95Fna08i
16my7F+ATC8jTZh9nickYkBBB+hjzopQ7/sAZKfXzcCyai6Qmh2rwbwyYFjqmzTr+u+0C5riOkjJ
r3rhRy88pB3xTZB8NsuSP+VpGnxns673kVrk21VTsDsHVBUmEfTqvSdIqrW7HJHRPgjWmC3+LHaI
uMp6w8+BQsXPK4KDDEJdPBjwrPigAy1z+ZeoRFw8i2xAH0GGiCnapayHVJ3gdbJXA9TH7he5dOw2
LvGmNFUom/u0xzv6hamu8XbCdHgWcqPNDCA3iAob1CyHWN7maRsiVyW6CcC/kIOVaurB/fIdAPhu
jRjEcXTtXgUJljiZFak46chMTyD0ah+aqP7r8pY44hYbBdvyzmjpCYEYHq8eUrIdgDhf5gHRngbX
YNC3azkQh5HYQFgNdHSSgcPpVTTTMqK8HaJXu6UBcPC9mq/qe8QhOC/ih1NsTBQGZEjF8zjX4uYM
u6lS6EzroG4heO2trJprLlZEARX4PGjKKTqk3HSPNAFtgOjD8WVizVrU6hrC8imszxeBPsfoMApS
PPtLDPx9W/Ntq/J8xaM47ikbHEshid00ohHPv8xRDOYbFXj+tDyMNxn42XaXj5jr/FoBAx/Q7VJE
xDvOnFXzPVoJqpsxG1i+8n748xHmNji2ZRHqzLFuX2mo5/s8Sw4iRVeA1MI86ma4uTq5iqD099M1
Fw0Z/TDqX1mWx+Zu7msqEeeFI9xk1BZrdOt/XjFuU+/rmHqkBUXESUN+55Hxgb9mEXhwL+/Hn8WF
GLeBsHKopxAVkeQIpfIKhCYearL9HbKrXrLxBS05KM5kNaOhJWTVo4RnjO7E4GWN2I5BE33JE5pB
lBE8cOnW1KHSqBXPZ8Fi1ZRphUbwkkF1mtYCTRc39ZTnD1AFm9mrFBBafsQDyHQPIpnUY5ZletlE
bCgTxMl9BMZClJJ9v9mNqgcFXw4irOx2rpIqAh12j8aIyyvw54PPbf5/jQJDFE2ZPrXtFD2rtHxl
M/e/KFq8LjVkzS+P8mcL5jZOF4REkAv25vToV2CoehBaiu+CySb51DX6KmVB7KXlibQE/VHZZ90p
VbF8qGIveq9BFXdVTMD/g9TtC9+fZChPAjihncCrAriDqbwDj3i+vbxKrrNuhTVoFEcBkprhJFie
fGKj1p+irItWfI/LN1i+R9R5mJtWiNOYmXMHHED0Q/hViQWoD7N0IXmZ5z7jf02UgW5zZeMdU7LB
uSMuzjFhncSgNVqE0hqinJtybL01YT/XAJYbGsnkszmLkiPopkT0INGUg3Rib4J/Lu+Jwz7+A8pF
l9AYjyI5Bix7Q0HMe0ITDgT7aFgCh6OyVT2Z8x/+b5GU29hcnnIP8kteeWI8Gu7bRqN1Eb3qY5mJ
GxKWf9F+uCk65Mmvm9fZUj8EB34P4bAZIDRwWoB1uc2LakOA5LvXE2rAWYiY5/I4Dsu3sbi87EQb
5qADTUldi41CA2e/ZVB7FFBKW+bxOtOxEblp3Q2APDT5CRnARt5pmgXjred5173JuA3Fnb0S4Ar0
QJ9AS0GBajMtHjNl50fXVRE4t2wfiMAYuuOkPgGGTbLnGSyx4xHsV2y+coUs81egXexCMydHygFn
B5FMB+RhnUO29PJGOwzFBt7O0biAHn5S6BfPs7sR0jG6RZ5aE5T1ilivJZgc9m5DakEFwAi6M6uT
SXwCdSe0/3hddLo8B9fHz67zg1Gga3hig4ddFiAf2hkQbAAtPJCVYMP19fPKffj6OdkpPF1DTTdN
80cfkf69SorX6/66Zc+QJS+hNhN3/8pIVT+Nz6fsNlAcwcd13z9P6sOfB1sW2qJRiXo1UG3NdzJh
A30EcSXinssDOByFjYnNczHXSdGJNw3U3o5DZXHjT7y+j80qV5BrA8jvc2BgTy5AHhocIR6pgw3W
qAE0tAq/Xp6B6/OWCfuenzcReJrf2mBkT+rcU2NMuOZIXV+37FfC78xlLbxXTqD9wFUXgACZpav5
bYf92hBV1XQ1rpmlPaV65sF2hspDtlUhqFK/RMDgmU2PfGG3YmiOzbb5y+cMjZSeifmx7dC/i/v7
u4zC/PPiz++X98I1gGXJaJBtaxx/cjRx0N63dRdt+eDTG+RElhWH57iwbe5ylmdZEpetdxoNeKHp
Ivc4T9OT4g1UG8ArtOm4SG6acVwjlv0zConbbNQSJPl4Yxfhq5TTGyi5QYaegprlWY7hw9J4Z45b
uQ2TBW3x6GdeY+pzTdMyfAiYQsgDXK+voMyvN2nePAK8+9OgLrlBIhFAWkMf+gCRyuWNcxxzG8JI
o2XK8lIPryyI1E5EU78rk+zndR+3HAAoZ9BDMFThkUpvKm7YrFh1W/JIfrnu+5YH6GYI3kNDpngb
GhA5PBuvTls0zXvxUK14SdduWF5AB6HJx1QMr34bPQrwKUupBrxOvXrDDW5arwZF43ROWV01Ixue
OIsuZU1XRUdwNKunUbTkU8BgTNd9/TzLD5cKgWZaSJDAO4G/P2wQHSaxZ5J93UYGfQLXjWF5ghzU
H/DJHkIqUPzfMHTx3Sylur38cUcHCbdxh2Jp6DQgk/sMRMvDTJsnuow7JdRBePy5OkMoZ7K8REn1
F2oRYmVKDudmky9XEwPPI1g1jqasqxsKNQiwf4BCIibFWrR4Xp0/vEZsAOKoFQ+rZPROftvpG0XP
TdAK6QA5cb0HrcRfBep2K4Az13TC30+BYhwQ/7jvQJEbpC9oEZH/jtAD+ez5HvFWzrFzoyzTF3Kp
Uu1T80rG4AXSEdHdL0SQiOb32VTqCTUFeLe6Ae4hoQ9eepW2DJ5ulktgC9W+mIvgKELwRUJ3bQmG
U1RGzRqDo8NhRpZHGPNi0gICOUey5Hl3w1S2JHvfcLKS33V83wYbjl5XeaI25AgSTghoiIUtye3i
CfPvZRNy7P4vWqIPPqClNEa1pUiOChrEkNUA7VD9wGXQ19suCiVf4WF2TcNyAwpERRIMsPTIzUA+
IdeOPCID5vnyJBzBEz3//nESqolLGoO1uEIlGPQ2GiyUWfwdRyw7gemlWznFrkmc1/DDMBQ6yqjB
tEij9bFZbgQad/Knrkub5roklw0whNCEyUCso04tT8dbLZKfKQU2cxn9ld12zcCydcAXAzRmGdDy
gr01ueO+D8rHfqTtWpDkOk6Wnc9lWwhCcKUIqIy/UwIvJfsOAnhxW/nfLu+2axKWTaNEPk4eNA/f
8jgB1XYKWptoM0Sr5MgO52uTI8/S76WCksHfOeCLXXXjxXXulSBgag1/SKI5Tr8FmiMsum9zcDus
lW4dh9gGGmqag766Aeku6C76iW7AihmUf8cB9cO/RkqACowM6K9WquiOjbJhh34tGfGbSb2Br7zc
gW9MPIocJZeFT2tNsa4hLJtngYDEQz1NR3jh6n/IPJ3O6fuUxuPtVUfBRhrmQadYOMK9m2kk6mtF
oW5+FIkKVwo6rimcf/9g8YT58RBVhX+EDtLc3+U00dkXny9ht2+WlM8rdu/a+vNJ/zCMmvDaGDWX
b9DfI48QePyiPETewAK3kP0DkuryarmGsayf5j0opsqQHIExX8C/LUSKTsYNh7CQ2oGFQA/hphug
y7i7PJ7DUEPLGZCB0lHGQfk2Qhs63oI5OlKP4EAY5Mr2O55kNrcx8CxBTVJIFvFBop12jPX8OW+Z
KZ5TSFM9ZKMpToXOo1ojfKKddzf2kDy6PDnX0bAu/lb5EYtlnh5VUb2ikijusy54WUDNend5AMdu
2WBEArlpjVao4Mh5JW8QZKS70eAsCEHzzwMxK970HOz/IdS0MYm5rqo2aMb6NANwfjeD4k1rKApR
xM1ZUTBcdhJU2J/mrDL5pvCmJipXVtBxPGygIiaUL7EQ3RsbDHAQs1jMz3hAae66wNaGJKZ5AY2t
OgQoHFnLJ6r7OtpCXDy5y8LB8CsnYXkIn6F9NMj7EMywMJ19W5kCSo9GzSt+2rU9lmsAc9NQKpnh
/VQCQS8a8MFCmmCjOynQyiVBfFexXYlLYmU+jmNt0xun3VLoBOS8QOybJYamlCjuOUgfFZRf2FVM
ZOjpJ7/7OxMtCs82uRyJH4DBkvlRSJetV7CzVs5l6wnO3/rTubaiBNYzEvFAp3g6A8t74j1IgkGS
lyMmKTczSAOrBxTnSfJPBxK8bEvA8ZTt0HnI83vtVdTsoiptsq+oRCf9zeX/5DrwlsvgbOoik+LA
G3oWwJuUGSEgx+VaidHxfRuxKMLW75KmS46t7loPfKgCGFY5Cb9fefm6Bjgf0g/3FDB8CXSB2u6N
QC/2wcwgOwff9vTj8vI4jp4NVtS0agyEm/CUEhT8mCLqgZGCvB4qVhEHYdF1J9wGK4KWxCiob0VH
vYg6fkpV4/0zVkGQPkYT1WtvBddkzr9/WCrRopoxlwqjkGx6gWajv52TOLrt2+AqrDK3cYqkXjpw
pQh6hHYKeA9Fk1bgis7CYGU7HPePjVM0aShi0Hl2bz5UCO90ljebMYIsgT9GYtdlwxoLvetQnQ34
w0qlyEXXWRZgHh7UQG7yfB7YfTGd69WXz5Ujnv+Flf4wQNuFIFEP4/6NjLp7BB/Fos749Ajsk96S
LEcQQ6jxtmEU0NvrRrQMHf0VcZFGZ+0YL6DfIMfXbGQKeWrhB/UuTxsUzfxV+nPH+tlQRtyhqT8G
Pj2OZRDPu5RLcBamMRiAL0/GcZJtMCMeOkkS+gAusEp1WyzZfKemUmwH3N8rQ7imYL8UTJUwCj/7
BrhjAK6M2XsO+zC87gq1gYVSFeEIubn6CTk1dAk2pL2vykxtKtqQPY/Z2eFDOqTvVjOELlyTjTBk
HhqiwS7UILTpvDOgqZizN2OmoN2wtuGp2IBT+AFNLPmnHgJ7z0uf35PMT9q9VyxevwFGTew5uNa3
FGIqe9IP6pUkHAyIbPTV7sxBzKA40SctgOMDW26AlO0B+vIK8GDngB1mG2+MwVsyxizMPk2Ky/7Z
Hwqq/moM1OPEJisyX982I8nTu8vnxLWJ598/mBnYGlogTfPhbfS85AiMyZjde503katYe7hvvV5U
PcRlAdnUoySlf5rHHkw6mebP8wIxJuQD1jy3w+/5lj/Kw1Kkia6HN5+iqXCGcIRRaMcOF+QlUaE7
XF4tl1VZ4YkExKjqEXkfCV77w00OPd15awSC1k2weNHKA8k1F8sRQcNyiRLWlqfc86qXsWThrYTi
01aTM495ICEmcc10Yhv56OcgySnnnByV7sA07oPGK95IsDk0txTUKmtqEn8+Y7GNetQ98mHpMtRP
Y1POW0Cpzb7XaxAz18ctLwQw9TSx0oRHZai5zZu57/aTr/pwf3mNXN8/b9IHAyGEgwAtGIa3dJHs
fk49QH08Ga2WCv98pGIbS0i6qhdgkm/eRrWE8w1hSTcC48on9WUJRauP103DsnMztI0qBE+OTexX
j1045l9Lusr1+OfLOrZRhIyWAHxWEPsBqn3aqGW8OaMVb4QZevDnpNswzP0Vh+VaL8vQIVIASui5
H97U1IMBCGjd0cPrHSKmX69bKcvGUT+hZEJe/URFzL4Tzka2TaYlu0qhisWJZd1zKmqa80yeZFSC
fRVdNzcpsKSbPoMc1uUpONbIBhCSBuG9rlB+mGNVfZoXtBRu/FQlT11P1PfLY/zZSQHJ8rtdzE1f
x50yiM9Y8JKDmxpc+3m9LUM0jwYq9K66P2IbSugnA4kmje2m2ahQqwXVXPNVg4NjvgVFSj5vhzzx
o7VCumvhbGPnAS+bpliOAvoA5Z7GWbPxZyL8nUCvwHVel58H/+BR5gYIZt9f8OBLBzyjw/HTXHbl
fbOstkq49sYydlEQEKJPafFZMUWeR5km+aYpgvIxRyH/eYHq+HUNnrENIcRIfQdO9+Kke7BqKNDF
K2RR7r2Fr/F2uLbEsncd5QX6xoB60UWXTXsWg5Qi76LAu13yZTFX7oll9Hj4lVA5jsKjH0URwBos
epRTPH0WOpM3lw3GcZHYpJ4sbyYJAKyAX6klOn88PxTTNqlKqG+szMLhhm04ISvjgCtBgvd89roA
/UYVy28KE6hoO7QMTHY68tMM6JNKXJctRnT8+2GWITh9PeOHjxUS4N8BxV76L1lQCLkScTlWzebo
lNOUgeuNh48pnYJy3PgkScMn4idTvOJhHAfMJuYcRyZl1ozL0Y8LRXeiG8mnUYmc7aSk11VS49iy
ea78KatqEO7pxY/AGp620CEAzWnW7686XTYrJy+zJPMbI554EZdgMeOAKW8nNJKu7IPDpdhIQzOA
eCaPu/SxBRE+ejrG3TzxYCeRk7nxorXO1z+XBuLYMvZqCoMS+ivmRLouB8sFHbdtFP1zJttiHBIp
rYq73RyZOzRE/H154VwTsyy/neM5afJ6Oo3tmW49Tfpq3DFdQldG52yeIN+VeWvwN9dptu5+0oxV
zzWyP2pqim++j7ufD/Hag9xxkm00YqH61KdLMx0Hr9TbitTd3ujcf8k9s7JYrhEsa2+7zqvPtOFH
USyQiecgQ5Nd2T0NPP1yeTscK/QfZsQsi1paF82bhrmbnSwX9lVBoKLZXP6+44TZAEQJPHrqD8o/
0sJAIyiMRygYKzN5//CBUIbYHuVCiUdQMshso+Na5F/7RLXgtbv8B1wTPC/th9ufUGM6DxDso1ng
rzc87eOvUD/hK0XJX4m+/2bQY3Ye98P3226qhylMvaNPwsKgH6L09b80i7S5g6CXjL5XEGYCH/sS
zTCxsIm9+IAihcd3UVdkAYI32pJxnyINT71NPDTZsDJzB5wIOYzf/xqUklXhk2E8QTY53FYJqDv9
JNorEOe1SfiPktB64wVl28Y3n8s0WOtzcJg4s7wKkzHls577I8Tl0EfBkxKyuIO/bznxN1O4BpR0
DWN5kqqWXtvOGmVt1Zj2SBpa5rdCsM7fjxKNws+LhxBvZZ9dx8jyJJw0XjQKyt975nWb6DyneEjX
QlRHIGEjGP1QZWFIvPgd7LPprShRJttUM8lOaCjNTrFW89fWC9j7ZZNweJXI8ioAbixJUo3+UWaB
fyMieMWxyMVN4Y1rmhe/ilR/MAubThGqXWlQQYDkyL0im7+kLBuKYBMaFOk0MuRzKx+auDbRXwzL
KG9y5D/ye9/TrfmUljkEczc6rTwJrFWxTBBQgzRtBZUGpLKmWw64TwAmyK6MwHFjujz80oYSxVEe
NHP2g3hBiDo3j6FtNt14c3AlqUJsAyl1wVqw99TzCTpJYKTxcwjP7Ro1J+zu8s44TpkNmvSiZNQV
mIJ/QqasBgIYZLU52SiADfq1ZjfXUbP8lZTDNCodTyfgVz/rkiXoHy66/VnAJUjAqFSnq7V51zn7
j/9ZREoCHb930iy34FBCZRaagEnfrABPHOXL2GZqlAlaeTl4KE46DP4d/fwOWiVQ/J7Bm6aTsgC5
LH1O0cwHfv/XhbbTU5RACKkr6UrS3OGCbOBkmzEeelxPjwR3gJZ7sIZ2oGDgqG+Lt9RAne19IWYN
Z+MazfJBxmsr7cUdBek28nqIPrellyb7vOgO7ZhcJ0wR21hKifdf34coM4gSTzOVe8vdYIY1sRrH
mbCRlOMIIipeB/TdB7XLfi6HfQqJTagb51cV/OL/UDcWCVloWEfvIxip0i1f2r75DHgQ9VcOnWMX
bBhlV4OlOFgW+Orz7abjttxkZdpuMg/1xZJfqUsU27yNCuTjvFz65JgWCX+dZzGpTY0q2QrW1LUR
lh+Adh8+i4j/vU11hJeL93MWcbgXJiy3Vzkzapk/pLlDsAZX+RGY5uLHPCBHpb3MXHchUyvIyDnU
6ADCmU80IAxKCKMxZgfgcrmGKXH4YmqFF5RUSLHqkr/LBuqW/czNXauV+HJ5cVynyLZlk4E/vi/1
42hE1GxIDGX7fM4rNPTHUCQIa2TCLo/kiMBtxCQIhqMiCbl3SAHt2M7+PG9oHe2JwmBzAIZq5gm9
mRqyjSnUdS4P6lg8GziZmJknBULt9ymDRvNr13Dg5XwfwpW3lwdwXGM2UyMSHnIa2STfE1qCg64Z
P8WpLDb1gLSYVuwQKHm6PJJr/c47+CHAh6aeKsspSA9tJYH5knIPyatPKVnGLQ9REV3QqDpV3fOC
u3vFchy2GZ5//zBkK0rIg3USQ4rIfwNDbwYujlkdUIhfM3/XBlnmj67FJZ9HURxV1zWvkCvJXqF7
JVcm4Pq6Zfo+6KeR0iHiCIrAPNy3Qw7xhr6PIrm7vCkO87FBk6XKuoJPlL6zvI92Be+GXdmCPE03
3jMzE7lyHpYPYBLqvUbk0OCRE/hAK82e/h88d65ttnwANeAfqrOpfyTopO8fOCgBH2iXwvLTwMRr
akOOvbARkioOQiETaR5J7GfQu9DjDO1TYJTospLRc2yGDY48EzWMZw2KUyuQAmln9j1ngCZVKZ57
UKk5Xt5y1zzOnuCDUehqkO0EZY2TQPPnPUm64kfSmTVSGsde2DBIRSeWQswnPYLGhw7+VgU+cE8b
SFuVPLjPaJGsGff5lfWHl5HN0SgEgbwqsL5H7L6+EUnybPhB+6jM/3LJPsQRtkMvX69btfNqfly1
hFeQCDblkRQKGubQS8YFGYK6pV7ZfNfCWabOsnlKA2bGR8wkhOtN7gSDQD26Ma5M4tk4SBkEMfrp
RXmEIje7rehADl0ur7xIiGXipEwMZICJPEplABvGdigxHkcGMgBNki/ooDhctxOWtaN9hHLu9+ZI
g3MuL0NDXOyDoOXy1x2nykY1qsJMahJeDVx/8syGHHfiFNy2hf7BZ1xSCnp5kERe2XOHKdqsjCmU
bxro8pm3cfBVsYHIgIgeoTqTxCvvKtdsLFvnVHVhX6b9UeUB29AJkQp0PzdzaOq9igt9c6ZTgNhw
szIhV6rMhju2NG+hIt/px7xDlmym6PYwJtV3OYHMNDr+95ANT/fQHij3JOohczqsCk84x7Zu+7zL
cgagU35kAT+cGdBSTxXgoAWpMauKbmvo8jJVAKGgyQ1CWG0zrNxurlW2fENlOlqlM8+OlLAn2WXB
lpX8VflIa+WBGjfTnAJUimDn8hF1TtRyFbru0ShCqH6RxewD8FdCAvEWwtGNfG8Box4eK8gT0n0T
EUggkcpnerwlRnZgMspiv13TQ3D+D/K7TwRysi+IN2kc2Xy+BfN9sZMk+Df1zH6O4wOlgJXNugBK
kAJGFpdrMpOOmNWGWBK03CX+MmdHNXYJVAVeKwhygHqr/99VmXrV7vJKOy7kXxP/4PTbOOk5lSji
90BtHzLWtbdziXAf12f9cxJZu788jsP326DKdDYKSgzd8N5GaCasINN5I8boaagh3XZ5BIensWGV
aV/wfhFt8wKaZr/c9SNPv/as8n5c93nLz7CmYCXzi/ZRCgXRsT3zCAgLoAKHiurN5SEcRmbjKinQ
lJPxTHpQTUM3AkkbLaDxAQHTducps12kOgxBtUaB4toS25mc1a1BaNk9+lGGjm8/9Orwnidz1H/t
DIeA2OVZOR5FNm1jKzo/QBd5dWRhd59KQF7V8DdCjEdTjGLzy3sEvtl357Dm8oiOM20DG3PN64ov
Xf1CKoAR/HuJHgwJiiB0Q6Plu5VVHj92IhrlWruZa4qWl0iRnR5mvMTeUhZ+JeBY/Is3IVJWRuUb
2NEDCEc+T1GEPHA9XRvr2BSPfiKoYIDTHVtTd/TWb0oNdTZIon+7vIoOF+RbQQiloOUL2la+QSmo
2eoAmXXPn+7SCLFh7z9E9apQ1Z8tFzrOlpOdJwhF13l5RP9D+ZqSgh3BEP3z8jRcHz8b2wcHl3c1
NLsZKV4kmg8RqLWCxDcLAZvv7vIAfzYjqG7+PoCuwEmLZ2R5TL00A4lFW5XFi+qQ7gUoOBE+u06l
F3Jovw8kNY+1H2CZTBFzuc1x4vzNHJfdY+QFaz1ejjw5+w/okZEe2PdePY5jM4DBAuSAOcDQ29wf
PwFyU+Odc9aNr3wUImlf3Kr+tVfdszesAQ1cG3b+/cOGebNHoN7Rxd9DcK9ullxmtw2qhCu+wbVb
dmARdRy9SnX1JuiErq92CXem7aLngAr1fvlA/NkbMJtZkdWRRrpBegeWzFi3tP+hi2lXIaQmorsf
uzgADLNCAmpVlNq1ZNbDpCp4NkcEkEiWZlTfQywSMpVyrsbxy+UpuVbN8gUEkpuRkmN6qMCOS5GC
bJYj+H4RbqEbdM1tO9bNhkaaRYUDBa3FQUwgIAL51GHONKAmGuHIGC3/UiJeSC9+lgv956pp2UDJ
BNQv+dQI+aMN+nG/hAzoHE0QysejtxI4uyZleQfho5d+ItQ7gKVfodmA3wC2BoEAeb77CDuYxr8N
enkazq/Iy7NymbBNvYgmJsjtBt38s0pb8ZKDv3Vb+Zm6FR6Q6lUDuQBQ7qCtoRnTW2+syBYqT90m
1clfMTDaK27RcSZtKGUqWz8EC+P87veRekvPcqKExvXt5Tk6DqRNwyh00hSGVdkPtBOYGyTc6z2V
eb+pCQz6uiEsTxFBurYukjH7AcmdpzwY0ts+hh6kntJm5Wy4JmGFDTOrRx+Sn/WB56q99U01P1To
aNz0/VDvL0/izyEls2kYtQjjAeS+8UENyLacZdzOCHA0M+GFrECypCMK8aW1V4trzy03MUY69L2M
ZD80Onj3ftk2nwoC2rjLc3F83YZQjmjeD9Ch1x1o2qOXzS/KQOOhm6XXJUaYDZg0bdokyG7HBx2y
p3FJnzkp0Np6Xie+RPdT5L/8P8zUsfs2fJLFiyppOzYHPwBavjpf4Qy9HhuPraoTulbMihigFSaH
efL6g2pLdW+QGPM3UZ3O/17eENcMzr9/uKnnrPYgTi30QWokopFjH56Jil4hUT+sxKCO42tDJ1NA
M8VS+/xApgn+0sSvzNc/KujCbmeANX69iKZzuufyhFzrZZk80Jk9oEJqee89n8tHvxwmVIyEmuNs
JTZwLZll8qRCCrFPm+p/sQEi912VjfO+b9nrdVOwQgEdg6NLRApE6RkUcxVAwPdLMPr7y193/X3b
wCEQVYHbpjpUrKzy28prYCAGnrg+RWEJXvHLwzj2wUZL4iqsAVGr58Mch1/TDNJq6IW6ruDEbK5G
7rdTIZieDyB1/2kYdNsBx1hzIWfL+m/GntkYSb54THbePB8gsdo+QBwS6gHgTD/MwqhtaFafuK4V
si1bj72JZDIddKDO1O5TEv4rdX2dLgWzqRm5lJBVHwf5Y6LTeyFJt2umVZWhc+jzpzU6z+mD24BS
bsZyxHoHDb5VKPNJyNqjX+VJKO5va9xTHU+HlWyt48DauMY0ke04NbQ/mBDqnHQhwNqEk3zwhD++
XT6sriEsk5Y9zlKkuxFD1KC8B4OJqjZyDMz0uTmT764YtmsYy7DTJWpEleSgCvCwE5DeJmLTE4km
AuLVPy5PxXWqLPNOmxRtjWh1O5BkUE9qnPR73/LruIWYjVxE61OnAuSxDmoB/V7L2WHKYdqX/7rD
8GygYquKAmRc5XBo/XNhkaB/rjrfplkGArNiEWsQCcc22GDF8yOFEsnNoU2jf8YZ2Rw69N+Q3FnD
VLkmYll2BvAoOElm8WMqYQ6AROht3IQnvyD5owrjFWSSY6dt9GAFpqocENX2UC3DnR+gdz6CbtLl
rXB9+/z7B/umTReM3BvwbRCAIzuO8gcadtbSvI6QwJZ4lksGhQdDqr/P//z/SLuyHjtxbf2LkIwx
YF73WGOoJFWpJC9Who4x82TA/Pr7UUdXqvYJm6t9X1rnVLfw9rA8rPUNsJK6Swt6djL28NbQzIev
TUm2WLhrXbFiW4xu7o5F1uDKCVcjGGNKsBDyb9eNkxXRQQEhshCeBfeN64xnMo/+56iNtl5Iaz/d
imUK3Lhuo6J5grLyLFFtnVyoTFT5daAqqAn8e5azqU5arXn9nWMvvZetM3/y+k1q2cqz2cb+EWwM
aVKO9feqz8bW3UVNH7jtMXInUwcnTcuwv+dkMP1JwPnRH5EtF9AP23k87MXG/Kz9Buvp7o0iCzzd
Zr9q6QLFM0GbtAuei0l/TkdIkMC8CSJfBDajU3NdVNp4QZ0WFQRCePYLgDJv10B84IQH1VaicmVF
2CjBTPtpAp/6MKbJ4LA9snr+tGNQGbi5vJ5XznVbbLEyRUUSpw5jqJHDC0jmn96ubsjfiGMx95+v
rvMHNl4QoixD34/BfE/q6KYJga+Kyk3xy7VxsoIetyEHz4A6gHSrJ7JH7braR1GXeMHu8kCtNWAH
PgyAlEp1/lR1sj8KoB9/Ysest14xKyeILbeoFYFkZD/rX2DMNrsGZhX7bDkAU8bpbvCgtn5VN2y0
IEkgfVeYQcW6I1nyWOkATs6TGFR6vNzASkdsZOA4B6PO2zl7AuYJ9MLllNIeJJJMiCq3F5Lby82s
TIeND6yYk0xOl+d41ARz+CiR4NEnWuT5dT44gS2qWHQyqLJBqVhIF4EHI7OIHGaXmGJjoNZ6sFxW
3p24RacZEZzkT0pWwS1ccOUXP0nDLZj0si7/cmH3lmbffZ6g1ON6PbKvcGVX7rdqyAv9j4IvXneT
+DnEccZZh+Jm9tjoPKo6db5PFYLmVECk9lWOA3iIMMNuhhr5dpd4h1FJd74zoNzgf2cBU0cz9CA2
zUiWOnsoKVb6ETyGvD6LpFD1nlLjRfvBCfLyESaDjKW7OuNdElNkUPmJsGpwHws/TIOvzHuru/Co
jPBfITPQRDGAcy1ewRmv6xvI15XZqelS0X1EOIz8QGeXZf9UGEIc7l3UFD5e/4MUP520cHm2EfJr
S9nKLLC859FcRdkTLRL3uWkXeGidPbOpq17GcHi5vJJX4AqBjXVsOcvD1FXOr77O3SPpqDi0U//Z
b0BESvCg3gNu2e0nx0T7KCoPFPS5jQ4uS+1va8Ta00YzQCdeooNVCS3qt1iFutEA5s5mdmZtDK0b
TZHwHqKUYfJT+sEnt8/5HnKr4kjSKjqpmm9ViFaasUGQUZeWrBwxhqHTpsjRA9XjwhwgUAHM5GWx
VRhYa2a5374LqmDS7ZDQarpvB53uo6R6CDOGktokjwVjG6+ilSPZVoTMOVLM0GYTv+ZI3ESO0+z6
0dvnbf8BrC5cy6NyA4W1Mv02JnIEctswZOtiiojjR+hB1FnMGzVmH+umhNHKxjJb2elsRGTXJ3KE
LuQImjOf9rWQ00ET8no5fNY+bu1zk9tBcdJR2c/ZVF6xp0NafIC+Pv993eftPaCeWBEKql4MJKPr
Ox6N1D3q2kmve3fZ4EeWwDa27hv6A5I1YidLERz6NNm6VawNjhXgyqm8KeDKjw3kEgrIFTio/tVd
i232uuGxwjvhrDNe3rg/0toQ8kTS0XuYZ+RWNjbHlQ7YsEe/B3yK5rP3w+0qEddBr4uH3tNFuXH9
XQloG+koTQ47dSGKH1kVRQs1vdyXFYTqkIK6a7D5b4T0SqTZoo6CIN8ECTQ/zmAssldYsbuqlw1s
P8jGvW6tI8vf3+1MMpwYxPTK8kfY5sFxYsvrMcABnNbu96yGcPdV823bTktFwL/tEz8mdQBaNwGu
vd+lJPE35mNtoKxo5jNNxi5U5Q8pgk89hK5OME8/1bpzN8ZprQErnrVxy75ycxYzE3waSQh71Z6l
Rzes9cZ7cDkL/nKovhV4381EEkUwLOFd+aNM0vFTSrLfEGEwA2TNgvIsW8OOXdiag6yKaeOut3Jg
2LjDYsItEg4/xU/eBp8gkfzHeHhcZRl/VKgeIdUfXmf6EdjAw6KYHTOlPY1HjvLXmAAcnIVesPfq
aSPgV/piQw5bo3QKqF7xE27zMN8qUXafGpXtSo5cTgchhp03wWHoqtVsow/ppEo1eqF/1zmA1IG9
GhpnPzN4i10XLrZV9DhFstWTTn66UflpQvHyEMIp48pfb4U8dR131E0pf4Ji4uymOfVip5Zq43Kw
svPa4o3QxytaAiQjAAB1NxyLFNzsl7QX5XBdqNsQQ1kY1SShdn74OaU4UpFVdqHxjcvOFiB5JdZt
SCHkeSuAyGgYVwQ5qAPBdHjwJpEOCF1l0k2H61YR/ffWq/NiKBPIWsYAE5bFHXD5rYtod+bsureu
DRoMJs+E06BNHPTjB5ou5YOwHU+Xf/3aIFkneDcNZKB9Qf9zNBV6uFG9LgHKcA2Qd9e04dtYwQ43
GlXXhsV48MpDlYtvDXFffTGmG7v63xerbysiSj9F3rTNSBwUuW5v8GqFWg8rEkhLX9eDZbt6t6ln
roScZ9qyOBuB8oXR0bhrUI3az+Vmpu+Ni/DfBwcUKf/dhiKuXzPI18RVWYQy7qZ8Gr/o0C/Hp4l7
E4B9BoLDKON2Ha8fYQ5ZlK9jnQQ+3wcSbu5703E3/Bp1EGb4SfBWmcrDAJiwei04nWeyc3ln6Jab
8tqQL+vp3YioKXDw6eUgJSCrVxQEtEG17Hh5vNe+vvz93dejFtwpMZDih8v0wxt0AKWzfmMy1z5u
3QEKSqYcCTwTE+oimVEMndrDcGa47tbt21hCohaNvcxl8UJbBRCcPvooQmwUR9d+vHWld0wHz07T
Fj8SpYp9bWri7SLRk2tXurUfjIXjIUMTkViaKaIPTGman1CaW8q+tdPpYmMS/p6oh6DKv2dYQbU0
7aaC3gGGAooR6R556D9kyHLviqq8ryb/AbJfD2239ZL7+0bn27hBPkee7IwZY9EOSA+E5Fyo1rl1
tTYbW+nK1NjaitXIBz+ryRgzj5BTMPvuAZ4mz5cjYu3nW7tD06uAs7HBzXusAEEDotdzO73ryg7G
7B6pmk37pWWm/7IP2SDAMiXYW4wxv+CzlgHN68KyO1G7Qok0je6TIFLZp9EDK7A+tE4W6dhUkMeE
2/zcBO4T3NuLYTxEmqb0Zm7nTjzrpCND9BjKSpvpyGqm6nOkeOh+HFLPYZ9bnEE0hmCEaKKdmmvD
YVGA9GtsHK+ZnYPO8CYYd7WflLnZQcs1/VmWMFaXfTvFRQC55RP0dQjZzW5g1CcIzoTF9wla+RAs
xtuxWzyGdVRFZ98bTPh5aIjsHuu59Ei696O0qD86vC/cD0qoJj/BYZY2f3jk6vQH92hRHoXw/e73
CJ+jHAySdFbRN+nDmgbeMSIomXeOsoIF0S3JvIb2G8+ItfhYFtm7HbCCysVcy2T+lQPSsU/C6LkA
IaHtiXsOAbLeuWX6WwKnvAv6ZkvV5+9PF99Wn+wSHgQe92ckhChhtxnlbXvL6iH43kz97A8HPwyq
qD1yvAxKpKYC5IIvr+610KH/7u3Y1YUMGhncKahpPY4jHLPo6F8nEQulrX9/HQnnZCQF+lXlPr8t
hmT+wPrOAzhwUR++3IMVAK9v61GaujMh9RW9I6m6oRWKH2/AYTF8ZIF/2wFqLwN+k3nDiwnc/UJw
zCX01y+3Tt8kaf4StTbQslqQiSA5Od8Vmbm4SwzS1c/hJBInP3JIhfnnpuvy6hQUY9DcC/hvs13u
ZyVXu2ES5skvG9Y+RFkLJWZnEDDaAkvPmEMgi77bjxPM0l9oF87mTrYyap8CXYbqviARuv0yppCO
Tc8GRlTZoeo7Pr8oU6TTuejB5IcehZqyX5GcaHnXJl2JoYFTFV5ZApRS50R0KAe5Q/IFy02MXsr3
mab4HfNU+qN3TOGGU/whYMykaiFRT9ENncKo/CgyEG4/jdC7Gh+zYMAzAnJto/kJ4z4QH+YexYoX
nul2/tqgYmAeed7V5T+doth19rLno+/v8jYpISyQJnXpxKaFHu7nhPo+++Q1gQRdok8zaGEDUMD2
bdnTz8XgQOJuNn0m9wEpqPucjJNSXxIn69yHaIRw5EsNw0IQTKEVRPcC+lXi7Admhn0x5Dh6fhvg
n80Z4ilecKjB3eLHsgUu/+xLB6jvCFeedl/qXKcfQkLhaaNRCgAXoXOdW9k5JvsnqOlc74JKdDqm
bR15DxUlAz/RvPKac6mYLyEh2CUQHsk8ytybiVaRs0NP/O4naq6sznYT0kPdccDexm/TBlSrRzmE
0BQv5wXbBRXdXpx1V2XVn7kOB66OLB2H9py7KBe0ZRRlDxp4y2onO9y4yb4POxAOINRflOJn2Rji
wx9wnFEfhdxXyk9eDj2UXV9wwbpjLSZWzbuxhNHRM5RxPP+jPwJszoEkS83wNCR+iDwZSxXHOAaz
EuWvZijwKhFVyNQOmrVR+I8BRl9+HP3U9+6MjNKfWEcagG8tQ2B+hQrm/oTVOXjdtyrRJXtNkyKd
z9CVCce9EV0PPnhdRfWEw7SiDIyYyBUHDxjA/AAYtMiOcCag5MxH4PVuFRxclwxEhLom8hJ9+zCD
Y+q6uzzP+yzbl27iNHetoSKe4BY+7EUih+YuDSD+fxLQjBX7lmTms+ebgX/1QDHqD8EkuXNKgO4N
bpDURMwVlTNXrxDKps2hdGQhD1zCd+hYetBsuhm7Mu9OgVe1VQXVsJodZQd1n1PjOTLYZ0FYp7dj
XnUw6Ou9fj50aVTq+1oB3XMOqprRo+8a3tznraqfAxmBE1S6MvvV4bAePyJxCDkf+HlDPPChgkta
cDfJLNR3IYeY3LTzCcES1nQG3CUs6qB+rFB5kyOU2BqaqAOdHL+BnuncAPqJrAH9JIxXjR9DN/Bg
sMbKSCNPAY3WTu+ThJEX3gIR6ezAnhzEBH7KEDkYkpqKk1s6wY9cDEP+CFEwUb9kfu1Hh7TRkf5Q
FXmff4asOE70goGuEOf1UNEPuNfP0eeGTGV6TlFzaL9DV6/Oht0A267xDyzf8uS5qEYz36Em6voA
MPLcP/uNlM5RYoDpIckTLz3nlZHBAcaAFcpWHvP9I0IqUHdEpBBQ63xP8rNE5VHcZG4ZlLf+DBmR
PWuAdP8TZXXv3IEwGAK1XysnTHZtXo/J3SzA1XzSIUv7m7JKy1qdkAtO2m+B00ENwuEDmBB5S/mL
yL3h61y0oVA7SGl24jCYUncH1yXJ9BVfg+LljvUKCb4TyrR4hR0iMedbKdiVo9gG1I+hgEexTNq4
mEeUIkE4zSqwP5Psz+Wjau371lO6AVKjLHriPGfatP19kbtYu3RqQnFV5gpXkn+f9tIN0m6EmG4M
0rJB8ayAndKdg+pxtPE4XdEE9W31YcBT8xA3ieKegPO2owtXRyr5qghWTVQ9wKL2BiTzYodtVe+q
MfytPH2TgD3r+Pyq7Jlvg+yZyEiDg36KmYuEBLI4zg4Gv3Lf6+nKpIotUdxoqjonSOZYKxm9YF/n
+QGnj7uVfV3m4283FuvOh0M/yludDnEwITEK5UgoBOd8PBREN7dTNny+vN5WLtKhdfkj4FmmTKri
nrt5v2PR9MIhf9x0ye/lPgY+LjKc+kNJN2HeKy+10HpBV1JHQYrM5gI24xBYx55Be/AFwKva4mmt
DJ2NtVd0LukE9+t4noE3DQv/oPpcn1JPHyLibGX7/56L923QPXxZwIRNqumZlbCW3EHBPwBhhPDz
mLXyo8zD3xPkFC7P0squYGPwGYc9YdJkOuZDX8HWJ/AZXYIXDjhbuhArC8GWKoagOve8sSV3hKh4
IerDDfOeZQtAKanuFluNXgP22m6SYlcWgg3Ir/o5GjpNhrhpRXqERAsDsRxE7HTa4m6tYEd8W50Y
pEH48/Vhfh8UeHDotBZHAzlUED2ak0z8B+prc2gMKO15wp9yXGA3ig9rg2nl0DKvcEweBcMHXN+i
4uRBHLHhO+GUNbvpqoqh1InH/ow3pGTR7SSgcr6rGVT0+cYPWFsw1u4x+nnlCIhl38M9cczOwjMi
ufWSEErdl1fk6thaGwdctGGyHE7uHesAJVTjBx3yJ+3S/cj9h7f3nJ6C3QRBF3jebxVY18bV2jyQ
NRxmpyL5vcQiBRg+3Vc+9FpohHUTFP4zm/ljGqE5iMb9vtzRlTC3If6qjlLdm2UkQxdvuMHFm7jA
ieLvgtR3v3twoYAt5QCVjo2RXZk6G/ZfSeG4jeQuSiUZUXuZEDjvuiXcnzZew2sNWFcMFTpDjgyF
ftbIIjtQW6sDpJ1cuuV6u/Z964aR0UoiN21mBDZ+s2gh3I8X3BZYfmUJ2DD/JmCsz0RgYgBPkpDv
GorsOjRawyBKdqC3sekW+hRp5O8I5Fb9r6qs8wGutJpnW6jglZ3LXzr+LvnE09xAaSMc4rGbCeSS
amgvt+WwdyNaHS6vurUmrA1kJB6Qg3wekWeGWwue4ylQNUge+HM7/A4jKFD9udzQ2vK2NoqCuy7T
bqFjMXH+Qpw+f+AFUOd9MlV75Cjyezccho2751pj1p5B52GYZOEW97qGGKeexw+Q271vmgKq+KZ8
GqotZeK14bP2CdnkXklqnC08rQHfg8yzGBfdKgBNNm6Ya/vff5EF4BbpgndO7tjyUpYgaSziVUFA
YuQXbuSQ3DRjqw5zFj26otwQnlkJLZtDwESBzJWcmlgAoGGAgXYyb58YOFRuNLCS47T1gwG7dZKK
u9n9G5GNQJN/mSGD9xTqTCiYJcFD7VX6dHnxrXXH2imKeh4IG6BSj2pZIPdZlUFR3B/a8Nvl7y/f
+csd2qYHjE2QDmGj+hgchBlv9EiLEIBxqn0kFuCdLdRwKjksXrf4CKurwtoaIGjiDKoss/uqb4cb
odg/OgqfwF49Z3OZ7qoFr4jrIYwf5PTSTlvVm7WBtLaLgDh1EoUa1RsmZ6p2AbQK/Oowt3g4/3N5
LNeasDeKzC84YRpz1fTdWYZwKppSIs7Xfd3aGRgoLsgPlFjYOYRZ5IBMlC83faPWfru1HagaGe5m
kkE8EpM8Qz9cfwsTPHeu+u02aQAQaKAO+gFf5w3ZgQDVHucEosnXfX2J1HeHjSwLLGEp8/sigtLo
jjoOre+RwCLyuqG3uQKj7uaaQU7qXmkkdXcgE2PhZr5Rh8sdWNmLbapARrIwC9xuiKGKzJ9loprm
3iAyj07HomBjJ1k5WWzNYD3LXOUTS14y3Eazht0TF7fAhVUBhbN4VlfCiuA5/u/p0LxzwIkdsEEK
4txnvlc/jiYnG2O11g0rjglUg2EWPycvRcCfZMjum9oPd9DFiiGY+a2vgOe/blKsaIZJmx+0UYQC
IVQVj9Qf5301tcmujCDydV0TVkgHum3ctPGnmHb1gwqan11ePmEpBNfdk998dd8FhhqB+wane4gZ
HcMGxnkTkbceRcJ7owMrp4eNmifw5pFS0x5+g7VzyiLxRUy9OY1mEWXZ7sdKfNj6wWoemgHVUx0r
Ct1SM3c/KXLYTxE8UT5dNRM2ZH6piqDGx9J71qoR7FKTy59+NXnzt3p2vPT2citrZ58NmK88A3kt
2mLxIm+9p0kjdp0D00kunS+jAy2gAveVx5GGvxd5lijtfl5ueGV3twH0TZLiLdrV6h7KI00DSQ0f
dfAQhZ2tB9PKpYhaMc8FKidEC/lSMJAzMmf4OuKmuug3NS79pxmTAlbJ1znM+tTaAoR0VB9mWfmc
+eyeY66OYQT3oMtDtbbWrLDXREiVmhFJRVl/6VDb21GSfirFplDT2lxYQV8J1NXcgskXrWFeneWj
dwD/fgtVtfbzrXNct7KO3K4ZYtib9LtG4Lllcgi2odLkb1yAVzpgQ+oZrrxQm/Xnl06HEbgykvgf
zDDxl8sTsPZ56zQPhi50y3LqY17x+pVIMhc7FG6vtM3wbSg9gHCplsMgX1SQT/cG9mNgTfDo5vKv
X9kR37B577Zc1nnDUOapBlIRomJf6DTCMd2lUCWloMTxE/4VpAmua2tZA+/akpHpvNQz8wtHwudA
07TaURcyEUBc8UPvXUkC8V0ruLXTh5h0NuL2Rv5UGUTsPKBVNs6olQX7ViJ51wkOyEMRFHyMpyqZ
bpxh8HYKj6nXiOFYvzxOa01YIT0m2CMmR80vTTAbJLoZvccx9dmFNdjGBXGtBSumuxxej3ngT8/w
NQBkNINasLkpWB1+6wVN6EZuYA0h8nasvBsriboq6WptXgwYj3KvAUgzx2DqtNhlBi45pwIF0exc
O5OazqwtZnJXTVAGOjCnrsYbwCBQTveFDJLj5ZFdiVUbbA9HusRFWV/HuITJvcpR2HXAItmYt5VD
xUbXiyjBoxoF6mfqVc2JS/8uI0iBj2L+M9bgOUGEMmmUt9HayhzaUPvOB8u1LBz0xczhTdMT8OS1
6PlLPWkAWC4P2FqXlm3j3QwKPQ2e76FLqkF6J8vrJ6U+vt1guywt9yZDvQ8kovBwubm1Pi1/f99c
W5cCKIs2htFUeVQGClqZdrpbD9zdjaW/suHZKHxReBX8YXp5n4Xwa4L96HfSogUSQfsjrSE9eLkn
ayvNOvMDz9FQJUJ5B+q+ZNd1QB7Uy+F23detHaKD/Rgq8cl0h03bh6Nclj/5EHb9fvnra0Nk7Q4m
LJuh4bi+dlonZ7hyRzuaiB4WEhP9CCG7Lbrx2hhZZ79ppgbCjtUQZwOqynDjJofB25yBv/eC2Rh8
KHMG2uXEuSNBCSd50Ks4ONZnaWAC/n8ofv49QpiNxG8cYSreDNPdOKAuvegW4r+54dhM98umDSDl
TyczPy7PzN/jg9kqvkFJdRL5Bqd1B80uPJfIkRVL6qmet7irf3+v4rn+7xCsoIw4eG6i4zFKwwPs
bn5HVQjFhFx5e+Sgsl1EwDO+3J21KbLC3Zje9CxHHiFjatFPKaBkk0Aof4BpzL4FE6Au4dececHT
5fb+vuBYtPz93fZitHagcQC7edATvbOudf7aQ0V1Y2dZ+7oV8kqmzgAhKmSLl/RxB3sSAGLmP5d/
+tpQ2RE/ty5w6gIpl6hs96LofXgBYj9ZLvshYOrHy82sLTAr9AXs2YrZtC6wMINz2xTBgVfQdR9d
FP4ut7DWESvopcsdmhvhAscB0WaTkXn/9pLk5eTfR1OzVS5duXwwG28PfwsD/Z3S3JnA/64wWGDI
Q4UVLgUKkBXRknNDenpDSw9paoc9OEBmXc1EhhPKv9dak5V5VhpKUIXJPxWVak6tdPONafp7xYzZ
wHvUqNp05i6gqU11hscFP4xhdVadF+5MJCFE7IpvyF+etl/kK6kAZsv1mrARaJJjOKV7fvNkYW6s
+u42i/yHoEO9ZxHjZ3r4CPDWFtt6ZbHYyHwNbudQA9ByZ1JUZ4sB6WNwDpz7Piw04Hkq2Eh0rCx7
W6jXhCODNAQhsa7CcAcfgANdxhKs0sNVq94GmmfBFIxuhQYELTWSmEjOZbArPIWy/DWLojtdbmZl
8+bWLsEjHDlSzv+7BfVwQVGMPZMcd7XQSW6cyXM2CjErux23dopsoCX1Wk1iJJe9hyAwyae6w1Xn
ckfosh38d52H2eDyEbL+0DVqw2cAct25Oug+G+pDCqAFzBjysvnewKVL38ApWVZfdduz5pPwCZzA
DqXROclvPdJHAT+CTOY5n2GdS9gHHhhaQIQLIiDkz4BHXAmabcqDtt1HHZUD3cG5pkoIEHQezM+v
ugkyG6cOYKGX5kEDqt5cTnKXASSsUIsdt8STVybChi8SAWTUVNY0Lmq/NSc2Dp18znlVyY1yxUpw
2BLAuvSS1BUCJAk3/yQX/t+YDh+nflPKaq2BJfrfHcuyDsjspa24A8iAnIB6htVaoOUu5P0WIXNt
kJam3zWBZy5HppTMcddT0AP46HwrfZ5s5d7XPr/8/d3nm8gRSrulH48Cmmvwu+B/3HGiN5eDYWW3
t3GJcDRfHIQyP+4y/37B5OA48XZFC+wycNkOlBWePazoXgOWcbnFtRmx9pFsiqb/EPoKH5gBOuvP
moTJU+S0wcaieksw/SXAbZSi4E4DrDswPxWuZcU5SClM5TMHONkDpyLJPpA6VXc1YONmD+u1kt+k
QFU7H4DHC76zXjr1c+WYIvvaiLHRX7oyKsevCrWP5tErxtm77pnNbHCjmSEVNvZMfPAI9A1e59YE
oOhXDpDyv+qZ9nxLs3NlDdkQR8gMkDypibiDIYv5pUBAynbjPKQbNMqVKbWxjXDb9SUBozemnqo/
jXX9VEA15pQlJt9YpmsdWA6ld0Gg4FiOezW0V4gzTD+bJHLoLimQGL1qTdpoRjGDjlHlXh0bnsl7
0iKjp5paPYQzNC2ua8LaJYIxnFsGBdj/XAMaXd3DzYTd/D9asDYKPg2qbivaQE7EvAjkJk+ZMt65
Bsjk+bo+2K8QPtQOlW4dBwKhC07xxwymKEewA7eoV2sryd4caL+YlJMqRrKYHoseewLDQ3sPPT9v
I3O4cu8LrMtFNbcFy6HGGsshqveVwYcLFfg75gafk4pkL5fHam3FWm8RwoUEiKhzYyGMvOV6wsmc
w6BhYypWemHjDMGkCICLNjRmYcuPPEzNnklNTiEvyaFc/BIvd2Pl1mfDC9XgOkEIw3jQcOcMzDV8
WKNgB9xtMf8Y+trc9sPmYbQy+7a0cMOGYqy9CLNfzvktcbV3qzgO6wFCGRuXv5Vp8a37QJZ5RGci
b+MRPBIPDBknRKUg7LqNaV9J2dh4Q+Mo0Zo8hwJECXedItPhN/Czvge9H5yipvoypWNwlzjgsl2e
n7X+LH9/tzEaIX1PuQY712zUAySd8JYJUV15ve7zVsQXRsOtx4g6rgIV49kLWzxUnC9/e20JW7Gu
sr4TZsBLT2Z5diIZSQEnGdgnPKz5MSyyzbTA2rKyIn6c0kiWnXTjhg95dQDPMA+PXatcDpO/RZ7j
uv5YEc8iJ8dVStHYEA24L9SomhAi3F1P2MkfZn/DGXJlxm0kISNRPgEK78aVKPSfUU4eGJREkY2T
dmWwbMxg5w9IYnqQLDApnjA6KoIffYh5r7Og27gurOwpNmqQ6ZBUY429i/u4YLZIL6olIJYXcbj8
vzpDbv7ynKz1xgp3EY5QCgO/A2sXr3q+pIFBNj7Ps5Ab47U2HUvL7wKQsbKtCYpcbxpYPNEi9gz+
cfnnr33cim5WFKmeCkhESeW15kiSQv5OoyYpNoZn7ftWeDO4BedNi8mGEN/wER4K9BskGbcySWuD
bwU4m4XXlU7hxQoy4mcxuMr7ktI0Cg9O7anhfN0YWdENnWhqDGRy7lRC0p9Z3hrQSHnTblT41xar
FdVk7LF+Eh9P4BLneOO6EMMxlQxPYpxTeoAqbH6TDk7Xnq7qjg0PLMpybgPcdoBFLslXIdsp2PvQ
vt+qUa1MuS0pDKE5VjQexb0k6YsPZGyn9JRUGdvC9azs6jY+kDYwxstp7f2njABy9DPn0/iyPCJn
cMWvu8TZKMGqFyO40okXg5MDDEHWlhO9gzGj+08kDb3xszQfn6+bECvAR8MX+Yg+fYWeJATuFrth
ESZbZYqVGLEBgtQxUBSuKuzminU/OocW/5ic6WOSZ+3xcgdWVrBnB7nTIB0ouhIywE5Q30NFwNNH
EYLj848CragE00glHj1MHaT4t5KSa8vMin3uDTNUaYkbZ1VdnYqapt3Odzj/c7lPa8NmBT1tg1E2
I0Ta3nKecKOo7gepbkC5bq6MQyvuRdmbKpOuehU8CQHQRkXc2+skdZqNvXelCzZeUA9lLwo+4BTs
oZE5Zo68ob1T7/qmSTfOppVYtLGCY5mDyZy7OP1QphhHuLVHlbllofhWQ0Pvuv3Xhgt2APknAxnn
mKOCCOaE53go5FWlaQ+X53pl/dpAQappWEIBSr2+3UjGtPMelis1K1BsdX0UqyByt0U5WZuU5e/v
TvOqCvrcISAjvalZGQgOveW3dc6uqn8zGxwI3YmkKUH7j7nXDm/ZL+OO9FSjGgbBO7FxFV2JPhsV
WCTZnCaZg7UVanMrkmAWu7yS0RZ0Y+37VnTDJk7IKls0YKIk+qBMpT/DwItvTPja163grhyXi1Zn
6auJxHjOFOhLJ0hIQE/i8oJa+74V2k2VJDk0GLA30bTUL7qGZUa3z4Ne6q9XtWDDAmmkhirEzeFV
Iqd31xQzjI/rjFS/Ln9+Ja5toV2IxeQhTaI59qBIfJyb6cdIejhZ4NV89sH8vW4V2ejALkX1qG1z
NzZFY4JTxYKhfYRRAOBWl/uxMhE2QLArXSjMO3X/Cuk4fh8EtP2YsisBP8yW11Vwgkaq3+9eu6KY
vjCGbAKdKn+f9/XGLWRlt7DBgKop3Ijh2gmHUehN644/jfBfP4dhsMXuXGvBOrvpkDNJdcPvqrqr
j01TfoN8fnv0+NZKXWvAimRICXGehaJ9FbnjHkRF93KC+yKKYdcdD7ae7pi0QnBe61dUEOAnUakh
0tAdItHT5TW01gErmI1WYTp4pH3V1KU3SBo88PJ/OLuSJrdxZvmLGEGAG3jV0vtiu21J9oXhGY+5
gCAIghv461+qv0sPxhBf6NodQQhLFQpVWZmyfgIZ+z+XB2Bw/X8oJti4volVaqKjxgBIFt2HkkbF
yzTWUfEV4glgsRGR8ZNvbOZec1t0/loi6X2B/jTu+fd8uIrANTV2dRPwnzRcGqj8xID/vaqi5KO+
9VO8BxV63ycP2p9tV8U6uOkTMoQ/WSimGYB27fvsMYIARb/W8u9YaRsUSNtphhQPGY7gxImnDZi9
6y8gBMp+tIu6rsUv9M8e78OkGciXIXdE/Fco1is06JZxNWwbSsjPy5vp8Dg2Ee80150CM9N4DBep
P4F/bYaqaaaMXknOOGIVGwFoRkGKTvnlD5AAlcWDrEfTxg9gRou03hRUaPpEsoiG5iYDyxdI/66b
luUmhrHoaViGw1FDAANNZRm4Q/Mg7sOVm8C19ZaXiOMGPxoUxq8cWV8+NfrGy/zfOJz5ddG2zcpb
Eg9aYGmofuZiqL/0ndd8g5rVGjjc9fMtH1GmLajN0rk/xiEr2Y0hCfio4sbzD61eFdH589YHNiYw
HAxYnrpMHNUZXzoi43gzgAHfIOl/Izv0SJcSCpiX9/vPEwpsYKDOUpYyniYPflDwnZpQsp1K4DDm
bDVz9mdLCWw4II1n9HUnmXwtOz1Ge13IrnqA2sGVmevABgMyEFj1VeSLo69T/WDKrH7pyerz7c8h
UpCeV+6DIzEeg14nKLiO4EJhwR2HTiR/CRvBoue49PivmUINYeXwunbjvIQfxpJgzRr9uuyP2TzX
IKRDxSL39bwJoINwVaQRpLaBS9Krdhn0UWUAETH04tziTBXbeUCZ7/KZcp1fy8ZZkqBZlJ8v0r5c
xDNVqCd+BWMZGFH9rhX6gA49XiC3hiY6PCcuD+o6ZVaoz0bQR1ZgRTxWcZXd120AzR7FDpc/7joD
ltlrXEvSgL3lqPMluFf+8DadrbJcQGWaFKtKfY5hbDBgGfVgRCgLccx7CnZUPwD91jYM2V1fNd8j
U6jrzsB/UH9TAXKPnMqjCs/qz3zI76NuXkD/dmUBDlKB/z7JStc9qQPS/C/XNaDVZfPe5xnVSN9c
3hSHsdhYP9TvyVz2ZXPkiCfiTYhk5zcWZGm50eFZsPnyKK49scx/8ngTczJ0x/fIHCI8N5x75b3K
22mTlv11vS6Bje3DBQ5FpqxvjmEp8xvt4+0CyfFmk66j1RwWYqP7QmWQH+SZOhoame+5nCFE4fG1
LJdrNyyj90cz1UPUNHBdXYkHJFk2MoRaWQQ5y5W7yjUBy8R92qObRPP2yCEqBNH6xoB8PQj96xLa
gY3mi1uf4MXiy6OZp/jJl1l6F8dixYU41scG2BmapK0IKFZfA+TrnUuGCwXS7v8hmO0awo7zZxOA
C6zEC6xDGwwc1HTDwb6/g7LXWgbNsQU2yq6cTRNBbas9hh6jn3kI/g8ZcrpSznN9/WyDH66/LGpF
2S+6OfoixkNAZV50G0Ojat5ftmXX988L9+H7YRnEpEFodaQeauexCMhfHb+ywh0k51E/fD0nvKQ9
CeVximvSbLIe8NBNn3bgabz88x2uyEbY8RqXtUhNdRQZslnGA1ZmSFVyRyf1vKTTdUmtILEsGWIf
xZQiKf4aSnBdkbTbpdfmeEFV8+9FAue4TDRf+BEZan03FX3nb4CVQVbrujWybmq/L2J4bK5eVSof
J6/qN5pNP7tKfprP4smXB3EEODYIjsbhlEotxZEXVXYnznky3bftPuOotyQs+tLVnN9cHsux6TYi
jjdROSdsro7vgg46T3/5Q2Eeqr58fX8ZXB7F4Tpsnr9yEEhlgv4YqXdQPRrPA60tGulHNCIDSLEG
AnaNYtl37EOkCGUqHOAI3M6TSqadxBW+aWMgzS9PxGHiNrkf44gCIEJZHcs8UORm8hgBggKJ8uu0
gwKb2i/vdVHPZFHoBkITGOjLn7qxHVd+vWuzg39bhy+ChXAR86ORIDGguPyfy3PnR5nXwwY1tejt
8ir9GasbxJaJQyR78cDLHb+Jcu7qrdDgvhEeiHtyD0FBm2TVdqgCfSer4rXo4q+XR3WZjWX7KN7O
hqc+nh6mKW9KVBUepx4Ayfd3jmk98xnpt2XFRl0HwXIENAbvWj2X4uewjMmdP4p2P0tZr0zF8XUb
NCcghiVn6VdHoGbCaAsWCLSEZdRn0XU/30bLMQP+Hc5UfTQBV80ruPn87D4dQ5CDX7UZNkLOj6BT
lcVCHBluwFsOdwL/yCEHDoXpZE5/1WeuystDuRbLMvtBggAaXK+oe3vB/AP9DXobpv6VOZnABsqh
mI6TPNDuIcvkoawUyOhDFML6dqxXGm9cEzj//cPNXs5D0hAQZD9kun2ccrQyRkjGrOy0wyoi2+Yp
b0CCTMkRANJlw/OqS5/8Eh3ZARiFFtakDxUds+t6iILIsnyzTGr0eFEjhiimEVQWY3iCDDt7hOhC
8c91+23ZOYBMeSLSqjxKPPBBUThSA/3gRc8rlU/HNRLZpq2kSJATHWEb0JGP1fiiKyivJwa0IlfN
wEbGQTppxgR495B7pP4eFzKE5m/PxVW53cBGxqFwgcQ3l9Nx4KW8NSb+Kn2o54EjutsKDpHfUfJ+
5ew6FsuGyIGmvp3HbBTHss6W5ac/dIm4Z0xH5dtc6b7+67oVs2w8DrqaGRKrB0j7vpZkMmCFX9Xg
cs3h/PcP9idogMTkaPyjUgCwMVXc1rz+0pVIwVz36y0D14s3zdOU5EffsGZBR0NISfbog4lpurs8
gmsKlpUzIuiQZ+l4LHuTfIey27gzSoHKfwSa8LohLNOODZKseGYub8A0PQ+gJrqZG9RvGmgwr4zg
8IOhZdhoQp27HKjk8/tsqO5CbIw4KyEM3y/PwOEKQ8uwAdnWYFPL+U+ZpL+KKXpiZ/pvQcgvQsc3
cmZhuTyQYyI2NE4WJjdJ1/NjWEDE9IsUnAIeUNWD+H15AMd229g4sDZBo5zq5W3yps+oE9VbTZrp
pkeSaqU1yTWF8xp+sImMChOiG7A4ahSdHtQQxeO2pUlyHbw9sHFxEGKLE5bN41FVZY0pBPyA3uNr
L22bN28aFlNEsjdvQsU/FG0QPkEMsrpN/WENgeNaofPfP6yQKowPSZ/YvOVs4XQb+qUhD4EgY7xi
064BLJtWw+xDnhgDlLIG3/Dgg/jSXEkzF9j681nQeqRv+vmYBbJQW79L0m6D5/512JggsIxZBzko
cecwP4oaLNPowRnK5bYoxuS6UmJg8+T5yvOrFNxAbzEa3l7Ekoe/EOeIf66yMBv0ZsI6kWLozBs0
FJctg+7XTug82AQUD/HLQzj21wa9Sd9I2nZFfpTUa6utitvhhs79te7UxrshEeJDUHEaXjIBPy08
DdZef1Up1uGCbLAblIeJD2zB8KKL7Dmuk2FfquQGsabZXl4exyPSpr8TCV5WQ5z0L6UC3TYIE9g9
WBy12rRsFnuZDp8jDRE/ydNXSEbn5cqw54jiv2gGKNb826zFYKDT4uXkGIOuaENbU++UbLtHmVZf
ozrzV2okrs23jBsiYaSCXSAkOBcVtcyR0gM+PF6Jl1y7Y13W2dQoyNqZ4pSrYLiV+fSZlaPeMp0d
Lu+O6/db5g0q8qxFAjXGs+Ic0bB2TJJ7KJMMy3Ux03tP/Ef3msvIB8tBduRJG4fPA1q48p+p6phc
ca+OJbKhb2aixZwHOF/vUpQG9fzNe9w0QtdpZQ6uIayM+dCNIB5vjTnmKgbOfwqGzttDh0JSselU
vor8cZxZG/8m6iAkTZssxwmJg1tVtN9LvshPANh8A1HlWg+/I3yyQXDDXFfEhFNxisdINNs8Lsk2
B8/c97DT4R48IuqeIyi5zkBsUBxjcZKiuJPhfur5jzKqx2Izjny5ver82oi4AY20Xl2EuP7aHuoU
Bs0e/a5qoLNw+fuurbfsO2tazytUW5wEC44ouiKFm0r1VvUiWrFA1wiWiRMIi0ysj4aXJetUtAvb
Ic7+mjLtpVsfj/zu1+WJOAzdhsUx3ychqO3zk++3sXoraaKq7/UEWc4VI3ENYEXlVPbzhCxwcaJJ
rnc5qfwdGdbAaQ7LsDFxqkuaCldqfjRx8121w1+yQekzTOsQwLNVOkTHFGzOu3Lp+rLuOu+gc10F
e4kK7rhNCNoQd5c34eww/nAp2Yi20IcDWYYsews1+V1CSesGKcGnc+keGNc7SHaLGxJ2K0fXNZvz
Wn7wvKbK6l74VXBkHiichjz8Z/ZWCZpdHz+f5g8f50SRpCBNcMxHsvyCzo9+4F62BnBxff389w9f
9zOUIhWR/YsQCfsGbHMfbJsqg3bfdftgWbVEVxUKuLwA6wI4WHgZPQiv2+QzMkMDXjT7BvQyYw1V
rsvDOUzct0w8JnmUomxPj1qLfoMtmcB0BhK9CgKG17lZG8+m65byTvbFVzDF8QdIz3j3nQFp13UT
sGybC5nXIzoiTmVXyzuaQVwwyKBJzpZyLS3xZwunNpot51HSRIHxDnk1dk8yyKZdlk7znemm7DZh
a0w/f94KagPZQMA41Crvw2PpgfsU3M8CPW+yj5uNF0TsdHm5/nzDUhvKlpUCLRZLATSTrMu9DzLj
TTTR6Gbpx8dZ5bdkzNaia9eyWUbOh3Cexgk7A/1diAxWY7UtoQJ860VltSXtqr271s2y91ADDlxn
soQWq452xmTDHlKT5iFNw1+XF801gmXz0F8EpxQ9K0RqPAKYl0yv4wxZniWsl0/XDWGZvZC+16E9
NDrSChXg2wnKJMPWqGZut1W9rLWwu7bEsnYI4mSAZZHi1ClR7wOcht1ZeiWCVPk2QcVmJfJxrZcV
uQMuB9RqocsTBEXLPfDZ7BE6wV/wlltji3HQpEE2/t9umNZpq8CZg/tQjydKkUBv8+mZpagESeh0
btTgRfdNTn6TnIrnXqNr+/JG/dn/UxvhBl7iNPJrPr5AT5jelBl6wpOUrYnIuL5uhfOq6pYcOnvV
SU0A8EA1dNxVVa92l3+7gwyI2pg2McRTmU5+8/De4QAaFvBadjz4vnR+8IoWufIhhH5IDTU5o+6z
AUzLDMynP/0CjHp5VKPZTFf1VzLFX/XSoFMvzb3rcDnUxsJNKSHDUpD4SPGwaDe4JdBy3+NNs+bF
XUtruYmy7+MaDaz9CySIz8x6ARk3JAFc/MqDcR73Q2AgoiKXY9qVJ4GBko1egmWjkhaatZc3788B
GrXBb3GN1rWiDOgxr8HelQcF2YJRbdypGjxeYFz9NZCk3+KJVKxYsWvBLGdByrwP2FhVp1ZUEcpf
wdDwGybQy7oyI8dd9B9qO5/h+ZqHSL9A7mmTRcNbXjX6Ewe3YWOSfLekEKi7vHiuuVjuwk9UDTVk
Up38Gmc+yQu0UpTAw675I8f3bWzcgLTgxObEOzAhb8MwGl8WL0s/X/XjbeY5rdHWnZbt8BJ6JLgd
k+H0vjzXffy8OR+ObVhV2uRspkcUcEFtBzhoo+V1VSlqK+byWk6eMLAJf/Sg6c6ST0MrvZW6oGvN
LYPmuZDQG4BBaNDubPIJukHVnK/17jvuMBsLVyIdCyqnNHrO57qRv/M04oxA9rsk3NzMvEPodJ3j
sEFxPeOlaNMs+OmftZajokDEp70OlOzX7bBlxxkcUyd1TY8c1OU/VHV2qWT2xNrvdwQV/wHEMZDx
yRTvLcmgLXkH4e4+2MdkWfr73kt4tSsmls9XTsYy5BKcdUgzNt436IRTsIDU7bzcpbTldHd5tVyR
hQ2NGyod0SWezbOOSf93OUkViI0GvZRB6nxJ5bhVZQqvznoW5Ag0WpZCXpwjh1hN27GpkjX36DiB
Nm4uS42SYJkkR9FBOWKHPp3hYa77aNqmWUxXKD0cm2fD5oYpFH2JNUWnIIk3eTkVZD+hhAluzjCC
jL3xdXfd1sXWe0D7Yo5Tk5JjmYoweQor1D72Zh6Xtby6wyHYyLmQBXUhqto70L7R8y7zAJuqVJv5
N5ePhmtDzuN+cJV53pagEw35yScQsNK0ax76LvHQikqv63GFWtG/hwhjv0NKB2JfLCbs2Q+aOH8d
s34eNt1ihmjljLsWyvII9QAEMY0SfsqGUN+ctUH2XlCsyTO4vm5F/z5ER1B36sAYSYWfbapkAfQv
Uel10BYaWy6AlmkA5k+Jc0RCNj3GYx1Ut/k0eGsipY4J2NA4RiUNszCQDyGZgqdShvLL/+O56ojj
bFwckFBtrEuGUCRs5E3Uov8xEX2zz84041LV8xNwmeEmpWtNu45ja+Pk8ipKeTzO2Td/6LsSAqIi
KjcmIH702UOr2Rqs1DWMZd4yq8usCLREpSmRP6ALw55zEPw+5TnJfl5lgDZOrlpMjs2Yq5OXh6Al
HZL6Nn/XAaq6aoVlyuEPo/OZ+GDjTIEWRpGyPpUzEJ5GIKsODQC1U/DDdYEOo+tmYtm58VXZhaGq
T3rB666rRbMrWf19WMi1I1g2DpFdzoRqq1PdG2+bLfxLgEfXdpn41+umYJk5CyPW58lYnUjJwuFh
AV2r3MYemk72MUR15hWn69oQy9ohSJjWpI/lA+Ai02PeinkfQw7xMUPBYK/iNXlYx+m18XK43ltd
xml1or7f3Iuh8vcjBIPvctKvBcOOmdiYOa8yhIfE4ycWBd5WtTzbVuMIDr4x+J123Rrxv2smVkBP
6ZLMxbjUJ1aVdIT7hXvcgty9fmz92vtyefMdLjI8z/GDmahFlf5MM+QpKPQLTDy8acqKqxLG1Nae
pSFFU4LXJU+5abu+3UDBGVg/COItZM1ZuX6/ZeYCrfpD7vW4o1LdB5u676J2A15CvYaJdXj50DJw
JKLQMUwX8fLOFTqwT2cxYDkVd7LOvr/T9QTEK1a8iWs2lq3zEGCCudXihdY9A5Q7z18DFa6VSV0H
yjL0ufdICLIAcUqXur8r66F8ogM5MtL+dfkwuQawTLzxlmUClbE4Eb84tmKBPsQ5rJL+tNaW5cg0
2Gg5OkJ4PGtCcQKA6rYbgAFjbX9f+V8nBKJdsUp/7hrHSt/1k2jStpHihLfB/BNUCmwLzaBxW8+G
HmUOfmCui+66XbfZ5ZhPcgmMuzh1NXQwN0FFvH9KXnkrjtexKzZ8TlOTBJB2EafQm76BgbTezT7/
0oE6YHd5212LdR74gw/xzRDMadgFP1mHIiDQYk9gjpfbmii9TfOvoDRbQ3263nQ2s5xKKuoPYZgd
VICGRSCIJZpgaxFAkhRMUBsk1JK/u6qKzCZCBgGEvoCYk00LDerLU3UYqE07Z7xoaLIlH14MZcN+
6sfglUTLGr2ya6cs85dxVIk898RpCUWzSeq+3EDby2yGiKQrZ801hOUDdAZ0dNJlw0s8hNPWRJCj
yJP8rmFsrUvZtUSWExAL6BS6uGpOEqXCzxKqlFM45oer1t+G2oV16oHLLOcv1Pg53rlimEgAKSwS
o9f6uiEs00/Kyi+agonTgFL5P0Ul4gcAY9a4VN5/6X/L89RG2mWsXaY6Uf5PQHIDufNoly56k45s
YWbDZhbKUw9RDY1itOSNpJu2KId4X4koH3cDauBdcRN34PBP7sH5pfj0hCxfGP0WaRciuVuTqSuO
JaVBBNk5Py4/J15H1VnYBvKOlW7MBlIAVR7djgju6uUW53jx603p+wHnoGtDV4ba0qwBvHMjo4DQ
5kvd9Ggs/DuPmQqLFZ/hOCU2JFAY7c1TkYqT6ZH9iWJt9mJYE/t1BGg2HLD0RkCQi6U5SJA0bcHS
SEBZgjhhU0Mu4LbV6WrKzGFONgIwq0XUp2g7Ppgg/opgJNnkarzxcrVW6XH4Vpv0zjDIi8lK19/z
XJhtXAjvZiK8LZHQWcDnT2L9dytBmnD57LsWznJAoWnTvPUreVBj9A9Q0T+ysdb5tg+6ZwhNgMr6
8jCuzbeckIx00phY8YOgrNqDNTnezC16C6/7uuWA/CWJUj2I+jAZ+H6eyvmHB5zCt8tfd2yIDQX0
az+IUX2Th/CdC93Xf2VlSv6CvFy4P1vsLmlD+vflsRzrZFPixehW8vp0Ead8noYEOcNRnCHM2lyZ
pbLBgBSeJs1IUB1CBopqP0Agm6Gxe5Oa1SPlsBAbCVhWPSmroEmf3mtDqBO9sLJodh7UlVb22zXC
+e8fwo+wZlSFsy9OUWKGm6SK6F0om3E7ylXWPddGnP/+YYgh6ZMlHcv0iefZHR3xYK1jNKNf3mXX
iQr+/XEooREkWvL2QM+Ee1xFX3zqiXmTceltlxgg6WVAd/p1tveu/vZhKorTpADruf8cR37mf6GA
ypo987xR7i9Px+FDbBCgES1IJ7uhPZQeeUWNvZabcqqzTaOmz/UYXVtAeA8RP0wkR3cX87KAPclC
L58mzWS5SfxsXEG2OU6VjQYs+4j2IFiSB4oX/X5Cswy4/JHcEWukqY4zZQMBYyJNYGjHD8AJgK54
GmKq0KmWreXYXN8/H7cP60NVt2TTXPKDQmvfJ6PqMtlWHRj0Vo6ta4HO+//h++jWDOo2TJtD3EM9
LJ5A3yM0Hi01XOLlk+SagW3YbVGQ3i/SpwmSqo9+Aw2qoBmDlbvO9fXz3z/8fp1zT3TBOQJJgqzd
JGgM6Dc0mqcVO3B93zJrKUs/GrOuOrAwxfNRzWDu2aKZ019JcLq+b93VSU21XDwiToFRf8d+kKLv
oV7pCnXYsI30y2qIvoLjSR7Qsanu8si7R1eL3JMleInZGizBdYCse5qFHp8iXzQHNTHxNhQL/xyG
3Rm5zX5dc4CIjfcLxxh010XeoM6j2D6s6vZlnLi6vfz1P2eGiA3zY0OLzCypw+cyKkpvQ/OepQ/4
29LsMsMhh3JDCEhv9nE0ddN3Cmi6fx05A7HBf2EKdba8neUpF0g49zS9gbb6uIOY1Lj12CrY4s87
RGw2u1jrToDyPHz2U1p/h4LUPVNL+6ubVvMsfz7ExGa0y0BWaSDVUBxCZFdSaFfreX4KQpFdp7EF
5tp/W/kg0r4MojE8gPJhCPecFynbStatlZhcS2RZuYHUOmV9Ik+lh/f0ZHBbq6Dx7pdsVbzkz8ZI
UsvQS557aJdWxQFkNf5ejcBb0sjXz4mSn5qwWmtAcW2FFZSDm+bcNhgUhzzWzYMKIv8hbRDZXjYW
1zpZxm7Quuk1Uxw8o1kOMhDjNN0wPzX1pqmbvy8P8ec4itiAPk2WqJTzKE9TBE1BlVB170+tupOZ
lj88n3+NOlC/XR7LYfs2bR2jXBlWjekTZfLxHBSqVj4ORnlbwFeKzewNbwnh8ubyaI6tsdF+UzXz
rJGkPCiAEsydQm5y+gn5g5SvdPA6jpiN2aN5Ewkdx+TA0/QX4oUv8PLLM5BPhyRePceuWZyPxocL
Nwx53/VRHh4E66u795iQ8WWNZMU1BcvQzVJxkaS+PMmkRX9cHIb/kEkttylh9ImGw8rN6DjH/wHv
KYjEgf+kOekooPO+BSRn752puDPVML69vN+uQSyLh2AGcLyqig5aSAGGkkKTeQcHNhb7oPZCcXd5
GNeGWBbPEzCh9hGJDrjANOCHLbmtliXYXf66yxwti6epElgsIw9yGpuHAW07n2LVHiaUCL6XjOhn
slypi05s1F4eJwHUlsfiAdzK0551afsM4NXyic5Z9UNkI/t2eU6OFbMBfPlg0AgmtDygygg9r9yP
a72NQXKQryyaY+dtUrtcwEUWQ0oOFM1y20nweoOSP9+m0SrK3jWHswF9MENFRtXoaAkOcgmRPQ8Z
ctqfF0BT+uuOVXKe24cBDFG8nOkQHZiZ/RNuw2rcgNrX0BXf61qj88Q+fD/nbA6R64wOZsoEaLsW
k1Yb06dq3ldmMmtdD65hrJudolMSKPuqPWRozIQUeq1uzkJuwXAlxRax2e145BshOSzEhAYcgA1H
NWtM5rfMhzj4PK+K0zpco43rg/BZObdd3f4PCjHE8jtaVJa7RhYDJFr498u24RrFsndWe11EaxYh
6cr536KCS5mqpPo9lB3dVsN1aAXk9f+9+/jktDQ1JQfYYg9ef2jLKk3ybVWhy+ryTBw7b+P1YoI+
jTZKkYjP5mhbhb7ZaJ788iL/9+UBHCZoY/Uk5IIjKCORg4a4zFPcTOKtiJS3luJx/X7LwsWgu2rs
ZXvSZZE/0zKc75u2E69o2lmr7LuGOP/9gw3qyMs6aXh8MJ7mP+Ixj2+FV0O0Ci0ba/xQjgNl09uV
KdjHTTE3pxxMFse08sOv75Tj8cSnvwI4ypV3nGsulqFnEANB98PgH3yAa7YUVNCfWcOe+wzglOv2
27rPVQmGziBCzphGUVrvaFUT8eBVyD+sBAyuA2Xd5FMitV+mpjnFyGiYR4l2BZBElJHgx+tmYBk3
UECmVWkdH2IDPtcsBxtqNVzZE0tsnB6IPWWnGegmdISbtJyVuanPbdCXf7vjHNk4PV9IyK36oj3J
cqIvJfPFaw0wInokTbdp5ubz5WHeM6j/rewRG54XN0GcoBTdnvy0+RvqgJ+mWdxPfM52rJaffGV+
TjUocNEhdqsA7GBp8SOp8N/Lw7tmaRm9CaJ8gPq1PBl/Njdl2T7FkRofkKSAfO6VxV1iA/emsUPF
tWjLh3OPdDbo+xxCKCv75DjENmIvYslSypK1pyoIf49D2e89ulokcH3cMvIQmo1Q2mLyMOQ6yTdM
GBgfmZu1zkLX9y0T1yP4MlnURYcJJCM3bPHMLZRLTpf31vVxy7xNQpO6C1l9CAs/g3YBmOxnqHhd
93HLtEGcZWIZe+3pHeWSggMQRNZsDePrcK42HC9eEqpnVTQn1Qe4HryiCTZnuj/Io9J0TWDbZXo2
Ik+grBAmYAs+TKRr4mgftyhrPE0jmIrupjqK22WDsn6kqw26o7s22WRV42V74N509ZR3uvG/jHVR
eG+TGflaLO94ANl0d6hAA4Lotc2JBTwLbsH8GnU3GhwSejcPNH3yIIHk7fwYodjlnXSgY4gN5suX
PBOihg/QBfgbQdweHyF0DTGdJAvNu77Se0JEQfjxVsRN/JT1eo0l1LXRVkRQZBMDJKNoTwmECW5r
k4Q3Dc824Nu87o4Lz8bxIeRQdTSTWVB5YgWFGiqwCV/9Fso0K593/X7LQURL1DVItTWnLozbFzk2
9XeZ5a8Qkq1uLm+Pw0OHlougTdSbKBjEIU5Guqek/iLUYva8hwed+aoWAcN6/OEaspnxRGEYwtdC
neIl4g+SV82GkgRldk+fBsjp7LXItkUzriREXKfcch+hGnmaz7pFwxxPdnENWJbgim39EbCipU3v
msFbI4p1+MH/oP9AUOUlkRSHAaqfaOIx8u8FZEhXXkA2U14RT4MEmluegiiBinphvOeQcXbdAbNR
frxdEOfMrDmh3xhUE6bw0/gzuI8jfwPFTFBDXz5lrjWy4gCQ8/KwYQM9DNNY7socIM9RXckER2yu
vDCikDWXQ3OYKkRqE6biPSZpIMRViGFi4/s4UO15Dbz7aWJIRBLI0taEf7m8Mg77s7F7dO4UeuYD
vBzxln8wAdPDF5zeInjIQsL0YSmLdMXUXZtgmXpYlzpSWe0fhoTPj/650rhtM7BFrWyyaypWQOBX
c1QXxAduo4ujx6wfOMyhDMb2+1zTTH8GvTS71iosA0drbUCbuWrhGLPsFWDL5oDoeVixincg0x/c
lY3oGyZeNk07+U8gvuxfhYcc+h2pvDR4LWLOwt9DE8/RcjsLbSC3N+VxEN1RGuq/YqwA+IuGXpj6
d5YlM9rPmIIS9DeaEty0cVUUZu95dJKfYxSXoF81qDEbCPbDlPINVMNT+zUgeRCOm3IJ2u6BzkWW
rEzMcQRsxj4GQsDQDEhEqmCie92S/EB8kV9V/CU2irDk4M6re0UOQCMFt4NWdXzC83shKxHnOZvy
p12xvMiUGD5KdM0+aQIE3RSexXzTApT8PnrhJR93fGF3QRzd975YyR+5FswKIDTSFBBMqNRJpkq9
gq0gejbjVO8uG7/jereBenmmeRBC7+1gWFCFL3EMrW1QsSvoH3emUSvb4hrFCiLA3avxCs+TA9JH
3k1OJh+a1PN4n0O5e8W1uIawXEsuWwaATdw+j6BGuRmb4h8xgRMDYe1aSdNxo1PbuaQA8IbCILcT
VQHodwb/pFmW34DKfLjPIq996JPoOupPYlP3RYVvQukjSCYzqsp3UO1J4rdKq/Y6oRXyH7xe5Od8
CoL2mSl0JWy4AH+RJ4VqVg6Ww1JsjB5paj3JZIB7zOJ+y8fwsfSTcR/GYX9HS4l7pn1sDUSQl57W
t5cPs8NUbNjewETWkDkhB9U8olf7aJr5r8tfdpwuG60XBcIsIsALQqk0/M48NkOoUsrNoqbg1+Uh
XD/+PPSHOF7XaKTQDeIg6hNW/ZYBi4fPqtfd2pXiGuD89w8DgE6vSnxoiqFHwNBsB31K3AyeKKqV
iNf1fcvIyxg68P3ctCfE8iPdJSSJxJsXZNfW5WyIXpxxALfkuPwvejAFi2+merVQ6tpiy7zjamoS
0UaIQ+U0Fbs5wfMj5QsEeAtcrysBiuspaqPzuAKNM9jC9LMRSLWpCLWNkuIi5AE4RjUBki7Munmj
ZyE/G0KOzTpjvsMibeTeEove7/+Psy/rjRsHuv1DVwC1UdKrur2043acxXYnL0SczGgjRUnURv36
e+TvXsDhmK0P/TAYwAHE5lLFYtWpc8auOU2tW31ndSKOBWnucLs81nPH0omFyU47w6jSqUaP0kXH
2oTzTZVgAaT56LPsUcS7qgLwS1x1cxdv2Lwl5DNp/YYyASvHVETPbQdCvIn8KxM/uBa1vI+QNN3I
IFjOhqlUy1qRkL6AN57wjtuhwSLZeX3S3DVZsDUPy/PUFKvNCEQkq7zVzxVR6MaFRLzICnkLQXQ3
LXyoDviF8+xqqjamZLFWU7y2ABSYQCkHOZEM5G+7wueuc5W3qElfuPGGOwi6DoJXAapFbQw4ZIrj
XsIpELHV8mYzJZPZT8+AYZUTzrOvB7LnwpGpSNA0kTjhpxnMx+lIpP42uewH4sC7/0Wy13YaDE/h
Te04jmgFOWntiM9EjuD6a4Y4iNJJtPmFgTIx3hd47LlDUiJtPlQK3bTgmDuUSTNvIFs+3n5iQgCF
HEQTZEodaYbETjoIAjqWuivCjeP18XEmJgiwBe9eVNWDOsqqAcsjbx4zl7D9AJVMKfPqelrCad8A
UXOJlyEm8I94pGW9wGFLakjxdHHe/C4BPLk6/3XbZIyoH3hJVZLBU0dVTNcBROBvJ284CTDOFIg0
tOqK/dxsJY4+Pl3EhP4Vce4wGeAe0rEknwcFbFbcCPJJ+GqrMdG2+evf30UC5QwxZ1wG8uSFjcvT
hQyHPGfLv+dXy/Z1w/B75OyyBfSaJ2hzxDs1MOfWd/XWb//Y3wNg+fdvR45FVuiMUUdwPZQ7r8v/
tKW8y7z+lGSbpTHbHhgWriu1ACw3tsehhuIWkGtN6pXImTsVGlkuWyXDvDWjSe2U8L9Fo4brgaP9
dHVVF33chPy1Y9tVQe+Jh8Ev/gQaPSztsIWvthiDCfHD871dgjbS9yrq55R2uJGySfyWWYYCCQcC
NqkhUTuuwcT5ydgGXN9j706rF8QYqdFIP07x12WsQAPdoqc11km+a2b6HY1A4z5ctt7btuEMYx8A
ksyBSZEn6hV/tFSpjPPPFJ/Hc+mOOWLfzVs47I9flFAe+3tmQoZ5GyWueFjjMJYAHw0WC/jLuyH3
Xkr8//wCfhz4EVO41tWcisiHcwxKl++4rhCAARTiJDHonEO+m0DVeu01Yudl8RYQ1OIETDygdJKi
Zn3fHd/c5TDhTY5C5vX5CdnWzfABgGv0jcdrdURvS5IWcy5TraJrtgr+QpBjXyIBc34k22EwHMFK
QtgK5C7udQdUjeRQilH5HyL5bzb332qcDB5sNb7YxjI8QtvLbixCeIRykfchm6ddJ+LngHo3Mig/
T0uP8ixq4+cnZllCExlIfCS/W83UUTSgkxWc/qNCUOWSASpdfUJQqNpUT7McBRMcOAzdrCEvAk8H
1v40iIS+a0albs5PxLJqJjKQVWOk0Guq79tgCHEWQGqzJhtWg5XMpzvSBF/Xs31+NNtcDOdQ6Lhx
5wxhzdvF0A71fmqHLaiC7eOGO5BlXwPiAUoNXXnsBt24Y5rnKOic/+nrT/xv6pKYfH8RzecwYBRx
RRG1Vy7N2l0PogC4s16JVJST+3zZQMb9DyE2J4M6rToSFUM5Elb//2/pgpQb8Z7lgjYhguA0iCvV
rktV6yylVT3uaQIt7sbbFKCyDWGYPnPZ1PWj0x2FbCi0msGFjSw/OvZbnS0bzXTuuiYfbYph8xpM
61O2kO7I+OgN10TmtbgT0IVRAMsrMEU8oR0eZPIpLZyJgQRSZUH5m7QZ6Z8d3rCW7Qnob7orIXXk
7Eo2I49/fhst8zcBhdDohZx9MImHSffNVQuqiMyvm6tLOSOICScENBlFGicBZBwPUbSlgrvrn3oO
p6fzv99y3v8DJiQ1ss5QeT45uU9SlH9+Dzkh38cFRPNz0wwbDymL/zFJ/xip1NSDP+AEpZXTjIzt
LlnmqthVDWXN9VqlA21YrHY8b5Zmw5QtjsLkAQQ3Eba8QoQd9kTdxZqxJUVI1ubp+aWzPK2JCTGs
Ih3VToUHwgrZqlt9ykv6CTRh3nGYJo1kMd7akQ6/hq4730aglbrMvZrsgFXCW2foR/EQI9uSBi4C
TLArbBibbdWMqAGS31nCG78+oUKYfOkDFjtp6IMQcn9+1WzfNxxG2DZZn/tVfRp5He6LKpe30Lfd
Ipe0BHEmKWDnBBWpew+oz1oOO6dZMiQJ4z/rPac975+8S3ZvIYIMyIUxnAk/hEqzl3R+V58qLy92
3gR4FY8A9z6/XJYJmfDDtvfCchFZch9DSVBx8u8wZ/o3eLmLfVAv/KaE/Oa1Vkt2zOEoNqzVskcm
FhGNs+FMelqdxoJ1P2XU9X0q89C/PT8ni88MV1/07qmikngKAMPOH6acf1+jRTkofu9kXrjhlG2/
fx343QAx7+p4ZAXOmEKniO9w9xVolq1+KtvPX0d993WPgDWGQbDkAVXUJ7ApNFeyKfsDVG631Bls
IxixQTTRPmYS/FGO7/rFSxuga+8VFKzZfM8GxYLHy/bBMHVdTHUNvh08rEbongH6BUbgNpTh3q2r
5t/zY9i2wjB3ETEnzslQnRafVXfQImMHuhA021/2eSMyEL3I4iiqca9UJEgOc1MX/InGMryMIxXf
+HuzoWUnuBvF2OwQTcDChah0gtf0+V9vMW4TeKjqkEnUFNq7NWOWFew40Sy5DpCpvUG6/rFHC8lu
/SdIrF2WoycmrBDNNVMii0ic0GFRpoXT8BToFaSDKd8KoS2n9z84wlCzHj+/OimVV3vXKbt/kFoO
QVM/9ZedKpMaMJIBbihEfqexm8LsKSYjmDR3godZ9OX81tgmYRi5ink196CLO7H1weQN3RFRizii
1Wbr0bx6uw+CWpMaUIqStOBZr/5HF6VYpGQ7NISVr3GUqxNpF7Ilp2axQRM6WIFfDdJXsziBQMPf
Te6Cnc+amP64bKkMEwfjYOTFI+UnMrdxlmrI46RNxJ1dJ50tkUzbFAw7j2g2dLzWK5dN9hUA1OXG
h+VvXBeWnTCBgUXbD30OZrBT1dOvVYUeRo0a8KHGzdREvtzwtpYpmPhA2c4DzQSYzeZy/FMFLI02
mwcsh9UEBzaIBjM+gbV0puCwAZBXHgjTwPAiLrgs5jRpAOtC0l5FOfxGAwljXBMKMr2VFlvcUbYp
rH9/d6kS6BBVSxBxoCdDdRV6nf+jWSooPzdtfTp/Tm0bsP793RBBJXJREI5zKuanDoLuOyiOlRsJ
ljeCmg/M2cQHFgvIh+suQ6UQDjum8iYGnDntl669manwrpb1jRAE+3GY1a4Pcb5yUK7vz0/NtnrG
Tb4Ete+6qIyeRj/s97nLogK6bSKCgoALOOT5QWzrZ9i5h5u8qXtWnapoar9VOXq7d3WVb/KqW96I
psyus3RgKuxqeXKV81utDE+AwZ3WzNT6PpRLUaW531wGqCUmctAD/09d5oSfpsD198s0TDSVGhpr
wHI3G57RsmImik+5wLmFPABYxUdiNPW8nr9ETSP1Zdtu4vgkCYbIp3J9ekB/N1Wya25lHLq3NGDT
1jPXcrZMrj0dTbVaRJA/kAH6GswDBx4jZNpFwaZqvW0Iw/hlTBY0+sIBeyP6w3gY3fd9oG/cpcmu
Ljq7JoCvLEpa+KjmnjgyETc1HuWqUFvoQNs2G+F6Rp0g6AfkUIqh/hFPkAVLqi55vuyXG6YtwcOU
+H4Nx+iUt04YyX3YQgL5/MdtC2+YNKkiUUKVG+RnMzIUlcf3ZVNdlaB43DihlgjXBOiJeIiRZ0Zf
RDzTQ1DM+2lNLMmZPTOIuOpwuM0gnwC3rDceBJa73ATsiRBQF2RUccvW8T/T0lVp05Bsj9YWDiLU
bsMV2lI/Jm6PuVVVgZEEloeQYZgBoYwl5LQLoJae20zeLxViB9RAAOLt7qO+yq4v2jATuyexX67C
ICfVt+NuKl3yzElZxrsxQGf+xhpaqh4mjA+SKn3Rcl+cFNB1b+bo81HduX7cpl0ePLblXN5eNh/D
8jNH+0WP/x5Ugu5ZNUfTfkoa+lpWmXchmgwqsn9f/JIm/88+17aAqC+/zmuViC0OPzqJEr9CJwJG
UUJMM29z8jwlqtqoKVo8w1tC+13IETo5d0fkV09R4DL0jA4x7fZ4RAZfzy+f7fuGcyC9E8KAwSVf
lYU8LOik/hGEfvjr/Nctxmty8SknW+SUIZm21sehMJxmOv7Td5MGbrv4Xarfuqj+8LbYatm2zcYI
8qfBBx7CQbwiQFMfpU1FG3YNskxn3jjYlgFMbJ8EtC4AyYs4xX0330NIAGXdvO2jZn9+wWzfXyOb
d9vtyxGlyQDZiIa09CbMivY28vhGUs5ilSaED9IdMqRLg2IOm90b9Gko9wpgFx+EV0pFqRCq2EOQ
aMtqLNGYCeZLGogpxWyukT3nf7wV21nohd2MMCGiX8YyaaEmQLcuItvkDD8Q+C6tldLVQ4ZyqzNA
8FZ71U9Ro8lRXnvT5LrsOOMhS5odamZuH2xcgLZx1518t2MVafN2oC0HrWiYjAddNc51EM0VXuJa
uvcgtfrig4ttYzTb+TAChXop0L+JOuKpFu54ipdK+KmWCb/sHWtC/Yoh6aDB7lQPegn0D+AvofhB
i1wkuyZb1AN0AVW/MRPbBWhy/IkoKPrEj7KjkrgjpgT91isduI7bMJXl/Au6pXwPha5Pbl99dYE/
uszCTBehoNgHDXIkfngUtlfZMiT8tnXqNvp+foAPj32YmIi/CkwzxHFJdiSA3l1Ny/d1Vh5tX6ce
ajxibA9ufRFDJcYy3AXP6NKBgU+cvBL6S6L16OPILoP54+vrkX93tDWy7OOoETh2nW5+tHFEghtC
SKn251dqNc3/PHjx/TUCe/f9eKyFHv0eehAaqco64o9o4SQHAvWUjRE+PmQYYh363RDEAWN5l+T1
SYA3a5ejQ6Ks53+RN4MqeZ0URx53B8WnfcKK+VeEx+L5mX38lse4wd/juoMOaDh4uCda998OwLkg
/M7WdsKsA6QKqJBqt0Kc3EjeibL600xQtjo/9DrCR4tqeIiiYTjRYcZPOSgnrtgc5Y9Agsub81//
MDjGvIxwIXbpxBKnBDk9kuaQhMk4qJXa9gaUg89N3gwbQaptEsargtUM5CvuGvSLpEFX3VqmGvhF
2UxMwnABLGetg5tbnCiESJG8TqIbObl047db7N/EBKLPvwoQJiD2zdnxLYWzBj0iz/5ApCIdKBfp
xfrFYWLCBJ2Q10sneX2qMYLs5e8pzruUAUYwjqq5Arhl72Tz0zI7PyafXBLXYVDDM9RFUZfg2II8
SRbet5X8VPrSeYnmhu8Xkt92spuu8x6MvEHiko0Lw3ImTI5AqVTCBzklB5bP09cYDWf3btu/nj/X
to8bfkJXIIueEj85CHemX6rK8/+dR9TcL/v6Ouo7L+RCyU76/YzlKgj49DyvHZofQwUKl62GXNvv
N6y+YZo1kHiE1fselCig8FdPadHm44WLb9g9ZeC4ViO8SlPnoZcqVnfjF+X6Iz+cX6J1oT9wW6aE
L14gbaeKQqBs0bjfoDyln7Qg2A9dNxtPKYvvig2zVyzqwOjs8RMAMEWx48oTX9HLODzlRRM4+zDw
4u8XTcYE/VHREC+q3eyoc83zFOKF5G6iC+SzoOSRbaXVLI7GxPuJDO/1pkZGClw1XuogZ8ADkKdA
D+aFJu1r4JZXrrsFmrQcMBP+R3mMxoUG2k1AtnW7NhzGO59vkgfZvr5u2TsDqQD8HuYxCo+0Lty7
VoFWr+BiK86wfd0wbgL296hw/OxYOCrcqxHiGK0LCYvzm23bhnXUd789Dsc47tswO1YF+xPPA7Da
Ib0eFF6GQTN+Gdn0FDHAzM6PZjnEpsavmnTeTyH0/t6qioig+x00OcRnIHpA1TgXF2kih4kJ/Bt4
Q5cyqaHsuVYvCXK4+20mBIuxm4SA2nM6tx3K6qTr6cGPIwqyi67/DMXc5uX8Mtm23LB1ApLfPE5U
CXL1aHxsIyTVymBTFMXy+03IXusiPEnqpTy90ZPzys3SGqDiWyH8fy76/SZmr+yRBC40yjFu6MUP
paI9sqsuFfTq/PdtMzAu8BbombAfZH4sy8D3r0HlTcsvY984zTWaiZatGrhlG0zQnvLl3FeoLJ7i
rupSHYPELW1c5V8Y7JoAPVVnYwbGv/oUBFP+BR/mIDNZJv37/CrZfr5h2tIVLOG+ZAcPpb+0GFV9
Va5P+8u+btzZVS0qESSouYo8dui+TFw3fsxqcHhvRKIWX0GNS5sVOpvjAjAKgFahPUR679r1xPKw
lqURifDLbI0awTppu6npetjaJMIActpJ1PzTaBdlvvPrZJuGYcsFEit5W1fFifao7RQ4VPsZ9EiQ
BODTofIaCC5eNJCJw2tJg7Ajn4oTm9tyx4ou3LVd3t4tHO0cXi2Cp/PjWI6VicjTfFgApy7ZQTVj
fJNVC/sVsTr/cv7rluUyoXeBA8KUOfALYErdf8XoJE4q2+Bricto5yJiUxurZZvFOv67e68L6smH
ihKOr6rzdifDvq6uEzYBu3F+Ih8mj8PE5PoDFY8sBeh4Tu4y8gmds+PwCKaW9nMJ+dGfTaS8l8it
G7KPNEiXCVzMZWZvEgHqahFcJyo/yZn7P5RDsueoy6r9+WnZ1s0we1TyaS7rCpeHN/N7qCczN6W9
3MK5WDx7aBh9wyZeYi/4Kaxn+YCEqLjz8giaA6D/2XBctiEMg1cDbRoxLMnhTTBI1OHPYobyGGAX
r+eXyHaEDYt3x2LUXs+KUwRItBczx0tX2eRRO8Wh9eRFYn4hruy/TzAVTjL6o5OfiJ6g4tjEN2Mo
9WUPGhOZJ3nTL05UlicJBeV9Dad43Q306zyG0YZ9WLbBBOKRLMwmGo45COkCfkV77e3ZSKv9EgBQ
etFGmEC8eFKZ6w+qeMtl6ITET6Rby2pAPuxJjzbmy2zCROOtoCaN9t7kQBb2RzU5JKdmVHnPT8Ji
cCZxX5AJUjgLy08t0jJf1DxRd98jXC42zMH2fcOg0dwPbkwfGWU3yJO9HNwuA8dDlXy77OcbBj1A
pREcMmF+os3cf+Z5FZ8mpA62YFm2VOV/+PoQ4Qyz7sYjdN2K+7VQlxHIqA55vSPoLk8nH4ISRNb8
PhCihCAo+slRl75scqal14ub9ZwXpzDJ6CMjjRS7NvecDUdi2RoTl+cFVLA+QwY7rPomuamXoevv
GwhdTZftvQnJoyQkScGx91qF822WdBLdXourt8AIazz+QVrExOXpDBReBSCdJzGF1VON98Z9r+uv
VJfoFwLX5hNSz5dthYnPG0QelP6SQ1Vc1kkNacc4m66SQW7thS0Xb3L3Ceozp+mRr/AG+dyA23Jl
RJndKtxHK3pj5SVGJubeRRNjevEJMxn9fD90fd6GuEvKkB8ct22+d2M48A3nYrmqTNCeSMKI6nDG
HUK65E7na688HeVOxvV0TaAzsTGOxdn7pheQyeQHEFhFpae9K7L1CUXj5XOiQ76la2A7a8a1Po/Q
c3XGCUPoKUhlLT7lWvg09XoHXoC6aheB4+/CjKWJ1fNZsUQj6/MTuDQDcc0d6c6HuBPhVqbEkpf5
DzwvX9D5BnD8vVwmkWYj16mMIogBf8syNOoHZTF8qvv2ojpwmJhIvSKe8ixLcFX2zuyA7qlHW+bK
+tUFzU569WOJYtdGItPmsk3U3tI7VdKCtf8UISGeLpX3K0mGL7knvoeSeSltoGmm1i5NyR9B3nw3
Nc5lTsKE8mV10FcxurVPXhOoB5mPlCHhqIeNz1uOoCmcG2iftAHHxICGy1Nc2iKlngeV4nn5BZbo
Kh1cJvYXXT0moA+5gy6ELhvwyGgDn7ks9shRbJ2G4GO//R/Z3AUJibgcUWJq5Q+lAAxqahCtnv/l
tpNt+IJWLKF0Qp0cZcmOaMy+KmRbpHL0PyWL/BRl9J73WxQA1rNmeAVUSUHsHtTt3aSBvxunOdV0
+DaIdoLmCc4YjdzdEuWf3RXgUcb611rTPD9P2yIawQERQcYgJwBUvZfwJZWciTktq2BLIdHywDSR
flokMy8bhuwUirQrNYRXfPFE8M9UD6chglxzC/aGebhMGDiE8NPf740IVPWRcvz/Gc+dl3gPodWt
vkXb9WoC+zxkIUstBn7ifXdf4zIlNbRJ0M34b+OARBhCS5+bAHj4JpZ3nV9uiX1YLkAT6jcUiyJj
5sUH1iDqKVh0HVRItHoOPNNb+9H5s2C5/9z17++yDSpUtZiLsnsA+Z16VF1XeZ/LonaW1KFd4Nye
H8Vy4kycH2vysaxamRwnAevqwExX+6CKO/9x20oZ74QWPB2+48j4AGjkGO/pNGa34DVTV8WIaM7r
SfJ4fiDbLAz/wFTdCa9FM1g7xM4R8Lfpa5kUxcab0PZ1wyEIJwrGvAfmpOOZ87WDhtB83fvhfBEk
HVZiWD20RFwyFXN8mNr8ZzACSOxpKPgggt96bVrOkgniYwskuqORsyNaXMpx15YxopxinMdHiNxd
JPwY4mn894GliUv92nM40jzMXXY8ouLYrjHPxsvDNon1Cn1nELKpmmH02vggZfZSEIg1qWR8Aphh
SxbaNsB6jN8NEFSDO3DNokPFunEXeMkxqKPk9n/xMLcYxH+o+Ng8+sjsRseqj+A/0BSpZ7CvxSH7
UUr967wx2AZZj/G7aUi0drIcnCWoM81ligpTloJ3+dQm1L9yE7RHnh/GYhXEMG6twzhelDs8CN2/
ChbXN9HFnsOE5ZG8cYMpDKMDGevyVAiXv4Dzr/3WCgEawUVXm2yytlvEROURVmRlAzT6yXH0l65q
1RfFVkKOBsTL0UoWUKG2/K0bdXlkovpT0C1AvG0BDbMPACkZZgl2N6lY8oX0qLykkdPoi5C1YWzC
8pAqmxXxOnoMEpRoRa0KPGxycX3J9scmEE8ucaGWkalXPGbAsk7Qp/Oj4BeCugBI+vsQg1vZUxm0
QR40hWYh2LYRl9BNhoCPlz42cXiD8tuJcDo+oNWr2YGdvixTlITH0/m1+Tioj00MHnqDxbLQbHqY
BvDUIJTrdnIASFEV4QHvpDy92LXHJu6u8PNA12OtHry6/BNrdE0U3ZgBmr/ZaWRbLNPQEzowgBan
B8C7blUF0ahlmJxL8Lc4pMbNneFNIupiJke9QDyBxLm7KwjRV2wc1MN2ft02B/MKzxm007yle/Da
hL2AXT8vQCM8JxcpmmEahi1PVLVBPgTukbWxeiU1+lqA/xbfxrzSG/7W8i6JTZgd5bRcKeLdo4pJ
MY6gDNI+++QWDe6t1F2SMe7TYkAd4XYCmXjvXwNdNEhQexFnjIu7IKkUp+BmC6Egcf6cf3xhxiYS
jy1z3Du6c49eHD/GCnDFAWwh3zo6qY27zLJvJuxOuroD5Rp3j6R2+71I0FmchxDYOP/7bV83Lnye
QYxedUgAQqasPWQTQzd5UW+9T2xfX1ft3T08zFPcyVHoh6mZnU8cqgi7EOx/+8t++zrqu68H1ayn
rCuqU+AA9Kji1j8466v7sq8bNt92BH3oYL1/nSsx78rFj25z0QYbv91y58axYfWuSDhjowC4DklR
4oVfoRGWPIc9jSHqDrbbmidHAZHRa6LD5m6Z5tfLpmW4AUU1KwQtcGDrzkHbOvE/68l9Of9xmzUY
PkA2XQGdC/iYAjSop6qanzIWLZ8GCvGGi0YwUXZTQGD/M6WHgY7fSFK1N0UjWFoX3pYf+zhBEJsI
Ox6gp5SXifMrB9TuukQvQjG7n7oKnEAurrQdkop/nIh/IqS5bEtMmJ0XhMjsR413BGxdx1cslDT7
lHsteFXOL9rH4TCgVX8bSrG4ReJ2Hjm+RfXFRL8HaunQXpz9WUa9xQlm2XxTgndCqQr1gxLOmTf6
Wzaw6TsY8cM+7QRKJBtXgG0Qw+Y96iDodntyBE9PlXrrE6iofHLgzB0fz6/W+qn/ll9iE20nVa2S
LPbJMXCmp2FESoPPl3UUg5TTMHvSlT1A7XF/jBUFphbXqOekkeckG8kM2+k1zHssppFl/lSdsi72
0tnnMh3K4g+T6lXnmZ9mjiPASRx+cmi5xdto2xPD6tvEqfqwwPGSqxrX254EXR1cub5yby7aExN8
J1lYZ9odyBES6/nXlnoOuK/rLdCJZQIm8A5NW23pD6w/wk8Ff4o4TB7bnIJsfM4b/v2yGRjRPO3z
qKt7zKCN6gEdASDvprLd8IqWI2tC7sSkZzkA/ngsEuH9pGqKxk81KK71xvJbHIgJuSuiKknA9EcP
XlS0qU6QHSVO63yqk2W4cVZhhcsWaZ3fuxtdKvR70L4hKKOM/B7of/klige1VeyyLZNxpcciEI0/
EXpgbTiBkBeQ3boHr8ZlP9407YzXY5jU+PrInKNufeeItHz47bKv/23Y579hO+eGoXraCf0IjIKQ
Blp54wOXXw0MMtZ8FfM5P4QtrjHxdGh9LPXM5uJ1ciBIu7IHT07VfPfWHFXdounPd5IubVqkDkfm
hp9AArzF32Y5pSbELh4HcN75TngQ/apWMT+9JRLxlPp3DsUWTZXlDJlIu0zxdoiinB5UkGU/qV7k
7yT38q/nl8/2deOmbmsi6nxZvP/xcyjjQQ0QUcfG5lguBxNcB+1C7gyTDg4rrULlLP8SV/wm8USu
V5r3Ppb3pdu3tz7+5bLpGPasm8RF8ZiEB0ZLeYvqsvcALIvY0MSxHOfQNOdZClIupHgFcyyQ/bVk
YEspQb//fRnFJtTftiWGWReLV6C7Ii9eaUHVEwpR3m8OHOLGfW2bw99m/X8gIQcaA+hLHmTMpj0y
iiQNeEB3iWKXIffi0LD6OJkaSM664QHxTH0nZQ9axgEVvH0IusONdI/N7E1YXZu5DbKs6yoRJDFc
z9Np19e7tT1C192UDjhcU9WfEIlO99XIn88fMMvymYC7bEAYA7IBeqC8eX4j/6GueO7GTdJU2wDG
tQ1OkNnlM9jbJIPv8mj9zIgodz5BCuv8FCzny4TbAeMDLkui8ldkZ8Di5lDN0yaMxCXqcGFsouw8
FoyACy4hHkwqfpsAact6VyrQTF02AcPIA95K9FT6WCKh5iSloqr7dB7RQXL+++tSfxCPm4x3fdSS
Va6leqXK88jeCeZsTkcvS05OkqubeK6iaOdI/XR+ONuOG/ZexdUEDnxPPiAWGVICRhbiE37lrl03
l41g2LzuS5qwapEPQTyc2mladomYdVq6mwGt7UwZJk+g2QO1IwGAkofkLnJg2aGPN/MulhUyAXaJ
X8rKRf7wNELNK+1z1qQld+kXlB/Fy/klskzAhNgJtMFMC8uqV+GF+de+aX5HHQsvy3mZ+LqYlNyT
4SQfiNeUUKBA+Oow0Pdd9tONK9wLgYkooD5+qjpJwN88AydPXU62XsC2pVl35V2MjIZ8T7ZRCQQw
ndvbeCgiQDAEk1/P//z1Z35gbSZ0TvbeSAakuV9kPT8RiMJ9b2n9yXEAlG4c5V2dH8U2CePqdgqv
1NKn8Uukg+K+4r0DmqU8ebrs64YJaw7F0HFMkpfMQ5OAM1Xe4+Rtcg7afrthvjHNs47wIHlZoYwa
WdkdpeNWE7zNtgzLjSs/4bPM2MugoYmBmv4j76CS46xyMOcXx7LBJkSuaDXxgnGMXooq+j4V/oKc
AA5/IDDCXOd048loWSUTGkenzvMh49UeRedB7bjoGy6v4gapro152AYwbuaBMwpFHJK8iHYI96Hs
3ddWtPoyqGJsgt7GJgFWkDfJi8xCfpuooP895Y6/gXKyROIm5k2MvdC+goJ1UTfjPsjmL5N/rBBm
xMP0JJ2S7HNwxzpLflmYaeLehoSIKBNFdApUrO6kKqp9jPLyc5ckl4FV4/+g3yLw5edERidoowe3
zZLwa7d1BLj6662u2zcxyg+ck2cYNgWPSz71Mb/zWrovhvCfuGweh/jRA/xsGqcnUoZg9qgfZR3f
eiHa30Dgft5qLHZp6tOO09AOCfq1XsMRgcA+ZyvPRgmcShH2jrM/P4jtSBvGTyRRg6sSesoE9X7L
yZs++xEqKJfFHSb0rWVt0dHKj17qqvude1m+Bw7jNVr4RST9SMPGf19N6JekfrmU8Qsrs+FlaMhN
B4W67xctjgl1G/paxp4XVz/LOPYP7jw0Ih1lzrYOl2XxTUxbsQyERnrgP7UAnjsbxn7P0eN2mbcy
oWwuSASrpdb8Zz3y4Mpzc5VWU7cFn7IVRk0MW5HHcTQ4SfWTKA49k6zedeN065dQrfCX+ckZxQ3r
ousxp/erflPf1hsPMNvDz+Sq66ELPAxzy3+iM+mnUuo2JsHnHOyMeM306ZhN15M/7Tsifq+UjeeP
gs0P/EesVuHjrsNB9RWMt9pHnB6+tal4UDymIdmpfP6Vr+z0OOQiXcGpnA3X1Ju23iQW//22D++C
sJKyOWgbcI1BKO+YNcNu4BTNcBl/DpBKC4Hz3K3rrOt4Y50tt/bb8r8bcHDnZuB+GxyzwHmWXD7S
vPeumNd/6wJvCxtrMQETI0eyJitAVlLftS30cykD3HcKoUZyftdsXze8g+MyP8BjuvpZJLJLs86J
H3PUCX+d//qbJX1wN5hEd1W7ILCpmuqnbgAcXI9D3czX9TRev9lEXUJ0vYE9oK9+2vFlvI16cT8H
0Q+aQ2hK4pIKna0mbMttYbLguVHiNf+Xs2/pblRnuv5FrAVCCDG1HSd2OqfvF/eE1Umfw0UIcRMC
fv233c83SKtb5l1kmAGyVCqpVLVrb8+X7Bl9c7nYN7XBMQX+ueCHUSredqfbSLqezzXhpg2f+uGa
migyvS8WlMJiuUb85LLY9f+vNl2KzgxKVUKeeJN/b9sh+qeSKFzcNphrjawngApSEiPnlTzDHiY/
zzyLj7mXUwJJaCLWUp6uKVgRg19FYxsvKT2RoPrgdwC0gb1oDZPv+rj1EvATGmRLi4//0mHlbP4h
Urxktq2PFQwgQU4mL+P4OMcbvi+9L4YBN1wD5LRphNhGx5mSgxiyxAgkbNJd6sXvwNU8HDoJCPnt
OVxd+0+fjG2EXCuErgLJ6Kn1uhOjZ4LSs4rpnQLmoWL+27GhKzicvyeJYhssBw1sqps5oicf52Mv
8a7vg3QPfo7PKSP/ah6sxFB/P4fjP2BzYYk+sliSHyxkIBv1MtnsgjKje5oP9HNazWv0Ua6Brm7z
yvfyrg0HXUzi+9RpedQLFANHrqC0QhA6LCAXu22hv3thbGPnhh49Q0szY5gomx9YUR2BmWyeQC21
Fvm4JmL5uT/KIR4Y8Z+rPIuSXVdps+tr7kPYA/QvjOu1IMg1FcvVTTjNbQbWgO9iBC1LG+r4gRRC
7OIe7Hu3V+vvDg/10N+NksQ8gao8rv1GQavOF533GJlx21kV2wi6Atq7PWSm/GekhIcTw+Y9X53k
9k93rI4NnSsipfyU1tX3RBbVh6mbixPrQFe0fQTrfs8KlLj7ziu/ywk0gQXerzOg3acmWUUBOJzc
hsKNSZubEhDD53YSx2mmyz7SwT5p4xNYmRuoS5iVYMJhZ5t2jkSD0AMUwp+LYgzu29aDqErdtou3
coo4zkVbmxbtdEUqwjB5HjKPHMsggzx47fEzD7sJHXBzepjFuFw1x8hxm/mvM311nAhBWz7FE/0B
JDD72sxgY+ZQzrvjoH5dcQ7XDrMcPZ3mJMjhEs/exOr7CXXeuy6sa7Chgjb79ixcdrFcXOZz3+ol
4F9HLxNv0UXe+7sFf9vegLFNSDdXZvAGgCCfYezgvmd1/IEFeq1e6fr11o0+++2oAk/QNxwlpU+8
BaX0zgtXccSO9behcZ4wWehBUOQ7OGjf+lc+iNyM3olEHf20afltaBzpjSkAugye9TI8LyM3+wEX
+8oOdTi3jYKDst6Yxbykb8BlCLwS2fv9tQ1IALQ09tn3xG/XvM9hBxsOZ6DpiMG69FIFuqiPkqKj
7LCEnK7MxGWI6/9f+RrY9iFl1WXec5+gPTyNEdi2YSCz3ZjnazeRa4zr3F6NkYyg9ilb4z03UK17
+4uTNQi9HjDkaC2h51omy5/ZTGtemD595uNYfeBTxH96OWC8t/eSIyywgXCmqOPAWxbvuR0h0Z43
7akb8DAzHiLQAb0oKyeGaxjrxi4hMFX0Ze8956ib7NElBy7ABDrzRf+/83UTZX8Ux5ZvK7+hQ9UH
0wV8dp2/12mZ9u+9KSzXgH0Og9sIOAOVPbTiCO85EiMqklP5NOVed5ghDrByKTnsbaPgWvTz6UYZ
ejLz0v9ouM8fN3eWxbZibBkssUT3a/pc9CBLjwLTf9ETWvz6hvgraSHXBK574JVP8FqThEYpLUHG
mJp7X0vzb45F21Q2jG0QnJ7RozRPefbSlSDagkAdux8Ac/x52x9c9r1O6tWPN5NYAlQloxJis0kQ
7ltPILs0Q+6kZ15+d3sQ1wrZLj3SHtjikZS7GdEacoKeaconD4wCy9qj0hHa2PxzIgO+X3UixhDN
Qr6OLQD5qo/eZGWZPhhTg6+4LpNzVNQrmfm/p+Jim4luprqdWRPPF+SS2JumCUqC7s5Fv9EQRy/e
gChdlhA3S+oBulpz2rFDJcohXDlfXGaz/L5op77hi54vLXgUj3WfvvOyij/mY7E2gsNmNqCuL0An
DVkV2CyrQZf/C66FHNbKpnaYy8bM6QEdmKYY4DM6ruhyEFdZYCgmVA+mCs1dlBbjfkrHOjoCRDR6
K/vQYTMbRAfxglr7Q7FcstIcPb7cR92los0pQVyfAooWRp9a0my7aWzd2Lbwo940Y/aS8TI5+kl0
55tkfJI1uHObaU3NybERbGxdMqVFK6IlfR4DQKsgbNDMh2mIxYfZ1HIb+1dsk9QlWvSgA53mSw2e
wp1Hkc6E5ioaraDMvrKhXdvNOiJmfxH1QgMPqUsP0kAEWPIvzMeUNp1ANlMdGxmHCFKSPrept4jj
AukcMAbk0RpntcsM1n0vlywrA5KF5Y7UhtyZCNAdLZEFGGf5cnsKriEsl8+k53dg9/eeS+jtfv4l
CgTtj+Ypy+m2i+wPMJ1Ie8bogFJ5AbyyHPaphv7HHip9XrgGGXe4oI2cE5PwS9FE5I1k/J0i4lM6
oIxeZDi36LVyo7p63Bdxe1rklH/dtHI2eV2PXOwwK54889LzLnMQf+qrVH1qW3Tw3B7BEe79AaYr
M2bmpuMnPdUH0Ud3LTSQd2Fujle6kttjOOxvI+o4h5hWOPjp1xj590Mmldp3PqRl6raIt3mJzV6n
WhUPKkzJSfjovsZ1Wh/iOFvjrnMtkuXiwIQFvUijCkJM4EkeIQZ4KA39Lq+8ursEkJAVY7gWivwe
0oQQJtDoEuDPXW3UsQHT2I5mcXbI8zUlZMdhZdPY+eUwRfMckjfomhWHmYT6biCrbwfX1y1H56KF
lNWoGTBiwhd74+Nq5HytYOVYHRtF1w5xz5KFpM9XPxA1nuuZjN4MBcp6m/apjaHTePH4uUnIKcsI
8D1oZoIEwXyAYtqH2wM41sfG0REJKeVynr3nwqAcekhVVDanUkMneGUGrgGsgF7PYfm/NJyo0bH7
g09VPz1miInb+20zuNrmVdCt/FGEkH1oLt0UmvtFVOTBK9eUex0JDRtJxwC6rlk9kjdF3T+JEUUV
o1BqZOlwd21S6Po43G+bhuXQBOF2kiuv+EaKUudHlS1xv0tSbehKlOgyhOXJkImboRvWNxcxxep7
DPbi4cCL2qzVCFy+YN/aRRqQsvbAdRGL4i4N63THqzjYrSenXcawfFnMqvATFLtOhqfZAdl7slPg
yDkKg/o2tOLABUP8batlI+wEJzqrSZK9IF/mQZi996L8zeK1oJ25bW8H6AI62b/v28LzIG1GwCp0
jZ8JSKzQxvO2AI+iRAl71u1J0uHj2Mkd2Iwebo/peCjY9HOtoQgykz57maF5DWIpHu5qAwHGeuk/
yLSr75ayeBhrD0Iktwd07DkbgEdxTY19IfmJLgH4CBtwYDRCboP3xTYAr/WoLoKlJZdrXThP6bAv
aLVmH9dPv/7/1bHStn4RxmDJey4qLj8imq7RCxlm728vjMNZ/gDa1YWsIW+VlDsRLD8AdUkPVPOn
JVuF8rl+v+XubO7DqYA4zqUl4ETXxcjOkFleo8lz/X7L2dUCMGVJaXgCUX2yZxCnRYsqsrxLnvzc
tkKWs88TeGwjOMiFAOJKe1FBnZlVd60M5uOmEWwoHdLUBUNiFyneIv7ge3N1f93+XlpuvJn+gNKh
+Tvo0A9Z7tLO7/7NpqqgyT6pfCDjD7fn4AgDbUBdC03LQDNDLmoA1xPC2HQ3U7A9h93yo2xBY3l7
GIe5bVxdFlAmoEpQvFDpsx2yyvzQ1KXc1Veilm1DXId+5W+JT9VQdJJcKnDZ3stZdHdxp/idbMwa
LtvhEjbATqo4B9yrz18AJm8/0q5S5Q7tD9uIw2MbRWe0MNJXaXi67tje9/+jUZLvkwiH3u0lchnb
cmkz0R668R25dDr8jjbkbE8jQPqrgapD1a22triGsXy7mOoibENafGvT+iJrUz7ojnzldK4eQL9b
rNjbZQzLvwXEy3nfJrzc+Tzq+XcpIim+Qq5qLXR2XHY2EG7mNbTq6w64FT/+1EbcP0GTLtmLEoeg
N4LVgoTJ3isK9XzbOo4J2bxxgEnPXQIqk5dENO0hCml3AB+TWrm6HUaxkXGGVjOLpaQnihfSAWKB
/L+0AItnkIAoJ4do0YqnO2IsG/W2RIXJUbxTl0ZAuKZqn7NiRPgjpuOYMrZH4/vGOrANfWt9NoaT
Iuqiuwko76AHpGTp1ugAXPO4WunVcZInhEH3fSxe2qYRBVrAIOnZhFG+j9sy+ScoYu+uH7L07rbt
HeejTSInpNclAFPhfBQieiAZ19AnFf2xCdE7vW0Iy/kFiKQWgnf9BWC+qTz2MqruY6hxs8eZkI3k
hLHNImfyoEyFKeMTGdCxosZKP6b+tXpbVGsHvctPLMdvIy+KglaGl1nwGH0rrDj9H3jE/v51ZuPh
OGJXEhYpvURAfegfoU/G6Bx5OvbW0lN/tzWz8XB+yPM6j1MURzJd53TnN+R/Sb7+IV9WaQkdaHBm
g+EE15HuhKgvXRV8pSDFOpZLmnwcoD+/jzMgu0wQPoYVXqRBqPRHxer5mObi5+3d5lrG6zH0yn3w
SEefhBnkZa5Vfih5ewZz9rziLa6PX1f21celMDOkIGN2klnzpe2I2Y/JKoODyzzXQV99vPUgARQ1
JTsB5CV3ZJTp3RU9WKEjdFNmlyXWS13nKBY1YcEuLTok9qgXh+dEblRQZTaTXN+piVZFXV9Sf+ge
hafbj5tbGMBl+vvqVFAxrmvU2i4Aps6AII4L1CYzmdGVU8plWsu5Oef1HC1++ZIGNRLCkNcGz2UP
RbSVV7PDujYCzrRFKJH8ii+0Sh9+qXVHYXcKfAj0btr4Nhfc1BQKaPlcXrgOUGz0Qo/lO9Nyer/t
+9f76tX2lN4MwrMS5xPhYSiPBAjq8j72fLp83TaA5blRWOPZl4gSnW7t9JBD+fsjQt5hZe///Vpl
NuhNx0KkI6hkXkLP+OmuiENUHXmsxl0/wtf2HqQ6/xkJW91QLoNb7pz0M2dCKvEyQkxjN3bTsgsr
suxSE2aH2yv299CKccufsyGLwYDNoovPvOap6rKYPkFPfaYHOuox31dQbG9X1s81HesWB2RwjEWA
6Vwzi7vRsJ9zQSE5D0XT25NxOKCNfvNBV5VP6OB6aZG4aveAZ6TTISxUti0OYbYYa9N4kI3LCbuE
mMwdofqjSbL2no/d2hniWCMbA0ehh4vwLBQvaKH9KRVOVuaF38cM4eemNfoDApeKaqmZKF6yWkfq
XlURzR/iRvTbQltmw+BC3oqF+Vn1Ap5q/+wBFPyeL6pcoUxx7Fcb+pa1DfQxsrl6UdiY7+eyhR9C
h+lbw7L8vu3LNQ0px1ayueAiPP9ANlTRi2zQLX3oMx2oE3ieldh2VMWWb5Mgy0BqkZcvoMnL7mqq
mg/+PKdrCi+ufWT5daTqbuKyY5c07PmHdqhIvcsnbr6DXBT8HLf30t9LsMyGwLGgDeOqT/yTyatP
V6WFa8uCL9S71sTv9KD/4f1TnZmVtKHLJNb17dVdLAWZ85cIEhg1qM+rMd9BwSQ63J6Na2tZ1zd0
1YZoDGj1QmYClRDDABks571c+v659MZtiuDMxsGVUMQROFXDy6/SaDcn01kP2bjyVHYs0h8YuN6A
Mg8ksy88LpZl30/9Mu2yokq2neE2Ci7zYwBoKxFewhH3oAJtQJVLvYurVfU2xy37BxWcjtKsknl4
UsvyI5uiDxmp71NAbK49MGGyVg5wWPsPMFwnR43nUY5gDSnuiC/ebs7YF29C5wJ6FTdVUoB5+D3i
oRC5lyrvo0vW92glTw3Eve6nAaLwK5vWZW/Lz1vwYbUpmhIvHbpETtecwkuS5vka/63jGLHBcBx8
TqDcqjvEObCGaur+XY3uPMAgi9Ntr/t7porZ6DeekryKK698YeOYhgdoBufvvQD3X45qAOcqOEUA
Fc6o1q2BU1wbzPLzq8qyMVkALkCkKrMiL0/zrKFMZVh6GSl+CSSY1nLHDvPY2LdAsUp5FJdhO+c+
pKh41AAuVGu+ch26vn9d1VcRdcI7tO22Qr6ghat9C1UdkFYzrdrLbeO4Pn9dwlefZ5DJYDlEB1+C
pgrGQ5UAv3usoXq/gkRxff/qnK++P3pzLnSJW1bkJcyQM/FfQ9p2JZ3n2Lw2oq2Hcs0oaSFeoioK
xjs0rYwd0gc9pR/IOK2ZwHGQ2JA2BmnlmICO7BIaxTN084BRz4gdDA2aqoPIl4B6kHdu/CxZcRnX
qlk+Xwch6n5GFS9lms7xTiVXPAGLIeh+2GZ2K1BX/aA46wbE0aZdmp0fDeaoMxSHVmJQl2Gsm7yL
kzpeqJKXqaDeCbrwTbunWd18AThlTePQEZvYpHG6kICPVJO40AE9DNfTixK9bwfF7hQal3512Bfg
RvaMt81ZbNAblIqnPkBe9zR36ktfcTwDExC6rwlvOxbtD7xbh9zCFdz4Eg7Rp+4a6aYg1/4/vAwc
G9kGt8VBEA0lKAlfaEK8fVdHX+Oka75WAorSdaPZ8fbmcs3D8nnc5BPUwqm8QOTwKw558igHw/aF
WdbIXh0HvI1vawHCjbsOl26CV3l9N0Rz/8CGFPxutWJItBPAoCBJAkXY2zNy+KMNdpPg2UYD3JS9
kLAuPMjMDqcxbHW94i2uz1vuTnA51Vr17ALygfJtpob8kwdhxW2+Ti1fp+D5X1SEwl3BCf/c93Vy
HtJqWQP8un685eq8aieFDon/pTtJD97dONvYQ8SodZPTsJY6gpI6YKYwwhlCZXEu0GAOoYvpUCNQ
XWtWcszChrpli9ZgtgEfhkm9/swqf2r2FYpSfMUIDp+wkW4JWJ8QvgGb4ve+eqjQ0/hOAez9XzXM
a5vUNYR1lY8duDLnYMlfSr/t2/cazd/6Ic042AV2SMOFa87nGsdy736Y/TJpi/oFReAfRdomX1CN
+gQA6xoG13FM2YKsne/lWiuUGvNS8nvKynqX+mzYa6b6+x5o8m1ebaPfDN4gpssHfmFNwM4s9SOc
GjSBdOTtU8M1D8utO1WjoStP2YXEunuEBh6QEtmcHaTuasBZu2HlRegyiOXgvVdVtFJJdFkkye/7
UXwafVI+1T3Ik2/PxOUdlo+n6LvgaKMMih3I5hViaojqNYchb6J2rTXXNYTl6X6UxWmhdHRiwaze
kMWAobNLh2WjnjSzIW9FM9Yhl0hhFEYtT7QZoIKkctOOB1N6ItznhQnaXYZwaNyFHYGw44zU6RHd
WUCClFySaWUxHdvCRsYJMkBqYzHBkykWseemXO4Boqn3i0x+eo1Ot0XeNhquD/OlC0rBLpOEgtUu
YNp77jq/XAm9HfaysW9eZOD5dKhfjCbX1qxkKpj+3oPruFlL1zj2tQ2A056IF8Jo/VI38WPdk/lQ
1xzLFrONrSTMJp1r2QxjFDPYn/26Q8kcOCzWFGvqWy5LWwcAmXuZa4UJMBq8RWDX3remb9sjj+sz
SDg1v7/tnq6Fsg4AyBd5SD6E9cs0e81esmA86dpXh2wugm0cwMxml8tQCVlKGkWXptajOQSiBDsv
Raz34fYcXPvJ8n9oEpd5Vnb8YtLGB/NfXkCtWM1oM7z9fcdrwYbDMQkVNzouyAmUtP8sTT11P/SI
zrJ9NE/SHHgMbqY9Gt49FA4XVGLeNmUd65UGL8fsbKycr6CwOVMEqDqMxWc2QkjyvhyhsHO8PTtH
QGwD5TQOr8LUYDHPaDvuNc2GT20lP/S4Ow9lovqjl3rJWlLYsa1tuJyBhoqPtujrUgLVcsX0Fhnw
bLNUb7wKGqu3p+Rasutmf5U56AsNYZvkGpHF8w+Jp+8+yKZyxWNcU7gO+urjlSzR9gx6gEtYRv7d
L8K7HMfkzggzHPo20Ctnvcsu1gnA07GS1KvUSw+l6FSiWg9m0/48jDI+zF4qn8IBSm23F8xxCtiM
cxzP7d5jFAd+3+T3ld+G/x87R1arYy6bWHFAgzBZjqaOLnMVIudR5d1VZk7Xa2qVrinYh4BHBWoQ
MbuYZPmY0QBUhGQ/LP7Gt4oNmms7kHIUUQJ8QAJOU+2DG7qP+LYb0UbI9UZ2EfrH6aUHUPXIfDPv
9DDOK8GkY+lthNzkKZ/TEuUeNIbK8AiAcirfpW0qxErOyZGmtaFx+ZVQRs0RuwSl/Mn4GD+YsbxL
B3Xu9XjHPAi403LYOh3Lu+up1/XkBeqlhtJuujMNDb13MkC3y8/b3uBar+v/X3m4gMr0TKrmfzlg
pWrk5hvEyWyjOWzH9iIA/5lmlwj6awNygZmnDp3x6NYFsu50XUdZBwFg9YKekBHCEab6CaLxeFsm
ywbCySpbaiHxaP/F3DanUD5J1jsXHKerb7nxOPiS1KnGqSeBZRiTge5oaMb3qbo+4PpUftti48hG
wwEXWGoAwyAUMhbJrp0m8jCBmeBw++t/n0VkI+FaqFQFJoLuxbV7RdRde0AX/fuM8aekHchKWOIa
5HpxvNqmVEtv6pM+PrUUBHd+iYJn2uc/09Y3+6CJvt+eyt/PVRxwv4/isy5VwRTEp76cP//SvUyn
9inJhzWy0b97W2RrqaZAPArZjPEJGaz/5iQPdzl0KG7/eNe3LU9WRdpNtezBN76gjle0OZgROr1R
Ey6y8W7Ateo8Iib9OvE8f2/45B9BrjVUO7zal/fbpmA5swRlpFKeQTNUA876XZqzKbsLeipWlshl
X+tepksBhQMCVGBR0q+/7Ctl9rPUq+Lqrm1qeTTUSw2Yj1BRk9k1qyTHrEoeQ4kVOjLQPUaAHEPp
cOXl6piNjYJrGTpCUaWFwlALKS8yse+MLel9nqx6nWNL2TA42oekKDLOT2hP6vcEhxUYeMdNFTsg
kn53Nh0CbOWpKvuWk6hC58Ic0n1FIr52ZLiWx3JmSruy8RWPHnvt+0fWEnHmLcsOKLKuxWGu9bkO
/epUIjktWkibkSdIWMICA+jxxthbA8i6JmA5dM+jhQ7pTJ4wAYAQ/bRe3mnTmXI/TQH/fNvlXINY
F7QCx0I2J0t8gnY3zlSZ1PdLYIrdwOPlcHsI1ypZXq2WISqTwnhfTRmkb5si9980vGuP275u+XSv
uUiTIvW+IuD2TouKAVWv1/ogXKtj+XMmgNyaFxafAGmF+opqix1Q5Z+6YKNmUGTD3FTniVH2iL+K
LnibEtAHomKy7W0Y2RA3RgjJIeQIJv1SoC9WjfVs9puL+uDK+n3/16KUEFjV3tduLOS9Lsr2CIaW
j7cN66CBjmyEW6FRypAFDd/gZsOFmTyp2tf3KYvfmVKqY0rkhUw137OUHafYvx8M2izyEoHNkqFP
YQrG+q6R3Urc79gKNg7OB8+C7sdc/kyER3a4M6b72FybiIpVRKJriD8cPqTN1CTi51yWAd21w/gP
i2kLZs8AnZW3V9VxQ9mSqNA4iHnRZfKn7mQpdiZMv+Bm4oeULuGHYJXOwTWM5fNyiIzgUN48zYJB
NyQE2RHYo7ImvSweio7b5mK5firjLuryunnp4zTYCcbUl1lo3+w8D520eTcsa3oLjiPM5oRrk6qc
hmWkj8RHLCiBa9iBTMVfOcJ+9Qb+Sa4c2Ui4lOAa7Bs/PNE0jktIf/oRydBlxYcCB05icvaF+Flb
qMcum9vuMUvqdM7BZREDWnGoOJXjM2sTWc07vzNQUrlLRTSyFUd0TN5G0uVxFWkeyvRnWQoIRBld
6Uu8lNmKY7k+bx0iOu5po4Smj9BRmbuDzqcuQEMQ6TfleyIbRtcqgGv8oKKPPPZ4Xe9Epxf1Cfqk
RsS7RUACdcWMrolc3fpVNND7cSRDUtPHVkYTSLdicyjQQnB7r7s+fv3/q48DwQOeWTRbP7Kl+oDu
z/GE+t8a9Mz1cSsI0H3HBtknDWAuXhzsKTZUfZ9LHhQfbv/6vydNIhs9RxdOIaQwXjukkFl6hwbl
p77w07fzKD6oJESDrFqKahc3GzXfIxtNpxlpl24Wwb8ReiuOHSmjh80NNBGz4oIwWOqwS9BQNPc6
M/8kmQAn6KKbTqzUKh0WseFyqqyTepaEvOictuBM4Ao8IHWgtqHroz/I4iDxOPtg2HuJoFG68ysI
33ReEB4iY6oVv3bcZjYzHNLsqK0MPHgZ0A+NvEkD6oZ943X9mXjFmn7Ir7LkX45OmxIuVtEYIvr2
y90EsvDsE9IpTXoH67eq2YmEBerSjxKidl9BLjSZ6A7oDuWX96Qexw4PAtU1/gNS8irdU6hb/isn
qsQhE0O8fCbB6IWPWVAOAQLLsew+EDp3QK9BKEDh86iSIv0EQv+mkmafddBaW1AU6brsUWe0ZACa
KxOgtyAiaTePx57Tih1N3xjveCWdDFc2i+OyteF9JgXJ31Xr8NFHkQHZR29fNPpjIYKvdbBNdir6
A9zHh1IBLoE+U0XNni/m2Bs0fATXkPj2GeHa8tYhVED1o5iiFCioKtH0Rz9QNIHLPIvrlUPINQD5
/QhlUQGtEDYML3j0x+oO3Bv1/DBOZlrJHrm+b4UjQo6gxAM//mO/aODxjZkP/4fAzfV168gpY61N
ymf1bSnGz+MAIpWOg9zt9to7dpCN2AMFYbeMYCl7TIOFncEoGoGRhOdnRcs7r10FUbuGuV4Pry6x
AX1irG684d+oaevkbuk8k+zmRYRjucf+4sk7SmTz5facHAtmo/hEzuENsR8+kjQK5nuRiL7YN9Kr
9Uohw6FdFNkUdT6bNW4skGTtVGyUaMFGWba4xmbZhjw8hOECATAwlxqveBBJpSdy9KFzldETi4aO
6UeO6gcrDnDfvBTg7cgLftw2eSsWIeBNSdNK4eW3sA/pALRZBCWN/baPX1f8lRnjIgpNK6WABN38
rCPcTJWPEbZ93DoGeqKpYsqX57aCeBfE4+kOCI0Vk7n2hHUEoJAlPNp0ycksOCnTAAwmyIavIW1d
X7cOgLnyu4ozxh5VD2YqxOHLzhi6cno5rlMb4ieorllCWXu+CuWlk0+OV+Wjrl3VR3b8ehva58mA
ppUJyL99NoLqbK6LiJwSFo/LtqbByAb30UUlY4SEzYm0wzM0DIs7ntIPIPxYYxNxrNEfNHahDDzk
/dD1TUEvpQrzTUhE4VHUP9/enK4Brgfbq52vZJ1MdUWqM8v77M4PxCctVQQI9Zr4jcsIlt9mQZEP
A3oGz7PxgoPfNaDzSdbaAFwfv/7/1a8naUnkDEL2M/QiQOLB/OlhMPFaDd+1NpbjFkNPtRIl+VfN
ICHqy+gdjxLvS2eCNSyVawTLe5nORrW0cX7uJ0B/8ejHe6Lzx0TvOmq2DmI5MdEikehXT5EzG0ES
ifsQaYsJty0ekrvbu8hlB+sqZ02a6Cam4mySvj300DDYL9i0mz5u4/dSieRwYCZ1Vojx76hEdgqt
cD9uf9xhARuTN/tm8Xo5Z2dNUIbjGXBgFBggqM2CR+D2EI7FsfF4ig91y9AYeGYNdPhUMP/XNNE2
eHFko/FIGIHaFY3951/1XAJ9552W8bAfS/+/2z/ftULX/7/yMT/svIWBFOsMhZAvJGCfCNMzyDlW
qUxdA1hOPEPCpqwH3Z7nshY7kIihb1xASKpU2Km35+AygeXJsqdxWVRlc24lcCWiwhA6BcvQtq+T
31eoYC1AsXNcnKHZ/e7X6k8UhaVtH7e8V4KiYRr9qDr7szkyuqA6nLdrsgqupbf8VudLo/25lmdN
C7XTAlFyWoKQOvDGjYlGG34HEcA+AKVLde47lBgkX9424ypzmMOuNrpOLlJqdKo2Z5JA1ikNdXVY
2DYu7ciG1vWp8ESVYXGMLjvcvbjdryy44fUAum1bx/LbeLo+KU2ctYPE8T9+ywylx+vVOPmruXHX
ANf/v/LdfpZLFFZTfuY5gmaA9X1q0sMAkp+72zNwGcDy3UyRpsmMAslnkPWHIgYEuKumz7c/7vr1
ltdyRLRxqCcsz4xjmfNs3i89iIHA1L2WcHf9fst1WdF2UnlCngVX92BGjQ5VtjV+sIVYM/QoGo/D
vKTUzwwA+r2Jx8/d9Xa8vUCuX2+5L5LmEDvK2/bMaqjvaQmCxA6U6d9uf92x/H9g5ooeilmDl5/1
xI/keugAW3Vfrm9/x8+3cXOca5Rp06t9a5Q69i08DOdPL9m2zWkj5yDHtnR4YuD7Rr1A7o3sm3n1
VedaHStwLmTS1Z431OdsHr9R4f8HYYrhUIerxJGu1bkO/Mp3CZjjIPpa4d4VLWgEUOLv/HwbiXvk
Xwd99XFNDBg8R1qeaUiWcJfRuh2/hqA5JttIbCObOi4dRd1rjaM5NI23h+ZO9n4akMTbtjctv80g
5cJ5GcuzjJbqwAw//vIvPAg+bBvAunb9RGUEhZTmzALEhQob6Uwb/gRi47Xded0of8nz2lg5kwTT
1AYAAYMmItvNBhgXDlz18dpTVemuv98yEWpD5dB073v+hCcGWpjNwYjhGx3GY7hOenGtav05D2qj
5QqwIAw4euQZ+ndvtAEoxb/eZLMPaGEpFlABB0qOh9uz+btTUJs9TpV8wAOewyzZ+LENzIJ3xmrV
8u8ujX6v351CFXoIS49gJten6lU9m13roimrNzUDUBss1+twIK1h9dl44NT4dRkkGwWyqa2W2kLn
POJJIs4UKbwdqsbI3OM5v23dratYx1GJV1hbnbnPwrMf18mbkW8U+0UP8u8Ln6IEEdU6hbZ3OBa/
Fj6jIduHeo0XwrVtLG/WaUJNPgt11jPiRKWH9mGo0m7jprSuYQnOJZTOuDinYGTNZlDn5woi67dX
3rEp/8DELWkEGu2sBo36vOyhvvEOxJVqty7o4hrASmGDPD1NRJ7gBSmAl5INWsLRU6R2AZHbEE3U
Bsb5c74kAjEKlh/87L9O6hgTub1ADtvaeqjzWBRiBkk3kvyz2v86E3CPffl/nF1Zk5w4uv1FRAgQ
QrwCuVRmba7FdvmFsNu2AEkIITbx6+/JnvswN+9U14Tfqju6q0BI+raz/NkvvwrCou+3uatUd/Jq
3v39aUP2YfL83spf3ujfgjCJU4gQ15E9ReHQ5LpZfenj8XmUH7qc/OcYQ68l4DRUIjkUEbEzRVI/
RRDf2cO0MrgYJt6Odmz+7ADw6/ObJLAHni9pSgsyXTVs8jXtPpzlh/9CXv+HGHOt/saXekaqhTKD
rNx8AwbB9s8T4ubn6WIHtYsgxfATHOu220cQkz66ERyiKt/YxuEgq5cBRkszh3sY20Vrr+ocaIB+
10xYm7xtOnRroyWTUemaugl3aFZG+iHczNqfzGJ7eeRiklyj9R15KnYNnpjrL5BF7lZZuBSS7rns
8Ij7BbzVqDTxWtdFRGhT72kq2nvYO4xwC03Grd8bq6M7G1F9Fw3GnhzItct5QZ59AwZSsxa6Dtpd
lib9G8rP+Ssxdb3tRLWF34md6k9pROIHu1Zh6bMofvK12WC4WDXPYu7IcYq1xl+LpqxY4A3zOHVt
QPKgb9qvlCoI+PJAy52Gm9J+0XIjaPMC+xf6JT3ybl72s0n0L6Ylu4FFK58P0P+6GNa5jP+WgwLS
jkHRFh8Yqqb3E6ymsWJ1BfKcrmA16AwFQH5DSwHaGIPtbkyyrd+YENMXFELs0xRmbA8X9GmHQTa+
AWMaXDUPY9icdwOcZQS7FMCYMn8Cjlyc6WWcDxlSDY4pUMBjobKOxblrq+VF1J3YR1G8jRi2hepc
V5isVtwFa2lhqog0p4nmXMT47jRWzW6zrDlHA6bVOYm7lIIBNEx7Yq1Lc5jPmE+iJyBwkC3r92Au
+G8DWDYMwCDZIAEEFBYNhhG3o+vhNIIuoV1vSbaBRzxV6/hges9vWIQSTI9ZHJUylXY6uJXTV2gw
qKkUTE5nQlVKgXCCKM7RZoZ+NZ0H11jMa0j3VaCnLxlWITyiOAdUbibefSej6pOcB3XIz9ox9yqn
LHhDXSlKPlS9OXdsHcolXuo37cbwlwjDVZxsI7euVMbSpIwNxFdugRPBxJM4cDbbJMjIXqguOa4s
kD+ltdPbtGnxAEsWDeJSv3Y7ZVSwhyyCuKkBvX814EtBzjwMkVcsS6KOwThjq07txnm+cenDkxMx
v3Oe0PgT2TD4fmzkzIYboBZDf7Siqn6ZILxMv7MRSlCR5c5A1gaXRbNmQMhw2y53aYY+UTGYit9b
MuJZAiiImLz1wJGVfkitLyKJkUvht6x+dJqGUOccoxEkHDKnf3Xb39RtWztaQpPAkrwavexvSAMU
CIDlY3XH1EYlwG5ii/KoluO4sz0GniX1C/BNLpQq3bVJxbu7gMJ8ci9Eg7PNXR3601Qz8qrAtnS7
SOI6KEbp8XOjVgATQj5FeAyLw/tEnK31p9YLXYFRNXWwyxzgbl6gSWjcUTM4Nz/RFTsoWaBvDFMU
gBazuULjtkFqCN1l2fLuxxLg2BYcVesgi7GBn/gxTPuqvoNvQDgh9R0HV7oqicUTAZrHFSBiijqf
hjCRpUadqwvdjyM+W+WglQE5tCXdpdmadrsMs93hwKIRa8GTAVopVZUSceBbHaoDPAQGAxQZVYe4
tS7KwQiLjhtEE/t9YJN0AKKm68kBDztal8PTTtO5qCirovtG6yYtoO8rfJ7Gsexever1qItpapMt
Z2pM6G6Kt7ArJLiW2VQS0ozd/ZLoBmVuVLETzaapf25iNMbyRS/reFRk6cPb1a99UufBnLTAcqej
hysjn0S0lpOOgugvYUW7AsXhp2nImRRd9pVlpkMNQgIoHn2VuPTmWwH32AkA15bxm7UGJsnvknRO
2JxvUbgG39BsRSzGMWfLcmvCEBbnotlWeobyrCHrbpmpknMeYfnnfbDB/uK7xPxg/imFqu0J/f3W
RPkStItyuQd+e0LUmAR7JjHMs3bak6E+NptX8BaRg9xuaLh5vYt066aiTrM+3M9h6HihnXeshBri
wt5gceLu5bJl2yc5W4AlUXBJl8s+3aZCz4Fddwku2KVwUaNsCXiVmB9ZnequcI2v2E04p3S7IxC6
L4ygkdjTsN8OdYpt8B1GqNN8s2TeTntUPBUEH0ndAt06gut01t0au3JUY5z2OSiZA3kModbtP7eD
0tMho5ls1l2mq949poJbSK1NQzwjtgZ9Rc6AIg3Z7zoJdPxYVSJjvwnjQfi9gdm03i9VhrCYblkz
HyBOxJaboNZht+EcyW345UWWild0m+SyB5xDeDBo22bJuRft9OJoVL9gtOXJ65jpuQ3zbGoj16GG
Bp6wKVgzZUneJJLJM2oJm4LtLdS4FFqGenmpwkV3x8aBbrKWiwJcFTDQ1UJiZtQsq7+LTCOApEvV
kAI41Ch9letSqR2EpXHoKy+C/kDmZCB5g2uxL70Z1QvwJjwBd0XW7NgOEFEvp6xd44PAxeLvFtua
4TYNE0jvYseqG2lC2/foa/KpPUKDBGUmobj5CkAubFdG3DtRYJfY6KZvKLU7P4XzcscmAtNYSIwE
/gmIxra/cXwNv0fMJQwiwqNSw+vWtos7R5A12MpgnvEkiYw3eC4Z0ORuleRi2bGBI2MqSDNX8D7A
hoXLeb6K9nKFxb2jPBduGeWKGwTi43s1zdl2Trhvf9QwGEwOGtgstwvXWSGGrvVsd6xZN/fGxjDN
7uB4oLIfNOuzcCl1C8eh89TCzW8/xK5Sx5l2muw5g/zfd8vCLdtN4+ZSWsDeovfDTjKjl5Na4mz5
bcgY385pN4V3FTa1uGHA0b9hCdcmPjRVPMbr3lLA/OIcdUyy8oM0w5Z+aiASZr9EaafkJ0mo8J+r
NkAdUlIugumBL6rrSpAsox511RjY7EHCIsDcQitkkE8WaLZsF3U8mSoc1q5dD0SHlZkKBrfeDXRA
LQc8b78N6hf8pyygyqbuffNG0dqxj75WdMingI3LN+4ZsguWZDoUeEaazgffsFg+C5TT9p6xTtCz
WyOIL+Q4V739AWrM+FcigDJ91ELXgNmEEAtediYcIXtla5XAsBDaAsQfK9ZPWem2y0Vqm4lGN+s8
QMvAxmLNjopiyrC362iy+6mJODRu5NoRf8Mk8Nfw4jIpKkq1Lv5rFabDAp1X4LY1NCHXOf0xqm1E
kKh7I0YIMWUJnD5Jqye+N3WVnCnvaHCkrVp56ZVx4U5v0DcpoyqsEQcYBIJBeYMYTtFEoMcoRBjw
A+dZih0ntKPP5KKgeW9jsy5ZKQZjfgDXmNU3sabqyVVzbW415uEMFifxkpynZVX+BKMQzQ06Zg2m
8ugDVsNPBeCVLXTkguEhDOK4+tY7gt3pWD0su5BLiAhEWa9e1mRO7kRQm9nkpkfucx5rj6C7Bm2U
3QdOJOcl7qk+TgC6RfsoQ2e6LqtFt5nOPQZkuGikVFJO+eol5SPkT+I13jdk8nSGbRt04utS9K2m
b9QuXfi6zXUA7BzoKu0jFZDZPFssWvLZsRlGrXm8dVVdyD5CnrR0UbodcBN7kqdGgi9IWpfh6aI0
EOwIqdcw+L4E1vFTChrbafUWw7tcDTD3LOAZJhGapmi1FS9sV8F/AiwiQvONDGvyikozrvZju0Vk
l0Ie+pvmQy++c+iUQAHUIw0oPfddN+Qwz1tf4FLV2Eeth3r+pZt44L+XnunmU6jmROdQe+ftbeZq
pgqTjGLdNdBuqvfIbZ1+Yw1N6h2Im4r8iihgfiVi4CbuIhU79JpdFdf3osUXyvnaDcONdxEQV1Gn
t/Q5CmM+/OB13A67uJoUvaG09+OeK+PXghoYLN5FSc2WX9Jisct0sJPdqW6d54M1i25eHU9jsbdw
yHAlgQW2+8J7BJ9jENZIhFgyDyg+oC9Eh73lDTLRA6Xj+m0YEIN/iFnFguVzzVmzR5o/ipdlymj/
FKd63M6ZGhx4OGpERoJXqugzaKVY0GlcA6QlxFdTdVjCtHmuNqSND03EcKSoglD510mM3HLQY03c
7Drf8F9iCYEWjCzYQIWflR+mPKKon/bQ7U6ml8Yi2BSiHXt+m2HdN5G3HQoK9PaW+hD7une3sdxs
t6vnmBRhkCA+5jbzw7ajuLK3PKrmJT4sWSZ0IccOtSlJhmUqhtXVDWLuNuuSuRap1oRkJSxdEllx
TkwLjThTy4XcJADH/tQhx/eB5k8gd8Ey+DBffIcUb0BGv+22JOu/6A3G7YcJhfGZ9AuSRMDuN5w5
XELkRoL9Ed5WZOKvvu1xK0ICQI0FV7rXZ4YifC86CpF9FEXuB6RgKD3K0GWDzBEB6ecZqnvz/Toy
9SUjaV9/qeskfkpnPhjUIGa6bes1qs5hOLBtP6Z0lgctBG6IRadZQesLqEbDEG3Y07m/tM7mzGDa
hN9aWH+Re/OYEQEdMxBUGyCjZKQk05I+cc6E3FXKpvQRSQNONKE1AjNdXQqolGrxM8T6ANAqOGV8
++RN2Ehc4ENSZqJKxzJb66x7gXBW8tnEIwoV01EEAhpGc7AXaTTf8y1mvsQzNs8yte67D6l5nGbS
swd0/aS6NwCrfkH8nNzXhU/gZKYwLHuWnaXmgPxYDJ90AAOle7P1KQibcwOVobqDOMQFwjjgRu6q
GHUSxrPbHZx72uVIQgHH7NmzLSitwwG2VC3o+VVNWFTYhqaU69Z1O9kg9H0de2a6B1MxtDQmlFb8
HvZTZEcC6YdcgyZfw8HYA4dKU86+RAPQHD9w6DJXLLSPb2Uft3dBFq18B3/wKNjhlOF0bh1wQn9H
c74bgnX5VelLlKhGCyU2hvgMhf9grZvSQA8kKCfqINQDoPP0s2ou/qHoE8MOmIsh5LkWpB/wLEYZ
vRMzbM53PEQFNZl4grL0EplQ5yKEzP6TQ/XGiy3eVLxfIeD5lcyX9k5MPU5VFDh1Q7rLMhAvnD+P
GbE3E5nbOa86idS2iuPZ7WHQPtod4L71m4S4xC+EWWlLEHMxlEZxgsJLdbh+v8FOYpS7NJ0XHPQk
k3mM5OrGoBhpCnRf6LAjGRn53gUjtpPrV0QquH+4ZC+BWb7ck2H9siU+mNC+kIFCqkE2qDoZDuXp
omnWmu89jiNO4+pwJoE/rn5BIHNdHDQ9HbZcPeC1kvQibLQEGlXdgL2Kn9MeaXTXD/FthSTonDUO
hAy5wActm4TFLgoD/QAe2pYW0o/tA1NJWp2qIBptSXWC44S8GHY9Ih7YD5OQdkKrXm8qH1SKazPT
WzgfFyg1hgeLwLKDD2eIGmXWNkCeq7Ap6To5PAi81aPcZ+jYCajL6GIMiRtyBZyUPlR9OH9d6hj7
JBr6Vb+YVaBcEJzCDUAwUqGDZPma3i0ebZoXywZ2C9mGoT01tQKpa2pmJL/wJEG4aka0l3Tk0e7r
OLA/UerZSbqqLfViLi5QHOxLjprrJqjURFFlOjSGgG0Iu/yylz97pJJlpAkKCwjtuNM0t+yQAaX0
djklZ2jJRfdZjA5PDrQLFGgVXwZVmiDagoICP/uDAM+37rium+5soKEkCrBh3D0lAyS1oN0ICr2s
BPYE0sLI3dC6j20Bv3CEFjPBakYvWI3V6e0OSX1UlZ1c6i8imsVn2Vr1iOzwEkkyJ18l3OeOsE6c
HzeGFqwN6JwgK6gDcpaoe/sdQ7F0YmuTDucOYRZhq4pnBY2XoEPSbAZE5luAzOM7KFdNL1ZvXZ/X
vlE/VeqHXzgqaXtb+xnaeM7X9vIVkNSJdSU1SlIvPk/92P6w1Tw9S2Hhrc3GYPluO9yZ+Vhz/eAC
u82gzVBR8BD0E4xjogjizVxvj1G2pOB61Jh+QjpBPzOHTqyuh+wzQe/jNGc1vgicm6qjQJcOfRMZ
+l1HoA5awrRz/aZc0CL5MSrdikZU0J6FycolyE0teWBzWgd51xD3xDCzuYUo+NojOsbNPQWZvyk3
edmVDOTuXQYdju4UowRDG4Uv3+u1h5Ajr9ARnsPRlNgw7NfYV9tcCsrdrqUwH4acVNwXVe1wVwDL
hvYKA83y2BNcFdzF+N1rzXo45LRIo7PK260gkUTPa/PZIhEFgrpYMoKmoAQT4q+l4fM9wZx7b2ac
6bCbogK3Z8KKVQtz4GGSnHE+l1fVC1jByZBtOk/QCv0Mx3f3FNfMnZpsRgLfKTKWftTyGx9X/cv7
Zvs9rEv7naBlh0QNF1UhqwhHqgI46/bv/3zz6/qNZ3L9oZcGnX1Pl0O/LeIGC58e59ROS86GNvgB
kXrzZKKsLZcFt1LpWYOeAfVI1UoDj9xuN61S3zse1wK0AtedOB3RRXVdtvzq+zr4Bs2B6SxQUndA
/4F8RldCX2HZhufB2Z5dvtTT8JXVqyUFmActmEnapk+JnecTChP2Ba0CeZqClHzGSySHpk3Xv6J+
0PcELLY6JxCLfvHoU0ZH6bLqO0VZrPJGDepF0s58ohUZvlaLwa2BHOcSBuNImrLxPJa5FWua3Qql
2m0t0C3DYdzqPmhLE6JkzC1u6BE+qJEy+UpALD1u84Z+pfPT9hP3U3UY4jSiBSYU07lJQZjosV/q
B6L5yO/0LA2SGKL4jMkbetxdZtSTino2nO3Ehl8TYaIwfQLRTVbBdjGPMGn5ilYLNn+YVijjLwqA
j3D4sfIVwkrsE67p+TFOqb6E5wgpJfTv0TMNMgvaeUb5OUvJ9BNt9/Fz3zdxje5kkh7UthA0wUyI
xZzR9SuqGYlVv/haHyB1IPiBgxt/A8auq0rNoHme874m52BoGlYSDuYjuslQFYIXKZYjvbC1Krmh
Cl2GuD34MePBXmkABfII3Ri/j9Flek6DJg7yeUWQKcdhxfRuyxDP8K/JU9CRjBegMmDBFyqz+xZQ
KldCfmR9xp6We0SD8cZDDgCCz7xCn62D+xqua4PqiSeBnwtKRI9Cpmq/pZgSxNg7XLwyeFzcdBIS
bNDBlhYaCCk+EmoyfYcI3I9Ax4XZo+UXnRM9j0lR4+pFBhBAgi6KluVpJmY+NhChPiBO033YZCDI
WMYhWxptuPUUq8cXyHQAy7rGffBEgJ89ormIBi9u1Pg3euvjG5knpIMrD9F3dbPYDj0kKnrgwxZc
hUNvPe6AlekYUqSSL+gN6OUOHVi7D33GwddeL/1iaNPb4zoHyPqFos1zZ+ByWQDu0T449D6LkaPi
hRD6UFwyhBsYR84JGmNB8h2H6ze3Dqcg6jnXO5UgoB+4D+rdgIw4OHRThiXVQcpfq6rF1xaQ4RQ5
nJ1Vhf+nFw9EpIB2gDBAjn3rWthJZ+j7tTVBey/N+AvIT/Ayz+h0qMNQvhJKaFYaYtUT3nn7DYmL
QID/KdCtDiccJEzN4odpsEgAKAIN9gKL/G+TLO4JqI/uJtGIB1Ud8d8TE+on69TydMlIjvgKwF2l
QXZkqg6eAhge9beCaiSsIsj64SmNmBmAK1v9buNwBEefGXl0B5REkawm2FNb4eZhhPQ2h5w1oKpD
ILBo8JxKnn2E0chgMXWbvNF7tXTse6eS6BP2MtoPKmgw3sKjP2VWo3naxBnofm2A7NS7GcT9cVXJ
UpJlrsperQjFcWLxiY3IxGdWM8yUOEYwD7yJm3M9afqzSpvgW6RH8cAjh/5JSmCU8bqSNp6PiRth
YR5V6AFXEF99xCy6/oUjBEpbjNxymFlY3QiDrtAnHaJ1A/XkqCJ5Anvd6JEGZjprNGbHMggvG8XZ
rR0OOumQbZkFBtfWpC1uzyiSLQZHCa4Ybx15yCCVPO9NOLh9NyTulKoOFqBINsb0BrUuOhokCPsv
pgnmegf0Uoo8cLbP47ymRxVJFBTh6shtNrCQH3vtfe4DbEzSk5blZNJTdiEuSfltmCm/yXiDgkpa
QuB50jL6Mk2+f1vbgYEDm4G/HQ4obgupe/vccaBBMwsh8jWHJW02lxVj5NQFYEB6CGz9kECq/BAJ
HbdydVH9tKGN3B8klBx2ANBU7HlDwf6A6Ud1QPTFlcBhs+jOEAtMxxMi8/JQu6XbVejnG/ACeFCV
AiaPWU6Bh2E5nJcGVTQjDdsCpkK83xEW+p/zkg2fph7jLu6Y+WacqeedRma1I6hwn4AN5/cM6c4d
NY2BnjyZkrJDjWNQj0Uo7eFMqx+2uanjsrXBdk43iSjWDxUmZTaBe6IV6HVm4WjXYoji6BMM6Idd
BO3sZ7f2cPty+lKY4+QbkE4TFGpRUMtv83oJe6pxaBei6cW+S0Ob+w3T8bhEFJOiZDAc/Eu0yFcD
2DcMu6xO5GdMX1BdiLlF7rumcD5oUAsuOyB25J7VJvihzOTGXUZiuuW9SIBiMMsc324czdM8EfHK
9qGo2cHEavs5EOz3YwC1hza3IWQxYWlJwzxIYQ6z5wju9xb6d3IX+RFJEmIKWhG60+2Ry7b9GgXM
/AXvQj0UsEcR+2qILSl9ZdLpPK1b/yYn/DNypub+7ykpEq36xYC2hiAKrGyAzH++TxvWf4kE+hV1
xt0RLlawcVwoU0dsNRR7lz49SEqyi34MGZxiyzWdU7dXayObXZ2CQZo3KGtAj6b8a8CrmB7nOTby
qEEyVnkArdyLoXAFJbG+q6PmKahohLkM5k3gVfaQhMitD2tca5o8UQ0TwBxQVfU0b3i4OEDnMR8h
ODDncyi3n3D7UstDtFXkibSh/kJQqz5DuMZ97oOeT3md8joA7rQNtry5xB+MvtXO4T5RJXHrdMDQ
xr0upLOHIekxXYA5GX4MkG2rfvVvdI7C+s4IjLxy14z+RgPM8S3CR36KlcfEl4rYnOcV0b5sVnjE
IKPEcB8ddHxGm8z3PRJgC5Df34MAuZot/iZa3NiQ8m2n30ierPhu1kbsR0ai4CDbzZzXoPF/LZsd
6c7IcK7a3DFOj+Ns0w35WhZ0P1xaf6vCqcsOYsYD90YHTyj1N5SkXqMBYRclL5Go2qEW67+ITTcI
sNmEwbRNZ/3sm8QdQ9fWb2hP22dcJ+Jbz0JMRDFnq39BiAd1gUtbFRcNxoUPZuxIOaHQpm8Y2fsT
Ru0myNMwnuFEHjvYFAUKMB2VVyuTr1wQe9SVQ7OOLcGyHF0bQnWgRtWSuxmE+6PxEUIfZAhsKVZn
+6ProRhTrhNEBdHUzhooZzsG8EomyPowQ1RZ3mlYSLUvQZ2EywGDUPVEa2H5c+0DDAz1FKovslXY
kEiKoRC0jMFIzhEk2pISY6LoTjU1bW/Sba6mr/gV4XiMfSo2zGUIoBokqRT/nI7d+rNLZVcEPWvF
rjILpkxZTarsHp2YqCuycYq+dNtG1JtB68gcs77dmjLwG2bHONJmOaBuQj8GHfJG3GdU4T5B1YnR
f1Z7yKvn/Ybd+AigxfSWwIwAMEE0aen0ASz9PbzXFdouIh3z/TSJfzGeLg45xy3Y4j+DMl2rV3E5
GBbGlTlJNMr3drvcQnWKq/aD3/8O5utawCqqVF9d5BX+hfqFIX1S2Gh8Dj0l+R9B1q4lrCadLLNF
M+dkYoDszh6gB4I2BuBE3Z99gWsZK4NIylGAmZMPwAi7vAI0fj5ywn3n816rUjXUroGmWCDaNg8I
bC7/L5CaF0zjf8CRXTszIvtrMtQ7wJElUNCLbN2NiGFreIjq2GiQ5tYa2VyKGqSLG8r+DKF4rVBF
mhUp/8o1cLPQXFsM64tUfWSd+N6GusbehQ7gsNaIEwIDK4BAe8Od8zjCq/PPAKjpFXaWocSLIjDm
TqCLsk9QMPM7KBLHv4Mq+8hn6713uDrSmA/MMUaJoPFCDD5Hov/GoiH5b+Qg3tlV13pUsIu5jNtS
HAqKQveVBXNLP4XBZj7gqL4DtLxWlIqshnv2kIZnAk/O+EgwddUhwF4eNVLnReph/+I3gBH/+Yy/
s2DXVo3ok6OATQG1R+704C98sWlrn/4LYt17f+AKCk+WYEooC4Ib6qH8sdC6Qw5pf0AqePrDV7j8
5X8Dv0IKTCiWKCD5MegwuYOCTjGLKbtdW6Ne/nmZ3vvql3//b3+DIicX0gh1irKVnbhTSKNXNqXT
B0fjva9+hYoXEvM+NlJ0tJIgp/i8BVkEgDIWDXFEkT9jcFxLTRkkxNavAK/bsAeaJWaAVz76Bb24
tNwcKpOPcOzvffSrky4mDReEVZsTwTWJ3Kp7g2IFjuGHhL73vsfVOTdjnKx1KBBcqw3X74VLo3X8
658/9jtPfy0whTlzHdqgwz0FFD6qWogqr+v3dviQKxheHvM/RI9riSlLZWxp1c2IHuKbSJoHmrwI
TX4DRvAMnOebsPUR/mffN7ia/tk7XTg3/7aB2SxC6IuDdtFkZi4vDGANXOJxxm3zwTF855Ncq03J
KQRAdNQzOHgVUpAolWhb14JEx39+g/d+/9UxJ5ViGECGF53BaTcF7oeJug/C6nsf/Op0Y8JShXZo
47N3PHqEDeAwnwmGPGgSjwk6Sv/8Au+c8eTqjPOo7uq1jaOzrEOyB+hJJJh8Rcuwfhptb6D1nxLT
f8TLe++dov/7weE0l3QRpALPPgYlQApTf6qQHg5jNf+RYAxNrg65rRqIh4wDNnFUxYXHacxrNf74
58XK3jkhVwecoawN+qQZT/CZh9zEWrqI/xRB/LRk4khhoIcWz0n9qS0FvVZ5Al7FO0/NeFoypTAH
pX0RqI+ED97ZuteujEBRVlvm/HhyHPRji+ZaqeSH1Pv3bpNrNaepntqFpc10wtAJfXLT/sSo9/my
WFMtZ3RF9WcgI48p7w7d8IfF07XAEx2mGEi1CM0trkaw8SGYApjBR7ZH71ABr90Z0VPKuqBa8Urb
cl9NEFITHTIHm9o7VKWwT/yQ//lOIk+vzr5e+0mJBO9x0Q6awIGGeMG007O9ufjFrah7Uh+8/fOm
fm8fXN0ADNNsEvTheKKNf7XglpSj/0NBckqvDjyGw00aN9104ivUWKJp+KFi8Ar++cnfuU3o1VkX
hFUBQNzTSabBZ0zZgNN2oSjW6kM+5nt/4erACzpmWTBaf0vJJWVoocjlJ+gHpS26Kf/8Eu9cwNcq
TsThvrIdxFNtBmlCnmoMRjWWik73qf5DhRB6reTE2kDBBDfFX8FB5ECclSFFJ/OfX+GdHfT/VJwA
RjOAd7qTpuyFhe1QYGb9ZyIAwDL/35AhgZtjisbutNQNSB48+xx/nPO8832vHRnNUrVzHHBEPwXT
MtCuK2ALTJMruf6ZWi69NmO0EIWerPXuJJRMS1Nh1H1JpP5s5a/ObuOCDkMgNZ5EDSs8dN7fgo9J
9O8tztXZ5fDCZDSDa+iEDoKNVbXDTPIFnt32g/TvvX1zdX6Xmv/v6k+8+WlwVxR1/GEB9t4vvz66
FzxO1dW4QrNV3UIG6c3JjH6w7u8szbVm08UjblIbZmFVjLhWLxjnCVxtf6rFSq91m2zadX3lsTHF
pl4c6f1N1evPYZi6P8uTrlWbCBC5buHKnch2MVZjwDT2l0/8R/vyWrYJ2kMBKDUSucUkvjHUwQXG
C+5/OLuyJjlxZvuLiBACsbzW2tXl9tJeZ14Iz3QNiwAhBAj49ffg+9KWW8UXvDjCFdESWlJKZZ48
Z+XYt6wsXRbl1auhDeKwcIIyv0G6BvCOjHxQIpEbv3zp9FXjgNMH8xIivgqBzQ9OQBCw7wD187/c
nxnbzjEslkTgn/SDybtWmWj31cITP02gahqn7GVbD4bZ4g6WYVtL70pm5Rd7kMZruecMLAUAKE2o
MrvfjW0VDOOdyikFgZWm154D6gSw0V//Q2GvrXHDeCNAakiN9G2KbDApL0A2oVAF2U6UMtz/+l8k
NW88dk3epjaI5NANFAlqnmXPYyP5rgD/7qJcMKusREA5fyirMtqjnk0i/4T7Xg565fiwDM/kdWJ8
jEIOFc0UcGnV6escFUWO8jOEtW/3x2dxVU1yp2hwWkdlISYQxE/lpWTOS+s131g+B3vU1v2oPLrC
1m7xX0ySp6GEVpUAAhHoiT4i+6yry12HtM6FVOwdAaBiZc4shvNLdOKVYaak5UHvuj1QFQuaUNbl
Yxm5X6HUOp3uz5ltVZbfX/XgD8ngjrRED7gpmn0P3ukDAOLbmM78X1oCr5oHP3g3jShwSXdtikqm
HCiTI2ndjXkRUyURxYdA7Hc+vj5tx68y66dDV/Rrc2ObfcPaAYcEK+TI0Hpc9U9ZhhIXIqb3I+I3
x22zb5h8Ae0oncaggthBw8hrjxJ1wd0zKo9QzL5ycVgGYTI+VQ5SE3kBANOO+8GFucgPQlulPI6U
OtuuVZPzqVNdFLqyQxcJiO0eipnIz7JE3d39SbKNwAiY1T4KoAmyExlIwgYfoj8OePmpw26zC/jS
/T4sZmDqJZaRM0coCAqzXed2P0aunKcsBUpoW+vLyF5ZQS+GtnP8Fq0jVPPSFw47e2kdbZwfw4QF
AL9AjUVoHTj6cFdncBBUxQFBSPGIcDfOkHGHJxpZNlTboDaAjeX4zukD9tGbIUa7bYqMC1ylFbA9
YRNhEC7gZBEQfrsqY8BlbGvfsOWoj9pIC49iE6khOGZTJHdLaezKhWDbP4YhT7WHKhJUEgP6lYGb
gGj+BWHLbYrtnsn3FCuJolcS4uO9mv4EPKU6QAdrjej1bfvyTLInzlA5XbUNvt2XUHhMCfir8rS9
LBfaiufx9vR4JsXTiERgA/wyNk/TzoCuuxBESmagEbcsrmeSPCE6RXLpLQdQOMOtzJMIrMSgpFn5
etsEmeZLWuF0qZu8ZLxCwQUK9HYl9Mx3EC9UG7swbbhXEPzzWPJSTmCcC92kOIWTKM4+gPSbLMwz
pRE9CRh03xNYGFXlx8bzGCo5xmLFU7GtsGG/Mp/AuEtbbCKPRO+qskdN1ezEK9PztmfnxYb1eqCM
REVNj9YXf7Vi6ilV/rV3ELXQc32uAnfT69yLDTtOu7mPu/TXSQ1qceCixuwcKMDi729Uy076g/gp
L0vCyYSrjIIz7B0pStSohJk4MbVGHm/rIvr9rolo57i87jUIz3AZ9In/N0Ehzm5W3TbxeM9kfgr9
YoiipeBzFwhsVMAIOaoyk6Z5vj9Jlq1kkj+lOoRQvE+SFxBPfNEFCl5Q7Ftt0nP0IsOWaz7MLAdI
EveAAx+LpIDT7Sjq69dc0rfTJV5kWDKIfbtB1I0PZuv8QWQLWp6cIfZ81PlwGuYvDf4bhv7x/ly9
/RCBXoOx2mmowWiYYTgA0stDn8YfQfzV/QSIlR61dNgmljvPZIPy1RCBCGZCP8TL+AGBFHIEgGBN
hN625IZ9g43A1b5cTg/VAi0yOUF/bBbSn/uzZGvesGq5JMAZ0m2PFEjtaQ9NvuwvFEjqZOV4srRv
AszoBLy6akp8flnA1upGl0feAzVw//MtJm3iywAsVMDOTD7CVm3wEZhB/rXiTecdgYmd8m0nnwkx
yxO4uyij0I968tVPDooltW9VPX3fNoZlA79ygXkGuqZIobgnB2PXO636H1Tnzslh29gMPRNjxosO
uYS5oijmQoUwALHT3gE9zwoWyLYEy8q/+nzoKgZZiajFL47KSCABlrD+vTeCLGzb/JiGHDfjUOMx
/ogICUC7M6Q/ALwGX30RZNPn+33YtqlxR2MxkxjFHMNjBXwoGI9CFPqDNG5b44YJC955QVtPw2Oa
BM9gBSAI86zJytlm37DfqM+QBinG5KQaDyRcTRmdc1I8swLc5ve/3uJgmFiyCWWhWe9S9JDrE80/
JcjSSgSfKUPkImMrN9tyB/8Zf/NMRJkIhtnxFAquABnPH1rKPwRp866uhuNCEiHb8NTO27Ikngkn
Y6CCkw7N0ZcrimPbRV9QTrPNlTTFCsMKRFMQ4YO4Y4qipUNcgvRL8nHlirasdrD8/srWUEuNwCr4
xlAWHeT1DvXTDwF8mB3z1lRSbattWnPfqbmDaEOG6mmU1fjDg0PKk+T8GbRwl0Kx4/1dZRuJYdSK
NQXthMZInBE5WlaAbo9LP9iDFmObDIJnIsnqqh4aXwvnZYqWYvMGmgudI9dgwbYRGFYtq4YKv50X
Gc9qJsek1uqcDcp51iD/uT9JllPJVCkEItGrRhTAYzEaRo4sHpAszCq6spssNmdCyKpS1RmhI5qX
LtAEFCzAef4pJdkDylYZiBRR6g3WiE1jMdFkvWxLnnYUnaU08L8CuzCdUMG7Ri9t2bemWCFuzByE
V4Pz4o+jswORY38CWkqedaq/kqylH1287O6PxNaVcV8zSJ0yMsdYeFTLkK+/2Pq7NBsPKHSl+2GQ
AlQqulkxFFtvy/Z7ZfI4vZJpKhe12HkqHvwp/TsLOPhniueRgreMNJsilZ6pD5ilQ6e1kDzdEUFu
EEoagA/fGET0TFgZmaoxwz9ovQMp7j6ek2bv+msPO4urz4zbOygTP+yYk0H8MQBFWVcB1OdnkBhC
WkBCoYGjkun+2lss0oSTgQjB90HRmd7SHmq/GcdpBe4oBznBbe0b13k+qkhy5buPPCs+SAo6bqjp
rAk0Wk4sEz4GnhVPtUWa3RCTS85NXxVIdkXBKZY63GblJogsJygGApfo8Kh1pB6TKJvfNxr5wPuz
YxvAYiOvbCFxfAdFHmN2A4HTsAf3CztMDfRbWrYmgmI5Ev8AjEnSe96EkwoJP/a9Lrx9Iob3szf8
jGX4pWP1N7fyb/dHY9lLJnxsDukStgnSGwhl5AUnbv5ZeHW24lDZWl9+fzVX4GNrEhSjwoJlkxOZ
gjEmnZt4NydOHGwK3nu+cYmDuzYA0cxAHlGrfdUdSFdHFGBuMwUTKgb3bFBNOk3QEZznvV92iAwF
CGFum3zz9h5kBMZjBLmRI+jPOozzz06K4u77rds2qmHGURk64JyioL9D6rp8B4YwYB5F6KGc2Q0W
+plN3ZhYsb4Aw2bm18VNQQp1n2t+SliMguDR3RheN3FipIh1Kuquvv2/YhI4tY6oq60P97/fskdN
oBgB8Shczb64yRY6VaggR2pfoY5+W+vGPR25BHSYHqlv4KYoUdXqTZ+Ae6tXHH3LEptQMZWBcosW
wn2sSEoPVV9/S6BRPOp+LTJjudRMoBjlnm67NOK3bk6iXYs4zbUN/GuQuMPHGJTFazFL20AMIw5A
j9T4kruPqcImQukqVB1nEOK3eg1RauuB/n4U+S7ifP7kkMeeTvURBe/zQ+p5jywG8cb9pbb1YFiz
IwawY4RleRNF8tTFYH4Fbdt/EBqpjvc7sO1Uw6CnAEQ0INMUNzxaxM+qmzx5DieU26+0bxmACSAD
oVLEUigl36oEkhC5gJ2hmjEBDYmstjl4JoQMLNmgtRwV2DuFOM9jmxz/hxyHt+yWN97vJn6Mu2VL
58AfHwXgz+LkCaTri13p+Sim2qUc1QSPYNfV8zNKGEAus9PDwm3pgb68BX2um4Pb+OimneIMFEVR
U+GP8jyFCtAAanv5c+h5M79nyKYjd47CcMA/g4r8SMGCgCLzsmJec3BjWjl/5TMYrmhfOs8FkTX/
ASa4zkWND9zB7Ew5GG2BsgHvGotAjOzGjOwqqAM1XxbCmz7eVW0HAtGujUN3JT5m2Tom9m3qp7GM
59Z9zKvyORiB3Va1/rppW5rQN/Afj7GYFL8pJwZ/hT/4ICQriizIVkJXtn25DOqVF9HnhQIrjKhv
edmzfR679CO4y6ddJxRb2Ze2LozzB4TkkCV3aheCFn1wnDy2sFa5fvOEzbE1DUqNI4h1YERPJzLc
5ogloJBPvoGSMl85fWwrbJw+YBEdAsFAM9b3GqyzQDfWI4rj7i+xbXqMk2ch1yf1ULm/kibSQ51X
AJ6+IizWnhy/IG5vmK4JffPAmEcqMNWAbxOb6JPM448kG8mpKLsnmeZAg8JYDp4Eq8fAGrD+yTm9
gCphBjlc9qGuMF4yOCDKBc2IWwYHb2DPqhymR5dBnnnTLJgIOVC0zhE24nAbIZyza0awHtNsSKEb
kOUrOAXLRJsQuSTw2kE4fXXzUT0AJoxgVxBoTIceItrbBmE4JKM7jW0Dvb1b6VUp2ONx9jhzFjwO
KlzrwuI0mKi4qIICgVMKceuHcryytL4yh0bXEFxakK0AOOL+SCw73l1+f3UsREDehSKF94yQwcdk
eaaC+XpjpMgExoHhpYGayjDcQFeBahpWQVuebpRf9UxcnN92/jDEpL+B36bZ+x3KGouiBvlgtO08
M2UQQcYhHRIl/a3xtAe8wvi+hCjofqr7je/4XyVWr2Y/qXxQlUsKxxZlxV+dOqTf4yrD+e/4JaBN
95fYEncywXERRwE3JGTEjSfIngYJZCKzqQoekeEGiVjQfY5HEKvd78uynUyUnO9EPUldWd1Gv42u
DZB4ZA8XCxIO29o34wZDyhiF5MitnaDZCe7EbPx3LhpvpWLKcnKYCDnSxl4BNZb6NrreNcuS8lTX
8UtGcU/e/35bB8vvrxbcp6IGILisbzxPXvwYUmfBAEruzaEIUx8xH4gPPWtV3YqI1WcGtohLOkAd
4/7n25bXuOFdaJRwyHlVN1AThaDtHOrjCI2Uw/3WLagCYlztKoGuA3gfp8eIaFxeDZD0QFtWLQjg
imdwCV6ALAB79MrL3jYW867PUIzc1117y0GzvWvy/O9aeV/uj8TWtnHVKxJy8DZgmVldP4cef4mC
8OV+02/vIGrC5PLIg3A8aPVuIeQ7fsFEg0q553JYLYa09bBE1F7tUUQ1kCVs8/ZWQcwATOTIYg9t
DsLy6ef9Ibx9tUHh+PcOUiHbCQ5heyND/iHr/Wemu/fgE/3usG26edQEy0WRgEZPTuXNC6EpTkFV
hLcG23avUVMOETlUiDyMc3+jLqXfAx5Pn+Z0kp/vT49t/pdN9Wr+R1SH+nHK5C0fdH4A1963OPQh
YZWka0iUtw2Nmig5IKfcusFtcHMy5wF33I+yVA/wXZ561T/MTLyMXvc/oLXetgZqqiTOc9MEUwKF
Lh4W44e5ITHbyVw32YpjbWvfsOQAzEejmHp5E7Fqjgr35567TrRyZNtaN2wZLMDNHLWpwDkBvkIf
+5SD8B0FMtu+3oTLQUkALG9JUd8ErhoK0rIdE2AIu7+XLB8fGbYsoWUKSYtueszLRXknd77JFsSj
9xu3bFQTIwdasLlAIrC+zaAMhh6Lg0oeXf6LoLu/0oPt8w0/u1O14JC+kreRd+IhmflzC+WGTRcA
wjK/21m6iAMIOeBFPKI2oY/j+uwU0B66Pzm2T19+f2XFeECOBFRk8gb1uPqfsajjcuf1CKxva977
vXldBAUp2ra+Qe7ia5+V/VW5hbMp0EFNINwE7aTQo2N3Q4U33YU9F+e4a52NM2OYK1RAu3TKQnmb
XHbTnQ/dtzUMzduuLo0MW5WOnELIK8obeKb/6v3mcUmBKzJ8CkXzkTv5ys6xdGNC4QhEADrcw/IG
EuV0H2T+d152P0jQAl3Oh0+Q+jpuWmUTFCfnno0DVJ7yHch6X6C2CELLZtDgetzWvnETRxkilQ5I
kk/cA0lqxDpy8nLwAW5r3bBeWrV9HE5hc0MomlxbVVZPIvPdw7bWDfMdc0k061l5gxfdqN0Q9FCD
IkW3DWtHQ9OAeQiRBYh63CIFesSniuhAXaHEwj9t+37DgpMZQpWNSMIT6FLVMRBZf16nALHtUGoc
D8E8jMqd6DWowSmUl6cF65Xz9p8gdPcLOnfbGAxTLtxSQBnIUbcyD8HkrmNUTe/FtFDlbuvAMOjI
h8iYqCW0kyb/xrvwBZHltbSkhciEmng4EQ7DTBm+ng3i744y8g8vQuiLdagMjBibrwWkW86B83PQ
gp+8Iv1706BMhJxbjhB1YXDw4tChpwSiSpe+7b/eb9ziXJuQOMGgfhFXAb/lAvjHEaTDO1DqgZcn
JR/cuFhjTFms7M9QIzXRcYsk6cDDHNdbJXzoAPo3CX2NA1jq6crS23ow7NuB7OzYQTfwVkFzs9iH
IPl8jGfX6XZh0fQreW9LtTDwSr8bSjHNrPZSHwW7A+QfnXNTtyr6OvaRCH4Artrw09DjoTh/b2QJ
tbMdonIJLeHnNC2YldMmRJD4eXRAsr5GPGUbt3Eu0DHlECNBJgAiagG0huInEvVq7wxrB5tthxhn
A/j0wZYPYZgbB2FL9DVUwMgm+xCcBPmPNEUOPeFTrb/c34620RgnhHS0D1yamB4TBV6oFGTdEOoD
c1NQf7vfwbJQb21E84SYxgD1CSleeqR090U+pEcXBHD3G7dM1R+4OrBMLHpiCml5z11YnUG5eQC8
fuQHLoVLDl2c0n/u92UZiAmrixCmqeMRR50kgD7JIsP2EtvSS9QE1dUQZFGxN3Q3p+0UeD+gEFWd
oBKhnOO2r19m8JW7KytZ0Mmtsc4NoN060V8DkCGvHAWW24wZRwFygNFYBlAz1VNwmdxqL9wB12bw
RWbhxxGiSyv9WDariZwDJNdlDRgwT4uIwgk8qt2e+GOALEX2cn+abD0Yxo0aEC9JBYtPldDvpQvC
JKWKL/VYrD3tbbvIMO4JWIMhloMLqnXxTc0o1Nj+mjQxc6gwwSEY4uvTpovOlavUe1atxvNtn25Y
MgcseRJjNF3Bv9a+g1ctnpGcVCuuisWUTcgcd4JCd+Mcn3hTNxDzyD147n4GTPdYAWHarx0Zlr1q
4uYqEeNxw7oJBDJdAgUwqrsPOvaz7yqIA7mbvAkSCxktpn/v7yjbuJbveGV4QRJNMulB4JpCWOFa
BRlko5rCSf4m1eCBjD9oVrauZXlMQJ0UBHQmqedeKZ4iSaDnfd1BxeD+KGyNGxauAtcH/UDnXyPl
uDu48t+SNvy4re2lz9czpEcInk5ucpqISx/AG16cIVzy837jFoM2gXM8zUmeVUHz6A91j+STNztX
XbdQ3fLKsLrd78Q2O6ZRQ556jJHXOvHZhbh7jiwXlI/W5t42BOOKnpTu3QYIOmjRVtBMddl1gmN3
Apv787bPNww7gTiDTlST5OC6g5OFSGwxFN9HyXq1xhxksQITP1flud/UQ0+uldRQr2BFfkQqdlh0
rJKdN0ITfNNQTBQdSNwSr+xodIpaEInIuexPLIvXnrSWlTBRdCDkd0OvTaarKOh/eQqiDxL4x3IE
eOb+59s6MG5pyEB2SSgLiMIjYrqHwNqzTuBbbvbGTCxd7ngNHMnKvyato890QI162q5Bem1fbxhy
00Favi+8CDLq4YhShxqinWUNiq5g2JgPp79QUa8OC0eBtbRsoOWyA3f4x0FzlP6Cw29l/m3b1DDk
BPJ8oAaQ6bnS0cd0AJIUjsxSNwtptdP9JbacFZ5hzSgbb6H30zmnKEdtOoRMW4hoxR4k2La1bxiz
j7cONCbb/p2E/NUBKtPPAD6vOWCWy9MEzyWpkzeIm/bvIKHePAUCeHNaLhsJBQYpKCChDRpuJDek
JoyO0DyJs2xC8VtWwk8aAeYCgqz9Z9M8mTA6wjoO8aIGrQOZH1088N/sxz5dY/C22IKJRYvABwSh
jgr6dvk4nSAfDNU02rH34IZQx20jWLp+ZQq0bAqva33vGlCFo3uEckw9rz1IbN9v2HKQJ31XVCQ5
QYah40+BL/v2GOm6dN+TUUNb8v4YbN14v4/BTyZGQshKPcpMQi4JACAdpbvGb1biB5ZMmolGC5Ik
S6F1glXWsoGCigtsu99NP/ui/Udr/3mZsAY0EUAHrcSefzX9xoOXGgYOnA5UPpp0vtIE2r1AVxbt
0EGoLoEApZPkEOWOUg+6d5Dwmf6t1AwZOtVPYGEXjEH2DepmJfncu5A9unlJyNhxKLtx+kBidxYv
8DMaCZ3mxUUWTQfagGqO6wQE91KOh7LUWfk0tMGwjYqCUuM0qRyJ2AvPEry4sIMD6LwfYDRrfB2W
1TfxcAJCiR6dw/zcEykQn+xDH5XZB5DFuyVwxeCZ+e/+NrMcuiaoLYGWIISCHOfUi/CLSoPLIo1y
v2nLkWiC2YDJY24EDaBzBCmao4JUDuK4oTjoAsDEqsUjyRPzWoG2bRyGf5B6eD4EULg7ya4MzhAM
E1/iUuptfqAJacvdJGJjGjunSUBjsIpxbTirFP22tTYOFD/uctprhntvgPYTDcVfv9h2pVrLLdnm
xjhKdDs30BDCGld5xw6ywPvRT/2V+lDbKhuOATTWuqybQ+e01G8i/vcu1T4q2Mu/Eqc6jMWwcnjY
Jsk4O2QGUcvRhXNAgNne+3nwLlhyzQsR0v3dapskw55zZ4ygnpzVV7gd04FXYH5NEKO537jl600g
G28VwdmqnZPqkhddxy50Hr2/oXK7MdtgoteigECqdgihl6kgt51oeK9Aa61cFbavX5b+1XWq2ylt
3LRyTglHYJ4P46fUmZFtGMUKwtsy9yZ4TUOuF6UmcXVNFlYf34Eob9XztaeDrfVlWK8+P1JsALGP
rK6RAJY2SsEsn07Fl/sra/GL/0CtcccpPWhvnbQ3fl1CY8SJwNfMDosSxv0ubN9vmG8eplR6acjP
vQfm1x0PWJx/bRjX/sbpN0xYRxmo0bSurgQahjuian+3VPls+3rDcHlICUAuQ3WFqo04k7wjxwxF
YtsaN4y2R5I/kqSBDF2OEq5/0pZBQDd1NmW7XBOwFmWt60G2tbr6bVG8h2Kxc2EohD5s+XbX5HWT
LFKqCqHRK2Ow7vpV2b5zpyHdhAB2TaQayvKKOfK86hqgmm3fu4jJTyiOPLpkNQv59tYHGOR3u/JV
oic2evWZ8PKLD5ryKoSyhYaEbAeV4939WXrbTUUtzO+daKaaHGVuy90lvoESKH0AwCOCWju0DQBC
DnduFqoHrw/ivdu2a/Ugb19qbryY4qsjA/LnrFPDKPDadc8EFxrkNU+LKogDD8kBKuP+4N62bNdE
s4lyTnQhZnFGpXKwr8g8HXEUrmSAbI0bVp2IlNShizorCHB+7huq920wroUDbI0bVg0tbKTiRheS
6BOieZEbvkCJdhtCCP7877NPUpxwE52rayUmsZ8gvX703Ojl/py/fZm5JmiNijR3HA2jzpNc7PoA
VzANvXDHUCR7uN+FZc+a0DWlIYpEw0icF6PIe1RbSQkynwUnmrvYQ0XwDqg8iI3OxVoVq2XDmoC2
oM7KMphicQ7AlkJ82AZkSRdMpM/1IdPbUpauyf0GAg1wgFRifqw6OElJhrOEJNN/96fNsqdMVFsl
IZMuKZ8flR88izrvdk6yStJla3z5/ZVFc0SWZjx2m7PukyeICoud120keXFNmreKZizr4Fycgwxq
HIseRDavRj5tX27YsepbcIKDHPKiY9TG9hPIEkoerBU1WQ7xyDDkoOogsRrF+SWJmncS7/1+qL/x
JnpwQ7lGq2jbnIY9R3U9ctfVzRkqs98oqrNAn/BCpvjbTJG9z7eJB7kmto2z2iVV6mOJy+IDWXL1
7eb9Y+LZIFKcADAayyttVH/ipIFErRxWXsqWRTDJ3SrIdudTEbaPuiciPSe5gp+XZKrS9aWt0161
F4c1Xb/CuWPZUaaYaBAPs+gA1Hjs+TjRBxyBEQJknHvucZMlm2RvgBjCLR7DBrGdut+RAHK0wBt+
2da4YckTuBOTfKbYTTNYdviMI2Ir+h45i9+PCaj+RjKQVXvVI8SaJsKfq6XKZduXG5bsxyHcR4fI
q4gj/5SmbvqtpUO5ct/bNpFpyZpGZePM7VVo+C0TwVMQhZoxqfbx8uLfNgTDlP0UotVjCz10Dnf+
XI0QZaqqbq0C3XJQmLA2HvEEBcpNflkOioUPXQVf8rK9TKl3a8laZNWy/U0QW+oxFEG0bXtVEzYQ
JJ7TD023SjVt8S/+QLHNomBDm7V476CKnqO2r1qqUxFf/XF/CWwdLOv/6ibzhw67FIm1q985FF49
T4MzabP0JcvG8rKtj6Xv1310YAnGbZNf/DlJDyLKPizEEjIonu+3H6GdPyPBroldi/yy7uN8hB8x
qCfe8y8KUWZNvEfwJB2HKn7q0rXAkW21TYv2Q5oiX9VeE18GR+13yYeuBOp/xaZtq2HYNG1DsCXF
fXslvvgIHspup8b425AhyHB/qmzfb5h1HtIoyeO6vcoIbnyNgqk2LubztsYNcxa9UOGYeDjuBuBE
eQKMMFg+CncN/mT5eBOFhjw5awevUFdeOE29C2iWn7pZAgm56ftN5Bk0iHrNk35+zAVySXCyn6Mp
n1aKsS0Hqok8q0LoYrkdDI2M7DnRIcgn2SUs/0WKfu11a9k9phSozBOeT53bXuksvgnkb9/lDG9a
T6+mwixHqglAixrXTWPK2msPGAMKmfvPS17lUXoU+jt1/A7Rk41unolB4yofAXcb5scEkWDfH7+C
HBqIGKfdcQep+s0PBWaYdCBLN9CDkudAtEV3rvPU/28Ea9ZawNC28IZNc3DQ9FALnx8nBlgJ8YYf
fUu/izn+RgRbOWFtlmGYNSD5kDDtvOyS/KId6uhwGap2TfLe1rph11AZ64DKn7OLLsPynPq+Pnjd
GgjcsqVMPJrmzchjTbNLNXnfK2hq7eAdP6iq+9H32Lwzj1diWLaOltvj1S2UdqKDgWTFE9Je39LQ
v04jOetx+Aqe3M1Ffq6pCgpqXPBwRY0806XSrArIh/WtahuCcVknoSfaibXqkQc00DvQ2EbOXo9F
d6RtkKfvBUj/ryGd3TVVdMuJYhK6KYdrhes1v4jcyef9pKVXHPvZVe/FRHr6adO56y/77tXKJA5v
I+Z1CozdYFMCTE19bAjZxhLkmsg01GJ0Kmy0exGoK/zlf/8PMusW0zAp3RTKR1sGjSOolpaIGyeB
00z7rMi7laCxbQEMw/bdqJ1icFNcwIkjD1SFZBdkRBwiEa1pvdg2lWHdRA+kzYlyL0lXvORMQYdC
zeUMJuRG7VmtoXnvhkV7vL/WlgGZALVAxE7hDIpe9Li4/AtmrNcgTi18sHTd78KyJiY2raog+sd1
516izPHTZ+hG1fE552ojtMg14WkVpbKLJOiUosDJrwkqJc5sTrYVVbumHKgMmA/68Ty7BEu80heQ
RI6dtdSh5TIycWlBlbhlUifBNWdz+oQnHVTAUoQqK6cO3nUt4vrb1sAwadKJEpxWZYY3l9uSJxFM
wY1PEGP+uq1949KOim4uAAZtHnUbPyUShCoxKLAO2xo3bmyHF/VIxtm/tAqltodJAje5i9su/Hm/
/V/MLG88WP7ApsGPIv2IJfYb4FghsuCCyiZVh+WRKoCUyUNI5nBoxOxxon/xWTvuIuJdBxJ6Ky9v
y5PJM4xe9TMt5jaeHoMqOlVJ846TZK9Rrxlk3i2LP3rQtLg/WIs1mlC2oKAgCxPSu0QdGz6BfImN
Dw6nrbPSvmVHm+i1KYDWdu2x7krbGnEuBaAWKnSnxJE+CJ+j0euHY6Hjudr4SjABbTiH54KgnvMx
b4HeCDxJ9yFNvm2bLeOGD+TYal8pdu1T9wPPEHVkArmWbY0vZ/Kre3YSGa01eL2u3kBvQ9TzHRfl
521tGwbfB7yO26llF8h5gLA4RsmIFyNSd7912yIb5g6tZWcAR1d6AXFXC7WbJIqPyEY1T4UeMnlh
8LLud2TbrYbpT9Ac4HFG2SVQlXiYxozyh7ojJD5va9+4z12HS9dLoCy6Q3x5eJ9VdQcht2JbKb/7
B4yMtGkyLlnFUpOm/YqkRCU+DY7nOmLbHjKhZAFkRDlJE3aVjhuJHQU7a7Qv4J1sUw9z/4CQQfGk
6CvPeaiKAmUiUN7cDUX8smn6TRCZ6ouJBC5YNHe/ztvEB27d4xtTBqZQqFS0a8qU9te+0e+5yIsf
GYrxvm/7dMN4ARHVaRFDHXGX6pwf+jBVO3femN416c9AH+ihtC9ml7R30kPCEWMsSbX2BLZYlcl/
psdIyQps/A8EVAfdLmlY/ZN2wNFumxrDaGdZMzfoWkzNzFsUNi1MgrMg28CArkl/RhpHqtLN0Xwr
iH8ckWY/s3Krq2Ryn4m4L3kihfMA1sX5PShr/SXKET5smps/sGKjwMzrNoXAIoKj/pLfyEoozdxv
fdl8bzgyJlCMTDoa2gTfTuJa+Ieo9SayT3ghT9kqqbitj+Xd8urWyqORKZ2UGtQkTaF/zHkI7EFU
O0+xFNtuXRMxRmOuHTknYF8UM5hzfiHgIWqzlsG3jcAwXZFUbpRkHppXOVy9ZBZXSFQSaAaIFViU
5Q1n4sYkiOVCeMTBtarcM6SW9pNgBPTc0dOc9tDR6/of9xfc1pFxEXOvc1hUSvZAJLsuPmO0uKtD
fXW7+rDuBlncU5MBrZ8EhwBCLB/TGPpRdDgtGDgtooccCPMRcRsQvRzvj8hyNhHjRp68QE1TM8YI
D4wAHOHVkqU7x1H6tK19w9NGsERK1XF9RSy52eke5l1ka1V3by8HMTFlogArCqpz9VXy6IT0lgIY
JODBF7+JntoRoKYtYyAmuGxi2RTEnafOoAkaUZWIWrKtLhc859/tewq16Bi0Fc5+pYt4N+WIOh27
ma8Vhr69wMQElk0+KlFZqtgDL4t2NwFY8R9DOPP7tqkxbDt12xR6NqF8FB1aV9q/Eg9e+/3Gbcu7
DOnV0cclBK/TvIagtk/jByjPPacJmKaXuHGo/McubvKVnt4+ooiJHevbAVomTqGvPmk+BqAbOXCd
l7uMT3JTiJqY5Gd0GpQHEZ7uLLvm3VTCwZhbuS1CjRKN3yeq4g40omc3vEgVf6R9Jy+zw/uVw9U2
N4YFL5IfbtBk5BIl8I3QeaHzXa26XLzzmN80m25qZER/H0NSVEwUWYMJYuzGOUsPGX7Y5CIRE0QW
5WIRf5cJEFzB1BxoAg3sB+pVOvl6f6tarMyEjPFqSoaw7NhDnjtDtPed8BOLHGfjAptQMQGuvKKk
PntIpxlZxSaj1VPpIn257esNK54qxtI2SNtHOvMKck4IuDAKj+N+65YNZKqEJn2ZV1MThPnul/AH
Cj5GsQtan16bjozNyhK//UaGRPrv+yfvJAIgFCVQhKEOxmeoPQ2COdkVEfQn3HkjsI6YpGig0oPI
2f9xdi1NlqLc9hcZgaiI0/M+lZVdj87u6qqJUf34UFHxhai//i7rTrKo5BjhLPMMQNhs2GzWXqst
5Dvm6QhF2PmHWdZ716nlyKmuahKlIHqWsjXVkXQNS/4IxsqjW0/sroVqeTPnrQf4nkBhKwML0IGP
5tMP5u/Hpna0bqPGTI+y+mYQ7MYgnp5e67TPrtBkYVuiYI6lZAPH8hJL0wtydhMR4jodYoNgXfVn
vKDAZN8IrOM4XyXmFl9jGeGlUuolOIH+eUtc23Gg2VixlmVajHnBfoSPoKgbIQ/OBqi0tmX3N8gh
lvjozWTZehD/Afb89X5CbOiYSZBt5InPbqaeu+rQovCtRPw4MggqJCarT8BmL5+KpuH8MIs2CoeD
KUJz9hoscDBe+dL7SCG58rluI9qe8JWAJUfLNH9t/ZrI31IUnX4VCIgCcKsuLQKkmUa/59VQqbNs
iiS9oW6m+IvmjNefSROwvxUYM+tLCLqtr0ig5L+lbZ1NBz/3Aw3xQzrojx6I/b8yM8TjcVHpXBx0
xoLkAAQN6Z/HJVPibBSQNPzAWM0idhBRTcWpZYPMcXVssg4iJCVQyUDP5x5wlzeMJcw+zEOiZYAq
bqNBzs5Qvxy3Z15MVf0SLrpNXhjhyOWYqo3zYxUuvD9SyKW1WGDQpD3qPke+Bz+k5QHUeONHsPzh
50qS4PMioVbyEVWRiNzqVhb6pfXHgP8WygCYIp/pdPowLyhI+xrXXpyfhGxAvU/raQiOMa+nv1UO
VlRT5+2XLOMie2cqZiA8HNUdgM6pBxq1EWz91bHyRq1PC8/yXEPumsk/yhgsZUfNeUbPJcl8fozD
Khw2allc7mYFYKlcwCASM3ZLwcr/MQXQNB0m+a6JtnTeXB1YmzbU6XRHeM9wsam7Y48Yhp04GJ6H
qTDZaZ9H058PhhA6jp3fGXZbdRB4Ow6nZmUt2de4tWErH8SGoSr1VQKbczQMqRfDgn2RV2zt1WkY
aFlMEbutoC4TMxEe4qgipyDuuq0Y27Fj2yjBefDAE8RjdguJ+JLngGdGXrilD+4wrw0OlKHKFhw2
+pp7rPySV6H3TAHN/RolLdlYoo5j30YI0jIrarmY+GZYckuHdTMFUXPoHzJQKkZ92Xr74lOb6S4d
ixqUoiS+SQkgDvfi5almm9gx10ytv7+66qhSjRNfovjGIxSv9B2gb7nK0/NAIRz0eKm+nVQAY8jP
XZAxTMCrji5WNBH3qDn3Zh7IN9LhkFtp1SfUzVwyGRTk78c9utaW5d28TcuYIf76/ylb6+HDbIs4
wNW25dXIBycmCEQEeWFCghMNwaKRmXYrDe+yh+3XY8ijPhXiHTFGtoeQ9d1fcxrqcxKh+OTx9Lj6
sNy7hQ6zEn2GITAGaJRSKcgtcL8F+GoXNp38ghhc2qFox47f5h65VYbXHfrBA8FctoEpchjBRgwK
ojNdDFNy6zv1D5lRaRoblOM+nh5X41YkNnuKRVNPcPFPfGWyQ95GMjrJbpqGT/t6WPeUV06nK5EH
eQwygB9hsMnCzx5Dfmpf45ZHk5StcdCCnB30lvNjy1BbdywAh9t4+HWsHhsgCBRi2EUewcerdC0E
QVJ7BdWBVXRfdpvYyEBUaPRJCKnw64/MkRZIqQIqMxx2J/9JZHmx1iQpwb1iUAgCWW3QobYHRdHF
PhNYTsxRt8mMT83T3PTPOkFWB1v4cHrcuGv+Le9NW6i59bVvnqqSfVNTMx5ngaMt6KTYEvJznG02
NhCct6SRk0ru+To7RJpPJlHph1nUpyLbBLU6/MxmqmMa0mgxdCHvFa4LBwYBt6MHGoJ9NrDxgEig
1VT7Sl91vHJkC7Qel+rjLhvYXHQ9rvzeCPqTO3J3wSHVENatauafSjCabny/w8w2BFCJopVZw31Q
b2dha46a4amtuBZc07C4dF44bkmMuuyw/v5qNyJatZACx/I/5CC1PkDdQ72v8diwkeNxDcQ6jPOg
nJBxnNU76Mv3gNJV7UWg/OFUxM2WsrVrBJY3m8Vv2mQJ+R3y7OyMW05zTih7eWxrV+O2MydqQJWM
lz2jaDx6lkuafGqKZdgFfCCh5c0UoLMwS0rspnqAajpF9ccp9rbIehzfbqP+qELKBXfW8P6DV1cF
TNzGjG1EwK7G13jv1bpZa3vTZEqC/DCz6L8Qwo3nEiR4p13TboP9ctSP8L7rw7tGCPHcKw7yyqEH
meW+5q0jmE+UgEjix8fT4AtYAdpjXZl+n/PacD+SNLNJs6RBXhysw3NZ6cMc9/TctHq+7BvAapVX
s9+DGGAEaKbB7okuoMxcHZCu+/Nx4w6ftVnoED/TDrQ/zZ1GzTtIlft/Sj7r68hWgOq+LiyfFSqn
ErxCzR0E7uSE5ENyYKbojlOJkPRxF45jzIb7GUFAcj6Ezb33wTajSdqdoKiWfhuiLjoOWeV9ftyP
yxEsH65oPPeo0Gvusm0+mhS0j0WwGY06TGHj+KSCJK2gRXNXK++JanHnkAp0cV2yUzyZ2FA+M5St
jKdCQBgSMnl6fd0azLjvKmDD9pQfzDFCUPFOll59ZJG6IcG585C3WehYouMuphR+Bu7ND1zqBFpm
S77zCdMWRSXSn8Ug4WMhBafTzPTvc7dZaONYNdRy4Aq8RF6nBqzOhLAvYUKH/42VGYrTrkVJrWOX
5MWS5dIn2BtWGc4SnK0D3UywuD7e8l7SByWNe43WVY2sRFp60bUZIce27+OtM5epKgJEPZjzAwn9
/wmgQz6PfsU2ojfHvmCj9cLYZ5CO9sr7itqQ4NZIsXhEx5+3+Skc82PD9UQlkFap2+5eTZEBWAM3
1Ex63YZtHRkVG6vXlioHE4LJn3NUd17asWfnHPHiIUxYcwRWYDgBvxc9j3wTCOoaj3Unhn6mZ/Il
LO+yVP9QIH/PyYiq4cfWdtjDxu+lwaLNUDVYTFU7REeusT+IGhWAVTL8HmjccB734xrEusW+OjKh
KsC8ZYHH6bCGzFVP0yg+6G6ZNjJ1jlcWG8wH1l8el5Tkz5Cfj+5hH6/b9cc0zH7XSnifx3ynID2x
gX1iGUtFwPh4RxhQPKt0Un9AmYLuxJ3YyqapxxrUbAUlaAQDDlRlk7/vzBYbs+NAs2F9Jh2aClxJ
5V1NS3A3Vcc+5knUv1CqtrjWXYa2DmTUBZmwyUl5517+oVW4cTSlTy+7VpGN7FPeogNW++UdVavq
PWS25LtR7EMtERvYN5dsQarUaJRRI2HQ6ugFCPqtkNqxbRDLiasoKXJC2vHKUPIHPe67HMMn6etP
0Gy+e4N3KOVWvbbDyDayLy0CPDiWWt/mRdMvLUCK5RpYZF9Rte3999gQrj7W31+5c9r22GHHTgOb
YC5pkw0vQ80/xuXmOeFYRja6jwsIL0FgS94FmdobK8G/0KYoeXn8+a7WrQMaz3jjMhhvvLMh608V
9FKv48opuK9164BWIOYE+3Ws77lC+iMc2+ZMAe3b2bp1PquETW0XzahPRAqwCkDhuI2pdM2L5bw6
CRoxDCbH3QPMy3mJeVl1wB9Py5tHTZjYwD3eNI0ZpyG/z0tYpU8mSsoyBUJtAn7gqDtPKnIUS7kZ
5L15JKA/646MgqJ+AMOiua6hhhLs/Uos2MfVxw5yOsOgf388rDfnDN1Ynp3nYeqzJNY36hX1cFEB
gCLXxBAt/nrcgWve1t9f+Rp42/2GSwKDszj848czEYP0+HmeInJfUJy+Z2FhIJZPa8YL0iCyAVkI
xC4RZ7SnBAD8na2v0/dqFIiG+5Asqb7pSXshANOgaUUqLZs3zPDmjoSvt1za5HWPp/hpvLdFA9h6
6o3zGcy8080nYBJ/bAlXH/TnMQDMmmaUFfP9R+wnWyRMAWX4t1f9rksVRmE5N1Klme6DabyGxeDh
7X8ql/oUxcRvd5rB8vB+ZLQa63K8zZJ9a1f61G4fDW+Y2Gg+1aRiJDwekE8r6IcfgXdL2+eCpmTD
AA5fsyF9GmSCoiuW8Y67W3EwAzgLgWDOd7ZuebLKOg44TITvNyL71ndgDF+3isdrx/Xplhfjyang
QRRN9x8w9Rl8wse4HYM9SFNMveW7KM8teMZ9fWO+D1Vi1YbLAfhQ8ee+j7ecl6RLbcIlq248XL7r
OhmO2UrKt69x23MX2QRl0k93Kc1flClziJJwo5bcsXfawD2x1FVfIoFw670VCO0XqXcIyVyegwYU
2tEwtmxjFI69waaBa8F4EclcAr4fp/mTEEn+G8/66RC0+ygjYWTLd5mZeq+CpMM9n8BwDbz7dRjA
PrbLCjaKb9bxxNugme7ttL4IQa32XHhIpz1u3WEHG8OnEyl6pP7Guy7Lzy1l8UEA3HRNp/Y5giT4
BnbG4WM2C1wa4Smizr3lzkAeeRKoZjknRbORcneEEzaOLw2nLIwgFnFrR1R7SqqP80g+gPjiylPx
YS3QeDxVrkFYrqyzHNqDfTmhUBo1b0SE2OParcczV+OWI4uyKeMlF/4TyQE8iGd2+MGjue/LLUdu
8QrqB5mnb9WKXgONNjlGY//3vsbpz2dvD8qxVpNwvIsaFW9XqJin/lMkAIreeFt3TY119OZ4k85i
E5k7b6plOQpS6OiE1Ga3Eca52re8F0Uwgz+Ws4H34qVPVNMfutl3KUCqyQLSUxDKRGOqcboISL6I
RvaXyNu8vDq814Z0kRpKF1lPzZ1kqr2qfubPoMcBF5ifFqcs2NRscEzRL7iuMc77lowGlciApGuq
xSFmW2Vcjg3axnIpXcdBDQr5ex8K8kRHnb/XA26U3bIvNQQrWK5L20z71CO43BdQiDJxQU61mb/v
cgAbyiUHPw1QoIjnbo0igAVi99AmouQ5IsZvtsQsXJa2XXjRUIAYB3NH4e0HlvGPa60breo/PbKl
5OQysuXIID5BuXkosVTHVZJNIw8IEPMukgeYwPJiApGSogETClKA0Rm0KJArxEY9xReko15WttQl
rvdt1MxyaNN3pplbo+9cTuV7qZA/MGYO9rVuw7iwllTVm2y66waUKHitkxcwpGyhxB3OYIO4SJD3
nRdMw11xnhxXjkVwGAzHKI9fHq9WVwfrKfrqutcPgPiifq6/o162/ChKCYWXrmSQPBi2KBYda9Wm
fjNeN6nZEPGsPPFNSFQd4AaS3Bodm+uQt/ryeCSubiyn7sERqX24wZ2AoOuuCp/92TPNT3kB7Huj
UAW0ESOte/UvwP0QeNWfp6wKgzTKIhxAEnjf+KnVxfIbacYpOSCPUZRHBeYl71DxKj2rONHFJy+d
kOd+PEqXvSzHD5nsciVac6/qtRpIQgg+bao/67aqj/t6sPxeBLmKIa+NB04Rli98ApbD1FVzHmUK
YsPHfbhsZXk/DRpKzYg93qiqPqWp/l1BzvjSt/w5w91uYySOHSyyHB8hXwp+DDXeUZii34NlaRwP
S9O1O5MANgQsBOXcHEK0954yiHxVQSvAmL91D3VM0a/IrxTY9cz096oD4aNaxuz6Iw6ETqZ4XsDT
+NgSjvVkQ8Bw6ZoCSiJYmyNjCSk62Z2lx4tThArqjS3S1cc6xFd7jMrmTEfL0t/zZFTvKSh8Zh8y
aNviGK4O1t9fdSBzFtQ8ocB49Fp8S1lSX6ORl8eRAZD/eJ5c5rCcPgTviqfAOnaH/Fl+TvmgL1UD
sAQYM4OjodMu5GKY2IxwbUFUMuV9DzaZwTv2Vc/PeuzLe9eApfnxUNa86hv7l80LJ72ojdtGD/eK
j/TYDkt5SkOc7mzSyzHu2T1rO3FO1p8ed+jww9DydtXFXh0mZX8PA1T/0Zh+ofm4VeThMozl5Bov
EIMktbmLVdJFmao8sBCGEblvztHYivOuQdgwMR0OJqXNmtJC+dIpJ+CjikSxBYZyjMLmhaPl2Hj1
TPUtR9rsmTa8v6HWSZ996FB/DHAdfHk8CoftbcQYnyaVy0TPT6afD7pWT6u4pRjHP+pWH30lP6MC
7OPjrhxWt7niZunRbIwGHMWD+IJs4HwMIm8XciNMbPAYXiaWCbVl/V10sj4I6CgfxmQfPBytW86e
KxmUqZqRo65FfGnnOLouHWQs9k2MdYSTggTl2ObYrUhdlod2zd3na4nEvubpz5uhydMizZE8vs8s
7H9LIx9vr1Me7Us/2Xixqmn8bjLr7YbPMGuLia9XnanH3+7YyG3qNxARh32VFZh4AUhIVeBFIG1A
uj7N2b+Pe3CsShsqlqct8QqxLE8pSKblQpbDtNKRPG7c8fk2SGxWYxWP2YzJwfxHUGoqu3NVomyr
zMDI/bgP1wCsgJ1FFKTDqT/9eC1LV0ij53tf97VtHdSzAlKCtNl4lw3CMm46BqqF+J99ja+T9uqQ
5ibIvUbS8U5iXGW6eFrOsyRbG6hrWtbfX7Uu0qUT89xi6n+UTqPQOYN64ZbAo6t1y2Wx8YekyNv5
bjIIPEJbMD7MbfDf44lx7P22PinSlMjAqRUfT01bHGnuF9e57r1jS9jwBTWou6peAJazzmEod/qC
c4OOIK0iQK7Zx7dg2ocwR/PWSaw6JUB2hSWJfa2FrHdLv2xrPDlcywaL9XMVg0aoxreDTICd+RhA
RopnWP1xnezLLNqQsQogGNRfrYZQyh9ONO6w8xTIgT+2s2sIlufSpuprxA3zHRpJLxWIZQ6SJNmx
7jfZZR03UxskpprJx8MeErt9Ir7RUKjvaVf7/UmnJQc3GxQObkAtxwsKpqcFlSRJUG2sYdfY1t9f
uR8Jwc2bim6+arzkH4nhwXH2ivE0Rps1PQ4ftJFjYT2kXidpjle/MfuWU1GhWh6T+Ng4rtYtD+eE
1MVQLjMACH56gip3NpwDPtDl/Lh9h5PbcDHl9SWXtT9fwSH4gTf5beWlZyMYBOd0S1bc1Yfl3zNX
URN4LWYoTQAQR2HSV4645VMox09jij8eD2Vdr2/cH2xSuJaCnrfuk/maN3F8CBvyfR4D71mFVf2u
KXDtauChG3054lUbSCa7UCQJ+EGuoGb4sFLQru85AqlBFYfnVSxlGLbK3V1drb+/WsK69/3ZC9h8
7Vt5pp7/oYWgzMrDrvPoZS1YHrpdeO8Qdck/dxWaHJQAczRfUw5vmYshP3WF2ZgyhyvasDLa9nLO
oLe34kPT4NinwUAvlYi70+SLxlwfLwKHvxDL4UWQjD2Eg7z3IS/FBSpw/yEa34VNxPysnb4yBS+W
ZQkhgfu+jfB6jbP8L9ChbBE+OpYvsTw9rcGHDfaqIDuAj+t9GL3kGph13d5XhOIyZRvFM67lRH8e
A43k2Dc6IFc1Rmcoj/zHq+hJDSGk/orPfNGfPD89PraFa0SW39NOzp3Xe1ipbflZA+OS6+7ZKHOS
TfR+20FcJrfO9xnU61MUKf/aBuwby3FhiQNALx6P4e1Vy23QmQoh7KlV5195VaOGg+RJB6pevERH
x8hLsl2o3ZDbWDMWIQASCpjLHFKRtGIvS7Pld29bgdv4srBoWT21wXDri+kUSvmyPjuHyd9lUn2N
6S4hTQzACtFRy9HUahq7WzXidbI1INlZOXUfG+Ht+IHbyDLIEfimByvATVbmQqFd2y/sM5PykkO+
kefjp4rXT94yXvZ1Z7m5SCtPiL6hQGfNgIKt8L9U0aMKvK/ztHxY990Ge3C882mO29gzOQ2646kq
btRHDV6aZ//GtNi6u77tHkg3/uzwLJ7NFDQ+Nq0mCT6nqYg/eGA02fBxV+uWj2sNovdwrqpn4DA/
UT8e/0rKMfzrsSF+YOJ/PdK5rUMqxrSXTZdVz630rzRa5cYnvBv/KJjgMEeYFS+8R6UEklLdyfDh
OOn+72me6G0aN5+VHXuAjUuTlC5ejDDpWcpY/EFzTY9p7QOZ29TBBjjE1YV1yKOcTpBUpN57WQ3j
sTVrtpuDy34gcXF+PJlvR2HcZpubIejBEsXKZ8is9geUgiPd2XSQjsGGL05LnIIpZl9P1l4g4iTp
WJyJ51zpv2m/zF+RQZxPdSW+TWaeN5ICjn3Nhqy1fYRaB6+oMJ761MrxrCO8DPAJZTRDhNTJyMQu
SZeQ22R0YRRBQzZJ5HvhL9lLnqIa1CwmOGVN/u/jKXv7VOY2ER2YW6eCe1P1bCJaPHMCqitUTpXB
pS4N+ybGVn3qhiB68mIybmVsXGvO2hiM0MiYhVy+r7Kxv0qvKFASX0UnqIXuXdbW7iAG1sT1QMUz
cpUEiB4wrnFdFQdc0vc94oDd4OftTXhIy2VeLp8ridQWOI/VsUft/RVpl2KDscThOTa0jQ6hNKSK
8FBcDvwqZHxH9gm59q5Iz03NXh4vAYc5foG4RU1KGpLC+r1MLm2w9H+LLHwXFQCaPO7B4TE2vE1P
pARiuCmfCUUeJE88fQYgOV/3Av8IWFQQnOui0XzjGHUcDTbgbS66ySfgJHuuggn4Y6YkmMlGv2P8
+ng8LrusM/kqHGe94PhqJp9FPnu4r+KBtmIJzY5dqZJ3AfH9rSyea+bWIb7qKZy6ZOnhKs8gD0Av
AJ2L6aXHuxvoBIMiePYJ9eguECK3BVC5KpJWDCmoCnMKhQBw/QTH0pefH8+Za5VZTt9WcvKHIkeV
nowQz7YKhTFcTd+bbp9kRshjy+mnomSo95TVDaTy97FXE8LBeOtt2/X9lrtXE49BZVJjdoyvwDPY
COTcws9NuHnaO5atDYXLRVRCJiMCeZBA/SowDeMxqMgWzNexZm0onIx7PytBGnGTXfZtlTRU2XiR
wwhF6a36LdcA1kX8arH2nRDSq+IGJs5S/7ueR4+dmiGW+x65uI2Eg95KnM48KG9sZN/8UDUHWWR/
PF6fDk+zIXD5NIE+CHQUN0r0mTKgZfv+QAm58prfFOW3x938SAq9EVn+gobDma4oztr3Esp8oG0G
dVrevE+jQh4Q+0+HDiV1Ga6rBQjIgKbdojVwLF9mXfLpUjeBGFYe0hwK0C8rPY9qmvhzQsP/Ho/M
ZX3LwXnRABBTtOVtLs16ZwEtb1PuIv0PuY2OAzGPwttggs9H0F3cEWwltwVj2Pfplm8DrhmPXvFj
ctIlfz+HeN+syS5eDDCxrZfLV24h8iXTExR8QAHLUKmsoWMCSBkENbKpNYddI7BhcRCIxR0EWoyY
nxYqVT9uCT5W0b7WLceWpZ8VUGRD62xYMX0SbOPbtXuOpWnD4XjVZxMnFNuGAGjsAHjPclT52B8b
s6kS5tj9bC1U4ntdVUNYBzdrWn42OnzKi+ilANSyKLeQQw4HiNbfX9kZQjuDkV6GcVRymQ+ICnF+
jlswctcsWQ7cy45mFHseRtD05sBLxADh+lwCafotNTtXH5YLVxBOWVC+hT4Yk+DcWNJ/wTmbnnQS
sX2xWWSd0W3v5XkpWnQhlzh6QmUsuzeAw1wfr1SXnS1PRkHDiCr3xLuGdfmSU3rkcfqnktG9AaTu
cReOSbJBbn2hyo6bEiPoK6AV8lqMZ3CrRaeCz+lpXx/WrTzsAfAYmrCGIUQa/1NlYdBeIbUZmRPY
ik27kUNxDcXya9qzro5ZhqGkDPten+i/OMiAf4uA4d3YmFxdrIZ65RSl36jOK3Ny8bPoFoz62LX1
yc+2oFsOn7MJz8rApBqSsOTSsv5GeyTHPB7EG1ZwNb7+/urbeRXi7SuQmB4eQqBI5OA5LfJsX9Ue
/wXZRmjmhxRTQ5VCUn/wULVnIGH4eAm5Pt7y5XBgrazlPF80Hw9TN1xVJjeyoi6bWj6cll2U9tBf
yQ40xIOXouR/Wo6gIBN5t7FsXF9v+bEHNcoAgMvlUov2tITkCEXuja93NP0Lbq2SwOxAbO1SBfIy
Tf19bofz4zl37D42aK0KhpR33bJcAjVdveV935dnndeHetz57ZbDAqpGO1PBqBHrL7kfX9t4i1rL
NS2Wo4Y5k4UK2uVSpEBy0q8J29I7+kHS8UbIa2PTRjpkgrcw5lRckjNozw9gEn9XHMTJi45mI7B2
LEobohaloBRKiF4uaTJ8joz3OQqiS+B1X/eZ1jp+E54CgOJ1y4VM6joRcwUZ+Lusrw6yqzbu364R
WB7bDBNNs14tF8aC8OSBXPHYTOCGrmW4VSm/rpO3LGF5bltWSdhmCbpQ0LsO8yI/Q/EzPfcB78/A
JH/zaSk23vtcC8pyYUjGZVkVYa2O+XxmYwto+9bu4PAzG7MWjlxBZLJZLi24tM/LlJbXJsaTGO28
9DCJVG34s2MINnwNjzAk9+cFe+jyhwzGc6LkxmpN3jaETXAWguFsZOV6wKtFFE+KKv01B//SEdJs
4oOA/odayV8hH/0hKwO5gedxrDCb+UzlLOYk89ArgaQi8oj+BwZAzHnxt1QVHQvMJj8b+AyO3Hic
L6ibRbZV+Ke6aw41ic+mCj+DImAjcnFZZv391dGcZqPI0lD4F1kUzaEXYrmOBd7lHju7q3XL2QcZ
lgLBHU6fafw6D+YL639/3LJr5Vo+jitZBTLcCBaIlPqr9eKLP+HlKgteqqzaIM9z9WE7uR44brMh
ZLo7cay94gJRxEMSzl/qJL8+HoZrgizf5klh/KrNlotKxRXqNp+GLNrwOccatXFtpBqkpoJhBYk/
SgLGV/Iuzjd2WMdn23g22sxIoxZrvKtq1IOyysxnH6+6jydlDc7f2FxtvVJaR7Ia55JeVzQT2JU/
p/l4o93wO+AsHwIdvisac3rclcPENq4thkgaBSHdfAlymR7aCnVDi3/OTHIuafS/x324Jms10CsX
QwVJ1qHFGUlClf8DfdeOHmaETvtCGRu9BgLPAqnOjlxANftdRNAmWIbAbCwixzZkU50lXRlFfI7n
C4gYfeilh8Xnuei/DhI359yT4wEPkOXORWW5dFhVkK9OMnJJh84jh0p5PH+3iHLoNtaVyyMsf2ae
yEo+Sv8CKjj/nVof6Hkn8rMfBdXGtuSyteXPqNsLCjYRckESyTtA5opfR2W2AkBH6zZmLRf9rHi6
YIbGJj3TJZ++gwwt+nPXOrXZz2Q9zn1ESIm7suHeM0+nEkENmLsfN++YfRualoOII4lSTE1FkLxr
m7S+iiT2D2O6uVpdXaxe/srT5sybGgizkIuE1gU0Ll+gQfl73e7MbtrINBT/gPIk6HHPbDn9yBCK
zcd6HPotGK/LvOvvrz5fs2oOcB/BmcZ6Y9p3PSiS0ju0NON95A/cRqgxlEGDX5xiAQWozZrBlHhf
GGhQHlt4neY39m1bv9SAbK4yekTrgCH3OPov/+9jragP/oj81ONuXNNkubEpVFNBExdWluT7yr4E
Dap833WZWP5rKE9wxccilai3PCofelNxrqeN1t9enwBR/GzgnhtTmapC6yXwk8KXLyJDwNU1O/kH
YhuFtrReVrEu9y9Lg6fTsSy9c0eD7Px45l3fv54SrxZoK6sO8lMMdzeDU59ylIiEdL3wzM0uXj6I
3VounPdVkQPuTy45Tcg9LKb+e9RRlW0s0bfXTmzj0FQQRODS9PgTTebkT6W6sT34fZB8fDxBruYt
DwbIbTBNUSZPvU787zTUAipn28275j/4ef6Jl7fArRbxU+gbpt8NZND1pdCUTJfBp0C17huFdRBr
BhajJDLxkyYN1RfQtEFbra8Z/fq4fdcwLAdGiouGNCj4k5zZ51VA81ipvL10YdtsRO6uHiw3JsOY
pLNs14zgmuKvQRDWDjm7B1W3swsbUgZcsuZxlPEnQUQGSjsU7kQB12cwG+6rDI5trrNq6EC61QTN
bfZR1lE073LZ/T0u4dNUbIXajgVrQ8qM5FmZTtBprmRBfw9ZDB7jsgH47rGlXc1b3sxA8UfqKudP
eQdYZIgXoqgUbOPu5DCyDR+jbVdAN54ElxSvo3PFyZ1q/dtU5/GuxEtsg8bMhOL7qg7NUxpBHIKX
SMpSrKXz47l5+7SMfwGMebmZ/MkPLjpsoCqKvbT1qxM4vZ4HqdJ9J47NfkZQ3Y9KU44Th4FcnqRV
9Gc3dvS3uthZ+xXbtGd9a8ohyXVwWUWUfxzHwA5vbNfrwfhrRIGcys8bXj6ESo+lGZ/mAlB67oG2
R0/8ghLp5Up8lt/N2PNnU4yfup7/u8suNlbMlHOjEGLQCxQqmkNeaXoOm4lcTFdn1yguYrFhG4dz
2HAxNiD76ZU8uBip/pEhZKGhv7OVoHQ1bh3VXIlwGKJsegKJruw+99C7EuIQSPBjbLifqwfLt/M4
DLI0k9NTOGpIyM9pw5ZjOXdbAifrl75he1vFtI9KLTtpFkgIoeRI99jI1zRPyKqPeEmajw3+eWxx
x0YSryN8FdaQRMrRRGn8BNUlcZkpItVwVuA+9ZotChlXF9bJTZMe4M9YBReS6RbSZgCplHOMKK2a
N1KSLnPYhzZUbGQqCbTMuQcbIwWakKfSL7v6f/tmyTq1ZzJORYLqyIsO8FbVp7g2cNmqp6zbVHV0
zZLl7iKMfL9CpQOO7QJa0aOsLsA2f8lwLG1suo4ebGgYzeKAkR5XFMFDpIXpEiJC80SUsoOPSixv
Y99yGMPGiKkmLhYiEeGErNZf0wpJex/FG993WcImSQNMcuoKbB5PLW/eGzzOf5q7Ljospb/F9uma
Jsu3VYzUTtXx+Ckt2Ld+hLZQqqQ8LAFAs4/HsLb0hnfbKLE+1CzsOmyrJDSfVvnl0wqji0vzKZvo
l8d9uKyw/v7Kr3NTJKgzKPkT0AzpzSy99xQv3GxEB479yQaC+d4AEjOKo5WwpjtMDYVyMGH0VPcB
3uN4nRwzBHAb69Y1FMu7Q0Yo3puq6QlarVOBMtihHUGkM7Np54q1vDsdZd1xUponmXdRc+R4RX8q
UqBWN9p3rSjLtUOItY6RFP8f8ysc4s/+En1Llp2gz9gGh6m48GNSrTffkH4XfPE/pNBU//h4JTm+
3kaF4QUUWYAYeRM+V+//j7Mv6bbTZrr+RawlhBBiehqO7XPd3TiJ7QkrcWIQnegEiF//bfw9gxvZ
OryLKQMJNSWVqnbtnWrPXMs4WK6eaKuDPWy77MVezeLRExkE+ZKg9/Cqlst8QQjxtzRT8c4t59hC
Njos4yJlFGLCiTbh1zrMg1MxNWJnf7omaPv+4vc5r0ZTrSy6ZzSIxRmqwqpCWXih51Ov1zE8OAbL
ort1EaBfWrcQJY7AM5dQ/eurg/TPoBz87yhMp8F620VQjgRlVXia6djJC8gQ0d/jfeRaA8uMkQGr
Jav78DZMsRyvdeOp+lvckoDvoQ8c56oNC4PUQC6MNDi5qxGyqQ1/Miv/MEhPnLwiPvass+nP0gD0
o1O/YFqQA6/OQ4wwWY4E6OXxLDk2kw0MKxcPUbFyC0R3LWhkzQBt0zorceBt1AbH+thyTy82bIZq
HQTHUkiQbsibtDPVZYhM9crrdtn0HUthE6BBuNBM0HIzNzP672VfPQ9KQx8ouIuo39tQrqna+n4x
DJ2hQKeM0uk+oLLtko2QB/2hpDp5KNZ9PFOOPWsjw+ZWeSWLBnLPal59YR3zp5MHtfBDQu0sYpZN
q0kC/edXoDukIBM6mWZc5PtVk24vWem4qG14GMn0yEjf4uk4oGwOdIAgPgty9arjgb4WAa1etURM
nx/P1rZ/fuHX2BRoCjVghehncu+4CJ5Fi1pAHeCUIimUtzO98JOCSMQ58MeDQWVm3dwqnVGfZ3q8
Xspx+EBQh4p+UPIw5M0xuXiskXV7g3UfxOnMC+86BwsDypzTy1hO0c5x4lggG0hW+nWkxiLmd9Ix
9Tsg2L/xAo1n2wPfxCCyyKeD8P3IRpaxNlw61K6hrwWcH7/zhsb8VTr4QAzhgBTDIVlXFtl0aJIG
tAR1J7+jDLk4mbkZbmEG2rXHu8xhkz8xoE3lPI/C4/dNw4GSlr/pa6QaHzfuOFNslBlZghya8Irf
52BkV0HzHlznI0mm4GBFc2RjzGbZtlU4rSBhjrZUrw5rVpwi1u8NwTU/1kXOltVfcQvyu8T7C3Vy
tfe6D7KDnlRg3eLUW+t89aEBrRoJusylC+vqnRhH1e1kwl0rYJk0LcAYE/Q6TNI0rO5ZoaZXcyzp
27Ciewgm1wxZFg0lAZ6SrOJ3lL1BAaEriZGXwhfiWATeRpYNuQZpVl2SOy+n4lW9LIg3MqmLt1Mu
+F500zEIG1amuYpwzEp+V0bGp7LFeRFNB1mnIhtaZgqIcuWoeL0PM53/pRDlBPonjcmxgI2NIUtD
EE3VmTfdZTwAvalmwO7MbnTZsYVs/Ng6zWaO2wzlxxB4PQ0QNT5TE3yFttOy44u7etgW5YXrIUI/
5wWKZ+9szssLp9CgTLcbNagDcSjTG9kqmtAQBw1yrcut4Gd4O7SgBAzVQQZsCJX+dwAa6rrgsRnC
u1yEuKRTP/xu6txcZ4QMjvlONi+aCTVEe9MS5RlgP1DDGuDNDvXbx+e0a/dbJsy6fqwrIuf7wMey
OyktCn0uuqk6lgb8CUAmICEn6xWzP6jwTefN6zkMDtaYRjaEjMRLIJqWhfcu8IZTjfjGNYjKPdlz
x9zYEDKgA0EXN4nwThHUe2viUT6JkD0fmngbNCarngSLyDAxGziNmKF6mqJ5j4fFYVf+9v2FXWVr
Ny9UNdum16gR60iW3WMk3M/+0hw8OG3MGJhtc9QNc7jESv5DS9ArrXy32N41AOvy7fo4bRFKogkr
IU6bmUolaR8QhMj6g/FVm/OM0bCZ4nEre+qi8ncq1Fyc18mQvTePwyO1VTIHydRQ9TlolVrIY6OK
6K3KdfXFBONvPckj6HEV9c4x6tqplhWrtI/AQEbYnUKNHlVQ80qD15Fsmbwe2q02aKzu60mnNV3v
NZvhZYEePfLeBJ7YLRVzjMDGjXUoyBmXtGf31IuiAXeNH/JzBW3Uj8cGsC3SC4Mo2WCqIiMEsU8Z
f4J6pv4HToSOd45Rx3a1Wc38SsoQEBNyX4cBWspZ/ay6MT3RZjlU9BnZsLEOysPCtKN/13U8fYag
Az+FSyT3CpJd0799fzE9XVMxQUN/hafV6O6StUDNXloQJNfHLjEbNLapdYxF3YZ3BriGiUDRMw4H
KyUjGzMmAx5WakixeWBSJ9QEFqgGnKaPflwdEohnUMr77wSpPIv7ERQgCDAMa3sCmAhkiRPPA/+g
hVkmDE3doIy8yb+LAbF5hQD0qQkOPse4DRpjKP8Ic1Oxu542epTFq578oKtO/4fn5K9NgNuosS4T
YRNVPrrIU/UhXdf0RrxcJU2UtTubyNWFZcRKUA7q35ImRoLzx5wQS1nopSyVlJ9zSRt5bDG4DSDj
ecNZF07LXVRszN7VHJDWE267Jt6J8Pw6rMdtCJmQvkCJtUQ8LM2+yrDlVybm5evY9oh1N2X5/fGp
9+tAEo8tsxYomekChgSZCNIzA2vabEB0XrLp449EGQW/9NrsVVy7Vse6snnl13EZRuw++KI9o6gm
++NH1fVakez3x+P59TEFEpf/WiHPR1ZAIAeQrBGqE3Uu02tRyJ1cnOv/LRPPyMwhjeSZe+Zl47Vs
gaWIC2Mu/tHMMbeJzOoFmGIDaos78F0oYY2X8swjiEctM/Brh6bIhpRploWZp6P1ngWz+mjg/X1D
8fIxCAK30WSUeVUFsOZ6n5tIvBYilHc1pV96gZE8/n/HKthgMiqgjNDJxU8ygxehGTtx/gHSqRa8
DR934dhFYjPKF5ddmgfwtOdivXe1YtETtIu4/jhC/ueYO8ZtUBmBQH1Neu0nDJuTeQFLALgbdp78
v4YzcRtQJkPjU1qJ+WbYJC/SEHNhNH5rBPsqV+ylbI6Li2yBpvFJ9OHYjFmmXVdILY6C+EkKSRkU
PLTSnP3Y9P8+bt615pZZU0Vqw8sYa57yZ7JhHydsg7O3C8dyrbhl2tyrc7L6WHEWQB2jNNH8fgNt
/HHs962ruxsHFrcVtixQ5UOSkqpLpmz9C+jRcCcQ5vh/G04mm2rlHhhxEqy2OXWREfepK9cde3Dc
EjaGzADl3YNdNr2zwf9uePjvXEGetdDvUhDyngYavBkl0FOHJstmHwN/GuQX89XcW3/t/Es8r3lj
TizSXQSsg45QM/q4I8cVa/OOZVzVMVhGtk0F0Z2y9hJegTSyyqbfFroLMHPN3balX5wlAwMIGdDp
9K7Y9JmU30BKJa6IvV54yhN/AC3wUu+KX29+zs95Ich0/7ezbszSvjbDfCs7yNBSr/ljq02Z/QBv
+/oco8Dt8dQ57NHmHjNpHei24ml2Il5D76wI6TVeg/l1TKd+Z9O5trRl86aBZhFNG5rAlXudBjx9
nYP0cCf27WrcsndIU6dsReDyTgwVb+uumhrQH4l85zh0HMGRZfBZteqUhiPmp+PtG42w95X0+XSq
G5qdSj5dQBMI3tt4unsEiY/Hi+LYzzbqjOOUHOSUgiy7QxhTAPMnw0Im89rcGh9xhce9OJb+Z9BZ
W0R6YjRBnsY0lzFa/9Wgmz+RiLbRzhXvWB0bejbLrCfzuhhAov3hdxWV5jX4SMZjTLfc5iUz0zos
Mm3MXWVhjJdgVPvl1YOe77G3LLdhZzLdLveKmbsOIel31kKCA0bUUfHt8Rq45mf7/uJMwdOjnqKp
Ce4/uLsg9E0BD2v2+PFd+8i6yztEkhuVq+Ce8SZL9OJXF5EhnCAZMsxR5n9/PAjXRrLsm/aDroiP
AF62NM0Z2hvfkDTvLgE5iBnnNgtZ1umSIgkY3FMNftkC1cMTaYbk8e+71sAycd3Uc9fnnn+v03p9
NzNZfq+o6Q7lJLiNMzM6RAnAWuDXt6oDAOovawz1i8e/7ph5G2dmmpWh8D8P7qpI39Z8ACM6xE7O
RdAd43Pl4XY/vdigCM4qv0aILtl6yLY/b6fw6yJQ4fN4CI7Z/wlmFkUei6jE+Q1t+ydTw/XvKvgi
x1rfJu7F75fZsuZBU+AkRQkgBG1KfQqyXRSb698t6+2guF7GcUzvKMIEfbOM5GeftvpQPoXb6DKK
qtpF+gtNdBkjkkOjOiJnrysh7/l4chx3W2jZbYYrWYuqjbHxp3d1EPxpGpMBb4LyJGhZMHDqnOpq
CE9+uve4cO1X+7LuEKZo8iK+G8ZpcamHACp2Kx7jp6mI9l5Nrk5sey4kn71NBAbFGGUAlZ45eiVr
X13Cqe52zgxHHzbkzJAgiINe8FunMoC0QFV57TKOZOYKavLHq+PwAG3ZTb2yxiy1TxMON5ZJP8Dz
kuNiUxsazFcY1BSA9WDHDF29WXY+0waa3YhEJhyt84n+yTvwxGYle0ZRyHoOUuHvjMux69h2Wb0w
SVHxFcVdOkY8LAzvINJDrd2A/W1E9Vyi4kuP4/A31yDlKia24yRubf/Cm7YxaV08QiyuamIEYzT/
UK+jKqH1Cn4Z4Ga7NMnJSHaM1rUxrCMB0gsQ8AB7GYQKaLCeMt9v+Ik3a/e0rNkeKadrONa9bip4
uTWpadJNzfJXhGvgXQta4f4Ohu9Yvp1ZHX58vAkdJ5wNT+OqFyBoDUhSsFw8ZX06PbHI+3ysces0
gPAgzdWCUEM5D/EbkLF55zSj2cEdbR0DpRaeGQj2mZQGNNQpreQHAZ4ncgL/G3muCbgQz9qjcXB5
PBzH0tuwNDpTWGWHVdGzAv899DBAizDeo8Co3x/34FgNG4yGKti+L3IET8oQORZUwQb+b8sYR3uS
r672rUMALBGTmlQX30WYt3+IISq+o1p4T5/cNT+W4dOlpCbFuQn9LxAj3DKv/sajsXu9QFZ4Zwlc
A9i6fnG26FpEE3QQ8NIk+XCZBwZlALw+dk4uV+vb9xetp8qbShCdgf2qjfTbCdVN0D2BBPcxWwss
q9YzEpc+qlkSmDIhFyUN9f5cV08NO2eT6/+t+15RXqRxJcQdGhven7xkiFb0otI7h+wPPMMvTllb
kZOLuA1HMYNffpMWo+n4t8hQoAj56K8ga5kvqaC/mXH8zbDxGtXqtkI9KxZ+fKrWzJw2NZc8r573
VV1c47VOABNxsmTtiv9RGeXgtyVqQ+cf9FxtyBqqSydd4eZH8T6kfmmeQ2MDpr9zfDmuSRurJuLJ
j1pJoztnTZ1wPb1Ss8GFUkBMoQ7Hqx7V07R+AiBpD8TguFVs/BpLs7ic4NgnQ86KvzjL/0kFvL+Z
V8uTN+6qujskXrgNZONpPOdkQSU8h9uZajlc6ACtiC7s33IDtBZyW19NFX7iMRRXoO5U3CYEKXOQ
dQM+SZLHR6lrsNZJUYsuHwApDRKABfS9g6Qm2JxW9W1duvaK2qBij/7dsQmpdWgMLRlAodKtN0OD
P3U4qTPYBfYCRa7G7SOj0GSgVQo6kx+uO8TAzcWDsszl8SQ5CCS5DXkDAm0aitbAglIdZufCa6YT
6csrGwGlCfVvKl6/I98fnfRS/0H68KlAvvFx364Fsp2Dha2+LDS6FlmP4m3xxUxwEIoY0O68YzsZ
FsedZCuFenAIgH1foYCM1KU8MQD+y6X5Foig25lDxzhsVBwXfcVQhYRxQE1CXeo+wBQ2KWRfpvRj
5JdfH0+XYyA2PE5EIC1u+226tCkRIGby1dKTpyJKyc6B5NhrNkSubkkf837bC9vJLlPA+/D+2MsF
ulrfpu/F3YqNhKSNHrflHtP5Akyof9kq/h7Pjqt1y9op1MZlE23KJ1JyKFctgKeDfF4dcwxseJxu
o6XUBsAgPJ6X7hW8cAh3tgctweZUo9WAYpCpZQmg0SEsDUGeSM2ALzcfkO29Pp4hx/vPRsh1pknB
81+zZKsQMPUgodkYPpNAfywr78u0yzLoMgfLrFVAPVCEbf20AzS+pivj8+/d0r0d513qa9dqW/c+
r3JFsnlmCU3T4pp2ej1D3OGPxxPlGIANj9MDySCoY9gP+rw5b75tb+SpAdHgQZJBbgPk6lpMRo4r
5mgSSQow+RkZgae1jdrzUg5/Px6HY5JsejVedFRPirEEuyu7DFtWH7iqnUlyNb5N3gtr3mir1qLW
LMn6sb2qWPwjhmqP5sbVuGXMNSpePT31LIG+Q3eSef2lOBx1sQU/Zz7W2vM8lmy18n06nsHx8AE5
xE/d1P99mDiM2yC5eR11VQtsI00aCJBU5q9WAtB2bG0tR58JHKUkD7GBUBV3Ipo9+/sVUa7ptyyY
EoBp+5CgzColJUqPVwSMwubgSW0TqrF5Au/7CjWHE5doXVMEnxA+36Ot//UxF9rgOJ0zr5YDh/WG
80fQ2xkQ8oJVDYxMEMU+R+Puffbr+zi0IXKm0V6qOxzaWnECvQiPnLXuUTJj9KHoSWirfGYcal7A
MIMiJK4+lQq1Dl6lpkM7KLRRcRrVT5Chw+kgCTDl6aa1FBDvWNoitCFxSNhlKV07nD2eH1wgAf8J
paL82o/xDoTWNfvb3n15/pQdODWnNUi6pvWxk8KvZq3VUz4v3u2xibk2kuV5m1kHUjY8gImJDzOO
f/AagbBq+asE1LXyyQ5Q7dfGFv6EggN3wLRCYTpBUvCPwcCZq3rAGx6PwdW4ZcmqCI1aOopTugHG
QOMpDpcLR+rj1l1rYN3CcwjNHehmYJHTuh5whRUCBCrlWpnX/bSJmj/uxjEIGwQHMDZjZGDggGnD
+dwV4B9d8/ifx407xmBj4LjXQJ+eLSwRuYmfqCfXj3OXgb2jOFiVE9ogOFl2g9/qJUg4KDTOBozU
p4GIHTtwTY51D5f5UhUIWYHyDFqDV93VOpngsjyeHFfj26S9MLI6DHIQNmx8al45nH5QykBW/q9j
jW+dvmgctfVGDsOEmefqVsssOC3sYDlLaFOp8VqmsV5w/ph4ptdSA4BmPNnv7EjH0WBzqBleDR34
dYKkHLzsoo3JXqsZb3IC5PpHlI39PU27DLauNbBMmPcl0xPKbpMUGKh3RKzDc9dCr/DxIri2v2XC
cdW1ZbhRzjUaFlxysPnUFN70HOb+5XEXjgHYcDeC3DgkNnGO1iNyj3xC0qkHr/nOAFyti//uIjk1
fVctQ5AIH3pvkA6UZ9J4X479+rb+L7coYRWlPSm34Mv825yDtXYcDjLLhjamzfA+aFJaQEojAukx
iELpKUc97LHD2SZLywoP4J8ZXHJphNhHlinzhmw+KCvWQzhGYMH/OzsUaiahWFOca5P6IkA6cA6H
3dCrw8Rs1BplFZ99UF0mpeLP0q+e0xyciIR/yMbiU9zu8Wc79n9k+dEyiocpldg+usIs/eDsFE39
rai8Y8KKoa2cORSENnC1giSbyV/DCqaHqIDY0bENaplvBjZZClWLIFFy/jzLlZ/+Dw6uw7RsjFoW
szxLFw680tiyU1Y230RX7+lJOybehqaJKQ+CvjEUlzoeAYSjrAQCZs3Jm5djQhahjUwjy7D0Gaj8
UJQJgN9ZELA1gtH830NTbwPTQLIRzkHbVNlpCBZA6hTI43C27SlYbff3z5mW0IalaYCyq6aatlTj
9BttIGPZls8poiiN2DvdfkR+ftWHZcBEabJCmnyF7uqiaPYp82TEv2k9le13lqVBcY7CtPhmmiJe
P5gmyCEhyFUlouJ9qXzIdZ3HuIN+5Bl8RSbWOwFb17az/G6Ioxdy8HqMfAShUx128wlSZHvYBFfr
lsFnESp1UffrJx3poW8Pwe8FIfVj7rYNYpMRKQiPAZMDnuoTgAHVNQ/wuj224SxbT+lCODMUsHG8
pqgfAt+nV3173LjDHG0MG/jBY1MzuJGjmsGqOYNVqR7AIFiCLPTyuAvHzNtINsYFHpxx7ycCqhRB
FoZnjgKEYwehDWJTdd4o8LEhb94g9cJZSyGDjTLpY79uOdko2c9nHSqgzzehTgPByCsUf+XOrtlc
lV+YoS2gqVDsi4VEgYmGIgjoVaLpoy76txESSeNwimIQNTwehmuRt5V54c6IOAY57gQ0xgaiV6jQ
vcyBHE99x/cqZ11rbNnu9uxvVQcGRJrB1zMzVZdi3VUTcLVu2e4QNJ2fbsibWQML6cf9ZYmhsPV4
clyNW352DQYXCmZq7KBBfciCiVwLL5WvHzfu8GZsejQ9LoUXpqAizEqUs5qufB5AanUKUEYebK7G
iPV+3JNjGDZsLeWVh1xXh54oZ7+zgsu76Jdj8JHQRqwZ7U8Q/8YkkXqakx9L0Nbj38d+3fK26xEP
haXCJM25P5xJr9h1NZzvbH7XxFg2nHV0LYZh9KHP1j2VHHJZfr3LT+dqfLO4F5Y1LLlnphoHBImA
jxYzaOtXkJfs3IiO3fMTH9rqMxTTL3FCQRlXMv6aC4JkM/1XEPa8kQYfm3/LeGu4Yy1l2/GAIg5d
oIixXUZ5edz4Ns2/OORsmFmGiiqax1OMaLj/3vj1mZb6nRrEq/1CF9ciWBYskHcCZWmLaVrnNUKW
cQQjXRW38/OxIVgXMJd11i+AgCVqgJtXV9M7Gq23LapcVQd5vEIbYlb6Jk291OAy8MjwbgBNwFa3
gTTFziI77gAbYCaDaCSN3sxAgKexwwv0JFP675IysnMVu3qwzFhyaK3LKUB5odf0AH4i9OsDzr8Y
tpPqdWwlm+pMoegWsa4GHTAdnrKYPyl/SqhEXFAEexx6js30E+VZ2wOKUiJySuI4OHeT/KeL+J6U
suPG/4nsrIIqlBjhCrEmfEPC/FUGsdSzUgBLaXUfi/BrY/Kd+LJrOSyrpuB30l3Q8URGovVR0US7
MgA1VkhlkyBF1XY74QBXR9btTAVUNT2CM7BczO8y1PxNjHqIRnp7l6hrSWz71q1auwjrXrYy/ixC
lf+J0qO9SICrdcu66VQV8UTRulmkOpVxO5330QmOubGBZGU5N3PmtcAMZ0AtSgRtL7UfVucqPlhl
EdpoMq3zFWIOkDIDuGo+Cy/2TxTojcvjs88xOzZyLK1HlBFOM2yuL+QHNRTxm1Ajd/q4dYdF23ix
mrBxSAcILBAS3gUeuEJOH7eM+2EzsNnPRL96GEGGeAMi/qAggljUAFKRCsRKO1PkgFKFNg5M5us8
6DkPEwpx9Dn2vug1SngLWN92PMX+uQjD52Jlb8YcQIi2bHY6dq2NZeGpGb2yVTjSZ1DjQ34PmM+8
lf88XhpX45ZVpx3zvKoOcR9tr3E5Q4wd+N5jHCChzYY2aYp6gHUL0QgUyCaTqL371HTFydvc48cj
cNmeZdgybgc/1CgQqgryaYj74pS2zeueAuj2uAPHFNn4r7nwhhHFyWC3yqv6nM6VPkHrt371uHWH
82fDvtSAbDbwZSyZfX3ODBgHh2kr4KAfPIKX1f616hqGdW+ny7Aq2XTtrQTT8iuSo9Y1WsBs9XgY
jlWwGdIAM5r70OtgHOXaDTfl0fwTGXounyqdD3tc164xbL2/8MO1WOKapytoMsGX8WR43K9QyK2z
PQCtq/3t+4v2VS4mhUwkjsHVNFcDl6aUu8gFV+OWHStUg4NjB/437TXyhDT6MK+7NTmOI9ZGfxkU
DaY0r9qbZsGfqVrH9x3iu9CXqU85ifdyPa5Vtq5ocJQF9UgkAO5x/qwlEuUU4B0vJHsSSa45sox5
4Dpq+nRAtnwI/x2a6TMdpr0Am2OKbNyX7IqhH6YshPySvmYtf9KBeoKd5eUx6Etow748xHkWcIz7
SQiuz/McwLpYJY9Jaoc/4b08Bcq+HMwVIoBMkeFyOFUy/Pex/TqOIZsTTTb9gPutgvOFTO03LK9/
Fj7yDZAWJO/BIFe/7UHjs3OiOvxjmx8tzaBJ5G8ePl/LJAX78w+fTKxzon1Q14d5A47/PfFIx561
8WC1mkwRSHgG9QjmpnoB68q8xO8qFA0fi/7YSDC+khFy7XN7A6nWt1KXVySPX4uy+raVSQTyGAd/
aBOngaiJDzFFaHsAX/cPCbTa77OdMTgMz6ZME2sTxB1Q2QkDqP5VVs/0W1Ttkq64WrfMmuZeW3lk
849npOFmhgRZbdgxFVVmQ8KgcEFVEOaoXg/Ncs1YwM+FXn97bBi//nXUA//3SsiyEBzlMRJZXcH/
nUPUrMch2DMfN/7rvclsBJiaBGTUFnhfxCvDV6pC8FDm5fwc50ux08WvTz1m48BUXvabVAdAPLqj
8Z0I1YD9eeha1FCeFshpMHlu/ZAdk1xmNjKMNw3NeY23L25ldSO4e05iAjQVBGrHwNrMJkqbAaea
hqYEMo+tYHmtvPjjCOniQ5bAYuuabqWiY5trmrQjmU5GArybTmKvYtu14pa/zTN/RPk9gkz1uPI3
mKroxHxwThWIb1yObSrrkjYoul1qghATAD1bxXygLnoBzXTF5r3nomsUlj1Ha1F2lRF+MsXmIxj9
3vNq/qQC9uXxCBw2ZyPCMqm9bkaOJyHVsH4ALiZ7X6mluR5r3bJo1owZabcqPfBkl+dUIAGpxUG+
AmajwVQIeL+X4pYu1TDhtVBn12W7qo/9+2blLxzUzt8qr1WByFJejye9YnO2FHvoceuOZbWp0CC9
WHnDgOTC7CPl3cH/ujAyj5e23AXFuLrYlvzFAEopck/mKFHD5vw6EPBjE7OuJy+I9yBPrs1j2S94
pRsNOpz2pgroMJQKuK0oGPdeCK7/t+xXpWvUQdF5c10QhmH58CWLwVuzhcIer8GvHTEAvf87QV0f
hroH7X/S9S1KN5YwMCc6V2UDtQRW/ys4F29Wvu4ViLnGY1kypGQGpFWxodIO6kF0QL5NQlnm5G/H
xuMRObqwAWLI7VNOBUbUsnR4CqPoX7ZkZVJuO+txD44ltznRyrEMFSnhAJQQOD/XJWgIwwX6Po9b
d/3/tlIvtyxvjFwGRN46gxsNTI0hYhjyfbwFAh734Pp/y6qhmrAsbIJ7VHdr9jrjABagsoAmj1vf
Wvk5NcNspJhe0pGmHN62zLPyKmKu/uA66055Pvq3dgYf1uN+XKPYvr+Yp3YriBjgUCTVHMbJEM2/
Q+aFHWzctuqep13vb/G9Qv+t8mY6L/lupa7rzy2jNqj5XSBsgJd5gBrJskDroWyOXWY2QCxbjAnr
HKFVLER1pprM5wnBw8dz7tqblvlmUx+iYnD78xUFXzSC4mRk5uC1l7XmmD9kw8RqZiJvlHh2zLJA
XgGI0mtf9u3OujqOOxsnRkweEVPg3Tn78asNAwg9eAiD9+NTGSl6Xo345/FMOdbYRouVYzCWBpLa
t6xAMPrS8Xmq3raqWb2DHVhGzGZatz3oy5KuqgIAMjN5bclBplhm48UoQTWT3wt1Y536NoeQAw84
pL+Ozc02Zy8slyy9v+I5ACxpGcznrR7rR+zxWOOW5cqxzEAqDfhLXeu/Bx9si8sUisuxxi3Lncce
VSjtDPBxVVRn0BB9qRa55w659qZ1Fc8NEOyge4YrB7ZyeEPlqUa038QZAI1rcF9kuwMAcO1Ny4o5
hHOW3sOjgHeefxtoMb2KePDXoSmyoV+q9RcTAGF4m0efXGfB41fe7E2H8CjMRn2VcQ3ZQXC7JaRd
GDSbUeDdeN0e/tVxddmwrxTSJh7qE9LvMpzfsbX+NnTNBxDy/NGnzYdj02OZ7QxSzpANY/qdN/Kf
uR0/j3pXctCxrjbyq+QqELTI/3evaDDnvu2XXB7bNaFltVwImfkIqyRIS+UnFkPGEIGh58fT4pp5
y2pFTA1LPfw698QHqoBynJV4VSlQno8Imz7uxHF72fRllKt8renS3roUkoycttk16+fy3Heg837c
hWsJLBtO+zQDB3apbqJA+fiJBBGeHFF/kF2P2cgvluaK+0TF3+tyNaeyh+miNh0xLpE158dDcBxD
NuSrXkMwskx9i2BK9nUI+evBz99zVTzPckqWhdwed+OYKRv7hfTBwrFh1U17xXAS0GWm7XQMv8ls
ZcyyLho/qmNw24ftBJlV89fso9ri2J/bJlwNNOuLCNGmOLyqVhSXYNnVBHPsUZt4rI7CJuhZj8Z5
FXwZeL/okwr7wHvfQEWk3TG3X0fEmQ0Bk5LFPdKM7W1o5oT480UScpuD8El7PFn09G5BuujYbFmW
zao+yGno/W+dUdeUIkVUZd4Oese1jawbWc2ZwjtgjL8r+NEnYMnBQL6GO76oazEsa+bpWLFJbFkK
VH89yVHdWUNQ6T3tEkG4erCuYtQTqL5pYQUg+R9PxkeynQWzeFuRjn98vAAOe7YhYAwoVIZEUXur
p0Gc4YY2lyyt9Rftg9uSiVSdiqpJjxHMMBsQxrMhbbN8e70G6K3mKC3rdbaz2I7ZsjUvCTSZA1P5
4nsnu/RUMimvJgDnz+QdtT8bDVYiPj6Qvm5vKJObk2xCgY3eGGRCnMU754drFNv3F+7vnM9VvYAO
/oabf+JvyyELPJDIAIL/1JpBy51u4l+/w21UWJbVZa7XrrmlBupzuQAiT03tkCgaDs8oAwHcsJve
aB0WV3D4dztegmtwlrl34ar+f+qFtwF4wybI4GYU3L4FVKJ3BuYweVsdMwti4IUQAbuZ0COvib8E
t3wuk8fW4vp/y+Q7XBplmWftTfY8O6dxrJ6hZhGcV5mrnVPFZZCWzeM1FVGQhONtBbiemvVneAnz
ZbtdgYHqL/6GuHk8GMdM2TixNJxVsAp4VabNQJrFwQajVrone+y4RGyIWKprXYdD39yy2P+uPPPX
UJWftN+97jm757n/vgdB2+OBOFblJ7xYBq0dQmCV6QR+U7mk5M1ULt1v3lHYDfsJNDYuKo6msbnN
dRfmF6Skg/G6jhHdSyO5xrB9f2H2ZOr/5+JmflDdummmib9M76AGMTw/niXHxrIRY4KVzRJ0iiQZ
mz+KIPuz7svnTWtAgKdlArPNsW4sEx/WFcbHY3UrzWjeZDN7A31I7zS3CNXkZDZJHpR7xSyuSaP/
nTSOeuJVGRxiGbSDagrCXIiX/BG1MJjHg3GZiGXvKZhDlpZOZCM7v9HU+xaQ/KCjaHOFIc4EkUU1
N7eN4PV9Vg3s9zZHickx67aBYirNJ6HDFtUxKQ6rbzJT1fqUDWMV7bjojsm3sWLC9NCWnrDQnYd3
GM/FBymj/pIjxrgzBMezz6YIAwIgq5oIrvQGY+CyAlqW3JhffWtwLD5eYFcX2/cXZsc9Hc4LihFw
oFfPNCW3WumrqtjztpGOdWFZNosnUa5rRBKlQIsxjGV1SrFnP4OkMr3EHakO1Y0xmzVM9ivrWIeL
7/9xdmU7kuLa9ouQjDHGvAIRkfNUOVTWi1VVWWXAzMaA+fq74tyXPpyODCnVUqu71B1BGO957bVU
rMILrwXDouedhXSdetsbs+bBuAIQjZEDMGg6UxPitQ2X5SLn/Tmu4xPGtkWN9TIY4xaQgIPDUEBC
BuBQtpXaf/4WTj3/xpJpDqFCVdTNQZuu/eVExPdWzPIQtEqfcRan7tImcoMdoICOe9gcWNse5Eru
BTZOhold5eyLPYotaowPHbZA0Dw4FCPUfNwI2hA1yfV7MJr8+fODOvEWtrAx1ElguAd58kFPndqT
tpf32O7/YgdkCxtr/bgF+VyB7LZu36UCO8zQnqNSO/XkG1uuVR/XKOTx2RyThzIA5rlrh3NHf+rT
t2Y8SDvGGHoe6tCa+dKBZ6VJdR2pr/GQsS00jEztMk5gYfrL/W5pk77pkeyXy1lyzxPxfwsMY9Do
FBD/bA41jXbtIKv/73GRY4+LR5Inul/PuKITlrAFhzln8jis0eda85uqKDMRQLojcORHU0RvX7um
W3v26NSQHCKyeiwwpaQK6z9ez9tzYPFTP2FjzH1nuCmnIzc+xaYGzqt8bXPzSo1LQb51jpjg35Pk
YAsW0yCRLwpQ6BxEB8m62eQVeuLedR1VQ0qVdZnV0QPn6uPzQ/v3HxX8D3zMFms4e159CPuiTpdO
pjoHdwzaOYAh4rqdyQxOfc3xBv4jqGoAWyOpSX2YmUxlPn8TJQM773pY1TnFxVNfcfzzf3yF1bZf
lN+0B+7EcpjtkmobkqwaYpv0PJ92XzuwjdEb+FUTQSX0oCzQcAoE05L2tyhh772zPf9TP+XocP7x
U9wcG+dBCWzPhPrRBzTlWgNRA1qoyOjnz3/HvzsvaElsvgPtFgJurvbQOvUmDSAJ/lidIyg69eGb
LBy07gB2U4MEJ15N6hRosbvibD/k1KdvDL2OVjoIgXh0lEmDgkmxa+Iv7ukG/6Oq6UOLq7bop4JW
miRcoJXTFmcXTv7d4wZb5BhYwvN1Bf8goLjzoxvaKTvW88dSPjbSz86Dcf89uQm2vGLrtC75BJTs
flX0rR29936ZVDJjzHwmEz/xErY4Mtb1oDoccX+OXL3UHFmVSv/cHsWpp9/YsgQUEArqIHC3Xjdl
dDTN90JBnyyGHuKZgHTq+Td2PJcmgnAx2GWczmuJlqZX8qQfbCn2XzKwrbSm7oI4wv44KtE6ABKH
uEixZCAk/9rwEYTR/23BREYeOppQzhCoFvd8AdykBZof68HyNazOsbieehUbU+btIljZxQC2KPvH
9NjKEWZ6DC00gD8/p1NfsLHm45BQ8xB0yUId+V2IudVIdLIKwq1nruqpb9gE7pZRq7Ua6wMHSW9K
wKr1Lo460kWo2DklyhPXaQsiazyQ2881Sq0FlEjh5RCvXZFUcTl/DWAUbDFk0LGQUT6XAWAuDiTT
CjT2S8S/Ro4Nwq/NXaonooQ/KhCk5UuR1eApwuIS6tLP3/Gp09nYs9fkkJoaax/kJYq9+UDNptTz
v8b6EWwBZO0Qu8AMPslBVlIPSc6Hdh9Ae2L3tYc//qh/RmNTjlSZ48n75dAjg6mni3Wqz2YUJ2LC
lmoMrOpFQKfV24MF6TAjgTnuajpS7hfQFIRfpFcItlRj8zz5zeADq2BH2BmUOaZ0PbKBfO2QNlbs
6cVyP4iqAzCUWSPrvQ7WMxOCU5dnY762rQPiD/hoBIOE6uawnG0Tn/joLXaMNqusG4EoqUb/gTsI
20Um/lrxH2yhY8JVkYwqwCSNbQ+DphcLJJUS6dVZWJ6FcJzwbVvYGOsh3TuzcN1D2KJN5gEmyxXw
sYHJz9U9p75iY7xCNiMJZrPu82jqn9dazi8qzl8hKul97fJswWOEkxyY5Zrsi2r8ZRavTf6zovyl
m8k35hsyAKJ1jZnGmlMNZaaj+kZPzqVBx0P4X/BqwDdB2IL/rlLIcvcK9AbpEX8lHYir2zK/j7B2
/flPOPUl9L89EAvg3EaGdBqEpZiRou15zOj40Ukv9Gv4imBLHiZ80GU4hZdAeojNGC3zNGq+SPcc
8I0Ri6LtwwDsLth/N8Bxr1h7n4b58fPzOWHGWwiZ1Ep5uUBjWxXOAzQEAqSNOwupP/Xpx0r9H/7f
grQn7EuCRx/iB72AKzOci68RqQdbBBl6v301tgWg4V2hs6JozSHHf3XGsE5cnK30pQucDFUVBXuo
7l4rtV71PrZ66fTy5bCyxZCpo3gQ0wVKPRxRoicMwUqIlh8+f7MnfM8WQ6Z52QxkxYQK5JI67aGF
lI6RfoowZjiTfp56uxsDpq5u+GIlWHVE+NTmGN9P/RfJc4MtgEwIhj2Y+VjI2/jDBeCX9PVZ+utT
T74JubzTtls5gaBij3m9GcDj1RUgl/j85E99+sZg66Bcyrw4IqKO27xHxyy9Vnzt0LeQMR0wUlXA
y+/V6vffCmxy3nMwcn7t0bdIMQJwVRUW2JJvMUK9cj1G8guADWem8Seu5BYqNheCQFAB5Muth9Ud
N7b+YfRBqLFW4Dr70tlvBSxB+C4AFR7I/kj721bAqiC1ms+Y1IkXuwWMybCtFjbAJ8ygxr8PFu3S
INTnhiqnPv345/9wlqYYBLIboKlLWi3pGtm9ncDZ8bVz2dgq8m8D0UOsPvaa6aseasR9Aq/Tf01L
PNiShBGg9HS4rke06sDLn8dpeB0t1dvnT3/q4mzstWcVwxIEBFD/Y1HMA2GrDUA7jurl3CrTqdPf
GK3pRqwaEYQqMnslioiyqfIEgYV9DUoDKcX/fr1iVi5kPggWtSY/ax2Vu7D/IvdYsIWCWVCN9wM/
Pv1YygstATVc7blR0InT30LBWLCwHPMOsPg7UGfUYiEvaz57CZqJ1RnLinAI/5ILbqFgFLKzxuPY
sFAloIV8BWk0Fu0LjPr42FwDH3Ym3TkR1bfcYKvSPDZhgZXpnD6tS525tr+VOcGY99zewqnT2pgx
VLo51wM0D4QtLnoMLjvbZKt3rplx6uM3hszKnDbeMXRhhyG+KWpwmQLn2T6H81kgyAlT2IK++hr6
e2uMzWVuBX10s3R/w8Kd24g49ao3tlysHck7FLyQTja3hRH7VnVZUZdPbh2SwJ4Tjzv1Izb2rBuO
oVbgIX+zoFZqKVmTdf1qzb5Fe4kmaKA+Aaka3eXeT0XjQSUTQ330ub878fBbuBfmZc0C9ljsvsT8
WWCqtcvlFF18/uEnbGAL8AJFkAPA0mf7yF/vmdXPvWyuRBdezmHw+vlXnLikW4AX9k3XNqjR+VQd
YxBfDxpTXjHguKNsKGvdnVkyOHVMx6//R8Scw5GuElrce8qKD4hV1kmDxvfnP+HUKR2/8x+fLcjg
hyrH+tHxmhJy5DuYALTlD8F6Dg916pQ2ptz6PiibBwr2KaPKOxoU/msvBror9VSdI80+9TM29S/t
57KGvjrI+KP5ETzwBl314684KnZ+flCnXsLGnlnB+1VYSMmIql6B+Fnib3klo69RdGFy99/voRh6
EPrJHM6o7G/mJvoI1+Zrt3QL6gLef5AlJLP2NGrf2whWJgo06eMFHH+fn82JN7xFdbG+bKNYIdxI
193wwT/Mml2bSZyx5BNHv4V0rWvvTS0kdvZDHs9YXUB9Lae4PFNpnHDUW94vNTWmngvwaOJUDjbv
bqhDdV3Hzc3RS0/j0J05pRN31N+Ysc1LO0cOZqx870U2Lf9ZR5grYQkPslMQqdt9/jJOndbxz/9h
0VbSyI7QuN4XYfBWd/mHV36xi7JVgQTf/sToGCIoE/BOMNaUSeQX57CNp17ExoZHvy70fFTE6ePi
PV70/bw+61jcWlnaI5j9THV26jVsDJlD7L1YsOq311V9WKroT4ClpFHmH2N9biJ26pdsjFlxJNT0
+EuQD90EMagJaP5xpELuap6VX82RtsCuuhLzNEWgA5sHnqd9DwlzUXEF5qkg/9pl2gK7FpB1tQWH
BFLH3LqTVn3Ukc73n9/UE25ji+uiEphJqH5B4K2J7vQsPqgr93Fsnj//+BOGsCUEm8k05iKA28AA
PU+sAu5t8c4C4U+84y0DGDhxfbp6Fd5xRd7DwhxvKweHasL79j5Go+vzH3HqjDbW3CEpiiNwZu3L
vPoG5kZgDZDCiJy8ff75fvCf+uZfipItxqvXRc1CAy2CBLlk9Lv2a67BozGLeW9KVz1wUntPgtTR
ABE+i44ybx3Yq+dxXH74lpCXMeop/l1w7H3QYJmweyfApQCsZNyMmApX9Z4NQAPKDrJxhom8Tuew
s39JE/sTNj499uoa094UoC1okjnHfp3sen7VTxLcPNg3iXetjyqg19xcsApyfXoCa18aAeLxPai6
8IGLgCSDt8Qa42Frb9pYk++UFu3FceJ6CdF51h90HM4vQ9zRO9Gz7qPBL/YyCErlcwLweRk8KioC
uUe8lEHGQjX1v03cWPVH0AatbgUFMIepWFlUmdFjZKBaClrTneKTPQzgIHlag6Z7ril2ZMG3BR6A
plmubSH8X1w343NLKr1XEEYOkn5sypRARQTTKjUZCHxG7dglpuuwUTN3DrSHavIBEqQR2kakc2iZ
snwsv9vK2m+K1iApZ7MWKa/As5LoYl2LxPixpxJBJ5nphU93YAlQK4jcKpDe8Zqy9V4MDOfrQXFy
TnWol2cFSoHfuRag7NSdbHvgQkvIkBl4x1dIX2M+JOuZ/xRNvF5zj1H5AxLfg76lOauuUbVO4U7N
ONpUjSy4AlFWcFWQnGZgY2Xfie9ovwdplnl2AXQdsqpZh/GqJmt1WQQDIEuxVtct7ZjN+FjMUwKG
XQAxVW1yvVOYY1RP+O+kl/CZ1/Kah6a88MrJDQkBXOgVMguYbDiG4I0adKlZ6nuuCV+HoFc0AdJr
xLlyrKb1rK5dEs9xAeNRQ/9NVqjtE9OKtU6EH0GEwOsoROb9pbttnRWHwjeRSsZlhpaG6cP4sS5b
ZExEj3hLDVOsTLX0pXsqXDs/OYsHc31UrBcUx9jfihb1XkqXAiyAYMq0WLaPsOG5I4VTHy2YZC51
ROW9EyDd21cD/kq7YgI/jmUkuiDUW4MEp9pnpmwtzci4jP5lMxk67fTKyt8exGdUQk2HhwQ41v9J
mGQvCqY5JCAcD64qHpfLxSIoJd+0CYJgZ3H5+I5MVLNLsY5FsEM3eL4veOUwcAxE9QZYZFRexNax
72DwWS5MOKgPLD/y7omiRHsC3G82iakqS3634Nw1GQcfKxYMVw/LcyLAP/agSUhF1w83xsftqlfm
3eaR3/5xprU/VjlUN2U+iMPMAzz/oGhwoCMOKBnKsX2Eo8vD65jVuK9rNzZXY1CzD9EfJWQHJq5d
I7DJ1HStTFU/YsJYDtWDUhP/NWpeqCu/mPyDVbW12dyPVZBO7YxCWLoKgVivi1uT2MTir7f2lc3Y
DJKIx4oMeDsB/qdr6FPROzgDQIgonS7JIppLtrZmj75QkEmR5/Iwg2U6ocMRRl34U/2tNnOYFELL
LmG5HflV15rKfyiGcdBrojq4gSJD53Qo7jqGxcVr1bf2b11SDxcIrHl5Bm2iVkNuw/N/sAVzwlRJ
7dZLt1B8HYgh6LxTrsZuqOy5vir4iNMKWvCAZ60WR/Xhshif+p5wlxZhM76qcIyeZCn0CxYIouZX
JzTuPkAPShxAq9JfLO0qijLNnd+vKZBG5W0w6/WQ09IpyItR6CmlDjLifww2hn9RLKs92N6LH2oY
9pPIQ5yi9o7Xby4n/Ve2cLGEBLnaSyUrPCbu0jOHBtAva1x5WOAmLySkwjNMVQP1agsalIfjMniY
1RH15K2EX3teg+Od6eTQBEk+u3K9HCDfsRxYORzBPhq6WJnhnPYZa2LckLRaRvrm2YYsf3QxB/ez
gx7Qnjaxiw5qEtOdUOH8jB4YiAIhnjbeB7nkBcihq3JKRCgal7UEl4OEvhenNdX0G0csmpJipGZI
Gsie3MTADl7ytR1/WFLUe1SY7ZDFoTI0kTOr3hrgYrvd3NGgT9HJ8LyXIi6NvQ9GvxFJi7YYSUk9
DDdY/hrjDMyX43wrlQlvgSkTLw7b9u8Wce8QQdMqZTzqTMK6pXqYwd93yzgzT144AZqqgVl+1iCF
PPC56N95OfBHhK45o873II6zquVZLmVYJDyqyZRpLwjYxcIgYXw3K2xglImwJVmfKZZyeQ9nJI9f
pUBk8ptxD9Ezwn3jKalkiAdxIrhHZe7VYGdvvSfKK0kujRfNowY0oemrvYCEbQfuuQCREBRxfn7L
FSjo6opQsrOlJ+BLi2i61X6ATgidltZcdPFQtXt08PI3o8KqsRfYF3fFO5sYKP+rGrO1SyumLnrq
oo4NiVYYlhOJyXlC87CH1QDY+tKwnt4BjVc9QPCLvdgZ57BritxffjkI117Pw+yqNO6jzs5gDe7H
+l3h9vgvvS/wVECz8j9o+w1/PAnLJlB8+hDUtVUSYFK2Q+oC9TiF5OoaW5oDXhmd8oxRb7rjNHBR
0pKy9u/APOnH16CaCyn4ijQUZaWavCdX2rC/HrTjoDjwiu/Amttw10E46YPHrvke52UfJ4bqwqUR
qjQH9A6n18JbvHfIbsMca27D4Vp0Ax6e06m9GXtiPzpVO5qGpCt1ilRqJakkcIcVD+v7tvV6aKZ7
joInTrARPhhhzU9x7rNMQagcPM3rgmDE21CHmWSG/3RTa79FBncOs3yg2+ZZlZceYtvl3DLzE+Rt
SEhmCQ6CUtZkTDuwN2S8q22c5VHM913cVyQpAzk2oGYEiTXWJRA94zhHqFYxCS7BtVR/Y/7QAERU
WA4BUpQqHk1UrUBAKuFEkEJKc1vzOHgCRXX71yk4i2BpvWXPx4Wb69VBOMwVCETJHCijkjWCTBMU
Uyj/AeLvvrtmU4X3NlvhANhzi4ywFUIrTngKjbg+B46DIIIliy1w6nAhurmFS4IEfIJ1dUIyr/Bi
0LjHFRz5rYHrHbMgMnilfpTr5W6Kuap2Ix5xzVbScPGt8ov+al6G6REQ2ZVkK+YC5sBjbl71OrEu
afWIALxArXqnw8nXaRx3ZdpOWO/3G0/+CPVa362sqG4w3inSueYAepbEYy5RQWmKlPdgz7lwwok2
wcR5LJMJzbM81ThVnVRmCWjWiEZWu4HGPb1sIiYul3Fx71HVubc2LH2eqdL2mUJwZHkiSzVUWZ83
/R4nhxWBuI2Xaw4P6aV8cUjBe/Qv72lewE9qZJx6ZyvsWLNJcQS3fLmmNnDvMm6qjw5w8wdj5uYK
ghzkZsEO8FUPgsI8hRMtb8VQVQ+xNwdmF5O1D7IJmefDLKscSxyVgQOfwtktaRO49ocqeJynMUi4
qnSyS56nDQ3gNMnAcBhRVXZ1UvSeeoc2ZesdCLCYLBH1pF7G3M+feCn1YwRvayEPs6IFR1DDrKns
mJoy54tyB+HnrkuNFPInKEDsO6jXqp+CtN1dLy1CqOoJHIupgKfbj45Wb0jG1589NuyitPA9JIoW
gfwKu30hnoR4IGnn5HiRhDfU/b1YwNCXTGGfP1KdFw8l1pUnrMIYhAJIKYgmZcGxCVyg9gkvGheB
oAL85pjkNUgyf/RLyX+yZphfQgmqMN17y0/KwvijLgTf86At9r3IkRvna/syW8cTL3Kgup1F/F7k
kX6UqE5AEBzPz0YBjI5rIlQ6dpaTlHkrzhqfhgTdxSMsRNfLa1GBgLRtpuUXCprAoj7TKClq5sk3
cPX5P+nEl/iCB8iAU9mXBbIa02EwaMmIjUBW0vJ3fmQ1a7vRXZZ6JkhEO6ChpZumKxW2855zNr6J
pQ1fbYcyUJvZu2ao3S78vqzvRKjKbwowFpcNop/SAontt5liOm454NuumdQlEBYC8JYxvI0KYDlS
Bzz6lalbIDVbbGUVA3iXCZtlVizNCiHaDuJ5A3QXlwzqwP5rjvZHgsphvs1nuhbpEKBN22Lo8tyt
/nQpKBzecSiWcTHifzcBAeklmhr0zmHt0SUCpMIPzNbwMjPp1oOcKZIv2xhzJ7AqUu7RP8A8lsRR
l9ogHh51H8How26tb4mwOPRWVeRCN/3yKuuSX/bxEGbYkmdPqxdPt70e25uetv0VshadFlO1Pg6i
BAXq0usf/kDkQVqK05YR7S8Lydqst419I8fcSPqoqhQn0RPrGv2bu7GOU5Af9pehP/Grtm+bqwEC
n28U7/R27sV6jdGlvLeclbvRwA01LcAfqmvAXYZDSEih7DtF1rQkhe3Mglgn12rHiKveMTWnZTZA
dZJmpcmLtAUA6Qq6Ns0tGk64btaR2EvqBv6hDVHUgiVqeY0lCCuxtFXh/BZ9dNCBsT6ad9D7rnXJ
Dz6ZqyhpugbmWHACfs44f1C9FAka0fUemAlx6aBDC+EqDZpfxRVKfEmF4CirwB964UY6fe+j3n4A
+G+Qgqta7nSHO8Ycwk4mSNTdSozDHnrBf9BWQak4qqS6sG1bo4xeouAe1gkKQEpRs9RdbR4VH6sb
ROTghrtwuhxhPt8mpuCe0ZDPg6zoQqCKWAxMx5DUXhiYDPEBC8AHlEvES5zATiJJqpwUwbPOnddD
l6IkxUXj97z5MTJfFgfleUaDhaWbo+gS5S+qDQ7pryUTiyLfNXqcl0ZCGifhIS1/UWIahLR18p9G
X5IlAXL2xpEhNi+F6nFTkWdBqt1CS0V8I1jn9FAs94iFrK3HuU7QymBwEaus3uolWKq/dva1yXrS
or47FkNlQi2Wci/YIIW5wt4mjC0mw8KyMseOCTplAi+qb8BKfiVbH7UK1mp9+Ud2VIcHG9U5T8XA
o+EiWJuyzbzWBs2V0kpeALGNmJt3dQEdwak7ZpMhcm1jiM2/aWSiKEurRunim+ePeQFy6llieRE0
vVO+A0Ojxh0dUXgkLp+L4DX04ALAj4PYiHIUcIU2kjgm6fKSP9R0ROoF12vDKwbXZeCig3DOdOjR
R9bqiP+E7C3KZmw0G+RctEVddL0WjacekF3EEUcA9duXadJQ39B8icwV5TTyL02LFZ9E6Ma2GQSA
Z++WQ1AT/SrIX8SHgZIhupiBhY+uWLEO4gUaSUdfmSsKoBIYLCAWXCG0Q5oYJyAXZMR7iVtRgRk9
mnF2fo3SE3xhc7RzXaybN13ItruNxTA/keaYnEOSvKOHo6PrL0w+zt5eeE6rbHbafSvWAGk/p4y3
O75CewWfFVTFgSFnGTBiFrGXNTGudxI0efXkRqQ477TCDvBDPYTNTxqXMIcWeXsOpkRb5vuajxFB
mgH3eVezGkTki9/MaJeOnN7qqKumN5hTne9qQ3h5ATtDGuxMA9BIEfNJH5q55Q+um1aZINsYXyWY
NpGxkPpYbxRtI3ceH8EqloDpcIT+IEQ41SITF870gmH0YbK61tP8w8dbmVIKeP5vuua1/zPAqiG7
ZnWQA2cqA4pBlne5TijxLs3MMFF3AypULvycQHNQ1zRpDPOQ9I/i0FIxZ8gzF/Jh6zFqd6oWcBty
MrxKSxAKLsk4oAsAApNRNFhNxyoXVJGgw5Ty6ShtZ8vulY0G/SkRwjELO8ztkyuIeJZxJ9ICBfaB
yIJcFK3ml7qcsdBRW4VOkZR8mHbVBNSaL70q35VLoz4M1GWA/C2WRcRX/QrpK9tgoQ5VBixQgAEY
CZ91OjUTiW/CuIPlHe9NfilH4K9gi3r0d/MKb4jguKLpQEF5/KyGdv2YCVWvEQMfMcCz9iYggGuN
ovAfSwKpxyvbLObOqii8k9wOU+omf1EZKeL6ECErDRIRhEHKGsQ2EH9LtIR0OOq0iqCWnpdQSi0g
f1QP5bVF6l0dhE/gRc2CviHqlPpWx3qJweXd2WJnoMl5aeC1CxDEy/wBtW54B8CkuFRR+xtuA9WA
L7wW1ddghhQrkj6qMe7JbCARl0mNHiz6jhaWT9kS3hakRIvB78WOLGT5Qaaw/CkX9FOxN8hvVkhE
5/sykiQ1a4hKsq56yKJQ0v7O14Hc+EvjrRcBetW/RSdQOgHYfVNVk9vHLIKQ52BZBSugIasS4qGY
vWbO5ofCUpVyvwzQewSJh4jb9YFBW2fI5CTRazGVGL6TemS7vso5tI5AdvaSj2haomMahS/MwLM6
MREME+l01XoNWr2C9PZ6dGgAiL6aQLZwzECAxzf7BTT3Fwji3d3YlzEUA6fRuza5AqJjiSrUaAr+
4Lnp8I5jdDd38EbTo4Qr54d8xBIUyJbs8SQRlL0uwgrNCGVeI9B9SuZVBf3B1Xn8QeUaP4ihqZ7Y
zFDScnQfh6Euv8uV+z9s16DARzsfdTLin7tCvwLjeeUGNDz6sEdNjsWNee9PJgJjODCBko3IE1CP
vHa8WRvkCrL1EiQa8z1sXN17bdc9F9jeup/ZInNsCwVq/uUrFdM0QLbyMkKH4paySL4JDCxTPlcE
Wo+GYIAgmcTaLJS/06Cm1ZqYY39dFyD3S+0YwP3awGMJg2xJsmAC+RiFTjfYL6zDDrFMIdMOxhYM
ZNZoT+4gH4w73cd+USV+VdIfWNjJ36yIBoUtIwzREjB0uR3Tc36Iwraus2a1vkgmitb3TruS1MmE
IUyHrpcJQVmILmZa21XTbAXNYLsLI126m3opBy8dMBsYMtJ5frXHEGX5xomOoKYyuVk/a9i2d9kD
v4le2Uzi1znUU/1ayCHW74XXeHvtdwMaZ5Wu70yl+IMHVEM2VwXq/jFw4z04WUTqDWF7fE1a/14K
hqtqqdvlrqjaLI9RQ4DyS++tXZvjCpsvXug48zm1aIehyWzjgKN+7/JH+MoWjETLaslOjrR1FxL5
3IowPkzwt8GKSlrvOuqi8Dk0vuovEeQLe9mMRd8cu9OLhNOY2MvY6MHtPZCXi7SkHZ4VAx50YkCZ
CN/exCy4Vz4aNkZi58r2kah3g1CwiXbE30BZB3GHekD9DUs6to+gEtRfqXVYy7+mWkHH1okZlTAa
c775KexofpJY2WsXlP27oR2Cbd051MthV9o3u4QGFc9oP+qFLb8LKas7s6KJuyxIGJGwE41f4JG0
XdFIWnxsRXpOxOQ+J94Y3KAtWdz1LT16IQ8iJqpBwPIJ/km3tXkY3IybGPn8hxQ+Yn05F/FHDnwd
WNCC8nYujylFwOoXzyDvTPrJimvcW0hwCGjwImml7m9THVu96LViHIPI0/6Aw0de04e2evYUQk6G
ast7Ao8fenfDbDBrCtve3hhIoorUWYtOSysB+u21h1Kn1S15sqrsnpq5Kb8HbKB3tIPMaVoZz/+W
w3l0z9BGasZkROJmL/JyjN5HNRJ09NFbKM3OVYF7BF4cTeZahOTyqCX+Kr3Q/4Hh3/o029js6l61
OhuRfAQXTY2mY97PvEKbsBnB1LCMARkvY+hdFGHWry56h6Aa4hrEPKE/W5R06pFHBwInhAowo9VY
ILHH1tZwzRS1IARyGEWwZUYlpQtazheuDhAaOnjExDadxqN6bL324iFiGTpTnkuGELrg4DIp/4Ir
Qr1ilRZ0ZIU2JRBSSL7eB4KgmuaM9jcqQhV74fK6vKgZZCHRMQovMRhizSWoW+t7W05Bvc+9oSh3
XtSI6YCBCKqjDhSH50QkT81yNwCHes6tDyrgAOhVzBFa2YrDGAy3VVT1Zybqp0beG2wDxekJEQGg
QRq6IgyA+60jX6OBD8gG1WCL0j/uZfI9sQ6lCBInf2B/Ph9D//uDY6zw36CVVTdqJn4X7oOQ/ILc
wp85Mv4ZgM+/Hzv9HwILHUj0GzBGYv/H2XUs180zyydiFRMIYstwlGU5yGnDsmSbORMEyKe/ze9u
ZPwCWcWdSoshzmAGYdDTzZcryON9s/sqDQg2qoM3+vcRJbaqgVT2A8VKCpCE3/NfOL+gLDo/JhV/
nDPvFPrMVjWQepvPYmyh+OICKYY6LvlSWSd7gGxV8AiPMiD1yyb3Mpn8vjeXy4pba1BbxaUCq8T+
BL8Pl7BVxaPEmIDiaQcCuVEaeC7u+35XhjZKHcygT+t8xM2lCyQFbCjsfICyEmB67lLSCCvNFM30
rHElgccVlJOCIIFr2uKBHB1G04ou630PvU/rgg7ef1PAZKOJKwSEA6t16QM0yl5K1OA3ZdaaODQo
i/liAE2//zGdm5RcBn3IDCkBB0w1AqUlPCY7YvlRcYpq2v4HNDmh0li4DURssXaTC3rj/qKQFQlj
/O5yEHAfhpTmN6gEFrjBA0VaMucyJvIZF9MunKfDbkRNvPrb/9+g6AYGgZpCjuQCCNHPmpebZDtu
FxwUGdQD9zPNz82EvznwzYfGrKlG0NuSS93mUZmM3+jkHjQJaRY+VQxpMXmfz5K5lzrBelRvZ0Qc
Bqc+yrA4HUSt7hvb5LwZfk28qupmLNx46+axJ3Bsz1dQpLENjXYulJSUbvnoZm1tOmDywyGgZvWP
DdkLEMGdxfnn/W/oYknJ7CVPk2LqkNn5Ch730cQd3qvNA4FznXEls2dCbIEXB6gHM28KWzY0t/mA
muu5oSupXJsAxliWJBczza8TiZufbA7VKTTTq5JWwMkjir+Od0lQSgxahk6Y0Zi+d4m3HsAxNc5R
WStMNCTScXK9ywIC3qAUcxk6TfG87xvNKqSSVqBqOUjTx/Bb20IVycUtGSBPtrhBN2XGwflC9wvU
DO5Kv2pa4A/yMfnVJ3hYIpV5jjUBV4J/82s0iga0x0DzQgT0mc/b7Mr+qFtON7vbL3qbvLyvXdND
x9PWf1EmEDZB0XMGMTU/UqrTTYCSuwsbqZ22w/8P38fKtiHDc97ed1l7RFqq+xVK7oqxdrulxj6w
cfQHHoOPFsHX0KjwTnUujpQMHq2OksJoyQZgeJoXGQ1D+dsFWhV3niNdNs2OQ5U8TkZqjZALgYTN
CFbRxg59mnxN0Lsyr186rOQHC7YmWlVCi9L1/SJHe+0lcWfjDylZ82o3aXUA1dfMhcpoMWZzBvja
5ii24Lm5ud+azhoyP+3Pg27wyq5s454+LGaPLZ+B2743sSXjHeLlnHEljxPwwKd4/9uA86wKSzzO
Rda26Z+zvnnsTa6Ndcorr4B1c5Qf0w49DHSAsui+cZ3blUTO2ZShJ3V0Lj0AZgGKfVPY444ge/yx
/wVNdHpKIou5WM20Wshl8MTd6qBOi33YZCykaEWqjHMXWDy3/Oslx2tTAX1FNC7WQADiHbEPUP04
sq5zk5LG+dARwKIX9t9iugHOa2p9myD4cDANuvBUUjivKHhVvdW/oJzzHW0kFV4R6REPhGYpVSks
FrwHZGluwXhT3y95f+9tJ6EOlbna/Lg/yRr/qFJIeZ2yxQcW+oJHjirC5UwEZeKwEG+qR3dljYtU
Ngt3NjnFuwx6y0s8si4DdEUzdziQctK5SMlgPC0V6IsvgIt0fDwKmWhmy67bvHk6vgJqbmlESWMg
GPDAD34nNE2nxlPid/em0Txljvu7Y01kpgVK6ke8ZzpfKVmNlQ3vJOOAHSa18uwaL8TjZfXO0Tva
RMnodFoasMZTHxePZUMTQzezwUPCZT+UdGNXErmYCsPqXYmxW0M5x13PaEwz80C1Q7MaESWR7RGo
J974aOuoa/9Cc/7Zkfy5G5wY1e+flXOkNGNtBv+3N8Imakbbm/o0MfChGTI2Y7lAg6y+dL315/8/
1t0LR0T+WnxwkIhr/eOU91T2i7roUfCviI9tdGS3fAaow1rK9mCT1syNyn6Re0m3iiJDozsDDgPv
ujTqUp5H58au7NH+goKsMSLDc3N6EQYAO5Z/tlSl8l4kRUG6jHjOpehnSLz6vAp94n5KM8fBjifO
Ba+rJDlpOq9d3YmCI6559nosgwAOrgc7qc772//fHAT81JwEMwgqYeZE8MCL+8IsznXo2a6S1N46
Fes0ph4ELeiXHI2T4SqAhDs3s0pOt4LgySzh7gVPym6Qoyvm/NrtKildoG5ar8LZOrXQG5IP9dXU
NzlQQvYtxcP3wQ6t2SFcNZ9pT9GxkmzC6863fjtVb7WEwRQR5LS/nXKTyoBhAuOQMF4DyQeEZ4wD
pbhyysNfoAkflQKjcOoZjP3rCD8105N0VnlvD21xsIPqrCvJm0y9D0Auh/Xecr7ZkLi+mw0Ae855
RtmfzcWUaTu3sO7zdrrB23oecZKYX/fNa3YFlfXCLYSxAg+Coua6KVxK0kYLgVpU07cvzB1FYNnd
0dVZ5ygliwWgCoDAuvgW1PmcqEl9FuNu+2X/l2jC1FHSuKryKRvxfo3ds/L/UOBIQ1k6aEnwfnqG
c7CJao4yKv/FZKaQXfGM7SNzWcb/6e9KmjwCnZqim2RqQxsvd25VntvUHCXDAVprK3yvw9EJOMgw
X1ZAHsfqnEqA7SipLcGCXU7N1AP2DM5tNzCmcUCLi8y65/1J0Uz5/5BhzD3YVH0P/pps3A0BU0Bb
S7MeFAmtbZzvHDVUMowkBRdbNWxznhPIifQ8rIV/GS33jmb1E8NJc14e/M67Q2/hudqbSpFhWylr
FhNAb6B7QECZF2jqcsiRmrYmvmwl25N5wIXLb2A9tYEKtYwXJEwEbZw7K4PWGk/tK6Dlvp+bHGXL
zmk7U6Moh99mzWVAMuxSPRAy5xYuVQbJ7dEBVM3z8LuBMEs4W+0L3led6NzQlWQHPDCrx9Lvf4+z
+A71PD8oGMCC+8a33/9eVCl7NkpjAKs7lvGaT5CHK3ht3FFaJtdZZ7On/U/8p7Xy3jeUxK4G9K/1
pp+iKUxYfw3ak2BjoOzJVp7Z9FbtAgXpxZ2gUzCFUMH6Bu5jidW4PcX/iq7Gf49Uc1EysaDD6++2
vYQAwAIsVpT5wbFHs62o/BmtRDeRSez8FR3RUYWKCkLhEU82XzZ+iOMfofvMlkZvzoUlF4w5AFj+
5fl4sxj8s2n4D/nCr7dVeIUc+kFEaJYxlU2DY8/Cm9CwvEhzSQHDYTj7DN45PklbZdOoWnfNl6l0
X8c1uVieG6OSgB6jEnqvhB3pnul+gpLsnbl4OahXyEtloo9EDM0ryBaKg3TULFuqJFILhcORcdt4
WTqczwm3QmOuPzHSZgHwJ0BnZnM4uu5RYU33W5TsT2U/ZHWdmq9JifYiQ/wiFDWR/czU2VaSH2pO
lVeiT+/Vm8Sj6OQYTgDRH6SFzriS9abv+nZO2uXVdDoz8rZRe2s5nLSupHTe95YBERXnNctq1AC3
RglwWxysWJqhq8QZTSGXZV4w9BUVZBqhz4YxEL41Y34OrqHSZnDPMyioo81Xf7GcG8DeQVaHvpxz
u5HKmwFWKyclzKj/+hnrcEADdJdaJzdSlTWjLphMF3cwX8HIMP2qPKt7HDPPf9yPSF1BRaXNkHPm
QnciKf8yf3pwbfYAvqM5+g9KjJbTPJi75IHI4YH3aR/IjPzs53Mk8LaqleQtjQspQd97SccczU8F
kBs5B53F/i/TxZSSxy5UedCMPrsvRlu4odk3c4ju1YPDoc64ksjo0Fj9pe3cF7zezyB4kwZ65fKD
e4DOuJLINngCe8iZpH+XEiD9oF4q+5tTTdnVOccomTwxc1mSdWB/DPSSBbMkFtpl8tczxi0VN+Zk
HmvQceu9ZOjkDxIwjYV1L49ERti7hydLRY6txeqzrc3zZdwYPxuf/vEs6MgvTv3D5kASroN3k6wr
Ol6EtE8lNxoe/j0GdC24WGbPlq+dS0qgsFLQ0g4DbrD7Dnt/d7NUIBlULp3WNQ3vz1ZTzPMm7EFA
2QjxUEAIs5q6W/SmHKyy7x9oLBVW1vsdJ8Uopte2zH4O6Baumik2O/cTQ0F46Y/klt4/4VoqsowO
TroKUU+vDBRqtwO6pa7S1QNOx5iB4tj3mu4bSnIbxERBigqJak4TDHxrZf5pL6c2C4spye3xDOpB
vJOxBc6YFAQT7TlkAphA/o0lw6OCLOB5i63ygzVcpuKg0PL+imExJaXtyrGs1IfdgSQgZKumXwLt
6Ac7//u1D0tFji3CZsA5LBItQ9cLdMbmPBiGr604t2L8D2qszgdpW72MedrdyLV7SXt6UDz776r+
vxchSwWN1b61zLlryhh9jvciZsEUjfEQLWEbQP436uJHL8qiL69uYIWQZ45kDE2kQARfjyr7Ot8p
V+5hWVZmo806Ltu71OoCTr9m3pecHx0oNXmgIsqGzF9tlsB5Q9t+qHhza5joOW2yb/tpphv+Fm9v
rkAVNMPxzjzImHGUfqsku8E+9AgS0mhtan4QX5rgVUWRgKzHpm9ikqTZVEEBAqJgyM/hmC1fyeUe
L+7o4V4xsakVTHS6ePYRK7fO92oyG83IvIZva1DHI3BfVR9BbGZfC29yDu7ROv8reZ0NSTllE1xT
kNcme0RPIrrQArc5t7WpYDLGypTmaDaOqVzQNpDKP/aSJtF+7Gjco+LIGs79cawROxa0HTy0ljr4
BulZvG9eEzUqkszmsuVeCvNG/6Wdv7n2875dTfHEokrKugXYZRaKlBJfmy9mbN2ByqP6Bo4bO6oe
mjA92Pd149/c9ia1jLlZ3BGyxTEtgJPlzYXNR67ReX775BvT81C23opX8VjWz4NZBVn7Mvhf992j
G7ay8botqBTRJiNjqMnNf30ABZuQFI3oDxYD3diVfHW4XZqQRZMxCHYBaflLIIyTFH1wbvRKyhIC
1bKKIGgaegMxyKA0P+0b1lyjLBUshra9ae18WC5wmn4hD08ynK4+l5c24ueo7i0VKDaahVVRCdc0
PlQsWRu17GSuqigxiFiD2GZpkEzy0oubXHSgwMoOplQTMqreEcpMI2vpZry4LMZP7+TBwVMSdRDE
B2MgVq+MXmfLJ2YcrIqawr+lahuN4LLtWtBXxA6dwpzXn0pLfplHAs4K+9UqOSjunc8W3p9HtDzu
x49moVcVjxrXSdFXi9/iFt9mC/x9ZVzkHrpHX/bt6+ZASdsV90j0elZYbTJw6NwNxUH5QHOlUOFh
7QxFbrTpythb8j+iJp8EmPorY3l0ywT0UfYBcF43fCVvl84jxJWYEXu6z+VtlZ/bX1WJo4X1LdiL
axmbLo3tjoac8iFAv8pnP2/EwdxqBq/ixJjld4sYcJ0oFvacGn2FmOqbg+TSBasKEWvsKUEdBQsP
CEOCKemA8kAfmAGuAbe7MVz/dqKgJ5I07LMjcKNm0lXImOE0ObrM8YNoWkW1ZwV1cckzP0i8D4J+
3A9YzT6gyiBZc9ZB8w4JIQXYQK3xhng++mvrg5uBbk6U3Zf5VlfUKO7GC9SnQGlzJ03nYPnQjXz7
5JvdtxeL00PLU8b+dO+Kj95w0yUHm69mlVARYt7G+lGNMO3kdrxOQziTIZwgQgVthoNP6Bxj/zv6
DExUpLMQTn6DvfcvOqT351NnV8lgQCQBOhbYBFJags4++Uyr8sDhOtPKIVmCpcMiDhYHcMuAUHgO
HVEfZJfGtAr7Wlzh+ZwiTLoKjECfJDlYNnV2/X+9nDajLUEiImKT9HFPZGSAQuKUo1WtI14nzVCj
yyK2oATO5jKqrCNVTU34qVgv6S6jWAUc3bTZBeQ5QTv+cs0M/LRHby+a3FFxXr2b17YDqtS4cf50
5GdZ/ezouaKOu03Fm7Qc5qKx2n5zuZGE49hHEhwa+y7XHf5UkFcDSi83MbAgcoi9d83X1WouXeOF
DcG6AqHx6nb0u2jt7wQ74q7XRZCSp5BN92tjwTQTowrALxnM01EHmc60kqqJBd4/UKbJeAQv8PBx
oPG+m3R2lTwV7ppxf4VdsNcGFHxtqNmdsqwCvKqWcAnuPxl343Ul752Txw4V2kXWjtYgJ9yqN482
j3Lv07nxbhvrm1gsOZiicI0ScQ+qmhnBftm3q7u7qnJGAvFlFykML7f1I7/KH/5YH0l4azyBqegg
2DWLgIrpsrlvri70GmNP/pTNprHSB5TeSUqu9n+EJkyc7f9vnOMUQEK4jidiywF50IKGhuzoScje
suOdeuD/wLhYCnzTCsqLJfSuQEQQFZf2IbukQfJl+XDvXDlhmAWfrx0jcD/dpd/O/SAlVcnAZ0op
PFaNN1SAqPHciqbCt6BjWvesxIpGQD2JpeA28U8uASp0ayslV5ObiBh49EhSEVHv6HaliR8VtDUg
VUe3NEXs9+ODX9NvTZHEZi7Row/O9H2Pa7YRFbnl9CAX4EAfx2h3C3s/fWAdA3buqKiriVAVpQWG
oKzxSmyrC3FAlWuOZSzS9pwgnKWitMDuixcUBw5q2WMKAvmVfN73im7Ym7feJFYt+mEEEyMmlYHl
hF5vlJn7ljUXAhWNxdfc510Ly3IabjcOclQqniVugqjSvZIV/JL73/kPtPJO/trOvz+BVZ1TVhV8
433sLuVt+pM+zsGV8ezctpfi1v/U3l2TL/vf0nlLydq5pE43NPhUX8dd/sE+Wt50sansrk3GGnCW
pigvguWrALl3kX2foAW0P2qddWWPhcIMLUof1lfyKS9f+/yTWX8/ZVpFXa3e6JtWBdMz2oL7/pfr
ZCHPz41bFSyCjjHrGrDVxobbxLMYroqFh9ClOHfdUyFWk+WUNUhBcI7n/iN16tiZ6cHINXGi4qsg
gi074NdFbEsQ1wGGP4CkbN/j//36d8JdFSgihcwJuCpFPHwHXdHP8nq6NkIas3B9fKrv63sSfqQ3
v+uXg89pXtdVoJWc7aIxt9uO+SD+JE82SK+fTFBsXaAB8vI3eWweugfjpnigUfKrPPiNmu1AVTDi
qVHjUI61lGHtCIrSZEFFOkjLbpcAXsuDO+J2sXrPk0o2dywRk6zAH1v5z2l/D0rGqO0/JtZzLq5A
pXbwY3Tr038XhDdLrMFak44LtIjTXISErDecbaoB4PeFCALz7Q8dEr5n80cnk/eNn9zZiR+uTRs2
jR175fpBLka8P5s6xyorQWuZ3DcSDMXmz0UajaB2NZ/6/BT+xVIBW4kEV0lFexHXZh0zT1xwVT6Y
Ks3AVajWVFQ556nAASGvWNQbTgQt+I+iu5UbhfS+czTLpArY4iOdjCHB4p4a3r0H+nKQP9V3ZpGe
q1eqmC2SDhTN7lgrfT80jSuSnqtXqmAtAi3dHvxzIgYNvp1ft+kvIGv5OeVuS8VjObmJh6NqEjHI
/sJ06D6I1r5ABOPgYK/JQVXWCMoUo5/02wYyh5aF14t7soAeYLwDcZgnDg7FmqOIqST6vNq1tRab
54vpye4gZdG7V0PrPIAWGIyOVnQugJRdvAOpGgX7I94e0FVP7/P1khcHqaWLTSVxyyUduSwlFn2f
VEGNB7ALXXpQ7XtldWrPQlP4v8coHAIXc54xeiF/UudBHjGfvD90U4VnddAudsbtbCPdTwuoFPuH
3jjIKJ3pbb7frKxO5U5Vs22F43hvODdV8lSdqwyZKgKLt2SEeBBGDRoJZtyP517XTRVulUsIU4G4
H48Wjht4ySv1TlUPTRVgVfkt6Q2IjMQkNyIyTLiCnDvNmEw5YNdJ1ohZwrS7xJXzwaxOHcBMFVIl
0q6wIEONA1haXyzful395mBZeT/joWn1b2RglU1cg2Uo0tgfIVRjsGvD/0HFM7ggT+0WpoqumloI
ihsCh4fGbL+DYfoRnWB/OTQp9teS90+QpoqvckmyZSN+gJ0kYeYlwM8fweQ0vlGxVXVZJoCcd7iY
taBuN9CENfV2kM/8URQ9GkC8o2eo9zdtUwVa8awp6oaV+FBhX/JqufK8Zwtkk/zozUnnpO3Db/K/
dSlIyj0EppeNXwEjhJTbl333a1YWFUKVmFZNjQF7qtVSSE6WaWjm4HqVFq+e97+gc872m96M3ZsN
N4GYgsCTjWfGRl3xawPA/MgDi3CcSTSm7n9H5yMlee2lGJu+xMHZskNW3oL+a9/u+xu3qWKohAWk
vFticu36qkKRJoe2BRGg8wYrnkyf5uJl/zu6aFUyeSo7lkM6SMS0Xh4JtKhS0F8DL/mEnv/rvJ4P
PqNzk7LBug6rh97iqIP07CeQ55AC8f2j3iSNcRVS1fa2T0eCZAabe5gRHkzrwTqniVMVT5XIXKYU
OoJxBy7lworY/GMAEfO+63XD3qbkTYh2GfUTG+KicZuBVYyWAYo55ywriTtzIoTtbqtbczfy60Ee
LMrvX1ZNlYerraEjU3X5ZncMqvU+QymuAMiYQ22nsiEO9LGCpuD+b9AkMN289sY71jA50LrHbyBU
hHjxCuryCyN37hH85r8L/f9eT02qZG411FBrmjb3f30ZQ//p0/J0RR/uzWgJPhtAgx/8Dl0I2f/+
DgnlBvT84jObssL4VdggSm++7/tIF0FK8nYVaRMnh+3SvEnlbXZ0c9fZVbLVko5DqhV2x+EVzMjB
PBzRlGksq3gqNkJqzaE17rB1gZiH+ABpz63EKp7KQQH3/we9LB/W5mY9woNqJlCFUi2uOecmRW5C
hxUKpUHf3tDRP4gOnT+UTJ2ypDAgLIVLMc3mp7ZZPjuQiDg45OhGvv3/TQpRKZyqxRIW191TaVyX
2aeq+XQq8lTsFAICkjw9THfufUs+JfzkJCpJaRR+0iSrj2LzmEcNT2LA7KP9IWsWLxU2NXBeZRDK
2UrxBb9MluGG0J6DZgkBX+elSm0zcvCA/FR2JagMOnYkta2bBSVJrcIgpZtgihOn/tyCywZtgp4b
2dI9mGbNFq4CqgwJJVc/a/GBcXDCpR1/JGiejyw3W2+nJRmjFOKLN/tO1MSriqtKoC4CrkSGb/mP
4/TBP9cfZaqIKnPsIXHAcdVE++GVUXRX0HI5CCmN/1XkVOlAKNbAXSK23L8ejRfeB7w6twCriCmo
CCQ4JSNcoeH9t5dS/q5Na33Z97Vu4Er6AtuAljSCwJHmfW1/G9kzBGwPdnLdPG7/f7M05ObcJ4uN
4+WQ5X8pZ2swsfKgbKCzreQwxHSadixQTJEJ9ESyp8q63neIJtCJspWiaJDZ/lbqAFMjJKdCN38l
9V3bfG/SNt7/xLbuvnMoUDm1qrEqcykwdmhKRq64tZYfBb3h9jkmAlOl0loHKDgWYKiPIcN0cQoR
mI6M+uWoNUXjehU71ZZ9DvUnvLlULhRdOwnRFnIwq5poVPmyPF9aNfTj5lj6v8vst+2hDfCIkEgz
sSp+ailHqHFLrGCT8UDAKlcZXZQvTwx8QWW9HqwDOt9sU/4m5KWRZZxVkI82Rxq3HaZ0EOvJfFJB
VB3gBlBXxC9wu9J9sqdRXE0TFUePvTrnK+kqoaqFmbRwD3HXEHTEV3MGLgniHES9zv9KxkK9h3Lb
Qvm/b+/m5MtqVeHYP9T+LfgWo/3E0n1Cyd3OWzsGGgEAb7qPZXUl8RzO3E2dwQDT8UEdWuclZad1
PbSbt8ScgZF9bEcS1tkVFO0PfoDOuHomntcCOtUEyi1+9rBW5VVZ+TfC7w7SS7PwqHCqQnh266WI
Tlb0Fwm5JGhnBsjkKG2yc3u3iqzKmi6ls4NZzs3bkqVgFTvqJtP4xtkm/U1qEWaVUAVDn6JP7vzx
J1l++v6X/bjZIvydBVlFV7XVyMy63+JmuoYajLn83rerG/L2/zdD7upyqgcPscKLm4n/KfC+O3/c
N60b8vb/N6ahGygTr0LdtVgvLVTvunjfri5ElCyFoI0lMokhr/QXK+6b5SVr/kAgfN+6ziFKgjIb
NBB2jZ1pFTLqBEijfBrUwPftm9c5RclNQ5JqKTw8jS6J4T05zkTBGWbJ133rusEryelmA9S4t8yf
h4cUT8sZu0/ab6ds/w94ChpRrdVhOt1GXMC1GEHMKPInL9g3r3GMiptihoTa64abstBR44NS5+Cw
pHGJCpgCxUNnug3s0ip7BoFaXM/NfesWB2utbtjKbmpXoC73tmC0vPSegr0COpq/znlk+0Vv8mfp
8F4p2ArTOJbaJAlS2Vz2TeucoqRmBzk3Z+hyzGUqI26NL9663jDpnnpGNFWoVAs1DohGo5hquz8m
61ft/uHQbdof+n+IkHdWwv/wlW/c4oIex1ynxPi91CAshbbI16Lz7aCizh3Ukc2gNMhNPrY/GupD
Vlqs3q1leZCZgYIDuP+epGyLcH8ourlXchlMfLRnEi/5XTdAT3IORuMITaubICWRjXwt5nmb+wJy
X7bXA4fQgoiZnlvkVDyVXL2mcasZL5p28UyXyg9YSX+0o3VUtdS4RsVUJR6IWGcXpwRq/qZTDjGW
o0qRxjMqnKq3jRr0S9hjof0YrAnUzZuAFE/7M6rZWlRAFVtT6jU2spk57BYSxVfQuL/Ks/m+EskB
jELnGSWre6vMjF5MOCMIF4d7+xuZ/HMbroqhwo1qyVv0LMXWZEUd8yKCF5J9x+i8ru65ji8ksEWg
6nBuJZq5nP6ey5d92zqPKDvu4kJDx+DbqcmfH0ZS/1pZcnCa1JlWMhQdLolfW9jMF+8yd5/L+e+5
ISvpCV4FQzoz7FrsipcvizjSfdAMWMU2EUAPDd+BYXO4DPkH3h6ceTWBrQKbXAl4nb9gwaeuZQSD
i+uAHL2f/mBV19DCq77s+0UTJiq2SdJmTpYFw5/sr0l5Z68ycPtz5w8V12SRhjBzQuIMM2BZNYkF
sx6SwwO2buhKXuaeKNHGwetXdy6GoHTr17xEmxHw7SfHv035m32L8bTizlZSYf2D1zWgpUVH6UF6
+rDxzp6owptoD2XT0sNO5FjyYnE82vh2AoHsETRI9XyZef5jLvwjvTBdMCkJS2Y6trZEBRlKKBCP
lqToZdCLFo8vpJIXlvCzp3FTSeASOoCOsEYRZ2QMiM2uRnDtTayK9+NVl25KHi8DlI7Rv4e0cKoL
uDHx/pieant2mAp0Ag1mNlbbfK/+QzN+s8vn/TG/G6iwu8XAmzjq0yKDeD1WeZ8bt4sErsKf03DO
mt/n7NN/7ct6HUd7QZ7Nfg417Oar5w8hbU8BiDD8LajeDL+1Jza1HtwimjbGXQX6WtZlf+TvziZM
Kyk8eCDGHAyYLjkNMmpA8PcIzKIzvf3/zagnVCLIPOJEa/lL0A8igljumVMkRq1srVAeqdLawVms
BTIgFvNi4/0lsw/OBO/mKqwruQpVPOHyGR1NIhX3wiuv/AwAmdmKZshTHPyCd1+U8A0lSY0JrAHG
gohs/AfHTi+j8zpktwP9aqE/qxN35tEW8H7DOb6k5KvI/XVwS5n+ybKsiaARFo5pmoeiy5qgsel6
XZSQye5aO5wTqJPhweOICFQTACpQakhq10ZHBkqDw8VrPlWnilEOU1FSiTd1FfVg1/WK0LW6a9nY
0X46aBYKFRcFWqOsdRMEljNcC3Y/iFfwawX7tnXuULIYzyaVlzLgWHyQ+ARz3vVBaY2f942/30oI
pyiJXFT92osU29nAjVe7ddCnwoORT78mT0Yk4UCptVCY98IJ93p3mIqQc+/g7qpJGF/J9KXEo2ED
MamYJOm1T50n6HCC26C8rld6UJLQOU/JeMb7Iuk9TExfi6vKNgPCl5PzoqT7RM1VVhkW79y59VAA
cqCrsz8pukErST7Nvi3LBad0Y/yYjN+TI7pmnb+VlC4Ld3bAqIgj47w+G4n51FQR8BCFP545dzlM
RUWNbjUmCdQk4ny9tsmTSa+HI0i8JsNUWBTtfOo2fl6/spZ5t62Nj/RiyKN69k6uOyrVlOhLDkEt
hCM1siu/KMK0YQc3Ud3olRz2iFM6WY4MmqGPsPJH3xwCRg5OpJppVSFSWdL2lLSYVqt4ntitEF8y
AO4T8edUNKqoqIbZRW1uHSZJezcaP6l7MGydT5TU7JlpDGzrvMvbIhjTIUygbF0d1SJ1TlGy07QS
s++3my7zXpjxDP2xoJmr0Gl/nfOKkqOpycd0GZD9wnpw8bLRoIPqnGUlS8kojaV0YRmLYdfXK3oP
Bjfet63xuYqFyoYRZ9oJXimrEZS/103+bcnOFAAcpoKh5rQBt9S2k3TDjVvfe9bJMSuHZIKqck4N
5DtzQC31Yek/ZkeLimahVamlapDX8zRLpjgxVkDOpuy7C2HJg3nURKBKL8VqiCMhBHGfctIi8CQk
vhLLW4MyJWUANvjm4Du6OVV20cIeTSja5zxmY3dNre4GFFZxt5jndlBPSVPwy3mmzOkUg30BjNpe
aIynuMYRMUqO4sm9AB84PGQbFNoUydZofaYRAaaV9Cwz14PcVsrjRNSBD+2AOacH/tYFjZKfciwd
eARxnvCyDnITauTG0I0He7/uQKbCnaaWdNxecWLJLWMK1ion95k/t08NWx4Wt7FCOxPPU2eRqBXg
fm1n1wyKxbSDka3juTlXoVGslHVpU9zulsXp7rpJWt87w7XOvOM4TEVHDUlDpPBaHpN1CCiTYcWP
OjM1uaCCo4QYjKGftrujID+qcbkuctQxlpNHPlWE0B8IgdwJzNPkg8u8MJVltL8wa4KKKElczjPE
FVoEFevWNW4QuhEbD9tiddaVHGZpaXVjgiWUWzdt8uDMJ+NESWBTuuCQyv0pzoYyzPMuTKh/0iFK
Ao/EhZogbxAkfvLNQp0kwCPN931n66JEyWBIHyF1fIPH65IGZv7YWNeMn3o0cZiKhxoT4veZnQG0
ZOY/OS2/k7SOHDc7omnetr3/qT/Cvv9veYQZ1WANBmIQz/1//HpZr+rFdsOKUhL75fplGckRSacm
bFSMFLfsYgT37RR32CIF5VctTlH7U6AzrRyIS6NfnZXgV9guqppdGbhHfZWabVeFRa1e72RtSaY4
Lz/L9d5cZEBBIkEOTvK6gW//f1OdMqp2gso7zEtAnUODjfIieZYdnHV0g1cStcrB7NOkaEHrZBtN
+Scrg2RPGpGTVxxXSdhu8qCAvFGaZKBmy3rywfAOrn46vyj5SsHnzNEpO+NlibKoA7Q24IY1XfbD
RRf0SsaWCENRthj3OHpXgEZeOUZ6NVUSCkdr5KCWt/8ZzY9QEVGDSOti3TqTLOPDaKYgPDzVkuEw
FQhV2KltQYYahzQD4IK5N4OkkZeqG3+fG7lySC5lhXPafyO3orG4a08pcmLcSp7S2pSdXFceZ+YM
0OjUBf2clAdnHc2sqhxTouBZ6WcoyIE1XfaQ35JPWTeEHO8PmTzIV903lHy18l6asqh5PHcPvg/i
/PQyNVdrMgTu/5H2Jc1x8my0v4gqRiG20N1u2xnsJB6SDZXBBgEChJjEr7+HfHfh6LWaW9ydywuh
lp5Jj47O8bcUog35RKeb8qnwoo4iVw2gY5k8ek1SiVv+aQvBazJLzWsr1nA0Jqz+GDYgN5+r80K9
u8t2Y5q65rbcb6ZJlpg6nR+ofcuzT/W4rwTXyaWCxR1cOWHlZ+ub8h5d5+HylA0tcB0cNS+SCTcr
4UrzJzF8EfQuh0aXL0Xs+J9q/pQOW9Bmw+LoOCncfQnlSdinvVwr/8nvniu2RYhiGltz2HYgoIld
V4cvP6LKQQ78026WwWst8E6NoHNLtVNeRFWKXe3qz8J5ToO7LvwuvddgsKEbv1HGG3KVu/6yN5kw
t1o0s1qU8WNmX1ku2EpxnSIGfhLdvK9Q+w/hFO9az8/QrhjFPU1fqDxv0i+YZq9l2qxnfuaMq8+S
9AH6K19Auh1nwXSw2+j7ZUM1bbHmtnlKx3Lh+EQPypuMf2nVtdrEZpnmrzkujp2BDACnPWb+gMvt
P42Xf/XH6GRVWxAX0/S1nLvIMey9EpUfIKsfpRqeaW/d194WJ7MhMOu4qKZaGpZXcIDJGs/Kz0+B
/MOpdV56QOUVv9q1Bzo4auq8sXF8fMV1u49h5ST91J7qwvlyeXhDZNYRUsors5FSHKwCJz/4dDxO
EFi9PLRhg3V8VCvCIbDsajiWzv0o0X7JUN8Dio+n66fLXzBssE47VUStZc8jvKsbxWlaFK6Js4T0
1sbwhjitQ6SGPiRL1mFtKj7fQsEEz6ShgJBXSQ6E75CWcV+oOOyqw+VfY9oKzaELh4Hcg6LCsoM6
SugcNieIrW/xzRgi6t9uzZtgNw0W51Ztlb9RS4gYd+lTUsro41T2z23gXYM7kR1aEm5kZZNvaM69
5H4T1YPdH4Pos7AA7EE3r+pPoI9PwmiXkrIX/b34ffOTKMTPAZRBi6yzQRYBWUGW0BC0CLu2Q0dX
sWlkKqIL7BYCnjjs3U1s2rfTOsAqqMqJK4KJA6EELMxwyLxdGvFepIOqwsGBbmPXYujcPkKR95oO
W/g4g7fpmCrGs6pxJXolXde/DlXz5Dho007jxotM0/Dr/9/sZsDTKAsDLIpsHqFqcgiXq9T/sW8v
V5d7MzYVYWuPYPU9FkMQBwB7zPNWt8TgtTqaKl2l7cu1meqFy7Gx55Pf7NKjwF5q6ddXIbM6b82Q
3PrkpcvHsus3SltDbNahUiHyVmtXWOzc/VCzKxeI2/U2Ndy68jdtppZ6ZxWwSbQo+PvU4YewX4ZE
OJNMuqWwj5f39P1PUB0yNUa9UrJDb6cLXDALkSquJhYBy8Y21uj9GEZ17JQ9witduV5LNPdTlKAN
HHvyS+7fW+kWgvP9baC6ZB9TIptsgjCZOVniOtEz5fmfoahWjEK78TNM67R++43tD3izAzE9bHUb
4MqWdzHrz3ktd+7C+tU3o6NPwDs5wLPypTmUqkjS5VZsxmDT3DW/nUJvEJ0NMxKdf67S6M6m5MZ1
h8fLJvS+71IdTVWk4HWDYkd/5EOVtNFwGPCGct/Qmu9CI3YEdTZKEzQgIvvBsm31TTSzVW4gT95P
51SHUYUixTGqRHZy5qECnefVOHivtFEndG7Lg+rcIyNRv7HJBigV1aFUvgTCogpQSfdNfhTt7zJ1
QYsMoURcOka4nKiB2m/dBloM5fXl9TN4hg6h6l2nCDuFX0CmHzxVydJVSUqu+ubh8viGrdehVG3f
tX0RuuzFL9vhNstUcC0dsXU2NoQOHU2FnZltvCaB3aY+lO6cEzBPp6zNkgoQG1JuHC4NNkA1z3bz
oGwygovNevLG2yAFh25UzQdXNXcQE3RwKWlDkmQOtu6DTWum+fqEdzme3axW4JOf7pifpLCf9m3H
+sk3YaRzpTu6nYNASLtb0me/eurtok/xqC7b1889mM3XfnoAEFhZq0NpbdGPv39CoDrhFCXdSCIV
1H/snp3t4Xfd4TWI6s9NU1/Niw/OhObgTlss/6avaUV1VYYhkRZ8Iuiik+d9xuWA1zJEmAx4tyOp
5zjaAp+YTEvL35nVspoV+JTit7n/OlV3JHscxDfPv/fIRvvFYE461ooGYdWXA+F/Gj+HquWgquPC
7dfLBmX4ATraKgjqPi+oD9lYX924Qxm3dIlBkgIMqI1QHyR5v8W6ZwhVOuqKcTHMNkWTjTfpTxfV
5ed5kM7BCdCPWQJSbEQs02c0b/eKMfJBiLe+8OvOweJc4/Hp58Dlp6pMN8pk0yc0B6/wZhg4WlX/
6QNwVWVd+a2Nxlfbi06du0WG8r7UqQfQ27+uXs2+TbwGKH0K3ubW/4MneFBBtuORvoxZEM8jRNtx
M12jU7y03pdmuK+zz5SkMZqkVx51DpP1UhcQuVD2se4e3Y4efZEfedAfqOvFU/EUjn4c5PY941v6
rKaF0Y7mkdtlldsr1Jpg35VB8EHVD2TgYEoOXi/bq+kLWr3AvQoPpmZkDAimVKeC4YpCeWF6PdU+
SaI6Io/7vqPFEOo5pYqiFo49u4eh6uNsqS0sdAUZLnuOL3/E5Nla9GiB5YPUKD7SghT2wET+K2Xj
1tvf1Rj/2xqm/0GATaSe7FyBkmKyX73wm98uX/J+lySlR3UMWC9smosFozcrLSezJ+cm65cmLryO
HC6vjukHrEXDm1znD05p59k8ArNlX01tdcXT4jxm6a5zNNUhYYucaw8EpuNRQpfPUf1NZpeJDcXd
fbPXYoRTEzTmKyyQDCM87aOFBYxf9Mdf+mxjfQxpTqfJUlYlh2IEe4HbnfKwSbw5/Tz034PiOg2z
U2CfSbB11W76lObXWTOKnoP7Fo+TrAPt1FUn6rvIG78NeOKsUvG7EuGHKA9O+9ZOc/LWdnzAosGM
WDrlEfBllnA3gsgYXqBc/oDB8XTQWNS1i9MUIMRYhkg8jLQh0ZeeTGJLWsEQpXTWrMWKgqDPM4B8
fMA6G7c59XN0XkZceVpecX35Rxj8Q8ePlfmyiDmChY3ypvFuqfVDDRttSX+NQO8EDx0X5joOrgp9
jL18qA7syOLrb/OH9lt2K67yE0+yhy/eJ/uzc3MEhCl5teOvX7ur8gSpHfxZHs7pp3P1cZUo8uKt
JrPhqKBjyRZ3cfKh/0tQcTNUEGMNbiGzJKL1NeFGWjdYhY4pmyVlWUbwo0XlHAlEvpQcNnzVtFda
NJBOXZUBx+xttKzFqI4RyxPus53Dr7/obaiMRg8YRdQ8OfnRVq9g4pvl931Wprm+3c5uPbk9Hinb
4Q34Pv06woV6tuHppiXXPJ0EvFF9pdjvQQFi6bJyiMfI2pi6aXAthxPaphZzxzVApqyPgbbMnTNv
cmlvuYnBS7T8LWjaRpSBUMALbRU3K/NkWf7ete46ugxkAm2OkyQePyTsmiZbcCyDIeqgssxaFlmN
DPxp1omNY+zUh5FtLIfhLKGjyJqim5lLZf57kgT1KDuTNDhIVMQurb43YO6v/Q0EuulXrHH3jb3T
oWNVnqcgY+LMBSWv5Vnlq8iF8EBHOW2GQdNnNK8dmCJSCYLXpgf36P8WG7M32KWuXDg7uSWhMbOA
DSekSdXzz6xp2UZqM81Z89cGR8OwQa/pKH2Xx6Bps+KJTJCoLYu9n9Cc1qELixqKXmZnExCGPUFs
Ohm2WAAMqdPXnNZSaqllgG5yj6MMIA1181SIO8bvL7uVaXjNZdtMpLnfYXgQQsYz3vr6dw1Rsb1L
rdOjOrBsAhAm7y2MX9fyai5JItTWXYHBbHRkWc9AWu+nWPbeRbtvlQsfNwzSYDP/odhyLQsYcIyM
RlkMrnGayWSxXi6vuGnamq+OViqLssB1beWnceO7J3t+3Tey5p5FHqIq7bHWjdt+qAb3B+u32qqG
glfXLBwbzy3BXjngNeGtLRTuwiBs4j+O4FXsTjCWeettlGl1NHcFWak1c4GlH/EGunWy00jF4fLy
GEzd09y0c1Tk4pm/PEYc2g8QnorHoT34dXhyubfvDROOxf9GYjK4c1Ovu2v1UJEKRSKafZ76H1SZ
Nfa8dVdPgn8O/m3BFWwTp8wNozcsj44uI6IArYvsJAAjTQytspiquz67b+XWcx1DOtRBZZHTMsYa
/ABL3XnpKe9vefoHscwjd5vmY/BcnYirG6ql6ziWv1+eJG6zs/BPme48gOvgsi4idrWABgPqL4BW
+zfo7qAluBEWTDPXnJdUeG2Ytv/zMEx+trEJzvNlyzeNvTrbm/KAT3ZXuA2cSgbjTTRVCDnNoV72
QWXRLPt3+Ayq14KVtjq6wfgjbb1zOnkbRmmaueaz1RKEgvm4yJuGJfabJUYJkgToPF1eGEO0cTVv
rVWXh2OO4QOQFXhDlMhmY2TD8czV8moDCWAK2gC8YSy98FirUN5Os0z6rJM3oAvLTqzZyoOGT+l4
Mj4tnoqgKQb8Dy7K1SkrIcrcxMBzxIH3tGuhdDTZQMKyaDJo5gi0/hTh57DeYn0yTX/9/xvjzASm
Pq74jTWuMf40RC+UPbTOFeLCvslrGXcKCm/qA+zymlMa8JypbB/Yh+pIMqfpPafDQfzodMF1K+9E
WJz2TVrz2SkDqA4vA9eL2gLQQOfU7zws6IqEKa+iIsoRIwVHcxzMCi5N4zTfmQF1wJgVFqxoPLYc
GdTBReR8Dai8urwmhhTlaO7KJ4Z7rAYBeGhugfKN/fyWUohS8n3RRgeGTTx3HdxUYzfdOQ76F+q9
jHyXAolHdVxYOmZuNldYdtaHiRxlgty0a1l0WFgdWOAqF/AgLETovRT8fgwCDL+vc6tDw+olbeYy
gvuU4m6t+5CysUobcdIQ4HVwWMQq22sJghcGX48HqGhqeOjlhTGEd11NMF1mGbn9evGMs1MUEkjK
bM3bYIq6lGCeDjy37DWl0icUMzg2pWr3qUwHh00+Zs0yTHxxXpz6ueW3WJe98VDHh7V8dP2xWyMu
zmQhaQ+blmiI5To8zGETySCF8HdVcJhcg8v/5p7ve21FbT2vlr2wXAljrIsgWQbQD+4sBkIdGCY9
b2ighABctniZWnGYo3CXHYb/RYSVCg9GsZ3+cs9x6ltxlpct/H33CXUg2BwyzqIJI4+wcNt6kbiL
2zwRmAbX8mYV1J5aZuwmfNOucF/jPO8s1IHd/Tfr+25eEMY9dSyybnpIuwwSpZVVL/fNGLGtt2fv
+3+o6wgOQs2QMbcUOMrVcz2M103YbqQi09Bazbt4IxnHEkAHH+wGTh18ZeCgurynpqG1mjcPuv5/
KF8XQ6Ovd9qOWqahtQRaZ33TdsLFqsvmuZ/y+wVXlJdnbTIWzTFZXWf2WMB7cHjx+hckCR+54vLY
hmnroC7QSAQTYxFO7Xy5Dr3soa67XZdGoY7nKimF3BWU0I9ciTmLaeUO44fQaSyetIOyto6O76eL
UAd2qdAJHFUjbPXjLbypW7Fvzctmk9C0QJqnZlXqQB8IYWB2xd+ouF22mGauOerMCgUKEuwrEl01
P1HvacRRbDMXmYZff9Gb6l+yyAa3A4ZHuqjGNAa5bIxWW4TOyT7b0Ry15uVQEx+OupZdOUiu26A+
7Btac1Qw7IJjI8WqI2HUWQfeim4jurzfKgmp5qckIgSSuIDMU3bGZWbzYhd9bBUydtPTZiPy/WQd
Us1j896NCjKsWC2cFmvnruvvwvouKIDPP+1aIB2pVUiIQs6MAc/hDbOXOGBeP4va9bYIEw3Go4O1
gLNunJ5OEgiq6pZU4ui1rzUdvpKtmwnDPugQLZeJskHo+dv2nJrbpX72UfnCc/8/UmG4/ro3LtB3
fFRkbXnWQX+dRt3nsWXJkLYbp9/3W7cgQ/h3+K6ahpGuPQ5RvS5FQ2O4cJ3eddxPWmF9coMWt6RP
lzfckAR0jBYCXFjNCpUlVIniNcihsgy3ehCm3dY8WXjuBL13DD54dYwU4/t/EIb8/uXy3A0xNNS8
eRZ9VHO+ugMYSQ4+Gbo4BRpsXwoLNY+uo1Bxubb31jsiRYP/hx6EaV10P/b5yOYe6xINT7TI4glH
VshCxXu7HKEOnXLK3q7H9UUDkNV/I/T+oVfPe2P8tapKyv52tcsWvRncPNVb6HNDfNO1BB2rDrIi
xKxxJh7H1zW7ILjh5oztE9rxQh0zBdav/9tKwcmbOzga83uresFZzd6lOokvaN7r0NIlbouugd16
8wOR5fKrW0Sw9ezLEOB0zBSzyiqzfawRfkAOn80VxZPUNQlELDxH+etl3zLEBZ1Ka6oHPg5con3o
fAcAIa5ou7Jf7/MtnU2r56lwkTKH321dN/dlbc1PTe1Vu+DGoY6NGvIMaAYPD1/aIafzUYSWHE/U
EWAavLw4hsCjg6Mqe4ioD+DssVvvMZmKIRBwvjy0ITT8BxKFSWZ1Nagjnhw/DZ79GRiBK8Lyc5c3
+04rOjKqyN2utyFRexzmMPFSccXhZ5dnb7AaHeI0Z5wugPWqYw121giMU0HbHcrJ31cZ6vCmtg4g
SZY3ChqV80HSOhmYtzG0aeaa17b2UkVQmpegjhtvyrY9QHH+3l32LoxWNIt6RlGLRHvsWu4/i77o
xq987El064S4LNlX3gZavh3sck4nqZpjJpBNaFgXcWb5Xy7vrcky3X/jvuCF33HIFAHSGGS3rhQR
eHaDG9637YNLtnBghhSgKwwqlAvR2NVoAPRO7LMuVoBqVkvi4hF2a238FIP/6jKDc9f7FZO4U55E
cKvs5TC0W49EDQ+oQh31ZGGrl2Fmar2gGs89Bvd754rOEwCUznXJs6Qhvvw8BY/upkCd4ffokKh+
SFnUF0CbrueC9c7NRjf88q4b0o2OiKKNxTJ/rvvf6PKc01x8AHTjEzqRU+wswQt3FgilQcjn8scM
TuivpvemtBiFy+auciQOUf65S7sDD5bTUNB9Pq7TbZXULua29/pjlAKYw+64LRKyt+WhY6J6wPLA
AzfLY2Y7Nwvnr6Rf9rFPhr7m2OOYjQu4/eUxt/IPbJUqKmu+1ekwrbrm2Es3TM0wYPCiDw4ZeKdr
Uj1UXfvt8qYaPFqHQxGyVI09YF1YiT5qc49iJffqQ6H2QlDCvxjgN3bDFtXMkTPKY11aR5gQ/EBt
2L/BtXQ0lJUD3ulVWJz1rhOgrjur9DYaWaahtUI670LljT0oUbpu/ip9+2OUbsQ3Q6jW0VAueB9x
PMWSo0eQ5d0BF2MpXiHILcJ908w1P3V64cqiw6KEdfAUShm3ULXdWHDT3LVEnFVFiXfAGButK1hL
NjV4d1rHKwj2sj2aPrD+qDfGQqyomfk6eYBa2vGWkDsR3bRyC6BgGl5z1SUdghb6phJ66NDwZFkC
2Mlk3czB1gW2wZ/+A4rKlpwHawuFBScLL2+grbOiiixclLEp3Vgk0w5rh9+Ol6Hj5gOAM33xqRQA
GnbVRnfDNLR2+O2sRTasw9CqSeMCM7aDrSacIZLpgKjcGUig5lYeSyCtRHgC8jLnT7vMRsdCIWeP
eTQBi9ZGNzhCHtB4QwhzZb8vOek4qKAIZK9qgLlSr//CG3LtT+XnvNoihTGsuo6EIhM6PYhl8jjh
opn6UTx7z/sWRnPYMIQEykTXK/6JHdsxtlblggU6TMVWQ9hg8Tq11rKMQ205mLuVW2vX2XVOuJ6L
O4AhNq/MDW6rI6JGIV2XNKj/mX0fDFdr2MGReg6+7lskLcdOom5Ak4nhEXSqNE8m5+TZ/iEDJOLy
B0ymrzmsN3XScmwO83TkifKvbTZdZf2+TKVDo9oQpOZ+mSMaAI4TQCrB67YeShnqSx0KZTfRZPMs
k0dZvQbrW2rrBmioyf0DydzrYAtPZFgdHQwFPEQgLbX8/QpXTcwhDLPZKjG4lk6sNUW9L6hPO4hb
+4fJBes48w+Xd9U09Gqtb3KVz7iqCzvsjq1fnK1JnfpoC4NmWhLNbe3A8lIEBXkM5v6G29lnAN0S
6OJ93zfz9Re9mblgENYs0wjnaSy3IuVtQNU+X9LRUF1djo0UmHkYuvyQRdkPJaPjnNvNuV2qDdYN
08prDjvC2qugT+VfyNXkZh/bamf/RcdEBcpnMy8Ibp/sCqRQXvmjyYuNLGWatpZcFUvlUgdedxxH
2caSkygp22hn/0UHREmisgWyLP532rQF6ORxDgmWrcOfYeo6JsoC6YiTt6P/vYoqIGk9jndx3dZj
aNPga2p5Y46SDqQa88H/Xshc4OXd9Gzn/PcuU9cBUWVnZS2rhP89TCMaS28msbtU40ZdYJq55qdl
2+UEFx3WDyuoQUHPcLJpWzGcLs/dEAV0UFTTtD2UQbj1g9YOiQc2L8ncCLxymMutzGT6Ad6/S08W
AS1kl6jfwP6IM8Gbtm+SZ/2Xyz/ANLrmp1EeOkzWk//dsqFXQbvh2bWrrbOIaXAtqfKsxEOerle/
VphUXAdyimuZbUVg0+iar7ISOg9ALOU/pqEjYawiJwJip1nERtZ+v6QhOjoqBfC39LOI/65XLM2I
h4mRCj/0mSyT2dmixHjfgIgOlPLmaozmoGyhak+ya7qk0RmdcQGCSb87XN5i0yc036VCtFXH7fZH
k1XfhDeGvwN3VgdAqNlGRnm/wMTFw78mKqE0U4IniP8eK9J9mIrIP80LdWJrZEVCu5LnMS3I8fLP
MW3L+jPfhCJVdD7zbXxsbshT19fQ4ww+yCyATPhORC/RYVSLJcZiyObip9eq8XrwC3ZyyuHh8g94
326JzqVVT1XEq1JmP/uM9IkCjjpW0tviBDCNrjn0RF1JvA7xzvarb4q5U5JP6ARenvr71SbRubRs
MlSRH+TdM8zo69zxxKPtEe1gdLGLL4WqEm55O7dZ825EuNkiYSie/UiW8aicD4WFHrAtigQVXXz5
90Swmf8+cic6zEqRBcyMmSeexeQ9dfxBELyAY1aclRYstn/2fHI9FcX58tcMbqIjr+p8YNaCKvTZ
HcnBCftzxNiPoPeOckrP0dhuHCgNFqAjr9p+aZkNUv5nsEMdKijYxj4ttrDupt+guXoeQb8PQB33
2bOqBMnobsqDo1s6TwKeaKVbp3mDoelSheicOG4vSPsc5fSF4XEf65vboek+CuK+lEV+ls3Wpfka
N96zgXUZ38QT0tkDzvWy/tlHoKi8midBH+Q8TOWBuHxgG5Zm+oqWxUPuDypAivoeeCDs515Q3gsb
B/AptLf4Rkz7rnl+Z7k8Qoivf3ZQxQGzfjPFYE8JN+oo08ZruXz0Mg+3tVn9046ijwEoZuOBZugt
tsOvsiygdg115MtuYvodmudHXFhIUEP/I3LS5pB1EF3K2q2kbrhfIjpCC20EBbL3ovpZ9uQLtdVD
ljVXq2WtVpWp4lsYsBNLGZ7OBLvu04kO2sKFblAVk8t/ZuDfxKMrPt7R1LN2PVZASPzXftlctrad
tu0PcF+DzYlXFHTFDYtLsEFs7P3fo9U7PqIDtuya28Bh+NGPmVYn4t+0nfeaggI5d8k5RzBzW54I
FjyxtL/vAroRLw2GoOO4RMjAnLN+tQMHa1wVbX2oVW0fLpuZoY7QkVvQSQKUJXWX7yxoM/eFhnP+
5Id5A7aFnokbnzS2tUE0ZPqU5vyilNibuUm/oyfJQ4i7OnODd1luVbYf+rGhjZ0wXCBtHL0NnqrD
uvwuFNaovPQXIObVkEiZf8mLhh0Ku8kfOlFNeSKdzc6c6WtaXMimKKutbuh+59Z0XsuxzBrvhRQf
C/vbNku2yRS0mFByK7S400e/cOkfJL6VM7xUR9F/2RQMo+tor2kOBJeNj3ctU/lMA8uO7QI30JcH
NyyQzpM1AcsuHOiN/8p88mGypvthGj+xZjhLMd5b/b57E6Bl/w0DYx+FZUoX+gQavycJ9cFYRN29
x6zsIKr07vJv+Uvo/k4g0OFfnEJnr/VT69fsNA7IdzsRdo6dCFoWENv11cxr5yQDOlZf/RTq1V7M
AMe04g6C2ZH3IENVi5Mz9GMJZiA8VgBrEfPsMkK4ogFzvl2epmk/1yT8JqUXIu2RysvplzN35Eqk
TnoVtmza5806gszrbTqUfFG/Kh+cMuBsL67CLvCu6MgBOcXD4NO+X6FFjWgJSjdlZP5FXGLHnht5
ifKrfRAyokPIUsAELAZehid3Kr2YhFWX1COvNzKGodzRIWRdMUd8HAvrh6cKcVJkAkiTRf6ZOsuW
wZs2WQsJdpFGziCr6Zedud7BDwrw2ExbjJsGaUai48jYLPsA93bO09D5U+Jm9SnwbSfuSpqAreGh
7pbbdKxx31+DPN73D9ag/qAc3th6U8LVMWZ0oFU12GPwK7XCE6r3O4f4xzxSn/Gy/TMdimMIcp31
wFUR+/Pc7tNUJDr+rCl8e1LCaR5FV/R9kucWWU6cuzggNVFeb/w6w87pMDSCOrv2eEAexjwPiiR0
6m5O8Fq52ai3DKc6XbpxWOyQu7OIHiyf3GZMWQAeWDhjh6eULJ87n3yRZX4u5XzY5ai6oGNTgJO8
9PE9QUM7VnkTHKws21IINxyFdFAaRHG8ys0z+jCBFid8AcG0Gr9P6YB314jEqcNiLqdyqU6Qq1vU
M43GKdoowAx1S6CdKPxUBkS1Fri5HAG+Gf4d1KHHyrOv0MS+urx2pk9o5UMOZQ27hVDx73wMDwTG
7JflNxY5STlY+zS1iA5XQxWZ1tk0+w+2VGVCHP7Yewh3l3+AwZh1vFpKg3y2W+U/tBUWxRWDOoxL
usFIbxp8tYk3iazzhQ1F1mV6GNrgZ95AkYq73tZR3jS4VjHwWbbTkrvTg6jb23EGzUGq9qYXHYoW
DFCdxmXH9JCnKY0hG9UkRSa21LpMU9cSvJjDoViFWR5mZxgP1PY/BzMoqy/vqMHhdCBag9MAVN6G
6aGT/de+7R5piwA72+6VsoZPdQloaBbkauNrpp/i/bvFXgCAICekfKyjspdJbgHfkUQW2ydeTnQZ
SK91uNXNJHrIPHBH56tcnWLjw+WlMqR5HZs2dkHfh4vkh94Nl2+9BKF+iJx81YvXyx8wrY6W5K2l
dcACyviB+0uZLFFWdbHrpOHvXcPr6LR+lC54GTnmb4XXbTs2nws0OTbSkMGOdLauQXqQlykEP6AV
fuZz1iZNinMsTSFurqri4LmD91HwcZ/ID9FRa4sz5AU61/zQOn5/aiy3u6UE+or7lmoN4G9CEcQr
0k7VEz9MY3lUUXOeu62qw7DJujZkTVufTqieDwxdpcwWvz1Ff16etcFAdRYvx3KrInCX6GFqQ+9m
bqY8jgLbS6QvtxC+po6SLglJs7YYAUsPfwHpOFn1lW9boaiTSTo5vQv8poDIR9FLGw2ytklrkSWs
ziBTiVNT2HrFaeaLR4KNbTL9YC1lL3VYESj48MMogLGi3snKTnawjzuS6FxfOHGPitlOdfDdMc2O
0egXd7xb5ruiG2zrcHnPTOag+Xzji7J1oqU61FlYnuaiDJ7mgiwbt3qGBdIxbo6cRMPSujpkwscm
+ZEfV0v6xW39fRWNDnQDexhof728gkbY+Ohb4beRyPtO5lmcqX0S4kQHu5W9aoAJ5tWBW32Rx2Vg
0YQwSG/tsyId7cYr4qXgCMX4IQs+tUU5HnzVB3lsD9NGbWlyG11TsnBqcDxbNHvs/IUGxTEr8VTf
i8HHHDVJ51QMxHuhZbUtO5Q5njC0SdaoxUkG5VtQlyt5PdKdJqcj5Ow+y4c5K/wHX6oWpJmtWMIh
iWxZ2Y+7jFrHx/mO4+TFxOnD0oY9jpA8+lpnKd1oSRhcxtW8nlNvdHHezh4bOcwxCXBX3bJ9wBKi
U4ZNSxsJORbdY5oKdC8nZ0o/Im96WxgKwxFAR8epSjazdMPyt22VVnQi5dTY2VnltpgSbwwqvzrX
gVJkoz1qMjwdMtdPrM/A2CJ+1nL4NLdBTHGWbrPqyER9m4UgusN5O4/u2n6LT8hQCejwOde1PRt0
dOInJ+sLYbvBLRO/JRm9zuvqbj2MemKL68qwmjqaLlU2oaAwED9tpW5Ju3ykorsFyOOryrfeiBus
TZerjPo59APY82OYMx73jT0d+pJtxR7T6GvgflNo2LTr87KmqI9YOubwerQLkjCr+bClRW1IAbpa
pcw5iN7nIH0Yp2r+USmrsL5KNFBVHhehX6h9hzdHq+x56FVDV2XZo+3Yr6qyWpQebXa8HE9Mv0Hz
eLyBAiiwyK0HOnptc2cvfUm/dXXrh6+t6my5EaVNm6Edz13SVhQyqv1j6XLcGzDHG2UMxpCtPpuh
VfPXR99sNg1p7uVhbz2ghxd+Ct2CxFz5zYGr4JXMeZq4C7opiko3ieRmv/9vvfJOG1sH4mV2hmZk
3TeHVE1jnj5y308/53OGO7PY4n0YQfutbTqLHZQdFB10+QDmn35Oc26xAIY5Ob1zO/Tt0v0AFFY5
v6axJn0cptR/lqWbW1mM97gyKOIGSgClh1YdH+mn2Y3ckh8qWaixjCe80+PfI5oVtjhabs2a+UxH
aHN+DUuhiipOu4JkP8Li/5D2bUty4ky3T0QEIAHilqqi+uBu2227uts3hGfGlsRJnAV6+n8xVx59
pthRe64mOhyodMhUKnPlWozAH80mVsPBASdtDFFSJLHi+iyWMAOF2M6lv777/7Qoq/f6bS9416na
0aX8rubwfpVo0tOxcdT533QjEzvud2PHbW41OvSd42Zx+K2XOpXz9IX1K3JO1AcxLUD/DW6axXka
Znuvi61pWQ+XJc/zQHAnvzBMK1PNh5rpLyYqP7EuT8dq3ou8t8ax/JZuCYUY9zJeeuL96lX4IQjx
EA68j2AL/VTyPfHPDYu0EYdICoe1k7XywiV/XUzVpo0M2fG6V9n6uO2yDJknqKC538q4E4lP8yJZ
KPt6/eMbLssmYVN5EOoOgr3fO04eFy5/rp9upvHLbZ+3XFVo0G7fy4x9d1t19uXnNV/ZeTdeqzYL
WzibvFGiiMH2ylIq0VhLNfsnqNgnI3ZTvX9e/sBGHGogpuEN0NrqVkHk/0TsswR3kZdXexCRP5/R
wEYbDrNPFPHG4AK//sLpNCdTXX3C1JrECZevFSz++mZsDbT+/TdfEjpuT1UdINxl9YdcjHjHIeIR
s2wTcK+XkLHaU7beWjPLvJmPWmPR+ewbYroYwGE4kcCBAOn1efz5zAY2aZvxESt2C2Hf4nF59pro
HrHhU0j8HezGn4O1wMYZNiGXdKCFvmh3OZuyCB/1CsxffJDa0ijYGWVriWyrDoeBT3HnXoBncg7K
MPcwqOD79RXa+rgViEzcEyV+qr4g3QH1s6lbEk3IHjPcnyNnwIr+e46gOjS7hVmwQHX4Mofkcb2U
Sg9AQOk8T8Fy5t2ebWxttZV2aBVYv1Q0zhff+CGITbKhqGQSlnrIvsSAUwTn6wu2MSUbcxgvWrDG
J/pSOtNRDdEHVqpPuTN/rNEhvlrg2Le3bbwNOJShy9jY0vnitgYScG6GtNBubWJrHpaJZ1WM0nfp
zBfGJvNP5Kj5LzcQ4MFmqEdlhzmDTYYkXpdyyYAHub56G8fNVvIEJR6KClpH3yO3KJLIiZokr3dx
vxv2aMMO24WKSU4N/R6zMa2j+QhowhOrxreu3ZNb3PCMbJ3Yb56RNmNYT0s9X0C/dE/L7M501b/1
SM+FNHC5x/L35zArsKU8MxbWXlR35PsaZq0RSZGjwFM4ZjzXnTrno/edzAFNm34vTbA1McsRsFbT
cBi1CxHaCRxb4bGdw69kqR7WifHR7JjP1gGwPIKMJ5c2k6sv3ADaklHlHOZ+3mtX3zoAlhOgi85m
qrr4YhySRMQ5tCBenmv9LIW/M4GN2n5gIxAzki1xDSD1xZvnZD1kWuk3L+YfJ0kefI6Fy9XDEOQ5
eK2q1M/anXrExtxsGGIhIiaLBuP2U5cWrnvsXfrAA/Wd7uEEN/bGhiJq0Q+l1OV0mWR8UTlEgls3
2uvb3vDPNgaxn3UkIoeNF5e5YdL56O5VRZy48/zjJtdiww29ro8iZ1TTZeCli4KT399JyHadrn99
6+dbdq8h3lm6oZwuXllXaAKtvgIz8LIGkNe/v7W71iWvG7xNFehOL+1cpCjUPK9V3b4KXhbUXXei
oa39tUycKoDkChr1F5e246Mo3PIFpYY9XNWGy7IJ4+YON0bkFezSz/QIzspD1VVj4q2vwoUcA1kC
Nt28IwBIr6/Y1mwsWw84U0FhxugCKHuDbryyQIa+/ev6xze8oQ0p9CAEXqvA6y8zbS8+DX6uhs2C
Hq+qIfh/CLQ3JmGjCwEIK2uRhf13OYff/VCjr8eds+P1SWycWRtTyMKC+QvQyxdVBk5+BPlv99Zw
h7/6sTMfro+xNYH1PP92H3oeoFYT3oWXtkUFH+UlBq4ivfMm3Pr4OrHfPu5OYxvTkHcXt1i+uR6Q
5CSDJsX1X761Ouugv30cOk9sqdqqu+hp1Q1tuLqfdP13nWX5jetv2zQ3rs6E212ALywPoydUUmhH
HGisboMfBDYMkGnpk7IMuguZR0gPadV/Dly/uC0A/R8YoK6BpfChPSyKISiT0ZStOSyK65/Xt2DD
ZdhEcn3hkmWWXXeBpSW4Tn8AvJtIVR8Zqc9RHn1YY49VWvym4WxQYB8sIHyOyYD7Tb42Gf/o9Rhm
4neVk6eVyl+cMXhsir0mmA0fYoMAs9CNXJfigK0uHZ1W56WEFG7A7k1FvkKQ4CY+u8AG/eme8XJq
Q3KRwaIO1LgmEdDr27GSDRO0wX4K1Q4VgG/6UvT94j9MVd96h4A06Bi4vikbZmij/dq89LjTes0F
WIen0VPhaWraBqDM6fP1AbZmsP79NzuvyybrucIA6ApU98D64bLIM3N3/etbm2zZOLBpfG7Xi2I9
T/3Ei6QEMHE9UHTESEAG3F8faCNAsMF80OdVDUWvw2V92/jR9CUO5MvQAvx7c4hps89RvlRkhIrL
JWTdfbmAnaMO5ccByd2bfbqN5ltUR7uu7r0L00v+sY+5PNWM9jsea2OVbDjfSNkYhzRzL2gBAhfc
qI9+1T6Npn4cIncnBb5xoGy6OY8YU4218C5lNgVNopkp7zR0Xnbi2A2naFPOSRTSadj57qWHN5KV
91HNakoU4qbBr49eE3wn+fCcU7AbXj9ZGxZoY/0kAzOcPwbuBapG5CVeShiHijxvSkUp1R719Yah
2OxzUY70j5hn/x0Z0nQqolS1+vOakpsb/2Fk1cv1yWykNWz0H9OFN/MRqze25csiF55UJEpJ1D+t
ORrcxtAPETu2v7Vwlu1LHTtjlfX+u+82D74Ov+YGvEV4GlyfytZZtsL1ZikcQMxa/10v4b2g8mX0
wk9l6x/0NOwAD7Y2xXqNx6iRC5YV9aWvqg+V0s8FeMnRsvUkdfukmvC2K8omqIOCZmiGxjGXHkra
j+5SsXM+yDi9vk4bk7BRgE0DUnuQxroXJBNTxmf3lLfz53WbRYZHgQyGnZtkY79tRGDWdVNfKWou
EAXPk0FX3jmDtsDBQXZz5xm44VtsEKCqCh0G7WAuVE7mUzb0zn3jkPGf6yu1NYH1pP12FcaBUzRR
VJtLF/D4aNw+O0GAvk3HxV+O14fYmsA69G9DQM67zBZIwCJLkfGjH5YyrYJAn69/fcMkbDzgwCGl
o0vXXDw8vtsO1j1S99xq/Q8x1U5GfGuRLKtuuhzYpmY0lyzm3qnOQjTjott7vQLLnWlsLZJl2Wwe
68FXjrrMSzA85bJ9cxtd7HilrY9bNq2Rg16cxpsvy0rYoej4WfK9tOSWqVlv7qKLPbSYSPY+DPVL
ES5nz/e/63hMXWV+Be1ekXRjC2yQnwuiDuaMBXuXoffRQ9sMChSfTT+InRtv4xjZGL+2XTLGiRO9
R1N4Wt8c4Jf6yIb6bNBMfP2kbqyUDfGjg5iokC6/GDJ8QTkTuELIhciTGUFPsJtN3ZqIZdBjVlOo
KQI4Rl0J/VPMBIKZn9Hl92814raZWBbNK9WO3YwxyEJ/rUPAb9zzPLhfH2f7l+nGxW1j+FA1CcEt
E5B3HcmP2nz18QxcT5bCtkzma8PUToi4YR82lK/tJcgGi5C8Zzo80hgCIrvndms7bLsOKPL2I+ZA
Y32sdXTn9FBAmQE5wTDXd2NrCMu6vdKEkVvF/rsp1APO1RJ0YCCOD94en+GW7VkmPkeqlECPZt/C
OQamPnz02PKAZ/POM2bDLmz0XuEMLMMq+f8uEX7/+loKpvApR6gO9pkdA9/YYxuxN5Y6L2rNybss
/I+LcurEAe3Jzsc3AnQbogc0YFNVRTu/5374KY7LA6HVmeKht4Z/AB6uVBpVF91WMbPRerrJ50m0
tHr3m0nQB78mQ/0lj3NvD063caJsRdDaUWD2jEX37tQNhC0OuZ/P5ly1FN0PCfRqtAJCeXSz/Of1
E7y1fOue/RYh8Czjfdku3buOs0MJBwyc1qkGY+ksp6OAT5lG/H33KGz4FRvGF+ZNF7hd2LzHcCTr
ThU4aQr8mbqe0hpBYh7vER5sDWWZPwf/qqQza94VZrPODud7LXhDCSBdKac85JCvr+GWFVleICON
njK0H7zrUH9e/CgNkXAgMQDf9C8h/Z3UzNYolivoXYfTBi1s70M/3K/cAGCmSWnDnqLBPbhI7F+f
zMay2Wi+eBAkb+nSvC9tmaxDLVirYsoOQ4wshBzTbFfVbGNGNsme6uZOF8hovcdGHQX/5qNgy2V2
yOu/82XvWbhxwG2IHMgO3CEDid97JvtE++qcLTSZkMVEV3uyzofBZ+SY323LZ8UAgMJSL+gq9d4P
VSJBLV6tT0TYkFtUyf9XUGPLkyI15EdoThKX2vXveCTTaJ7uOzEdZ+GdeqfZOd0b3tvGyJU9+DZK
n8RvLRBVP6DJCYxkq2i9R6i74fFssdLe60TfqSJ/L3BN/1tFdepPgzc9x9VeoLxxi9pguVFHjpSQ
Q37P/E4mTKhz78eXtTH2+qZvMDkEtnCpi89Kz+mdN58aQ+tk8jlEHQ6QQZCjOnY1pHvbAzJVKnyB
q2jqx8qv87g6+L43OnESqjZoyzs18rFEZqTP9BsVSzXcg5VtCnfu+q19tPxHHY+kd6IaTFZxQ5u7
Tnng5qFm9vYo5P9sztQG3Km4a3NPBO7bKGVWQV7ZmRcNaN885+Q8gj6zRvYHRFTxYY541e48EP88
LWqj8PA05E23xPMbpIhI8IHmaEn+OrnG9Ddd+dTWSG0DbngtpubNF436McKhf+cT+p+vH52tn2/5
i3Dqyhklo/5NNXXJj0a0Xn8ehzxg5+sDbO3KahO/XfAQdwXvT9wPb05WJWBoO6zkBxlMK6j8xzrc
q//+2cTQ6PXfYQwlwkQArL2RDHKMP3w9R9lnBh3r4js6HEL+5bbZkP8O4zOexYB9N2+SqMf12pCy
RhmSgpkAF/xuGeTPlwaNrdihEmigND5Tb20h/vXiHPer7KfnivEkc71DgyCiy24LVagNzCuALlpC
NlYXPxv+WjOka1TUt/S0eN4r59+ov9yULaex5QTiPnezTBP5Fpd9/LWHZPlXFRr1cn13/uzKqY3G
azg3IfyMeHOwbsdibkzaxN6dX1Bz7E0z7oQoG2fNRuK1E4vlUhUCmrxhbxIsVOegFuaAS7RbBrHH
NLY1zGpRv1nOzD0DlpKOvRZR/DTmZSqi6F2LPfK0Dcu3wXdcuUgJiZa95r0/9+8ZeCxFMmS153y6
bTcsyx8VpcXoy+h1afonHjkI8fndbGiSh/rb9SH+HCxSG38XGZXruqnDVy8UKm3Bn5JkbZclFPGU
P/rsOEDjLmmbihyvD7i1aJb9My5NODpZ8DpNg34WWTW+luE87dEDb225ZfeK5RTS5sJ/jXivuzPt
3ch7XMVcDEQu50Knt83CejBw36GVq6L8pAvoevWtTmIg/nasY8sILRPnXW8ClTP0gA46XTdCgYd4
otFDl8U7hYqNIWzQ3ejPTkzdYnjNKum8er7iGUkhBLQEJpkQ/Lr6UxFDN2VnubaGW0/fb4aoegAg
6eTmp6Kb2Kcs8+tDlknvoQWoOOU1Jb+ub8vWOJbBqzBG8baaxKnoy699izqf9NVDNrdPZt4Fumyc
YBt558sy577Q4pTNiEXBcMUOK9Dl+gy2Pm6ZfAisu5svYX5i0/JNjnjxlP6w9wDdWp510N+2YfaW
tu1mnNpy6o89Lj+X8o9rBtWNyfttv98ybyK9kCiA015xgYQ/ci3F60BF7+2YxtbyWOYNZ+sYtozF
azRy0EvVJTPjoV5FYXcG2Foiy7BHx2vif3nA1MBf21n8E+bumRj6QHbfsxsuKrLMG3BWEEuRMH8t
eKGfqGlofCzqgC7JJL12j6B0YyI24m5CMWpY5rBMpRKffeF+ggwYtPbmBzbxGx2VjbYDszL0T7ux
SkFSqu4qUg6/pmaUZ6g5AWTJFtZ+uelU2ci7ysy1p1hQpk1BwOPfMp0Y9BDv7PnGhtgsfrOkoLSu
szKdeRf8BQkCMq5t3fQrpXmZp7dNwTLsHvTZYYWUUmrUoA6ekvPZ6Pk2UA61Sfi8PIKgWFNjJwj6
ie566BK8UY1Ol50n1MYbJLTMuuGgWGAOlijz8SCsdSzPoqblfThzeYzqfkH+SgeH25bKMvKo5XWB
fE+ZLl3+JcDtcFJev8dHseFBbAyeS0nZBkGDfcjpR7E04WGu4z2I2tbHLdMexpajbbXASdKtfz8u
o0ohsL53TjfeNDbeLvNpVBLp81fo0tVJM/r/ZsJAAnQam84kBtECqf8W4x6UbMOF2IC7ygxhyPu6
TJUX3+nSC5IRxBQZ3mgTVDV3jG9rUtaVvSBq9oZO81dXyTtwkBzBp9uC2lb0aBom8Vfwpi6Bd77p
ZNnou6qIBUjmc+dryF0kEGu0GqD/GP0TtyWSqY2+Y9Tv2riMncv67FyfnGvZbTHDydfDAeH0jjPZ
8Fg2xV5rFuYXPRMnOowi0Yg+1IwO1f0wZGtXLHsHKH90xzp0LnlZPwrtHUrEgoUcD2MxnryqOmc1
uJr2vMuG2fwPFk+VPG9iv0yRZoXJcMXr+jQFeo537o+t9bJu9ToYQXCAHvK0jcx88CZapWBwJucF
qPfT9aO1ZSyW6Qd9GDZkicoUConRvcdicu7Lwb0LgDNMWNXceK/biLy4YJzmDiuQ9TYjefAi4zBo
ZIzhgdNMvPeN4PSvm6b0P8C8ZiKgv4Q360emv0+zGZ7rONDOgZXG/2y4E++RT29cLzZGL5KlGQ1E
INOu0/lT51cvMixPWUvF2WlytB5Fe7DPDboTaqPzUFLqVDxV0cVfVUORQAZvb8pdcRcY54wo4zx6
Y9pO+g7UAztHY2t266n8LezuqhKECh7a6yOT37mcp4jDRQLquY94RJ5NHu1lsbcGWu3rt4HQPzv5
S9vkK3zkSzkO82GJiDiQFkI5fSfTbAj3sPhbQ1kOIhidcHAIxzEsxp+I+gvAZvPHLMrunLj2kkgM
X68fwq2BrGAgnLVH5qEoUigtfGE6+5l7zls/+WeyeHVCuvzX9XE2EiE2d5/jskjFyOmj0dgUSU0M
+hjK+yaY7piavgGs/XmAQub1sTb8nY3fyzpdRl0HNq+BxJl/REt7DoHS0q/3REk3BrAhfMoPAh+b
E16qyT8MXfE+FvK2/bBBe2UUezV3VJ6ixvgUlY5Mxrh6HioCzo5Cglq2+HTTItnQPTkNuTszB0Ux
XVDnULYsf1JersedKHPjYJHVkf9mLJHbDo3uXdR5VXY2QV8gtp1Oajb3hhUQ9ZJ7pC5bm2GZ/4RQ
EEpYGgN1RL6HZDLvPQtivhNAbX1+/ftv8xCZdobJ8fN0CPvRS5iv8hmcluMsbjutNqGfQ2q8jWBo
qaPz5RhmCxisR3Xrz7fs2+HhlC18gC1w4b6TQZEHxzX1Hi32usj/y+JCbYq+MZdDJtHFnNLBeQ5K
UIqiKTtl0H/fOUZby2/d+84yhpFA3SwdWPdXUAwErdhi2FudDa9kI/ccUrhOD/bpNMDVMRf+M3LC
n3y3/lk5/G7og9O0KLMzkw2DsFF8fuDocCEiT5mbfZgFctmTMBcimxTL6ib61ieYjeUDiYSHJZN5
KkQ0HquCmBQvVe8mcDS1yfriIGTG9eDIwYBSo58cZDfP1QBihp3bfPUPfzhRNlHfUoOkwlTwSwta
iFNehneBW991rGiOYJ3ayc9u7YVl1FCs4UGEnuc0rAyypPGQwrGeJ4pcPG/mNzeKsh33sTUd6yJv
pS78JSiw6473OJvoe0Cnu6qeU9Tcb+q0pjYdnwZavYDeK/a77T4gqgexssMh1w6VzSX6cv222LBz
m5Wv9XzeIncKrZq67E6s8jyEPKr7MMTteOM0LEsfZtopd8Cxjbv6FIeYRly8hcv4EBh5f30WG87E
RvMNNSuqkeNy7QHSONU5G040M6+3fdxKwvez77HJzURq5Bh9VHFu7lpp/D0Y39ZvX4/y7/dQV1VQ
BsTyNAXQ/L2e+MHdxfFvbK+N2suIjCOicYSKWkD+qP+WA9g2181OUXXDCGzM3uSUuZCaibR3yF+S
hBffHf0yaTxPJS3V7XCbsdlUe+FgyBhRTING05OozcfKHTAN723o9/RV6L84rz84KBuhF8wQi6tc
T37DW5qy+0jGRp4HVfs/48ALviiI0vnfwk6a7qgmTzkdqiW5nF68WHb6sVtcyVMnz4vvYY3/DiN6
sdiXMgyk+zDimZt9j8ZFZEfIfOJ/eVBUPKFKyfAYZ5ykYQRAGx+jpTl2RrfTcVrCkR2qgs7R2uyN
LKEA5Rk/g6QIESMQVWHbnquhqt9qUHk1KcumSB6iDoITx2ksPC8NPK70sZkiTo5DXZt/AOdg7/6S
e1UyZV3/Zijqk4fWJfNdyXT4ueA+tCCYMs0zWGXAzzvHo2bxwTWl2x2DGvChYGJmSPTCFuceLdxG
fPGLgCKXwiF8nZTt6JKkL+P+sylaqv7ys6lwUg+slTTlCxn+rosBV0zb4MF1Cv24cY5+hHTVIWyi
xU8gDlZ5z63IRP+2TBVzXsTkm+Cx87xiOtCcZWGiSmjEPMIT1h9N4LRLKsEYQufnMOoWOh4CMCQu
BxYakqWmmafi7Ey8ZXfZ0HUUry1XlvxT1HR0/ukvXeF97g3hQXvAnhNIApbjB8pDOh5BdDSmpQek
oZbKxEdsQRx9DppW1Efw7tT0iaDZlYKSj+fAl4SCDfl7ZZzCewYgMisTswB3cgg7xfQj0BtiBj66
WKD9oUBjD/I+hr8QVCyxaoLlwLOXkZTRGeRB9YMLybIJKlygkFC/Mn+VvpGxhOusvFwFz6EENdUd
q/lUnRkAVwPIcUiLXQ5I4SFSA8VFXJyyvmlmJ8ndBvydic8b4lap0y0i/OhMIbvE3IcsRxjlPeQj
ie8sqGDL5W/ttcsXvTj9fT7z/pPhgW7hkXKiEr8bhjyBhlLxUiMARZFb0A5yZzG4yFMQVXfVtIL/
ifwhcjKFr8ugs/ZXPZU8/omebZD3z6ULyGu0SIgcUDJgOyO86qZkWbTpz7yh/XQvtdNfHKSe6pc6
CEDVq8JG0/I4xU4/fmgB2woTpqgXHgfi+3+HJJyCg5uDcykBuWTNkzqW6i8nbuUHypZl/tCuBNNJ
AU27+qQK1mdHHHSEy229fAdz9vJ3HZKgfGzDGVSxyN3k470LKGN+Lk1Uuy/u7IshQaUGxldg0XgS
T1w2h64RbPxGRrCMJiZ0zEtZzbM4KjfyT1Qb9qVeIA5yh3sp/AG9heA5mobJvfNmJ3IPIajKv/He
DS5maYLsq9ZxaZIiaoaPwxJ18gF1eG881X7tTaB1HTLvUReCeR8GhGfF2xwhv3x0irktnqooE+OJ
ik4tX1EIG7pnRzQeP6Kg7751jUuhRl+JRiY+OnLcz/XYL6Cn9CdGzoE712PSeg5WcGGUdkkPRkiZ
yKGMxCMVWQP9rbb/1Gcq/ieLcgiswA+DVUx4VYc6bt68ZGZpnUOBMtM3PrhQ1Rp7hwanqFZZ98lb
AgaKh2gqo/FllEaDbGkJ5rhrElhjTc4huCAYdj8HR5YwsncOA6iEumT2JzgSp/eCp36a1WfZi9g7
O94Q8oTxwvzTYzGHJEc7onsUaojDJGz9ODq3NFs+eZ5P2mMPkER/DJfeyQ9E42UPTk4Vf527cfgx
gT8LMhJo0Q1mODwuxaGYB576dCC/sA5Df5p4TeI04DOoOlXVGnOgnsLZEX3I4zHp4rIs/oHz6iBg
2busP4QTRao/oE1h8oTHgrR3U+yq6aOmQUjWhmztmtPkgdCxOAW+6sOPLh/b6QsrRfSOiwDnDrhW
OX+YwUHID12sdPYJUm/A+IxGQFRpaKslPsUluqNPMoIO26GIep+ihhQU2ePgzz4/o+MKUpCAOIav
Djq6gPzFpdKnTjgG2ZJ0dOz9VEWVnI+i1M3XzsRIsVagb3DOuddMDB5SFX1CSZWdwTYOLp6khK62
6yd9w6bxVHmgO0mzTMDX0hyFdnPoJj+AeMMci+EXDLbvj26Zhe9OFLrLyXeG8uuI2+QV8bIqn2Pa
G/ezRo0nuNfzrJpj5WW5f2xqdBvfLxVtccM7nT+e0SI/Biek3kYnjf2hWV6iyWmHx7g1OfCC4Gb4
EJT+kiHjXRJ2x4s2aj7TIWu9V5rNUFsCpAis7EwtLvrH49lHwp+Dl82hvrfAVcTOkHZl1OqXGKol
IEWVZPbPaDdQ7b3TdQbIKg2BXYH7jODmSdAkzOR9iU42CFa2E59HfFBCxmMRfVQfXQYc44txA93g
Sq2nAJxCDKdridvo73rKS6DZqqxpgUJqEMucJmPwLzM4f3XXQKGrP0Hl2i8OUz6L9gHUAM0vERsA
fKA93hbfgrxqXryBVz87sMb2B0VIyN7HOR5eZ3iG9n4Bpny6L0sV9NMB7Tihepo1Hu7sENei/ULz
uMxeUZg19UoM6C4aGPei4C/oEMvCh6kfo+oEWTbczl0pF3ZCl3SnH7D/Vf/EROw8EEEYPwXa6/+G
hgzypUnfdTI+KO3laC+K1yRBLsNAnAlvRzCqlYJC9McDdUN1ij2jvmraxg0KoHnOH6hb8HYn07IV
5Vq5ECABVpVXhKERCNgfeebGgMkU4Wfdt2RniK0o3aqEBNARVqOHR0BQQnOxJqr4Rsqm+nz9ibE1
AeuJBHEz1/MB7Et7I3px0Ci26dNQCojuFtFU7SXUNyZhdzhkeTCUOdIu6E4eX/2ad0cm3L2q58Yc
7J4G6YdTkSOVmTrKLe9i4v+qet855dXCd/ZgawTrpVR5YVXXPRGp2475XUuK6qCRG7wnXO5lpTYe
NO76998fYwx14mJ2RDpE1L2HlIA4CKr9c7i2nYi5Xs7XN3z9yX94a9gdDOFSRpzlUqbjYJ4mMcRJ
UXlPaAY4ZWGFdMJeD8jWjq9//20+JPDhGwPMRwYatWEn1PduWUU7z7KNLJvdwBBzGrbowBUAHMCg
szC+X+ruqSbusWOiS0mBkAzcOjtYiq29say8cKSpzNRiLmUYgVG7fHaBUDsGokHH2206XEC5/nfB
xByVzRwrAfwBFDGiqahTUAL3Oyd4azssO2+R7eqEWWSqVDbcEUgGARrM6npqbnspE7sVYR5baPiy
TH4L2PzsseE+8vr7FciHLdp59P95EsTuOwCbs8dJ00sgcpzsnBMIKwhwY++cqa2vW0bOXEiDgwAG
jtZTxQ8hgDVPcCEFt0FNQBz63w3Gk3doib86EU1BhFW1Anzw4MUqbwPqEpvrt5j70HMcLdKMEPHM
cY6eHSnkTV3D5H+6DcSkyVhi8b0whgZm5LUr6bIBGOTG9bfymmW84E1KjEhV7FCEPugVnKN4T/7p
zy6c2O0FICniswrwqJ6dXh1iMjQ/mgiU9xR1t2JnBn/2rcTuKch4AXUBiR2eG/HRCNoki6PuJB8f
8oh9bMGSc92Hb51Uy5gr0oF2p3VFWiPOPmTuAFq1nt2GOSV2R8EkxSIahAMpuOegKSBf5kirBDID
aR7sVnk2pmD3EyxLDC0myEKmWoQioTmwlE6odpKyG/vALEvWgGJHkXF5mvW6f6yy7Iz+rqdcLQPA
/k0B0tVmx63++R4idkMBmnXHNqrgM2ZagAy3/UDNSbHiey6b+6EZ8VLfgxlvjbSe69/u08YVTsNW
4676+D6Ov/dZ9NjhZdZH84kAXCLz8aaQkNgNBuBgpJzP65wA4oDaJHwV6YrqlCsmdwxlazKWqU8Z
FLJGjnrnrOjL2q1JqvYwN96dMTItl6eo30Mm/hkWRZj/32WLRNYK2Y/wibVBaE4Osyw+DhlLh54+
F5N/NznxSxmInaLG1rG2LnGeE5F1CpGCOwiAwJ0GTNKJcpww2DH9raNtmb4vcWHkMndOjiN+5HV8
AjRqTWt1+SFv+oec7mnQbszE7jeYW0QIdVc5J/BtQTOpK4b7jDvLy3UPtuGNbSpf3/HRVe3jNM9N
r8p7z8GL74ASu/ZPpQ+Vu//j7Dua2+a5tn8RZ1BJcEuJki07ji0nTtlwUgk2sIPl13+X3m/jm08o
zmiTyXgBCuUABzhX2V//zFonFhtBGjexSMDcDwGx8gKiWLWXaTxutP7vtJAvaQUl3ripGZGElmnT
HW1FyMc4GdLPk9tpFMu87HhbLxahD7QD61qYVoUVUH6vNeuaXZwmzU3VV+5dxu7dxtJrT4w1kp0w
sd5OjF0f8MhumXSvDdEi0BNCZptXIj6IWpcnpObOaIMOXq1JMMEzregCnhTZTbRU7i1iPesr7bnQ
WDsUEZKtt1rVSfGkOfB3G9vW2nJaRPfsClFkDFfLPC7zFwmT+kPTZvLGiViEdlp2xBkjTEQcOexx
nqYIJPbBfL6+iFZgdHxJL8jg9p3jgZO84UUbrNfI63OnBYajc6o61JS2tDi0FvcOKPwaCPvFR7cq
EgSkixdMIXe0UK7e6OrKLrakIXTwGeqKvIzC+iK7BmUS8YSqvwpj0UQ7w9xxxyzMAa/3fGUNLqkI
bsebWFfECacMoT/LPDo2aT186GHksccTeRRe/87K6liSErTfxIVN6yg0OisPllHAMTr4n1xvfWXH
dBebAJVAJHWQmA5VMzj3Ax6rd3gUE3sY85W7659YG6jFTuDVuaL8IokGq5M724k6mEc8nneACjoT
/3H9I2ujtNgRWiirM+jfReE8U3Mgis4fwaTJNs7ftS4stgAKIZ15GjHXfaLcQOo6epmV2+xYgQpi
M9l0I8Nc68ViJ4gcJ7IMaOuw7vJo55Qclsq+iW9sfbETQOOU42F4cMIsciXkjD11LyK19dCwspKW
pARatRnyFIN12vjOfhRu92F2o+xpbIV/20a55CGATUZc0WKSwQXJnyPfo/dJGW3pVq8M/lLvV6Wp
38nLNkyAagxH7tBdHcVbSP211i9L69156PuNJwcfexOsQaIvvUy6+zhLqo2zfG3wF2EMpYpmjlC3
DVnGzV0prL5jNh3u0i6/8RxZUg1Eo+aIuRmUDROFq4K22cmNZ9S/rgfwSojJRQBrOQwp3BKjkHYj
34s2vyva8r5LyJ+OjsnGVrSSti/5BW6KInU6jj7wDv2ucvuDo/kpa7K7rIQo60V2DfHsJ3Zjc12b
80U4F8UA8XCDPtW2YvuRinQPcNWWH/vKabcU/DWTR1RRoPWY+Pe16j+ptEhDWGkGI+AFO8Jgo3F9
blb6saQaxPNsmtiNo5Cw2Ozg4uugdpSWG6O00o8luwDxAHHOWEeh4NkPSFRnAYSsvlnOj55IfsKv
dQsCurLEluSCAXy7dGDYobAM/C9xrrLHqlXtPcFFN6Saxjc+Ci2pBWUaNf5gHD+MkibZqbZJ7yZp
+E4XhNw4aIuAzx3lUyonJ4TI2DNrJ4XLWvYNBcs7141QzYvr2/z7+FL4lwpZwDiMRuEQd0n33TeT
jk9Fimr3fW4jlNlhzYVrsBqA4bltuS22AuPGU9cWoxN6LR1/FR6tXiI1OufbWmf/3YgrAo0J3vl+
6KSDv4vR+p6labOBDVRo5X/rIHzJHuCu0TPhJVpn2SvQEklYDQWgMOCRdA6AGV4OZXwzbZzoayt6
caLjnOLAM9U+El4dHaaI5wdKhvZugPL7ro6nLTGFle8saQR4apdN7jLIOhYRovM+cmbItsI/aeMF
fuX4WnIJWBb5NirQfsw+OMNjiqRKPl+f7rWmL7vOu3M3R+UeUkZoWsc401G914E0+cZKXWv8Ml7v
Gu/6okyaDsAdL/1MxuNY/+LJjb97GeBj0QLuhqZd8YmMT319R25MFpZiv8xrIN3vSz/0UreDVB/z
dymEIIAgGG58Sl5SBWBZwlwGikjYF4O3d4037/q59jaynZXziC9CGHe4cXR96oeDXyMB6brJB0Zq
bt6uL5m11b44tgFNypWpJ8CxZBe6Y34sYfHbzOaQNNlG4K4tnEXgVoVvfcNGrEpuwp7CB0CwQ8Hs
RvMrA/Q/bIGhh/8XhwxrU8hdF3+1eH65PjYrh/WSG2BUXVQoKLv7SBGgPZHVEIsnnvIQ5TSwRG18
ZmV8lswAMEAqJyPoANdHQMh2fpMGLt26qqxYjfElNUAgdQKg59K8BajtoY3jMMrVq4j/euLgySKM
C2cPH/q9KLfKUCuLaskWyJjLPdtYgGMbC/ThfGp4vjMte0jnrd1obdYvf3+3G7FeFAVJ8AmvUCih
vYzelsHV2o9fnMh174uKtBivsn2TVu88gGScj8hs99dX1Vr7i4CufQjLuhS/XOFFqJcewIIKwlzA
w81bbi5rK2oR1NksktmO+EQ9TaeYR3tE3DHV/CaeBmeLgNZEmrhIMUIxpyeTTzs5ezuPNh+ayRxq
emNgL3kBZUZk016meIzmvTt+KWd2W8QtlX25dmEeEvUYH/qhzn9NIg54+eP69K4szKWwb1nXBYCT
aLuBHVGFRw29RY9ZWThLOgCyNwi+E6L2bhffI8IOES5vpYw/yn6LD7qycJaUAKVgSxmV+PFt9lr0
3235pMzL9XFZa3oRsKXb2aRv0bSWsPr23zz/1Y7frre9NuaLkG0F7WcKTtq+HT+Dth2M+W18SU4X
wTokuJgD7YHNoP5tZ8jP5fdlefDEBCa63rior83rIlpnlVqWwdJ7PzflSYs7xf54rtnH9Hx9dNZG
fhGuZe94GfHQBwoWkuu8jOWTLtvweuMrQ79EpVlfcd82LRp39W5qvtbT39savlw63m3wimazjBTy
noRn+qSnHORn3cR/rre+MiZLed20lvkgDcbcFt/ypAhGWe2E2oB5rDV+meh3Pz11m9gzBgOuplIG
QLHcN950ysut5b7W/uXv79qPCc50IOHdfeV9rtTJkG5PRLe/bWQWccpIY5DaIJYiAsxZ/m0uQ8jx
hbc1vgjUudIjxFUIktm8/4lXiN+JbC/Aiy2e9trILMLVS7KLJUyDUHIOLeWhB7hnk2897q+t9UWg
FhVVzLcYd1Y/ON6BjX+uj8pau4sABWWFFV6Cduupfekq+iy8Ld7mv5tmS0QZ71DwyHI0XRD/g4aG
bcu3jKX/PdZsiSTrrOktyFPIK8VbgwKKbA+9vwWgWWt8cZP1ezsJlV4mkr/1uRcU+UHVZmPDXWt8
EZ+893vgmGoXWe9DbMCuAcfHbL1Uro345aPvgjORapDthOD3afGWGJIErR42cou1H3755ru2ey5T
3BPww73x1feTuzH5ELHbALrMX8RmAx9tCr9ezKebHfPpLc9Oc+SF15f42i9fBGabdg1YcyWyossd
0N5FIGUN7sZ+uzbki7jUFkbJXKHxwuR3I2jvTG6F/L/PZrYUnu06H9o5PZpO+VtqJHhhYHl6Z1XT
/fWB+fcbGlsixQaT6x7qBZhSh3zIJR7pcGWqxgYsmiLrAlllPz2ypXu6MgtLxFgMW7ikpJkfuqSI
dpEZ0kAlnj362bRVWPKxFP/3TRBmvf9donY21aCrAnPRHDwFEK7p99L/lukfU0UCDXWW5KZ3NLbE
jY2pElkxZ1ivQ30/SC+IU7AjBo9umXT/+/rPlkbwLW8i3srU3UvvY6HGezk8DxC8Nj8G2m+8bK9N
yCKgXVF4qQ/t732b3kuIr/BzCR2Z21bWIp7dsfOE76DtcnJOynmrnBpkoJ85DDJIt8uym4DdcHL9
74TnYE7mQ4HPWP3DK1VwCe4UV/Ji6yhYCUG1iG4U+ZBealfuCwt2LfGf5sne69k912X9+fpQrWwg
anEA10BSdNTRfljE+fhxjPLuuR/nDaDGyhwvUWBuM9duplFQAper6ve108gsrCeqxj31U/X7ehdW
RmmJBkMRtHLYpBVYQFN7hBF0eienmAWkcOYDfkH5fP07K/vV0t7dg3Ga5xmuwqR2v2ezPx5TZu3O
gn9Ee/AABYmGh5bTjce9lRhc4sPS2ZaekKMKx7K4g1/ULzXMX2PTHmcxPPkZ3Xr0WZuky9/fnawZ
HA/ADyu9EELc5S5RYEx7xpbBZJGsXh+5lUX2PyAxuK2MIJl5ITQImpPwfHFfVHm6kdOstb6I9gTS
exHYD25IvIk8ySgf+7s69/3bsDNsCQyDiM+Qg6Ts7p2m26WOC2QzO4Jgd9sRvvR9d0nTUt/LRcjc
BkZwoHqeqtnRf24b+kV8J3mT+SxVMlQ55cOJVOOMJ0+ejHpjma6M/hIYVhJozoKUKsOSzd0+xv8e
vIa4X67//JWYW0K9WKv1KAorwymnxyn6mpTlQ+LJPZn5A4dik4VA5fUvrfVjcXqDFV46EKeXYdw7
4CDHfgsuMPl7W+OXretdjFFZjS0MTATUPZLRPyjTm/EDbsb5lkPoyh64xHf1eCEbYPkiwjb17olb
/GLefKQwv+XOvNGHtU9cBu5dH3oFYf1UOyKEmJKK7mAu3zxONHfOM2P8I1zmK7GRGqx9aRHQfeqO
Kfi9AjKwyUe3yg5Z6VO4p6fn9PKf61Oy9pHF4T1VNqtEMYmw7kE0Iv1rNHjPaZl81FyQjW+sranF
+R0zNqI6w0RYjNI+J6IuH3k8ooJyvQtrzS9iG6LttFMemmd51P7MItJ8lc3gv11vfWWAlkCvgoJq
j9czEbo9TLJjKoaQNRU46S5X3U7D9XiL2rT2pUvwv1tZHdjCcxE3xSsS2w9tJ0+RHOA7bMpHIujG
/XHlNF2ivloVRVPvjcWryvT3qKhOsAh4xYPG+eLCSCV8bq+P2tp3Ln181xcF/Eybg5z12kNJEP5l
kB3t8ChLj7Rrn7Nmy3h4ZeqXurMkQ8rWuyUL64Jnp7rhJHBinBzXO3E5+v9xk1liwIDqjXNmZXee
4Tb0aUbeHKZOXnzAJSq/6d2aLXFgBfRraylUd85QILubHBbDsw43mesdWJsF9t9ZGBpIyqSdYaGa
4OsZU/JjwEHR9zbfA1oYjiM5Xv/Q2kgtIryDcgSkvWl39vt5Dhybm92UD/E9v8gVXP/E2lQvohxq
I5OovHw8ax9PetYqurN+2t927C0xXxGphzYdBnRAjhA1cUB/9xX7cv2nrwT2EvJVwvspJrNmIemn
zwSaq0NqX/yhudf5rb//sgLexRsrGtmIzvXPZZXcTb6JAmgLbwG8VoZ+CfDq4nmMKhrZcwUBo13R
Z81uiqGpcn10VtbO0tE9GlQ0KVq3Z836KCyNNTsP+M4DnzbfcNY6cPn7u9FJPBeqGkPfnoXz2Ed/
vK163Fq7ixO6M5A00qbyzrFP/xLXNWE6eubGJbkI3jH1slFnEcaFuqFvYPAstqy11n73IlyZK6Bk
2RM0rZ2gH2HCp2/cM5cary1yuTrKxuZczskDt8MbWN9RwNRWOW7lpy+xWdgulZa9as7+LGj+gfpQ
GT1zM1Tup+vLcSVYl+Csuja8GDvTnN3KPTum/TqAgShhDlc5WyySlRW/lHiNu56SKCP1Gaz+pwGC
WoGTu/edBkfweh/WBmlx+rZNnkLMiNbnsSvqACZ/Y9DS7LYji1969S6YoI/uFMNUNue2gho+VHG+
94Jv3cLXRv/So3eNV1Hqgwc2oPG2no4O8cu7ibX9qfHdcjeJtNkIrrUpWESuctyL06Gqz6qqc7ub
gWcYd4Nh5JdIatbur8/Dyvm7RG5pTphfirI/lw6YAZTjzsa+FHV9P8bsgTN5vu0zi3CO8USZ0IqL
s23k3q3Lb/nQnKrShWI9dKQkcALXv7M2aIsjOMc1tG2HdDzT2N/HnQ3qAvancovvsNL8EsbVQg1o
7BQ0qZA65hDL7NlOUGMD7eTJRg9WltcSzyVBD+tbiPicK69+uNwPL9m1By9BrLHPNw3SEsvlQomA
iVSP5955dkkVpAaa5517W2QvoVyDgmBz4bbjOUt96BRJSBlRz26gela2jSVoS/bcUGOwbVDqRHHA
WgEFcJ62GxvH2vwuYjtyq87ttanPdVy+gfv36+Iqq6ndqtSs/fxFTBfFxPqujdg5o1G+j3KhUeDY
bH3lCWap5mpgl5FkjeJnWJ1+uvhNW/DGuUzCrFJ3TodzlBcb8exjs/vHvWMp6iqnaXKmibFzSnD/
K+gREjA7QNC/t645ln7/EiXmrUR8X1+xa59bhDWMNsuqtoKfcS84T7kNPV4/el37RGBN+X89gzUA
lFk37gor07QEddUO87sZXrLIECr0T3tJ+TK3stp6DlhZZktoVwdadDVSVp27zPs9QPiOFbCNSSBu
vhGDax9Y5NqibXhtGop9as6wT6n52GkD7Ei9ZXizcmwsYV4dhSZORdL63NHuK6HilM7FEdcrSCOC
ne7F/kbhZu07lw6+O2wdr6m4rTFS5TxB9MsLC9v+9HJ5kv+HSdz6zNqEL+I+Nk7kMVZX5xzAkqDr
SbVLp3lrR1ybjUXUJ5HFNRCONohLOwZjG5lgzAzUbWDPfOOKZf8dJ2EdLsZhqM5p1vy0puv22pa3
CVGz/wPtvpuEyZXclpnpYf2BlxLs5f4wvOJJ7msOLabrAb42AYsAj/IJwtqyLM+OP2enGNqPD6RI
thgzK60v8V9RLiPo+/L+zHr5R7Zdkr30czlt+SGsLNKlLhkkkEtVJb05l9a/uyTMfZ0d3BzjpKpH
wTdZXyupwRIP5uamgI7b3J2J788jDNZniuoWHmEDSHirTxDF1Z9umo6lSFlLcWmEdtF8tlMjAzrl
Cu6v+sYsailNNsnIiabclGcXkPhd4s7kMxGFCGD0Xf683oGVkFsaq6dF00rfpOZMedrv6hEKTBC5
jWD3s8kpW5uNRVTLubANl405N8P8EZYxPy/VDs+Xh8tN6bZeLKJaT8jOcNAW5wH5YFrWJ1LIx96D
oO9t7S+y8tSbB2GgLXzmcwFhZ9PDwQ812jCuobl5/RNro7QI7Ng61dAxjFIVO89d3cYHpFaPichg
c1nkb7d8hC4BZEnvkpZBHPNMoHL5MPpx9QnndhRmUBbewys32Xoz/ndv6BJO5so4RnLr5eeIlG9c
9XeXcsQlD2nAZNyYlH9vVigo/ncrryGj7IIClJ/drBsCylWxF72zRUlY68Hl7+/2cpEXw9yJLDlj
w/0I3ZR7Lecvl5fWKt3CQvw79uhSngxS0H7bNiI5Q9qaw8a2Sna+Pzm/gMIt99cnfO0Tl7F71wut
nLR1PabP0uMPAx2zHbLqwFH4z/UPrE3CIriHLLZDWc76PBJ+Mr79kWbj5+tN/ztLp0uBMkhz5xai
VSTsXQGZ8xc9PjbZY2LvcRMAE64ONz7z/42z/jdJp0uZMqkbd+5qx4ZVNrI63RuSJuwVKHSbtntT
WBGrPXJOwoudkdxvoI4OYpUYUaqAKxoL8ABBQPOp61LEOvCh5dHVu9hxHT2FYx2V8RSUbZpBdasQ
gDTtgcln8dmVeYMpL9rJpT+nCUfWbwJMoBN/NPFQOd0+qdrR/epWbVF/n8pkKHUwVXMe/WKZ37Xw
1BjGeAg0x7vZCcLxKhkCBR20uNolQ9OOJJByomFXsuw01K4s8ENr0iafmdObugm4w6WGpm0vRkaC
sZ+iWEDFzvMj5F6KKrxlpYUW9rlLYsdwSKBbox4j5U7dG+9pBtgRHMF2g0OS32kxl8MIDWSVc+A7
i8qhR5AExGzuM5fP5uypAbrNYTqnJv8164nU9Z4xbxybJ2StPXPAxk2cJg8B454ItM/qQlbPk8OL
rgmGAjsu29GxZDHEm/1J6t8jBCH6MEU1L5uPkPxOvK8DYCRWvlido7iwU2NjpiYsGlzAmj3vuqR5
qsYc+vzQBE6h6gIR/8Z2UEbPJxdSWKZIyauGlK/zDbKTLZCNrYiEN+50DtMMEUapk3XFXd/qXv5t
04LETlDaMpVlICoVe0eaamyvAWkmb3KPTt5SOwcK4vfFLyjFm6EIMtgXu86+GYwr9CsozzF98BgM
x3w1wmKTweIvCiRLBu/c6rl07yiMmtO/lqrU/+GTCE0dkLeifhxAh9jCMGDIjQaGykprvxNBDGJQ
l6XfPkBbMcGzvkpY5ObBlON5pz5leTrL7jA5eXzRUi7mHPcQn3oJnnT1kMnpyYfOeJIdnLmvKRTI
I3gDvQHk7cO0xQfpoPgGYBKpm51DtJC/PCKSIQ5jCe26J4dmLM8fiMyk/OE4cUcvdkudld+HMq8y
EXANNPRZNK3oPtV54swPVTG6yX3rirKFcOkQ8fp3U/W8ynYa2JqZBoNTYApd5Vj7UcpBFXAUKcDh
K4K+ceO626uUmvnV50JzWDjkuRh/VpA/1vEjlNyt/lBUgyLTnkYEjsg707R8ygNqmggsgZhGko8h
jkMXYu5OLTNCDkaVan5MqiZnQzD6UQJLT5KaWn3N8sG36iBhzFNh/qNE3indm47sIUesoWEwcK6+
Ob3VVjxELBKZt7d4fHYwsSLyqo9w4zP8HjBN0j65beXYYxuXZfdgrc2i5mA8OAk81g6Eij7lOpL0
C9Fk9pvAb7HEwHBgqJVBEFyPpzyHNG6KvGC29A0KlGT46jXSiYZdwVoTvfpy4s1Po7u+I0Hf+kP0
VEY+wyW0GhGVkHhs4A0ctKbS9XOmHZ3DywZeYvG0M4ZPzRRQqlURGh8uf78VQ/JmAlNXLQPZB7zY
/gfktjL9yEYbRcO+hvL4fKpcv4q/l0bU01l7NO/2TQJpyYtn2Nyojx7k7bvPA67Z6uS5EtWn/ajn
pv0cMe0+UvgZiKc+T0XRf4w8ZVEt97t0HpMgb9wke/UgQKJfId5OLMr1fQpGZYPNEMaKo5hoanbz
gHaOFMsmGn5N9cViIUy6GoJbQc2ddniQPcoNkKwXUWV+Y15I/TlJGeVvasis2hvo1xd7Ttsh3k+j
LVq4htA6e0wBFTj1MTYsEUxdn8hiV+ZJm7xoP87aA5sNzVEcEaQBnTftpuIX/BCErPfZAAeE9N6T
k+9/hO5vA1lHA8cLXJlNmWjI13dQUh9+OUQ4+s3CP8P8TUgf1y+lq8QcX6REh/LEM1kPf0xSuu2X
2mVJ+rdW+aS+W3gSdCxEjkIoSkpREx9g7gA59Z1fF4Z8qfKJgJjrC419mZbRWJx77jukRFVdulEd
QIOhK58FEXX2hMdCPb9AOZ8XeufQyYx/46RLKrg+YOjafSUgPHAu3NLrSKh4y9Wu7KI8EQGDxP0I
h/ehruBl2GcMapLUaFqdmhZeFBGsBGzl/jaqaxiW52CH9iPcXKrsmKHygIOxsDxJnwqL69qumECG
Ace0govQq+uW/vCQ87ZxvloI9JRf6zqd9P3E82yAd0fUWyIOUV/z8Xmg0QTXuzry8XKDl+YEwE9G
vCTi+4TlCgXzQlUNOaoRt7Ui8BMz1xgIqI64WZBwKk0VDICHl8MRZP6eK/g8EXdWbxOBkkf1oWW4
6aWPrWjHkT0kAHmXHUwGCHhq8Q5S6pcdEbqv6XisEyjKF4HTQ1b/D21jrp4AZaBq2gPr33v3pqsl
DMME8+osqFNT1sc4bRoo9iDpaMjvZIpzvKekzLGQ+Z+H+ceoCkvvWxIJ7NI99NqVPgIeSKJPdcua
foI/QOZz2J5UfVce28Ikzd5WIrJHD9Hk7SrplIk8pb7JJdvBuAynTlC4NAc0AWpK/filiqbimFNP
eGEM2GQlwhn7ntglgKAGOR2rVAYNQf47B9DYn6EWAJM4CXMyV0/f/aLUfGcyD9I9p8ofHMSJO88l
ygmmLyZzP1pC+nNTVdypAlsA9ZYcUF9FxQ/myJlo3KAdRT/WQcsdwIlg0INfWiKtGasOHm5jLeeg
itUw8AOmb+qftcbTyk/t1rFUOFRsLk6do1S89zLZNuBDe2lfHKUXmeonpqsWVdgYMhcBSWAJQw5x
QuZvCk6JPxgkJyBKpic62npfQNCQsQO2jDl1dwYeeOLM4UJUFkcN30D3GMHSo3iMqjzWH2P4PJQE
xdARjhnYFDFsj2kCUV2sBJ7HMFJTHIermvrYomrnOCnGg5RT+VVUfIRJj9835I5I7Z4oyp8+ZABU
KiySyL4yQx5Y5IAFspIxwjG1G1ML66B76CKNMEN1ed3TJ4NDwD2m6ST9PbLHEWsd50gfPcOXZhQf
Mx8ZZ7b3Rxy9v3zouiQvcR5RPQVaqKGdw5p4X4aRJe4r1qSev/GZ8cHb+VXqjWLfxRH8pHZK9dMM
b4vONeWHmVJhfnheXQ9eUAoHyj2BB4dovBTYoaLdhzEm7clClq0Vh4ITaeF5CdOJBP4DcdtBlzWK
ZcoMsBMeif/Yxpf1p0JnqYA198zq9p7BSFZNB9PhIIfwe+qlzs/Y+hfd+lhkUzQEvl+n0QfHVrX5
004Vq9qgzhJe2j2TMFJgOz9xgFtvqYvVRtqeU4tcAbHn4l2jL+QH081O99uzBqktRMVtD2Eb5E+F
/lvM2rTmycyUtHAISgs1j4+5N8Y8rBSvWrEHAqcch6MUsSRpUEStsk4Ah/GByPtxSJh5Aq6odc7M
6CT/MqUjhX2HmRPqgvY8Zb1R9y5217F+hAyk1i9Onc8PmrQKwtEaytrsbPtZFY9xl8Y1gP1RWvHs
nqmh48WR6Ngm1UnHflX9bGAaWM176MDQYgK8xXh9c2rwD7yZGoOZKe/yFODJ+a6M3A6moDhvdeUe
88T0fRUiX2kri/S+l012hBMuze1ZTW7D4GnCe5EBdzLBy+iEknCl552Jqa97WI1MP5w5hWVOlZl0
3Le+kfZFmS4VHYyxIj/JdxP2c6ffUw4LD4VXkk5MyW6+pDvJPp0j0rZBp3yps8OcqQFOwlmf4LoT
dGaYYdUkUY6B6hpBAqN/z7KBuPlOYR/xv2Azqos3Bo5NQu6KLOODDeGKabGPdkMuZmgLay+am3vV
xLh/3WfIwit66GXLvepQaqer7UtKOJ8F3hxzA6oi+mNxhhmOPDANoBXUqgcY01OrMStQYH72zNDK
LzOtKkwngT/JH53GLJ9wD/MreZjw+gf9e5EhVH+13eDBbcntY60CF3KkHMFMh0rBsqmE8tivijU5
f1F6RqK2V1Y78o3GQ5o/p71u84+VJjH/2lfwnjtnbR8xcvCzQeGGBZszqbJdblGMdIOckxxSMHAJ
A6op6Ckq3d4eDqFZLvcWGS7yFxNZkHVcacuuCLrRse1T7o4050BylW7xAhEJ5BwgJllhyz0b0zo2
IQRJe9yNYH+Hqssejjq9Okay9cohyCPizf6uN/3kfrXYGeZvOdLF/oslBs6nIGoj4/ic6szPbMhh
VdUlMBsY4rJ7nezUZw+xl8/iLye9SMpgRvSXUDcuaO3Ce8UjxEBPsWNRJZ45jKj8IcggTzhlQeky
2PkE7lj6WbVzk7gcfws4bgF2NXsjwzlb+pIQL0DfDbSjKMTvU4pDivXxLxg1tfSFdheR3iDDnrwX
MIwpgiJlcQTul4FjU7P3e88fTQB3axiph1kJZ4Nfw5wM2Mfdpu7KB9rJJGp+Mb/RCcUt0ZiJ7MyY
jG19mpIsESbo8AhQ+08axbD2VAmsNAlklZvQT4RORUvQVc+90B51lhS/naKG29cuauyUy12TEdBG
goiXjfqU4uhIqx3MrDR8i7DNtuoI3RIsqxQ2L/IbGZqSPc8Ud5MTRyoJTwfPtzk8zYVpYKzazNnQ
BSZuvPSD1tNE9pOExwhyd5nL6sEfvR5O7vGc4P340Dicp79qr8VKDFyULaaPaQ12JrK4WFDn+8BF
qR68KW76/Aj3MDF/QZ4cx01QVEhcajjupF37hYm66vtADLECNCWv3QsBuyQ0db6rAlZH3yO/dkr2
BERh5jw5Atleg2vpSGqTBMXI4fgG9ZXhc5/01HstvCqFB1mVztX8gtU5YH9PE+DhYECfKtq7DxUz
PvI+8/84Oq/luHklCD8Rq5jDLblZYaVf0bphWbLNHEAAJMinP9+ea7ukFZfAzHT3dIddZ1npMi3h
39xqCPnbPDCTNZvskQymzAXS8fRBJXiprqlISqs3xzHeNEOUVTRWtB66knWnuzZSrSDwRwttcSNM
TN8B8YyJP4vULuduCA8EEa75T2I7TaPTQW1OJ8+mSwzqtjUkS80+CNGQY3A7O7L8aPQ86HE3rpGw
jgnpbPIFDcFG6NXIVKvTwFPLteS121ZS9qCe7ZRMI+cWZBVui/XamHxd3mVcWDccvhRyus6AU9Mj
RiCR/nXDPMcuLQXN3UdHSpaMd/SPQ/ifLbbbhiqxNQx0ae3ogimq8AaxfsSMd/lDqHqb04UZP6Ir
4gN9PPHMKEJ1rwprLI4RMXl0krLWeXUKCnjRa7sJy6y70gbhaDOPRduS7pHso+ZR+ST9yCxfvWa9
7x3lum9u58iVrLaq2Kws3MiievHLcsuvKD7HpNxhczwhcyDCip+Tbk6oRvExFCX9SOasqpq9YzyB
b1BBbYPzEvPxPPy3ME/k00UpxjIOcY4LVKoDsw2XLZTLGjDJ48JHhJjT5PSoESKQWzbZhkPegYGI
ljzVo70Km2vAjezPIfCYWBkJei9nJmNEyv2MPKig8CANaPJeZMTyqcrsnD7227HHRAS7msbZYpGT
zKqb+S9XzaTTumBHXfKhgNqGzE8mZ/MxPpXCfecoTqAeYa5AL1LB8roIs4kWFhLEVENxHWgbqiAL
0DNGWJb0lcUmgKDjbH5WrvPtMvSiqa8lrfL6a51bYqxuMXc+LSIufeIQazdwnuKgXZd1z5J/X35W
uFwO8dVOciy396M1MoEfJ6dLqpVIasgvd6+mQAXdwSUHIzRHX3t6BU2JbNkNqaZwhP25c2LMl/jv
5RsdNTUqE+NQini/GGzbnGPkkq5WnzgH2IDwGLU2ameMdmaRlYUzqiajldTqlaWc2u7f2dDBXyNt
AyBRca5H1zjFyWLBw0wvqijCJ2X6KLyGIRbuQ+ZZJf3EjiA3dhCHSeUm/M9PBtPPWQVSta/CItY5
JExJSBuJdGWzX7y1abNJDOhyUb7UGEkGBd9LlzJfjdBxfi2tX3HouYc4lC+La5s8q72m9f5YVbNo
mVZTSRuZRuMceP15LiemYi57NbRPMbkb1W9BdOJ4CXmJ8lvAROFz0Bo5E/HH39XXW3MYCMZ0fi0T
rQ2/fq0x1yXJvHCsF3JkyzmELVeyJQGjnWvvQAns8/GkbWuZ89c8qM3wamSrmh/ISUtU4PRCqX+N
asghy9nJbMHMAlveRQEFMNlDdyFt3HdD45pHlwLM6UoSpXydEj3etOs+92zjFYch9IZ6yxIis4rf
WOgGMY9j2MJqOvOBuUyzJShW92aU34p94Ne9S+RkgpAkMzIA1/IAaDh8Ip6jbzvxA+6p3rF6/43u
dqkEQxy7tYf45r8B7Sa24Tg21uZte68tRbBmLXMQE5SraGE6hgtxVQAH2MaMTJzFoSpqeDpSQgmv
+QxC2yT/2WCI1Y/bzcP6n7BUR0pFxGBQPvi4LofvY58nxR/RsPyApKbVC+bshvTR5DnBu3v+4GXt
V9D72IsfAKC2gRC/2vxuZup5zsw9b8l+1Zp3kf6sTuyHgkbFPhVetM6/2yagDLlt6OS7pG4S7vG8
FLXY5SsBm0y2LnFzmQE6aZGEySo2H0XAoONlfLcGnM2srtnfVoFtpre4b7HiYuN8nf7pqQrDo0iq
Kvxtb2Bjbxhi1xq8xua+Wi65G5FClUVzreILDYDz0vWqiHYEL0oq2EQrnG6lU/FgAR9JcrW1HWVW
z0x5n3eTERfeWX3wNqfisRRxWJCXtRJUWhC3Wt0VTB7yDK+AkZHjOsOa8Qd3c1b3s6z3SWJtn3ne
N19lPfNFNVr41l0jsDuh3ruWtNk2xmwU8H0i8E6Gc3te/Sm6LoyQd55fNQ+BGhkp/Fz3l6LzI6Ch
YFJf4WLit3zr3A9G9PAnsLFx3yX2PJ+mln0CsBaLUjU4/THE2q/LDFe9Omo8qGyeaAkwRnV56bpA
rFkuJvdrCtb5uQu0vh/tnKhHYUgaAQ0y3pRBRekDMTz6UHrd+LgRbeLtlzpY/oJ7+8kLKW5B+J+H
2SSzNIBVvXeXQc77vhghekCMx98qcadz4hHCumvzBkxqKbYkSOt56L8n2wrUD0L/G2M6gfQegJXH
cddwWEAikkUMx36zkum4raWzXWKFSS/7gwPZtC5eiyJNdF7aF44dtkaIRchazJXoP9tgJdB0YP0d
3CEciCWckmjaueBjP5Ox14vnh2S1khxAlma/aHFNnGGKbvsxwfuA18h3T7Sjw8mXfp0V1JBorxu/
+gxaO2btNSqWMlWOiLtHYWs8rj1ZNE/YBBBPaPyg8R6IAQ1ebHw3t9Rum7Y/rWvhPQAqut+1E3Pl
0QklF09ygFN2a10pGJc2km87GAii40nyFHsOYujsknULHjWsVfgYzA1eYkHXkr3oQse8jP1aV6mn
XKIaPRStF6tWdZK6LR0gbYcZ3rTp+DpN23RJ1lemDs5R0eR11o52r1IWzwqROVoXWKy6hf7nb4Oe
rkDqYoTOke4H48jqk3m2ynYXt9v6QVSk2nYb4FywU8w0DbGpkyjvQycx3lF59N/HJMDvFHgmYpGU
eAxtyPudKH9c9JvBR29ey+CuMqxEp05sOy90udQz/FgLGs2SAPKTfwM9SI2Mx0cZAG7vBLo+L9vG
3tMpRoMElRtr6IMsdxe+e+QEKHmLIJK/G7UCrRTV7LYHCMNAnmftrv+8uU3qy1yzSnuaYDqqtI/q
2jwU1u1RAV5Mzc6Nev/kY4HfZFE0R1fPD+r/GlN0+uB2NW9tVNgMjKIOR3Oeyf0kgnPxZzY++tUy
Oy4B/k8yNO3wV0Zr+Rr7oRQYmS6Td2DHnCS/xKuq4FAvgVkzYREyd4mFme59yYtyKulwxDMJCsFj
G5dxeFi2KHnu9FTCgoQdXX5S6V9OjSo+C8RS3Y0+0anHdqHyXzajw1sRD+S4V1TsJPNtV/dZvtkQ
FG2jIsKb+3WbyQ5lSKBCs7Tyjg15aTNEDEsA9NYKAYQBCfBMCgWv/zTU7mMZzAUBnLAYO5E0JfSJ
bzlfXk/aGwbDsXT2fiNMxcOjysHw+N6rM+feazGWw3y/lMo35xhiUxydSZpXVNL9lZyHIHwqvIWj
PSLTqPeKYZBfLvy4OY6tbjGf2cLtmrctfzc9k3x1F9OW6UQAnPOhu8T5W0Zj+G2qsMypdrp066uK
K+ILAD4qO6vo853MZ/fNz3rhkmLuNL2qLgCaS/5LTxAP6TYS4f0qwXv/tXqOxh3mpIG+ePZETC44
VDDWAIcY1DzqmqBqQMbN9l+JBA/bbHBmW70vVrRQNEcEdc2F7NMVLYBfjk6GnE+VO6WKsk3dqGna
HX+lvf4dYQq2O1oRVzxJyLiVq0laAWGPJLycpC663zALAQ+Lnsk52/wfPx2baV3vQ+NFQPrUbHgw
PpqdJYXI85eVbm8llBLwLJ28UlKsZj947Dzuc+bw28VPdQy6U9v5Rp8LuyGHPb9dXnsp4/pr3OLm
V0WXN/1pRlI6TjCW9nUzgo/lDrgLppuIves25Pn0YIcFVpKTz/a2GUp9HXwzf7Ji2jNAJ9ZAQz4b
zz+GsV3+7WQTgbDDCdfp1npQqQWq5gz6ab4wAVpJKiUzRRbbnrxgY1D1B+wFxB/luP6IN68bbv1R
TE5gaP/y2bkoDCj+tKidnh16IT+1Bc7XBxn3Qt+5SJbOBaN4/zMI8jgYqgP3jr01+d8qwTAPIUnn
4anpqsT+9vXsTp9+UTntAYVeTGsiWu+BmGRF5BllB065UaLdY/pJ8bNVQ72mVUPO44rQ/IR1z5BC
WLDHdKQmq/vT9JCpf/Bg9+S+6fo1c7DVfW4IHyHqueqG/r/FgWg+QmKF9UOOzeV8tApvLE9GT3l4
EuGSeJm72WuUtWwMXm34L3FyS1QDh2HjyT2sNYnMJ/KRN/885ZIfOUXs7e8U2gr73rPmOuIdKaxm
T95t2+104Tbbfd7QrFQpI31V75sApP9IFxJWWeEGY89n6+VT3CzNj8PUFl9Wk0svqwZkLvT6a2ke
OhODoCJVCLkgmaqTq6T5bl+JsK9YRYiSsu6WY7VuOpky3w1YKtdI7MS360TJeAREdravwdSMJXJN
xjUdp1jeV1Qfgo6nKf+q/GS82sAM0x1wAkViHiZH7B2M7WqmSJGwplNXFoGPmYM3/Gro0UTfcBvH
eT/8U5VLRvZR45k2fcZx2cjxc9W+W7dXQ0Cou9yr1rbHWh8GuQEM/zFb35fcL4Jl0ktr2XJd8MUZ
usikgv1rIgjRHVqVuUKz985jFTisU2qBruhPqyH3HxivG9r4OAbVDldrG7K4YXQZ0wA7kfKKCMRK
2JoBOsvqpmc8j+mlox19TOvulLnp45l1i/fRzSezW9oE8C5Mcp9CXjglKDAkan9HzNBcgJg0lr9z
Bc7xJ2yNk6fKdbfomM+bfHR558t9YMYV2LKwLT/TECOgi7om+Xwbymrd484IwSrnUOqT00bN8NQj
jkfH4CXDO0O+uUabI/5QAfxPO1Ht9tyNIVM5odEjUt5+9eDZoxamrMFkXqVCeeTNy2YwzgvwX61P
dgKIeV6RslhZoLzW5zwTJL8rlqi+DLfm+a7clMfubhSMLzRXeb7v3CnqPrWKFVUzzsOXIJ7dJzlY
rbdvhyhy53Qeq4SUM8cbQ0qtrPv7WsyO4eIqpX3Vvdt0L3KrhvMaD2137eQtWD4ROSDHEnT5ckLo
iZmyZCNh9jI0CHreO/HkkuZskb6Q0sa4226sb0eBdAYS5+lGW7qoKPTqfR2GRfugqjiCipltqt5Y
VISGwT+6QyqBrJvzyO4+du58T/XeV/g87ia/dZp90aOhOIXeTI+zYSf/AmIZ/1vrNrlvZrvd0sFA
oj/VTRR+hMTUNe8xlNTf2h/rh3ksYX0FR9d+sJzI5RRCJlL32tyVrxv8QowkafW2+767xfZGuRnl
keiZUgMmVEv82Y6Tv331UR4UZca7XfRRtriy2NjMV8W16xcg4z3SoK6/wnKSNp5EoxWdXVvp9i9D
45xcVxtX/MxfFBebU1m+fhmAAtp3FUWJdejZuogOaq0A4ExRJe+93SXjQ5Ek5qucrHk7SCsszNu4
Okvz3SRdawNHi8hC0dUsUUzAt9258fvNKICA+RjZ9+9wqfsrjd6ijoBTZfxEQhOLxrtuywnMyIoE
y96rmUM7vG98raEzzVIu3mkxdTucmV5Uv9/8qKwOsvGEi1mDt3hHM0setwX/Uh6JHqLPcxcZeulI
ziDeXm7v2Ht/sadi1wJev2lS2aNz1flesQsTd/4MxRz9cA259LJTbKm9nPhwmW2N6oyUgOgvXDL3
ktE03zNwjMnZMn3uHMtx8YgAnXVcI18rQSnEoxwjve1aN5r0fSxyION0ouGq7nsUCvV+nKxi2geL
XainBaC6+N0xI1pXK69uAOEA4vQijDB3lruMj1XSm9+sg9nIBpYFRfaMBkgBRG+zd1m9fFOEpest
eqBE8a/w5LxIG83fg2/W7tqM0UZ4S5dPz6i9kosLJR7vvNp2vMzv83p9IiVreNt4KlW2jEW5Gz0J
YmzR0n179McnZ0M29bvirRxOhuG53Y9RNP3u4sV/XTCZuEd4m/xLnEK9KpRFz2MSJy9d25HuST6N
/Un8Ch3WsjTbHwY5+AQGuPJpwaHnyWfq/pe3dV+Aenfj+1pVSfy3ZsD2jqIPIieDSGTmBmAu/iz9
CuKox626J0swWm6wef+4wTj/QYdLf5ajfNnhlcwwMZdiPcf0EYdCoFY4YSO3QVEYGQ62d1gIBRTX
qI7l7IH4JlF0iiv8LBxoWZNB5YiBi2WDqrJpshiu1rYh68KR7yr2148i4bzdFL/FTrUzpMBYK3kk
57RujsUslmWX+KZ5jlfyorhHrbs5zOufliWms68MgKpaCjtHQQyPt3pmPo82DdiutWXtXdQgp/lS
6IhocLM16ndYYfKlx2F5A5v298rxBh9IWWv7Q1dcmCTbRD9q9ifnkLNXMmXN5tFH0xEG28n2vd7O
HPDCZOfbY1HfFwjuYT7mgtIPs+K/M1ndcF9fqmmfJ14RZrxxMeKW0ox78uHRGOTAH49BVU3zvqDj
kxkSwSE4YGCo60s3q+q+lH27HADd7R1Y3+zDJk3buttGt1j3DRqkAro+3IIT8NTwPtKVAGQvurPT
HEEK1jS6n+7H5db4AS8iM2tjJiMsR9h2jdvQbujBpzDYqzwqn2QyF3PGByvt1LbRSPvjUvwhzwfK
gCaa3NQh7N1lt/qGNGQr3KoX2Ov66o5xXz5CGwt5nCrh5Qd0T3X3YKJRDydNiOih2JwcDF/QwMSJ
Kl+niBfPzZP1sVsSt8Sk3EQnd7QRlhe4iD+3aAcv+VA7r4hc3GVfSgvawB7RhNadnLrMQ13XpJ7U
7X3S4QiIoqwo6hNAZ2Gf/ShcuqyVIn7jZoxg3rea5hP8ibQQmMXffM0A17gehl82mUIDt1nES9db
/ZSuN6hy54nFLBmMQOJkXdUHD8p2o5SNeXPiKwXoWmjc6wW0YLaKiKGBmd9Pu62arBs1Gi3Ms0yL
ODN4NOvQ1UeNEoS6Jaze2RWbtzSvrmnbP300lc/sauMu04NxZ8Ik/L1DU9fQOda0U1O9vDEh9FOW
VxskqNXUzT9aYhmfFZrCaTdObn00SRf9rew4bk+k10ic4Ppcp25pSbnLu9wP9knryDF1qZg0/W5e
PzgdXNuOuPfiLHOfi9UmF9y6NPnixRdwwQCFUdf8WGEiJByUzQ0DsGmpNG+q7aEro1mmK7558w7E
kG8HSV1yHwcEDUFDrfugrOmNy6W4JQcncnxsighGLar0h8b3cAdNb/1n8sh+XZewuVRln7z7DpAS
XbW/7iMmpSVb1sn7r2oa+sOxd6AshjWMHzX5jt9VOzvNjztavq1SOa9jnMG3xFQJ40jrkudicL56
Htx6aiMGTNxjF+SNYVdVOlupvPMRtIVpS3rjWHG/cxnuuMgcfV9YHTKaoIqn345sgAEZY71MDAIO
r9Jx2N7NfRLBzPbR8IVC1DsH0IIlVbLjJXAHzoFETOLtFvQVd10djChpuqC6B20ff3QwOMfc6qNf
6I4rC6h1LLvD6gTwVmHc5vFu1iBDR3TGzedUICjKGnts3iZAhBKpIAR0Kseu919AnoO7MYgqIkEt
TksKF88f0SOG3A4VlhrqbBfMiwx9kbf944ob6/+ITrJJnsnjermHUeqm4+zctLthr8sjSmldnfN1
kvODtMrCOyXSYTsT9eDy16Pfv6zCqK+4ketHKQzbObzxRNf4ydz86yu9hKk1VfpFru4QHcq5RuW2
Sqt4bptIYNuYBNLd4YCgPTTL7SKBZls97EbQL41cfGmfkiC8OXcBQ+5xTJROGmnuixx0+DvhGTW7
dt0WvBI6NFJOW3eP8Sy7F40o+tOba12lRYXfV5aDa00HjVMoeZlmS4gEcQbvX0y8Jl30FK4/yIf1
R2Wb+sdFoiiQS/XMA2ORz5cur+f+MBLnai7AFzetUBX02yPCCi9zokBEp4I17Gd/sUJkhqELmjxq
e+FJOvpujpP+Y/Ik6tDUW201/5Qcj/UQDVYYnW6SiDtMPOaMqL3uxbqFMkFBFp3cRSYcs6Vemov2
8uSF+uk+50Pk3o2DY/3ypGXtfR/2fekr+HD/9qEhmXHa9Gemjaoy7sGyW3po5EjlsUhqiifR8kfo
jYgG3ZS1v+9rlAmhEDiN5snWfyvVgNdZifZneBZffXlo2vzjaIxiFGq7cD9bEa522/ZvCxYHWrP3
k+h8g7JaYjlb68xkjA5fTwslEr7OfUR2H34ljjVGhwkG4GW2jPvFO+BfA1uU79JFBI2cQAJC0tei
FOIuVh/SsadPV9lrv2sh+XcqaoFePJkETysU6n5OHFQ3ON4h8Q9l2VoggI3zNZT1pB/HnIERnCba
2FZxtwX9NL8aNDf0vpttXF+2iAuWS5Vvcg2c+dNa/fYIWG6gKt31PtiK8a4OgtuQ0PnD78Go8m+D
JcTXpAAYUycs4WbXaph01grLsdISyvVQIrx5M/Oop4Nru+N6UtLyf+G72KQhUq9M0Shick7FPoBt
V/2uE7WDW3OjA4fnxsZAprtCfbvGnxsKz5pPmXa77ZkxabqTIL93wXq7+NmjRbbNMl+Xx8OuaBXg
9yyE/K9ZneoOBc8UZ5YU7bBnq5umMEQp8DS7EJt9MKq0Qi5WZog/rVSMstjzlCsEv5OaeEOHwf9n
e2OA57ikm1ENLnonp3e9ae8iTGjSxTfBZ2DK8O+C6cerdI3+NU1b9XiTbixp5/XisICRGbhH1/nd
OmpjplqTp6GNxix3Nq4u0QQnZO9BZtopp7vQNH5tvXqXoE7kOxfz5qViiPJjAR5xhrFfIHZRSa0o
rSsH11oEKrvcQmm6w30S04mYu/avRCrG3a8EGq1bsHNy7P0bL4BaCzGCX/bDtz/boX6I0AU/soqS
c89b4fQXd5Gq/0Z+IqeUVE1TZzm/7WHNiVW12to66CZ2diIOuwdddkNyXMoQgKEapP+aVB0oZs52
ALsIiGH2k9PhwV/TPGB43PDTDQJ1lY5rQ+8weqO+RwMt+jTYSoyXna6o1qyh5sGrR5V6BdGtf4cO
Inh4LMB4ldj9RY8CFIH777HBDPDN6jeuflWsYIE1JNF+bFv1ht5+uCurPn9K0EC8WojdePHssTto
NItXq2/hZCxVn5bRlQiQw/BbJDd8Og8N6qN+NveV53LdrWWjTnHcaLyh+1vMzdJ0wYkju3h3hZ6c
vwTs8FZN3Dv9vvRcsEgVoKpCjQEw6oTNehbrEp9pYWW3Dzl2Mm2sYP7jWxuih1BEdhpbk/61iMJx
M2I02juHIZv6M7d7e4j9A+C6OQWDpl8nb6RxMmwb3P1MJ/4TRMr6m1CwvEwXdRNnPQjfkrFzBDVn
i4aebW4EGpbI0fKtbv0q2FuLS3i1Dq3iL9xJ8c8n6/S/knWa7pHZhCMVi5lboQwZS7vWWb6pp85x
9oT/SX3367PgL3tDAlh/inxtnodWjdZRtib8bmOm2VQi0UT32cU/ppu28WBISPlWy9ruNczWgzPY
VXmoLAOwbTb8kHZFYLxztXDvpAnXUraty3CatGtfxeDpKYs6I04SSVrLJu1Q2Ls2ppM+y76YL4Np
4zsb0cpbGbA2p0VXTWximrKE3G7tz1mi6Rg9UqDl0uk7z16HN4Qy7a+yCeanVo4gjSxKnRBoBK9s
cdT/uQizSUVAGi93k1bJfe54cX4coKpF6pvORi4V2zzTElFox9DT5H2GPFi6nHcFT+P3DM27pfKd
XdmUyc6QgY1Cm+Qq7S5coyrW9QNcnvVdTYt0s7hU7gMXe7wTgSfOEs9gJ1uMav4Nbln8UV3cYsxK
U85UBli8UCkAGiJ5SlAtHsBorQvgFOIWCHHLxW2hF7+mrQAS7AirSPZbkkhEyGsO6D24SRifXRfJ
aLoAcr7SbCuJCiRBTbFhHR1fioZuCb5M610Rqu2PKVB0QKQjMB9bFX7MTshMzINbHlq7jK523iN+
g/0AbPHoHpo00NFQHy2BvvBORXCiiOOhB13LQIrUgVI4N3hB+Cy6Tni7thzzB1t5i39qfeK06Rqq
qTcHxcZCw/ZmsAQXMQ/b8+Z57rMHGnKQsP7lfu0FytOVNs1k4NU1wKnn2feMGQVJKCCJ4es2i8r5
kDSUOZ8wgm6x8jqvD0niqld6VnMfr8zl7N+BXXkMWe2hijwLvKTn+frbvLwFgNEobbxBqqzNLefb
Zz8E6SprZ2KYlcdTr3gxtc3sAdnitMUbdSp5ryrSKwvYsMGKyixo6pvSiHvXUw8IqEAg0a7raj+T
CxoTP1lU8Sty5VI+bQs8ucFwySB9qcQy0v1F5PdOmegEX1s0L/OTW+bdSwn4+Bx19rDrumT4D2Wb
m03WVgwnpv/5wbHj4Ntuxtm5CyJflW8kJdtvIONRuO82wWStrSRwz6TUOga0JIoHQw9Q5KVz8Sul
QkzRy5m1xGVc5tVmm8ZxzJY26xD9x2pC612DjeLT7aelwU0bKVWbilLo57BAZIsFTH01kxkfHKj8
pyFHDE1xK+NhDxDmTc8IFiJcPTskUMm9g5CO2G7yfpz6SptLB1VvC+NykgNvZj2gW5IOPP82I+ly
cHa5bl197Bp/q3bVqJfmiOKOGGINKeFCpNbIKZhyZJFZdHR1thVbpw6oyoadzeYOJvxuLWxOvGOf
Kz/sn/n44MxqQ7adlr3NB8hdUo4j6cefwcYOGSuhLXz/PEVlzJ1s51/JYDFodmZ7lL0lL5ZKlu96
qpD0TEG+Yj+E+KLCb4P/gsDYjarnePSo5rYZ9dUT0aqBQ/BrO45Jy5lwIo+tbvQE4V9S6SAngqGc
7sI5/r94RM1JFvSaH44oYk52k4fXQDrZvMl4Wq+kcHJl5TFcnNuzj8fIPaZeu1aI8tBSvK1N2YJH
018OsL08vbvQ6aMfPFraE02quDrWbEEc3U5xT7Nrn3zLNlSL0NN7ObKbcWgKj43ViFKYX8rSXg4o
FCDWrNh9lgv+uxUs4qFaG14Vxxm3R/Rj0x03bHHuGwiTXTvYCuR/QhTLypDVHmajtyPAkXtYAc0f
wxis2dNcOQylobiK0lssGLEZnvml1fzgizRx+8rSOH4y21YH5ank63kNhih+lCKAUOvQ7tybIBle
o6WWj1i+16jlcp9vwyOl/c1qIYlTOE61y9Ft0f9R1yAcWDQ9hXYczplHd31fQQp+DIBCTzFaWESZ
NIRnSXzwzYUWVHdYRPkREbb24BSB+8urneI9Uchr6H/5sss2KH8Z3vh7gAXzNfMGODt3npWh1t/g
Fpc3vQC0qNzvGL3rxZ0SkD/0dKh1hR5gCADtnHeZx6z5N/6Aca+O75Y2r16qlqeUbAI6R7vsfu4h
0GFmRy3XMoOwD/6VcujY/Jnr5H4sCut4MzP+QI5Baza78a/VZuJKywF0gF2j3Pm28Ls13Miz+pJq
TC5L6YXXSFfdaShMfgVsTu4RhQVPnU46WhZ/gepb7ck6jJ1fvagp7q6TNebHhtTKf6q7aUh6kLt9
VAO9d2xC9ggEWG5zWdIFCAoC8xO7E+9S05coXxZ18xuvoXA6uJpDAfLZ/PJ9V8n/pK0AkNgSak9O
iENlFS4LtG4Ze3rnqy5AZtC0Rbwf2Mv5G0Cuo98cJhZS2DbgnDfbU4fe9rFlGs4YWTnag+cGWHMk
Qfu3rKBHw2lqz1Fs98c4rBAL/Y+jM1uyE1ei6BcRwSjE65lPzXO56oVwtW0hZhAg4Ovv4j51dLTt
Lp8DUubOtXeaSn13LhzchUR/9eUP5TbACbbiyzK4pynICIsFiFS3rjLmt6Nlg5cLqv0xIvX97BSY
Gg7etBT571Dkw7VQKfqI5czfcRlB/+2jAHvAqUTs+piqGa+3LIS/C7SXTaceZ25yg1qwei+eJLuZ
k6alvkRSomf0mzXozlVY5tNOlVU2HY07egkDsC4ov/I8sAyxhYjhS8SSNKduY+XvoEfG/pi3VWzw
mgT9chAYYT/JVHSdB/zTlAVu0sn4QCM/sLVpmGb5Rre6/POm2TDj4wJM/nXW6ecLqyDQ0QXusl3u
9HiJ10Lr+JI4mcYtmMisfDBVRM0fYgKud2u/4Z4qHuV09cImdy8DM+mbAgcFrskumph99yvnsifl
n5xNrt1OMxSIdkWXq/Qy0hUjjqfCBfDJXRChWi7tPcR6+McpVKIf1rhKE3YfRAH3UwJbu3NjMJ+D
ZE3xfK8jN6owugj7w+qEEh+fKRVGAQiI/jRt9QCcpeXjJc8B/Wqiugt2GBW8Q7xWEjv0NNm/XIrT
dMcIwPuIl4jmKYf6cOge05xF6yZ5m2Xt0ozSm+AsWMIPUScloytbFO25rsnR6Exo8d0vBU1FOLXp
URb5zAS1mMMKfSNxAU8D6aSvVUY8kF07HGiarnOvc9Y77Jc4M29Uhtl8hnANzmphI/phQZ145ODR
JQaCOC1OusFwDv42o6gpuPiM6UyekzZs8r6/zfMmq/axGvEpyaTMbxkXM9KpoZ3jnWuluExrt6md
3taxdHAM+8a1QbcPWF/x15F9IR+zJVnLQzfHw+MCaPwg2s5fzp1B0Zw64HyOxTmtjn6LcQ43bg+H
rsiuhWjij75HFaQtXP2MdpcgQMz4ofapZKde8Kh3GDNlz6D0yEqeUtPjdIiqtkV7bqnhvyfwz4tN
wuGflFPL0QKp+7vDBiWe/aat/lbpuHylcO7tOVyCZjnUXdmOD72qcSxlZXxI/Njc28FihMxS+m5n
yUOUT5Wzt/lCPcLMkUNuRmVC0LxSnjbhDxbq5A9OE6Z8XNAJn3TRtw+jrPI9GciN3s1cNRy1SBLh
3pCzHf0CyYnY09AI3TUlUseQtTgll44Qyjoo5+5raDLDnLsLvPCssB7pj5RkFNfRNw3nSe3dQ5CV
vboDskAG5EsY5+g2RdSu9rJd4RFATtJLQzLnS5x0otvglb5C560brN7nOB2Df5M/Fe9d56PU4fRu
btO1c6mKUjXF3HvZ4FzZUx1LbHJD8U2OHnOrMSny0yq9aKwpqQsG8ksu0s+5royMDn4p/VNShcu9
6KfS/YDuFeGfwiCTPAbp0N8xWq+qA9yc+lYdduSdQ2gT1x0kqZ3fnLyw0V+iZSYuJjpFcvt3VewE
MSWpprnHR4xGlYSF6E4jrYJ7A1Co9QmtUTEhnN0N61nb5h+dbmwf6yHxukOTpebGjXzu21T6wUu5
EG6wm6TbeRwIQX3OS9RWifGelQ0u+rhv/eULC+z2vnuS+9PosvuzodEvFYmd2U4zxgYurkKIcW9m
WOmpPiFeNanHJt9LYxvv0ofLHB88BywX1VwCn+GcVcBCA3a8I5ffVPv7zg3z6Ogxniyf6w3rLvZO
Dv57u5CV+xsgvGwOBdC0fMCZKctDgx8yw11TjNlLAuGMk4Ukg2SXyRDEjiVVkTjiu6lDLPg4oncJ
OMsdV0l7n0yLX50ajVtxRzoGX15iCvVhSXjBnaR5Clo09DtrKZGY0GInulS54+kXze7I/A3Lvtc9
FOjBUC/8y0Mc9PNdKBzElkBlRYOkQhG9h3qZHlI5GvGfHUtKhKkGCum0rBIm37lAcgAVuOH/v9Kg
JBKIleyM5ibGp7mwJLgwf6O5kfLUslS2O2fcv4waQU/MbZPzIjKuot8mNcF6NJRdPhREPOL+fBuc
1peXYIhAonZrRQ7Hdrlab1ZHJxhM+0Mdisi6q+DYaItFEyBDNh5O/9ccg5G5Q0dCC15iKfK7DtRm
wm4SmOkVjHZla1JMz3coATr6PZfXPD2ptU3oH5gTth8jUMaL5zWlOI4m1/N5jFpyLUI/bRjrYv1/
yo2NfMQmJK9bKfMlOTKd0wgBHtToscMByly4NcFTN8TLFX67hXXttL7xmxLUgkSE7uzK1XvnqO6r
L7dzAChLgQ52jUP4pyshEFVOSRQv8e1CI9/ygheq/04AdC4DV3B6qcc4w9E7DE7zwNFhAOqM63f5
8+KE/bNCcvxDiHiPTtmJsL8DDcrQfwSGLX1ohrL5qRm5s+rPmDF/rnFtMghqxKrOZdS4LCut3Akp
kJw5MX/x3o9xuCcpGOfGIEnD+JsRHWV/Sj3w8u/8utP1r6xGf39C4VzcU+aTJQ66HLUOdVzYyzPz
rpihShhbE0Rn15tk+eJhb1+9QyQwSl+rhDHHc15oz/zMNmQeEnLj1zc++Szxb3qlORxQaBsoJu6X
YlTROcNQFi5g0ltfsrdpNfXLXlP++A8dj0F4qRobqG8CE7z+X4gQFKXMuTh4t94mj4OLi12l/ZG8
K+Y2b6oqZGrEyOaLUCwf7d6XhpSeuijiqtqVobXEsah6LJ9agQf3iu4YVQ/DMkfSY00BaK4Gqvlq
Moho4tqjtbiSdMA4nRla8q/EoCfuLMhVDLzXDTb4bpnfbR3mtIYhOexdl5xm1Yn0Zgq9Ybl1GKNk
d84wmOzvCkPgL3zdFPhfCkt1BaAAVVe9D6Se5R9xH/jyMzfGBOlOpxySH76qBWn9RcF6HMahRrSx
vVrFcWgueaDHPkf5K2TkHDsrSi990VluPbtPvLJu7wdrsX1k9YoN7qxI8M3ifAcqY7OjTJJcXZaO
5C15mFtczDtJ7wXE3TddeCq8al33bZ+FLTdiFUmyoVB2luSjn/zsa1lVnN8mA0X+boqoqNtzOXU8
4hOSkLnmtZkdknzrOX3f+C1SM3SdqZcw95g+HNI+rNEmXDcc4hs/HjF573pQgeG9B2MaLkzt0dRT
2zjhp2tHMA21eODy/eAn1XFmgDm8AmDH9XPb9UNwC1UW0bim1VKcMseX+pnPZH3C0RbqI+ExdBU5
k76XaIkjvddVgfGyEzJ4KZzeUDV7JUM8+IBEXVoEX3tKo7jgaIjm5FLNzgC40lug5yJoh+oztvzg
1Iu16yVXZh4qOxtJ7gtoPLLZgyjRrB76gGyne98US3lxYZTWR6tJC+oPXhQ36qjLYLYXLXTKX32a
k6l9gozLWx5zb5twT8u6prsQvZV/AVo2IUe200dLca7jEFc9oQYV4yOUF4aVnNqRp89iiIyRXIWC
dvloavAl/jE0gnghgAm/HS52bJPiPkpaKwChqr6P95MRer2b6pTVTijOLpNWlt6jXDG+hkqNlwAV
ru7n9awKqf62K25SfMVTGt/3bcUUqdawejxVHVTUknhU1tj6XzGQ9PHOdxq4fWZ285OtQ9iXxjjr
fdyBp7MNMrYNoSKz++gyDF2PCf4TKqo+eKz7IliubhXjNJ9HXzP5Cibmjp6TuL99AlggDnRQy92C
EpcfddXpv6kQiNBNNKh3tmz55FyK/sUhMu23RzXGqZO70LXxWHTHup+4JJeS63bfm4UBXN4N2Tlo
/NA7kjCAtkcEgi4e0pEU8pPXhDR53pCpUxiX+SsDIDDpKGE5D862qfzMl3oEj7GIKrts7GmeTLdl
dnEj+v/Rs493Jo0JR1hmD6k3LtvkQ9VgpPskm0FK13VmZ9CYqfalixLIxGTe9DhRWSSzTvSVxxWb
ZkeCbPxPIk+hsvDX4wbMJ6bzAUvT131Z9M7vziGR52jDxvkt53XUNx7zlpUUdY2TAxcaofCT415B
38h4WLaW2ia1iz9+YUQSJnoDEZinpLucdNJ3QqVw/RKV4k0X5bTupUSZet3OxdvFtFyBygXpJD2r
b66iVDSR1A041pIoCr1dytz/nUl59cAWRVWwCtm2Pfp6W17XuPf53aRtHuC3oodYu8hX2dhy9NVZ
tCunUV310KwPcwH1uLNAP0TmT1WqMFrOrml+C/LB3JY3wx3mexMN8chUj/SlIyO4zJxtzi1Yni12
/KTF0+6haxWEnPTJNYpWqVuqzFqnz+7id3rYjwuE+2mlWSlnprDDMrCgzS3ck+wjY7/STqjgxjCe
nU5ZMtuE8mec9M2QVNjhCtRqBpZV/TfKhgDIAI/ZXZrN8VeyNs4PpRmfycQdUh6WDockk/atbtbW
p3RK05nWZFlJnOMBM05/DgWM+E0ZOFK/t3OXMGWT+Jp5+8fMXvEG80xkzSKvmaW0BXuDltiFbm5+
oTZSWocrte5Fs/I+B0w1i3egW+FWsWRYNA9r0yi/egFcwaY2uZ2ryn21up6sLkVWz/5NBBWIbbuA
NMp+dcs8Zvep2Ga0x8I0CSMo6SFC4x0Bn84KYmtCzE/0zs0S20sQYOwNntGYxvVjjdkwBGETpbU4
4IWpAFbs2BenKO6khxY9NlhqY6u9/mUqsGiUi0+dZhlyPLTgRMVhalSsT5z/sGfd4gJNQMvSz0VW
Me0D76Ncwkhg509AqAgjcwhgtotbEvF2uKLFeKshOz+gyTPz0IyznU9JKSv7aumO7+pcrWYfk3PE
XSsM44jCnzrS3GYfb12VunI4x2JwzKcKOz4CONswAEIOgsjcZMGIX2IaqpUimrcYTKhw2vnbziAk
t2lHnM8x43ms32RJjXbUOmW6uIZO+AtTBx9cvNYlXJ3woPyqZHCbr2HOxZ0hdWo61441+jyMqPWP
HD3GnfcryXn4aIEbKqjjMBEnj9IVTJ5S9s8ypGS78atteHBGEjrueHCalqFs1vjnkBi+4csAbvxz
JLotLMCSD/uUIvxr7SeiM2QY195Fd0uxvrt5s6z7aXBEhDsmc9KE+ylsvmer2ukGV87i3qzQmB/h
0OtsbxJ0ikuJd1ie5er0X4Eax19ooXQefeVENW7VvC1Pq99M85lsvBbjzpS89rXHsG9EYctPncf8
9oAppvtk/Br+WyWg6d6IacWX2E2bqdNnMLKkYvmqrCUHBh0QBi7bhLm4CGt58FcV1lhTtdS/Ufn8
ZzFn8XC3yVSkBM5ND29OUPF6xasZnLH4On9x3XnXjrxUe0+kBN5v0wCQGn9FiIQiQu3MC7DrPBir
5hQys78xuYLAjkpl6wdsiE1N3VRi9EriOuZSZfHpuoekpj4de4OYgsIrSMCi397CezgE71FhsVGi
S/LlJNjL7ZV324++0gaaYhenARAbAhRXGql5yS9DX4RlA+1R7dahprLt5or/yH2bTwQnNO0DxuTm
w3Oi5bV2hPedO5H/Xxwhx/11hE6ma04Xjw0Q93hhf1JbUo40Q5Gv5y2ORR+wFyZwt6VHA7f0MDyX
gsgyBpHguuc5Q/pDhiPPbXWqR02Qw3KYXVkEZ5/cMWgXFhyBo0ZumKInD9x7IdlL17EKlUtcpC8+
MWPH3oGxo/j2yAFMThmDBH+Lm+MgzKn535Avp0uUr/rvQh7Wc0wY0T1Bp8s/J6cu2pGHSHrKtPnh
dpkKCSXwhyIlQYwgmHu5RuuL13XO3yBz5nXPbvLkWUE+vouRSLYd03N17JXw/8uYPa87fuptdhpV
wd3KUJsOhFuQslfnl9bPDEkInTq6RcDF2K7KPCd+Gjz2mFSIISPaBmd0yQxYt4NfHcQokqdNwQVr
8UPX5ZVhip7M8JOBQuBxaqhCwqJU+SF4v4erJnLyagYSgaAucvnQCEGPW5hIXgtiJO+KvHZfRlxW
y7FT61bKYOLV+7pKiXTwVueeWBT7yxrWNcCULL0LipmJmaepzN6DgEA0HDEama7MXPzttYrew5bw
BxIzlfsr6JrRJ/ewWcYdCcQQvzCE0aHrxk7vBo/hYtu36aPmdxzTuYaw5s/1efiiJEGY5pr9DntT
fGSApYzy12imKOmlS+jN3JMSeWl0HocHqsKmv01HxY8nyPqRJ1GN1tlKBbTEGnb7tUkY2SPWFi98
mrhe2sQJ3okWmg4qrIA0TCYK/0/TbCP7tay8E8GJOZhPvNkcAzIIXohvoAfZMeMJnFvrlcnJRbMn
c2bl0/lgvaRh74NqKwlfG5UPQEH4+knV8odHGitdnIelKHL0d7qQB4wjc8Rx3LQv7kBQ1N6Q9Hpn
0QMI/ItZrUKyYeC6nMlQAqj427lf+n3VnkLb9fVTPpCHelPngxrRRrhSrnSjVGED02Ly7qKEoyxC
CQn2WT0hQe6GRAiysyLjpN50tlPImHunRNX+H/JjpCZ3IbNZ77czUgkcoyK2w2VhpotVZfIrcYJF
jl7BsqPsZHUqzAktRnU0gAaU8qPHDzRP50p2PR2W8IN/I3scniMh0uYArSazm8lKNbw4ucqvwkbM
zZg+2x+fNy3ZdcC7z6v08/uefOQ//Od6OfTeBql10AR8hxPREjvsv0X5BCKo0zeGXph1+SOd8tmS
5RGfgU5tfKQ1ycEN80DU+FpKsIC0NOacDsQPHYiycX5sTEG/92ppv6OU9n9lQLXU6tHNKrzVE+4F
SFd6BD5njfXbDnOMZ18CSnAowMSB31OyigLwG/FwgLgk0aNRh0kGbIqu6NDqm9BkUX1Flg6h2QAh
osM4pF78LuuIiQ+4yrsg7/eksGuqI5ZrDNpNihvhTCgj0H+ZclVSLiVPMdaIlDa1Yjhbe9a/lJOp
x3NSkMS0FRN8SwWy7YNfdAAPhNU4L5SHaXxTwToGVyEVbXDdGN3cVGOMw1KlKTfBrtC+INRnLMlp
3fOlLV9k5CUX0lgWkt940/CeDy4pVA2WAYwcTZnd94gqqKhGCu9OM0/sd+4AEsLACdMaRGbEYKCL
W6QhB1//souXCr08hQ97m1EJznJQtQubi5fvmAo1vMUkBO1Nn3btB0A+X2FSJdFH5pv8p1qZwtlG
lvJc5FhldpEIq9du1OVbExo7/qeqJeh+g27RPPWY6cyOW2Wz4aRmHs4rFu3mUaJbNndVXo53PUO4
I8aoKj7bLt6ghMFv/RfydMQz6nXJMKjKMbSDH7C4d+SXNPtiGtNPK1d57ZDDmGOQP3RiGhXIS6Fs
xPjSJ/j0tQ1SJU/4sLv8HDYVPBS7KFdWa4+LeTIAcBzefDjc9zxh52i22Nzrljk7k2yfYcyYuf3v
brX4O0CimPCTtBPsQSmRKcY+X/6bV+zp1w7mmTHXOokzYm37JI229d0mkM97qfFZ7zEJR/IxlyMr
kmKki+GUTq33IbwlP+d+0Hh3QEASPb+qqGpnV5viBJHCuhIvQv79D56BShZTiniijS03YwXBuDey
lRatuXYwGD9l7jKeReCiBTRBVegjylTt3M5w4LceYvHTYuqo/mNsbZODcCNVfzmZxWIixyK6FgRy
1ud6Gur6HGFx1HeEsDF6IR2o+e6IvLyCH8GkNOQ4BvvWabzutBgP5kcCIRakauIoO67+2N4rswGN
mTZd/xTagpE75r0Ea18jszcVob9jSQAJOy5Af+GVgzn8JztfALbi9NgxWpvdE8q21OD57EiEs5iL
M1IvwRM7RdjwB7RnPp0TnDqbLzSuzaWKVNsR5BeIXvzxqZOI8ax67w17QPgG90DBRPelgofIIU5r
75sU823S4sK7ncxoplOuVxi2JjZufm116DCUC3KYf8XTPuGUWUIHy5Wi05mN75UPwqZiPZVtngsy
pbeSqvea/KKjrPyDWItQNBIvD0XE6mFgyyDxP+s1AV+cKMgfbRFtM9YxdN99d8CikU6pBqrIU3Uf
JigjP2PDoPbM2JsKcywACG4aUgVuiYJhFBWLuh8vTbBKggojN8extcxU3qduZXcEwZc+sQZhmzDN
7nNKFdJWe9YuAQqYrD7B0nXlnjwGYi1mNxt+t1ji5SNZZGJ4BIYjZTbEv3AShJQjA3dzfbQ4R7EX
dmV8m4hCc5EQd4mnqaAh2Zau+M9LEaferbIFQjexh5sLhh5O4DMbxAY9VyTpiCXTsMFDjMPZNPYv
YdXhG7m6mCoKFeLDzjiif+ko5Pgu23atD8WYcuXhkIN/hT9U02HJ8aI0SO7rzk5dOVxzTZzfvshb
JJPUjzSzjdaV/clhvMIXXc3lVQUrlFsloNfMUMSspk9rEjvToWMokgbcKMRGVVRGfqOK7xgXZb5T
kO9PLkoliCfOrT12fmwenaFuJoPYG89kTPtPRKq61Z5bg4MYC8ZGv6ZgBnw8BhS9JqbsucUyAdow
EtCwE3L7u2r6IubGCwlXO7pwh8RadM8XZBUXK0UXlUdueqgYn20Un16RM14t2lT+2a5IdxeGk3gi
A0fcYenF2RXXhM+AHm6sJ/AnWHV+JhAWYpmyJwyORrjU8sKt4Qy4iMrm5M7DlB1dN1UVWFWZ9adK
derR0u4/qza1bzpeqSnDaWwfrN/Le+1xOoD8KWIPAn+LtUD8ZBMDILd+8CfS8U4kVfq/pZoEiYmd
o16rFnKEmtjnD1rAjMR9tDKzXRipHgF20/LC+Vm0D8Jf5bsqquAr7MHDSAZcNumL/uzS5Uxv9m45
x9g+esUHYi2GGGLXp+Eh9ZwcfampsX6MAM7H1GPaAx1kE1zLIdYDyrYARxmn0D1fWvmljb+5njuq
aF7zyb/nyMA51vo5qEzU8C0Q4Y6dCr/V5qHK6vSIg3cbwLRbvIslu3JGZJyzz2WKI7yohgNir+cW
bJiCl0qJuath0lrrfF9giLo2Qck5GKkRbqHC/fVXECCUHMc84IgeozV51c2QvVTzXH4mlVbBTvfx
NvBfY/1rXLdIBn/o+bWyl/WPO5GKwO9NPmQRYyFwe3EnGe58p2uYBIdNx+n3TUw+7i7qGKF2AD6v
FOeiPera48ugA82e0zFLoLta0/ivS5s6+kJqDTTaKDacRwknvGhXkxTA+L384w3TSvALE51v1yQA
HaaS+rXBxv5dsX2lu0gIa7RktB9zKKIcCKERSEw7EY/QlKpiYK89n7+TNrJXexFHgMdOBb2GZYu3
3CxjiRtIB+AVKt0eehlxPRTrwilXEUXOBd1FUXUWi8lemn6LliaQgSORuCUkZYjfcRaMDiQlUo5j
iwg10MLN8Jf2jZmPIXJ1cBSKaedhWwb3RXHB2c4MAodvw7H8bH0QUChGfppOQQJV3DnNHm2d56SD
//l2koUuQDsWtgwTiYbiW5r/VN/Xiiir0L+QGox+lzIOZqFDNBTtcWmb5b/OJHB/miBMSHSXhdQk
/TOoHpKuv9W9pK2TpTN8kSLLA15EDrFvUbYx53DaWMToWbBAwCH+8VfBjgSSetvP0SBV8XOiKR4Y
hzDH6IbefU+LMP/xMVI3O+vp3GNdkRU3CjfsepY8bXhdnTb4CuYCzMitQjqpgqTY+jwHFkwRQJiU
EhalTdmNbWYT78Z8CLNTZoDajsark2LHoHYq70HaIR/7FWjr4hNIbG/qzpDErkxlcQWvwl2uoe/i
1YGTQdngLxf2EJ8EL5lBhDyseuLv4g4Nx+OQTOjeOKK6K0GacIHNINbbDuZAnBZd2vS9HRaip+S6
CXhe5PaIkmaK7HW2nA/0ifyMFNHyKnNm/IeuoYNBr3BawjjUtusmZo3P1c0kJd+wrJwHHbwlyKBk
9cFdE4/BcppaKqWFmjG/hc7oF17PXDeXhtYgggkBrCnu/FkX9YfmW9CPIQO0/rkVBYojcanS3ytF
uUanErWiuxVREk8jKiSRm9cwJMj1hnOmzp54Deae053acE+6UZ88hnkJlgC/adwLm35b3e8J5xNE
9aSWb5O1s5awCGbVf1n6Jlg1hvVNI/u2I/8DwkqyzF7k4NWjexjdaliHS0heaMxZk23JImkaT7SC
PXshHhqWoSxIhoktDjJgJD8eKxChvrtj3VSRvtiFh/Vx9AxBxjpLUG9BO7n8r0PONORBEdkubi1q
snMkGon2hlqk6M+jRwJeQxKxtbW6KUJewRAxA8CZ2M6xw++Kw5CR+Q3FEnTT3hdYe/EX5QxR+4uy
IOO/KqA7hX+kd/0LoTtdD3mSeGvzx11d2n6fY7L41fk1o+NjWZJbAxqvyt5/iKoBA6lYYa72VVSN
hPbrmSCcE+2T7wAijh0mwJFPDj9nAkQFqEMSEs9qCIVM8TBNfP1kFyW0H4AaE/O1kfoBa4nyKvfO
N75G9u/nOotZLpDP6U8ht38e/KCQNZaMGXcpIE/RVtG365Ahw1IHNvwcJqFR73Ux8RyTHuUH9107
keSritHxdn6OaAzaKEicvE3nIpJ3Mag5UfLNEIY3pRVh7J3zocyjbxK2ko2yhGLDGxwsAGo4FNv6
2td8ARud0fgpXxJeo+uko7a9N9XWmct2pMddCrcmvs+LMzF9kBo7VU+WoXTxTyGPoIUsc7E+hh05
wpel9SGqmbf58h6vPOeIWxOF9awGEt+eiKOqYFfdvg7vDXHlznWCGSB6uA6r8FWEnbc8KT9EJXNJ
timgpLuh3YWQZ90lJdUJJRiX+HxSUx5kb02lRP0t3XYJs2PReRSppAqCegA0JXd+1hA3MLlESMU0
Bf2eh3Vpr3NcMlNcnHjKDtZjTSERDmH7Z+Q13YOu2OkXdyeRR0kmh4pchplOdUdGIU4kTahzeh1r
hDSkbxksf2DE3Ww8oNx0LllUG6k9rI2ozn3uIRthg7cvYwCmv9eBW7yjvVNgsAwMV0gqfPBj0hRK
tORByAMjHaf5gwU4mt5QMgIkE9glxkNFGi2s9I340t2fQVRi/G2moCHbmEWhQ3X2V28dCMvyA/nI
FMyjrPRZhvFR5XVbfCKPONjqcxa+OEcBiIEhYZRKNDf+HA0rZmcUFTTsEZ/3TYtYXJxsjPMmIyfN
HsKcmL1f5SyH9DIRFEkbWkl6WaLA+q4DJVWkzOPGVfThcOAM51B9M2qKhSIRYxQFS100462kq19S
XnBDtA5VWUIaDsliLYaXfWPhBqZDt4yBf07nCfVp0b6ynwuOXML9lO7Ufxi5cnWDDRT/1Lb8A7a5
yahFiIDHh0IWg7pnyrOxhTTLw6Eh3KTiJmUT1LTDshXMV5IZI+fDrzXouqaPD4a9VCkTCcZvDBqy
0eWuArnsKUagJQjv9GWfEFYWe8uzwfDNoM9puJx81sc1f93cGaMbDrXuka0grLvQWyBHX2wFPOGv
OOQqr3ZDBsluUagXYgDa+q+uS1DEhQGk+0y3C0gZsjwpP8EKTOHNwuSdMGJyYZEu1ok2gkNRnokC
GwpFX7bIiFO7EdeK9xdHdBh4P7pyXfdBTaOzi3VSDb8WwhFYW4WRIQ94JAk6/ws0Z9IbaqqlefAb
C6FzWnqAER7chk/0haQvP3qkT8lODeGL0wXRgG98D+HLtH/0VCOfDZ+2jHcBRenAxDUASgjnVc2k
C04alaRL6Gl3bPGI49u2SObx0JauWOoj8vGwHCrsnsEVxWVun/RYrZW5Y02CGJ+1raak3DOcJjRj
N7eKqYfLwIPU1xUrRPY6ogS1fyqTgrSRHOGm/RP7GbYkPmBKcksdycQKXw/XLklsyBRKEyJJoI9m
HO9Lz2yJyytniU8w5nIZ8xZLtiui4SkketC9NTT/PXZt2Xf3DWb6n3Eg8uWqaFX6H7P2gfxsfPZ1
HiRBt+Z2mYAzn73RkTVpGeH6ht888I5Wdot3U2XkBPzyvTadH7ORtJFTj5vANXBJPofp0ixDfxnJ
A/JI1BgwZ6TpaIp7uVA73LLFFGdLN5pWf1undYpPIRfH+Wf1SjXMvJGjwCd8KNqJPg/lAJDJ3Pa4
RrDu20KSzaCSm+IvUUvkI+Sre/Q7doy+dv46rQ9kVusK5KGWSQAahOGrvBANxZ9GkJL57sjyZk5T
5uitJqbdpP9wy9AcEbfZK7LLUK3vQ7V048kOUfRKVU1+m+vzE+4lr4ZPTjRKzN5X8OcHS8qNfhY1
ktovCsVyC8oK2u7kIvAExG1m9E9korTLmcwm2DYa7BDAfqJ/nndJHgA9FUWf0PO4pnMQQOYGrzQZ
fEHEy58vr5WbV85j6EyNvAs9hDGOf1YT5DvKuXp8B8kqEKe3qFfIAwgN/ENL/KzzNLa3+BH8e2xZ
5HwQquJjQUFH4pxSrBMDIROuGsM3CJh4OC+eJPQ2XFb8Mu6ku+SRnT5YiFBUYvuWM+YS2ysUiB0x
/umm2yfLT5ioiZ63iTmaC5Je+6OdfAJHQuZGCU0B4u6px1C8YjDfbgbimmPnRNhdGjHH1325vAp+
G64pTo71xvFH/AWGLeDOb+X4BZNcy4j3ssJgoqngyf8fR+exJDeuBdEvYgQIOnBbvsu0V7sNQy21
6A0I+q+fw9nqzZPpYhEXeTNP9ruonlP16ccs2A42NBfvMEUsyXbKD9t1/RM26cXANAm+a5fKJxZV
qH7zmUifi+duhE5u7ckE2zur8Tp9aAxZZsA7IMfvSh2hnrmAmPrNiE/uXYe6/hO0bZjufVzLFWe3
kza/o5HOlhmzIM56HiPSkJOLOJmOBf6ZDgjUjitWKYEZggI+IsNMzRGmP280asws58rzyks4rnAj
3vyhYRkWEVcX5zpgx9ZPVtQd9GCriRhsnFr3UpW4ifquCrsjuSS40a4JtHlSKc6jS993dsLAENrf
3Apy+0fZeW2/j4RccwkaFWBnOePc2ZdljpAkKH/S13QcAZtFDtPMzS8zNDMO90kQznHg4UGytvFc
1nMW7LTv6O6Mfbj+Q3kX7jHJK3LGWyZ52TRLnhAFksLzII7BI99Mw5K69x4AuuUO579Kbyxecr1T
2BQw7PoL8QLS4iI92RDDiiMXDuKX3JAn23pnbdEVXwLEpH83KiR3HOXoqb8ay8b7HU+mnR6ACngv
pqlGf4+wNpWvEaxfdgZlwxFihoG50XfjEAdEURviMyQ8wH8tifTI7QRxVd8hJBXz2WfoHe94z2b6
kXsHF/a4w5wXEdEKXkShuYLjpgIzEaGN7qjfYxWj8nh2fvdeV1YnVU0Zl9hghfHOgnlHcZkW7APV
yMXUhOStdiy+C3mCy5wnN4LukXnqiUvqao/4xik6Fw27in5hu8hnabHYL/Ge+ieWrAXQfEuWqFez
4jlnB1hTqVPh4YOFn459deBkJ7tD0KAO+dNI/xz7kl/58UGzBKe5V3xRIz8ECszmmZscpyuZJ7ek
kOcklQNeQetgcf90vY3jP25amF71HHZ0rOmFRyaglP2GuWkWTx1g8i8sisbsTTszgcioxNezmZ1+
tHcFtieF02WZsLLWS/ZQ2wM3tNkZyev2LOdKvg3K/sYQvPrtariUDNSlbzdbYznRg4CCwYIUpm97
VPPoTPcsEXxx6rG59DuaBazi5lZaFEe86OKBvVHsXZKsYdRNuVD+HafVq8rb2uk/8sVk6gGyKzI7
ag55eIE1qmKyNxw6Zd9n6Xca6f46+jXhkjYzS3DJ7dVAB1OFEdBXJey83K7Xepe6Qw/HhJJGUNLW
/JxyRuSSNIi5KNb/X6/dhD33drRc97X3ff4TeKPmV0zllfWiPcmpRzbcRxTGXNZcJ7ubmnM6tHmO
KAZDyWJNW6znTzqhiUNyKRyoXyh2xoi9wKXC2zxTodoy+0Yd3srR/HZwtQRcxDIO2cIp5EfI4U/8
mqKpd4Z7SD19NEA9VHFDfikQYwgDqSNE1GdUZWx4l1GY7OBh7x6ZeEhBMU85/l4OLmxnp/K57LaM
SP3NgaxvX+MaexM8n2gcviRBh/UrMpnulXKeQrxkPvmO97zpgo42RVbXNPREFqsChMQwfyB0sOKk
p7i4LcDUj2sjnn8JZcj0PjjsYV6qxvccpndq6jZ8bXlwkOVQXmFSwu/BKiuji2HiXc61n/k/xGYg
bvqtl6kLXtHkJyLDlxwoLrQFFTwVT4nOWuHeEXy1vae5BCT2nvPXHu6LYZL1eYrkot8FQTVFWRFM
2G0KENfbpZnPntB0NK+xAHcoZj6uSYt0ZwSBSjBViGsIWzivXljOKL50Hr1995JB3zuaXuIHkjjD
8Xch3GHG90EslGURqjehF0sP+9pEfvVAF1Zr/x2csVpuQ5d4DgClpqeEiUtf92MvE1C7Hievc49a
WnGrzke3xH3dBhP0hl73DP21p6f5waTzmqaA3E/3ziR0eQ8oHwVpDmoY9Lw3vfnLnVxkewVTtDjo
kJT1xq+GQJy44ToryN9L8VV1LiTwII3df2z6fJf6Y1iQQE2BknEBsuHOfmBlESQqxORNpzjwx9ey
Ij0I1FFKw2BYpgeHWSQ/EmtdJSfk1d+svbzuIefmSk1qx+ixgzsq5VHPq0WaFy7atqJf439ANlEG
5cr2I7YwIFBySh5aXFJTDcNdhXWwfywHyysuVFch5Qg71mhMqS+98LZOq/GNlwkx2riFGXVKM1D+
p7occiCyTQRDE0Zi1+/GBpvqDvTRVN9jdFwKzMNL6L6kchiLO/KimEzR+x1DE5QQtk80c0iy4E/u
YsA/cxSyuMF34P8I1Yw/Kcz84r6hCcDdUwGRvfhYLpNXVPA6P8SFGyUPit6MmjmYmcl9Mz6dKS85
+5vv3rYdk7NmLG1rH3Fjh3RQiTh9sP2W90VqxAr7z4Qf3gSbfj4t/rDuacQXNX37BiGLb0dUJN1z
HTGxbRUlM/ZBUQjSPHMRImiLqyftFC5kx4b04CBM/BscNlYoy/ayvDbQoCY2dGGmnmckfQDkDu/b
3OAuiluKltMNFkAWQCzGITbJ0E7AcgTcnp6JDib1iRQM+dZu8obmc0btVBijiHwtOzNmnbgI30BW
x56CyADFc32V2+tAnAbJ0O/4FGa2CNhfg+fSstdTtXec4UxSlFfF6ORucnIyKLUvYm58kKw1TEaY
zIDU/oqRUYKNwQI0zyV+XuzHuBztl3D2EQBdLFHeg1O6vLtGPMLBISsmNFjhaISlIuqVIA6Zz+iZ
RkbemW0JsQcXP4JLRKHt44fW93klQ+WagyOae2lzSHqmTPajHzO/azdAlOkcss07IERC7ErfrMe5
gpGpd/ZMO8uGPThsvU3SDMRdOKSz5QE2rjtZ296mjuC+9LHONEd+79m7YkCel+dVjuS5KgNI//3Q
wPtGcFIUGZIq4Ozx83gaTzPLT3NtLa+0n6Q3+xncgDhgteTXAng9XXrdYw/kpbjKQeXs3Ejh+8dq
VZPIlZksmM78WUF4VmEe6XNHGuXZgadvHZ00jw4oszADXX564Y+Y7abaCdS1EU/L4F8pHCF2YsQ6
kU2lhUJJVe90KSZn0Oc+qXmZsD/PbugIKxpN6h5NH3x07u99LCirX17jMsdBiU5RNyuel1ZQHHj0
HrLwqNMUPvnY2SZ7ZIgk6ZqWw5hx0pLvcg9p4/blDs5BgnHIb5ruq1eh29h7nfbVfh4iZlusl/DB
IcPHdb7Lk3KK3+tWdtZTBgTPORFtQ8kVI0n+XYpZl8xlDjiWZZ3D8S37rBjuxqnpsROmIAu+eoLw
mj+fpT2i57I4oXPIAWthIObVR5xxDqlZ2o9LP5EVs8JcvPRjEPZflN36j70i7f/CHOkm9wGu4Mk+
VSX74Afmmt58tBrd9JQrLIWY4BiNthPhKal3RZuttAQxztlt4aIxw7jgLnBKBsVtc3QGyNKGTirK
IbOCzK9L6BIJxAdxHpew6b/hkpr62Aue+CNNyZwDnCr4cfCktd4tLUpiXFQwexc91+NMvUtcsF5N
e4JgWDPDRV0ilzTYceSfnd6xeSQvO6oRdYCFeOJ88q31oicWUS7JdsJz5kXXIbDh1HbZn1v55Hjc
Uxs134slctKXeH157wEsqPwWuVAkzyv1GdeECoB7Q2zOvKPswKYB/F+U+0gjpfwK06huXusOusah
72UQPkYTEdUNt/yk4zNnoXiIS3ACT21PUJoi2RyhVuWD/ZslMq5RAku44EZgE8WdmoyT3jCxEmXO
XXf0X4cpGt2HQuJ2tdvBWo6hnjjChTb9pbKntNih2iI7T27GiE4gs+yAbjsDhRWBBHrs0HGL4Zwy
RoX1QtawUyis+r+ZZWpRkIYho7QO9gV71VwbtJSGUcjH+j8R4XQkfu0d4y99Wxt8adzlND/5dhvz
SQHb6QibgPLFhCRBLnmg5IjkR/LPYFu1+8jrAoqsAEWa7nVgPL3HMWHkHr5e015U5hMEZS7j4KUr
j/6ojQG8QvlvomkBMNPKbM5rr6BpY8z4GFhO9opapVIXB6m9KP1TtqhsYwD45Ozzon6AoMPj06+N
Q6+eRzMpAG02h+OdoCGBacJGzPnwkfPGH1pi2BS1LS6qfSt6ngSGBivuaaU0rMBcL0nTZ8wZfvqG
tlfzYI098KkMT1XyIRpIG+AVGegCgxt4TY/M7BN7CEIvFaeuh6Yj4Q2TuvSaJ1qEeVFxENQcoS2R
Vbq+UVjgiO99HKZ1ehwRxjA/LFPQ1je7t/vwXtOAEd1A/gE7S0nHYooJhlbsA0j4JXTwPPMfQcXM
3pFNNoz8EnwGu3+vFlCbMh0AJkNS///eY0ny16qWDHTwcx2BwG2NfVm+udRBe867zi3w1I3DVlLa
JSraPsoxtoN8ChQH4YxVTtKxYev+pcQzn76CkcQgzgvOWR6gJ7Be2axpeHy7LJXlbnD9CeIZNpR3
p+cLzPCTBw80LmT2kSUGJILRbrjDeAR2iPNZDFav8HVwtcp2KN2bGL2RuiSvKRp7g+rAN6shJG32
PV2wQA80U9kJuTe8CmbP8R2nDq9u9B3C+ZBQnAdFMmjRmAO9AcEdSzE0LF5ZQK660hnmb94ngXip
JGJZLLqIrGRdCJgXi7CY3wfi4sG7SdZVeEKdyZvvkhPfLWNisdYKSiYHNHJ8Ap502+7c1M5E47S0
Fp7LWGMg2eHAceRDYHvSGzbwmmmY5ErXtqfchU9wXcLCgDUDK7mf3BYhDG9dQFcfXAHc7MssKm8P
LABRdmKtHGM0WL//p3gwwrrrhZ1ekWgQm9J2sfVVZWX3h9OrsB8dFjPU6xapU/wfufbgWMucDjju
eTYJZtaIYU88H8Qea8cMbIe3l4g+8zf8Hj+7GKZ2hiy1SqEmkHb0l80A4hokcWSPlrLKNEk6gtCT
9p/Aq8L0PAnf5cPmu1Pw2ESDW5wDrAP2lhsSkTournF7CoLMR8sm4xHH+uQmxmm7x5V+5t0itcbt
4LbW1Y+PZURcLGvUpxrwW/IvnkvZg9cme9GsaQ97+OooTKdtG2dyf4ec1MG1V5MXQwwZ7MJ/jjPQ
3ulGKatjNk2mVVX2Z6R9mnt8E20M/OvVZly6/NjLduIvdvOXto6bA4FTlAXdeLyz0kSpX6RRXFXt
w8lHFawkY+I3HhcpfzluwO1hGfrcQlV1W5xpAHSDklKAKKGrhwKq2H8rInbZw5aCKARuHZXu+DBg
Ny3vJlp3rTe7L7Db1P1CTogK0FA9kQFiISL8ofzxm/Wkq2bU3r0/IDoduxpGGZu3ysmfsB3zpLPC
J8s+UDOwfNPoSfnKPGXjB3WSUX4t6pGvkzsmUfAahl7qvJqiAtsBiMJ+xaVhhR+6brrXnLAqS12r
ZJUXlg6bsm7J6lMsGiRTNbl5dab5FV8V9yVM0ahS7NdQlyZ7l9LD3fHGKTxux7VeSCcwZ9DF+IpZ
ra3qDQomazi2qIQ1jvUwtP0jlKSAPyPXrvz0MprHNh39nqgWWPbre7qDCtLoUpE6AYUG7pN+Z0Fu
FWdIpPzm0pVcA9g9y7Vul10W+9ee6QQ6rIU1JWKt3mzrcInxSrFXrs95Vw8OLpwZtN2+9JswfOTp
Yc43waDlMUCzGQ8+JwTIz1D3eABouRWU1o+y/jbYArBU+QTfX+uspA2ZfnA8M3TgIvHOVi8e8PIu
g43OxrZn73sc75tKCs5bbVv4VX0ulex9wxy3TskCdUkOAkJ0yOoj86tfdZZkH4lBYSNHaYGyZBrv
gHN/k4+386+5YWv3HqoRsuyuKigIlkAoKfsh7E6T3HhA7nami0pN2NzxdsQff55G2/wCjDeX9Hy5
1kL3ga49p6i3MeIQhhDc3ougxjseYQElfW5DvINQ3wAQD906Jrk5JdztgCBxCEasfOanmGjR8ll6
OQE3wbp7YSpA2SH7lHj/cx57GKSfvCMLJg9IFYu4rxCYcNMznRTcxOCiYR+iYomvDsJO5nzwGA/x
T8zas9nmIymed4RKe76D7brQahlVJsFVvUYXeFG242/mFuAndNnIbKIGsGKW+wn5J0T7BgkWwJaD
Apppql6rcPiJSFBUG2qB0vGfDc+m2nfeSHPyBmfOysBlCl6ZJS17BYC9S7zNfLf86eMKI1qGJhqc
KpzSf3F7krePoT89eszs8tGS5FAf1vXksLHsFbIgMITfO2ntlfgcZJq+8fUsM6BpnsTOirF4HuMT
ZQc1tqShMtRgIUCjuUbk1ek0m6xLgOGaL/rkyqeUE5evYsskuh9amJ4XfrxT/zcmPVefXZevATg/
ye2BFkPUlzlapSROwcQB5sIeV7iGTzVBBhu3Q9TL7saKVTenBIQdHcRSI/2SgYj8c8TLgbW3gbBN
NJcSbpK9s1qONLiw3k/7lE67lmCqufZr3Tw7dM9VVzY3hKTSiiaMzeANWfuMbxIzXJjG8ks4GIv4
5ar3aWVbRczFLDZoZkLQF6uLsc7FScafZIdDz4apcFlaeKoCqsUZt8oX5G0DUJO5Nz6w5mGEKtuy
KLZcoXO1i2MyNQCOu675Ky3SEneplYagkUsFJQarH8uuu5wIGGjAvq7lt++0KClHTQjwBx0xVOdx
jLOPRXQAS0knurCYY5wNWE29VJ792I2zn5pls+1vyTqFRGE4rIa+g+7f2vGBpi1CT3Tp8TZQFUUn
N4TZ8J9Z/8joMEcUwzxGBiDzozUEvqH1C6/UQGYX/8v4l8W2latfjYs4eueUZRD+cjHBoGyyPVv4
wJGdjWL0LatB/MMQJ9QFw5HsKlA1CxYvbG1wsF78pkXI3YURd9Yz/WrOjMeLm/8ESIx9fvIvz70y
TR64wGKB2BqXomS+HWMdpb8mOFOK2zk/QskOvomX6D5WNQHwl95yi2nmsNZTrB94FNY3mc3nx6Ca
ofutF82wUSFX8ioCw8v1rP9IBtK4t6KbmyLcp0O0vh6CtKXpVk9gzugKa/rpJCrjDbQKuc7UnRo6
iXxrF5M3KoEvZ1ovj8xajvXb99qq4NwBuVSgcWB+x3rTBPYEeJKWnuq45LXDUzxyH0h+sz0BUbqZ
EzmK96iDrAPns+5xJOVDO79kcITra+ppgmu+CtZLamnY1HtcXqJ1Bq1yYX17fEMo2yEgi98KqPaL
31Iwzxapd7o9F05z5ANQn0Fnl/q3ryZ+RxabP6pdC4cESSUATpWUhzHGp47lVKBizIXt3dNYW3MD
7TrcuZQmBs2NYzOAbgHN+tkrVosu8XjWVulapyc8rY4oRM7VZDr7AIiFaU5HA4409PvFPFAkFdTb
BO/IGYjtUmypo4mov8M+odjZFAjXXMz7VfcJKqC725XoqHeYQmm57FJWSa927gNn2/X0hTf9FmfY
KOBqToFkexw6bUhMP1g6lkf2mtpyYZeANdA2kQYuJqPNDYMx7CUg/7zsWDDBLc+CwI7uRjYqyV6i
A1Je1wrWD3WS0EnGDju2XyMWgKwWl3oJ7uMWVzgI7jEYMPNZmfyjAGtPp0jkYX0S9D77B3oJTXVr
8CF4GFOX/KnE4xbRWrnynpO5JcRTz8Jet36TnfXwvAbN5ihUr7FJTXrpsX6op9I4c3XVxey1Vz1k
ib/NsbMWu9JNwvTsq8VLWaAtwR9OZAtVzYrc6k4U7cp+KlZAQeTo4jVeLMM8w38+kX5aWRvpDuJo
2HADYIMaQRzw0NDpKEC9Xbjk/QX3hDbkZrhm487D4w0VCA1T5BrWah+jil6JPBDwj8LK/01nmj5C
BRmb73ayvQvPutUiiHWO2ZmF1MGBM3YA60DmbClvRB14mJpmApDYEqCA+ZlltHdFYrJubttMyR2O
qEZdMT7zWWAS7v4Q3DTftcom7v2LxXpNLmGQ3qkEHPy9WyEDbSFxqCMbXf7Viqfqoa586W7rTmHh
Qc2X5gSssjc/PmMLQDoZYAT+GHC5vsF7ZRAsh47jiOJyYBjMqsGD16QpHWVAP/grzuPAJkkyLUJJ
tia/+akduyvfclfKT4hu9YnoQN48zb3dOt8xFqaOhEMpImQrbNc5ciat9Fm714Wc050/pt1XnHPu
HIXTBM8jh+RTH/mkQ1a48MjQuhSfdeSZDHW29JynHGQ5WOtmCtSnTAFifMLO1KwiLHRoST9U4+C6
jjMugKUdkdjTQR++pKMJ4WDHLpAxruLYev+/eyIR4bDVPKLl3ybykFEAyI7PtiuSZ/y8jApaARLf
r4ZBfS48bJSYRtfVfJ2vzH9C2BgoCh0kxNT/R24am7HUwtYZww9mT1C3WBxq9u7ie4WHjXQLhLQY
CZc3SNiumKQsj5mYsHHoB0AJ8fCYoV/SXkkNa2/uABXo5IJ1ZyImuZQuMyRYGAoxchwwXbdN4sx2
HlN+bgOOaYkzYze3YCv+EFAfppfYLE1q81ooVPbbzNGEzMBmsnRJRHn5FHytHgbOWogBqryrrCmm
GDH0A+sCNIPvJRF8QhDfUgK/+mD/Xlt3Ej3ZYY8tjOqp5YsT6ylC9T7Z+J5vFVtL79Ej9d4euzID
vxkrJFNPObG4g4NPJRsZLDyACngwEYFc+Wg9IWvntkWPOpku49ICIxMuuizZ2c8F/H+E5DgfD4Fd
Sn3AndZ/chyvdMM54QvXm/4TkCUP+bQSVa8oKjEh3oVdY3lcgsQN7+yIL+E14z1WfzbNmpNUGLK8
+xh3xjlIUvFMGZcr975T2D8z9Rfqqct8PlQBQhZwXpyyeZsjB4UxIBW3ai10A26ImsVvklhQekjg
5b2rNkirG5OGvE0BYMD1MGOpj3Pf+lmYYnHVxjEvYNctWePgGe512h6Dpgr/TgGBt11tM7Og9S4d
l47BN7+DBnkbCziL5V2GeeSWNhG82TFcIwMBHo4D5CNmXoxs7Cz82dZUExcNR1Wds6vZSA++LOCR
ddc0JrkOOIVqxru6Xl8HsYOvGyfW+MB/a36pKEtOgAdN8xIkZNJg8dNWw0+lzkeNLXykbXfRXMY3
9QA334sm1gfC1i6hEssKHrFo4mP1Br6t19j1uFSEfhJz3WuDToe/UvDWrz3mxPbMMmEIsdxbHvI+
y7QIaTDCsKmpXkvoWNvjmMZ1quCKuNyJ+4UrGt6vjGL6oaOVd5uwlKrOZRfL7xYCQnvAwta7e04r
7o9MSaBLedUFFeNJEspObcN8UO5zVoYgIE1EnuRG13sY7N3EJhbS9/iyBOALeAHgsvI7jxxthxcn
tbqD16jVYMyKrT5BWetC77Ez0nVt+ls9wIo7VsM9KGSXMOCW90Lc3jFc0aNotIy+WdFgKt3gIy7N
xcFWUq7g5baP7u1qlYnmZKLGCm/uCIIemosXEtFyYU9dzJJwjwFfADMS79mwEvzChelK4s/VB25C
+S8bi1NwFkak48nV5fyS8zMN2bJNrfSzTWtMZ9+xcMRUdiIc2VDwUo78nz1GKDKLDHXzngK+qL1B
iCmKX1YVc7g2Kkjs3bSkI4XPrGeKK2lavFocKONkP4t+IAhEh1htYj6xBhnogWyiE/6EDRa5cOt7
cxHep65XAdakHtoweGJuc+JT5LKd2UeGAe6G8Oe2z4voYZ6ygm9455AH5G2lwReoix9aGeXITkck
HR+18rihiDhHRtj1hOQi2HYU1+ufkkm46I4K6D1t4iTalp3uHMUtg2JsMp9gc6byxmPPpOmnNgYq
VRqOeZAcpamuaDDD8EQPsa1sjjf+0pRTcElJNhghqJKHT6ztf3GRZuYPYyTLXBa0ucPeUKXiOyjr
iE7nAZfpJe4CYu2pGbhcxYGEeYkgzBD+VcKCcPezwg8Q7GJHxMOzTIna3zRWz/mL87a5V2bQLHBV
5b+MVq9uBlHuhC6DOSCnoUlcMbh46WXyuEU8gvTxs1PSjGvM2PG6dF8G/ILws3hAlGHfdi6xeQLi
y4DtYUkop+Bbd6yRa6qfVgeG72DMQLknKrHJW6ARtB3S7kGbes2cxH6LTtkKXOUWFIr/M3kCMDPt
F+ln5Q6e2WIBld1lCQIiyl7AqpKztmHKrG2STpx27EzLnBwLcEVyfnXfpQ4wBpo7U1fiNdTDiGDU
CwdHFTXLOflG4u10JahFr1ZKCrRXgx/zFm04Kz5pmal/8B3CH1tXOWvUV6O1lGmHLl4O7vwZqtXB
lhX52syoY/ofB/oaxGnmLDPkpyUpTxV4bEIcsV7y0VLGj6rOqNqpOsxPINwcXohCDfb0LDBTVo8p
7K/xL9ksrC85lNr2kwTiWnXCMgYr6rwaLTBUy1uaNbmh1GcBNUzSAsqkMSVMur5nMzqbaLwgU7Ng
YOyknKJMltZmq1dTvhtTk3Dvka0oj83/gqTwwtjqD9zJY9rG5wpFWZAJ73cw18Put0shZ01wPWV/
CJZ27NeIQWX7FoI+/NfWGR9pIhWngC1vdEi83A+OQ2TN/jFdFBGXmW/q7zUMGF+EXiey0C67L5KQ
bDsmu3X/OqUVVPmGdqFWXjl+RXUjTMnVaJyWxP7Brjv+SvGn5Ft+UNzdle9zDgmrD7MrOxTzw6TH
z1v5JFHrkhf6NnaK0lBBb9XPs7TZEra53X74acb23p0FGF2vbF6JMY0GH1LC2spnywIlz+aSAlgq
9F4yb2T1hgCmPnBDFeqhTC35SHxa9xhtBFTEFMhhNxzmJAg4q72w+gCIUz+NKNIM63BdXuNxxEmL
xDIe3LLGClma0HEPxHKqky7brH/Rgoov0dlk/xeVjOwrVgsQSxH8JjSSSf2GtEKRIznnqEyvg7eY
Z8VDSnSNY0AdKoEABHjFWYYdVdncEuqUYsEZp0UfbfEe05xxxQjZAHoXwh+/RTyhRVMsDDmu3HS4
Z/mwAeDO5KAQ1Y/VRMYN/N6IidwtLZcZkY7KYWN7acB1vsSsBN42e6E6B/FztBOYZmOLG+6YVlBy
/sANxTtPspEYborVnq037Fy8kyI0bym6AUwdSucjoqXgfl2O35qlaFQ5d7U/EbF1MEtt46ILrPs1
tJsd/SWMYX0BT8DoDxearzdKafCPTVNrnYTxhbUXgeD43krNOuAX3UJJ+ylaJP1fviXgBm74ktQF
IPdC1XH0hEyFQxVOT+VxWBaT3UO7yk38b+YZCNQuoVXCia9oIe54T2gOmQ0PfwXhkoidfxFZCl8H
kxmY/2f2sFlS3bEGLpr7CKfC8IKQ0rVUDDfrJAcEdnIuaDWadgU24W52R6qeIQLLsG3dUzJh9WuO
3S5cfkv4aPNOJYMYHkcNyPDHkz0Abj5rG2ejsWeOSBLqvjX3z7xWRas3ftfKFKej4pX36FEFYZjE
MIX9sXUT6fnVqJkY/mZopPYZj5j0f1lxkqTPUDonBmqkaWwcAEC85ErSs5zOHew4eLj4DNIRZ7xb
RPO2mjy5IBYOlbgyDrMvBTgWtKeFDfL8zEadblXtwPzajhR8AEyGp5iPuBzlLMCWpNhGROQRrMRN
NvmH9TeFWueHo/dsixRnag+qw7vOlEfJL0c283tadHZ+YuLLKAzg4ufVl8Vv2+TSNcAhqE4om+pC
QglWmy37afyXU1he7SDPoIO4C0JMiStx9bWtwYt+KdAx4AkxVguACN177Iy4q3rd+mcdhlyIAq+c
9Y3AStZyajCVYBJswdOxQ27Wnr8obJ8SXNvEjPIyPtSkcDG+0Tq9Jp06pwg/JF05TsV7aWEYaO0k
Oqm5Eh+pcouKfmTYh2/uUozXCTiUXAUBr/3xoA7x7yOozQLHE4THgWzK+EC+DkLFJpj4MpPLz/5w
MgdFsCYggoGwDHI7exNXUreOn9JRWYDPlRdW9FQlc9DtbSt385zimXZtkdPCDt55ydqHamqa/r4K
a64njmPha4VoRMSbJneWjchMK3tKFGQ0YFczupCqRKIZG2J5lC7TSAOW2LK/ymTN0BYVOWkwo1NC
4VpFOzooobD0rmO7Ynjitl2T2RFK0hH6gx2+8OMEV9LMirJeU7qq3Tkp+7x9vygM4iVwa2tTEugw
UIWQRg5WyU0DqLB4geWKvT9vJzEfYlKw4XEm1hEftM+4dEDsEb9jtkLEVvHOXew4q4lCKZvErxqE
+86JZ0smEhqUbaZhoj78QVpEmtXTNOn20Ues/VkKMzpwzVls3WIP9fA+HYAx7iKP9dgmw8obwp1y
bX0qmiFbOUNUM26kdMwPj6mXPsODXfRHPnBVPcFKwMBEeIpvNOIwsj6ZF+0eRy9rGCdqx2uAw+JX
B9ECHyJ1SParKnw0prWLIyYGWT6MlGd6b4ICDs2RnrNZBulhKZbGrANi/aZN2uJX7NwA3YsNCTHq
XGKq69NAFuelwwN9KGzmlWcZjtiJEiCg+moGH2KgtOB0nB1svfqyJMKW+8TlNPgZZuo/PFiXzeL9
nVkVJE+Iey7vM9Rg0Ch5kw4H0CNBS2yRnziEpHqm6JaER3KmP4VRZfYMPH0UPl4WvQgrDtekzRBz
ff5Vh3wpUQt44enoHocNhy7bpNlc8SkRooTMNaVY/VumMPw4FNZHYLLEHfUjwHndvMDJCBKphw0b
mp7DZUlifD/aEcHvnrm7WSFvoEcCducbrMw6v0h4Q1x42nXrX0OU0+c0pWLtKrwM0khPSpsG+3bk
f+UVguavQ+7Mu7wtAmcbt04nD8I41FlC1F7wmJYSeYMM52o2gOoikGK+qUnmmwTA3XuTlvTu56Xg
Z0WfBYoTPBfRvTHncsXWMXX3eyJlQ3dcmQmf7A6SH54s5keFWf63dLLxWbU1D4fuA7xJKMGUq4+I
HBzEOC+tTQ9lNt/meuLaiq0M8wiQ8//vkSsQp0wFtqEaoz7/WOnxSAgafnhRrazvTQJE7w/8RZYp
OYS1jwINwMK0meWoDR761dZt6vZLGZ2d2agl1g7Kmk+JK9DsGEUhmjVbQPg+6K8zyZkd7DUkMl8s
mBkR6mP1HivfnHuyqvMlhtv7Bys8Gek0cnLON02l2OrdIy1hJD1nO0zz6Kkj4MinyAZwscd91jS7
OJfcqsoJKM2GIt3gNcVMq3b4qMjiRdJYX/wD1S8ZwiLA2MuxhU8p1dWFsB5GPbymcCywNfE3zDsL
QdX2zFs5evjucL8AJ4Yh638LURqXkBQSuHsXFg4fDYatsjy3FL6CZ7AbeD19gDmwpptkvQzDg96Y
EXQp8g8O9zMXY8b3OqKv9ABwGpOviOY4uM8d8BBb2KG0awHTLS4SqoC5g8DPVZ9ammGAiovxkRhn
eGba5GyNLIs4oFAu06sesStu2AIYStjaXLBz4HenXD7T6HC84p4aMTEmGdmEVyCH8t3qG6J//zF3
ZruRI2mWfpVEXA+zSZoZl0ZnXbjTd9cul0JxQ0gKBffVuD/9fJ5ZUz05gwGm52qAQgBREfIMdyeN
/3LOd1wqJnlv2izQA9OuY/XgDOBHALVdASVzgt0A4+Y1zQjS83SGUpFjPOnQ6jhixtxHXZbdh2MC
RAQZg0RijU90AyKGt6FnDJsB/cg8naMOnMB1dzrDHbtK9ho7pztiwiM3pPKNsNLJseoOHpJmouH7
AZYTlhwq68Y0uH9kmlEWh1NDPlyI+OsjKm3jxH2C1R5NsvPgWBNNYNUk6LMTAmSZ0JVjKe957FA0
Okh5XZCTNb4NXVqqW3H96/jQxsqITrOvycjJRhYV5xgJEXQLdGTRmpG99WPGExFoRoRMgtsUK5w3
XQ08nPBY7Ga2C/LSJ0Y9XrLEh5aW+sh5C2ILD9g6r1UHQRSUkSiaOEEJJK3gHMI8+syQAhbrZajk
RUepb7+5JWaIkzd66omRQLYt/ZTHrueBAlxlIi3kofFN2AM2Kl2+3chHlhwu1fiYSpsJvqljazPP
Uzvx6YfDwE1f44JB/zhNr11zZRCGNTspBEmLdnaSGBuKOyzzODimUas1M+Scb1nnV2cQ8KqHMkIo
t23GFhCNJApCcGPlIfkYcGvw/m5TRgfeK4MgIgfAIsAy1gbGk4CFodqji6iRKceyecLwxIPc5oPK
nvoZje0/2cPh2Cy/QswFpKX1fUZ6NKuXXV8tSN5TH032kdRHvc/yP710kowAVNc1gjncP07HCUIm
5YFkPRyGBksMwocdgmRvIxByDV1j2h1H5AR0AJnl3efsGjpAGY54aywR3YZuHz9b2tUI2wT0iat3
sZ/YxVfpRyMbAnHVZBTeCstGyxE+WX5VsjzOnDuvW6x61TbM/g+hNvx7pBtkxORUME9jBLpm3Q+u
4RGywtODgin0dzhNcYoTjlPSGeEVQ75RzghqXce3xseFESOsk64HQe+2nTUB+JEe8tO9E+bIptys
ac8+CrL+zp4nPhyID8nGtVEcbXvmuPIWf+BgbG1tJRMR7+mAqEiCxiYQq7N/YJIZQ2bRuZuu62q6
3j8AC0j1JeZrRKvN8H2rBHVlnc5saIHNcKk0Tj29K8I9CL/JE/QQfo7PnQTqITewCEoWG3/FkAPA
wl8TEleXrkA+WS+6JbZ+KApEJ1gMhQm7V5QaZNFQE25H4sTPyOuN/lANztWx1k6sP6ZKUU1XAG2o
GKuBEjDFWcOhnPgFR44Bj2HmqXcSZUkviYjH6AKfAfxy8FjMf7VTj5C37lh9b6c0YYUu8Cu9uvMA
BQXsvFX99Ou0ZLRKfqz76uIV4RX5kpjawekLY/h+oEUPRSpNkvp6o/K39qyaHtVWgppwHeJR10cj
7moeSwCdOnSgWHhxXRShkogwhXZJdbGTFmJvRsfJAJIlnFVf5hCkHrIUFHz3RoZf4mOyZj9/Twjd
Y8jKVPYarRDruDkUyNftY+4ZA9tRTe5FdqdrcTWbT3HXtMcpcjs7C1BxO4xZxCLyXQLlmeBQjdFe
o/bjwmGMzwovo5vNjngnMfwX9ZjwURITToRRRF7qstdt2tZwjMgMGu9t8wqhUebVATdzQI47yI35
M5Q6BB+eNpAoyXmQ3MvIJOJjwrB/ImeoZXhgUqhO56qnLt1UaL3sR5l1yLSYWbJtlxxOLwW+VCxN
qXLYrjuqz59KJu3Fs0FwwPTDwU76WjWozbjgqMRngyQL5JNp33w2pTkJnplJG1mMokgl5jBboBL8
KpqxG+EHzzkSsINTy4G0T76atn3tw8V0vNU1wrg21y6GeHMN0c2jzm77gZWxpzSgWbAC0SXsBm0x
rBHNkh25FsRdEZVj195gJuX6chTHC7VNM3qIzFlVR0TZUZPANC8r9KdBAbV0ayJofEFDR2xSq+3m
kEoGSjlW0SgXz5k0ZPmj8n3SdcFfpucqdgwWrA3uIVs0zrH37Mkq9lJo6Pyk9DAh2kSlu0QHUU8G
6MoqFcV7I83G3dLy+skHKikGzgS3i/qxVJ2MLjmn1fiWty5zEbbjnQNYtENmpy5xDq0Hwt+1WPV6
k/9+2NDO/mIS5ktNTdHVDDiahSXor36giQCWoJEfgsYQcoGomAxZ4zz1LaY2ntQDtGNmxn48w9r2
7O6xN9yu+N6n0E1OXEWTTgLbqQjPWns5peuRxfd1xBgpiwyNJvctYmX8iCl/YpF4fNdPvQdgp++b
8YIiIjdmJP1cP8Ya3Ul6tdXAZvL6fcaYZWapoSqHEK2l9TieBnPGvDVeZSsvbBQq40L0Hi0YjgaR
/IzwMkQZKx2EHMxPI3gsNtanENlziu/5vnek45NXRE9QTQeWaGNiImrTSf0GKI4BPyqjKjMfjbqw
WrWqvKI13paotRx7vThzhOWCABwk/twwVSm25Iepsg1sbXvlg0HmRAVpwCKFC0tNboTcrDnkdhZy
ocs4dLPgvWjmLQE2kWecF9vjp2YP8rsM8rBUBQorVM6TWnV4IswkiGOVvqWFucDuoWd/itI4mdE6
ddVbw6bCFmdyUj3rWNQWaT0l1+o5i9HPrky6Mgsdqos1FPwJXNmVbvys2dHZDZW/iZOFNeXaamzE
/ptaoIh76FrE+reM1TtCjfAejcMnuEkxf5YOyadnKpfF/2V7cF3XHekI7amm4TRx1HDuHhNcQ+Bd
XcoKLht8jOcCfWp9q0lLabdjo0Z2e7puHn05EI+tIYa5GHNKSINrEI4zFqEEWfrFCtv2F47uWD5M
drog0NTmnN+FaDbqtYwcI8WGQ4jjPmZkS275MhZnozSKn+Qk6XxHuK0J+RZnLwGzI4Op+wHJfLSf
Gp4i5Tq1Ya/eKs20r2FcXMR2HXTSMd5Jf7ZItGn5CJ9ILqdYW6NdRB/vYf0FzIu42tsm3IzpB8s0
ld8wFjIx5jEIpyIoopT4cAbZID3J02Jz0upw+iLcLsdJn1MykaiVCrJKkEEONtHLMmJQuGaR1F7M
ZBq5BgceEUyoWD/eZl4LS8XFPyEOGDpnvvKRbCYKKe23v4YinR4ywSrYZbdsef2GLa7vkyxBOlJ4
hy+odX9gjWtA14Ve/k7gT6iZW0eGPz6lXFeKi8k05nHVTe3gAJ3m61r5Awr3s3SXsLkdZzZ156Ev
BMxIaPLuV8KuTTzXE3UKOtMQ5oafYm7x177hNqgRI+Xc+e1QuVzh16LM06NFTnwis3WOwRC9x+AL
FgrK8+c1xhc2N63fIyzpc2DpfGiWA20IDewNxhnzgwqLLysvswhQlM3tRvRP5n8vFxtLBjKmUK08
ZpzjDmkeMaumMuQzGCLvCVtAxwCdx3NtyvG9BuQbByWSV70lZUHI44AOjJw69NPlCjGSi/5CIFPi
HJhvhDdCE0xB5ZI8XEC0wa6T9jesdYo3xs9GBJShwY4AgrP4hShgPlWNN2wTOp3XPkqqe4aJGtkd
zEAL6e2t4eT+i9Na4g1eW8zGXEJDYMJYGKc0kfW7x4EGMz80I29v2LLCfU3uIVMxIzJd6l1YGGsD
Mc7HgCUV5z/rElQHTVfSqTQsSNhMd9EPO2+Es3aTOHu86hKeyNKlZZoqRobEomQnosbIskAgQAtV
ddFtXmrif4VGmE73CLonGdEhjIQb/LJrV5zgp+S42doIALie219YQKcTxTzhKosmIYFap5y+DKuP
nE3SMAQirh5R+LN04V+yNGvChlfmjsCdU6YFF7mImaOsWoOAgz3RvON3LQaim7jiqncmrcMFHqp/
pfk1PohuR5LhReVSbeLSrt5TszcQlWb2eIfT2bsHtzxhiaGecG6XNgF0QTzDbNYXnpReCV7HIc87
EGnFpZe5tCJYjzB1bAZAILeYOAs6Zef6zxpmld/R91nY6hxF78nqbUzfxqGWb/Ho1SeCoFHXNdkw
6P2ExwZXR2xLjN/IIg58rXZ0oEae7G2Bd3P87gxuvBtn8jH2BBt20Sp3kE8cOAdEse2EWWOGI/ai
uO9lYSab3DWKUwelVcPjICtxJRlD40R1ZJsGlYfWZ2UniIvOMRS0+KqDi5MNcIkiXPPz6qmtZAHC
sygnaxv6ouoPDPqxmeDmYh5czg24v4bzzTw6GGFMhrok2D0uTu7pg51aziu8jDoMCFnn5GBYV6KD
pSV6HbEw5TyManSbGC/yfk13HRaHXruF/FyuGVr8xcz17lE3yiEgDN6VeydPPWNjcCWw/k6xIl9V
QgR2kD0jwV8TIS14+0Wkq1DsiA8dihNFgSXRGRm5R0Phzhmv9ec+QlpF/p0NO5SFseTrMkyNpF8Y
Ul9GlTv+yusc86eADfRupJYB+yMS6h3Aaw9QZkFByJYzL95cz0JFjN0Pe+KAhtTF6+IVmDih5ZBc
3dfNg1Id06iq7Fn2+rZ3nFok3ccwQ7K58ZWkXEltxFMbiAkde1sL4RmLrcaQd1k92h96dLryjE1G
J5eq6Yw3y7Dq6uioqbilW2LNjrOXQCEoGxL9Fe0WMW/VTORL2wkCqaH9GxfUMe3nbFNlkxxrmNHZ
bj2Ot8lopoRqCekpyhyjeDebzM+oTGnUoFOyC202SUG7vWGtWlw8K26430gfOrtTPUX0CLFfPXZj
4rhkK+cAlB08nQ+67+NjldGPBUbnpxfkCO1F0YgdTZqbce+TgIQpCB1DCNGwNuNnv8TO/Ik9o5xu
yogtGDNalYXBZC854qA4skOWEF2NaCdGKG6dU1+k9aWrrWK6wbNa6ecsrQSG4jquvXzFWrapkBgC
Qt9ReRM/20LSsU/9wFKEWUmele8IoDLjecR4O91J+D41Bm38lGuM/IQAen7ZMU6H/10wn5tK008B
sKfmEtB38fkDtavGc2LGRb6x4rwyWOQok7W/MRnhDfB/Q+4StJsAM5MZ2hXxlszjSnYx7uHaTrZv
KYYSX+IjlVz4GRRkMGEm9sv1CO+Ba4fvabghZyex30a8inpag+FJFFmxaCxeTYsRWVAXUIafjYUW
5MXHWO5t22wM3Tc+mEYy+yF7Yy/8KZov7LD8cavZhwG8QuRt77AWp5hpI6rkG6wopbtfRoqH9VgN
yufyThNMFm7lpuFWyy6Vu37yDe+C5xqd74qp+ZiS4RqqV2KYLDJoeO64QToyfcRyTFokWKbIz+JV
jqCKTEoX+z0FoW8DbyAoPJjNKUrOPpOkcmNjdaj2BHPq/N51HY9XGKvGFQ/Mn2fkZnYGIeCttt2m
oa2fq2lNtVGVl1z3eX+MBlkU73FYGXKbFqndqgC5TYpRLDSr9i7HkGffT6419zdDFVfFHd4Bd2Fl
k85sAKntfZQQZuMfu5xV0etswXTdsBEgbpq7PZq3BPfa5TNSQ3sGz8nj+GKjd43ndSElOfPUTjnb
WCdBCCbjoZS4OrGbXnJMQ+rL6uLSvb8SxubNvNR8TEEJ91oiGpqRjgZqiBt3w2qjyFGqRawtNxMw
rSvdpG0eYu5edkkcQxR96MV/OaTidBtjjGu8z6Zyf0yTWzwp9jTpNne9fgj6JENo5zgxs0E1wndl
uDejypgqv/m+FI7LbEm6GidUNvbEXTBOBRQNSDsLfEqV8LaJfXnbpHQNm6Ix5g9iMgSVQtp3eI2c
CTt7QDhohr+FVd1q5JxGG2r79kuLNZTnXEF1hzuCWTyDJIxWa1PMyV1NpXeVr8T61SRChjkua5ZT
DbRiYO5u6Z9iHK0RynXawW5PfD3sTZt9NVyAiIhqtyZ7DwId2wE4lhVHDbcPK1Bz8h2UVbPPDHUc
65GQn6jN2IkRB8IImf1Wta99Ih03lWZKiO0DVtGmKxK/3cw52bQHOL5U1DHrunBN+dC6G99VDYpG
weLsRKZbg4KRQTwJ4sV1s0hl7K5ZVw/eSos8ibZg6bDgK5RSZG5dG1dEULH0tlq5LfnFNY+IFWRU
+9UNGbNsBMqaH6Dpx19R2CMsBHJCioH2Gh69dipzceQ6q16HJJ93DKidflPjI003i85NuefsMtE7
0RjdWVUIXHmZU3uBjRe2L65s9fzSIFocCEo3xvkzGVPqd6iQUGT4ZMdpT1JIfAvXxaof6Y7AgHtz
M4sDj41IsJzxAImwZdV4k1YItJvxFumlXe0dBeEGsB0RKttw9KkFsXfYeGNabSQ3iYENYs3ivPT3
sdHOFb6ymhTHlZcMXnyCCp+iV+j7KkaIIKMPLPvSBgU7xqd0hD95uxB/udz4Y985d1ANlx74Je12
oAzDeXeBy0Yr1SYDD8aqybN9NrOe2rgACq7/T9Lepmidj9xc/Y/Ix5bHFT9k3+so8+I7jPt+diBk
rl22RaPcR+A747Qh0Ag/D6fkWF0WZp/IgHAGZ/jCOUFo8JwJmRoxpnwRKjVeHRh69Qmbb1ienCJJ
Jz4RVv/IqLuOWZ5fhg7Mq6bfLLwMgRjgd1E+G+BlLo6Nlxv+EhL7Ld9Yu1zo0X07IFSirLmQmvkd
CRT5kU4VW2DigeUX90Pfqvqcjs6Ynlsvo2ZbsE9WG38pe6CXHWIH+E+0NmXRt++LqsdhE5LGPPDG
koKbbRElVvJhmbdOF0t3086eS1dDhKd4FgrMyU+rNpGysidNx/uFgJE5MAYp6l3TMpPaeTlPrRXn
ZU9Qyiw8L6jsYnSZMQ8lYeQVJ8qWZI36KZvt7hdmbZh+GPWcu7BBU4SGrUcVPzpA9Q8pCp1xb3hG
EgcDs9L+Z8HsnLIyZrkNYmRsw51ggm0FSOKhqeez6z9HvYH60gagkR+HwujKgzCd1gxYDRvDFlUV
Uz+l4qo+Fwp3tyL2z1sNV9wLGsrwthptzNCgu7+smsa2AQB2K9hl72avqPp3VfQ5+pHB++HVBIW2
pd3slC6NyyAaj+4JQPpjnsz1nSK9gnsebt2GW2Lalb5bfXWE3F7pZRaiujwMjXVeu/ZDzQTgXXMO
bhfk4kdlDnV1Tw1h3crQcOVOuBmNmQB1+VW0sf+mGTUesVY7oAztKWhZsD5xpNm7JDasYoOn3tmA
uC12EBLmh3owBQawErCe0M4Hs7jhqY4JWz/My6A+Z07kk29NxqHpwuUHbFTYrJXnNmucSUwfNTmT
+7SFYrQ1+0kqniCmK4K6jPVTFU/OUWvM0eusHhCTJiyRHwywKgIaaerskDklm9Ii0xNwtrMl2gG1
TOEPR3SpvUkyde0kt2Cb++RQ2tLlaiAVcd0bMPjqNAkPsV5m4iqR7a3wwSbf2zQFxDrWgrxRI0Gv
vQJDju5daREjqODmGYhDZY3LHLUbX2ENxw3RrzHdiuFY9rivGtU+hpFgYQB9EKZFE4JoQOtqFTcT
WRVNvcKs2v8k6ssF/6zplWElmPrG6DD0BYp9A17fNJtJ52zKhQJPzwozEBSSfou5dAYRLqw7xvf+
Oc7wK2P7W97ccRYXYlIRMAgFJgKJpu+e+Izj5EB0XZo+ZywLOVYNXstsbPNtwoVp7gEeXusjpnod
W7ShwsrfZaCIuBAjvYeVs4znuaSZXIORwXQBf5Xl0cGcUkYfFIxFvuucQtxDGYFCOuTNzhp1e4If
J3YmTOo7D5LWS9YQrEGQR7ul6tePUV62euclPlSKlpaNU9iTXXuyM2S1AgylbFYi8QwWHxUG/oAU
p5kpQ9QqOyDODu5VbUlnRKWML+ElyqFbN81YPFWztm+Y2pH4qeHPvIxLU5EP1nis/TzkyBZbEGco
q72Hv4rwafJ9IWOCJSE7fdANpWE51jy8Qx+KPAm8fIWIW9j2ktURbqJ6SW96TVPBU4B5UcOnBg0L
AsQD3N5p39bW+J0lKhS/JTTfE4IfDqGc1R5bUnnA+ZPOGzfCVxaM+WJkB0nhXPwwGriKW1FmI9pJ
Ujnl2qz91jlEdH7ZGhGdlW6ilMXYHpE7KUwpTkWG8y0UXc+BRVm2OGcHLI5EmzZjxbfd0dkRFrlM
u6TNBo2YOlnCEz6Bxb/4HsFIzw3nLaWB0oRXzqkX5mcY8z0pK+zZmdUZJLuYLjn2llcnHynX5smN
OnlCHw2RuhXqHkHWRHHG/1dXQ45Us7GwH9dNysSx73+OFjeqX7bNvBfOdWncQnIgjxSj4hQ4U7iQ
Co1seTe0C8bXmvyr8I6ExLILYPxkt0C40juC5PwZ0VjSHoduegIUk8pbM08xdTCKQF5E5EgCngnG
UJBKcqG2HSRdCAbN0o6MKIxBH1HNWZqWSiqswkldLtyqgk1NAgCXLW5/mQ1GSjwQLPykyS6FPmKR
vOeTtBtjwKcsCu/Qdi/GFBjoJfvdgpOU7tBQtV88I+S0ki4otKk8vQUjSKwptjtkJ2NX3bsai8lY
Gg3kR+IMYXptio4+uAsSazEIepx7LWsdGLTqfXUmR3jJL6QPG/XrPOqBf1Xd2XI6Kkuz6zy0jcsi
J/DgeLTv6BcHDHYV0cLsC0bsszE3OW7tKFDMpq+XnON2rKIgMs5rw5f+o0f8BXUBpAdjPjo8s7Ov
vqsluyNPm61k86nj5TrOSnv73raUYR6+/fZv//iPf/uc/j36qjC/z1FV6n/8B7//rFg3JRF7vb//
9h+7r+r2nXXPnz/1r7/114v867f80D9fNHjv3v/2m03ZJd380H+18+MX7VP35+vzn7/+zf/bP/zt
689XeZ7rrz++fVZ92V1fjeFk+e2ff3T4+cc32zH/fH9/vb3r6//zD69v4I9vGz2+d0mZ/G8/8vWu
uz++Cft3S7i8hhSuaVmu5X/7bfz680/M311fAhgUUkIswG337beSqM74j2/onH7nbzrKtFEyKul4
3rffKGb/+jP3d2G5jNQdy1VKuJb17X+8+b999v/5XfxW9sU9uuhO//FN2erbb/Vf39H13YHig/Ds
uZ6DxIZXVSb/wPrz/TFhgPHHN+u/uaNaclayVPiaCSx+ZAYTVLjx1i3T18KeOjaurZ2v5FQ/GFP/
ALIaDyTH8CZMk1vHVfkOd628NlEwO9EdnVpomnkr452kg917rPrIDk7hzLQfdDHhiW3gumua+Dgn
Ty2189GGlXXq7uZoCld/mksQfzsnewFcog3mDXWGWqUpNhgBGc6X/o/KuDV7xJ+0v/IcqhSnKicI
D99pxwhLsQ95nGfLPRnYIU8DWuJpGqqDGvoH5bg3IQ966guwvsl68fTdhL1yrTniQ9d/t+j/wStN
k74pl/Bloc7yGQ3cSmGuJpHIdc1kOwjjijIQlmY/DhkrYU45StmaUKONZY5Ay0b7iGL5HSUfekFq
mw0Czvn45y966OfjNcJ9A+f4y7THgGpVMMPoqrU50yx2Chy45ackFjjhzhUkymMXDFGPQbEuW5ds
UL8/+mbbH21o6UirwVIhHsKzw6jtAL+PzV1mYgOemW1VRaf3vWFBVHTm4Yw2MUHNMZnPufU4pMJ6
GADHmFpiM/RRLEFQWuWfuWXFZ4Ht10ILvW9DTQZbNmKl8G07wF9jrNGBst/VaXln6Ag2FOfnOgZ3
eNDaumMnhXrMjo8wxPYMCQbcjLc8zM5erWD24xAE8dBYnHXx0Saz71CO7XPPNGhnqZIEiMbJQEPU
1U15/WUasyexDDaRyoJHckI51XZf+YIXq3afZ9tsViTLse8ymPkuNDA7zzjMKaae0Aol0xl2zRie
DT7SG9GZ2bYwKRPKGvFTnOUHRe7C1WReAubhIxTCfKhCec077z+u/OZdmz9BmgkgI1gEu7MlU3Tu
IV6etySpNgMrlU3N+Ce5Jnuzm2OoUfdPHl8fZ+zKW2DIJ+a0XcoshO08zDfsdvZdkn/Fftt8t9gn
r9Lau6R+4RxxeOoXmFqbvh2dNyDua/P6qsQt2FuHDp1ky+KRRTqbOtx4g1KfVlncoNv0zrY/p7f1
1CKVTO3+EBYTVmG/3PEIo0KoHtlkcLk7nREoIaG1duJWaxmuo9jft3LcGXY0PIPH2OZx6hHifZ9l
ld6iah8YabW7fOiW29i1jqjNnwQnGMvn7qdlTpfBaG9i1TqbTvDRZgnYS5PkNpaMgGjU67RgalDe
MgcLe9XI78UqRgZyFYOcfHa9Ef/AAMN1cSIkGFzNTKR81bV3Tpq4WNvFUS2+tTZgpithzjcRbvJ1
6TrjxmgS3oYrxfsQU4PgSfpZypqDqFSHaNYunAPzu2m64X7Bi1SIsNlNmbU1enVftCXDz6q4zzlY
aqNdYw2KNgAPyPjxqiaYxMOiw/omKS+tTIlhGCApMHdt9z442XmoBCW+so92gvnc8wnHQm8QsLx+
WWT1aRUmpDtlLEGtxgpdafUrwSGK2nt2XyBpTGI9JTOuj8LdomJzLjVmqJW7/LDQDK97b3ymQURd
pt0UPBMLJ5MCjHoF4NErSpOd3RgOiUSj/QR4CXzhGH4fq0qc6pqBbKjKR+GSqZAr+Vqg3MLDRihg
Xpg714J50FP/wiIh3a3ti0PsNb9sP7fvfPJZfBVBy2HVBnUKzWO5qADYLANls38VOcC+UDtbwd0C
QYA4DdMrn8caFBrKkzPEg/FYzOGJtmJcS7aim3Juja1jEtcTcuIQJ3ZSItmnadZtCaHeY5LIWY4B
g9szZwmwzOUnbb2iRyOIQd8XYKVPdReLQ48L0SRnAvmMuNrWUK3q9sYu+vTYef3T4I3ZwTGWG8v3
biIewgHQLq6xTO2YL5NoWIW8mVlQWs8eZ5urGFLFmwFu6p6JCjAggfsIuMP1tEgD4TEndBv7jcQ0
b4NO5onb4NcyMQS2Z55RcGSJ4kMt39jVeZ6zIM5bjIuxEweWNWUr9nDRXqfbYougxNqnYfIR04Su
k5pyvfTMgPACEDnFUaLqwCzf2hvaNB68S3L2MOtvqLSvG12fb05a26qPDzFx0XdmNbTwHtL6wUln
alLmd6M/FqcUuNKKijjbQkokYyOLg0bJ6kHK5Ls2e4p+Ytj3I6AgugieRaXr4TxTYoOFX1BMN3Bv
2u5Ou/22mAxjIxPbX2f4HNBcrIbSIFqgCjD5OVvIp0CHJHr2iAfUhsKYkfHG94zP2FrUFlXu+PDn
L0QqMdhst6Rpkk7QDiubVDfqB8SEUTGdRYoGQeTeQ90xCMKxYeN3cA8DAd/wE8cLgOtkM/U33Fz2
2a4rgiDG4UF5ePjLcMgPRhjulpD0MMv4VXM6rlCv5Fvo9e/gK9ZuXt8NXriDq6zXwnM/pMnjtvbF
90xF8VaFbhNcRb2IrNCyxezQgtQrGdBN22RxvhcUEtvOj9qNtmn9xgz9jHKyQ0pVJHzprIyGjFv0
84EiJgl7UaPb46LKe53YOIqYNa16L1ZHhxCi9X+9biawh//9r1Xz/1xp/+Mm+WwrXf3q/t/+1rXi
/v+tApfUrHQY/4cKfNW3WVK+/7Z919XfqvDrj/1Vhdu/c0ZK0zQFexlFWf2vKtxQvyvL8y3flyzl
hYW8719luKV+Nz0bGYYFHsmlMv7PKtznBS1qd7BjUkiFR+6/UoRLiE5/q8KVqzzXUsJncM0YjcvS
/XsVnto5HB/4Cr3yP6cEoJ1XKh75JBWiYkNYAUcJA4s7XIWh5rm8BsxY1gXEE+WfuD7+4MGsiCSH
9GI6e7MbbmBmhkxn5Gm0qN5BZyMQl/onlIgPJQqkpV47s/K20eIaEZuIYfDWjT9lJ7S311c/9uBA
bJagh0ZrKOJsP4JI9a8yG+BjAIsimgVg1ID/9X4a4osoO/YWpox2+H1/zijv1nQve8RFw0lH5X6w
1VNtLycXlM86BDpEFRfnQWklzxmj3pWVxw4+7qlduSVj+knAXq0RxTLnCk/LfFKxMd/Wz1adEyo3
wTJhk7di6FjsAQzEjHmw75X+B+w1jjr2uUB/FIMPKIUsnAhrHX08ZcfBjF/l4IJIQHCRhvlL4vAu
neG2gplJpK2+i7V1w0R2pH6nArDL8DH1+u20tOqWJVzM9NbJD072wuBpbQ2JdRlglK5QnoApwGi6
ronbWUGNO4WpwaY5bDG00iTzzBS3/TiNJ69wQFzOzg0ez3Xvzm8MX3bURdkOjug2riZ/lzvuwQTF
xcN7AA2j26CJxI0TD87P6wFjhI9YM9G3CiBF5nSTkEa6KsaM2LkxhqResuGsNUi9cdjFPRCmzC2/
CnRxm8kjtdkMu2ql8trZj9Ev5GyEVjv93mbBXS9PRdnNx4g18HW+Gt/aOn8FGIopT+87JPyEzDOT
7NjlYCj/8B3rppPGoUZ5EjWJZO6OgiJSQBkQr0BVVz9h058ZeNaB64rnHjHVTon6A53NvE/xMfPo
YinNsPweAHsb4PmUa5RnORL1AWqF7Ooty9pfIbCswsNU5DMoWTD90sxQaS9lba/Lntqgae23hRoU
Zh2nenjtCqattdQktqMqBtMUYpgHy7u2ZJ99BynqtWj9cfTmfBLli2sXe6X3FYY8Kqchfqi65WbK
jc3cEumUcQBc3aLfxUi0JCvQt7oI8UjF3qcvriyiaLr0qVvC7/ZeU9M4W8TRoaSMNY1gD/O/fC8Z
yrA+L47Mo+pNyjDzLq7Jp/aRwKqBikpNRHLnoBhq3bA5dR95qySjxwKPItoQgKnllvkkcGGPNpEt
GSKGbOAWiwMp8sfRRhWFwvTZtHBZqrbd1ePYBQ04nX4mzQ8w1jEqEGzBzLkyH9/GIse0WMaXJcUa
R16jQztBoF4+5U9Tx/OxC81XK7TO5N989QPEepeAj1BzJ/TD0VhOnaCDd9pG4CdsXuFLoGInjga2
JxMrcIjbqCR4kAgM7KQudCBd5Xg5yrW/iDsDyOWuVu39ZCTJDriyYA7YS26liExB5a7BTU5ktGPQ
BEnTgd3sb40q2mlYsUBojdcyqU5ZWzy3hDlvfL2ritw+/vmLVo6xQRrxxgz9pWZ1uimNjkpcpt3K
Nf87R+ex3DiyBdEvQgQKHlsYWpEUKa8NouVQ8N5+/RzOpl/ETL9pNQlUXZN5Ejy6Fo1a6DRW0CPa
CbQx5mIvK1DWU3xdC1M9jIaceNByzWcEtbOb8rnh0A5asr+Wafg3RBXpaIP7RiHtCbi7IVvqrZq7
UyiSImUm+Tj0Tfow6Eu3czPz3FliOkAviQmS0Clbg47Np/f/P6VkO/USZCJJXddULg8D19FBNyeH
BGqnOxT6PpXzBPRWX4mc6McjErMUrR6LENzWDVW1x4ShOYwQOA8mct+NoRTvfSslkhU2yKLtII1l
ZcNgp+4P0Hz8mn1UkNvMssXUvukM8/czI887fpzPICPlQ7ceFZENj60jysAlXC5IV0Jku0rdwjQC
Qtp3P4OonyHO8bFUCNJdbfqCCYecUeUHZA+erOq/lXaotLuL2S3NoWFbd0gr86RaVNpW6bzJhGq8
xeNGCWl/dwrRcAgu0rv50fBb3RLbbig/udbGcKjHBrgBg3rN4vEmeogIL8zzvFrrVXW4RRh0w97r
2CEXy3aJ+4c6hrw81ulfSbPs9QazkipJ+cUoaT/K6EXacfqA1osK1MBfCdIXSzeQcfsZ81cSItgC
8Gmp9h4HxAGKxF8aI0NYumnZs1wjRcZlDKax+AlZ3Pxa6BWO8PcPmmsOW5ZlQsCcbGgrvRqhb5ii
/Iftgu1wKJxdnVoCvg37XTaHgZqqkBxn/XtiA7IzgQYvq0h9FKX8ebjpGE3BkYJBiIzwF/nOlX0E
rWe53BQnO6x46VCDl9t4NnKPufW9UXWNbdnpW4X9Kpwq5w1eIgA2bYfifOYhOKh1C5CA00DM9BFV
zMsq8z40mxT0DwZMH1IV1tM+jQEskSa4lm9Eb8faeFn0++bd0R8n82iWCFBMTHesHLEAzZ9k1Ndo
xnUoG+ZzEVWfED4NYl6Q/62TN+kP1lxl/iL7PTZDO4yTjIUKqELHVve6A1Eug1KZERXllTmLcifU
c8qTXkES6i5nIpy2KCUiXyyG4mmsa49F3X+vavSUr810tAAaMoUDAD6lDUc+a8y+TV7d2RRbqvRP
yEAm4MWpCK2VrryQsw8sVQ+VdH0cZ7nuTMs4USN+gqeviE9OArRxfaNMHqm2Hz2ZcAwR4e07d3WZ
lZTBzGtsL0Ox0XjXQ5LMPXbwaAqadt3KUX7nLJo9AzATTD1tI9uDLRzF06t3jP8TcWzLZu3JBgXh
sJGTfrWqvAiNcnD8mldkKdvsVGej/YAK7FybyoMFeyNCfki3NHwopXgtRnrreSLToRcTRlzDICdC
SRAJ1j6ASmWbxcU/npytXJ2HtbPBC/K+Du0LmSx7lF4boIJsvRKnD0mmaeXwVJgm2hua5kInlbRx
LH9kx+aNizhjPgwHjWCqlUfIULrHvp14uO7UBatHEZi03U9jIkDkKexc+6myo38gr7mgqod5uhsk
j25jboHkIxpb4NjHpql4tQAq2C037K3towsqKICw6WH2yQPN1BtAOBlj5ORZW1LpRyhjNuZgDDsH
0qpn6xba/raDiGjngWpSDrTT8mBhZb7fyBgWZraUaVb123RRaElF2/tIpLqwNFyvr+dv3HqVjw71
axDTZrYwwa5oYNktcfGTtOxyhU/jBr/axKLWOrdZOocpkS2URsPFzNUPsbQyRFFzM+gKdxgKgwlZ
CbVsNvvs6I2w0ahzgZjIM/mdGXtq89vso+rBUeIgFXN6QnLhEpij1c0ey/MDwYTq+f9fEqokm6Xf
biVPyc+WyMHPOqG61kmPtnpAO2l81AjnOGDuq85LpZdngt/K/WCg+zGeqyF51ZNZPKa3Xqp47ISW
+jECoyX5ULLh/oXpj5HjvvSYAXaNQ3uhVhFMA5yNoXDlfJq5zLOGLfLa3ojR7c90FUdpJc6ZA/t9
5XDctrX2YHbgFyZ2hjorEAJcLPXQxpBrp6VtLhRNmyq36WlBt+MRCcUkl8OAmDVYZA6bJFrtMLNj
YsGACyGkSHh77425DT3Ax3HS+/qoUHpcMYevu4ZzIHAFsCA2CkFZFdHBAgHvV7Wle2Mycr8iFdFG
TgBG/K4BJgGJH5OzfHg0XYOsaDtoDeoMZWRvXrjBVOO/l5wzNZEx2g/KMArpHn71qMHeaDUEhD1B
9t2ErnjcCmnhBIgc/sFbthDPVGpotVxpBFLR9uiUpFdbzjcFR8H8D0SarCj85p3r5kBL5oYQNkx2
mLY+I2h60FrFpaX89ZhthElafpYWtFM5UGuWOlkUBXk1rqruY5bUgQK3XpKG6OemzV/SwFpHxtB7
0yF8SdFvLkv6Y5nG0xwRRTXTdIySKpp0ubCaMaSN5RPhnpVfuAsqdJNDPFP0oJvV3TjER/DcMDBa
SArjHUdomU8SFYpX9faT2bT4bnMNQFZ1A+vCbhpypDc0P+40byel84sW5ElK7bcZW6sMU1fumfAc
EzY3RSTEAfl14hFqS1L6ZIZror4MQ5xu8GnvdXaMPtqvo+RTyFXliVklM8fxSu4coCwkvf7YjLnn
OiNcnfwrw7jqow0dKcmLi+Cbk1Zxa+1ahjhTnrRC/ZywI+EOsyFEcBJSq94/sHJHEDuI7fUxGdMa
6M6K1a/ZgUx5ZoxLzQbZLEgU94qE60EiFgVXvW9U9zFdKXW0gi8uO3OE6YBEKbmaJuZVji4moamB
mVZvi1ocURhZvBBd41Mk4K3gIGIcK12guIif3O2KBdd2ypuWOxCvlQXfSeSzzJC83JiU8nW4DfeN
DinwUYENdOynT5b5SBl4rGJmAj7MzWO9zJyjgreEu7PrcjY7KoCG5aUp8x2xd+9yin9dG7VPHAVE
GYeulmEYFNN0HNuXcZy/0Im/ONivlJ6SolPjK2fUTaE34uJCEJmPZ0yR8CXJAKcAeCA+JvXNljsh
jvLjbPyuCdgYsl3idPlSEJMFQFe4d7G0Qm6tSJ9y1XB00pvZODyi2atSf4wMStdTYoujNCKEBmP1
pcKCLNevzNafQG0U2yqn3DfeFZG8GfGwrWqwr8KdNy2bOlzhoQLAmGTCJfVh4J45DZ969f7ILltk
PeAr6EfFiz41P0OFjDpl2oves9uJ+LwuqNZn6PsBO5fDOjc+NhvGH6vxAq76M55i5hr4Dl3yhQZh
POESO3B0/wEhOZuOukO3/S3r9GWmdymRO3k6ZgmfxD0+rLgSHqakCzh37UHNnyzT/cH7UGyx3mBP
aYsNFlCHnSYWf9b7fjEgh0JSSx6F2Ro3sUrC4ae6CMziE4TgWUnHw/ibEwzlD4DEWdNYEzGJy/xI
5swnJzXHNr74RIg+rKtSsKNKPBvZv1XRj7Z5f5OkEqMb3c3IeklvRJHXtPUpK1LFa0cWQHJNrgl5
aOCMTvZUrBt30XadsoSoLnF58/nmqZHgDRtvSUTqsJYdmDp9cOTaO6ytGN9Q5DTAu/GgouxwoidE
ZsjyidcKOXiPZn1BJI/kis3Ukp0S2RSeivva7cXNAF3lxuKYTwblr2CiSnjiXl2Ht1aJeJ5yhjsD
sL/W+tSMKEijYYdG4Q8B9sscO3sB3QVhbMc6RsWwxE9omUu1jZooUK35Jq1oYOAb2T4UomPU301V
rMjs4ozUPTmM+ADG+AmqULKb1PWfqOZtpjb6ZZm/2z66s0Z7b3b/eKJJOCDHwBw+CnsEBZPB93Km
M/YwLglUPXiIuT5b03gZ3JG2bh5P5EfoGN3ZTRC1mb8Zy13wRYqbAFmOOwbgw53pCtH1fSrc6py2
Ne8Kocd4yg007w0c3D4ZzpRE7xOCErjLbGoMsik2utQfjbtWhFUelEpIShwvCT4s+9EVyRXKBNy9
FpSkdjWwkmNAnLE3j3p7marhQlTTDPmUTn7lm5r19gZbXdkpnNyNZr9m5bcYp50tbTAw3SHvh1OE
dx0nXapvqq7cQSbI/Knm0JdRhEGtNXyiW37XHtyYbTh6IMzfcUIGqDqMniiOFx0KUCTP6JqOrV2h
uwYrgsqJqZQZN8dZMGWgQS7QiHZz89S0w1e/RoNHefHXKsXJqu1zogJtRav3thrDJnWW2xhbj71o
L1Wv/Wn0rUVJ16Td01oVUqDRKoZ2Nn2X8fRipONREDzk2eag42riz5cL+V7kNWrqL3rlVyvWjkTN
PESWIOGqr56ERbU7mvrNUd+RDhibGkemNqgq8j0VplrZXNi5Uxzl7UZJaBeMdorw+HQAgES7a5ep
DkGru2FRL9nRqKr4omIiRzZvGl9qdVN4Wji+QSuVCjYD1LQ2I0TXfFyTuDsIhKMbgNYaz0x7ZK4v
z/WoyMAl1ctznDh9bgrNDOhIz1hrFPaU44+d2vV+lCN+eu76Wqn3pVDLL/zVnt3O50VkfHFlx6iO
bRjrxOrWDciCSgzVWzIFgHjIXwaMD4J87LX8yvoWeBWm5UVYt3Swr4Z1rnv3bx3mo9LPB+l0MxkK
kHEAl1gT6qVyOjKDeeqzOgAMw2IsXg55fU/RQeheQIWJca1OOgss+GNuNMyBaYsfMFYXd6mMUJjY
0TDps7lMOHJEGw72CjNmdgDwR99DhlvA4aQbmNhWUuGm0aZrnrPlq5WbYx1xp37ZvUntr464ol2D
3CfIvQo6tbsY/FaurupjvwpEgXI5ZVNp6kMXQgPrM4FvrEiZEFgqm3n1Wqr447tCv8tX5g8ysNcz
Jjdx94nPmwFyyY7H89JZPpaiAnreQ+H0zr4exw0+nnZHrM6en6LxEWYxpwPdpJMvuOtzyjdtWXgw
SPjr7/cAgTnGnZAp9gBjE3QLuePDU/IFUUrs+NEqJEmrejDoNJoX+GcLoG3vPrla62m+aUn21i0D
DISVmbvZMT2c9BesLoXvyviy1ogI6rXdIlHzm0Trt1E7HImt6bf0HXec94RVDJSUZ01GtGEVfh/2
1dtV3RN9BQNX1tyIOkX8OKukIYiRj3KSjw0YED/KaJeSOiNhWPkzpP1osY/uyJ6+ZBapQKl6aZKu
eNeLSW71wpg36HK7kxWvQJzRBhX8Z0TxEQ+dHcjUV9os3hZqfCJzfdw6xPEoZPjyh1s1W4dkb8Pt
34mImU4c2SYaRKZm61Lv4ch2/pr2i7eyqgcUQUTjBEc1h2eF2STdKtLNj6RamJUXFdQ/TevyQutf
a2U8p64iLmIk4QXw7wa7iQx4fxwmRgj0Mes/l3iDibJ1Lk7Zk16NB4NIJF0enXyKPKgg38zSjZvO
sKQhW8jj38Wvc+1+gAvz5CZ3m/pmW7zepkxaf71DMVWXDxqSfbyri9okcopZS8O0/EstGXgr2XUe
zeVq9yw+zfxflMfvveaury5MPV0Jp2RMPh1kzcHUutG5dJw/o+1kmKMVDB013xcALAKDTIZQ07mW
ivy3gsZ4QEGgofxjgDM4WyCZya+DfWWA7/8xtM4U8KLVR6adgdY2T9Gq8A1It9/0CEj3jOBWoGC1
g4wovgzjogSLtl7N+/40RVCLiBRXGqCu36Sc1APaKsXPVOD4oiTNrzDadyQ35aFC7nhAP2OSU5Vv
yYxZcq8qZYYNj1KVTANcaSANdhGDGkuLZ/p4mFoRwaYUZyVKjwyIeTOPCpPwBDzDomGBaZCOjk3P
AUK4MysDPzIadeM0T8Bu201t0CyOMfsNIPTwKv2cpxMTD4whS7srlRfxqQ3KZ+yo17SMfbvEP09Z
v3i2PcHCWLb4UC8pTMjATdqJr+0uYW5jpOjdq+m6x7sMXGRsIirdzwWlOzC9QMT2GBaD1nrMWW6W
ZfxA9nvvlDSwSQnywFjPQcPwMVdLVgT4hvZmEh/mHKJ3WTzDz8pDfZ5xntGO3Rp1+DctzhspnyQ5
kz+vWUwTpD2rvpqolINMYUeTG9LOIhtXmnpx1L4+mFvKedK0jZgCGIiYV4MmRd5w903hrOVjYgTD
rGjn5O0dLcrrTEy4nyG9DSpywzwc7VOI/g/QZ1y11278MAbgai5GLDr53biC5pTkizWcnDjRUwIp
GFYKlk/oSx663vpLWSyW3cQAnWws9iUoVTTb8YXd1ntNOFfBUI8tX4Uq2tBR7tx7zGgNwZTRfieU
aboFFXbpuWSq7Exw17vkDdgR2vSCGy064bf7dXNCZBA4LveQIPjHGel2Tg3fUKJU0sptU+p2sEbd
R0aU4mDSY5OQ5zsG5hbL/OsHN99humByep99O5EaJovR+ibaCV/qGKfKrPSzFvdZnfLRrw7rUaA9
4GgHm1wFgCA0PcfJPRmKrewZYVwHzDgbcL3VITHRgNxR2SgDDDpq6p37XbLNE8vYxjVO99RpDmqu
fxX3EwEiCiax1EV9zP5wjeOziab7iqe299eZsRQ8+8Ae7feWc8YfYO/Ecjqgxv4TVvEker7meS48
3bTqYO07fHSdeMF0a8Ki6c5mxLRjSk2CrhbQ5jSN33BPr6JO9WAtsCAT9BtEZFz4OTb1TSbGbTyK
24D4fRApyXIImyQwuGBB8nyhk0yNe5PLjYBumZ+tNzdw4Wk+l3GLXYAKd2Ixl5nPeR7X/KQNAdeY
HHwXB3UPfTfEYwHKJaNSRHzBLcn/SmaOVmf8jjtCqo5VRSQpLrrvSHQPuKvKgJXXd0oi1JE+/9eU
zsKL7IrARfofJP1KypJaIOPX40cEstmJ4/SEwkX6JF6ZwTIx/JEUex6FyrfstfvN3efHhGFVPVO9
xZS2DMhlgKmgAnU2/FB9sUlAy+7hIT6A/XUZYahWQJ51YK6N/tSvXCmps3ZMsoYX4TjioVojuvE1
O2OUOpFH/FqhyCQHRP9ZdX44DFjuYWJWY6EnMvN2R5hUFYz9L5+tZG04x5uCldYuH9Vv2eKCR4US
mlXX7lVz3GgsvBqyVL9m0p85ocb+me3Wc40eAdgctwHZuffnls/YQDoUYt5/MqTD37sgVRA7+b07
AAmd1N1lSg5LLTu/jeYxtDk7zqUCKBXtLONRNa3gNTPnHnjDQxLOvCkifa29PwVJMU1ML43lAR0M
e6kmiQhfin5ms2GRQA1kNEw2db39soT6L8uXI5QEnJwj7ZZpp0FJB1LNlrHJVRAG4CjPRv7Wi0dt
wd9r1h2lnYpInbhAe4Oph9H5IqaQs4m4pPEzyRg1UlLyCy3x0R2oLnv7rsGT9JQZDHDw4L2Hv3Xy
a8vambbj+raM/tUJSjprMAdWZgtPuWNeV9A6HsGjSIvttoBkUkPg6GW1Ibfpa8Sic+jSiZKOIFWW
NL9Ttr73upoSr4286B47g+pHAymJjLNQFHYfm7pVs+2ij/rerciPL6E6Ppip+jbai3NLkZPhxRjf
WtRuG8U3LBjAUIWKLV+D1mXPQ7VEoWpejWX40zNdRUDW8ULb7DqBBHPt1H5vx8lpAp53a8222igN
G1V9Sk46JEg8lBzzzuw0wToWyNyq74onHyp+UZyYen9obEjIJGblOdULBTQ7NxuDnhfJMX83He00
4UAE28ekc4q1ANodc2HqgjN58H6s6jT0yGAJ/VMRXlfaERfrG4YK9jbcdaEk9AJYyLmEuxWiKP1u
63LGl7F6CtlqhyYaNjASyp3NvnEr5/pow95h2NhBqlt+NEdJDyaRgbtGlxvIrfkerqcHEYRNrIPl
vBUEtfQLRTO1uEftOtCCadmldLO/Eglot6rDFcz1W5yl4Ek6zH8azr4dCgk8RsXWHlCW6kBxCa+W
cGzv6/PJUadQt9mPa8gUhnuD3mHr8NMkk/sZN1Vggwn3CUrr3tgg8HTqH20iu92q6QwNO4pcPLO7
viT/qVYAOgHEuSx1P14qK2U9BWuSC7AZ+K01rY7moJKz8bS4KhwWsULNIUXB5XPR5iZQWAWhUSbv
UGrMLlTrGwy8PN31gdJ5MCzbfWgc8w0Mg4I9lEGrieAFPepk+Em3APsQKjcdq0pSt9HLKGqFf5Ap
fAIGZTQPabK/V7CHIUeHAWQW9myhlbu4t55UqdyHpFwUnSLDGUycbzhFHaoRm4vC/lxNbd4Al7b9
shnkBlfgaGfp0/+/4N+B1steGMiaEawyfVCL3njIJv1okSu0IQ/rZ1wyZqZ8ztDx5v6qkXiwMVU0
40QIbUtjylhHducsaw99KqvtSIAuKZGV2IjJYK/Bmrcv1+6YNNF2SKXqa9jJN3jp82uqNuMZbyQm
9CY7VTaKyJX/c5OiWi5MO9v3Bps497PGvLepHVwMDsPW6/+/YPkNqItBQKhHB1vLouHfMklgZSGi
HHF5IZlUEiSdAxCcPKng/OFVo40dHyuYaHtUInWYyFZspbts8wFdELSNizsqcNx1qCOpiAcfxmHu
c/TXt7hQaTnH4hpbyHgNtoRLEis+YuzsyRjV2zTTO+rZjEBSfxWrQINzn6YB3nfPVpI/3EPYrZ5b
x87H4QXhTFil7UeyTA7B6WZNvMJwsDMXRp3RnC3iMLZVBYWk51lolVQLYQ/fzWu9uV3rlsE5A0dV
J2pEnVjtGj2RQTUDGezQ41k0enxVphRzNTKMrSZGEKdw8mMlYULkfmdK0h2g9xGeIgh7dQy+q6Gl
f8oKqEYgNhkJAAxAuEHKlYOhjkyl+moIe2umAGnStdX9zOnGLQ/OemObYfudbtN8u4h4geNPM5IY
5LK6P6j8px3SY4iyCYs81UMN+3XND/QwDKtxkrl2G2fWSZDsjvOCC0CDGg+tsb9Fq7T9al7oFuAH
3OZ2UvZ5nexce3qcxWxdGkFhVasjOE5BMB2CaEjOGdP/FRNzSv5iCteRMpH7EQU+44EZJTc4H5PP
BkDI48xU3y2JTbJFEpSmBXFMl5DXADdzxjVP0qnal7Z5bMb2kFigLZgJf8yi0725TawgYaG8t/H2
qvA7fbwCcbiU8VbVTGVnZzD69DSufN3NbgZO22ABJxx2zaGvnOzEyQbCz4j9arBG7Irqa22xRamU
fPXzhUc+pvYNVI7AosN0B3nfQxGAiGpAuB/FU38i7ov5PN2KB0aDgA33yDQH4BsQ3rsgYWkjlmz1
+CASWzLAolkpDVLgKStQFk3indS4f5Ukv89IBdjIunMgjiSgROmr1RQ/Zq7l05mVJFpk9uTdgmOI
mW6QraS4qEYeYOaMvNJWngfVRPq8wIFplvS9twiimthtsv7yiVDgqsnpa61Bf8qaEgmN+dXZ02uN
STLEim3TUcy9b2iWZ2bMjSo01KAQ7D/Yvh8JdyuU/6gM6Kh8I1PsfZTiP4mJI1q1tdrh9z/qMk03
lU3QnrBRBLaz3KJtvgmbID4dXF2wRA2TaHOkIF33BVQWI5cXo5iGuymEiHW6nsp09FNhlxs7U3Uo
PuxAnFwqG5Ei1NNSsrFp9RwKT1EcnPVXd7Run9SkCmFEJhOmDYU+MfpwNJfhEYMEqj9PzwHLmzgM
CgKkfACtlH99+9ilreZnc/UugPNtYzjTqhEdDSvGKF2r8GpUuzkKqlxikzKoNy7bcDz+yCHnISxV
5TgTtrXpBC/64M9FLY+yzs+ker5GkWMAwJJQfsA8G0W7W/nGKG/zPRk90SkZnvKcTWzdouaZsKF6
xsBDQqCB7dvIyrOyoi6UjyWe0ZBe+w3N+8Ysqq/E0hjdmUDTKZmIxvrK3aXbTYgrdihW6d7bRtup
afqPEv7FmpcZu9d4qnHpOyKhv7VAhquqeGUPEWZFttFoJJ4NF3ImRGYbpdNjVeYUVOVqAIOqWFhg
pzQQvrAOs5A65nuZ6DHjLIbvddy5rNcEkz8+PmrHQWniDzRjTeiATyBFmv3ndP/PLQSBtmpX3HJe
OqAvBnjUcFwlyYLtsPozcgWfYHXmtk087pLs7imiFwrLYqouDbeIK0d0e4MO1WPqwt5iBNgPxrYX
2qWF8OSz7iwDhk5IeNp0kybpWe8zhhVI93ex3fKHkwWWtDcZGa9da9DUVZywkvOIugUWk6sVtyJe
dqNhNht8gQRF4e1lPQ3VYkmtjRqXyNQiCcLY8fNmvFEH6qhg0tmnBKBVT/vct0fzH9wLfFZOpZ35
DbRippj3+K4Z4fSI3nsJZysf2OAClOZHy7DxtL396iT1GuL2huqT8Yuemf+ow2lhunyfad3GnYwf
WJjVDt8sryzZ2048+wjmrWC6353tHss/rgNnjDcgisRWkwF8nhfmCv/spBkDTE+/s7HcjXh+LhGN
GZRPPQla29jiy0eKsZ2Fu4vmGunAWN2V98AyrezNGTuMaQuc5Upf0mfXXraUUEc4cc8l8bybee7/
Ee5AZvSEibnjDeRCZZ+PkpOjcUK+ilYXjpsYmRmg0IQi0ZshDBbjKN34igG6PeYaZTSuiYGo13X+
3wDmqTrJicwWcIN47kK8NMhfNsI087zQl0WxsydM/JzEH04CnI3xl3tQ0vxzrRuCpWuG+cmE7rew
+3UX1WvpY1vBn9sTMsezG5KwBWkSr9tcGkmgknJ6Uz5kE7936VpuhspEJJWWjItSsD8p90pRJPxm
s/8wirw4IqALagxH7GNHfGoGbyDxFL7hTnHYxDmPteiYY0VE3q7SgkBELQjV2UpDdDJlMLDaD6tV
e3ITfIQg53ZORsrmSFLLvWHelIkz7uLBUXyKo4l7qdmoBXEG82o8xq2Bgy55nnDWeVIkGZMEzXpJ
5hEzYh0QNzwjYDeiMFrXjdm1yEK5npj4M6nDA35UoDfMdgacetFsjGrPsjffe7U+DP2oYRADrdVV
5VdusVzkzRyLA/qq5y6bjyr4ArSnHI5tZVNZ5xzWA68J8/569S0nf51R/JEm36Adc6j+SG/SYBJV
RXxsLAJl2hgkKLsX31KYFhY9vCttleNucTzGofd10BpEICejia30kLYS6QX7hclhMbD2DlybHNtm
rrfHBK89uBBEJHe/aM0056ISRF4M03cXU36yKYqQXyhcEEnzaNjuS70W/P3T8oG6hnFVVRmBeOnu
9J9WIjXQS6QSg3OnQypKfiT9krOIRi7XXGr4mDwN/bbW0ZnEz9IrTYHAOUZhNTsQ8l1pB4lKzkQ7
JyIkeIlZZIVLVOvVbR8jPydslXHFRugNnLNRi3GwzxlnS0FqIO/zYsN0YIAbINKNfYUcG3+cGpJR
JnlzQZeFbq2MrAABWi82jFBLUr7fHVX9XA/Xslzxua+spcmW8ywySYOat5VJyx/s2D9G8lQGqNtR
HqabcYIqXn+NWmodDFizspJ5yOqoQiGmbBfCJvRY6L7S9T9kYzieLIIiHkwENh2s+XK6GKzuvULm
e6NIAYT0aKjNgVrctqtTO+ftlhgtfZ381kwB7Vn5oZhIOFMcHsOGvaBHWVNtJuIvrUR811Y6he7U
LIB8BaIptu1NO+1L9dQVVBA1e3l6xaJ9mbEutrr+qrVy2ZjWdHZB7u2o7YJB4NMlv5y44eoSWfhZ
O6Nki6hHh2XG3VA6KJFt9vREbgD+NNChufTKE/mdoNmYWAO0WRJifZr8p5+zxoMUBjPxOsesEzM5
rlv0yr5Bes8hTgmlSgUtPktaBqzw9ZNiOKxpQfxfZGzTyXxqm8IJyog7o4XCX4j6k6kyFtdK7JtE
DRybwpsCxrkrPfZVTzSXWho3dSEJzEokWihpHdAY3iK1eDGp/gWoLIJpNkn2r1ayN5IjcFBZyROj
lzUYoXJ5AHi4HRfniPWl8+11RFC4WhzCztuA83h1yye1UHYxuccUfssjErLA0nlzFRNvKVFnx7GO
EEdnLyRDzZuMqvPfhF5DGtNjOXCSYxKVbEdYRBCFHpTnWNMeSTSY/KhHcTraeeNzaOMZ6xXeTVc5
xoxSHP2uQDcB7HAQaEXxEzXtbh5ZltNbA4vL7/B8FL3iH5oxnAAFi+j8DfTHQSHepKuQnszYg+Wy
LVsSoLC0711nPTtS2p6rrqcooQrqKvL2kOKP7O+BfCCig8s5yoPJDaBjn1scarABsjBF25Bu+qH5
y1btdzEB+TFWYq0DYTpa3F9etNxTFU6BNXlaq37HaATyzEg+ARWyXIzvZV6v1FGvpMQ/0El5UGLf
15UX3RlXX1bJX26ae8difsTRMSAqaiqLeya6xvbwCurQL0993b2oMr+KyCPg9YG5/U2zzC8XqjR6
ViKJleY5aRm4sFiw4uzHtmeKOab8hixOFekvXq1ar4lVbPuVZSHuQYFn1F6VAwLvS8W+aVZcubOG
mpEWvHA12Vea9ZDkGcwSc6Y9/6UpJstaWXYU4DIsx5blndX4lIyxn/3I0bwyduQp4cy1UmYisYwD
Qn72qHZjRtM5a2fC2FBUu+JsSusdISmLH9cIhgb1npkku0pTHqbaxDCeOI9IH0RoA8xnWfacTGVM
QvWysXOLjPY0eTKnZvQbpeVWH3/HjH6hFfMrwWH7SDSPOhfuxkGpkC1WEANw3mB2PTbjjIO1e8U/
TYPIQpNwDlSIVdY+lBYhKDlvca4leKuN/Vzob9C/TqYe3xjd3NWk2gF/eZ1Pj7rbLF4KS390Newk
ql9ym4cdQ4qVXLRpkdzTSUx4zZwfHdRiLpAibF/crwOYWOo+CpZk5m/escGN7JUkldK28X9jeCoa
Z2eSTXckxQECPPcpWVpvVjuo28RmOADVF9NIApxFSfxJI/nSJCgvwOjaPIqCCBWyPMrCTLZ6r5Et
FRtnLWItNy8iD1w75bsf/qPuvHbjVtJ2fUUckEUWw2lndbeyZIUTQrZs5px59fuhZ7B/ieqtxqz/
aAPGwgJkq8hihS+8IRErZQRNasAfxUdzHZpRjgYoigXKzajqzgNtvhhYcvnuCtT90XW6UYvQQWa0
LK9z7K1J9Eir8M+Cv1CBqKL+ITsJBy4wnoo8q+ARy2ZpBC1c4Q48YGi/orJfEwOq2kb1NTQcFOOu
8Y3XoLQOqbTuCTLqXYsBnh09aIN51aLQvUu1544C5qqUkNoUo4Pw1qKxI/H3eQwzoB2iWVmo/EBn
53KylPQS9Og1CwnXYFLHvFHvsbilLFq/RK5Zr/hd2y61L1UqpCaaOksFlWtKv8UlYix/VXfV1UtV
WD87WjOlasabUqc6Uzf60c/gq7gtfX6BsAHQ08tBM5KVVyJACAaASoGeHP7+B56TSc8KZUyki1+Q
nyLMUj1v2U/CEt6T1Kud0IhfnH6fh/K17jN+psQPNk7CpQpzyGqryzIbniJMWOCqAV2lwUaXiCCJ
dvMk/nbUhrC8NlLSPre1PcoQ47pE4w4wr3oZFt0rmuAg2SRdMcxOcaXRF5rI970ZJcBvm3dX77dm
uW1D7qAE3iwi18DdAKct7aw5kOwCqE/le0YHH3oAFNzgvUPxm6ye7oLAKqcQYo84cbk1Pe++bWUK
7ql71w30k3LyGg7j90xYL3mXbJxgvCJu31CwoFNMN1zT4jt8RNZlKN/ojK+IR3bIgy3tUrtHu5Aq
NyafSxLtfdw5x8CDdYE77H1eIAGqdVPXbkSgqanYvwXLEtC1S+KXKh7QVIf2VgLZzgHHts0rmIYd
dOR4ItKJknZ7HhFyB2O2SWv9zRhilDUsF8oT30jBBAlnpyPiSpfo1C3yEos6iaSXClsci8loaboT
llNScBXAHd3E3FI2g43gvsC/ugKfeKzBDtqmhScHt31zZ9f5ETtGHIRy78k1i2ecbX+Q9uaKipt9
f6uP1UM9IkLqtw+dauxKKisLJBNB/moZ5zX64klXRju1TI840HcAieirFChDOyV2BcADzVg+WiE5
qPazBbcOxx5iWvBLVa3Xmo4BUENlR/a41WNqpGokJu/THD8zcVXG4VsQDDjQRV1L/BGRGgudiiod
BIkmxLXrJ79wZq5Ww/g0FkA/CnW8Q5xZp+65QFq2WXuCee+1+BhFVMFBvHMAeoCEQK4BpYCTEIQg
FCvnMhCVR1UlHvd4FeGQzRnUJOVz3abdKseHN44noJ6PBlpZkoZENXyJ1pw6Lr21piP/k/WzE6J5
bFrnqUExlBhWwfCwRQLYeC7pgwp0iqERpfjpwUaQ9gC2wBouVUtbIT9/9EoS+zZKwUKnDv03sAiG
lt8GQJtRsaI8Yye4AWbND9M/GPlw9D3zYJQBNs+s82zU6GNBobdAmrZuSXuILj0X/3CBXBMdrnsn
y55RE77EsAsjZQK/LM/eQ71eNwhQTkvdbcJJPoozlXz+ievRdZQ3uwW8Dip+0TjOTRAEN0isvhHS
XLp5jFO1FlwHPGwdmsnE/H8OnY5/0qVLFkPB5QI0VMHBgiMCh1dgfrTxU+wYFkPL8eVyFuE+Tv8p
+lkc9GtEbVfeuCPj/NWb3QuYY78Bmd6jiLZyc/UyKjWbzIXjNALpAA+N1m9Ji6p4SWnzRg7Ya6S4
YYVkG/ASN3Yl7v2wfyyB11F1uErcaKn5Q3dtgV3x+kMHTYZFQeXSy6nwrXLJia8roboxkvGHxKkF
QMk9amAITgh4GjGY7JVnjGvEssHMVyRGAxpDpV3fYWHPli5jB1fGdpPkTUv6hC5MgAk3NisUM70r
Qw3XplKKnQmvgkjm3RMDHk8KIWKihBd64t1Ky7vqKYkpZvuIWjrnRV0+1nm5Rwn5beJ7Zth2LHIU
kug8/tTjqkaM1HPBIcUF4fH4rGDYjskqxAvVidcmCeCqNm08iyefx4kj3INUCX+b48ThAyABmGSb
wHaqohxRd5jT+L656xBCCdTOZDmMHnmpuWOFXJSEBXaODm+lociAfC51rwX4qlsDup4inEkcEsiS
BHIZTMSvDnHa2nzSJI7Fcdi/uGm5domTTYIyYvqFhTgposHRLkmL+zTNL6wCIpaXlvCUff8t7qif
KRoV1Ggv+/qpMekjlwVbLr8zRLvPS8CaJNN9x1+L1iE44RVy12gotMqbq1svLlWxlVD1F9ihu142
+U5RURYZ9TfNb19NHw4PLbu30fHwGoXKKwStS1sdJufKFrp38JDoZXK0DZrsrt1trTL94WKp09p/
kICkdoywpjGF7b6qX9fNcNQbFeoDSMKh/BH2U/7h/ajNcZd3AzbIardCURv1Ese/SplFdEWXlWzv
+z46UpC/0P32j9oGk67LEtgtHPzO31l9eCWxfV2EmXtItRAAOOzw0PeuCivYuQO+2VVyKWLtnnjs
Nxo0Dwm4WIlK28J06x0kB5AnPKuPLiUdnd+FF90rtQHISvyQaoskv7UMEpRPLbVGFsW/xONuch2j
QVy214WugXglsQsF9XBFynuLQjFNLm1paBo62DBH0cH+4yt4kgJwv6NM8Yez2kxadU2D5hdcEfzR
vCZcKyKPkM/0Qc5GGqLOLG3iq3ePnZEz5iJN4ZyPIdAkqwXzrdUQggc6RQmEmKlYj7j9T62302Xn
U972gcEv/bLDy6f8CT32qFg4jtW6eLII9xeqoxCxK0s78teq0wmEoYB3VM64Sz1olgmF10VHXwsJ
D2SHQpPRwek4sfOq0lyr1Nd2ZP0ja7TXvWGF1OZPL4r/GEK/EA0wZxjbSzdbYTu7Hr3fngjMF/gq
/qoylTs28SWG9+o+ijUSYelOJdWOC4XmSy0I6YbqxShBLVVpC1kecDQ9lmWN3yNHK45oGdhRxAyW
Zpn7BCvDEyu+XGjN8Kxg8ivK6LcwwrfWE6C2sBJCfNIjZ6gSJKgL0dIqE8NeIiNEs2lnyPEBffyN
nb5jJXiIwqewvm5jvqfd5T85oh5Buj7Z1PIat733ku5PlhJGQvcmfABC63lWvMVhWjk0ZXwz2sWL
g1ShlaPcrhnFix8AtuhyGt5pbQ7QkMMp1UAyZbDe/P7JHaPfdJuCQ91iyEdFEEeog24lPe+Xqkh6
ymFdK5D19TeLrFbG3YPmhzeZMkmTrd3iyFXlbBTcnwYwrQhyteusJPfmQgBA5GnMcEx1L6u6VQDI
rR9RvtbN4kc5rRlTAPRFYHIHHminD91F1K09/PjQPt5HmX9pJcGFiioqvINxpzavYz8cC9/eu35X
sDqjdddF70plbTLDQ6gdGjM22gBk6DgsDCdCnSu0IFppfQW3PlnZEDiXGMTpFBqpF2U5EYdDMLbU
lfFPO1bZKut7sYQEjk9OD8nP0Op8WQFE1kbRbUY5+gehJmCoXYJraK5NCIDIznPrAuWFcHGJcrZ9
ISNkJkOEEbj5nABGtrbElou4tpPbVW/qxhKTcfq9fvgOu8o7dp1zjcDodTEAMXWy320Im8iqQC8k
NgxHek/LpkIAyoiMH7QjqfN7RNROb/6qO9Z3CVe4rgSFnqSHvKx3iAcXAN6Q+2jXnkGZOtKxZgQD
ri6prMOQchHl8uoSHQWwsDZhraGV7iopQKUOVBDDOGMph36yG3BWx+gXy4Kysqi6tQD1Gn/Xmajo
FTg+L5QOdGppl7/wHLkVbE8ILn60p+60EXq3yWmPEptxy4TGXoE2hLiRWkPb12/KeGcUnJFu+yeI
5JPi6nR6/qDpJ9bJjxwy8BLnUyo9TsMCqCIeEfeMrAMBjbLlEucdhTSuXnp1gMxfaj+bOk18VIUA
ReqvXhK9FaYAn2a320G+mCiOrhI1xIEeDHTWDCQl8X0uix8FNvdrUaSPeJCBmrBs8NwWSkhTDqaX
CDC0lN51GDYlZoWrBL23EscW4rRY56JCJguAjbhDQ9nZuKmyR2/iDvObdlIwXnSZi2vrVGDpfHtn
4nzscTZvk0YV647OAXIll810BCZpSORq6L9MbFRWFL7eM1wSCTKjbUepYCFzKqLIm8uNnmPQLWjR
8oYvpfBoNw+Rs83C4bGmoHlR6cpVP9rXeV39Khz7AYPM7hBZ6MGmGTyCdgQx2DTyiZ6vIJUeH31Y
a3dAHJr02XYT7zl2EUpVR3+LusmaIrNGKXFRWFrxmEU8CQAy6O+WUsDj0KJtixvQhnwJrhuRVukm
ZFB1pF50dZdvS9/b2y6IPjtB2Jl7eqEYZbypclp5dhNq6w7VtNsg4mJDEjfS6Kbh/5quVbN4MrAD
3cjB/wXob23XxdNfpaD/yIZ+0sP8lf0/tEghn/Lnn6klfRRL+v9J1FQzv5VUunyLf78H3fBRTunv
P/m3nJKl/8syVU3XbLAuusWv+rekqSX+ZTrCsSxHlcKC74vK0X8kTa1/aSrsN4zA0Hlx6K78j5aS
ov7LAkWiQsET0pCaaariv1FT0tBn/aBoahmMbzA8jyJs07FMFJ0+KpoC/CpiBTdntNxGpENuU9S6
muwe74pl6zZrrlOsuHeSduffxfRv2an/rKWPWqra9Iv/R0r13wNTaNJs8mDLtP4+2Acp1ZRaIVjA
Wl01xrMDOVXlhpA+eGVCbTUgOa2UVW7SIcZK0SctUDgPEXmF36euZO1Bkt+feaJTU6GrhqnByWCK
p1n/OBUp/mMjshPqiq9DT7BGIYmWla/vU3az3SkrUFZLAGj75Ob7kcXJkQ1BWAnCxdLE7CM4oE9z
Y2QuRKZtI7FvgPz3tbKm2UKmYD+6yh9bk5eaZyDaNzGpjb2JOH+T14dceM+WMVwOgEFVlC7pvNKE
+/75JlXb+acyHEvVkWQ2kdSfPZ6iO23qe83U+iApvNfxAqeReqkWOOQM6REO2Xp0ysX3g55cmVLl
e5iSRa7KmdZuHlkdpnKMGtlUlRN/XbcESQOuvM8Z/FkfUHkltzgaH/53A5vT1/qwMkkp6OiqLdZX
dI5GkTdUeOrr2Ho2JYzyoFl2eX+lGvZD7/jr78f+silsbZpkzdQEh4IpZspmIiQQBHtIXdqAvAvB
tM5Qxx5ruinK5n831Gy1g5sTdgiqfIVtBqomGJVEw8pFhTLUujOfkjPu8/rhrdgzAgc225xOnM8T
2ubq2KuBr656mu0RJbI6SVaxHh+/fyPEnL8dx559OOB+uhNIT12N+BrkDkGrjHfB2BzGoIMYB/UC
V7LUI7giIjEM5/778b9sk+k1gbkahiWlaWqzGZWGkfek0WwTbYuoCyA0VAEGD3BGv0pp1nGILhPb
2H0/qob09dfZ/TDsbHb91sURLcw4PPYxxDrFGlcYI8IZL+PJDhQEUI79M5HTBEtqzm2W6aU+nQ3T
S+sqtCPOB12Xszk3Q13p0NWC/Wk9ez71WaHv6qG/6oSy9jRljduPq6RvdvIa/vbMejdUgHzxuKak
tDGseIcf4KH2zh3lJz+FYWHRgMCD1Jz5U7Ec86BmJVTVz5aSSx37a0sxdlWBOl807gs0XVQwaIoO
mGaM0Fc19g0MnzHOtpnEq8WWl7DkAg31/scz3+vks3GD61zgpg6o6vNuwAvX85DBU1fTl9JfkuwJ
ENGKtulWNACOMUOS+da1yHdsFGgNEJlTK5pStMOUBQpCwRZ+sO9URc8cPpOI+pdvKWwsEyXBhePM
r+RGodRr61xDAzWUHrEwFaBQO/4gmkZepDlkwjnKCSY0eHfZgLzwwqfxliol/gqUDhNJ6pNiBYqZ
1mEA8j2O8TH5b+8i1puuCm0SgJTc97Mvaxfu2KV426yoqiMmRoeXiiQapOsS96xplqxIXOrGuQVl
nJgag2BMM1QElogOPn+0yT7PGwKmxiudi6rnOkjce9rw2IyEIGlSFKVJGyt/31jVhVaMV23HYzju
j/Dc2j61fMD3CVWVk6CmMz3px9upk6jStfTA0HukGw/T0PbuKIcdsPP9FQRvCGcrjHtm0U7vN9/m
aEtwMxlcTRZB56dRE1WPSgcn7ZWmYGCCq2LuPjicqgk3IxAxUC+w1nHx8av6+szQp1alpVoEAbpq
OZo1e+EWsU9Qow4MztF/biFaV8PDGPpre+B0sRy0cCmHVRcoEq2nJzBgjPyTJyCLNW1BIxxC3ueX
R2AdpQTfHVd22h4sm3odwmmKCO4Mc7xoQjTcDiUAgGn06HpwlOcz459afBYuO4aqWQTK2mwG4sCP
cyy2aXsOya6+GIDQwJvOHPzfsMxKejSG+muXPk6fglrAPwnJpUWRlue+xKlFYEmH5MOBd27Ol54B
a0IDbUh5y/W26DrsJUcq4IWjrfl3SuYeqzg+On5y7Evv3BzoJxYgh4/GnteFLqzZBsyB+1Dk5pZT
MqRXwSa7HvrKMMeN5oAUKKDD8kJazVogYthrBwFHN+yVMyvh1N6z8KCQ3Cu6jVHD54UAA6SEQseH
CDt/3QE2yG1BjTimfYq2Ck9iC5Ra+tX3338K+uZ7j1SQYj7bXbMnpd6PO15NZQ9inEitSN31FJMK
VVmXCeZc5CLYrp4JDLXp930Zj61OWqiRjcjZcseBCmyPohOEepQgq0VpJDurRnHe3UjFfmgR1Fbl
Fp5sh2QA99sReYkHJcpu9Pzco5yK6Gzkfg0+PIfePDvFAZhWr4Oiaj+VXh3Qv8lNlYtLu/LuEih7
atdfNdEDMLfj4IYX38+7dmrN2Sx4DHC4D4Vqfp54Db8hpGFMYK29DQceMIdpXNjJL4QTEQLqf3lG
dHRLZDKT8ajaytsQtj8hjJx5ihO7jq1vk+kj62eY9vSUHw780IY0PEoDM51iRR9yhdHOxikSPCOQ
JBLxyiLUVCl0pmqyODP09IKzlfBp6Nl6L6N6gIZA+For7aRTuAyzSUWq2ZrujZHoyBLIfZuCjtRA
QPc/87p5QLthmwf6ZRk694Z2tmpwYgcyFUIlxMbXhfP482REtkg9FdrhvxOkPtxXTrQrS+y/+Uz0
3+6nPqDpePB+anrf1cVoRbvKUDbuEC1duBzGiFu7xrO15Pbd2WD81MeyLYopls5jmubs+UIYmFCA
eb6q6DYDIhtNHa9YSKvI8f+YKES2NwE1cbc5e0mcHNlmSCRHVY278vPM4Bzm0V1MWaylf2dGlNFr
d6MpFVpb5t5yqrVLBfhPX1a/vl8kp6JGgxuBz2LAT5TG7JWxlzYDIzbwGsSRIhIB4ogtnZNu40kE
SkNzhzXtreT+RjETeU4TjOh1haYjRfZdoE5J/J8cU0pF1D/Hlh7TdmzoCJIWfP+cp/IketJcHqpO
cY3/+zxBmNiT8TZU8eHV6GU5LuBJotuovToIPkSjFSxKi8G14aGr0qVhNSgXnFu/J5avVLE4siHz
i+kq/fwMI2XcKDYIo2p4/lIF0hoFt8CcaXYi1DggZuSKfWoH58LX6RvMNrKc9gyvrRriy82txcJM
cpOgsQh8aAVQId4qzQAULigkoVOkDzAw5XIsFPrsLji4s1HcibOUktoUPjoE71/ub72qOlf6IO5c
ID1FE+/wuLh1CuUYd/Fu6A7CwG8VLezS1HcpecbUcFW85syRLk4+BmAqKrG65djG7EgX4Eh8xwZ3
22NvZ9CnNzW5RlYHRoMv4e2Nw6NVIIZLByoK8X5EgSC2ID7k7cHWwtfG87Ya5oRBUKxyfx+rzruS
1jRbhYLVH2S9oTgTcpy6jadyr0apmGKpmAd/yFgEKcxnlovu3RdOd6ykXMsamGzeme8gKy+V8TGM
8ATu/cBBGX7re+MyMnC70JGBNZdnttGJOwFpbJRsnQnhp8rZnRBKkGyaw1LSUkCb5YBUTnIdozKB
0gWaMWgCvHlNc9BS+F8OgAW7T18nVpwZk73GxmWdetSBqn+ywlldBhtcM4iVZh8WFVtSRs8jNAtc
HfF+mJ2BEe1G294MChELmqmLmofEiP42RejLRjnHU5M/Z2bnROxEuUFyBjvcArglfN7gUaZ2mO+y
zNFyg7cNwELPb9AWejDddhPfI6SXLEb4pK2Tv4WRfR9W4xF260Xces+gOM6cedNo820vKOyTO5ic
0PPbKG4CIMYRt48VlDcmFpzJaL/7NRRBD4wnx02Rqb++n4FTQ+rkyFMxm2rxfMi6sq0OKb1h1YEk
qyykVajaJp3CJtsayGnyROc+/YkgERcmk3nHno0zZvr5hwCpzJ1cb7yeC0iznn1fXWu9hMXtb6uc
PN0r8a9Vbj38ahYds1/Z3rktOi35+TTr3IFS2qjq0s74/ACFbY9aXfIAVWrjCx15Tz2AZvRHVlqk
HC0Z7XASv81AhSDGTE2w2TY9YlAmDIWX72f/1P1CW8hWzang+mVzZpkm2qFXhhVypnmO0r/aHlIr
vh3RoR12vWqvKCptvh/zVNlVUvDUNDAiU2FmtuYR4RwUtOPBkhB/OWN1rdXGhbJMF3ph/bER8JLE
QapPM9btt2fGPnUaISz+Nx1zEA6fjV04WB8i/jPgS4Md9p9O2vdZ3R6qGglPC287Re4sOiV0TIjE
QGbVtMJrY5cBGOp1+5ArN2ce6NRixDXFknS4dHLE2Q3vOWaZolxGKb0N92rr342iujaEt4VXg01X
dZ0iqZEPCba6SHcBy/1+/K8LgDSRTtLUNDQty54FY2HYqTCdmI+saJbAe9Ix3kvPhY3lv7xFeIsH
+e77EU/EVQxpq4JzF0uWL28cm7C6MSwfkKGo3hC+x0XWu3BS81AOOonaHsrTBi2LJfKlB6rCx0Cc
jX2/hjdkBOw+Lkngsc68f2ZTAmrcOIZ67eq76eTV+6cuqVdTmSzOKDgz7z2uTyMFakNCm43PJWlf
44opJzENhDcImDR9diuOUHNiEC3sAdvbTsGu1dUX/67rRrspQzPyZDfu0/y9AMaZoMA8sYC+/xJf
6wRCJaqRtI0sDqJ5jS5VLdgsDkDBNoGUiqJ75kW3AQ7NVT6ACm7PHHtft55QCQq55SizE05PS/HD
sYvFoVYRaqPiwevafYwSHEqZEEg1yhPfv9mZoYzZpmrVzPPLnKEweF4aI5dJflOn2LnI7txhdupD
YmCkobJo03ScF3pBqCWyEgyloc4i7PLWHiyYvki8pzDAEf6qERkDG6tMaKJQ4G+VydewNK8Uz339
/q1P7WUsjkANaKxtKj+fJ5hqQkJcaNE8wpUGT5QLlJgfwCdf+nd5+2p53lqNztb4TmwlgieVKu8k
NvPlAIGOZfVjjDZLFXQbwG27CPkUvVKOhdGux8bdlHWwa5WnnOWr5qj8Du7j9689vdbn25SjhOYI
+MDpHJ17rGZk6VqdyH7VrLFA2IbEjH703AkYJKiyDWff+MQXF9zaxGvUVkFAyM/TjKxhGaRF0ONT
mqxSy99bmXtvhFTafvu0NDBb3+CMuokABpWmHcAyvRNwQL9/6RPfmrcmH+GFaaXNWy+YuZt6lymI
DhbKWoXsFLfdwYjDlQa7pypglyFFT2/t8vthTxwZHJiaPXWiCJ7mwTziNTXeUUWHWgxa4fQJixz8
v44uwgS1q71/8JbURbgjmHHTmpcKWjx5hsqZjAuA6AUknPg9rFGdA8fESsLUkp6tVkTnbqivd7KY
ImBAOTSNKCXOjg+MjyhRTFIbLT2jpn8wsQodw2hLsIbALEbqC0+9S2EaiOofHJKCvFe1HcoOjjmv
VzlWYtRVZnTYiRNti/jYIbaMVAqEwOhM+/vUEpIcwxN2gPxs3ldMReUYQ+J2K0r0SL7FK4Wdo8Ig
rMYeEQ137XdA3f3+TMRxokoqACsg06tjDEdaOLv6SidF0wMJmZVj/HZbgHaQ5ouiWPt+9hrQDMis
Nz1ocdHxtpg73ncaeBbNfvh+IZ86NEBMTGcWjYkvQchYVAEq3dgDezEoPATbWqlj9QVJpmyXo6Og
NnGuqHJyvg0gDdOOnfbs53NDhEbRpwnv3RH6evRmc1lhBnkbGh4avjQndViKzZmb8ESwLQQXvI5g
tG2ztKbz+8Ot25m+3tGIxwcZ6WskH1En16qdO5FG8DCZavMRVuqec4xbIgBIPxf//UQDthXEfCwx
MaHWPo7ftFZlRoKJHtx2py5zrqUh9aFyeSvz0Hf6mb176oCirugQWYGt+HIujrqs6hJGP8VDHymV
ZomU2aWlPvoJRRkaLt+/3FfMERVlUzK3yCHaNP2nQOTD7JpIKKqNhMyA6MoWu89d8VsbzTdquM3Q
b4aIIMe57Uxx5qb/snqdab9SoSNLV82/UMCPw+I6R9sqA3FUapgto8YJtJVcscamZ4IAofWnngtY
pzPv0y37d0gbM3Xm1iBh/PymsvOCRi8GdQUsAivupNwqWX9wshhbnGSVw8Fzweav8PVLgNydg8po
X74rw3MakrdbU0N/nqegIaf6Zkd5QFEL+LPhS3HlOICrCy7jZW4mOApUPx3bvrHtbZQoT4jyvhvQ
DC1cjihRykMQ90+idc9cUH/Ts/m0gDfj21NOsMAsfZ6WSsHziHMEDI9w3v1YuVea7dDUO+m76tJQ
SnvZi8lwHK0iBP0RIsBfWYTXeCzbiyc/3jrxj7hFmQzZU+GovywV4RRUtS5DS98FtPCw5Uk5j3Q8
zSJjr4eYH7nWPk2wVDCtc/2bU5OM5wkfmTqMpjmzEwrjEKPDPhwUTIhoXARqJEFdFn+WHm0JmXfn
zqbT41lT9W0Kp+ZpWG2UJmK7pboKa+MSEQhMYlHEup+65VOTNNWqC73tr9L4IQ5C7BWddQd0oKzi
Zdx7D6Zp/4hN7UyE87V+ykojdlaJbiag0uRm+nFveQHu1k3PJETqQwGbCZ28MDny9AdUV2LRoe7R
IMer701Xv0RJpC+atQbGcnnmaPkSZk7PgegQlTGaNF8ObgVGSI30NqjCQDtqHWplcJtct/rJYQoh
BHKB2R4cGbxUjf3YViBtYhVJ5DPHt5ii2fkCB8Og2pQJQHPM971eN22nyQnLiYW0naGAnoVHOWxQ
ykoXEAgem867C6C2opSIyplym5vc2xTi8VVe1z19GhKQJldXpuXctWT9vWredd5w+RaO7mMpaaO0
9pnIRkwhxOyhJ+wDdyzT9xV9IlHlypWAuaOOcPBYQwsZyEffCJ7KCuFnPPtQ5dRp+NGkXZp0xoPQ
yRco+lz4xPS1Aiygt496nrxKflhmzc+46YNVrFjrcnQh1cXKjdNyeVJVP/PZpwNj9ujUJahMsCmA
ds4LA56e57YR0xBEP3KZFPYLcgqKlkNTNReoW71kqbjIEaly0D8KAvWhNM5id74+gqUC352gA5Qn
SDA+74ChwEHByuypPqc8Qhy/GKApuU15gWztzwpjKXRs8Zvr0+BA6yOq/XMF2q93DXEZZQKOU40q
9DxCNFuh6NgG8ACDcW+DthtT5Iu7q6h7Qp59jdklUp/I5pnv30/+12uVcdn8BGjatNhnd1ztW5Wh
try4L4zLqqYT6SvHyPwJYY5EMlnpw1kI6slXBZRFCVY3v8JUanTD2tQIafD54lct+qNdqLeGm974
Q/aCfUI2dtedNHAswOD7+7f9WojjwprGZblx6KNO+/k7ux6uemAD0av3XBQ0lHsD15SswHsnNkFt
AVxGCgaPzOgWthOEvfqdZPjtzEOcnABiU3aqxaeeL7YijJrOxjhrlWPhZbrWunDj41A7d/LSxcCn
iuqL7CDz6O77cadP+XmbcVmbgBepWYDRmnfJBkVTpO5aA5JJnKK0FWthrRPrDSjA5vuRvsaIU1wA
NEZOuQ7jzSJgONFFrE595M4FTGpV4D8sJ/+ZGkjc4gSLoFCrrOzMf0nb4OX7sb9esAztEHkTtLG8
5pV2z43qvh7ZSJ7ExlOnh14TVmh/VDBpWmGeib2nm/HLnDrc5qCOuDnn2xZtIUcxHI54A3TTREco
KFknVXNwehdJGvwfbe2yOQcyO7VpOa+o6bOEv2Zyehr2ozayaUN30g/QcIgTb9gfAcn6kbtICUwm
x9Wz38c7s1cgurvrGqlIvUdyULkVWnUNqWRcNohN//eT75Bd02rS6YDOqwiRUqWNEXXgB2gwdF19
3cHhjosrSfzcNOfKUqcmH1QFl51J8YAo+fNm9lt9CCBUDysr6y5A/hCmX+Zujq2xgmaWs4hU/6IA
9/L9O546Q2jqkhFgDjwFjdNN/CEB6lnNqqqwwkwj3I9BfaFkiBAOSLkFciJ/2E996O6MAC2PYvzL
W6OeH5zZzKe2GAgWwiWClGmnzV4+oUdXuDW2EZjz3svE+116r9rg3ybQry0duS0fsXwTtQh0NM9M
wIl5pwooOb2o5Otf6p/IRAZJFYYsejh2HUqM2E5sUe5RK+vKc/RdbPY/o9h9mrDubhK/ZkX9u1fr
lVk7fKPx6FfhhddJ3FtvJnrOmaf7UsmaQAAUd4AvoLhOsvj582TgjsbUYQ0CAMMjYtG10e+WG24x
gNjorXyfQOxEh4OeWzqAbnGCM3njiRMI9IZOkkyzDUzi7EpVS1ENJlTQVZWgOGHZ7zgZDgp+Fmq7
jkblzEI4capzc1PoAPapgpifrcYC/3R8MulmeYb5KGV9EUc9vm8YlITauTKW+Hra0T6imDMdrzAH
ZmOh6l92lcZYtXaT6/5xAlrCft/nCY0UTBs5k1Y6fiR++QjsEvL9mSjp1MKDD+dwrkP+Azz2+dOG
eZAllUduWRXGzqfM3ZcG8oisMhTeo6q/qrONTp/h+xV14nsKRjQlMAFB02P21kYvuaXiAfMVir7u
GKzrZtxqodznbb0IwLJ/P9yJlxQg6KkUUrwCzzrb2L1to4yZwx/rk+paaivU9nTF2zhed+jFC4YK
eDY5Z7KHU6fJX2odTRT+fFmzilcBYyxw1vJD77LR3KPnKw9K212Wyb7WECq7QwWTqimikP/gbWEL
UOnmunDsWf5toiXRlj69JL0flmPz3OPTjIZv7xk71LwWPqSJfxaCUu2GjQOPg3B/Hp+4RoN5kM5C
wqxdiUbMpn3U9dq1ZpQX0UXpPjWjsoTLcObTnri3BXUkQGbsH+6s2cnQaWWt52nGzdGFe1/X9zrF
9Hy077URPSUUKBRDnpnf018WwIU9cWkocMxaN7i8JAFiRcMqEuHeVb0t4z3gqb3UgR6WNcS90Njo
wXuk+7fff9qTb/th5Nnb9jp6jLnJQRySgIbjk02HbhI9jOW2R8soc8+BTE5tVPIYlVBs6vDOj6fe
sxLX7Ghxy7ajitLssUDZyLHcoIZy5elnwvgTBy81fRsQAaAKIJOzfRrgTBSo1oRokXKZYcFSgOlE
l86tmu33E/l3Oc6iTMqANsxA2+ZDzntCQe9LtHMBiOFRiqEvnmxw3ca1EYZbROE7ZH2Hvashairj
/igRGDRRACykhAFatjutyf+gybaQeYY5OP49q2z8r5tkxMAgBkG7cUxyVM7OyFZiEigHJiMU+p74
ewv6fIvzM6rA+gau6JmL4OSqnpBEtOVAESP5+fkmwCsniOMJTuSF3iaQyXFU09ewS1+18tibNGb9
TTX+GHtyuO+/xalFTbeZu4fMTQCU/TywsJPCQvOWCNeSf8vQPcdGMAJmMIt1oHSbCp7V90OeuhAk
8wsUE5Ff6czfdbSNzkVyBL9RJBIGIDH51krpww6vuCpRMEEvC7Lm94Oeek8T2jlUTY1S77wu4BV+
MUhAKyvdQ9bVxgvYyK9j3GVSgfhe019ZfODvhzz5USegElUg0/hawiqLunQLyf6tI1DRSPdY1Fkw
774Y+ifNw0EshGpnIS2c22eGPjXFgLPA/VJnJ6+afdUxbUJUvfBXw4Npa+LiNcipPWZgCoDcVPg8
TgpQ8kxH49QBQg8FvhyyAhQb5+djXrVWGDBomwf7qfBLdLWIMswo/vsWK8uHTAXq6V/S4jyE6ccm
bGKdoboMbDOIqhR3e49ai6jcM6f+yalkIAoMUCRBHH7eIHHZ4YIxsEEmqIAKbzRvusOUiQ4q3uuT
WUDuPQ/6uTD4VFYmSDr/77ji87je/+HszHbbRqJ1/UQEOA+3FCVZsuPEjuMkviE6E+d55tOfr9Q4
e9sUj3nSaHTQQAMpVbFq1aq1/qHM5BlzJzZsfJcW3yXE/ybcE7T446RzbDKgpfntBN03QxJnK2db
PS0a1XOZ/PiafdbGGDzZMgXqqs/uHMSem9a5S+LiLuweVVSiOzqt/+WwAP4QTLMVWAIqiv7cd9yu
/QSrs1Sio5QEaFLUH9MhOIWWdoKhv2/8/EUr/1O6SPEavIB4dhCV3i72nDSqZPU1VcMBDjVOGKF5
LBGSS04IC+06NL3iDxBNN5521zQKsY3p1gAchud0VSjWJCT3wxwEWampKBLz+J1ma977Wu7huif5
Ep31Tv1gZOpPg25FEHanUTgv8t9TlyNqNfnHfkg/DCOufQOySryV6l1p4TOrKf5B77aYuGv7Al4S
hVW2BZyXxTqFVTWpKcQjz8IrtwzkI+Z3Xj/jPVjnnwzLU9UtIubqiHQNBa7aEm3wt18mAM2ORpc6
YuMSHJTZ3+ew6VsyAaN/0Rk8j7ZoC2tZFxVzhw9Ds50L4+2IjTY2fmg2xE6Yl3ot3ytN5iEB9oQ8
2I2/uQlWJ4ggC/4uBijCZXPf1lFdH/SBWnhkIOXfnRx0Jvu0+mgcjTzZB2a1keetzo8Txli0xuDv
vJ1f3c6OFaXMr3Y+CEUsNet2Qpwhnz+m8xZIci16klCibyJUb64g+hSvY6hAbJgQd60aw5GaOBab
/zSNChTnI5JdB0PZunjXBhWbUzS6aSAtbwffb9M46Gq+oAEtXQ0ewxqrCDT5FJwtC9Slslp9QDrx
8H4IWx2WaiFfkbYHQeztwho+bccmZNhswiapSh4kIC/hMB0FSz5P0heIJWbmn94fdfWiAMpGKKHX
QpNvce3OUxwYCY49XtSpCP3u4+BHOn9WVBiDsNQhL9L16FPL9THyxkT0/dHXdq9DQqXr1Gp43y/m
jLUfbhsyF3H5c5iNw6AHhAKHGjXYSbwH83GLlb+2yA6gEFr1tHav+s0oFepqq/vMFtBtLZFrxDfU
kj5UsnbOpC9jgpSe8Z/Sc0pRyEiLfWUus0fgG/CgA2CZytSeYhWKCyjjrIACig8zlnsnpN9eFPt3
Nqd/30MmU341tDjOr6qzSda0OAeywjN8IHT6cFjwpukYEmlTC5VQrLh0dHLIg3D3SaRgH0O9e/8j
XwOQRLZOsg5qEPbPlWCUjfeFjO0o05dnhtHOBoqJPLetl0QwLMhs0XSdg084M2y8FVZzaArwgn4k
pKqWSeWk1y00MZChhXWfFB3qJuMziuxfq7oS5lHnHEiwUzg9GqfG141pi0i/fKY6YOrpJmpryKBS
ITGYA6Afk/85n/JPgl0kUr9A9r8o5Vf6uR/jcIer6ThH+CmZv6aogY9Qb+yBlUNGpBbYq0sNbZmd
TA1Gun47AoXGf2toaMxk6FIH/k3lpLjBUHKptjBYK7k8Q5ISid4a1Enxk17tOtlRqwrsCgk2+caY
+HdOl7vtfZw3NxuLLK6bxSJT/IRCIjpO8pXQQhqgwpzVVOpkC6qoj4wjNE1sd9wZyZNAKo/CFdJE
3CDt4o11vYYxknchKMlEBeH8SmQBdyfIWaXCLHUkOjPjDPQMX+fzUMq/x9F+cqZfRRScUjt8BC31
0Pblwbd/vL8AqytNEUSgooTGyeJ8O2aMy6HDBm+U8BuCOg4q6H1yr0van/cHWt1FokeLrobO3bi4
J9rMVvATIoYVut9jjMmK98jQK9gzN21MicXqXc0EQPj+sMuALWAQIr3hT4G1Xt6Kaa2otj+pPXIh
8lFUN3ykVWe0T3Ur2ZUKdocIN8mkWO8Pe3Ut/juuRVfeQtbpSqQok43O1mN8DdU22geCLx+FOyE1
qlcAoUzkdaon6dgA648gSYeNsbW5ltFD/ACb0gq3MiIyzjILqeUBXmSPXYmZAecu7gus3CWcIxLU
ooz4yTzlVYJ6KwithIh+Mct7MEERvL8Oy69++RX8AtCbbLCrUhsGdSri94hmVCYi3KCEU66IWm5O
TTOclMo44LW+MeRVzL6MCTHGNnlK8aISK/MqeAwa2vNFbfceXhxngVmdjJ2SBLf0kXapfGPHX/gu
rqX8bQL277gOZSyOETLri2RknmqalCorPiJkgaPpfkZftEHy2fL9eyHmZyNCxVvp+P4SL0/wZViY
V2xykyKaIk7A6+n6VZBbIDY9tTbOQs6wy5uPbfMj7NSttoaYwetgKYaiEAGzk5GuSyyYOhdalU6o
vqiZ5yCYGnfIh8bOk6CcFuqvYpBvswTVJr3+qA3NHc46G5Nd/bgX4r/C3iaSLBZZwp2vRn948PJf
uEvfiIFrlaxLkZ/U7rNamo1b6B+08Pn9Rb6K1ZepU6KkX6WR0xuL8MU2xSy2BhUcJIjkIpA7pBWN
uvRObr/PMU4LOPfKCDga9M/Nut9TKt3xPtg41WvRjJfh//yKRbROVLsPYxWFZkGqv7AZqvlYJMMJ
cwUvAJIhRPsEdG5j9stb8jJ7yhOkguTaV8E7gfNdapi3eiJ6CoF/oRtWjzown/ZQZMktPS43lMaj
nOYbm25lyhoNUip7dCGuayNyKTUDuuLAseXRrVuUMaOdK+fajWM+CWdOEpeNWpBYxMUuZ0SB4wLC
BYhtkXzMVpOQEYaDl06Aqmb9A9ZXGcpPs+XsrWgrXK2OhsKQiTM0sJflA7wj+ZP8kq6DEEUcBwTO
UMg28XqQn0tni7y6upigQdEzIzBCwHkbK7pILcMgIDR2ancST5iqDXD1i4RXJfKfyJ361Tc7/Vs1
RrYP6RyJu010lCk4vR1WKWx6eBVmdAKhmyjGqSkUPly3cTrWggP4DVF4BpqDWNKiORdLSmvNsolF
VxIcLrQMFHQQ9j8nMQ9TbHEqlKhrSWLK0sats7qyyDTpYAZWeEb+FM+olDv/Bn+/exECUWmR3cFZ
y5hsYsMjiLYENVduVzoY3PIIe1C/W/ZdJSeQesB/gydY7/CSz230ZJkdNlC3Ajvr/KesQkii8c5H
rQ9u06IcnZHN4imWDBg+9nujKFwBB6ui4lM83rX6sQyxEKW1EnHTW0lHgoUIZXGTV9ZGx2p15q9+
x+IaGO0wSqgF/suayPNv2vgcKsEhbp9xLBvizbavthYTLm0FA6mHqzpgnOP9ioEeUSgeb0UdsAc4
IKDcyU5SDET2w10bZscYT2UhS+XX6ZfEVLf298r9C5ybvrOQObgGqvXlEBhwRXqvjaNjbvR73zYw
ljb3aiF5s4EqfSztI7JrhIsriEi437x/EaztcmgqNtVQMBU8B98eZFJaeDM96dzFrwlL6V7h8d3s
ZOVrhGRsSg6fYz/z94MKKD3oH1FQW0YPuwz0Kp+73tPwChcPQpwhWvs4aYyOZn77IRnmrTRjbX8h
kA0ky0Cdkkzy7URntWrkuOfWoT35aSp4i9U3VYw/bTSghP801p8p5+9StPBS64QKnyub4xFNiH1o
2W5Qf7BrzMLzLcDOVSVEBFINhirZNKhb4Gpvf5adZcAwI6P38g5igX2q1I9dfKv3PeZSUFd50cgv
gtEoNJHe/wirC/K/Iy/50HIRK6kZkdyKrqkguVfBbz/6EaovAQU+XHI2xluN5aRavMvp0RtXt3CY
Y1Eb4TwIjVG/0TDUQXeswzEC31inDR/96StaL26HdcL7E127j6k16UIuyRRsobdLrKdBNNRZ3wun
pA9CUkuAPCJSqtpvHxWM0P7DcKaOQhMnWryT3g6HQ9SoDmPbU1A0cLfosEHCqlB9MHCaKbutevjq
5KD8GsBJSeWXUGmc/TK1Q8rTy+LwKLXokRnqGf0pwMMkH4rz+P7k1sKF2KtAdsUfy3BhTVWhThmb
JseiSBBvRS9jar9DGHCxkdsFBuqC5Vb9ffWUAP4XYYogSdx4u6Zx19SSMSg9WK9DoD35CJ+Ev5zQ
4Jkr7bmVUNg7yvpxbJyNvbO6aQ36d5BtoFVf9Rs636lRoON8DjJ1d0W/iX304Kg2zLF/p72MTe3p
WF5W9paIwMrxJC2nXgaGFNFreZH5kN/oWt6gBBiouZsY0l5CGLaRKwAOits2+lkwAN7/uCt7iW9K
EZwngZDYFlfmq3enXbWRrVbQbA3MRjuYQ2od78P2LpFMz9e37r6VrQQImpsXfBkY2WVAxs5yFCbc
nZdLNOFCcOgivYjNndDJ0o40y3adkm5McXVQdG14cKGrQpL+dopWl2STA9rL+2BZ7V6NKJagbBTw
lK9HlAml6vDr/TVd20C0xC69DBpyVBLejlhb/TyS2fRgik69+UNAfkOuEi0sEON6iuWnzhqOoL3+
y7BQe2mjwDO4CrZ+oPcaFkA9NTkiEF1wAWrwh/RujL9ia02zyhWtR8v869o+Nxp6jzSQFFx11St9
Uye2W6nFEs9TVJyJ0c3G4EYd+iPlg9MU39lO4zrf2746tskW2WAtTvDuELL33PLyVexFOdqec5nP
K5RrRDLbJwbPkq+OhK2pTPMbbXM5f4pBEaJO+veBX6eQQjnUUgF7LZGaUquNaq0nhOI6wSQxP3PD
3iKm3KtAZJItkZ7VjUX1FV9jtBqpOy+uNTsJnHgMS94nMIrLwPHsAMQ2jChl/hgnvyB2KNF0nIdN
frPYsYvXtOjYW+LGMQTf+O2ONqZ+COD4wsYvpL0T4LYxCyeN6Ay0waVnL/S8hRCgCFIWKm7/YWeD
wQUHBfiK+S/uAmoWoynVNTtbM3bixosGEF8k8Eb4FYwJknsGipHBHrLkRhlhrWSkvx5axOxXAVLN
TRYcSKonhELDGmdB+/uAQZDRIKvcVudRPpmg7Ozi0JHhaN2tDmdvY/ris16tPhqM3EnElSsR8cnp
qkrXcZPLkKMykQgopPzYRwcdEW09isD1eGF2FggTE2t3s7K/dAXmw8VWo3YtkgohbVQ/KMVTqXy7
Fgr0r77Ui85L4/6hsPqDzbtxnG5sZ94J+eaownRCKremv1K3AlZPJQB6PVW75QN51LQkzZ0W68BU
Pcu7SO7g/f4pmtzTHcxWOPZy2J7m5NfGsousbbHsbHWK/4YQLqD08Xa6QJvwuta7zos746bVIE5A
IK3Mz0Fg3kQ4jbHn/8nMdjc26U0mb1WE1w77m+EXO09rC6WKTWx1psQ4yyXgaGgkDhA8uT44w8ep
4xLrGrcCtbYx8ZX9xsiikyTqw9oSoZOUjlUODQUz3IuAMEH25KKc4YpUeyGKFiXotErSAdDaPiqf
BuyfH6R5ixUuNtNy9UWvh2I4pBV2/dvVT3FLnuvY77wx/se2/4SpucsyChKb0UWs49VAqpBIpwpD
E3GxznY0yAm+YJ0n8ZmFOLzvR2cMyjwV405xqAyO2cYKr20tBbKUCnaZ07REZUt5LZORxL3nlOHe
GA1XSMvAAL/pJ/tp+DburBqXU90d4viG/O3zxvArJwrJFY13OG8W58qYx07Q9k1TDnIiDXv03oPJ
eSyKBoZzhTgV+tB2zX9I2rQbzM3BV6IIABeyBQgOPMuX74kaYbU06Rm86sNvYdMfOin+Pkb5g1U5
j0LEok3yfT/7rizln3ynvc0y506pLTeYFcrVBp4W7W3o6PVO6x4R7dsKN9cpMTU4SCaQEcSL7mo/
VIE+9LXfeCafwdZ3mGfukiY8+vgldGHozrrxuW/zF9+HW4PTIFZG/L+fZTrft4H0LMIvLZaNR8n1
JiVtFmJLtIigEi7ffDJU72zU1Mari+8dQWAIhwOKREH2olrJOc6SrRiwOiDYUXAqoii5pEgME3vU
wclRyB9Eynfrc98YrkA2GvmDsD7GeoTkw5tdsPYuPWAUsERDuMdf8qYLgFJwP27s2uuwJJ4O//uT
ltcP7ezIH4bGKxsdUrDp6mrH2xf5gQpbSPytsqY68fR/DDCaML/FIYoggBpSM7vZ+CXX5wfQsCiG
cwfQsrsCFCazUpqtUiOGYbgx8tVN2e1i/JttfCSLCEmfojw1frQniB42xr5OxcTYGhhX8Zjh37dx
sc1nU2pbtfbS/KMhf+r6OxQJFPtQRwq5AeJq4V0e/ZacLZr49bFFgZpaDoknNPWrAl4A+hvz9rb2
HAeXYuRI64LqWM38scQVjkEBT7nhYWO219uQUWnXcR3RdrjyVgMDZiqNntWeHf3rrdZmIF2BhQ/a
IdFuDKyHLR0vHnbB/yUdDAg6aJiY2j3hvIKIEIR7rd26nlawAZQHBGse4BaoyyUEUpcl+Gp+UHsS
yWeVUUwOh4tt0tgHZ/HwMQnrYlwLM+dLl8b6vrE41weCBwxoKljdhKmrvvzUSsakRg4kX2BdUQvP
4hwjU1K8iJ+SIXvRKwmSM4brU8kXeZKAdkn5pk6aeEG/vUENYK7YzxGYSM6NRaLkJHU7NJVWe7FM
W7V5qtN/ELymwVq5rRAFD9yWkPU5Tva6853d8/4yXMdrRiciCqkIAsQS2aTKXeqXiV17oQmwjMIm
aqJjfW9puRsBlXh/sAvu4GquyIBzgQHpAm709vilchKUUxQ1bP36wscodDpRoNfsYDq2uGY5yln6
gHNxGdeoaac3ipXeoaO+FQyv0yMDcqIAKVCUo8e5+B22MelFMcE/fAmT+ZMErbdAwaG2ADaj2Cmc
hgSKwIEfJVIYCw3n3pf2fUozq/P+bCyKyMUWi8KvoH4kEKu43Sw2gJ0bGb6kQeVpVLSBIrvNvQJM
NEuf7eC3VSZuUVVuymuxPAUdIvqdq7rxpunHdVLFkrz6FSKWvHqqDb3E/Tvx/mi6uylNQOi+9NMj
O/NzjaRu/lDbQD0lw5P0GKfZZmMbrsRHQX0DwIHdCgIY4rC+Gn3KfWXuFauE0V3vRMlHD3Hmoo2W
RcZORdOZhO/gq1/eX/rVUXWaeCayU1TUxJq8GjWbAizeW6P0wuiYjijt8PGFCJhw9KkhOEpI1tbm
Rjd/5VFMuYXCFgOKPtYSlmSXvQQ+gdhnW9+qm+BHlHhReHZ6HKDrEuGxX1N5k8yPCaZjnWJtLPTa
EQQNRimC+wji8/J5wv1jBJJWcvvaIMB4l4xPhv4irgDxHpwaunclNifpy0AjfsKDWhZK5jza3l/6
1VVgrwP6Iwpf3wADoPFIi9P6AqQRTby23+XcwvBOdkI9WIDExAUpGnnoyHslGplxvVUov1QTl4cP
fg2NJJ0b6UogKnbS3HTGqPYKRcfC61wCYAHInH8q448WZH7Tv7GGnwXu7uA0UaN9TpJml0337Qtm
8INmuVX0VKYjwJetL7VyeZNKC38PUL8EKZFGvdqco45vtA2F2nNoTDTzi3qcbfyfCxyjX2oU0Da+
x8pFIBJEQQgkT+EqejscLXRpKJWi8oa++pg4M+0JGWhxWls/1En/Oc8GZo7/3tEiR8i4iRqsx9tk
3EuJdZcVE0mVT9VkULZ+2krCeCE3s4Y8LXhVvP1pud2WMn7hlVdr83EYcJPkjIrCtxRRMC0CV28h
4fTuYG5xya90zCAjsTMYHbgL7d5lnqJ0lTWP6lxR2W/d+SkuIPCV3ARUaSfk3MTDc9SFrFy8c6ho
iM0aN+jrhcEpLx83PtHKOogyrcgTADvw/n27DqMzgbSszNKbgnE/pJ/nZnRTRT3b+nTfBdT2QB9F
VX5nGluE0SueFOsgOg7oMwuRhivaUV1MWEK1xGfVSj34yChCnlOckEIMMIAaCNNUGWNaLEY8Ad6h
0L3DLn4/jo+amexNkkwLreruhxSYXpb2t3U1uFSPtoLKyr1ORBG8KFJKoYv+doVIbxsVolzpOZBd
6HG5WjO4YQAiwP7UdtJ+0nG+kQpPju57sz5NE4T5iEIoHqExHaNJ17YqoCtZ5ptfJK6gV6fYjEZ0
wSebKwZGr0PtB8sSOz3nzovJ66eFRiUCnlgrjvVkvjQkn0rxX/YxJCDwguC5eHYv93Etx5nmR9zu
bf1tLh+k1kv6F6GB1xBJxr7diZ0svpqA4lZSijUOeVBIGUPZeoKtfSOqUiiqsI+BKi3imjz4WRLL
YeW1esKt63ypSXrjNL8vuo940JzkMfoqfsnU4/8evQgcje3nFysDwbkMNuvj4tgsrgAos9zFBFrI
O0sjicmIhnAuEs44AsFttMtsWCyp6tMHOSIMh+w3crrmn950IrfEmWbjlbYS5ymR8zoj9PIMWVaz
OtJvZUg51UJBuNd1WsKGW0H1QOp2ryeaF27ypNYuXy4W5OkoC+sQIMWb5NWubHTTlGZNKy+GXo71
jxU0OwHZHTCKKmtzZ5cpGgt3Q1gcbKU6sZq7ut4gK19KQYt1h9shQgpH9Tq29tlco0HqFF4pmzQg
jmEXe5U7zYRS4HeN+VTDsKEpsEtM0jK92wsAsdB48GNMJ6NfZdadFL/dum1WTiw/SzBOcDW51tpt
6G1CPA04sXl7aq0vVBvPCOzjc8Jt6FDdo0rRlpE3dl96Xb3QnujnuNtBd+0rCdwNm1IgCK4Y8zXC
NKOU1KWHCepOa9udZGXH5jjVyU2ht/uyeyyB2uS4eiVYSkX02rc8yNfe6fwE2pNsFjzOtMVGUedi
JNlPS09Xe7fOsxuRqc2Y1I4VWlRwzMxI4l0qHaK6uxd2yyVEhvevvZV4QZkTFiZ5uugniP//aq86
BeXOMo9KTy4EEqW7+NKPUrNTpy2M28pRfDPUItHQit7yrZShnO5rHQQfBOBGyB87Q7DPAwLi/PVv
54aHA51PjgGQQmpib+eWqJ01Qd0sPFEGEzRQVZEOqIhjrrdx2q5XUYwk4j/UYQG0eTtS1Oty1ltG
cbGpAJwp+n+wvXdSvHWAVke6qK7zmINystwyUpkkRdsVXk4QCVX1PM3g/qnO68NW8WKly8OsRAWJ
/hYaXUuTzlQv9bTJp8Ib0NYkH2vG4Ggb6bkEjuZzaYiGLr18t7Ak9/0vtzn0YluaY4TkTDcUXtPU
FwbvXFB8r8HHyf8Yo+42WuoWirMLCBkbQ4tt+DZwMmsYLcKXDPctY7HCVWnESl+VBY7jVXNoJ8pV
VuVmI3DmWyt29op9P7THpO7vDczQBa7JjrKbLKPaiJPkxvW1EiLoZwrYNncYEPWlk4MsgW8aMGj1
AGu0I7rSbXYnRccOVXLxotRLyUsNZFUEvKrCuHqzHSSKNcvloJgskGrQCThOb7d2UqSt7Xc+h2j8
7FC8riZOLDdInDzpUQoUluYQ9MSSaDV0W+ota7sd/ytxlYptuATlGKFelBma1F6dcIJ1UmLeqVQT
XZkDtvHdxXddThTUOomTAMvTzl9MNAmdQQWNiZ41z2V2vdScBZ+pwfibqoxIJH0Un2uFaGXvFF5E
Y7wBJriarqqBB+QdJhgwPE8XYWTiCoBUBRQn6YN9yCKLwgEtfIUHwPuzvaqKiZEQAMAeA5a8tizR
manVFVps5l5jyEesST7pAd4+6hZE4aoExDBCLQVUiILO0LIcIo8068aMYcaRXmWYnyLT3qUoV/Wy
cydAMRXaYVq8hXm8fliKcakDISqKq/jV3T40QRlWjZV7maSfzX1RNnSIu11kSvuQ1Fui7K7i6FOl
8Q4ZpvMQdrdk8PtQ7XDi3uqWX9174sfAmkf9E/wl+jxvN5YUQiMzJSn38uCTA0ssJ1gHOSribpY9
/H+kWGvf9vV4i2uvz3ioBI7P5JtHBDddm+MJYsKr/OkoJ8yao2o1retk+8u7VjTGwmjvJHut2Nhm
10kWc6f8DToC/gC7YHHnV1pRoO9KHDdi3RVmLHnO6FobPyjTXOBflt5YU3ozp1BDyl75NPXhbSqj
l1/EW1qna4fLIKZTiGXfszPefoY6rnPKUdycMS/WJo/2wsY25Kz3hb4x7Y2hlmV/sC+TjmhvwdbG
paOJdx0NKFHrjjfzAWV9LFpQCBRTSFk+cKoccae4qQtqB+jDZZjBsLHaPP9HnhBE0PPPUVI9Eliw
stWeU6u1d/63ZJq+ZaD751DaWWa4Uf+/ukDFN8eVlUqBQCfZixsjVHzHmHOuLFkydgKa1HXx96mz
fs0F1upYPL0fytb3GF0PUekUOiOL8bqwyeOuj7kkVI55F+3LFkFmHNrQNNhXXBxDQZWbvec4n/Mu
2Pcm+kJb8NHri5pZI8BF9QakH+nm4vqIIOCYvknaIEkvgmnl14dmnF0RxW2EhkzUlPwsdwPjzhiR
V1A+b6zCVfkKGTear1CTkBi+9jBtkqgwsKkswCB3pxIlkrGxfHcuYkB4/r3uf+xogtW+5gXh/Pz+
2NdlXnCVSNigVcXgtEPFHn31iFBpo0hF72deU//ENYbSJZk9aIkpGA6q1B9iwRWSu0MKSUkwpCjG
AL3fCypj3negwegGcRCpft301UsWmG4x/H7/N15jMS+/Ec074NNiYy56IAkF6jHHEMATJU6hCio7
MA3Bk0gNlXhJ3wkzV8Hb1Y0Ey5utkLC2PyxEZoXlOyhqzsfbNUrnorKbljUaoy9YQ7miyCms3+K5
OySwG1TE9xA7PwZ+eJTtB6nODu+vgDgGb/IbFoAmEFkkLxWCoPb2B7RhMiWlYfEDtGpHT/JBxzpR
w77p/WFWJ/p6nMVCq1MUyK0YhxpDOQ8oNUGqGWgvDD5Fw2TXOHhkR66TEuRFuUHZum9XP7UofdAC
NfGlXpIQNRAPYVjq9Flo71X7It132qFF56+1SecoJofZr8GcXTPbchJeCcZ0uqBIQyRlmZcoxKo1
9N7AU493rXKQh/AmTQyvJQ/J62Sj9rmSVdBfR85ZKGjSVVicOcSuJ5OQRFyP5I+iZB9QOeGFxnHn
uqecEeUbI14u6+UOsqkmCegbGkDq4svO/jxZYYWVjloVO3SMqbomO6tHmAZtxRjoq0ppVfSZdQXP
4sCncBKdBaQc1LNo8Uc6uub6xnttJcVkHf73Ry2i/6yHBQ8gtptPFakZu10zPYUc6RFfmAvsFLV8
p9oY9Pp9ymF6Pepi9bWkzIxZLEUh565hAzjiOT5/VbJviT+5cGDdeC5du92QNl4fl0wSjR4qRlfo
niRPFGyBkRyo5JdcMW5MnqCCLqAPmMLSmPD1594O4bxsYUpWYzx8FyQXKf6D6Fiss1nrnRlIjDzT
Qw9Y4ByLbPwXfHJpR4FVTBBvh3ZnTaj1yDwmamXXxicTStXl2QQPuA/1GwPoQxP1CLBSFadx8X7w
ufJCt8V3efUrF99F1ds40TVJmB7+Q1evkG/UUaVKgJ5aBA6CJpJvqF57UqfCzRKZnufzLhhDZIb8
vW9JArw6Sn+K7FbsWcFTnuON7GgtYeMn6qhVUCOmRywO9qvLspygPXZGlHulsHFjMWfQsnaifjAx
ARXP6QikSpemngAKCa8XgWCaRk6WxsmjQZRH0sa78/+xbELakhoD/eLFsmV6hrOdneSe/QWD7aNu
0rYAejmQUYKkEj9QHG1Z6w+Yecl+5aXw/2aZ69oMjxQWXcHRCypzVxv3lZF8b22KlYPs79V24+SJ
X/I2BlmYP7H7MfwRZYFFDJJLrbISU4tINe4oL3u6Xhx07ZfubFFzruMrAyFyDd1JEcLwi89USfk4
4gIbeVYqI8vbeTKOe2GMLmZN02DeDb61sXlXdoZQwqd9RKmF2S3Jl0Zs2h2dEkx8zOxDBGwvUk2v
D6tjUE2R61v+c1zq93bUfU7q/MGhHNLmw41chTvpacoVfH+26HwrIV8U/rC4oSiCysySRKLmTTiG
ScZPsmjmTfI+KcPjNJfPdq8/pKN0Y8rJTRoi14TQjqK6jVL/44fB50CVfwaq60+U6OytXHvl01BO
QJ2Daw+c0bJTWyG5UwzaEMHXjdwQu8BOznbK+NhWrWdke13aGnD1ywiMK49YPg/Y87dntuutsYv7
OPIILjD+Zjezcdik7ofllxmDJop9ShzhsQfn1FrGXhflUdPof4Egp/ARaAcl+GAN/VaudZ3ToTxo
oAAvRAmQb10E5Y6nhKQaUohsRnmWG/1rrMg/++prG+T7Im6foqo6yFlxxvk0mIbf4HG/Oygj4bHw
E6ng92Pv2iIJ80Zh4igQFUtUPEigBsVPnpPyzM4M6/tMao5s6NbNMDgOy51e2tyLSbIzla9fqrg4
zWosu01MtyG08yMPxy1g6Epgg/qEuDYFGKQuqQUtPhwdlgH9YORDi/6UymjMCvW+Sv1aJwi5tEnA
2c5qQKOt6obTnd7P33QH95tCyfdS3J2G2v/Y6KdGs59NntO1DJha0nhXw36g5pmooJ23APgr2xt8
NwRs4dUMMGDxUfteHuU+sPnNpXbX4XHfV/OXSfHPgwogPdJ+VpN1VjLtj6OHD2mV3mgPSHfetnVO
M3761TZ1uiumIYTpZhw3vvHKhuO3AXCCyMdj5pIlvLq8oq5tswRxBK/3lbsiUj88VrJ6nwTjF0gq
XzUH6hNqUHiteeqI1UMcfc/00yBXv5FO3iqNX1Wmqe8JSSIEdWmdgW57+21TZDAjqUE2bk6dL1ET
PqLQ+SwM0prmo1Vrd3KcIqKPmJ/sPwqo1cZSiL9+cRNd9hWYOiCuVwm4aqSOnJcxTghy5iFKhCQS
HWYVlw2ah0n0x0I5Jwq5NZX4MFUB757krrbbH50RbmhVrGSFrARVRMvg3cEDZFHxo7gKg6QNkK3F
WxMd57vebk+NGT7Gc/5J1ikBOOG9HVJ5yyfpeWMdxF9+tQ4OPSKBcSWBWLwrA6BUMh0K1PuQh7Kw
iBeI00bFHSLpDmRiId4fU/0UGcdc0zY+wspRAfWtgy8UJjJX3X0sN2NTyqwePjCvuiC9m4vBdXJ8
W+JpP0BEbDYt4ldel7zgqSPApqemqy/riFS5S7lAOd4bKRoIXZQkxwsSA2g1mNzKgcdqHUQ1g115
k0kbE155XTM6ACWR5Fq4+SzSkk7PzH/dXB0MXVzbL2tYDlbv9h1ivt2EL1pnIrWLN4UiV//ImRCL
yOn/TxuR4PrZJeoYeJpTaxJok0Vg7Zt4lIzMHDzbLz4BdXkYwtaT/Xwf2PVZpfoGzBPAv1Fv3DLX
WClOPY0L2gkC4sIT9+2pp4Kj1bJkDxeg02yTYibFvsw+JFR1Ayw6QLT8acLos9qRlZrOYzujZmrQ
vAnb33mp7qQg3eWNGnEUevxh4+cq7X8Y2ngvRLXePxpru9PBnlDITAq5oEUgV6Sqm23Jwde45k1E
dBii+NwjKJFitIqupxEnGzHxuvTK4rwacZGnAEfRamAXyGjpAHypvHWMGpg/bUDhIh3/6/lxdwLk
oJwGyXhZ9jNbUxqjDKHFGLfDQtXPhY5/ZubC8T4qpnOnE4vfH3Ft+1+Q5XS0eaxcuQq3cTYPSotu
Z9D80BBD6hOFqz2C3tmfsxclIO1K1Y9WWdz2evFI3+zP+z9ALOAi2AHjpjWMagsuC7L4AK/uP1uC
z63mKGrORXQmN7sNDMA7VnmTWsXh/aFWdg+PRJBTML7AFC87/VmVN3M6oQxuFfFOKC5gUbXvTMlL
6uoTzgN1tIUaXnnjQ6DFnI3cjSohue7b2cnqOIf9yOo6MJZSWkJWdcoTO9/1AZqOqLIrgXFTFD+C
JGlJMaTnEWm2Hc4tLjvcHan2ziUOHpGpUVrtXD/TjX1dBK0b2L//fnEQ7CERESXVqwZfmE9dibLL
4FlYW7BRbpRe+1BRegia5GxRa8+cTTPKlcNFHgmnQUNRQL1qEAe9k0mSSeQp9fnIk/muavVzOSZu
4qeHUN9Sgl5pYvI1gOaIhxdDLpnlodxi8Zv3JBjacx5bh1xtT4PaHjSUoYqpv49OxvDFzHZFLu9S
fK0VSXaniIc3DPSNqLt26V2I1VTOhejn0r+lLW0Zvet0RJo5Roe6uE+15yZIH0b7hCUF6FR1X+nW
0ZHaHxjL/P2bn+yGbNO8FDuXRAIMp4ygsMgwCiU+C1mOWcKvtz7pzRZR4qJluTzfFz1qcFlk39ai
SViOfVQ0QorYSvJPTjXe1qa+r+36iyh2SHZ/UJ34MVaiG20MT2rRfyjb4KPBDasnhyItnqzGv28g
oLXxr1JON1BGaxvw1Y+zF3cu0M4wz/0BKd0h2od2d/CjCFStBGIeBf883kgrxfW0XAtbGBYiW0yC
veR1lkVBnapCayaT4gte1Lf0HaTzjeLTWkil3AHmAhFZKEOLjCau07JqRiQDqbpNlk4vpqVfCgSD
9uz7QWNrpMXHRb4hzOKWbFFwRQULzDFxUTaQtjY2lm4tdr+a07IBnAS8CYaSkfoCPjqKYoOCKK/W
A+agsgYnf0K59f3JrbRBca4QhSrx/IZ3twjeelbSmUzQbhP4FVHBK9R4ZyjdIVadYwWHwP4zThd9
yXwCRMPdXG3JvKzuGOojQoqX8uZSF2mIyNmcGDkmEYEDIOmj0u233aTWzgFkgf8ZZrFjuq7IW7yX
YahTd+7C313yDB6KGuoh2mwmreS5QlsEainqpACqF2euzoKwby30ckSPQ4DxLZpGaSUdJO1D2070
c31ER/5eDxWkCEkj2jUKfNor7pTToTEw9qjWRFl/q+NVK1azm7pbLcpfpKj1nCDfSb1+Vnv7aWMj
rSwv0HHiH0AJ/llmAf+Hs/PajRvZ2vYVEWAOp2x2UpYsyZZOCNsaM+fMq/+f0v5+jJvdELH3yWAM
A65msbhqhTdAgfdrPzJ5ZCEqAZeAIaWguPYp7pzdCzpJT3H5p07Sx8YZvmeW3kHTcYdo/EeSpms6
Uq+hnvwIVXul9rnwKkgz6S4JKBxy/eLz/iv3QufaqvKRgjtlwJY706Mt3aTILlSx8YztthX7blP1
K3fP+ZEW4GlSagW5CeprsVl/LZr4HV2YGBEq1el3uvWqEuun/L+fGzJMgq1GXQhjDR2T01WMWB59
Sdc74I5P3fDktMgOyt8TfWWCd/5mWQYkLOdJ1K/LNv8kaaB9VaXzQCS4jVS7ZfGbUWw53lbl2iNd
aEqINiAxxxRlKqC202cqbKUc7LlCJXuK7+S0Jj/sbkbHR9Two7NonBWO20avKsCNrw/weZhnYTr3
iAPQqkWx7HThXLOq0e8RBOpK3zUlYFaz4+rpLl1tL17YT2Ew6pCasIyynOn3cq4GvYoYSaEc49EH
EPijKR4ZjNVZtnIOP3mqJ7cx4lXAmBGmoN11LreeN3WXSFMZe8iA30zh+Dj50nU95InXyqm9ncv5
AbU0e1fV8k89cO41igYNMaQ02XXFeHC08kmjy8pgTNW2dBAfQ6uKNhXWElu5UPd1U7zWV/2wsWKP
sZeG58bXb+X0SsRpCF0o4cpDf4SpPKKLp2+lyKdpqlop8iL4Td8i6RsjLuThlQ2l88aOrZVD8AnT
/Xe/ztdbXPZ97hvlaPuRN2SNi//2ixpnN0NAv2RE1lHFfnpW52t5xiHV8WG55UX/ZJbVVvEZYkaM
3QI5eOrl8FGrtJI7ex8HLwMmwWPI1I62Q8zwt4NOZKI6WGAuzdjZmhFM1fpru6QRhtJ9NqsHQsu3
YPw+WfV31Jre4ru2lb1OwlEqSN8Gvb1DpUfxisaCDCn3zz1ODeCqcSlo8vpnFxmHDsLIlJm4IFfX
fcOv7bv49etXo5+9G3J62qggJoDYUmksIuvcNsxrhLGykzu7sgp3FkK0LSPIwtrk1j0btR1nxJWn
+hoB3ptQ0++e2w6btKG8H2TQ0bnVvRjyBKQwexwD0OEyfhMxsiihhsiZ+a0MpvsY1FNUu/oO6ClS
esLCK9tM45+p2hqZdB1K+W3Y1teKn99qTEOnyblmiOAplYw/urWvimNPjW2G8WGYlN2kHkY0YL7e
iNPIwZkRUFXGbyRPKOMx8jo9o/oY650jcWaCWWdqrbnK9JjJH3b38fU6iybWfxZCmU14j8D7gK1/
upDG9KxHQpWPuQm3/hWK+JuQhr2VN7tSjp6c6WZS7XtBmK5t55spJe+Os6veR/sOjes0S+kkaVeV
b2tuocnFBlJoHqz1khZc5v//I9EMp/ii2bj0xa6SVjfnMYk9VN12ctx+N6GrZ+lMpU/io/uzV5ip
q3d3WHUzIc7zBAJJeedL1cpEZNGX+L9fIoBlYMCFlJ9+ul11oWYgDvLYa3IfX/rhNsvrb7NUf6/i
4XbApgimx9UYOFeSXT70Q/WEVNy9pmILqX0LYX6rg7qjN4nZXXkb6+qNitu1okRrMXpx5f3f7xRK
IBBOYJAuCSemkUpWoqOUn0y3kX6l2L/q+qqyjp3xTwf2zw+9sH9eOUqnCcr5mot+qFYG6EOJNeU8
Jg8r7/LC2Du/06LYyVJ/66AKVsK7zq9TQnqUVltJKe/C+WlWbscp2KspzXpf2SUFOPDoFkOtQ6P/
MRL1eo7GB7PZf/1zP1H0J2GZVAqUJG0bsA90Rhf5tNYEKOCg+eFV1fgg6dWuUQ6SUX4b9PIfPE2u
S0e/0/PgaM2KC4H0E0pIyrTXBvuYddpt176n82sx1Lupte60SflOz7ub1I2Cf3Cvtz/8Qr1mEASj
rt3MerexggTIyrtcGG8Iwj+gkbExg2yjjc5GCAUijXFQsSCHy+DOPTsICc5+q4cNRFYsPKSt0dHk
ScorY0o98ecwU7dK9irZ6PWHMMaHmKnLTqvLXVd1nlK0mB0Ge61JHuW6fqq66rHHRGAerDd17h+C
IXwLpvRbEWeupg3vTn/8eoMXZeDneaA0Yg5Ei/SzDDv9Vmw98evJ5DxUwwyu+8aRNoJdPnRbrbqJ
KHyL+SHOAtd/lotjl+QrIfT0KqECVfkJSLdDYxDwpCVnqC5yOGyzwywgcWAlf2jZBCxIcu3uEGUV
9p5rinCXFjSJ2wZyWEJ6cnF3AQRQmzlhwTF5t4P70XwLQg9BBeHDt3ZRLj7w/zwdAZHH+qSJy8u4
7cw6BpV2i5fCj/faf3S6j6y9SpJdhcs70rHd29dv87zkIXFmukLlCXkVufDTlxlKKS1CQNueXn1E
41OHpKaMp5F/8HP0a8I/jb/SjLmQ0QpCpEjYNdEAXmRNsdG3aWYGSErGDQhCDFhGgan299p8RDXj
66dbnNXP7QSwDLWIMYJOc2+RE1aT5JRljUSpYk9u7iT73IywfKkPZkbzOd75I8gAw9jOhn2dRd3d
eNvrD//Lb0AYhrRasG6WNVGbyXamBsjdhdHT0N70o78PM3lvRf7eUDN3dpKdXFo7eUquaxesiboG
5DxNOv6zCUhlO0LqGHju8gDrEvPSOo47r85zt0p/teVrWD3NYK++ftJLr1YcJupZurhgek7PUq7X
mlL5MwqZtb0JmuxYay+KmeyyvNgVzbevF7vQSIViwUsl12dOegaH98c8Go1MQ0mvtjYqKX+gPI7+
6M7No1k9ZDO5lf9W2AxPgjcUUvI52w75sFXt3ypvYDgMzpuuRitFwYU2Nr+K6hBpQ6GFs+zmJIOR
dwmmtN5ofCjF8AQ9dJcFH3ZiXfvOiB56w7WHbJb9OjEx/HpLLgSqk7UX+z8EU1MqE8VimgvYVLu3
+gYc3YvSlrsRRmqQrqFUL6+INjpjJIBsSx66b81l1flA13B6d2tQLcwZ3KhA376/MZrebQt5ZYMv
rwjbB/kxNDqXDUCt1u3eQcDC08Nhzwueu5dwmvc9Rg4Z8l/++M/Xe3ohPrKn/663CCBTHNeNWSOD
OqdEil7bYHoLlWDGLyLeFh8hCIQx//n1mpcuAcbeGIEjP6jQSlnEyJbm3IxkB+FexfdU+5WV2lH2
k41R/5Y0bTeYW0OeAbmqh5WFxQn5N3f6T6TQREtQCGkLvs/pF6ynUBQl1Kw9lVaXDNR5LGUo4n/S
AXRgiSBm2gNMI0SlFm7ea1OYS+9W+5x7irTiDNuuNmkTM85m9TJ2zfQ1V15C5zt0mza9i7W1s3th
+oWyPoNPyK8IK1KQnT5sXve2lat55/XlvYNm2cAQolHeQ22bFsds3Ps5D2uGG7X/UYM22GvJ3aQd
V3b80vniXeN/g3A4jazFjg+JFsswUDvPGh9qVdlETeTOIbz810T1qY51Ty6fTBNTjt5NfVn8IJjC
CvKopWse7K52A5j82bRy7C9dGaJsFPJ6AiG22JsU3/TAL0lDIuVZdECTuANTp8CrWbNGuRgxkejB
5ICWIR3KRb6uhFKQ90CtcKL/Hf0RdEIsQeIEBQmm/gCLyHcz+Wkc1sqai2ednABeEfNWfBZOX78T
qU00BtyKtFu6Ah9uggdM54M6HHPzqnvrfhvg7Iu9JL8zCi2iHXmK8+yANJSvQtNb6z1/Frtn3x79
RCEmSDK2bJHUUWKYuR7RoY2v8l5xleABKQAMD58H/7VRbyBjuKmGU9uhb1+oNwKJeoBi5BYj8U5+
LLvH177I3HHcmdleLltXi+70aXV+efEjZTAOLpY6mcTqdNskmhoSeuidp2bXY+Bhg9EVMy5J4U2a
y4fIelChcDfOL9OZdz1qLKl93SAh62NljHh6ubNXUaFixbONY5aqILVB537ZI23pA+uIIJLeCAzc
oN2YY3UzEq5xn23cPM6OsnwXKC81eN7YyNxYyq5SWoPm7KxcwBfTTY6w6K8jzYbPw+nmNKFqppQs
bE6AMnbQeHIwgBd6SsKM9l/jBvrsGVKysbkqO6V2tasyWPlyz5Iwpqn4LnAXC2F+uuOnPyE0cgAs
2dR6tq6Dz2TdnIihJxsZJMNKt//8ecViiE4yMyFY4Mp2utgU0Ner0EX18tCTKuzBvzvNP5V/5Uyu
km4bMPS0nAY30YHsyCub/XnVn7z3xeLa6eJqNIYBZmk8qXLVRY/PNDiFEE3tDeG32bqdww2j5U3N
bks7lJIi+Xawt2XqaumjbG/mw6TS0uje2piWdOBaKgWWj75+scl/qUm4iewYJQblAAl1p4YP5Xxf
tc+J89jJqdtR9heV6vbFs6xlLo5im4ycIA/TjTaXG5p6SrYNrG1qv+md7Fak2gZazYPmBljiYntU
0dXdIUwT9B8YbrpGYqFQiWqg28VgnA5tdt+AYv76rjm7atgvYqwQxoExfTYuwf0ok6K8bbHeehGM
beFmkE8emEcgfWhYEecyc/v1mudwKkRRSCUAFJJDwYxcnJBUkro4lpAtFpNUwUoU4pAgSd0Snglz
vSJ5jxFdm4K30FgpvC48LxganhgMH1rfzmLpPEucySnsTxFnRaPfbT7rzh9J011rA7aiS1aaiOdp
m3jWvxZcHEg5ryncI6fxCjKJCKUbs8W2FSmTnD8HEs5bfBY6GnxwtVe2+SwGiqXRMhdzKbIIeXGJ
OmmQc4/yrKURuVZwnRUmow9OHcQxoYErq39SNt8wU08ZUAsWApnjsK3W8pmLe/7X71iUILU8lk6h
8Tv8GfoRZuMakrTl0G8nGRFEaaRvOXvlSsj7xNgvIoFK/1gUIA6X5zLmTY0mV3lktl5fvbXNt9o5
tMmzn24m/Ztk7+3un570leorbiPP2De+6zOFGXdJtWcSI4js1lqj9vw254XQVBEEInpG3JSL4OSU
s4MqGE2jcafUB8s6ONO1WSPH9aM8SDOXvJsELpINTPaz1tPsu1r2isi1vxfajbG3BkQ0N9WHMWwc
/0lLj1+fl88y9GzH/v15n0f5r6FzUeO11Ee0feLQq2bGIzv8YOuHON3U9/WEfthurLaxzXd5k93I
YH0bnS/2ei4Oc368yRs30VxcZ1p5GyogFTcHgIrO8KhYK/Hjk/5z9kOJVYxMgH+j83C6j1kcp/6s
sI/KpG9tdi1E1BJm7yuezx9xgDaQPWZHR8aq2FI8cFTbcVCPqcMEaBjqH8jyutiwuZ3/p46T/Vx+
R/9zW/Vk+oZ0n5h/DBlCpXVIgXuZt2VUgTX0Itk+2ENxMFLcc1D2pRLAmkl1drmfHwA6Hy3jkRxg
I6nvbT+D2fiB5nNTviSV/hDJ8g5YfoIFe9Slh1ZSfmLOLjx4VOGm/BonDLnM67B7ifNn0zzGIWmc
catnezxm3ES6CaVq28HP8+WHQP7TaQ8RBxkcamL+bFLxINVVQWFSWPNLWCS7VKuPWgrgGIMILqSv
j4l5KawodFmF7wht9WX0Nhw/GMdC5coQv3LX/Ayuq0dj2JVoWHI7XsfdYYaTBOVfPSgm8HsQJNth
3OgBUnQbmKOVeqU0G6d7OOLSJseJGyrocOYfHPCtYewiku76yNenPSq37XtGy53YtHW4nv+YN/6N
JN3BNY7HTa2j1+bR7FGNfRlfl+29b+9QcE2flLtq5zyEJWyo7hVNnT7er2zCWcYrPmWIaWS2goex
/Fb0ShoCrdJbb+qKbf6jyx9sNJ1/BffSW8NX0llYv//06SyNHKrHzL5W6qOib/X0UIFZ7e6s9miY
r2HxI2XCFrVw8DdN4+lj6ZaA7Kq9lG+nQN3UOW2MFqjp0QnvVSRlZsUjn5n1HcouzDhfQ2NnNZqL
sH/wDQyscW/FH8NwnXd3gbPJXrLyTXWGTaJUuyq4M3xsNRNCIJAVkLX3mr8fUSdWg8Arug+IFjdR
sAaLuLRRzHYZTGGZQPtg0SifZLXwbXUgG4Q0TkeOTzLYCrMkN2/e4TqtXHqXlgOuQ64NboaiaVGJ
JJmmxJKV07oOxy2Xe9GZB2HFlFh/tBj8TrJG0jOINctYxHgQ+j0wHcBTi+ze6ZNQGuSU+QuiA1P5
LmTlhCL/1+dtbZVFxBvxGatASNEFCYk+unMzj++TUq8lK2cVPqeazAg9DRot542HDC3hoEwFpaJ7
KVEpcuAoz4TRkda0kozX2fzsBPe9EMrhGlcmyNXjcAcYdavXFHLtGrLvUqZIP5cMETEu2LdL5xEH
KY/YyDH5oAonuAyqfSWh1p7bv9L4R9irHkVl4Cte5Sgbv338etMv5W6szlgVxg13zRIK7ZM0M/jX
6DkMlStyN8GmEAJCqv/HZ6aVhsi/Anss6m9fr3whY6L/A+UNg3CEBJeHqhucrI9jGrV2RBoMTERF
By/R8o2pVZviw/GMbg1xdvFhGTLx5fCWaTQujlgydRl5VNx4TY3tfPgi2OvC10zkqkKTWbS7+ASw
iW1XDvelt0zngKY9AVU2zgbtkV3MMk5GPG7yvTQ+Usmdmhexz1b8LLf3dgj7XAIWggOslKw1jy/U
xp9kIgCsKBmdOfWZk2GONOgxS3B8N+nvU9FlQsnY6N8Nq1p7VJFzL8IFQCQuT5y8P00qTlOXEocK
O4khKsZQBK06O6jVzlDmTZLfCyGApkHt2QIJhE7810fq0vsVZoSknrgrMS1dZOFpYjlD51i1hyLm
xuzfhXuNJbhq4SvB5FPRT3kXgn4r64qK6uyJ/1pX/P3fWaVeqx3KDlTgWOIM9Uer3yjD3jHesYh3
/bmFoei7UbYRegMBllZfL38hcAoJTuZPxDNwgYsaqB2UeijoiIKVM4/tpB/K4c0fo7WHFNfK8iFB
F1BM64IPvSSs50mUE0VaIoX+OnVPBh3RhAo2jHOv17sdHoU7E5sHtb0XHih5EOza0QZ69fT1017o
vQAY5RtidkvVSef0dLNTCQKtMqE7bNJWiJER1FHBNurvBdm63TyKpltvuLWju6NNHWZI3rAmcX8e
u/gJuFkJbiqZ0XIUb/hFYaW2XnqC8a0h7izIilWGaENE3oc2V1dGV3O6IlFy/hWfrrpIMxJTqZNI
yKinZXbAaAlZJfxf9AN8qpuqzFe6CBc+JqFGAwKENjiXw2f/+q9DrdhJloUJihR+FG4sID11rWz6
BiWC1MbvaVM3uF0CwAhJr/77V6yAioOaZeJwgL3G6Ss2urEhWjEunJ0rE/XPGIA4+k6dmt3kJa4O
8AkF/l3nCMYwR4TfiTlnK3HsPM0i5f33Ryw/q6SMyjA2wMnJcoBlNor9YAZlaMfqDLJsBqe+5rl8
PpmB74mEHjZPiLvRxxRf+l9bXvVVm2vKVHmVUmyTAHKDKXux1h6tStoKkc5SGAhI2HEZuluoktcN
+QNowkOI0bW2pqdyoZYXChWo0XPSxZhzEdbIe4akDsfK642QeUThtn3s/UphIeVosgYNZAjK4wC7
D6PfCYdKcY8KXwMTy10cCr0sux+AP3f4G9gjGlWmBiHkvuiwoy1dGDcefaKvj845mFdsIRAoLIFQ
n6bfd7qF2WDbkzK1qLSP8RYtAZTAENah8SCMchwbEQk9cGuk81S72wZz56byg/C1io5591Of7zqu
DLt9HnusnrurOECxDAqm6N7UYXhlJrgXq9VRsuu18CrC1ml45YczjBNoCeqIpbtKhfO12luouefJ
u082b6LFO2BYgZS8ENgCLzajMD7wu9JuLSc+v7HhJYLCp9oTkp7LexPXns6UtIpzRxwTSaCQmUtm
Y1OWezVDgUrDPjnvdmazEtIuBfOTlRdHDM/kjnFuXXnRBKYV7SMh3CYE7sTqln5lZzw9WSh/ijAN
VJEasj6+PjLngzgxPRHEHgiIF1QVO1OrpbbuS08boLiLcgAySu4Mu6JLDjLNRJ1eeptM+wSVLeN5
ZfXzvWd1fE6ByQhK2JKM2idFXlixSlSXzF0zH4wHCYCeyMLj5LbzD9j/7htgol8vex7cTlcVl/1f
kSZtEJAwJ6VkhsBb7m6bf/hEFKM5pkXiddYKve5C9nu63CKwQV8atVLjIWc1dIHLuFOIiFuEjKG5
6bEO4JwJnfIg4TX7LwK39PXjXn7Hn2kLejsmyKjT563ifJY4iEjSU7s28bMa7OQk89LU3qA7Exop
XGdMVhX/RqZrvLK42MzTT5un/2vxRf3cRlOMisLMAWPaooCmQAcq024dn9l2JtElIZqL14y/0VXa
6AeAkFc21uF5tRYeL1zq/BTgYJaOT5GpLduzVhAlUd9OwtYj2cBi6+aXYu6R8M0PQ1S4QfscZg2h
cA0idV51A+dQ8aOB282Md2lyLwKfps8ol85Bta/nf+YQ+CzkEfjMKy3eCyeb0k6U02gvi3z19E2H
VoGIe9yiWYotohrVm6kCcd4x9Sr3NDavkvnXyus9j9xckMghMhcmWUEu9XRFs7SCCiulAvLjuDPI
QxCS2I/93WjoB3OqXWOkD8YgPdwVvf3y9eIXnlZwgOg5kQ4DjF7Ez6z2lQzQQu5hSngo0+429F2U
IEOIGEMR/Rnrf75e78JRZqTEi2RcD2N7OVvKdDUNtAyyi0z2K09IMAb1yhX++YYWnwtwQei4yP2D
HjyDhnAlxHaO7q6kj7tJw7UiNm7D3LhFfGA3pd9RaztgPYIMh/0iROTNzP4WjQ29yeKXo/cfVRLM
jJ5M3fMT0wscXEztu8BO3hIDwaRu3k2h8+wP/a8OA7tNU8UHw+hr10Y62gOHs4tiKUAgTH3sw99f
7965kJPGRFD0nshSEKxeihxomSao7kjJSoCK5jY7hH7wra6iK3Por+v0fhp611ZwNxizG8HUFUER
Ou2+MdvrkvrCUpuV3V5wEYA+iZ8EV4bvEg16WoqnpzfGMwRgHuq6U8BxpXWdjmTaU+5qA7cwKq6Q
09GdYooV51ARC1cIO2eTug/kVfvZC3fhyW9ZlHa+HqqhAjsarTHy3JGErQjfGtSXzDC9Mf32OiAq
Rj2ifsEqHOfSyRbMWr5g/guw73QfSFuRREqjwmuRMZ2yYKfnw27AMLCUDmJiLBwf9bciMMhytc8Q
nY/lbpaDtRciPtnl8WegB5RSoddkGou7shjRGpmnKQcZhdiCcc2Ik9Z5ggKn8an2Wpq9O5sy/QSs
zhBXHMfDyim99AuIZTqqywJLsQQPB3OqzGNTIOgr31vU8gralMLkZ0IzHxmyjY8dlDEG29SC5XAw
8KX6+gdcuCyILCgSCBkckJPiVf2VnCiZHhlaYvA1hgyPNbR/8OiOqRXauFxZ6uLxp9BEXVoomBPT
TtcKpTjvrCHLsTI0kRvtt6pzU5YM1sizmWSIiqbR200rR0zCUnc0HsDeuoP68799ZFo4wFd0SDif
chCnP2OopbJF/TH3fFU+Wna4dzCNgdLBLbZyvs57Fwj30zkR2lrIXyx7oHMpx1Ybw/P1ddlNJ/sO
0tqtY32k/nUDk0bW4oehz/57wAyrcv0bCnaDDnoTp8/Hdc24rVXQ1LXRQNHH/RxW1wyRMumqy6Ir
J683udPv4zzb+m10q0nGMYIG9/UmXwi/nCYg+EKyDtr5sr4uksDK+xlJB2lUvC7/iBvjSDnkaQwj
c6NmksjXPj3ZSnrU5mSLLKWkyPvOnhEsnQ9FlH1f+UHnAQ+dFb4wQYsTqjfiev/rpOd4k0i5jMqZ
03RXJBke2n1oJ+ifHemmxtkRUVfLQMl0kvdfr33+kbE0IyQqDtxTARGcLh1NdWGVswpMguM9KGQp
zoNVhZDzooevV7p04vi40KFAJRDqzCJHaWDtlJXQU47C5ohu0/fcmv7k8Eq6ppfc1rKj7TAXazPc
C6kuD/jXstrpAzKpC+VEaFWDh6noUpRXmZrcDXadAD+ovd5pbnw5uB5sneM27r5+5nN5TwIX4xQy
UIHRPyvnY0ONVaNGV7Zsj1VbHrOp+AVwfyf5+W+IcweDQx7fJmr4puAcS2Pvui7qm9mEm+Wm5XtX
ZE9f/6LzTJEfhPopqQeCftz3p9sRp02tTBGRPBzrK2W6djpkDFNc22hN93LBFWOsxNaL7/2vFcXf
/3W4i6ExzKoEiKNWd6jYP0tW+irVvwcfiHUa3wY1mY/1P31R/y667Np1E2ivYuYxG9OLkO2Jsmk/
JQx/YeRJVrnpo2jXxuGt7QQrj3v5lXPiuDMZlnJ9nT5vnySG5fch+J903JsFtIumvakyUCaRjR+h
eZVk+S5V601TFpin265lTZ5WvoLZ+CjS/o6q5ZtWGCuh91M7/DSfEA4OfOYMFwnByw/dNsbEl3y0
AEZDugmiPnQT0Km++RCUTrkp8ybfzxFQkQIXHtK/qHKOlX9Tw/Vy1MCb6+B7FJidZ/pFS/lavDRz
Z+I6mR5RJf2YY2kzqc09FKKvj+uFi/nTeOKTyMvYbNljtyvonlLOrN4BIj3aL2XntvY+AHdrZQx3
hl/l2N5ZCtrS1wkm3DED2jR0fq38ivPa7vRXLO6tMGkLJDOor2BubXlf7o/m0TfAKifQqtDAt6J5
G+vpnRzEaxHkUoAWnQr0Qpho4DtxepwSa7TTqsCyqHKbot6ngfGnkycGlEFxH3TpcdCc3SDbWzlo
aFqM333Z2YVQPpsXRYPClq/Ej4vxVFydJhxTEzvXRRgflbwBpI/ifp0Ct2OxNAHmrGbhvgqIXk75
nNbOw9DZIUOX8L9lz4nWGGpJSLbZWM4va8JJjxwz7EgJA3na17YsuXrZXM1Gu3OS5k6zi3AlV7gU
LtFMUmgj0wGnm3C6+6o8WFpta8y2Ru0eQ9FdYXbffMO4xdv4IE3TE6zp49eHTVQYyw/17yUXNzJ4
Ec2a6PJDquXbi8NdB40/yK0tims71BlXtvRCU060G9F9wXRWcSh5Th+RwfdYNo5CFz4wjnDE3Rmj
AblXrkMSe9BjtZc0hYuL3Z864/+nFBBaOKyV+/qFHAgCCOhxsFZ85su5YqtNQ6bisOYZaHOnWre3
pPi2LwBRD2Z0SDWKwC4jL0tfuzY6xGX4Nmndd9qp+Fwz/Qsl5Xcl0yyPGIf5tV55SZUCf7fnVyut
dpbW2m7ZRz9i48eogiQqu10/DT9ybUSvIrPBgurTTWkBRLOa8DlNYw2UUs7EZ6xv4ljfp9mw0cr0
YJTGA+4Lo/v1S18IFoj6mxEmDX9uZm6NM7FbH9fiYRhTUYCE77fRbL3acbY3GwerFtnuXMsH3mZP
b3HfXivBcEg6ddurwbEJ0xnct95s4qeyzRCrI6vylWpzyIbgII/DSr4ows3J6QS9gFgZ8QgEg4BQ
nJ6WHueFKqoQ7dfUVx16d9i1rlQ026+34zzKiGXohCNAKawzP//+r6ShMQbFwMky8SaruUraFsAf
yBjoHFraP+VYhcYqzJU5uW0U5dvK2mcRl7VpofGAfPBUKosUqQ5bucomkIqhlqBDPV3HanI1ptaP
KFfuDSO7tWE4kDRfT4W9kQSkWEtuq7G/p5g5hJbPICzsVrb9vGYRP4qxEN02PJ+4xE/3Xe2zoJaa
MPHSOL2KmruJmbvcI67d2dvYh7Yzd8fcr24m3XEdaXBTh4bZND6kMnIS1lQCcLJWNNjOEjuqNVgU
XEkCSHUmoZXW/IVcI2cDBh3g9exWo/od98JvbWh7ZSg/ZNn82vt/Vl6PiEfLEygLThaRgjCxzK/8
aC5VKVFib9KmfSM3yK8mT3Oo3ad5Df9dbn7kvySlQkcg+RNM1S9TC35OeJLO0ZoL3tnlwDvB7QdO
gUnRRhV1+k6itGt1u+SXWIPjVXV3bDX1HgMRV+6qTTUnV43vr6Rx4p88e3joxeSVlNFnkiGq74d9
n7PnPuQjClK/qHdZ3+4SOz6YztrHfukBgUgJNjP637A9Th8wVu05j3oZuQ3lPWMCP1YtY+9Xp73v
fw7tPysv9izJ+jzioisgSkRu+dPVrCZLQ1OSYvhuDeo/9Y2kjntbYxYRmg8zfFfLlzd0D3A1mq/R
51zrO56HNrrZ6MFC/qSNzhV8un5eKgYFKgJQI2PtYi63kv9gDPJKaDuPLjAVBPefFAqWp7ZYZZwc
o1RHJuhy+dqVT6VN7TvfWk27W9nOswuVzxPgArEfqA6AoEUYk2tJD9FsjjCCLtya2XYmvdaD79oY
tUG0b7fWQ+uHK6uenxgWFdYRBpkE4+tFtV0ofWwUshV5uQk0vWmERrgrS9kB3dTrTLdcdIu+fs7z
L4IV4fOAR4Xaf9a5m3ItkosApR/k4I9iZCyp5aPqz7vMjG6z3l+5qC/cTECsyHYoo7geznj3DUrP
hZH6MWB7UQjhw2PK1zjIPlSDtZ2IyK1TbR0dgalCNV6/ftbzXI13itK8sAgSQ7SluMuMNneX1GaM
OrPvZUDldV++lxNm5tV8E9oqwOlmp2vzdaQm7lx14De75H8I+0LjAFYRZ+uMJC1HfR7kMr8hnCq3
JspNdvfNTs07K7K3eCH+SpzxMalX0tSLl41BgqQR+s/NxItO1UK+XqFQ9Mfw622Uj6+KOj7Gme05
yfgU6sFduEq/OIu23HDgR0RzDGjdstwIwaAats+jdrW9U1LHG/v51aYQzSS2WO9erPjXyhsWH8hp
gEcYi040oCsTLs/yng+dhLS7AsRD7/Yq6Zxb/CdikVCg7KAftbZ/nuRmP0DxCZI/vcwVoITDY16v
Xe7no3JSIJ6eaMyYll+0KAuQ3M7CNoYjmKE9qcvjYz2bH2aR3Era8Bj28gZkyh3H7mVU4p+js2Ym
enl9UyDpadPSG13ESdVueDUDl+uclBvDmDdGcUD6Zte7le/vyxJnbGwQTFxMQbqufeTnOQZTaiZi
1LckgWdBJXOcuIY+y8VH+jkk42OZ3DiYVUdmeqsE2r0S2btMDb22s7Z8Ibey37jocOykcFVR49KB
EDMYjj2l75mtoYF2kxUWE+mOPB3QRs7L8EDb6U7FFKHWmmPSycDy7G2YVzdB4bzOgIlLqsWvz+VC
IYz6hONgAbbkK0DIjhvl9HJsQlxuglD4ksz1VkunB+x8vRLt5tRhNhhNhyabvyW++aZVNqjivtrV
5nVpb7Qq8PTiqE7ybyOV33U1x1HI0DYJ/0Q3zytR4nPIvvx8yI3gIAtLKe6h0585VVGGxiw6YGbl
3FeR8Rhlw0Ojmnd9MN6FoBaTQQ1As4eekSsyhuJG4OoMQtzCqX/bjQwqpbimKsCPvGzue6m8G6Ly
Kc7y29xpdrj/baeRt33vtP6TpBT/6J1vIaOVXSsmEiw2yNcs1J9Nbr+t1CV3uVrRqGKEZkfOmvXv
hauWiITvDiMD4NzLR1Xoq5Zmi2WSwIEWA7DiAKE/vDfrGip/5LaAjr8+BBeuWi48OCeo1jowTxYZ
RYCzUZ7bVORd8c9UJI8mkamq4yfKxIdhtlb6IBdKHo4ctGo8GCHPojZ6+i5TfUgSKLMYhAXaY582
Py1n9Nq5OxQaOmIc003c6fsWikaA1W4x5c9jq8JeqBQYyki4J5zMGk+vrzfhwkVE1/z/sXcmy3Fj
2Zb9lbCYQw99U/YiB4D37nT2osQJjKJI9N1FezGvj3j1LTXM91+1QEVmhhhZUr55mkUMZOzc4cC9
556z99q8msUFQw3w7iIkVVilrkNsWaYp3D+PWVEflEKsFzhZNYh1iHlQ/MyE9U8fP1wSoIrpkCyH
n++vha7EuZiI81u1yXhQ6vCVgA5kl8WnobAFn7p87A2gm5N9EG6x6cIp6GJ7XZAJFXX9bvnfyEw8
z41uL5JCZptMjCsSOpXVjy+PsbyS908gzVJaOLzYP3McxrJrYxqHyWqQZ9UZr1xm014aiiCUmno0
8kc6mPdu07UXXRPiohTevXQAdwsL903vYVONFHj3Wb1yvLtp7uN13CshwpaE71FxHlUOPvHEwGel
kIdTuguQm6yoLDSKgzen2CO7+atTyI0s9V3VPPz4/f2zp87DVrDEIiC0f+80bpJMaGQ48Azw3mK2
hpWVzQ9mUXzM+uqI05vNcrR/UlX/s6KT2eA//uq7g5ieeo3RVlOywtpOCOgVATkHlHrhVAejB5eD
BGqn/sla+s/2wD/+zXe3XKrMKfQpoBFSzS+STOEAHf2klFye4D/dKxan2AWaRcXzblMh96Zt3Ii3
pcFYiXTtseqKwA3Lm7AT3zaw/3ie/lf0Ul19+63tX/6Tfz9XtRRJFHfv/vmXu6rgv/9cfubv3/P9
T/zlInkWVVu9dj/8ru1LdX4qXtr33/Tdb+av//7qVk/d03f/WJdd0snr/kXIm5e2z7u3V8H7WL7z
X/3iLy9vv+VO1i+//fpc9WW3/LYoqcpff//S/utvv1LG/OEGX37/719c3sBvvz7AxJK//Pf/GZO/
/lf3ElW/cIHI7Xz6Jfnl2CZ//d///X//+l/PT3/6hS9Pbffbr84HtIN4ztFnUSDQs2StHF+Wr9h8
heKRjjJIPRROS7lQVqKLf/tV+8A5TQWXAXiPvQQcw6+/tFW/fElRP6A9XvjLrPpU3FQ8nFr/dm2+
+4z/8Zn/UvbFVQW4oeV3v/mj/3CHGfwhi+2RYxPUPc6Hy2r+hz4ictvZLtsefm5BHJDID4aVwiSu
rppuunclw6QhGfbm1DS+M8gregMxEQLxnUwdsj4aIwfaoF4bJnLRLLa3eotBN3VyvxZlvY7ssiQd
aXg2q+JCIaSRgMjG5htwfkSmcehL96au23MUmvNaYhmPNW9XYQBE1GSt3dG7tg9WCzZVEcQJlvN4
U3p7ZXB32TA+FgkyCbDE3TAS4j1D2o6WQwD9vjhIq3qrwgy00ln6Qm80346ch7zMmU8ARspGFG4T
EKkyUtK1YlW8OV2NNm4s7vOIyKy6JJywHmjcabe1xGBtqJAwDO9cePbVFJMPkdVSAhhunhtTuCtU
da9932wMGwiQIAgTeURONzpd1RkgXy/LX8wIN72wvP3UT8M2El1DKaXduk1zP9TpIRxRutk6xMG5
urQRWLDtb6sRjZduZ09WU4Krc8GHu4K3N4cuMbcJmr6mjS5D4Cp91uzzrAcAbiZ+ohian47y0OGG
+kmdi/Lh+zWJxEvoX9y03IAccRnhfn/HyKwta9v5bBcZdmq0bl0x5IyQXeYvubERjr7E7cpXwh+J
Z5aMQAW5BW4ouUpZrQRZ0XXwbZSPteKm24IgKjUf+dpyUUWmm4FnZsN6cFs9sGLlKse00zWGtlH0
Jt7RybvP52a54Mm+krqOGzwhk0jru/Uo4KisB/nVq4uHzKlPljUqmyhs2EMnaqJWMwLJ51SqJb7w
pgv9cihV+i0SzOTkrjgzdGsRa585b11IZnTbdM5C/A+fCJWCd0wiyyjFqukHPdA7XFstgoS5yw9F
7KAGTLhB4bD5XgrJDwmitlRZ4QiWU+uOqXmSZWKuLCM+SbXPyP5wqtU4Ed1jjESCGTp79BS+FKDG
Km30/KpE2M7Ht2/aJSRM4xbsJ377wMMUWtNzX9THci6PRPTsbdE89knsy4zbpmvBV8TN8os75zLO
3Qs3zIpAdyMliGn01mNVBHViPBqZfK2jdNo6+BVmHIhxzzPeN621G8x6oxS6JPm1v+EjqX2tlxuX
E8PaqL9Obegdi7RP115lPYUotQJSzRvfNWCTxzKSqyJJXk2ienzguHgLh2pVO8qj0MCahDZ3rk60
ZVUbPILZeOa1ci4YhB5k+vCsqgtFbgAnXydYPY1E+6TZPNpJNjeBSp/u7T7pG1SvDOyC1DbjoEty
JXDy6cZsq1XotthOWnl0ITTvIqX1YCsUpJLaxc4A+kQ91b3oZhcBQVye674OaN5ru77ohy3lzNdW
rS3fjNHeZ1btrrS2vxk65ehpeRhEGH2w0iGC7ePq0dPTetMoVg5zIgbiok/e2o30T/ZY/qQMeHfW
x76+RM6hTODUhnGTqPHvnzljcIc8cj9PHLOilGGPqzgPhu1cqJ2xMmRVEy6g3LJQ9Iw84te3h+dt
0/t3dfCz6kBlefuPv+2wf6oObsan8uv3u//yA992f0P9wAav0gzA+L1kt1Agftv9dfcDFlDc5PZb
ZCUt6L/v/or2YaG/L3Qw9l7OdcvX/rb96x+WjRqEGQNgkIBLB/5vL+1f2vxt67u1HHcoLw4hL0dV
h84wy/r395XVRYwWTec2zEQOi8OL6B3FZ8f70glLA/E+l+t2npl2Z7AnrHHEd+1deF546/bGKbW6
at8KafpN9RB69RJOaxZrAblqGogB9WKz3HSuuIp78mqjqBA7Bqatb/X6iaYSarok/dwqcj3gfXan
jCOKh3h1hG4AyrBrzzrQDC/Ojo4yPFsNTsLQ7r9mdtlsSzdqfdYh/VQa7cZRxiPJvkRDaakaePWY
fzbDINbDQ63CGdVJdoqNsAq6DvdMaZAgRZui1BUHjZcDoa7Z9+ZYb0bm2pPjAZcfcn3DTP/e8rrb
ru5uNWEc62ZcCBLjznLbF1W/VxSW494I16XWPo8ashtvimpitzDbdlEbSGcGAipIJHei8FgxsdFM
cRPH8S42oOrPnvKldYZbM1Q0v6WfFuQSBVxjXbsD6ntaQYhOq+hsLBCeKQHamkYMl2Sb5Nf1ZMJx
H3EgqQszruiuM5nua2m8uEMM9tGMNE6C0zqflfgQabrGiow9CwfZ7ZBMzZFaIgzJEibBN94K8G2+
R1XHsb3dmkqlrksHHRPeAM2rt2aCdbWcKtR2RaDG3uc6DSk7sEFCoGmPIGYeTdOcN2mpQn2YM9Pv
mjLQZ8TxU4w9JmMkts20KPM92V9ZWfE0ChKyW6PaN5U8OgXI4d5NXVZh/T5jeXXrxt5XU7onYQle
bKywH4gC7YXMfGkJsVdKg5C9L6PI1WOkY7DVuA3lHLcbgoE3YWHLizzvOLirznZawvJUU2xH4Wa3
fa/FK7kz9Si/ypPpYx6H4mSMW6mlt7mL+d7O/Ho27y0Bjyvt6/oqLABDCYv9ejLgyeAdb/tIIZzQ
AAhpaCtFscaVnNVw1U/c+c5yi8RbW0urbVvlDyWawZjbC1DthdqE16JXGPqURn4q515DidGoa7dX
8kCzsiOyB3s7EH/RcnY/JJ6xS4ao3TLq/IQqbb7QWmNlZy+OUcxYGz+FxaCDcdSGbd/YfZDmmKRc
yhvHiNxdGicbiBRDkDb4R02D1rjtgxR/1foIFPyQfzWb5FPskjVd5rDKidcYWuUjmTZvqaQBfYvL
uiJb1shXg5FftpOpkOp1786FTRkX3emS8mAeVNxp4a4t8xgqeFwGblZvJzK+zFxIf1TH6yyNc5qd
xVbrB9S6pjw3jRMFhdPa+yHO1lb+5NnrLkbVpyKqiyBFZma2teskCWavLA+tMDZ5JLBSsKnTO6zX
di3LoNGNaKXGGbqbaT5YUwULvTBgYWSgszzlqBTKfs6H6RJNPio+1X1pdHRQRQKaf67udAd/vj3U
xX5qittmeKlS47XXFX3t8Cd80Zufprj9OAx97nd29KUQ5a3m0LvuRPdqzJZcMTw86axdqZV9suIU
1J/qxnuBULrPo+ZWGywGwdX9pKSPZVQzjFAJbdKppBJvJUR7G3afSXXCfzMWF4XeK4ExcWrSY/ui
5Mxl5R8JHCzWc886Z7ZJjVOpj4KqqLYQI81AVGlKnmu1wlh8ZSjVJzLsKj7k4t4ZrK0GzMc1JI1O
c8qok7421aicKsyyY6Q46wRPOEjCCX9CDv5ROMcu7Mpt4rkPiYmSJomlttfhA0VgDUdvPJXqVARp
ODwkmQpjNLOrHQOaNNAq96Tm6ywBgzWJhzGeu8vafBrJ1zkhcIY24HbNJhXZtKVKV0kpTYpDkTn6
xzjljonyj2kiHsHSUb9kEMZYHJGr0X6uuubCzfS9oMwryv6G5ucDhq20sSrfUDw9aCMOb5aG4sc0
xhNZEymLYRxrejC56n0Zn4s64vbV1XT/qE2d5mcStKKjHMJG2Q6uZnCsDdf2PH1JDeu5bdqDhA2x
daZy2yrhJlHmGOli4gaTbofr2YBN2DdMWGYNw3btBQSnt0FeNPtFaQHKz1wWwttOybVNGI3X+C+s
CzuWz6YsghCS0wYzzq0cnTkorMxb606/T6tyywDxSgW13vZ2uBmLj43dfpUqpF8aus2FCCcZxC0n
68YIyyPCl12aePqDRL21UUZu3rzt5h3RLXPQVY08idlIWbQxmfdNtTZrlsPaoH8/zQidrLK9HENr
X8RhhmvX7Y55Zj2Eoz7t4p6AImGD7NGTsxPWCLmsglwV22RQ63ZZYOctijJDtPs0LetN6o6HqlKB
M7r6Oamcz71wtG1njfaqL6ybOKRSdVliZ4uji9FjUbKHvTTnigddHB0V2GlKIlGhNzmcYsFSpWUr
xXZ22uwdS7PNNkYhHsjYm/0pLNXjbGVToDkHqwARm9DIJ9/ypY85ak8aANPccq7HLLk1K8vZmIyi
ekxvCC/zbR1fAipu/dgrPzntxLGv75AN5l0NYwx7lAPo35T5vnIHFJp2dTfnxJIMZ62GRJbSvV2F
hnVUBF+1NrkDs82R4EmqMkVoqNFsGOP6IDQvBmF/mpPLqDJu09YL6qY+J0Sz+xzIijC/jaijYjY5
9ln1k0zkS1LnW9fMLxO3vAoHgj8yCSkPhepm1CuG1dkXJxvu9KnkbMVpl94Ez27XfqVaI9teCOz6
Idr8YhTXYVRMftbbD1Hfx9BNp6vCGp85En0OIwSoluL1K5pK7BmDl5Dp1uyJWCp8ZWAHm2Z1PSWs
q2nCImpx00MSSc49JZSvWfOp6QvTV1v3JaHKoq//KbPux0nZFI0nAzgIzT6aLLHOsQrMMXe5GvXW
uuBBzcK10rrGp8ILr8LWdP0qTC+qFlFA5DRfTHD/k+lscNTeNGXXB0yPgyEubrIZyUCjzD6tbs8f
hXIVN5IOkVR8XBhJUBb9c2NL21dmhxmaNjNfl+mXCUPjOOwdDqcjVd2CX7/wXCqvPMdlarnKvdFU
z1S4kOiP+awPAVM8xJr1xovMfG10T+NA1kqlVyYb0kj5kqV3VphdS6taESC1y2TxxKuAvi1KuHyH
ULPu8oalMs1s4qUUdy/7CLW+auyo6r940r4sWuPoZdVnxyx3oi5vE8U+FnpifWxE+TBoBJ8Vpv2s
Q1xdtZVbbRxJI38Y0xfFnWl4lGJvJ2Pn907YMT3sU5rmUcySY62qqll3mpJc5Q49oTLpbsz5bhJ9
uFaR3Uk1+ZwBXD2UinpQs7Ret42aEmlBtoTLGC8r1c+DLg9DrBf3moyLld2TVzMZ3UErITIb88to
TBejvFUU0HVtfpaCOiweaJRNEUlgZTN+GvrovqKatfXhRm8NqLj0AduCbC1tcIptU3TeWnR+aXvZ
wSME1E9zsOSDoWMnGbKnWDjOCmEElX3dzZvRIdS3M71VN9aHLonLzeDkr0rs5ce88hw+bHa8sHGD
gqFpImMH7zvdIUxfc+d6wQIrWC9L/cbtxn7r1T11UY9Z21XIxeUaxTp/F4WuoxXkEpkpNYUd7+Y6
gUPYYtdjFphc2gkHnrIyxKo3sR54Tj4cDEnjUDUzCMIKw82q4Xw9zfifprGzVqUhN6hMXtO23leG
rexDR/2YZDK8nsp6z6qDTbN7KJuEpTMEAeikzcYkB2ql1aMDDpiExV4DlDg5er2vidILxwX02XOz
N0rXkgNSkQJkHSoB1KEu+6/p/FmZglLmj6LQbsK4PLpx7fj4DDwY277UBhUaWsV8yFDajdojJupR
zNJcSeA1xBeaXth+zlK+lcL2NkMCPZC/Ji+I/4DcpvddYKIdZCSYk29lD9HG6oVGglV5RMmU7VpD
pNSOhoa9NIE9r8Pg8oZaJzht2JSIjNaiGS+karzShk5vXDhdu0TmHpRp86X1Sn0fcieTf9Q8z9UU
7WuTOzrOAISqA9FsvDLIgIqyVRrD3OuqVXNKaYdDlydaoLRW8bAk3K+ztui2A7wXQqe8h6o/cKJp
AEe15aqIjSSgIV/sFY1JtVrU8dpQwaMq0+cwsaYVa2u+yueyPiUUB5rn0zRnpetiptJ1dfK0utgW
V8PoJevWdJ6HnHJ4rPH2RgSf+uri8vViLkmkNCwM1mTv6f3aEHeSSr+1hfZFz2uxstIi3kVyesBc
jibr2ok6dtzeJafc1T82IVbl0LMPnBG0spzuHL7qGSlhHHweoQsFKyyKDbmKs9/1brm28fiyWZ04
tSLADhPWXPU5nXzdmFLMxuxlJrPmAD+NTDXTh2bfr+vRbDfw+xNfAd0Ws3GHdnlZZFaKuSd2/SwT
EEwncTP0cDitwgmM7pGdRj/2SyFB8Nx0MvIjsaPGqi7LEaDedCTt3he1ejW4ablO42rcEWN1bRDo
QjWZ2Gtu2AderE7DXcH6SZMdsjYfWH4dSuNiGN2dnMITOcsQiEOk6noKjNUqLzx7kjdqwzmm9NZQ
3L3LW9MkICue0o9xNzp+JoJkAjI62NBUTcIeRKgmvlUb+P0gzLqlnAJuHkJ6TLYzZ6J+JATOAuGe
TvES83mj1RxDRNgd2gaihddT83hGsi64CdZYhiOesGlYshTK8CJUkkuRNlsU55jM5ux+RNNNlDEd
Qbd4DdFHBLF9IwzsJnmvb4wUEczguNy6xbjSHGVXFgBLTVJzJ1ULecx8tYHUmKq98JPZvZvZ8Xx1
1CHr2aFYmXl0tNq2YG131hxlOdZgzQoMpLrloOtXgwpWd7KMY6jNT6M+vEx2bLPUdYk/9e1Xr2+d
rS4AqDPHuZqpTjD0U+tWw52lnx1WmFXhNk9EGdwas+uPSiy3Y8mmghIAhngsfNYQhuHZUZ9xNZoh
sdCaW5iBwcaSD9m01prokfHCkZ31chyCYl8bVX9RWOYczFO0qYwnO4kuXQ2dBzbljmZ1dh6q/BGX
17XTNpCEWB40BCOAJuogJ9l9q47TJ0FvHW3T87/7lP/KFPNNhP//71NeVOVTVv1xSvn2A3+fUhIm
BrTU5dprmAqY+HzrUzK/xMS0tBqxiWAWdBC8/D6lNI0PADVQsTIyJOeNxfLvbcrlS2wIQCsBBdH/
/J+NKInA/K5JyeANJTthbqgMdUzfKO2+b1JOOInStJaIM/Tm2Kh466mkxy5cCXtaDbf5rcLzz7TR
aLbFuKZiISON1NmA4N/e2drRg66+6lGgN0D4+a7+eqifovzCEZ+6kcP1bWZfAwSskr3aBDZBq00N
Le1emlvrudQx0+31dJ8/e9MxtdZQl4gLzBYwzO2YTtcmIpMk3qlzGWgpg42VrO8d55ASy00yJZFl
qaAFeq4ab4MFrdc283wqprXAn+a1R4L9zPxA5da47pZlNJsvwNZl/GSzPio688UXcp+nHB+fE2hJ
TuZAUDwqpOOmd5HxOR831qdSOSTXeenPfUD8qfUQYcCn01L5hF1UGVkwzCGNBlbTfZyyy23zzy5H
Gm01PlXb5ISn8TW8HXsfrJPj+iWGejpsOz3dmY+9PIFQize0MVfRhswZBjVtsaq2N8MO4VDgwGys
TvZr6Ky0fquWZ208kCBVBy6AHN131kCMd8nGuxVGQOTHEwjjPSec9LI+EgSy1Ge7xs+HbX0yPJrC
vrX4BCj9OTYlG7Napcp+8i4GXo/uq+Le+WLnZ336bHWHJL8Nw6uxu0n0O9M6Vpw2QlJN9h32Sxwp
X+BgW4qfr8niTlLGwhyKfYfaje6fvs3KFbCCgmxAbUUTSdP9/omIZtqLVnbSmotypvG87m0OocGE
SOaQC2iRmxbWkLMii6EAGYNsj+7Gbf3VfJVwH56LC3nOr6q4Pg3mpTcT96Cb0QvybkAFTnEdVkO1
SVvTYhxsAIVk1ray5vTVq9txrVrFN2HKv4c1PxnWYM770bBmOybly9MvftK2T/13a+Hyc9/WQuJp
PtjM2dh5DHR1xEwxavu2GOI8RpmBbB/Bsw3tm/Xo76uhpn9ABcwCigsNaO2bKvn3oY2mfmCag0XL
wLnHAose7n8wszGXicw/9BoWM0BWWwS7eAjo5NAU/34x7BPNC5OyuXQ6XK1x+tXIUnlJK9yHDPB1
mFLGEHSLDm7/6Er9HNpZc8p7ddy2esyaFZnJZmiUOoD+2gJKjz53mtNszR4XuD4n9kVVD4e87+01
s0TXt/LOCMxJpEe7co1NXxBLkwxVHcwqpxqzkcZlrNn0gSd1D6HH2s2Rt6sL86aQa1XptaumfwqF
O1w6Cr3ZUIlpLC22nKYs9n/4JH+fbf1RyPLmOXt3XWh0sVNwdRAovFclZMIqOaPFl63bpxsbVjPz
CsA4mmjxOllbXceARqhkYxbVzk3q66F0fcMtTeC7mGPTisqySFxtU5U2hnRPsjaoZro33Qkr5Nyf
rFr9WjdKeUIO8lQNy+GE3Y+4X+2Ye7oVUNanp8QE/xnPRrwvtkK6YZAubXIrdmhFSbnLnDILKByn
q9D9YqMpQC3NmswnHsw9CWp6gmoy0Vt3VaG23zCU2tRuS/hYGMsN1fdJtCr0rJhZueO9KNS2h1To
1JdO81CXzRAwlcO1r/g/vrbvnKdv9xzGXgin+IqJV30fN6c3mTsPNqj9OaqYpNy0blGdo1nZmp2q
7a3JmNexoNOcNB/b3qDzkxoPiq3eORyu8qbObic1XtU0jlZaHqPGsCxyNpeDi+fAiEkLLQ8qjaGU
Lrthk4j0guREZoX1PK1E1Nt0p3RO7yIpOWW6+aZNiyVXuY+JibcO5jTRBZ71drsUOFdhZ66lpNrv
zPYjxcTP3DTvMAHfLgaMTzS+IJAQ+r6TvzD6kTIxlXM+pmunscPVbNOhs7NXsxtLUPMcE/BmMuaR
15E07+sx3KRo8It0kquK6YYkCKAkcDFJci9IkuILFTlihkVLMOv5a5PS1Z9cZotpmEw/E+/8k9WD
SF40sgiXkCi/aVP/oPYaZk3RYumd06IJLzUES97UMUmU9abIp6BRkxZlA9OujnDXrLWPZoxvAckp
mQxt+61U/05v+N0j+31d93YlLaxeXEIyh3AIvruSdsMcxHSSS71hMuFaJALTlEw5v4DELuawX5dR
oa0nL69u1YkcZo474CCapzd9me1V6T0bwlVpOds4VNLNgB7C7tjmtXYer3vIo0mr2CfPUs5XvnSn
5i5s5KfE1ZO1k9fhqgN57Md2OCF5Kxjf0MGaG/XCKONwn9ocnU1F+9JNSegXuVvvm2kuN6HlisDy
eNSUpnQ3Y4PMf9TnFVmd8hxohjHuNBVCZ+Yk6qnP76w4OcaFvfvxA/lOxP925ajHMQFCSMP68Z77
m8lKGUxhntuKsXVTRDuoiZE/CNfiVG+sG4iRqjWZQa/0TERam/iP9Fwootla8TABhaDeS82LLEMM
P8tQbmcGFju7H1d1e7J5AGe8TYi2afWjsjk4kY2tkYkpcEAUV1YV+4qjuEFjqgPIPgZ9t7YB9tYS
KI1YVBu/oiWx+vGbfqeBeXvTi4HtLboMp+X7YOC2lK6ENH3OpynZaoMmAlXbptjTV6FmT2umc/VG
2rvQaQ7tZUkz5SfL4Dtv2e8vADA9tkSk238SS7STnhgiNM6sLMRz9emrUe1sBcWDNIrrUh3GgO5z
EKbqHVfu8CbZY+H+2XV4o3q92+lYe7SFO0ZcL6kA31cAapQ7eJdVzBrl1ugi0i/Nl7CI3Gsm9VjN
e3Ght012AVD4Rq1CQkUy80AMmwxqNXKCsHTZd8Rg7XpHLU+a4N5AIcYd8JC2BakhpN8FTDr0dTHm
EIAqyJ+KQ6t1lkjzeg31OHEyvu1FT03Y7ZIwMs99RGgY8dhYCzrmMT/+3N98VO/fL4dJ/Lwe9RVi
2u/fb2wo+qzk6rkhDX7UhtonQLC8F9G2tlyqbkOQLIvCA+uFe90cxtlOA7eYh5U1ZttF0NoozXQu
wqUXtnwatcqyN9Wsb5VLB1ZyXNSHcKXmX9uupTUh2muthPg5SeU5azKP0JpIrunLmAe7nvQgRBti
STw+pgmMFfnuTo/NR1WamGBiudZEjfic2UPXJEvmOFwlYREenVcD0HdpR7AKvYnjhffR2obVEmrt
TNm6a5ggaskm7JHtZ/Fs8X6IH9RrBj+lYZfoZZPkOM5pvoKsuRlCT1wnjL1iNblw27Nz57mXdiSj
Qx1657ZjwiLQEu7dcisrHuM8oaNjTng+fvzhLCXv+3IUAKW5FL9gRHk633043ZhGidKfW1rOO9Uj
jKfTqsfSGZqDqrNqzLSuNgxjfdElalBryspJrYNbltvMFeWqb+qFGDIwCM6LfahmS4Ishz/BPLrS
DVi/Bss4ihgavPlPnOJvm937GwtBHWZmSmqNIu37156OroL6oTtbevxE5SFOA+OwYQBqGTooUlVL
3rnaNhqTbMGOjYde+kPL17psSxOYXKyKG6MydZrQ2a5BSLC1RQwHMZwulS5Nz1HCuBoY/C4VpbuK
yF1kcGlzXBQwUNvU8Xb6mGuIg1vwwvq8/GQ8/kQ5uDwc798jAu+FXUkAGt7t79+jibSDcXF9JvVZ
5wbo9hFbZTC38qluspsf3wzLfv2nv8XJCIH64g9/T86qcxe5qyjPWcEokC7qq+JR5/z4b7xrBlGD
LqcvHhgWA2zN6nvFWoE6fPR0/ZyJvqfRTBCWlvCQIns+6JkJ6WMREw9MQ2RsrqoOFXZG7ZC1s9ha
+knJKadNSecXBe/arGIET9YW6Qo2oFFFoyaHTWbE5r5Kj6azDntZbZQ5zPExEhUn7MdQQYNay+RK
pj1ZUhqS2S6qqMeX+k1wo6GDueyTFNkQsszNXPANU1vfxxyPfPx4up8Kb+n1gFozGMytkfOchCUD
Y7CmmzrWg/IiHFoOFVb1s1iXN0foHz8grp0LQAWIDfxE1H5LQfaH6m+utUg0RXP2FHHXRmZ0tENG
g2QHDaSxK9vWUZE2mQgaaiMpA6IO2BvK+aORlx+lnWunHBOnqxrqrq70fdzyjFpuTpBHUZFpJhXY
IySK1Jz95pRZuyzFRjH5bJwQzctsJDogCvehdkKbWbulrm0lUTYJT3lkIbBFD7zNF26T1unq0arq
a9A2GF/q0KCOaextxTO30TJ44+2cM41SU/a4QV0Lp/tcCerGMPJOY1aCYGdRSXA4pp85RTvHSXe/
0sJv1nJublJbt37iA2IzenfnLxd2SfLD9ulyNnlfj1WtmGdHF2cntXFe5bp2M4Mym4t6R+KjdjXa
mBzjavq2FxsWgRBhRljy0JbXg0rnK+c4vRJpjn0pNa11YoXO3kLDYHGcjEbkZ41T93vyXLYxuusL
0bpBHY9MP1pc7JHJbKq082Y9qHVyTq3hQjcafT3P2UPLDGNfECF0Sk039xPzEVSEdzHDUkejJzSG
M6STtZz8V8Q4UEIusvtMpAOZIF/KEdWfY3RyNVrTOZMHvR2RXHg67QM78U5NTD+zcaunrNDtXdbZ
L65TK5QUxVU0D9tY43c1vTcfBzYpbVY8rHYtspCM2anrUnpvakdEWBekxuPM24msFQREyfEjMfci
Q22nxhPPnpVA3I/KM4az5BSn1bP8f+yd167jSpqln4iFoGfcSqK82Vvb5w1x0tF7E0E+fX/KGhRQ
Z7q7MPdzkzgG6SQy4jdrfevRcqGduM4Tr6Jbp3fMjZJ3uTq2ykwocMvkXA/+j2BpdmOGogIJjDia
x6Ty7GMv9CfjmjVNxS8ni5uNO7TdauZq7bxaH3FzpxA/zn3CW6zj5JVlc371lyTGBZLWaw6lg11l
025CvUvKKyQFqEgQraFjrn0Ph0dFqr3tE+rgls1vFEJ7VKfWhRDvMI599zT36FCVHtE69Vdv+tkh
b1r/qRTjfPxPtD337zfA49mUgKMe9p5HRMXfbugFsegSNOXVyDO1D3pOzYgM7Z0oe7myXCTwrnLd
lZdTvwddYhwK231F2Znups4h39oLxg02BblrSANDVXNFKbes5NTKs/3odYfSQHJbkMw0m/l2NpqQ
6dhPul7/qFo6OsONrklJvoQ5EPjs24ey47MNvALX4qQPPuv4spzmjWWxrC0f4WmStjBUjwcRj9FL
5CFBscblKTfoP1JZfMl5qpiLZN1qctJf3jBcEsl31pYokwKdXUbTIyJ9zjzUmZNGFBHUfBtNuvvf
b6K/WQ7/3ER/8EeY8FBr46b999M0HY3EJRHhMuA+WU9jhr94moKNOyNmFX6+Y5Rmr5c3MQ8Xl7jg
//C7/7sL55+/+wNL+vCOgWr9e/PcTZEdGW5w0aRxdtiWPLPAYs3S0Eq46cfMbFZ15u3msQ/txLMP
WclX2pui2sj0F5bIgFG4fRuXOtiowj6a7Fj/w5/wsZb5222DfU0+eO+O9d8h9PM2xa56UQmBbNr+
GeQIDGStAePwR6lL8Ryj0Wu19zWPLiC3mWmRjbuIBJWZXFHpbuPRWkVXyer6P/QUNIv/15FN0NcD
0PdYXkHU+XsXRURuUUQ+4ei93FIjRqs2W1iZGtNNiIjNe4kiofe9/Bgl0XxIyu5pYUSy6kzuls7o
9taQYVlb1klaB0A++vhS1UPwnuu/UohHtBpIF8kmVRt0qZtCBmcyAaNwVi2r5Kbz3kdT6p1U7hgW
yvHePSkU+K7B28exrmjXG/cou5iAVQ/NUrbU5XuR8QIG3WSc04prUdj3ZGjN7dgM3T//1Xm454RB
ER2BeFvcxXqeh1G9yuZGaOBbaVbNy4Iw9aDIXOZVCdwvAA8rs7Wb78uEkALp0wpWYbIlyZvMSXRy
67Fo9NEsUUe5JdhETOhY7SBrFda8NkyIWeZwoZiJTqacy10wIx5bhr3Fz0AV4szcYh3LLqdmB46o
uTcQ9/Setx8HD6WGZD8tt3oJLrIFJdSrRm0QQav92Lf7SonsnswWF1WfmUB/k+YdjflDnDsnl8kb
m/dmUK/GlF005f3ngITdmYN8L6e03BYOOSRxlSa7uQBZFzXlPQ7MX1Pn7UWOb5CgsY0ZLLtFFfEa
dIOzsVv4BBDnnc6HPKp85OTOZu6q+ezE1j0P8pSh+nI0iXFCEr20O6sy1N7RpblbjGhXeWwH2fN/
C8zsl10j80laYBzxQ0XmnaQTL09cpadAdj5Sy4nnXSFWNER01GQDkcSAO8l6gu8XFimSOjS9+6BK
+7vCCOkvBH1kdvMiUjoNN7N+JigcpbUwgoH1f1CudRuckXiQEZdDkzq/sZ12t7H094Yaf8PYjcAH
1zeXgnoddcNzEXR32fN02Uv5AavujVLVGndtRSOMKq22/ZdAzT9r9LzGwk9WMxM6h+ZEJ5L0D5vP
jCv4LoTPmH8C/TZ9a/roW5WPnD+lQ16Q+uGpdoXYC4laFrzmeD8if7zhEpQbJ/LPEVbBwYy+Jtc7
4mNbK0WhbI7w4gYFp0aNh6jBZ5ANxUW62Ucns+9c6h9J5p0R5Ryr2QgRo/UrFTFG1/1C4KlzdOPu
u06JKlddE69VZXzTSOKwtqbR1Svn95QHaZ3ONKlyYT85oQd2gm7cl0Z0nG0jDztEOpve6F6MhIjq
zMNdYQ31GCY+usRykcshThiVdl11cbpy2VnG+GHoFP+Eg4IevbAKCRtjiPJYmRiIlNe50efrOYn2
yE/dq9x20mDOX/M5IS89A3aPTlk7ltdm+qkMd7oOLp/kFByC0TQQ9ZobCdgxdZS9JRgx3vpj0a+r
To5re+lf6oytcGL/rpLA51SpkKvgELV98zhP9nDOa9wGJsXnZspvZmOJs6bcL3TMxK5v2IV73jrN
8mvrzM2pxfdSG8Cn8yApQzn61RpdqSNpd2Jm16dpSVezjsEpjGLjp8mXz1yWnXp5q5hdaKdY2Kfi
iljYQLmSWr8yMG4CA91kbeNvsrogXSSwG3R//gTHOtrmS/YLkRf+vaLiK9P6Nnb63esBQ7VO668Y
8vucIDNRLKjkV1Ob/DTawNkk1ngZMzoHJb4bBbxvGX8Esdux8EGGj21lScg/7rNoOavIoHaeB8yT
BUtvhJ7uMIZ03p9Wfi89FllpCjkSePl26cp2bXTit0qcL7nInCwFtuQxUn815m/o4sa13xQLAWog
NIYoY9SGQkv1ct4zs3yJESnso5l7RNgFMbr1D2lEPgF3gjz3Qn9w0n9ExJJtxcPeEyPOj2T/1QX+
z8yifi/7Ym2UIlyi9Hnqi+UIB3riUxZOGgPL0hgg8w97FGXoE5JuTjVbBQ+6q2d+eiYJXmPScQtY
EIB6K0Dp3pthGWvrZnaJj9qbrXtU5KGDyHpV1bVa+YPHbl4fOL6Mu9G33xkosThxkh9L+vCj1sTE
23H8lQ6x2s5O87tmRHwol2GL3DPfaGP66djdRRNwjOnD5N2ltF3FQne4XzCS5GV2NL1b50zJJR0r
HMttz98ut97EULjbxbVDjSLAa5t9i4J5hyDtVCuzPEZdMSzhoLTa5ln7wiqUABwf/HpVPqQMqUBJ
oTmQZWnuZ6Pr9trOmtVcIKAaTPUsWykfp8MJv+gXE2NnXbMayGKrPhb/+oECvD6OcYUPhU4DAYe1
HGXKl+z/NfdaMO9n4QE/gxLATRBV5PgkNn9+Ut8EiLX//OOfXy4f9AfjSf9hA6mPf34QYH9RRsXL
VqskYCcd1QsYaP63UwT4WYq/urp0Q9E1n+7MnJuBcUzBqA0Ez1Vi8fcZQ9/bOK33kszd78F7nkfz
Gpn5S049xFiZ33+x9aGceEZV2RRhOczWsap8C9CY+y7ybthqy/oa3cGnJXRo6ozkjGl71afmh6WT
fbsE08ouneufT1yWujx62t0pi5/Q1i5i4gdHY9kijeeLNVQammmLv/Txks+J6FByTf5mCVLnKzW9
dV8FF0V5flR4y6i0lvtsymUHWnK9pFIjB3mIc2C2HTMmnZPGa022grhQEXwUFlNOKAmUBZZeFX7k
4mIJemqDhtFbw5rVJ8rtauIEtMX82qLYP2DMzqGBD2N6hTUHUyggkN6GM+J7bx5d54o4p+rcGv5n
UVJyJn5zH4cWbkYGFaarqjd228tN2yb4ItVtmcc+NcFirtu5Luh33U9Em1TuwnrH0J48Zf3Zd1p5
6dhcT0lK7vK4ZMiCbew5XcaMl6b24sdYkVDh16EsvK3X99+1ZOgnsE1pZUq2vs2zmRfvqR0TnTUE
xqH0ETOXE5UNWIh1IDAI+XGsTm3pXg1zVIR02yB+7S9v6MRBGFHyzHQtOg2u+YTAPXlu5vjh+Og3
WH6+t+lTFuMyZ1pZ7CEr/phwj/DMjtEGq/ubQPK/c36YU/EKfybfGoMiUsdHFgoWQXgQsXDk+xtl
/3S9aNnEKQKgws2AqKFGTho6Gs2C+G0q0SxF1UR/cZ5HnxY4P8apzzDMju9Dpa4j3znor/HSjT0z
UZ5JTn519ahJl6yzNtHcRWvEw6uZp/eUqLI4/fknf7BKkswZD/OM97ss4KKql+gjqEzEkTkQrXrR
zDB2vu+OSDXzv1IbzoAnMoJrJ9JPqqX9XDz811lRgSHO4rWu6r1px8sRZbIBeLQ8VPPY7FC2vsi5
2pMz0O9q2n+EU3ZYpw0hQpH9K0tEcfJ4nzTnzc1vnV82KuD1FBPDkNvefE5MZoXIORtHqLcGQAIQ
7xRcSus0lxaUIAhyTvC5fYEE1WzMOZs+1ZLe01oXR7NGF+8uMLAq004uSuCKXfL0HFddBEittTaB
WwSnHD/UHAwfinnHMbHxh4nS25XJtu3c753x1zjl2VUg2ebfozMA+JWvxVdGDsilbHwW81ZDeldy
hz1grGMGUFeH6b8HnGqjfAx0qm6nw4g+v7fi5mYPpUAO1c8EJw7+dumNoz+7eg9QEMMFU8SDT7bl
ysC3dB/89AcbUayyWRQzTm6Ks6nZAtk4aec22EZF2V35FvFSHLi2nYdpTKwXr38fk3lZGXBGylT1
ewaGhHgv9tFSGaC2yboV9AfnqrIshPGU1QFVNutYM1hpIa59w39HIxuH9RilpNswtRCecfMGLfaG
y3uGIHjcUJrcItOvQ160/NAH6jsKnxM32EAwI7Ui1cQQ1uaCAThIr0UpidcrUQhqF9dqNhrTAWHI
xvNT7w2HRA1cgBlDjijMaJjfMUo+5wKDlT+kL5UCZovPj5gE5NpZjT4k7nsABYu16xznM510e8xE
+a2VcX/0geCBQg/7uPfuiTGeUi94ygIjuqWOf058bG+GsvPr3FKWcUzaWMzOFefo4Hq0zH3h7nO0
GWucT05L2mbgRhVcMTLBB7Klt8XD9LtYzIvtET1znTfdkzc8pmtsYhfPbT9LXeGkMgbMVZOBjNrk
rBEC3gYhqruiuidmnWK+VXs4STmeUbPdgI00yYT2KFSNNt+NJF+SrJ4SbgTj7uQWU/nnGniuy0g8
SUSH1tAFfzFyWEWPryeN7PGaTGWyZoJ0b+gs93bZf8CAAMcmEdVEC+e9MUXxVzJxx4zP+GO7vxbx
lKlqPE5TnSK6z3/nGQMByet3qh5RYJjlfpr87Xe42jmwx56eb/J/pF25ztWsT30e65Przm8TXyWv
Ly7UwIxvEFdr+o8ar1xtfcTDxWnd9ITgezU0dE1epU9UMjN0QgdQvzkflvxhOUqop1LGghzr7sUx
Oj9MvGovKjFcmfzv0py2CdPQ5+whPPLrvkD0Wd9KHzSGsCp5rjURoTgRvqXBN3N2urMSdJGFr0OD
wF6m9GJXuIlCJV/rDQKLBvkkY1A944BtaI1p8aIaxEe79fQY7wa3eslpccOGMUFdjPEqVdaIDbSL
9s5jVjLHqjoN/Z/YW/VaPIbDtnYnzLJc1yknyTqrJB+9by6MHuKvwI7FSZfZtRD1p43/YB97/qtl
te2Wp7Sn5hzSq4XGZd03Bhh5C9J7U117d0k/gh51vM1fHjyyvXMehwLrgtQRyQvukE1isGuKJo1y
P0uqYzHE6/53Tun3ojt8K948naiPBxqnKHvOZI4Dv5k35hCwQS1j+/g4isqh4G8fDN4udcwnCEnL
ucmMEymgN7us1CaHJHjMtVozwYAdUPbdqse1deYgZGxe5tVWCqSwtazSkDGZxYMveLCH2NvkBQgS
L1NwfIbF2PvGMp/y8SGALZIvhtPFeRTjR6wyFboNedn4w/JzsGDheERf5Q5wGHcwqR/zPrqOjHR9
n5FqIp/VQGwIR9ZMgOfBUWd07+nVqHERki5y6cmeOPFZhlOVMihtFrFxJvmAsrUMK7NfpcZ3SKWv
Vx7qGEzWVTh0ANNy06tOdtd9+nOSHmwIJKca2GaX5s89FPi9KGa17dok23hlth+8erzl7QjSZkZM
tFDubRynQuBWRQYZ736NLyJ1V4wr8b4rfcecSu5fTHTyBMWHgSVOf0PsReB2B9O0n51U1ZtAu+mu
GdOdM/vehXXCPff9jymzT0jXGIEZ/K/Bw8uedR6PQnzCV3hWLEJDTZGxXRL3qfGbv2gYSpyOhdgt
vtGuy+A79CNvFx/GJk+vOIRvvRsztU1i9xS53zFgszotrGqdOLu8AWCbNR6zj8z7JnnOduOQfYgR
PENVA9RLh+TsVu9ZPcszM5pr3NMGIz/ywziJjX2cJ9naNhZ3//jwSSYxMsKYZUdnByfrwiKWpo/5
ns8IDt8x3izPy1ZpGvcHp7A/PU8xt3QB5CwS6hsMhijAXtXKFuejs2zaIjKPCNlCcyzj3Sit8ls8
rXubP7tRmpcyq1+dPInPTlX+HAgO2FvTJ3W9PAvkGyvTIqKgGRtFewFMysOgGCOFjs0cZ2Zn7VT9
YNnVYjfgr2XfKQ9NUUZQOjFVALuLR2A1kyd/xiM1TcxtvYOCQOe8wFVirh6FTf6pzWHcJjhHD10R
v/kJ21FKuvwCn+GnWczvSB4BSI2CxxZh9bAUe7okTTfbSY6+bpvB20QCvVxFE/8wK4CORcJdQdpg
/2QicxpN1sqqufXRWs5W+URHsXdVbb0yisLy69bHaB7BDxWRXKWIsA6CqkAoLS6Z0QAQC4gUJDmz
OaRJXGzYtp391hzf8u7NbCjrjPbUV5WzL0XqbF1tdLvcnfxbDPMPljMcbbnUcte77oRn0HA2jiKT
GVF2dpTKQjFuMk/snbOcToKb/Dk7GEyd1j2V3Mmo+CY7O5EbpgRctKk6zaJ7YXY4IGhlIK1sb8Ce
g6fA7/B+W1bRXdOxeweVEW1jz3DWHLzPc56mr2quz9a5QCV5aTmU9ssA8Kmvpidj6tXBdBIAr/2g
1yxJgp2Hyr6x6m5d2/r7Qne1yTpua8zYoRqz8YCk9Kkn/Dbs1SNSvczadSSUebKPQ4OaJWr6ZuvV
6j6OzPaMESVlEpDcOzuvMNOw5bdlvuom/U4YO6vtid9MOGhMCw72yv5LsqHaV9J4U44NwsEuo5d4
UqsSc+YtbbkfsWqWqHryZGcMzt17QFoyJeYj5GEASjlL1q5kjVD0AGuX4t5Ko38Jep/+KBrELU3r
H9loBefatN54u1GhHHOrE99HDA/rHDrpyuFmCOxsxoxP5zZFaXIjWaLn9cGfXk0bJPSYFyKPtFFK
13SadQiixgR14TaMUNTPpbItHtM6vQrKr7VuzGFbzij6KkUTJRsXWASXVt749mngol1pTzT7ucev
2YNUeBCi9qxfLVhwfbtR6LsRCafXSCfHP+Q3aRu/7IUzc86T4NC3D1S8E2wtg4FY3AEZTftlm0cz
kVU0oqB88yJk4oQY11UZi04PXWXmnQIK8efRtS9tph6f6oDXHLGMBtShu6RcM1ujpAuMLdeDubbG
CV5H7+SbIGiRTlvzk2Q7sAMvBeZ6lujy0upcmZIPugQgPHiUtk5sqJtZTndnlp+pyjn/kpeswqUY
x1go/+x2F8O1j2XF72O500cy5tupryHCWM4JxlS7J4MuWVfYMNqBLMk4xjNio39YIQiwMGGy+hPx
sAX4sEuxAl5nsRhUOG2OtYWhsNeDQ4maaV4Nqf+WuzM5zVaKnkYtz8IkzrkA3rqRsiA7Xm6wuFd3
c9hEdUKmonjrJ8+9IrldsVcYj2iOs3XHyjAY2FOkivHYeEkt5Asjr8ka1oK37oAbpOTMP1uwp4Fi
dO9asfEVJXr4OI2sMI0CKt/cwKntg2zry4hqiH7yPDbWfV6WgZnkENxtnZzzpnhS2ANC28TqHD+8
ngOd1FM5VR9oh0AbCM+614O76pRMNnXpEwVmZfOODZuMWvc0EPmEdANmQcmawAhcBLb2FtptfTZl
taG8PSclessifzboaDa2Buk24Zw1SjJuo+HdeGxdnSH/wc1ZrqCYM+BtLcRs8rfUGEUso4r2bJHW
06Le0Btl/9yK/X/byOv/TgD9E8LwP3vnrmn8q/s3u4iPCu6fdhHT/YfEhYEYCTorilD5L7eI+AcE
ZFaLALaYUfJ8PDa0/8c7Z9n/oG9GKGOy2RcPKdO/vHOm+Q9PQk5mJcmT/tD2/r+4RVw8Jv+2hfUx
QjiCNTH5K7aNZvjvW+rFrcHuNXWYGoh7uR9WdTzOAImCDwdFw4axd/HkWV+VAOOXmH5zHSqLpk2X
v9yyvtdB5W61ayELiI1buZc9fIwI/4izRN0VEbWV6UOF2vmYKIjeQ50+AxBirclelD2BSLlju2jZ
m+jbTi1b+JVhl0ytxUwbf7aYLELNfIil1GZIwrSz5Q8v6MMhj459M2fhUie//bqJn5U30d4ypN1X
nSuuef9m5uta4Bomkx4SDcUAg7oAi0viT5vKKfEa1MKlea2bUNQsl5Sbdftc6VtXZp+tH+lDLazo
QklMfWO/JUSenlyfvzskABWWwUfM/IFxND+Q7Hxq08zdu6XI9rH5cEIIxqiJ2qKmpygxGFm35rSq
x/q9ruGSWDjqw9QnJsUSwtqkcUVT5hVx6E6aSUIebJsumVcaT51rGL+ch65W1EX+NLBoHkv86NUS
fdWmPERtnR3jZlnHWYdxnGRG20w4tYX30rQANBNyd7hEx2xTgJB4MGPwsxXJK/M1+5cujFC5SXeL
FpbreF90mDY/c+0OB6PM+qcZaBXdIxo566swlbGh0HSOLQMxocrg05+4H9B3+mvpIrd2MUbqoByp
j4m1QoB+l5Z6tf1q2HM3jWGKdKkJZB/yXTlbFY/J11Ikt0SX+6WC6CiGqtrUOcljYzV+dxhqMRGy
fgYRMIwm8xlHN7/EYsODmxwk+oXceXPd4TSPuXMzCGh2N42Phe+r4zFkDUqVhIgsCGAwHbR+BJFd
MwY1VjL7O+hgHzN14WaeWI/LiulLZXoMLjvtX5LyLXfsx8PhUG5lQh79muGnfFSwbn+RcxNti8ew
PoLzhW/TuisnY5Mkgo6Ib3IwaMiCVd90w6GRKfjQoqMGXxx9NPxJH5vpgZdzB8LVbKT5ubJ2HkhT
5Zj7yd9FXa5ITJiTw1yYa68yulWTVQ4w7mtb/CWEmi5VRmFl5OMmj4Ppp0hwhUzGr750/avMowZC
hY/xCkdW2JK+oK2+OGTB9xbh3IVPP/YBv2asLhO1WO8wpxDf4nxkL+p8x/Kw1m6U/Gb/+hp7sMQd
CGLbwUUiZUdlT/VoJixk9a9YiHhvNXKEal1gVhw61H1ZHYqpuCK8DntZiq1GcgwfpsvRfEafc1nU
+ziTa1HGj9oo7jcF29U8F+iaKZVWHqgfP5keLoTs1aenzHEMAC4f9Tpr5HDpa+QBmQazI+asOYrY
ZbXcFldWCnt4PJWf7TwN26n17lPlWTAi6ncr5ldvJL9xWiRXWU/JdZFY14YMRINv5rseQvrOpGdd
TTyjVreAaPGHH9H4xCKd9mlM2U0gAtPK7049RZgsnZPZjST9+j4RarxTS2GzYGMYGA0QHaSBweDh
/8J2dbK+1VCdzl2GnhGxreLp4w23s2oOdcWCqTCIeYwTpo8eNzaKvphKVv2gloXtEqNXTa34vbB/
eMUQbU0VQX5a5mPnO2cjndGu6bnZl639lRstci2ftLqZ4WlIqsK5BMCErKm+w0lu1oY0r9Ic8y9f
ENCk2vVc+sNT0zzwtPhxyVKJ2As2D2WsZQWwIcqNqYOEhoz/BDBlkD9olp91yZM6JEjFummhhuav
UI/KClvBohYfD/ptCRVqHnXo9gPw+ioWL0xydp2b+pSzbbY3MnnJity5LJ3YQp9HcxzXKMESL3iZ
nSF4SeTjve3lUyUX/wmGSTjwqq7dOZeEmCK0gV57J800eupSgCrPpuHUcMiG5vkZFkf5rOh2ue0O
KqHB6ipCYMb8mSmZWqnUFtTIjx0SKoc/P0CKBLo224D4Ep6BwL6VCvhrZU/2FltaQlua+Edv3MZ5
izLGpqqaSrQSAcDpWC7tW/WID8kifa59wHXxQDJGgFAOjaH/bVzkHpj1a8XpionKPjbyLw6v7hq7
20SMD2KwZYWNQ0sV56gKcrx5Xlq4B8OgeLXGbw1IXGa8wFR8StRW23uvSvmssFTDy3oFpP/S8e7v
scKxKJQ1J7HNWj718uC9NzmPnUbrS8dX/WrH8HT95Cv3vo19Ux18Zi+rxMrF1leZwA+fLdt56dsd
w1Z5Lny/33vtYG6gupAJmdf2YRqd4BDN7HgsJ+/3jNOLy8BOFnBGTb++tEedE4/r1WgDgtFnGi8n
BlBMP0P0O/3TEig3rPJrkSfWk2FVxOpp997OxYNZZNtbOx1R7xTpi5zqIOSB/+axAnkWnf6c4oPX
GuOhyyT8vlz+rgXdgmppkWrD+OlkubVLUg2wBUffJgCXGObN+EQIpfk6WDSPRntHwOU8p6lnP7Xm
fbC6i01T0zIafHVl9qEUf+q5rRTAS/CkbvY6PFS5Lv7V73RbqEmU/M3FBm4H61YBU/sxmzxGk6/W
WY5nxmNLvqP/30+1UW7RUJobP4FVp2fkf3bWHV2LSSV5QN1xYagJ3Bm0dVpd7d4xDs7cHBfPgUXi
eBVI6WA3zwHk4Vb7nBMBhzKq1fyPFrovz27gF5euKZk94THdgB7+6ZG26LiPkZWbfeZy6ihIrDqM
VMYJ13XDxkzEzaV5LhYYml2fczb0SNt8pY+DK1lNO6HNcNtkr5Es4svJuIZ18aVUI8Lc9X4JbxhP
y/gM/i4+WzM+fc0CfFWObrvljWK2kjLKKBwgPhZTBq8WMVTRA2B3c2/L/GXSefDUDMfatap9O5NV
nkNnT6qXSna/VGSykoL7F9sTkaUBik6NGR4BWJrkuP7Zhq0Wm/dlnpBMaOtNiUZf+by6WyWR+LOZ
De3Ilc+PDTS3xN1M0MAVMB7Zmum17ADjUQsN0uJUbUAOLPooawJKPc2q8XeEgzWk63TYnF/+CNpi
aDMx9h0zZrrYet+awbj1UhifKkucLbMSHm5XHNyeJpMV3nSyiXdgm1HSo3NHMJnAz5oedVw9Ac94
bcDZnFGLODNidcfnGaH0uPcm4DGcI2sDnKEqBBgClnixAzDXrM525zXcB/bTVPVvWnpqZ8mCdUWq
YS505veaCKvCEXGYZs1XD7fBZ2ooOggSedVvywm2Q1r34yUfWMHXWc7z0ewiFgtwroQZdg1+HOR4
0FSbVRUpClz7pTIOsZgu2i3VfuoF/gl4/3jGw7REFCTrxWNubjjbSjCU4YK+JdH09LDbHscGPUnN
7Cn2c/pi56TMfFpRqaa7XMX8qY2LdrpkC9iIQKqZt+fRebcecyMCxWM/DXapydnaNHK+6cwI9jXn
CSc4KEBVr8YxQB3IBQqnf4A20SJkZSTLfrQU3VamT6jWV6LpcU9RMJGcAp0SV3ZEhM02wW7xlo0F
AEtUbFFerepmrK+QAy9N772ns6EBv9Vw5hFo8kb9pQlzXIkUKrsUGPnaobwbX0Y1fBsdUR20Ob2z
EqWu8mi+kZ60mHPn58yRFD+J94yrlkEClctm1JjdUmgAG9q8r8osztLx81ucIfECXDZs6oBx3iIY
0E5GtdPoNNbesJwWkd/RvlU79B0Z4DfFyyVNM6yYypPU8/j+ze60lCDw0mXyaSb8T6wbT7kgNAap
7SdnmrlB3xCtHoaRaGqoa+Z7jLmDB7x5ZpYaxjZfj+frd7utnBWSQohBpnVNTBNlHVExNAO7rsMF
lC3jykPGDHOsXqX68UBhHE08S+2LQH+WhrlfpjzdeuiH17Wutq35ePK6jpxEH/UDto6JHZyXsuUc
rNAdAWClil+BMKxQllBDyk6ffYWTAaoUOJWM0Oa5hV7kDNa70Lh0iqDeK5x/636kPK2YTLrNG8qO
dosF0TgmGciX3GgwKj++PyMnj3jOFLwCZz8X/n3Il898qSjDG8feR9UC8iXHlto+9wLIPtyDXeep
W+8dhdcc+nr210U3vSWewyZVmfbG8OvfjgeUpIIYaEDYa5gjr9IGT72q2V+ly7YZLAdVVYmyq0ie
eg+TO3rTjXZbtS4y9CcwZ+GljrR+KhbU0mX1W1n9k8Iauu8CfDKM+AbOyXBs8cJHj48vnof9aCsa
PyRP4dJ7/SVPXe6JJt51U4N2kVjmSPMSZRKbhftc812t/Yc1+7+YOrOmSIFtC/8iIphJXmuerdJy
fCHUVuYZMoFffz+8J+65LxW2bdulQObOvdf6VhOOp8xyUzT02JYJ13K70F7qrauW0q+7Nfd0uGjD
vj6OTXXmme3WGvvQciodUCbjcFdN8M9gYGMYBeuG28pdArBqYSfZjrWsuDsM4VYu68tTb7XNSoCM
ZN83aDQK4+QSPbrUQmeZlVZ71rXhscg2dWQJ9sgZIx4GEatVse8URa6NQJSGagrAVzfLTdvowQ4K
3GNWWT+aHZdPmdU9eRw4Kt/e1mrE54leSiNbLAptb0t/P97kSfWsW9VrApT8hbQ/REm1SeHU0oMP
E/OIigcwxcoDxmfn/MaANtBQw69Ez2+JSJiq3IMM7egLWbJPR6Z/RvP0ANGVeOh6qTrfBS8KOjDV
8If2trG1AbQy9dqykcgrOaVIA1paFq2D8ybxEJ1owfRAd/SuFQ6wjRSnY2WN2drXQZpZnrbq7Nh7
cnv0mfrooDbWZxxREB/b0dKXhUKV6mXlHhgwB4PGCteco6BZ3iqfob7Sp4td6/be7TX6AwgqddU6
qw5Y4zECIr527SRf5COSQY8W+VJS+U6ttLeJbB85eqzq3PUY1iOINkOOrSzH+p6UtmuaSRoSikw6
3O7dY2hlOvNPXW7MZgMl/Cv5+xESiGsZOxY19oStMXh0NB09mLS0peaaV12K13Y0SERAGX+ZUyJQ
MeVw1+hDTBbYRV+l5gom3z6DjLeLzIajXhYsJqelvnKQYvoZ+MPEGo6kODDAK0DYOhnCjyColybw
nE0j8tdsihDK1dGm1YMzukyxTZxpW0aTRrFqE6nihjtPhkA1wqk8xsiDuEt7B6zZRa9DYJZ1j1ZR
u9kOag7dJGo5jLb6JH8ZX0AHcrSrpTf3v8P430s6eTSjFLaJYKpguWILdNziWqCrXuRKQBtOGH9m
FSo/IE9x/cv3hmI9rv/+t7+XaH4mLKRQyyjoluX8j/Q+cla5Pvsc+kKHcZpaB8DMsO88ZMVpCAGb
CB10KFFXnVtdhyQYT+CdrYHpa0vPYBalutEDudEjRzgGPMlbpMS/yE+YMMngEJpkTTaP+oxwIFjw
gRJRnCOLPT8ahTxi+PDweNlyg3BDslx7ffCcT/O2lNJE6gcoIy2zOW3GauUBnrTW523HJeLjwLoZ
WKzw5E1b8gAZGrsiQp4YhPtA+a/MKT5HxMdWZ1O8Gdq14elfomMlgx5uXyowT5FCYwCwHvIRxNVY
5ysEQiyTRbeEgdmD2eWFgy1Qq3pLi1tHyf3pe5C7m3Ciw20v1by76qaJPML2jvwHv06i6MmX/baZ
SvndxJC2BivV10zNwPGP9cHztXCfeP2vJdlAQ+7BBVU/lFdoyDmM3D2PU6A/xSlnbUVP3uW41VC5
GEPUbGOttE+1Ll7kqJMPH/zZNZ89U3vy4+mt6O+BiB7z1n5NQv+j9zpr4RXcrw3S67hRG9QLOYe6
CBa3PdYPrI1RSAQe77GLnbXpVtD2hvDR1I5KDz9Fi0TerEafy4/vdAj7HZ25g8ymj6Lnp7H17NbO
h/d+WdgaqKxafNmadXab4VKI+BOkPUhUPd0yXjkMAt27M166RNtZHHXXZmC9FN74E9jluCSNxV9M
+JiT8LefyWRNoF0dY3yiE33JJQPDesKQJz+RO4e5exoj81h5YwkgE+GkIniAyAS6OQgfYwMDQ3+T
jfFcBh51Ayj/he1NpBl1DG2MXVUw0w+b39SPcX591WRYurlz1GlSQf9ZGqlC9sRvLiog1QYIIwyq
9ohOIdJ0qAPtuNfL6VnG1nr0Yr4LuyRTns6fy5PGXYdBfCJe8NVV7UMji7l+7HdBNDF+a941bthU
dxDCW6JcOgaoYlf/YN+OSD3GjgYLYFdhQFw7dfTt+c0ruA+6iz1dz1AFeBy7BxH39JO+XB1zWgwc
351B55C+he08G+GwoecMzSVtDyqkNcHouGVqzXonH/IJFo/Ig02TfYYRuAQrnmEcOHmk9BdZSDqT
NUBt7jNw23pBvrSZf5ZGfR+n+os0h6XkWeYk1E712nKISsqLtT5BMhKJc6yDcYS95FEXI7bIZt+z
i3M0ryQtjDw6Jq5mbmpFlzxj3xodBtIUlY9mMPON64NdWl9SIkfy6RSnoYvy2f4cmSHa2JaWI2dp
IwMaEvbbeA73GvjlqQA4Uo8tIIwEbksUXj10onb6SirkZ4n0jw2uxz6FypBV5FH0h9ITdDG60VpJ
2qCj5at1G2iLsDWuvePeR1xqNcVCWKxcC+KKVc3S6g5kxlQBnhqGhWOxWkxp36w9ejVTBZB4yvUH
t3c/TGntw8r6CDmcTxULqNkskmR4sJIUex39DTe90ft+6MoRrZ7UXjRK4zLxj8RiHJHac84xnJMa
2jN0lGjJgslcVk1fFpzWqPVWQZ2fyhLqaGzk7MUJXIayfy2zbhvljmDx/KK5shzyuFuUOhS4YUD+
U45cHTOKL+hm0P0U49Gw6z0Ok1NokrNYlbWxNWv6LhhCYEU3BxZWIiYatHwBmAoGR1smI9cSTkCF
1IA2q35sa/fUmkzQDU6bgatvbP8paJgP4DHj3oBhs/Ya9VBH6atCTOJr6V6I8oJi8hHxt4YSRk8v
CWQug7oHTdmzwjOlnClcmYyBhAZTuwvEKomHTcTBuZzoC0xoqFL7o6DKoKfgmgB+x50RtbtWiyG5
mtM/5Im3asa7CD/5RqFulXYHlwl4X2SuybMs2dZP9IpAN3ezaA/BMI2/pGowJKB+GCuOiLQ6wEQH
SbUaB/djYtGuNLqhZEQNk0ROCnp7PUci1BS2OlwOYi3PcV392lF5Cxv7CnJ23+HxjjKNimFu8XZq
21P4Z8p8rytx51nYCZ3LZwcDEqLCPWflbMOrtd3I4WNFrfgIyPeTCgeprWXoc9oHMWDGNCwM8O5g
pJJ3o2sOHuVBkN1j8D5hHhEn5y+sUOMsAB4yyZ13n2uPt+kc1ea2X9P7uoW9t4jBnz6VNKhNm9Yi
CXRxKV/TrHpM8RcpXRyqlLATTQEZVx4n6ubBRMdP3L27yjqf1LQKdGPjPsBWWRdZsEpGKP74Eyxw
hWkdLCuZ5vANzFOrO2gm0aibKc1CNeT3xNew4+LNiuvghP72w5OkntZtNHFGZ9Vn+4zNQ9+mwcI2
qltoM7mLusc+lXsELFtWQ2wQVCla5l1b3X5trInzevwdYaXVGCqiczU3I74t1eHVJZsEMW34VgpO
mh33axUzLqytf4ozv+CWrYutkLObzr42VfyLOlTyiAaGj4qyvEA2ybbKCM6ofYy4vPRdJXbNFNJJ
KE5mivADkWrCjN9GpzovyV3hUV1kkF+M8YhbaW6m/7itL3fz1lV7SO8juj1FyPYk9YYFs/bujufS
nTa2WLpJxC6807xWe5l2SmP/2U0gvkgg44nzW1k2/rc0XHMY26LWPMhUPSZtsU8FSW/JSDGfIfuN
dBbgTM/P3Pn3iuqB+vemuJnlZK9jCwSnSetlREuNQB/Rk1za7URlx4Nnmf7dsMZF1OnfItxN6Uk3
ynUSZqcunrFp1ZBu81dHJxt6yonxGKcdZP4zBdxG5fSFCuRhHnZpFvrwe2zkD8r7bHgaBlj+qaND
DtAfjaZdjQHFwtgzWyvHZy9rgXQSj6YyipBMeLQqk/JIZ5c+/Wie+rzd+ECy3Hq8D9Zj35rYNdII
QB0VHCFqr35cNgvmKWQJcVyu+qJepZTGnpk+hWF2KWZOGFIkyhQXWWj50Ud1vIlnowuSjDl9Fbuq
F+bFIsj8hxznlH9ylfnQVlO67ahAS396xUn7OaF1W2Dl+Uja6Bs4N9M950NlE0MhzBttujc6SZVQ
57ekT0G4OrRRpPjwv8bBEJuA4/ECxKY5tN0BR+8Ojrt3+XspSgTanZ0clev5QIzoIRtaxritSrPt
UOBticjMRZVNuyIe6Wn1kvV4kWKjvfy9BJa1K5nyw1cW11ga4xrfKqIUD734XUlESZCiyJPoC9Qh
XU9YLzLzfEMTw+gwdfqM3BZTPKY7M/6ln+Gdg95hpc4YU4biIvN7hmj+XHu1uIQ+0cW5HTYrFe0r
UAGHhNlDb1FF59rI/KzotlXb2Hgf9HpdVd5bJ/NXIyyQUZXWQsslUYci/holDO+kojzAs4uFzwDl
MLojEjHLOJWpfirHyl5otOoIU4JYJTLagGNBfUNVQpJtj7ZozOZLO9gM01uNMwxqyEXEtkj4oIHL
DiuwMvsHOxE0MnAILVOz/BLkEe8Qte5QD4NAZGCX4OrsB/w53shc2gw5T8KBdYQT7rCxdJuqZPjS
1sE8+dQeRfMTRtNP4nfjLsbdgjScvjDDi9Txs4PD6XMxxhZ6exBLroWhjxB1BOhuUB3qIakxs2ja
MQ9pK7WDR1uoYmdK2segpG4hVIim9o8UdY+2cloX+FSxFRWvo6bWooEOme3ZPn+VR1RV3Zpz654+
MezzLVK+Be5ZVp6u1Wjejf9Ss00XUU5rEFMZnbWU0x4jt40bY1MswwdNzwXFPzP1qOP4HjpQTRzv
O0+Cbz/nfFjgY753qsseGMGeqdXemyqlzzMHasVMcI+BZX+nZMIkvbM3Jupb4efxWlj2yuuL+FET
jz4FPZrmTy/VPJJoAo/46FbbZUlO6czNeDZpUnSojLs+2vRuEl/16pLW43MM7k0vVbs1007usPgd
q/RZKyrzXiUSbzmK6VGFxqsFGIl2pTlsh9nuJrGGQMPCjhnmpBekp5zD2KGoXX1toUIt7A9bVj+E
WVlr26p3lJsrF18BCjL1kAxUMXBwxSdg1XgR5+RV2ZkXL+lplrVbrnyyfhBHkt3mpWqVm82TX+Ee
lS2/vHEQx0QbP5A0yKlMPwezzDYygWvlKGOBBV5/zMIAUxhzD7gs6ZIlXV+0eltf3aiJjoq7Rmjc
1hkw0i0FprOpOQ2ExQ3LxbuWIjlwRuJMSIr3d05owY/gB3J8uGFd8498cIyeWprdW7phPGLDztv1
ZsA97JLnBk06KgKu3PRgwodYugOhI41166ndNgX8OeoVA+kvjJ1FGEwJqRDJkl5w8KraZpkyR8CB
e2Uyqd15lMkUkNM5oiN98bg7VuQOPRmpoBQkGCLNJgSoSe4/0pejPzR/1MoIvLLlPIREq+5zzTxr
OjX/QBST31fajZkHB3EVfhPGke6msmVq2IYuvKGguI5VA6RnYK+y9M7ehxLK1qRpG3+cJNrb6ViI
dNv4QbELqNHbzMScGpQkKijq0gLZ6mbI83431pp/CBLB3DMizdNUdPmonoeDHOHJa0WP4UKMzhmS
wL3VUHu37mRdS7PG1mxaGlE5yG+ZcJMKo0fxroNYbY6oQoqx+So7q76hEEScREM7iv4Zk34ok5K9
TJ9v48gAncqpKiidZ+GzpkVswyZF53fswIjrLJk++92hNlHlVWZdPNKJgTni8tMTJYLdUKtOKUCj
gyWo8f1aN0/JKI2dO5jpEWYpk3E9Nvd5R9XAkOsDZ0K9akY3PkM6Sreeq6yL5vbxxpCiv9p9maDQ
1evHrMTNK3Eh1K1X3APVymWsxnFDyy/ZaJlFQKwBdjf+O9c5ZEqNuXOtORMdOM5va6vufj0E6kWX
uD9uIHkXg3Wk4fU0Gba7tKwXBNcDiXzAVDrbo80U5Oa1ljSlo376Asj/zxpi8R6mVD2Db1SvaShR
lyKHWInADrbUEdGKgbz+OOmgklQPjTbF+GBZZXfAEFIcC6cqiDtN+aDNF5hp6P+ir+nyOtlz6F73
TaD2jTPMSwE6JQAtlIjldFCKJDZjKH8rB7k4hpDp+PdCuGpNZge48PyOIdzEd1ABhPCrgjNNGam5
NqFrjFXymCaWfjRAVvp6tK0giifTlB3p6vz/l/9+rnadT71S2ebvK7pxwJFfVmcfTQODcnBkB4vJ
AR0psmJoPokwVccq79SxmF/K0G32mOBXXaIzAbcM4BORVR49rSuP6DdnU1VORQlaiZSHFu1pbayt
kdGAW4XBvo+5dx0nR8vjfOMN6ldm7e3+fnkFORZhmYsd/tViDm/ApGo4+lKloWNjWHNauIndNrbK
4RjOLzGg04OvP01W7nNQtf3D30cUk/6hZT0EaKx/GqaVH/+u0N9Hf987YaY98kX//btgvoSJ5tPA
0+1kmelFfIyNIDr2k4qPgAlTmucSpoTXM/x1bFrc0U8LOGZDM582gmlEx7+PGuK3sMyS+NN0d4RS
IWYOHZw6ZHfVfQuZMIYrAp16TAelLgfvlNtU2aJ3+q1puM+BDsQsGoK1nVrPuudbgFkRQtMjRpFX
JGa7qFOOQiEkn9PfSz43FpPBW3Ym66YTEzlBmNGS9kp5dBmlCyc5A8XEk6151qaYD/4I4dcB8K1T
aW1ag0NoCR4OgT7OaMhSHfUt5a8rcMYpBmhbwEC/MTBT1L/UrH8fxdAGpDRpSEcELseh9hYU6LWM
QsxNKW8wDy4zICaGEYM8IF3WnI9VcCFJHklSfFndjVYcEyUxzewUpoizhh25kgrORg43MzA1Ime0
8Fugx3Y6mWxLr8b/hWMtyTDiB7IjacWgcWTjBoBgFzGG0dxHr4NooGqGKq0rj1HU1Msi7Sjvnelr
DI2MpkeTnW0Vboq+DQ80IPpTx6R6Szzz6yTqQ86ZcB3G4hc8nbVviX8uO0LaJpf3FFUZ0y692dpG
7Ww89uH3wq2PqUGyo9St4TxEdKz6mRKhlWXBX/QL8EsW3W07Po5uXr+N/ZevEufFc1ogOl5nc0oo
8G0r0gXcOoXlpCrm25PhLRmwqrculJzvtPqeSNe9IL9G+mja8q304egQW5LukNiX81fi84QPIENc
LBRsulsGP0kfvfqu0b93GWJPS/RoGMrhwY6yCeR4lm3oTm7RgJgPqWQo7NFTmuWwJ8sctCsKTBqU
U/nZJC5NqLE50ncGFNEM7zHD8U2SYdFsUOOs/dhjhC/NVzt4cYjX/IpxAjDNVPFeKNq2euAchIuG
OzVx02dU0ifYiulOJDZGm6RJ1nkqyoeWLJql3tX9tz29mY37Ap7DfkmI+lo0+ZtFmB6rlkPhYKc7
o+3poYkmQW8l0xUpWxRjnZDIA8iqDb/aNkppehQ8LYqDTokda19c40yHPKSx/OO1ZtvrcjEbcHFd
68NjlLKc6ohyXwa2T4O6fCSaiZDS37CP5RX3mHEs8SqsGnIkcJzHH9mD4Qn1lXYVPZI0CxnXTtG1
G0wGQY3h3xA9VYtaeMfGHY2nSQ4rV82ai4Hf/DStSnyyzJfEkaAjRtai2mkVFFUGAwjeLNIE+zIF
Zoe5D7i3b54xBDqAoPLuK/Nj0pKm8l3VTrHhCTD2iJNKqj9yDYcm+/FE0n+5Q8a9MEzgkyCfrGTH
1RthMKx706xWIJnVNgxMYm3ykdgISy0nOiUzGnXPFlI+J3oYH1VVdisP0spH3xvPIoCe6o7ZPuyB
mLs5N1xbfKroVaDDR/MDiHseybMhzn+2vJS+lfP3+vdZ9gq8+074ZtvBR9CyAWX1MGdf8JLX8TkL
cdvnWmrSyxfIh//vo7/P9Y18kxHsnr4bnpmk+GdtoCXAbYzJnvwhOb/8ff7vI2kTUp/kqoUYTsp6
Ztfh9u8v/MQAQxMfiLZMThw+MeCM5NDGOCF8JcJzQC4zTWfu02jYlEZJvzaL1hBo28vYY7+YaP8h
7suw2dX2IbKZy5oAIBkUIrqyHFunDhtyzNdFDuy8W3OxHqVMYNfNn87mF6fsGap2Azo8nCz7inPb
3+djz/vPV+ARzC9F1bxOsr+mTtUSS9nGl78X0lhRYOkiHVm3KekSzs1YymqTH6BsXsvClxcHp+hF
9eV/PhJhB6nQgH8jore0jm66pytqJEfuWrIopY5HvKdk3kQRj0RnangGZ2NXl4XbaWZYFKaTHam3
11MH0qj5ZXxi72ujv86eW0QTBsYO50IzlNRhL9sAYJY3aq3g2uk4PfKAtqylrGNsIybqpInqwdGT
rWNUxLRIavYkBfyazxOxwL52NAVt2eDWwfFMaWure2fozNAt/aaX/vBUadeqND4CptJ+FRr7nlky
quIndLdirRLiCN1s2LlqGi4BGdd0Mz9Csy3W5RwZSV1g3DPV2DcHb6ulVQEayyTc46YRD4VZc7RN
rjBLH3MXZ3GhNAJzdESsWGF92p1utM5SayBoLEvucNJy8HE+8ym6vWAnQNmHwPTuiyiUQG8NFDmL
osqrYwhEg+MCSS4Tj48f/XNVZR8yVcbrTFvqFduvIKonD3qPZjizxB7DX6gNnJw0+7VCL79y22S6
xIHu7u1GtzmnAyPzE3S29UDLoUjHCwHIIZr0EVyPYdwwfVuL3DBPk8Pz2xnap18MF753f+t1qKFV
bt6oPcQ6RUeGrpAmvsG4S3aaWImmbl76mJAaM6xXDlLljSXxLwwL3Umq31oATEJZKp7TNi3WChvv
uSgcySiDaaCtbpmW1k9JF3/EGvE7fpgSAtuC/NKCpWhG+SNrGkqpM6THXIJLdPIYljM6KWbr1kG2
NYDPqsN0QV1/aNrEWrW0fJZu4DuHcsSZ76NOTSu7e8mdugNN1j6nk741nOpYRehAEE406xKA9ZNj
7at+ULhVjX7N9Ny8ZU2HPdCikDKYAm2jqP3V6v59FBE162iV6zBLN7ZkNGll2EZLCDmiHaqTWebp
xbCYYY5+v1ed1z5kbteuc+aLyxxY6KLX4KmHmoe5mERGRzXNop56ppBO8jRg1tvmvaYWBh4HGkZl
S55HZTN1D+xZqW1fGIPB5X7VU28tlBkdUTxUmRavGx2zvVE9taofz8ps9As4b4Dt5vTx9yeoLhby
E/0zd7GY9vMXSEcX6Nnyhjken0M9YZ7mBlZSDd1OjQUquWUHSm/ZDWhjRgTHsn+xZ5H1mLKGMxTz
GeGKyrokluctKQfeHWhTC080chX0iY67amT2wxuyY+ufFZXMoEcfm0q+Kw0Q+SygEi+L2aw7laE7
LpozuSLdhRqou7iD1/FgcnZ3nX0LsGwfm8X4EAeUuRye0gVw8hyOSWhwR/fhfhjcN4O61KX7jTel
IlINiU8J0+jiWVV9yUVubtzIx/AKSCxgFBCW7r1t5RYRMnnqDC9Loy2uZcu0nuLIBYNQQp2dqo5T
E71QbCdHK1dHs644nfvaOxyKHzExM+5T99VX9kpL6ElHhpOcAgeCQwbtisK2XvclHP8+mxIOy6nH
Y9PO2YJJsJYQk7cD+k0S7Zrs4gTzVujkxgU1j76w3VGdxnYdTLJ+fW8GN7pkPXysJCzmKA5113Hg
bcyhbjYDJu6Fqzk8eb2CwE5axrLXU38/s30mkqVfRXXP46p+wejhNukDifI/SgOdNYg622HbNtAk
apuxUvLVFQhBkQLbBw7XNcrYSRGhOR7GwpsetSK3HrlpsM04A0Z+vA2R6vNDVTCobWOGPVXL6jd1
c2x6yUpvBxh8LG20rlPvvTjc6doEJii07fGh68t/eLmGF55Bvrm+dSUcCBTnkIyFwDXaiuhMs6lk
v2jto4Uzse66V5+OyFkf0FT5vR7dlTttdCvKNxMCn60WNsmbltDxFohvjIFcLRIMgie9xtCO5wT7
riCypqG52cWIrhKVGAdDJ6VRxXGw7GMMhk0fZW+03pdaQosXhqQ4lgwOLlKh53cMkb2lCp+QgLa2
9SNO/2zCAvUnoBjbaq4QZ5wnNUArYeJfu2H9HNXsd30UHYVtihVuII71cZsfrbA6tnHHFMBOkjMm
qWjU7ZfG2P5dm9yZ8Rz857kNyryCG3YMXTRJaUCYBMUeQYi0wlZDzDA1H+BHaPT1mcsb23Zo5K2u
q6cRsMB9JBKmEaLfeYWprbSWSxM0eX9CLfArAuwxxXy1/DjIHy3PPYU+STox28Gpla27i6r0JQfG
t3DdKX0LR7J95DyzHwXK5zrOXqV5n7AKvUWmchAqymNfEwiLrd16dT22cn79MD4F8vd2VG/5VC9t
TQTPLdzerUXKEl6/+exbRG+MVYw1x51gC/LZOthd4y2TWH9y4OyvYIi4awGsgWPRInDs50lYGm8d
fpLfBMXaL9MXt85gQhl69DafGJYSr9rp7ztH5sHMBcrFBsWd7zNi4Vqi3fUwnptQl3aeJ6pNX7TN
Vpg8bpBO6rx50fIwu1mt7u6yHOWh37tnAk3tlcGUY2+yoOCFMzeVRrxwIvvyrU8nZ1Gm7XLQ0BdA
w4np9QfvaVWqq+l8h8bgPNR28mYwXT7rjETwIVfea2TwhViTWRpVFWxHa6zfqrS66rUt0Np2Gzkx
ybZa7UNVlvFWTbA8LcfZYE7qtmEsszeH4WnrdUcEXeONE1EPX1Xlu9wTH2G7K3Bk3Caz/8lKrP+s
C+3aMfzvFBtcnAl3F6fx76Cpq8eg4bEHYXc1pflpN014pi8CKiWN1YxHLLZz0fvG2ek5a3gGO9TY
XhzKm0FDsBm94c13uCZTn92DnCAl9J44l0DhtkltP3qOPDeF3R07M/n5e9eN/OzZt9djxK3QCv0e
Tnp/K8fhnHosOuN824uyrq7D1H27hES/oUYGeK3Wjg0lJI4L7S3uhq09MzwnxHbb3PZHdj4yRKrE
at+iSk7YDZVGdzBYePXk8Mtj+t5O5R10SbuwY0pTg/2XsR1vP3GcHwH6ZEFjedjrHqt43NfqAvBu
adbaTXrglArCS8/KTifECiwAyk2hhXAQXtnUsHt2UQPobVlu6UnQaR9fYxH5R5pfBPxNNquACp+t
UQd0FSbyhHAl3/qBBrGd4U/uKu21CcmEVZAYwaRx32tMnZnKVKfWAz4xzu8Oy4/2UEZ4/5m0XTE7
PiZY899C1PtbKhT0yLZHFrqVP7PYo2zhjLybkrGcnZ4vGvHwb01piU3SRFca6hEi1dF8CyKC/8oh
uP1tISSrcwqW5T8jx6zIKA5fFEqqJZsDu9Wc6E0/m9lPYXEvNVBSFGp/CoVwO3YdKjk2UY5F5NzP
V82ZGMPrQmv2o44RMgEnwX5NImzt1s9Ol7vnkBMlkaxj90ZMCZ1T5bGjE5q2Bz2ardMoA4sZjy+A
EJOjbOpsVXTWxqW38jQUP3bDMcSIoo/W8ZB0zD8MwAHyCdte6BdOn83eKTkg4YH4ezupPrAfjxu9
iJxTHdPkttovVjHaGvZbqXnJHvH1RObs1aJkex8jfUkD+JykdnjLk+YK/wMqZyLeJ/8pq/B7gpIX
q4rmxRqDrbNLdOfBK4r86hrdU2eb7WnqbGQHTfpCg0Y9a5K+eSi1h8FBp8oVdW/+JKdF4ld3LQ6z
F3oKxCmX44cV1bOasAhO48ZPR8QADu4Js8imt2RifjMk0U6KKdpPgbgSkz4c9Lz5jgGLLDJsrUOr
/XQppk8HCAn7hHkoAVpuuxdyJjhF5TqcDG7pvQjCWfxGmoqR1W+BFjzRE2t+ESYySkLRKRLYFRPu
G/IevPw587kmo6uii9ua476xeDiJBVjV6UQZCUpjrZNHonWNds0weCyHLNrCgvTvjSefBPl7vyL9
aDyTB2jq/Kc+y55iKy43qc1aZOb0+BM3Q1NgkIUjMsa7DK6Z1MWgLuYouVQq2KJeVG+zvqpunF8n
Inbz4Aar/SWqs2uvkyXsTPRlaq/48jQnXOq+gZoubgH8VAxqXEalZ2Ae/g582AJbCvybbvIeVCjd
ZV03h9obk7vpNY+mbSEDcbInamCEcn35DfMSXQjMGcFo8hZXWb+aUQUPPcIK5j8SI5gXHujsp2dF
9uu67TSXDCuz2gxJkiCkkOkHzsUrXguL/ihhamOJeq4xWor7GyvA8G5Y5AQpdwif7EZz10jE+nOl
uFC9hsaXHrrLOhDaZ1GRoxFanXyMbZtr6bN5AEbGZKig01QEsDO0QMTHKVoTJd6aqfpHp13+OI3+
Y4oaPrHo8hXmheepztVh7OJgi64uP3R2DhpvdsF6WCWemB2QETa10SHzC1CjA86BzmTOzb+eAAHx
c/T1QzZo0WdtMJNLC5DnLZl3ez0rnZXS2g7JuedvncEwDrVDWRmNlHV1XtqbZswGdqcYyQ08wDeA
zJ+WA+9KmUO2y1mWgFbQVFo3Jq6u//1zUat0KweCWFMK1bNe9uGRPvCW5Z4/jR5JETyx8dIKU3Od
krR9SY3gCp8KstqevO9wR6bJP55y//z3wn0UgAzMw7XA4c5xdWIiDlN/UUejdi68AgeOjEu6EvEE
rxO3hNf9D3tnshs3tm7pd7nj4gF7cg/uJMjoJYVCCsmSJoQlWWw3e3KTfPr70XluAVVAoVDzwsER
nLbTaQXJzb9Z61vefWErPKuzmXmUbtlRTZl9AkO3/raWul6rJLw+W7/D/rZp1pw/zkx8u73Rr7Zq
/t7//GRm3HLmtndAijKcB0DD68KFu8/rivi4sqTB42RJtKQLBmIv/vl+2PKDA5dFej8OLwAUcAZq
ibbNTCYVo86UyehyF4doghALHUHxYJATsNddlKBjS7RAnPPWQiOJQiieqoe/PyoUHwx5Uz82S9ut
RG+POEvLH/7549cfRR0up0jo96hQjN1cCRzKCQOUUa/+/aVM+cRlywu41813pGckhiyYt5tavnRc
td2QJs1pQUkGb9bxQm0pWGENLlKLrkRAVTuU8G1GgHuP5KQ3LtViLDtFV3Qqu7T85wueT8IzqAeD
BZgsLCl9a2SUUPSBtJEpOnLGWBa7QbivMWOZ098vhrJebb/Rtun6UzYhNjAFYvy2fo8J1IqCqtbi
s5lFe8tpo709+M0B+vY2K6yGIPRRe4whZe5YXauT+5d848nj9GA1MWYVkAIbx8++7TIBGNwciLUr
TylBdqcoQgj2Vyzv+7sWB85k96BRDAngqXFZGTGzY0FpFYIStvnFqng+OaPb7RDH3jq32ZUs1Fky
Y3/p/F6RdWRaG1c5L7KfvknpGmDs4pLMJG1CzMVWDfEwXLvTVNffhctwETV6izF2j9xoa9Y4rLG+
mYeM4TFHU3MSXfwawfCiHoB2g1odrDg+xzxJmqNRZni1ay0nNFC1Jz4pL6y5KmY57WKt6XcJIz7J
hxGZEW4dMx854CTggw6VjG5ImLzrj2CG5Vt0j+uVZ8lsJ7kg5mTaaaW/7CDBXVFeNicfDN1u9P1r
p1oc6ije8bK7B57fDYc8CcRIf1b0g22guRKgbxaCkgIN4V/AAhij6Hr5u1SrN0AClrC1kUuVKRMt
jeUiJ/p8gghUYwmackjoxblo4mxnesvL3+ukOm/XjVG07738sbQzIAhshfcexb9lgUzNzfT3VGEE
Hq+zp2WnftrW3kDHbRNIaVvxOe4jdQJ7oCFOwkycxTI6cHisRkUPDUbvGoyvnC69TbFhBZ6n2kPX
U1I5mmEe2PbZh7jjFOf+zXBBOy7d8GLfCzRui56dlGlPWyVsE3oDC80MqCwXZMbNwINU+E8zUwwg
XwLaQzOfwLLQuEUo9GqIj846af/7o0Yj1GAeoz3Inn6LWfsPU3qSNZuZnsrfNLFHZ8GfjIWv0AiL
QAf5998D0NFsIoDW4eTybBQJVb5B6Nrk1QwD0+jYehOChxpHBvrbMTaxihO/VnrDP9d3itGvZWn/
UhhmczKd6Y1sr2LX5n1QSyG3vT/cVFQ/5zmLa7tWeujEPfNrCdTYK7el6F806dKU6e2rO3Wo8lW1
4y7BDWaxYDejKAk4DEnq9UCMgbIo9oOlXRnOVndDDuYa2hDuE3gVgQdc6Yo47ZxPlY4rDHpFQfzi
Jo8rWhRBoISLFgquOsULLV8jUO3rRR6aHQzEqHQBeTTazcrGZ9zc+lbPrUuWHihisOjMlFkrGI77
xAGfn3v3sRZfzGHmxUJIVWC1wBsc05PbAlNRQBMB/lBZ/UHTeBvqlKwced5Z1wswLUN8cYr6vsTD
ceL23maCh7UKyxZ9VlQQecP4zogxKuLlPMVYk+hjuvvYrhAk9WNQgDo/rAoJi56U/mtEx+lM57al
ObOMYC4+bDXtrRjLtk+qMC8vA0s78qZh0EskKYnN9cekDOftNLsGBG3dJhK+TG2wludhNPqDa9gv
yIEfBoBYW6w0WGDcYYsqZQykV6gnLUEpvEgYW7gFD5YnvgyoNHk+Nn/Uom6zGIcQ/HN+yguEE12K
KKoBl7FxWlRZQOFg1+hmf1j/Ew59PnZ1Nz46NvkDTYbWhOv03qrf0IR7XndoALy4eCJ0afUw3Js0
dfvOeWkXMizzZh9Z3lcWQy9x+wpFxmBme2Z3LcIaLmK/vGeAp/eDvtC1VmMJIv6/vyw+r6nFTdlo
JFhjUqu8Fp291yZHHSJ2y7bb/jZjWW1RNWDlrmDKBBZDz6AfOY4wxeWhIoFkfQvPu96Tz4iLeL6c
K0tm8otHu0bmwzuxL4QHIZsTLXMiGdCeTsFoVQphzsbpLe1EUZwceo7UuuOfyvVLY/jHLG6bvd9e
AH1js/T55rzM6kM/q0dupIEitMv2bSeOcki1fZRKLt6Mlz23S3TW6FEBql3waXt7dlkxQ23za5qV
2vZxAwB2yWDlZcRbVSCpz0jNXYdAA0pwFza42QZ//zy0wQX3MSQPla2muxKWCb1Pfy4W0uI5WCOM
+Nw3UrSos3oO/3QGCrd09reohmSTFOaLMc9f/cAAi+nx+0LZu2N3eR0ay9jDFtfO3sSxJnHj/f2T
TMSMqBEb6OmFd5uzBINhknZ3hQDJNwtwZCpntNsI9xq5yDe9rH8R2YTFGTsGrdrk7kyhfgPAg7nn
9Ary5eIeulwdPR+jsDOiPV5m6oANDW90djFJqYxwWxL+vlRUMTNo5xtQbhStOD/AoCYvjLnYyqxf
4lInQSD3brrVZdvIWUhT0m++TLtTUn1F6Hp3CHtwXK5O7NSc5/PfLw2bBC4GRWhPEGXmpjtM1R9K
RuauK533qh9fWHiV+zHOQw5W/Vhm+Pyk6KezobfipNCzpD7yGmTxZ69CvJ0BA/D0BPU2A4TjrCFa
s/LpXNYTos65O5kdViQ7B6OBay3ZKEu7gwFZALGNDx2i0LHATpzEpIqdNG169WHyQHn1D5oOnYXc
XnNH7jTgxIZSuzU8B1GgCHn1untqHgJN6DsSA68G3/kvVMlog9iXBgoZHTenTt7w2ByrOUXdlbDL
KZXccuci4yQgI5QVw23h4iLVq4up5MS1pbRkPvYjzZzhTGczfqhobmuj8+9MZgDnBYRrCIv7fllU
cRPmLfeQc+WZ76AHsdpLXe5ha1+zrDHelpF+KKvt5NWP/ZySlWNq1MdyI9DgYY13kHJAvQhRN5mM
gO/qbiGMBr1V4kq1GXKMnG7vf7hDm58NQqDoyDCjsuQNihJfctrgF6iLL50PdDdP0zOEBrhDkX91
C/VtarxGWs3ZSC/J78qq/j0rU5ziaXz/gvuRBUNcQ+ejyMYcQD4H2gK58cR5KRxtb8j8m9aU167B
iDOP8ZfoxiMzmXdpdi1cwT9+Aym30LJk30qouhx43PLcBhmYwFD5ib/R3JbpuTE1lzxxoPi577YL
kmZJdeegyK7dxSOD5iIyb9BF02Paw0xRcXNZih8LesgBfej3gm39bjYoxWt0u9tZ/BBKVO1HYMwb
QyN2kWOAYxy9mtj2VFBBRf+PLpNNRV6wUMn9CxKA6sQwS0M1zYinTu95ATNvQMKyzbVsPOe1iUCH
19m5HT/KuOBUnUeExS7UUCAwHsIqzNRFm4tDJEwi3ZtHZb8ulbY81CWKscm1d5IrrxwvC+1RkoUX
oy4usDpk82+WYp92iue7I4n3WCSIKKX/HfWe2OH+QCBD8J+CJ4yJlNMNZwEGI4mhgAweM2WCs7rb
3BxooY5tQqtBblgRILGpplUbgVGnOK3nGaiDO8r7WJI/ZyU+nKzZebYsp6F159r2SYUhzBLRAwIU
fVMU5s31xv6mJNqEOmc0ZST9HtEO+ouuPfYFJP64lY/5qH8VBOgcyvXYjlNO66H/IxikhOzh24OT
EU3DUZZ7AruY5LUSWd9lIgjF0oxXGgSCXpb8gcYl0H2c57FoXwABdKsfv9oUXWQ+e5B4tXZ0YWTm
Yjvr0ymaKCYwFca7zmm/G8cmlAYhljZl1qaaegsRqL6Pm76gGjbdYJTlF3kHOujfeSSlYHSIwNGT
YCmre6wE+T0QL8Y1/OWSfrG2folMx1kEsI/En2EzFH9SOyrOWmx92dFCvJrR3WHdZQZjiW2nLefh
4HT2H0by2cYcmMuzIqoWBvR5jFm8S3m1+3zEYNyYqEoy4Z3VxaF3t0kBiTQJBQ7Gedx3DboYCE0O
lhBYFvaCaze1L2P8Z5qm+sJny38aJ0BvZO2+50DTBuOJh4mhkS13mGohcc99OEsTziuD53Cq/atK
ta9irniCszU9KxJRkGTdg9amDjhb42Xuu5Er5dZoLnRk/RSviVY99+P4YxMYhsRpA4y1DNwRQkUT
G+FIodsmAgHHbDVXTUb3ZmKQPVBDBYObETCWi3ZLYX3Omd9QwNibPHVt+th5n0/puIka2wqXAj5H
Ag6K9B3ao56d2U5XydUidPxolw+l2Z9HtqOb0QKs74j2OvuSuzLDtuDHCfvwOC4DEVX3dtaj0uZh
D7xIB8kGsgELiXPt8KCDyXZ+PPI5OpmicVQiCboIr+T4XpfkGSCx2WOU9vcDSxfwQyF/T8AcJeYT
n+XYfpbqj/DH6N4SzkvcWNCly/Ktr/KHeu6BNljYquBRbzJuy3DwImb8nrVhUW4F0qjY9AOMpjVE
wNLWR+RXwdQaDbk7ZYUFVi27lLat7d2f3LHvsjFF9e3+jJgKL6kBVyOx8sOw1A+qd/WDT+IJTNR3
ihJQee0VvRFmbguxQKlZcNNYLYacS4GHSDnobIXyi95aAhXmLEFhOScdbhxWa1u/ZpA4MSPdLJNr
hNgiKrIkJh0LZg6SanA0eU/ieMgZXASxN+nsLZeOZxhLRI65GevwrzTtftd173DzUTbJBSpCW8ob
pA7IijHCVqWOElIvWjhEZYnAt1/G1ChZFnK3vc0ZRECRPbFGbrGekBU1rPGQkzcFlpuRt+nDJKxh
1ZCT0XavThsfyMDBWb76r3O9bUJ2aBeftsH31HFkVLvxSzZPo9LWbfVVCv+DfO0Pz9QRiS6ViVQF
Ii8Idu6UUMU1bbg9AJ5p4F2L5lmDxLBjRFwFoKtD1fSXpZkqPBFIAhqeXth6I7GfI2WWJqDsmrAe
Tuzg1wMJ/rLAsVQ5kXsoNaM6tZrHCgHnVFiYFfBt4RR72SdE7/zP4RGmrrcEQguOD8rkiDYem4HS
T23p/CFvk0a6wo5h6wOTAnO5YsfTQmDpl3KpVwi7zlTRB3PiJQL566KNVIHNs6zW3CpRn8logLRJ
zva7Zw68X4b0jzf4SODw/tq2GZbFZJx8WfwxrPpgVZhlCpxRIWGJx3xeoyTbDmWn7/+gaooeUFFw
gKdj+lFbGi+8Uwe+4VUU8dvgFL/d3juq0ZmvROBxmPKgfepTY4CO3xBJTqRFbeOFWw+EOSnAJiVp
GzBrohgSTf0U70AII9sV7wLN8yvR2BRxaHKdQdlP+B6+aN6iDb+WnOtON5hu8v4fMCVdpF/8Ntzq
ZnUNHBwiOXG/twB7l4HsrQYbhNCMy1zZN1aOn3Ur3oSEAYpfka4uSkRxnkj32ueD9rSoHudNQrM8
O/F2xtkMMX7qkFzXx/yvx43UemgCrH7cLM4PfJwIctyaehpIjWeri7GgyMWsfe/VBNZn2Ch6vMa1
Id+NPHucZMkART8yEOjuMz9CjEXg0L4xHfkG6fnCkRjkFi6aVHfxhYnHpNJ+2HUT02GLTe3yOJM7
+iiGtXvu7TXai98YG1i6UpPQTc0/Lj485Bb3saP4oD1sMdAYkPjgqFqbIIH1gXxJHDf9Hs4DL6Z2
P9cLQCduqX4SSLeU9dJTIxC6ogh/BoJC3vYvRBjTEzRERi3qb0hudChEZ/KGaJlvdFoT6tPK2cHz
UXkFg9OYPDFPCePYCfBXrLskXVzRhLRU266weMvoUXEoRwwkI7W3TtsROFV8TCurPYh62A0EAbBC
uoubXJ4QpXdLdOlNVbMd0addnY8GPl50ZVYxvVMn2xuJFi1AsHEl747Xlsz2XW7AelSYlNY7Oe9w
+qQ17/k29NC308iCRGGoxd+T87PIhb1l2ncYLQMJUbNw854b7UkWKj/GxnCNKck3Q+YfCBljYJ17
H2b01bg0YKMHhMvCxJ/0Hrv19XA0MCdN7Je2IB8vRr58T3o9hQ0WuURfeMxl9dPBkjOKFZaBpj2e
Eew5KXMhVlYRTpmS/g4iYWUtOzPxHo22njakeJ0sxOGkCv1YLotc55rO9pPD/CP0R/BuS/mp9zjj
vbs2+dMTOkOogbfs2yFOjr1fPQ2xx7dddi56hLw8/OVKCOAGho6wSqvJik/DIRnHwM08WP3D+F3H
2OC4lg9o7hyUfnF284sWXfKoJWFTdcmDhb66i4X5S0ervZvJTjgNuXAeK/CdeBJ5vDXVledowA+w
VE/W7Nifi06QsoX7/lLUc35GsybAhah6a1oGRWKBSadV0SFKKd6WAi1YyX9SWGVzKdk9GoOuH6pY
hAj37B1LZSg31pMOo6jqq2dk42wj2+KK1ftuYq5ncYVHG/NQlTExRahcBdzmDoAyiGzPDhbBiDpC
F+2zGTHwkrOP/Ha1b62y6qxjnoKYzLXXIbJ6waaKnlMzf+vbtDdfbDFxTo54Jkf8MKzNyZ1ADm8X
T7uq9OnGGJXENnqdfCELup3wjuPaZhTcvC6uz8Slc3gssCvQtjGbjvJ0069/wRFb/M6T98WSPmbO
6PHNQJ93AKTuqqllvWAv7/HSTXdC1wRiaIM5XzG4R98h24GlLBE36UzBmRh3dd8EhbSbQzx3Z92I
7ryansJzIb6MYwWDOV2gItbJvKnqjDHXzLgBMiCTj9S3Dz7G502sKWQANqOOGI5TH99PufHe1Q3U
KNafvveCXpbejniCTfoZGy2+Gg8FTJG2n7P/rAz54RXOD1NUylxnPqUG5U7h5B+RsSY+mrvcJKA1
slbFzdrsqmghmbtGQpHqYlN1n0k9nKT23FBiMrGeyF/svA+0+eeYHGquXMwDN3PGoZpH1w3INant
YYvbtSdNwXw3a3mxWxz0uOq2DCqIO2hoYwo/e/GT5A5yG0nr05P06tPHoBk6klc1cetyoHYGGjZQ
82odJSikFk9WLNgTLs0uR9q+ia3ovqU63EY5ZrPILspj0oqHrndc/EJIf5n4JVtnlhhieGfE5tnl
pgtEXYOMjiEeNvaRJ7o+RLba+1AaMKd611x9V4JqBXUdA5Cqjc9TOcvd4OrfvA0zpmui3QKBavd6
UZvBCvAKJdzvu8HQPxfX7ZivttqeeS+sK3RFHDdWHKYk9pE4qBFCSsyAPvCBsIAV+3r297FBx0XA
Z77Tc1j4s5jOnpUxDbDLXUKkbdgPEHuyWbFPv0ir+wAxCfmM0vDc8lhtyIl/Jmt1Qz4Z2WqJIymL
xl07YqXpsJRCfEO0kvZwMcpz6tyZ0TVyurfFIWzUK6U42/E7s1C2uZTNlRTx2eu7L78ft2iL6+M0
N8OOFAze5dLT+1/RCOwM6lnVT2vvDdDXaMA6eDmyOs6OpQQ7qgvdfDIT+1XpPU02Q1DbbF8K1alj
qdJDU6lLO9hvvmxIjasMJ2iW6JAZhh2SnFcGOMs8e55IxXLvCH7kAW7RhTIJlDLqjogAsHY4WXVw
2tEOHHDpamZr1pfzfdJPJzZgm6byjnoOHLHVdiplhG0Jew57q2WOrfcwRiNMS3AVeGTNIwZF5ty0
EXpfO1cDcIbt7KEDA3zLR3YeKrqZWINJgSASYUzf1PTVjrx066Igd1EpKC/9TgeFEiDBcNFh2+cF
hQEyxvrg4h13CeXDmmziik9LUIJN/0CyLyl6VU7w5YpVxHyVImZY8uVmj/uITdYOOd4n95dJ+E7+
s4aqgrKNHgvNxSeHQ5XPMMrYgn4MvawvEHHTjVF227+h4v8/ouD/FlFgkV/+f44ouEs/f5f/S0TB
+vv/iSiw3H+5vCdZJju2afu6TU67+tP1//kflvMvQ7dc1zcRBwvdNckO+HdCgWUTQ2AIf/2fi2DR
JtegY7WZ8G9Z/9IdG12E0B3PNTxD/L8kFPDE6P9bQoHrC29NSLB8XedXfZdf//r9lJK38p//YfwP
dJHeQBiQEehesqCirdu/auQvw5Pmn56V6LmVgqmbDRLFscDjqt4+rOl4CvAHCqh6fgA7LYKIHhhv
plf657iLr5VGqzPCQzm7JVWUpeEHNKVO163YzWIwaXcuFofARrkZmEpLkB8wInSKeNlOM214UwEK
KQbju2JwwjsEu1+ra6whohwGCJJrdssAztbgabB003ZcxQhiaa2j1fVEH1btjfF8CrEBnxYRPjze
SSXYobAHdO2GESOTaSiQcR86ugF/PyMw08ZgLQuEVotX/lS+uPQ9+whfE18YEUCndd0MIrU1gkH2
d+UQofXHNESym5HqWAkE9p5NY9SfhE++acgyn9oSMXzhrLkGRiyPQ8+mCCfKM/MX/9WoG6xtWea9
zsyTwrqKWFlEjmOcm6q5M4q1aJ+bV70s5AMzCKwbDV6xZji3qvywOd1KLWJ4W5FPnFXzfJHQ++jr
+r1t9jXSQzUGUT0sOPaMNwD6lN4NI/p5fmWN8wLrsgrcBc2qgcsn7GMLXlG6PNnwUMJGsQwsU07l
srgrpImpQr/VSdLDESQekkhvrIbEjkHKYGPg8l3LGIWQ3Q3sPykydY2Q0SFt/S04ShHkegwrWEUf
tB/ntLa/3Z6YHqf1nyqJxTKF1npHhIE4znP57I8qfSkrUmcKehIfQcNWo5gLEVQlG2fyQd1AKcpV
TwApi/FAd6p1bubsY9C0uIYYWnqKDKAIpFrLsButEgbvj1L3n7jZWuiAI3AQSeVjay8J/J+tauJd
Os1YbKx83iKb/mLrSpJ7U/0e6gYNMJMoFrbsMlbjIbvsfuNONmDuPDIZCrYfYx0LtLyAs2peH16b
lHsn0pkLLSAWWTNZT23iUE4g4V8RGkAFofX0pf0D+YwxS1ZMZ6V6nKjEp1/q2aypScY27KXRXjut
5db12q1WAyu1bVh7wrsYqRUqsRpzpsEOqA7+kGpybXJnfT+Yj4rOeAuUw91x8PD0ifgYY5XcQ0z4
Ncn4NxHN3OMKltvgrakU+D6xWnVBwZycdkmbrxWtJeE+qzqD0CZ04BbNE24IW3w1sftW4czhFUYl
mrSM9+Mp+5ML94F7/llUQKsghrA4XZOM8HrjBh9FBzxzgMTX83CqKq4QKZGWWQidPnXw45AIt/iE
f+dLj4hLaJlhI+/kjTwlDEgzAymOmtcOLgLFbc0aKNscxkaH93Vvxu6M2R1EXmQpahk9rJVqTo0+
KOiLMMIWiY0hKwvEl/6uMJCbsC+814302TTyPPAQXKNTYJUSTcZHi1eLWVv9J2cBhiKYZgduws6y
mu6M3Q1CD/qbQ8mI2GQ7HSAiZulnVFhCNE07ZBDo7v2x6I/Cri7sDEs6lfVD9exyC2xgenIURbw5
11R9tl0RnAkMxCcclj+/2WM879ntOHPxm+lnfGy6cmf5y/swSUHuk3pYbaiuJ8zAtejaMCi9yWz5
SfCNgaQa3xJaWSWBdpXJ57I4lwGBDXa+5T3NLWaOkKjYtGaa3FbM65QFwZIBfrQ0D51kRW6hJoaB
VQEYz8d2o2EuMpTz3jLBLRHuiTLbsifwCJqNSKrzAUwyx3pxvGYPjYfZeoHzhoZGAwLi3lo//W6w
1+Wmdqh89Kqeo9tgwZboJGVDcwpz7+CaxufoufVe+KZ+gAayzVgbbBS2tiPg1OxocwE2hocrQ5Vm
8cCK7XF0iahQxIJQAeegSaLxTs7uE8FzxNsXZoKyynniQXwDSIcqyc/xg0VFH7iz/yUNwtNWIlNq
mqc4wfOvjx/ISGHpqIHsv9QkSkD5t0Vfsh1ArBLsS/uOpl4iBx4f8AacshljriqGJ4tnfazz53iS
b2Xa3XIpF/ybOdihiA122DYYKLB0hEXVQzwyzTEcMULjbu+eexcK58y05GEppnwTebiqRiGfsLw/
W6x/1xZq2LRVdMf66Cku7HNXk+vlTRbMygZYId62GxY8m1aemUKDjNhr+NfqjHC0TOve68p/19K1
TfXYaWMcvyU2GRJmT2EIE2/a2fj7EkLYN31DwHcxPrc4XXGA1i9WTGXqamW7ERPsIdMEHg03+VVb
pQCmqgiq7LxPExlzg3qW5DgXa5teAyWT7pPvE2wLJ73d+HDOsUlpaSDsGKta2t/KxUbX2OK71rKA
0fSrkNU3r0jOpTrslgwQlM0cZuzdSyeix85wD+Mw7EYdPbI+PtWL/oedQxsMBbAvSAtHgnv2tjaS
71cwcyLb7oo5fz4kjnex7dqDtKGuw4Se2SoOjRo+q8n6iPrpRjX23GvzZzTRG0yTtcOfdoQEt29d
tBAbiwXnrzJOE5SgtXhMrZmFjo98sCDXd2i0XQPR1M1m9EowFodun2bZIWvtZ+wOeJyixAN50T4U
NaRcq9AYHC3TzY3TK6k7L13rHqQ7Hin07yyteIxndfBsVs1RzEjen/IngIrYC4dLbBEI5cTZt1Br
Lkbpir0PwnBbucAVISIjs5+IVCXE/XVwoWenHvBaj6GDP+kjhqHhxa2tO9MgB4S2Ky6du8FfUHqT
iQjjBDDg/cQcDptc+ZmCjdFZg4w2yOa2f7DINKm4+30mmvqAwBM3NoNzGkkb043z5JE4qLXMvltQ
+gWjERrqAUAD8xo04ovbkJQmqwMjbCZoVrSvTV5noNCdrg6LQd8x6X2ICJOOHJZJno4Aqt1KJz/0
vXiL4mgOOFXRko/r/Ze4z8nok0uR4k6Qr1ZNoibPUtYxS+uwby/JvqswWCB78qTi/7jgxz7AUbaN
1RQiJ5v3cgLpO7vPg4GmKjN2uQetfy52mqF2LgHnvVEckrwN67E8QGjepTnGItNo7metrkLL0tY0
Oh7IqLsK2zkNrkHaHEqLuV4rLUetsMH9pHTclQWaNyu6OWZzoPZ+1MiIxs3ORrYBVtU0y88ik0db
AjGKwKnS7TUa/CrbeMgZHPg2tg1r5pupbw4UX3Bw/nux8lqhPJIZ61LTWQOvPCZgGenqTkotVBPn
ban6i5E3LtEZHpcOia1ypz9L0T3mfXMsS87qusML3DpdGPXZfZS6WyI49gPSU/bVGxzLF39asJdB
xfXxxNCcc5hn1FzImnFhGcB+5Ml2/NdZtqdkcp4W4OUwv+6LJgJ5JwBrz+7PjIMm8JW6WQVDeOn3
CTIzjnA+7JGXjoZSvopfOGK3+mTCwzBOemncW9C0dwxvf3kObpUIwWID4KhLmi+FdPwoDe3SWx4Z
AlZyR5bW1nTzIzTIsEzZYYqEEjH1vYuK1H3rZqeKsiFD1pNPZGQwsoYBDUuPqdsLRsCQxJBrVHa/
IvJrMwtSGKpiXsOk8IaNTLaKqcgmH97cCU3pnP89Ed3SeRVGs4fqQOB7+hTrv0gu360zssghN7Om
VQM+lzxzv3LW5rtuKsKe1dx6Zujj9wzGKZLlsU7tnwke1GxEV6/idQCOdUF41nShVD+uLO9bE7+r
AkQZiQ1cUaDygIOAm/bz08jLbmClWegfLq4nKUGxVdeqWilMzh+Xs1lNTTiSULqUzxVTGxG9QJXb
5CyFJ0yhBq4L7t9AChFm0aeb+LteIs3tbrOGgnxNPf5r4LWCZSzuUte4mbMXTgOEenPa8B5DL7LG
CpNkArqsYPdb9tHdSHXoQIkmrHtr87eroFU6pbXLF+PoYfvIuvrXolQoapcPGgkchXW82McK30OL
S0Nr1L5hD9DlHGkJhhw3AmsHQ7J1bhEYfTtCUEFMcFyT1xJ9Jw3aWVxiJTbAsWtp7yAbspfZVMnA
DK9iNUddXj9I1gQL/PckRgIJSiccVMXNW+5jkonE+FO57WfDkZktlhXqRfqYEEa7BbnO9FUr3rgi
25kKvODVIMdfoqWzHcctdnfwOAUqzjhsuU10M342/WSXg0QVkbiq4W0yXxQSmhz/5si3BF/2Y/W4
KlKHIIEhXKkQrs4Escn4yPbsswV4F0/6u+MporqcPaRQDqrqjc3LUZhMAGv9MHKSCpavLLRDDdSB
BBjhgMTxPdTY0uVnmoUJbyyhvaRoU3cIW3eV4EUyQk1IMCclY/nMRgDAdn51TZ/Ay6Z2oHj0EaFN
+lPLt80ok+10uetZgQGb5NXGkBLPdWWhXc/9KwEbe9JgHmn7HvAohfks93qfnlYvyOxOj0z3HGxY
1joORs6ETqWM2BoTn8mNkXMlSJBop+mNWv+A84aIJ31k80pYvc0Ldc6HM3EwZdBpxmefttvZ7g+F
b4a2PmZBQsUVSxxDYx2JkHhRdXDSIj3C2k0uTsZWt4eqxEobh4g25VdPw2vHev+TSSsfXcQ0mBXJ
ZRyNy1h/dqTD8vI4wLYJec2cpzpDUq2eOk/DP0GwLLNa/8M2xI7UKFp7Ha8E+8iDqVNoAC3uqT8y
LKLjvR2Dml21wJ0r3a0Njn5IziM7mjmCkSNydGQ1NkvimFEylA0phWxJPetl8o0PhA2bOGuOrg0z
OPFC1xyIkccVYTrA4hoODuxsHbYAxGXLmBLrwatoU1XOrnWSoPWcQDU63pSWGYrKbq1DWFqS3KYU
H7Y9NPeDP/qsJSltHHISlxemCd9MgnhZfRU4sew2/YHgd5w6WEWdfm5IphekWldyKI9Mut9HODMT
gi+fWXjWSEjDxUFo9iekDAI1ZPO7bOLrYsWnbAUwA8CbPGP1T/3BM3fg6bc5MpgL6GBF+U587Zut
7F6NI6AUkiU1Fox6XP4x54JrbCJ8ZqVVr2uNx6HpxUH59kOPJ5QoMSjNHtlz3K3O3vov2s6kN25m
zdJ/pVB7FjgGSaC6F5nMWal5sLwhZEnmPEZw/PX9hG7dxW2g0d2L2gifP9uSnGLGcN5zngOOnCDb
oeMGYFN3Jy3Jpb5+zk2fnGqIe2Kl4bZ1yjBqwkZeWpXIj3ll31sKeFrOzHEDQ469rSsmAdBq1NFR
kg6PzDsUWWocssDGkQFijy2bc7M1qfrarFlzR6lB/GYX7XjyDHFr9X1+J2IHfn/WUvHQmCUhDBQU
I8cOQjFkju2sBbllNawDa8q8Sw+ONhw34A2phVdKYmPgtLluDPwZm8TCWhTIpiWdjYKf2DNUjtoo
qBzABbZ0jNHzwDau/y167uG7uf2ovuV/aqH4s2mXPktS9T//9ZfyH79OvpvoQ338yy/YCDK1PAzf
/fL4LYeSv8on+q8/+f/6m//2/fNZ/m9KrYe++n9Waq8fZfYvQq3+4/8Qat3/sF2X7tfAdQMrsKhY
/6dQS7iC37OFGYa+79u2JSiM/WeXLKLtfymzlvkflhd6JlYxzHCO6/v/P8qsL366YZtySZr69PU/
/t3zPWFz6+UrOyEJBdf535RZg5xQ2oAJjsei3CpU04zk68kYGRgCGTCRC98LsqjUamzbNr2UgnrZ
PIGEl6/pnxxTRhuIeGdX4WnVmQSYgv5+6oiP2CPJkeW5b1UGl3/djTlFbzkSwt72ml1rVn/KKixO
YxC/56upDrNJUCOZX1JQfmue9w+h3vxUaj0ykiK8RUth3pkA9a0lj/BcWtseujn8mttFjfiPcsOn
Y+GNqJPNTZV5/gDbeq3Yxhtblft2JHk5m5zQQe9xPnIRTK2tckP/aq60wIuRxvas+w2IosLi7lKk
yCV3CHUGJTfjqFwFhWgi3SYFOIR0bREM/a7bdUP8UVRPflucuiF47xJ2b1MMYFWHX6xi1z4ggF5P
icFgEd5BNt2ICjGZkPU4JSc2W8a/VgdEKmesWVdU05l/x8Z/bMzlt0uookpYTpOZEvnGSPZiUE81
VmdZA7Ow3celwrxruQ0R5n5PVc7JsNHN0eaypigOTf3UOz2vMwuAX2dghqf5weugRI9zsO2s7sMN
ldqu63wm60e+2eqvthje1iYfd3XjnKHXwPiPGZza8ncQ9p9coU9xs5y6tA6ioSmPM/HGDSzj98pi
niVtgjq57G84WAOcxr2Xur/p5vqzuPMAkEDQkksMIiz2deL5uwVbXJtOVpTGtAjVJHY38TC2NE+a
WMHr8MQvQBlCu4qGmBF9aDbFjdcsVwn06yyc9dka879M8l2huHr2g4JTYUJYWyTqgHl1wwH8M0C9
gBsMRWsBflqYjUy+jti4rqVNvZ8A4jzCh4imtkSsMgA7Cxf7T1xle05g9I38lQiONFxV83M7Q1Vy
QViZfnhMV8bCijzhGFyhicFRw7wWCQ/W7RqWt/5AFaC04vU8NGo9cR1ihzLop8F8vlGRtHAoZ+FD
UXDRB2sNjaTYOi7enTYdb02v9CDdSgJDsfvtjAs+NmNfZkV4MDMIJ2Wd3695Ar82Zeq9kFTgWTsv
PmahNn6vg4/eKHCv0nO0T0mA874ToBia4Sacmud5kBx2gNikBAIb782eX3tYexjia5zzSbZbCjFj
MYvhYGHVaJsSxNU0ThHdQa9UzXLSUAkZkdA4LXlLid50aEGMrextmzWh2cmObbYiG6vHgE0PQwL3
9QstQgTSnNdQ346HxsCZU/521hiygNtCRuMIjK7cD8Eey8M1yynMlJBqS+fbzrjaFSLb0cFLCyvl
T1wy74Z2fmuM8KOxADVCWKOJMsAqIbFIkVhVe8fE9p8xbTYC604aXARseWtnKjmF/C7Rk5OypE1l
gXltZbhzRK1tdO80NNu7cmh+J6W6NL7xSxUE71yLhhn8kEsqPvOCzCjB4s1k5VxnguB9ZmMXzhLl
dUgvIcqPvXaPI84c7anmQkNhlpliI+D2IJzRirBt+ttGABqrVggAasWS4fk3RKLXjTUeq6RSO2hc
mgeMaUH5qFV04911Y3Nml//rpRIH/vpoSvE6DOG0LYJWHg2M13YAjAZw2H2Spq+KfHEEKu+wxC2s
TbIHDqpBaPeXScqDycqJBWUL20perLg5oaiDi6NpxPW6qwXKGtXqqifk9hS8BJ3cWwHvpNnKX6TI
K4Y3lYVYLg8DjG41GkiP8REODMgFmk9KnLQbx25e++Ip1Jh/CkVBVwSHtLLIqRv4VpWd6HID2iho
7TzlMf0bS7Cz1+Qj4/JjU3u4T4fx4DNNCsOOJsDsxMEKWIM6KfK/53Zm2AFKMSoduqzx+3GWddvT
4mPhbdZKo2ZoKFCuJDbXE9Kre5joztzsWKg+bF9SWlz5t8zHHd64JW6g1jp17N5kTdcTWLE8apS0
L9IzfyUYqTbUeBJMDIxhx2pgcgs6kiOXFZ78RrCfdVxM5BR+wkyZNpz5sg2e62Mr1LhvQGXU9aPt
pD0OyIGr7yzsaCGjoIEtQ528sFRitV3t40iaVB//suyhis1vJdmjNPNyvwT3kFSY3ouZ4B8diaLk
6jQYT64l32kLZ+eM2ip7TQJgXmPsMw0DJoJO+USrQ7Tm9ofvlpAfW/XekAnZt3hEtrAy3oyU+w8T
JHqwqU6jd1vEPnHDNbkzexzmOTfkGcl53y7cGmYaekHNm9s+zO9rj9DzOrnVbkqfC+li5gMjz5zr
E7tBnIce07YWGycTwGwZ4r0zznJH7cMdZ8z7OEkuvJi35GnxgICOAT9H9Ykq24SxRZUeM940DJQt
cpwT/ktr/LAoAQT8gMYeFNNBV2yYuJkoisXtQvkKd5rqF1H8jHbBsto32g9q597b7McXEuwTWeaN
WahXk8qsrjC2XQxhPnbQzQiL0WLQH+IErc+bvlTIikmJz1l6Kwl1mR17dIRxBX9tCEjli3k1cooP
POLYMW43QHKwAeZ26GlsIUxfx1tww9t4MjlgAAbAZ+igpTfLW90M1zHPp61JSNYqm+eBhCYhQu93
PJ8dDISsDxSyJG9LyeTQTJKtD49vwwXjnXJYGId4jrdYZet/MIIDL8UxZQ9vwiEvSpfl1bQRNA1E
pqwRxq4tvZva48A2ZmCpkg5hIA7/4IAlChElIR42DGVXMiQmoxhNoZ2Zv6WQC5zyEEDYieZ8ereE
9YYs+QQpLT1AwCcP7t4FRn2tqRve07y8ovJTY97IMy4D86Ucyfr0jk0dYRWQ012dMmoYDWfQWexF
0G7+PNHtUxvQ3RrPfxJGcOH//2ag+igZApENM629mgcV0br4m4D0H4/n41JM3sAouZfYg8WbNYcJ
13hR7VL7hniAXvsAtBKMmLaxb/V3Zi31HD6/rzwM1ZB+v+wKbcJpivg57B5EHh4MpdpzT7Bjl63T
bZ9QLMlhLUoNIO7hKkowGlyfVt+79YvQJNKQ5DwjkmVIbhqV9vfl3AfRRGd0xEtBz8mEj8p1DC6O
3EYJ0QDDdd8C/S6ZrfgkKBq4+BW5NTondiHeUihfLlONAvAxo2VUNX5wtkUqs9eXZ6+jHJga4PPU
CJ09qZPIXfAq4yTcBSv4jR4TFD1ymUBK9NxvN2TH6MrpnprY3LDPaUsMRDjJI+Oa61I5b/PkgbsJ
qFIvy69G0F7eFP1NVaBmdzgluDsiIAbytedS7sX2JQ3plPPBvURhdQXEkSFkd/e+sZykNb9OhNpI
OH/3Bvw7MXV0oeTZU8AFgSageU/7inFhcvCMFeC7t30s91lwP8MNJ6Zl3PAgHXHAEhup+Jd7mAvC
MQDQU9u32FpT6KaU2+eSrT3Mm5PL6NbPOU+FQI6ikNoba/Ifgr8+Ntdt3wvMjXCJ2VpT6DbmcZ7J
7yzffmDXES3lCBqGe0N+HkkwZNTWoreH6RFMCUUz1R2VvxeblJLBQIrw7TYX1aEzxWsyYqDy0uo6
9aQ2An/e+EnxlRY4PvP+jTD/s0AWj+Ebosp6f1KvfZyVeQNjT6b5w9DKl+YqZ1wD/vDqp/HD1DVi
a8aQ5w6hcJAhPO8UDsZ3CDeGKwjfZZH8kpnDQJxywmR8BcT7ENb+59J8BlbD7wtbbWsTfppTPEmG
FsuUki9Ywm+nSTDcL1isaSvVquZ32qi/o2vCFShnGLFWgnucly00QH2NKcA02jFQEnBc732Lfm1m
G1s2v09PWdcgKKDpMSsoB3Vi3JZs6nQ5zLP50DfpbQz50msXED7l26xndby9pLQ+KO/hzC7IjBDI
oEvrzuj6I7rc12oFmOXrA0V5zZYWCbYS9HUt41YM63nWKQhAjiJGU8JumCxKoO579A/EFeucVUQp
+2Ih++gs95OyfncbotykmLn9DWnxkufJrb1kl3Wlm9IDgsE9gtVImPeuMYe8URLal+onVVqPnh+/
mci1Dm4g7BapQkOOL33Aa7FW4OQyEjw8+MWTvVDCbXWUh5DNG+29xzG2RFMitPViTijzqThT6Ygt
Awl3W/TisUmB/Lm9dWrigXWUd+KuzczIbKwTORrOgFb7u6uRjgiW4pRh2cgm78lsxIHZn0KIG+k0
TCpcMhRwFjEST8YcywEGenYmeppbgK1Tgp3ae/J7fsRyLojsps3X4lEfEa5LNBrcb43WtLBBXlTJ
zD/UFzcMVscJ/ArzR7ldGcUzgGXkAFB7t6TdHdIml/7eP/CFo2Dxl6MrJoSndNl3jsMR0iDU+LLI
N7PFQNrT5NzH1wyQ3qR8tSMVvyVIiK9HcB32M+szWfJ3qdpm3/HEbkjh6+h84+xaUYLbyd1oqF2W
m8/RgnBnrBw00x6qVQ8dJMlw2NCxfWqwePNeWO6scCJIJXV3Sx/JrteJ8ulrxWXGqpGS7UTjLfhR
ougivaZiky9SnO32zzRhrUQO2zcjuPXQwCe6JMRZnL+c4XEItBkhNguPLLYqWETmDhLG8NAJqlR6
fqKw9Gc6PXSv7EpfSepxzWc4+7g24AXyGjtOTknTttJTx4A9hfDgZ2+q5GBTmL0tFUFErmW0bahw
LyzOMS3/TsVu0KTclXPe6d2cWbvUhADqhKiyUyC+PcI9yKZWte3gyXEajW/b/nFpExguNlb5sfxl
xsRpR8MoL2OAjcCtwYbIlBmAosR4Z7/EDsfjkMxXlEEQvQlJOCRl8lrYilWbqhRO+vGWCLfY2fn6
GXAuKLOMilypT341BKgsYIbp9Be37CgvVICC5kCKrTez6I5Q2rD1c2kwwvCJLFpkthowDcOAWwNd
FiFTYYMTTCsJ2SUlVznBJb2tkovj+b+FVVYHO9hBGIhhPtQxwYLylegDt0XMrDsqwTH4Nv60V+R7
OR+NPBYuhptcPpfwCwSA2UKcKSzgNMDSYfumjRW2P5e+/2sRzyl+CbqKmdr2Xb7r6rG+zAve4coV
OIX1Y+iZ+8R3Y7CebDYk2aIUUgihUPGSkHbZjB2uKzN7NjqX1vlV3AcglAgU9XswwajfXQqjU+TT
sSPO7FewUYq848Hyw4b9ZjpNrgu2LrZ3eGto522TYgcMhsPoYhA2jYUPHF3iLkwAAHrhlGD3XUnL
uVzchMmDVGWwKg3CwfUApbmZ3usqA2BvIRZkJGlo/qkfR8AZNOKt9T7rkl/Jb6uPl8elhl8Plxof
hTt++iljZgV7HdVvxs2lnUE+oPV8oheyawl0mC2GLgjwvx1oOOcwm8n//F7AXtEO4xdPfTne9Rwr
RJETBjWnkpiJoMORbzYo3lLOVpx0PWaeEox3queZdFn0Fzg4D4pa+cs68YKbLKnMMdxd57ODUmAx
wNngrsB4uGQpL7hBwoeZBGe94HmZ1QeXbprK4pHIcXaBtHVIciN/hhhSMpE326NV1m9gZPIj04QG
BlC3szLjiPutPPCIv6X5kB/qnhmUt9ofI2YYH4XdM4JvB+Q+YVMqZ7kc2bQvjtQ1DjXB4aUjnFeT
izwlFy7+IpJihumG7bLl/dwlZXtsG/8LmiUTGrJxP7qO43/44Ee2TswHqpYpmnLDVwkXJ6Hu8tiL
PxOsxX0VsGsF4pfuhsWxEM+nhKcI3cm9jaeiO+2dLPjwG3CBnqNhik4+cz+oHCoAx0eDrlzqG9Ob
AKkqC0E12tDSMeZhYbV8tRm4oO/LZDkGdvXIStACIWJ2Wlt84UAvSpzWX9P+0Zk0mVV2J8Zw1ZF9
knRwhlpKHz05Ob5qZvKgwglDmaSybXAPUpDNagZbQuRxo3S0/QPYHt5EU3MXzqBF0gIDOpS48Sgq
DJjAb9iwATByo+WxppY62AX2sWDa05myepzD4ERqnXJvkuAYdyjA5THvdsrokvfG3rleeIAZoE5N
IhnopsC1k4xJPFeWU9CJPc5GsgO5faRBcNnR+u5yj+bTiS6f7vHwKjyHr5bXxc85xb/ZNO9W03pV
wgdrZIHybriIzsl49VgK7ijqe0FX/hj6zj4aNZsyRQyUeISLPAon/gOZTWD38/apsD8xLfxJAQP5
a/7GAVXu2vRe1jj9Rq8jUV1r+Ybas8Tg4oe/egH6o5XP4emH2l8E5cmseP/08JSPvQPnOaVezOEQ
1i7VK2/lWwWB4jIyIwxEpJhR7vs2vcHfPewE8GhqIkNqQEji7Noe/zGE8Avh0CSaCrrYXAhrl6Q6
MImLDxxBfhXuaG8Hqe4lb6p9vaK4ixwhp/Qt0oYjHLwGeTWwkT85TbCb7mIcftu8FYzdA1uiiH0T
SavOGuXjUP3KlDtn/w41X6leLSLXhens4M/tWy9wriNHwhRILegB1Bw3ze/ioWUWZVKgm00XIeXJ
91Jq1lsOu32fPqGOpIfWIqPkL4iRQ5vvAc5eTHttjikILyNv/Mij6uykXPKTZcy5XUouiVn3rpb4
b0IKFyJBB6WIZkMbQX+LGZIfgp+g6/nTK36KPzl2a04czlNYyt3q9OaJR51c1QhjxLL2HRN3E+M5
E0N8kGA8X6SDkgNRqGSW4WypVoNmvORvYwj4vOJUC118ul3zDlIvKVI/xKGG0BZcnBw4DkfiJWpp
HHEn6xeN9Ex7gxiXxdhSy+0hok7GdANOEiU6DgQzS4rmMa0NJdWXBDt7aqw4f4guCpNJXakjYgQT
4A1KAFtv7HkCUMO7AYd41CYKUW+mRqocRmtL/PC1YalEwMBG5bCcDk1QXOn/XfNC7DhIr5HLWN7N
6frkbgmcyfaMI4ebwxpAYwHLkm2DbNnkvnB4iTIRceWELOE474CUgr1uVh8tyhCs/qVWsntaF0Da
DhHHnv0G74TIKAK294oRbT546X0pHxpGE76BQWjFp1ohcu4gxNBdJq0Wu69X7/BNgnILeLykn+1J
BGIn4OEol0Dcpf5y7635MRSucQrxEz5iRTJwgQHDtsT4WAU+05oUMAo+lktOtxgNwO5jPMO/LTvP
pKAl/xO3rbOTDgdv091Dv7D23JhJHKO0nOwYYiMipHQypsMGxVH2WpmP0EFHBAEOmdQoiVvXCA7j
2KENWJKofj59Ngj0+GDxVxW+S51v7A17OfGpvXKk5DpIxL00e3nO6+QLwGV+HOSN3WJzkPziQHVH
sU2tLH1A4J5uy3CMmrmoT7KnaY6UMvaCdX4ae85h9mp6+B5szmF5Z+/odmfnZ+UVzVofslXekmzw
IeFNZ8/CxAgGFxL4ot5bGyaZ4Q8vcD2dJ5PTLBfam74aw9uJ5XabzqE4zqP3unLmmUp73EMMebQX
7o9LjAZmCtx3brI+jygppF2JE49L+7iWCxbyrBy2QOxAGM+ouKtj3DEhoQGlgo/eLdaBuDfZa6d0
gWvO90uTudQhUnsHbqAhHdZ2bFzmiPeGhS3r+ccYTYwf29/5ojMvKj77c0NeUVUPPx9YbIj6LZmx
nz/nikfe9vPytHTGdFAmBi+3yU9lbxbXTMbRmFjjrY1XFxBuErO/lOa2M41D2wfyMuDMnxN0cWwd
1t73+MsAbgEhWwTFuuF2dZ2CJ9c+hAZpjiFJfI4egXrga6M52LTC0iTzJSSyq1l4lyK03RvDLm7U
BCt4cIJ7Q9fArsGUP/18UOv9Cut73xgZGMABj0Nc+b+LNjs2rHK7sFzwauAk2dWT721lmewnMpKt
CMF94/4DfqABt4Wt+xbhquD8A7tpU9+acyR155KiAa6OWJMF9JuFyzWBFZq/7QGGtgJPvypl8KgE
b9NaxjdZ2gc3PRAQP73GXfi5FGGDLWTe+zUmD6wHXTSwS0DEOM5FuB7m9KUvxvWgWo5PygZO3Jvw
0Dzca/id6BfNMneESLtwBQYom06URBrzcAw5ogBWCUnPAYQ5Ks97r2eWcjdRb7UDiamcfUz0mUxP
ctbN4iIs32LotWs9qU0SCgaoM3MmoI5wInoHGFDZ8vJwOTiYUzS0MbYJD96761X2xqvrN1MjvnOD
85xd/x1kWt5lockhtMFYPxEUjRwX4PgAYixUVR91dsCB3ilPrZPuFb2ax4qSojNNU1KAITQ9boDJ
3F5Em7QHz5oJR/O65LSMnP3U3BjYOs9pWX5i/0QhVLcEP7F+VANd2KYNmb6paABoKPMk9HnqYhon
jNV5ygFmGGINb/mJM41L7Cj00IqbYIQ/ZLlX2wLb7yRc8aEIeVfVkm1FM1uxkMfUMzNMKib6h7vY
uyk9pHRmopLBAVI22A7bKQDMTBk/WASkzmOuMVbzgqkoya5O324nzXLxyY0nJdunXTg4/peBtsEH
goLxjhvIc4L9iL314AgMsPhCPUc3z45vmUmR3uAvBFhynIdcoTiAEsadndE5MZUuDlJ7+WAksatj
IRVUr88cmcba+Cs1Vmks1l+ZJ76bUUmMW/NpBRV7ThfxpwjrhpvPEG5XH6/TqCCsUts1sCF4D8tE
XAb37oB7D++RYSZ/QjuNwVcFR4vk7rYi50CPHLS9lcxwrSlNvuY1hYCbPE1wKkE51Zrp9PNtoNSD
eqo088nU9KdBc6BiTYSaw7+NJkTNmhVFuYe8wff2BakmO47WX25Z3d0igyiu8/yEdP48hT2iJu7z
/Wj43pHLHWSq9HdRMekONLMq1vSq8YdjtZpZZI0VG46mXHVI4HCjuCh2XNkN44vrTX+klOadeNz9
oFlZRIVRjMFnmWC0Fs3TEug2mq81aNIWuWGGB1pcDzSHS9fOLu9CGeG5h/NXUdN+Y5hiYzMjIG+y
fPmJ8QB2HE6avT6ZvuKKGNef3D0JTsXVcZjw2VkOriWPeVfGkBzOAb1WxornTQASW4SlfdSU3pg0
0ysbQz48kQlMGUMAK4YFuDCc93rKbby03I1Nmb063YiTAFTgrzrm9jcc0JnkXSASPaOA4zbnL4YR
lM+LAzLAw+E3SIRspeDF++Asd4WBjG3HkttRQViiTXuQvcU038j1rvUhr1dFGe77OWmiEVbVNk9t
8DVp+8DyTEakc7rTmAvzbsL4So4wBaISTpdYDW/hinRe0rVZBQ47lhLi0Iwx2LNCXCr2mK1rs0e1
JmaUn7N1ti7BUYrh1JNA8CR81uR+1tQ5CMUDC2Vh4SBJxvQ6xmjqTRvYO9vs7EuZD+c+djvAGNDv
OiTZPE2GU93xIOBGY+BI2j4lm3wxNQxvqi7ebIbU9gHM69uE1GPJodkPOIYTRzy41vzCBvmeGAVd
h974m9Rzvsdvy10jYUTcw+UL/OXy86F26T3iu2vf7BXZpHQ+C6a0GOVe7JxYVDFigOOd8JwUfrxP
kUm4V/OBwqCXAsMN0s7KVX4xn12sP4fGzL4mLt+7zKIrhBfr4rTQcRgENrSfM1yleWw+MawjLEER
C9c8JKJqWj9Cjk77XrAkQAiAayjHF4wPxj4zgoekX8dD15jJfg4xcrQMb266FnhlqsLnooHBWU2U
lyn6rS5xiOhJKcKZPExCoQvMWPAaD2NFEohJw3vK7HZLkdZnqNyXuYSnZ+T+l6jZG8y6DbcVAz9o
unymxgZATWiMeTCC+WWBw4z5iOz6qMmQxgIjkqN8dfE1NzLXBElPsyRnIniaLTlqyqSjeZMg93Qe
DHXKGYFRarwZcDX/MAOqHHRMhWxhzZElvfv5fKXmWtZBfGo4zB5WkJd+DvsSoJFCJgP0E2gypt/f
4YHpuA0FuKJhZzb6gwSnmWmupj75nhlkDZxLz7VmbxpIwWy4AllZkzlDzeh0Na2TS+ESsbL7WDM2
Hsiuzp8W/ZQSmEKpjDwNoM4Zv2xrzQKNA40FJR9KaZQaPmzeIX2XztzW3UMKTJQ64+GAU71Gdoau
TONvzd/+54eh5QBcMB45DOu7o1mlY8vitQ4hJotOBpua0OkhVvFnpfoDfyBS1Blo9ikGq/KHhQoU
Fa6AuS1XFG8j/qBd6V0UbXNfekitrkEQhr7YgP1+vaUXRx1JCGGOApZPsSED+AL36IFHN43Gbi3O
2NNxEuAwM+24+07nfEcG6cuiwvAIssmJclKWsTVPjwFZTDR3ANoClrCt8cf6S4hYvFRQK4/WSNRV
PzcGnCrG+HRj9aN3pj9p49v0xsQWhNJyIrcSuqhfsqO4053pXPGWg1h/Vwug4bl+5se/XDDs0cU+
Od6GpW1OTci3hEWSDIxXu7jy6gI5Nht1no0YsFGGy6xzm+q68g2io4EDJxeMxFwhzIXdtXXc5E5a
1Y6oh38p4lGTE2BN1QYwWrcu0NbmkbEjnvu8zZnuZhn44YKOh8TP7qj18K8qhQvYYm83uLTjomo8
aGxHC1jwiiF3B6fkSYARNrR3z9FkYb7nAuJkuHCuYiTShvf4suklDTK+86x7bK1y3gS5u+x4ssxr
ONEhPNkteNO53xLAZK6V+SHr1ALx2EsfYZPqqWugGC8hltgJmuhqGvyYK8g5eECYFQh1YBr/mqt8
wdgyvThqF9BzhY44mZuJaJHWWhlW5/IpzWf04PwHxbwFG1HuHSDOFfGbcwHWWYEkYPRfPjBxZeus
iAe0IV1r9pZcmhc5LcO6fsG3xP/eOBmn0bZBEGnXmC7H3opyzZf2Eb3OQjOnEZEgigV4ALsOgwXf
tacJ1almVc9AqwtNr4bcFx96gNb/+Huacf3zX5nmXtsAsDtNwi5BYq8DY/8cSDYBctIneAvxGDAJ
Hyxo8QZ6GANnsgslDo4Utz3XW7NN/cOUDujCATn2VcBnKQlmHmUMg3JEeT0qPQ/xCvqVPBCPO2Yg
7hY2y6t/x2MSHz1fYgYxoIGjKXJ/BBBuuRaDYh/43IBiphni0yNsNLUJ6vLD5SgHA0ocOayya7rw
xwdA5EoTyZuVds9lrc9pYr1Umlo+gC8v9NRj0UTz3odtHmvKeW+lf5xesf6ERCeUZqG7moruaT56
UkJKN3HO0xTBHGVZXU62mqgutnbvVFi+cCZp4roF0JAlvT1PwNhpgcS2pUHxPz/fODP3VbLuyS+F
WyLVeMD077ldXvJGx8dqaer7z3+tcJx3M7aabVwhtFZzs1Wrd0o1N95BfSLifxcq1rxas+WFpsy3
PDqbomq7E6edTZ+5SLM/VHrNp2/t7DXV7P4x47O5pn10Wmj2E1h7qfn2fb2fCcfv6Jz9WpaQTynB
x9Wail9wAsjwgVqdM/BONb+E57/QOgTTkQg6S8PMpcuHs08gmxF69Vxmqdr/VG/PpnwzDI62ALfq
8zz28DxjwF6RKnAYEJu79bAM75XxADYAB5H+OQ0aPU9NnKfbAMq1+iorJybwyclG3UMtr06CF8Nz
sxkPC4j0YEwfRl4uSNRMlOhmQL1seG84lBG0LcEczulbRntkbbuq2yGF4DBoiKu6FaHa1vdeNRv0
/PMhG/KYwTP9BzwaxGL0j5+TScZUfzRBcw2kEGlOmFITKUr/k34+NLqEwG3B8Vf8VNAt1TmRuf7b
6sAIkG9+YCdMTNoaFjeInKKqkU/stjubDkGWHjumidhxNnXjAzbSd3twop5awYmn+LSkLwuY0itS
pR+F2Pg5Uxrjbd6q4GC5wwkILfavgJaNfMVLqjg5ZeHQ3XKmXVgu5LofW/SedoGVPb4xgCPcWJnW
2c3sU9v5zS1r3D6fkukyGKpCJsr/1NSBeIGd36Ig1AcfgxKx8A6lp2IUpKf52hl9rEdDXi1R/pat
R7BuTcKrRc754BnLV43QQHK/3ZFNxDm0kMEwF2v7UyeyKGwwq25h1FLObZrj3YZjfxv4CfMz2BER
07Xywve3Xw06CjE1P7qEBW/wBmydOsY0ZiMoVDkVYJU5NPs1LNR+tjwIFFk537QdUTDduMGUXOIb
ogLa78vHVS3HFW0hC5i3P2JvIpeZ1J+FF2xd0WNSMILlyN0biT3ZmdYQMMvHrdfBNWJoUD0V5aWd
jJswgIdFJxCjpyCpUEIJ7uluzcWIb/IeFMVk4yZRsor8cZiPrjf/aZjjk3ww96ZMsi3/rJJMTDYG
3b3htV9T/RjEI2bdyrrMU4pPOajlNRT2HX/kMzPisxk3e0W5TpUC2L8XKGYJ50bUg03DArxMzJiT
5Cn1tEsP+hzjW2DKrF4DGMQttUTbyg8fC5d91hQVLESiwZhND3OX0J+ZNyt+0KyL/Crfer/6GPUi
tRa5z1u3ipqAdjtBmROn5YifZxqFcQ59ilA2BVCUb0/0ucrxD1shj65BhtVCuWJySHCDz0+Ben9o
6B+OcgoXt73r33npR2Z17FoYt6LQxhduBS+pQGTCyYAUTQQFiNM3xMz9PM4fXR28q8z+YxswuwEW
JBIsQRED0WDGAvWB11OgszM9JM/HsJqINFKyLW7zBeQUJtz5cMLjUzPEKD7dZaoit9Fk/hqzAJcR
tlLrCwjgE0bGL7bNlWbxrMcvmUlAvuua73oc/qvRXmCn5NjPTWM/5h66YHoXz+53I5C76ol51BCo
DwxCEfN0IE1ekDGJyH8lZZTm1ms3dfSQszFta6B4e5+TMi67GmZhSmhKchorabKxyuFiGFXkjN6L
50DI7zwORTjg4s58KGLj5MRLFrFZxsQnc9gW/SeEyHO1YqUM5siu5ywKFz+hat0gM8Ndk2Pd40iJ
jnkmTPVHkd0OyCclg3puMbK2lnsQvnyNYx4pvjACh/gmu9Nv8gm7gwTR3AzdzkQcWHt1NcX/4uu8
lhtXsiz6RRkBb17pDUh5+4JQlUrwHgkk8PWzwNsxNdHRPS8MkaJECSSQec7Ze22fcCKFSl2gxqjx
V9fjb2Z6JJYsFN++af547J73hhjuHR9XX1UmT/6CtAph1R2F3zwnWJZ3gmV8j1S62LoF50vlaWxf
JLY4SXeD0F9tPaG8iN30KWZUs82I8QDlW/fZKYKTAHHNSoCSNE8RJHmmctsi0cV6NNGqE23aEUXp
ZhiOy12TZM+jPT8YnJVrtyoZwCdmuivDyAxmL37W3XA4zDE4SLoXLEl99CPBhGxr9Thl/IhKhL9u
p19VadIglh9M++MtsFQrgU6Xtvkrw9sTUkVwwBOKfoJk3VA9TDQ8O2c+GoZBC6TVmNuHiEzRNbiM
lkgeoTk2teXW1CXw60JDJCbc7jQA77HmOty1FusChrnmpHf6jkaIju0VW5TfqQ2mGHKetUSuTBfA
iEkVZALWSuzqR7NqdOEjPO6CgJQhp5PkzAppEE1YBBo0c135bhu01KUftqiTegL8tOkLNarBZeRg
S/GuImtteVZAlv2vurbfezzo5AvAYMi4+DRco9Bgki3Bf9CM/jbMl4ztAjZzaOKTLdmgMWMArwtf
kVB5ElX4gA92215CBc/Ck2dMftsBOwuJItyUCVy9ZtTMTWZ2zTpZ3IZOOJrHVJ+ZzJXqCCR3CmbK
JOgVi6jcgVmW9567nixKYzKPSejQC4hgRnvtWgQoJZYwzmEXrEHzhnCgOlYphDH7Pp8zE0USb/9U
rglD+VbE+cKaQfHsNPCxnR2DD644kO/GJofjrTzQvj7OBzNw2SHurETk245wedR+JzZSzGRC1PeF
/xXHNYmy6YUigyiN5Y0eCodhOGISBpIL8UwAUSiI+Y7uUA9OGy5ENoFTO1+viC7LDdDC3baj8s6A
ehTeBSIl0x2MBtpgbX2yceNiem1TRTs0vg9RzRvkiqNCqNbtCEnNjjha2uiirtvryj2MA51K5dtf
0+ycrJa8XUIJ7ALzrco2Ll2e3VV5dOBpNIAFsPgwZWpNPoPOmCCFW1VaoAT7EIzxJ3H3aKXq+qQX
tG20AkJlaMgLAizw3Ub8C+pnutP3vUFOByCjdD1VTOed7jFr/fdGqHPWRPUuUpna+vYdjaxNxkFd
m8yRt1UT12sLJG9chvmHE3oomuyENNoSQ4Q+1UE+LNyhcn4Z8tE/6wi9NjN5aF0WPhqph4ExCVG7
T/uIds9xDN0yGDybDCMDKOM8e4FpZeZG5qD7LZLoV25X0hSiA792NNxJndMKeDVhvMl08OPYi5AK
ywN4935XOfQbSk0jY0jkQK5it0PKEgEr6JW1ixyozTFtn5Vp49VxTCYuKaaMuW6LJ84z9GenUddJ
V3GjdRw7D1KY1jqaFgxIhoQqL7MPuKL8omFrY9LeZhNydKdGSDDGzqY06ZKPELw3Y09Zj1kS+4Nf
bZArnrsBAj4fPlR0otzPMe1LdN+rHADLKgwr1GIkaUGbRcFTFnSj9YeSt5AqpjnmfTccDJJJY44r
QnxER8j+dhJt+mHUv7VhJEJp8a3VyRJavVwn3PRHxM21jiPqPT3Bt1tOXF6SkyYBhM4o0oCYMF7w
aayClJUXoVCbM1WiRU8PdqVoMt7ZnuRPqjHrjX0yXpupIqGwLIbtTKCNVc1HPWv2Mbhk+sh+YPcl
RAUUkwfqsA3oHFqjgxN09ehudVGQnbKZyHzezCXKRie/L2rfv4TZeYw5VPgO4KVKYBBGgQMZUHRa
2Yt1wDVW6NvLvbKaijG1Nj85kTgDk4o+dH0EQFMYnP+o+s7APdndRyQxEjYGiqy2r1MDehDFHL7f
qhvxCNg5qfJc7OeiqY/DGbYvR3pwsrNWRvUpnjFvuEAf3k2Gwii0RjZJmrB2oO3DZye2t1M+Tu++
b5KUiUXJ97AMgT38QNL3G/Cnc+8L0d9Lk4u4Fz+05I18KM8AE4Da7QSlc0COPTNoT3/7FG4fDILy
Y0O6xypklwnAxzvb/NdswcAfRrkq7/C3jOds7n4hanwMK918V1PxOCteITL7kcqPl2DMT1j1AI8l
HkmqRYhwgUQ9UUV2IJnoJBPBALZOi7hCkAAysudR7nuCa4xID7jGHAqKSMC0nKSeXn4Y1ibX9D/o
nMy72DqGrm3wBo9fQz2e0ySs95S2wG1UzD5T9A8zMsDNCMPhOazbY2oUJAmXbKqh2eyitH+Dy4pb
PRYO0Ctez5+hmxmTss6jDkN+Jtj44CCwu/13VpnYR00oMmXnarobHXpiYA6UFR7dptMvLfOty+0r
RECPhQ7NOwrjbeeBaCtid7hK8ZggBAeb3EMEBZdVWjI/ZCwQ2wgpOvxsXBnQQA4YbrIvcEPDpu3Q
ApUjkxV6mhTMLe53X3xXCmCFck63jxW2cYyALZ+HqGZ3WC1BnIJLdsyZNfMq81Av+EAkSlgzsPZI
DRWGVX6aNW+nnPOAbgYdThXucKixXyAWx7cxJqLVvxvc/KtBEw5tPsO3pQFd65RELj7m3Z6Jv5ai
/8y033UT6udEetjAkOoO9InXcXXIcKJvhecSEZ2x7cws+YNECw6PYArlY8TaZh0X66oC0gbon110
tBIxABHWgIM/dk/6nFybOE22qY7PxoAfxAbbmPYki6FlEr+NkePgzcN0Qd5PKkNVYYovWbBlPg4n
6b+CFriK3Iz2IjSifSyviQHyxeQnzq792Zaquqv79MxqsNPTZxK3u10MN83zDSRwVtHs5sHC8TYI
9O5jXENbCxwE6VZat0/KQ/plpddycDzQREVzby5CZMlOttN4FSOBuN1pU3IKC4/9/iTlJy1Gmmkj
EeJNZZ29sTPPU+c2XInri97YtH7AqD5E0nkmFdw7USf+oCKIrxrW5HUb997OBfCCjJgPl7hKm56d
GzrijFc5SKfkOmr4ECuJ74dVilW50+Yz9Swbb4P0EUZmFPJd8RPm1VdPosAGkWK8gjxNVBDK73Uy
z2IDggEu2TIgxa1y6XSte6yc+r3LKQUkY65zkZQHDMRIZP1y2urLwYnJiIP0o79mWul/oolWayeu
y0uGrOweTB5VM1v7dnQ+yNkSa7uvTQpr86Un80JzUHpOt/deNcQL2voWcVj7GSHAwmhUsoc04wFb
ihi2WaLuHKJUWW1do00D2lMDKwdGODI01lodPerl0SMdjcYDU1wLDBzZGrDaMVcsndgSyvybMFNm
1CRGEd3XqTdhIA0y3bNhSvtF7yKUlMtGv46rbe5J6xKHOchHYZ/4/I3PqfHS6II2tuK0Nk2aKwyg
FRsYLXI29eRhKXAAzcHkocR32eqI+lfS6Se7d629KjUsgWN+SswBh3Ly63apzXR+PNfnpXFJoKJT
g9tW09FI2AbbY38FbRZ++iAnoIMU4B47AN8l74/fQ5Moa9oGVt/sIVRGxwypIbo/5tPQJdt9wTyc
VTojTcakwpEW9b4XaU9WXG+YWb04OS0adkfErngUFOnyGeC9W9of4kdUYmdm8Ys5VSldoQxzq0bB
gjCWhbdlHZeW9iaskBWiRJVTOUhG9VLM69bw3xxLvdm53AtHvrK7yYJ67k9THz1ajvoVWy4aDZZX
1bJd71XCNrWIKQrZdwIpAyU6uY+2wZvOdIl0ItQClRk5B0SRCSPQtj3GC82yMgyMxfaTgfVTQW49
tFpxDm3wPD1oRrIDyw/h1w+6YtM0LsfYz/302pRd/5hmzQuhE+7ZElyLDcK4yeqogUiHz8nstVtt
sfNhP8NO0d+ZOkMiC3Urw/BjS9LTvln0C174y8sYUcNM8T5ccz61nWY++2B2zsPApk420wYiof+u
BFKvprXeI58KZ7Q0m3V9ZCntAJ8nftIRqGwgmACXiK+2APLuW+a2aPr2kCWa3I8uhCFn1l/jJWN4
4jTQ1EhPGhAYPs1mY4ORAX65j3ouZVz+aTLm+lOaQJunj/N7SC33wJIEJWMwmw8fjwotkXqT6iwJ
Sdr1TIAKtcABqWxCnIMxQUEsEuPQEPboOlkwE0c+JdN3l/MmTQIXdNIOuzmsH0TLvoGJ5C/Xe47z
RrzNg/3URPZCpiuuUZVEeyBzxgf6aKAEuKz6AYvjUFrPk8YJe3vmxMVIG7ahpCFx21ihRqAVV4v2
NGJVeG/HV3uQ1StKz12q5o+25eBWGbQB2/yylpVwaLoZP3bH+U2fgE/wKURsy+ACyL5regeLVK4z
l26BiGRtQ+V9n4ySynPKNDhxIIKgK+rv6p9lvm2fitiyqMm4FKZjTDOiv8bYSj6spLtHLVQ+ZUOp
Lj0xaOuwGfiDIi5HkjnZhfQZFIIyvLs9n+AagxFr5Rzazr2UU/WkRdCype2yxS9EoOyLLtjTaHhg
DvXMlgUWmfEhR/TmDkp4rGRyHGkFoOp9jKL5qbRU9aFlXBZbKPMHMI/VR8m7ybuGBhU1066sSZfy
lDSO7kzYBLpTZOUDy7pW9HeJGX9rJLzeJ6lTP7BGvct6Ct8FLcbtpLsIP7JIvNcQdia6ueusCds9
5Ny7gmoMjRKZFFYFyNUwNPWeyQk3auvSw5pBpXGqQ/eMaN360yccipDK0KaSZ1tq8p99EJtFv2pw
XywUPYGY8nqt5XHykbXVV+SXl7xUkPTzRj7psby/nVGDpjPYUsnMyV7l75n4+efhqNb2lkVvtV64
5xk77D7M4r3Z+h9uEjm07P0OZidDikGGzodjwdDT57y/ZATJPupNco+OIs1gjCLEmaj4CZ2fSv4+
Th9Jg0TFb3k8rZli2x+j6r7zFpyCFmkPCZB4RtGpfICpRs8nvfqoSd4rrWHGJWK0Rhj/nqDDPdWh
dgU6ydTv0VP5dKgJ7kK4JJ96hs17Pi4jUKkZ4hw9kJJ851UBPf+EkMp/79+y2mlfoqHZc8ARTiwI
fBoYcseAjEU4ISZhRtV6HeZHtNbRwxgzz2wIe7waufZB+hkTh5YBTGoyBfSbmIpDcm3G6j206INp
S702GXmgTMHxBQ28w+kSrO1MRGwt8cipzZTkdjN2jKz+02O37/79xu15fx/7e/e/Pnb7Rvy/L3S7
+58e+/ur/uur3X7s/3/ef/rN//Wx26/6+2p/f/3//9jfv+D2E7cn/9tjOIVoHfbK32PgdXrEcxOX
5VScHJ2Ghkj8Yd3OZUx0ezkG9JoGVgW8/FrvDwFYywgTyfJlkeJFxvU3jgHmKaw2cXFQy4/8n+f8
ny9v34pqzJtuCPz39nO17vpctPeKgfZZM7EcT4W2hIn67H6FiWrSiF+kbtCAWbofjOAg35MgTWNh
KoPbY5jqy+B2l7id6NjD2+hoPqJn1KIp8CSVvRq1kFwXUwXKqX/KETmGaXbhbvTH3wQpTxvOD7We
arc601teAeOhtR8Zf5IR9BsRGHRmdFqrschHACTWFUTUmw7KDgHTHNRo86E7cYKK4+AS2FTDSp+j
yWbZTN+7wfndIWylf9Kml3nKjIP0k0e/n+u1ItmKpTn+Cs1fTQ0x2p67bGXYsbGa5nMP2GDT6VCg
ws7ZKqlaPBkSUTZEtQ75R7m8OO+Xg1doERZQdLETcTYgfzaYFIm40KA95h3x0KE+oxViXWcmqG2p
pD/shJ6PCSdrtjtskaBDzEb0crWuxhJIaDVZK4Ieznqt1DYPw5dDXSC3CQH20ENq9mDQLqDCoQ6r
5LurrM+QLn7R/JYK+wP9JOvUEHWSkXsAkSa9+BYHTndgcrctJYUri0Ofau9cDjWIihq2/Fiw75u/
p3SgtkjAHmZtzYY7PEmzLtaw4r+RXm1TS/nEBNOutCQJOMwpMgpEIsGWVuR8MFHXy9pEe8Nh1HiP
HIl1k+kkDfYhhDZTNqSnDeQ9SGGvk965d03rjCat3ZZZnyKoQ1c41BGyHzp4itE3k1QQPYNoniqo
RevQp0NrJ86FHeCAatXdDyPGBdj5+1jz2ThH7vNMlgmXZrRBDEvp7FIILj0IFD5N+4PL+JqrKTrE
jnnQNfUIyARMg0RCFefxVbk6lE8v+SQKmHwQJOqb26e273sVJBqKoSoskAkDa9jZpfziw4U02+GH
iHI6aX1DNkqSQjSCm06ehHO0Z5u2XKYctMzIOsO0NXdhtwCH+AsvBrt2qh0OMDy9Bbqqg1Afup2B
qOPYDhuBah/nKzZhy00IZxnsKEj0YWsye954NNuoFPAT8uwnuieobZj08E2CswqZ7ec0+vJDAYJj
dOkXuLlPQ0H7VBo7Ob1zT8lyBnsMStd1stBYPH1lEbVEhAyEyoI+cxRzwt7+/7i1KDZu9/N+0fSO
NPQgtHQOpiUv+sR8xjG33G7bGhpXpKx/EhJ2rOX+aRqk5Bp2+k554xpCDGfczFtJNWFvVEPPrW+w
cLOoWoSlg4QY/ENW69+4BZ3NYMTJkQ/EsYMmPIfUyq1JZ860erGdpbpTxNWEjo0FpkMY6OcaAcN1
2QeUMnto7t8Og56NE1tmAEmfE8kqFQ1VrWOAthx05M4Bf5q5q+Lyx3PGPsA60qxsiAI7WHkKKVW+
Laz5NaoIMm616mxrJRqFrDE3lA+b3INPxNa85iq5TO/cN9p9TxXmc1qLvB9imeObAzBEa9CYsGas
3DNjQlZZpuj92EERjMjdBCm7aROcQujwPhHXVgdLEwHdEKPuCLcB87USSj02cehs8Aac6W1uLa+Q
KONSFZiFM0J6IIyu9p/GGT1hODN4cTTgp8vScLvsT7pjboSdZFRQLbgdCa7srHPBiShkNmlk2Ojm
szQgDO++smYYfwNuUyn5LJgIHSNPmMicm5MHsI/aDKZLKKIsSIvwsa+ZgLNnnNZ6PZ11AGkH+lzv
Y95cc3bbW8f8ZU8psgKbXsKooaPLM2bpRIK+ThPmuiRO9obDiT17k1zTM9iWUGpWGBOA3po9cWtk
6aRVtjLVIir6RKQM0qDlKgui5Y0MhG7pb2VHS/bn27J4u8lKc1Ezhf8smq4zD6ADWBr/PuP2lVtP
v0kZ/bIqzmSD6WMQThhxhQsi6Ha3p+AObl/l3ugHlaoJTy6HF9/qwflaVrieYwP2rf2hNaM62Opg
uEVJLQWtcqw4dB4wib1s8epxstsvQpt+tSPYKsINf8exty1S6y5s4JgL8EAGF028BSuv8TU+QxDy
IxYJQ+NqljKTgM+t77XIIxaMj3NrWw+eil/nLmZSZPpdIJebScNILghWNRS/KMMM0VfOBmPfyD5V
ey7jJl3jcJy3ljE6KNbK58gUb27Rf9OReqkJcGIuHJ38LnTOXrae5fCzDLHIVKjePBslnOu4u3mc
fhULBaRtTWfbEDzZ4NdEVcPmgmTe1VQqGhMFy1hi3sMIXYsC5LuxLDi1NVCapvApqqTd6Ta9Rh2d
tk9nKozIHJResfIFw06M78jJMep2tNh2Azr2LCmfmVFjaBd1t7X6sA76SgF/CruNZuROMC03BZLM
1WAX6XY2JNECXhHtQv9zLKFGM4oWlHjkKy2tVofieK3r0RA0EoqdE/LGhTnDzL7JAseds6AQdXp0
cvPUqP4ywKFj/DTQdGP+F7CTRxKSDA2fzMtUtn+axT16+y2S0CxZ+8+3OxZisPXAjurAtPSadiw/
buvDK/Cf6gyog2O5dLAW42/cBclktsHikg8GZZsn24HmshxnY0on2voanip4vW6OfU1zQiAKWX1s
6J7OcVRvITVD9vs9Yx8/D75WB2Ru+syt9I1IaFzVy3k16taz3kEosXw4woRDLIzfqWDI1qITC9Ll
pQuDK8AwGs+g6jdTZUcoe9hhaPPy7pPOvQU9NK/8ST2mc2SRVFfB1uOPXxq4fZUEtzu3G9ll5O4K
0K4RNrhD0SYPQ97BwlC+uwYDi55tuToPTEMaDRSd4Was1uKNsJgjpvcDfyVU4uW4Yh9brlaEAwre
7dviNY2iAOJelYGVuURw4ZPZ+m39nHizsUcD2RwjNzw4Pm956/ikgFqsAcYUn5rUlEG13Bhlc8bu
rRHglC/eqJYFiM0L9pnvtl3nBeI7+l/IPiZYZH5qfcXSP2h2UdPe6uG40uWm2keBGT0NMwuvX6FU
ULN/VGjyA6Vgw+hIERjJq002j9lJxkE2TkzlJqo3CjT8rijQLPszTvKdLbQ/jmHt0SFQz9pc/dg6
j/dM44Nu6C+GYp8C2WVTLxCmvIB8hVKPqHN4VtWd5Yh6Hyf9d8x2xIRvjTiQ0OFbueBP5MJlOSwT
LSweC0PRMLP5R8AaJ5jO9vUsXgteMPh748NyCAz2nnC3w0czIYyOHQUW6TBjo9BLYNJh7hwL18JN
X1/qRJzACNMpxuOLiQDgTCpeOiXYtIXNSXW2tS3m8RFKMHq42gvi3rqfNE5LkeabpiOqWaYnxLJM
7py7AiP0gZVZC+SyqRqK1xSJ6jqHcELRwIJ/+3Qnrsc2BWP0AUFtAICGSXz+XWt4iiF8eHZoMeyz
vuyRpFkjgi/ky+7oJ/OGfNt+jdCBDbkdHplT6CAN/e/bL3WWq8rtq9vK/vex213DoJTIXOef56rl
HLs94+8P/NvP18vHsyK3Mt2Uvp6/l6NT7Zu4mnZCS/R3wvfeTDijDx6BoA9z7bzeHrZ6S9vVFmiI
293Jyx9wI1YIrLL6HpL19+1hvPaAOdjL7cF3tAfP5+j1ywQ0crrxiq4do7CJIdEuzPF6+8bf7/be
WUWddbk9FcYFNQ+bPPsQ6/Hn32c5XZqdasu9JlNlXCe8n+tekKB+u6urHvuV5wybMg31a1O05VX3
/rkDfsS43h6+3QgsVCmqyVXsT3tmaikLuI82uDSvhpz+dSMZnB+cGI0NNs+5Hfrr7Qm3GzozJvEj
hrtpUjAiZY81J7Y8KAfkl1zxOLy03vCeRuDz/a8BA9gpycqzqNGckSn34ms4QLTWuhQ21Q4O0te/
Nfyt+YCejy1tD2LToXRbNT1K5zLBoJGAPjR6tztj0mdGWwCo65dfj/mmPUkdXew/X5kSIeRMJtft
xV3mQdB/dmX+GNlIJEVb+xuv09TpdkMGjSDRGWim3/j+aVEiUCdr+x5LEzNxdlcz4rOoTAJElCDm
zBhKcnm7zQz0tX3sNqc66bcZQL9Du9y7PeSVjLtAFq9E79ib2Pw0Fz+E4Q71CXYYhSxx4f5ovLCB
DmIdAW7RFDjRlq9uN63ZZSc1gvycj7WkJVzWLfD2RYTqEZyL2YoeJWoTlg8Yye4JGNMMIHd4JX71
D1VjjMG4/KN0itZ5jAf2p5Y8ZbTBtwS+vN8eoj3l4SDnzSlQUezJE6xOSpK/BXwI7spyl8xcqmSz
APmDi8dcTUvzKVSJdoh6tbenHpstwuBO1u0mpr+H2A6IQsNeg0UFrFTscJ+tOenpoIsWnXLXAoI2
M9Lt/2sTZ26c94KJOfFn6IMN2QCsvn1Gosq+2KJligRuZZsmzXJSaXxClrxj/YcKEJGTG1MfDFPO
6y4OPJMEslPiEdNimGpblA1T9eV4/HMEnJe6B3wamXO+Y/j1MtRQjm43rgjVHsIPDkf8Z0WKUBRf
5cvtDbjdTBmq56zQXkM7PtpwgJEht9S3ccMH79DN9sVReXpA0ppV3JUPOZtARKLmW6SGV1Co3e52
NNnwV6fbwYbmSYRAlXvIpfVwmwh7P/nme+hhAlUZlhA+wra5r7qQS7vE0b80Bv92xhqZN2BA9LfQ
8X9yyO1bi7yjUwuE4uSx71Am3RkVhd96VjzfXpoJtHXMxP6fv2Np/Glt3s1rnTinQ4EM6996ZV1P
Q5vuOeAovYrP2ndvqHkR00swEra5c4QI5iqRuxR+Z2Hpx2zx5rAdBa4VJ29M4qvT7aF++QpUcC1M
4jGwoZBT+gExBe1glpbxjqjM19u1QOJuwX+3/KN+CviDAY555JQFqqFFax/aKJUdg5HEgzRJaLq1
BFeV1wlf/dXUe5zT5MltjZZYzKKxLwBREqRS+EXFd2/Sf09MlKt2CnCd2fHBhJj8Q+2Jx6cP3NaJ
3lOtfyGhxf3CjP8nG/qMFgkbcYycrBzGBKJrhhOY9tRQAk3QpKYr0Q5LYVUmvhdoTWpcM8UGf1pK
Cs6rre8CLdPD9F83Qz/9ypmEQ0qCgjp2HjixKYI+IOyvaAqfPRvGSDip+BxrHHKyBz9G+hck0pJY
MGsfnS+XSNdyH6dhcqjLCO7Y0JPTrnF5Jdcp4YwLqQQYC6OdFhhr5A+NE0Yy4dKoeMZ963B+z4A6
JsDOzCMJM4NylDFoYmN90Mn33NOT/qokJmB3WmzzCrzHDEUzJDIevTQpblx7W9pUOLXyRBL8WYzH
KWzva96CncQxs3Y1QDt+NCPZnv2TkRnA8RJx9m2/xCsAYKkyB+zKWQ/2A9od+8tTC9TiSOXPzy4L
xuLTDWt+SZhf0i7X9xbC2GvrehvHFsY1zlx55ZqxGy0d9OcggcEhjniqQfLR0ai9FXwKk+nDjO0T
Bbn3kxdoZYbidxcNUHpSk3q0ZvkqhoS/HdA20tWMFiAZaqn5WQwINNnSqpKhrFWTdy0I1pHht8VI
fIskyMFY0p2F2Xl7tJjxSWXvY4EeM4w1uHy9Ytvf1V/kPO6ZiD70GmQgNk9vaAjVfrJAf5TKV1xz
L+CsU6bH8k7zfmHRIjQJD6NYMC90zjYJNPPVWGhbia9vo9Okahgt7cfkk3oGIbfZlFvOFlxu4PHq
DjJKbI6b3mrfB30ZjsyVju3QYG6JqSWfmTVINyRPna1cx5ml9PqutbU9dd0dMU9rBB9Lc0Tx8Zzi
n9FaYoGaT4B5XBGZd45zvLO03kKxWkeBt3CXCFMBikBclDWf6qj0kQWl7YrUSRTwLd2NJD3TdVzC
7OQjrsuE0T8A9RI3sSVN0pTbaZeDVSsEBZtlT3fAmxOgTGZQdwpZU+G/uq0+noXvHHNJBmU0wPxo
fGTljm2l2xFLS61wATau+Yww6J2W9kPWOPo+cudmbZqw/CKLXB4ytKvGGxa5CyeFAMJohfGAnaU6
TcJ6ZQlAbJ7TQJ0FBJCCHQUNAjYP8t40CrF1kFSHeuGfiUk6DT4T4jHzzm0XP0m6q9TNSPyiTJyz
jMsD5cd0GVwJOUbg9HBlSksMTMROJv6hM9qHnjAtXfSYdUb9GKNjgK0bncp2IXDlkzxofnxmMtSd
sgw2k7CuuQa6uEP08UXe+JdpWuV93UIGSjvkU4U8+51prOLSiS4u8omNjhwVL6V7F9bYK7ym/9PC
h1mVbuhBgUN5PxR5vNO75HMgKgb9r10GWRbXh76mA6oiWj1a8TNntUsD06BZvfwZSTCG8e8kZf2A
mlOQROQDt6ujlwYqBKJGA4BJhB6kysSmMIeQST4IW07zmrrVBM6lUL0s1KM9oPJiPYZNDaQ31Fe6
g+K3RE13zFCu8E/sdApU/uOGMAzvWjCm3Kd+6Z2mAf9s4eaISMEbnzEDhGYZUGvGB7vSPyedSySc
3mijddpL1w36wSsyKskZzhcV7g6GlO2xuJfEsPM59Cj6CKk0Yds4RKzgkijrtTfYB7NzHkc5/rIz
kiClAaitoLMx1ekhGuBjZ6jZ0MmW3T4vr420xpWfOeElJqip2DuleHABPHPSIhVC4EErRuU70sDW
pFCDdJM7vn2wKKtRVBPijiih26dpfPIszGze+MurQFEwX/AXW/Cpoce66nFPoM7N8BUWzboIG6K/
KgNUi8y3nj++FdDedTg9qIV0SLRGAUjMGe9aTsU7VqnMJJqIJmSx78psiWmy1C5TuDu8RHzYmjMR
yzT/8F7g3mux6+sMs1f8Ti54Cw+8QY23jVuyw0bZntyi3fvMz440/hjV6xIOjMTvnPgLy2Y8CJ0e
mo57aZ8V+sbBe41sGxhtrE5IplAFuDMDKNhlNZsnV5gkzIw5A1E7K2APuQ95Uj9OjveKhrtVaAKA
txNBRP6iCpGJz2TYqwbdNDbFVwwIlz5dKv/7saGIovn76kflFxKcbCMWEiatcR8H+TK//uW0C+WL
RjGqt0+rr+OdwF3MsYXeO5oclz5poBg2/h7IeHMptOIwaOaulDZCvTJvMLwsGClTu5hD/Cy0u9bB
/GpmsJ+nCOjAjN6bKxsAP+oK3kHiGNDTg6/tuxoCM4pZcNIMvRokQPchuN9s9MvrUIw72vGKK/2s
raXxGmFGYfWW3zF6a9oZilk4vsBm/p2MYFzduX8RsxNfrbG5UJa+i5DxkWOauGl14wwUCvFaBIXX
F/0dJn9M33SlAYWykStMgDtxNK0tIV+0HvJuCBwlF9Y3Xaz70TeQj5QQEmS9DnOLWCKQ+289mrwo
9y9TN49vo+48981bjCJtPeD7xapWfQxonRhj54fIgKoXklDMHk0rwZMgrmYAg6WydC61GlOCXdqj
bpoXuiEK+y7K26kSF8MbT1XhfGuzg8kItB/KlOEgh+GuQfsxdj+z0etbvc92E4iJbhGYjIqSo3ZE
AJTsN8LI8qgSeQJu+Wo5zZtbqbvmOI32cxF5nBZ5YmF0N9BLFdh5EvnHcaPiFHneD63QSHbvLOFI
gFz04UUsKDL1h3FM710+1Ktek18pIMVVnQ4bIinvKANcNF+E8JZa0+xAed41rQYpWQAwGH3BsApd
fj0Y+MvExReEEtETtUyyjaxW5VvMyJkT3xeNeR/miNewukjIDRjf9XPG8U+0ONvipnpCEIcbg3A9
z3zSG12/uK23JM8n06EnnrasQT7LyXgfLI2ce0xtA8UOYExi02vnLhnrL4x8zyGfQNox6qRS8dP4
56VTd1aZuYeuuh2yV5cAOqJqh8ByT6r0D436acfszqTEXbm9+tWJau+gT5iIaZe9Be5owjFd15DC
+oJIMgZqPrxBZMags2X5Jyk4Q6WzyCZ+0WqSubzPGM9aY//tt25FHBm4zhr9YO83EMHtYet0dfdw
u9H6+8bS023qeYfYSK1DW5rHJKYLNeF1Pqg+9h8dzXxEQ9/xxoTGZqA4pBd8RS9vB8iT/4exM9tt
Hsmy9asU8rpZzSk4HHTWhTVLlizLg2zfEB45kxGcyac/H511ulHdwEEDVT/SljxJZETsvdf61obg
ggTnl36Ygmq6rZr0O2kmRFJMPGqPK4CFEyaok3yMBbuabonq4JDnRMHHkc0tCZhKPSZslaK/avbt
ysKGB6eQflmpnrngkmcL/3fsAZRO6IVNCJcXgwiwnAKZi5g/3AwuyjfH1l4KtIfQcfQEVSTbS2UK
EzS5LucUOVrfgb5sen9YuU12ZerYrxw3ukYA8zr71bHiHhCqa9xZbiPmQD0CRKpabnj3aAw48DcR
rqKRtQAkVkvX7bbM54OnynZXrQOTL+jdL9azcmUa4E+griExA0C2HpIRWoIkMTMcHohmtmka2wFx
fFZ6VnXo7Vz8znpPZgZ27W3o+wn8H5+jUQG6x5J09xrmmkth4BzJImQSjTBvmfWCu5rPO9Cx9FUE
LIAogbBKNtIJk0VO7hSb5tIALkWbhRyTtOHvnyWSnkZsmGM+tb4w9n5oWcDOqqMd4VwgS65bQX++
bfvx7Ae4mjlqegsd8kjB2HvdTUAXJuyHypkIAWhp4aZJ+gBhK6n8S2DuRvITl3gUYmb8rlgqhTKd
aXjnoMDkqLBsQm4pgI+ake20cN7xiDKH8IN5Mg+/c30YF57ntlC8kWQaFstYPeMqiRfWbLzlLjmg
MdHknBrddAvdjwCJu4l8kr7RObio5CvDoLb3HPnuYKZGeMgl5N4yAmXW2JafrjLxxLs1gGjbz1F4
ukjEQBw3pNGlnvEtLMYsRkvMhqQhcJNK392R/kOZkndn1b5XNURAz+MgDZwS/tlLK4xp9dc9CQoZ
4YbPNb0nc+nOaRBR5DkOuNfOFruClEjMbz3nCpXe53a6hxBxRX1uMx3knFL1Nn8vOMlQUxcn9QCi
ZfSdw3JnzIZZvhrkfIB2keqqcgtwJCAdEZxBMYaytsUgs9LoWBeKAbFZ3Q5Bnd511P62zJdey9FO
cjhwEnI8aQjS58rqW+BZkre+/bHAJsEIfk2igHJm9BhzF9VSG0I0iZUebjo9efYATq7C7L7NnC9D
uClvIvWXYkIt6RNB8cAkOnXmrgLt3RJ1gNIvDtbgHr+V7T+07dSvgyDlULHGbM8wCsHBEjXLbVOA
PWsSZ9Ega1m7NZrdqqFbEDtwq4dql3dttxiYdQFh5A+ewitd/9nvHr5iKyCmVtRPoz7c5iLknZEt
ltJMcXAa9zQvLlEBoyye3JXdMrxPu09bxY+GMVytsCZaIVr0dv+TWIW2Cp51iqUW53bR4vvxbJjg
8bg2sg+YaPuA7u5q4pg2J/dhTR5BY2Tot9l69A8sc291LLdu/UFFJI4BnuxkTL8ng01V9hFCcH0/
lD3TDo5bZKesIwP3jIuMXXiIyDGUrPOg+Al7ggj92KkWwcgiT+eEKYzi52NgGgh31PWehk94WsXI
eYhK3Rshx7CCoRS8l2/cgqcwzE5WEd3ii9JQvVugZLUrKGncAVO4zVOGXI4Q7IvtNU+BDyhEdNil
vDVsvYc8b7UlAB26MBl964LOshHvpVExVe4Z/c4i6SJrNr7tIRlIcfEKs/IXJag2to1iR2VtaemV
AgcSVqYdTJNvN8prH5lUgBkblR7O3IbuSVUIEpLoI+v5FXHwPTas1H3iPg890mo9nfOgEYKSUrQZ
q6g6YbfKFxClLcpDK8deN8zSQQhVNKgNCkyikWbzrCq9rZcd1aCeRAQBIjeGTV7VGxb882iW7Rqu
6y3HcvdmED4nIWaDbi/efHjVPQ4kJD3+LW2UD+EoZzUN9XYbN8VdUGFYFaZ/SjJQmTKOXomX3uii
+8ad9SPj+DWW1TbSBu2my84d9bw1YYAQsgAxZAfvpR+NJJChIkhjjuUJfTZu18l4I6PmZxzHmt0R
hlE32hDzzLUMXDZo9WVpPb3VAkQ7I6m9J35sGg03QuecP18DNhuuPrPjRr9ZoYn/dLoS7uBovWQ9
TuxuQl6WZd0hjqRamhzmSWjfMmDGPxpM+JLzfNXaCTNT8Jq1y1LbOohVYNrexLwKcrKXYkKGMOrh
cZDqq7disCGQUrLM3KAXW6V285A5clxS6YSeDUJrbN/Zlp5Eg3K353CGt0Kbg0XagaO1bn2h9XmK
8mBNxBVfbXscLKibEqbZ4JN5ZXVNnKKVcnDPeDilFq7bPOl5/oWSiyqxyZ9HvA9mTbwjITePta8T
sZuUaK0T9vWhIKLOapPvmS7lT4NNGdLKWyuQNyN9mEpXkL4qZocR3IHQB9/ikWR544XZB3vyegyb
ejcKs1nrUm4IVxfQ3oxl2BqwCEscByAGUNCnFeL1BrG5l5Ln6RlY0YYErJs143OJh4UCdrBaGwMJ
+tmbzhiivcPFigqhYunqetJgo53TJjQW8arc285es7TpM0iGF02kb1FTazvH6etnaMpzPpNfL41o
rsZAyuhNM1+h3iIlNnRr9VFNaUGytTID8Fa6Fa6FVOTlvZSuvCXWY4+CGmmB5VHpDBqimuDY0wNf
ocHbjd1IveJ710QhXC5xotZWg0zL/IlE/DQ59hGJD0NoUHiOGRP8QbXdRuPTWLVfU5I/FZwi5rX2
QwouGKtTB20yTi7pUqDJ1p5jz6CwbumVCqqy5Z6yZEIH51TUQK5JjKzFYJ9gVINKspwppeFwNZi3
rjkYeVzhoHVwBQmFeCH0UR/57dpsaC4HEwHUFDnA8QVnMeM1NnMQqW7008ijpRJtbfRq3ea0stk/
b5whXU+pNxvfW1pqJgqh1lz2IGeWjhHd2y6ekmFg3ze7Xc/why6Bj1PeKbkHtQfD+s7TOl20EkhZ
xOZcppQLDMQjhED6J9Key2DDxddHjJRQLxwve/ezqjqUcHR4t9Kvto8G1JDJ0zCW6db2xT10IW8l
HYt4htbAUQPuu1hPpcqI0ADU3iOFowdBAK+rrFWErC5NaPu1wWbKw1uVER1UEi/S6/EJpBwXkQcF
kWUZ9HPLVSbULJQqXofKIQiHALHSi/EclG68hMxmLeCdBMvQik9Tb9AVIJ1xNPUvjxDiG2AEz0oB
wqDSV9sg0z6Jx4J+pfGOVL36zJXDn41QtdOy11pCuUvCTwZorAkJwTBBhfMIzAiorp8up69WjM9g
ZJdmRuWdFAbdl7x4MuZeijGTPQHbb49k8l6t3MCtEL+qzgUjkGgr2jJ73RnQwxjeW55xZ6NNO+uV
+2gyiRXiC2oKPxzNGhSlc517LVARVgOv3EwOfXL2M6T2ZkHrEcRhWBE/47rVtrFB+6aQFRmn1kmD
qyYfD7Gsd11kQqN3OXprnD8IzY4erQFiKMFqF1qFtKA42ySDK4hXqNwble8znaamltCvHO35iBLd
mIpcbllJsCxBcCsyDEcEWLC/2/RtoznYvufkPDnaAvHYQcnsNGAjPTm4Z+AyPZh9+FYxdVn3ygfd
X9wZEVNtGEGocx1ukLT7SBlXL4AamWRgnHX8ExoJ4jV8MRord2WNnoIE2TO0eEgeUKLqqPM3Y6ug
Y+qAG4mdaNx2RtoQ5VCWxyamyVN1GyPH1z9laN5M0rRCygWa1JdqVBvNZ9Epi5dAt8nbRcUVz7kI
9LnOCHs/xCHXTYI34+EDNNY3vTF/dD6waFUrUu5oOncaoQGJe0Fute+Rj95UsnyiQwAAwj22bIQK
5sAG3w0DN2289btuHViGvnKe/LC5ol14rjUYqhYHg5JMJYLp9A8B+P1kVek2x58ug+UIg7BH5b/u
KsQULo51kejPzboxiELuyYQlSgyOH/vuTd1ETy7ZBpGux/uIE3aqL6uGF7I375Asxcu8SA7mydcB
qikNJ2eRn2ISkGFBB2iO1HRAo7MK6fFvkghVKPN03NvnXEvqTd+Zb3pgrZqwIrVOQvPUY+ezEAHj
af9Llyi3XFHC1y2dB4iCAYOhbdaVj3XsvJWJF3OEwpUa5RQAaAk/cvdIE+YI5iF+l4j+OitZwhNB
mdqNa1djVfLocMzk0rYqUuiP/bgjwOWBNiQtDTv9dpmE0ATQrJUdvYYT+UVtbFLExcEtXY6RfmYa
HANkd43bHBj5zr5jF4ZrUz5bJY3cIuHwO7icRyyKZDuavno6lzkBLpYXrm0Liy1dwT04FAGKEtCD
45U2cT0dCtza5rxQALOpqTJu/JagbpT10N4wfXH1sq6HkU1O5tLqve8U35bQu0soR1LnC+OnT7ST
6ePIliVpp+W3qchgBoZ62/izNxDcuSYSmB9D9BAKzlq9P107YmMqu3gEO1Avg6DKD9IQ8HMt8Dqt
EcLTxMbtZdc0bC+DVoDyLvwLY9c7BznHAuZBsgK08V3WNIKnoeAo6hG6M7pzElC28h0I8Rj5ddK1
V71LD8DVsXAmCttP3NOTv8JMea47oDd4i09ssh0+fWKP2s5YldW47SUML0mg5jZU/rk1xBumlviY
B/WnO0w/deA92O5w56FOrKbnxGw6jljdfRxzY6Bs2dcx/XxVmwdD2w9S3ILi+7BrTviC26j1X1q6
TZyiqHtnWnLXGjcdbwvzxN3IpJ0jNAfBuOF8la+447aeaN4lBSg3AsVN5MFZnnyqHF+uvKa5qwlm
6tzHkMTLRUPMny1pxBQIl5a903xnVZKy4dSXavDOVUjIXCMb+Nn2BrIN8kCjeMhLdws43TQsvEHs
laYK6UkACwwcAG1GiSGQICUMYCfl0kUYUvuN8NBFEboFnlaLbd8s7se0C5e1fiHnoprcK5GwH1Pa
ndnPjyEe3xU5NRDrum6XtvII/sh9Coi8Nejx++Z4AlJ9zbRErFWPWgvK4K0pDnbz3Q4Tuyuo32yG
ttr67Ogj0rA2rI3fmmDZLPXYJeU7cHDsDJ08KjfgxGAs2saUvHD3QPkYXAZ3A9TWG1tNG60G9QOh
dkJ+AookRYBAzfps6dW9QD+gSOGSAys8BsBw0bGOQ23ulhaaVgIp6D4Yyr5LRgIimbHUa92ALyqz
tEdBKzdeoGuAtfyjLAho0UFNxAX5IAOBDZKhNeHXV9U5a4+cPHrDhJRoNE2KplsmPs7mQP/pS0Vg
vM2oyBwfyqB7TdrUvrUzJvUZU3JL42XMWHgDwtwrx4WNZCJ3hSzus+jGi8a1ODIIrmStlz9uZNA9
tpca8ZGrXKTusqmWGVIopE3GRyU1TnZSLixylDUT5Rrh7qIP8xtmVJ4lrwyBuxvb7tms6uYuqMkw
7PM3w0q3ylMXCbDb9bm0WvLi1wGoSgMrO9IibnAB205zuY6Nfh9MpD15964pJNSafqIh+85ZRNvk
HJeER8RFKLh92mg49E79yCgL78RkMSYWzsWrjWOCxoGqXptWoW+9FqsIWilEfvOG+OGND7cGdoJD
imhj7NMOgrbbPUEsSzYlDbwbn8Xdcx7tEfx/d/bTlvUwT1HAkhvZoxwYmzMgCuMGhUxA7xXaN23U
tU0Dh8arJIVW83dYP9mYQviDYVhvk8CCo0WAE4Qog2UmJddKI8mQGa5/6Cr9jPScC2qozXUQ5mKE
10liUzKaDTOdGFXX/I9jEPkQuvW41sfMQ09awP4KuDWhbHneEilsC7QwBCafIg6gRa3xHvRLdqV1
yEl5IaqCwVVN2F7D26DV4yoT6YFzDlMXqwiZipvMpjwM6kNsqXOjgh+CEv0lhZhajOAZUUlH2Bwu
+LVmcphPLE2MTNbzP3lHvlRTqy3D7xDsBENdv673o62GG/Q6MO9yKhySInH90JYE49wfMBVlK0Yq
ArkkmdRmt4wDTqydRP3a1g/CoqmoTUDXo/RMrBWGkA5RoQpikskYT2e2OnQF1NjIq795D2AJJnhF
WtFgKWHdb93mCzTGWsutc1dwmmSI6J76pjuYDjjVsMuJ/Mpf+4kClFQwjTjOFvCMTeNKRPGnVvTF
IsReDNfhMrbDi+mZRI+Q8xwgTcEJs/Jq6cGpf+Clu7dr5IyYl3h6lb5aY6cfQi3e+uYDUof+pgmG
EyO28aZbN3YImcYCxW1xZtQVPbwm6SEHywuHEHXTTM65pC5obJKFMWit9SAGkK4A0FGXCU6o7Z67
qdo0E7crqeS+emZS7m8J8aUds66m+uzAkjPzaeuLjuwxxFc3gTO738aCgR25yHlhHwP6zaYxWnci
M+/gVy1i9selgvWM6KiEmA3Qq+xewTTz4lLWF12+ATX1g+riMU2ZxnseLD5vNKDkEdRK/Y2roAxp
Z9dYMC3HWrORE2xuWktaexauTfediXkFLgLBGCGcQMEAZgh0JXoaAs4PXmpJrkCeVB/lWHyThiEX
hN89iFHv8CZjmJvq1t+YTflY6jj4pCfmwQjj1oTcbcMfDyoM1FJvCUpJoRqJqHsgRjRn6aCql0GZ
rhPh3znEfEaau6oMpkBtXD2ZVfQpvHBY6h0hyUUBW6gXL5NZeRDXIHpExkth2/f5pCUQqKxtmvq3
WoKRY9DbhAZluRG1tDdurYIlt2IXPcc1KjsSH35sVpVB5i9dFhAZSSewOIvoONXZ1Y+Qr5Fdx+aL
YkB23zhjP7VIrmOIPZKIyqTW3wxUXwu0fkThCfmYRAQwDwH1y29KGrMGQ2OWnRogX9iWJMM8xT7C
EC1nPwcF5gY/fU9p3kfU3y1mozgYPzh50MR0WRJKL0NblnFBN4zjeN3rXZrA4nfonCQdGPiBGbJf
meVZX/mSwLSwL19Ckb7P/oqlBYO0gaOwcKmgV+xb7orWKqVKMmQUwROjYXhQbpCvzZ7uneFQ/YKF
fAxKOnFAzXep2+sLo9250WfCZQMFQi0xMLS41YmH5A5EUxQqFO34ghsZvFlkyiETWLlYle6G157A
qbGsxMZjdUJ8kcJICny0s+SkEQXlnvLiHl0IFGAveTWhy6ACqompjEncFI6zT/M2uHUsloqexrR0
agJYzHENfvcCGseWIKRr1HXL2P10Xd1f6Ch3tcEsdy6SN5i3VbpxWKyrpH9QhJpWtXGnZSODF+8+
QbazioRGVqOOd88T6de8nmK4d0laYeCd++6dmSIs6uXO0mXNjs5xH5dQRj0CpTMmkIIgGIptBl/8
ZIKgjd7fSCJQF6EHbsp1oBV1eNtseczJgOX9ukKZK9HcVzp6uHC4wTdlrRQdq02r1Keh+0cSQmgX
+dyvZWA9jU20g74iyAZpLnXd3hPBHKZ4lArX9DcIDN+Y5y5R8MY7ocOWIuC9EV1/ljn1iMtsmIkG
wQ+FwqGhTT+GpEuuU+uvTBy6+dgseoc7Mkm6+8oima8x4mVAyb30tHElXI5mkSu3vTa82ej/oH5x
6fP+VlbsrCMET4HLmTqXnbV3waew6UHCajg6bQD6giRiKEaVSGSuF06HOoOnFwW9zxWPckJWwEu7
bOOPumReyHxrIJNw0VN3I0xRklJVrUmxibe5dG1cZOzapR2aDJuqlR3QBLAtaa99y8rRtiWnloni
je7rSBfqwTyVrX4AZn4XwAaMK2KkFABk2oIh/9WBGZsisp6mjsWuo6qqw+qltQmyIQkdTmed3LlJ
tDXmPJbCfwe0XN2mIbDOVBDUFrbZMfJ3ScUEFf57dqgm/9FoUGGNFDRpmv10IqBZayJdsbsnLWyP
MnONZRVEPyhj05sEqUBS38WkZU3SLxZc++LG6xBLAOCHkxgQnj2EWwxf2qpohhelzB/fcFhim2IR
jSCPVfRKt9ghaIlEePuNAxVdIqIrK+RG2aAORdNutbHZVSYwtEp7SFQTLJ0qPWVEiyFiWpGnvsGo
SnvOfO+D8BH+8zV0w5egCL4L+11HlZpq/XdsoWYaw6MuBIYFGR1ykEeZaZzKMD52fcAQEcFv1iJl
M2Jhn5T072gaoZwhEqIpsnGVpB6NBUfDqhEweJgGk6Me7pE2L8UN/PduDm/nqNBW0dWaOWCjekCA
esXW6HJFNJ9pz3Sq9yCp5XH7SCAb9nNtfGUY8iQDa7olpOBT33Q2L6HiGHTSx+hFl8kXfy3S9inU
103ApVuRO722TfFlcn8wZeSVdEFm5jkBKvrYePjHyms+Mbpu29u08frT7z9GKL7RSfZrU1OSgrrY
Fpa7zrgYEVjHwUFD7lUDQ1rQNhKL3AcJezZUAto31eMVyS40toALLyytgvkFrvqYZojBgLE+mGSo
18bZG9M9C+Csa5p2leSWzBU4R13bDSrX1rnSv+LIeVea2Z7sVi5TzXnqDLztjg33JnFJ6ynvPUQA
B9PQXioHJWnb6/nasbB+ESnzwQA7XcU+pdjov4655FIhMjSy4mYxTP0r3hmgcKn9UxklCEE7o4PA
r9QN1K1ZnkLw18uT7xZPAun1XnQ7BYvmaNXIcDVN8WT9YtGfW8IUAdWLU3cxuNZXqo1E0cUhuKeG
0aEKgHKaEhDRH3/793/8x79/Dv8n/C7PZYZfqKj/8R98/FlKos5Cmu3/+uE/Hsuc//1+zX8+5789
5Rh/VmVd/jT/32dtvsvTe/5d//cnzb/Nf35nfvo/f7vle/P+Lx9wL8bNeN9+V+Plu6aX9ftb8HfM
z/zfPvi379/v8jjK7z//+EQj0szfDYdh8cc/H9p9/fmHaTi/L9Rfr9P8/f/54PwH/PnHQ5m/Z/H7
//iK7/e6+fMPYfzdNizHJD7DFobhGv4ff+u/50ds/e8QnR2THgPeDh4y//hbUVZN9OcfhsFDuAR8
NJMmt7vDL8Cgb35IM/7u0DgQuq57Lg0n3XL/+H9/+r+8hf/1lv6NVvK5jIum/vMPyzL5XvKv93r+
4zzD8Exdd4RvG56ne5Zp8/jn+yUuQp5v/BvZnQaQKy26yRwSqkbSOlCh1vKtC93qpvI0707vmvpO
wMvnGuUBfmufBaYsT41VJvc+gV1/PSAKAI14/s3byna8i9tVTxyx5Jvs4o1SDM+6GqgwnWbviUCn
tRnn2qtjoGSqSDnZNoEVwPtbZLbRv4pQM7dSWf7q99NpOO4sp5seDOD4WRs1O37jdGP3PbmFuvaW
hEXwqY3aXcop6RpjvqUnSkMInp1AuJYGT2VWrKHS2a9FbeBdBNBV0OxfTXjmL3o7DLeAaF4rpwEo
MxZvRZwZSzDxMLpmC2TZoE30fYLLbFlBbtBH5y41yNJJLF+tBVrs50ILHlKjSb4QVT/avvJWDPYl
3o+GoOla85bEZrn7rkBCXbdRtHHiKX/tUM+7bWbiMTDSI/D9g04Yzmdi9JhurLB5YLYNc75vwm1C
qOKDAVaKAIbU/KT5eoqDUl6Jvc8BMhvdXgZJfe6sHJd9uAlax/3wqk862f03UZmEGAD/ecJMkKxj
rzAO8O2jo+27+Qq7ffDsFdP197khfT7DDPp34VXUgLXen1PYe1t0Ks22w15/D8buZGTz/m+M4d5S
KUE4NAD4vRp8830hNqDux+cJ4+3CjsNgr3n5s8edd/ArUN8pidH3sGzhfNq5fTfEc0oaaNBjMWjY
wr0M/yFKaxz+/sj8rpv2vx/+PjBm9Nom3fSPFOvDuug9+04R6LsqhLTu+2SOQEk08VDrEXkjfRU9
lxYJmf3gVS+iH2c49wo+R3+tYl1flMqtL44kALrIyPHupGZsp5wslVhjIFcrW1uboq3Pjex66g83
f+K9ZTqR2OZbVrv3FOzeT6BducXnrazDImg47mc7uj/9iKODZlq3mKABXEgomjAEwTCLslPvOtZm
ahPzUA4iQTlYJzv6ss6t9HpvbSvl37naSMAd3ugHuyatxUTieG3omyCVGNV751cXxFTON5KsZaKl
DVoD6xaAWBaBYwj3puhJPib9BY9H+tpaFG00ZXKKOqZ+cAbGewOt6aqsc3Ua2lDbgKJa1Wxh+3Jo
2nXMyedezTNxnLrmcwaCnGy11Prwq2lXC4tZr+9uEawRUe2kzTkLQv9NjRw6pO7FT0Sy6stysMIz
6Wfsfz29WwRT1h5FU7KtrNY9NcIu4E3lUA2H9ElQN96UtVCfDQTYLDWDK+2XdG2WhdoT6cIVl1Ir
E0XJM0izzLU+fPUoLqiT6XQ0hGBA+pbePjU4LzqOo05tas7Fpigv0Txqs9LSfnakIgYqgxhWWtbJ
kACubormpeaIwDG+T+DMOoKmJfK3QPgfGTOBax86TF56K7s3tSzcGGWgH+iayEOK0wUtcomQ0vai
pcV88Mp56AfmXvQN5QPTrKsjzC28XTJa/js4CSa2HC8ejXTiLhFVd3Km1N1aiO1J2WGIYNeFf0Z5
Thgqo9/PmhQvbNz9e+9aCgObGo9G0tq33Cn2MjAM9eYbBtHPrvMp8glHtTU49yO92x3I0XLTmTJ6
8qTxpoPBvqWf3CxVxTCB6j28r+vEO2qpJBIYZ9HbVNH5AnoZ3v9m5ICd+x8PGIVw//qKREfo8/sV
pixfUfIWezw7/pkkiA9o6cmr4YYt7b2UNtDQpK8ODR5msOEVhCMrgE4cS0v2xKtW9e48TRuPmmHL
Rxhhu9/P0w6Tm6D07PXvd0O0f/TD94Iy56R7tf1QyNBbmoj514Ye2g9NJv1bO7TgHvOgOf8jS/hD
Xeyffp9AABLp2A0Xiiabn9GN/JfG4gQNmETcsRmXl9Ft+D+fHyqkBEA71Ob3Q2uobpswbR+QsLY7
1DLPPhDOm5w97AosqOdGsTTG5BWg6ZQtULZmSZhVnD6RxwY71Cs0fgp1zO9X0M6jcA8KvNPzNwDc
ADVC7x5QYJhne5DX30/TKQ3wRNvUefOz8qQ1UZv0+bF1lX0tn39/WpP69TxUYDsucho7oWa/taq9
1k2jXXwt8g82ed3L38/nmTynllM8uq0P9bhymWDX/jEop2ZN8yA/CytOVrat6ZfKJdgOALh8wjED
p8FMUBiH6Wuo3+ksV196DpUgDCNxtvMCXfhQQ1EbSvnUeM1bO1j1qwrHy0tEgPlzW4LqzlKxScCE
P2s+1cro1/flKA5Cj6t9qg3GGUL4HFPtzw5v2LZJO4TPIRqiJYoUImjyTtvErA082YOHZVT1WuVm
cRn9sl2kVhm/Jkn8TC8Erkk8TI+NfrY0PfmWHQuWW3bpU4GhYa5fMlQfnrUvYe7QhtW1e8/UAMF0
Qf5e5/Z2skT3E+dyZw5x9K4JaKAts/5FFQp9F6BOQf/giEekrHJB6pR4biVTvkQK90W4mE67Tg/f
lSVeGqTEn5GngAWSclEWnjjEcKWV5wxvXUc2vJy3+RAx61Eg3WJm4Ndv9GqWNeEPn1HPO0odIS/e
pO0h3aK4gRZxwPs2EEwM5ypHkHdQUKi2YZz1x973yXG2B/tutHq1giGVX8rRRJSXhO6jZaMVLbrG
uGa/Owdv71udsQ/akuyPeMKBV0KJL1EdNJYWsQI0qwqoOj0mNlTTnDu9o51ehGNutTL2vpXI98gW
629ViUPV+e6X2U5Hs43qryHr7woqjs8xHe6LMms+4Yk9TH7uf8CmRWPrNh+O1r2MXR68d0n8Phpj
994J4zMP8/A9SWiWpPXwVvjcmWow47cC1j/qmn46yDHGsjMgpUGu3hCSglUrqNQcETsNHxBTdsKp
KibmyGcNiKFrpzW2cWEVd0i0oFmlKnowlU64hN+UV7LBoWpM/BpxrJ9I6yVp0UelZYQe436tIuRq
3lllbT64eSveSP9GXma3xbONqhSchUwu9hjbq9Ch/FXkim8by6DJwikIGgXdfaQPW3yYwW1Eo3UN
Rlzc6Y2GsjxxtMtIr2nB3hVewmTa67WPtDmp2++hus9RPn61KRJNQPyzlkRINKSEe0S9aFe8E7Sz
yIrlyk+0PZz77qp7+exThKyucdqubHwH87OqtE0PtU6H6ffDFmD1ChoxDt/5Ua4PhCXIA0+/H0o6
NLxO165otVNRkBvFcWFXa7J76J0er2DXANN2uupliKpXV4zmOSzEeLGAH/5+Gp1GvpUyJjyNc8mL
j+gbnWMKF6vNTg0RRUdVKaZyQExeUzPchazyX6MRvBgcy591p9NWfSyaw389lcMOWUqSyXUky3WP
LvCr0WpF8RBrLFKO2pK0nG+VaLOHqhb0K+aneMpjAmRNwDNpeXahPpGqmQzHYeybZZa7NEsj1EXz
U8MhmmBo0dXsK96ssLWmTZfXRHrgT2AjoBdX+M9J7Cc0FC3gXInhP4Pyb3HUktPkgBUDQ58Vb3p0
ZP/OXifCJJj6cmb5/bRPnzQX/vgchhUBuwWcuL8+P3FwBo3yaATKPbSFDSVj/jbOELxbg+HeT8ir
jlpdgt9RU/Hmwie/IerOvJvK3LzTLIICibZZo2t1LqFj4g5QY7UsWLCe+W6cHU2wHJXXy+coLmcu
jN3CWErk80DhtUDoTFvJCr9q3c2PMWcFfDL4sXxVV49x53HudSds26iiH1WRhPeOj+0rMMgww8uG
oDBWoDs8Dm0IXn8/CkqzBJzv3LYzDNDvTH1XlfqmT9P2VPVte6o9uz0l6Nf7WlO3v5/3ae16blef
ZYbYDSvRtLS4Si6//5TxwCalFefERlkfVz2W78JE801a/bIYyN32wEk/WDOIxVHB+fcjQ9iEgynb
JjHJjHAMdYSE5tOw1WWcrRgq+1fiKTOMmpZ2CNgHr8SO/1/2zmM5diTbsl+EMgh3ODANzZAManIC
I3mT0Frj63shblplVnZbWb/5m8ACYJAMATjcz9l77YVeT+ELSPpHmBqkNxVaCOBfcyiLI0AyCmM4
I6UYrrmWf6W0+9+jcbbz0ARiSmpgERqY5YY57GpiZd5TX2t2QcPCMmim6F2ZzVsSAp8P0zG5H5VL
GXh+WtS3jAMtV5SfE1lYgoPXBhRMnebZnMAvMEqL75YvbBmCTLqvwK3c4VOAauN5CcvRVkCmhr49
vx4VtXLdEyW5q0XVvU8mCVoc7lpR75wSS4KVRc574kKggqL4XNYupfeKhDhlIJMhyXZ8meNeKFoS
hKh5/fhixvQ2pDCIWJEFUjJgq7zDUe67WOFRpuWU0CbQ/BXKlhE9g3XOhyD/aFzrkoah++gGyjtU
FWcaynd7Cd0Qgo5wfHfnzSIAV5T9yRGURGsHloiGBfrCy88OlWzP/aDbF9U41jEnECAENLMpmsQ+
DCSmHRJIARu6FfmjHTE8Eu8zxynwiZS2+1VkqXxzNZmQ32WLx9ZFT2S7QXVJymDa9hGhwHOpOc/a
9h0YDXwz8Wb7HvpPfkY+AkBlCozibJMMgfizouLfPgCkdX5y6T3gFajQRVox4rLePoeoYF0Rlpzw
7Dl09YF1kxzqRhRaU8Fa3fKr8U0rQbC79DlBjDGkBicDJf/Cn3z53pkdShe/13h6OdHD6tXWtpmO
t5Hbb6ymcC6d1TyClYZFHXNN3wZZczA+MEz39yYzffp/GDWoDv24oaqupRajApicPU3wnmRj+m/1
5N9hdDS+B5Yci0prj4zN3V0wBskhavpnWn1wTnyjOJF2AX2ATgGgqb3w+oA9xE/oscBWFJJUe6ga
m1yI8a1GeOKUxjaGMgx0Wfu4PWi4mTtZal0KFp3UfkI833TUNFN2S4xT/TkbWKirTH1B25NbAo60
vfL74eAbyUzWtKN78jv7VdlHdyMdzJPvJNMFfDkYQBvGDKkj5oABVw9IfdPD4pMEG/cUxW5yn+Vp
8bvuNPp+tqz4R8i09bXOLGwdom8Bo2YWdzldySzQHBrbWr2xwTC9Go5nzaY6cbzt9miRszwcn8kN
9y40RT9uh9tSom9mfbyK7QZyjHAXhmNnD57f+vsEiXa8ywkJUJJIFdTNCZmGqWGvjIgWiS664xB0
cFuZph9vu39tyttP0+Fr8tNwq6nql513451X2WRxEfJ0ZNF/MuxWvzrzId+V5R6KAz4qR0Ivt7Ds
NKY6pUWtaI18FID5oJ+xY/V1t9FG7J6Jm9lXxITStK63x/4Ylzvq+Vj1RzO4mgRMXWMjQlhCT2HT
V3Z0rlUbnwkIU9tCJv4y1eorRe76sQOqd3TR+i971gMfJNUhdK/7dBuNECCEbsh7SdWb8ZIGeV3K
e3M+lPdILuvEizHj5tPRTZ1xGTVVxtc6TMffx7hno4PDQtgSGnXSOfkPRYNdrW3UgSqNOmZWqa4e
bGkuXQxUWs26Yjmapn+oRu/VE7I+mwR97MokAkzqtNaLowoivzykaGPqdITUB+DMPXNDyyJ50Zzw
McgTxGeFeKASujEsrX5IKzjk1uQW29uuS3eG+69Brq47ZSuM7v1buFU9JY9eJ0Oycz/cfgxPIis+
9Oo9C/d6D3jM8PClhbFvXuCiLdGVB8+IoGdpiyKbm07RDStxIxIhPbYAJWhv9Id4sbVpI5NGfeGa
S+kE4TkGbXPpCCy/kGme3kVT/1lU2skpauBNo7lhRaIglOb9EUbcsB6sdod+2FvkdBGgfmvGqRvK
Z03zjzjNxyM2QvvkxzkXXxDd+Skg/81QRZt0Bot2rXaqCiLRb3t/bdCoZHhyeFle0WaHgfIprH4r
Ozhm5a8Tg9ulKSv3gj+wB4ZBeLJlupdwCJ5Y9tinUagZ9KTQ7nOmPUMW0mGgkYssga9vcgurizQK
ZlvzBv41ieAmfecQGhhMkbB5gNxYMRVH9p1mbfMQl+VHmCJwpW8xHUJNoW6wS6df9/T2YEKQU49j
JtoOOpy7yKuCHQUAUIclY9n8Mov51Ulcw7/vSnrgik1iFPYqUqX9rjf+6yDC/KGUKjhLeDaL23FQ
TOhf6EfeJYN2BSFenb06Q/nKKfhlWMewUKz1ArjkUghcrpnYIzQTe5ek+kUdGc5u9LBLt016yaey
eUpyFDduYiDixkOHQ8QONraDsVfnk0lFWp+MoYw34CEUjaAo2qN4hbFO0g2wVga11G/NfWaDVEzm
zSQx7wQytfcy6qdNQgFiU1ZIQnPueItpGGr84nT5HK67zdTW0ykOO8DfLDSXt93bJqJhR5sXdb4x
PxkRz7QnL2d6dUAapXCqd/6scZdK8LKHZryr9bR57iwnXZEu1ezQhdfPmCn9tRNpd3UCyUALBDcR
XzbqqInQphUXhpvJV0cSJ4IP24GNg1GB7p5hvdNz8M63zVQoYAmV+VUzgYYsaWbPw4ANXlMdK1M+
NRLlNTBeeoPedDK/m4GiZ9kFP5biEkuBaQZmBYg+cN6tAVXTMEzpS5vGB4oo5fW2R2rDYiw6/2nq
bfsU5e2FIOxTlefUAnPxB2RBZOtxI7d1l+rnUWn1XUMJ1C4xxONKNTaO4bskMFRWugr0DrBySeQV
Gsn6G6AwqSvBpp8vTqKp8pTtjN8LALWNY8Q8o9H0z252ZtNwal7N79DV49dysrxzm3g/vjcBJTTd
n1KWxh6IjYEBEIvUHrPO4OXNfUuUxL1ClxEa1sEb0pfKQgJsylocIOEEJTmtVgcUAa7deAxZvttK
a8921URbPALdpkqTn8rux68om75dKA2Pled+u4OJuCmcuhfoGwgtnTg43nY7Yb5EdDvWIudqubNo
ub5mhEExy+pPttJR9fJNnhpczScYIr9Q+/NGO4EfyCYz4PcPXC9NDnUt1rdDZoA5p3ZdiaxB01ju
oFjuU5VuunHSrlj1UexHc+REqxOoE9qo/FGCvBRoNp8zvxvu7SQ/kJVYPaOt9be91LWlXaDd4nvH
XIKn/XLbYJ+uLxWZnb9/4IXE+IBwbZZFUyZMkRJjoWWjde/38D/73jFWud+Gx4AgiCPRLWIbpbg+
lVdHr4icfyRRiUeHcq5fpTmgJZkfJU6z35vbMRgG0Nxg4OWUE+aVt5PHSbR4T23c7n7dj1gMQuQN
U/IzFS2lJxfjYmOQVIMdWOw0FUQXX0O1Xaeqf7HigoYaBtytGjukYHSmNLhHtMprYMJH6M9Izu3e
3DRp/BzVhraNFZgQgfgfAjqtJr3XfqqmMg5N9odIqUx4NqKkGvMrUwiCIFFnuuj5LfdQ6Q2aV8oC
t0NJj6eZiha0U1LWW0uRsohNSkNg09AJI7tio4WxwLxkG6S0kONk4px+vu0OzpOPOHZPJy98LJEs
IXwIP2mvwTPWR+eEoDi67zFwo5A7eBMW8CEnJ7xth+NtI6hlkt82xK/JJIno7Sms9Wbk7lPXdx46
RCpHY9TfYCV22dJAnI8enjIpqqknH8DZR+59mnWnr4bJ7ndJk8hHM/ooA6N9cGIpHqdBXlgK7ywL
b6ekDhG3jvcCwUJtlVuNW7dRqBK4jyxZOU7n28YODOeI33VR9xqdwsxDTTfS91JBa987yPYWUwdu
JQUicSBJEOBBWKqV8kooSQxmcwycvQqIuYsKqMu6LncAEaiwuc+pjNpHzWEFY+n5i4kG5Z72xoU4
aJcJjfcua8s5WSmK3m5qshdwv+MBUaha0MjNXmxJPdo2WVYLs4nWqQUsGAs+Yk8N7MIhI3opAfF1
UrT9NhX8BtwHfvmst+1OcS+63vY47R8qG22+11iKSOiEkVMBmx+soS1XBgGbCzMN/R2OvWQNszA7
Ud4pDpFDEAXRRVhLfZgRRfWCImzl1m3xanevhezKU2JE1Sm1ZHkCz5Od6s3t8e0oJJet3YfRPlPC
P6W4/pddSMqpS3OUpXm87J2YdxpX/jKMzAEhqW3sXIW7cyKw7K1wib0HKUqZtBExjUuPMnGM5mji
E9og7llAjpk+A28IANIhOdI9nJCFN/mnUsuOLUSMXY79lsJIiH8nWJPcm93Vmaiu2MezTTWKL1El
EGuQ2T3llUc4a3+owNdefNsILx4GnEsFKiCwNPtAIMOq0QLq01Lpl+6m+XEELhXV2hsL0ciSDou9
VDVGjDi181d3qHvkb1juR5eI8awOErKDfm8n7kBljc5UOV13KKui3wTJ0D4mAFAXKs71by68RWq5
CVjmkYF5VGsVUqqzahqcAd/7Xrqu89QpzQCU1rdbyDeF8psLZVmbgMyESaKutlWavuHrct+hbRMN
DPzzSGE6fyoC/dgl01fhuN0uQG6CjZ92jZHlLziANo5bdw/YeOapN9kHwSEpmRqWhJGsgsRP/Duj
mLJDXTkAHiF3pPQid9QJpaBzGNZ7RJH3jV2CW/v3xthGrFePQjdhZfjN3zfFvFt747FsdBOLVO/s
B1M6++mWrjCzByqiakiBko+UDMx9zkKL5DtNPEYtGBG9A0LvWONnbRnVH1JS3w4lUj2iSTfEPVbf
VgJRAumq8RJ6BoBWaer7wrROcWt6V/wHAIcH7JCp7YZnN0D8kWjc9pog/hwKRvXS0NFBUjK/G5Pm
iRHA+jApBSzzSZTHjsL5Q+nEH23jmR+O5FqMYiM8OQhHrwgRf5jgUW3r62c7z37Fqhs/VGjExAPW
zbtPP2ARtEPxRl2Q7NzISl4Z28j6hMf0AmChmkkU7ToZvWRX+OknTG0YizbskTqvPwg3ilew14wz
6A9zT4sbxx2LkKc+5O27Mgq/SstfWq6/Maexeh2lhzadoLtNMOb5B1VjsMT4PwLlrJF2BnSsw0fS
c9LHqY2jXTnFhOKYRvLYRRNduSIkKqIe7xIXluJA4mSIM/fVrXCPydwi3gf0yFbXVY15k/Jg7CIw
Az9AQge6AQf4dDje62XdHiRcmSOAFu0Ua2RtW1gF13XGxNNA6lUo2b1E1NZW5kDCB5pvezuSTU5u
bITTahAPrfCMu1xXFUGYZvtmuqzrgrrAMDQo7PNCHnU0ncfSRAnYSjU+w0tZVaOpvY1TNOyAQelr
2knaWz1VX85Qy3udSdy9Ndkft8PM9q21zfe8E03sv/M21lEZ6khbQnlMwA0um/mPIXAm2Jmg2EPV
dN4Lka/Qr/ir9F3SuyCr4vXtf1IBoflY6urilp539cSPjvq1TgrcFUz8tlk4hCtivzHlOO5umiUy
NfKZif4s+Q5WjWSVEoqL7pFSAcOFqafv6aDPC+LPAbT/RcSmtmYZ0hz6ysJaEwqQmIW8Kxwmeh7Z
pm6DW1dX5dKHjbkgWQqpBKXluxBs7tYXWbTTNMgvnNz+tnLpTMdFCCkycIgCwg7Ty2LmPAntMai/
IXeJHZVyIo0p7b1rFjnqVgzAiJUblCJD01e0tdO7ucQTDqSwA1925mp5/svsMm6gEwiphvhcEyP8
FXfhuRhxjbOYhvZgn7MKtIcUVsIJDoSnzqytVlR3sNAuw2Qek3by1hJD8dKriubiN6O+LEX4kRcp
UToodD0AtA9tWxS7xMs1ugKi3cCXmlaTNVUXD1w/YyUM9toe7xw6Og+3TdTD+OFW7N1VCgjKiIIV
jjInP5mn5cEoW7SJBqdbNFm/WCbT+8ywn3lhsg0GxHiCEDQtaHRMCHX40Cgc2NqdzBofC3jbb3G8
iWP/BXQr3feMXlpI4aB2riz6sp3TE9flwENdWIGRbtGLvII6lA+t74kHb5qB6py0OGcK+TANxMEX
RlsumNAeAz/+uR125ueb+jeNqEej75GsgmWSVIzWTK4wlPbZH1Yz3KRcu8g3nntDruPUUQvher+k
iei5nECeFG6zGnrcJlTyAPwBKAMXlUcnleAarhUJgGirjJfJlLDp5pdqT/UpT4Eg6FnwmUle2+C4
uGF9SFZTbGLS4B67JqFFnOS8uT1idKoBD4KGpxWGNbEuzJU/6cStxSPJbEwalhRMWY27eJNa7Sed
KUQyjD6diNJ+bJjEtXOj640Ax2UBML/P+exAQmxxlMDsdMF1+K13VxAvthKcIERkl+fJNKN9AFmy
tISxSipikYp2iB+97r5vvAgrSdDhEjXvA2rHr7G7sYWWrsKqmC62U/zyW/HeM4fcA4fuAc2oCqq4
9sg9g0CkScF/LMwd8xJKOnlrPcr7pk6XRYfMBOUzmbwo2/dM9DG+mGG3FXH1OUngYAKkYtv5hx4a
hiuz6d6bzehBqZzHTkB3MlOXZaEbPDNNheaQhflLTbAjfu2wONcBiWzeqolbrL29Cp6weSGRt6YA
xnRKonmhSFRgjflSFchf4WqHb0DuwCJK7KFCoo5jScEtEMeVZoKkQeGMHapDGgX2c6HdZ4HNajaL
54KuRjxzyAsO8+qN9s9nhs2iYJV0DpHU4Tlu8/uSAHZWh4Rnn9GmjXtk7nBjsoRUFNU/sJJw7vw4
wec5bxLkaSrD9Ddiv1hUuR0AP8urU2YNr9gtvW25g1aBE04ZT7oWO9dUKwMYvMa46RwI24QZELxn
dvcePYyth0Uc4FO8MKbeuQpqYFewVfGa8+ODHsns67Kia+8H0ZUVGOuInjzjtOf7mPrkOHmscVUr
xIZn6EeQOZeRYv/KdqOCebD1HFtWfai7Irt2mk6eFv8Xgwu7ehdY95AlcZsGG1kT/T3LERhcmklg
jsjdjWU+Yv4CV2F7xTKNtU2f6MG13dFbkpiC/HhnCuWcPOxjepIkV5xW+WKyworVShtfu6gctpVV
EOlQ4HoYG73ferWi6NPPBEZVrgYTPu0khl+l1yV7WkcTbjent4EGVFfbMmzYVw2/5Gv4TWb22UDE
zaLvGOB7cyw2hdMFq4y1/VW1eBcsF3DMNBW7dGz7nQ+mYhFUsuCFEBJLhQ6iHN2MbOiLiy7i8lpI
UeIW4NO67d6eiz8TodZdpIZ2RZpVedUs10b3BYc3gT0BeD5bKAv6e97E9VJrEY5PtJB8lo9nkk29
sxhBcrsqudplSw+xsy90l4ZTOPWnqEiRsqQ542H1PRQRoFahW2dV9WtN5cY1cNg4uU2YM5TdFg+E
fftIAsaqO12UnzrgFiSRrHg9Iw5h24k5riFCt8W3VxgkrMpgpre14yHAK7GjmDKTmWKN3hwb105I
QxuqM8wi74joc1diP++yOS15qCAPuDnE4zDLcXnjivHOjpUYmyEQI74XP78GaRpegqlbRo6eXV1J
klng/aHlOZCqPDoUBOYc22JYdAJrISsQl9SHXF6zQS/5U+Ey8v4wOr+7tx0XGSchRmsrgkU1jvMg
NLrLGtHtNVR0DmqtdfCkeMR+x19dZUqmCSevZKqL2sHYCWY26CmGN92br1KVbZHjeVfV8dLzLs+2
otNNVIl3LkmQpDTiA46ACiTjCNygycw16aPfdiyQ5ZV7Yl2bUziY9jWOHDrOZt0uujhU19sxUC0a
lL16W3VAvFRVf7V6ae5v1+okJcbGuhCr2645X7ppuaUiSSp269rbjO+nc8P7DuAxIwShUeM8EqQd
F0HHuvJB9gMhddLe+GVBZ/UxQQ6p5W7+kXjiF1kk9qczuM+N2/bfkHLPnR+lf0hf7RpgFT+WYa48
vJUBAkDKP1aOYFS8OV7hRAtpXqtCh+qkjGFJFR92TBZjs+sQi6RGdTThxP3KwujRHeWMhCk+u0za
HwY8UAZbmb9zPwMqICvxGk+ds+g8p3ix4JnjQU+cp0hL1bInM/0xHCiaR5xDDyEVPYxnk3ufF7a+
xpJpXoYurjZoBfpzN8x6lzRosIRnztYp9ZImC5oAM0efqAXIJ1iSEQBZ1yO9PhwlntsNB49wqB28
6wnoojC2jSmNkxg9Z2ODnD1LxMiga0zt4jNr4OR3sqvdo68Umds/NE6ScxON1WMlQwuTW549k6CZ
LWEFGSiIkVqbQo/fMAICVygC492lC7cgZCH77HqUgTGaZM9npIRx+Gto6OrpTgZLP97YjR/Q30oo
vBdgJilT7SLX5nOfo80avtlF6mFLMwGTw4PS1xLe5I+TJ3urHsSvLi/uZz/Ddxxrr9lktJ82kVxc
qLp6tztks0UZIE3RqA4rMmPwIiJ9RH3XPPO+mKfprPYF98CVKjrzoaKiumow0F6tyarXzTgk95JA
7U2Hy/ZsRoPcNMhQTlKnbqRVcxVaQCPSGEwOGdZAiKmZSVMoRS7VJuKO2NfkMPB/d5OHuDksPW3b
p3V+miz0aKMmKxLOM6JVS7LN4BdCvclKcY9FFXSRZvkPCW921fdV+ThDTZaNaZhPljVDJQYtfEnL
lmhROxhfLZGTPxSp4L2d1VMK5edHUU5fOia3r7yJnkoLiVZRJ6da5OMfPf1YLGaUlxVMvREyJdqr
8fX3514sOuYJ6EURSnE+MKsX2WpgpKS+CbimS5zmD8u3TuQxo1c31VNol+FXz3UVibj7GDVag6SK
u29iouiVG6p5xU4G/1q53nNbmBCNCm146kcq7rU+po9mFw+rsovcKxDIeJ16rX5fp7ZcZ67VXNqM
gkgrxvys4zkAPFkkJ70swl0Oix4qEEslObbhoebmA4Gwj/YScfWeknd6N4a+PJSokHZ5isq6KqN+
W9IPOlXaZDHjssKLy3C86R09v0fxXOKxs/srPX04qiOaYLeHgYl7M3lCYUdkAaS95xbY2pKCgfYi
WHUuSsfqMEMD+Spl53+MnNY+IVafkZ+8hgwC37Y2AalR7i9Rmnd5IPUffcrW5D+3aM8y5mfYKSL6
y8vfH79rU3byZjEc+R2FahQqNe6MveWFPywrDoDK6l9V417dLDO/cuG9K7TXn5U2hIsxMPr3ysRn
3Du1T7UHzURXtf1L6qJsbPoiepY6cDD6rUxO0XqsGHzqh7AK3VUwTNGV2w7Ykx4pgnLg2XUJBqVA
Cw4dmK8DKJU/H8mmobYLJ2H517HbI7t2gKX89ex6/pW//eSvp+fa2NnLv575j39TU6SBn2pcf//F
v37v9rzbLlYnyKowEJnYx8GhzEb/gNHiz43696M0Ssl7xnK5KQtuyoOVn5OW8lMxBgeL3vIl0Y36
6Pdic9tDXwz8OmzS7EBmxNH0g/YyIck9Y7JrfKyqeJQxK0Sc2200qosfhciZiyHQ5kqOv70ddMJj
G0rWwpmegMLxfgXMYrVFGWnJuRwK7LAwBLNKT7mt5sU1cWKL23LOIr0qdrblQ0ZMNHUVif89oDBe
Y6ZDczK7UrPiWVeZfewLjCK3XUSE9rnN5dOtpusmEbFwHZ2l1Klei8BxnmOh/DNg+19Vp/CoGlN9
aCxh3zVlT/x5VVavToF1REeH3ZDacWf4rf6Gu3BlCLNaTb1u72rIxHs7i/N1PYIPsqrS2nPrWJuB
HH9g77a00GsLhVxhYgaAKzutTVLGQFIppJyM37Q+3wbk2HVAX92JtqocYOBySzqX9ylK4mU0UTUB
VaQWOZmgRaOeUVGlmFzVsDNYDLFwbA5dHf3yES2IFnluQGQPPgCcJ1pfRUunBO07DGa89mRAWEQG
/i1CiKhZwj2Ledg3Rz/b5RWDDXNN0v78sll2KtTWALNrJjsGbecilkDGYtisObfNqsQqItZDmxKW
1MGZMoeqQIGpF/uyw+wYDDUC/ewcaoG2aeWXoXXnuPcf/SQgMGZ0vUVHDUwPoMPTZaVyZVwl9YOH
UH1lzGPWRc1B6n3Gg1+iJcKW9zrZGfQus3pFf9UsMxs2MBb/NypOVNB68lRr8me5NYg5EQ2DU5HB
mLMBlU+RB1W0IBumK9ZuENbH0VBvtlfLbTOy5DAJaurpnVSZ6o+dSw4noRrFAl9tWXLrhRjfptku
pkrTjkF6gC2UksL7WsRRsZeoYA+YOqkLjKWxKEUDuVZ2eFe9cdrdInZSSvitbEL0J3SLE8zLijso
KexiJXqJ9i0u86VV9h/FQMRMV3ZvRu+t4vhZhXb/RzLVhJjX/UdMvvXGd81qGeDaWUYa/LCAei9Q
jQ4mZf9oFY84wN0LHpJp00tw8WlNvxNS1zZvU/zL9Z3ttx/Z1FNBr62npPjxQvGhmmlaWmqytyVB
T2hP1/GUEXnU5q/C6rpVqkM2NsrxAQmN8eiYxVqza+RqbfzeVJWz1ph9VHpLykYJ+iyF5M31CPbX
lzL/amHJWam7TeWUPnCB1HtNzA6NJx1o/+sAF75HF6pojnwJO9CXzpj75yJA0WPpNJFRAFVfpk9i
ul3Wb0mvkHg02bYPzXbXh2gYPbCHXTM5H35JWKNhahOMAuzYXqbrD7aw9oXt3rkRfCMQo0x5UBLf
CxayR4dIdkqwo7qj2GKsB13b64XQnq1K1xBKeyWBHMhjC5ukDKemsjLROGnrS4pC6i7EY/Psh/75
9rPQwG+QVWVxynNUmm1DgbGsnvJI195z+FeLUnXyCqFMO2huA3NzLJvPDGx/bOkvusiYcMnkGwHb
9JHA5QD5ktJh8Zz3SWvvAkEzjYgR8Tza3z4qftZhchPxzeBvYvZhUqz54ew/BIbhAVcJX2pijJjg
EXylUton8w23CYoXp7PH73lyUreAbz06offKDS8TONVvd4qfh0qPv/ws/XJrR374A9N8SZDJwhHO
sEl7IyXa2YPbNT/qJap3xwkVJfp5/6/NP57zj9/726/c/sRfPzaq2N8i+Dw1qiSIYfD9FcWUfB/O
m160fjIXV/7cvz2yWiKMbo9MoLvEjsQOqT9uGuRkISEB3puWf7DHrGFak4z7TnOGPcRJAh4Kkg2D
nNyypi2hiTYdwAtYxsGye6gSSz/ongF7BmYm6dkUpcZHkUzMqe2p4EWMIdsOkPC+iHCGAwZdD2NO
rlbFTWov26qalreHmWbk+9ujf/6klXMO1385+vsJ5qg9FqZRbiAcDPuJAgaEfHVX6ryloiXLrLTJ
Mrs9amGy/370j2N/7TLtXbP8K3fF/NlgFx/300hcV5sgntA77hVMjGb0PB7ram/Nm9/78AyqvU9y
xV5LYp4VjTnzIL//otNX7ntk6TOzY/5sbgcyw2R5ZW2G0ffuQD821AOteg9eIFjpQPK4pImnBT24
DvoW1wp//PbPyBys9sFUMjh6jTzdTo+iDsnXms+1nDnbHvd7y7gMnRHZc0fIcY1O1hVcJ0pGvz+l
20dlzB9Vc+0p5HFDItTCNfy7IQcONBAyIIjkmjRSANoAgpSvCLL2XKPZO7ViylF6CxFr8C2pza9V
HV+H2sPIkDCDbGq6bWZH381GHrUj2IFVEAkVeW3261DRAwsj3d3nauuogUppQPBQOMfFxfPm9qgZ
iLnJ/HGHPqPdB37fQi0VhJ/cHt4ONoROEcB5VfkEmNeMfmHdxFTadl+t1AjC1ErFJIJIazdP051Z
KjT5Dqw34U6fVqTeJ914LmWFAgsqwXHUQHPrEL/fO5gBEuXcd5dRx69Qdz4Ys3BgsHe+7thraLIK
AAeFL2JACk9aNAQBLdtgqBkjXLTFfTsiII3GNwtA+zTALy9GTT/m1M2Xrgb+iNMW936ZeqeYNcVy
1C3/u0Vg0HjkThqDvaTyuIAd4J/aNByOTJzQ2idDvCvIjuJEJOooqQEQi3rlyLR6L50Opq1mlicX
u8DFgI6+nPAb+H05vCeFv3Iq3VuMTudesA5uqzCbIGfD2giieq20/iWOcKQMwtslY3VqEOIvexWV
35U86y5tPzd1W+Y7JqYUxDxrPe3Anc1n7O20pc/vrP4XFfD/gwowpPXfUAGnzyhvmv9ABdx+4zcq
QMh/WahA6GUoQxfCNQEC/IkKkP/SDccSju1ajlC2xMP/JypAM8x/2RQ+XNcWSpqGq3gF/2YFWP+C
E8Ba1lWGZQD1/p+xAuR/kgJMy7RR9lCfdZD76saMRfg7KcBQWl7mge0s3NzcyPJVZjEAilLdIXfa
kWIJUsUdHxCMvESCOrsnl01MPyFJe2oV76gA08XCJCxHs/dtWW/IvbL8cTuCXTa7cWsrZ88kmVSm
Ejs1paWZ+WnH6U8wUqk3JbJoEr2c4ppTSrTb7799EX+CEf4DhOD8X2/OsQ0+Q9gugtaqmH/+NwxC
4yWGE3lct60xEr9zrxNOQbzJMQijq5dZG38yl9MqSupVRrJEX32M/vQYaOVTGhd7UUXPGhLhoYV3
FSRbIYwjxcLGuzcGYM9OvzTiaItgwTUPKDSWTQLaKNtYAdZ/PblYRX2Ptnk/ApYrVU3f6CdE6fzf
3yGgib9zHvj2eINKcqZIZQhdcnb9/Q2Wleb7E5mCC2MgR84M7wOmhLZqT6PlknpK/nCS3w8DqQr/
/f+a+v/jH0vLpXyqXAdJv/Gf/xhFrFHUA9x0w3rJfVT/DaaP2jv0ZI5aHa6XbBkK1l6A7JypXoYZ
E5MUeZAWbAMaI2Zf7U0Sux1sIqJbxeXj/2HvTLYbR7It+0WIBQNgaKZswVaURJfkPsGSItzR940B
+PraoGdVVuTKl1Vv/gZOJyhSInqze8/Z5z9/P/vffj/X9Fzd4uRzrX8BYIyeE4Vz2nmr0mEu2YIA
KqZ9rlPZxqc5TefRMU+jPdK0yHOcOTvXkRdumHu9oYkt0DyGW4zzx6T/IF3Rj8kMQ6YOmLf/SLv6
Q4bxM2sFnZ+xmB74Fbb5xDzohAU6lXlngng10CVTtVyJqvtu9MwUQOsd60h7F0NyapNkb7TaJsqz
ddNax8FwTiP3Yec8O+NOv5aV+WISv7wCGIal1/4Eq/GOzOcpkS6qdAeVIAMWDZW2nT3p8ff/vPGo
Cv+bvesKS3DV4qLAZeHvexcTojYXqSLUdq6vSH6fHXx2TOGPWtqjdC1PnUWJ33oGnfnN8Io/ydf4
4U3WR6iGJ4EapazuSLEoSe2kBCqrO3SsxblLjS9qwr7BZLIJ5IY77K6xrR9pK/Zxu3MzrFD0/TPq
BYlebUOXouwEBc6eTtYIIZUkkM6O7joTsMW/25IFw2y/8uZ7ZA+fSRp9G0R+siQzaQdPt2p9Q/Mg
6nmSbvp8p/1yKDIuXUxs3N7dheWXp+CMC+eC2uiiiLcB1b8jov465tmxtePXlEM16LQ9chMaCjYR
0Z5FqTuLDnn4XQuxl7UEdAYVAVxy9SJK+y/Z0JgjoHwkFKeF1yossKJEKuuqP9TlcCBvE7X4utfl
E6XJvZumR5spmU3hnKbNV6fg2yflOptG3yl0ZJbE47UXpfqnuLX9qIl39YfTDKc2KndlEl0GAau5
ay8tcV8mYSOOa286EMQIvc/YX06F5u1pgW2tudztEpjQOIRWNuP/SLQrek4b8oXWOUGCdZmf3Hh6
QqK3wq5zDKHlep04/JwVDPqkuTJ42pN4saKtNK26ur9osftp1MEnbNWC5DQnftYi4zwa+XtvuqfE
IDfPJVOyJBWYJqWmxJlEixOq+62Jg2QoyGMPm2OAPjHLKLUHGO0V8X8N0sHsPA79MY/STZ4gwwjD
bUhYNxCG8pbocjd3zkEqyMJ2+KvoHbjuL1YldyDu3LsxlLdANq/JCMF3rl4dO91G5Bo5w8zMR+rP
iyQxxU2uaclfzmAzRR02jpduacXdO9t6b8S3sLKec3IsCTjep5hL7R6j7SR2punSSMvPcw1S0bGc
e13LK2Z/+o0j0RJkeTv1xzwGW5Cu92m56lIkcmbnMLTvvWVfraC/MPf+0RrVrZzyM7KjK8O6tAwP
yUdFEYljBAuBYa5w158wj6GSwM25Qmu1c2p2qNCwc2OZIzG7mfdTbl+TACrenJ+F9q1yo7Xo3LvV
xF9dULyCmdo5jdynQOuzlpQANi8FNtMPSLbXsOS31POjGbj4ZPllnX9pDmxjD/5uVr+mJqE4ffRl
WPUz1ETfSIP76MVfSQA5z8xJLEu+9MS+ouivV2nwGQbuvbL7i0kMmJzEM/UE8rvx8oRRvuvtxh/Q
uMk0gAGYRfvcLV8b17wqSDKznX4bPlXP8Vioal3UUMs8+LKAT7SpvuKUgOb8y67rn7lRvtaFAssD
eEOF1AGoca/cMeG8vVda+qJOdqp9jYTMao2FOyCDWasubeRcmVK8ggV4a37aKOjBvBnkoJ5C92p5
3bsbe7Q1SUeNmCDqBODOhPLQoPkgifWvqGR0UwSIsmWz4P4HP3Cwt0ik0WaM8s8EqofjOwwcX0fL
n7Vq28TiNMTZD+bVZ7uUV7hybSoPTVG+kuSBGdHQ31LCeand70EJ7gm2OGhW724cYlJXEGvWhGhJ
CqeU7Bj2/3JBre6itvgKGsSADFtiJpqYNSdjHWXuiYI+qhQai9u6KMJ1YCLHWGSzjrXXE5RE+gyk
MkLV4C7e6oYm3AS+2bBoyjhXlFK/pG7vcG7egfKuukp+ae1ASLJx0DqHEM7CJO+d8lKmHY2RK4zr
gsONN6Ilu8yW+95VfglOEevSSjNfZhs8LZ7TCAkdgrU1ZW8atu+tk5zHucHLp51QgW90xz4GWPSH
GBeeyH0ZojsX8XtJS4W0CoBIdGxTakfR6L5PRfALg+aG4spz44lLG6DWuxCY8FKFNVl3zbTKP23U
qd2gPYmpvKOCp8rXkKeLzmgBtyo3vmIn2M6zt80HY6cjcIoVDNp62oOjRClMFFP2vYJ9OXacY4hH
8YOtCVt7ieXgz9BabJk9G4N3EhabdkkYasVZ5tGloq05BOkhNvZB5u2RlBz6aqYYNN6NzL4FfX7s
uA/85zu0cP7dDdpmWAuHiDqg+y8DW8p4KikynC8gh9dBS4iVuwmGpwK/1UzOu0FCwASMuLdp7Q24
hbqt6p4t/Utpd6tFgBn+fHyh/8HI/T8wcjYTM3B7/wVFblPmcRGnf5sbLp/4PTXUbPEHvXMqkBiw
Dek5CxHu99xw+RGzluUluYzqHZMR2v/myMk/bAbeOpw5E8Acs7f/MzcU8g/OWQsjois5LNBP/3cw
coyT/3aUSQkjVQB1W36dZTpMMf4+DCxSD+0IeXibiVLDWOqnKhv3vT6RrpRfcLCuQppHGRQPRHin
METljytbj8Ta6snGYaxbcFJP+1BPf4mIHOHkUxubI2gW39b09Ry2W3SlxJp0u9rhbUuHV+IKjz0U
nx9Rnl70Se1l3qGtt3xJhltX6ycaTNyMp5MBWxWWxnrwxj33gKMtdFBLhAC2znX5f/nOVr7pQXKS
1Nsk2irgnoDOk8HeRvecKzPrK1jVfVGQreYRohOLm7TTY6GalUGPwJGWX4R/Dh5fyel2GUndBKiu
l+0Ql2gIzFuMAyfPWy5BCA4Ic4/7FazzPTGMmNSB+PCplq7HskWWb1Pq8K3nZrV82pTjvog6aDzT
3hRXJharPu/J2+52uBm2ZoQZcnlP5Kq9J+bTzJ1h1mLQql/0F3wX80g4EW1k9ptcZr/6AjVTvTHd
8TwkI1EF3c7Fy7KsHgj1C8Kr9bIHkjQDbwcuk6+b7ZD43QP24lQoNMK/v5/Rs9Kae7XZ2qUxneae
dbFTXIbdtp7vikKpDfA4WZLCkvHPTgO147S7zOA+w2oCtebmyr6dm62bDxsv7XbxQFIRaoflAFlW
t+m6beL8kjmhfmzqwGt2ruT4isZ9Lgy/IVRD59CAqrFbtgBs1NNjC7otiHvYagHoCPaWZvqVNwDN
b3eCkTKIiM2yZ5cvGk1sIVZ/2YPLJjBIAll2G6h52ki/V3TZQSimr5XFBqZwodf6bWwolHMILzvN
MdmMISpek5kA11lb7ZeVpTSzXt72+DV9t1Nxu10+PqoFDmT5ywFN2tE2Rnjham80tTFnswl527JT
BEH3IVVMZKGyJIWH9e20flNo9dYhyzlzrOuyydTkXBuc7Shh9j3NnJjcutrWN6F21UtSnAdSCl3Q
xOGCSaXjOGwKsLIRI5uUOyFrOHLCCNhoy9ZZDrfHmufTPg1G2n0pGk6xalvmQi5QVW6CRdtsETKt
IhK72wygn+p2Td3QhUWlovkFTkf6TEDrho0c2s2P5b2k1ZDXTgmTfduMX4w0AsqbyzZfBpRVgVSV
IyVP9FvBO9Oq3xBEuEHjdmxTzq5MXuwZGm/W3WTb7jyCI21LPvbHspEFUJ2hbLbIT3ce+9IjQhBa
9SVpUMYs39Adtt7AQNTr76Zj+Wk8vnSG2s9NiDAH8R+96Y4eY9cPJ1Ihug2Cl89ls8AIWi97c/lS
qmIDTv2mQQJS86WW/bDsPUceMzqVc3iGZrGx2XD2hMDRibHCcTVihYMRy1GUHJfVxLawnQwbHzE5
MwI6DFGbpTueogoRafxzWZOEPwj55LR8wyQitKzJPvtpvmmeiVNwepNTs8OptQ8Nknw0yu/hSwmf
VKstHyH1L2+Wz1V4rxF7QRC8z3A/cnb6UhNePpmz97QSmQL/92wzId+7JRcogSfMwafJ6aSJeruc
VcuWWA6QXG/Jq2SzLbuFMw0A5CYP0ktFygVYeH9U/Saz2NR8YYeLDX240xGz4d4CEJbgDeKUSly+
tFFgxpo2s5t+lnw9Evxyaa+tNj7mZnIJORMTHQEp5SkREVQefi1H6lwR98B57WbtOp1eJ8I+iAYk
hPFPCDLrcFTrgmulxWGhcYEbs+mUs11b6uUtVzeTA3j5zkyxnRQXHueVxXU7cxK6emwJLijLzQIq
zRaJ0LbHar2EkXdcI402v2Tstmi5gFvm4n85NuMiV+/XhjVvUWzUwQ4tD6UDtWeSdHI5uTEMHZcv
My/HJStem5wthIVE5vPA0bK8za7nN/xWt+X/5Q8YpfShQG5z+YSjGrqyWtGGeemz/LMEnLb8lqbK
jzVMsZ4T3chI6w7Ty7LaupxP0WB91NlwL7P8Qn76voNwtXwuXy6Ygf0xaOOfgl+/bA4rjH7Rht0m
g7kEIZ6qfcqOA5Z0mkbng8byKdXzy7KFUs+vXNo3jQnkDHQMH6axQYgY3BNWk4L0GvfkZhws2sbH
ODV9rMPHmu+3HGnL8rI74OgwiBzIldkAOvTxpN/bZrqJQSw2xbeSMULYkAtDaFC8JNYml2ULZ2iU
m7G7W1xRlrXP9GQtknRb2t2m6CfEjhyEy3UXkgGpbGuDcxo67ctj4+bS9/IjmiLa8sllOW4xZB5D
gzsGd+UhndcYxKEw7pa78XKFYFgFvIkSUx8wm5xvoB4vLr5RgwHF/4x8/7+6Iksx/b8e+p7jr7/j
k8Xy/t8DX0P+QeeCgS0DVYuyimBw+3vc6/1huo4OS0QIqMW/y7b/GPaa5h8I/HWhCyBY0pRLo+If
LRHh/SF1oMkehUzLdUxd/neGvSYSkr+Nex2+GwNrc2mw8Pekze/7W1XdtVICImwQrKk3t+AGQ8Hw
C/ZdZXSZgR7TTn+m9ISO2tJ5jWHXGJXjPanwACll8N2A7EUAL/lrvDwM7nDoyEfeiNHFbdB76XuS
QW63hARnUL5ClR2fZVxfc1N5Gx3t6Q73pTy6YjRXHZePdMqeRGwPqxwez5nKw5duKvMVHjndk6HZ
Kb36afCmO30VXOp6+jbKofDhGczHj2BIMaEZ2ZUJebh2c8KqR2xMs1uLuxwacQHf+x1XrH5PDCb3
eRCQimwGW5T7widYEdtwHhHBl4izhYDpbKT9p2c74thysyuryCgpIc3wACzhM181jvbkTTtyI5N1
5VndRqrY3RKSPDzPXtAdcipkDBBtuTZg7+80LxieoVOoZ10K6vDziLtwHh0/tYBkaI2BzzMxyo9Z
YJqQaBh+hFb25BRGfk0Gke1tZuIbYSP8kkHYHnpYz4c0H+yNGSIZr7XwrfDwj0ceEhdkLGhCWsXQ
AUsKKGnbvuWWgs/SuH7WDPKquXlLJEijf3W5TjWu/DElef1hkQGnO6CppsrJTgUki8OI+jlVwV8q
1YsbMZsz7XVjG49oWEqctIuuH3YV+FzUAUn9lEFtDPFRPKeNfu5suEWFE/iFNcoNEQYENXgkRCrQ
hJuAMOypzqsXTPjFsXNBQ+VZiOGLQtamxiLvi9T8LDIj9V1L+ymDcmBMHlKx1byXziqfkjKGqdPj
o/SGoH5WaAV3WTnC/U2an2VcTcdoCaSychd4qtZrqwyHy9aawDkkklA/dK3nRFFOt0Pq1eEPV8n5
rC9k+rwj8SJx+w7xbfquZ021ZVg+bcvSNl9aXU/Aw7nX4qmTxvTuTvu+mKOnUcrXXnAW5Nhzhet0
F68nqXu0jBhaToidudGW+pIpz6kTwjsop9hPBihwqrGOmPYYUCK+WvWqBVkVVDZCPXcfZeSdUjDz
NqSAu347hfexi9QhIjNLmTnZyXYgfGEwobI0Q/j9MBXvmmFvGzd3foQvaUiYn9aXxW3mX8n0gYDh
Hl+/UvX31kB35DAguCWRI25BXv3UipKYiMJZxP6RjonIey3HT4DO3YHiTHlpteuA+nYf6KGxafCI
0bZ76eh/+aWwApLYNGwy+ktfpxGZXdGPwa0ieCzlcHXsabgyM0s4UMS1D62/bLONX+bKVAyvMFrh
HCBCphpqH8BffUtJBvMG9fng6RgWU94y/WlQoD0BIblb4G33DKTaYxrqz4PTJMekDYd7UTQ5DCkx
bmPAIiLIHd81u/b0eDAdoyXuoirWBMwO2zAekWa7b5FMp1swy/GmWTxr0okpSDqVO13Z25CcqdPj
Ieh5RsAkYctjn6wb9PREXLT5RvXSXFuR0T6lTPSf4qiBPlayYtSYozQmkGeJY86UFQCFDruTiAR9
CV6TQXYrCWk822YfvRYBpUx98uTxsUgBtFiVuSDjAw+SD128uJEwTPZdzKbQI+te1gxVosiL1x4I
bLB5lXVtw8JD0FF8g2hD3XcsBYpKGt1Equf3/rEYWIMJOr3c9BIvf9y7f/XoiQFUKi/aOV4jZuhD
6mRWBgOJDrn945lYFh/PWq3D8dOdyxktzTUiMhi/ZRvE3aksB98YMBV5OjyI1QhEZJfg7/sk0/ov
lI3N2gQPuNdsMzhFDg/tNL8mldXSSYMqFA95fjYF1IlxysrVaDYCD/2cHQayLNYkc5jfEM4ij0ze
Sjl69zQmbC8edfurteDDmP03JzQbP6699FyJ2DvgKbtaumAAPvfyJVzUm3bVmWcd7wep8TX4MFsO
16YfQG2FKj/Mc/j2WCK9svddB9364+DQOsaSlqzJO+KauHHwyO1ILmteM+ZgCKX4qJj15tVT0Xxq
TAeXR68TJMnvbac8uvXLgzl576qzsiM+XPeC2AZ5AXaoQSfla7SBUuiYkJ8fDwod7yojDOMQewUz
gYJ84Jw57y1viHtTPVatXowh7Qpew8zCxGHspq2AuQ/UY0L3pzsTiJJkNXoqfHks6TIu2RBGtbfI
EdtUWs9NaobDlBMfzJyXM7QRzbODERL+JL/SUHRVugBrlUvmabRSsflRu+62zVT14nGgbuoeNMzo
JrY/Vdavrm7+cQakBYQPmGp3N3OiszWWptq5CWYs3pttXTDSUNCyYJvWAJ5WAcT5q9ZGwWHqwVnT
BvvHH6SRt2Ri4krIi2GI1i7W8W2pmxsiH0hDQAd1C8d03thGk969mL1rZYn5jrqoWKWjNX1SIhaN
vfdoG9weD2VWBreI9CuQlU+PV4zqMg1zcQZ86J5rWnH7rqo+1UjSHvPOYDjXth21NzUnHoMF04Gh
2Bk+OTp/9nnnXD3DhJbuKvFlDoDUiUeg+90J7S20UcvC6VD7xyJ1fgADrYfQa/kpoXwnnFaE27je
GfGn9zolWbahjDTvH4slR/LR6Vu6X3mJprs3zjEuXuJ4vXAtM3s8Bojl474bn7JBS988w/PDObOf
H0vMcFeyhpqdiHygm7N7vJrlCbrWeHrRVfLShaH8ihe+Ygu54LnNsPvEbUwCOSlg39HCbnvail8W
wmq022b4JIwKDF5PBefx0RoqQTh9wY5GVDJ49VmTq6SpwnOYaNqu6zAdgTonly3FJqMPwaJO0NX3
zCCGjbHWT9sdN2Mdc6bE5EzGMSQDZ2jVQWXqxVJee++I/jqUTQ/csZ6HT5EhbZyHH7jD1C5siELt
g1mdYy4KK+yg+LoAVwoXDoDIgC82lTd+tIIrsOuG1iWqRfcNcc+GzuXW6hAWxvWYn0tL0VV7PH08
5GVanBuB5DAKqX4WdKW2NnjCNXbweft7eRbkeXboTCgw6eqpTHMYnSoLf4JhwbJSlvXWDvLwAwnd
cyf76Tm3BtIVcTvIVmrvzTBmh9xLrU006uFHIvFCG85IxoCrZ2/EoLtLPI7uabeAY/DVaEtn43na
sEvabnw1R8Ye85TeTHY2BIQx++n0FVe7dMaRG3sDgDnFMUqJtw68/vZ4aOJquNXQUeCCmHAwlh+Y
uQQTpREzoekWYmOglTLo+2+c1Ri1U5NQCIxJoYul4rHYC5wj6BG9fWaM5vtczX+iP/+3H3Ik8aOJ
++HAnv5uh+JOc1/706qIze7Bv+gTlNnYIoVhguc/RL1IVgwAaty0q8mmC+ZNtEOF0YBMxU3q4E/T
SAraaMAfL8S5nOhAdW9d5Ln7DinSXqsH+VYiOIEWnH+lFUL6uJX21ZtSOF9AWNePH3gDDFQLm0gV
XlB5mEeisVjVBSyUeGI4J7jBfy+WbQonj1y8xw89ZTY3/APnx1KsUvWCKmaTkzS1bXD6E6EtsCr9
frSDiOcQslYcOekJwWJ7dlKMOY+H3+/5v5ZFMR5tkpEf79Oy7lsyyWmro1gvu6nKtqmOo0GbKGMR
J4blFcLm0+MZUUt/5TXhfg1pT0/V8iAmKVYpeO5l9xVcoyGzeEbmN6oO3/QJ5KcM62JLusH0w40K
X42e9m2ITV5vg3xLf21CnJL64PRZpxpouiRB9jA3OOsrp64/R9/uqeRpXdHsOuRSviuc8g3T7eHx
Y2aC2SaFTH4GPiyei8Vk3yyfa6Ycu/BcRPDyu/kiPHmrteAt6ePpQ2b0dbvKo8mcqekjJeIjHl4r
Mzy75lj64Gpiqnax+zpWkqy4rBN/ilC70EUt31uNHEKN9uisGsxvDlUaZdOBmeKy27R9xGkokgIf
mBvdiGOAR6SiZv1YTGB83R7P9KF88YIANMjytsdD05CmJdP4xz9finTybhoVHRuBstkZhHyzDW75
DYKPDX4s+RYjNgRgj9Tp8VOdG/TaqBERMVm+GcFQXjyjqg4yQ+GQ4S9IqbW3DlI7IYgvLKOXAhfO
U50Xm6lcAHJaF/ldwW1r1es6Iw+N8NDEWeqdei0JhSZHTBPNMScMLVg1HtQBE4aE/3tZExqZk6K3
wIUTPSbMgivOVDELgt4Pjb59YoWK2+MBBkWxTbWphXPSBKesCA6acnu1wredXCAnJ5cC7RpWvez0
eOmfrz+eaUw0wfNXVy8BVKpr1RUX5yJ81nKTLELrR2xFzpO9HLmDE25zBJjtd8VX2uncT07eQNbf
41nnAcZMAnjx3hgTgfv3Hzze8niQ8MBATTjjdhqBba3itGn9KoILUbgKqGk+Xh7P7OXZYzHrE9RR
jfj9jsf7mzomhik2x9ewNUkv1WLhF8sipcz8xFyqWDFYJxNyxCCeE/fx1Lr1+AoA5BamJJTBOqj8
yimzd50UgpVoG/sihyR/H1KP3hpDU01E03Ns4ZBZ3gXkKjvV0zKwkWuraN33tFYRldrYuBvzcrw2
TvrsTGgf4kIBz2VitLZnRvdOVkTbKe2Lj9HrnRWNkuDc4Bd7V5Gvlpc7OdunEVoZdFsWbTKGN2Mc
2Ac0O8VHDbiSC2QKSivu9nM+WPe2+9EmQ/4W63P60qL6eSyJNDKebOruj6XBtbtLMxVwkYBnrqIp
xp9eJMyxsiXDfZyDHUJz5gntoLYGVI73bnIIJY0D95r0tGLqtMT2xWAL2FyQPDVc4xNZTDdQ7+HN
Ll6Gvjc3lWFlXwBFcCTYX/FklhvJfPRicN+7TraGL6lgaA9+A0FVYm7mDuC1CXqeaJzSRQEKJDFa
Hh7MRNNsJz8NgBM9FqNqRmMzlCZ2x4BOiJMNAbqOcD2TD3bLc02+aMCxVxh920OVNvZLgaAP9oRx
fCxVcbMksScOs+qUHpIBbwDuySf+oBnyV59e/vl61GczwCdYPhBG5BBPZCuGCQPVafjZa9Grct3q
07TIkQw1+oqWjnDFmMxtE+nOvicx8SOfjfdmKukeKQ7CWuh+PpuQWwoDF8lAYmqVZeFHqzrIIDiG
jzi+BBO/eN413oSkr8VbK9yYap1VOhdOJe6Uy8Pj2eO1qXGOqqIKT5f9Zx2N1ZF9JF6GJfCzi7rJ
NyY9Oef2/PxYr8caAv/qfKdsXx9r/8/XH89yN2PPoxU+K12M/hinMX0sECAF9ys0eWb0ahQBcLl8
XOMSnF6mroqvuU1PbpDjy+OhKp0MMHlDyGNdQ0rryS73pjBHdlU59raqafL1ZGFdHw90qXCLRYqY
Qw73y+NBIxRh00Rjv37w+UB59euwtsYtjA3dgVKwnQQz8hrF9JMjSu+pL3tt3yKvRGi1vMPxYPcY
U4FqkDnLRV7SaKouKfSgSwdz/eLOtVxQDTw1QnmA6BIeH++shMG1vO6g5VBdcFLYzwRXOr8fHotE
odHBYK7zqebI3P3LWx5vbvtw4JbEncASKnqKkX4eDeZAj6URsqi1ejwFqbZqZmvizsfbKCHQWTMM
QLW9Zq/JduuO0h3m98iGSNwDcDMMJV7sUlB4AYRLe1AdZ0Xk5GORWHNng0i821ip99GZfX53xjGg
d63BDVgWS9pyFzKPPuLUyQmG5qFTwWru++TFaE3fyh0NtvMMZLt29YNeiPBO7yLxR2xPa3cAgDGN
NikWjDEQLjSUG4bpi+vffO7Un5LAvTvUa/tQNSOyzyBI3gaa6n6D1YkTvEnfppYwS71P9a1qtfBQ
xA1RZgbxYV0pVj3cAWCwx6kNQKy4KePE0ftwnA8giiTWVz35VIX9ne1V75zFJ8Wctz6FthzXZm7Y
qx44/YrQLCbwHZb9prV3Mqa2C5eQvHUUqhSfw/KWO0Q4iDExDhC0g0NqKKbWsHNnrordpEHA1iFW
Sq9qCNRkCpNmioh7viTZlrB5CWRtrUudMBTEe7w3E+Mtt8By5E7l+IaJlJGk92LrZdE6HjXvPE8a
f3iWYt1b0wfi/V82npm1rLIfhONSikZYjiXfr4eiPZkRkLGiNPeVTZ0ANGm/LRjUEbbRN2sVaQwv
MjM5jTCctuy+fRcwk0/t7FucVNnBYfIhwLmcvc78Xhky/xASD9MceDOZPF/FTNCerH7WcZt/jHFb
n5j9T3AgmV/Xgd4eO8tVO70Dv+EIsB9VntMLpe6XpO+dyfi3MVI8PqR5qjKxT5F7JSyPHr+qf7XW
zF2or3HBRkxhW2Xyof7dFtY3R07xIaMGKvsWfFb5F5j+4Bp5HfbmVidpI3SyGzs4v4UdMa0zLWzm
9sHGsdWmapv6iV538pJ4lrEebeNNCYPoRRQIToWdGVcKDnZKkavMODYFdlWqA0hc+jVnXHcti2xc
eSFjF0hToq7rc1VarxKf5z6PmV/GmZNuUXJn7LPqVWu7N09a8a2R5Gd5tcPlySJaJ8gTn0puuieK
91KkM1XY0T7PdJlXRi/cvV6PnyJM5LO0oCo5VUa8BgmPufdeL0htlQ7nxgWcgV34S8XqTYeaSXEs
mI5p5zLZwBxGzSD9VdWIPbMYq1m7JD0lkPCC3HRRJXq4paxk66p05KC3b4ps3GMc/DSVER90LO+w
UjXMpv20dmdmdmXLHZScN5rq/GqSiMRgdgelZ1xhc+x1unkq52FcVzWBumX9HWfPX7lZVccyS/wg
TtF6jL27UlSC8oBAsaCd0eLV90ZxOIE/zq8qM5/zljz3Wce1nzUdTi+iiA3Smg0biY/dgpifGW0c
uD2Q4EQWh1b+rMfW9R2rfKOKiG7BIgGRGxXz8aZdkdv0Pe86/TaEsdzMZTBu7LLOrsxVYDYSTSX2
NOPpsax7PAlPrZWlT4N+jO0cHz5YHsiJ8Slh/LHSVJTtaHIVVMzMnBFMUfh4/bdMI9sNesYAzSwB
2u6EsIlLwZAmTx0UZ4o0JYCzKi6/KUt9kTkBGCCZT7QZiNmdYK5iLvRbb+7Oc1QYqym2v4cTs1IR
hXjz0R+h9sHGHNnpysxRpLdK2zRg7dboKK4TRd8L1Rc/LRJGimGNrjGObiIRu64gjquEOG0AJMT3
zJ/Fc1FkWX2gqEDPJ1T+ELHFvDp9pten7UAdrGtPhruKsgQ4s/ooMLMQnlJ/tQODwqZo53up5m9U
w1Ow/dZ812LCxhs4RdCPUz8VCttIYpCY5gFU6ctzNj5TPN2bbQ8oq42BypcRySU00CxQtIwOj2bQ
1RdXIjGSuZRPo3cuJ9pi0DawlHgW9YZOOzhJeUnG9rs2y5hTIfd2I0Xs2HVuuSw3BWyVPaFbHEM2
rMhGvHTjgZhmP++7codvl9GUNe/o5//KdH0gboMhlWPpzcGlDTc0kEgMm5MtVusghUk5hLtWhygz
oq5n2ASSBMx0e8wZFHO6L1R/QCr0x8xtYg0neCPDi0w6boa50x/cXEe23GbudjSs17FNx6fZs6Z1
lHouKSn5prbdlBqmMCj8hs+W8y2LQntL0fDeRNQtaBLutDIQ8O2n8HsXgvw2qEkwXvyMRo1BqllP
r7lRrz0l0l1Xjg4KKtT75vBsBgoOBcOLKsnevVhXJyyZJpQZdbBjZyBGBL0gE5rgqa+/67EyVwgY
zdfRutdWKY+yEPqmG0IBUD/x59RvTSgXTkrCmpsp4Zt1+A1InLY3ZltsFOCAtV1U+jGFBLrt3Rm1
hhF8Z1iEDKP+a0o6ztcpfjaaBmFz59A4nRpft/vncka0BBtoPhD6tpnrUDIMBgtiugIQtglcTUe3
2Eeg7rQC51hbB5egQ1xTND+yeblj9K13tKpKYAAB5wkqJy3sJ+XMZKA10wvU2jMI/mBdIyJDlNnP
/4u9N1luHMi2bP/lzZEGOBzdoAaPPcVODckIaQILKRTo+9bx9bXAyKybN82q6gdqIhMpii0IP37O
3muvqtGGFWvpLzYKtT1srWKdXHU88Qbr7qLtOTMDOT1nrfU+0dDIapu5ZUA44bzmBKm+TpMyw22R
ISPLDQfnQqktODJ0XNPJH+mx6/EH8T0Mcxq459rLoA7qBWrsd89v6tXY9bu8HqN9FBufvs8w0S2G
W68k4GcFEaotN6COnUWQoivppX0USEEiK8gOlpvuQ7311pVfyl3DMPzE9HDY9OOonpU0IYATPHuV
TDbqRrszVHEDVV3GBH5nQeBFpBmAMkcWN0d2h6TyCAFKw3Fja5zGUw20qch/1qMMfrSd+Vmn/qsX
fjeThT+3HN+a0n6qhOk+55qFnNwv9W2cOOIOkTYBx/Q9JE6xH7RYXFWPKr0ZSNgzbLDqQRxEd1Nj
q6pNxbCL5ot+lxic7u11xbLOgZBfUlD15EURZq6AgmyLwZmlMx3vCSacxjiQZWUu8qkwVkScL8ow
TGacI0lZ6u4xPMfpo8d3a/YCVEmsg8bD0lGQyoj2qSvPNqngqTtuAtpkjGg741wmgckZdkrLtROa
CFTnK4e0mL/WHnCl+aJB9MzZKnGs9Xp06DhbahIGXYPDIWyZESeFcaTB6gKxGqtjVkA1GkbdXKSa
dYqAK7Cc06YLXJz9j98exvWIQfx6lOArhmaEx+KESMAKsU+zDstT9OaqrHuqnNlbnTHnEV384rZl
tlQ1A14HD6OeNBYrjXUHo4p7fKFzmt6nuAgTLz6kxRuDRLEjudbdlr15Z/QeHSq3TDciAJpAwe1c
Crf9U7vJBAEF4KwlSnRZVbRi0kpRAPHiiAVLO+gBws3RmL4UNs7S/Sm76lkkbr41db9m2Kh1S53I
LIoH0R0ePyxYe4fYjBFhjWWz88I55U2DInkUJilRQ0D6gPJSHyibh4e+4eNFugle1HfUya1lufCT
BEcoJFQw48Pl0SV//NbSOOUgm/KNX6IOsRvzInHIvMH4OlcdqzeA0m4Fy6O9FOanlmTeJVERsNtk
Hr0L90ZHTh2D9BLNrYSC1hWDFzPc1eNe5J144ZpmFUH92u4cF9+ja2Mf8sMfUvb9Rnn2U90ppHK9
rujKlHKbY81Z1qE9PJGqAq669qD7j5QwlGvdRllxsAFD8R002jpBsH2unO0opu+Cniez1gbDiEZi
Wk1w8YZQ0m3bGx8NoBrUmZCAEvQLaYdtIoh3li4xAFo+E2oI2EJgC86q6i1Lk4Ojihdm8ul++Anh
dJWPJL4MJc7iNmQwFoFtDemYYbF76WovO8RGcI4t83mCFrAASwX11yG1iNxPWPGfcWJ1WxeYCPEk
PgpPB3yx09ktq+FXHGXZqXIZXvdhPS5brf0iuqhZ+kF1SgLnrZj7Nn5JYWqMdB2DycVrYWYgtVHF
+sQmqsih8te8fSDqe4iVDUdiQWaEOembcdS4Sv7M9A4DqaNBnusQMoTxj8ZoIeUSixaWakngDc6v
pDhVWfdmZiiSp0S7q6jRFnlouGvLTvdmbaaH0kle+5ozi+/Rsy4U9uPRgTzJMJpTapSdsx70izXG
qzLQrGUQlvVzMtobMKbvBTlvsz7wCjM0IyHT3vadM+6Ziq7AkOesKA5odyyXpjPelDZYxxg6yhLA
srcd2Diusgr0tGWxnxGSlKHB+R7F4F8MyIz6LES1inEp8YVfBq3DuwMFxuckJIuA0FwR3RQKxGcG
m89oeOx9U1CcLIYQOmBZ0Ll0MsYMtueSdTCZuCxdNMiCBarwZzMsrtts+OFp3ZueqngVhAz7xkCQ
Rw0Xd2eN6j5kPewTa/rNBu7I8Wse7IH62DFIzOut+NNLBfRyabx63StPYMDRXvaLppfsq4ryxNbX
pE9N/IsGHh8krnlCf7axYbG8pg42X8fVLGAZ6UF3Se2z1G0S/rhOTevbEa7A28W2wWLwXNA1X0aZ
bTybsfwyVI7vlNM1vofUPPvz0krne0eMMm37OmJ4gz8vg9SlwRljJ+Q4b7D4yXVkizVl8qvxJXDO
Fk4dQDRa/vBiLF1/nUdkW9czjkZHeCnQwR+JoRnr3OYM6irwQq1NXDgcTUpl7UfBgRdZ5DM1yG3H
1ghWETR86LRzJ8jsnA2+LvpeIZqpBIb60vOJMmFC2y4KwEeLsZ3OwLXSM+dmKGc+Sos49MCo5FW9
6pNi2FcwZSls3A1xAuPVctQvr6u7r65qT2P4rYMzvNiFe4v6syaZM1YyBy8kQqjR0oiPjmsRa9/X
qxSV4G0s8vcmiloq9RHWRpocNRpcP5XDMIY2Zn00DL0+OXHDLsGNfxitVR2yMDwK9nALOK7LLNS9
dVjm/V6D1bhKjCA60yH1ULpg6Gjh8f2kiDpkaRxeM0d8VC3OtYw8usItnTOSX3IxAfpvNLswryp2
UXLlqrl7lTi1kVrItHvRXV+9ChqaaysYb9aYwPh0je+JFIKXtLH0BWWG/iXMaa16w7zalbkShDER
W4csLlecCk1lvPE50TEJk/R3P/VbMvBACziUG2GkJZs+SaADByMc0SwwkVrLi8CDfwTCiu1Ub7/H
OCKIN3ZXw+SX2wgT3Tbi5L1XmU/refS7xaiVPyNJ3kfIrAPb7XvVYfviQ/DqnNXNDI86aRXgVL11
HwX33lFr20zNQ4MRrtLGitZYOyxaUeNYgV1aD+yQOPXoyWBt2c+BBgpqtv7pTAl6oILa8FoBMIJ5
fa5zPVt5xAzQdnXCnWk77d5X6ORdLQvAsoP9QS2Ggb2eMUB/f6W3GVHEJgtXBzJREXjwOjDs0ctD
SbcGkzhjSP133Kv4NJkDuZOht6msrejtcWM6g7oCHay3uoXITCNoKy3hPYQGFaWv/AtLLAmLJpz2
Aq9voyoNjc2/foBhrFeFcDACyBimlr3lxF2sLcAKeyOqXOq9vH+ZG3jvdk5cUWmkHaxKGN1TVjHE
qwaGGGn7FlSDtizqgrqsYHw9KWe8twVe1rKrPgzL8taNTZBFEVX3souL50HTzjBuFhbjur1kc1Qb
FEVuDlldkJ7Ctj49GpODN7lEIS3pbB7ZXtDOFBPgZZ+5VW+L28x/I22XMRVJYq4rXgjGoVSiZtKC
tT3YLac4r9hDDWoXjt2PL65mqiXfDbHwHEay/sQJnuSiTTuYvz2l7zAMO2AylTyGfOQpTS9geYb7
rFwiCse2TFZxnA87tpq8AdWYkGudJq+caexlwgQIt4rEkgUlfhOS734Ja0zQEm3wsiMLGXVhZj8/
fhRZf0UMitLB8p6lpl6bEBB+j4nDRtIAPNE+Nlil11Fygh2763Ug/RGDXJe95rIBJiBx1C90Wob5
TGL3cqQkFZFoPpoH8ApLKemYU3QMRNcES5FUN6vThpe8T5HpsaHaRpJXnozVxSVkDCEmLzdGt7Gj
y49MgVEC+SJiZeSa/hQT/QGRrT7LEhXY/HmGpjmsY13f0nZNt72ny1tmMBVrSrLG455hT95eQpWL
Q2ToAimg9VHgFfxVEHtAz6OkqdUeAg+Lged8xrFQbLM8DN1lveoGhjJ5QLveLZw/ZuKdSXhHjG+H
clWW5NW6bLXCqJyIpa0OAObIuQwMlm6gWPihs5ipbPyZO62zNRDzv+mT8WvyC/dYGBC5JpoEWBdy
cx2Zrk4xFoxLK/e1Y+CMH70v3HrZf4cTZIUS9rydmIeUmpOo7uYjQpqwqgjZtBO2uVLy9mPVHzwj
W/HtVcjE7LtwK3OXj4Q+FSUBKPGgYqKyWhBwWfAhpqhbarOzOcuqF6dp8x9tZX41cIukTo5soPJj
6Zjla32K9fnLKnJ2hCVKvqHDcJF+GKnOY6atT6+X3NrRpBQJJ24pNdNf6YZt7nopv3HshocgNo6l
EMlNSyULrLsaGwwyo+jZjwSdt45w+NGytth1sFFHN8P6oOsWGIAMNP7YgdzPJbALDAQUNFX1yVyb
iWejfZUT2BC2aQtjfPED9i809N+ZgXc7QbCQJyCW6gL2Mh6Xw2QW9VkrOankDeDEnA4HX/yKng2n
yLrpt1puX615EBzDN6ejf0vdTGxss6zOeQQR3NBSYs4OPa2rhV4HrU130f4ZQo/b51NgnBOT+Q9p
KmQG+khuQpGrC+cCBtaWtfdwkluj055HO2vPDJ3as5bVp4bNIOg5UVPBd/0yN2LJrnJHx5IqPyzg
SEScC6pOnZxMrbwOh7Ht1v2KNC/2kKP2HpmOswTaY54jWyNZeUzwy5tWYG+67j6yfGKT7JZNZ3hL
ss3R3n5GJVOzsZSLWplEfHAOO9u4pjYduv7FLLFnp+HrvyL4yLte1DoSsumj5wz391I98GT08q2C
cQhiHpDYPAUeINBOibNOyD+P1FnYkzxPlS/Pzqz5HDu2CHoSDquULz50OJTVRHS9sZ2iwz3UfEet
oXzSfOel1WzKuQzcCX1DegI2xpq+dRCt4trc66b8YRRZcnaasTzmnGxESiC22SM6ZAy6ARBXoPcL
4SpX3XsQNn/0rOy3oQlxIanbbo/8jvNybXRrFDnDWpokpzA4LwmJWLMFCFi2ykM8cTJJmluKnnKH
+rO9u+RNUi8AmwEu8lQrnlnVMPKlN9Y+dSWogq6p8hdNpDgUi2opsyhBsgKHPqYqOXQVnkGnZtxK
USqbzNiSXIhPRovSZdRGH4mWVG8mZ0QnrMnjtPqn3nHGE7VVvmZb7oKTINxisuLyz8A0hfxUyaq3
8YCrrtrI/uNgD7x37ZxMl3qLpA2yZWyY4TolnGFNtPlLS2beljKtYxQ0nhtD+6WsLvtIDUEPGLmY
JCvvhVPfr9CkhAzyRJ0rCLqwOOLuVMTxxqx1uQ19NgBWE0/nAvXAqhWa/IG3ftdSpuoSmHjqd87B
dhXDy1JfJRpJGYSH8dHKJ80Nf2uKTphZE/jsBYAk6r7EJ9vWswBkaJbg7Pz4akYiX3kg6LYoiRs8
kRCCNWeMr6PljZvQJSguLQXN3tmHCDJaW2WdUT6BfCfDNH2eODlJdkqXOKoBefgt4uLRhGtrypfS
6YyrJNJ7UQwqX1uy/ZgzuCLfG8/2qHYBAMR1pmKqg85s34Cxlnph7H2LiZJlfhjVi96V6s1qY5IP
AN+QwTVeEcKoZdDQQy0TFzaF/Szo7piEQp5bGTlvBhU1seZOvGUnSMwP7wXDd9s8dBBVEL/OckrN
fy6JMX4hZXlTCnJ8kaScCxrDqyrItpU+PHO2gXNO11VZWPyGfE2SXXbQGqG9UZxw1CJ/W1oBmpyp
dtkgpsHWoZu7HuHcL1wKcqXX0WKCQhCncfoakIBwRclgh0X/hkol2XXl8KFy8LCpzURMRsnRsfHy
9t05gV7zzMjhWOrp+0jKwDC/eWYEcaV1zQRrgeuusL44Vw9Q3hMBGxBA0p/KaJ7mEvxiaTq6brR5
Q2NdlafJq9WFxzHVPQQ3KVAUqTa+N9TLYgQeWzdhtU2TYlMiLX0zXeWBTGEEL6jfQDGHHHNvmayz
Q4OqasHY772KhQlRg/0RDWB1Q5anu/2wpAGqkxjPzWnbzhRoDrbMZauZspw8eVYE+FokxkpaP5kP
It4g1XpFkbqya4LXs8i5OcOhHGiFuGXs76gMi5PtK/TR7FknvwsOior82jaM8TI/pM1CcNLVLrPy
IGsKvGKiv8y5l60TE/khK9p9LWNSUOO9g/4a85yuscfqiREz8p2VueY+CpqTlVrHScAkFoVzTQR7
uAKtqJIbBw3rRpOKLAuvnK6qA4g8QRp/XEIKyWzbpP/tr8lJ0K+PHxMtHLYpw1kh5G48g4GhG6zS
Hqm20CyWWAdEZtKRKEMYarJPigZYheW95Z4aTiIfxEGlyZaT0CmxQrWuOup7h0LordVmPnQDY6lm
WOCY8V71Fd/w+1QD2/LGMr3ScUiJiuz+pIVrMlT61dCzvwK0CdayGp1NOL+IKJH2bmQ3hXG6WBGR
a+3E/Jz8/h6wR8PiKTGEbofcEUsnp7gb9Chdee3Yvk3Rlxhy3g2nwqFtlc1L4xJoEmnNSYYXgcKC
KVJbbcIRkXUVZVf2cha1B29i5Rvp1Q1m+XsiofRUhPSEHs1WVo0oAClpdCVTDz+09plOvksfwpuc
HRS71svFSaX97wAW/4ulR3sLX9ezpmW71iiCVZ8CXGuD6Yy4MZuTAndGOh0ne+jOrG/vrB3kiUf9
k2ma3rM9TOpWt5ey5kWix70MkLavSUUVgN6Z/Y47ddd8JD/P8TBsQTNcRbN/xErZPPNpwg1nz6VJ
IixiY3rNRbPKClMD00/7BwcWYT1Aq7OhaM4qMt6wNIxXA6XFMizKPyFx7EsTrUtTZfWF3u6T7EKm
7yrhrI37RDhNtivTjqvS7BllQnexHcbzOmvIokhciVuEP9aNXHStRf/GVf5+tJR1NUyzRXeD3cHN
MutqS1ftiDZzljYU0xWnOVZjoxqPCB5n/DD/4QfTazrknwVRD4TeIGBkidGu1tjYl4Z1F0HoJgb9
f9WChEw0HCRIbK6PHwj711peGi/Eb2CBRlOzdSQ1UVQQ8lOVwS1l8WRAxccSFCPspqydboK54JJ5
TEuJP20fV01mQ101MrYy2umnFIN7hDhmc84iuqllCI4iPLtJe4ZVDJxNrRw74OO6JLforRTRd2iH
b20Y0hzNBWuBCxCWLOiI1dwltQnlVBjRBW4C/U267xhhgtvjCdr5tEow67w+XqG005c0h9NVESQ2
ZYnOCydQuu6MaFu3pEonE9YJSsngNpaY8lz8vtspDeRCD8gU043AX7mRS/04UmtZHVuhuhmCnd65
5qLIh0MeuvpVUpPRi2cLWKuRnNkQnBpbwOqg9PIUzLLAjG9OC0J800eF9xKbZIGT6MVMWYojenb7
UglxEeNRdYkij5zeS2GaUAHQxlZUmqucY3cb+eba6evoNe6n5taE3dGEOMJRGbQ3/HC3NDHMMwGa
7S0sEVuHHsbox027zB0WfTXKA7qV9mYjHFvG0gEAON9RYgVyWaUFMpH5f4P5lfqupW0fd1x5frWm
PedtHn+loV5sTMWG//G//UAGFljZcP245zh3mh1z/RyDAPecqmraZ2nJUHZ+3Mho3admJDLlcdHF
g3jU7LBma8qNK5aJk+OKr79PynDKi21Uf1+rV3b+c+qL/d+nlLHrHD0ii+Z7xXk5XBnVaMCCxmUN
nDwrm+vjTy1fYZ++6uvjUkhjJwxz+/nxAJkfv8nRSS+PS2Zl/va7UP/7fmGNaBZa16bHxz/KWp8l
8rH19HgLMO8ikCjzYf/4V9/I6InTZ9w93gLQWHPArZ1tH39FOxRsMBRkm8dfh9jRNn4ni/Xjnit/
inZ6GXWrxz2LtqSbIQuwnWVzR17SXgYPQGMNt3fFmXHALVAas1wh2YLk6O8j47Jl7iprj/6TtLRQ
AzzpgV30k7pCLjV1N7dnn5S6hJdhhdu0yL/vGNazJTE909Pj4sgOe4Gexj34PnrPUB+ZEfCJ4PoM
sqMOL+tmsIouusqnSTxfNCuP+tSK86dyVGsQoOq1GLRfBAceQuCPT39PZYaHcsEpgt04f9dbyhoM
Jtc8bhhglZj/yyy9lBo6Rt/UHVr+ubwN5A1u8omjqw5y7RVfKLmH9D2yQgJ3kwRQjam989w6XBtt
DWuLnXFI82BFEDZigxZxYUhODZxL1LRDCujKpbW1zlst3iaVbdwQ+kKvEOF2otNOp9b7Yc6rQhjy
oSH5KBeUOoKulUrvlk2rLQhq+IjzRW4vlyy5c38qfslphV3ilO8zVEE4kkjD/x4MA18eA7HYNpyP
6aKGjNLq6bHVaGJUxijXRq++NZu3E7Eu25p6ZKImTecgnf5bH1kw0TwvCWbLnkSoixtY1ApeIoEm
UzrQqG7xbXfJ8J3rhIgXs+TVMkiWyss8OwSDwhDgxOFyamV18HKadLRkfmluhYfWS5rtAMvZiRp9
nxH8vQSNguK1+gAmg4rQmYDbwvg9KI3uZQvSAYm7jppRFhu6L9atasWidOW4jwaNUQ8H8IIsB6Lg
D4aIVxyTJZWde80tU66TXnKqHWpE31DqWb2Z54JbFJOzy9wOUWZFO5FF7e5lunVWk/XluqPYqmC0
FgAxCM71oxMZTfSvhQ7qpJTVUeVeu/dSjvi2Kv1bZLNPVSnbmto6IXA6JcoM3mHUrkcnThf09XTK
WeT6IVzyfTkJsVTEwSUdxRJktWDtzF8oKsdx3Rc+ommijfVm2IHXRPVpkDcZWKjNcntOr1PxH5dQ
iOXYsh/txgY6jcY5P9HM6A5kigkoHN5j2Md/PIhKq6m30TRoXofB2+zYRIsnZeOsK6zhp1sHyDJI
X1P6dC15LIVWA/7J08BD3fhCeedGqEsz0hclsUxqcf7qIJHdx6goEI8h24vC9hAn7rTIOymXVLr9
dkz6nclg7majW3kxvGhb5s6a4OP+LSUn55Ta1cDsdNgZnoqetWIEakKuKg4imoOe9QenSXIHTVDs
MYH4DEpkcnftKgbMbhwSs9VWlZamd7vU641KcIiY85eiVkMMk8Wetgll6QnDKBF8I4oQlw7lPgzb
7M4kuluI+sfEEd1ioN05JFDDn2x3JRFJC9VlxQkaJfiMKTJJPB5/Y7l1It1daob7y69HhojzI7PL
PVW1sp8fDwxIAPbOjAhEj7ptgiC7F+3Cjyf0Vj7qydwhCSrM4RsPts9HwbzbPde1Ud6hn8eYw6Jj
zGEW9311rxqpzuh1P23S2WER/wixt57ajDYDASA0rsk2dKbhPpBABDZWn8Uz8UrMV7VSTJu2Y11v
ECrC/iLBu0vVtK7bkXotR9sRzSdwhG/2GhAZKW8M9u9a5IEFgeixy9OwuBNa+O6Cz4kb2rfukL1m
UzbczHH8mhrDPtURcOk6VhoZLaB5mpC8Ore/eIE2XBVHCBMDGynu3TYdZuStf+nnpSFDk3GKK4AE
Uat1dx+fIqsK2wsEnSatGwvQzhDLZzRUWwWi6C9C+f8h8/4vyDwgc/97bMj/nwdF+t94edz8n9QQ
+Q/dFYYx4+h0EzQHf/lLDTGMf0Dt1OHlCQsn5uMv/yKpy3+waFuertvMRoVk1PC/sCF8O/6hS/Hf
/u9fKL9/wsWb/7j877BxOUPZ/x3GrbuSubVwXF1K6eD2+g9cHsuz7BgabhxrJPtWyQaBhSANXgON
aXekAsUSYJxdosNCLEJaiiQJraaDU5rqYGWNWlqdOS1bRUoPS212KNnoIAg3aFRz1ePHSLv64DQT
mbyMhwVD5ISTXFICKhua5KkwmxAGU/U9DiRAuI90BnvyW/q9hLs6DWqOyr7aftTxFfnXj6wLcOkK
ZEjkjcE9L3OEFAEqaxjTj9/7gXCkv79WQwmLqx6NFUMEBYmsU0+DpcSavuJXLE12dW5nPYVsO2dL
vgVDlEl/tSZT1KnshYDcFcYYc3rHB5ndz3NbPbSWBjjb0KUpa5PivInWPvqHZXNqgdkthiRjhDwa
G0pMZTLrIdXV7Ilq0+vsovSExit7WzUOpHOYPd36VH7iNLy3AalWQFetVRGPz26oA5nNLtVgWys6
jEEr7nUMX4PuDznWZrbX5qa+B/UjseAW45BB5uX3OnOz5KhbMKnSofjwYmzbZvfEMDzNIYQWmrOE
SXLuEdYHQ75qYv2n2SuYMS4KlYCZnfPalDQYPpXD0K2co36j4NXLGHBLqyOFV+RoA0hbT+DVkkud
T9tS2Z+520MBiwhi1O1JR4cf0L1hrtvCAdHmnFDfcrpliSZwWWrBZ5ah4hHITqvEkoTedHOQICJr
0gmJiyeaq6eV6Ad2AYy6ifeVjeAintZwT0memcwzVf9Ns6unAvHY0sCsQ0LbBgHFn14a1Hg6STpF
wDuNo1ECj8nusqFdP4TXSctuQG9+dkFggOfj0zHHk63pe0/Fzz3yPWHHhDenIFJQWDyyZy5ZkF38
LPmOx/yXU7FtHvXjaMu77pAsOfAq8X8elZ+HeOkxCJUjUXWNtyY76pustaMzNli2mWEUdY2A10MM
kxB8UqHZSNLm1FvYB9iZLFKCuRDGruwSxEJNOBMQGJ988paWpNWE+EcZ+ddzHxnEcBZEH9j6QcLJ
ivhb3f2wSWN7sdNVWYi1Vw2fFRtllQOQTQu2wZPnYJRKvYM+eMtpgOIbENEyCd6saSrWWr+N4bwt
KEF+ThUfruIGefCzKyYO9ByPE6669ClJMTaHco9bFUWXPd563XVPHHg2xGH4NwDP3F4nqHAWJZcC
5A79Vk0N04sfY/kn3MyKHUmO7chJIEOcyGsyP+MOhotuD2dXWuSeUkUcgooftU3KS6F3L8z51r0K
NVgw9HBl5MpV0AefdpxOG6eMgj3qyjfTuyJWav9EqXb3hQ4UL8iag21sSlScm9B2MYPXyQLhHJR3
vUMRBzaJ2sYs9nQcEPWHy4DN+lq5H1YkxZuHA91VqbWSo79DgYC/uWOAPvT6DxssnKJltho1kiuj
aCBBe4zxQjT61urSkAhcjh8oyOV2nPU7dPJ+IEZP0R2JYpPZkb+dn/vC1+W0VAP2+AHJxkJHHJzL
uF+SykEPDUG8bvhvVhene+FeLKunU04QsUJMuoCxXF+GmiZ0RsHCXDnaiSF9byvZ7nFZ/GZmv491
10R5jTx9AkK6yc2WoL5RFz/pXq48ulbrviM6YOiHlchj9z2qkO3kQ3KbgJUfzFxqSytsy20LDW/j
8s2MeBM4kNEDuXG4Q/xzc9zJ+hkSjNXMyGzitFYWQ+GFr0YCGgvjT5RM/RJ1zB8PjwLv+GRRQ6rq
eXL5olRx/9R2zyFzuFATzNvI/kG65J/RSqnUJecwgR/ZKvOs/SFCqIQ+QxqR2AgfhMSIB2ff9iHq
P9q1lyZyf8IbQeuF8nMTOCSCqQli55T61bdHkxgN/RdVu7cIglJ7cXJYz8TFvRqGpi0Bz7BuYZyk
RT+++tohK7Lml9dMJls9DnfUdOHRCPEFhRbTIHSnH41EXMZMKn8Cvpwi8dWon0W3jysmhN0APpHG
P/s5oH5nv2bcVXeV/auNezY1GY2xesxJCjITJO/j+0SkFT1UWJYpjtupMPOXOkEjk5iCwOOgodMt
6l3StfGb24bRGZzS2QOXucrA9ax6FpnTOP9QHWuiO/lAK7phXARVi8ibuTFVpgmrRGcwbJQbESGZ
z8OhRN5QGBjcu3NHv2vnQEssK8tfTpklNt3s6ojStl6WLJzLqCN6pO87sfQjxBEBCXyFj4VUZgYr
px6hAe/FWqrp3QJxKBQ95Qh5kMWTLwR6n38rsv5Zy/z32uU/ShfCUVzDtNm8Uj2RN/MfOSKCNTlm
2n9p/NBeBeUY7PVWvOs+T000tINdPOW5+xU2w6Xj0WXtQyH3GlLWitIm6VDPN1aZ373EjQ8+SKnF
IGp/04npyyU6ERkcNMDGqj9G098mPd422/nyuoIAtiD6lq3qToPb4cmg29mwxeUYHmveGawceYSh
LiDGQQXxc1ROI8QRbMKZCzS9j2OwE86kXgP2PK++pME+OIa7QBgG2jAq+OAMvMz/5zfL1o0Zr12k
Kijy/e//8f8xHaD1LQ3LNnirpLQeeO5/y5XRfNhR0u0/vcBkLSFvEFrJC2PsbMHKwfeyy6j4eK8X
AG1SFjDtZSqKa5Clc+P+19Tk5C3KuliZZr6sarbdpIWIqo2BWgHmyctm1XkEUEqQmZsw6Te92gRZ
CzfRSEDBkQI/FGTSVHi2XPQ1mgMhEjz9l+e1B+bwNItTO1oEddWhqIE1nIq3vo1fFZyQVaWTBhhi
7arqWzJQInRT9GbuM0cGJ8/BLuGb6qsw62hLujuA/vB5TFik2MJ9YiNNS9IjsNstLKdmRSccs+Zk
4YgZWyzCE9Lj84TkbV+DP9OZi0FJgaKjjb+7zNSfuqq6FS5kJDqtPH8JOLiD0t4yaPbc6iWI+x8l
Q1a01cO3soEd+wWGnIBGdp8yHU+Zs8YDzq4uPIkuBVbW4DIp4vK96P7oZleveKcrZInPueO9uhjY
INAylR6/fMv6Tbids4xL4zYOnv8E5esV3MIxTMwvAHOFt1LWEK6JxD6YqYzOBV2CZdy5igz2XBgr
xN/RGSkYWLkGXWcWjqWO9aHlyvnH0InhydH8vdOn1T//8Pc2JcmL3EV6fNyDQhdD6dx1qN/Ah207
XYDLHMdYYWck1MRRFVPear5LGy7PTjXF5+MBHk/q75OY/5jiaDjF+eXfnsffX+0gxWzQqP3jv/4+
HOwx2EKa0XMkyOj89zGYvpebqiY++3HL/7rrx208y9KfMq0g1nh+oY8n9PdXj8lUpdvB39fz+F+b
mf6qJ2FqGRNncMaOfm8NWyNTwimIYx+L8+P6vxeb9g0BTrV/XHpc/7jF42Im5HPkUTz+1+3/62at
l52VEwRPj6seP6bAifmOGdpBiYLEP0e8CyObU5CNfNH8T8bOa7lxZOvST4QIJDxuARA0oixLKkk3
iJKD9z6ffj6w/pjuOXFmYi5awaJo1CSA3Ln3Wt9ql9pn1u+rpXsbKQpd1pH+VA6RtxfM5Oqt+wqE
GF3TXr0wzQH5hwzfiobaIz6DUjy3jvSMBcvScpDFROejmLypBM04It+dYuOAhp7AWd2PG/GkDHW3
d1JN4EpeyZF2tNdyNujswGILAVUrkJpXnRZvSUA3wIv016R0lTeKG9NgvOCWuOCoQA+mYCkfEV74
gFaLfT1NnV/E3Z+ckV/Wki4H5MMIMnchxrfmBSrjCN+mDkTR12E0QzDM0ywwu99FNj2bRlkEpVI9
yr49a+34g+kHcsVvuq0QzY37nFp6Rzrh4jtpIW+bwQDD5Kt1uTyMSltAtMvQt6ozypiuxKmk7ejH
jCRqZ37KHmYLAe8P6TJ+DB070sxmMgRLKtYeVV2nWG1xsqmTMwdgmn6s8ml1NyY4tlyuMrUeFAIk
HdFGFwRKTdDMkcSnuSxBnuBWw+ZC0xn/bhKVZ6fZLgsYk1D/v9ldlVNeSMPXBy4hdgSfTpmAgRid
r5kIX4HK3MgaSMWE03jSXs0tn6bRydndAgKr+VmxU1L8lA7hmfGalhTstsJIMXdBg9C+3ykl6MO6
xRMutKLxcUORe6rgMmES9SEk6U7Y54yNXSeXJNqZ+gcoxPsp4YRiZkra2xJkVvMB29FFRIseosmq
Rxb6i9VF4pK2zyDpyzf4u2+GQWyHnVccHialbJRriHZAjdQ27dUudhxcegz+KldBGImSnxki7b6V
6CGQbEZAIm7t5bGzeGYJtqaJujUobwe5XSUjxgJLFOX+1A3IGcnV9Vi40LsnnCbG+pLjZPIyt/yR
2tCdujE6Qq/YaVD3DsMARVvnqo0UzFs6q/7VsBOFpQCL0qbjDr1GcYYD4vPhbSnsfR4rhG6sxPUW
jBrKgRGfIdbvpsfLjrp+wY6UIXxEABiYJoxpNJy4WMx7gBY4bg1ONJoUz1igs7qfAgZHg58L2QVq
m76x1JGVucRPwHzMMCV+Xkbafayip5M4oAiMyatQrP3iT0zxfFAx6JNATejww+mdP6cA/LDHBfEI
+D5aWErTen7QieGZBOmQTmoFVWW/29p90xoGwOsMb0gHwaRQcA3coyHJYeYRGESdvsuJXQ7qqTIx
HR2BWDJP7tDKz71RonWrHjH7a4h6/FphkzkWwwfbJHCXST3v1QhplgQa4+WJweifzQmmvUtdVF/J
iMB9GdQq6HBz4rGAdhrDMAFDOX3Fs05JVqcxsocWSdeUnjB3aaRcjijCkGcZHZ/NjJZzXW4bcvj8
WKEtvGpnbTGmw1LWFr0KAJ65O52tTCFGG1gD/vDoVBROdTK7of576/rP3tR01IMHgU/thBzd9ipH
fy1a681K9PqGdhPUvbk/4Q9hhgBwrz5pW9dIqa365EqJKjxpuPn399eb119dH3m9dX3430de//3P
Y/7eef39Pw/Pr2/0z2v8fToJrrS6x122pZNef4yOgNxVb6Grf2/mYAn+/avro/SMQAD/X0/4f9xb
IQlExLq9w7+e9v/33H89AQ0/GrQewagoq5OzxRCrHEKncdAoX67/bmTFO11/D8+Ee683/3n839//
50P/ean/+8Ovv7m+3X++2n/997/e/frq/+3p/9y39Ha4NE4bZo5enZLtR1rkttyBpf0/boq+Jxn6
ei+OhUL6hrScY4eSUBAEuCgJcrft1kj26wmIMj8AM6LR2W5e77z+WhSGJXb/8RwKcR75z4Ouz2mu
d15v/vPC11v/+et/vea/3uO/vvH1TnudKN6MRZhi98+fe731n3f+felFKn6Hl3sVx7EqLyO9bYA1
9quN9i0wxap5et49LWyfAtVg6qnXA1da7Tw6RGtWsaNjfS90MmpviqSxd2mNgMhOTa8eGL2oOvuq
z6KhGUMOPRGWpb1LOgDGywJZnS6fkGyHMnstwnh8L6V4tjVKy7lLwhjxtYdQE19pqe+ljUJFZkQS
UkLvi/ghrwmJoxXwNjvdEg74HNk/y19OZuytJPEtPe192GMF66XdeUs0/Ihe60+wfe4SMEULE15A
PILpJsVF0c4SxfDkGULBKIneVY+MDEcdl81pa0iKqH6P7BpYB0kMWKHYwuDkC60163mrfBczBQ5W
xIeeujVb+gRefhwPwTBMBR/S/FQze99lzifDYC6wdst0GWW80do/06S/1jWx9mwKGcz+0S0t9dfY
WvcNUXABtuOULjFpD0YBVb7HXOKUW75JdQAT/VuK6oaXrfQpsPI0mONHIzW/8ml+L1i+A5zT/M/r
WySZoEPa1Tv81ItXuoCznWG8L7ViDYl57b3ZVU5IknEZ2uK7VuU5xzGeWOpn3bsuakT3W3fHzyGJ
HnSadloSn3VCCjwlscydarqgudmbDQZaesUcyn2Kg66IEGFkQmFunmY2y8r0bm3WVG20jZMjWcJM
dToKNcc0MGzwB8F41MRoTJvcJ/rROELqehgomzYBcMnuoEdpkjnpyVmmw1xrww02H3UPngIDEol0
lVTNm7WCtgC9hYryjsfqexs/99pvnos5Yf672WBje4yQLEOAQYWso/pTpS/z2cLNSuhXD1pxj7gb
GG4iPUTBzb7gY9S6WmPuS7u4nKA3uyMQk3OKCrQk1szLeyyYq5O2uz6mYxJBIUM4CqPEKpmtZ1r+
pSKR9jSsVLTnaOVQTnqIIpkE/AYNhU8+V9eQzHrGIEUHJnfYpJBIp4sobAqoJ51cEFwnDnix9TEv
FSVQ1tXarWnynsG0kMl4o2TKg13ayxl4Y+A0OEXbXlph2g+PEscd/+89dHOtASqk8ks5jLAnOeqz
KCsfjTHvSWW4Lb5yBRikDs/SE0UEKr78qmvzu0Hdc0j6+D62zKcljyevZTUHnmmkHhBqjs88uYPA
YWJKSQ6muZJJpg7ELdmRn9kdTdR88GsXnZl7T3gC7m+t2c1rXu60lWA/fWIFgqWXjgoQk8IGTy73
C8zfB6Sf92OUaQeBo7mI4He2EBeVEtqRbHzHytWDovaQtWvtbdIMUB3WTR3TseDsxPWfVRxslNye
2iTo5kfdQC4a04ij2tuZE3mGJpbzYCAn1TdzAEgtXRpKEAjehfNhFYxu50lepsXEBhXhYehnEbh6
/ZoUyU2qv43sTphWEzoXOYJDgy2FtAtKsXgOpZHCNm3vo9bMAiD9Pl4mCQJ/mcgcd4Z9r8mVD5mr
qlvg9IsGuvmE30WcopObHSy9THdDG3HdkYB2seRNGpMYDX1kqKibpYnKV//YDI3+9VXKSKqeSDhy
+yU7bip2hnsZn2dv0MNDk5OoFrMG4zcaDKZ5xiMaqujOXGgU55XbBqoyTz7F23Qu+KKGlkT2Eq5E
Zbb47xDi77osicE1Ded5jvVQ00WAJQHgF3LScJ0j8JdcoAxKw2DWjSLoawOHOOBcYGgbgm0TPloJ
/S8rU494Hx6RWRjeFCtVmBmjgbkIK4Th9lyIpbH44gQpRD2wk2UBnW8iK0IyDgKO/Pj0t6LTAXHd
Ba3805gu2Z4am+E6VhtPH9QUohDNt2gd7FPasTdL0AK18WbuUQ4sY+9oHMYHp0jfINSUQTMopEqv
CEhoBvllpRQXNWfsUhtDixm1ZUQU5eXejhWUOrWGm6diJ6SbiKfdNvtA9eXXgNVQUyb1PQXhdDLz
5iHKJV+kE7sXVTPfevVhTMk7ys253FuDjkTmVUrjInAQAO3Cq6Qawteatny1669NCqebc/Fr0KKn
1hoUDxbohodJFegOCZazIc9u3RKb59yEdS5uJ7VSd4hPLeAf9QKpOSZIwQB2fYzg6Oij+QElGFvJ
MCh+MabMcbVnGZd6GC3I5ctGNnucncHccgxESrypP10+rn4ObK3Nw5hhDWow8rBLy/mKUhyMjtMj
KkvjwGqV/ihtfK+yLppwNKq9USJgNAqUlvGzGtfGifblOSKMd79sF/xKoDPq0TpbhlUxf1OgdLsM
v/BBZwEL+EHLuGA1ivayuYMJNVNOMWwgT1MYqsmKIWIsjCclLW/yrMZwVmVtYIMRxXrZeIRlzpSv
RAEtif4k1QY5EPMFYaI5GcvNyaSp90onLrJfznC04j0b/7ekwJ4tbXRBYjmhWYqDspzX1+m30rGO
9fCWLjRWbhnDNnsxRx+qpgE5L2KyNDVPiY1418YLl+e8jJCZ8UebSv44Jsl9bn4niw2/LSfpuyf8
COo+9AiMEcekaXeRTQO/KqPPfNRCvTHLw9gy1KyJTfUqhSOsRYZyriyheeWRLlx7rxjTacXs6Tdd
QSpAPpEqXBTTcaGhmjqJGZZQv6c2wbpsnnXo7SdFRcVVCnhFWGIPfORRmGvdmXcj8dZ1LuXMO1YW
m3OuhSi2kBNGzGIT9mar20mkse6Xxam/kHH60Oki2U0wiP2WUAwLk9rRXJ3nOGV9o2HI/n9xiqAz
UdGLWTbhVOd7S4HdP0UwU0Q7QSZJUh/pW+znHeDQ0XqbGWefMab+kvkUByDzP2lmvhER8d1VhInq
bfSgNsJhoG0TF1mU4mRXNUs6HFwQVe6JQXGPlgxIzLg8LhlOIs0p4XpQwLKeD6GStV95QTqBwtjW
AJvndwPBgWNHl2CorWNpMk6OlLBwEdp3SR/oaQRptNaebAncaGw1L5ZLdlP3JSORjti0oQFqMWkI
P+cCRTxcZFXaL3bE2WMOs3XkaH4eZ42pizLHAfqlu1HrbE+dipvcgMliNwkRWMac8iepv9xibQKR
6u2hR1AsZ+orYX+RasWyMk2Vb4plvDHzjPRyy4YdojmvQuWGPo7Q+vJiATJruzgaFbSm6wOBjgU9
cNpXCWIMnwYuHPeSbgf56wfdLdm/58YhS4pLp6pE5qnvDn4cMC9tj1U7HOOs2bFWGwEoh7TQJ8gf
Zrxj9cuAyoS6KpiFRulvVbmzE1c5JIbyWdjOALyRvc7WJGFXvoJPm0FEzRVfdgFGYr8uj4aFyr5v
BryxljAD3Y0RfXVANAZxURXQTTbKRBsNBKSKZNhVBNeFZQFCnOC6s+JoC6VxF+SntKSaSGjgeVWP
twpIVO5BIruFVsMq2VD9YMLU0D5Yxk1sYK3UxunU0VoCDbA+cDlub8ZNRwAKo/GmjvTCJV2B0bxz
+I18W6BUMOCgp1wWGUp3ppptF/JUqHPyNWZ/ISwbiT/8ULVAfh6/p9iG9ILsAVU6p1QWqrdqamgh
VnV1/RmLGYoIgqfYf4aWNrFsGANUwzWoaoCRGZ1EZv9CCVPR3LPo1PsEWTvKG0oNNhNe0bRQmeCM
1O306nAOLmKgKbhdQOehuTcz7THPGcQZqn1R3P5crdaZ0XLDdmnej5I8ihiPOYPTCrc/utPMtp/j
OP2J1DpIY5EBGkQFa5UKOKnZp2PN0qkOIKEWk52cVf9Jx/oPxjObuFpX3RHtS6KkKJ86I71fte4J
6+EEvK0uTu28K6HLel0pC4KCEJnoMF8oEH+a3nipyanxtBfLBG4BFwxCJnnks27/jpLyY7XsfTo2
l444uZ3SFH9i2GIjUH1gZR4NyW3M/BYvbhxoevoN5e5O7zG12OmahROudytGmFzMdwCAvlqNcbdp
K5iExQt2td+U45VG3YhgHE+tg5YyZYIWGLOfLSP6UEGPG2T+S+0SGJ0BVwEYhjZYecRBaoU9kqVO
/GYoge+2nXDP9eptOlAbruMS4+wmZlmcM0ogjh1kLstqApUsCG6X8WM6m/5UjUtIQIUWxNEUWjSn
T/M6PFbF+DpK8JWOCanRKb4WV38aO5p4nVgZB6FldBkRVNVs/qBq8ta1hJfHNqgajHfdmH/bWOhB
CCle9zAUhrsz0gqSjJC3ApIhAnZAa5AQvLnVm5NDEE9uT6ZnPeZjhH7ZJCZ8NA3Mf+oud+wSWcD1
2SARHTtMNaKCjZ4tU0WqtFiRp+RK14cWUoId1PopQus82+tBNEd0IrisXGCaoLKWmUQigasQDj8G
zkEbz8qHgF4B/Cw0u1yeMDsau7YfP9msfhJRAc4sh4sXxe5DlhXMDWR8r2fqaUjQNyUbCqgtjnUx
fvdL14adQgJCN43LrpIsPUmW3CAYDs3SVcMRJhVsJpNywuqfh5FmKXkbRzIswjlSX/tkYWyn6COz
QcthxoX6Khr6WwgobMXMx7Vsl0AxnIjlmWN9jsdNa9MctInUnpieMNQGcyQoRNiUpTdxNBKM6bBK
Znpks5dj7FnZ1ZmJgxmQRFEQq9SFDbzvtDXW3aCocLBZwbzZsrQ9CtpKZSBSQGgJzET8GgybUPep
fquSPg1s86BMgNPj9At50IdpI0aelOqp2XqY07SEiFGFktUw9XDb2zHV06hid+4zl4wUg7mvJIrE
kl8J/sEewX+QKmrjRwwkka5DGFoahH9iQLUjSdSy4CtxBah3rZO5FOHjb9rXHNlO6cHRVbYmt50k
u1EjQX1MxBKug/FaZ7SYaR38wD4+NDZMNVQnRC+A6UB5ws4aiinrEBW73NKthH6qm9SgWiLPEG3L
2ZTJMVtHJSA77ybXILCz7achVB3XnJnGPDNmSutCwz6OemjYdH567Zwza5x2aLgZ79dqToIiw9at
X4HJ5i1WM/2wmIJ8r5LrtzY9y7x6qGr5rlnUNW2/sg/4oRHcndfN7GaY24gaL3gycsRqa57t+4bJ
cEoRWqsz/NBcP5qM8wNTLe09MbvM7uY5OujFL6OGsC7poOt25z7F6mtcP3WZgpSDJg51m/5lo+Bi
a08rsYXdBcz7MwWB0Kxa8sg1k2BHZcSsXzrs7Jb3btTx8i3q7zxu/sCuQJ92l671p9RGRB2TTYbk
qr4Ia8pDpbQvHcR/Bl8TYql0qu+g3XkO6pHdlJcy5N3gbB6Nl6XJX/togjCw0vOE5oJDFJiVkSJy
bxlqd39MMWuB3k3SF+xfUEwMjyVzMCpejiM9+sO8J2fTp13s/jgt9mM5N8elLICAq3ckzWzqT+JA
IWo5JqoIYNuoX8r8vgMm7qVRC8NzpSW5tjkrCBlVyfQqB4vPTA4rBmeHr2Mr3jPOwMoaiLfX7S+6
GTtGFOwKNTw7nXJYavlQzsMn5AUCSdvjKlDnuOCtkrr0Gbjsp+0qbo7I5kuM+7qI7h3LcgJYoZ/M
8Rt/rX9Wy5LhNNXnaOVsnhneh1nR3vaQp2NLeI3RvOA6QduBJZENrzNFr+lGMkc+07cDgBKUaDuV
wDL2Rm1WP9ow1LGb6x48PH+GLHWSTSAXQLmVtu+E+QvWKKC4EdCXrdUHNENelcnZVxEh+eksL2rc
hFTXyIxareSZP4ZcsTFwVS6lUofx0n+O6fpb34wQxJsVdIYy6WmVhQKQLlQ9IFFdsZM4sXiupaue
rj/wBom/t2jfqadkdC/C0fF8kflH82EV4JUEhceiOD6J8qg0h7wDVDUc4jyB+Zcw2feWik1uzZiI
qx538tnQbbWgO/pZSWwNQTZbvzIHo5fNR4eTAkVc6chdem2yx5CYvEKSQcsc/NJOgMnwkN8xIYw9
V0nEaUyJYolba89/9Ul3GdB0qskR2MwrEz0FdW3mbgOc668sJnPbn+TcdJGd7GtTGbFFa4x2SFxj
jqog188rnlebIogsTOddkvO91svB2qbspAA3Yd9DHuCzPVTtNUVvg+1pZGLzN06M49PUZpTUwAOS
oQnaGtCgkVFsprnXzlq9a6LK8QqKXaoEy1fSNj0oNP9Qm1T0hKqKDV1n9Ud1XJ9ja5QP2EcIwD6T
CWIFUbomh9WIT+oC6Zicl0zUgMCBa/NlkqYLBWFr2asMmxWj3yUWZOAZ6ZZfz8USunDwT23hjieU
wBZNtXVLbRjPlLYM/RaoPG1HB4kIxNETafMWawunhXAIRFjNoaK/ZLcIxJAt1C203Zy5OSnT0B2L
AZwtRGyUyluCo+P67ER/Fc70mmYsM3FGgGqnZgHpIoS+rOoS0I/dCUc8y1YL7MpmoilenbkNFE0L
Br6CvbmQsLi99vWHwwX7f97r+m8qiu6kzMQIY3zfj9eJyvYjjtqOtl1zWmJkEkTObRMMR9CiqI0v
dmR31/uvj++3x2vYKvdWw6RW2wxrHHmId4W7qw7TNlNDGVCdlv9963pfKcxju2j23jHIVLbSogJq
6/LXtH13ihT1f25d7zOJG/PTxrS9VE/3Qk0NjnBoU9miH2t0v4GbGX/6VH1aOCs8wDgkb9htHci0
dYE+zFuo80dbJ3Wwkf5O8SAIyBjMCGfIPHtlZN5N8ApugRBxaSTPlyA29WK7dH5jF91GRqwbrYob
1hSu+ksJ5DNtw3EuP9RO+zYXsgFxe9GjRU47tU0w5Dp8iuSdDxBL6XqJk24bQ8T0QexvM0ZWA1j2
Jbbriw8k/mLIu7LTH+ZR0mNJXoiyuBfudBk666yr1RcKPp6cIsl0K3S27D1AwwTC0RgRNgc7riU9
tuWSa9VN0s3oXTnq3Hp5czEj7Sa1J5YwE/dtO4K7ljknLENnpce05nYPDbizKU/YuaI/k6S7jXH6
KxlwxdsKiRL0gwe6CXt4dJiR+51ZESBDE5P0xukhgwCS9NPNHLXEz/Cx7eI5Io4DRjnZ7nTbjD12
vB8x6ncO4c4E8jSBWya3uSDqM4ViBrA0/sKzzvpTVTsputeUUdOiZCe1UQ7u0jLtd9GWSIvKHa+v
Yb/1Y4RkJe7V0/UH5jBxBAv31BfqPcEt3aYujazPWp3i86rN3wQK4GeqtV+JknzOunmp0H/4QzaI
MLEfYjP/kozXdo1OUHHJPjWuXsW07aQUW/MECjS/lc5tkrUJywn2qbkLehR4g9JeBqO8l3miBCbY
lNwETW0Digk7K6ZNvZi+7pT3pjZdlFm73f6Tev7cGUBijZ+SuTNx58m+QXNNo1mX6NvYdmsrFGjb
YEPj6FyWxvmxVzhmZ90FRIT2q3Dg7UQDkfVZX9G8Mm/5sCjC0BFwESfiq6EVlLA7M3IjXKvhxlUW
ApxX+43uVtQ1CJK7SnkAKiv2VMbM3asOsZNc53xPOjoS0xTK97IcLY1OKx2PGGCTsQMONnrA7wgV
XM/uVD2RleAX2ka2os+W9y088YL1ZGmONqcO1WDR8YZdgcBds4G36RPYNr2qmtP1n3/vQ2Gn7q53
pgV9TNFa33HrQN7qL2pUuDgVqCPtdvoxVICpLsHQFdKi/TLq56wFOBJJKK12lp6J+Vjr+KigbMDp
kfnJEJ9k1TzUXTPshoRiui2zP7JLueG0L1mDFiXvQfkThHcyuvTSYYkukQqbVk9OHjwXrUg+kw0H
ABqM1tESJCb9k7xQH0hau20msgNXiqikmr4adPzoTAlIa1SSwVoCzG33x3QBXU1GerFZQKdM+UKX
zx9nGr8dFQOvBVwW2Z/lWSOxZBINCYmJKVFQ+ZksJwz0Ov0X6Rjixs0WyqCa8h81lX0ejRaBq2On
nNeYDtKaM0OrIr8kFQ4HgcTUPq1vSmFPzwou+5JGOpgipljrSrPln2XLGcp0P7RA2xlmodPV+dhG
9mA+gBeqhIlMy0R7nOwNEOaazzQOR0Yow+TP0/KBfgn2bFK5pywhwhhwu0ArGgLmTPdcp/Z6XtxZ
5TodV22lnVDF4aTSvmMAS9rKHVdNFzMF1acJbTqLBI6EaHhIjEw5zjqZUciObzECHisEl5yPGUYj
BrLn0WZsBuP+lEGeN+nwK9Q6RzLe2fSoR60B4k/vSQLycwES6q0VRmJ6pH/v7qUQ36tDioqdkaeM
sI9VwGQ0WhE/6gqFcawqJEs2ezJVRbE0uNhgGiqJYa1XrzCd76ZxmHwSiTHnDAjLToA7k/qbZU9h
beHLSebSeUyksYddbnm60rbHbDY/Brd5VhzjwGCIqk03fWc+UqudE2LwSMAkH3htnkVKvZAm6tdi
VpSrrTdculx7QH9zWgD5wfXHA6wyjOjX8ZVoYhhwpBFQYquEcvINJmN+tOwG2TVNBSmDxJbflTlf
SCsmzT7SkYbMX+X0FpfRtzVDmNVXmv0gaqHufEXwkt1Sh3ooy/dyt0r1sYjdl7JlFOoyGTGqPwSh
Mf+d6dk4uJ3y9BtP5AnEiT+43cY0v1u7WtljH/fapAKEixunt8rDVC7n1qBBUjGh8rpaP6dDfaws
3AIgg2pEARqjj7JXt6Bj8HNKdc+Vos7kRcnsW4YlIP+3rY/9YSCAU2NlnyXWDaF7N9IyzkQv0dLp
APt3fWChwcc3k3wZsf5R41Sd6mrwFTjiHl7xsB3xEo+pbTEaD5vW1Nmdrr97izMmmi+ZO7/WnUWX
aQrp/7CFdx+ZxxDrms6X2hzuJ5QSOudWYBfui2ssD5bbh6yoO7eOHlUrf2ID1dFfoblE4p5m16fF
1gYOaoUE2TJ+6pirdLQqXA2G33vULo9cuAooCha+Eo/eFM49jRq2M3tfjR9npmg7uzT7YBrY13ax
gu3IOEEihVHQ7nUJaZNpOI6C6iMDdmK17tnQkgujIT7WW+rTe1mYN9OcUf9PMNwtr4RH78U2oguj
lBdyzKhmnAKVX38Dlj5MTf1PuSWTjuMw7CbH5YkMtRVUA/xB1MotW+6yQQW3ubBaoOndwKyZ4Uaq
hnntHl1hhTjRB98dYQzbeLEdC+M7wGgmBDh9rQwFcG6S24UYnwPWrF5n89ITQ9kS8kUcNEzLMmEg
lnUfdq7afl+TcaYq35MuGPhtDD/MRg+E1HzUoBh5RSzanLq2p68ErJqVtQk5ZmYD9T3m9QdOOfou
M/3dzuSbH4f3dM5YT+Nxb2jj65Bbn9VSWTudqJpdO3AuLV2a4lGkq0XS6mld9X0Bl2dv9g2lVI6p
YCZbLlZZ1wTKi9X5bHIGxDO+BiSC77DqcBhF7CVz2lhrbSFcbc4xssAwNzSmqaxqDd2LnZ4huont
n9xlY62OoTtMpBUBLep1cUoYjq0pjj63HqO9YixE56nzCaPfoYYyUtE29bA8ZQc9Rmsc4WTGRnAf
zUctsi+rXX2NGqh8dShfh4Vh0MbU6rQRB2SCb7LHmkaZ9eCOuLnJlEk7RwZCsem1kj8mqGIT2fDs
jLVcVZIgx3aGCerZ1WiSrpN1iOm3QcdEq8l6Ijnr3lK1g1StfNcdoRsO6dyLu4HJzHonHe2MLCgS
b2bPl5Vh7VHEi22Iz5kR7Zxi6mNDtpB1gC3AKW70UkHYsMxbsEbEzIDLSpcx+ycB5jddwJEgz/Yj
rsxvCchEiX9Yu/9YAKchQHlize45qs9Jycld5NOTUzxYGurWNe8VxqR4cIAbW7H2o5qPJhgn+tux
7UcPrrSfMma8aGKUR7V2OJ6qJYzy9qBo2UPZr/eGVi0w0pBE0N1pmVIx06DvhYol2zVTfBCaCAel
/OUQs1H0yh/bWSKvcRnOjtbTQkyvqzneGgFsQji1b/LltZb5++omX8zUaRG4577BdfSBP3fwrZdp
23CAw7DuVhchDhsJCn0CoRlz0BJz25bKkyGscogEoIVFBbelzhEcc46W0mCqheEINyy96HAauBJV
YOI3yqsHC0ienXir6tQDcVovit4YNwDl9zj7+HpaLjx2HV3ypLwfiH30mT4g4Hd4f0egJ5HCkIFD
kiAzjwygnDBvLTJ3YEoo51w3aUjewxQKtu2NtWBFa34pOOJ82VMDzsO6X5iUWEkWeQpkrzDtkl8Z
EJGOeFBzmB6xZuy7kYDwWZwWzpG4w6vjOhj8p7nETs/ybE/lD32EFxIVfih5vptE4zAxlj+rYu+A
loGEpTSzCp05Sc4QaEka5BlcGcqVP9N1qOi6fLmJ1vc1s95Tq32dy+59mntJVc0HlEfYSRLdPmRd
9LgRapPM/i4gbYUDE3P6Ve86yhJvHernBQapN7l74huKkK7PAaISGp0I/c1Mhnf72+6KcFSYYGW0
T11nOBU1z9DVkRrvK50ICLPL7qbpsqehK07GAjKDkGIEF6ytY9M8tTTlaPEJtgpVaM9Tt4ui6sOo
hj0lXr/LWu0BMHPh4bb7VbMfb03b2KVR/jwrFSCv9Z1TdDrgpFpX9bGr0pa6zv10U8Zl9ojTRd4V
On9xUw3RQYmHcFNz2wlivyy0jOa+ciBMbuRGo0YQYWCjCTEqHUQPu7UWdFDMKPoUXPx61fnsJOSJ
BhdeT1uISELcHNnyk44Z1CQ+r15r7tcy/WDu8FAW4wkw9iu2xh1dRlpHdvo8caFjsj3fqTRsts8q
TvQzipDvyrUQ998kGE4D6jbDg83jrg5USZKEuqV91nJc2/BG9yOCwMCUxZfGcBqdQHPQsTUbvfuq
R8m7E5cfphD3c0PdleByXmgKSXTpg5Xst49SdOtljft+t6UkLw2hzMY2iFjjZ8Nl8aQIhdC+71r+
b2h03+iIuOi4vTBt79HwIceO62c5w9geUePxzYU9nU7IZkPLCFfElCu4z/XJfmws/TToBL67s9+0
WqiiDYiW4UxuBdF1Tnu5noWT5GjXMrr+qvZ7QHBJXhlAnnE3mOK1dQvlvkM02SozVzrrUSbJc5+5
t9A01V030Tkyo/rGYCSHbnbIcXHTKOurYmdKhgxk4v5g/rhZM3h07OzY7g8LsiyM5ksFzk1t37ve
1Jn/QqWGHyMXZCb9orxZxoI0y8zOC5wNTGP/i7IzaYqcybLoL5KZZrm2Mc8EwRAJGxkJpGbJJdf8
6/uIKrOs/qx60ZuwgAQSIiR3f+/de6430vCvxgOq6PGgEqHQQhp/pqKWYE6jGbNkyePPQ1y0dEVa
ulioiCJaBAXTbpNBRDMIVPjEyULhMXGBVsDc7Nq8IAEFRt+r+Oh2RnyUXUBeR17ia3UrHIRadeDM
xcXz8/SnA4X7asFBGjeYa8OwUcnBosmYsQ0So2RW+i5wyPBwGkcjuo5nXcJJxAjlnkMkEKJx2FuF
zjrlV6RwcOAEXNnRNZlYk/f00LE6eWhZfrpkDbc34y8efj40Q8HMpw+Itm4TgXTR9Q4Ybtij+4T8
WYVEPnFSHrpgQG03MXWfP2fWGdP/n6c/X2MnlrdKHA50nEGW+lDMF1abr7VZD/3zIHPsKguIWP/+
OCa5VgfuACR2OIpZ6RI1FFFqznLt/PQYRwnbx8/TJs9ubM+4AR1U/Gh/EO//dOHCYNcRVX5NAoxG
whRnzpP1QN6g6VnY2jqC6ecovyHS1l4TfgCJDi4/D7IZAsgFTrUlDfFVhv2yHkBIjgjKMETbN6tm
nNG2+6LJyiM3KYfbWhTHnw85T54ilZl71fTasdbClRWKBL48GAYYe8naT3znNBgu+sOqPsGCucqm
+T0ymjdFWx7wLiVPEekthAHgTVBA01Azz+im+gs88qtuIxr0P1BxKqSKjI8AA2z1RvcP3vzuZrr2
PMYsEj2JaqP91RbtfJWPm6k2i7fEyrdIb7x3P5LmUjTi0xJDhDrSoyll5/j4y03VVatAYtCSTNtW
QwS8PIm8V8OYYAaWVPFeGNCmjBpnHRcqAZ7hXURlLaswFeuxLuxNK3l/zWGemWW6PPQTXLHFz1PX
ETMwI1u3OmTlv18CwVoybrFoOXAg5+4kMdxvwg3wbVhm+MiUMBCugL5vpXEuFRqGqK2t9c/bHEyS
eU/JommVROp6XPx2XIX7cWDim7iIw2SAksVCsrJw5DUPp5rOCZ1jemEuQsU11GEmJVh7Nr2qUO7P
ca51nR5qKyaYFB4ELulfTtf2ZAenn2FIr22E++wADl5gjZlLD/CxpEeuGa31F2N8IDLAfw5q4gAD
L/EPIcfLuA8onJP4hsdzHWX+uHVjYpq8olhmEf65gSbxgpBAOrlF8mcSMenaVbFLPXHmLdd3BTdO
JCU6HDNrNubg9Cufcy5B91fPt3lRal4A4LwcM7ojvbIe6Q6FXq/H6prJgKOjG5z6cOLW99r6UpLZ
hg4kt1edSU/NYAWXwRSeJ8ZhRw8iUlVN6qDC8VRTNO+1kOgkoi5p4bgeTtLw7qVlcO/H8pduMsgK
GziptqHBJZoE+XcS/2SY1GC5xTbMSuspbZCw5RwAFggpdx6v9qOToxbQq+oKt/hNJvc+r8pDXzn+
I5a0L1/J9KBxkilJRT4g6JXdQPxNSC+ggvi9RbupHxy6DbpLYzYfpE82AY0+RrFgZ/0U456lHmgX
ky/HgsDJcFf3BiJnW0cohidja5nxfYiLR8Jg3meTdjwwBLSSAdl7Zt44kmtLEArORh+abttLd1gY
CMp9cKB5+rulNl8Nro5tsZld99KR51iDijbSBdwRyAScoKaUq6b43cqH2xQ49rlterGHy8Z9kucz
uA1GfDt+eZFd3Vsylveqgueeol3CugafUHrm0RRITejBNS8+GzS4hudRmO/1DL5AvNjccjjw6ZzG
l88P6PL2plsGNAuHEoQLEVnozU5liekytKqzJXrtwKhZW2VF3WOp8+MHWj5X6C2Ef7lXG/34cdBw
pcOMizcOBA8ksYicx8bVtoxmWGqs8Xc6oUeVeeBulY27sgeKLyDy3gKuGnT4cjfgHw65vmj55rr8
VNMAKmZb55Hxx1bqVxiXfIfm6suMJsCJLsJ6MFWz0yb0mK5EctNz4T7nln0BQiL2FK0H4YNb1i37
s0msz5FRDz6D4ZqUkzql7fhUZal/JCKXG5HXIEvNV+oQYjUKEw4+wQ2P+EPuFXS5vRxLh7XXpYU1
hilIbIwYhi6Sm88R6YdQwF75y8/xpqYuVaKnrOdg0h7LiklxOKYNyyNDn6CxT3qEFMBXvv7MPPHL
ROrLdYKXMvbBdYY9OXvRCXucOg/xIR9Ti8anVh8r1N517gSPgWZMR+WySkwdBOdh/DUp/9zLPDmy
UiwgFhP66sJfGPRKXclWi5ZOTVCBRsjtItJr/bXUzTV8b1IJs4nTqYGUjPqDLs0cFM6xMb4gBlgI
07JOWTlLiKLo0NbdDRXXd6uS+lQK3HFaMaYL/Yi5PVl1IicVtBDwc2xV4AYmHSEupofA494ajehG
bW3AzwEfZ+k4z9lLy0U7iHhvzzYJUdXeSVfcEmVKkVWVXOd95346o5ueOxyWQN4IUMJyfBWqo2xq
cKXXwbsmzfQ6hYgpU5OZiaXTIoh89CAVzUxtnH3z8Nrw7ofM18vuNCbWA5l66bIw9WrrS3/HlD59
NV3vPakplIfYPffMLvmdW0ZunU3YdPyVhHBAOvVJtRGuHeSImyi8J2UN+aiJGd5kefpcTckRtzkd
Cs/rLhVvz476ELC9AKAnmANcUmc/iTJ4LVyXPTZE+Gs30r2XLUPyylLlEo0spoc2Jbo6DomOpbW9
0hCDETeu3ceWDhV6ZqZjlkcbNouxKCPTj/hzVrK1kaXJ9jQg5iryNtiAdsI0S0n14JfuKY+wb2qm
Z+KxGsyTqPHyNwLriojwyzcO+Fk5R1pqgoGO4zG6bxR/OiYDqDjZV+x4+tF0bGtDdMAXCLD4UjdD
fHFoiERwv5MqHC8oHN2NR2m5oS1C8CXprm1ueXQDBkYgACrQgjfrZHLZU/RzCiCZAKbQX0jSAHYp
UaKo08GMaI04uUgWF13R52up5yeFP4b2tRXvGpn4a2/u3NXoh5ZpwtHYAghoxE67Vl1vXPtiqxlF
vfp5qEeT3M4y2ugornsy1VhVVuKzla1xd8OCQkmAFXHaT5WMh2xiVNgowlnH4ow7otxPRut+dW55
BlK6wh6Rn37eX1P35Qqj/oJzgE2/tqfP5UHsGumYr7jIuZWcV0Q9L3X45ngiWud4OpZ5ot1zkkG2
gYq3cUm8dBvKeOEF5A4jY0uJ3/KB7WbB70o9h0BqdoiO+aPg+awqw/6j08c5WGaVrRDhWuO7HKwN
Rr+z6pzoZFajWuet5DbUi11LVAZ2ZpSfKks5N0p/VTkMXtECayj4CmJUTahakgFKTTOgt0zvCfvL
U1QYUIGc3t8WXpKw8OLdaM3uXhil+eLRLMcfYvfQiP4V6mr7wC0tW9OW9OZxGQ+WvCGAQl1Yp85B
b9FuQp4z132lGxsnkta2jBtCkxw6TFrWu5spHlHiFv1zGmAWr63e+eUn2WPuJQ4kTzJVyqqsdnHN
ZDTB8JE47gczTFjKxI+4kCikZWori+J/xIa78sq43umIVAu/eDKJWlu0ies+t9y59PBRlubGuI4n
ZlB+i4BusKatxomAEa7x4ENOO2hpvx3nt89MFByCdmQWSGXbuosYYskH06InAnbHcPqwmbSsKz9p
djZ/EA306JYGDXlWTBpWuLmtgw3CbckdqA7kUvtXh8WgFa46Rnr33qfxY9cIBc+hzk9Tg9VMozmL
o0VDF6rsOf8LKa4V3JukHXCmUWEmo3/V4XMzva4WAVKCnR1AKU17o94JBLKYy9GyAjrB9oIhyQvY
iKt0/lE9evxBeAcmgmqrhHlsWiGRm+a3qR8SvD3IPILeRvFd1xTK2MmTJghvRBQiVkuCJX5UGh10
J3Y+Zv6YzQbVRRW+BYHJONBcmP44wtei8e41tLQ95QMmSuQ+oq/G6VrfGTRbVyZAD66aFIETYKiV
HWQ1gQ7NsGdmrT2mpB9tCIg6KON3KXX5xzTlWxpUdwTf2lNf2c+ERoTfVp9vcrshaZV2/tnu00+f
kBaCKzHuO/nYXrIkBgnFi7bAP25sDXo6t0hMHNZVGX+52WNYpe13N+Hc7+c9WSn/pinOK31Vi6Oe
SHdT06Ja8t1/uGnrk2+RJI2bHXv5gFd8KpNoT2jyFbfYxmo972o14s2lyYS90rHgjoTp1WEunGRj
sKo5PR05QjhnkFL9KkcNwOm4t6+We03YlN76qkiZNNOh5PTKQMKHuI5xZtkZvmQii6g2SbNlx4u/
6XreBU6B9tVh6MscScHdLcxvl+Ef8bsIL6icrWUjUfGYxnQoteg+daDDyrrxd6rJv3I65PAlNGJt
LWLD4ir3l2gpBg5RLVyKPnB+6Qb7TejbtJS9cjzWQv5J5wjR0gOnJpj+MYsyr5FoNjrero0aa3P9
s+vKIV1rwvjjJg2rjzjQpHhDyZPiFo9RsTTagQM8xACzuOch2hyJtWxRVLm+Lsb+Wo+FdyDqBEiu
z/B4GIdbgiVp9bMgg9x9EJiXN1MPjaKDhbhCRslJqWBpk+X3lNXaqoSOFbPgds3QHUgcILKxah+C
gMVHhmwWBDC9UhB1p9rHdlVgGoUCYpFt0DybEuIfajm6OSkiHdoGKF4dpL9zhijVaoKhtQM/jsON
+DeUdzayLD3wjL2jWydKKvEa+O9pS1HB2Tbao9SnTca1olSTMBVlm4gJa92C1ynO0U30jOqw6dSk
Or8oJ4e4j7t3pU+lcQsiJz6Os7TfMMzy3HzkPQCMIPGXjmPZC+wSAIOc/lnlDgdPraxfShkdhV56
yGDRDGtisOlWGcU1XOYYRpHPsyvZ/tZNe+8alNODNjJCK1GTJHWbPcVjJ5h+RrfYr5sz6KKXYuiA
XZrtjdkV+PYAqQy8/mmLC+wuUq248sosQ29GRY4NKc9exocm4wnGCftWOS65PXs04CU+PaKOjQZp
UYA7b35FCVBznYsRGkD+ZZGchMEcqnHl3Ktw7Se3V7OlK96SPtquJEExyzYKXJJz0wBag6vtTfqU
i26Ar9ar8G3UxgDL9XAcI2u4FvyEFNMnQqPI2Ieltp/ssV370lRvlXMLYBE9xgXjDTXUX15fhEdV
UJzRHIgq9mVpmqgTRC13RKdvzEznINmmn3WaBMcgjujgEEWzKHJkhwrZ3xLuG/SaNu/xhOp/qkTX
bynxfiihH8guEAT8jrwn+H5hSOSYf0u44tV30nBF4OHIvwsZ0qOUEarW0eJipzmSpxPyc91AuI7X
cYP896BbZrk19ZpRT3mR5IbcbPhMazMZdgnNScibT2XJXC306vhUkLSD+13ehDlrzJscsz+TeuzJ
TLVUeiks409bTaSdWl23YvCBw6TgPpIDeq6ODMy9k+jf2AXb8+D3jz3Ks0DJYGPl4y7xQpifPtuw
9AZvpyMGJh3SqB8bgR65NKqCrPNJLiuTArLXMdejarKZhymOm0k+rTT4XFS6Bz0J4hsEsCep22JN
/PQemgc4mHQAUd+Qm93YkMcKzrQBY8cejwRUIIl7HMHbamzdbEllF/BN9OtJsStYIgBSh8kDYwY8
p4jT0TzHx5I9de/Kx7Qi7JvbA3VFWXGnTOo7oym3si2jWQfpqQtje1PGKSmapn0uEwdQUZjjKGFm
VqElRJe6jHQCRQnphhNT7ixSCjsLnwvOLBArrfnpD4NEKTm9WlqG4NynS9hqKAJwNVSMQG1nxXgQ
rXdkQv4r3rOSIHhsW3u3zK96rgg01bytNPbkEUFV9oid09ASltOpzSf7sVMz+jqi9veIakq66BQ6
wVMzmNXeb7PLkEIx7SeM/2Ujoj39FhwPOMwX7VgFD5MMHZS+McSvFpkXB7NlKaI/Abk3aHwZ3Fxc
1zZWUmuZhqX6ic6BuW6E4S7smCjLrpUbp2ACBkbc3BAJIpaZTHGgafRBEDvSFyOsNqrfqWaqtT/s
+n489RIfal7TmqoQ9lMA5BwTDsNcx7Ft9yrITlDW9HWDAtJolYGX0HqvyIc8BgPvpQXQd2+TNGM7
ZQdAPGjPqSwtuOaw3ehEd6cYCc5pSOOLNdTj7ucjv9wWCN+OgUfBDzMOlxMNLcXEukUDTJzvvp8S
wbuFJ91Xwbhp0qqevzVYe25gLELQgatR2nRY/QheKehWQm/jqwmAamMLMjkccKgXKw7DVRSO9Q7s
20Nkinvsi+zcmv4Fu5I8ueDU6CkR1my6NtVXlZ3N6KPnZnlsevsJvc7DMIwvANeSSwm+LGiSuWPy
KvMpfS5SLbpqxbB2TUJaZaSepiwbHrt5NyX/Lh1/LIUJSDSX+hZg+1oVvn2zu/4oarTcYzLtqwK0
QMBIeQcYl0IkiteWYstMcWFpTY0vpa/eS80n3av2Ghi0ns3q56enNPHwq1fGPkllt5mMCLSwPscg
iHSXWmh82kZbjyPViWm4n7VO7xsPF3libNBLksrzTWah8fTd0Tq6o3FOCZs9Wu2JuGU4YEhpiE1Z
FUakI0JzKcqzCD9gp6hC0xGZmay/mX+CDC6Vtza6WOG2tJh6Bs7G70vMoyRJu0wqZSPpalH/dxVo
CikxfMckxT5GGgNm3s2z38kN3n6QoPUty/ptSrY0hrZ1bhVy644UU4WHWqgxoPi12XjKiRNayN6V
m8GRt6bqjY3p+sG6ZSlGB6rvY5/WWwz5c2ySaZWI7OaVxER2WP+cJPgdTbq6WHUL5SDriPGgHkvi
8Bxb5a+QbgX/b1yvOyvpYa6a+FLBWcWO2W/SySDpAqsGYm4vvup2qZ81j7HIpMOVZdTjAOFromwD
CUot26Afj1TpFYWNjb6pY6qbMc5cZ4V3Yu6sbwmUxAZeDPio0Ck/ZjqOzyHomSaBFoOYyDAZUBl4
5Y+oMrYWwTBHy+UAljqutrJ9DkLkO4HEwi23bpiJLkqrIVzGERe4APrW0LDiRgG5YoHAcp/Fswib
AuVYjuBYu4osvR7lnjtBBx3jBAGSi3O+bvc1UKxTRWDDieiLltnWPIA3US+buUtIvcg3bG72r+QW
122x1mwKrbzxbQConCtJUJi3AXZG5TIxKHjVD0DjF0Qkp7M2nzoaLSlnK7yAysCoqSBMLg22JYLM
nBeZatkSgpa/iZOXQTTqQRn1QjohiOCuZXAOvZvmKA2POn0pyMxGS4bvHO30qh4sJOQFEU2T4/U4
hQuSBMfslSTWT/B4zGJx6AiD8UruMLbW8/xUNKx2UW1Y+xYBMsqhOHts9fp1Mpq3zKLoYToikvww
JIR1iz5483uCMr2kji++zMnkCY0HEyUYojvHfndzfMYeYSUEIKqcMdBozYDph4hBxIONql/EXv1o
igCiZ17F68IeGzYbUgOO3vyQxlWyd0yB6Vu9pWziOzGl+gWG5XTxGFCZXRhsSWXJ5IK4FjzS08RC
HmvRyc3zlw7/HkjRMj5ZPinpnfPIVBFM7/zAPMT+1zNmoiH6hZlV0eteu3I5MaKCCuAeiHYnPPa8
qEMfnLtolaPKa3dxVj36echf1sg/ethFq5IWK0ALQLCRo+GZVJBQAicdzhibya/Wy2ddMkIpsz+5
P2f8yVrghsm5zDg/cgNVALfgsKKH0soFWZ/gN+ph76fKuJoeRLz5RwX5hrZvdmTff3fj6rMe42BT
1QZH0iAgDH7pmJp27lovhh1qVQTVceQINHXIJ9AsqRLh1jGmO4iU8JRPxSWn3bibVI3beX7wkD6v
mDyVBOE4yfHnwdP9r74KdWYbQX9gQD/tal6hUHTDgV9jX4zTKrQ51EVzrGsq7zIOwD1q8Raok72R
5POBNWEO1tuUnnmIBLa+peODGHxmPAE9pkCBsAhbfGmInI9ZjP/McNXWbcvfiZ68owqh90EzryO9
fjWUwRzDIVaTS+czZoYVFVW1dAeHqbizyhqr3mgTgBfY0UmMd7MKNWy7KB8W8yHOte2PCOQmkYuv
srf9lS5Qa9o9xvQKpZPu4tkdGof+HcsPJH0LA2TT99XGsdf91H4mqsa+VG4r0uawO+WvNN9RjZTI
AHJ45YuaREhiSRDqaKcg88BggA9cEuIpBzAp1BY70yA6ToTuQUUc8mXKq1Pqn1lAdZb05GR4DfVk
e/IiRKASH8zE+JM42wARmPdek5SM/UbDZ/qmpXq+bXV3U1miZg1B1BZbfsn1b15k3J1VYEEKzgiw
qbmvzf6tErhjpY2/G5kKh9iELEtP/R4JDVZpRh+B/6kP7bcK7fgCzZtcTCT01WhkoLh6h2Y03riK
nDW/3tZJxXesagagbvUedIh3WQfgSssjEh9JyuenE8YvWSKGtbcvXZrmeccbErnPdl+A9bWBMwWO
y+Ej2JWl9x74Ni5lGT1rnv5M3wmLtIKeEaJEaSvvpsHnZBcP8PYMgKwfJkRGlCtgT2b9p7OO6Gkg
UboUs7mo8WpYEyT2jHXPCZMlLs4ABtmtoIgpGOhq0YEU+WYBMGpZIcwXgYNeCUZGIJg7EkR9bKIr
eSy71r+PPgamEBvxonU5dQ7aLYGGfrOpa5cTkbfLcErBBnmv/qQBhohfkatPC3u0r4DMrlhItsBu
fvljcVQp0lg9a14q6b2DpF9WjSaWwmNQbZEcFbfobw2skAr3bhJjdAZBwpgOxzHK6g9Da1kGpn7V
p9WECAb/fGw8hoTJuCQUEfuiozj0o3VifmEYQw0YQwJiEnFifXrIsoBLQu8J803rpWs3W9s2X+qc
U2ZxnMzYxp5nscPPAPew3lajfHQchBVlLvdai5IKHsFighkM8qeBGUbn2VQo7DnnPBfuDuLGx2AM
+HUaOtWiemtLA1URInhC1YN1WaNX083sudGCu5vJO9mQb3WR3EgWI4SbdorAC4+EjYlq4mSrDBgF
dQmgA+0XEVR/ZjWKkX16WaNv+t5byiQ8jwAndw2SdGuwAc6qcF0q92y6ablLSv0w9OFnllofKscc
lIbJSSP8tOjdJwyxKFLy/o5oZsfA+LULx6cUPq3A8y9SzlOe9CipKrgeInoRAzCRvsboZ86zUxeq
UPI2NCJZKYU/eaDsrItAXwyzs45i+67IiwfAYByqVLzkJUgoHb+IMSniotG6RgjeN8NUvTE9v9Xl
sE1THzOhQJQXeg5hARxk7Vme7mO6UACRGGCjMa3+1LL8GP1+61ZUBKOh3z06LGjL9KnZQZUKdiHL
YhahHYnIM28m2Eg5ZB7b/+M1RHwmBij+dkAHNTAmiBN1sqpo4zigakJbXLG5hUtSsLZGAzcliOoQ
TUv6ktZKLOuI6cmUqdPoUOX4lkmiVfJQJCa5kQzu09jciQT8WRkirkOiYa/9ED9JjNEIMaF8b9xh
VylzWJVZ/ZADhPPLmLkLDbJ1cAvdZtzlMn4uYDtR+aMk9KuRNwKEMnY8h466l4Js8Oq+3moOeoec
vvO6ccoPL3LopC1JH5Cex9yC0HuEJRR/3qPIEZVmLdbnHJAJFSXVGUFEhUT5F5qsotr43Q/EhLjt
BhJet8p9lW9Fla+6GNldJxha0yTgXOqvhzLxHrHkroeGaKa8S7OTHcxYuql8Vhm7xBB9q1EbDrZi
49cjvIH4arHS82KEfsMfmj2EQY1tpWNtJoZggxB2LfP8ybRE9aj0mF5I3axFxNBcKz4a56qXWn83
uHgyh34jdsPvFvZc0tOpaK35SPHdVdwJFRhYKyxZgdGxKIbCQD8rVtytMqpqoVcuqkmrPVqh+ZwZ
/g1aGG8IrUHQac4p0JXYGHLMVrwwA4xhfSj3P/NKwzBeExVhomOGzcDANECOuo1B2kZgfAN1Zwpd
jvNIeEHrdRKU4+lzr6Od7mvxIp2rkPYb7bpgnU+8lqHJ6X8iqMAY04eBwE5WXfzxkwFzOqGRSNmq
Jq74tEDIo7PEGvYFCXPVko3JTvGZVrxP9MsuaZFWFPpFAs543bkcuOhHvOg+B/wkD15Lsj0QVtaP
IjBvOGcQd7vwWJz+gXHkW1pnI5x40GBV+NWFNBzFyMXa4Emo2u/JX9QVRCZN6dPaYQpKsAQRchEK
a9nlv5EicVMMxmNCiEvZyX044XCiXWYf1Pzw82xC8YOjU3sjFtJZe7OjMZntlpx560NJoCuBavNT
QIA8/ftPP8/Ejwvy54FT2CBnXUcCBzSYYaA/z4re+Pezn8/948P/9iV/P/fzxWgsisPfb/vH50j/
gaEzFQTCT4Q8Inz9z4c4NP/zw59//flc+r//4e/XpSSmsSnNPyb/efr3n/7+7P/2uX/89//4kv/n
j/359f7je/7+4onnRP/+/f7+j//65D/+y7/f8/eP/T+/5F8/4ecL/8+v+cff//en/vyDiElBziL1
hT3te/CHYD068bpHErqr84FpYA7/nRSQZWLVd5HV5aYdx3rZmK65GvX1zyX28+DUwAnIuUtWY/5F
T2zYNbna9VbZH5rsg9urxJ4JasVM/eEQtHiPK6NaV4P1mlGhHgoVWZu+1W4QOb6lmKKNKjkktRNd
o4F5+JJoQVCCdcHi58Pxi2V5+PsQZ8RdTyLCcKCn5OjV8U7RnuG0WyK8hXzS+tk2s7KN0KG3gD8M
OGJ5l9pMn7TBGjdOX7PX5IW7beva3ma/Btuzd06kr6LOzLZo989d3FaHvk8ffdzoIDhQ2dmzjV0v
8mIX54ACBuMXW0C+KRINySdJnGvrZ61z52YqCJA6Z6CBEfNgYz3a0weicMXNrs0PThS0DCndnA5t
0ByC6THUIguQG/o8/f3n5pkc5983KJwmei66hm+pBi7FUQHv4zRbIVF2EJL189QyoBg4uKBF2/yO
ZYBF2NNRDUY+21BidmQZYXMcSStinP/KOJhmZ4rsAhyLLymxhERTpkOp73NgLsNbbDVInNJkExRO
vYjpXpFrGlXa64QxZEmz/tq2sLcaiTuiS7ZwbXj32nymMnGUBc7CltidcqMnrnS+UkzCV7Qp+ahQ
1sxVyCmmllsbGqm/9blv23bbZU2OsWef6sEuINpo0cSTfeqProyxhPgh9VF+7AGuHtL56OeBXFmh
AmZsYlCfsQcXOVJVQGGMT6PhuclLtIOa2S+JpDgbb0EXfjj4kJHni08vzJaZTeY1GzrTr8ARK2lG
OUrL7oGLsVvZ4HLTundOttG+hsNs8qRPvRfW8GfATcWLQ9xkzR6cJYfASSgetOh31tkvxpC80/J9
x8dC0c2kIe0bmvHQRAmkr1hx4c4wYIiXYYNiSBnG1SK7xHDjndS7m2uM98kdviK9vCdgPZOOzXU+
loAIfa2gdJsZAde2QNRZdPc0T05JWlzKqXqm726dgBicw7ZbobpKVrnJdF9PClRKaIoByAAZoXGV
7NUxK8Jo7eJWXRZk9CSOz4CzcD7NHjhXJyiNqeCOXrFB1TWCBxiYTTm9OPRpSo0VjuXaEv4lAJS5
qEpKr8S8u1qQrVIkIUvNGtBwd48UFlhVTLnXU/Ol18gx1VRxdfBFVpH3HdB8TGU2LiT+qHVM7OWU
QIdFbgm+JXeeavIcttJkVem1debmj3XP2bVr8Toxgt/hdsPNGTRrrbY+NOB6dNxublI/GH0XPSXf
BOncTS3BDdipJ2GDOg1StDSY1lKOAJ14cca44c33v0sLylX1gpjnkOrGvTQ5/+I6+QDHSgJC1b0l
Ore3i+AT3AOidB8zIDEwiPEhf3kgkugyXRKOLfN8yF27YCuWughfx8bU10qPtspBGQuSyOX0GG1M
pRiiZfzCYWAfaOSc0qb8sjhtRHR4HXtlchbBM3NodIcuZcvijPF160jecWyqE7T5ZUxYXNnFANzC
q5s2gGbGYyg/cxYg0udGQk+b/pAPqNzDeLgQIzzbg0AD08dY2fUQ0SQfYhomFskLYMLG6ZxITtQe
qCI58JuEVrnMcIFARUnfRt6SZYbcQhj6xZD+SZKUXJJ1MvpUKNwU4dbUFJrP9EG5o7ukxrn4TqEB
UejsZYDojglNz9il+60LO9sbnXdPx+gxij5cN36gAUOyMRYtKMg9CT9GVADXGfZla++D2HxMgsji
4CAesoK0gai2l4OSD5y2Dj7+bUrt4qUah/cBDi66bvuQIsKHrEVkoRHfQy1Y2g0NYF2pS1Mn61Jv
PuuIyUnDBcKpD5C0MjJoM6I5WeNwV1XuHhofnAkz3gxgIp1X8EVYNnPzY5qCYpejDlyYs/vbzoxv
nVTfFeft6bHM/bdpPu52lPIrYohOfoSCIwPCqotTbX4Ftn+XoOweTF2eU8QjCz0ytj5pcbzl2RL7
yQ4Warqfxui1iQFmDfJNOLiuenK52DnyzeSk7+gaNUA/45kVO285sGJKOra+9UZW9LQEdau6NxkS
RMg2jgQp/GxNEHNUV/c2dhGEbLuGWAMbivZCFBNTncuYIiEG08emaF+9qPlQcz+9HvNPRim/RWn9
0V2JfXfuX0apd8AAuYsK915146uvnJM7K6ulwjhQmvJzmgjAqfEN4FHYGWXRbrqxgsSRGYvMnZfL
ksCFgs5BEsaEW7hejv9hWiOAoMiriseBQAV05sfcse5ugFDPsCsm+dXdKBsyJvQKpE0QHB3x2ib2
szXaEdDB9uYwjAWe7X759gwLxsDr9ynVi5F8gBfNd0z0mPnrZ/KMVkOFItuYbAv/I4cDYn2Rg5xS
xc3EtvkY1/5xpzpZPEaCGqsZ6Bh3E9ObIiPJZEoecOCGmBm8g9WFl0ak27CNV//D3pksR86k2fVV
2motVANwDI42tRYxjxyT4wbGZJKYZwccwFKvoVfRtt5LB1lVXYPMWtJeZr+FJTPJ+ElGwOF+v3vP
VTVT/TYAi+pNt4UZUwbROAk2nu8sjsl58ZYbyxCCwlJUhExGXTgAJLfMF5vVQ+QqG3gcxxK7jU8N
PmGi1fm+7UKwrD1UR8L1MCO1v3Ii/6uKKYSwiapMSTvtu+azSzgccbO8qaSfkwGOd3ExPhHAB7ea
g+hIw+9+dNwD48lD0yZnZ5DfUGXlobeGYxvGu4l5EPOi32q0KP5/z+xXqRI1/Zjqr3//w2fVl6qd
Hr7wUpd0xf7+p6Wly3K8v+v12nyoj7/8481HwdddvjqGUtX/9hV/KZsN/ujgg3ID2/eFI3z3r12z
tv9HLDGmMC3hYZYWAdVgf+2ateUfXc/3Jeh033clf/hb16ww6aiFkQ4US3AROOIP/1Qt+59VzUI9
NP+pgQxchEdTG3Ks6QQQLv+psC1p1URDCIAONyGcHaHzYw8ykpXHzpI7NPaPRrH/AoZTc7gfgaOk
b6mKvGPtxgxB2aFZ5m5u/I+ZPjGuTdDHZCQf7QYpLweht8vi6NAm0AiazryZg+YobShNZRha2BwR
20fNKMbAG94ZQ3IckIy6KvDg6ybwgx04fENHNWFhwbbQL2Ym5SaIYkJNEypeJZq1lSSS+CibHGYr
ZJVMCECmFVFE2Xd3Eydruv7I+4YKZ00sc+dESpB2rXJvt6wamNGWtShKcUYL2BWEM2BxW1g5kMgf
gtJ6VGWYs74OcCYo2lhnzZPFgrKuc2YpqUK1RH1mw7pedlE77dnjzk4PIAMemphBBR4GkZVoJBVQ
scwW3cbEmbAKqfhdhcmQ7qZi8DaF+T7VyrtLJGt4mxWIi8Kwd4ZtlztpFKdCZlgA4mwdDD6TPEP9
BDsGRte6zzs54DXJNrE3P3gwSo8phjrdZ/etbbzpNgObaEqkFvvJVSDwgTLc2wAUEulRCzoybpnj
m6CxXnxet6JmhldK1P7O6g/TXL9on9ECv/uG75Llm5EVlLF6nykUX7V1TV1wHkJAd4NhaU1vnwwQ
f2sd2/RRkv50UCMPQgGByAu2pkwgmX3Wn3U3gDF0gMgjGMlHmaYetFMTjpmRQYf3+nWnaRalvsoy
YcuhMXEuGzw61itvgxjO2M2ELVojkyPIa3hCouVO44JMTIwT9pkbIDkY9Nf9wOe2MfWmU+h82BG2
WTwUcLiG9GcAgnh0p+wZzCYk0CueZMMA1JWI2vjRidE81X57SIvxnE7yEqEP39Up0Quzyi8DR0Ja
GoZNSiXyVfvspkGJ0dXl13hGA7ZrC0RRSAAJpOtI+auzJ3p2L5i9nYYSAmuiIWng5B6riSIuGAbr
niFHNVJPGifdi5hvoGirXZAHcA+wtzm40ChJ9r6zPMAIVE07szO/Jx8MfkszU0Zx17rMPXxZiEat
ZUTwBiPeCLLEHBV9GoLpMQ7KYIvZNqBTqr/hbAOJ1Zi4ytHe9vhykr47iQlskRNH1t4hGmGVUq0t
K0m3ETh4fkaqJ2iYoDlM4IJTebRh+vPme+6Pote7tIe+MSUEjqK6BqY5qjWHAtDHcS+vXYC0b7kz
SIjiSF8GJPT0rUua6ZwVycGTjgeWS91CJD4KXW/HVv9ybadby7l+Chi9bRlM0TwBrJQJgSxXjhzf
gMwBMs8ZfABwl/B8Yk7c88OyJUjV/JzmVcFYdoiXAMAEVAR6nItJLB2dd6h58cmY+pPbn5qIdg6K
AEhzcOMW2tt7wnlkzvEjqrtzW8HDA2q10j6pQOm+FoljHXKCk1XsLU20Lq3AjvOkmnw4z4NCVPeH
TxtPHFrhcXQKfgbfrfctVoghpkEehwOtSfOIB6HA+YImwKZoFQvlH1oA2UzuDjNfAQarelOeo/dt
Yz965jXOiufJfbSBqiMirIQKMd4infInUuiSvk3gWoQHUD2jkdVXRcmFqMPGbtULVOerT7wWYBIi
QCt1vjdN+xK1A9R86a9sJ0LZsLMYFT99tXRBVMxL3p1qZq5TDb88y9+ZVQfqUZ1VZHz6dXYBV8RU
AQQF0SJkzIyZWfCVQtwfDkHr3NQT2PFsxEfBhJ2X0WUlqil7MOfova+ZLE0daJoaAYHE0mYcE8h0
oYh2oxzvYdm/aEV7LXaxQ4WwTNAiy46juwxE5c/AMchHVtZ4CdL+3sSB/LsHgvQV0Q82xtjemJIa
odxNtvjlCAFKlg0UQMDgDviuvgtbSoOJlNP/gvaQRNOhjSQXQp22y73mjnM9I7B4iACIsGlvHIxg
uLZZ0/y9v2gIrKXPWYmDprOpv8M/21Xscctq+rJ7eU+E9xYK4b0Y0uLVacaZSziIqfPS296npDeJ
ephYvGpjR0GkA1/KqyqUh4Z5bXE1tfjVBpoeCuqMdsIWD4aEa192HsGxKbu21IHsW+UX+5yG5J7K
Bqilb+ZyZGnoC9cM8gXqh3Kzn0sJa+aXxc+REhFp7YkU/DT0RM9HvHRDFxwvo+yzjgWZmymplxfo
DVKS2HB+WiZ3wYcRkGsoYzw2KjwzSgsOLbHLUhmvpHOLuCb/yzXkLq0i0qAUJKVnkEK+xuuoWS+M
a/8kusyA0wY4sPay6AbOLdkC0Py7JP902xy9n6OabclbYzSaLbImEfR57A8VKo5c4FMp9FOQ+OOj
AhZRpRiJZgO7t9sxJVNuTYb00SFW6Rcd42knwCfY0EWdVd4WMepVWLhFuTsdggRbBUMnGZXUScws
Sx3WHl1RkqU4pVu0r6cvljcdWTw5MVschLRwyNT/DFuL7VEInNHU9h6znTGCMnFJ3vi0iKxiDx2t
mMxnhu8P0J7A8mejTUieF1lJ96vqqI/P0qKCc8MN1EmTYlXJSHB3PGIrhXwg0pZ5e34kV8I5Jqdc
vfTZJEQq2gM8pdIgreDZx5emw2KiR366sKdeWFZf5KI4TY0U19kz9vgxnihqVWcL8recqH0Lc+ZO
1XPZy7PDb35VuVm/aZr0XbEtXi4lVekvtmG/qiA1ETeqowvaA0ol2DqeH/wwMKym7z5wQAJIsv2P
2Hyrg+oYxIDBxZS++QBf946Aiyzbowi9TULWSmMhH/P0l8EoeF+VKRktiK5NBEwWV7evLGoX0RLo
wQQx7Ov2DHUf057YdmxDHDuwtqVpfUsgoayKtCO31i9r3heUWa4h8I2sNBRhEYC5OHNOegx3B85e
VhPGbTJxbl077vg9UE7EfPPDNOuDwXCL8CbKsVQPcKRphUxVty765tHtgjc3ZcAWi/xgdxiYZ829
ypUhKk6b3fbIaf2ANTCj5TD2i0swStQZiWvJJ8NPoAfRsgjeI+opT9LjtTUfRIE5w6wZDRXlTdwa
CU46OAszZjZ3qKxLoq2nsIcM3aYVYjckecKRZ79Xzx28pKYQhzxF+G30j5ic/sEr0490gIkuXZhV
6HoYxU3zzsE1HOT6KhZ3AedVf+O1zvNSagSOAC3XOQb7hgAu2UmL4Fz7LbC5x0YYMIsdbojJPE0p
1nIS5HgnjIoupMLfkfDzyUNSf3ef1hjLfLjBDLk8WBbZ0WzbE4JKwZbMxSDbG8cgET/qJrxEAQpL
sFZBegkj9aMm+LiY3E9DR6+1QWwHIulDOTAZKOr7vI9fE3niVaTrCrDvmAR33O1ew5b3g5+wg6kg
Rjh6UGRp7Y9myj6dRl1VS+VFPaVk7Bm+WjR3bCZtXlVYH+iR2fXmTaq7awCyfDeN9pdN1E/0bL+4
GVzmLrykjkM6GKaybTUvRlkRmy7eXRcmsVHIYDvV7V2PcZDyrW9vfGkp99nMQaZ2zTJ+b0lidW27
zYBvgBDgI9/CnyKo1gIeIIgGuElsrfNSPpvZ+ClNq4NblH0PCqRcMbDOL10MHAd57zTtryAq5FkH
3rnAJb8aU9pDSNPL/CNWHvkUFwVmmH7l1c9GJwSqMNMB5TX3iayogyQ7d+gH9e4j2WzmAdPp4JAf
5a61d5riK6Q9zR/I2/o/1TCdEj2+T12L8p91bzhUw9pkxON+2J0L25H4COsk7dOel1Jrr3GzwXrf
xkUabafgIcKpsq2GsN1UsbvNDX1fdRPacjWRDWVQkYoNQmm4+L4lL63xBqLpxq/vpNlMmFMyKlhj
Zx/LxlrTzr7uyOqvQzuVu+VIs6CNuc2Q7KIMhn1TJYCCN/zCnWzFzpV4v1+2W2mCNTfnu7YhOItZ
Fp9mWT/i9PfX7H9/DE2AhcQekp2jprthzMntwDzF9nDwuhO2970xdxxp0njeeFjGY0wH+wlCA+zm
R9Hh1KXAFTpC1a4DQd49TNlg4GFmvL017eg2HPWPxA7ftBucFFZxquXkC0kAIoCYIXltzZ/h3HJj
S7eLk2Bd2BO704mK+0GxNApuPuv8WZbRZ1j1bIRwvVAtEhyBVL4zXAQAOnybDL/a0Gi3b13A7RS7
JO9c88rlDBM5dZ+isMNGC9aOjPWwM0v7psc7uaor9RkUyXtqwUrPb3uUYNTAGE6xoW90VT8SnwU5
5JOVebCG6PU3ENPt+xS/b7EY9GkW1SvDBBmX5s6d4bFFcKkxU7PPy5U5nLQjYusBgN3cCL7KmFuM
svxy68RvVkPZbVFEtwim1SYM7JNyKvuKJ29m87lNCPIiM1IFjDNGb2Vqsg70xsVjhd9P/mKAS/Bu
FV5ckFDlXtBMBnbwfr5QytufI6O5FF3zc6LL7+pYxfSjYgTf+VD6zJQSd78yjzByyruE2rRa40bS
XEZaEJCWClVCBNZziUGa0uCvmjcdb9j5wlZFYaQHZIrcOB2HMCZfOWFg6LiRce4kEZ1UW8S65JZM
h9kPDDnChi6FIdkPV9fIb+toOhtw5I6eShpwEjF9AqjRow2bcGIJUYX60DlpfFSdtUrR7jKDeJSb
UntDJcRSVl3+6Eb70BnRT6YaC4orOEbsTvDY+SsSQA+iSn9pbJ97PZQ3XkwEkpQqqWwn32d8/xvf
JX2fqexiOpDfcu6Vq4bd+cqL/dfgy/bTu1LQeD4N7r4AjgBH5iXKpbnaxMGF/d4H/tdf8cgmxcVh
RnTEAZ3n3Tcx8VJk/LXTY2ESVlduh9h7yUstSJtiRRqsPLmOTmlsI3reV33EjWhKcP7XOaUxorce
pDjgC/9lEpfda1PJHUOaG5UNhzDysMkBTR7J+jC+iU953FBfqTKMS2zpbMZZ9G19ZZnMt5PwgcDo
K/xDGZf3kZBPpT3c9GnjkNACXAg8aJVN7qeyiJHXgfHZBA5M7ZwQfhSTQHKV5AQdHMdZ3VqOxTE8
9LdDRWdIWv/QcCZJ/ZonolD0CCTtDjNJz4XsBOe0bsNH9swYYaOiYx5nzPYmr6aXMYre2WF9Kjng
xeR1p0u9wXxbbYaSt4e2KCKzVQVZk1lcqOG9tyNV7LaeVr45+ReYH9VRIDwV0rN3HOs/W3vm+Sf9
ZPZM3uap3HaBEW6uJhBzbM/uA2UrWGRhPCYCQbcZQUrZdUe8CjTK0DMn944zPdRUttwMfmftUWfY
LqZc0HlPWfNkdkclek4KuAqFZqBrRZO7MfpqYxBePIY1fdwoQ1jnxo3XwwjHkgUgISg+auZT2iJN
QA/JL7uIzjJgDD/ElrOpBM0rv5XSf/0c/y36qu4qqsKq8s+C5GdVsw+LYvVPH/63H1XBf/91+Zr/
+JzfkubfPromn23VVd/qP/2s/Ve1KLLdP3/SPzwz//e/fHeLkPsPH2x/K773/dciAnd9rv4qrC6f
+X/7j3+Rhv9PkrKFovuvf//8/yApv0w/2/nrT//z61/O1Z/+x2fyL49/+u9VSZv0V/oPMvPyLH+W
mQ37j6RkZRAEUlrE5oT8D6HZQEwOAjsIHMFczre8vwnNlvlHXyw6coBEY6Jz80Vd1av43//g/FG4
vunzfLaPfI3+8v+iMzuua/2Dzuz6Hk/m+cIPpB/QjOot//758ZCUUYfE/l/8XLuKdXydtq65yb1R
gT2NJ8Q6h0P4lN43pfHeLxALkTZUtXAJ36eChH1UqsNMH+GaIqU14fbm2RNk9nzDRyP1yv3QqWPR
j+pBTtNu8DjNOXjymeim1TYE1fgQ2d027NV0W8dE84okuQTFQHAS/Znccb8xIyppUrRljz0mJU7m
dJ7xjVpdoo8TXsm5cIerUwzDNRJhvwETVq1TAi/nBGY8X4j7NcAGd4owbBGoxUY+q7eQOgQWNjf9
8LIX2AUMb6PuJ3mLbtVY7i1ntPrEAal9bsxrD4hZjzrezpGP+hdhsnS8o7IdOt81Sh39Ky60+Uiu
srrNLqBI//JQUXxw+f13HfT+yEyyfUjdyLpv6JQH3LIzh8LdWugk15Ej/NUvioPh1bhipuLRBMS4
QTwmtuPQMOAX5sVW1iHEibmsr97VMQ18fRrl/aycERUV7TbUSYquYnIKJruyCBTcShu59QzCD5hT
2wvoCvRDc6ZcCFt3HPTNjdKsy3RMrAgTUNrRDOKGMr4/fySMLrnLkgojdOioY+oiL6VBckn9fj8l
mUm8BnoCb1MaY5pPS0cM+AUnC5flDK4uJXIEge7tRuyos+Clb1ubpldK3wRde1cVPRhiuoMzuzSf
VfXGL9jtzsuzzIzH+ZSLLTP42WE5PJYp5SqEVF/tgb1onVfh3e+HmPzI9lVHCSMBSr1usuUhaBc4
VU0Qh87BAd7orTIS49JY3sXOvOHYwErRdLL5/dWUOdUL9rPPjn1TWGl7bYnI4LUpJEZQ3EzfObfP
tdG3D62UhC4bttsMRvPwjKMCtU4688WIZ26kRlpc6E8rCAzEfIttTiNfPtsZNVvTCZEi3HPoC09F
HBunxPTpa/y7j0sQbEaR3tjgCs+/H8hyGeeqEJfQitrD77/q86I9mrHcdYY14F2WhGPIPMUXLKjB
rlDpVz+HnGYjIkGGgNhMT1p841dDfBM9z7437F09v+c0VtJgA/JLN9gFM3ADDDmDeiDdxAZaenVw
Zg799w99XRj7fkxu//b3UY7bHff3eytac2+Oor3+fjBgsV/tzDeIss60qHKi23dB+Zk5KAKrsTVq
4ukEDjpS9eteafNUThyHXCpCtqp+Izh1nXvHAv2IGTxuahI4rn5SiD1bUS1bRcPHmO8brXvNUxiQ
ViZwhOqe6arixN5gMeoGHRCxcS7ManBDId5tEqAcHIn9IYC8iLKYzyFajKMfBsKze0eBGjQW6ODv
P8nOc9E2W4OmtNm8BGVgXlTBZt+MOmzt0mUc0PDDeKX7aDhedvP7oYrz/MamPG0X1TAw7NrOr5og
Drm1Ot37dh0mezvFJl5ESClTv/hkTUD9ZB1shuS2y342do+i8u2rMBC56+amCCgjjAAqTq7cZ/GM
mggMAdMyb+3DkLnB7WTtS9nviSrfAErC1E8BLMOWglAZFLa+Gfpd2U+vMkoPgVFn65j2nlWoMYfx
rWG5jQEnqtbAG4QZe1dGVUddzYtwzaUOiMt5IAMtcdZ4TdgACiaIT+nKKgzYInIaKGGkbRuTzI6D
19UmjIMXPUM54hzdBeFn4LZfERQ2M+dcXWbdIURjKdIS3BTf8cpRjMGbMFyXwHJw7oOHV+WpnoiQ
ddUzoqOO0teif04XXutoL6qvLT+mOLzm3UaWVg7BD7+f26UPJlSLdV3Ym7BVOCux1A9ygCbIwll3
XGrUsF9VXhNSUSftuvcUusabRIurb0N1paOjzsPHNu6wR1McSdTwnPTtGbouJt8F9NjJ4KHbIxvg
3K6zFzfu7/38GkfdHmhUNxBF7fscI58Ld2Hc5NAruAEyIos5Dmm/uO1JkkRpNW6Ea1xn0qS+CwYF
pkUc94e2nB69zqEwIxJ4qUYcIiGoHzcTZy+HjGcobzOJ7FK13bZ2HXI8fYN9qiiv1lgOJ8PKNl5H
WNlEHcy87Cmg+g6gTfozF6hg1Xy04f37PizocM62VcxIIffrkLCRpgab9H0ZvlvaWls9nKJgyK7G
kihoiWnhor6ZZerR/F5CH0DHmL3w25kSBBkRZ/u4tJHQMas5vAd8vPZxzFwp7mAn9+DHnMKku41k
ErLV0F97/GTXqNAX16Ljzgqa8tjZ0esQx3RSygWnM/5MtPlBerM7+PnIHmGUAlvUEeAKuYlm27Y9
oy3dnNzKx5aUW4QYBx+8NWOtDJIpJBOy/wWAhyIZ37B0NAOgfqOvl1uQQyE8of6T6W8XHgux1ZxY
HnMFxoWcy8EvRi9Sui+tccF+Op9kwnzNJw4xk48z0ujQWOZbCs0ei5fFSasU6xZYp8MLsfYU9pQe
F0iZPUofeudkCMpNyfjIyRerbPZXSoasCJGVXwkkRAyelYfi2/H2kWgHWNBobcTFY+MThcl7qKV4
bqeZtUbaD06F59yUxHFa5sP8gKRe5Diec5nA8K4C6MvdteiN5hxAKl86e9iv+junNYkoDdWPTKoP
FhrWVmfM9yzx315o35iDX+2V20/86N7Odig6Nsxk2ALmqEDmdLtWMaokjaIO9I1a16Dj7TlpOwLn
A+1lBHnqqxk2SqRnOhpB5LkTDlOCIOyfKsQZK/OeDe5BK61hyGVKcBlPVv+UK/ueavB1jDFjNQpv
2lr2UsCldYpG15yqjFgBNXjmNjEN0lbN5J1cE2mvn+idHSb0vXnIfqkBcHklCC3W4hRhtFxHGpQ0
5HXUHa/dMIwLQaHNxW2+PJhsrISEf/H7rxKnKm4bnPm3QduzXs9Fg5fZl1sqV20m1150hmEQn6s4
vI3BV9CIFWZbSm7vgaey26zuJpEiLqlLNbbwbVpGUWXLcknokZCjZMGN5maVPRcY7ki/2gN+ocTZ
ZwWFwtkL3uWLGKC8MPZ6Rkk6RBNRRzZbz4k5QFS5H53AI0M1b0CemoCwOMI23tmYqkM70hyXdpg2
XLrXox64s2+5ly62hh85uF+nprfY6fv+UC+Bb4tl7jUJ2fJyPwRDkbpk1ZflouELHfjC7CfspNwZ
ThsffEdGJJG8dju3on9p2NpgjbPiU5yiHZUWR+eISjcx3lo1Kr+huXYCQhIDKcyLFhljc1edEnRJ
AK7lXeNjMrUYQ6/oRMcnRcPqQ+uyRVR5/qG1+aXHumJ4lg5HhyLeFSMccQN7ZgOPs9m6I6VGVu/v
Mz3fSCrSD0aeNhdtd81lMKCyqBosDS6/1z5R8igVZaWBO6C2zRBLQqqBCYcY3klwTZDh3odMn6IQ
xs+wlk1sHEkh/7R0QsdfWw3GuTMd1I3lT6KVH63dH5bylUMwSPFjDCpIsKObb4u2FSfZkEbtNRCQ
KY/VBkbfvWkSJSyZZe1o8T65BhHlNtQvqcnaa3QpLRBVuM5MEd96yNGa2+EqhJNWhgxGXEBgAyVz
tWdlVxrosCBU6Q9Up69UsAoXtI0datpJQa+hyZei2nYWbQUUflggV12UfehnuiUSXnhdgxxEUUVs
e2tfszRZLAJjboMGo+2xKSS9daIkcmYzHfMKOETBBFsH1+18CAXJubJfsG9pfdaoJDccCOhFXAWl
NBiwkqA1ANdZoZPepUH8DY4ooyMR52JemU/V9D6EAzMK9hg90uc2s26xjzKeG9tgI6Al5JazL5AW
7xbAuoand5eWYwpE7ZfoJ0rZMrzUZKa/TFfSLDh9qsjOT9x2JqTCfk01HCvMQNsQBVI1XBDfHm45
xCRbutW40dxIWLWeWT3LOQKK3c3TOnHqhzkle9njLokjtMsQ8E8693eFiuCTpfLBNzPBO6a/92B9
QbGHA5emAIhjekcT+GQnh+VyiFJKEIkomBhLmMw3zIoNqo5yJnyEpNe9roCljnME339wr10/Hm04
lMATJGuLCoJrN5+sxldXnzaITlAkmaHKbwrqNmUUa9xWD3UXP1d151/dLPnLA2E7XBVttHWwXhHd
REadSZyzxYRB2LnxEZTd3omKgDF5ajCuOXOWJDFGbdcuwjfG+LFM8Yc1VDf3I1VAZnw7dMFPWuoa
4BOkMWMc86MY3VXq2I8JeJ66MTdJzFxpzsjgGu0Xvtdir+sbT7Nbo0JX4jmRAHby8SnQkohnNDyk
hU8d3Azz0g4PnoqDFSUlewy2lKIuafy8yo+F6BlZYhlaUfeKNzThziopIQL74L+PBn7qlLoCy+pe
nZk1KXGoORdYpldt53+GvXyzwI56jfnuWLvEGO7JegE3ahfaP+HYdSgXp6vEqz6Yv/jx1jjW7oqh
HtmXDvGps+Ua5Bd13h3B7UK7DyY2r9VizGCAJ3YuyvaKT9qPbvzVdGo4pHZE9DLT6JOzvRO8mYow
AGsNI4IzCZiWxr4r8fSx87OzbVGeM73pTTu9TtZ0sDKr2tRaiq1jGGe0cH1i/H/DC8iFwFyYxlUA
IuwGzM1cYE2a5Lj3FXu9BurRany1Co7k5CcBYJr4xG0m8qnVPBNVhL8OL5XKsY4Xf2JqbbzKLNtB
6JPrRs8ZLI6ewU4amBubepzOt57aBKawwfkQmhTWk4TZ54qJ33Cij3Ztf9sq4pdUZtGxDWoc0cQw
g6JYG+DhV9mCXdCxWJfefLYG01h1C+rVM54jpkbbuSi/1Bhg7qWwvAphupCLadYAKaINZcBUDpSI
NFnD4NWcKr6TcqvH6ZJPDe6sDv23tizocgW8KBMs2E6ZKCp96n8GCjMy8R8AKZ/MmSbuqs3LZAwA
RqA4bdJC4BHJ1uPsVPdBT7EPyxeMDiwLOwPXfVD4cFrCMAd+EEHb0fXeUpl5pOe+uStdUimUhqx0
X9JQN1rZHl0b/0DlagLztb1qfat5AmWx4EcfkiTZpuYc7wu2TEFYsGEtX8Npn0ydflB6fmqwZZ6H
3n3RM5z3qqJ1M/dxWJuV1uc2kD8a1X1OmOuV4JQW99PR8YYnKwvkXtDFzkY+exPaenUofaOOFAOR
V3OpEEamhbiPSF4V6WHW2S8fDA/nE/FZIodsBoriILIE19Fy1iXvvG1suC52uwBceiwPCl8EmAVa
hPAjjYDFttBQHnorOFWJG+zscH7IwTFwWdaHAWtCV32U8Fc6j04iJ1fLPJjnJ+/FOjPua5/BJ3vO
FS3LzZYo+1PbZvzah+p5jtPHytPnqeVw13LReLLnxti+jVBE981s/qjM+CMurffCp7EV1OJaue4r
Gxe4VZFaixF5nb0lyG1aFB0Fowr9fgmVqGOZk1i1LHLN4SOzNswLAhyYuEsz98UYvt0GXAK5CCd3
qXjy1d5PqoJj1HlgQsphYOBCEXqHYWaHWSs9cWuDWuCFd51sPymGjbdsEEgQej0QybKPD/TP0+vY
+XuemIwrBXMxN/0DFAE4i9L7KhvlH12rDXFUdNgYsLmUAnU+sRy6YDntDAkY6Cx2xbqyInpNRYGu
0tCVN0BUX6cahcUl5LMxkoCMhVuRTxefqJyshVYigDqRZe8mItyFj22gkDnAL2xDS2oHu8jXRD6g
N6JbZ/JvnZ6lZWqjX3OBBXPyhLNe6UG7+8zyHmvH5A1I1p9+2ITj3lLegJZ83Bo1WAiTuxyDBnw2
AzTb0XTY1xjZRXgAyWJj4Ddm9feuxbKajS1zk9wmfQDTnYBJV20cY/4OOz9f1zXpcGAbnOBdS6yz
wE6YbqKROJxU09Q3Vhr5mLB2xI4YzY3ZfsSxzYmgkECm5y1NjfbWdpkaJ4xvSl9f5v69m+dDF5Gl
Hyg6SzF/Euii7pS+V71NsQdXozwYrLGThZ5cOgmQfF09T7ObrhgT0WVICYYJmYLaWes0OAo0R4Rt
doApxqmVXVFVH7nNBbuguRDVoUBmPabxXW6oHxIHIFEnfrEbd7F0ZE1pbhy/GFeZaGZYnEiarIyU
iZ+NOfuy0hdcqR8iMr019GFigDQCR/XIIlz0PuTg6m0o7OJYW2ovVPXGEnyXcO9ggjrnnLzmgMb6
dqW5PeLpUN+2qx6lNthUJi8BiIlA1z91TtwuU7fSei7C6GwuSA6HzD90dEivFi4MC5f4qbYHgOQE
IjF/4uWJNg3n1h6HsOWkH+Ecf826OcSxfoVpTl/JqF9wfSOBAF0Zq4XjqINp7bK+R76DGXXpXCqH
78oEwTRP3VsceFecKMQdoe2cJASjzll67VB5T+0QXuCpP2SdJl9lJ96bGX0xyEV62+R1ka/D1H3W
pX10muS7cdqfM+Qt28lO/czxMives5xXwPTe0zLGWmAiN4gMYxvLVplgT6uiCbZ7F8yH3o3ukA7s
S5DFW9YSa1kCZTnAlhP2Cy8y1e6K2TSwV6sed7kJ+EDnQJsxEoL4aKyfAJvwvS7vmRqn4Rx3tHHU
bFK5cquS8iQgwSDJ8N1YsfWrLwD2pHaGy50TdprpbNc7M/mmiexOEYefXo2Xi9RK6YjveUweEoPC
b8wF3/Cb9EnHJrRSvBVDBU/FdR8xKpQkl3g9a3iedjtACCT8MjT0SYtLmRfRYUqShgGtt7Zy9TbW
z1FPj3sbZY+d8ZX0BjJOQDt8VlJiHXIqTznullFzDo3qh0/EV+TWo9UVV2PitOcnB2agpD5ZI+kB
2NFlcLZmj+OIiG8cHR+GcRyJ7a7BmyHxx8M3efwjksLFNNVjYRGlk/CbsQWqscSdpga9scjd1YSo
fBE9Z2O/mcKnNObky9PSIKwvlm3dVpoDDIiW/e/vtSUGQ95RtuWzIfU+cJBEcYQXF+7TP9z/xdGZ
NTeKpFH0FxHBvrwKtEuWbNmy7BfCW7EnOwn8+j70w0xMT3dVuSXI/JZ7z01a+g/GpcRAID0RGQpU
LzqnGbY1uBTkoA2fhDZ+RRqMdIuLiviMXZFrH95AZldRWh/KoHxZE7T4TDBds6jJjVHuwkBLaWUk
CUayemlZlfQj1gEWW+9VmR1kox6tFC829rhYNLjuahNhnVbvmT7c0jJDnNIsgKR0lchkrWgukPpm
DRroQ7dKHLj2u0hTlNqLJrnTPAy+vPwLHdys5283jZ5LnZYXZ6rGxtmrcFC2GQJOz9ybg7WzWZ0V
SeGLCJ0nOJw1jBOL8oOdu6jlURPzti6zJwcboq+H0d9kS0QF5rlARNfbru/0rLdHx2AhPzbriPt5
mVQ/sMFCYW4gcMCu5zLNv/GBO35ZIUZRi/zgWP3XCPIgzau3uUUCNk/d21RKpjnRE+LGZ0jP+0ax
83WMSsavvOoXnPmeWbu+K7VsrdYEgbaSBg3nGlZ2v0eyhldh2IgGH7GSzTSPyvCSj1QepTKgKaDS
is2ZwbGO1FUnjU0lCxrcxQhZtfCtYr6bSz59zY26ioM5qpjlZcjZWIg/l0w77DGgf5YXyjVfVPpT
m7cHjLJv2WTe8lihjcTfWqO19XQk/7HxY0T1h+3AN8MTn4N0GhS9D0gAdFdKpZ6n2mMX0C95K2HA
p8qBnP8QVRRJI3DOzdEbs2+aGzqisDgmWfjNcgP5ggXYMhyNoBg4JQwYwE2GfqYVJ7UkQdio+y/H
qx+YoLnvaQ5UK0LtE1N0zfO5q9QvmE7XwfOuCH9WGW2Dr3jKVztiaTQx+HX5tsiRQIQarUZnX+je
1+aU/2oRPlMbwUQ1lsDv8wda4446TZmmPeYFhhY1VlLWqU+acNYRfyqoU/2wxB5w4ZESRfahFR9Z
Kd8nKqFVgQqWzncpX6rnpLAbFoboLEjC+o0bXD4to6wW/kDhTOc8p+mYB5vRbl9udCP1Vi2wR7d+
kGkUHvBobnR0YP4weO+G3r/ZQuymZv5mPu6sU5ShLuGbK9YIQB5N1/KJEmM2axBYSycUFFb5KHO6
ZgEOqlLc6QD2PlpjDjzPmUjodkIb95IT4hBUAj3T126WK/By8lOMCh5NFHoYNJwiZnPSqPOLsbQq
SfxoCtEGoV7+aDDwL1nPTKBn+uqFdPhRDnM8TSbAfDl+xVYnR6hklMV1m9qqsWc7vxWmt4uROuFs
cT7r5Ee6kg9oyHaj9m0YKFt75y0viL6s0kNtDOj1zfRcmopkyCJYVKbZDhopIBOEW5a52F5dpCKU
V7sqHl6JHd43Xf2K4emZzRv8PgJGkzvqlEcUenenjDRsG9WpjNoXIz+wsPeJvGDJrp1GdHsebG5V
Njv+1bYY63E72AWLgoxTxkE+H6ojPTshtXS7G6mSgcm4OcqtkxOi8FrumWaAYMeI9aXsjC81mcsN
0V3EjlG0FWFXroghJaCNqjb0OtZKUM+wBVW8yZFC4CKfu8Zd5tjldWARsUR07BwNsFfNAz334S2N
OPYL6Z3E3JExzr1fOBEJjY12Yw+JBDbeYUsKBDLl5VGPTfFSo1YMSpIaOmJXQqyVNSx1WVgfXoo8
uSpQYeNlRl74y1BFBE4U3SKZNLg19IOnIxG2M3DLkypXdRX9CuD6lUUSRuj8miw4qEzr+2ihu2lA
qToh0x7rvZINjL8kLzaTVqKNKh6zNS6cQpY8pGGUQdob64yVmprFVArO/yOJ4UvD30J1CbXD5u4H
thvvxho9uJVxhHcJB0M1FA7eDeWJKdLRcNVrNXqXdKIQrjURbswBLTQK/5ewnflOWL4637lqy3Xe
slUZ41dVmsW6ZOTJ5iy9ThFhMpndwctf0oWlMm2U1Hh1Wyrp2AzRM5pIoQGtgfheKXbBK0kEFDKE
987EriSZ8m4iu/4QNZMwRc5fCFU5X7VbJrCBd7rFvdCUB89V3kwG5Vq8N7T2A81lgmrLz3USJInH
DBqHldLoXm2R6RtaCs3X8+nP1q+q3e37JPIVe9Z3Gm94qHivTo8qtRZbkULiYkXG7taIGworZB58
SoWgMnXnnVyswebECqu1iX2v2R2Vllir+G9Wg751S7w2C+3NQ8M/qYaLcBwGstpMHBqpDp0WEqZl
jjhiTHOvgSkuDDIAcgWjiVpbT3qW9ztMSF+RyQs+CnadsQphxetMzFyUJdVMNOHsIExLzWpPag3v
M+C0dZTpQT2yQGY3CyZM2+fMFAIij/bsO5kYj/ekH7a9lvebFJiWMUdfM2G0WYiHTDqCjY4V9HqE
Jk8Z5brrbcIss12NVxu5vR77g7zNUXPPEptJhYppBCPIWTIws6xoV6REUtLAAqSEoe+WNNBaygyC
99KrMZpI922Jbpzc6cw//htN7VmEXHBxzofR1vukUtsjc9LMpeyI6DdCnf2lwRttW6xySSSp8KX3
A7b5OI7v1QBKeLkVGkpc3Pztrg+xU8+tfSeN96XTOi5f8S+J6oNnKJfe4QskLwRHYsSaQkT4C/Vl
REZllVrOCVtPvBYzCy2bEh4GjQPDStOCpsvYBHcvcTwQ2hHDN8B88E0eMjL/8TUTXrKBRxagjto6
rvsxaimsPL0hXo253xwvXF9ODiSmMCXtXeUojzjvjpaXf6qZoq2JwvowkRnVrcdZjFhHa/XVMC3Q
6Y7zRGNtJ/snFzhVA2Yy4SmaVSfdGp7VbSJs3CgwWJLZSKUj6Ou0YM5XD1czr+SF+HMgHHlzyu1k
3VvoZkZGXfOAg7MLA6T+Z6ExRKHwAEGzcfrmpM9hEeR9+dmTXWGxh2DeaN1BezA4KI5erJ3iKbkg
bXoy0FiviKGcfXWJcK77/FhZcjun1dr1lH3MoGFlVFFIyAIBqjb8cOSR2MCMKTu6WALJyUObUjBg
RzZzNCruamO8d6X1ngx7HH7TZWJXFsrytSv7UxZzB+VZtqRQEWcnJqjlc/cFRvajzhAMdUzItLT7
sBKHJOnO+4mr+NqSkYCNwXUJNebsWgKVQvMPPjKhv1ZuETk2PJlmvOS8MoZrWjJTM2WDzcN9zvrt
6LfLyrlOAQeQ6AVYs5v3SGDmg92bRK95+ZMFdIGmGoBKP7MEXDyIVfGmdWaNJXLmGvZCpmio1h1L
4oUhN0D/URymZSwNkg16LX9UwPePOFXw9Tp5YCQVOQMGbKF6RtazhakG9gdV3sazknSXLDec5fV0
y+pZTnw8YCACCh/4JDYU8KXZGNJ/BAW9UrKJg11O51AtwbGHLk99UpPtPXC3q8Lbz8uwTemHal1K
YJvdVHQrb0ZvA/dnQfw7jDTSTRwR2Z4xXmZiuRqV8buRGkmF9spWmlehVyeVsnOZRMPWsdMPGfeI
0jx+0iF2yRIh/TTEh+Y1P5nefiY1iMUEAnpRGoepTDEQ9O07PMCzWuX5Gv74IRqXfB2tZnPlYOZF
XoAs7tkWdH9ZgSGEWfp36bwkmIm2RapfQ93cNXmzn+uG6TduPgTc3JQs6ER+LKCxTPNws7j92fK5
2zxyeLt5+Mpc++z5feB6EyBaEEmo4IHS6gM7OJogL96XOAGsAiQvUPSWFXqjwvQzBPtekntPXvTI
ZjEyFyRjbwqtD7vK9pn9UjvOFysVoO3IEtbwPlsmcpyalUko3oCjKqT/5O5zN5lNTzzB+QP/WX86
bKcIc2xuvek551jh3hTGJg/tf55TjQxIEJpI0OZkBgzDWY+in0QZsRuBbtyGJDgLh4sU3NGaEJn0
yag3OXMChCZdGhg8HWt1FuSuKea6j7UX9A4EA2tG/cwGk0wwUuyGeW90XbedWxenEt4pQKHfuinW
SSz1TZ8iwwlhb9RVl/jW9Ipyy94Smui7WuZsJgHsmmJ1XxI4txbOzJAl/DIM4igqE9mgpiuHjG2l
bThbFRLeB/9fU2CpmOg60axAv66xdBuIBVZNWCi+2428dwlp4bkyiQ3ag9+YKArwpiW+h7Ag/019
AWVtBWbLVKuZ3eZM02+XbXgIHQGYtXgC/QEVf2TV6EwZA7Qckp6GbbCrtX+IuvLtNMsP+ji+2bhl
SFBU29n7SD2ia8ntIP9kCr8dQ+Lqj1ElKjArfUNTHp4wjKOKsWchyjgs6x10codMN9+4p7lmWwA/
sf0lavV3qgtlU6vKHpbO++AysumdGSW+RjI0PxJxIcW42JLL9qZGCt/DXJ9ZJHZBZ7lYk6beIdBH
TdawfMhNugqSsQDCL1mzTcxHwfxoTsIj4hRswgYQBMKnDIWBmTUUBG1E1h8BKvLp//9yepDxmCLb
pnwngdJd8FdM7ZLs1TY7mr8O77GlW79t2sgNqZndikDUeWMPrFbaOfp1c+XdntPuaWZSuGo30lG+
EeHPJ2PO3zRl+qDpNda607yObsk5LRk5T1H3U3ipsw6rjlDK+oZJ1h+a+D1moxYUyfSYgr5jqS5J
JhYD8cwRaQVsT5naKaZJ+FmhQIcqealrRklT41wQZphPsWQ1AmGlDNDsHs0yOsfO/FRQalaGciDV
sN03Dtmahn5SjflP1SFlm1+eCP8UO3qgKnk3Tep8c/6aPevMMmILcH1NwsDaAnIGpTkMxty74XHe
szzcz3G3s7zy6OlhGNgpsR6Nth04BK1SR6fPwemGRGtVe3vikxyleWN/9a/oxkebEaEYjihu4AcQ
UcMsJUb4gwaHbjzG/oi4CYkmFH5arAk0pciVP82g4JjL9hyl2L27jldc804uM0fba17GElu60jiv
lWBLyogd2b26L1nXtYxidip8VARXQ8MA+gtCKmWEpWxjBjwXoUdBMeL0hrv1iGcaWRwJX2qs8vwP
SLymlIkLHOFkxbfPNVXGDAhJsACehj/AJHAJABjfwY/BLmivAwXyWbiz0/PMljp1F8pxWOuG+U8l
ZXiVTymTjDJPjpoRviBvtp4mlMhk4y4xbNwksgCNPWhc4qwKNxR2X3gjSYXpu48Sqvk8IB/Eqkia
zwy0P3sUriATPWNfI/tLrZW3KHw2XBvQNaS2vJXMdYi+cmLA/EJ/d3mulzchJzo+sGvjoY6CkgIq
ECdMTDLJKk8c+Fp9f3TIzmQn3n8XIDhcAHhbDaZ85HCLhxQwffVqEmuDfiCm+1XuAvOa0Quwn782
SCTFQ76coNCIlrSLNjPP3qj+TYFt41X3Onh/YdWuCjROlS3J9JqLb6Uhs5GSA3spmhv2yHVS7So5
1utoiC6y6FXq+OxRg0ZBVDKjnJRwsZJev5vx/KbCCEFr/ITBmt1a+d2191C2TEzlaZrHTefyfEjR
HeOGEph9ZDWGr3EEXWpOsEcikY01+a+aaWCnufcnlvXkoed7qefuanDUi6Zj1WOltJaIUIENM7Dy
Gl4A2MsYPo3AyqxrZ5Qvw2JkNvPXKR+JEJmtzrdwWZmZ+WkSbQXKEBuL1h90Yhek3l9HaCYxArRN
Er7alfzKVO+zSufK16BDw6zvmZ2XRn9N8Ffi2VOoBlfwdFun+hBO/lSl/QumIgaErOMmPpPBrVRS
A0t3he6XlyHQAIR48UMxn4Cg1GsMlBt78ZzWqccwHrGtn/XyUkKC1BCy+03joSX/f1LuPjh7Tn1t
nTJP/UkQ6qPy9z3M35ipZRptc2XpXZNdFKdP+cDUkJRZY13I5juCi8tM+kM6jvSnuN1xgEFq9+Q2
btsfw+NLtrUv9Gk0lJLZVIUaKCT2sKmzJ5M7B8rBm21SRbt2snjFCZRAEHRJiv6KuesyID8WSm+C
lAmtQzZ6bODN06gQ6DDq07OdD+FhGFlvQsSBM8LViIBh8Ekm+LWdFJNwx6yoVdRyl+ekUaVa+kiV
HMehmUynbsw+M6+btroDF7hnY6Rwkw8ai/3c+lfZNl4jkJk5s22CRf8cVgqYhNw4KFRcmF0y7fsF
HN1dRvlDNy+Ed5Oa/WxU/TeSlZMrmzfDE3RpOVELFaRlYrwi9DziT4K/09BEbR02rCur5tOK8PZn
2LcZqdvbhq9yzO9SiU5Yx4J+VMzdRIpZ1GjeykvwQ6e1cQbzsNZNvadWiH7DvKTJq7DhCpvHkXUD
/WK6cUa12Yqphf8YFfaGIe1Tn3Fio178mws5bYwkPcx9s+/M7MUBQYRAaD51nelcmnjahibJ1TEP
DxZvDPGDPn26qSv3ooXDz5bozA44Z+ch/6jfobN49rJKqg4sxCwfghlPyhRTYv+GMN+kxgsrHLTf
Dh8/L/1iIIye2Ix7h77JmkAbnkN9cnzHbf8QSgdoSqVfxuna9txpO0yK4K/wv1F6u8NkQFFR+TWU
fZ7FrizvruEEf762vT/LbP7BhVoZiXKOS0XzVT1m6qnILEhTDRyOl3+ggCm3LEwScGyoRHquWxtp
18tEplosADCOqtB2qo4j0p6IqRET35Vto1ZTJstHfgRC3tC3VoK+08RuMDWfHp/CkbCw+JIayWaM
x/SqzcVnhcggi6d6g0yyIypZqQKW0hpU0EMz8lrhuC8ILjUPacu/kePMaJ4qNigw8Ejyw4ITQQxl
4YzOnGfGBuGM/b9Y1wrYmYUdyHxMPIzU8b0RlIEzk3Sl16eKcUX7HTXmyZa9ArBUR1A20ptUqD/W
dvuVTN5P65Yj83UlqGzx1HCyK7g5bHTQuErHjzlz/C5X/7UpeSaW/muK4V7Gp2Zs3G2HP6dnhKB0
2UZ6mMknLcMUMSaoTTOGbYY2nZ3+UkQ4UQ0FOKTqNdvJktVz72HbpFffNrP35arAJetc3bV2/pZ0
9bMYHRbGFf6IjER5RKbWhqExCH5zQEvv3j1lMnZ4A2/xyEp3cvRLpbI8qcdunTC/QmOdv9ucmGzy
m1MHeIiyjNaQc3xtsEifeoQS/F2JuGc1mO6FiU6ERanUN8229zSoVv0gdwUTbTbuoPDc9ifrnL8M
1jfec/PHE+m3liNSL7v0QfLIxEXObISx/b+h/3IH97SEFojK3NdaFm36UH2pVdECb7A7v9MV28fL
IjaGO+zHUu9PlSE+1brS3zL2L3pWP6p4ag9xMtwJ7uCrV1BGWlA2sJWzYPbQ/uhzj37LnC4RF2XP
AjIMd6Y5IkNAuL8yGgkCULmE0liOWq30O7QOT/MMuSc3SNKOJ6h26pvimV9zNqPtK+AaML/AYEuY
lCgIdhLcHWZknbQBR7BipruSmSdvEIjw4VpPzIIxZfukRN8rYaZww/OTZlRbgly/lALbWKbii2Bw
nXVAQapuG6uIdFiNoSAY4AhnzRaSAKKVyNgOofc+6FLBjF9fy4ntwdhVZ7XJ90KZ/6yuDVftkO7q
gbiKTiUldGJQo0v3rzbGX/4z+gxAsa2HEtdr1DWUNFF+tE0Fy0o9M5nU02dFhxE+9s7a7du3uCuC
LqrfOs5aZkjYcKt7lZEzLzznw0zDz15jh7X8j1rPLqpyydWEMEoMISvJNmmbpFzZcA9JX1qpqgJR
If2MwCRK/VL0bOvwCmOPZ67O9Oiig3rIqPxEWr+Jub5avQXjqjpAhQLKCWdn1AxIkEi5W3s81lX4
McjkqelTFKg4hFGsBvOETV+xFZBFyjpVXL4doqCAKe5NZXxCu3lWC3Og9vDb3tuAl0MgoXWA2IpN
Y5uvMzGpWu7Vq7gjacKOfZMlmFyuYsP2LuQureH3nsiwQaoqasN/y3JcPKPLL1D733DG9oCV0S89
JXru2EIHRHTfK6P60xIGLHWpPTWHvMBQOPZE1cVIDZDquRhBxg/VgVgUMW4nfa4PrATdaz2Z68xA
EZf2SUyzlB20dnGlm+NVbTHSJBZRB7ZufpnRtCTFwLLNQUbqrfPXQdkOwoL9ghLxw9Lh8btEBbpx
s6oPqTbulPoTqo6yh9V4BRH220cIJFyHzxKGEMs8nd2KTRVR5yTBLlQzxf4xjMJelyWFKVYyoDQ0
agjYIuKiqGNV+dbCaca7i0hNwHJNHQ8tOtdA3+UdA7dDr+cvZWW8AfoaKu0IoPPmdBP76ZK6DDLG
sTZOZJwmewFnFyCR+mHFJKLERs1n4Vofk91htpb5g7AmScQCB7CEEU64kYYAjW8dv0Xxoy1codwC
HuHC6AEyFgcduVBsVPWtCg8b/k2q+4J/hKZwIZWtm5xJDWFRS/cjbkYlz53WHHUNRRYEuNdROVot
wrYsquZNQUx8vYy1+TUBdjK5stXhbjO7Qk4SQCVrcHjWN9a5aAwzthE6WBkCowLbHCvfherZLqsI
qxsClaQNn3ATMiVmJmyWtBhIJcecU5zJwzzvY3we0VDLa+oSjaxNJvC6vOBJid0DAzSaoqjV93HL
8ypoKaiRsh04BwTNmvMbZuqCV4oP8Eu2SVFzR8mi2IwppDu4bJ5m6z/ULHkiryKrvIPbo7vz8qtO
Wi2PGL+L9JJoA8O1E/a66frfEsP7tp3kAIKBH5FDjdrEQd4FjAFwMgHVAX5JsVeLiIl7k59qR3cC
N0aAS7LGE3f62rL0O1rM+JW0c2hw0M83UVOrexeJR8yjDUQENlcL1jHH13iwLfswCGSmhkNXmRCl
5mbRawLgpu3js0k+9Woy+3/aVDFCiG1zX/X5Gzuk7qpEEoEsHrhVFS+jqATWgaMZD32kaNPadOt6
RK3PzczTp0n9Vqo1sNL5NNgjYTqzxhWvOrtS7akZYBZZeJW3UlqfU17eFQWEt5JvK0kwRCPDKFg8
uJ4DI9fIJPOG3v5kXqrybTvqOQSqu3GR96Fs7IazC227q/lEnP7Byj3FdlteOwq7nvieR00Qd8vE
1/TWGv9w34KpiOvhyxiWPHqCsEliqJEJ2VtH4/MBTrDLXCEuoh7fEIXG6ARTpq4y2hAcbKEki+tA
H827yoW2Ndta+p4N3Scu5iebSPjzZHNEVxSag9GEe9bfCDNCdhY2BSLeR6OlNNGL/lPtZ/rW7lWa
4TalYUZgEFLVeexXUPhcE+17MJNyV1q9A4EH50sbD2xl+5sb6VcXlSRDMaiV+twG3tjxQ5j+PCJv
Ss0IfEpmblJrfF1OptbDDveDDs3o2hcdDrbzyegkDxAAkqpsx0AoB3akcQo+u+f0Y1F3KHPxZnew
vMpKQ7ekh2fmkRnbH/k5M5nDuqOedc5o30z4AKKUj4I0yYqRCqKMNh1vDtyrIvM+ZiO/jGr84un9
Q47MffPlxKCLbGVDIgDESLdGpRWZ/xjUrfkWq1WhRypwcej2kXpm+/FHMQUPyPV+OvE92T26ulm9
2TmZzQmaP6mVVFcm6+pk/MdXOAFOb25twgQycX6U4qqZjAWwI5AQzjMNjIhzd4z2HHr/WEsESF23
bsZXnPY92eCMY+stIz/f07mfdW8+RYI7Wsm4YcrJNQIpyGXVbX2nezhW2qqKD65z0IW6LkLjgfdA
BlDDsspgmsvwp86zh5UXL0U5d2uvBvCi6tOjKLwzzfBVnYZNpHHLfzgQJJR4vLJ4vcN8gXjN4l2x
GmL0jFGsdEjT1DyoelUI/5X61ljyGi1qSJjD35FVvZnNqzciyeJbfWvN/iHsDCSHeMsIIuFff4lV
MFSITqN1Rx1O1LdBH+6k34LwQhzPzZXUrKIvHxW9ZeBMO9S8W03yR89acXEaeNZJZvkQDg/d2Gx1
2Zzz+cez2/3yBymegWZwftdK7eE4TGXtybpr6R4h2juqK9Brab3Swo6WBOYW5w+zAK3dJO6ierHs
tzp+i+f4paX1HXrqmngRl6Oe8lUyoNS+3Ms+fk4mPtn+GIfzXwOUBiAGuC0amPSX2gX+WdUuI20q
VyzuSnyx5vlIBN+EWek2Ybk1HLQE0VKaougZB+9D1xHmGkYNd6vzGH2sAINbJAoUy8CFu0kvrQNm
yT2uWpb53TV20gRKjP3j2CiMGeBsQouoT4UxW5tSTFgkepYNCMt4pkR0efkXpcegTfxqbqMIU5wN
m2BW5lOuYuxIyXhXAHDWUeGb2FXm3OFyDd0ztaYTFHrpx43z7qCDZnx4jDqWvXJIQEJPLWTF+lsf
LCReXIFZqxsniELUGi1a/T4bUdDzk3WEPg3GiQoYHJ3Kj0mAzcEgodtXsvhmzB4ZwAUzRC6dsZdE
eBDrjoADN33GsExNDkXTiF3bFEE7ZVzrqbUVSd7t4YkEACcNPWrerP2sAx4JNbHFwPRB0OE2ytoL
WIaIbG/1w1bjN2d5gZ0J105vxqaPR6IRNvMi/ZjONgkUPPc4ifU/GbI0NcjdpMMz+ZJTqO0eSOMn
ZwBVZnIyZp631dL2V+b5O9YSB6ocRys7PAJHwaQr02FwxRveVGRjbr3TyAFltFXs8CHuEhRRoWnU
ft+IG7PblfyfH2pOq0qy12Su/aBWpE9tipeeL5T6iB0yRn4G5mzC48o7p7rYi8l4hObogFlRdxWX
+Gqw80uXqPcJMVrPmFGr22Pau++g/GiRCWIqCuVnVPkbM8RuF09FaJN9OA8MIqpcvYdsGpRYmi+1
N13smnZYNa5WLd4TYbxS7B0j7lM2yMVOY4y6eKgBEXFAEYoeDOgpmJvX+Je/K62FU1RmLx2QWgzL
mHNoXvHtJCD4cm8Jfoq43OsHcbQ1hz5DFT4eqlreSOzGRZekG48si5L9H/PSOsVCg4xl0NFLlwgE
2o67zBWY64jqQJ9prwfVaP0Gdpift1W2lTEegVo2FzG4z1xRGi68FgclX4nKuhxOtHibe6SHhUK1
6CBVtpgJ06TSyZfkTSu8wK2p33unXdsZ+QBLdndsR9+U7miTKIBWqc1EgB8q7NXfzqkAP43THW/v
vUlT/N4qnSorAsiyOzavoiWnyam72/INAY8fdvp0h+5K3oYgtJs9CntcPkTEc8TV8mcm8wungwo3
z1RAhf6r0DMgeY+mlet2O7ecrqOZXGqLXLCqUBlkN4f/z+BaAOQcKbvNEpnEhBx6UbfchG0pyD65
JiCD1jyo8Tz/tcBDk1mvj3Um2jX6h8ug0OgqFukFgy9UMIglLW3kD9umrF5HhFiBZqkqHX30NIbj
TYeeQGQULj3r5lH9+pPdDMD88/PYyvswmGe3gUemT1/JgEvcjNwdR8xTXJNeRTd1UyTNqIM0sYb5
gVQgmJaDckg+jcHQ/WScBdpKpfRrwgayYmPo4DNDlQGOEdYZmWnxp1JqVzu06FiNGTu+dF/x1QKp
0sRfqIpPW7f0gFy53xTwAQx7Qlic+KY6w1djRYMfRaxsKt5QGRPNGwK9kkbkbQW++yVEbx8rFUKH
1mSByftkcbKV5TPaMphKuvxsoANSmBpXauV0o9C8poqFqIM7ifQImg9MLUZxqAt7xEllnmfNuEJE
J9drcnZxTK8uVDr6aTwlZvQpwcDAXF6U6yAJNTxVbJax1/LMMX51aPIuITraOn829VetRnNvRj24
22bLFprDWgxPUcmyuhvLdtO3hsFwnflh75WAQtQvtWr4eBUedJI2NqMFdhGoH6AC62CF//KQsRHq
pRFJSrr7/wPNKSGa0rhSjH+Si3yJ0OG21vzT5pq1q8bpKwyXqDxOw0zVbx12agOHg8UZsywcIunR
THCTNOF0gwAwHlgI78rBfKWsxv1ezNQjCjDj/qld+KUMXp4Ny/tw846DXTJP7045uQNpp/9pId5j
QguuJSBXH9gdxA0dVhtLvSy/QbD1fIPmzdfJa6l155T106YxMCWW9qNny7DqvO6l7EeUMXH20eik
CLPRVsLhyAGxHImWupkG1psAaybCU1dVZZpbQKKM6JxLBHMysENiTHHAf8JHadZj6r4jU1XXRGoc
u+wOFAG7Nuw6E6ukzmwfrRPBFI47+BW9wbplbApBfuWadOxTWH1IdUR8EDfMaestrmroq3NqBTUy
eR6Sn14U5ZbTE/mHc8K5tOBiCY02YY2adnYRHSVWO7hrqxhuekuVZydl54dhtBYpSlQCdC8RjsMp
D+945I/sMbGsFDQTdfKmzdHLQPocvk8OJI3UlEy7DnZxW/6mZVAteEr2ttwb/UZvXTNgQuowdmIL
GxF6nEY9UmmdlUM+3Mwk5QmswpR84WrntuXBVZo3jcSqapIMcK0bkbfqunL0O7I35An5tdZy9hu4
5g6F0t+bqF7I7yPZdzp6zI45PaOPoHZEhhCuhdSQo41x8h2POfuP7jixVXLZF6/6tB1xEqW/aoR9
VYLxYKY56evKtF/jZkAAZcRvCA/XM/Jhpgos8RKEh4OCWplBO98x/J2+YsxYeN26qZG3LPUVghlZ
k9GBIeKT0Y3nJ3gX6EyQ3ScEg8GqU96xmb7JtjxVif4vR0eOSCv79YTYe6hHaEBET/OS/2mNdSex
5BISQMrsXmV7ph0RRweJ4p6BZcoVC+b+tRpYMRne6K2gvHyO5F0nQxWAp9qLqnjCZ5zDmE4Ropfe
lYvhsrwsruTFznW65jzrUDRnfwLGxloxMsSazrHm9+5r1q7lTC/BvGIpHaLnYTZ2WswigIwHgC9s
BnWv2Zmaue+ywBLlXx6R88qqQYNOHYSjhKCfYGqC+ca6YT/B6kcJ/uw5YwNJ3ftUkTcHSyVomhMA
JzYE1MkhaOh5WCz/BISrJ9lx4UO5fW0KuS0MT/oVQmMlzHJW/CU2bsp+34IW2SYHIbQHSq2vImth
gnPfYHxrNBSno0o3ZjTBf+ydR2/kyJaF/8pg9nxgMBg0i9kovVemUqa0IVRVKnrv+evno3pMdz3g
NWY/QIMoNcqkISNu3HvOd2RsHCBFkwnTT+iMkG6XFe68COoxmzFGdVvrnqBiH2yfGLD5r9IgF1O9
ZmtRteScs7ShwzsUQPpobKG4dh6Gdw1FY5l62FXdmdedQ+hswgsPBZBx2untSEFcYGNl/OI7oBva
dy1Nd3gytjRWDvrAlFVieMWjjgUkH/vF4CSbyMoPfZlYC6IGGW+10c9mnI60IdQKZThchf4lz3Xe
HxYU4OzbIcGtVHNzBQBEMJRRr2h1zsZqeCtj6pZzH0aG+kejzS1uJ3+PNfpZGabprtefzKlQyJYV
jZC82ohMPPcyee49BrDlPNDbRenIBEn8cPOi3xlWgKuI7DbbKBlN81KydKSRRJ6nCoh21UbrmHnd
uTMoPJsJmUhgnXGsMXp2EBVzArlkylu4lHm5cD7ZzK7UnlujCegjBxgwhPk++swOOhsozOiih1qL
rkA2VJgwOJuKyi8eyj1yYpJRiwNCihXQiNexGjngei/I0pBXSkRvjG9RIb87E3YyHc/tgnCQx4qk
AyYBXrjomiMe/PfRoEZc2o9aVK4IRAUuWeqbvOppL3bk8XkTM/Vx2Ee2+YRNBqO9Kz5wn38meXHU
InSZRlR164bpIGcaEMueFd1CmmirrLLGTSa5sZoQZWT33jKrXqDpoYFqiHYFWAZTrgKe2+nOj4iw
3f9nFX5+EQ/v/zr+xpD/klV4x7L7kYUffwYTfv2RP8CEpv4Pk2Asi1KOkbFSpv3v/9Z/1s1//Lvh
/gNyqbDI6yasDtQIRMD/DsDR/+G6um3qui4Mne4oTar/IRNqQvwD5bQ1ow4J0LGl8X9CEwr5FzCh
w6JmC/4SjnxKt4QlCfv5M5jQhXZmdv0sl6XvJly7fO5wSXVFl5+13uOkVjfWFjE67fCUZz4HvpQx
ZKOZHF+88fNPnMf/4mH+W9amj3mYNTP4cP7X/sBkzlFDf7wax4AUxOdFiWXOcT1/wiSWeaCVZg6J
wSpC4seUjrCObLFboUXqZrj2nTmLOlYuU30nXYSwqpeyy9LbgMlnNfKvLtseMKosm+rgOaBy/vXr
k3Mc0F9en2sQsqcjy+UFKtP9LS6oQEqpRV2Q0Hdr9ZUuAihUI4Jb6GdvpZETcIdvMbLlEoqDg/OD
iRVfZLvOfXZDs5YXawzL1RAoLPxxMp6c2H3rfCaYkeaKB2gGHVkIFXLv2icwwUJPNAbXWLJARp33
mTedC/GRhmfd6iweQI8WlfQXAHDTv3mnBrfRP79VdNqkMHEO0FH6//WrwGIYmSnItYcIzvNLYwxw
U1LzogvUqG4yVrTm61mEwdBILyFBUKaVW5j6w4oQu5cxZO7WWeJ7ZtQfLc3Rx68Laz/zcSD1qLPt
XTja9FE93SnPfsXeFIehvcYzjQPSoJ8f+hmAD3Ly5iGWXTyG1POjrJtTWheKHSfyxNmPMGWb9Z3Q
L0xMoVD3Ccyy35fFNW+Bych5hEVd+gmaemiJOESUlx8npTnbOk8p+VMptxn620NixIdc1vCI5ktQ
CcxMg46Ms0LWERQWk1O6a7DavQ3Sa4YEvq4fvaDEVD0N2zEh49sgogJ4Wv6zS7XvIX/mTdT9wbOd
LU5Da9sYTB/9jjwVenuPdlKcg1p6x8zCRa2FnxmpScvATpy1gxjuMa8IQKudXhzyYYxAVTv1BSTR
hDaljFYqzpdtHmMeUMzAkoqKX5HosdflglmIA2LUmDYa0Two/Wletd14BewcnNPRQjs8J3i3JhIJ
Rq5TVuzK2P5Ipswh4NZ75Jxqb6xJNEfAVmv8XTp3ofWqiB9ZJxVYfd1kXJX7rrhiDNo1AxNSTk+0
WC0ZbADMmWccK8xkTxGy2kWhxzTKPDO6sMpElyLHxq0X4IvCzHztYi08FlZXo4mVzr4p2ZDJTKWX
S9gs1UOxG8fMIP3dJB6FJJ5rEb5YfrQSRdTchTLkLrcADmihmT0FafcRQUHc6wFmNeWD9JFOQDyA
2mhaEp+grkIESmpgBRNMt6S1Fi9Rh7+RvM0aRLONuq0LF4zsNiX3/NZEfbKkV8InWknnnNb8ASJa
SOywKhTWk31ufOjXpVsWa2l56doybZA7WXe0YcXwuDcNGPajW2npFfUeVQpSxXRZjYDT2h6Ai/TH
VVeV7gaGJQcTUxxHPdxRBUR3FwEASg3oGYOtTkCmhztSyfJsRpV5ybC/0PZpUCOIxlm0ImtWZtj7
x4TcqURvGVGI57oy/GcbvKzOwWJV1yHOlyq8B/UIP6mCfCWwE94ay/nOCO9UQzgmzSYqli4qeZTY
8NzAy5IfCZSVOE4SNy0IHdfK0C//ekkV8Hf/sqQa7HSm5bgCvLwz6xN+W2dKsC3IxdAkuqhJgiyZ
9tWslzIXrIHiNsiero3PCy6Dwd5qDmAYs5iK97C2VwlhawhbJckGwKPVwWrQPdG3lHL1N6/y943J
YIG0TKVD4NBZFdVv2yQqnFwmiNypGZEPeOzpe6ND+0hrrU6hGsVTP76nwGOhyD+gtdsOUTzH/wqM
xZYtdl1ofAsH2gTEsT7/3WubP6I/70qGIYVp2Bb2MGWDGKZi+fOuGaH1hC2O+MQ0IVegqiBjh6Cq
t3yMAV7oY/MitL6D7iSCu6HnqygVct/C5F3kBNutLMOD+2RiaztqVbXlRHNLA1OcncCpnsd4o3tB
euRk94Y/CS1Ub447CHx0w/rkVPkNCWE8FHVJmgMpL5xrRxk+22745nkd6RDxmO5Juqgf7IGjMenz
pEn71LhlVV+CrnAXRRzqW+J9+2PWiP4IrdamS9tikER0/wQ35rVNTLSK8FUfgrYG21iBdYzyqbr1
RpDsokajfxNogGQkDSbP9pdJJN3D16VtfWAQXpovw0Grlj740KulngorLR4z/oduN9F1LETKlD1x
XoKOo8wwM79TFT5PyupPndUOWFBZxAwqIGa7pvWuJrEt4sQ5ke+VnaIxIX7C+AWNxb4NPvblQofG
jE4D/0VpqdWYleF5zMLvVe4ZTySfBZIjWROXf1zIDeNw0wQc+ec3ZYDnwE8qwpXucGpYRIVGu5sZ
7NhE6aXSaXOIdrh4U0072m07YMeQGzINNW/eOOSHNqhuVDycTAvZQkYT9tAATTl1fYEkKN5ElV5/
0Ag8kJFO5zsX3123tBkn9h9p0jAxiKGL9e5gnsUgccdaXbcLYj5yyKM+8AVCCz2Qzmpy1IvFsKlV
aryqrGZJSWpaWlq65sFNr/xuPJcQ4lJKlgejTphy+eqsNczcTGNQS/rUMUkb2bbw0fqQQQaNppiw
1frlYx2DPGjeFc6o9USq9Krq3fSuWNAekokR/iRrtZcpZz1EwN3pb56o34tiw5iZ4crSKdA5Pjm/
laFZpDA+k4/w0FWIByqrdu9OUzx6egAQjN1jnRGmtlNJUm1cF6g+/vfq1Mggusf9oz25b3/zegyO
Cb894ZaYDxK8nq+VaF5E/1QXRw0GPPYvZtKYqL10qLYSWuc6aAUqRlT5DbwFo8qKD2CQy0hHxYV9
eI09GHJBiikgqcfyrkvzCcWfs3K7UEfAUwb3ySWN2q6MCM0aeDXEnmc/tp79IWoWURU0z0Os1Yu8
JZGyCCf/GI643BBDTPeRR4VvIT35XUHTfrKOaYX8oU4N45l9690ztU1oO08zgudbSr+zURxlg6y8
+/NFDSNz+di9fv3k4RGFL9G/2S5nXY9QeXqrSfHd81pzD9RkPA0tIitctIevSzL/CtwNMc1tlxID
h6itESnDAKJg727S4U4ZKE8k3lZoWzwdKeClQnP7dzxUz2FQGUQSNMWqytB6qSaxj7CwhquRzNmQ
eXzg2L6W1AoMNRoKSUqMwSCgcdBe7bo01hFFz4UuP5PXEZ67EVTRJTWhtK1EMDEbkFVJTj190EHj
7qARE+3RscyuFqh8EwEme2CY0S1IRkyYeV9Slqhgq1haLxUi5t2YdcSOtTx8kRMcqg6tRt+62U2I
N8ATw1M0X2hukfwiae7HaggP6XfcAd45xqQ7dKmPB4llkYnfdPL7OHwG0OS92aORPY2TRko8/ob1
39yl4PL/6SZ1SGU1TUJbpfh9j4TA28LExrCB0KgeYHcqYhOxJHjh0SpynIyhdc278cNW7WdscMeW
EoS5YQ/vofKcAwTuH3SH/+ZF/dPeKNHL2Tq719fm/fsxpkTAVamZxGwjRedblEQzCqvYKa/BGFZi
ha9baSDGaHva+VLbYqWP6Jt1w/+5hJDS1R2pbMMU/Def6f/8DFt2ShqPtJm0I+zo6n5nTni0Ym/M
T2GVD+s8CIhzdXud/GNpMV0Ns4ccKuF1HF+wXdD9p9G+sjr3yfPz5d98THOJ8JcSQtq6ch26CaYp
lTl3I/784ijaPd0lBQWZm5OtAWPe+VhW2A2I9HCL73oLzZDg5tc88vwNuBXmwUaWzoqdpZX6Ylsq
u1jZmdku4jSvjw5nk2e8y5tM9dXffJCmcH8/m0pera2UpIPCa5X2b8fwuipzlectgLnRx8UZDhe9
cK8V6Aks69YZvfG6qOrk6DkD3Tp4qCtlIfs16lU6yhJ0/tqsBYN4vT5PLVZqu5EXkTu3roAOoQJx
quY0X9zTJJH7HoQWpwpXKT6mPQtuuPLEiVyQV6jHjLH60uV4OuFMZ5JZGL35A+h2uLCKqV3lcOQ2
CmkDWIRqq7x8P/qoGioFUzGNuovZe98hRdEsHcOzautbqTFeZjWTS903X9qEQr8wA5BBEcqP2muR
b0MzwJbd7rmLve0E2Mvt3ftgUvUERfuGu4exLtWcru19WiG7ltkzNgVi5xii8WRiecxNE5gWkggF
WVrnn1/AyPIPma+pvcv4AdUa1rES+nheTfvI7Z+DmtmIBzXMnlDSkqi1RHqtz0ba11Eg34xiF21C
TWa6237r7E2QKMDbGX9NCXPrbGYOEGXZw6oZHxu+74fcjlkhGekskM+PS3g70WNaRfXSJ3mLZILM
hZ2CESzLOUm1JRqVWPeTc18GN5MObQ4UFBYIDpdNilj7oQgtTv9W1x5KNm1313BmP44+U9AK9Ncl
ISVg71na2W4w+fZcAPRd6TYAU2NkCMoKYjFwxJSFuTPxFQYZoE4YyR8TzA8aHejSRW/1L2FzJG2y
J5ah6Dhi2wQMQafoozkkbh5qtz060NH/1hK48dAQ/YhyHS+10UEhLupnw2tmMdKKOFJvMzQ9WR1k
LQRmlNxkG4wPY8477qrvumb2ODr7mkHHTBA48sv6OFDtPDlJG23BU9KV9qdVH44GERQ9NzmGGDRS
/s6gF7M06Ksv6g5xY4nKttBqlAhTgWDO8d8ashyW2G1t6DjoivEkM/GS5i11h/CkIu2JzKl65wNU
LJNftH5+uFXwGSX5dDATMk35MNCrGHh4sL958s4/vO+FbiyJhCBw+YMt5jpElrvMZLYqgg0BKFtC
ne4mUoFVN9oXcxAQGe3gaLY4Uwqn2tp90y7yQUvh7utMTazkEFfBo0/owkOa+DTtp/AihZ8dS84p
wRiQrqCGC0ogOt5mf88Cb/FWdK6x7abgyfBtA/HicIyjkLbQr76wkIZmzctQRTdRZuWN9svaaAyS
BhVDE4vJ8xg0w36OyWgz9dROSIY6rzZWyse3FmTmr8roynVJYNUDzPGUemCf2j1Er85AMGf4J8NS
CNhKsHitrv0ctNpADUzAckWA7MJq4nAhAoDbX+EVbf8umdTwppJ8k+L6cjkRaqC3noscNWLMhBVp
QXjW7WqpRvgufYddEAnSEhsh2a5t8e7moHkVxXbP9r62J+su85nem00vPQhtbJBwd5T3vYEa9IAy
KUYzPvV40Vv88jRQGHT0CjEpbZ9+xUMAaCEgrgCc/1Thm6RrgkgZX1odIIClCYw4nXVpMZRL1rN3
kRAfENGI2xTj6xhNPEK0WxejXo7oYBSEKu42FTdvU9du2yJ2gTf4T3qcFMy4w2gnygQTWhAtbWEg
Vrban1OlWchcURFWZjicnBp3oVnCUMVViSxKjFhi9XxZK/ka5fgpaRi9CNGjG+4cuj3mq5Lhq97e
7LhpV70fQ4knXNJtKbsaHRUEHMaG05CHGyWHczVMuJHCYSQEIUXbLgB0MYyizgdQnpVpvUeseGaz
Dre1Xhz9PDd3nVjmZOxtqcHh9mcN3p3KOqUp7Uu9c4INPmz/PDr6utJs/zKFL55qMHC6RHYRfG0o
8dbilSQGAPxWkfXARNCmJI63adzO25CuvcjDEBe4O39aiXs2IFuwPNf6pq9tekn9FBwKLwEHo+Bf
lH5xrRwbWf/o2NshUxvZjG99ZydrP/UxUM7nVKeq9QfdzfM1ztt2YU/2RrZasHJFAKoFlfCyKO/d
VNrf+Vy1hecX+VpJpqfg2ftjU4fPhZP9GgZzetS1Ci6+/HTyn7Ih68QrwWP0QWJuY7/uFhKbCAJ1
9SZI8aU7rfHcJ8YybIiEUylcKcIWzM0ADpXGzCbrIjqTDh0Dix5mkpFBZNS3rh+1E2fgVZr6/TNi
R1rLoxI7O/PQW010hkK9Imyhz+2HsvNJHhrTl0AxeWO8mZzo2tyj0EBayIYYNZZc66Q4DLkY926S
PdY6yJ44RahZI4oDpJVHNxMG1EBcdTDppPfmOcZLaLo6QEPEOtzgfJjcTmxL2bBktJhoNtB0NULE
0JDKFmWZPZWEptcRZDppuHBSYAfCR3noym5CFajFhzIart4YORjx8mGftLisFTPmyvPNK4lwq8kp
YcraybehLMXGmPjCRGyg0bMKZ1+ktUuZ0n6y3txrHSQ1/G7PU+WPEkVpoxUEDjjIz+AvEIc8WLeq
tOmaxeMLDgKPzJEUGI8GJFKSrsiHxHjQiWI4LXwNNt3wjNtA+fWlcJK1zQx2k45kNbBxu3jks4Ps
unjdJJW7snv0ZET3foK/2zC8AQZOTgKfKxxh8MlJbVlreE/FXgyHVJJCXFIeIpkwZ2eS9hhhq9tE
JaLoblQwBUSESL421MbVEFkB/LEOdg/lBlVotXFa7pAxNXCoI+AUJBPBDuNri1AF3+sJLdEij4Ll
yNThI/IsCJxTg42r/OGTULFB9GYND0jk621YkxiCxPHDy4hpxQ7s0pbTyQ5s8d+MpRbee4/F0atK
9KiBPFQ1DgXRG7O32veI/HyQedlySNSMw+SZ6XYE9X6CssLQ2ZMCW1B3A0Lmzke0KdiRefPDJ2nP
13sL026DyCofvNmEcc9Bxe1lUu7058Kdlj6Y0gtUV3UgYgkwXbdrK7t8bEiqvXbzZbIVUmLpHnXN
C66jXdLw5YTUNz2q74mYSVCMkgbSWw5Qdq0p0W/qzNUe6RGjxqyfXHrlGNzbpePFFE+oTB4UQMkV
kHEg5oltH9LM+wbZKtlPjSmRI3QAYwzlUyeahlxouOk3fa7sE5VOgVLEZIkcOcuaSVFfIneqL6rF
4ls46QzRktcG9z8JgCFJo3aZH7KwUGjn6KZXk0n+Hiepi1kN+SZktXowsgrFssMkJdfjR2JOrHUo
03LdqlGuKkR2YL584xRUIDUKYrb7wg3PrGfeHgYr70+T2cmjm30JGU1R09KCMnjw+G1oX6jFlwNu
R0hXidylOZ622kvk3h47Z+GC8SQrPgY+RqA0smMXDAGB9/nUXbXC9W52p4t1Rs7I8o8fdW24uDlY
UqzFKxs6xELUr0kba9dmbnL0wt+UyvSusWdeDLSFD0KaPwltUS86wlKbqtzyYVXxqElSSC4xDOCH
xn6x4sKh9RbV22RES8aEJ7nnBlTuHu/SS8HTnGiBuzcB1BwjKxqOX7/638vX/4MK+43IYhQVevZj
inXtmIM6vyAc/4nikxWVO3ldyGg8GEa5NVK2lBpJi0vQL6cRO3iOlGs/DIUS+xBK27MOdwuaX4Rw
SjP21nwpWm2Dddp/Dytlgaphu7WrEZcgQDI061N4FyjnV9QICsxgqp+CkliDxHecrW7H2oboEPcJ
qu0MpB4pjKIAIaoPVi4hHasMIn0PlyF9RK3s33thK6giPQFtNT9O+/ql1Vt1s7ExLkFt11fQKA3A
ChU+UkOS+OWbWv5gmEW7TuUTuKcK72CYn2iSkSgNv3SLUqs9TY7dIJao7klqjvtp3oqmdjxpgc2Z
y5IhJCQQ5J5l298avH5IVZufeU/PMmYkj/7Lm3aWkeZnxZB8Dpwq14BiS+NJL0h+/bp46M8Weoly
ow9k84jUlKAN4M/wL6vmMQ1S/+gQmDAfDr2n0vWefdm2e3T02d2jeF3TF3GZbDTVMWrphfcaFuBp
mOBDG8DcYR/cglQaZw1DJZtH3H3Tyw7bxsCsNW+65lxgmFv30CoXUlPWJRlanqXS3WJ/Zz6uRPgx
+0aLXFo/wYqgdqnidpWoRC4aWgGXeozUpX7X6pRTcxgHl/jrYpbDnnAkuQuFy7Rl3dWJvMo4Lm/o
jOQuUx817TuPyLfKLkrsW+lTSyTT0ZK1hs7qI0wp3UcTEXjdxN7x62JP6WswivIwJf5ZxPWcMTW5
t0jvil3v0qiuBLIjC6ulnDgLOarxL05WM1asdHyBPdOKsC3NDQeZ6BrmXnhtEEIuTQ0sRGN9Oqpv
V1rS9EvV6yXooKn41bjIzbKcczl8pp/lVDZEGUfZPb0JZK1B2lMmJe69ygPxbMnotWk89we9hSda
RdULVR6KvB4KUiRMxrgKpEHbJyshpH/uckPsJvixW7r30WIaLVRLIWXKVODf+hozjB3GS5jZaA27
unh0Blk8yhj/v+Ctbsjdjk/4pmcndXqYWPDhXwzl2k3YGlScPQur1a+O9tS5/MPstPaxTtkuGzDA
9HEOormOhgYMO7entYmO6M5k3N6adKwXnWN89BSCTwT53JAXhB+wVLoHE9MQD9+4lzDezo1rgVI2
x3uH52/tRnl+hPBHlEVLYJZZF/U1jq814vkDGb/hE9k83pbycYgi8xFmg1phfiBIaM73MYjsWzhF
36LX0ta1GxQzqSA/6m6LNJFdYV0mYUTbBTsKYrXshhCKuiJHqOyOEOKlbkHu4GJGg7e1c40eWZXi
h8HxYFW5dW6c0SK7ngvHhQ7Mmpttkl72h1B6z1rcO+gdGYMPCso8PUXjuTOYIvauf53TjYQcsHaE
8JMeWt1D3W/CbkzK1D7Oc945icg5RnCPAdCJczIlziU0LPuPC1FeGRhh6PgVBLCsy5KLCyB6UcW1
/qHgWOV1bfx0phZpQq7eqQabm2bZcIoxA1wMQsNbn068CvIESCy9WSps8xC6x8aIW8LkhfMcEQ7H
tAE14xBd8G6C8hiy6ByFgl5F1B+/fqqKmmzt1A/2HQgOILziXhZy03fsMGnd2zeERukq1rzx4pQ1
Y3iL+EaRLSV4g4OYL6T6nqd60LcqQ7ww70hqvtRDW1+ov1ZYW6e9Dtrs2EW+c1RZsmowVG5Nh4Fw
U9rTu1UQLDlW6Y80QBqe92N1YThrHab+V+Bo19Jt0A/b7ZFJkgH+0YgfOhw4z5GHowLxLOPqsbb2
KmHapWpfHFhU9ENTRdUeRSOt++kaRtp4GCdzjupruHAkRWvybmsBAUiyq94C/4CiuPo2AoncjYoO
vlkMSJMCkNQxAbyHOqZ92vjqHdc+wFWXWVgohXdyMyvBiz2a73Vg/Boz1N78pdCf4zI/k5pON31+
7gaYuWOb5VuvC+NbZvbNAdUEe2aSd5fAcCzOOfqbro/kTWn1k4+0+wkkAtBIDhyeumh6YV2+foXO
+01LFDLEMN0a2RA+ewM4oWAwtJUw62BnaE257OHMLo3QTg6VEUKajnAW+Pg8t1VuVuteT8ydYQwC
512TbUz6AssiczwOqASVoSHmEAP1WPjBQYXiVMeTuZ3GFAk2Cv9uLOODXVkN6RbFtJQQtJduaFfX
rD7BQp4Tpix25ktbjO5SIEF+GIaovBgMIdatQOVr0uukd9nE5C8yomiyFM+jgKhpVKwxI0R/QHFV
fwzni+YwhHIN/SiY6XLKivtNb2nvmCq8da85wz7re+DmHU9vhSJln0wO4scX6kztI9do5wVWMj6q
uM8gEIMR7ZHWb1RpBFvAvV3ZwFLRulXvBP62yBCguxEmJHTOsONITLJG7x0oUdwqaOYS0VXbaA01
C0yzsh04No5VtQvG4VdWqO7Di+hxqt5PHkOUx6fSNYxFbDP+FFF7jAZUtwEWKEOGGPIt5a5SdC0f
Zf7RVKJlc/KaDXbNkR6Gl3wrKEoFPmUxdvaz15gH8jEsXJwWFgCgPSuLD2dlOTl+IFs9uo5+JBrX
eh8cm94X+NOL1HR8vDPjyHKm6qRxZFvoY/0z6CeNYXLBQcsEoZN4WfVhAkSukuB7EN9H5VtLjn0u
vPPcei7MejeYtXwfI5yBrA7jlk91adDfeHH1ZmlmcvjmNPqa5t/PsWOeRgrucZSFuLpK0JfLLiHK
3R+FVlwbasoXFK4RsposWZRy1Da6zmqmtdaHjVhW5N1wZkRYsoyAuvLKDw5V8Um1Q3xxwjKm4xXm
372ANt6kjJewjiGgBOZLMqXGTsBhWARlDZ8cboCeYiSdh5RB0+g3z+5ACfpCXGB4NUe9GKH0ybD9
nrRn9Nr5hxmCQmtYgtZRkHyvvV9+Ed/pNbX7PKbxGzlG+jFogKsnDtOPGu/Mmu+B0BPJqvTItvEN
jgO71Hba91KUc6mNLdmruW08/IlaeW9jET4GQW08zauDXyTt9euntkiyZWLoNL1UJI+kVb3RXw1A
64fxyu+3LXOblcy0o6uj4Xed3L/XCTgE0zZeTWalC62M46Um+qcg8aZlY4ZPJrSLi6sd47AolrSG
4zV+ianEk5O55Wc0HWvaqnM6QkCDBGnxVJJK1rILy0LnjpafepM/V3jeVnNgDUSIE5MNh254A+Eq
Jj5VzWNXM3aY+juYrXQIcyJJdxQEwTLScJhFH4kjvidRgcHa1MMj9nvQTJIQ3ogIMb4YbgaXWKaI
IJHHqXEYo7bVZ4AU0KPEWlrSn9YYeIrW8U+NqvpT6Qj/MLDbpu7KJw0VDXW4KjNDW5ta9p30jHF8
AB6snzArFjTBxOXrpyIoBRlCwavZZt2yiIY3zC7pvXP8PxaIUGsFsgDx6DOp3d1sb7Qg7+orN2oA
SYrB+JYUFr0LK60uvmNrjyA9PlOpGd+8NkXlb5MMgMUVfbn1ArfBfvCoKVG31T/ppAdn8qEGvOYQ
dxM57VNoeLeuluGtHhUBs4V8FT6REF0a1iv8MU8s41SN7vjWwQffGH30S/acFgL4vq+4tXFjDio9
kL8avA5F+AjsILwyFERA31r1JsZYEkLdmey4eFSiODu1t4hSXkZeq5tLquBrK3yWfTNLlroVvye9
JnBaMHErvareelnpbNAKhMww/DvAu1mxtmqhaZw0upOvkECIXk3ojfFVpm5/iVh3/MBqtg07H9E2
6tkNmnSbFVa5xGGwhG4IeDFGkerWNeA+y8xea5M0CM3wrkZdXABDsaSwk3DKdn7UMY+0O3rDvsLl
tvj6seyGaONFXcf8C0qfSpv+W9yUT3UgIV9iR4E4w8EzTnSYqF276tCWjNG5Rny6jvpgWiKjIQ9z
TJ4dmQ6wc1mtY1/2hGAwVVTSS9+acR7zjELsyBkmVssfXvzAW5NbWO16I6dnBfbt2qvirTCeYQ8W
99ZxPwltqtZOD1w6M9zx1ir9MmoJ4sda+rsCo/5LlvPCymFqDplYuMofgEAvx6jbNo75OhEbyANY
ljtb7/qdPX+J0zRFr64HmpYdxN2EZRq9phaobQcE8yKMS3+VT7lztgfg1f43FDb4m/qyOWgM5YHN
lR9xwhy1BMmFPoI+/tePfoq4ycLWHE5usI28Up6ZHz4z81gNvgpfMUgXJ6nzUH/dZnlWqYWss3d0
LHJtVW22UFlf729u17NqsYwipSz811Drb5g1J7L4CgJ1cgYRpAB1JEeskt4qkTgMGNkgj4rQuE7E
d65gFJucfPjGk0kWW3v+EQ0gN06BzWhCTYvnv9VO0lkHRh6uRh9FToUv5iEi5O0aSJts3yp8Ra4w
HQK6yFTKiX0ITQyZrfK6dW4OHfaP+NYQ/52TmHDVJuYOGpR9Gg3D2W4/ZVHSka012KXAnhze2SX2
fUAepnbKXYRBnGbkA/Qwwdarhatg8IL1SKAXLwgrPVEILxPnVG4X6yKpSnch0rPXIhZPDi7dR2hL
cp/6/P6EbY89Yx/LqjyFKHSrXsijYUP48xKnfcUfK9a5wMKHWZDPZuSuiX3ruY+WJvyQfWbaR82n
0Yw8S984j0Wq6ldce/LcuuYMXqzq1wlP2gLXOXWJma3Rsj8RhxKdmDQvMjfymXjwAhTrYtF716IY
jknsiYNDBPd/sncmzY0zXXb+K47eow0kxuxwe0GCM8VBc2mDkKpKmOcpgV/vB/q+6G57Ze+9eBnk
K0olgUAi773nPKc0dOulnVV0rRZzx8950lYjwTSMGdcmhKEN8GWSHF1Eb5nurTNZGEcWiuTd5pDW
JHS8JE5lXyIC71c6p8LYT4iPwS2NU3xUOvZoXZj18zi7W/6KcS2ayD325C+8dQ4LU5HObAbE/NzG
AuMunmQ7H23GBtzG3SVcUIBs7bS5ewOibqyrSuhHb+HOlW1snHrWENHjX/HKRj0R8srQgcWtmkdx
KlqGxlir+rcwnMJtGhKLTKzb73I2h9vyWbfuEFxNwicwG9V+QmLEvmrXsnejdzvuqYmsGVByA+SD
rHPQUg1QhyrEJJlYdLOTziNCTn8bKvOxGeS81XL3gT9nrytp7IvhhT00jCUCxXKLIHttoaghA0dk
2SLx8aOg+JjcRtuWGCdJ7Sb5q2JYBsUmh/S4JgS4OIJ6LI7pPKFbTdSjpeXq4KCxOnIE62Mn43Yv
S1LQQWCfam2C/+ol7VrT8ccPOUHppYjA+QAz8xsSDApoH0TwZAox7+zekj4xEIlI9mWGc646D7SA
NRJCqAdbu3sh5Xo6zFrfHjVbgHdvpo/BEtaO1sBnKhvaXKpGBBjlWAyCu5Vis+0mWq8uEaop17r1
x8iN+EjOSHHUyqE4yuXh51lkY+/IjJTxv6gQFo/NkXlkq6+H2m6Okxa1pAATKIQTv/Vjw2zpHvIw
1yGRtP/xMhlm7cDgoWi6jtlw+s8HgWRzU9nyTxEaYg8keNuHIamNSEcW4BeBDSk9/gAcn+7YSHP4
mW1YdcefZ1UXId7Qo2/a8tNRjNF0xAXGbtF1IWZJ8/fYgyOJDF1tgMSis1gexv94VniYsbwk3lX0
eA5teUcn21XmQKwuD/rUD0c0GcwuWd79qrGvaW6JHZzudO2FJcin0YCgQZPg6C2H7eclsfEk6tj3
piDsKojFZ8BmVqlQ+XAJ0N26buz/45xYcDOT28H0/Hn98zDRTDatvtrOTHKQlIMDa9tJm/F0sZGz
inifaEsikwVXMsx9TeeTBe7CobLvI1BZn+gQHQBrwKYvFOXRKIrq6M1ITOZLkFftyUrGrzEDd2na
4PrM6U4Jz2Dci5kfxD+PzIQfo545DjZATPiCXISwKjr/5xxull/65zfNmVBhg+1JPpvL6FS4Lcej
LhP6Dk53/HkoMN/+45lpVdouby3+IbM4NkNYgg7imdW2pL4wW0iBDZTbBNfBsesr3xwSDKPS2tAu
gUkgaXxrsLyBQe80gwQKw8SAoip9o/H/jnJ5SPHI/ZeHn/9Xc0uAS2Y8xC63jJ9TmwzrfZiO0x4A
i37SsGucTCtq17XuHawGEG9o71oPUAOxPICsLXA7dEN1P7Qq5/jzEJg8q+rgsXG78Uxn40Er6eaP
CJIg60y/myiNFuHIM0/8QmOgHg/js54zuwTXgAfQrreB56GvhlUwB2l1hDftHdD54OIByAhjB3yr
bALM/wnyxmBWfq0EqbvFxVlCBclzAAgj5IfNbJORU/cQpoy5mlD+SlX1YVcZ/NRUZ0jT4s5BRIv2
hNGPe0azU18HYWzA2E0XNfzt5FIUIRvmjKHbp1G64u0vmVls5gp6cp9Yp6IWOm4Bor+n4bJkVBhO
+Vx4WCLMKTs4fbNnN0YjIWAwr5py4dmz0w9l8a4qkElldC11me1Klg0a1HdaTEBb0/hJmZyxRgBM
N1KQlbTiL3gw/NKFttHdI0lvi8agoBNUYkAVefOWW2261Wd5ojG/Z/1hlW7ibSa4fgq9fysmRExR
X50YTTNGcoZDYEI/otYcdqOX3cLA+9Xl9mNrjw7CWNfYRaX7q/DEpYCyxbk/knBFfG9sNi0a3jbe
I02BoO4grBLMq1dOgLXSiC+1g1Io7HP8TqNQ+zS133KJhz0jsB2BCIgXVM/XcQ73pUmanlnlTEwp
0nSiKbb1bDLcYbE6m4bLp9h2wNLGKj+ooLG2cSypCy13X6HfPGGkCqlPkcQ6oVk/KN1VNwqaP0P+
2vQOu1yteOy96QYVY5d33UGMgbdRIz82GuYnUTYYUCZaq9H029YCAHnheG/B6RLBkT5FunUqhbbM
v2vEyyMwv95bd8ZAwMg4rZn2o2ASwPHJ3MLvgazXby2Cx6uF11WVu6ZmlTft34xcv9oh2PTe0n6p
NWaEwTHFo297qCAuuo6wP6sWZon5QNH4Avma/PkkSf3qE6TFWWpgn1rkXau5RnSL25UNmLOa+/mt
T1G+YeUjvPswZu2DWaFLTyWW37IqtnOpcXueug8NZmgC8StLXfFau3F+hNSur0lLUzvL6+rtLNAf
DnHbn0vrc4jm7jo2b/RRFf070t8ggLoSb3XqlPsopbaOg+Et12lKl5h2mChdyVEEHU7gDa1agCWj
86a8vMCfY5/yOGaaCEzZSUCVoqJ0NwR7kaqZa7j1/miIvfy07nsySYB25NbOHNOXuMngZE/5O6q9
W0uwZ6FkvJkR5q0XrILh1SHb+Ji0gT5sVxDK8k1rZ685IRqR89CQDEB3mul7vsyezQRtfPcL38ST
HjM0CgHUKJQj9OT2qDI+RJO/VBSiOfHDT5pnMp7QkQ62i7TaTt97qQhaNs9NqU9I+evvSoJMDnJa
n0XwSc0F4S5qEQ9Y716+SN+FBsIgMb+b4S9xAU/uwMlrul3rM719NgPLgP/RHCvX/qtcRERDmyrw
upK7a4D3gtGEic/BZx/yYSuiuSPkeo0wAalVZN8VUQVAmulOHlLKpBn5z7WWH50iiNYyUUBzenqU
CAh7clACh3yyIXvn6mMyn9p8cHFxbmgu0RYUT7HNLDB3PHz2Tued3Sp7Q+DNfaygX1pC+lTSte+9
BlvB8dIbPBUbSVMh4CVDxVFbjcROv7Y1oMKB7J9cZeIvG/mnYcwyHJxqvwySD/g9TNhjfivorjlC
/TUAq0B3CjZHOhUAu88KLYs1i1OcuONeWQCC9YW4FwcvZQaQKyTCTeFt4QxdMzV4CZHgzZS1oc39
kYz5wOjJp1T2s7SrN4rBbDW0DimyLrFu/IxYr/FOTuiftERe4UY96p23G1xhIyhFlg/qlyqZ/hQX
NA05EEHFt2S3uXc6pvo5/vrM8gZgy+ojGc6eh+ZLJ/h+DXQjXU9m8F0HBIRM3JdjYGRuXb3GUr0n
+RFJ8GeQLai9Prp2eeSsnbzXLhDSIPIzB1pwa1DzaJYad2F+jBGqlNzWyPa2tTfWEcb26cxQwz2O
I20LAraDuoTc1CIXYkf+HbYVMcd0KLSmfM7NhDFijU8q2/WzqYNOB3F7goOQI6VyLnBjPSCTZPeQ
nBCOM/wSA0p44t3HEsieMRversGLjzmrq5r6Keq7byMbthIL7rMpymtzIOUGPb9EbeZpB4IY36PG
ih4c2JPzWPU4K6BIeX31a/TK6BFR/Qz1ybbX1QJImIPeWUkH+0vT3phnnDsr/YDP/yYL1AZ2Uv71
mozmXbijo3bjNzqF1OH07/ycyPu17VTjrp5AVBbpsQLzdPUo8eMlndvySDhlnq3QExK39dDTTd9j
DV3wkBxnWg5+YEwnfdAQlVpHnZET/XdClQjdtayFCFkphBwwSVcl0U2rMumHdc3Ovglg2KRR8VLb
jBisnpgIxyA5NkZkTd/UdggezmNIY8UG2ixfdGBFxHK6DQM6QefBRYn4YrblyS2AGsQQ4y1H9lvJ
Nd+i1cT7/J4IprOuQV3TNzh64ELo4wWTbvC0MC5o5uImtAKa/OiqEru5jo7YmcROLLHAnR/OT21j
xhvMaK8wj1ejZiOpSr5jrUGr18YPlpyIKXb8jF4RPBMNt2zXv5gG4Hn915C1UEZUvEPSuZPDIK5N
DGszywgewsSECOp3F8m72+cfTc/dvY4uRgsxkDcIvETpW0KRujVdSZyUspwNc6JmJukoCNDCDab3
xlCoIXUN0WM1EqgOHiI9OAY6yYxUosIZMTwrpg3gLIAlliiHrKb9KHJ4ZKmHIKWN1XNVs4Mdsuw7
zjmjPTk8au38kHMz/oPLeqVReF682fk9MnOhUzzjawmTu9d6D1lq6RjBbYQWsKOCYTUFE1SiNLop
/jmyS7+8fCz2SQMoGXUGQsYCDKM1vgapmNZT8ttDGS0F0wZkOg8AtvGFOL9CT16slvtY6AblYaho
CiA27pgMNZ6atpNMTlYbPg2JobaTG98SgnmjuHYO6OZq3FDbzBjeMSQew5kRehAjHqHVuVS19Rr7
e7jSHbDMLf3saYp+5V7+4v0uKawluvegJ7dWP7IuXIVoXqrAg0WEcyglxGCncCB0jdftNAuBttWc
TeTFU1hmRKtU7bHps490Dgs/QMKxykexsVpIMGGYwMILPhMne7GS9owqtl8V+3qWR30M/qaSUyvB
em1UO93u30ml4eaeoExPsmRTefptCKw/rlY9Z7BWTZtq3UFQgu9tXmch0bAREj8ySA6Ms9Um68cL
1I/K1XBrQ3hhNtoB0nO0Q4iiOywJbS6FeQTOQvRdru1B5RItWLBpzlRDqIR0t3hwDXieVuQbSnf2
g3AeMy2hH4QqzmCq3P8x7AbsqDtGO7pfPwko5nYSwYkb3wvkQ2szVoBqcueXprXVrnatb4kX2tYq
E92GIiU1N2jZMOcAsEmvGboqQv/iMQE93useyZ3MF7cwbEpOiSWtzENyFWr6G65r2JITA5pspPoe
CGDF1Gw5xBXiukQZifDcqGk+u1rJb99YgNRotLng4NAU7HVbf3W6+k9XBNhwyS8y0nGPWA10nKxP
vW48VaG6955zsitCax0E01qhblpGVjtiogQRILzcyX7uG7F1zel1TnJ6KoTtCZsoL+X22VYfud1k
+OCRhWwru+eiS7qTNGF9cwMl3NAgP307V1lKmjh7BRVOV30cn0kUQJCeKDIrbOSsCl3bFiHMSQtZ
B8QEqNlE1TjX/bVE17vKuvyqeeIVdTUxdTYzP51oBYNhE6e5RmZ3Xu3aPL2jNM7XgqiQvs8YLGVf
2UiEkEcRH5SjHweMqdxlG5OF2CRwQDRufiZZGHbgYNvIX/3UtR4ji70RGIEXMlkemxnMjif3Q5U8
EYT+XqAK3mVNdU8C8dA6ueSjDL9+AubIswtd9dYMBILVlfOKpy1exe3s+LOjynWukWhgQmlw6pJT
v4rIHZ9Zb3p2L36CwOw4yRgazfLMjUKLLAr8CCosG3wu9H4IokkRuBhavqprfAtBVCSnjnPwVERv
gxETJABOcZuEMQVOngs/Ei6n5jweqLjkU5pG2k5xxq8NNqxPbpxFx9mV+aqaZ+6X/bAfA1kes5AK
rXIJ4zBmSx0DYb+ZdcnIqAuqc+2AMe6KRGxEbocEmoM9SnNQ0fYUoBnqxuIiOBNdD33JYLl4BRzH
RFcIkSy2ZOyTqRFtsJ47vpoH88aQoNyDRnVXeKC9DR7a9xihKxOANr3VY31Lynw8V26a7ERjkdfh
4DjpBIL5LJ5+ozpzWNrahiXTDgEOYN1qoHlNbbul5KGl25OkRQSW+xBHxkW1C5kxmy3yKMAcgcw8
K+aIxxCCH+4Jaj4GuK8jKNB1K43xTo9L3a1Mf246nZTdYfHvBQKiJfCglT0jQ9A10tr05GG2n/RZ
FVydNQUUDSy9Y4zlkjqe2TZtj0L8TZA0XxkCCMw1ebqi/3XNh3Q+GaU7EdbCsziwQiRv2fuI3h7s
4wCTxAyLk9f0ZDE2dNKUMQO0bB0ujYi0ohhW9dBOzVmfMu8ilgfC0BD9SEL4RiwGq9kxJj9d+qNV
iMQbnN1Ixk2q9z1bq/hPLmL84/z8baJZ7yO9jrOX91RapdeRGGGaJyWYX9FWRzMVxAeEUtFdj/sF
80EofBene8qt58KKv5yS1AZBrv1Wr0T5ZHQWEbpalLNP4O/OOTYyKcxNhNaknGW8k2H8O9RlfR/r
dEcm5PBaSGs86HVDPI2jiY8RshVppAOzL2xDdKucFW2sap/Vk8eMu1nNFaqB0jCStasrey908WGH
3a6Pk+Ev5rlL7rrkZVb8UJs7GfoIw7hnQaLt5ilpDopU6utg1XTpS/CWpYx/ofamIZ7+bksjou8y
CVpT4APRy7pbj0LOb5vm2jBw/z1LfJGt6313CRDqMSu0Y6QMcGhVaXw6JKVy0r/3pgEYLeKs8gh4
isk9+HY0QIYWUxNwUN6ajvi906P5e/GjVFUbU00Ht1nLkZ6KfmakQ/JwKthWONwc2USgcFNcNeuo
NIGYewmLPjRQo3LlNc8Q8ujDbi6C4I3tCqRrZHIpHQnoP8Zr2/baNoBtgYqafDPHLdmdFYnflt5w
5iCAYKer/NpbltwL9CO+2bXeDenFyZBY+JMYmPqYW3gO4FajHzgw7zPvOK/FrhuR6pezZ96H7DLV
JqwCrmcwbolx6gIj2AV0/3xkL5BoBTLUJqGLko2zuZbTEaBkvy9D4iE51AAxhpTwXZK1Caa0XzBH
jXtZLBzz5SW2jmrfp9mX1ugf/SJm9SRHROBxYrsNIekxdoh6dpwuf0rwU9BN8YwNUdX1KehpQg56
Le+6xXcQcPnglELe41DJq7RgmC5f+3nQ4FGuMVrXa8biH0WbVfeWpIgQ18JlUhhTU31+QdPa9U32
ORbOPZPRNQoXrp/mJHvNxB/vYJXeRCBznwuovLEeIdNPTbzIQJMvo1GwKzFGlIjTg456/1h2ubVB
DmQzTxmni6jddwzbbzHz1E2r/SLUJXqqWqRqmYfczDWhBsD89LaIz7aG7iWPPw+E8UxF/injqb6H
SzYSwhgebK98Hab0gRDp5itGdwwgOJKbai6px8P4mtUeawGjxd3s6N5JB0SITid7TWTT3yjmSWhJ
TyHl6810CaWtymlrLGiBuo/nI0lJ4FTznrI/JCijcWEmaVWQ/iZK2ldF3fiTVzJxb2fMDAGMSFMt
izQWRgLDCPuB5BKlT6Awiw2GunzXC4OqOzINH5OHc4rZnWpkEmxyxqjrpprOQT+VdzwhtAI9Rg0o
v6re9gECQx9CRk2hdSzoXfhZCiBFZc4F3RT6uoTwFicfETDqW70V6NdygNd9CeFJ86WUqJmIkRm0
CAtkkW+sPO5wl1aPyvPilxLs9MjSwQR1HfY06zs5rcuSM2pqvBJRMpkEabs2kQGgbjb5vO2tjhkF
d96jS0TXnFknM6n2acIVGyKao0CDaEOcIxI4+A16fpNu+zoTrea6KZlaFpM1a0zkui9haWbDs6oL
XPCZ8RSMdkaqDRtQZwiGfe6me7xP4ToLkHHxbocVq6131kAOSS3+Bm2iX0a0kszkPqUOj4RbK8Xz
bN0IVEv3gADvSU0CWIKmMlAa+eUwh8nVVnuSapC/WIW9bcmHhNt2h4btIsTbNvP823YnyEY6TUnm
U2uE/82WPcBm4seT72I8zslAUq/NEHqcyma3+Io6ft5EVPSmsUtO2ApletxQ5tE737RsNjYCRgK9
QpdsXfZ8eytBghwUZuZz6d2KJSzAlUu+Wc6xmFKUSp2K9u1gXVocDiG2XDIcp6i6sJCs0khtkLZN
hDU1m6EO6q0VBqQYMNZc5c0ApgONE1WKpm/mtIN9nDPRITTnqeFmA/v/k/qMiHadzY3GjXo9WrBl
haTnXyEc5G+tpZ9FeYMZoyoPPSr1x1jUtzwniqqvnEVfvezvK2KekOW3bF0floqtaSnlMFitwtid
GY2ip+Z6lAGpJWPpcA/BkQ+KMrAOeQFrENGrtw1qZu9QgAMjudqZ/Uwzz1yHGZs2aeIRrLxPxgXe
IejMi/CUOFilvGpYy6rMi/Z0k+CX5frXbDa/OL7TSjR9vLNs8MJhN58j62YKD73esiT05vDGThHF
CCbqSk57gS53l4XYrUBl/gam3h5aPZpAqTF+YqLMFS7JFa1AGtEzCaRBVnrD9r8r8B67rnasRWKu
+rmSvuaa93Ry1U6XabkfouIWDSWkHmlbG8+lKz3UVIIQW6jKEkhr86CmXamKPSm4uCeCZujvczl9
SjjisNRz/uBNUr1gWOrvsiIkIqr7Gk1M6e2nKPr2AFaFjuVch0Jlh5Bp8Y7AhXI/GyVmxVY8Q8xx
AeisCd1iw6/VuzSpFGBVh6Z99aEKnYmaqP7oLe1bnZvU1oIRQX9Ury+oF23dvRFYZxAkBAUWRD+V
TVcZfusKRCPVfBJQ6g+elxzo0/8BW0VF7aBd76Jp71ifKtaKY98P59kCEV0s7o2lCz8lR2cRhNg6
qVCS6tovAsrPHsamye9x03+CcaZkj8Sf4UFFrWB6e9FrGcRL9ag1pBpbOeSbhq74FoHsWnyN5KCx
MHgk4ow1rUY5PVOzvaM/2M5dmZ+8kp0vjuBXwcxtR4QwEx0DrJaZJW8V9/hNShgVyCDccIh2PpBr
fE0AiWGKXdkJo6wSNntsIqo8OkBcHNaNXfTNoiWn6bF9UPg0SLpEFKaF06kKmfYkkYGguH3v9P49
sm15YEK20XX3kf/OHoPbvqn/tiBulzWUaNkeQ4xu7cDP7TUNNaJM4z+iVx9Dq2MsZBOquBZlQR8z
o3nPJZ4fRM7czo5chuY5YouZWs4Kh2zfO/2jBWmNngZ8VynV1iJzJ1DdL5XR98AMQuck2mW9+utM
eKp05rJT90I35Y9BH9FI5791DgjAnVq26Yw/mH3iFOlW8SMKzhXRGn+i9GPkfr2eIRyQ7olKdIaL
FV0S9nyp0t6h1kMSu1QVpo+OTCScsM11KlP6rpWNasOh68KVnzhoawnQY1FPRjq/KQciyz4MvX1R
WIPXroPFKtKTTy3x1KY2Oz9IaEbImcCjIaRZKCIKCNmfVKJBCe/ic2iyCQunlPDqedq4rAJMfTDY
mHpwLvt+O5YQo4OIDIkFBd9T/qO25YQXXywff/psftPNEH9a+whLfjbEU0ZXAPO1uJn67GzCHqZ1
quOem7y95arDbDWeryyMmfEonxyowYzaw5OToFdK7KHbOn19JuP62GUlzOek/Wbf9T4VdIwHQ9nc
+rhV5PEzE5NrHxbzrlPsnCwwUL3mbiONvpYCW7lRbnHoc9uhZWsHKCrbw9ihip9pU62LKT2g6gt2
XJfrLhpJGuuZUdkW41AQWlQ0NMasRraHokxYjIQFTi5gxl4wRa2RuUD9A/TvOX9ZfvzveOGBNxgB
kNhbfhmJ9yrI2cWFD47RftBpubALwIhPknSof6FS2iLV4XpqXLaPfAbsxK171ZhP9ZLyIfOPZMmo
gx1HXEaj3kd+SU3npI6Lg8OfzfB9Hh6N8Jh7gfcVBZijUjvrHsaQAjyJp+pMt7MfBgjqkeM92YUl
cdMhVIxiXgZDMO7RCNM5Wl4q27PQdWGuXV7pkes+hlglYRytK7vsXwTn2rOXP1SMJgiKm3Z9Kszn
mH/qJYLWnBV28vTzCgvIbjTLiBsO0fCxSIvbz0MoCvSbaXBCvlHcLDybt/ZJNeF0dgtau7NdXkCH
l5dlM0tg5PIFcokWnHiJe7ljzt5n7KNi5Z5MM/FOP8/I66HyrTvHPZXLg9vO9GyKhvLEJF0VOTRv
//nKz3t+XroYnZxgwiS60ND0qNIJYsFTkucZwGH+188z2/AYiv+89kaDsVpJKEIf2P98zz++/J/f
o3uA5irLsEkp5D01HNF/frex/MiO6M2HbPOf7/95Fzn01tEMWMuXPzIJsQBE2ImWF/1Cc6WtY2+1
mX5Cp8UulSozSm1EFKxzNrgqU7cIjeQTjJF9ncTRu8nG8hAaQ8PtmHdZTqmvtdmLcTXzVRdSaWq5
fF5hdOGMaLifOOYxqpR5LPpGrVRccBsyTPIVZzJT2Uq1wPnWtTzp6B1ghCdrQ4RcVqnFPr+Lvb+F
Tospr+rx0IMECaahWMF0SLZLBKs/SKJdIeRoxyGxAtboaDiiNMFMiP9cuoxIsb34tqQzJ4Jpo0WW
OufRGi9fy4u8YJysKDz6mY4M0J9jS6bNsdGgkMmULN6BjsABZU3pqbXU9OYouH3h+/wVZnSChYfV
kwHf8efBVKTdIz4rCFm2R2imfMHuyC+mxNsp0CAM2OOPQavRJOAC2VlZcMi7v3aAFjeD8MFC+94l
rx5TLhAz2R7xEBKABjieGbhf1gzOC3ZtdinpAe9qZ/6lOYRxM3OKKB/O2aDhODDhLOArgliZWgHY
jJ59PQcNcDSZ2fEiphu/bTl+pcRH+k2z0SSBV2n2PCasyxkqCZY990QqU7uya85yNHrPVRoeldlh
NB/q4zDa32oGV6kcLJZ54LsL9JPYcNiqCA+JjPpK5/x5xvq37lN5zGr2Znn/wId5FvnwRyO4I1DB
hmHnfvacYxH1cIMq/RsoCwaHSNyn/nvOMmMlED5slB5+DTVEM91Uj6J90hqjXkMcQ9trtZtg+rTx
Dfiacu+9434zYVxZ8BkYznI8MbA+0HGfNmOiJ/SExHWkseC3CcldGVaP9VyOLznilTg6h80ZTfCL
UQZI7iHW4ssMD+zVHKyDpG16CDN7jos7xQdHXeva+uqH2GftGQ9GRGM5tyXQCUopWuevhlVeTY7a
KplNuUlV8M7oFSRXGRwmTR9X5OJ1R+C6t5qNhAq07lQy7Wrr2D7GQYsG3t2YzBv5eA2/LkDgwujK
vR4NIHJPRHweNAoaxf2cPoWSezbjb6hklcB4nyPCM9tcbZtcKT+J0mFL//jGR9PtR4dNZ5oSJIQk
chMnXcAOXBwRq2j0uZX15ri0erXO3DPCs/Ym/2qdaluQ0z5x06h9JNmktbxlJXKhDioCNhKDtVNx
+zDJF1yp5exra4L8dPKXUKetMc+0K+WNOQE0RCRNzXszlosfR3ByGgdHN/SDJml4ldwISg5byOAl
7BT+K12VV27gNmkmdNfB1YeOccAPs4OviKCvu3pykc+4UvoTgb8q46oq7HmrvPY7ZrC7ruoI5W8Y
vUh6frIjRY81yGdURl/vq6bop0+BWLQfje8Ghu4py5sTKxesAnuVUNkBwlwqNVACHSoRt4KZmDWg
rWbDPthD8DzNgzyF1rXitDdK+C/mBBd1FEy0J32RqWQuMfRTf5LOQaM7tZdjhgVs587RHkX+WZ+Z
fnLNY26cSbzCduKrhiSAdoSOMlOi44CacciMwAX27IvK/w9u/78Cty8U1P/+P//Hb/Vv4d/S/+w+
/9s/vu3ymf/993/ZRZ/F53+Fti9v/wez3fhXwQgMACQNZ9MWzsJCG/8uzHbN/FcBw50epAMCFhij
DYfxn9B2sOwLR53v8qQl+Brf1ZLAGv37v1gA2x2DL3kSGIEuzP8nYjumwv8dRksCpKkL2+NXMQDJ
ma73f+ApW68brEH7LFTdPOts2epAemfcMsUOI419IkLhgaCtmEq0V7sIGLs2HVRoEoMhpmBXm2Re
zrXn94hcD4agqs68akf6MXw8O1FbN0NYW4ENOdOXv45EUV9ka69QwI8inG6stxVuh7g9A0vdurDD
d9SlDw7mnguiLqgM6NzYNCBHbKhF/SEgs8JIh93SO5vTori5MiMF0avPsKzAbq8MDT6DEWn5BtBr
y713Yoj1++c3Y+QS3kdLhWtPRDPV7hCf4jzn5gBUu1QUrW5RHMcZKOMAumdNu0VAVAowx0UQZaY4
ezCnMD3WRdEeTM35Kh10E1qDHToooSWUylTbxOgYPtVxti/lHCMjS8kegmawdZc/B0j5cBjZPa1C
Ydi7VLSw3iCx6THviJ32VztjNmeUvmDr20Q74S7TeNu0a5sEzRGDvvvIQLrGN76a8bs/daXZHU05
kEiUoo9FVnyJGr9SSfOUhyTQZrY2XkwyYBTssNkA5JZnp5+6P+myX6bDdgd+04VoJPsUJtFjKlmk
VvrkdBsmaOG5odeOpLO6cCdJ34twuNPu3Q1lxEgzMLiRuB5idLcNd9R7FirBjWvA/U2G9t6C7qLO
QgBoCl0eUIy8/ih46AkGR4oX98oR+xXFzaVLPeGPA0FLi7JLFCbWAslqG4wkv9An7VkoafgiP4uu
mZmboGlsEFhCn/0xZvA8Co8lOHO2poGkdTlRqmSoXpt2yHwmqZLPS4YbJUMkzG5fr6PJZsvZjfOz
wZDaQYjDclzYdIWISqoq2EhTqw9bx42hqav8RTMTudNkUyLrHemRLQ9gM9BZQqII4maXBhkS24Ds
Hb1j8qu1WrGKSg3C/awdddAiV/7x05gX9SEco5RBW4HtcqCXZdf1uavlZU4HCKDk4G6EY5h+3/Qu
yk5mRanhvelss/zR0to/SbDyBM7daBZ3e3bpmGiU53r6khtm++4QnRNahV8I1T/kY1YdVBrBwg/H
4cFMdXhn6tOqq/4BVzm4tky39sxfVPlHQ9S++7n0CwETpxv6/KyZVNoSOINr1PYN0el0IEGQPjqW
4AeEwgKG8NZKBvWPg4LA2Tn3NiOtwTL79Ul3RXtyGcacYhWb/kwg22rw0ukUVAQpRZ7a/rwaU21G
GmN56NbzfR9VFcpP2SChnJszueSrietY0PiNB1peai7RAw+0dvXyxTJDNM+WfhzMYjHGopIpA8Ia
Km3780Fm2mifKo6oBWbsbufNq5dBA2sYM/wvxs5sOW4ly7K/kpbPjWw44IADZlX1EBGIkcF51AtM
pCTMMxzT1/eCcrC82WVZdR9ooi4lkRjc/Zyz99rPrdmcsgVdKnMN7wjcCf3QQHOcQS8pmj0Ry9Ey
YOUo5hZREc7IO51jmxCEN3UKKBjOsZSMXZ1ejaL9UmM2H8hsJifQC6PXcEBuWgDy3TJizC7FhGTL
mR3E/EoxLZaR9YKUC/tJU+VXX2YI6ORyZ5ZQuxplpgcm99lF4hR5Kkr7FDEVwc06B5Xj/2wr5MJo
UnZJGf1IO3qBBkGiKsyuvuFx6AJkSyYWpXilmBNgWuB8Dat903RC7prGRi2Jm+7QCd1yDbvXvEme
8yEjZdTO9shx0PnI3dAPzwBpT8puyqCbCOilmw5ese0xsZTxTlq9+9B07owNjMGA15kTFD0X9GxT
ID628/KSY+A5Itv96U/qOqdF+UnBzJ1uel3e61mdkbPM8KBtZvaOZtiCyGCLGXfrSEwPhDpMB1pH
P02GLSWiVzDobR1oPdGzVB6AiApvpD9kn3XCYXYw8u8Ybukpw05D5eKeO2Qs98WkT81SXQD2n7z0
AtrJ3pojvTXMXGLjZOBRHICbyEiKQ5who8kZEEAddkMYH4iHYtMnWVEHjrTUZgS9d+hqSJMFq948
jl7QxHo3mUzpBaVSkLwMCQazNb/PgG0X/1Iyd3YMmw9osNytFepqz+NJzDGBr00VPaTOEe4ar6E9
gulK+eCV7o5E3k3ahk/kDpRb2DIkhi8JrgrSD8KperES/y3PizlgHjET3Lx1/TVPbNFZ0LW4Z1rt
HDEk3lOHCZQHOEeKACErM/+C9Klk0pe2nZ/R9gwM1AnUk232KGJ6msMy7jgmr4F0BLKHBCZU76Uv
drrXjwb9lrlbnki3e5QIjPyJbniVhwxvipfGbQ4jlo6D6L0rNoJPbx7CI1ZZ/OlzUvpkm4EwtApS
rUI2fLP+BlQez/74LvNIb4oGmbcJg2ovKZH4NhfMF3SfNiqV33Tu/jSm+YZXzjimSMOKUVW7ilEt
03PmVr2EOD1ExxJC7ipKY4ROc2xWMWRkJM7bMvfNQ+snmzFtv8mc7EtmAt9toIZQNMAzLHBpsBIQ
vwJALgmwo+DcllinvMKjDc10VI2faTtjDRunR0Yj4c2U9E9TxYMhHCs+JAi8N7lkZmNInlIFZY22
NLpo9tDGYIZSEsxdwQ5bK0R/S79hOWWEnhv+RC/Bc/09PeP+JFCgb1rHG66Yrgghi9d+Qu2ckZgE
WsxsLd7knD30AyDMcgpWRT0zkUl7HGsihdy+orsz/vImilaz9VNEAQ5X0BxJz2u6m4KW785rqeBq
+GjecoUg9EWfHGlPQiTFkOLKaMOdowcRdPQLNYbtrkbzR+CYwfeFa2FcsscGC+4mServUWq9soog
ogL1GsU4oFTeb0bvYP00kaqx3zAiT8LsG2gkPhu8c4IfAhoW25XLK2aG7FOVarxbhOdb1/C+pnp8
sXU54cB2vVvHczfC1PBJxjmGs+IAq+uW9lA4zDNL5mIT4AIT3yKGvyAi3mjnNcJFsbzcN/V8ANpW
bxtN2Fukkj0EOPeczvjcwa+sOdQF44ehOBMNycPuEkXqGgmnwd4CJRdeJXQuQrmW77PonxkYvChv
QQc/I81RHbe946zAKYZtqGTewzR2Y+QTip4hC8hm+vLDDKAfHcmI2LKosljQ7ObTtUh+zsDqSrpU
gIRQFI6EGKvCBxNq6Pecl96zkGQNKAIa2lmkyIhgDOdua665rLG9igs64dGn9f3r3N73XphfWRl2
6D7VWopHh4wIGnio5g35rGe4q4+O38hT1VYvizv8aARD+lZGR3yA4lDUClJxRAoouzH4m+WXU5rD
0SEAfmO09r12UQX4PblmWXaQEy0W04lo9g1vExIAwx2fxyp/w8hGrVmTrs4MCjNKyYmtw6RhlLTL
BuOBvvsJgAp/k0P8GpU+PZTpElfgCVS7Jn4vS7Hx4I37XFkk9gVvVeqau7EfGjQPdD3astm6bY4v
l1daPQ2ZgseROQWZMlAcE0h4s5QPuljvWU9y/MijSpFMQwNYy+hiKcimd4+WO+s3HhHm8B274ExK
q5M82wJyihO+xmAypnq4LL4nbzq7fp+lEW2Fw6LeyNncdcxcS87cK4tId8MVqQan3Tl9NXoyT1XU
0xIjoSk2eIcWEZ6iGlDQUCJIRL2A/ELpuyRKv88sTRCL0m0P4yOXDNVU3NFKy6vbLmvywH+0PUCw
Ubw8JSMgXd1MHJPqD4iXD+FdR5bRph2Jmo7gA7kZOXtMx43RpUMVQuQkqrEiYlvl8fepXuX7+DQ3
Sq8EiAmniWiTbyPlCrdrQeq2iFdPGu1NW2enGUfTUhTfezaRbcsFCZCjHtE+kXg/tdYRjRw0itI6
ZTnMwcYDDNkCOJeND/XZYzrCTPmdhtZ746efQx/lW/I99SWsujMJmnzVnRWuGyCy4M3ScgOTyn5G
LhQURYmNL6LlRNTcXHGWa0Z1k1NOIUgj27EB/0E4wqdhcobV5Dq3CxMKypOLO3v3vvHAQZAHdFav
jZ29JTz5IEzXXhyyI2M96o8FovOO0JnU9mClILUOu+RQDYgbZMO8qi4xaMiAwpiQ3ngMFgBS9OjR
FS/FN9FaT/Con/QZ8hmoNZo6fv7KUXbL9CndZyZa/loTnt0O9MSWq8BWs6AXdrs+GGf7BwLzc+3W
H9qfo3sD4kocwspv/bUfN7JvVZofz5iT6SYdsS4JFBylQ7IP7fwDCF7acUvyfWiS5YZ1AUbAckjZ
KBK2x1ws+95+pcX9WIJ22Y0Wxzp0r/KWI+Q2H4EG9lkTwHq4uPlOy+QpdbvipO3zUAJuDhvjVgup
DwnNWSgDExYHKI+dNPeNjNTR0zEbg+ES1hwpfkBUwRARzg0pNLuquZ3rzqYZjbAh1iOoNtBVLeah
2B13vpiJfJxZHENlcqPqX5VtUdZDlFNcQ80hZiPgf3AEZ6lXBGKZZrvc9MN4VyuH8ydSSZIy7AMn
N0AWELHYRN5rmDMZpsyDm9c3pHTO275IyIRX3dGawPDNtfqRebgOegMVuuVmL6Yr3wctnnCIXkuL
hGQsywfdMhHjx/cLGo22MW6dypp2rX1XZV29c0+qWlMPvRZDzkgSXAqBDr4vYi1O/K7zJpsjqo8O
0Wu0s0xW+7FEZm2r8shICpVNz5k7HEzOPTgOtmXoHs1ahHvITGcSMlBf5v05bsp90RALUVbITrzF
f0nE+GxBSS0oo9fGJC28cN0dsPW/lJxBlMvZfW7HH0O/hBuattcy1/e6sj9TAlJAX1XHpjOfYs95
4rqeewOMQqbhRpBLZe5J5cEmpb78wn53TPdztgxKkh50RB8yGVsIlceRNoBrYQSBjWEa3ScRIoaE
sHZvS17EwZEv8/CSDubZthj0d2SEhNnAyNC+J2ll3I2G/saYjcG0uDfDlmBjLormKFCEw0Mchp+D
NTkr4iTZyYbdmwCh+6iN3qjBjqYZvQxmCD/J67/N+F9RDp4BGZsI8+RLWw7Yabv4vsjyvWiyaF91
I9VnmO0ifI/BiDbEz311lWS0ZXEeDHSodsJpLhCGN8QYfZHNfS9I89rEFqSEBLBrUXCesrBQ9eWH
U9h3S/ahFu89EjM2p2j4CQOGYS8ICa+9UxizgQ9XzFkL85tMfpAqtq+8GRcQ7i/0ta8izjte6FQE
0fwcGegFmnJ1/q/e52HByBK/MfeCF+NFTGar5oQl4IhM7oeo3XsCoJ+kjJ7x8e/HgZiOgexXd9zA
w4Lw7XEmY0gegBvjlfFfGIF3/CueESjkzRvD5m1rfedWlA+jiu6rfnbp9y4MlOvoBsRcemOOn5PN
WSsOgWw4uALT5bNp16OS4PWEKLnxPA4w2FXyprxWHGB49GjLwc/ZYbioz7XMEMQ2XYAK2MDlIxDT
TqwnMqQbHxZOABdTTMAVk+qYudmbds0nMTFGGEihpRq09o7JbKgBahXFzadlyMuczY+QmHcSYVUZ
lyCcpbe3GJ8CDgfQv+7X0sT/iLtxHwGSMG0QA+6U0F6coyLQFdpl2qJ3GRsq7hui3skBl/YQlPfW
XOMoMfRbzqsFXtZb+bnJjbH2YcgcZ0xfjVtUFLvZpW6hp0BI04CqzgJcDrqQ/D8uU4nodmALBSoa
Je28W/LyoabLGdu4obSP6hcjdagavVtU/VLO3cYFlYp33XqErLObMMzsh0Tbxw7pQkiPP5EU4Zyx
YdtxojFtHOI6q6ZtP4G0tlNUCA/lWxrzANOh2Woul57ENo2wVi3tg1nI+/XVkAQRMKH19obRv3OC
PDJm3GWeAy8Ir5Ac66MU8zdzqY/tgky2W42zsR+/eaCxkDgud5KHDKkMaiWeghul4rfeHoqbQZI/
12ob+4C8KZlT7bzcYsyJYhpYVtk0mgqrOfJ3a1ob9Mvm7ViaLzCGKVpj+4dRGN+NHtrYWICr6Yxf
IRmfndEd8kHcETVx66TtoYrBHEuBZ3hO8zu0wx8F8xFDeE9L2nxWJoopIXpesp7WFe4mjYDZw/aw
rcviq63NY2XJd7MaadEW5cksnaCyrykEkZ2I/de0VO/L6ODMaBfQ1RlvZqizCeMVTdXsKuGsn4gu
+JRV95Kwsuyn6UZ7o8vKwnpNlCTt6xmNkzvUd10ZrieetHlMOSytFjOom/TkSDAPiHDiEF5x2l1X
5TLiJ/AxNhKvB6Egnk6NEz4nPlDgqOAkR3TWZkht0LnG9GnmOtlhOvhpzKwli1G+ixScmr16uqvc
PZWYNuAHtZoT59JuG0BcPhumBCs51uRvZGJn9KtOaHoytUMBUsXQS5zR4s6D1E9CpDg2GcI85udi
Eu+db73MJsUm2SzvdI7fmIX/RKi/I5Mx28mYjvXCc5pOxVFkL0sXooCF+oAXjctYRPVjlRs2bsDm
LmafD/2BplzzqEqjvAXZpJII6jqm3LDEdMuReAtmbzPTztsaEwF1qH9yFOdYSM0MSENvUGShdX71
iGHaLyp8ilAboQ3vff/VNqG0VqXauuS1DeUwHzntbL2xleB8+QDjayMUUu+oIjHAF6zkwhx2eI5z
Qs/RUprhOjxEhtxzLqJViX9Kj2rvYGtUczXvYAKntFfi13bBgoSfZUvGcrqVqiFyuSZCamTns1xb
7lGnrBjOX6UpgtBLH1RBjqqY6ssc0ZcC0vme2B44cNn+SLCR96lTnEXbPRGuQ7D80KCl1ZLxqylo
ds/kZFBeCJx1iJiZzNuMAzhRse5mE6ekpqB+mx/p4cf0fwWLK/5BmL897qdYHrJ6uszjgdYY8TGo
YSvvO73ypxX5XDuUT233w4FuzxGXH9ERFPBR3N6X7nDWiJiPbSYCcFq3KqXXmc2k/xQYxwc1tgw0
7Hfba5+wjEeZ1QfzyOI8KXMv8/FUFvWLhLxodLAFFbPGokdBWXzvqsU4YHfbltTJG0NKDo9I1sih
otrj+EmVK17jVn8YE1yGpsU4GYc3mL6wRpKF1XRxdu1hr0eaIMaZVl0gtHjIuFC4Lb2AofqeQncM
rOrdFZ4BovfcR2Iv2df2MXYibPHxl2padFS+wubPQCfspjkYsqoA5KA3i/SLnaOoJUSTNkTFxNSU
zodujJHZwWZFp7SVTxRFLb6JmMVDOnRMs+keRjZCLazblJjloWFkHri6cujSVt/iasZJlESwAX5J
/MpQTzLSAiNawsBdxouhESotzZet5+JiUTBuVL36iA2AveF8q8mElfmKc8ZlDs7enGREn4jcE4+l
2OuWkxa0t9OY699VKlhiyFJWl22rmB6aTQ+X1i01XGDp9hvhgM9NZgVNPrPudNM3i9QH02RJRvMQ
VONFe/b9YqOvjq0BZCtLMZ5vfyGKKI0Cv0HYXU7xWhlETMHx1gV11O2nfFnzFbmAAiEf3t5UtAQL
WEcJ/JmZkPOGI9qGv2QfAAjIQ6lxLuIpJbZyysqDrTG4denZysZHDmYWmmr7oSLehYMW6kVWOrhI
+KqR1S8LRhfXzu+m1jWP42R/iZRpt42tPsywvDapK7aOLmACDvVuqGjl5COh54nXOBuquego3A/b
d/RhGpazYshx0V35k5jyMZgpHtiSq3a3dON8KlsOX7AMfzHrOwPLVqeaCgSfrpMEuXqe7cg5adM4
GSAhLacYAizI6Q0Q+5dalv2+XtkzmvL2XPksPmOd/vL5njdzg1EJwNiBaJamz6G3ezHMQiCzW+W7
RpAM0U8L/wGRKKUfDPXQ3KDEGFiOym+dTb9lzhAtKaZ6W48gApYY9dWNgxP4ER7ARjlvgodul1XO
tZV/Z+VUqrsryeuao/m7mLa2CQI7sk1kcan+7Co7BMvlW7tiKJ+7vvsxW/iTsFabB74G/Z9CT+mM
JRmxTn+fSomyjeBoPcTZPk/jg+LdP8V5/VbwlGwax+HLyxjuTd2f24y2C+QqjCGYgALdrpRdo3jP
uzLapzpvzh6gjnMSMeo0EZztjDYbz8hLEqZYlzKcEVlA0d0xvJD90uGZIA4Y16V3thviQNzoQccQ
P+PcvWZpjzk0xLMrLfK/jBU/FBG3w+9OtX072HN3HPomhSd576DCQdfhjwEThwMsS854PooZ7b8N
YaWZxrWQOqJ9wtx2Z6NQSuKJU3Fs4b/AkT30o3kmJeteltWyt4eI05byie1ElaLdmtAnk25jI1NG
qUxhd0KZIfHa6lXXzUc2MC1gfC0AQfHByQ+dQhaSt8VzlVSXJjTeeobse0yPB6fvbkvM6Ic4rGlj
4LIIUmTrYxy1+zq3gBh3NjPiiKyXxmlhzBQ2ZmVxV/lEO1X5njZ0tCsXnLFxmbUoa7o9U17m5B5t
wtHgLi0Sj02c2siWk/gcmciSce5p0gLj5jsKf5taIf4ZV+ZNF5pvvcJ2Gvfpk3a6cIcTCAQ/bmU8
1fHLgEl+J9Pmo2iLDykpoGsRm+TRWkHC4NevGH/ZImsPQuBiFuKZ8SGtXpE++rQzZ1oIW2BB6c5D
a1JplxndillBQrWrxgUoH5QLsIyPRB30QdXSO9KMZg66ahlepNYvKLl7G5j5nWqdOjCLHJFvVpx8
kX2Xdk8lSZ1So+reJMQSUIK89fg9sOFOL569NrJivOBFiIKuyD/ScWYwE9XAzSSi8QGzMTtRMJoT
JKc0fqgmd8KpDxkiP+Ze9rpEE/y7lraow9lc6uy9JZl1W8PMY8Ho8NEttQtCgQItCp8Zn3TnuXWD
urU+QJciISpriwkWdL2ZoS8jGmTv5A5tfXySKId/lRxp93E40D0G/rU1ulxuU2NhOG8M91OKhx3g
CzdmNOejtOvPnsTmg6vsZ4psspOtAl659SMsfAdHCZMRTQe2mqkHc3TbWhqn0BXX0LU+LXdeNq03
BjH4cR58zDGkxvCKvSXgYm8BHZADN2SAkkskmcYTmSJHx5vN/RCxt9XuEQxxRfseSX5OClHAJf4J
6J3jhx4HwD0dEDUgjjNZBjmDzm3sQU9apmtnrpGuXsx0BHP4sAY7GKDxS3Gdh7WILL3DklFtElp8
iqrJP6Q17nVPZ4dWNIC9xo9E9fRsK/fa0STox2m89Ll924Eo3DphC3MhNXDl1MalYriJwAHgusg5
C+o4STbmkAgcTnLrZK86c3OMwvRdx6V1bhNPY/UKHxEj14SKhgPzpuXac6aVCRdDuMNt7NqfOKpf
MZl9twdl4WWP39R8rpEhHs0cj1rMwW9yJihJtGXytUXQIlR0iDBZGOZvRFsXx2SgBTzaYotdgIfr
MTfN+RbUBcjb8JIZSFl7RCBE1sEKSxAEm3nsblKwABuwec9jw4k8VGhlXMUTVFnLRdOqaKPymLfN
cEGvc5xS4eClLX80JhZb7Ez+ZhziF0Wj+b4YOClU5FQw9AdrXfXdWxiOUD46RuHCLxThdXSK8CG4
LZu+P2UXb0AeA16MnEHF8STxKHOlXZgbO0s+hSTyI0GpNwiKimWSF89NwtPSD9catoDSWAurERMQ
2tftFKMWsnX201ANdbPx2hZO+GCyTq6xHhdYrDYtvP6ABYB3mOxhHlVQRQL7Zukx9iic8RB+FRnD
3Kmlvdiz4UpeuQ1oEDakpGHZVuJF+MM+xVC18wYN/ok51E530oNHmMFUNN6VN9Na7k4Z+F3I8Iyp
E9HQmqn3Pqv4tmPuvR6LuDmvDZmtGyM1x13XiOkwQCOTC4iFiCp9i5Zeob4GhjTb+haW43CWDXUO
mCGGD3QE53oinrhLr16zK5jsWUz7CyFU4DbW/do1JwQdRy4FE10V/r6xowOS0JvoURS4Zj4c/dj4
0VreQSrU+Dj7cKWtndawJPhodB7lqvUfezwxfBHP+RCf86GmqmW5UGBn6S7+MLGwQ4RWiBCol42G
MoAyfWT2gC5H7J3G/DbF8Zlj6Mdgya90bZM0qRxBpWbe3hTde5pGuMmM+mK56psa+vRirvhNX9Pa
gJqAYNGGZjq56QlAnX2eUiLtaMeyqeEZBxtxdJbsPimUuaVh9uiNvJdlPr2YnIi2RTl6FLAmtGDj
GqqxYH+qf5IDzrLc4BuHOrlDYw3D8mm0eeNdOsgb0tC/koj04zSOvgY8E/00bHNM+xtZAnI0ZkUl
TkRyvR9LXp4yvySxEW7siAgi5GwHUMcx32sRzAShgZCm2WMPyKd62UZBuTaDsoQm4fqhrDt1rbr4
leA+FXGyyVvjkiYlHl978HZukx7NRvVXkioFBep1NnEXC6Ocd63GF8KB7YqJOdqjzBTQjxnLIzEm
h4foabhPwVIBuehyQwOjTHe2W/+KmxCnKXy8BGDPmf1bbR2DsQ0B6w+umdk7AESPeR9Vl2TR94Zv
ET/QdcSD0E1im9rOonxslZ6R6ihSEZ2yes2qu+rG9dGS0aBLAsPp72QN+tfu0MZycQVsZZM8wgXl
HnybHkRAPX6ZqbdJZu+nK8d+Y6HV3qXpD5rwZDq5jCeA9G7gQWLZFviVELPKiQ0O4y/hu81duMa+
kOTNOIlctyj7NhnTi9WTzMuuTmxUaiBI71PSuTgdLjVR0otl7JZfM7GHMuvGW7yLl1QnvLnrPBi9
/XIkLlQ/kupCyrNPVpqxhM0l0SbBgnoI5txyAwurNBOccqtizKGjQJ7nds1+TCKTwmyhTjV91i8H
K1vuVzdVN1VByYu9QhA3lr0SvNCl7NK2/ukk8XOZsID7IRMBhfuXsrxGbcXUvZAA3shknmGbeFEf
37VM0ZZ6FTEmPHjDrN98wNQPjSZaQtfFnnvHMLOeHuZQsfMhfKQXp5AAjolN7YDuF088HQV/sJ+n
LIQBBdNFSef74OXGpasG4/L7V44cGM6Zsvj0lAxPSLlqzTnNmp8yEsYOqv0FidUFT828YFI9w1nN
+N80KaAtM/NOXlK/Ox3GujbC/xYVKZwr4dQ3GZHzx3Rcbk2tGN321ClZxTQo5pYwKbqt3FFtVKY0
uZxMaiI5/ZzIj/kOhIU+vS0e6Qy0G2fEZZrgFnoir+eeJSY5L9nUnznrBenCRYPmwVSdAzlMGn9v
Wh0BV+RgGD0g/B43c9vHhMyjqILxqN+cwcQ4UIkIoWUWH83SK/Zo+/ZO9Yug+6+lSisgo/Y9go34
Mhsu4O86sd85dM4B25M+RpNpvce4e7ypGp6drHNQiKmvPGb4WhfZicIHRA4+yaZxkU5VT7AgzKds
nY7J9fu6j01SLdOkejUmOgiNrI5Tp15VFbEJLuLGsmlRGXsf4gfhVcOwt/IQKs7TJGncKgzPk6qB
FvQNLBFztljgoOWF6NSaLP40rOp+NItrV7kPPlOjIPIs/uHUu6OUjrAATNElLQZrkyHADQR53Qev
1WCa18AbeC3FXdIvIIywbJ8ROz1l62e/f0sARUCCA9WgnGA7DS69f0cSNgmcp6QCJDegwruc/WAc
TbdtXsVZpuaE0szuOV4Da2zPNAPZSgyPZXNGT4RChIA1Di3uTPmEsskuiazorYdxFvol7SnjUO6T
mQtihelm5sLNj+7yOqnPlAeaxj3SU0Tuy9VljIyUXxeBowBeIeilMEOS5FQEiERh1h+bHqu5C9Ek
RbdD5D3boZC9uR0h/XckvwXLAM6B+KJbxWo5SzhtSCTTa+oRSJgNoAFZBJK+VmArAYHE3a+itZoL
lqWxovWI7jqGzFBNFyvrEAElwE8Wsv4iE6pr4ZiP5DnRUvHsVxuKsWYdbaTVbHsnObQezdrKmknd
ZYa+cQYRnSS86esUifza+QBckXSz+i1QnBHqKzXC4Syzpz67OD0dXRsjEJkVDDHSzt4qlrrBT3E+
ZvZH7kRHw4pPaKo32Yj8IWMcdC7ra1d7b8JP3tKUErbieZrKClRjKs1duF1UMGXZBCRBAgbUtb2v
hz7cjibTuOmDXjDuBMkPuAb7xmwF9GK8XZVTfYsMfIA7NkSBkfDbeIB8cuN7Vp38iXLEgIYZtOZE
VKU/fS9H/YnisaY8wOls4djym/KETH08G/lamzv6CvNdX43Ja/ccDPMtO1IQdYgGoxhHUKOAtiWR
dAIam8Bh3ic7zg72nPgBE4ZfLQKXGR3sBrgDipzRvi3ViHIGCW84ZFfcxSW1rolI9JsRdm7QNAhx
FVjzMadei8MlC1xFcRzPHEKj5TShzEHsQ8wqD/ucvPjmCD4KgFwIyxUMFSd7zf3SGKSAAeL7b7sg
6QtkywroVjjuZGZfXNBA23Gy7sOI50F1ssWkNT5FhFPRpHeRHG7mpDuA5boaSTXhF7PuKyO7iyKf
YAoq78wJUap5MxYf9doDZ2oHIiEzQnaijrH0VcYaL3f25qHX3LU8XP5j4tBfMA2iv2PdYskaLrW0
bn7XlSjnniZGfrYZP6ajfZUlIRqRpH2GQbV2y6M3kyTTYRePRkyIcQvIBaMJQnO8PZCRRFVZWwFM
qKkYLJvofGl67pLKw7rkfZ/pyG2NgcK51K8T2SLEG3fqxS/cdhuh5j7D2ftUQA442oNa4LCmczgC
ZUrnysgbDqa8SyZTC14PGtA1vN+QZhWdAdeZQNvm+StDCUxsKCdSPZCMqRfMMs1TnlLr6bC/KKgF
WOMBqUwsl4OFUtdZB+PVWxUxTU/BoCN7I6kqQ/gRMNpvNgb9fg4orrsJifrY+lF6hGz6PjSD3lcO
3aGSCAorlThjRqPjOIhgeukPjT6MmePfoVRlUWoEe3gaL3S/HPxOIZmH5cSGXUz97e8ParUJV7b9
6rCh/vW3Cp1iue2hJTiyUtfUn6eLH0H1XD/r/Fldf/8qTvy//Ur6aOwQI9PTmWnYO3XVHxwQRGpX
ZCUeWk/dZCq0b3MZoSQfeD5d7D2ALqHfkecIpnZ1+/zjQ9L0tzKxorOfNeZmicgHiOe4upVex6yw
rqGLaMe+/v4woH5XOS3t3qX15bSOegjFkt47rOlusjwaLIoP7G7WcbFCAyzvPmbrYUlKbSS9NNwK
2GM76kJ5TfuBDmD6Vo1z+9DNEaU+vKPBM5uzH3+FC5QDZMPgsUi7xzx7Xfyp/oh19twsc39b//aI
GK59GsBLJ9bY3bmWPP720Pzfv5po7qsc1F7Z/TbVfFXYuGDC9P/y6X89V7TPiv9Y/8w/vuaPf+K/
rslXW3XVr/7fftXhZ7V6dbp//aI//M3863/77laLzx8+oUojv+pB/2znx58dL8Q/m4H+t//zb6ah
57nGNPRV6bJf/zaiJMt/Ng9J6995jZ7a5E837H1/8Butf+SvfiNP/MVTnm+CAf+70Uj5fwEXgZ3P
8hxXSsfGTPQ3n5H/F+ZTSpkmNiDlWZal/uEzcv5CUpVDcKftCccXyld//vuP/Idbhx/qb5//CRoT
9p+y7/7zz5b95z/Vf73Dpx//+WclPcc2fdc0LRPilfRcvE711/dHROp8tfg/+OQcx6RsgClpXrox
bo/WEMtT59BIwRXJMcKDoxh28bMXzth8pmiXK8ZUHALcIDP8fdZkGGK77Ffla+ci67umij/Wz2kl
0iiIrfbcMZqwjPr+ny7vf/OtS67Bv37rwoY/6SKBxysl5R+/9cw1ZqvFCrOSfCwKWXHKBn0XsZEx
16NJURYRHQZYeJulk5e0YVduRPRaO7D3MlrHh9HKn9uMfBeCnQeIqJVGGsRbXGt+Lwx/1jE6lYR8
rMO4eIffP7/FUZ9hYb9hCA4xuIsQjqF63HqEVm3tZUz3gwuvI8mqeu/mikvKMAr5UuH0+GiK2tsV
kHmJ+Huy+uyjpRW4E+v1thnxlsV4L2AB01zrrb/6A//wyv7hPv/RTfb7Pgvb5QEUtuApdHnW/vk+
d125+Kmlp6DTqMSQaz4hpEpPOAeeYdOxtPaMzhzfO1DzWts1j3fERgYCgm8FGBeG69+XNFYvkTv/
Ws+WiE5hNDkzXyB641flfURCyiMmqC9KUheHhXB2WM6dzb+/7xaevf/vvvt8K/wnPN931ufinx7Z
LJ0L5AT2GKTp4lwWdaZF3T+i8PIPS2FwoyxU9QWwB0TU9A3CTh3KuhgeCFXLN0bh3Ntl4BrE2BI4
joOswcoi0QfBfuseJhj/RH2eaqQmx4IazqTtj8qRoYOB0GnqGCIpNVzWgJ7/4ecS/80tsi2GMkL6
nnD55R9/Lk7Kntu3IYaZmuqtGHcZjdbfT10MkV90EOtGTiqimTMCadbhfgK53WBy11L5BMiVIVIM
6XBIvWH/76+5YIX516vuuhZTasmSxYJl+f/ytgmi+DqXdI8gLKkRnEKfuxLjEQCAc9i6B+D2aDDV
csQaL3bp/2PvzLLjxrrsPJWaAP6FC1x0r9EHIxhsRYp6wWJQIvq+x7M9CY/HNS9/F8pypZTLma5n
+0W5pCSDQcRtz9n72038LUwIdXdTePSBmYpr3osEGQGcX2KfKSVyk67ryEHXGt+CmbhpQJ7fNbF1
GqfCvbM7e1iJyMIphmfMKjvYTEn4mGEe29kD/AoflVvQAz0wz5Ycmoc011eWEdyZFhKOisyETQv1
Fsjb5O1C1w64YL2W2XDNbdul3R7LI2Js49BYA2ViMWmHYIigQblRdEFPoIR+2Y/Mgk4gKNlj4e2/
Nnbl7RNY5pVTXIijR+2ZXfuIHl2aegJ+ySfOMExBkBfbgC5KaOEkmO1Irol80dehKYdNKGtuD12O
Tw5+a9yWIMFao9k6btFynC5B+USi3VTAlla5EVyDDuZizc8t4OQNdaDRR5VQpUSTU+vOt3NVlfed
6N6pQt1T4IoO3Ll/0HdDZxFxk+/rBzL0YPTkeXYLZQpLnaevc32yTj3ar3WV+V+DTgW1aNlTyBEC
oDn6s86xWBCMHRsQmFyPc3pXend4GX9+ALKsnwwdnvfQPFoaTJY+He4Gl/caWyj9SDfVuBGzNDKU
whteBEt6Uh5t0NVrU309quNzZLeP+KDlvp00pBWzRwA6gq6O8tDcusWuqjmnJmVDexCV1AGzLkip
VK9XvjlGt6KkuW1Z28mR8hzL0L2RNqCEYQwAOPdfB6vuL1kLZGEZP0EFsexrh1DsQfT5Lf1O/wRL
SW1orHk5lVF8IJkfA6L2BWEVg7cdgarvfPk8RzQ/HSrSO5s6EJrJ+yHqvL3UiafIShYImiOYlMzu
LY2yd1LlCgp8HMmX56JVIPL4aj3SLx3gqwvUZLi2kTjgQB/XMtAIFi/rvSFt55wl3NuW9+REyKT7
jtSAuS0PTVnza9Q2XSmSY06aVu+xGc0rOlbatnacH0aZAf5yJ/M2sYI9xWH92pjiYFGqPetuTXVM
DrD3QoXfNMb+hADTr4vhJqkaWoj0n9ZiHoazPY5ww4K43etBXT81lv4pk72jRdNxoh0L5jhF2dRi
T4tmF7UwxibLBmCYCUrTyhGBtLPZlC39J/geLvbAvt711Pcj3dZuOyq8pBilwzoq22bfdVmBuhJZ
cdLTjEtocGLXoJVYuVw/ZIaOfyrsMx/seG9kwbcyE1BNfUrwkzO9y0xap6FInvGevk01fBqt45nN
gcqINFprVXAfiUWVnaNcuNBdkBU1ZgfbKSRKIrcwS1Bc2Lk87dXYuXCnxu+yhazhmsYx0h008fH0
sYxXXu6ZSCtcOmq0RJNaf9Q4btS6BC14VbeUJRHtQl/hX+2KWUF0pvIFlTtC8EJAB4XHlls4fEMw
U+XV6+Y5innTweB+4C5T/wWPQHLxuq1joCq5YN3Xqf5iZZtNuWZD9499mz2I0p33BIE8670JCHP0
bgq9JgfDD08EvDzDAin3Q486IA70bLu8Yy4u3PSgjMBpoBGNeOVmCIsX2XnVHQkAdyJEe2Bn1rSa
WpoFtgUj37lPGUmEoHkfvDOCAKwCLhvaYWxquTw6BsBzHyBmyYFnJ5BAgReL+9Ng4MxWhfwQmkib
a+WeP8ADxrtmIoBcukO76zNQrIUuvgxUxdAcGN984C+JpZNfbAG3hpj/rU4DIpeUsdYYSpoLamOn
hbwfskq7WZ57ih9yG3keww1tTayP000oGmMdq2NXoJFV3wX27fIRlBV3Wj3zL3icSjIiIlJ5RBPv
MBU6Oa0F3fcviZkiZI291wQGzyFwQNU4ni9RIPn1frTMlbS7r5hE5FE09QMWPYrBA2Y8mgwPy0N2
Q/MDO1fIp8VZMB055k1z6JzZRT0EXnRiqNRxBHX6Y5tWzr3RiMc4Q+Pk+oUHFpk2IUf9VTAW7QWy
LR65jhTHwJIlDs2I/BEN/geZPfN6Rna3zk3MHwBIKthGKFLLYZPNXbDDiZUf5kKn7gQFIEhSld+a
X9GBYtXC5vfuR98tIYb9lAsapFg21k6tcmyJbNxBBEoewyC5A7IbfS3M9NjZVrWNmwBoyNTNF0Qg
rDm+2BpNOj3NQc/JtgIYj5JHDPn0mOlTT4o1liwsmms+s47+iVPeEO/8mGjhoeUAfydi7PC+QZk1
9XA9BjNd3Dmovrsmw9iZTUSd4QhVFdm/mmR474cVMVbaS24Mt06cHOssqZ9ps6sFyNQ33cyhXgz8
dXbD7mxO/WtoRfYb7N9bPcJkKav6e5Ghz0lSba8ZRGc2IaYZTI7PQ4vtwNOqd0fIiBrzZEJsip4D
N48ofE7DXUOKEUa62b30lk2xz/5mTFr8kUcFVrEiQY87IydpSlYfq4qxMfC8HLQxO9yPb9FoZR9x
BqOR/u/Y9dmzTGZxMGo/37uB927MiXWqaT1DhLS9FxRf6cjcz5IgebGtWoNnAzkrwCliQKI8GPDH
OlGiXMnzZO+xQ4C+ERVXFXlGzeBBIejKVZczysiwWSEXpHqk2r5BT35t1hAexMdMzEhkCKZ7XZxC
9t+2BV3vz9a+C4ro0lLyOwYwbgudtk6flRdtfgu8Tpz8hugnPifQ/XnJVdEYUeZRttpJ2d93KRHn
5jqtk+y8zFVQeO8tGddbbJ8mGqGYBU7bFElO0TDqWqr6E0ntVs5yWOcPhju1R4hMinHtPrBx4bIE
WwGrxccV55zaNuI66uR35HWyUoUs5cq5cCoj7V5IRBeUndasXSWSQyJ2SQhGVAoyAVXabR0g12i5
i0gtZBd2nW+VaWtrL0F7oSnlY4luRQ4mXcqB1lHc3CyHrZxcqYLsq2PVSQzOY1U+dv10lERhy9Z5
yOshO1oq8DKu1Jk8KbZWYnZPg9VcNRpepWfFpBzjBTNr6yndU0w7OQXBfJ4hFa69wiYJKHvtu8Nu
YG1/IHNbUG9NP/HPRhe1mgclVDAm71MRWnduhxIo0/t8s6xv1gRIcsRbc9uNyZudz2KXhrw3r8Vz
4Fb1Xa5eHF+lzScqqotm81N79IzEr7pfCC8xYL7h1M5Ve9tzpv5OoXR9avnYNjux90V9Z/czWiGH
Tko1OCoenL43eY+Ic8F2b0FMyJWJV5EixTEXtXWyi/GGFv1wSHsfs9hYt48pESDgAjd1iQ7AdKr7
wKwA+jjpOtFIsWh60EOztfYd/4XuYn6XtJK2lH0JdCoGVJZRp2CV3Ewy77cdUdkcPypwO6wts6he
56kQz0nR/hh077G2RnlT9klKuyMg/c/TWXnFWyqkeXQ4e69SQ3e2TCF/q7vW0WtEsAnsnmFjJOLY
Rp32UABCgJT+4qPueA0l8RFSRdHqrnbPrnM2oVqQI0BY6RhKKN1IqfZWNsmDURQbXcIsGtTO4oue
6OPZH5GoSJ0abhBtx3aGAKCnXzIDYbC/DSs9uB3Jsly3XJMPctbwrzXIgwx01qvUh3rk2ANiaCqn
gD9KXTUnCDICUwjwce3VmuSESWU2grlENhO5T+r3pByxzQdErUR/6Ra32WUSBJFNyrzbi1WvbhGp
JkwYjMD3ADEHd7ZHg8FP6qe4SA/5PDr7oMwIqQFJAivZzLaiNbDQuRpp8m2FQvZa9NmhJ8PzyWz9
2ymBMtwat2mE4KtSdx8J7VL3hhgcYhocGlBxNnCFrZN318hIo8s4BJvGHZxjTqezTMrLQPLErm5d
l57uc1tDa3bVptwnFopn3T34vLMbowDAYqb7lFydYyiyx6x1XvWm+TKOVXzxFVQljX5wXrC2RtY/
R6mvP2DA/VrPWP1RG96iPp4pX8t5u7yE5ZNC4BXRfAqUH72n5XxwUtJoYtv/0PrZcVeyuatNCsaI
xdwC40ddjOmu6Ez3mObJ20wn7yZrK9CnoQ9Esh7R2hO4s1R9litkgaMDXod+6C0PBkmRcSJBXHPL
3Np39k0R2PlXvIomQEECF/U5XVvCK699ka183UW+Hfv20xBGD4FMJbRmDsu99MKzCi6HBf1RCzm+
9RFdxJpkbJxz3rQDZqRtWUpGFRHroGQIKTbpHHqGgs4bijVk5ln5banjRLEEIuM2t15K3Djw7rte
eVfDlpOKMMyzYIc8L0WRJuDKI0b7QOCEexYMYracilW7WPuzmx/y0X3DJ4QXd7Re/GiqKagQZpOY
BFIg+gG7Q8TRSnEOEmALO/xdI3ZJ70FP5aOV5c5dZ29rZWCEDtSCVUbO7ldTsw2TNrqQLsudTAbp
WfaGTxuB/CC0FSLnCOMrCav5YKAAPsBKyBX6eyNcv7+fVFg6Kk1kEigi3SiDSbnc6+nSu+gd142f
2TcN10o2SungK2j8h7SlwSXmyDjKkVP9MAAMMKhRDBYKAgGeBGBR+MaL7Wjl0IQeOXNYLUcoq0ru
J41zqjdypCfC+daXmGFnvTm4eHBA6pHQuJxmizhCPk6j5TD6Vfnmq69PW3HM27LbEnhz32bKy6uz
Q2Mueqrr+p7gBO9mOQoZ4JZ2ehs8+hXxd6YeDQraB2vNirFvsvs5yZtBOO7NzwNpkSIsCPD5YQZJ
Ct86tTanR3/2LHB6RPbp1HNQ27Gic673kDDGn6Pmn5bbammLV5vy5B3ryEuWiIy+IWdfbAisKuDw
9gSD03gM1IcW69aTntczEeEJiSbG9K47KNjcOQfFjdogaq1zqROAmoXtLmv74kj1h4wvScYSv784
tGN8FoDvbmZDXsveG3aenk4rEilP/Drlqgpq59SH/Q+4gcv5HRN/OuurxIOjhtB2S9jex2jE2AS6
J23CI0cCYYXbECXfz3XUVnt/5mr5E2xd+9RUZXdBqghXtm12UVq/4q4eHx3ZDI9J5lSbMuTKWDba
CZYKZ38TvcS+jbggpaHXbcG+9z+R+naOv5hTHtVxmnn3ZiFAc4S4+gwE+etCOFxRhim5pVWY3DbK
6tGwcGy70IrxPhNLHCctIG1D4/AaxOUO/wFcwdlotHVSm/oZ5qY4O+z6iW3qtxllgHvdIhpctsU+
Hwr6gUnlX1xD9y8hobubgRvkWi9mZMp4OVeTa9SH2reficlARWiUFcIoGkMjXrxT28zbokHxFqlr
0/IB9aQCbRtFIrVShx5kYd/3zfxj6FL/nqNFt4+NAFJylXmsFf1BOFZ7Hoadr4XRxREs2pOB6S+t
smi3zN3czuMtVmBic6jFjyNahvUxGd07yOTffd/9QS3x0zT4xoZ6O8FacEx1SUNVuv7PX00OtIWt
7JMk78NCgNVTetiUpu2dy11Y9inxph4IEx1/5DrTqe7mqe3dd1R7cd7I9ByPyObbnp4hC9hIBONT
EcF2KYWzL8B1rCzf0+7p94N8GaYNbktXp6CxxFBQgw/3HFAuycC7m5pSR0dBgTWATkwvhTRTteHn
k9UdiBu/oYKjsRRM+XF5mCgGseZM6Y9iHk5p54gd96IBFsaz7JyYMpmmbVLDhMbV+LtYIt2dElJn
LEcr3wgYGEY9v03C+rHom4wAc9IURDthirRoHS4/YBTxuDXdajybCAx/bjx+dxNGnPtTVd0sO+9c
Zf1wYL0gkk1QZCF96rMp03AntfLBKq18A3jePgRNxOPPRhgVXfsD9zJaMR/8aI5i5GaSSOQsgXHH
p7fRUIDYJDMWNg0sE7/KhSWelsGIZ91tDtJKy13cFsdY5NMrNUjERS1KTq3cWaNxMauwPAUuhs4x
6cDsV43cV5TnlWYGcBZYp+3SYTWct+WezqXlHh/fd+wbOCG91N+aOsoaVDQuIg/+DUAZ7Rf0ljS3
nfqOKgugtD6jOcrekfjOG2omxOIxG4MPu5j8XbPez2BpOELiYveoEyxl8j96j3/0pH5rhf721/8n
O6OqBfN/pjA+/ii7axol7//2jWNYgUS9+Lf7ep7S//nfv//aLlWv87NdqhnGv2zbdiwqJPQnbdXm
/A8+o2H9y6T9w/+ybcsykN38776pcMA62tyZhO4ZluHR7fwDzyjkv1yoUDgaLV24ptCt/1LbVCj6
4n/2TS0QCK5j6rqUuqQnIn6nM+ZSa8tYkLjmelS70UGUWjrvBsbmmsOLCpWxIbLhgvvqWsEnOWXw
GroK5RF3GvoNnPq0B8pLKglIh5RsU0ScKmThGJBXFj7S3jW/OdwfV0Y7+jegBNFTlA/c+F6k16Oh
1WnJcf4yV65mX/QGDBRLLcWho5sVQPki5sgAL2bVoMhbteci0t+rtp132oSfucnj70NBwQ7WQWQ7
SFZwV/s2JjTboa5Ye8+WL/u1QT1JIruHzlKEO7egF+q8RX5BDpveboEBT8qZgw25QYAn7ZuBu9ou
VjTVyv+uWY1c2xhrOS7BTYTdfqwtrI2eDou+iDqK+xxugKq6z2aaQXLhXTQeIb3RtRiaL4ULlY6a
Now8yjXaeNA6vg8NzrEO9btM2s9czo6j5j4TsACWti1vDdfbFeqQkkz8UQ4g78W7XqZ0/1q8+q37
HOvaez/xlV5/T1wMRhuD9o0H4XU9zOimRXh1eJxmKFDNGbJZMZggLNWHHnYrbrmu3Uqr/5J25ra1
uVE2/OJlzetEfpCtIvIXfcnj7VyHxqpoVoJ2j2JDbE2apHrXflM/YfnB6kt4zwCE+i8eXkEUabwb
HvzyY0XCFal0XqA4bZspJR4hvJqGHa2L0jouP7WreOPLu6sq67L81EvxvQrMg1BfN2It2UXgbNbB
xEPuejphqJWBPPCOgUdencbG6Bhe1asjyefzU48aQ3YMhQSWhaV9cYTzbEWA3IiZrxsfwEeCL0s/
V1W2jq3oOmA4lTTXcxH4ypIQQvl+SeEqZRh/17offAnpliLfuKZ0FqhnUctzQ28T6nz2YLiaDaAv
qpMGb7JABJnhKUxK+ZJ5qprlPZuud/Ra2gq1WaMwJ3mSiY9RWPJx18LYaQ65HOZ8muv8bZrd50F0
zeZP69Qfy/mfu+bC+ss0d0mLplpGXdRU0/y3trmVjkHfReZnUH7YFSkGIxglVNxRzAR1jtYH6ohV
4zI4pBozaI6vY4b31+wfJgl4epmCdPs4Ys6MUbdZmRkvYIMqwUl3aHn6bupcbKqMHO55BZA/1G6Y
QlmMdbbM3hLJWF7+oeCxiTR88zQ2W0bp8lZwCHBEZQ6JyHtI7eFhGY4poYuoCFxwGqAvXIZKEPLx
FlCr2OjxWGZMEj7CZRWRwOjQLR/qkdG3/HqecwlLZlswOq8FcrWfU0U1PJbPJU0ouhnO0fObewBV
aOmYJFUYXWdQ4LOdXBO//NZfs2CHcf3gUvVUb7AYrItL+66kXDRJHgKsqnarxuEyjNUrl+qdxgG+
6Mg86F5wXf5BzcjlG+ac0TnRgsE0y2xZfi8yPS9BqD3Lu8mFGaUmZBIxgzks5DaeUDXPEhjP1WSd
2zrZtBqvoaaMekvLcK8Qyqkf0dYBNnjz6NOwmI7WwCxSr5LO0VW9iFZU7z3XvWG2fmjJTn0A3L7A
AJerXC1mgwmdSVRMd/Xe4P8TWO3fafE3eEbgD9WnqAYpapLr8vVJyGegXsUr+SZRELAUod12fGRX
0b2j5VvPsi9agXXt78e09avMgJ0L3QQtB8+WDqdSblq/ygwCapYkqpefBtD7Y+ASJDg4DgArnr16
d/OHPZIPGdOWgenwbpvsNmqpndW7z1lRREWLt9OV/IA9SCudZ5il15zldWYDW5ZsnRHUQyH9uawd
Q1t7HxkwAez5DJFe0vHAljGamjwsWcsT4tnHoLMvkRqnlek9Z711lBWGE9t07pgfQB8H/4zkHoqN
z9eU2eMUuZcsJqIgIm8Aty9xXZHqrnX8i88StDxnX20banD9/VMUv8ohlqeI+Eo6HpnB8Bp+F6G0
RaAXpQw+/Z6PD7plwAef7l31t8gx2HLjmYIQpSvC0K8ahWL8Tfwh6+ye0rdqG/O8p4Ed7x/emFK/
/HIwcT1hG9DkHIHKx3JQoP1ZHdOizmxE5/zALXHJDesyq7mWxv7z2LvLqA9yk2J+xDoz5YOH+paN
anlvapi3CbM0SL478HJKpvQ/vDnvr48No4JOjqDpmg4WczU4/6Td0QLLRAVV/oDBQtzjcKPHLNp6
xVZru/G11VghDTETrGnvUhsPnY8Lflkyye40V3qDdZ6dZVkhl5HpV/HVUFt9FzHbRRkenKp+YEVo
2IqpilqMiNS1Ll3KtyOgPZgUfRybMUEYxXE5ueRVdmXirvt6AiIX3nslcNpMHRkWuK/otE9RV5QX
undoEZc0wj3GcCwdYHW1Mvb0kj8c/7Ht+K+UnOn8ND7EtbWr6zhd4/C5+Jr2riZXU0bfzBDAX+kg
L5f2MbLVVNCKG91sjj9PgSEE/WaITmrS1TTV1vZkH5eRkmnnOkW3DBGUz02d7lwjviahkjGUbI2h
h7u/6qmUqvW/YVaqVRmFC7b/xFrhGgL7wRMeYiVkV+tOqtgyoE/sjToMAEHlZsXCaE1juzVH59LY
zavpxqxxAa8YmxnVewNDaNrz//lCze6+t256m0/Mt+XYFWrWR+Z3T8trNVq8NRIckpN+wDAC/I/v
IVnLJKHmlQ7wc6TWRfWjgwGx0KBU9FqOn0itoenwkeLhgEbAUkxR+RqxOKYkJ/htcknUIUL9dmq1
j9VsJ4nssR8G8pC1l+V3W852YcxHrX7AcgZU61Kpjdq2J4DOC7pHhfLkZstniBF9TWLtmjYIQhl+
vEgYlDQa6UO0+qmMufQuh0ufnK20KN9LN9+ENSlhvaZ2/sxEnYwWyQA6YNLo9mkjrnqN6L0pHy/q
ckuwl43PAVI24E1x1AStSzUm+rh4NWdipvyAM3dizxhCM1B1WttsPU6ly6lnEtegL55wMqF5CQ0V
28DZke9mS6XNOWXrKuG7vZLLxD/MWf1XvR1LnacruamBVNU1JH/9dc4K3yH+bG4+MCc8J7ROQlUj
QX+3IkeEW0Yhn70g/+g83HQZMIitF5OwYBvfhtIsTq7UvmTqikS7nrAzrtyenIeD5VCCMZzdchFY
NDrkJ2u4qL0tK7mkQjBE+0QM29YzcYKwasAzMM7+ZL9EeXOTSRzlECKg2/feNrPST0uPPlunUJqM
NiOs1iGQlkqaVnacOjPc45FWcDq13iaWhQLmGjCG4kwH/wvG3DsPZQkAiJDEV4tsK9bnKsNUmmEp
rouad6LsoJHnrso4qhGJRp9TrW2I3O03sdmRF1baaCqHdRAk7YW+CAwPm4fgUrMxy64+wEZIVUPg
0wExDqT+i+mUETDB4gOXP6eSMCHuBJ5ObgBuns9GYR28Mv6Y4emhSeNVJgS1duLTAxqeBufNRQRF
9aqADEGrGJa3tzW9wl/V8F+V9jb3+hAbyIDNDM2WILwDAda+JZVkFZb6PbTwEExuCggahVsOquPW
7pp/0gyqe/ivW5EnDE93EI3QVhOm+dtW5KZhWfQ6vR8btpVKCpLqt67diu62kq1TwPTO1qSMu/20
1vFNjC6X6Cy4xTIh2Kx6Cs69/qZFxlOQjgSpjPmxmEYXmrZL+Z8OZP2Bm5VzKVXgLattu0J/UVpc
tgNZYL2PJHAWn+aLTZ0xhViCbwhHc178cDLjPpMCwpiKzLO3gAMzJDIdyq/BO41V+AW142tgMUn5
lFEOR/nb3JzKpKLTkJD2VSSwoOo4fuhdEW1mJe0d8q44pSTKraFnXcqB0WgrHpXuYh70kaikGngu
0C0O+9N61kJxnLd4Z63t+OllVbRfmuKNSBo6nveL0mWOYVJHZnBrNWQsNknf43njttYTbjllDIxg
AHodTJDwNag6IKt+jpdlXED68LaIN+5CjF1jCh8v/VSjo23Mq64/NjWVVq1glnBnGdAfYENBPbZb
BlB6IOqJxLtJ/0FN+dNMiFr1i/qlxPmPCwQqldcD0fErkjYn95ZdGT1cQUqiXWrrvug3I2cOtJLw
l1jc0C6GCGM041JN8LQ8nRkmPe9+Uo8tTKI306ITh0XI20p9fBQRjz2YfHs1GjRLf8DnpLSsPgay
j4Z/0t3+5UziCdehH0BpyLJM9J+/rm/9mKSVn80foboq5+6VWjP1F4uNUp15l81guaoboqfA3orb
qlQgVAQV2XpwSB+0tH+QtgvqVL/PHNdhYbelpZs6NaZf3xJN/Zyw1vFDqAuNO3IEF3z8kzkd+sDY
R3X5qY60Fkcmg0yG5RCu7qOwON7/fvVfRPS/HCc94XEtNgxSM22qbr8t/jxubxJV+7GchbiDz7b+
7MuQ6BDwwByK2rfWLr5mevFWTDhJp4KFlG1xDUIyQl6asjFl40vjjB9JOu3rDlo6PhciltJPsgTX
TpQ96EH7iDTV205GDv8u2v0c+YOATKBFn0C868PSQONqpRFDSGlrVq+ewsSzXQaQyZBBhmDTgmAL
UqtdrMaKVaPlD9L5S/MPx1j3ryPGEA6rGnxr05a6+dsptrbtMZajd/UR9/Z9Rr5JSKMyqcNgS5Zd
tBfQ/ygJCMhqbsocDL1kH2md3DZOmlIV8syjWfaU7lMs1eqJ1XbjniZaJ5rJLkjLcOaWgw8f80JH
eT3n2hwagyp/6atgau6DpGD7aHHdA+J8Ax1x8WfaglNO0i3ZdZ/quU0BSoVEGpcBD9ghNxD26q6A
ABmoskyUsV7pCa8SwlRsfeBfxWVZwMBCeNuoLJ9q4EE4naixzxRe4Hu9oJFCEa/xXVXBxC9o90Nj
IRfZ2gE1o/angaatUhYyQqc4yiVArCFfjJLFwW312zHR6k1WTgB7KoM8Mqhd+8zOtK2BS4DAiudB
Av9SUzzDe7JfPlPMLWtNOSrp9pPjhujNwtdxHNWCMqhR8/cDHgPNX+aeqQw5JhIR5bCRqiT0pytK
RDaQU07uezZT+XTV5luTccg89UFEctpoA36yOm6gqWPpVO+jip/TkvzJtgIUA1mANm8JJDtppKA+
DI2wEA9YWh8zl8HQd3G2NnuWSaH+WF6ABZNqroZ5VWkHl4OTrsWvAOntPZS9cSgPhfQek3nsNyLo
zjhwo707V0+TTcoffUk2vo49HRjrFrJMcvR186NtQc37LYob8uzvDEFPJyph4U0tTPMO4nQJ3OIM
9BzCqnSPocx3ddhVu1bliBtZuat9xDyJmkpjmipUWcIeZtJ8t9n6aHZlq8zIC27dz+CxEfsYOnO4
ibJVnWLYS9n+Iu/cZpmL+o7PNC2z+kCN9z20UYoi2jS2gLfWy/MYe/v7nIFzKafofvlCL67EhUi2
dwNt+wrjIrv8lNEarPDtVhEezFhmP8dxGHBKh7Y2mO8RuCOw1aaxrnQY+1KpzauGtiHXj/2EDY/7
CJ3vsjfvNKmR7muYBLkuGnZ1fhVJ/lRP0yE2yZfArH7CUFzDXS5cDiI0sht1I+W3XM5kHQEjhyoY
X8FDcjKc+P5eNgiApAU0UI2L0jdegvoWPtjN8h2jenCpVuKQ98mHjRgC8tW082k/a/3ZjnlSMany
u0ggx2WjTqoaG3WkP2jx9H1IO22zrG7La6nNXCNjicNEDQeNO1pQsfJ5RlHum7C7zzGGQj27lHBl
NhXQ8E0Yf1iIFGG/GBwDLcZFXta31OPxK8VMt5oL42DCXzUsCFcV6hlVGef00Tws00D45EP1o3iz
Ve5dDCdpnQ98rm4qi21s0Ib7+6m4FFd/3XtMS0f4IvCcmNjU1C75p5mIyszrbaG/j19RDijKd2SA
6sPEkGvISBvpAdEl5G2badGT4ev3YeHFmwZv9YYRdDWILkQAE0GZGzugWhE1G3RnXFkYlaBDY3Jp
M30dZPJ1mdIV6R1r0olYZnU+2MIwzuHcvdG1fQukB5V6ZqH2x3IVonXYZCSLppb/MVd5fSgl7gWt
qJf9ahFL0BxB+RymDnYFVnR1oF+2uOWjW7awWsY3RTd8zHPC/68Hc6NWeTWIouXJom6mRsslkn4r
jgn1Kj0hl/MEak7gsFL3npBfJp1wuesaNxXBQeYU3jiIka1AwJJRQ1AG9hWCDPjSmtUKvhp9XTvc
LPcJHY4sfLWdFsmvLNG3ScCXLJ/h/++I/oNXVNmn/m86ov/+P+rie1IMxftnPSXv//7fmt86orzO
z46o4fxrqdYSL4crVNDM+o+GKK1Naeg692cCdw32Lu5Z/5lXp+sOoY6m4BjJn5xU/miIGv8yDCaX
ziHGU2df57/kI6WK/OuZ1TGJqTOW7qrFnMS/pgqTf5qtw2j3tkn8c24bh3jOt23RR/fIdNpVQsIA
6y4hL4m9c7JogEgVzA8Ym09ZLPoXQyTcIBwo5sRid6vGN+d9oxkvDvWgIcEgEQ0EhrestLRjvtcJ
jJViJrvRmr7akwa31eL0RbhR8KIFrXm0NbSX9jBfC/a2SzZyJSpmAa1k/t4g9lsBqCteQnbvbWd4
43756zBR3ym5dxyXv+oh2qUUBOa6sJNyQz31gUSo+W6e6i9G/TIONDNQKCev30aUWKvWSu6AK03H
flKSWT3+zu/nQb+0j2PppfdJxFur8YQ1HrgFehB7NyEmg7Ra/0trZ2I9N4615QgRk+kpXdA35SZI
4htks+Gq6bNw0zVjjLVnkwpyllrd2TsIQsj+hI9rA82ZrOi0/KHZc7NrULggr4yiDektd1kxBzcl
1/S913Joo4ZPhIfwiyMySE4FSm1mo6mMx/kld27KMN4mkKQekUoEAgcPVZFyhZs9ZDmLh80s5aOv
swqlc+ye6xinQVk7HerfZJcMbn1TG8UEJ2uifeTrxynqod+xu6wtV1unDpAaaRCvYMrYVsnM5jYm
P36djsSuNqQAroogYS/NYB+36dBv5mk+UpzC2lvWJJJMwCSpNw502JAlE0U9rNOskJvBTOXJJyQH
yHNw7Av5rQVSsZKRB4+1bd+IoXi3Kn6PPpLXwnG2DsKvi54kJK90/bjuPvHskz9MqkRdlxV2DEyM
k2M2u9m0ueyN7WNWu92psMiYKbxgzWAl1Zj4Wy3MdTBDVHs6grZXpQkEMsuzZJ0Z07Eo/OHWNDpw
nVq5naYQT2doYeQi5rpRkKHI0SnEqA8DbZa/Ckd7ZdYhRoQmuPgxFk+9RGfZeHe33coluXo9ebyG
I54siTw37xSo3PbKLf5lsRYAlenG4kUaQtyCzkPdEILKFKBLXiHU9X6A7z6ZxXDE+fiSBxymosn/
cPvmq1+NTCXsXSUqpGgMIvAXGWMLc41nvUxUZub2K7ST+Nyj1p+63FjFCUkSXj+ne1s5J2Pvf3F0
XkuuIlkU/SIiEg+vMsiXVEblXohbDk8Cif/6XvTDdM90TPStkiDzmL3XhntYGa9xqh3SXlFtuOSY
O19psrgLUm0/eszInHJIuJydaMUVfp3z7Can4SgLDxGoiK6WpDZzrd45OI726qBqRTHm45+S4dbz
wauACXlpwHeEtQ3Uis7XSa0fP8VOyROWlAZhlFnKrzGTFImLAi6kCfpC0y0YGWb4XSuWMmNcV/hk
h42ZNw4JNdIPlFZ8Gr19LYzqRcnic8m2PCmVJHsFrWgT+R7I2bmW21piKZQORNCVhuL5PAovPlr6
4DLyz//mIj6RF4FNwPbqpTQB4hVOY1BQD1Z8y0Qcxi9dcXD1rDv13qtVct9Wfky4i9/kIEIlXOd1
yUd4iXdj6qXbdmDJUE14zrXKuXsz2OoaFj2Xfw54J0FI2EOukNVMMhsZMpBMNk6MjSQFHEo/OpyV
ltRsKeeSXB7/K+OdXTlUUZE9wJv2foYBfLApGUZXzLCV+6kXRb5XySLf9LtnEidx1Q06gW7DvG70
DLdD1+wGwdYXfQJy3eyWct6fE35uzYrKwEl1eLztaeI/pTkXxAklHxyOIxpYzZtxrvrNtk/6dyNi
RSgRyoMVQXgMZcocCAkFF1eT84scnlxHHwfnKs6lOORO2WzcEH+HALnajgvAMEb1UQKh0Yw/zgx7
U/jsOSJmz0ABgnIaIMRYtXsEzhgw+NzN9QiEZsqLjX4j8v0+ZvprNBbu3hIkludJ8obtEShtNKzc
wZ2CkrgtM4buR/pAtNWG8jALr2T5MIN0a42z1CGR1XLToPk5eZP3EqJjXOlG88DsgB9CA7tpVuFn
D6967bHpD1phhatB9U++ZrsBgNsHBCVvGAWIP0pTqj2a3jV7ltvoNDpS72NrdgOMMK+ky3df4956
kgXIQvIOn1vLQ/HOo24MDSGgeXJjMJVvat1dxtgOrPboHoHP2lUec3FHfs6yY52RL5tHy/9cJMfk
IDi7Mp/f/Tn/cfMk3KUkYpYhWYWH3uKNibtusVt2HGXlQvwkSsBKlhWGX2Ghb/NLfMG2RmqSN75Z
vTbyVsYPCziL4cCLyHAc2ulr1XGQ0p6BXG9WOTrGMMXANjHto5IRq9roXuvE2DcaGX2uogTILfM0
xCSr9Q1pOqPbb73ZOWRNgmtldsiGqMUxpuucqukVLexzNlo3zQpfhCCglGgwxTo4W3PtqusAEzwd
Q7mFizof/GUZh0YQDeesnVHA55uQmKpQGjp72/leEnK7jYaoDryON2RkDxTCwARK1B9MJiMnX0/O
2II2OXN/3grCFzPM1St2A49pBQ4gmU1jk9uosCLyWXKYRPmpRLbe97C22D+JfUgOw17LaDFYs9SH
ucyunZ+9IMPINnZv3ACylSeGLShEihmRgTP35z4XOR6jlZ8UVoClhUN3qssN42DIgC3GUH/+GX0w
7UAwoM0IZez6rtni+gKqPDohByvNHFf0yuPUwGDS/o1mHVhKm07KcBSPK2O0zrLXccIJrUKt3nt1
eo2VhpB7MmsG6MhzYCnSfMn8TCQbdZosAbr1OnMCK6gT3dkDIPN2QrSvSdN+4IRCG9vMj3ZG56zi
HpFs/67DOUQ0QuAEfQZeUuTPuLTuw6yDGyviGEZIZ/MCGCmI4vEVt1R0nO5ZgwU41kOOwd8sJNLL
T8Z82+jDchZBRPXnx5qrYJN17XUsa/VU2QyLzc6td8TI8lOgiqb+NoJGdudEK7q1YLC1MVpgmnP+
grNfvzPF/me6Lif1pB4tJNzAosu1hAZ65n8ItNdrwynsAxASMuTr4TAsap90nMhA42WIwGrTvJOJ
hYPbF+TARzNbPtsYrmaat5tW8RUUbnMwc/eHxcS4IfTAVWI8tnFytvwJfGxqP5ZuNex8J06CJpse
fF+8FFrroPCXEcQxdZ15ujrbWUWe9eNRaFyjuYUma/2my0EQpqo/9Om/jmSBM0Ol34IVujc5F2pI
luIerWBaIdo1gMVXwxJVI0tgp1H3rlKjP8YsLTHAyGsZuyDZqgeTquGqUaNjRkgezURHxE7OQc9W
Or/1egOXt0HL4UbdqTDdV40dg8zh5Js8axtHOex4I/Uv+gfeethDtQrXmU22c8tQsETGfDTBWuKp
HDwoA6p7iPVKx+MSr83WJrxoCJuAhAEM8O8UaMtutGt3fbyzrc46CTW9WjNleY+1gxOLvSeRWngv
J29tlKkeiEog9rewn/ORImVnnDHPst2nP90iXo4L0nLiAv5s1ky4UOPe2OXKOORJeXfjbRzlsM5g
HdOWO1CmjPZBRNmGVOIGLfTIXd8GeE6TbeHBe26i9N64DeEbOQNQ8+zFdb9pij5l4ms+VHVk3Qbt
oU4uSQiPOc4GsU8UYvzKGda4TMN1lTDjp+8Xa+sxZL/IWUc9IcQFUyQcBbvnufGJPkMrjmJbmEcx
x3GAvw9IoF+/tMya83gikLYkPqd2i0uE2aZBKNgRnnAGvxgHo/2UwRVjKbgEzVgkwRa/7USIcIN/
Y51Z+uOc/2NCbOxcFf8Y3IhYcPkF40OdYLqNbZ04137mJZhJS8xnTiNr3HAC4+3yCP+okge7nMx1
5YzZik+S3BO41XHZDjsxe4z/Bj0oMUTzJiyh27aPm3lS+orBA6bdWo93uHre64asELPv6n2nQ7zW
QQj6oLrx4ujzGntyvHMIaFkBAEasFrAYHnemlz8Xeu6whO95OMeGMOwkQ0hQZE9F3LxgOGMWPe45
v8fAiqeKTeFE9ni1AX7zh3x3XDshc8JaZHycyiYKokfNWNCe7FTKzDOyr7YWG9soRJXI0n2rTSE3
oIP9AtHqhkQFchP8hNllh5rHLIJaEbuTQ/Un55Lg3tBFwNKdJmKPDw7uHM0qp6NWIbLlR9p1fDtB
p/qXliSkvR9CvBSYl0QWPipRoS9I0en1yVPlMF6FKHHFgPxOzElNFHVH5kHBIC/X5ZMaJuZT6WTv
q1E/hlj2s0TonyYhNzLtvyM9xsjsZelWZjSGCR+KGflO0FTNwR1qC7mc+eXTNuXeEXczx8was/wI
9zN5Ety3Wx9gGV5GjLNWv4f5j+upT35jQ0AZSYh/i/JoO5nlJ8EmVG+qFRvUDSGuT6/fcBwtAs+k
27dO9+eWgOUwbsy72h/6PXJtZB+DqwWOcK4qS3OYiTOnrcCpqmiV6zEBJNRhYA8d7Oc14NfRzqnA
qurBKToyPmcEF1bPvM53ydSEw18akhgoLlqMZyNvV8LcGFjhbOrpObZvYx6SSOsNr2YiAK/hwEOc
OrhAIEwpHqd9AaR+M6BNZJlfz3xa6V1P6+fBFf9cC1FAi/Tg0VfU5UlUbxIdGjuL+ce4aoMys01y
6SrCGnroLpngS/FSb6vgFrBf/iOLk6546N/DhSEfg81HZuAjTNTBedgeDavHabnO2HKVmLE6jTzx
2Y1/m8RR+8mDzC5aKhNuKgTeEZ7TQW5lqiitxxqxtEq/XF8bMGOD3BtHtAw+zc8IC2PlRiPJSr2G
3Bye0UReCZuz7IYq+waziSKNaGPBDdz4fKSFVfOkGOFXWtJrjObEqB2OxqrqErR5ZRxvxj7+ARP4
mJBNAKmBtOIyjC74lZk+5vIATrpaM35HyQ7Qs9XNG+ZnY7F7EMzyVJ+QVJzSBgmOKqzXcJDgkHtW
dRaPgJBet9M0lhNICmoSv5xzLAxeywiiR6HXZwuNzmiB9sOFOm1UNj+1KWKZxnojefpblNqPMZwj
gA9QP0x/N+kLDNd5nTKaA9Z2sBeBv1G/6BwyrOsUfvutmWSfM3STYKDdRh59R+yJWdep5MZeMZey
6ADlYbH/rpNGf8aUdxsR7GyZZtRrnj9ALerTzlxCyYkCalgOcuzxyiVLTQu1AQ8OXYVS4msYM3Gc
3IU24RXn1Fe7MIriswjFP089JPp9Fvl1KOUX4BvGSsZ8zSISyxVjDe4fQX+ESqEf4BY75rWI4ISM
uiDGSJItELntCNOTh0rYVHNNbeygMTiroi3sXc/eLWJx0pve7xCH6b4z7aCvCTics6I9Ijo5FP0/
Xt8ai7dP6JNEE5UWX/VcvRFkhPjdGb/IczYn42xQKO7YRL57s3bvS/jhiYN9ui61z4FBCM8CNtI0
Mg4lJoVN3EJgRMe98U02lNJOHgBRf+qCD6n2+11VgFfSLDjJdo7CrFNyJ4A3kd2yIWmNGjrCnE68
6RJbkTUb6RnrwjP3niRENYe40dnvMvFXUeuSwRAq7WIMzrv0kjDoPfXrhGFDcMVwn/X+xq7sh5gG
FFszkvzcIxHdR2tXMKDBJKTeu1LJdYqPekx6eezaEO9CrzNXoTrmXevgxXxgBB0oIFtzs1xFTVfM
m9nAuJROY3XUOJ3qxLfWOJUcWdyZOHHjk4I+OQuSOB8CRyEa95sPNGNwXJevseFo6uyCLp/Vzhae
ARyEXkHLGuxdlvmnHOciV6TZrFNPAwdTfcYmovdc80/ASJK9mTqItbmTKkGN4BlOHCg59FwLYcG3
ZZ4MPujRHd+JmBTbrENw0g954PjTK6yxaT26MeFIhbXP2xjQGcdr+C8VdOLk0gIaT8htEpo1rCus
iPCsqnbpLZpxX4aSf724l3ERkCvuXlr80LBDyq2wH213rxaJoAf/aTVPDhy5wdo7XBEHNXDnePke
xCtyqfExLYAZOyPiTZLhXlFSf7t6+McSnS1PF9Mv8lcWxXVIitijPjWQ97Nwa6WEKI1ssQg7XhUx
g7JsHs5VWjjbOTOA6ms1OL16WsunNhk87gQSBIfsVFicM66OjBTz5bYqyb2PCSPYMR799dtVMiRL
KBpv3DiPAR2XsYFd9pKY2m+nCoI2PBLCXWPJLlGsE236IjmnX7bGeomfRkDdReUt3vFM/sOKfuoq
9dynMzV8xZ/EBwNa5gPZsM25H7pMZ0semC5/9YbxT3XLgl7xZ7dkEq1HYW5INVdbOVfkzyJE2kwd
mdz90DM4NceL1okuyGJOxCmi8Vc1BwA+CZuClhSQeDst6eSu61rI1PYFrfxaI9Sar6jIN+D7HhKT
lC4hSRxhcMKcL7IvaVbeGyACm5L2BpAbA+geY3Ueu9D+dV5I3XnSM5txNawiPDHFvWA8ScbDIuOY
N721YfK+PM7kPQw6q20jBFHQErdRvNN4UeBJhlLQ5iVoG6J8+fiQQQQdkNtMn37MkFRMlXrDQf/O
6rRfM5dmJVZOz/m0CHYbkNit+a8XgCXI1yKiLWn+TJ+M+MqOeIj0nV4gc3Ur0iwSvX9v+T+Hjngu
FaxZd9QfJkXt3oziokdts4bKdET9PnAq5AnauUIeRpfIzLQ6KwGbB/OV/8QIZuMXOkrMTpISbxHB
znEsxxpieUTc+0hSYxw7L5BX/io3fVMGiVqlDZ7f6hKMN1o/HGKwOxHzDLJpAp4ge1e/RZHRbBno
ouHkcNbCbtr0SWfsQ9op6L6PQ6UylIUg1KJyq7sL0q5us630yK1JqaASKPl8gKF3ku28KTSW2PTC
7yKq7H3ujz8G1x+/dJUTump0ZNQMGecYWv2Vk5UIiMvY51njsOsvIsw+YkdZgRkmv0TK0PwOeb3O
PQRmmKr62ZE7a5DwbzgZyULWIG1auOCV8yScFBjYOJHk4KUHphLuhlcCxzsMmQY16hCbPBHuDT6z
A2Mt++M+IH4s5laoUm0bpdOHQFuQAi8uJMBvzxsp+yN1dlN3XOkljJ1UFPOhH99SLNbsBoS9JV2A
iOu5AWmSmcdGMkmKpbx6DR2jg36Y0/yBUKmWiy0hrsyFDxpyTkK/+QNGBgS6IoTQQobHHgjwo8Y9
oolyybNuGCZaiNoqGClb03qC3AELTUcYTNOsPfWGuyvyhWLtzzzxdoYqdH5DwStuunc3SZ5YLtTn
hDfGbdwBkDypexlpfEgTCMvhDXwCLUWNgKpjQ3RqdMA3kx2Mmac/mumkTMz7GObOncPAw+6eK904
N7qT7hnvrN1puqVdfLbG4VxIUmssMGKI2CHw6+3Rq42ZhHYrpOH48HEiHGzTzIOepHOGhgPZac68
z8hFsZGuNWGub5x+RFoQtsceGQMGmOQyxs1pyPN/9pw/q2VZVyqLc1K4DK8ktU2TV9m2xANGujDE
kAwAgTZXxNPYuOsT/8FpqQaisKJFisGxYnW2bSw0DG6znAhhNSA/t7LoTSmNlVMoWXRnvr523JYg
Myo8I2XaCA/j3KZTMEGHskPTBQWyiOqb+skHxoxmkEczBukO3+CltQi6jE3tWtd6ErgsPxLLi+4Z
Cc/95OkfU3QRMaAbiPvIxlLGWfwrzpHy4hVvzYsanyyHkS8O1NdaTMHYRRdpkkXRMJwjj9K7VYjT
WCJIIrzteW3xfq/mWnsMbR6gurZuc1efQnZI+0rjQxKps22bjt+N4yRQVnL1n1GOvDIOMnWe59DS
XmOAW6tujh9URHBXVyXEHRa0DKI8OC65ggkAc38BYpS7qmm2OdBaXmyOUoS9XEqpwWvRBBF5P2DW
zVvTIweiMV5JVDXwMCemYd77MIfvRF3yE9UOatv8C3jJzTbxLPhaLwK9J9UjawmA9QDJME8STf9s
uRlRpLyNThff48jM7swxSsDyfFiD8zlWFgiRGScT9vyULES5LvU0PHEStCuTV5AfkoDlEL9pSNAP
gRH5hhiSXYXkZ1Ff7OIMtHzaqi8APsZN1C5j/BSeYNRyE1cacxFEOR6AAQtgRW8mv07jaI/+2URo
hxo4O5rArmakfayQR8o9+W1k5HwUB5bM7MBqGBuZZT7lMfzx1ve+x3q4JV19w5LU7G1ELyGbiRVC
ynKLM36jQ9QPDe9BK1kOk10Z85d1jZFklTbsH31GnjsB0ESfWrZgnAJt+dmPxrdh4n4AqAmWIu/Z
T2hXslEoP6WhGdSr1qKFeSEnBjkUP65PsZFqNE1KDSTvYLFkK+syrYrVy4TllZWfF0Rps4p0eadh
2IPmWWu4COZsgCVeq6PZWL+1fRIFUzPD9Nj/1YzYEo2VAFheBQ+IYTwLwTj58/PufcxFTQx0TbAZ
R+hpeuq8+nPKF+nuTIptmNS7qrVfIe+f7b7LN6TgItMjk4/OyFjHbXHXybDFtnRsTEbtLesXskAW
hQ/HgYMjbzUV/NFDTs6EnrgPTExN1qdBpjvvJnvZFQVvoNkD4YtVDoJGi/7ooj7pr9h7cFeTeYcl
eN773MTQ+SWozyF74OTEOECGlOGxALYt/VzW2rMTMUskUPFAmssrGqVfBpxo0AZQM51+sC3yo3P0
h7PXDmAP4o8pTPRdI5h+z7a/bg0qApFXhyGage+jiyJfeYriv4TgBLxGKHhG04F82b80dXOZmpEh
exs/5VrL1gu5eTXRLor3qieTdf4dB7zFyfAZRfKHSAHtLCnbXZMOApt7SMSsaQRF4pKzXDzTzMmD
AhTOb5sEhBSZ5Cj0mHOWPFICKyp6/JUVdTWWXOfgTryBKLHdwGooing579UIctQUbNapcoDPiOHU
jl0wSx34rt3f2KQ/lQJMvjGEq6w2VAAShDVyPpE121Dsh3xjLruSGWkqY97+MSCW7dLXLkybgkGk
b7SXlMzYdcp2dBNF0WuezHRg7GbnUSch1iB5OBLPNZSJlePnPH/q4GXOL7UjeaTadyvDsz53v0U4
nVt/5Iloh3eWklfIaYdEEzdWahsdihVlS32tiYek5GCc41fa87yIp5uV0rQXg7gzJon4kYhrl8IF
0jniHuoJGPXNPQfvVSOFetVMiX9hmBcR88AonsBKSmv+vsXYxCx7LO4oHSnre502xSbasKGIppJb
VayUmf98ibhguG48tFRMWwKn3wscRaGV6Rcidi8QK2UAIe8zBaOOM+fYO3G1s5Xx7lZVvkrqV7A0
dzQIz5nuPvUpCFNYU0jmkk+t64EGVQIp+Pzh0U0wSAKN1pNMVrvJUzvO8y4Td3BDQd33p3wmu6HI
9W5VL+kddRHoHV9hzsoV4wvnB5JuYQOQ8RTBiRqZXLHLojgTISyi6djwmK/MO/O7Zu253mvvhC+Y
OL7iiKYQuCbhB2oXwwPUHWDCYxKYVvnCViDbZhGPhmU+R9J4ULpKoOtBQyxfYt44NAjzcw7hibVY
+JWl6BM5sZawSBKAsxeDqzlsSY72zXtThPQGy0raRl7mDfnRNrOnFOjjulvoAylpTaE13rqeNhyi
8DaBoCubQM9+EnSRkUAdnEzd1tL4RUZn+KFY3ukOcGTt+f8S3k5rEJvuxZdwpkqARctzn8dqh8Hm
rY+qhZVEhWUO3IpzS0akTjD4UokUeXicauetLGDCZEkbSJqjUTg3y9nElSKBEL3SSteW63ALSO6Q
FMxmAJE0OBmKdptQ8e+Qbjwg/Dk1fuSuyK6L9WVbySyUGWXbk73FCZiuG6/aa55zmYvka5I0fIbi
AWtvcYzQSGbTi6Vw9E/PipvuiGC+1ufnNKcIaLz57zlq7GaFHu9vmNOHOSWw2u8fQ4PKSHRoBV3n
Fw3Ia8GqmwhNc8twZ0nCxElRGfy3bjiXUUZZl7O/mO1XQSm6iiG3O0jmMW9kT66tPdYMGhqCXRaf
s05dxfpZMO0BhHonCA8BuRewEIMEFLqPTKduUQf80Iv6U1tGD36XzPvCTqt1lr9VyKzWg8cwrbUE
DYkv/mY//vEIQDPZVCZQe9ehHXgp+59BrT3i1vK8xtlYcwQbdvYzsIpzjeghGX4Kw/m1HHnviepE
j/qikwQ0OxRtRp4+S69/x4XBoMx/pex7rrM8JWc+/FzmNoxBf9yecyK+SXfs+FHrqz5Ptzji268A
Y6Y9gVsTc/PovSB2lToJhVCW1HskyPE67kNYM/4FcdredCqwT4SwEZdWifKVDQWDhU5/hY/xPE+U
7u1QXxJOMtokymu2/lQBpSovScYNgbf0aHbdc98pZOjyQlaos6GNuYVyeB0wtu7+/5r0In1ltbyM
AiDpnufAZuuzaiWn8VTXaNpGkl2LZmRLoz7cglgZ/BJyxWAIESj2r8hWiCf+ahvaOLY5hwTy+i0U
GVY1/1F2PBsTIgS3KWCC+K/6qPYNSdvrAlYWWrvhzUyqjUfqkGv3Z/IfOHfr5KvgxtyKVPvX5hNd
BFOuAVQxIgW3NndDyZGcmvY7o+HfSQ+3VUIjim/Jz73vxOQl0tjWabr8dHpWw8s3xPUhRPHSl+lr
Pm56t6bCcfqJUXN/Wt4iJ1sBTPePGplLeuZfujC/44ze20UcsfyqrphJGWrK/kTqFuKHVPvOCJrE
J8bPW4L+BKRiEzjbtge3/BBzf/Iadazc6MeaKroWeSj8kJNoYRpAPKIKzbZtyHGhle+TYxF2XDCc
mt7HxZeHavmNWfW0nkMmexm5vTJyfyuPH2L4aXKmnox/Z8hJn5GYQTbyEJFr8D46lDzOXLJ3Sa8W
zO9Fi8NZwgWrCXltIv9ed2GgEZqKDtFdCWLO3IYTquGFqHWwhenNCcXZbKtqPTUn02njNUo8Dh4N
EOqkqQDKyOcyD/eJHGOv5F+IGIKFJw+U198y7o6Zxj7CGAmbeJma6ROvTSWPRtNTUhV8oVEMKdGa
+fx0HLkT4HpTA9PVotSLGKdg7yKormIfEBYQSDCvLcdaMfWnum+YkOwLFCMA/y9mD+QjepKB7atv
324XYc0UIyjhrHWzcoPS6d9shtE27v0HFYLOlcXwPreAYVOjubQlqwhHf5bYOghLOs/cp6WdPalY
nIktXiek7iAgVE9hov3+7/AkX4wDreEtCyXoRRuVtvQ3hXttMF8sFdoXXsFYW2R+FuRTIfeaK849
Vwuq54MJDZGdEB+TxkHnSH3rMbrh3FrnKITMMBVQ1kG7UC4x7r5QX+RlS9onPTXLjBwJng4BjczT
jRZRpROqtHeYK0y69jgKWAzlePYLhoGhBkQfuthU6wtfn5rSFVu7y38R4L727B/Q/Aye4Ks3mMgI
e35G64l4f2k4p5tZ5T+IDBV3WT6uhImqqox+EiN+am1UWmbSnWqN1jo05F4M3iV14UxXPgQGgurQ
yvaGusoxutcVl4MI6XHQG8KAo2FcotR+6oJbziGubliAteINgceHMuS4Kg+x2ZRIskbYEiwK60sk
pw9b6a+usi9Wx5y3wxGQ4QYJB/NxsOsjypkTsI8d55GDZ727FiRRtHX467uz4KOeVn0N//tb1Rnu
OOo9LLNUBOiWeqbLriP/IZ/F0rSPtXjbqJKPmIWUEWtPoy2vg3DRlwh0G927zgJ50/YC80P3PCgS
LofO2vW6fBkLcfM0CfiB37fUMTRG1kfdTDj7uS36MbknKn8aspF/MJ7gwgGDkNMzS30CZljYE4Oq
nZYcdosSZvDmZ78oH3w5sEpJkJlVPv6ANPpKFk2xTXGG5IpPoicXNp+YjUu0ADU3utaNlzjG1Tla
7edkL9+H/sfzw/II/XGthekWw+rejLT9bGc6wn2DBFZh3KNxsi/oDtEjxsii/KMtlY7Zw9y5Zg4g
vZgvYP2ZxPoKHawA05YYyZIzbJ1kBIWt0AgL0MI/+nx1Nlgu40e4mb2gcvGi61zxbU4QgxGvTMBj
0shc80wum598Jhs6dVhITEjVdokciiubQE3BhNNE8d2o7i8c8FWHrfjOU/rsBeZD6CLVZzeVzDzn
90oxPkpn9dTp5HQm09Ivp2B49VZLDlqiQfE1CdeyCp8NFnQET1DvNs147VseYV9/X66FEpXNStFA
8cJ8KJsYas023liYrMERMPbWE3D8FCyM4N1NXs/XaBCPIh28HZ3PvM5VpFbxlH3HZAGsCIZ7QwQB
j65v+kCl40fa6eGr617QEpoXtj2rynWuZdaB4JB+T2qI2uuujJ8i0vToFbUgEu95ATK9Int0yy28
qyStH1starvqSB6eDv1g9C+DS+uPgnzbLVNBP3/xBaWnTS06ZNglEFc+p4pJg3BySMdsBBk3+bu6
neU26SyLVHeGGGXk/iPgkDn5jrVickht73KVbLWPlU2ivEvMOF81qE9bPggUTlls2MEkd/qUew/q
odHbEWMcD6Dk7C9MMS4ltRcQWB+YDGc2UejEWwL+ljxJd5ONfRn0dO6gxK6x2Zsbv4ugIy++wbkh
vrC052p3beLwI2RvjqDwK4/YXmnmcMtZJm0z/57qHF0IRt8VppItWwJ0H2S6sjZQm4hUv1XVYM5z
/Iy7n7YvKv7phosLr8CtZSBQqAd0DxgG1wJpCfrv/JNN5NMgyY7EDBmudSPic+WCVOk583QB89rP
VjGo9gp8x44ybzU5PaM+glDXpJtfRSTOM5EZjIvblQyfmTZ5qNdoN7rS2QM9JKMlyX74+w4KdUmc
T0M2NJplRehjxvZkE8r4MkDOMalKIgPhFUZKbIqeV25jdnguYh8oS4+igEmOytgCgekGla932yip
riNW4BVywScUNwcg75+gOFFcRuqYah1Ph5rf827eS4xpMDUwguXsBkvGyatp8gZghPY3fHxrFyX2
tkCns9JA/m6S1g9qr55usnfR8DXstSEj5RKtB+rRnyRTx5oSLTJA/+tecy8l2MU4Jmu6Bt6IsA0e
R8jhS6R6O4uDBFitj7DgdaPcN+2Dy+m6JTGzXT8Z3YeHMpujFR9cz1YrzP2vuHLkkRy5fy0uenbw
kpE0vn/0rAtjR30YDmFKY1OcBoTlBcdojroPvSiP1zTgVfSSxeOtb3z55uZM9vjhv9Enhty1vNMT
erhoEh/wXiwKO82GfUqQclXYZ630OCdQz8X2xPbENhBzWgjidMP+ZZBTYgolC7Ngr9PIVgtauz1P
aceqU7m/+KKsTY2BkiPh5sQOyzG2XfDi+GTChnCydIk2gINPB/XPdkDuohp+QTEDSE+gRSIahLlg
/4MAIJlaXNqpyz/Eeb5qkXbW5ENi6xiQ+vf+hbbxa7JJpFTEECGNyOLyzJZuHQ4nfmEPZitNX5Kz
eauRINIj9Bgr6/k9s5eBIUrEMDnabTkEJeGjzB8mVKEDAaV5jszcKE/TRNcrfSYflog5O3ItXFvT
1Y2RfDQhjA9/7uydOdE/R6WFGrwmvKatr1VNU9UhpsDgY60m37oaSUI3QQGJ6vpvMLVDn7mwyKxl
Y5Ppj1vTiMHXMWCPyDMGh2qg0cDBatvIQuLYXLdlv9M5lqJshmpnwFop6urYTlhyw9vshyiHUiYO
2tL+sd9ilgOvP0EpYtn3wtHkPrNHsnnMZx95/HpwvJ95BigxzKiDNGcUaxSp3cGBE0pzA9PMfkS5
KMAjlPXiAHhgYcvnm5hIFYvkZfS4klL14aBCYp6AG68Jk0enmT2GxgpPp5HdB83rVlY/xEdtPIdO
jXFi2kytROJLPWE1FdVOs3MKNlqFk0EpjuxVV3lP0l/Fgd3nrw7+wn1OJVV4BHNO/CETv2Oum+qI
LNniEOF5uitUFA1DWyc1PqY8us+hhvR9poHXs2ECNUMmwpjhqgZNushh+Gwr7hr9PFX9u6t7SL10
78PPqfNm4jmjzP+QjfvZpNUVh/dvnjMmZPxy7evk0IUM5yxY8BLk1am2WkZvOKRSEYKlZXJW6TFH
V/i7JGM0JQODpES3bbQOMxqzO0VAUdqIsgG5FhHf34m0g7w3/AA2GQ0Rqn+z/o+j81iO3ciC6Bch
AigU3LYb7R3Z9NwgHh28t4Wv14EWMzEKjfTIbqDqmsyTBR1Ul71gDLB9mZCyNVCoqtQ4WTXxrKIf
rC2oraeBQJdVJXHqzrlN8xn03ELaG7Dgz15bmO7z0nG9oEHR1mSTLZh3+ypL7133ptOgQnflzsSC
mAbq75ShmKlVJeda2Z51Jd8bejQAxltFMu5aRQajc2xB2Pm3eFLhfKcFqxFupFIjRKSTI8K6jolZ
m/Azj+j3Z17QlYdW4mTM7A1zVkbEfFn+XCpr2wqdkDQ7fRAd1d/gWr+losEOWxaF1OEPTks4zTyQ
944EbmMZ0yGW2jao+SUwIiDRmrutdDC2hDbc+KYC1IG+ogeGfsyTkjB0rK7Tiawp6+wQ/eRUxa/V
UfEQKNZtrLpBPJrCgCwcNEWDk4iNPoZP+Eb2zIgfISQ/c+UwL48MjCZNsld4F6qCXtyKddB46FlU
XiwJT5l9tFoXDzfsJkq037F88vT2neCVdK9n7U9kEESQCoQHwTLXbFO25loboh1FvWQb6JkSpAVu
I1ZVxyVK3P094Z9bRfWGcBnCdpzqMxjf7UVuTAgAO8jixXVxLpnlG8FazPEydAS2IovX+pVhaa3C
JlQb4b0D1qVcgpce6dA+mFYylYPMk4c0svrGGQTmhLKX67C9sSogHuCEjQSlUOZhSs0rUsFonFlp
MJn+dfU+3paEHbEyV8PWrs6YjH+TgcdP1rhWqsT9KFz3ASILS37JtdKwFWjLBO9yRKDRkDKHnNv6
qHdyGyK9JOGHmUI+5jBzxktqt9aGPn5ahb9hHP+kovms7MMwRH/tUr9BWvh0E4TJWg8TSwKKGBGz
DwxhC/UgM92mdqlweiCPBMuCRTBuXrMZxVjAudDLxPdiJB4i02fQixEpOoiYs37nRKjKtEr7lYrw
gRjueE14RcMOPSjyr75kjAu/cc+A7ZE+GFH0azAg9mVyKUzkJnU8IzpKHxMa2VVuFAQaUN/oHPFl
TWfr0WdYFYTInG1Q30D8gWLPkrOc361EEhqNXF+mwS9hw4yVZ03hBRt3sxS3KHXlHYbN3TpqA1OP
SWafHsK52GrxF7Q8sJR2jeC0p/llXKfZOKXhIa16s94xXX8vWeRsSEj5tN13c4pgIzkmoqwY3UOE
SYFsLz6kHONQGLQ7aTAtQLCEXVFbDeEl5oReRW1wjxsYSEbxqdFqum7yE1hNsXUdxH21bTHkfWtH
Ag8AV2xVz1pr6fHzysZ4ooC0wfD6BEvBTkkkd+k5fhwWP0E9wpXHg9JO0xOqVz79sv3kRUp3biz8
Wsnb1IZ/TZd8NbN+LvPwfVbqYJfTqxM77xIgkC+h1yPIYcQLxOEY1ucuNZsn03H2s0YliVR+43V0
55l0LnkIvaGo+yuq+U2eivsQk+kcTgL9WJuBckAnCEo/WvFW+Ya0Xt1keUeDAjk2WWWViqB0Z8w/
bJaELkfZOh1gBrddlyF+SnajSQICsc5vBXiXwcJEWGMYbEHb17gu04K124TvomlJaaZtLuBieLvE
CE4dNlVsU0tYaM1iwW4PAYiqelqeBJvDYZpb3wzn9yRCw9RSUlV5Dt5BDdhHAnlxo9zPmvGGtwnl
kh0XIDePg+D+49L6kGbjrvtWPzhSI7BG2nfGsF+2F+0F30f0/6sAwKBqWIg12Q9CmHufCj+a4Orr
Mectr3nfxkwUtSDbZymnlEF2dJgW3yWl6pkKmW9AOuC+8BUxqKzg6pkKPGcCKmHHo/5ktMydAtdo
VjPbUYbbrkc+k1u9xFFZbOOevVgsLEZ/EEn8RrGQD7FxlhXztVZWO9nnRIDSqqzzgjFTk9zm5Su1
S9SkXCdo5okYSNdKkryRO5V9Mhf2MNaNQ10lFWGSxj+zlAOTbQKqTLkTKa13iX3umiPe8ly4JZbg
fslbb48uYlVOZeZry6QOleJzMlja0aycS0u7EI35uOsi9eho7tG0ChupGlkbWRNjJ+RhSTUzOGd5
jztwUF86PpkcI5LvVqy5LY95ihy7N3TsVIzYWbd1yKi48lZaVx8JPMJLlVTE70gHZW4rbwUCv8kk
3E8CrGeDdEbswd/POHUqb3Ec5OxNWaDwWy9oKlVU5AaETAEkbbEWxJtUdHTLrP19PWR4WnfmOhqN
38kuHaBd7D9Gxs1DG/CkWOxINc9uUaHJ3yKuNEACbopYxo7xBIknDQ2ASyhUKKP0yuEOTj9/9FKO
fFXl5sZJWErCyqAZWRDuWUcbUBaAGNMs/oqkccoC8zuaouMw8AZkU/oYFUG0YZPtj5p2iPQu2Uot
+rVzxDahw9VkasEFD9qPqNBhR3rzFIfhlXy65El31Z8Zm+QOoU/2kwHL9BTEfIjeuFGcYatao7/Q
JUtM8gTaKsdhhF1tltZVoU6CPDNerYTZJm2+tmeXfWqxBazNhsy/LOAFKydYk1zUTHwfizQg+yq1
Ka1jlzHpbG7K0QWayve+pneLt11Z2kg17vUwmlsv7QNkwKyyC8JB4w4Ta2VcnbaUNyskMy7Wtwhl
3pK5IYJA2shpKrWvxNwcu5n162GsvP6H06wrnswWVdHopS89M88wrY/Mj6uSetlICsESJjQ2VjY/
EsDO4hkgG3m5YjsrpoimGg+DpQ4CSWieIswIwgSxWLZshrhw1pgnn2Xuol2AMylFiRJIzId+6pBZ
NgBwWvWStYwvMMuEN4w4/eqziN1/FRCSXSy4vw3xGVqMZ0knJpvdMukCoJyXZktcu20zksQbbxt+
W82HwgtCFgr8/7LlI+XLvGhuGft5jOa69fS713tvmXDQ7gURiyeyqRgtputZb/7KdNKuWToDFjST
7ezoT16Zsd/TnBTh1VddOvWDlx9aUjh2WeCSIwP8Mav0yDeqTWfW0+PUzq+huXj1YpwUfCR6w/ae
dOkcIuOUnRnUs+20H5XCV40oskm0zzxaTiEntjcyir/A8SGgjnGUCL0gzLXze4GT0kFTRXhjRmxD
cBkCnBJtqiwU5bHA0TR+OSDId4bO1F/Dgsj66gjd6Nzo/wjc7U4o20MgNlpAulzKERPZzJEHzIUC
D6znFkjKOFbXhRfqSFLo+IycTwwtyE4Dw4rHp9jxe3Rrj7yabVEj36xJpK5Mo92pRDcw5vZiS2Mj
t/pgnBIzJlKUHUOs2XcSUE4S7M06GCDQj+LYZeKLlaaH3ioVmC+kP425BxtRPPFhp6xATBTulfHo
5WVwUg5RjLGxbcLhHI3DgwhLwvJ684O381UPzOrQE8jN8IVa1abnbGfexzTyMr+Z3EPtVvreAYdX
yxzYVm9Zuwiua2sWK8/MxSvCwaubEnVrRDK5GH/o9TZV7Uy7vq7RuQ5kfqr2MIrkrZo6ZgSQd1aE
kL14o9FtM4xOsyhukydRRP+fActig+1VicnbYVrD0nccdAonF6ZT24PzzUgwQl3DakDHz7bhu6Kk
tSY0OfqhZqACIVD5Y+a+NkzydkPJvZ2w/erQJTSSLQPgpbVRkjaCLROLtqMTCz5Q0ktUXF7hbed8
tPfl2N1bDBl8iyXODBHpG93YETCDwqnk3ULdhOwqboJbNCefBFqg2zKCO8N13Io6hw4RjYscmeBY
zdl3S9yvluuvYeJu24EPd2KhMWvvldA/OhOJTtNs///HLPsCwXK6mxVPbbtRQ8nEOEWP0Yn6QTJ5
3jfNRz8IjZTV6Cq7GlwmxDFL9NUhbdtLhsMbyml3yHv10qbN8hwTpuMKipmhyP+YWPJwMDn3MKyj
gKLIyvQnDpnDUB+7lKQZc/7Vy/jkNJ12HA1irGSq537Fz9HkNM46tI8mnaatAFo2F18k1cCf6PlZ
jXYiBxuWMFDDLfKG3m8MRjUIFbhuCotbKN8LHUh/omLWpYO76oCJ3sNGvVTPdKPWC8tT3ga5Egmp
4Aup69wjwD7//7/iYaJBzfTD/3+lu7kJy1a3oVcu/8UNzw1OnRaqCO0hqpoPHMJLcOErVRCsASuD
mTAS8gSy7oPL+BG/fHVPaiJ4h+IaI3hcOtmerObmjZe9R/ob50eBde59QKfXuOm7NjnpSXUBmj2n
lmt4jC5eGOuO/GibDvOTwEm5bzzXuYtifOxpzD4cG0ViYQXTHjGY2PfC4TDNtAsK+QeiK+rnyCuN
I7r/AOUV++Mo7Cfc4+1XXamfYZDPRHAajxCKzYfYKP81Nq16HKtp7bis1b0OUF3ExNyqpnTfJgFl
MWKJFoH1GUl/YqfqmkRWsFFusTPZ+t6SvOF9Scj1JvOVmRqddidSmPJt4pM8viH+Sjv2QXoyQECv
S8keqswqH6xDQpGijHOt2jOWoXc8pN6KraZ+s6OgZeJ7T1VYnYdwRG2pfio04vjNeGlT99ij3Ty7
WHW5mmuQtXDKt1NKUpERjQx6cWQwzzSniXaEijPshvAA+pxg2WTW7h1sFddiR4DI7+zms+FLr258
VlRbZg3hyejrF+HV9C+dfO+1iYuW7nKNXimGB2UEx0rJeKsI2zsPFFY0Nqw3wib+8hZdpWOiDZ5s
Kg+saCj+He+JJT8xB62b+TZTNdVmMzFAvBoOd3iGIpRmGbtP70kE+Z7ru5n3Tg2T7ZqUdbme1S5C
jSK51qJeBW3JjKhWDMwVHVtkhmdJthwPi3U34ToTRBgcGJ3bi1Ys2RbM8ljgsyMlvLyGXbgFAb6Z
WrCw8OJCOIp1BFVOg7AycXVy1/jMFQegrVejJqTcaJ4NvoXj2Ll3lLA0hEJtcUmQwFxfJqRvvef5
VqDB2c8BNY4MlOYm9wCZxGu6LEKoggHXa2IdCO2cUGq2wa72kOuBRMkah5z0KEen2W9lPLEJaZIH
NxegViQVtIn9WTCDgrfMYjRhIFWgf6VlEO3OTT5LpFosCNIHGrGQjRkHuG6wb7asDFPlrPsi4vay
VdbtS+glYX3RSsFcOlnih+CqNKn6IN2MhzRGqxnhJBEV+FmWloTTzrDeEz3+bgi+QYzpvQ4bW3nz
zmsx4YDkidbphBw6Lp1Hd0oZMFmG39tzetQN+6HVbeGXcZHA3ngfMJCThIi6sb2TbmTvk0L7V8LF
F/oELXUu/yYw4SXmWqpvQWrwNKEK4q+agtnlgHG4CS9VGmI/IgVwzdb2kIfDVk/YhYcy1lcy0x4Z
eiujJAtLfmv465cP6u52HKj5WF+ZJMmV09nsz1tutKhgASGqe9/lZMKH5mHQi20aeB11RbtzvB6d
nqCaRpoxWuXf8rzZ/UjmAkYB6cbFTpYdI2Qxpmsx1FsDWamoi+d2zPJ90BSb1B5PBHBdit6a9/8i
Ygv8WU+3U77IBTGrb/IQJ2TovpbLahPLXuk7qYYFd8QV2yOvgPlSuPSeQ+f5bQ4jocvY+Xee/p42
bB/LzxqEBYBfW/myNB9Q2UMdGDOPuIXyZcozhJcaqovQ22POStZWLd8G030acBLgAbqYPe21qNUf
8hnylJ1fSQ4ASjA4b/rofJcDsgqik1cIzr+ly8OEdgiPbOm+andCX3506Y47bqGLaUbXQhpE7fbB
a8mpvi3lV+Jio7Z7vfKjsvvpJ5u3LUp1nkpf2AbdZgsSHP01UeLC8Z2h/5Jha+/6KrxmXSn2hkj+
OWSJFVL3nlCAl+HNxuq3rxgT+lbtwBe8BoX41lK165GEr0fTfMx1z9eXzyPB3Yx3v0g3TeBspzg5
kEsm8WHW5hF9xTHwVLaXBj6SqTYvfGP4B+fFLtaO+8htSVjIna2Wm1edN2DXZGobOXy4ki5aMblE
ejr/uERqolSj3Q8v/UwHKiz1l3TdsEf//a3a99DgaVjefbS+DALs6pXU7H+MWJ7QJJ6CuiP3PjHI
c3zlSPjnMdla94o6qk5+SLd8KzQsUjK8YKXsUWPh5sGstvzNqQneBy85DGRCbLXEGnEdzQfdyfkW
AnbHLeEofEtKw7dXDPnRm9WuYhHgJxy8eOmIqOa9HQVD9ziwXkPYfAzpxb5yCNLLmT5Zo3tNB+5i
b5g+yYcCPGIpPI1OvgmL+BgR0/6UgxGqf1O9vWk1dn9GWniwywxMNVdCVXcPI4IPyJR4OkmwORso
/RkJPPb9cI8UI5wqcvbODK+vclw8dDh528BBkmbJ77hqwUBnHkl98cnKrlwmjHHDYdhABlsvNv7e
bBCJ/bjm8FKbEXZth5FB6h0TRzs2XS9Wg2H9m0IK49QhSLAKDstnlmK/g996mZeClHL5YTZHzClO
szEHMn6hKEQhen+EicIP9BxFdtGu0xEIw2QR9G12dxxtt5LRJtuN/KcWFvB8HgB8KT+j5i4JetRN
zpC9tKi2AFBWuG68r7qubh0xnBFF4URyPc5diTQ1/CddMe1Ui79L1347M3ykXfwqwuFlCE6BfKjC
+sHszGlZFrDV4qWgpksgiDT5Vzijch2Gs754X1v0sJ7RnUUaBCtE229e67brip9X4L9c1Z1FZLRN
TkAG9XUkExM/cIDp2Bzyz6aBgRZTPE49hfb0OKAiLHoU9aWpJZg6o0MX1OxSY/06uQ4u+PEL1UV+
1ysuDE18ZLgjblWAks+Y55+Gpnw5fHEU585Jl3YOZ7OjzqlaHApzvWoQiAdFTGqA65CbXZJsxNDB
hhdmetrVUMMhUeljxwfLV3psjEru+rZ/T7RlhTPflZfr/tgXOO7j+aFXyTVT6jVzZiaUkXENSJqP
enJkHdWTZJs9hiYqX6aLrGHow6fgO/BiINtZw7Ne3ycHVr4k1xHmyl+FtQu97BTuYZw+mqVgipyM
71Ev1S6e050zytZPQfZAWH9oPfEpRPqVOHBHCKM4uRHiiTn8k6nLMs1DdhwwZji630BWb4PSrjnm
7yr29i78M3CZ7Z+K5k/acC+1P+24xlYFzr2GyaPcVzzRz65BCHvjvBgU0mEk3ikuKRXzgETVEgBa
Xx5JOL0laf88VqyF3Hjud17ybk/hbzNndxaIx7ofpQ8yu9qB7wEWp9UXpgE0bFOEWS5j7xZkxUdr
er/khd0sO0Ztb1pvjF7O7O1mXwrvOk3xRyvro4xwAMUjBrg6u/b54velBl3FTX+tF7uIW467fHZu
BsxXDQaGq99Hmf70LVPeODvr9YV/G/adbiwXdkG5YjDyUtvFXzbwynA2M5cIDqHZvPEfcrK8FtxA
3N9L9LirCDi035vBvjMY2lgStKDQbHdtW3a3nzsDQEhYYAsyvrq81n0elqUHDQYKGjQSbBX7UuRY
oPtm5TWszdPnucg/p56HFqXUc1MYT06sbUsGPSZC4HUrhrsVmmQfsC/RJ/dfpGCKJPl0VjKCGrFs
ni0HyLTScMTI4m9usACNDrTjFLH6CpIi0jxTMVInB7QvO+zKLNcXESDs65TMqZcxGN+IRblPXvGC
c+uaZ+1nH6PIRBRFxZO/OCSNH7XUes8ZsrA8ERV+SjhpAhNBzAAhnrrtbGQved5tB7uFuRFcmP6j
CUhYpUlgau70PiNW3dd5/BcuBzvPbhWxWhc1xNeWRW4q5nnTMObFrb+bWIUxM8Y30mifWo0FsFBY
wGO9eufTolLmm4tRvfUFPujKnPZxHHxEaq1GIPLCy01/GX2hTaDyrIeYgjdsgh3KKEj/ug78xcVY
PWmDX6Jj1+ruQ4OutukBkVmiZgYa+mXROPuQ6bbpqqMh7H5rY6dUKTP9AuDSEUHM70yOeFu2lE7J
syaXTVeJmoN2AIw9abfBPmqm/NioQx5J7Jj55JsJog+nZicX0d9kKMYwC5GGY6B7MQT21lGyhTaN
guDgOgZSfB5bCHdGysDbhK3L7xewujAeGlTs/DzVn2NAJcYvAAN9FrfaRmEOzBpXA3IY9h1cA0b9
G20rPKODFWWbwGVkQlzSBusvz1OGMqnAbtb0JNtXHqG/qE6raH6F//ujuU8NYcVbzyH1F8NN3lPT
Kchfhaa9Ajg4sep6qIOtXrIb8pB3r5xgOApjtI+BVeRIjzp1NFF95F2/FhWfztS40S7t3E9ooQDX
a2MfBd2XBwKTdj57arWwWNWOezYj490r+uk64vWx7KHaljMIG4XEXgl0nPoAF5OOIMlpEgx7YZhw
QWRYjX13cay1BKHr3MBegVJGPxdZx0PqWhe+NTar0Xiba1x1w8CiSBbZt8eEEfAR5SQ6vETETxlA
7ijEpuY21rMny2skmCXwTCG0wHpfRPM+nvA44v1+GvGXgGZRdwgJKU1CwwQ6ic9JL8TedLvnOCan
rGClwRktF9kUR5aTb8k/n9Ysf6n2CbMmN7o82Qk5kR7TZcR0sCaM3zuz8Wfih39UATcaguLFDiU7
SxCH1my2JAhzz5sQMsOYmajszX+6nt45i4EiBY8hAosUaE0aGW+s4o9jkq8MM8TMq5xXGU77dDm2
tIgJOV+SZ7EEaHFaWap+d80ZRnprg1brSNZE6P/revJTJ2zc6K/J+NLOulhLKGuJp+56pI7WTELS
2GCJs8StzyG32SOdTEY+FSf7PZVEovQLSu7XcsYnZn3yoCfD1pgn0t2N0MH7Rmq5m19cO/o15/mY
14wCMPRtp5LupIv1NxJBHA7dtTM2t3lClGcU8ZWF+h/fAAXYmDRYLK8E7wKltT80xmC8PBvmDWqb
mcjsRdxfkTJTJnnRJhfNswP+2x+R8K3BYh9pifEZJMfEwMEWW+nZsyqi0HkswlqndxoemjS+m/iB
6XKedcc6tIQUb4BzrYTHLBGR+h7k0m8YTs+zUUHesLeRrY4UZFjRHXr/0tljfYGLjUV3F9rqz0F0
Adlm/AjIaSJDh7tzVLw8tefznr6HCQfXNP9LbOTySYhqUiOkhTjfU+/2ue+QBM+qWnwxK+G1GKik
nfFr1KJX8kLTkbNoTNiP589jY/70lXdn9HA0NX47kgrRpnfhD7I9UwBQUcPsQ8yqWQkPiK2akzOw
URXuK5/Xz5y2h4nTno3GGZTuS9nTC9NdqxZBH8AhgKh0gq0jHmSvH528/4F6+6xHw2vSkBzUyPAA
cpJvH5xbNOxJZzS4+tIrW4iyvSaNvi1kxEOw+N90dp4ECb+pwt3wXT9Gcw1v3RuevajBTG1YeGBs
3LmVtK+skp5ag4yqfMLxrXtvSBcN5vg5FNp0U2fAzoLkFHXpxQL0QsTtvFc2JjYnNReuxF50sA36
uUgO6fBrOs24JW3vOIkI0xBHLICE55LSi5sycs5LVdsp2BqTKhAALRM829oVbtJvaO2xsCdfIXsx
4AzkuOIGuAZGeEZs/w5Z6yFJ2L96lQz45JE9MydAs7Hq+unmIAS3dO/blNEFTyPHQpT9ZQRWxcH3
VD9AfL3jLkLF2VHuVGP6lgie1mT8Kxu4SyzV973q/mYjP5c2g2uL7ZGBo2XlFPjDLT1gjZLwwCfY
pTLJv8cwFYpmWTCrNSooJ8hbezrHOcDZk+npL9FnuzoO6XzVv4hlJjsL1HyevXddvjW3LI8R8OQ4
cM558781Zv6I5iaDpaAew6o4Qb2g5MitZ6wKymzYAWVo1WSHkY6lka3VP5Z4FKiTz7bjfqpG3lXK
aQbnC7sA2zwvhGLd7LWy+i4pqqG6nfDffvUZbZaM3+ZIkBY3rM1xJBkrYDetK/64RaKAd9FEWalP
2JAlR4P+G+lkUlsQWVvxZFCR07BEctVHTDILxkX00yrgj2rqo6VwqOvFY2ghXprqfcTwc03u2KEo
eF6KcHoIR/tNxv8UPRimwUPB7VHn6blmBRvxs5psfrdW1V1HzjZVoxXK7yHVOwCOmFcTp56L2ATG
yZmTD213uXhvW3W3BT8PALy+xeneCY0DO2jWihUeCraR2EoYx3wBfc+b5nZiM+uk0/Q0VpqoOFxz
AAlD8KYy4A2jwWq8Eb2+dqMXz8vEPs/uwswYVls+wyUN4DVtPyLoLgeEhysYcGvLghbFMV1C4WTo
WzTyYWIYPsz2e1pRoAs9ptdiSeeDPsDHcu8D75kDzd5NXF1opvL1PFa/ttX9Bf9LxlBKaMIsMJrD
TwH1iwYu0gj3Gj9S0IhMxQ7ZQIeOZHZxYiBZp/IupyeOO4SLhfxWGlPHET99w6c+Rl7l2zIAWgSH
w4lJbTKS7HlqcWp6C9CDaRkrvvFTanO0ATj1i5eOoaWYj9QFQaXOAlQ1Mz6oah6mSXJQbskAhAIc
uFMhuwgAZ/RKpxZ30ubJ1qBzBpP+jPICwJHZY5UmhqDOqxGEFiwSO3K+hbYgemf5pllIAYPQMTeD
RvhLLJQ6FTq9lqdLaLJliXiIG1ALky+zj9OT6Jq7QdTWFj8HXKrc0o+9bJsltBfxZQoxNgf750MB
orUWj7NO/pCTGkCp+Mn5LDuzepc1u5RKasDA6xyWwYxbtYxeiM7Ex7VsZlwFqgKEhK1hpRefieMF
XKvj2kwAXlAZwhCtMFVhIjVDkCmsyml4XFifHv5Hbz53uvS7IrgYTfjWD/LijUiA2yk+B32Bape+
qxnMl25EPsK89ZaPFmgauOVa+DGonAlA8ZJH6L0sYrV9ZMmdz4bpRdcZ/08WpDVHAKDHPzxEPXoq
98BAKl4jZYVFbmtYryIuEvfXle5ecAGNXiR3gPXSnT096Ul0agbWJyzXZmtkOMpd0M7nOqDGqQgk
1MfxBTHyA2Ka1xmw5TrttDcvorSmSsQEaDVnxbdSoN/2hL0PwnhjOP2rw1Cq7bRDM3vGVVfFgSBE
vmlkGwb8wPPksDhQrfmUJggrdat46Y36sQLhMjQJKGzeUdPVnu0Jo/kYovDh4WXrlxJoEdMF6ReC
Qcb4xi2bA20dC77MgudJGLzhFXePN2u/sTWdq7gCHD+/51pyx39Zo8ID9ijGA8b1bQ2/o5KRP5jN
p+7En+aUXSgpVo53shtYQgM4s7xZaw7m4cyUD02BfELiPawMqKVW4H25zY1BILNZC4lOnNTtLiE7
s0fHbZAvWN9huxxigw6IjWdbWh94kJAOYAWAAP7SoFjARx7/lcy7uFuWUg81bm18K5eLLOGBcZel
/5CaWGS/4kA/zVV+YIB1l2BNMhF5m2zUnkH1/BSa8qcOusBIBCicuq9qbid/drlRgvK5JbiBlkV7
dpfVa41I1wUPNnjtddYxTKSCY74TLbVUMrwQJ3Oz644ZspTIl9XDqIvfhKHWsQveupaYXxgHHBJx
vodza28mO9qnYYSssApe8fL/NuD8xByxmNgoMBR7TWjPWXlElgyQJdUXPuq0EtITl36BSFvVV507
3CNa96g0cZgV+9AoImrXuCyAWy2/OX39Lso8girLnc1uxYbHDmzDZANQWODQkb4aU3xLjEW/gINk
6O3LoEf3IEgumFAMtjzRnVZTwWHRuJlKQnarDgOTB+Zo8LxNHlsH2BzWykCT0Uxjup+cbT7YH9Uw
lLuAYOasrG9oriCpONoJnCigbGwQkIxdf/mjJZrUquXWa4fwSjV4I8Pi1HXev7bLH0opp1WEoDOy
c5gbJYJpw6dmvWoYzZyqPGmDhuAymp7wlj+ILLpl5rE0cPMVevI78ts5cYPIrsOhWDlPeJovWvMl
m8UdqY0hOLn0ZsbOSx1c2LjAAp1nDC7Bvwzx+VSYJs+KOnoacrZ6YLIZV5B2yNe1+7laIz4ElnD2
FuWpEO5NsJE13LDbqmq+WpPNgAcdcxdp3a5ncMf0trS3eay9NgNAsCFlBMGVbCbOO4ssEha86muM
60+lM2srMrDRrZn8gZ976VwwclGIw0skoMcxF4cxBkt06JTIEVpWQon6higMhuhdxOiqirduy4yO
Cg8KpaWf6qk6MCyqt/zRB91CHWuNNSfNcAuV2+wZXnbManJrO2YkhCMzXundwvYPr/ZoDX7uRS+m
SYdv6/BCCxq5vDUxR6cQ1wZ27FZqrqfEujo6zKGkoKaM4a3/702P4ZGOdvrSBtVvgmcY/fX4RpUK
HciJ3yxbf1XG9IpM4z0NC59sAvAVZmNv+xyZr0j0U1tnx2IK/I6U2VW8sL7QktBedWhFUzOGR9Ij
FrASLNHJV8IIC+dQc4tJsCayalNGFauKaiTKqpofbd5B33MAQMyu9usqRGtwSG0V/7kVpQbjj7Ww
w/rEtXAqE4nxWfuXsW9b9Qi63KTbefGMtcpEf2LgQ/ZsytWBmz2G5fSMx31TWy61H9Nd4uBOIanX
wGzyWRXrsRAPYZmavoAOoFfJZyCLQ15zf2F7Hq2JX8ggvmsK9c1E/oZgcLcqYnFzgx5XRqH1bBLD
bxDpj4AxMWd+ZaQ4aC5jvKaMp5WKv7K6+sE+xAeixh8vHU9zV+60xSDSW9HPmOd7QCHu2gH0nv25
qWYd3Ny1dmSW9HTFxF/gbV8Rh7o2kfxwSxIQEcDDZXZkvVeMpzfWCOB9nI6p0Q9bOBTOrmXVmYYs
8tux3zuFc8e8lS4dB6riyd7EVcbyfCbvARaB2tIYVazyBhTdGzdq8w0H3BgzJmlJUFpb1bgf8lEe
czKOQ6+I95l0H+o4RZ7Z0020pE81/3cH6F28RGtYQNmIqCsLNN54I+L4e142rFP3XgOD/Y+981hy
HMiy7K+09XpQBodwwNumZhFBLYIidGxgITKhtcbXzwGzptRYzxfMImkEychMBgnH8/fuPRfiK/02
M58TV3VmcJAzWYgB0jIp2OQ2kHsXKg8shWMD0Y8LMvaeGC43XD2wYq+o3dRh9ijVvXDXB4N+NT4u
Yh0KW5wcpGNeGFcPqJTSTHfXoC6P1COge4d9H5m/Krs/A415MVr11EEcDgyc5EFIu0Bp6QIDOYHF
1YARw0GNMgN7AP+uML5MdwYBLjipkDXcLJrfXlR+aIjAWiLy0gBLKzSjrZ7oBkEO4bIP8V4C/h3u
u5IJJm0IT9Yz8NGbds1c1A3t9Klo0SyM0tmhg37SHCyYboM0vYs2+HMUVfXOBWW+H6UebRB178IJ
zWPnegCfbefsYZl7DCpWGTMuflWG6FZTC464x/zkus3ekBgvBRPI+RdIEhuNkPc2LhdFi8Vd9bOJ
3G0P+ux1dl36BdqyNWRGlIqEERMWF9+L7yz17FT4i2uBvT92YlpmnOV8rVoIyAgvziouzjO/6C5y
S8XGXtJVa63fYKMOVt4X2GcluKwXPRfZypH0oRwoTC57f29uCzDqKDZorbcxMswi/4Vm4psgMbDc
7heyWGeRFwZ1cwhmynTdbZGMTHKy6Iz6YGOY8EWIgaQRqiUrYnigDMBZjOsN+yB93yXGngKXPctU
Hr0pOnZl/1aN06FyxEkMBTiwuiCpwsnOtqTDkeMj6IoYaUlyYi+OycVlYBXifIKFUoo0WRMdjOXA
I9CCwJdZm+Jt2D4jKL8zHcJlWiseT6ANtXUzEnCm98YSsazcpOS9R4a79hknKTs9GawwucsVWh9Q
nSLy3YzsXtM6T5aDHa3t2H3xmC2RCPLusNwziUPr5MEEbypU565ZPgsjPxc9wUmQwY+J6INDTlIG
P+zvB708mRMJavyCwkYDmhsSvCTgLSubX34lwbAAGHqNUhR2fH/KuVleLpw5CULmbNfVGL+oOLlE
LpsuBsrmfUksFAzE60gS+nHUsqsVXakbF0ImAdcrUlhsjDoaTm1iFrNsAbo2zbVTZSCcE1kHjVdQ
tltcmMY6+piaDn9/Pmzy3E4wJAa0r4T/yLueGHK3T4PStyZlGeNzZp0pTMvYcCvUY+MBaSZRRpIo
KH9iEztAUlqZGsniHokkppE8gy2amWf+Y0+S43NPb5hCm2jqRO2QZbWPvm6QMF6A2+BSJZeFiWxQ
S6NHqBItuEQuoqnPWIzpGRijad9N4NcZ668YkeNZE5r/0mazcboGcxEGtNlJg0JqQJI5G3CEnt5k
UFM0MeEDNlQEpr/86Mpu0zcEbuhNYjAmdPlPU1WcrdwrV2WlZZvRroMPdmpwMc6cJvAbaByUyEcX
nWIfqRxd7Dhb6Rc2qOaNIl57MICu0h7SKwa5bR5qy9lfsGkyqIDzSVOrRl85wm7OYXRgUwP+kylN
YpZvRMogIyrpI8elQ+lYLWVmH0azaO6Dgndd9MRaovh3kpUmcL6VQf9SWvKxcetLYwZgmSLtNXqI
WnhoxryBCeL0w4s56Xuw5dgZMKRGbGJ8A6WQC0vJddtVOhCCIWqJb5wQCxTjNtGpV1grD2nB9qem
OtzMlXymwv3g37sF7Q90igYVeQ4b387ahaa/CSKoF+wW6nXfErTsz74juooHKwWMgsyfqoirr6Zb
4NQAIQ10aJGT4NB1w4WRY8Vin05+MfpQyLp0Rn1/j2Mr2aNiQ6Zs0w6yGnWa/3Q58162HXCirZoq
CqphUbNZH7IBeo1vnmC6nkMMxruM/tPdPO9BFBsS3mQ/0cMaVt50aB2vOdWO/o18FFsmHYydoJal
j4idOtItesRgTuI+gksfMuF1WZKRmxTrrKzQ15bU3zrVqukw22rcbm1NGFYcARo0hITd60D1B7hc
TA+SrT7VpzCbfchiTlPEHJQ1U8gSrV+icnhOJzdlFwP2LvsKjDhaE5WYreMu5ZdQg9EJHe9QMjv3
Z1nr7MNpC/NN06N19jtwWS4tRvwF8l8L1wqOg0uiu8k6tdMv1gxS4LC6qgw3oqX/GnQNlgk7vaEK
+ZXixa0wnM6Ipi1Nnbsidc9s0GEWAfVHx0f526qSmsgmbsTM4rvKZiPuJiFEKkTxJb0Nz8tPpaBP
xDkM02N8RGIU8uWN935C0hNhifeF25/rEMIYiac7ZlrvQcecuYxoO1IinlOnsNE8gjzU0uFaphj0
JqitGlFpXCS98t44wsvKVpFOb74K8jP6vi8kodRbkfzU7eS1d5/GNrXpXWHAsLL+U+OkH++mwkF9
n0oXuRSmATMOGbADOvfFl2bBZHLtWkekjKYrC51xN+mQ10vni63vs9+16YqONWo+ujNB+NbRoI7c
jyija5D46WkUwWr00fDrjc1nj2B50TIXx0CEgENNoNKGt7C+CElVbiEn8Ms1GyL8mrH10beAzuwB
lL7/OtmQOigUsb5KZo9Qmre6Kz8BVxhbIKVtAKGthHtkWLRZANnuRz18G9r81Y8Kc1shYkqRGaZa
PzxYnFhciYJN7Zaspv2bVlG/Ba657ksvug+IV6CRgRmGVd8ER3PChuDTQfgcygcn9r6Gyf5o2no5
MPS8Ez6vkmoeYUTtMSyGTRp4CrRF/eZYvb2MJu9XEOzwRfN9CAEKO6p+MXzKZZMaCt3es1PUu6Tk
9AlKAtF9Qme7TNfWxUW3A22dxvK7FVfd5//DGcR8KQGgPKUfJmywyBxn/Mh3uLJEDM8b70RNLOIq
V4RnxTX/M22IZhtUf6zRw4LZ4IheQwqZRd4LNPZIucGzYuVa0ITBA+0V3ziiUEOzzg2oce/03DYX
EeAVhaHICBpk+1Cy2jE7lYV9MgxmqIF98suWsbjqHxmqQtyJ4P/C29uxlJM94vZAzhukSa3r/w4l
MghaHnd+3/A1SnCr+iUlWx2Xd+WMinKDnHmU252HuP7uyIyurPbNkmwI+ohWqTpi95394sPZ5e0a
uf5mpQaJIVr/KAO1goP3hT6x2wU+chcxfkXsHFjj9GkbzW5z6TKfouJUtXfUbedoeqSiZZ6x4mdY
EZNvNnsI4KEUmcHAqNZZuLCZiiyEFMk/eifZqyS4bwlzx1ZeNGLlddpXHhozQCVjcuoATmxZmmOb
s7ZdgHWebDyuKt8VAI8pCYBnjDQKx2WlMcaI82tgbD2Mmlr4VgfyvXZJVt1EbD+cQP7u5XBgN4xX
2wyea/VxK16TmTqFAlUftG8Wm5UhjVPVZJtawIHUo/iahN1jOaH1jHoDfkuabXm79x17dwKTDspP
UXTOdbJta7/SLtja6fCcTRrIGbpwGdnenJnB2izE1dF+Y0GGYRyJnxSmO8qmq4ZZH4+OjdrTkCtp
9PRjwHdhYaUk1tRKq1B4WvMwBtWWTKDuhOmiRtsI4gK3Vv1C0zdlrPtMiNCkma9+DmMHgTC+2MK4
5jRyYdU/aWJt6kk1F5E4MIO03E1mdySzgLakxVcwnCA12MOp9a9U6taSvdWEatwnoDynSEmw0odI
KpvJX8KQ8/FrXww6JsA8s2Y91JK8W619mUT248AlOaXuFC6Kbo70aHNkNhZdodhJgpUxFcS869Xe
HmnGT1rxkTjyBZLSc9WjxIdOAQN7HUfqJSLB54z4JL3DbiVPZpLEl7Iov/QJMy4etuLBYR7Y9ayo
VhCJBVbIZ0LW43cVfXvjt2WZ+gP77UPUGQIDHzuNsTE/gqJi8fSy5j6bklPiwJdhTYZ+quiIMZma
yW0KG079iAqzu2TpjNSIrfYoM0ttel3QiWmwEAdaAmadWBs64fkWLTUWnRy7/GQG4wzkulrCCRmW
Q2TSRlfuuXrvo2FXxXq5mshUf4gK61LFaPwcF1lZG+RLA8LDPdxZe74csH3Hv/XbDHD1xpT1h9rq
d6WmNZ+62ToUKZXBCTpay0wfTMI+HXLsUyKPWhIfF3lgM0tkIrHWcPUt4yo9kgY+n0NQQjE5IkIk
ZW/sFp4xtr/zvDvFhgKv6TtHp6gAlIMvFTjfxlfl1i3JQGG/a2ViLRPddHeisEk18rAF9fF3ZWiw
NKNWp3HOT9f52enfqSC+SkSZG9HN16383s46SLkondDcMAKlKdKVQ8/KNtV3Cd8/QMX2L53Jpu1Z
7EkQt/umgZw02GEBQBs++KzcT33OKTeTF0UcMwtPDWxIcb3omYzVBr+2MDUlgIBkI5n2kdzeXMK8
46fg4vRqbTYaeapBimsFU2bTcdSylMoIvmDPSG1BTEWvEBmmYJdd2vm9g99QGh06g1OFkulusHVc
3QqnQ2GZS/ptWyAHUK7PhmcQF5kBd7KFfwq5Xt6Ng7bJrOi5TLWvBP8HY3u862ED1L3Cg76C9bUZ
JDCdTGM+PYpmm9cGXp0W0nMlrLVtZtgPRz7M0ItWwvdO+KiiLf+shSdeqYKEF0INRg82bpusDEIv
l7jj2FnWkCrIVnocTFz3jMBaZw4Sn2UbGXBieGi5aV5rE5cvQL4cCoCdFl/hhOzJnyz2P8VzT5KI
5dHpqtylTWSkr+3ZV2xRen/GKdQRlV6Zs8U9J5ETpP0iLMX9OMY/Y+cckbM6C9N7bGErLHynOqSA
s+6MdnSXaRFuHbITSHUAquo4yTYrIZpzXTZW7QAYXw9RVOjZg+FpDlpe3JKBCyUQ5SEZ3w3fIy9Y
J2nyGtsaYWT3QVywuyLe5N4Y8LmM0FvQKyA7LxaEwv2Ws29K2O/jMILtnKj8EgMQjOW8gj3/qkOS
24UM34lDiHMWUKKDFqS/mIdE+YLyS/v0CPHVRkhJvdX9yIb2lOZGi8Qy6gtMl4tL7G4LePTMSgAp
LgbPwHZpQYzBt9D1VWxkSK+M7ikf4GMEtb5C9wJ3OBnIftWnVwfgUm4ykBaTDd2qNeGnRPpd31sY
6ARr7tDvb4HV/z/Y+2ksfv31P7/zFp7beIUWkWdEcDPxbMbtz1//U7jkXv/3yd4Pef/5Hx+/SEv7
CT//r5/7k+TNllb+hY6FYUpXSAuPByHf/a+64W+X9l+UrrPZtmwXFazp/j3KWzOtv/DtRNhmWC7K
YNfhp5iDNMFf/1Oz9b8oC0yjktLEZKj4uf/1P7+H//J/5ec8GX328v92/B8ZNGOsJU3Nv2oSC178
ed38Hm1XCuHQqVGm6dhCB5DD89+f1zDz55f/D3bFutHLxP5SORwsBy3AQ9nIox7WdX2vaT6kD7M/
5X2CEDfHaNpG9ILL+dCxcwH4LMEg5gzRE+208CrxZt+evN2kdvNDH1c//Hk9kuElviS1vB1WOhGT
MkKE+o8fYA7UkQp5vT2C5FMywNbCXSZDKDAmglorKepTkNlYt2T3Q4JpcfCa+tgS9ozhrYnpX2A8
bPPMAGBQthcnBm7TpUP9wwnO8Ej+VBm7Ga6bf3vpxGV+o+tb+mjG2g4t5ynIonLltxl6ltth64Ml
LR2U9fPhoDpi9wzrB2CR+2SrZMLtajsUOCUBY86geYykuXs7bkdyz//pwZm1WWceeX3zE6RLEu6p
2al+MoApMO8MxkM5SSxct7u3G6H08eAydQZRJtf//pIoGNBQuEqRoOOuayNdh1GK3q5KiJsy4QUO
7PdfpOEf3CoJvoZSgyiDZuyhiUrniMlgQmPIExRCm6gdqlfXG4a1X1QaNvt8fGkxEtxekEwKMI6v
vSSFlZwiFzVHNzW8uULzH1Ma0vvcxZWjDEKWEfb8n6fDCvayRGd2yasjhWn7qy6ZIGWyr58YfXYr
ZfrRvgpb4yiURcQ2PKrXprIvvotJ6Z/Ozr999f/5q27q//JNV8JwpSNh6AqhHFdRs/zrNz1FDk+5
4hs/riDw0RHDUYca96O4Q6PVWTo436k8znU/mzFJMyHbXjhLDQJMgsUAmJ62DaMseAuZX/uEyz3C
v0+ANsafRHMF2PPAZJXy3bBBIutOsbAbJg7xGP7zTZ8QFfj/fmPCtv71JOatWYisUYBKzJMWO7/5
rf/TSayj7Eh89ByfkRVm9TsaALFr/HY66U5LJ9xNyG0R2cKgA7SLQaPvbzfh3+/dDlMbh2gtJEhU
xGiWHz7KLGDHPRjlGm+vsa7pAq0sGor6wkkJLN1iA52WOorhjYPNdn+7h2Hxb/d6Vws3INuAmEY0
gzPI8fF9q3p3EVeYyUnv7jA8xPk3Tlssxy6ZIzptsbus4WQLjdB/Ja6iRzDEBEp4nf9q9CChozq2
drdn8f0/FZH51mKlI1U1BWDgEQal2sQ6VZlVXaBvfEbamECDpGPZk0f9GUFjKqJBe/ViTphxmCHR
YRy9G7SGbi8ApZMxXFQdyA38iB7pGfi3XeM5xdxvp5F7/ftRnJvOFYiECfV9QdTmnR2MxGb0eNUo
5v92T59Qu469+z4/HGhF+dIF3m9P+vg0bd/BPk3gPKMh51x4sK30BGdNS3XuxdNO1iGQFzqj4pDA
9wfqi8d98IvHMscWA7gHbuntbqGJkXEJoaiEhVbFBndmC39WeyzwU5xKU1eHrLOQA4G67iJccCgE
XAMsvRM/ckaYzyEidVp3CXzV/Go28/e3aK+NHVY7h1WJfpdWJocpwZ8zzwaUSokRaXUGcfgtQeiV
O+KD8/VMk+DsaX7xrpGXBu0zkd/eUvq6g7LYcA+jGxDkUqAADnTxGgum/HgsepQsQxnv4CxFuKra
6gKZ8hGNmX8nNoQjtDQP+3FPEUz2mcTV6wVazedGBpvbMQ4Ma3COnslXx7fM8aOYAn4bZtSf0lob
8JXNxLbQ5yJUmM+t0M2zarz97QhVQLG3BFI+i+GV43CpYuwoztKZ0dSJmD4zDXUQsPrs2oxWtRf+
yKBYtiAOK94PgDMMpq38MT1+u03V9I8+NEtbc9J7RB/Zk9IGKH1T9BSUZvpkzQ9FDZZjDfkPpwZg
bBbDCJNY3lxvN0kNsafvL2GsN1d7Cn+H5jw2IZMSvpNvHR0J0ViIwHtJpP3uzdOu0cd2s0JnSGlv
Ys1jLQqJvPHJuixE8OfeND+WzM+6LFNP//a6emrUdrTKEVLqk9Ta8Nmab0QWLVBf1dfbQ/bQPFp1
5DzcnkshECDO84x9UYbhswwEeZjFpG1uh6xQzTIiA3OR4Lc2qsx8dvzIW6rcbla3Q+ohtfQcjXzd
Thp/nv3Hoajo++s4fPnSmotBNc5ZtLF7JrgpwpgPs+0fj7GHzR/wjGMJoqF0uzF7i+lLOe5zhslB
1zIczipGVxC6gv0Q6WzNdDxXmGuj+zKQJjGUcN+kyNUJ4U81X7wfumlSDDt56HZjQAeFsw15prcI
csTsFrylIdYM/DsdtFe3H9hN2Y35DNSeDIX5cPIq9qkUZsAoW/R+nYa5RGpv5HvyUTnxtkVVtnWb
YnottXPlnjRDcMI3GG8Ot7Peq3FZMPlmEBLaBrPiot21kwmWHWvrfVHjJubbWqxHmbBEkE6IsbDK
0dAxatqTY5LtWILDJYLh8cN2iq1mSvHMxZr+GfbnNX/fVphafS2HqkFH7+HItYxpwZ4PWG3ANkaF
oXZBzc3fW7TdtiGc7xK3hoc3DoZs7XoPtyMZdv0D3dC1qJsHH/jJp2/rS2ISOIPne8RSiTfLaZzy
SwAdov7jTBRI6DASWHJfz4dARiHKz4cq5lQJczpXk3jV4OG9Dl0hF5iUkSSUXr2L2eyxoeMV9mTj
RP77hwQ9DW1Bzb9oWr2AKz0C7Tf0Ulu8aVFXX25XhaIKqsselFd9iS3yNWgUQF4ap2qpgjhc//my
dna1DCMVrO1MN59vz/ZFC3nTN99ui/TtJgZVxnzncjtwMLQH0OP/LELMY7eNcMZnVWnFzkUKtrQF
AFu/C58mVEozE4ng4fmde56LZjcClXK7tNReUyxhVHcljEhiF970TGfhZKqowfg+WRMkKXwU41so
ZkEW8qilXxR73cnsx7JGFgs9ACBUpNuPEBHQwbX1pxzkRxBN6XfZNu8k0JTHGBUeyHMq16FU8o2k
4ccisqzfZYkGspqMn5QeDFB1gurMHJKwV30P5AqPd9WIjm+yOrpncy1euPGwdnDFMWIJGFK7vN3H
f783kA1by7ZYxMR9QGUzy39/SV0lZw1fG0SG0HvwjQJJXWmMHwFKcyR3brfUOsxPaOjabRMX4SYC
bnmRSHHu7UDVH3+uIlFSXYIue71dBloVoTs2iU3sPU9eGTzuIgZvIkjc18q0eRNl0D2ooWYskGfD
emI0sxgnBpVjEkLHgDT3jqnvSdkWX+MZSmtm2u+yC96quEkBJMzp43Iy70pTG7ct5ttHQ5+OaUrm
m5bDl2WRJWAi7noiFjL5JFKXHKgw8b5AWTy4aVYfpdkGj9R18VYh1gPrjmawFZy/JGc9w+qU60QD
ucMsHnPTUDIQhlCq1iJKy4XpNPlDno8x1y8rgRuFSFJlDI+ATyNLouwKjnpLJc4JIazlUKbGiSgQ
ZDDRWL6DVWsXYRWgpsq4JmU4n3wNsuXgti5TkzQZmVYFZ50u5QEFMszOForh7Xt+q1g0WmokvMoD
pVGxzWlIbfWuKve1aj+nUo1LKhdjbY6FeTEskdx7hhN8uUO6rIpSLTV+wUunCYIjxgfemwAlyAlo
A+7gCuyMEixCHHy0kOw/MgXFOUl6/aDmx61m2LWljW2bUxzXLUt/b1VHTggWg8Z4jmTm0nRniDpf
VqKCUWozgaCq5pJJDyqxKzNwem7ikU08m4snC25ROo+rQf0t0hjL/wAhbROT6XTFstpe6ug1lqDV
760io2dpBxjkRWKu4hjgqSHHbGkNamR+2OknzSdGBf1k+h1ijvLYrT9banxiYAm8IonL95wu+GJo
M29b5qP/Lkj1DmPz1WXOvLn9l2VAHqpszGaXeLLbjtLF6IoirPeK/JGMdvO5nmXjRiip4dDg49cS
csnOwD327NEgTKjTFLeKAS73bDrlK7cD7WuaEOSGxr+ozLb3/RDKfTvf3A4dD058oMZhcXtCK5qv
oETzcF8A/330cYnv/ZFLnWWb9uNolyG6Sm17W8Z9Y2ZjW4Tw/CmFCQBZ1kjkV7fFbMJN9OdZk/kT
dQ/JtGab/yB416DJ58iNhNq2s7q8th13Iyq454NVcFg3bOn1ID9GQWe/pPHH7WE2QPHeHFLjjyS9
J/flvkVysGsHxweYxcVc+Md+/uYQrbaGzZ49+zaolbyviPyY7xGeV8O2FFjGTdSQchwvt6/OfFTF
DJItSwU7mtnNohYhcQvzPVK17avuQbQmwa2m5gLkM5b1tJRT2m3rPNMX1F39Hu8FNj1s4ydMNQAy
C941XvbgK6NwzDN7q1VR9TViE7SSMPgpVchYwW3sJ/rJzPoCkAkTKML7xi/OaQbVFDNGlm1IJUSJ
kmElgi+CaTfQh0OfzDicD8z4wz3iQC7xvvyCxeJfiafSDsz0gODk8XoS0fQyzECUaegztPuBQSdh
9oXXrlPtdGWARw9xBjkGLkDirtMFqk/YX9hIQTWm317JZsXttY8oiTa5PsZMIgrQCKUKcAtHKL7Q
rZOok507AA1nM9F6JBXSviMnbFpPhAnfFd7EpxKXYEvme02J+pYdw7Dtu0bgqw+nla9V2WtiAens
y/Qb4TIz0g5RJXEJ5J//68uGOl0EbfkTlWW17oouf2iGAEmhw+UXWnV8DY2jxoX+0XZnddXcAG4D
HGz2NPlw1tjO3Q79QniLALRzundGDyn1ZMHlYotvY2Mhpc40Knm43UC15qrr6fgoEw9XoEJArduj
/QQmvtqSBt/cd7RyngJaXiDsiq/aQcvSlOGwLhFZHW43yhbJgS4cZLn55vYY2vZ1l6pxq/y8PwSO
3tHQ8sCnzfcCe6+A8Kxa1yV5su6qx9ECEBP5UfrdFcY18nLnWcW+gXWB7CI3caEW6elTZrvFUUXN
u9eFs+KfgetYqmcdQPCD6bvhhazOR85M8zUaIw+WVgMRXZ1AIlWfAT4tIj3sHxhEcx880jY6kWF3
fhqNu75kEns7uZRM9lHklU9WtQlSU3voK/V8W8D+fmQ2eGTKtJKPfLU/asS3r0iMqkXdhO2JtBCx
6ZULLmt6GMcEB2BDP50QcOM1+VNX171j7wY1WA895h1w29BPPdcERpZZD427t4mdOwq9G7ekw11s
UScbXcF0RyDDWeQyGlirbE1Zmzzlhs5Mjese2ZL2aiACae0ifHpP8mA9YffGnJWIY0DfcINCqFxD
BzRfc99f916Do8A26YJpJ3AqxrPb0Q+UASPe27u9HTZ1yMQ3tF/IevGf89rdxJDb31M7xuMtWeCk
RNe3YuSFlwsBobLr6YyYm/PQnXXLMhh+Yn2y9978nU0M78cGVrXpzEYsh8aA4eEPYY+xZtnmmsfH
y4bGD41kV946EyGGMqYh97VeEqOpxvA6jtVXjovuw56wp4EEQJEqpGSA2lWXZEjri+HXmynsjOPt
oXFidIOCLVsapVsdQoQmC01in2TLQv8mstx3xt/kEJpavsBwonZBbE0vhDoszLAX78JjROwh5Vo5
UJbeTXK78YeeRRHQeYDg+uSjuiYH2zxUnds+mRLz+2RZ7fr2JDCIx0EFaM3gw/35YCKlSOkx9Sfh
E0DoqQEfUK6la2hOgFFjhbxygjgV+MJ+DgXwGMZG72ltNJBsOnN5O6wB5mVyjECk2cGGZe0DzpO/
ckq0uZLp8oOBmnwx2ZXx7rvGJho69vFN844JLnipwQNhmGgufAuTq825gLTeG94LPbkGZk5F2Ldr
XP7db5VVHxEZJMJVzimWXXzGg/RDbMfwxpmSrCyrEGtZFOMbHlB4Xf2woggi3xO98mM3SOu+BKCI
lZVDwo6rk+yMP0cBEQKPUQzC7/YKQiHUznNlgqgqTc+Wlc4+XR9BR5LgvSopkvO+sGiec1OkEyTI
tjn/OTKTfEOGdEFtQ5SU5w/ppswo0yoql11pVu6lqujR+Qxcv5Qbv1q1aJ6cUZcbWdMeUSSjrmgc
MMntgRoHvjn9TBQ4eYXgGF22s/JyK/rOJnoVdmUFL6U70f8ssEFv8/E1LqzwwfMoLdkNNSywhW8y
nZ/Cg6/JfaCMlyApxRvnpbhHpNlcWB1Q6ztcTw270iGjFu4qKIDZIEEzt2ydmLTWXvgjYCp6oho+
ZBEPMBkouA1tMg6prNxFR1VgKJGeysEI90WLGg3urn693TiEX9zT4Co3fV6Ka4do9WKTlsE+7JBU
QmN1YetfWso9QWxp2QwG4cKZH7s9wee8xEESHAQaoX/8rUQ0pMt4Dpy6PQZiQb9qaE9sLRKnqu72
TWi0D71NfTl24EjhGzLl9jD+TllPV77KABFPUq5r85BHBt6vJDj+uQOl6s8dnuqHyfhWKDXhQq6N
BGKjMS/7hclVlSwGb3O7CkRhEG48Qzy0c7j6bbkf8rJFTy9bpFgdkg8ciaUi4sa1kbw388X7dgXX
hvYTMa23BUxl3iUFHFEvUzQl+nwEH9Rvbkcu3yLcknhtE6RiR6PkOljR48uC4Zj0HgXS7XFkrnsA
BtUWMd/erESxvZUAFnCN/WRjq05kz2YnXuHqL95dRHWsuj6F9nzYYSLKe9TFweA8Qp8DjGpa1sGp
g/FchdV6yopfWI/EZWadwXRJ0GfM+0ai0Z494zegPeeEKDJ5cmpzRbh9+IbTBLt3WGeL22FjMYQ2
wzLYl6XSdg6YyU0VMvhwkpMje7ZPEOpXum9B/XUs/xiLMDj2JHZub/8bkPw5vRE1vJl11S0nx+02
UuUfWTLxo3paUElU9QlYVvTz9ztT3p586FiMXT4F9//12X952e2p+TUTppk7KzWbB9od4aZmMr64
XY+yhE+ZenAEOsx7tIDZbMaoOzfNWH30Hqg8zJDisfFkv8zaQjvSRwu3eJDL7QjqY5VyLVvgH4zL
iyGczywODbw++LRxa5XvFGW/qtbWz3jOu7Ntit+3jyUuqANqHVsJ2Pb0vV3cHs1CahU90Nd1wX+i
znPUJ/O9vBDZf3/v9ro4oy1ETXZ2NKvcVQOqLTdw/ZXRlvGjqsbgvnAKA2FwdkS7P56Yu9JzU/Ic
GM34LIsk3kR1Pq2l8PsXdpwH4VntF1kdDr5ii41sYAWH8jBgQ974sozXdTwoyGE0Bt1s+ox7qvMq
9Mq96RrZtZeIsPuE0JEkJS8N8TyjLSQIV0+IZKdYKslmMr13f1R3USzbLxUjQqUzVx/7kVZVEACS
bfy6XmRDE7wnXnCs5rY4wqbD7ZFhwqAqEcI9AB6oseM2/rrzaJB0SQ6Cy0SZUdkR6cioiHcOW8a1
WWcpI4IRmDtBJq9Ktr/EYPe/dO+TGG4uR27XPth11Xyw1iA98EP3WkYkObojCA1rbK0HNDvWgxbG
1sMYxdY2mfzHqe65BjjDN3IQmw/Rq45Dr7Er9rVpWXd9vwVkXW8T6VO4d9FatTmIsoJ10nTaaUe6
XIkH0RzfZD2LcTxF2ZD2XL4SVz+ESjsNXdduzH5k9+51cmEOE4jkEeokm814j1PYfjSTwlybuWLS
lHQQmm8jqCyvGQdpkUQWSnxcJmlnkM8r7vsB8npAx+zkWUw7HT37bBqg8Z3hhxdfjdGGKe2mt4g/
ulgRy0uZuf2xzPvh2BfxuwvUF9Q7KWrUar26d20twwlbdoAUNAub4mQP5xr+xOnPtsBl5ALXp6P4
v3UqfN30jwKDhsTBtZzmPQ/DrZQzQxU7qSVvNEvIKtFLtKAeqaRO6v1vys5rOW5s27L/0u84Abex
gYjuF6a3TEMj6gVBUhK89/j6OwCqzq2q7qjT9yUDyCQlZibMXmvNOeaZ9AUTI0Ddu2c9o3weLbGb
XzCNYoJ34lXFex4sK2bXj6HbpzvhkHAY5xpc4vpQ6WjWVb7kXdX53EG89LFrWl/DndupyyFu5NUC
wll6OqCBaZjz773W0DkW5/KGDj4ZvQQADeueTL6tHylXXUmcZUT7ZMHyMjuXfQvB2vBo+6LtrVHn
5N5HisnswQALuoC15SxMpRb3ME3GKyjxRWv44l4RPtqk1q0kx3dejgZu9g1JQQ9xNOMN2M3NkF7+
yhUw3cN2xzjEZeg1zZX6gQGQk9PyUugRzANFJD3VY0Vh9PUw9IITRsOWTr8OI0am/H4PSKtZC+r5
R2kPfBKQpgyUePk2NHOCzbkcufjEo7omIyVvHlViR5coND7/ee5qotD4k3QCpqhtq6ptaFIIMYko
/iadoPB3OqUw2u+W2zC6DLtV1XjqTi0ScxsONiqnqcUFgv0zakL4pGmJ3yGYKKJFj6lSq9KLr/oc
QfgYRkM+ek1mLJlvVdtkLKbs+Nbeh1GXvwaZftKbzriaQVQ/jZB0w8aGXlWi8i2lhe4oAXW66Jyh
XtDjC1Ylst+rBrFsZVKXn7rUjL1l3JWTjatoVjEJhus2yV7jIbftBxoc+GIRJ8LhwErqFd8N0ZD4
Ng71OSfk8pDF0e6fPzvD/Ptn50B+Vw2hmegUVV372zC+GGvPTPyBlRuLhHNWqfe5LG9N7VVHdUuu
IfE0c/vbUOESUB056yTHnBnXsbgHvmiOVqd9dlwE76IKOvRrFd/7fDjkZn0lZN4EkEmvYX6g6asf
WyMeDsLXbp4IaawE6qQSiyR4WEQnmz6IlKdW01+1nkFIOwp9BbWyjx7++Z2b8m/vnCk9tRLvHlqn
YTAh+uusvmOQVEpTT97bPI2WiQ8FyGvojibcgnRWqd9MV8p1FiXG1guIyFPC5m6Lhzhs42+BGkKU
8Pqrx3hwrfsIad3OHC5DEvx+KFlUBnly6SEgLrsu4BpJUmhGefSqJS5IUN0WJ5aHwx5HkSS2hGiC
Msx2hOHduTtmZ1sBe1wOjHTNRH5ohVu+TxvjHxsEFi6q0bDJvWLCEDp4vTzyKzfgHaAkjDaXj3/+
wBBG/V8fmaGj2JAqGiopJLf2v35k5dD4OfNm450YFLhClUCc6YCyYESxSqddxKvONoBTALqY+GU/
puXMsCJbSOY8W0aj8TULX4dp5hMr/blxZHecJ0D/fqrWRjpvNXG/fo9jP7bLMplqd/BAT2YT6li9
tF8REZzHfjrk0ISC5w/cX45ZcsBO2gPVmyIbwTes5jETE9tsy2FeLGN9mcSZ+Uvq4q3NjfGV8jhf
GpkYHn0i4TYdQ+QSD+qG+bHx0ubl3omICKxjYCwuQstznhuoIqoRaUbhuiZ4jOs8zHHzDuRPXDfn
IY+0YxahZJxiI2AMTnZBln5UJyohmjUrbW8yh8MfmKQO8WIcqcUDNRufId2Ti9H4b3lc59vYnZZO
rUtzi8ZPErX+tbRw7UZIF+5Onx3HIY730lIedYkmZYnDXNkUjfZdsnZLst792drVurRk/x6D5V9E
TQxDRLZgxpgHNIyr93biNCdkFs2qhyXzVOeT0jwNlBvWJ6xqNqvtOEM+QFE5b/z7mWmDFrTaiR+l
FX63k9591phTr4HqjIukZUES5S/hXFLRnnCwjcIYDqYiupGJthW1vcukkh77tHsJ62IaS2gxwN0A
kSl9029S14qDE8jy6kY5yY2MkDe5q3KpSK2oxAqWFxs3j8MdqTfKegjQKY8sAEqjTp/innJu0EN7
S7MqfWqFa+Moy59FxgCK77TAh1xMC9A/tlQ1LLZqUF8dgYrY9EfjQEwtVK+meuTYqBjW+CSre4W5
AT+8TjJAs1lvtTcOnn3V5PlrU+KvIxog4SjnozYx5R7KkatIW0Xdbh4RtiYZ69lj7/uwUbn+M5/r
NYgWnrvvK6XZ2DptPEmG2iGn6wx3yRAXC3Xrkurae+3dSZVmTc3puX9l1wQcLTGBbhTLcA++5GHe
Mlsn2hiu/zrvRTLIt7DCjJ0zp2/HzcEa7PGg5GGydrQp6lwdo3GlT43ntAsv5HGHT0HE6jst+2pJ
y1K7V1nyvSVa9/+lqalG/7e6xhQ0PupOvDRoKVdW5sb7frSC++A6n3nXDS9+CjQzl432ZFVSeyqU
Ht+ErZ7Nac+yoBcaOZPa+SciZmvQxDrmxvic1YrKaDKNB+7K1SxWvb2urxoDxNG8QJmXKl1VtGcX
q7lyL82uOjI9p2DG01gfUzTnQg/N09dS1hXddrC6glQiu78EgjAylhbkR8iRjsG8G0iF0LukWjHm
t5jQl/QxdPqQRvBOim320iU+qZQjrbMI3OaDtIiUbyCPSpMMyanoJbWAAQ5WykMep+3T9DwB7+uv
L68rhX8KLK+6tvnAe1BKubY1vDs2NyRrMzS62AaDIjHqY4C1u0BbjFpfrKOpW+ipVXGA0f0qaEdt
kS40TPQ6+mJRek2mGTWohW5ZRJ6278PEfWxFQ6Zrv+Ay9UupnOg743isWUGMednU1aVoVdoDbsTq
L2kpopSpF43Vx4PH66bHebeELze4zIuiPK93GmDAZWm5xkVUoSDsV28xosbODpiMvcVtqZ/GLFdW
fhTFiLJoz2q5h30rhYZO9G96Ma0gXMcNjCUNuN/FRt+4DH1PbExtanxFrX3O64CgSgd2VeO9KoBG
k0MUmOLCgZSfLSV/n5codYg8Sug0JmQZh+toINwBrXi2ixLd2KZJCopGg26CtNvpT7Tv6eFhhGtc
vBOx4Jm2wDNhqdVhclu/9KCR55Fs4hHF6uZ0KPuMsNBJYLjFf8nZkloEXefw1wfUW7SW1eKmVQjW
Zj0rkTe1SF448b17T5QkhWMuNyqj7re+2s2TcD1s3TX+bblBEK0QGLcxHASiHpGtzwRq35PBjj9L
UmcemH4291K3zGWs2Ju5F+SRkJ1ydh1wiCQXGjZyA527XsvGmxBQVvKpUJaVAa4jbDD6qalRevZV
do01aVRrc7AkiznBCMJkGgFiOgk2eS9zBGolzrhuLIeLnr1FuZH+yIJqfAgIAETqQIyMPRQn1Wl6
GpnO73XcvJhrh8kDKltMXF3y6GdCnEkJTp5qvwmBnKJPntthmgfT2aBP0ICVocql4VX2Q4CCsPGP
flHXrwFETO1CjcNseqrbVceBtRUVxIIFPWINvMYXg7YrXE35YuMmfvbogW7ojNDeEFbwpCflZx1E
yafauRvT0L+mzkkbIEmeogjmEcG820274PVUGAcMYW3AEUw9lefRVNCCxDl1gtkzCaMci041gfYH
uxuJLyuxri8109a+9jEn/BbxtSJDlxrLZuPG0xjSt5WXTAMIP6b+sCsp3l7N0vwpDYXldRDrR1QA
34ehcEkFtH1Q0EJ7iCcB6PwQTlvd2EXrpkSmghKDjBOo9toSGy49B+ka52TMsSAUCQPaPtZIu7P8
a2Vpb6E0OuM78vcy2nd2KTcAFQlIyCYUYaZKet+m/ZT58bd5sBeqyrtFlfyEFWnB51ceI8vl6i+T
p2h6cEAHj32iXnPEqld8myvbjr57Sa3erXgUO4ukuhWykPZ70771gSLOtp4py1HV0HDH1ifBE5Om
Li7uPReOrd1Z4VYE/XCPWasiaOFH1N7cZ82QfFPp56xSS35HHektwy7nVq8P2q3KM+fwt90YP7WR
WGbx0SrJjdqhv8TTZXuysqZ0ng/zU/MDRrp3Uopvrhnq23lk33Yh5v6xRJUOz241ZjVurgHg0ND1
w1HzlPYWts1bROLkVXFcbZXnrrIpO8DiqqBRDes8OY5J3K4aCDyvfKA3VGHj2qgVucbc0GG2d+XZ
iOleu/CiJ5qKQ5vwa4JsYZI8JRNxrk/pSrZh2pzHmHts3A7fQ9NCpWcM9OGlDjJjlmP2bpHDilh4
eauvgDdQYxfkv3goVrcjtMFt5gbJw5f+gIYoPsbpn1KJPUj5LqrWLFZjl3HpYhkEUU+a4FKCCroF
FP2DGYyw2KZ/ILW982CH3Q/IMNwnx+6HkhHRPG0Mfzwzv4SghebQJLFEdbo3+rJY6sMUtWOMB0md
etN9J70VdnBya9N4laJ+n99CJpjimK1g5DFN1tSm7R/DdBIgG+ox0goNDkaFak70+lMPrXGl4KZ+
JOoN598kmqslbjP+Um8PE/KXopAGw5FCa0mbLqnN4IBSFtWLmbRXhUX3otF6705J1D5okyrU7l+N
PKxXUugpYmN5zx0ZnmbVT9XGux641ARrl5cwLcvVvNWrnYJ7GlbVdOMYk3DcpyP9shxf3DZvAeMi
oPYg4/3xUFOv4xrPzhPPeUqnaV9rJT84sZsfQjOJNolTLG0vt9/IwKxWZUKw7deKQAUF/T5N0p2x
dd/SiCTOVmuo36SVYBWL6VE0uCLWYRTBdB5Tm/t0ix7Qa72NL7ri8nU42fSOP3TqaPC1bnhOAWZ9
HUQ50RWwAbkKJGaznM+DAsrONoBCsbTU6Ny1kSBhTmcSzExy/L1QaTIw/LO2zA5iCLe2yZw2jFzO
Ml8+VcZ+lp0g2wEsOYua8XX+yKZKP55uE2WB5s8xWpK0CUdZepE0973XkP9Q5OrF8zOmZNFU4nq1
wmFs+vQo0/0I6+eaqX10UIyp3RaomCLalTrZJxhMXwrSCh8whVs/KgsrpJv9sMLMI04u38S9AqdL
pBH4JmdyjHYDZAy0F24XBVxUxnTxdQYh+4wJGow+Otcpr4FaDSRwl6SDVlgylhaDrp1A07nVPto8
GKiokmyDeZVcBO4up1GlTpqLk3lFNrThcTrnDzKSP4QRNov53TOgYlAcTSD5+avUjP4osRbbjQXQ
LLMRcIsgu/q6bMl8gmGBDsTZQzwy8PVaBNBPMrYgrqfOgFfuNKQGS+ZjIHNK4K6ko1iPvuLKnWfn
MQybkRi6+TswQfU+jNCvT3qGP7TruvEts4Jdkwwh6wUF8C5OuIUGMe3AAnX4FgfrjjpQwwf1Uphq
uWQwD4y2Cv2nNGsuPRNZyN1DAjaL82AKZvIw3l7V8lnB1HzyQM2d8x96YFBkuzWyaFHdkG7LY5cq
10ZFRj8/FXT1PQzBE/I5pfU9GbWEY1IlwhlW7KVCYFJuGC6TSOUZv5gtct5FoFEWyji6WCuLsjyM
LiA3X6jlGUCrtQ6nLXhZEZ1/EImz8EYGSNJbQprmAunr7GLGh187U4yV10TiUAjJ0k9Fpmw7xAkj
HhTLYPCzc9sVE5+62WmyzM7zU5A0shWF/rCOwtZb2z6zkRHzLLcB115ZoaN+k8zbB1oKQ6uh9ezS
daGV7n4+sEbTaXaFo72UKGzp/KvdyR1U5z5m1sGj3/rGwDQGlIFEJvLq5Fok8M9rjypI08Bkj7EI
1t5UJ9D6peErCYBUDM7ayS6rT8o25nsXAbDi8vWi0YO8i4p+p9tRfp1Pc76zr73B7eoTptMfWit3
Wh+G7zp4JRjETnkLJgIdLej6wCyK0Db1W2er3iFXCybabmG81gB7V4PKN+bjJbhoeXCt0FBuqtiD
nTXo4oxZv1PuYLkrVijjUehcBjVlpB86b0aGlW8L9WIGHViA6YI8xZdpqfPJHImeRsEinam/WNaD
B76aK946UFxmPV/fIL+OOmhyFJjcCrN+QMJsnDQ9LeDbgXGgknZ/QrTQar34SZwVKiVnQD8/mMk6
RbZyCLqmOwYZRxs2iQEV6OR2L6et0DOPmq72B6NuSpiZuvdkVAmhA1Wg/Ig9mI7C/am2HQHDQzM+
o0x9TmEBPYxIzU9uGI47PanHrZY73qMTeGIpDc18JpGMQNHKxxKQA9QctunYuJ9jw3hESt14VEwx
7HF75+syzmiBsPTv/aGDBFJbhGlg7YUP0S3zSWRoTnm+EFRkETPZMixsXRH3qHgMPr4K2q8vvw9t
8yIKFQ98BQil7JzkyR7d9oo5eCnj3r2ZxgShCLVDkvQxetaov1j6kC2F1hUvHNCElmWJ/6nW4ybN
ckKvU1AoXegPP8tUfId1038j6LxdZNKsb37JdUNrnPSku6xy+8hTtgILMdqVpNpEBjlZ8XT9LQJH
hamRElHT5P1jMr0QTi/4zDIfVGzej6nmdo8y1f7ywvQbYD9+/8a2FBXtPPgnS0xXxffYIqM8DpUG
r28RnE2PRSOJuvpHDyeV0vJTy7R6gei7ftQEMH2DyCjmArwDcpdZkjvap22YyUNkQ3gy9LuZeMo6
0RsafllpnmOViHO9Cq03aKIYK0X60/CDeyhRUGRonldJ6oQngjOtA5EG+KLNQDwPIKjpoTyzNunK
QxpM5X1cvaS63MP+VV6UjCl5Bs2Q9ig/pvGdG/SNPvrZWqSY2RV60mrC0B/J/Ir2rhFcGmBcZzcO
zLNImuIEd5c0hbYV9YZrUneIGsxUjIMBykzGEwiWMYYsn0k+gsBn2mrhKgzG+kwb1N+VBMjuQrUs
zo4p6ejYBRQ9T91X5GWEHqv73ClGUrsD/akM1SvyoJEoWQDnlSMbrrO+fo4tPyKGK2iWpJnExzRp
98gpoKrOIyNw9vjG5pOeY2XPcNc/F6VBB4r4YrJdguwcKhM9BxPWInDjaOmAmuPuLKwfmQ+vjwxf
/9jVACLSrr8ZEecpx38xHntKjSezpej1KektljOMRPjzzPEb6evJIcwj+vR6/+TllfvhO+PXRsjG
vDyu6tx61rRFbcfVT8WvCMlO4/JJBMDlGvuIu4hsCImmYH4Y+9Tafi1yu5S8HjMI7FUQWCY9WbV8
QyVmQhR+Y+EXbIH7kQgy7XL3XiGcTV4i4eh76CNEJE3Ph5p8jViGPyipIfkSAEf0LZOOzpPqG1QA
loxuJ440qYOnIG9opeTam8ucZ6mDE2SORB7H9DGUFAWAKNgt8GdsQSOXWPMiZlZRsdMxKh2ZAjAS
bhLVh+nbB2Qttell/pFwMK+j0+dvWVPIS6dZCBjiyjizfG/ubZoftRGjpRKjeo/DWCWNgV2+w5tG
huRNiYF3aFoXPMzP20aXr0RbEC5DtZOQDndV63Y85ZxnZSLc6/xUVoQNaGWHzMi+dq/zCzXEVG4P
GAPD0lvR3JLX2onktfQDpsO5U2Jj5Ln5BaxgtIgjcZr3yI8Zucm9SbPRdo0Gcd6iOL4quS/OPrmu
wVwwpqWur78GH1/L56/jstM8YzWEsl97ncbIPdEpDwKcMOhsQ2uhCO6wcvS+RZF7Hd0E/zIZWBlq
k6h66kyFzkRclk+ZWuPaA7+wQ6BKv90dGB8ylKo2IxnaY6ojIYyr4nstaJ1N38v8MH8HtpGAIRup
f4Z7ZtEzmwWBYXFpc3NL7kj9SXKKzydlVCI65UFCwChT+5w4zAa6E46ieT8chvRQRX9+Sm/sgtY5
tqTMaZw7STvB5G7zpodUAHHSDWS2TF0U6kLL3dtF+SPvRPg+bWCZ+9rwzF8cCfGP+sXJDfWnFHBe
bb8aWJcitkNvdYCrx4lY5fd52TEa6FTmPrTmtckKHsn7OAzeJurKPFm2Vvu9Q762VwHlHDRcupHu
wictLCLKSRUkb8yEqkNT9d2uKw5LoknL/Ckk7CaCrrVTq0zs561O1819p5jP1PrFYpxsNfSEEUuj
SiLYnqFXOo2kU78SywgFDSARSEDR4KbLyIWIO1eggyqIjCtJI5p3RbdTwN6ngef88nSNPCc2gj82
UDislbDm9s96+2iNcXRTzO5N4Hg55I4Ib3GC0mUsvs8vtZp3DqzcPoBXQ3Etgr2e+eXxa5RLiEu8
qZuU0mQaLzuVl+4Kj3UErnbn0fa4oBUaSeGBcLDR8xT+2/wYwF3kZjZBaSLwomgxbnKKJ23senyH
kVGhLnCti9b17TEWecRyIyh/RcpB05T4zpVH57jDRTrqxmvsDNqWiRkximO9JyzN/5haTQi+jbdU
jjSUFYkWTO+Mk1rXw0MdIucYq5s6GdG83m9wr9rBYt5tiSadL/IKAVHrxrPic66263aqn/gzxm2u
ZOECW6ha40+oOWqwul7DlJjWtiKcFslJvkdAGm89FUqiSyTRUiGM6BkJ8bFxlW80eb3kOmqIS3qN
/hSrFysbKAwic4WZ3KoWdQI9yIXD2vhQeBooLuu6VYw1tpn4wYJDdp4fZN2652qQGFPw4a012Qrq
RXyLWwHqHggYlEfLgs3YMBO4UUZHN0sr1iqGnfP8lFnpPUyqibNMVPF0lM1HnlW0F5p2KZaohtpN
8c01KygY+3mhnJhwtq/FE0Zl43VsbIlCAhmSX5FC4OYyu9uZLx8COFMfJD9RXZvGLy3xN76xb+3Q
fo5yL+SQT+PVfGVIzWFrEiT90AFo2VeTsliLdi7UtVUsRL93LdHshe/+qCZvNQAxaxLs0JOpUkKd
Mst5AgHJ2BJXJMY7Lb+ItiuPkOagDfsg4UI1IwDGqnODRDxc/k0TciPTkC3WxiqfurOKK+JDpDFI
UySipS/5HYRWbdFQPZ4MHL6oDAFE9T44mi+hkLTDbDXaevhJ8yy8WUNE+nHAarVwe5sFOdf90VXF
wZ61fHGpgCa1JHRBy/6ttrZac13nfr38ghckFkS8UTcvSYvB0AUouUnLItmHDP5Wlu1cBogUFwWL
JBEZVvU6b6XdFJUK5vEMNlLXpfWBVTJbMn29DPhQV18TYtZ+VxS7ciXmz03RxQbfhb/sDEw6NAvp
PlZ9tw+S5ujRdn1JPVoMkPdV4q4iD0tfua4yJz8DknF8t2EsKegn65WnHLMyjTY5opx1YtB1w5h7
nh/KUlO3/2Eeb07ajP9GhjgU6QKMgm7j9rGheoi/aTdigrUb0aG8ivJpYpOV/QkHtg/7qV71iFz2
ia2/0AFI3tKqQSkOdWN6JuiZr/WJJtdwD8XKq3vjYHnOeDIyS0WYQGs+DgOPK21DAggBJwmjEIQ9
4G4fOWMwMhCzrNsgtuYRK4MwrDNAppfwXT6H2I2OdPV+P5hFjV5ShunGccb0aBP962pjfZpdvfVk
7Y2UvN3BbP6c7aMhwZ9tlZyDkXYxg8n8hevOwcA+9GEbEK0IJjNxtvbPCjnVgGIN4zI/+BJOLkTi
bKMHofn1nNbp3sbu83zBGM7a+FGmoIVykkPlOxaiHW5qQ4un56tz0tdSp70wf/lezr2kb9fMUXLI
4K5Fk0FRkF0l1i+KyfSiqBhNOkMaHyZUZ6GKZKcCNN9P7OQ6KMoPz+nJ9cpi99Gm4T5kTq3cSf1I
jxLV4Ka1hwHxOWrVUt98nbyEdI9vrKt3qV7In9NGUFvyZ2dVO0VJgx8h6mVslWDxZ+mfbrfjlhjg
u4PZbNWKEdunFfWnUeDFiEvs7IocKbodtd+VrICWszoQue4tpyccVQRiD6lHCVv5L7mdMPBi9rGx
+TPPQmLgN9dt1g7PY5yk1wY8srEoh4GW80vZ4ZSNXbS/QeRlv5VmffArjNvg2I82CtnBoQ2sYpzk
svhYluJWVln7Hw5+++/HPgsqCAESa63JLVz+XfNllU6aa+h73uGGLmc/pAtgby1SDKXz7myPRJjy
vdLeJkHXc10SXi05Sy+AV+7ltFcnfvcyb1WcPAup+M7OTap6r43dz7n3ovdKtvpyagUjwyHfrlcO
C80PLisoslG43h0H6YMWW80xGQCqqoqxFb7BOREzE4mTotpqBV4O4X9Uqnauutegd1mpzz4tlhfp
UnWzrdaX+YJCJFJZg8NaVdSGwfxRBHZ80KICVaAW+/t8VgXGjjtkK3gXjBAc1k31pNNTAsc5yEQc
VL0mNi7N7f2XmW7aDUrPpgzVERxoIPvhPmTLVjeLTeACJ9REoJ2JIJcPVhIDZDZSZ+tUZKtU9Qig
L+6GSVR9yuwnP6OKw6Qu7tIcuZpK3FdxxZpovrL9j0BXJ/K7syr7Vf/v6dc+s3woA8+vZ6TSf+89
MU3Mkn/8kc3P7Pye/Kz+/kN/+WdBNf3+65bv9ftfdlYzh+ra/JzQVFUTf/0JUJ6mn/z/ffE3zeo/
ga5M7U+3gOnf//170xv4P//rGNTdXwFX089/Aa50619oL6nwHPrwQqoGr3zxrfSJU2VLC8AUqB1i
ntC5pVk5MayE9S/T5FbpmNpvJNZvuJUw/oXMC+aVqqmObRn6/4htRSYFwK4/3alAa5kAr7gMmsK0
bcvRJmHZn7g4tkZvrvYrGH3QMxfRS+jjhZ/6nWRx3XWpkpHWAz6VD2oWvQ+Q/ntGHQu9B8tnTLlI
lSj3iDnb2HsyiX4OjBwT13hkSkWQduqtpPXTlrjHjJDLak4GQn/BYr3vasbF5kApkKwGnA19KT+Z
n+yyTJ6dBrZ/d2aVtG5prpi95K4nJ6AC/i0yUjo8NoV5E+OlSQ+N099GvTymRvrkd/Y266poWZnQ
wkmX8mS7LyI8drV0MaG/Edy44epFxEtsfCv6+lkPrwrRXVngvhdddcbDtAljdz+41SLMqyUL3QdP
Ato37MdWq9ZF7yzg9C1q54d81Lm4eKE4ZLx91b2E/o2y4FYDoEgGdRdZiI6IUxSFR1/He6gpOOw2
eyFWFS+aG0vAjNUxIaepqFgHl2SOD+mya4MVnmso5/aW2PmVhSVBxW7oxcml0J1N6u0BGl7TOnps
R3dfpXTbg+4DuPATxdaDcKJd8YJ6A+B1A0qIyK9Fzcwry42j3RakT+XXAT3ew6R/LEO65yn0aj2u
zz54aQYZDbhj2iPxMvYNBJbVLUcuweH7BlCX6vgBn3OFVC/Y5USiLqZeZIQvMWWyUbvmk4zfIo6a
HFc0MH9m585irEWzRBD5ENrWsGZczkfPRAuMLWCwa9RyBMTUsrKjiRZ3ZMETs2F08kcGHVFJgmeD
dzGqIbx7dTEo9yZ8dc3xaJGWWrT2nZvlIiiyRQCEoMbYz6J3AZ/tI/OnlByZnmmOLisHhYwzTpGN
MWgTtF1+cSn9eGeUIc3zCej6GghWgwSYAriONOdRlvkKAv4VnMxKuPUKj8YeEAmz6I7sFxe08Hsp
kk0Rk2HVvOdV9D2EBY2WgTRZku0V8jXIsGCF3SoMBMpJ3bH3w5tgbJIrwaKKlQODlLPU1GMGPMc0
hbtkjT22AmRInT+MeARpxtSnehKT0+DJdPepLVuouEBYqNTBzC3GqNiYfbAUxXAfUE253dpu4K4Q
ybGeShKAsg9O7h2s7KPpMQhUGEhHSeCMAh3FeHYq+5kEqn0B5/mB4Hfovs1zpSmXLjgU3rZkQkFy
n4VCLUW0zdwlig9NAT4pxgErCppA1UXCWa+GTxi2PwRGij4fkwfmA+eicr8lVps+mI5jP4VSWXdF
uSP1mvG07pO4x7QXBkD5DFWFEAdqOgd5uD08Z3WwMmR7NKrafaj4ZifihEkLUqvlYyV6ZIfpKoLI
qpf0J6pSfMuSAgWDt1PIdNBZdrDI+87atLLDBRLIFYnHL4XlY45xepKt+w1qT2tUDiyYI10yxLoE
pfLTT8DKGcYJEyz0Po1pDrDacGvH/s0Bx/KgJsZaMbwPbv1vteYRLen99K0pUKzNkkXvx6h72pNw
refaKlCQF3sNeDx4bAffJTOw5dD8CHL3WpQeCz/3M2UWt6i8cpURlrEymW04RvnOUDFA52WdzSz/
LEIkd9ZBVRS0UtApIvrTQwybtG3E29hUm4BkythQ/VVriHZBvbHVE59b8jIJs/gw5cKtYtvD1ZTu
iwL6UrTTo+qERbVeqHtRaq9VFF2dorrJjjyIVLY3sy3Rv2Zrs6deJKc7zNTJxk6wWv48NPFtSEdi
NMEkk+KUlf6NYQInbrJlPA003dkSrMuY/92kERFKbekXOA70AJ052NJ2WKjq8CJpJBtZTOYLnSxW
Sb0BSyIAWxK81Mjr6V4FsJuIQ01tToOIcNHlEAwIxYCKrBVyFb3+PWWCUEOpboqP1Pvh4H3xsp0P
fk4MT2n3BIN247Y9OoUpyntc6+BuC42ul0gIiaGZp/vXriBDICkcUlvVQzR60NFT2BrxlEnCACgu
v8GVXKQh3XiHvF1t4evg8MmqAAeyTIpmM6UhlF6DNgt2+EiRKvJj3asohycPWi6+SakcixqPb1Xu
8Sffy3ZsNiGCjmB0PnKiZSNhnKuMG8NInOqixREk8QMuTQ5l6QMGcFEy5v06sinqhqo56Ym7J9Xy
FbAPWUv6tuPK5ujDymM4RT50MWgbn1qYygoQinkjkgM/enD2Yi7Ro7023BwZZF++GXb2S8njn55M
voVd+pOOD1W6iB/qqLirA+oyxY+/a2WOE4XP0bi5AflasUlzHa4NtPt4Xfv1e+YVH7g/NKY77dYM
JBkIfMY5vrmx83sCid8wMgE9Tw9q7eObVDZdwh/M9INguk0PLlYXxq201ZObV7+aol7YanKt3CfM
FFMwNb2Dws0Jic77X6oSnhAgM2v2P5uK2DsmuxgjPpLuLa+tJVEGa5La1mbVgwDxV0UP1rYqwqfI
ch6IwHkBx64XWHiYLXIZ2mfh4yiHhRWUsGUr5d2UJMdWWz8e6S65JABGd09jnDFWn6lAReuJYp3Z
yrHNPP6fbqWbHcJnsH8ZOnQmP+PCK7eyJwOdsMH3RI1XeTHciv+i7kx2JEeyLPsrhdqzmqSQQnLR
teCgs9o8uW0Ic3dzzvMk5Nf30YzsrsxELWrbQMARER6OUFOlirzh3nPXlgJ83GXS/GL9ejFRnWBL
udNmMAmF1rxppXHGXnFebYs8DbjjoOrGpkbRLe0d3bMTVMZPaFQxmB/7rMUVEHS7CseuScJhdByY
BViPLfY5IknDVhL8t3rM/ju8H1l6cElmqO3mxZvL+14Xh9lkukeGblhUziWptnDuG/QI2ni2Yvfd
HSHquY8hc5/vRHNP9fxY5Iwgkaat5rXs+rOsep5fAFRtVjIA1YBXF3r5cjvIyYs2J5Z2sW1CDiT4
Lk+/3WQghLUMncU5WstTE8cMN0waqvnO6Mpo7HiMc6up/A1BpIGSzqu8S25WP7SpJXxOvIhi+ky9
wgLXQhj67ZhMtewVyEyw8kjz1FPPUkfMQWdaTNqzoPZeF1J8s2IIFJm2unf0qm8g+vuMWak1fhud
GVlojdevW5QULB1urhLcd7zuK327H1DhW21/If3q4GkED8R1/qbsZJe69kPZbkctiUrvtVuLV1sR
y03Qbc94cppjnnJt7/EwVR0OYd6MrXjppEmKOFNUAbfcNs+aOT62XCSDFu/iEgFXVZyyE3rUWxZe
lx0s6T11lnkhMwa+w5qcmht0u0GMM/6wSkCrXpzsmC6GTl/d6yL9MZAIZbnp73QchiOm/chF3x1Y
rhaNy45ULZ2DpvnZmh74NuDgmFkDyTVsV8NuiYc9nLuosdtPvhqY9l4dYf+sBggCIGgQ4XmBZm0v
Rrt1USw7kwDA6W8vi1v0tq6dtJObqVev7V7lKNUTmFNGWIINcC2DeLbySAxtCHNniTaxTsQoArCd
4KrO2Q7SfuI7Lbp+/bY5AKjdMoAt5V3FB36ENl0E1bZHzIBCUYfCn4K0PQwifidkFkDnFK6g4IPB
TV5KcI9wui706E9YKHgIGoHQE5WoUCzh0QHWxIolodIocQdTtpG0gLSZQxZNLPE6Bcu+jolgYKlh
3CJnB+20lPN2Vqt147P+xiMK4kQR2t09kzeWRIPQs6AiHmIwjH1tYwJmdSlAM4STxpTPdJBiwZaJ
Ei7foC3iBwNZhvvaTJoWVqOzc4vpu3N0MChBp1boK1QnIQJ+0zuzOHlc7RscnStJ/Om4btguQ+Rh
dwnuFm2bc7Q5c3y5mL/sdSEy0u1JsjK7yOnU3kgHsn+GD/Bs5/EDs+HTOuYnnLlPtymF2acvDIEv
NmnGKQD4zfk1k2joxK/a1JzI/YwDrA7HwgSPyIUmwtjK+BLhgLDQcH6MG5WpW/jtKk5k+qFkIbBo
jUu0PASfivkjFgbjpiJnGsh/QkUXQfs+a/bNLNlSlBqMPsbuMFZIzvt5PMFOqvA3jF8WkYKxu57Y
yQPTpbGwa+6oJWhjF+eWxi598Ufl7Uzvwxi13ez9whV8KVS0dZL7yB3fCuKbNaVR7D/jYsFt2kea
w2WWFmgsq+QV28thq0nBip/0FUFSN6GQMuXWYJvOUDbOH8QDPNcN+wi3+FE8In5jUB8Xjy258n5u
5C8ETLjoL1hK8ha+OL1zThNL7sCrks58W5Sfuh52iB7H9sk2fm61fUih2u2Vso/5+mZuzTFncYWV
QwIRvJX5aSBpck3R/bF0Qr2R5nMe2aNzGg6Zs7EEGV/LxDyOXnq0iufR1aj5hP0yzUgT1bBfxjIY
BVI6omrmCnFdjuYEiQOP64DjjSV7TTyFjWY4eSwr7DKGeZVKHm9mJ76DjhNxlxG45ttUw5tj3Fn9
25AFhve92nwBELj/wdN/El1xjnngNjMNmW0FvXXp5mszjL7JSWjGnc/IEg/Ue1/yoVHOThVxEkgj
beF83aqOefB87Bw7+5b2OL90TsDMv3T0k4N0P52S5xVqmaYT7zMh2zQoDsp5x1IoTJNo1RCUp+lz
gxRlMXqidte7RCAXdvtnrH/RtGR0qSgWzLPDQ7VRWtjjG000JIYeusRvYXvAVtpLp+zHVKUXaRPe
lJQGuQyJfaYwKMOuowAzkKWVZEbSfpIpued3i9+Zo8YD8dhhig6xeBb1zOR4RtSpo/E1t2Nr6wW1
fsxQnX3sQiyHPXI1LOeqk/dKiM+q9e4XVZ0cTE+V3eI4Mlk4NN0PY3AYNtYB8qvzrBr9HnEuTwMZ
Cf62djxvrBbrrOdD3OaLnevhPJOva4sHnIoWMFxxDwfrXp+aOHS236x9LrJzXpgT2b6nZ5/ZALAz
W66TpzODVE+TsspzNY8/EwDVvl2Vyh/ThMugdE/8LIRdyUhO9U7CFvP55VUzqGxH61cO4RI/4bG0
+pdebqFlsxxo+iqq1u59bvUfGEXCbiSODiG5lxdnl8lqNmQ0sN2uBGhlyO3QlNazNNRxxHpJfJJO
Nlc+ibOBhAymRzDO40fFtMNWPK/gWH7lwg7NXvwYUNKZELEYYBMW0nZPXTVSSvTXMuUQytT42NTo
vBS+75jwMnshkme0AiavAB1Qps2L9uBQEPiskwnXSoqPJTWh67SUPJqs9lZOQ5VqVwSTpCmm2Yn5
AHiPIX71ZgvfxXJIUh3Xq6TqZzuroLdIVyRIKBpi2F39YQaifchamVymMgSkSz7FhDl4JnOt3A+Q
W+gSupDlJ9yw0qBEOw9N/tNcHDxX695EizOU3mEzaPyzsrpak41TKQN+iUle34skppbexJ2zTQcS
79CBe9+FUeysrWx3BWrlxRGvCerasrwTyDjcoT2k5FUAtPo0hhVtmv0m8FITVhsNqTtRPrIjWX8n
uk7ao7tvAPiOX9pQEkOrPXn9aNH3oHRzeY6ZhqXWdHODAAkRxs+8gOd9U60la+rr0An6lNmdsn8N
Cuizoj/zzQr+49DTipIZQu5No1vGtcDBYNAzUYyM/aHuodVgIRZROlrXYcpCg9VGv4Z5zmFkfYxD
O/oVfU6WkYoG4pANLKQv2KI7yn98G/yQ5Ucbf7Y6Kq8ZaFpWY10wdz0BJI2nQP1VZZCyjcDNaayk
Ty02G/CTK+AQNgn4kQynkm9Nr/1cF0hk2KLbNICdPWEM6q4G1g9kbI9Q2PpDbsqTkWlZWNBOQA0/
LnHBkN277+N3jQqHZlx7LdLF22XtcCnj+I86dkwstCnmhNNN5nfF9iTM9JerT99uW1H7QL5Gk1qE
cca5hX6Z5W3O5Oe2amjX2N/S7U+B8EaHWzOxFCaaa1wfKjcJNbisrqsxZaWdZrq6uSIsiHnpHaTl
meQsXr+Y30YGP57iiaSadV7zNflZNkOA14borVNB0hDRS8LR7scpDeEiXAvbfbHy8q6C/eHm+u88
o/l1qWqQSCjol67hT/p8hknKeC6/rem78QDWKeobYmNYm6QoIalrV3ZI73zEV43pQznPYeZ6O+QS
Z2o6tyHJMBf7jAiSGAIhNsporKGbyzWy7WsCLI3r6GHb2NHPlBFduKbUltmvgvM/T/tbuh7H2oK+
MplxCE85mQTGM9MaRD2cGxbJwPPS3lWe2nXtk3I2RpAJcz6uwiJjAcRQo8kkgv22vlQ5+K/qvtLU
ySytb7NWJ09R+0qUMH5VFIiZrMhc1UkMDHvbhHO9q+agcrddo8R35/o3EahyP9wi3m85GHLSxR3+
l0VaRYvTkWPiPI/jcRnYkbsOhcsQDcl4KNiW8jxEqbx29GFgWR8cIvi0lu6yyo/NIA46tWKnBa0L
F6S9zNPrvAh/zqpoIv8SEAH+7XWI1qI/eiCkJjIFDtRgZJimlPyQwotDRu41m9BwJCnRG8wAhAo+
QmLVJ9bBjNE0BJpDij0h73CjpQfFyrA2hwgJ1Q7Z/37rA+LKw4X13HCrRBhcifYZos5+tuAQg4TS
9wgfo35565hIcKPtRUZoFSlNbO6DWNciPX0tmz0P5AFvEaobItuIDht0fM7Vgjj/QemPE//bKv4o
CFNTDHMp20OSPPjsVGB7P+PcDLB40Ni59+18jt2HskQ4iR1Dt3+OWQVgJVbBllXXjjxkNZivaQn9
sO6uVOdbW0ftvO51rDs5yC7eAXwJKqyLYl9KQmwkXyNPRcYU3xviz1APkZa9DDiRk9qJaDHC2h0Q
yL7qhkNMnY9mhtOif1pw50kHDReHSZV6h7L46KajclpaPlLNmWNnl7z5aW132vjaTcWVUdchKx+y
AeX/BhBEbi+jPvojd9RCXKHuBrbFyYyK6EbA18sftducTPVZ9avcE9B3pv5xoroUsNOta1Mz09nq
F7Z6T44jHhatuIsLcYmXGJG0hr0MkmgAA848JblzZ5hCBk03/MCdfGd1cL8UOo+oXYtfJDe5p6Rt
NJ/NzjWuk5eG0XXHqIsNNPCS5I4I3xgZPhF0A3QqX2MB1FoGIUTx2xpPX3NK7G+1en7cy/JU9Ypn
9NbsxdWvRWb0PpLiu7wlXSXrARA/5RUs2gtt+miVSOzluBtdte9Ze2xsjTZE/nmLY9/enuoGooCK
4e/+qkDAegpGFGG9+bavYgLLOD4SePE1oa5q/qGNV3fpdyCV9/ZKpceqRDgHMb43qdxt7cmrDogB
Zln5BinCK+o+jegp4vuMqxyf3M/M/qCMOKZ0QvOgdk3Wtr7T58wUWHBpyX7byC5mspTjo0iqvWd0
ofTejR4fSmsAkSbggC3ZjEAD3P4xkwCsOFfqZPYTs7y4dUR0g0EmS1Lc4hww+4QbNImgduDtVzC0
ItQ11ywbRrLTtPRka+LNlcPTvCw0Gb3xsuH3HJgdnjZABGdK9iWaE/ZXRlFSR/KIw0JimNcDTbc9
h9ZRavYeH5MLNqx8c5REWMaMBFEOS4AeTx2+LUpMrdONMEbWFnjj0oajNBkHJO3sr7mxHdz8wa7r
wN5UAxJxCt2sB0uV24z+NEZdcS2B0hXrS/M62U4dzSpbH6vCfFnM+ueMwDxcB+VAk0zlfl756JFR
P6zZrXQuOLCqpIKxnrAjU0v5mIqDMhvrgkzj5zrEzkucN8NDLJ7dWCPdz7G/W5Fdc6/sfzhL+ZZa
9i8XmtE8GMS6iYR3LNf8aW1exLTlD33Lp22YvCWe3X0phKEHzR0vXj5VdyAatEDlnG+lOTK5Haks
tPjRAzXLH6nGKEv1TxKgx3BeZqD/jPJPKRxW2fVXD0QYLn4W6bME7S0aCuLtaUV+fZgM2nGRzT9t
fT5SSS9hkpis92TSX6aEBCXRkjDm/YhHYDFluu2c1HwHgRpR6w9hP9/CgEEpx1WJuQ+LRIbW3Cdt
NvU7ANJBNywveH2I9CQJ0al3Wc7yJcUlNpUHr871U2cYfl9N7rGaFbiODEFEApEj84zLkJyKK5aN
KegKjTTH+ZdlemnQD0QcbuPv2EWlqueYVuuaYOyKLeRIvV6kr5kEZunUzEgB0JW+IbmrUR/eT72e
7oiK5VvcP6deC0Ra3kI8dJibW5Gd8hgml+P91kVLIdYCyCuKPgt1OT9VVg0ta6w1X27tZ+qs6d7s
uGzVML/Aa3F263q7seWC6dnxKI2cBChwhrHFzl+0kdpLdCKqwWjN0jLOPYnyvD8rx0liBM2kKGvH
xojMTMuJLdnAUo1ZfMr5uAGPD1sGctBiVtiZRkUeCNOkKR5+GxuXQreQjkh89E5JafjOsmPqCABX
xN/xzAs0hma4CBtIeeVjclXBMMX9nqzx14y9J6cYgm0bu2BMe7xs6DzXet2xlfJAc2oEKpf8OZie
ZBaCWXH7VWcsz7IjTr7nvBqvDfZ6aNM/1i1Vf9LtkmXootamOldSzX7bc5DkK8EXRjX4FTSinSRB
2UzX+Uh+cKsPKBiZllF108WsXs8YawkIivyd3YqlXoPvw3OMFYr9h95Xh3bMz7U9upE1DngVLUoV
jl46wa+k0pdgMUfKHavt0AR7qPnXFjQfGT2Z48TUB7+0jQa5gitEJLm+Oobv2g2ZwulEZS4sydDH
ZYpCcYtE5Mhc/Cfe508QBBd0nedqEMN93plP/XSbmc7q0qQavo4cdHwjx4j4OuULlsTU8WbQrCDD
Cq8s9+uCV1/06ljoutp7ph1gpcRqJYyrqXb2p51NfPNxQTDr3badV0O1nJhESZ2f0I1fNnQJFwnZ
YLM4K5y1j6MeRZwj2oqrkwth1Ut3N7UkPdfK3bdsrBX+N2Zbl4wJI1IyHviZUBJcmOJhNTTc3G3R
RQt/i13NAaOTLHhemCuFcUxKVQfpuVwWC52htet7tAMLovYI5fNKnabRlNsMsjDnsbBERqsX3J43
LEAgtuaOMl4GprIWbrFnh59DmLP2B8EIW+F31cbp2+zhCjS74ahXONkcLGjB7RDwyqY56vGvUvI5
bxNuB69WSNNcX07d3az0UMsgSY6KwGINqiu7OHhkupczZMkKv2JC6Is+M6KuL6MpE5hcRXvLN3yv
9WPLW3tveBN28BEVrPhdQPcNzF7/6jB9s9nPmp2wvguPQc20Ik61ph8SKyrzNv1ikd3s2ie31Vny
1MbRja1jag3uPtmIQVxITPOnQWoH6ON3Nod3kM+tvYOJ7Twm64b3IJ7/rF7Vh6MHtc/sTBoOoz0v
eW1e2/pQIO4j2cPDNJwP1n5YRqKW53W9jzu+rqtePOUWwY62V0Vj8aGTeXmdps68U1U7RcxObX72
qd8vornUUrx0iUfqQmsf0DySFotZOMJvrXaoYYkLoD872BiZ0TWrS3v7RSLmu8xi/tPK4TVW5GLO
OilOlYdWHRpbqPNcPBXpeufWoLZjo8oP2KVgTDqEvPbjBo/MCJRG1GXZOvg0GuZ4pV4MZDSykCEL
tdwVHmHqRQIT3EDz4JFi4btsH6NBVwyW587ea7IPaexgM6bu60StygRB9/hmOrwhlBmTy5nm4YTn
ZoAJ65kOnBP2lzHiSGXZqBtm9e0q5z512wtkCBZZfZ1HWm/HYFCr5uKqFP2Kq9hLZW5zBiIxZaN5
LHKH/CHF8kfkps1iyPhuzGxFHPE5IyM5AyD+UhmBLZuEk1+xz5wf42Q+tXoNwk9P2n2KRN13Fw/7
bX0hN7K5dXD7mrzBtRx1yuyMepqUpkQ5fTStTkKkAhaqstW+tkbUd7nxBfdFXIqCAJaN0KTOxPBp
rXeyHNkglfAP+VGOTQZknvo7Dq1xus0644IM9ruJwdD9aif3sjQZYTnoNOxkQt+XTrpfjR1sF6ZB
kZFR/9YTl46XvhSpS71ds6lOXYv+G11JNNflEhWbhtWnG8j/TcWTx37ratxSC3CJA2fmrhLN7RDc
gmWtmHwTWkTMFvuxyi7FReWMuNycwyWzxuRc5EhisOswxFXveguSR88vC5qxCB4WHQ2ZIw6DMj3f
OOfXwGjJI8WGmgfZCGwbxdfig1ZyrlbroR1OqsNqQk5W6UNRUJ1wPhL5WZ9XmEPBDPe4u004FCji
dXan51LIS+F2POnt+Gaoz7TP7Ed9efdSvcC1SI6F7Ke7qrSPhpcue8LiK1rnCTiFnYbED9pnqsyg
c5qLPXvjnp+bk3ayGP1PHqHtGgaG0uYDGI2+gmW84NDXty2wZ4UmSpM8CmMZpV1Fks+wsNDtSJKA
tCnDciCZ+ib0MBBpAY5tfZawr6trXfONb1E5Ix0iEvtFqxmAkPq8nYyE9JYqFhhoqV0qdB3Myduj
NTfMEkuCDkvphISaRShnvEcjdrtbBeZE2I7GG8/V+uzQffVwDV+XbrrjoIc9zrKQVYxxET36kpn4
JjQ4y5szrVC9my/oh+9Nlln3db/eT0wcCjfPXrGJftgkrO8UvnIaat7rXDKPUnPssjR3biFfhecr
b3tvlf1Q98w3HBcIgA3AzSS3aKel5lOp2xyyI8hjtLQI19gawats0icjc9IQK1pxG+STRO6btsQn
PxWIHhJ+KRnpjkChWS93wVBlY9DRNJFcT17ZTNTQzMj+aAP3CpL4F766lvca+d/0DsjiD3wFY52g
FaDkDldZPW0rPn0UpmyFVrjxOVc+G3WCFiT6cEc/l6TnwT9zr0wLwAl8MORGKDRXqAhF01wXg2LG
dqkT+lSFSbPhEsTgRz/DuM14mvICGUDGq25RiQUFQ5VzqnlbuLKVRoNUyzPFfnou4JukLZwha1iv
aXeG1JKHbmKOkaYa8zFd+YVjgZ6v+PJqcEzdzaEhRX7nGTGnsOpihE5mfL8YjHJ7bam+CslMuSZx
Ooznxtp5WPgOvEZn39RYmYQtqj2uoRh5DHEaMbFOISGC2cUrnfSSUAL/9Xf/9e9okNRZIUDhDbs4
rLT5IIeDWDtD51CkHSscMreUwV2h23bAMI4HPzGX3QwBNpKAdDC5z0/agL5Kn/WrHKwabH5vwLsM
K6WsaLKMnnCE9YuA9DhqMjs/opDR2SIQEJznTzqL6KGuP7RtLiiE1UohbavjILMAVTj6M9toQ8QK
glL21VOCj4L6ugLMNU8LfkUR2lg7/LYoEz+ehzLEsfsKWrljcu183nr8vZUhgZRJLPbJkPDCALV7
yXyt3J5ae5rXaxdjFm8EFpJOGafRqa9WSiiNbnS4KOGoC+XdTUtNKrpJ42B5WXsypIo8M58eWzlf
hqxm76mz1V7SDOifqXiQ4k1dhKnfJ6yaNNe4zoXQrvOo+5Dg+G9EscdN22OP7Y4YuFOEBbUWtoYr
98n9ZjLTcEm2oKgCmdySR7L1YyjNBrEGo1e/RbniJ0M2sZuz8n3nViw7IKoG2zrNp9zqT7j9zNAl
HQNzYjz7YmOqrmXABjRzrX3aAejvGCZ8YTvWIQPs07nlZ6FRUadrLw8mztB+uWxZbJ1VlXvsWZxL
O+oH1cQ5nu+jsDtq8UH/MqffpldqzG31hTlMR6mdEim2NfaO0h5U25Lit0kXm7V4+6bpeoJQEklu
48bGvqCI8Oe56x5jZhOUm2+xcpYjeV5v5JzyR+aWhdMAt6S2p08X2zvN0V2tDwe9G5y3CvjIddL5
FpPG5mNDyJ5q9djViQ0RGA+NqXmoOxvUnKv9ZHk2h8L0BZWTJ5mxV8VEjWF2WewS0L8+YJarbWo7
WaGcnEpJ/gS2yaFEhqDNWOa3uP3Yluxb5mnYGPTFJkE7h1zQV/bil3A4azu45tDMfUtoP7VBvi3M
/Lo+Lq5rof3yNPGweS2kXjtpKcztZ4t6R3eXyB4nxXaLbRpTGZAcC5nWHcFU43hii+VCVcNpTP1f
FjEP+Qi1Ye4Qt5JMRhSrFJHGkRtooQ5cBfAHYloHXkFKWpTVJgevUdnO25C+pknylVjdzvKEEVp9
JUIYTQUeB/nile1FJxjIz5Ej+1PDgQnC5Oi2SP4ThCjZdmMhfrRVH2xIruZBHKm680T0oaVqK7IY
3g81iiArA/ZEoPGXPcPxnwYPbzgCREBb6GfipYua/rbeoVup4S6GNh9DbzlbxNt41jpL7WZNP4ra
WFBnOI8w4p9QaS+BjqibPK147e8Vmlxx+2DkFjiD5S+4ZjuXu7er4yA3eYJK/b5nzj3k08Nqpcx0
N6LnU7P6oEf+NQjFNaSW92RY+L5tze80Xxw2l7QeaX1vZGRgymeC0cJcoirIBfJsAqjifS/gezs+
7dW6S60esZghQkaXy45CTu1vbvlUYs2CT3wqYlfD/kUfPZuz4TfzRNiBlG9ujOXdAj7gpisTlnmz
AmvhVGSydOnNDqHp1t8v1eI+e+N6Kga92WtG81UTNeAQRh6ula4fF9Z+M+2PrAvrkiTqwUo89lpG
fnJkcQP2/+BjapEgInVqUxmtme3y9VkOHRExtSg2am9viJCBo63pyV/t+0VjcImiQt22bPVMRnN2
m5IxrAL+VQd4/dyg8eoRoduhr0dQQikuvHw09+Zi2n5r4owqbY7hVGtO9oRAt+vZa2gwHBjo3SB9
sAFulHqyRR7qDENI6xpvA0+gOdmZP1iElcZNDUUSHfFUlN990QETHOwNlHQRMn/HqZn/1NcZtUpa
fM68fpYTeYQ6oQk8LSPoBpy19uKCCCUCGdVaeSQj1wCHSdZK0hU/vbVvD1B+mPu57bXhi4lG3Qz0
GkIWcXEZm/+yW5BAV7ygeJT3pDdYfs2y3zfB1PiIe5YwBaOzb5fkycP+jTT1yRGT4dMjXfjhCD2b
+hRPzNwQEZy8FQsTW4phYkTyYsfYhQdhjaEm8CXGk3CZcx0PPVGp4WB2dtSMFftdwHtG25JMQLAM
suoOQ/I4R+ZWyGe+FL4iqMVPZ4dHsEabp5HgwGAFzLG31zi1na1399YkEHvyw9wPwDh7sjpU3u61
W0ZYJqt0N42Mf8fFmpF8d0dhmetDDhYG6sKlZyNccFn9thk1DS5gpG0qDiwUx9q5z3rB0d69js1T
T0hwLX9gXmXlNxziVQvE/EP2z0ZOecRZihcehk3UEZksvSJK1q8+/jJ41ThplwGsDv2/5v2JS4RV
5MZ580PubpS3BEHKcDQz1g8LK8A/cf/kihYC9rciz66opr0Xfzds9VLeDNdrjoqAtHoYTkOS79LK
OsvBwbZQnCpjgjKXBV06HB+nhvu/dHYDP/gcs0FpUIrukBdIlNklWW6NFejyWjki8lD4Yxe/t9B9
ZD9MHG423SUqIxJWzE8Hp1d3U3kXNElW+zokaDpy7c4lTkEq8y2RrB1GkaEntX8ZK9NEQFqa6E+J
O39IVAQb03h8gb/rfDq58QNxaTdE+D5TgA8R85JV9yw95qt2/z33h6p/K0o8/RBnNN+z3vr5PLcO
qwrx1jqy8xe262WNC60QOy9lD94GcY365AalypE9o0iGRzq4782UHIoJYuRoHXsMlfpahGuR+Kpz
A16kJsJ0wtk/T36WfDgIYYYCvcxShr3Qdp77vWTdQ1JONF2Z3+rGQWTDiTnACc/NdUxZeWr7ammu
NxOFxS4jU/bt+wLSx8PagOpIahG6hLuBclTlj/XwUYOfJk/WnNAk9wz8t8yM/ZSRoSHj56JnADzq
yNnc5Mg08mGAMWxZ844gJZJzis6+La1tJoZzgZA7O0zrSCSazcwvl5+jO545e8zTUml3dYo/hJAc
LnStuom/DspDbTVsLstS4zE22V90uoZ0Qrq/RWnyxlkhDR/RZRedRfTIKnOLd5sQ96Np/JRELlI8
ij0lSyjFfCaX04eB+xUj/NbGD5sSqqVyM9OrtJqragEvZredSbUr0V1UfKd7ubMn/lFan4pwnZ05
kADNlGNlnRxOev2RaOXXAoVQLHqw3MoSWmVzKH9qU35y1/KSD94Bxy3BEmheM/k4U6GSHXowh1QF
HmzUJbMOi+a4LEo5cdgFnpEPTRTrG3lT2oTtA0lAGNtcEYn3OHYtAO4NFfYolqC3l1uGbtS4yQls
8X5cm3umtNAH4fZW68MQp5+6t766zhQy8MBQYJuB6vtranU8aJR78B/DDBlJz3baVMmxXciTsLR3
zRuwqiMYFQekk0w/EUve1C19d/A6rPkosExSnHLyoqWtoVtlx1FYh2HgjJnmEXS+eW6AZtRzHY4x
/S3WBK15reSJ+e15dBMfxOuxJpa0Q4rPZTM+ZFTA1ey8iZo614uLsLfty9hbH8X6K6/jsCvLo22y
XhQhgMaXuF/OuoUwd9V+AGRjKOhcNc56etAPYaeEVcSpQfhYfkHuGMD/hvY1R0rTCL1A7OqWO2MF
0A7Uq8jlyRJUkfM43+ncjkSPHvK2+RqJcGadst5uciNwh+zjH1x8D38Ztv+tnqqHBjXB8L//3fhn
Bv/NHUd8kW140naFwD7yL1j1pszNta2tLWQrpQ5l/prAPg+7GLFWA467yH6MFh8+o18PmnWVTlfR
OkVAODr83TX7i/P+d3/j318Phsd/tFX+yz/+Jw4O/vpXy+Q//on//J8ZNP9/cl/qeIz/19/el7+7
O//Jffk89t9/vv5tD8wE0+XfTKHH33yYtz/1lwdTWP9hS8d0PLSm0iGghpyKvzyY/I5puI6r2wbc
fNcw7f/nwRTGf9iesLFbuqZjWK7Fh/93Fya/ZZqGabnSlDD3Pdf69//76v7pU+TV/ndP2d9Mlv+F
C3DMm+9SupD8hCkFhfi/PGZjKtjG4icJRG+2uw2a086tZMxhbPVXLrAsKlYypQoX1S3YsHQPiszA
nXkTBpssCBEZGSk6UMWw7P2Gl34g3vKIsu7dkhjcTCO6ealsqkcdawmUq6NQQKpNPHpSnDt0KEGK
nLgsXysDWoCasj1Qu7MJbI0TiQMTKOrDvKqrxoCybeuHse921bC+FVqchGJcL7qUlw7/mm8zIq3Q
ADJmzF5rUz7U8UA11OWXsUvoihXZzDm0iMgZvTv6oR+IsWGIj2pv3QadSZth0Fubj0WfmQEY3Fyt
R9dT/B/uzmy5UW3btl/ECuoJr6pLW3LtfCHs9Erquprw9beBc6dz5937xFlvN+6LQiBAsixgzjF6
bz0vUxycVnUuhEUkjNts3LRexsPw2CkjY5+dcNV+G6hCZ8InrJWB7btaj6ZUCwbrRBfWBUlTbd0W
tGkFHvpxbSL7FcGGrkkarfN6ayCWl363alQMdFF9KHV7GSFcS9Kb1HfPkbQXDpBQPuZ2oBauWR4B
Kom2ygbbGzawhIwDE8DgtUSsdLazhCZl3fT6ipaEguvJ6pcI5ZZxUz0CkQ4IajFFuvEgvMQLaY/X
woPKp5Z+Hm7ms+EfXTb+d9eE/3xxmd7ol7H7/w0/Nqat/+mK8JD7+e+Xgnnzz0uB9pfDbxFntSAk
w3KmU+3zSqCof2nQCXVVVXVKtia6DPfXtUDT/uLsdIU7oT1QMLq89PNaYP+F/U7VkHWpwuI6Ytv/
6Frg/sEOEbqL28LRXcu0LS4sqsoV6XdHdl3FWmGkP3AogXO9o6Ae3I00Y3qF4BIXUsayUlCptD40
zcp3s707Evqj6cJYtVpZ3QUBeeBdEHc7ofjxxk3CfqkpNuXppkxumpjaVd8Zt+QAcyVw4mxbM9y9
zUfjOQDOsw1LitT1dDf2B/DhmtpOzFuxjZlbHIAQJAfcYtyNi3ypR0VJWsG4qUzMZVU1WeN0qjcj
pcouaciGdLGNGPU64+Ns9AEOSJZb+24ITm5e09ko4fzQfMYBSLiBFyK48y5tlVpbvMsqDc7om+1g
InUguixkpTLRrnJ0jp6764iidQrxI32KnL5ZhmfZDtD1GsMi/zM2FlkZbg3TetJ1mezTJtnCv8F0
gXUA49EK6G+E2Jr42TBfo9DsdmnnJLQ+l2RA2j6Tc4cC1xphxV05EjVh4HUKQrKO7fBDccrjN0uJ
3yOYLLusxNKaBOLFQDZmJzKbJAvIrHGA1r14Cm80lRQILRgQi7tvauQgAKCk7bvUKMdLP5S7NvgR
RC7pwuFGuuo98pInGCQvA/QTZ2iO8D6R4w3FYeCKtMgDj/5Ti2TUcJ4spR9RtsbXjFSnKnsclfSR
SvCFXxjibOYtdZj2yyFmGKqG3nc3RzAwvtDMuA2kuyP8B6lTKOv1FHwZ6OtoQCCnN8mCfh9mEm4B
RtzfRXHFfF8vbj13vOgagmrA+ItWjxETi+KJkvoeMQqSXN9rkONTNMZF8tiG4irQbzhh9IMpBhoC
g6mlzN7GUyBp/1Y5kLzYtba5Rd3Nab9T1l9AUH/WnPTRVYB3Oo7xEQzquQNnCtIHQTZeptdUUCNt
wmAfpMr3JqWkIeirhFF5Gw7tkqBeSR+EPME0uZhg69H62LBxrI8hUpaCcJJFADwGZ9cP+OPkPY4V
bbky/FFhLklz+zHqickwA9iNiGCQ7Q32myrLclVSBbDIjI1lh3Y3rftlNKpHHBwJZojh3u1wN47d
ndr4HLxu3wP9QnQ1M378aQtfa0t0WvFdDjR6+awLRr7WkJORB8tG78t6oQfhBF8ij8axn8yQUsqA
nz2hMrvwST9RfcVkmsN8R2EeCJdqgx7tEpKKLUYnhTZGHQmv1qpikkMUB5YpDE8+zcB1VWg4INro
ahsxfw5yEbTF9rq2m+lyEq2yrKQ1Wzgnr9Lu0XQ+RaTUrxo4oVbJSRZrkMmtsYa7neXGQdSKfgin
Z1+LuSerrQYZXc1BRA/Tg0b22+czZgeKoY2HRqXRY/vaXqhUCj06VmYddAcmWLx77pvb0h93bTla
h9DRm5WIqUiSVFGd5gf68wmjIREuveIG3AowxNeidEqMeeNjnGoXoCwY2JtWoW23FjkUQ+kfzRbp
Wg2zk0ZosiXE1EFAjVq1LtFpGARdE+WH0T2XuoG0jxqt3ucURMiyOPLjxh8oNXPbppLrms5E0WMC
Jt3oWMs0Ps7PeqlGP59V2aYly4ocPTCKo1a/9PTuGRV1p9RIaQ70QNlUAd8rjwo6UIg/WpkjSte8
4BiREj1N9JBQIu6oSSHYBWGBEm16kNJ+77umpzsJZcNvmskm6USYLPm/SW3UKLhUyZTRsfITPJ44
3caVQrV4oTv0VEIRQ2BTcjs/mALpotRAvpaVCNcZXtlVQN07zuwTlJjhYND9SjCQL8sEa6lKS0Rx
3G5dUjtbaMjUVEVHXE2VYFH7IdzSYV3qFGsSKZXN1Enbij57DltGR11z7EA+46yW66b1qYQmDzU/
opOjDu+KNzkV2uq5j9FgB4RJcU9Z6Xrn7oe+jA76I+JIi5rPmDOD17ZMzIh6UxGdaVTa165atQfY
7dTFchC9ttpvkJxfLVlFRzOxb6POKbd8y0yua6DiepYeISFaa69Cr26CypwwUAzFqG9YFDog5orn
UqNNifC3PpjIGjIqfKLGQlQg8xwRx6rIZNCl7anaYyGIyzu/AetUlZzLVWO/8w9TNrGm8p8YqG57
Pco56VbrShfXQWHSn8h7Qkzah8i+LW3r7BSW2KQRFSKrSoItgvik6N8CiTBNVmVBZUNtFx6+7pKM
YKJsZH1qacXYvjNskOT1uzyOh2VtVUizkUxtTKuhgkJa0WKEqD41p997mT+Pak0CC72BqYXioPiz
xrWX0oy26IGR2PfeDAClE4VicK/A2S5CgWUFR9GN5Wa3iWzOA8SldesnD70+0BgwKzoV8mKYIbLq
hBgxX4IeG3HL2BmiSdi64xohQHB24Ksv3QL5iQ10cyy4PtuGai5axT9SjMLOUXdblWpjrtCT08dH
MniJSvEHKHRZbNyHFGQrbHUrO4DZXRVCuTPVmJlNqRF3jL8ndsApDKbCtAZLBcKn7kCy5DpPNHXd
CIrNhj3CEc8GZ7qTMZo3neKAWJZbSQ7kJEhsRjDUBrugY+riJyZKZkQZRYq2Er0DtnmtvoQqBb++
gecb6u5Z+P1H44qB+1lD8T2PXgqHAAGd9uURl+k67er81DTevtNLeaz6jA8BlpeGklfdtMEHRmdn
lWI95D5gcW0ezfJY16a51BXlfhzbAnVbMtwBejl3toxeVDooO82gOM+/xDvXKtwAchIfG8mRpTOA
z6md9jnE2KuBkN2UHS4bzPjJus6ne1KHPyq2BZCL4mh30MQ7Uq/XVUAyjpvhPabDE1OI31iRS4J3
6N8aGYbn0XC3NlqNRWxhiOriyrix8bhgV7Xku+oFm7Hsm61itTXmGlFvHAShq1ZBQlOSJXYRAxPU
1r8LmhRjY9jdx36RLnr+i3dFxk8TjhR44iIFTFK6hCDEGVoKslvjttkUcFQX0ODp5CuoweG09chC
c1oReXIq+rA5hYZ4TNOKerVOXd0cise88FBrWlctGaNFHhHS6AlqnKWBO6MwMcnwGVHTtCB8aHd0
WMgNg3uLNWLrys1VfedSPjzQ2KkI3D7aBSPO1O2R9avhqwFvcycTHFpB0WbIexRzR7LFt6ykII1A
U8GMVxSrPFujQ8ECEwWv9Fvruzzjrm8JIDwlFX21SYjDysq3uBXaWWbqss0KUpu75Ecaw5zQW/ig
Uaqj8q0XQUOuK+VJocFHbDM8b6FpfCebihZqcy0VYy9DkjYCIzvqPR/ABvK/LkKsIxZooVUxIOkm
g7QPu4PJTY25MqlAonRdLnk1ZD+guPY4AZewOO9U62p2yhq8HNyFACGPVNr6YOgo1GwTiVAsCILh
OxBr2rkOgCDQHJYJa6CPdQbMsbXywf3YebnxHb+87TpdTl+yeiBaDmM5txzOfvrPhX7KhlHdWq31
4uamoLDfHCO7bkgjKu6cSN8kjGEL1+jPBBOkazWN0WU70CSKxidkKvWfhtKaSuX088PXoCOFbhii
ZTs59LKHiK7XxTTipzF57PD+M/zM9rNKDL9afmOUA6DmaLruNJDoMoMoBrRMCRSrKRiagiHeThrO
xTssePVmflDs6ATbsNzDv10qy1iT0dklf9JuvPzkVtZ3QZF81xCiSGgt2bS9QbFVp9MsqyFXF6SA
wePJ/R0+/Tt9oH3V6PIVHvptXHO5q+OIC2Bm3yC/o99iUhhvYtoDWpJgouk17Wawy+zYaf0GiuN7
lcOIbQv5PQdDMlCNIWataih6EDYSx3mzLaSKk8hnWChSNO5q1ROVY40LlH0Uivo+PQxxCiGq+AgM
B7mZYr9I38bXJrkwpK2xdJ3omiLnLuP6h0kyuEZ5alO2dFziOgEF3KER5vzCzQ7Rrmz7g+PHT6Za
RkuFjuqK1ONd3fZY22FVYaYlY9cJD6PHhCCw+XszdUhWqtqtHG0KgsjYTxUZwruUAnJfmQcxPRQh
3OeMMaIV9qcsE0jlpLmQA3oELJF43RXNITczD6bA86fA76YMenQ7cUZBKxwKkqA5NcDwOHIJ0mQC
uzAACEMueSBMDeHRUf7eeWp243nZXZ3qHVrPhermt1kCpzbxizu9sxjZ9BjfsFrreAkfsjTZRUmY
AXBOyGAw4hXgyJUQ7d9x2T9Tq3oJ7cTF/qE+ZlJ70aIeYAohQx49D3NKknSsXmeiE1Ck0jVz4WTy
vmqZspOLyb0/u/fHDR3VZdHkj6QLVssc5jcNK2HuswRZ1UjTUY0UxGpK9gJVkHp8pP89JpN7UpHv
jGPaVYbYV+FmvA5cHx235T0kgdyTcIV1nkgJrBc0zLMUMaWRC7QQBjOGyFojxR5WBnOlsAq/OTIq
76rMa5DjFbfxwCEHDY9INSKnbpzeJk/6hAJS3Rh5jQGkeDcwL+0jcF0tjKp2mlLHSrPuq5EYlp6v
kaSnFzVwn5TKB1TVnLHEr+10OjHBs5Hn9pK5AwbH6LsguAgtv0bTs38waDKoWoNWkRnvjsS491F4
9wk9t9RzXm0lvbU09PVmoUOjqSFYDNGNrA26KTU9zABjzY8uDbql13DB8lLlrQqMj6ZCKpz3+qOD
5nG+PQTBW2TRCSzLdilbrB9CX4hEX6aCan3YmSdGmAzQTZrkeZqebBFQTx3RuDtiaUw95Dgdb0XA
rM13g+eq8OlwT+FDI0hPM9W+wWDfaT3BzZFjbR0oBIZf7sahekkpOvadyIHCVN+I+7kYI4hgEFB6
Ra8eIIKJ5XKJ3/eUPov7sM8YkqD5a2I0zaCIGVsS77cYwuo2MFO5gKTDn4xhPk2NndbyOy0mV1iu
3qHQJ6IFDNEgikePHwwtFAZauf/d9ZECJzkUuSS5+kYyrJSq0A8NI7sg0NYDZprFkLariQQu6GYr
I2wrG6VOY7ecxRgX/enm5AEkUMbwZCSOWEuXjDLauc94Xex9daOb3GrReYtlAOk0am8pod82OWIO
EkTStSVDZzVSUVkpA3bGukZGrtYfHfJUhMrBwpMoskwhnU0aEDLvlxjgTJyh/V1aGccgKN8rRNW2
6nBscBab3sSSL1NkLrZ677ThM0j3nTWZD9Wdm1prw6PTKzoN4lTA92NasbIYS8QaZsydlaL7gfDR
leKaKa67EAPGkJwVPA9qiWXDsCsUujnjV8NdDV3PL1JFl8GoI+au5QTvYtDDU0uFh2pytkfDbO86
4V/U7IqN+iZqUd0YKc4yJgDKujL9em31j5FnGwD7MeZZGM/KCnTNaKNE6EYiTpM9l9wNoQ/3Sqbe
q4V9afrhI1YShtl+uffAdFCVK1ahTpJoO74Qx6otGF7tmFhxLZAPDK007JhgZPImePJbzszMGe5z
zyCL98NI1W85mCiiM3v+4U51S+KQIQFspXn9t2nBvKBu/jLEr2ZqUDDMXhsdSgiolXUalt993bpX
Q67kYd9dwkJ8F1bOwLmYguCI1awEygT9BN9GnGWqouM2qzVIkpVf8PvWyb7cZOCjajUILlnL+Zfp
jylXli1ergPOt8N0alShwMDbeA92Wux833tyxupiAPDCHOKGq1bnZud73nvidVcCv4nBZpwhRmvX
69rFD6GnKu233Df61WgZFzfuvsVJ/E0YmOiIKzvY4ePI9WAkLwVISHCRUmfgVZn3qIAEVRYm/Km/
TUfDW7ixnS/RUl9GnYY2YdzvgaW+dL713YJhU2Hw3ERtOQm7iMPq+xhRgnVfZsO9Wec7YinpuefG
e5q0l8R1zm0zepy+44dhUlGNGncTBVr0mFcaxUXhIxLzfeyT5BExk3zAWPE4WlW1aen2oIPhNNHb
Qx+qeLqV5qDytW2iytkllE2XINBwdjRcr4nhAMbBF9dX4EA8KrtrrQsQI4Cc6VEgps5zY+UMUbx4
CZXvlDYFw4SO2Ssj14WF2AlwT2nc0hmRK0WnhOKk0ZEQ7KaiJCYHZ5vqlbLIqhhLhXaP+oJbU/hY
DCgdVA/1XAj83OsLTrKs3SE7xlYukKBayOEiZlfABxpY9vFLiC6H/ohHG7owtowutrmwoIAO7S31
hfFEVg9tFYxCAdFp6PWwLmSt/0hTGC4BYRJyLH60KISThvNTRlXCdEntsV5yeRrkmxBBz+UgAgwP
C9j3IeMiFQbJMQ3bUfyLdjEodr0WeBZXhemLXWWqG3Oy441ZdQoZ2aHNlS3Rq+5NhWSRsfpB0eN0
36r+PRKIvFKPqvRAUCfG0whoaM6C6XQjW0KFIoy9Ne+K8qnomGRpLWLCeM9Ecdx69bnSzeFEjuub
nndykw3GNrVcD1sWjfkQlzBfqDxlbRkv496EoOPyn/E9hVykrHpr3MG/5HbxGvcBbTLjYxpMrzHH
ntT07AcD0++q21JTjVRnXAwl6at9SIaimzwpMIUSvkNvR8LnPefnPfPnbyEw8kUHtMhQMMfUUtui
aFg7cXJveKkNeKC/s5Uk3Eb0DCHqnXwSzSBAufnRx71maIzORgfxRKSrJwggz3VmPWko5ZC1XCGF
X5hQHssxalZtjHeJmIBFZA7vfL8xTGUJM6uhbN+LEzeHkiK7jY3O4ctknt8rhLsE2oOBOHChib4m
jgKrVOGqt260ooFwiLr6SKHQiTFhBO9uBtAuLV9Mh7PTAK+9MqoWlpCDv4h+5ErPMn0fxMRiyErf
hXneLPlwu1K3PBhL5GAMKd6VXLyWRbwXplJxdozaU0eAfAclhZpY+I2AWNz7XMixiGtkMBWUy1Fa
vDl5gxF7jD86ftJej9gt931YivDp22yRZdbJCSGBeVcg51eC4V4b4r+Q8IZLxR/vdXJMF84dGj0I
C0l+Ywd1eYhNBDp1361MhbG3BGUS+NGbglDktqVh2GbI55QcyP9AIIuvVNz8XebAifCbtdfA2Ryi
J6uP/G1Td2f8JMWJyRG/C+bGAyh5SwKiNxXyqIziZaAPdWog2PiKXNLWfKLQvx+s8AGQ3WQ4bAjw
YPyNLCkoF3ksX6b79djKSwxRZ9H21F/hvC6xlFYLaZrXAGTg3naCpYdTZDvaRrUwrk1HA5cfOSYj
lN894mZEg0h1aMghvSHcJXANcxVTJhqZuCwyCcrUtdN4A4rpWPlojAMUIL7vNBRxlR0zf3JyeYua
M1ujcrSItWxv2lPKrBMAKnTD50ptH/oMPowCew8FnSED/RrFW6fhHtbYWYv4VrtoBqSFpK+7XaH3
P9IQwGWXDNRZmFH2vqFtS9MHUFRby8HuPrIqfzRR2OyztLxrdOfQk1J2ipDZaYP0t6HG1TI1gpX0
teTMyYq8yD33teYAMJoGHyFkhs6jVpgq3IILGJhtX70J3Zuy5qCXKu0UuYE5zlSjtVPSQ+7zYlkr
KO760EIYXL4rGU4+DNSLPOweUJ4HC3CB3+Owi2nidMfMcCjmgOQaYy6OEIPWmWoBeRliZ2U7IzOr
KH+UWvMwZuMbsFWybEfnLCguC4UZnGFTqLA8rH+hEh9i6eaHmNiYbYcOeGGXjU3QJwJok9kQ8TEQ
/IsBSCCth57+eJ8SKg9FmbtiumwG701QtW1ViuB6XkNtjFQbdBFmZxmn3O9xlouod25Gj0t9ErSP
luJ8LyAqZqKc1kJa6DJODjvigmzDkwFhfegQAFGcgLnrj7Cf1Bac898ks4xZ0SCRza99RYJiA31U
CfUnCulvEPYRKo7xXQn/jloq2C0GvsOywbFUdZOCuMNKjFEU+Osymwogo04Jo43z7x0S4XNOjnWB
slEO4D3K+kTducG4x0R7rNzJoA0dTI/bHwRjkH5ajG/QFPSdIeiGKUXIvNsm/iMNCusAIYebv0kF
Pg6sQ16YJid6uemsgZMU2S63urDZj76KKdava+g40PKsbtyn6JWXfRUTNJxJj8uPdyA+mF5urmBJ
dBFHU8GThkAjGqQa7OMu2Lod/3aKZ/dVE3snomnuuphTOcnad6NQbmJmJImH/ZIMCH5qkxVNeqAG
s2Y0kHdhGBlF7G6AG735cQE+a8y/wUdZCLDF28GIRkIeoIw2XJpqXMPbFPnUwu78nd5w38o0rFkD
kaBtTSz3lIyGCsfbjaI/6bXxtzFo36iRMYO0uD3y4Zkhyz5HM8yMysBQg+RVvoiMeYFafBtc9UJb
iVSTGtAN7pAjOZ2nZEm4o7czi+S9QG4qS8ENOy23hR4/jgQ8LIOi3+ajecec7U7W4z28qCVG2jvi
TlZq/hJ76VZzFbSPNMwKy+xXalC/GFVMmlBeb0YTZ1o2QNaW7dFMa2oK+PSpS1KnorNCTAAXT/+i
tKm14yd/MLmJrEND1riyIKogVLYif1iDzHt2Zf6IexUAChdFSjiTGxi9TVh59yknvchseFG9t6gM
HoQg0SO0drTGrn0v6R9xEWC4lW+KkRugEkZb20ywrGfBjxSwCYaL9fgDeAncsnUTDLTD8YHbCBzW
YcZVT0VB2NlNvDVNCr89M05D8G2bNBRRa/NbmmwTTUfl0vUKFIQlotMYqEs+IFoee0aUhTqhfKMj
9+U9Cv8jIzey+oR5MTP7EAZtuvWVMqDEn7zlZE9MguF3QX1/2fMvX2LGAChZgNROSV9h+mVRTmr+
FqGJ5sekRiAr5pkjZamYztCqtw2ao6nC6TmIQ9GQ6eHQXVis0DVl71S2znHd/y0jTwWt1WbHFBPS
OrCQ75KOQQYPSX6LoraHo6E39pWq26rDdbs2MstcVtIM1rZRZijAh33bdA/SXBU2MbOg9uNN3MXf
Ceh5qNT6iXF5taEcyc+pZFRXIEVauRRMFl0N4BA/GKCkmiF36qZM3vD1rAw9PVOVHSChDfvSDT9E
PyHcLAxmlvu37mrDGpL1NcmMPVnSxX3qFfHxnyt9/rOG53cJz/9/AkEDOc5/1wce37K3j3+LZ5i2
/5QDKZb+l43YRqiqivjH1DVe+ikI0kyiGn4GMjgG6iDVweD7r0yGXwIgU/sLCJBhTNIfU7VREP4D
LeAkJCq+pIBITU1h4gZQbeHQFhNiSlf5LY9BL4bQ8UQuGZbAfxwH+zB2Avnr9IyI2J/PvtY1arv1
qzTb/adtvzb72v8frSuEa26LBMhwV5RHbrhMn1w5lMd5maldeWyj5GHIGm/zx/p5i3nd527zspMk
VFbmp1+vz4fpKcYUi+lgXax6m3ndvAlRtrwwLzN9ebfA4gO1GikTrqjR6ofi3x9iilxTe0z7fIEg
O7jfX9vMr4AWsfeyefxa/cde8wvzuvlZkPTgjb+W/+t+X5s4Pbi2qJGECVGHuImdmJCgySqZSx9L
o11SIQcqcs6q9PTbb/s/qEkJDkHN+vtvSOdHSICWMDQbaaetzq//9hsyJdCh3KzEBcRhfMMVNuus
9AOJNpdmyy+vpZ5YO8NV4530rPxOt3FPdwoZVI2+CtMy/RjG7mjpEKhKffjmNxFes6pVL9xcyX/y
oOnPLyg5HhIk0j9fSJTk5wtBwQuB7vWXoDXGGudzGqv7QPp4cgnxUVdlkYsLnnFxIaQJAGpV4HD6
ta6kRg7we2RyLbFRzNsBodmYemKc56X5QSRUFXWstbvS9sRl3h9iZUDPqnVW8yYwyMXFaBXx+Rbz
unm7TnRXP2RQMyYacXv0F3w/UC4upNxEJyuuizWx65VSrOZFxkbTmFR6h3nx/95pCCMYVYnzPe+H
6mrWBdf5fDPQbrwkUZPA+uteEkWmCHTQ6ipdX76WFnL60oyCQz+W4iVmTkSm8+ugld0+zCQJ6zIs
Xw2v/E4L2r3kXppe6EGGi3n9vPfA3GNBX9NcVW45nHNLqdZlVkSPRgmZMbWV+qMfMYREpvnDqdwr
g4DodcRLv6xSjY5tg6u+K9P00Dr+z91JLPi5+ygq1F/pOcja4ll1q6umuv5VhiJ5jGJGmNPqsMHt
2w1KxajIL57pG1mAz7JuPb9aCd+EvqVXyE94tfGaqzEdg6Cyz2Ogi17ARHQNFFFTkJfRcr/UaMvb
OjHViKQCjWaOyG/6suBHY5b+Cnm3taWn1yn3igbYN/EPEZ3Dh2B6kAkjbjkYzak22vTBcKEgxUGS
beZNkhw5CHocavPTxin5nve6sZ8X5u0ZevrkU1Tq3pvfoDadftNGMt7OX7no2p1G+tKDjUYGKyzI
rM/1lp9QFTYUbE39+MBfsp//wRWXNOi8ZbwNev7f0+6m2pk35LceUIqRaz49YP2ieoL8YTUvzi8E
Xkh8c/g8fw3zBgaCp89vZV5HSDlfjZOZP3fFdjiBlupur1hEjc0Puhlkh3KkZGW3P1fN6/tpETkj
3zdJg4vGrIoVZuZxO38RGtnBGDeJP5+/EnrjwdVsae5NX+i8henJK1hoWrjTtzjvnobu8Ll72rXd
vqphoLoOHDfHPaRt3t27BGzfxiV93TIwsL0qOMPImk52lOOGFyMIjlkBhyI3guY2wNWPOSseSRDR
/vtmPqIDsB7sDhHSWCfBir6uxy8pgFYMr9/Pj1Zb4seKvCI/ampPLwxQWn78c5lZV1As5h0+n0Jv
eoyB2nwe5HPdvGdcdIWznJ/+ttO8DF/dO9jQ5wfLPo82nZpM7ZwNmZf22Zoe5md6kdhw6HIH8RYA
u1/rW2Tu42qKWF+mlDPW83YmjWkUr9NGCJrk2dDodXJ0KULWz5vMy6aFYKrNKaiKwGhGPMgByrFG
yi10vg8xRaWWU0JqGZpIdCoQ1PPi/EKPQWpR1np8+Nxk2q6WW5oW3XVeU3sew/7/cpzW/6CoXT0L
Hd9tqqjaMXYKYNJeAPa/KF/rofdRnEiy36ZFrAi3ZqMQ121H2U2f6dqip0f1+rW7I60aq3CwpWr2
N63QYdO2VnwqoHCQ4JbGJwVzJbW3X8vzs3mbaY/CBrc2bzevj+GYLTqrmAyIJrlNxIfcz8+aolI+
n1W/nhU0A4h/gJ8X+zHmoqoutww/jGd+OCCGZPhuu7q+tL1KxYY2Ekk6IudRp+xWqzRPRlvHTyTq
pJ97jh4xr0H8IAEXfH3Gr8/99WfN6/TBDjHSjedkpB9XW75+cMMWsDWZlQw8Evo/EI68EKw9r3+u
tDyTl+ZtNVSWh8/lnzv8OgwZK+Gmks1H4Y3+OZseKpA/Cz2S9WZeNz/Epuuf/1hsg+hiAr9MFVsF
YuJjv5se6qr8+WxebPU63zMN/3P9H9uaHsrtIFfVTZND1fk6nFPV5s5CwHTp6yFnBtgbJyuNvQej
9rbzZbRpmaY7FW7L+WrrUsW1B7tlktZE57RCnDCv/9o9FL334OnKNvDeMkeTd2VfGI+CcQG5J4/1
7wvVBAjhFdD3yeO/NjPM5kUWzjRjVBMiFZ4SMaRXbQrfdZKCaaNGG3henB8KZaiWTpN4W+L3mrt5
HTtJW+n3SZQFJLSY3rIrwuFbFgVPOXQFRG55fArn9ULXlm5iNGAEoZQhu8iDU5WSAs41EHA5hIJi
BWCwoOzMIp4ytMYZjNR5k3ndvJ1Zw0tdfC2n+jPhXzAA5oNMB/083PTsj3Wf75aEKRiswUVPksPm
UrtiOM4PVTwWJfDnfy3rhv9vyxTCf245gPEh72T8e974a/3nEVwvR986vkWVSR0ka5u7rgmbu0Go
+cKNLFw/02KrivxiokOal+YHsovL7R97GXb9LQ5GRLiUHDMksFocxlsbdPsaBhcAgyyMrRvNQB+q
kBerNBX+f10qYJjV4hrZmXOftuVCm5JGfy3pna1/Lhlk/KIQ+m3p67V/tl/elrBZVJz/LWzoF+hZ
CsVIFGNaCtAc8cG8uh7BSRVtku7qaStrdO8cu22vzJy6OztuYHKwmkGrg3SrUfC1sojsK1z6CsHW
/zq0qRbds0lUzOehQRMm9wjU5XGw0+amnx5aSWdTRf6O7AUoKCPz6U7eOfVNrnkPpUaUUpabg77F
dgKOUETneYvPjT2EWMfBdTcZqS3m6nPfchRU3OGtp1O06DbJZbDWSXRZog8BUzcfe35/IsJ/vvXn
O/x6w3kTYIegmEtD2TLs2/q+b99zOQ2vJZ08C5nOs6s57g6Qj7UatNp87o1OhYU2OnD7GLATs/u5
U0Hb8ArlZ13LF5t5wY7ksJ1wEnX6jw7OsWPi/fnAGeMeSZcB7jSvBNDHU/JOTq5v5j/3+dr8z2N8
LmdeQOxKKInEmQ48H3N+ZiQpzKSv3b9e+fWpPt/wa5P52edh56efr1edwICdbcjLA3VggjUcPcgD
Jaka84M2Lf6xbn7hj3W/9qejaP+2vx/6d74TyYOki3BxJOgJsF3+dl6cI3vn8N45xndeNz+gO83O
NOR3aUPg22Je5zv6XtdT5yRpn9E/n3KA50PNRym1ZDgOvnm1sGVsyArHIugH0RVYTXiNQqodkObo
RWhaeK2nBzcFnW9HzucW83qiDpwbc8ofmnaaH+b1Yfi9HH3r9mt1Fyons3ch9f3aslDp7xYR5bf5
8PMLQ5shMo2CYvv1vmoBJWIUfr52nbCkazR9XmsE2Pd1rPnzchLWkGP+9Ukmttsxmhzkv/6sLhcV
upDgYEfNs1f0yavepsZaDxByz4s2DRQ16Men/0PamTVFjgRb+hfJTPvySkLuCRRQW7/IunrRvu/6
9feTJ41ouvpOz8xLWIS7RyiBRFKE+zlHKwvz1NY8DNwlrGypw7K6cbxY7DNeSpYQezJzjlt5FSpC
SxgH3Ce/KZ3nADVzNmIcwIs9VSDoNgNzQKcRAnBjHB6UMh8fwj5cWOwqYIeDi+3N0epLkrWvKBxb
HO7SSI8apM+QA4fHNVbskZ3DBVLVIDz+Wlzs2bgrbOidVnMwR92lM6eNmCRIPgu3lAD2vvZeH3Xk
zQyPRIeWnlHMfd+IzXGjV5sLyC0fzNPPQoufzETwcj50gEXWZdcwtdAgJvuw1KBn0a4O5+8f7B+G
yBAxV1bNGoimEiOGDnX5BHBruccQrpPRzNA8TKlWpFx1fJSmhYL+cS7ZXaXFRGn4X3YqN/vNWDUz
/xjY+iUM8uR/zM9MirMot8up6dDsczibubctoJ7YDlqKPOc0Qeqs67V9Nt+akdQ6Yn6Vhl4RFF/i
kNnX6Ou4r/J90A4/JqMIn1GAMp44p5BBaKrhc1Nb5A1mS4XGmIBmLM2nFJTMMpAm72akd3SUNiXe
5J78VBU3qeEGz6XaQokQAEEq2tG/p3YF0vqRY3qIjlPuZ/AlVlrD26+T+ffSZEscdXWkdweE38UG
P5FlsE9jcrBM7mTMaWpE5lhnl3+DUMWN6QPQWRv970NxePD8nqrG/tZ1QbNdTesszQfqI2GrTXr/
upzMWINlbtjO5Na67KFqULnJ8h7xet8E/dA5LjTHlYk8PdjlfmfxV9zkVlOTrTDrT+2bTYbiEFtb
I75Z7KmQuswq6q/a0lDZpVob6UoDHRMZm8io/OO1u7quobkT2Gz6Jvd1gXdR0wwv6rK8zOEuru87
OPwzy0xvFZ6pfGst45yWALdupFtGEcyBkEl+4j2cwkdyOueGnGVPwcbSXcKDqTHPdq/PxxgIJTo8
eGP2IMBZOH7IHZN9ydK0oXs/QSa0r3XYFa+ORIvCC1f7GCJ2mQWK3Ntpkf3kKSGboGnWjpVVaUcZ
Sq9YhtL72fA/TDPGDBJpPx++dn7xTBm5tm/ZrN27LoRXtaaWnw0DmLpDUcxvukHFm1vwRYTteTeX
0/hDcZMJwdNeexksyj+1zoSPkLKuA2Hunupe9brShGz6ZzdyoUpMC4tfFA8XW8/Nc9mOr42ZzVCH
NRTIiU28jpfDXyvjfAlsTaRa6im1ttCw8HeyY8c8d3blwvrXIV2bNnBULiNxyBJjU1L6aP998atR
UZ16H1RDZag3NYUOt20ZqOcwC/qT0vyZ5yb1P2KSRm2L2N7W4VZTuGFHfqmexX6NS5ax7yVMCfvk
FpTeDLEXNqtpzegokRD6Q4IDc2ECEAGsV9SG7H17oxhI+xv9cQbs2O6bIKAS3Zp9+IXsaQlYfP+w
iqGbAV9A80PAuswaT9lfh6z0sqDHZ0MyADHFzsyb+xa85LXpB/2+ndvg+MEuw5RjqNzla7rGi92y
4vbsIqbzwS7DCErPA5zLT9dRQ06k6BFKAGjVu/klVGZomw+BGZQHpaCkIy7tB1Wxh50fI47hLo30
IP3nzVDxle79WPxTbT5AdjACdEN5diPhEigLBhmyC9QV/7WQeOx+AVq/TfRSnZMCibl2ZaZEuprT
bnMHjLfc/P2WPatrNPcymruw3lPSWm9kKM8Dy1ROjTEBO/Wthfqp659BByU7ZQJe6zlh/5yGJQz7
fD/RDX6+WlJeESOzyfYy9CM/pkzM/l1GATWNz15ZPQ8BL0nXUaHE1wVlyNn/eBoa5Vvvo/1lcyy2
q3IXoEmecZi2NDKUZghgJHOXkNFe2L+vnmIYL+IZE96Hp6HgH3ldYp24rr161wusK0CC99cKEigx
03LpdYVE1b6NLUVHo1FrcNdGlOvxltVFkXZtmree2NrWVM8SG4LFltjVtEZIT8LE+xYrdlky4d/u
+HqEanfxAINy88KBz/QLe6zw1gt87zTCwPdMecJLvuSFVnuhTeXzEu/o1viLPYYIqsDeOKOzt2lL
c1c3bGFYqj1JzxySjq/0UpC4jqV3NYp/nSPDeTKqm0BRwXS8LSYOWMCguhVjuXikdzWuYzFKeGKM
2t5V9OtnWu0fP4582usy1sh/hUpxmldv4qXeWvWS6tQHXXVql0aG0nSgKHy1Ug+rSXpB7JLCXI1N
bFQn0zCKV6OMV7esKusvC1JdRNGH+k3hxv7Fm7w7FIAtsglUdFdUiu1kCIc0Jdym8bVRMkQy2hSe
yCUM8POXmffQJ9hU4Qtz2FWIPadAkQomRbu4jqY/URL+olux/d1x0RFolmfFAkZyw1q7L1Gru49a
9ffSAi0VcB904ATPodRMozOMxtr91dbZiIZ5bL/Z/dvUKa8rxBuQzvNrGLXwSMXYMGfL6hwdksOS
btvq5zrWxmMGyky/ketOFK/vba37bSYtc9+prYtc0NA5516xolMUjNFpSiCRJX3511iMeVzw9ild
acR9jZQxO4pqE0cThTb/eY11IQOOlpOhbtM5TyF0mBUq1jkVo6grRYteC3ykcgffuNi2/h0d7mLv
N6pxSRIP9jg3DtVTVEa3ElHNBVzWS6yESI+Ss9elZChNXn6ili2K1Pip7Zv7MgSnQPlm/FQ2evjQ
jtad+KSpeHrtc4oRN6utmTp7A4Q03K22vy+k8dIFfbm9Q7P5SQHBvkt7NTkNvZeAISV3s5Fup4BF
upGu+N2uTk4zOjlwGmSgJDJL5SBveN/8X9lISLzOlWntcZrAiK8r/ofFyjxAhl6myGqqy/67zvtL
67Tdtggj5zAkvo3MQAc/Xzxnv1VNcooVa/iaFTk6Cr4KV4gP10WpQ+ZnZJRaR1AdviTAx7ZBx1Ed
emkMiyA6sbcCR7V41YEDO49ywNFpqCtamgh6QLIOMRrzxKsapfNo5oSctOC0eE24rtZAN3sIUDuC
/b+dqHUwkHafFaU5SW8dUkAA8X4QRXdi0x0d1YClyaGLoHDp0kxWei+NPaYFOfSn0qVkfCemGjIA
dq32+WoD4HsYS904IvvA252bQyzjaNEpQf/pki4JAWm6Udn1aYm0zGIvlgzC6oTm27zNGk+j5Ix/
8M4JfzTJBDls0OQPbjpWF6hWHVhrqugHJPN3OdjXb12e85y2k35vuxy/hmh7SoADAOg60y8pPvXU
6lIu+gBF3/f7Zkh/5V20uA8XZOe09Bxw/EgfSyoYaU9UFNsOaEVCkVx7s/w1zrz6x+yUY7ODp3vy
EARJnmWkRJioLPt74DC55SYwZjDjq8tvx2ofF/FTsSSipYmBft2MjWXvJDm9OqTXa/Ufrlsn++to
yfFeZ6lpeW80zq+tknRXZ7yYrCrRboOa1D1Fa7Dl27F3zC2neektRJoRYoFxtuqbF7sZfNJCCEmJ
N4Us5BO3ms2EcHm70YcGNi09fvDzon0x7QoBndEBb7espFppv6tA+9+SlOTMpQqhM3AA0s0NLIBm
AgH4x3FYO+mBg/+teNe42Wp5EIvx2nilvrXtJDyDPUt4rrZ98aInVX1ndHm4SaFPvqxNphb1ddhx
2Hqy9egasdo/xvbGr32fmLvM5Ovws7D/cC2TEtXbKESQrZgt9IbmKroz5If2On7yt0Zsg42oMuA+
PB9iZFgtK+jLChKilPJrXLRKfEQ+srtIrb8mpDOoE7Ud6N+b3gfSapHxb7K7sR5gie3n1D9fu+PS
lXGiKRtkRLyjBxMMJNDL5Ndwd/7DTMtkdx3Kilf3Mll6mhsamyqoCojdsaF+Cvt0tR88SE1ujC5C
FJptF0C25WYNQ3B8EiOwwYTj/CVIjOJOrfkPrUgc/n54f77Eu9WuXYmNAm4GoDHSbaV3X+q0n36p
QiTh3LTKziFSUDysmi8JKKxf+oyS0J/YfxIv6xRv66TAJg+VzWHsVFOATsbhMwLWFrkkAF9eYKwj
bRll03z16Xxvr6O/z6Ny4sMq67zFl8IDHMzrqusVF+8au1x/Hb355LPB+Kz2eo5KdFhWt6AAgGE0
lePvm7nKkDag0aw8jrfthPLBqM7ZSXouquPFzRrk5COl9uF8scUBLzM1Zmu4CskPpBhjceu2Q3Mp
jL7bwpvc3pR91lzEJr2xsZuL9JopqE9AR0hfMsFeGuk51aIDKiFqNZ8A/sLdI7Z1FenVgRVzstUU
dx8c6zXkYzhoPV3XWx0yQ6759jHg/ajYyy840Fk1j0AuKnUvXUO6XueZRz9ty1eruOxegQs9hBHl
6MCG+9pFsbh270Z0xzdjAS5cprq1Yikn6V4XVF0YF9qUd17EnfPH3k0ySIJhEkP0ATCNGO0iespA
vpy8Sc8excTt+DVOhtKIN6R2PIatFglMlpNG1vTcjjW15tUmjiU2I8t28ue/Ytkf/nX9JdbvZyRi
3+LW+XbpAXizwN7IVVfHW+xqX9dMuGHfQURl8aTUE70GszgAptSsli9AjiBJryl9eJf5y8nAuzG6
MnDFp/4t1SF3/DjTyYy66SS96xAxOGWzehQNNUOtargdQQ12BNZElfjSyPBnNgkZzOmzqiBhvsZ+
mCpDmS8hSWB3u4iNaRcfkjKA6mhsQ/Ze9sUF1UbJTfi+eWcbPHiQjQXzQoQZz6emhDWMezP/nZZh
PRdZoT5G83xHRh9I59K4epHc1FGun662oUcFlVeUWxkqodocQt05Vq6SgW9W6wuJRf0ya0OInmSd
/ZY8U+zr/1j9ZWlwnsqHZVc5+RCuDGEOIUEDZ7MNE8AZdpv6ECW1f3B7xThpcWvuJi3r73s9dO8K
rxg+6b1ObUCeOS9hBLdyiIThN4DN0U2exd2PqU/u22nQ/2wV/t7OCLJVGb4A5oPaF23Lozao428V
VAKq6wzfo4DDdVjzrM9m5HjQN48wCZYTuP63j0XVX3fuR6e6fizNJGPVmOnrx2r83KX4UM+Xo+Dm
kCW1/WQCc76H9/1cLKM2MuwnVNeDW60s012acdsGIaF/yuIX8UlUzNEIbKckkSVAHGY1UkfPe7RE
BE2X7hUTMRq5iNhCa/isN51+lnjeZd3jjKwg1J1cRCK6ygRHNOr6QYZtV0b3Eaer61WsHMVlvwD/
JRGTVuufPP2ZZPh0O8XTdGhhsA6/QurDPjxW0ZW3st+AWi94LhLtPPN9SkabbPcWYXY9GJUEUeTB
Tfv2JjDnmuNzrz5LrwB8TFkHFC4yJD/fXB1rHFobzeZ/rw/WqCf/WB8MUSWHtXB54LQpXML/rj6Y
b53lqmwQHmsr3k9qE3/RXUheEaNJf7UD73GeKBi1kZwq5tiFrhUJeN3Loj9gUPgGGbr6nWyje1N5
nfHi1D1a8QC9H7PKdbZRB1tEEk7kmka/OOhwTldxuJcCSOpUb+Iyjb46UZydoAsIbsVe1yr5gsRG
AqAO+6c0Sp+lokctoJbXGr3do095k9lA7Mw5m757IIRajgt/dPUcgYEcA/7f4dUeY/CUkGqVPzJ9
PlEuNn8Bd2+wV1KPWhoCEJxUm1Rqmz84ivEQK7n94o5V+9Jnm3QZiAUFBMCaof9QNI714kXNUwcA
bajC/MVWg/Q+LcpnGXWLSZ90DtLb+hP3guxlSCIqMuxQP9RGm7/Madru1ERrb2WCk9TTNkYp8ZTO
Fjx2JsSMuWNldzYv/1BmK0lxHxQuBDWL0cjmXws3/7NJzDCD6tytfXC6vQIhWa3udalNsg4VhOJP
5VJ3ZEJXsI8RebpRl0olaSTeymd136ohtUzVqdSy4imbOVSZSAGit7rpUsBf6pi0J7OcmmsjwwCi
MZB1rcNetIYFGw7g6c+u6JQ7CZwXh3g/zPvX4XUpmSbr8YL4p6f+0aFykgfwEOhW4RzBY4FzeGtW
Gzlz+7gOfxYitv8Q9x9CoBwFsJaO5/8Qu162mXls31zHf/9hPixTDWetHaFU1FrY8nww0tKTJrH1
FmEJGumJrZxMb5s22efV9GHq6vgwVeJ43HPYuq5sBQFcMNrvfYT2jg834Sk2k/oULo30/n9sdend
QrCbHSqn/cdyVpZCQJnEw53mIEBad6H3S9/z1lOM/h+dHd4XXl18d4H2IsHZjQ/mqGUHbq/lPlUj
+zGfuvtsaM6J1W9riE6DmwiyAbtSnIV7YO/N8DfdwB8DKmax4LtGGT4SKZUR/gm9xQnxpPz3YrSe
0iDsf6CC/St8cuYvXo5MLHWGyRNvLSPkJJygrI2zyJC4SQDV7PcP1nUoPWBwCqxJUQo0rw3HG5kZ
FhbkoK/zbbGbcQ6XU9toNomJAWGZOrLDWy1R1GPURdO3Pn9C7qz6mvZmdVZ5odyIWaJc0/2TN1z7
ltPG8rPmBO7GN0BSJMtwNBEs7PmL76ymLT8rIwSViZl5kLXMBcGOtusMJItkbgObwKEfYxWuK+YO
eRJzoo0YnczVPE6VfNPhvGOZa9hOxI3R/iWfc+83U7MelJkbemKF6XYOHPXIaZfL3dUsN2R9XSQ7
tlOQJ791PToTZdtb92WjTqcGlTzkdtoND86Rx2qdIAjIc4eDU++R/GB2H7ohZI9/mXwP+2Kq8yS7
lyhx+mqHdNOyxmpTOsoBvZSXCIB23qPEZRVPZajcc8TuWEmW6zMvP3mF/bJOdWO7fAzjnZW4v8Hg
yx2J4xa2LeN86T3T5IVvHpo73o/gw1qM0nRKPoy3bYVaRlP4vClUGbcxtx944XfSDvT63yNNpX2B
5kDbXwOBRyCjEHBnXuLMwZkveqmae/io7OVovR2KW0QWwyCJvplxz5dXb6GJR6DiW6Yb1iaNuuQk
QxsBV7sIv6mwm56mouyotiyLe71GZAlqm+TYDDWkIWgFvvCGn9xQBWD/bvKxg3Yyfs2r0NzYltc9
rLFV2b3GhmGufW1C7VD6KlUMgLgQ2UnhZ/Qip/6kUw1/HClATi7qVJ5Hd/g1SngZRnrSOTrIG12b
PlDeD8UrcRLys6E4JMRWEusQlRCldzZ0k1PqJ+feZqPs5l+ysk7OyLagiS7d2kCRRSKASu/yhjLh
0UELtVooTeNPoe9AHzG4wUUaG2W15lYz1HJrugsWvpnaYFciBHgI+8aloqrILMomk/7U6i1MBE5d
gWldum6lkCBdXddxWSDNqTp8VvFcjRL/bowsFrzHsAgD1NcRfQbM4Jy7EHyYkYH0eGf0TITixK30
enusOSKxgVL7+kHTvWepNmYL0j5VDsin2u+0u06e9VTiX7rEmC8SEngLMxwTDHlxWIPFOym8oea1
Bhb9rzrwIak46E368SbWCv9urQ1f68V1KBYQg45hi6566knrRbtxQViUC/hibcSmCwDjZ27wfa/R
vtMZN3Exj7cyeQ0m23EaeL3efbB/XBREbXF6Ny1SEYaBmecRzQiq+Qvzz5KOMpgGDJXxjr/8tROO
WN5iFtfg2NrXTOkDp9q6vQmV6FJvOff1nzG82Vvk4XOUaN5qMD+UVH6ovHybG6h+we6WlaRo890q
JPcpv2PLod2bswLRuteOJ2lKIxlPaWy8DqeCojA0ce4+2GUoEyT2w3BdqYaSGKq4ZVGLsvRxkYcT
LzmI10vI8Ge2NcRG8TrQ4RVulv81iK7AOjqUzMswX/4fpz6qk1sZX7tjpf2pVyiZik0d9T1yLcM+
7MGV9oL9pGqmOslYekqH519t+kBeyvn8s8h1Ym14HUJJFlT0f4cuwM883rW943x0rMAEwTksZFoN
qnycXPwN+gAlCw/2aFmlAn50XWWdS8qo3o9u1trqnTsgSUwpW3N2Eq05Iyaqbw3f/0NMa4O0aIOA
BmFrYy0TGkTB7oALUNP+5hXHOvwwd6ZaY8MzBbDcsoBcdg1e566OgJ3UzaggagQjuHIbd7NzhFzZ
PmhD0m/1sOp5CalPVu+kv9UZuxHTT91PMNrbB9/1ui0bwf6rjthsM1TZNYLC+mH/+g+k5VO+eSsY
llLha9XwvxYM91JA/KHuWKqIpQy5ScL6LqS28OT3gXfyOA87ydABFlffrB6f878D3GTbNURmSOO0
iB8UnmnAiTCiwa5V5n0be7x3T9pCB2JbX/lhLwi6Rb833vijzX3vJQScsjONfDhM7KA/pSZsg9YS
YSp/dBQh/uDowd9AsN7fR0PjH/Wg7+GJDbPPU+koe1gATOQcGcaGlpya2NKhWFDTz3oSjZepDH4X
Zz0N6WPjksFaQr2gjZ47AxVBr80+i6nwLyg/ZbtRgdAjsf0Xi/PKC+oj2YtZwu7I/GzXLpg9N/OU
Q6ghNSzeIavtT/bcQ1TpzPtqqUws2dduEbRGIVlqFIe+ex1L6eGsxQ3JZ/cXv4QeBkl0l+IvQY+R
TBz3E9lAjgIAjolNWUQOFcd3tmKTxh5NVCZ9/yyjKMyqh8JV3sHQPiwkYUmR+O8WGnj7s+CsnQY4
Aqn19Ioc8QM9yR9VE3q1G9VG1rePaxSnliGnSD51ltVrTK33HOcuMajCF9ROy09S9/3XKR2mb4MB
YxrgoBdovaz7ORmpglrs6A40d8rUzPthGU5/hYVOad2H3fgLp9lolqETfk8aqriPTJ99fRYbx3S0
DmI3wwRijSDxvjZNnJ46RCbPFRTZV/xsbDn6Nuv7disIWdUOYrh3Lf2kL4DZOoZuw3HMJ29MKuQK
4eZYzD0QwfM8QRsrQ1kjjPR2Ow5z8dXwoIuKPTM8aoDPeMstMpSvOXIKl8MnW2uGXV53X3zf5EBK
bG1oORoSnLi1Ukd1mfp6CAThNCPX9SjNmBfzw9g+KmYyPYYWjZhNq4Jxp+U04V0oaEoUgguorZZg
cejkoB9M8zoQs2VZ8Oh7w71Tzt25gcReiab2aC0jMfEn4dvv8i8Qux43cBlzIjHv1Db/IqMPcatN
HLJUovToj7UWp6vLepCNkPEV97W7zoHI9PoR/hGzXkYur8TpF1n7+rnkI67LhM5LHntV6FPrXObq
VotyuMSr5JJ1Y/vUxlN4mSzzsVdT4E9L4weLhmtUN3cytOG7f4Ip6NEyg9dJ6MWEl9DWr5PquIfL
0uu9m2E5iZfGWo7jpVdyznvSFOfeGBR9J/ZAMRC/uIaMBuoIEhj6JSCud923SWKTcN9tYBcbfN7+
lmXfTZGYNXCQdWVOkthUGWXG7p3t2pVwALp8mHVmRyKdWgGfpH3SHtjOg8YyEmOjsfm8DqcGMhzx
GkuuT4arV4L/H+fqGdxmc1Hsdcpv7kbJhcSk0R+ANiBGuxgLJZ2s5WHXPKRNA/4D6NrdwAnWg9hW
h0SHy+T/3VEuSIpmhs4PQXYwjfwJKMS8ExhpdtEBu/yaVvAS1kqiHi04kZ8Mjg4BsUbRj8CF9Zlq
Z44nGp7PVh2+TRxTzfk1KmB+k4kFYPFHo3FfVGUXF013MQsgGEMMjf2tjFHgQcEqm46zGpDOBorb
UVG+dNHk+D2CIAuM4WJLPaVHbp4l4jEDCxn1+d018Gp8W1ybkUbvGwelr+Va61XXuJxqVpD7/DjF
rHKp5YxnZw/eH0i9zidpDM+n2j9O+vIuickY1jY8RBsSxvMJikRc0tVD2y+3rYLMZ4tKyXUo8wEc
zcqii/u6nj2o7PrUoizRQISgQTxX4xrUU0N7ereIF0VM4kxqV3AYhE4Oq727roSLERbsfjuM8y9j
SHZQX2rCpNdBznrtiU2nBGV29OQgzg+xMuyX+av3ZyH/Ne7tioXV/eOKGWzFJIyXq1lmHW06K4TX
1UyRmc++16Ar7qUxps689jTYUpBM84K7Dw6Z5Jnf1lBI4xT9xoftOlLZF/RhC5NDbB4qbbBO0li+
ZZ2cpflg+9kQiMutXjrGdX5HWfm7WTIhKa3uNjV7xDun7CXqtfmpJmFwUVG+AHai6N+bAMquZkwh
xaxm5anpoiexz5lV3SVDXR+mLFC+zcivL+FuNfR7p00D8A6t8T0b51PEJuAFmrT+zDeRc3lZFVJJ
xKjy4MHljOjTHBtUNjGdw1WQObYzgMSuo6+Anq7x7ui3u6bQgeksy6rqfEf2K/6SzH4KXr5Jb+eC
f2fFKvuNndTZdiojSL0mJ3/2zZoKcfM6GLW8eDbbcLit0fXeSkDIK+IDELV9Y87Fs5gS5BE2eae4
qEexhBYnw9kx7O8ykiY3kXhwgeucZMl5NtxDYcXQSSwTinGoHsuCN8jU+567JcS8QsISNrm90VIL
dUIZOxFANMhg0e7Vc7ISbclbC0dPaLHMzmNbmzcJ7HAPQrYSGFQ6aOnjStOyLG6rsPOLX+xJgjry
Uki8FduV4WW5iE7Vz2a1yYW4PcI9H95aJYiGxJ/9E0xE/kmGrTbbNWCFpRXX1W8jm6wsGmLrnA8T
ZagjZrhTreClbyeyiUtjNYPFYQ3lKtBpNNCHFX/ZAjO2Ow5KF7+xFG1Dt/xVJsJ/bgLHEr9hBNON
p3TebZMN5tHlyXJtZtD9x4y9SA6PIF3xSIxX+ApMaR/870KjQuXkbl3KLcH0weDzNVRNWB5DylLr
7MFEf5qaTieFg51GeutQZfkNVZtUGy1xZW8bqG4s3dBGJ1z1s+PVofj7vtL9w7rcuoj0KPRT9kqX
PKhxml0vE7nPOuJ05w+RH64p8euy0osj6H3zmq2TiwzQTeNNzmVsBnNP3vezjCyzcC6DpSLLikLT
n77Nu46T9tDRr263MK8zrsF1Ml14C4SmoX2ilAT+yCV5m6rWpatS90seWiZa3F13kIgygFNS9rJv
EWaOzopT6O8jZD/M68Aljk3n4xqqQv7UGndyZp86OryX0ModZFgm+q1mzs3nKoiti5106o3Y/XK0
weC7zWFc9hsq2pIfwvrF7pkc/P9bmLmsJtNltb9fdBiD9npRZaheL7p+Nll8uaiE1QpJBcNlx4cU
xHjja8X0KZ608DgpJf+kVuV8dSzv0EZJxmn5IhmXeuO7CDuFu6mCOP9WCpVrPYeJAmme27UCedQ5
JS/aeTisNh/tCTU35keZNY2jdRrU+NsakPGr+j8sNOop2PAW2ntLd+HOVFX/hnN36xnCX+sZqt+w
d5pnsfRjhqSbMkTA3m3reY3vjdC6hmjFNb5vtVMYpPM+mbv2DBWTcdvwE/zaF7/Kd8WmkmQTlaF+
/y8BykJqCJvxa4DNhruAB8arBgoHSAk8GRbEOW2YIfjhzke7qZWvbjArd4lVaEcVprpHhAMQ0V4i
GivdTF3iPxVq9JhCb34uDdiP5IeSH0WJi13PC/KjmKjAnW5jKny2olARkP+/cyCYPvlOZp5QK4fx
YB2LURrDgjY/rjsNOR0C10Zplyky/tm8Zgwt3iatOYVQQC2gf3f0P72xqfeJ48OHtjQqgjT3XqbE
h8wevomJet8lUb94Hc36k51CvZew1vB5vwjKPJFgPS258XbgXuWunfkBd/v1zv5ujNJqDir7Xh4Q
11t8kzn/fEAMun/prME7lhpcl0UQ3q9lXfaUhIBQ0ZLoVOWvurAlDo6sAFTCYqsLzYa4ZwfFNW9W
PClV5Nmhhoyh7UWwLyz7I7TjySX3xm0w9M3xaotbkPeNBn43gWvhaqMeG8kRtsKUjBmP/3v1BznQ
f7DDeYarqarheI6uqp6q/r36wwxbCKzGNkC2h8LE3FH6m6SgJgyi0uyuXc79MyNQlK1dBQEPDk/f
OMpU3hp2F3DcP+po2UpX/Isq0K0WWv3mavTQGYKMys0LgSXvpExASgLWWoF/LR3oYMS+JZe7yHxQ
i7AWDLwbSunAh7U8REAOsD5fArD7PKnn7PuHnmn0+few4eg7t8P8o7ep8mdYZdOtroTKSZlNn/KR
su631aL2LsZSKSk/SCD0XbyrXYbSmNr40FSZ/oh4W6wm8y8DMjQ7s7WNnaV47nfkmjj9sW6mEObu
GAGZGxRfXqvLFq0LqGqexGLYvApG3nI8twRkrhsfkzAzbqQ2beDphbph94c1BdHD1KWlSd2b6mwU
EsB3YqyyOnrwLC16IH2o7UJKZrkRY7tGo+EaXdSm24ht9DwOo9IEOiCqaO6lAVNtbua8BctQtaV+
w3H/qwecJEemTneaxSHRqgffKYrGz1cbf6vpXmZwhuZvAII5tx+XcaFFgOOdSpiwSm5CpWz2QaIG
971XvjY1Gzu/a0i8YokCtqRkoOku+9Kb5WDvtixD6NyplefF+DN0z8ORxIp7Sy58+sUcnaPaqMVn
eM2GYzTAB5gudceLvfd4Q25I/+9qKewzARtzgqoeyYVaz5FawIo4QGgl3jKo/U+FPtyolq88odQV
qPmgH/zWmW6dQI02dgkKAYUlCENsXoDKBR8RaiWJMSNHXXR0UFgQI1I6XKiMfAuOaqXZp3MHiXea
WYcwtqwX9FYHeCGadivDSUMSU0dxeFMMjfWiqxO0yblJRdYyhE4x/zQq6jVWiZifwubbkNd9koBB
j7/1pepfZDG5VFa2qIiqzqWKYuOzNJMXzPFtR8LXtm4T8LcQq9fNA5UK7YOrk3GCY+UoJhXJMT43
LIGnMuuuNivUmwdjaYq4mk6kGo5iytEg345tlO19T4WzHXxNllBihRSU9lAG2gQScM7vxgWCk/Kk
2tqOqd5oQwp2irK6r35vzGfb6MJnJ6+sw5xreKl8LJDrGt95rcUrc9XRY66Nl1/3fK5N+/1cd9CR
ZYL7GBmpPE12oGwhHus9587ydbI4SJkXF2k47i0uRYE2K1Vnu6s3KM1oF9kWtBlxOO+cPIKWSonV
L35mHZ0F16IC5tuEejXcq/4Ixi6qx40gYaZG29vjlH/t2iyj2r2ft9e9SbRsWORRJI2ZoqZz21ju
cGe0y+1Tti6GMd071UKORSLtQJnhZQXmTDZs6mx+SdaqAYfEvMtevSs8pxySZLiRkGrJ0M4hX56u
g4ihARb+YCw3D+mVVUQqPUBJyEpz8+oVRwcC2Xe5Da+xYkeCLEEWCNyxDNcmLHITwjYusZw6H8IC
Hj9/7lu92Cg65GUNFNfnbmmGQt3CW2QfekAt5161+qu91NBOhOCDkMzJ+jsrg/d5jfEGD2GldUzd
27w3kcfb5ByAIW86Ws+GFXHUrKtwXTCSxrTaH03jzmcqhXkF9K15m0f172GXfXainqes3USIbpKO
pBUsLDbFIB+HICMcb13un12Fb0Bs5ONnDRgXpwrq+Jm80mtvXmwtRavHNtHd7QqMW3FyaTAioCCe
1d0bHfXXo8LfcsHavcPWWT5saK/h68z/Ie3Klhs3luwXIQIo7K8gwV0S1epu2X5B2G0b+77j6+dU
FsVC0/KduTEPXVGVG0CKDdSSeQ6K3fFTMJi/aPH8DMjR+XmJo8FPCge7DUtbM9SzcSFX10v6G7Aw
rQOJUjB2QwuYsEsUGFtpRr0AVQKgVBW/F/rRtHnzVo1lc0j4r6ynhxcp5K/wbiJ+a/K3R3Yj6l2a
fjAPZWGzU4aF9Cnnvb5XrNwjYSu7pO+iVMe5Y/eJfoknG0B4PMqqK2KtwsowZV68hLGl7B6vtHIn
6xhsxQMCHQIn1y4B2AovQFS4NTbv9fb8Dan/1p7kJJIW5ECuQjuPj7bRDBgQM8qXXaUAihgJ7slz
OxXVO9hXWgAEfWPj2F/xnX0lKQ5U3SNW8yHgtazyvV6MDIyIdXYgrWozcGqiQB27uUgtd90vbAZl
aYTpAta3WBbTClgshossvE520h3lqljaMXPBygNFKV6CBC0/Sho8gnLamw1eCjoHrH8eJizkO7fB
C0tQEbnhxp0NLmdXs8z0qUqQJW0FcekcQzwHcLJkZb5jmlUOauLmKVo4Qhs4iNx0R7gdBOpBMB7M
HFHkYEStz5ISjzVS3zBAgKgoVCSkRkJ/SJnKQ4wa+BHnGA8PTwYXY5Qcr+MIIQXCPBclbqCy82cz
DZFxMSunxrYVJGCgR7Imid+VyuiQbwg5zuNuFhMzggLAHv90M+YaFGlkvurK2DLG0IF9Jxuyuo35
ewmVU3zCiSQ6P9Hm8VgUnYoMZz7jlI0QstT6ooZpA27SvgWh9Vz5EqLvAX9PKiQm32cmY4vUqhR7
izFYbIZWMb8q2lBcphSo/R0f5knkXkEVvK9AxjBssuEvZNBXb6o5I1PaCL8DHr98Jst2NsCuXIAA
meKkRVf7ACte8M5orK96krYH00jCLQir55fUio7xNAMbASl741OspkiaBH3jDhWnQGDgDbK3EvDt
8G4DRjyhJmtqwCmcoGxc+xaiJvpsq9hGBbie9i2w9d/tlgEzwhz3YE9PfmMJGK6QaF89uyU2Amqn
e6+d0OJFsBaqN9CTzUqmz2DfSEGmYIaG+Wi8srsHAJ7sOtRn15itAP/95OU+s5Gh7dH6cSsXaUrU
6+L7CMHyhHUGTvgr8F7241PudPlrfNJ5wUlZhYAAWKLfgh68KRMQXsBS15kvhgbeCl1vUBGppNWm
6wGwmnFsVZSqsMPc5ucy5HCrvKEeNYuTzK0nx+TGNBNpjB8en7k9yKokvKbAm3oJ87E4g0qmByFy
bYA0ygj9wC7Ug1K7+nsz59/1MdWwraGUX01waEyAHHrpC8XcpxzA0slsIGPyHjUtkJW2E2gpBUam
gMIkuEuJdCn9hLpX9gwkh2cZaoWoqWZWjD0R1MlE43x14nOPlNHXikN7f0hoYHKc7w7nsNyGJCM3
BF0hSWhAYhf0knebn+K4ifPNHYwGbLdYdeDNnvbuCx5iLrIZluo82/OzxkVSnuoFAxdYZWx7rLJR
PRC6TyULu/NYLBaQ7g396GK2jBRyACrSoSkNXVQ4YAWJKshuVguhpQNX0lpZetMmqPOqXMDW5Azw
l1OVHS0tcjZiwYAMl2PdzgCpS+xs+a4AwHsLQAjzhU2aIRqDRa+oNAZtwV3uqpPzZICUnaykfOoK
d5/OKRDLuLtUJH0EsqW41f3WKawDK5VfukBn0c4OQPTu5KWZf5ss1mwApYh7oXGVZcVmtoMi5UxA
ao1iV7U/cRKnzNNigBqOWVD6U2ghbcwMQg/wWwAtnpToGDQmEo5NQIoF6RS9j92gHPRQB2ktHzI8
ifyyYCg5spPoPakAX+SUUf5EQ2XCoxrpXm963aIuJALcP8iNYu1rpKHmHzBwA9uWoLkB4DrKj4fB
jjYu3/9vJs1dDh0/D+Bb4piBNInjUxc3ZoGYl1uRXpiSKqFdf+qCsy4HhwuYhGbu32MvzPHJidQR
0GqQ0VUlfmCNmNiBljA8RyBHsjaPXYcMXBCHnUW3RmLX0cbZ/+eWzFDe3Tm2S/2LEoKdxpwjpC4V
ITY/F3VQNpiKl+m2s8F2g1JN/VypX+Y2AiLWolsvljbEv42YUmPvsl6w6aHWu1QzugtzdZyKpBko
8rAevaq5EW/zcBnflXT4oSLB6y/EsfIaKa72tottD1SPy5vGMwb4aETypBzNLEX5GyBKVF4KE+PU
5oB7BFAwH1K1zASqVw+1aPGRZAayp14dd5u2lfYC1qNNhhkhTscjvMfLVldO1IgxqVbj3kAGuid0
BrPYZkjxayOrDjtoZ2kvZeQuFWVoFEcHjFB1sisCoF5mqrZreQE1c5Le1yOdHRfFHL5/Ih+DIXgB
f2S9TykpNeLppTPHBAU6nHmm4UpD46XYdTkgaMgsDoq32QhRqXS3J/mnnh/uPTZGVhcwtfFLq2Wh
ZR+LKFI9IH+DKhA0r/w/8OKBs8+sgEsBoWkue1QbuEc2JUZxilIrPGlKsaMq6Koa+j04o54tzbkV
RgPoLj9TUy6VBWZ0Xi1NahLSkHokiyYdFdM0prpo6lHjDGa0sacadEDNVAA52HPBJLtNpiQ+U1OP
7a33IAsmKzprOdjovbqs0D6Ykz5jKrLPzQDg6jzOylB4uk3yS4mKWE4+MDsuOBxAL92iPI4e9dSg
9tJ90dIp24HHehQK+egfq+TvOJlKUEPg3UC2eb5oTzxGrvSnLmkwA+JoC9htb57aNmhArsjHwMXb
Gi1eaCsZ2ZBWH51ys8RD6Hfl3GI3ZKzhSPpBcbKDrWfvZDizEKg2Tf+7TK+dKG136YsJ4CDXECyl
OFfj+bzShPJzHey9i0xeGkqZcMH/l13X5fER2MQP+UkkEIlHTRU4p8l9zHiiXCIW2H8AXOcHSl6d
MzWZ1d16j7JYMQHdgIpxaQcYkLXxv/tSeHU44dmMAjo+erA1QbTphwH4N+X/cPFkEE8Jkub8gaLR
s4UeAc1uVAb3JB8HZECm62eL6D88UuzQRf1IhnNSIMBi75uKsEXXMhhqEQvjSDI3zRNUOFDhNn2r
zoB0nMJiP9y0mPdO3g+g1kQWJzWJqtYbDZsee2sBfwDJosw66BoDPSUXRYvlAk8eNJBtPaQbClLi
DVzprNjoPE0RBdC1H6ZOsB95XiIQ5/mpq2Y9kRbYZ6CO6YZvjtIb11xXvoCdsnrXDHARgKgQdYlO
nfhloodh/6KYIAahjcghGn/UNba8aOPRBSUL+MbbbiUjM9qI5PKuxeaZFFHvLicrElHDY0t76VQw
bJDFzUm3BnNH59kPh9p0bF3O9nJx7f3DSTvp5DF3bXXRDms7AMj/fCwv7UjhosYZTIy4YKjF8dFo
7e/4p4GBozRAo6bGO4sPQ5RuA2J2rDakbSOjfdZm4AXbvfZ1COvm6wxqFm5JksmyrmCBd5/JOe/n
eDPPCgpdnE69tho4pOoIb6BeHX0qYE2QHnxxkjD2RqxZ203XAm8xUN+onLXtE5yi1XV7piE2x5Kd
mTenxKpU0NDxnNKS553mFnDhvTwyZwAaorgd92c+yYzUyBiFghJQ3dqsjpmq8/P84BTnUa34XTai
LMfpgi0JI9UGfil1+8QIAPoAy7rMb70FR4aKLzWrQCScTHs6jo0jeBkkOYPkjXiQlajQ31YOIOlJ
UfCFEfWoUWlhJMfE7IAkjLULae0+s7YOAB22dtIUztEAd+YO1e/A2x+N5lLw5P4qZrn5hFPaaofJ
QOrVjYOvjvSWaWFrZcAjVqhUAJwBaYC7juXsajvyKhVQw4qxFcUtEl5x3DCnSOrFOic82zTVA0Qb
pnpyzFxs23hCR2IymNI0Oqu/Ie3OOoU0cZR+FncWbuTgLOlfSMKId2FQ42FOD5yBnjJx8qrlpgFs
TZ74uVIYalBtmsrOd4mrD+eoCwEHPPXNGzVuGn/LzCF/olE7O86+bQJ9Q0PGzQbsRmn6Yr+SSLdQ
JNHWqEJUuhgHUbpjvYCAYUfKRbOwl4ncQq+PWHUkGV1UxTYxA0NziB1H7PhGxnSZA9cyduZgod7U
wK5clzoGtqqhKaJCKbZhl4DmQQWsF5etFHXfo1hYi+ZLUQU9iDuiZkuyBlyWZ5TRg8EsK35JquTq
om7qSzc1w2tuDG+ofSl/wfvE2ncK8J5AVVlgpqDjv1Yw1M/K1KnfymjE1AXeZQ0GcycB2AYNscLD
QiFaorMYRihJip3qe4qs1adgQu0WRQuNGWf9YVgcaMhvAZnyCTao5mUXGhaqDHlTVCOKjwaU2oPz
zRIKBZsHODfJUAjdWjjL4yaJZejME9Z6Um3LMpiwFE0glHHAq+uZ6hQ92XnGRGhS5mEx7EBDZXt9
Zyf2FkXr2nOv5G/zMmp4PvARhTLbtjguZfxOFyIFhWLVZplZ/1IavV8HcfKkV/hba7wBqa5xmjLl
lURjXzW2VzlIcezwLtlKO+oZffnH0GjzMQbS6kuPPeQXwHgPzww5FGQg5UrnLvsxapEvw21loCSZ
so0TRNpOGpP2fnNRMD1PqAQ+6AFrzoBfvDXYw+cZRvcx9aSNNmHzzwGxgBRJW5LhcGod78GOtA8y
ChDWDv50KAEEA/xHgM/sDNMcjmWj+yov/lBa0/TTgadk0tavHIuNYgAgmn6kp/0WS1FskXAf8GT9
Q0Z2HWZbWwXU3a9kTLGk73y/npT953gJciI3OMFEmddWUy22otEiQi3L1KtzOAU7Is4iwDZBLEaK
xFB2wowzjkkGrsFBLdrdS7pS72clhdSc8DA1bnWSp4llMYI4rFCxTf7zCSNmTHUPPDLwsVUaO0it
OHGkMQrC186sGlB2RBruh/wjdsCxXtNvSWaF9t868FdrgBUmYJuO7RoEZUMAHB8OMJBwMAHqxZUK
7kE8pAD6vZaTkprcSYAU8OAm1RSKnEkWoIDJC4IOqUX3a0hji19cDnUCIaDxv14eZUrKiKMwabXy
kqEebuOzi3fO5KJymiHR/OfbkMb2MmngJvz5zh+G8k41N70uadnvZTyyld8GKUgGDlp8i/+qTvmf
wcCfgTwWIGBg6dZ6xgD4xY6vH/V4AnwpjRXWGYDu5FJqVmONrISt0vTqJp/1dsMMHPqhQD24OYix
xWMHiQKoVOFGAnuyqmhHXXlxTOvqiRONchcRXbjMRo116TzZfpDjx2sXyzMonIevuubMGwAN2vhN
YjinKExjrAa7IR+mGWsv4GiJAValDF+N2E3esBFPOmp4sGboQGYl0JDGmcM29KX+Ss1iBe8qko7P
UpRgQhOaYfKizIr+Olp1fU3Y31IP7mF8t0l2laKmU5rj0rlAhgzVW2QG7Nkdll0oWONxyBhYYMM2
Hx0Xh5e4A1IYjmN5gB4YDiQD+UENakfaaXTBSDqjRKbGnl8MrjkHr2ox7ovYOOuBgQ0wIKzVnhyT
MGaDfnajSYEm21Zl1Z5XIjKhRuMRqCeMyWiZQ2N/2y/SXFf3wvK72SwuJngl5h3IpwAHy2ROSK4s
R82zwM3mY/nuXIzUKquTA1yMHSA1QlRVMS1/yzThrS7Av1RAdLFVBwZQ+RkkP5cIb9WLA6J7P+85
poGi3GRSW4x5MnhkGIYLsBxsHSkxSJsaPDJKkNtQbQ13KC/IXKcIQtugLN7Tjcnye5rDDg4+ixoO
ue/w2SvNbgGAUPMcWUv3UKiY+1qHcjkxJyZ90MXRETON5yorg6vW4dSxqXIxMvoluM4tHsG1ylCQ
xy2o0TVk1mgu5tlSlroMdaK1oW3IzbEd92orU3piY/IXicjWGPCzN5myESN+BeqFXepbQ84+fsXg
XXI8+Z7LJ+Dx9h0msvTao/ecPWnhRlPwLJDvTfMui2cQLgypa+JY1TRBXNlaIOSKUXdOYz3W0J1M
BcfVfIJBQ9IMvFpCaRhI3JFDuLOyubgOYG5FGVVn73CEi2xFoxoA478rEqb9aupjvbFirf1ijRpo
z+eyvYCVXT9VVaXu1aZVj8jAnTfWpO4pL0ck59S5uVlyXUU1LHJ1QDvZvmjlsrKIsQO+mbgFOdwt
wtZKN90CJGuZymGxMUReF8/8oHQQVw1iZP2k445sbpkfPFFkZZnoAYBhjflZxsEqZtrfKq8BHME2
Gqipzs643BpzSgFfKsezzfozErXJTL/brrx0nLYrMXGUTsjW9XsOuN7FgGPvTJBrqvl0IhE1IDJA
vgBvFMNGRhbZVSAUPFbacFrJRBdYnvl+rJDO+4pF2++0As5LkJ3l4Xy08Ts2n0j2syLMwrj7MnG0
MG4MVA9wXPb4m7UqitPMMfJBIgCCVrvpjuQpFuMasjcHF4whq3pPJOdgFRl3yAAFU/tJVIv2Lvg+
i9ydUG+8IOEmstXh4qLG8Txq0U+ysBwvpA26YMBDAg31FlBUorrIGLc0BN0j/rjSsI6+zWVTXqrJ
rvqti9mRl8Tg4VU44k6GxSQojkYQkWmh+hQUJp8sVeoOqGoWqKi1+JnZuo13nZP9qJo9/m80f6AM
ugMH5mzuS9bFCAS47QrTzRl0SDWQt7VqnyCXCpmAQNombVgCyNqbURJ8AM/Ul5iG+AZvarJBXbYG
hK4QxO9c4YIA43BLZMCSBenGSI5abKRYHKk7OhO2uLAxNXkRAxa2GJMqRdJmjoV7BwK4tt+FQ5GA
QRtNgJ88oKeNtgQpNrp9XwcWzkZy9dirlkfqIMhw9NXwF7roSs/5JTABD0IJhkVtj5cs8G+JhjwR
0WrNAgkVXDGnePDaebtORvxQkDtBf7AJtY7AL6z1fYQMFcvJgrMGAJUdC/PEiyIXWdYkbHiewuM4
WJCoQJo0xGYQ+dBQKqTzg0zEGnVj3kYma6rlDSVXnEWmKd/ciO1MO81PcTy7F1Pr6gZFBOhqAmKX
Uw1UjPkrDUha2OD1mrX4qtoxcCnqcS38Qx3Trb5F9SAPQU2OjWjPtvvSp818sXsvNu5ps190/6FT
tCDY49s5/cOIz9a0bJpx2sa7S6OfeD7xQWZxuPy7kkMsRQ0ArGPLlhSY5OObpsRjs6rRJUsaiwwR
7l3GlgHWuYVtHhTSOLeBjGDeEtyI6wFgkH8YKRYXCtOQ7rZOgCN9qsY/phRow2s9aQrQ+mIvCceO
9IS2bRwZ6bP2i3ggi6f2Q4IePc9rs33HCnrcy6e0fM4/yNxU24z2gMOwDCfILRuBzVBr1XZswqbw
SEjNfztWOaCcdP/fYmgca46M6BbSsTpg/w9Lk0Dpz5IF5YFThbT/B1mft/OmShNNkLIQwYp0o95/
JcP7+xZPcLNwUpc8y7Hv25lH2v6Um6VzALjKyjE7XyqAbPWxofrp5intrT5qjKkG7VTTzzunGLKj
m1bO2eZNbSn2qvlMFsfIDUTlHnCD/s34P8cbnHg3NHYLIOiPi00gJplyVv8BALMvNSdCKnlDPZsB
55N6lctALm4weyNlKCkH+9GDoZoh+3MIwiPJqaF4GnEq0Rg0J/URLIYnGYp6GbDod02f9SgwB1R7
y7YxP5ItTA4ZtEIGcvD+GZs08TPSkJHoEjhQmmMzfW3Pg8R3JxloFVj4IEUe1ZcRcrmseMnwWgQO
ews4k59YwWJOEFZl7nLjDqMxkYIN5Xsx5YCP4Oxiwm/V/dSP9ORsLsVsbiS5GDCi+hMYllDAPm9j
F1n8BDpOcOOdyzHJG2pJQM1IeORIWRxAMyGxyckNkG2KP07WD7Ik0HGSC2sS0lhERvlgFO+k9B8x
rSx5dkocOct7opjSZeIv3avCT4CxRMPZL3XDWi9uXRpTg/wCEJKQJgB67ZnG4aQqfjHFPx7sipIB
cUYKc2CN7m+oJJpuXG0ghLz0Xew8t2A/5YPacAGsRz0nD3bjgKUDKTTXUm0vyXD4Z2cgXiJhHoAL
SOsWs8X/E8uogPpeAtcnrIYt3VxS2WG0Ex/JbZCF79HtyhuSH4l6q08sPiKZp/nEkD6KoGSUI23x
NvW2c2wgK0N6HkCkAMSYuEXVspHinYgqbKFRp3bqLiQlS0OJsvMcA3V1Q0IQ1iCRHOxyS4OCZ9Aj
j+fcCGawJmMK50YN/vfQJM0Kg35fZiB+F0I5xaOpX51PFuDvEtd/dKRx7fzeteVyUcqs3iwocdzG
qPM6T/xsN3XMATvq9zH1qNH7Btw7LoCQuVI25LZw3weZHBbWVPggCEW55N0OXNw44bI7pPZa6jD4
WaJaOdJ8aySd2pnzDsCIYrjSBBCFRB3yECpO0oN1OZXlJ7VhgBAO3NqYswHXk4ROHKTnNGEAkOlN
7LPHKeB1cXAhDBMyJCG2DYHEMus3wx602n4wg6DQAUDsAQzK11X5ysirwyRI3M8mUk4eKsHDoQa4
3Sfpdqm7/NelGE5lqVt/IjfzOyu08fugpaY/GBY7A8RcfYqGWd3OLgCuUUtaiLVWiTPkEgVTM/bI
mvwo11+T0asXDVsralYA3iZkbGugau57FmV/MySQ/F3VwKYHshu+x99aZRze875otmnfDS/dVGiY
+ANbtFnyCERH5TacBrDufUIOBkDq8anG+fVmiDROzIfFMKp7PgjEyKVm1ijUjwruTLIqV8YNXYQC
fnolfhF5H+LC9wA0pCh0HzQUpGTiFrhhwS8i1SIC5zGTseR90G1JXzJ5uFWpffhcdKGYf2VS8Xi1
+3ciI8t4wvj+gWkotRQ0QF3FcbGwULx/Knkx8Weo6bPdL7T628hY8lZX35YMJL8PIEODxqjhYKd3
RI4QuSWoREMGLRelEkFDgGkQ3oboCp3oD8CjviFtkB+ZUY/AQYDUghM9CxlygE15WgZQmiL7G0WH
HMSgHlg97GhsUmXQzzb/UJNl6DpPGo8jXEiG+k+UMFLMn22QTRecbVAWgcLEFeUhoh5kRM1RNn+Z
GBbeskJk4eI2qNg+t3oUYTzUmWRNDgC81MbOEfnrXbpR1RkYFnrtTgANqDJMcYChLe5n9cGoSw0Z
1TnSWOjewiRBRRR1Sd3n6RcV/DW7QEMBn8mhlRmf0VPvQaYkZoekRG4DYNl+35kdks4wknY0RKLY
LRQN/z8yI27tbYOdJywzp1tOMqBplVM0/0ESkXKscKW0aACi0q48wgyZM2kLSoEwbHIk4t/zm3HG
Hl1WMfQEDBVjhe9V5+RPTdzUe3eKXp0h4LQqnD1KdEm9ko7AT6vwngwU3wVUsRcPvoG075eoAlRH
GOa54dll9WuFevMjyUhLTRCwcmuh2HT7oEiWbjrk2JPypDH1FJ3XKN2uoAHeOHGsuopepzxefMJD
VULQuXlZ6f5QsZu1I9nU2v2552ir1HuQAegZHsLPqUCFPM0GjiTcGfvvzYhMoxmp4D6NbVMP9ks7
9JG/ZGD0edQ/joe2L3ZLy8JvwdIGvq319cEYq/pXIAiDQmQGSESpVucChWGbYtDrX8EQMqKOSVef
mxnUlYBJ/YKDRefZduppnHfKWCJDGruA9r7IjPycmO5WxUb5kUYFsIOQacMVc44C9dFkdukJFReO
XEgakuGwI8C8yFKnQx/2ezEkjVLUxVlh6Yc3Oa6iK4CKtVEfh5iLUYHXvLYB+PQQPVOwxUNXE5FJ
H9M1hSnd3VLi8bi0Ye6Li/CYq/DCVd4zGYk7Ex+RX1R+Qv59JJheH0WISI9xvt5igqIMHfKHBYgo
gf1mHE/UTd0YKd1RuSMNNaQAsR1WOrkdAVePg5FKdZtbsVeBD2snbEjTJMEvdaPbO7kHTD3a8UWS
OR5TQYtn133HWG4Fr/aOy3jGT0qqyFx6PyjkBT4LG4CvzKvUcNqqLnglJfkjsP3/qnVd8Un+yCEp
7Uj94CuH1CMySerxoAt/ADzIJZOltCUZDrXBXSnV0o9krpq8NWMZXpzUNN7AcFAjtaCp9iOVX+Ym
WLTyAlDITZo1PFfFx39T9zQE2quGbPEnNap9VMgrpd/2QFhywwgrFsJTsJZaqCNOpUNNzklxpJ0y
IJvKQ67yAEqxZqPN0aI1v6fAn3QB0nUSz4LEWd5WQxBJvYGjAodZSgyCdcAFDwYACwEU9IFbLDCF
QUgM6SO+sBiDaujoFG5xkBDH1DPy8rcBFW6oy0M9ao8Kg48lG2DSgm3sJOP2YS1nGuo1Y4tyknK3
HvVzEGEewN3ruG52bEA2TZjjiFCj3WadbzyzfJxOTfJGcpVQEVC6biWAO0V2dR6C02IMeM0US5Vt
BjaeDVVKRWUzPVFPlFRFDQd85WoqtlrVWYniq5+9qQCLvEkb2Vm+uS1blWaodooOftF6mZ4BUNBd
Ld4wpay2QzX3vmag6MELGaj3AHSFTImku1JDxkEMLMBWG9qjVKT2YCAtPTP4ISF8yTCMHUA8qECe
sbAhQrsivJkMA2joCVD6SKZMc4sVsP6HG2v1yQGC9CGqkSuNpKQZCWod+EmrfPGw/wGIS6srrzHo
WTiwpWMqRQAQlkT1BsBigVIAFlkwAMqyn9gexfNY0HLZFGqhr6tIIteRuPUU25395ICHwLc5tsIM
XNQFvB8mUIka/PnaJKkuVZRhqHZWuRmBE/KkJKk3AwU89lCIf+tx2QiusCv+1gkWiYA57ohzMxzz
DAtTjGXjTlZjA8QZQlIvKHLxWOjkWyn71NqJ8TgFpGxzmjOmbJEFOu4ZMHu/0RCzt3GvDRbwFrkW
ZavTakhafV6ab9UPGTzlFcx0E7kd5JulLRxxYxG+SsyF+T2SzcOd5VTeTI6ffs6xA7EqqC8mseSS
03paMYwO3qgAeL5+tn4gWRGAHQp859fP2Zc//MXKwQYO0DK6xz7v7OdB1+1ngzDyQK2w6fiQZKR1
naR5Qr6FR3LpQEMXSGN8113ZkSI020EHXE2uHUwz/vPBmGKOIQ4l0hEIsfzSc4mtHxdY3/thjms8
h0D8ZuRIkcR2VfSMs91M9QLeVV0O2F5+j+IsejZ11xiRgIzsyGpJjyRzUfdwc8C82NgY9WxuSWi7
S6dtZegc07MNZjfFhr5jWiCJb2UMK6BbDO77w5cvllOkdaClr1uuq6Sx1kYl4LAVYUFmFQcNjip2
AUuQfQZHDqjaVEAmR0jBC3lDvUHr1F3BYvxn5Vqtq8ZnaacCMWeTdZWLnAAoyENq3ag86Zhynkgu
A/dpu+y0JB9QHqWjuBhkiB0/sCVybHFEwocCE4DGd7uVbNUV3h+xKEyylKjGIOe2vl2kTEecUM3z
1LJNV9jpoakU4PMmTn7teEM9wHP9GoRJdqIRKruLq4GM6wOrY5Dc381IMU71r8qMF10fT/mVRJUb
K8J20aqvwWyFR/EUlyW0U4Pcy7a0dV++CeiBTg0938lE6yKDM2iM4mVBikK8UMYQ1VdLcVPfhPwK
ZC4vQEO6Ct7qL0vlvKSKggkWcwDCH4xu6YlxBDqMp7TS2eKVCjihqtI6J2oDS5SlAsKEqx1WR4Cp
07stDUkhXPR+TM9m0e3Wweg6sY7j6jlqlv0q2mwPqFtw/46r32gms5pWVTTToemPQdzcq/kP2dI4
tAP8sIYfKxMzwSZUjTxQ1CdlnYqd3KmyvNTB3m9JT/yEvxsi3owTODCSrtyDVA+4cXc59Uim6uGL
iuNyFcmhzsVNOraJObBsyJt+AM5MajQ5oK8x1DkyrVQ0NpbnJKNm4EC1jT2WB6kgY/KVioJQbsnl
IT5ZA5LxlzFIQSALWPhw242NgUw0NOCmN4DLqhfnVv2Hsgc837nlDdli9YjsZBqTRsVZgAe0m3RH
amkoh3Zpw0WOqUeNYje9vxhhKwJKhTQWzqE7/wkuHNMf7WA5UYPvfsTWKh8D8HvIAYkDwunRZujq
MVv4H+fD4KaCqaHWrTc0KOZcqYVTL0Jzf4oqnSicHK4uTxrh/nj5B/ueboxcqbGDHeDNq1PAmTBt
wXyJRJyTy/kyV2OTZdMe9H1nIXMezMmdfKhHaupJhZGCJA2n0YiLSQ0wJqgrpNIJee6oVDTYV5nU
lpRuuClKZAPPlBj372lsQk+JceNiNqeiHvG7Rl4cuciEuU8T6EYKXpp2D3DR7Azgife5wgsTOSrD
ReXsz8T0TA3RPVOPFAFgZU5NPW8e5J/ZUrghYs4WFDiK968xH3zvtwNSiOKCKtJO6YHQlzrxBTvb
47SjrjFlyaXN9QtYk7qDFRdjzGtd443aLvN2QeEJWFO5z6yNLY7zuLmNs4RkO2phBsAuNwEwlb4o
rzKc6eL3DB4RL861Wjsao655SHMNgO0yYn8NSXz61q5QOCDGD4+gSPuaMd2+rJ5b9FQiN5Sp6Rv5
4KIeCPbsJ9GLvq1cpRm5tmquI00BtuKy9DAU175dUd6IsMDJIzYq8OJQ8DDd1NGsPBV2sW7GMTFO
1tIcpNzso2DxaNyY4ytWCdXxM9emU7RtEy8W0nt+iknGQDTRZeDsbjHHyGPwdFt9VVCic5Su4rId
DxrX/TropUH9AzYiGTBtMouxEyru2GnSUCiI2kF0hSoPe2DkmHpr+zOWGge7zn3mmK0O+DQYkZp6
Kx9n6lX3LFXCHhW0Xli3kVuDgVrTUWcRgoA8xILpXJuDD/iYEtmLaOrOKZ5peFeSqZRTj5RA9PIf
5BSDlHiRCOWDuwI2M29y+gZZpraX6m58jTon/FKAkf5imfOLGpfRFyFaym4/Ky14B7gFNUo8LVhA
AFERh4I3u9jSrnOk6WCThlmbptXV1UZPOqXaHBzHJMWCXm/SdAOctspn7ZwDGOYjCOvxtkaZj3kk
P1Joke3ZrEyuwzCoeJakxTiAtpsnPSKF8jJw8gAFe1mHQi1eaTS3WaXvSKsTq0BttO1mjJIW+9Yf
LqYyDM6T7kw7HYWKR2EofDonLrZzY9a7NgjBUpGb9lVDDf+17FBOAwqt1ieZUNRjflBMzIOlrDRY
AlCF5ChFk9vZwNcwUcg5Lc8kJxEDRCuo5/TmGPLL2EC80kbg7PFfhjpOGR4K3bQPc5CneLLUgXEN
DsumPRmu1Oas/uSjKkuIcp+7tOOBH6oqSCuj0WVESNJoOZaYq/ILHoFsZNQP6xJ3SXdtauoEVref
6za44zpi1XmOErbIVLoDnmGLBqTeeCYTdJlUAPlafyoYdiF+RkijIYqq31B4FBxpVC4j9soBYYc8
RCD4+yRMlWI5tCKHnWW9CRjYEPNeo3x2O8s5GRwqDxn0I8iml1rIChNEIR7y2YSdUSfuibyo+URO
ontcsieRjEsyMaQrAi4RKEpn7I6VZ/Auqi/UuMgmf+l31NeC7ibVwYF1dtzpWRqSkg1RvwfeNrYx
7hEW7mWN/YK3ica2D4oWlWp4DiXzXkYnDwWbfhWAR8844a6fms7ZznoZvS1KhXy3sh9PNGxVwP7m
w/hnZKjRG4mARok0OIWtLbJ8+ZOUoAIK31qGhBmKQV5RU5rnuwWZNWV07VAtWgEEZAAG3NHM8Cyi
pg7YrSdl8dBEwOxAig7J2rvJg3FZB8Wuiksg0N7jyaBLZ3Ci7hiI1jZyO8lXhpJ20hdH5avbW6bp
/Zbrn8VhfwTQPN4V9MLgTcIbMEIAWoyE4MHGuyaokOQIpAQxIoWJNDa89e+OMk7J31GkINkqWCvj
4hyx1jcPpuS0MhIXyu2XuAGlHKh59ZOKMopTVH30pEwDxMi20Xrw8nATqWis3s2FkDQP6v9KJqOS
WzqEwf8ptAYmgVGJkERcAYQjRj50FAffjdzqjuWgqn5uts9dVVcX8KZcCBvHdv6HsS/bchtXsv2V
s87z5bqcSfS63Q8SNaaknGxnul640kOR4DyTwNffjWA6qVK7qvsFRgwA6ZREAoiIvcfp4UMCmOMs
EYxOHOE5neXIkzP5WJaHuQ4WuEF37mDyAwPJHKmuymer1npLQRFZp3ccO2MkmeE5F+kAn6q08kDS
8kaml7FhDw5S0WukrP16sy8v+g8jqW6G/+20eigP+J1q3SGMWLuzpUBVkGqMAfVBUjUkJtH0c4oz
Y0OSjiOGWU8iudEAEv8XusjOaiCqqOnfL2RBpoHLPMvVTQfLEwlkIBA8TcjdAWUIy7IQuD62EQdC
6TrdAj8S4hTeHTXC7csda/PPiwr5jGYczDNQdzGlBQqSZNSLYNFduY+NMLotXQdp60Ft+Tib1gHx
nnIk5sywJYRBsmCXXOGU3ECdLD7LEOoNLNwXllfuyYNUN0NJR7An9Q1UyjLktz4fU5P15g6a3kXF
rmW/EXyLZw1YWFKXmgLYU57gJxLKyq8GVM+67mnu9lbTBFOB6rBlBPVup+GgqSyxz1ncbj2MCTwF
v5uKLlc78rlUpHstq9Kz6AcEXWX0tUKxDt9ZtkwBjojGjEUcmIMeBSUOdM4sMyYg+/olSMVoYO5N
XxsTqXjkvYwj46J75QXWXqS8mofkUPYCDF5YSaxLz66PY8M19yUDnW6ZMnniMZ4dwun6z9JCcBKB
4vAnUP+wE8l+ZtxvV07Msk+V9MttCwBnZNjr3S6auAR2opahhAfgUJvIAUVDpOcmYI86cI0DA/fN
LW1AgSFdHowOUeNtZll5h06CPF27TII8bcML8uTDC/W4lqDYCglsW9K1ZeWAfbPCOqwoASm4OM6W
HkBXedNfGjXBrKIZNMRjtrNM04oRK0aaYVYu83CxAbMe+JvVfdCFuABYelA1bOfqLT+BKq0FhTmK
1Qwgjpwm/nK7DaUdZIrSQkSdJhsIuCO2tMsWtDdFgT1jLFZeE6GMQq0saC3Ql+0uxSLmnlQ4zJK7
VPec9bK8iIFukxUt6G/VUoI8ljlolJojUR4kNcA12pGHYSl+QYkI2k0CXNJz42gCxYT0lDpHiXHU
LL5/dVs8sGNOAYaEAo6eDcDWAqvzFqkbPaqduSNR2Tv5W12zaoBVOdO4z4AbsisqZ+8KaRypaSfJ
plnWrQrZhV3rGwBg5RxICh9eiz+ZrzznLtnJtHhSj1lj5d8tSqvGewUYSZG3i0x3T0Msabsrtwaq
7xL78UUhutMiL4EtABoh/ZMsc9SoFVW6yQykd8xhoiEHz/XQhAFABHGi4eXhZWkqhBLOiXgljSgK
1P+KCXnwZldrO1K2LkiOVn0Cykqgx4WrMMovfVgcXQXqSA0Cue6VeKPrMrxi/9mFRoikA7LjMuvN
NCTaH9ccwqw5aJU3D/jb6bMIhUXNVIJlSJ34gU/GPjbqhkg0sTIrVouFemQmRxKp4WrwIpIVSS0Y
vDjejNMHnGQPjv7H4nEzVSN0nBAud+O0b46FIzjK0F2qqlzDXGUC2Rxz9dVcdNVOtbszvfoH5evO
utneNkhybmQPxiSq5eoAmwCKIMSTKwJGGbS+wVFfGQNmqMQRw4jCz4CUdoJv+hbxKbCIK+rURMsA
R+OpotLZi0YBp85bXfnP8/W12KYmltNjBdwHIFLnKBND9Ckr6+ESq9gUiYapgzoba8QN6ci6+Fl6
98RbU4Il9NdQ6okcoCa9Ec1TLkaaY7lg37gRMhHLfAcmUPc0pFnBtk3i+WBkFTuZJn0doBLHPc1d
t0rlqhbc2hiTa1WXUQGs6SC/DmMxIT9DYbAZHWipaQxN2fAOJehieLr66PpEGv5m+ZCvvlNXJofx
r66UyF6q8V5b04c+T3LzpbgaM3/BSgcQ1EYkWNAotBQ7KwC74ormp+O73nYWyeK66XSiXqhgVkjM
ohwvszIDEcmHjlyaHNuvecaIA0qm5n+QhwE83R515LjSMqLuUGfVhfqk5Xid6cVBVwg6MZ46XaJ1
x/l7Qt8DwGGjNDKBpUUS2vHqayLUEJJT3M4mBtF2CN5GFDLqXbRGLgzfCRG2a8SAIWsIJxyAeQT2
cZJN3hgqgv80GqyN1oMx9pcidILIspJHq2mTxzGKk8cmwX+pMh5G3vQR0CD1HcDQ9TPZyFX3x9dw
0sPj7NEPusA7Wxd7moMaJLUj4MvaaTtfq8EeYtMgWWK+mIZP4hLGbGVWJhiiUOuAk1OvQbpcBC5C
pfO6FgYlUo90VY2DD2GJuxs3MupqVJfZ025M9W9/OwcZ0lGGK67rFyfJe/wdNGTuWRMvAy2dwCV4
I4ss/eHzXp4mt+4fWlmdTYVlKpU0NQ2WdmCHbENjtrlNrJ9S/EVBXWn0uzTDz7ln+MLuPF82DGyO
BlLZIpAFaAKA3x23T0gY9/dY5wL7PVSo39QgzUc/yTDJtuEInmBQQjQrq66sPaMsEUBDZzsLcDZr
jWTAdnf3ufXi8Qlw1q6Ls88htj/lpd9sFjrcqZ5QgzQN96RyTO6eMhxskkQcuoU52Vur77CXUIhs
1LiO4+GJ4CKDwDTAxCayatsjr+6hUylTfNQ7rLEhkg6JUdFDPnjPeTziha/0pOptcD5GrvGJXGeV
MpbIV1hb2oDXYstSfyV9J7xP1+QwTFP8oGk8Oye82XSWWR69vjrrFb63FsuumzCJmu0AUNjVjcFQ
fgYDQC8HltdmsZKBRNDfvFiWGe5pYn/yuqvZO/vcOLp+vlWrmwH1y9lyQeGYofhcpNwDJ3PnPQIl
aTug9vdCkp5LeR+C1xaoNF2y5mGEKGyv/SB/t3G8x94Yoh02eiouguFk6DqQwlbp2G8LHP0n+Gmb
GYiB9eRIQ8CXgH2D6zmbMBnw/rSt2jlSM/kxsF+ldIA/ix7pmsr/E1le08Zc3FCnBOx25bcMo97N
2BuRXJZplrF/O5WvZz728HkKcFxWA2qRSmyWZhyHNUgT+gNPS9RPk4EVjs32VJbj4mQTlVqqgsem
btkiGdvsiy/RiHzlouUoZlLF23O1NnWpaXDEmISIb1EVN6mwRSzP2ODXQY8qlFWN4iMmdlaEwmW8
vXj91esnIEHpwCFupV59ZXn1E4gwxoPEk/JhzMM/SW3ojhtE/egenNLKvg4b5uv5AdksyJ0AqUxQ
NoWiabGtFwDTn51Bpk+sFsaT1ZV3XVhbL2nacFCsAmbW8cr6MwMponQz4yQyXz+holKfe6TzUnO8
09n3xWaGTb1hzDBA0dQWD2b1grRo8O2oXMVQojEtp91MEo8z0lGD/c1PS47OrgIY1yEWA1gu7OhM
DQpIAFy/yFMxzi7gJYIh/XD8jcuiol5i8PjcxMP7zDTTiNpyWQHEBAALnWp6haXgEOoCyXPXHZs/
m0bRS1Ilb6/oOchzGUO6ArFKxfn8MI+NADyNlJJyY5kNcF+ljdVKy1DeYOIXA4x34VaXlAGvAAjM
5GIoPxfxlw12iuZGUzmLAMvIjeei7vRhk5dHWrADFmbCoarMd3k3Xa/1YxAN7uSoT6t5oX+1vKcu
uQ9VsdLZ9KgBoQLclMD+1TwGfmJz3BEIMKk4qsa3VSLbgEQytFn6vcfB10a0It4MVtlu+7QwXoBx
dzQFwNWzcUB4TXrWYx4n4eF/9gDITLm2dUPu7NQ27qiRbWzOvX/W9ZI/I+hfXw01Qu27rfk64HD5
e9XUXwussI3/Yg7D9EUMob0Bl7R1F/nGz7lEloUOP461qkI2AVSIvZR7WhqUfeEzFAJHOROqCk6y
BdU5VDceQM6+1lkjR75O1Ba7PtYn4I1o04MAHMqujRx31SmRDKDbKB6ATkFCpNVliAwMRFWLmCV7
oI1/QlTw2fxAEx+c0kWqh4Ya9w8d9eLRRuDP1BzAuP+CHqdeX3TrElROZ5A7ARjaqxlwJDP+MJAo
w3hlNUhc5zIuTxMgiE+F05WICMRBqlSkRxpSkQVXXWyzvJUOUsqAdQwmck2qVANok2s0YGsYkAgY
A+iwV5Dec089+q9EZaizMA681vZn57KRADUkb6cuE2QJ/HWKRomk83UTkLW9mnJwbQYiOtW90tY0
1TJAz4Gq8Q5S5IbA7qSzvfnc8W/hk5dzwpujxeVMUCuxgE61sF7/znlszLXfZ/VrmyAywVrjhWW2
OwYl5/E2j8IRyEKVuLuhoWhSierVApTFqBly2GqWyVPWqATfIvYjwa2ri6PpZj9YLsJnJOB3e13Y
xq714/zzEJZfkijJv6Ou/gefwr93QIkB0IYzZ1eEw25wetTg2EYSn9rBRJGN6kWRnyK16EMmpd6A
zzX1rH5zY5h4FwMeFg35TTQjyUOK/QUyh3dD2/b7IfaP/qjjbK4GU/Ic0p9lCuzP0XuK5mu13llr
6iJYALwF6s7ZAXNXRYA6XeUUzMOGDvkdo6GHWKJ8DJi7vdEZ+z4PsfyJ+uEZeIjA5QApPUjlgT3Z
ygEk56m9IaM71dY9s5wdGaMY/kVqg7sW3/kj6QpmeIey9S0cncDqYsllVvHmak8dJtiJSxcZJyc8
cA0Q3/jx53jYEvMACX25Jd6BXxZdYbj/EsjiSmAtFByci17RoWAJ2X1oK8+wABOOKEzEAKZCZU5U
4JTh6Dg5DEObbkpphSsDNUAgggOJb7WS3vOgEMMdlM2sHIXPTaJQqOK9iBFnU1Zquo/eYiA/1mcA
Ff/nITQ/t+NDU5QDMjwj8Zr4KQ5km/LCEXq9tD4SFwBTUth3ygCQUITMa9BdzuYRm8q7DIYUzA67
ikXpygPS7J2V/aQy16XqdUYOWtCGfrldgQuRkYYR/hCJOBwY1GyWt66wdDrfJmv0Upw1cfhdeEhT
ttq7CjotgyPEx85ecqSYE8gBv8suAWCqwslYIC2KpNs4upUfFtWCcsEyU5V0lWIA781fhpGuYY6+
1pllswZYKlOsEBWaR6lgIq2+eht7ZPh6OOeO127UXouJ7N8MIV2wTuH7sP5wrgtAVIJwpFnGV2bK
H8MMVV7cPAwM4Mqi68s/TOtn3HvxNyHBNm3y2rvrkfDy0OvIHS6tNv42htHXGJgLzzbO6g/ssW6G
HplZ4B3LuyR5MHFgnOFJ80wqTRp/OmULshWl6lCWtR0RLEBCIUQNYMqLP3nw3r7ybzU93DohssJ8
8CjdjbVoN94UvYyD15za1NCfpNcWJ56nr6XDRL7urcpZh0hK2RlRbDzFwF94QkyCbKPNARulKu1p
JDWARH+xXDatS7/ee6r6CUTSxh31FlEXEaoGbcPZ3BgWcXEeeVYeYzA4USY4zkEEIqWfEtMDMcYv
qSmqqUTqifpZRNWasDQppWPJ60gie+VaANdeMkoWt6ixVkOb6YpsQIDkAQjeUrL7QTUmgBQAfawd
XQWbQPoJ5793oamBQQCqRV9HeggOtn4MSMeEq+8kiEKnx1Rn5hH1Yt6GG5l+9IHH9jCZob3qpJt/
D9141+hlewZOs7WeaRbAc9wFoQsWWCJLIC6F31ErkHVxEYUh112K7LEFFSgiGCCSOxufNA7XFeyS
qXlB35rg1/2gK11QgRbdjBy0yH7ivo9bAIKoB4xclUc46AencZKHiHVbmejDM47Gh2cJOCaFzBwe
JqVzfWScO6krV7NV6fjU7WwQyd6TKjeR6I710LQhMesaB4/hptp3MQ6o21B/omZgTbcFZ9wYdHGp
5+vCqC8VKhzPQ1kbT71tAWHabvjViJqZ+doAotWeJsBGKn5UcwpHGuvW179G/mgGXmxpdzwc0wdn
yt3ViDKJb1oYI1xnt1+0PMGCQVZ8D0h643NSdg/kABpAuYr12n4obNbftZmMNoXux99aFNqqGWhq
MXEWTG0v8Xf6pmWcP8zPloi9/a3E2VuddfxB9DGeURhnWN03H2gN27YCmyYgXEucRKlFEcnUuCKc
/BNAVS4yd6wd6eq+oxTOZtOGdvGSjZ+I4zuyYnmMXYsDXIWJV8/zsnVfeO1pAnn8i+1feXHHh1fP
xasZozps8eqqz6RG1q04VnaczF6ySN+9cgb2Ik/Pt5MhB1Agc5Sr11P8HJqWeal6cdS9KIuDWiHb
Y+tJm9B52zroudjpffa2bFFvN7rkIqPyyoX2riDTxvpOi06xIrxAfAZnGNk9CRUxZVQgakWIFfh0
ymEx6FWLKjOcdexSLzO8VZjUqwRlj6JE6owxbJbc4Jv0X4k6XpS4T19vUohpQIoqTVwqQfEayV6e
MwBSThHQpYFovLqZ68pdk/Eah2zukcYtcyMQUwQohsNyNKvGlRP1/AFgYj7C1329Fq6dvIHu6KWV
efUc5mDZKgzXQDoD9Kkod8ngO198pFrsTWDybDMwY7/Jfu3LQf8DyHvOttO9ag8aIusFpyQB2cEI
yDcaDomPQ9Gkn0a/e6L57CgHeOyQ5+eisd0HbdSw3lEXMvUWNc6Rwx9QPHss8gEgTxKBa6eqxGve
te4GiKN8z+xUvnq1fmfKsHquO3u6R1004tux9e4mmpHvSfyrm545j3aTB1gDbHEo6Xzqp7i64MCg
nznseYj4aTQW0YG+ojbcQCtqIAl3KAObW9qzWzRf4kI6b5UHcmVmZ9b92I75WTA8SsngxNm+a7rk
xa8l2+XANN8J5rKXaLI35JBUPEUNZCVPAFZpH+wSAWQhUucNWb5vHAXWz6aVtMfWRTid9C5KEZGc
8xblmrupnMo7dHatPTtT9yVEoD0u8DafwET31NlyWlc+0tI515MnakSa3ukjOBBI6oq4v1R4ICWJ
CR6NokEwfMDnu05Bf5wicI8JchAYX02AU7L/zQQ0fdh17YXb2bZVGNS8w7o698UdstLLc69UpCeR
mqRGOWjnTeV60VFv8RMya06TDu7eJvDDcDwui0xQrXtlQOtNaj5cPOJWdYltdVmdfvjgHG86lnb8
Z5S6OLb9WIjTkpwTpw+tyWkNTuZFpN7ss6zgoyzk68Gb4mBxpHG2G4J2a47/mBogDbwC9cKR39ab
WFXU2KqiJlE9Rxk8DYxTZCAdWRfDqApsSLcYkMTxPiLinkr1TFLsylq7ROIfFQiZVuqtE9AdHlOt
8R+aNkV1qzpTMiec8Iya8ZqWMdv8ziN2m12FQthXS3NRwcy1JghD29yBA+YwtqkEyfAQakHqx94m
Bo5mjjVxFeSeHz80dWo8DWXBD6KtkTdC3kiFrJHL05fHqLf1p0hLpouaKxIF4lhV0W59dVi7HOfO
Z7qJaW2NCSfX4YfVizsgGi2Owikubo98N1L59pisiwkHoq6NED1XZKXUs/Hl6RAxWtQgbkBGR5vn
Iuix2l5PqCCSiJb8GoYRqKBDjIkJVNtixQbEEGUcpuZ9RKMsZCaDm8vX9+0D1u1GgM/DvhBCEnJu
rCB2tDTA9vgXbBJBIiH60nBgCJPbjKmUKmffSbOAlFcj4CycMJudjZEnl/eC6Lw+dK3Z77ADx8It
kQ9+brM/u/HN8yNHJRkPG1RbTz+A9vTm+Ib22qDweZ13Y/QpwjIP9OKuvHcyjk1EXzmo907bow4q
h700K5RB5I2/GdJy2Dp1juBpaoA+RHGIAMjKP1RauFlUpKdmsr2pW13J3SDxEs3Pi4qQl2lsrIPz
GxlvE0rKkWUfZTq/4M6zz72Wgi3KGV8nLWkPnt24QT8146sOtGfAQCfyrIN36LM/IdSq3HLPAQtR
4oMmQsun19JnKEHU7Abnd6h0O4RuGa5LoC6ckxJJsjrHw65vDaBSIffXz4r0EOoNyjrIhRotiXD4
X6fWunVbe9jROOBrqoe7qwfxaF5Km32pYzzv/R5vTVPVMmcSz1YSDVXpvIhkLZVzqJx15Xwzlqxx
mgbAbEEkt/IA/zC3MbJefvVHt/zo52DvcHUTuTCsN+6osdTR7yIuuutxpP0YPF/jv9nJKWmw5RFx
ehcXkXU2pgHnh3oU75gBABSsiqCkxlcQuBmSIztjVixaSrlIK5CaZAjeg8r3NyO70cPZJyrN8bL8
NSWldOTYfAtk14O23QHkGV1mcUE1Md9ENsp+Rics1x7Q8xBVAHNHVsXDfaKasUc0n0XAMCYDNaj4
Ge6LFCjiceX3+5sRXCSvCV77h5sBEULjfoGN8TIH9bSx2YZcjCeS2gSBzRX30pWLI4HL4luYBjKE
kIHTcYWarxqckQGiF+vZWSRdmOUKp1cpyXzljQVc54GO/oMtK9JZAQJJxA6JPIsMvcme+yFuTqRC
9XUSMB4Bn6ZxvY1lI5gEUJ7yjLgIHqbUXRqj13dGppXHRUU9Tz2DZ12iX89CBqasabHnOMN5YuGA
377WICKsNnbYvwyHPMdaBnSaIONhbAgMlHM+0N5Px+H9xo09sAOAxPXZNqLiPpfsEA892GZvptKr
ejgMpclW3YSfR56a7i5vwz1ygOJnkCzGz3bn4hgHfD272naR7t/m/D7T/NlDRF9RCedmwJ4KQwD5
VeAMA/lNCNwm3UXqfKmHJ5KLDJ9fz6JhQ6IJhlRtS2aBRXCAo916TaJfxBjoqYHLaK+cvtu21uyX
lERKZmSmiU8vLcsdXqZITsk7PdmNHqpyRBlrc7piG4E1qxyzV95leFcMmWVfsOezLw7L/0RCWbsn
adHnw8QP+DV81Y3WvpiqCcELe45qL/9Sev2XFEEvpAGtJuLGLH3rc4OVwWvYaXJtmlw8AjiD4T8X
yrs+cUZwBRTatsHIR5QZY78rSuu1mNovUxzXap6hmdyvUjOf6UgB+QgvtT2GW5KWZmF2JF3FCnem
iLxxqTt2O95FdmoPSFXayrkIPI2rebvXJNqqaJBaQpZlC4hDOm8dgghG0XC096aNdEgH52ILsxqK
U40TqIl3uQnICq3J/d1MCyFQHx+BpTUAxPrwyRWpcU5y8aqXPOzWeINkbvGJ2CSQ3QHEl7I60zgm
rd9PM/iKS6ph2cFL23HPjVjuEHtqPpt9A/7QFHEDLflppLb7PDu4A14jLo74dCvZGaz5TjzvHqWH
/I4B/sOPWOBbJIcFMm8cvA3qso5BuZHYD5ZqCkP8tAHAcxg9y3ogfdiXflBxqQWLTpR4ZTILnywO
D7Rwpeeh/uCjjhmDRs+Gxu6Mq4l8BzibE1YQYIY2pbfpJGfH0XT8I/Wa34iLC/kBgvJ9xDKsTNpV
E1v6YfH1xuYFcdt6i+24jmTbv15i8aMrLiL1bu6Cxt74TSCAW1lDU65dBbDYtYhi5YXvbm0lgjdt
nBuykm5xwWcGvJtGIQIujlwAL5NmoCFtJ9sDPliQkUy+3AutEge9cZBfwrph0zK9+JTYWMVYVhZ/
8xJz33sRqGtthnw733C+gzoZvE2TZ32ucacBy5h2oZkAHSoO2ZCAqoIVw8ZE8tuFxVm+pye/G7IE
yd/yMz35qSltUW2dMmyCmUHRU6nMoClHSpoTj+l6iq2VpfHygbyttkiXCYwEcGsacIYdDQBXbgf6
O/yn40KM54DgNai5AjyJKu8Ps8+8S6pFxhOo2/vaip+pqbAN3DiJbW4SpDM9Yw3a3lfFW1lkLlaj
WPcEXQhU+VkWDkDZJ8A1HcEbCjuwE1cidcN7n3PtUXi4C7+TqPuvw8ekN8NHvwT3bmEhKkMiGZjM
ZZC1DtvQKLvxknvUSOpIyUPcNT6FzMvusB0+WaXT3rdT/96UvpNtWJ5uo740Tl7ti2Bgif82jY/t
WOffGYDeccdFf2F2CBoGE/eex8gNNLys3k6ej8e8y7BBDb3GXS/pa4AXQyyZctKoKZCYwaRoDrUc
rXcDuG3zORPOHIWxxcfxRa9NrCNM7w71HirRK+u8Oxc3NRwKF6jUJNvgHglEb7TrskUm8jCgrNML
/6isFGceUuUREk0f9RrQrB6AY3aOsuQHiJWbz/UQNltNCh/H5RWw9MY6C1wvGv8osmGrJaH7Q7k6
tlvPrnwoJXLEEueIyNZwGRNgErgAfn2pJj3dsVQU20ya1otkOEGRskzOZMWnmRfM/bIMSnWnfJCy
ilGIrAD3gDvHqlVvdsMdzoFOORA1kbH/oesUXN8sX/vP/QkIBndxDk48y2+c04jf2JonMv9ep589
4ZtvpsSSveTFdBoTY7pkwMRa14Cp3+ppDLhiFRNiCtLcGUrcBMmhihZRD/SiIACfjGm9GHyKKC0y
9W6nqOpIbA1Zf8dfJUZROmB0loZ0TIHgRm3mB3gHv1vJkOj8MR66eG/4iUDYv3cQ1AEiyakXFSin
amQdkA7rpncD9SR5U7cUeKvkTgrG8YEDKKwuEL9UzPGIkTSPKhN11tmKX37RYWmcHDrDRThr8SFz
6efaxSkiZDWF0zMwm8S2GkMENtM0OWu1X4OxSeNfEjf52aiaE838NNha+6NCDdoKuVjiGYQ8YmtO
RXGXpogrI7f/s6mN7Vkg8LfcWhYXs2q5M1JVrn9gWLZd/v2v//tf/+/79B/Rz/KhzERUFv8q+vwB
H2/X/ue/Dd3/97+qWX/48Z//RiojeHls5vn41wIFuK3s39+eeBEp9/8TZ01TFF1pXXJkvu4Iaodg
dQwr2+oGahwXFSHvLOKMvsPB04Jn+dZLOz4D8pDHDdjPwBgAXg3bRHZfmJ4cFzgHHJHFNV6n6Qln
zPiYqQsShxR5YfAhkRpQXaTrPtUfubDtdYl45Rs4ytf487s/BPiDVnmlVZ80BJy2eutkRzMX3b1l
p3gmmIB/I+ofzcHpPvZ60X5m1CMZO8ton1H0cpFnBj6sZMJV5PJ4T+R4ItxIFszvvyRKk22l6To4
IyokJJLcKFm4uTMGSJbWTikebii6fCx833zkMajQG+Hdk2TlfLofun7tRQgYrAdAut2hbPzT4m+N
qbMHzyJKvsklb+N8m7thGdAE1IBjKAnMaWq37cd1dBCar8zYiw7z1LywnwBylp1oat2w+WVkHAhV
LH6m+MJQl5cMK9kzSUmlG2D7QejCC8dy/c/fNE//b180ZJf6yBdwme0ZpuX+9YvWZE4k0ojJi+6Z
0R3xKLnNVMUz+dLMrlSiuo9zHK/MZjDP3AFJt+hnOR6MMg7+6qPLKmy3qMnE040gDHW8Xg+d6KJV
KMz8gRANyZB203dAh1kHhAtA1yS4sRH4Um21aJUnwvtWqBeZ2dnVOQZ1/ZkZFu4FiZdIb3S2M8a3
E/f84taHckJJ1i6ygEwXtb4ddEAP31rANUK1Vw0WVoo2ARUUKekUWmrsDIyiIr93M4RZZgl4wnLX
RFl9AnFofelMJAvSZk7t3kqrqNcgGe3m7duHhy6MvFxncQurzd+tkfPHP39U+OnfflYg+MHDwELC
BwPyqKfsVw+FYdCmMrf96YK0zHA9Sf/kMVN7NuvWP0nfrtbVEBlfsQm1VijdrS69lVZPrql9Jn0Y
a8lGlpY84JTQfI21oz32xleU9I17wc1wQ14utp9unXmbqG+7vZ1V7X2BvJONCrSuSUyYbO9j1fSp
dW2oUJl37iUiyI2RrBP1xg3BfLcpoirai6SyXkYOXEKGZJuidavPeg+sRuUlmkkDVwwGhb18NaK2
Q2lwivQpHc+dQLMatqYlb8l8nMDGLA9awz+Fhj5+7XstXLfeaN1zv4kPYJzDnx+72QfDqFE7Vkv5
RxnzQ6Ue/mXhnGxRbBIthn302yfmxumq9DvjSKLBhH0/5QMORpGPvm78PNqhmCUEpVOlHbTEw4k5
N19FFSbfVAd4vOk3js6oNKpDmg9TocvFB6adUWT1He0Wl4b2jTiJ8AIw95RrMlh41Gz/+dtje/bt
t8dyXWQogEbBMvFWoVfO1bdHmKmXRrGTXDRk3K1r17fPjinwk2LgXu4s48ekCpJIRUbSk1gken5n
xfrmRk8iNfE4dIHXl9o87+/8OiM9TDoqSkp15WUoXUFMIAnyUuPlRk/34BX+cEyqaOf0iX+0VKPn
iI2h8sf1jpM2oUumuUtakqkHjAn/uOhufWi6xUw9FBvuI1T37rMxfsbPydy+X+9vp7q6iWWum6lv
r0yOdHfz7OS+3HcOgNlcXXvRX/ktV1mmWXSTxj+7Q9duQ3x0R5amIISjLjUJuJOO2N7px0VHvRsd
ousTEBXUFNRcyTTFLHs1B0JTh2Oo383xOx1dBsmAWKXfmGOA1K1qrSm2BkN+g1GGP5Fzh3Akk1+6
rAEehV2NZ3eS3hHpmOD08zT+jDAAcBKRMfBdUadknR3+NCrjDbip8ovrj78GqUVKXU3Dtqu8M9bw
GbBIjaxYe0UrUf+CAzut0OJLOjpng57nQlnLPn235kPFyYpIcfxMA2QfX48nD47xOgJy29FP+XZC
WsXJM61sXQ6Azm443uKTmYJ+y+jNT31vIeWoqr9ifch3qYWa7VF41VezcPfuZBifaLjwkdvgKLdl
OMP/mYYjihWDZBn7ujnRztB0FoBUHP/Xjxy7OeeOLL5hbmuv6IPBLrNXvR0uXmu6PxBofTS0dHyx
AcyzGQu7A6Z04Z9yy4o3eWtmr2zqFtc6AWVFF/uf/bqyL6z1AMjTAfdTSZkXWgBakjgsdIWhr5EU
X2/IjyzUoHwMNekYcaOX4Bpf66KRG3NELr4mom6Oci2RsyXANboOVqQ5FiUqDjbHz8hvsJCJ14fJ
+1gacRMcU2PxhgEBhxbviCowzTUUTlJ3QHitWxlOtGk7nhxJV1YMpW9kqDypHfDecMHNIlmFxBtV
UVw7tXGknqNE6i2GXtUfD1R/TF3ytqlsmJxQSo0K4mVkX2fVSrAWCdZMDlsv7747atVVG+N7IwcO
ViWSdZzxNatekV8u9qnMkNmQIz+mUBUU1LSqNKKheguSJ6SsrcxQdzepSl/5/6x9WXOcOhftL6JK
DELwSs/ubs+OHb9QcZLDDGIQ06+/i41jnD75cm7dui8U2toSHacbxNYalkQwCLVDgML7/C+mf3zk
YHFj48YxeyVm0x9k/qPp8XsP/aWAR9FXcTOhwlpVHPMmfT+Uvgtl6aVN3YMxgVUpSG2YuxgbLAQj
b+75f5ljns2uq22sMTM5O5lMUTaGEK3muu4taqXdlY716WbQAeYAUmNHAGrKKPFbuTUcyPFQBoOA
pierPFsDGcBPkFw9dG6rDtSigzvFlybIhOqqDCrgXMEUlFZQgB/C+s1gqrL0SOvEjtRwnNt0GpY8
l1s6pUOGfW5WFuYW4rGqOFCMZqOzyJcTZHyanUPcF2VWuznlNV7K4xpYmTvqWa5DY1CmrgDw67R4
VXV6cSCY5QAJgUMp4CFOKE2Kddua++yBzjnD2x2lO5PAOThQn9ODuq1Xtp/KFWSjXdvwVNv+GHUT
V8J6fUcUxWiE/Bg19QnpbNZWtmmm3nFqUq8Rp8WOGIxD5mfQJjf+MnZJprEON66KIHW8CjTfYzJ9
zyxU5OEejV18MH6mKJNjjq0x8BBX1E7BrgSfa+qiQ2xk7aYLODYJp0yKdXkUJFtq06RL9jzE79r1
35dmOtMvl2aWAxagYdjwbdRd056Wbp+WZoKFmo2yhHEGfCtuDs5XFr+Yolwt6NILUOoCNv2fKdgb
1g7TJKGBX23jwzvYb29QWyrOLUsb8J8d95S43V2m+uaeQsqQxYarWm2oSR1/GJT7wx0l0KGeBolp
0DLRx6DOaksPC/Z0fu2TFtTnitR5o/e/DE4SkE0fw9DDfbg8UFA3cNOP+7YFOS5ztGDzLxsPPG1c
3C+vOjL1IDh8Tkh4OjXgq7YVVizxQMuxX5c4PywpsCIohucigIyCAU2QOxMi39skUMGphiYh/DEb
axePJr9p8e4OEKtuPwX9UGELrnPelA1xaRSRAyDsHc/tdi7eMI6gCcKgddmLTOPEXVs13hDDgge9
t2xQzu3GwJ7vNDCC+fbfv0Duv14MLce2bIfZTBfgvhgX1aLYL5oSP932HLgQ/QlMMHy9cizBeS3S
lWkGaGplBhdq4eSQ/QLjBErfEkZqaWatKUgHDb9MhvLS6K9h3Fqv/EI3N4KbIxZJ0PHzaAMrVtBQ
Vvk4rqgJ21dghqYDZS8d+CM0N5SydFAejVimCifrLiZ5/urXBTY9wUR56CIN9spOBKMx2waBCqSs
lc84+GfZCxQR5J5j225VT+VX9WGZQmcUA88k2dla8UBWKkv8T7mfUlLf2LZdO3rxMESroc7YSdqW
86U2f9oT7i+FN+lVLrBj1wyif6GsKuzYCUQc9wvPf1pTVjkAMhdwbMhRFl7FJllTzEVZmIvCSxYN
orl0aG2d/v7N0C1+eWvBVrGtm7qwhAM/ev2iZmBAMFKFrqXO1lg7q3FS1qZDGOuwFLShkbPE6Cwb
+hUkWOLrsPdhM0F5Op5yn/LwBpbdimpAQaqOr5UTBYdOWbVXyDR7wG+dttlp+9zBm/QqMmJ7RzFg
89lJtPHrvPM+2tWzVpnaiXIbHRI8Kf7715Rb5WX5kJ/mzC4M3JWqKnOeR2GJd6rj5quTAEC5GqLs
xRFQjaZ5mDLGXWk0GlRuRLUuBqs+1JBLB7BZdw+D0JIvqLPsitIYXjsVfo5L0KMo7sr8c3zKj1ky
vvrp8FXj9UPDrWtQz5t7vIf6t45ePEcoF73YtSh2k/rgNtWb8sUMrPM7KCo2LcDGgh8FRBvOhLuZ
WmMQ+GcC5Xz08bExnj5aBMn5aH2Mg4Tgp1lozo9xUFvwz9TKg3i+QpYA2BkEALFOU/2vwSnS//bx
6MN+fATK/Ph4o1Ov+lyBEJYKPtnOG1LAMNbRbrS2y+DEzOVDgLcqlO4a+ZAz+z229C5nlKe1tfkf
vwX3stQ5FdUdLoSOWyXKH/zip6A6gPODrEvPUoAxpjctlvm0AzVvS0G6bGdYzQgjhF/7U6ZbYpec
9ydtrLADAfbJCqJZ9qOmBckZv6yfQcz5ozU4/l1j92uhp/ajOx1A64Ynx5DdU4Iryu8xs8vz3OpB
Om9VUxwoFVufwDSGerClpm4kw8awuq/QKUk9qBmadypX5l1V19muDzXAaqcYHZqwdNdJJdRmiWnK
T1ZDKMSOc/6eB4jvD0O5/EqZAoVmQFp3qR/IaxqV1Xl2V2AZNF2FIqjElWeANo/LDGabBlfLJ0o4
DwFRCPKrkYEKWtQ1vwXVrptqpTGq4fn4bVDA79V++uzGUbSv2qjYlZIZL6nPVpQAl2xj3XOwDnqU
Wu5NB18b6qAphbPStBCFaC/3U3H4j7uieXlXNHTDZsywTMuywA1g01fl04KrbKOghwmTdgo51NQX
EgnHLh/HXs9sWL3EFzLJRQz23M3acQJQWMBi88IsGD/JuS5knrCAkQFzrWHuXTpIM9bIYIlAY5cO
EyAc3aMeHqUNaKD1bUPI5YIB+ZTEwErV06kFdOvWtYLBo24NRcZkR6ewmz74RhBc4bO1V8zFeiAr
NPkioQG1KiKebwvVXhe4df8IeHVxMnX1sax/jGNz0dUjMk5dv+VgTyT1TN6X+2pju6W8IblWh1YO
5Zoic4Pi1UbHMv3mtwgQa7FXswm4ULjNKp+o79mkdUWHfLT1Uwylo4bUrFCXhTJJIoy3stDE/lPe
NEwA5Lxp9VCtRgdoZL2q9E0XgQRlDodFxyaSUjUeySORrs1ymNidYye37YQX8GUVPvAOfnpY3gHm
OrXgWLH3UefBL1nZoKPCmTlNYWXYAcNfeXRKh3wK0pnjjBC9iJW9uexoh4e/f8Ft8+Kpb+gCNzhu
g7mmmya/3Cmw6xFqfgJggDwoUCECof2pK6wXGRt2vbqHC1X6GEET6VHlOri0PObHxlTZYxJLoB3j
kkPvBE2mwZECGMwMgCcbxArlToqYDYoKccpcwEGSckebOHSALXtyCsv4SOt42uahOJPFAUSGpL9j
aezveKS0Rk5SOptQ+9E3uC3h7vct4DG2d4E+BnHxo0m9eGH/1nxsEie/Mub9YMqACvFdhHe+eR8G
ukA60JnYUqKdG8fM9VPnps891fxaU+lwHWvfe+Om108KvaULys3f/xdQWf/Xf4OL37Rr6LqrQ//4
X5trtskdLPlRKWkTawQNEcrk4ypI2jqELiIrwdAJeP+9HFh8XeGV+sFIsw20WmHrAwjSgyZDE69i
qsXuS4mlS6SPm8INnPs4B2e+z4UJi4LauU+k1p4SLKYgf9nmq9EtY7ghusaeknMG2UEo/ezbpOzz
VdUO2Vrmgb8dfSbuZWryLaDagn0bo5zdWWPbbCGAp/Zj5GM1C/GMGvuXr2EoG5Sie1TGq254AZfM
S/GONseX/BQ1niX+ez7Nk6vkR+fAQIP4rAxewzsLlaEVJy7r0qbuPINiH28NHz6+vTwFMQ58yGEo
Ndo4xFp3KIp0RyHqXNKMFDdNIL6RZ0QgbzvKSY5FxxnQjDiYINNcq4I9yqpoD10ayx3PTbymBsHY
eG7K6pNDp32Txjs1VN/mJjye7oqxDLZDCml/T0NF4SofXXaF1wWcWS6C1P50+il1Pv2UMA+bJlim
modST1grGLyUQE3KUj9GkfraDqG5beIGOk7GoOFIPQBD6sdP7Tl9GkNnlQmZhg43rs3cpOHzJDAo
hSyX9P7+1bfEb998yzGYYKawbIsLPGgZu6hoFKU9Yl85c6BHJGAH2TYO6KiQ4Zrl0SutArhGusVu
ic0y551VvPfMrFcQ5M6JcoxzXeD9mb5BGqqcHrfA7O9Zlt78qUOaabWPq0quLqDn1JxR5TwBKP2i
GwoBfFtaxssSL01Q3cpahiADtMW1mg6yyxIvdnu2o2bn6tV/vNHz32/g9PczgQJxXSFci4Nr+/sC
hcvOjjprtO7swL0j9E3lgrVvV2rFa1BBIQH6C7mjdKwTogQ87ioxo43uWPqXTqhvWhFoP31Heo4e
WN9RR54MmSS2OWrfgbUes69aHvVnFJdxu7Q0a/+flkCLQyLZAgmwX/ZRbu4vrYNGywjWZm1CZ9Qs
evDY7PIe7k4oxYUyPhdSA/DOSOMvuYp+ovICWI58AsOw/tFk5eDFeTI8VKYct04cJZu/fzHF76U2
/GEtBjEzS7cFN7AJal18MW0eYkcCi7Y7p9SeCMBF8K7aAMaLzqA1HnsBKCAb6iUY15L3p9gyFnzA
6uhnayWKHxVzjKfeqfzzR6udWlqS/SihSD73Ta2sqgfPsiDEFEjNejAUs9aD05pbyK7xB9iawIih
599HPPqq1TiIfaF088aKh2SFd2a2mWmzARBLm3r68Cj4oDC80GrpbA5GesBWiS61DVB0atX7WnIO
O8HvoNb/I2edflfAostTpiNPQ+vYWAd04VNrQP+rqaX/M3xVicZ+ykxJcEuH4ZGBqgypK8MHVgbF
tb//Z9nu5V0Ei3MudJdxAPB17Atf/Apg1hdrdSvv3t0FYFnEHupWfw0nIF3ssK8j3uoeOf4duy5v
470O4bfHvyWAxxpDx9IsT3mX4u9nRmp7wXMzLejalYnTbBfuW+kIdpClus3sxAaVsCggtxibTzkr
bCxWe2hrZYYxN5deOfWa+gDbCRhCatqJuJHETwT+CKDHkEuPmtThW6O9ZgzltSUGN903sylL3PvB
o/SbKrh1kpUIQ+z+oALJj10f2VMtkh99Bgc8T320l+6qbu7DPOx2YFg0x7//HwEidPGfhFcpUDRs
AAvw2QxmXxQfRyyt8RApuwdhP80mPb6RNFuBHfvZxIc8evrF1OfTqT05+7S5UxwH9xZcCDR6lJG3
NORyHL7WDwOWTbvFU+iPefP8VowSIcfcK0qiyXHnt+P13G9o2Hv3kobLXWL3X+pm8PedDs02Na01
NcWqUwOzFjkhE2HdWt25v0LAUGCpSs3a6W54DbAipVGoxSCagkK/z0OpjlvOU0Pn1Dpprp7V0Op2
tOsGmjN3ZW44Vzxs36hlj/VwF0d5eChhTek5VQx5hZ4n9c6NmhqyCdMIfP0OFai/Xp0wvBKNOhcH
U8sebGDGtF0hxj0Kdh18pc3OXQduGoDpIbR1NoSQo9ZqAMHtGABbJ2A3oVmxmxKkX+j+B8EcWzoK
o89WeLZCF31KhrRG743pMGn2/EJ8Eh6UDkusaNJvQQtptCX0x7RpkjoAdg6I2zzwoCShtktiOKlX
/cd317x8GuiGa+A1CV9ai1vWv5YpSWnA2qAs5YOsO7N8AyjhGA61dQKhzzrRWappn5vUAZWUbwpr
wt3cmnKB7I1acAB/jS00JzumwPQvoYvpADwNoSiv2xmY+Tb8fKdpWNDW2I4srCNQ7rAALPOXptbA
DtcM956DecL4wB/bKQQwOXYN6+KOQi6oph4cX/sTNbFih222hv96ajpp1GwtVXUwbKnsRyjkWoeg
dLMVzdRyM9q+c4MFVDl3ySSVDJr+v/SSP2ne0iklLrq5FFuayzTQaP+ls3wx7qKpRQIs4smj9WIu
Y5F5xrtKv7Oyvj6TNBPEdD2th5Ll3BoctrZDZWyp2XRJdg3h0htqkbJTMz1otTTs4ZFitw8NXhr3
ms7KFfW6snxoUWA42K6jn/XW/FZnRbDvB80C5S9o02GdPBt5ARTKlEAHGeTGOZ8OoQ7TQavWXig+
NBUGMTpaXV6g+AklimUcndE4OisT+z+en1jUXN6bTQbssIFtNXzNLeNytRPDeKiCSkb9AK0Q6GzH
mntupPTPePiNx7w119Jn7nmJ0xkdWA9EggS9ZrfEljxXwhiHaXY8z7l0LMkCeLExS6sjXXCJ0xXB
SJVgN0vcdqbPdDHeNxS4FNA0uYgvH1bqELZN7OEvn67XYBK3TLCMpdj06WxQQI7UWg70YdtolDD/
Ve+fjoYu/wrhmuNx7PU1hXroBkTYp4cQiPvtEEN445uwZb8B/qK8Sm2RPLSQURnbwfnGUsg+TxyJ
WyiORCfHAg5HjHULbkPVb4QImn6bTTtyeJq7XmIVRYRle+SiGAkqMj0XXQOeE3MmVijRSaFMVQaB
ONjM0lHEmGJaBO0KXzpgXHRuGX0fItZsUEVrPRl2lXan6X61YQOcOgfgUPZ1UL31WpHB22CEKvx0
oOYAOcNDqUd3S4jiTe9m140PqxNUffcUwt6kzWAri0lADMpPut+uqHUxZQ1T2HMAedApc5l2yQq6
Z1SfkrPshbWFJES3DWprOLulGs5wNRnOkdSg6N2W6bYsRritUw9KcT/hmzTufA0Veq+OMgmteGO4
cRorP1AKyGTj2REy79epGqC7aYRHAT/JX9mW3BU+cDLQNa4GLzFy8R/vHTpWRL//FgXeu4Dc1fFK
bLq2DiTv74vZbAC3Prec4FnDXoeHF822jqInMp82IB/80fjVgy1q4wmNBHauT2xibldw8Ka0PjE2
tQhLD5qDxW2T8XVtRIAgV0aTrn0rAcli0qlpGjunXmrxCV8OFfnPGUndzhnUSWmdOaTrzDZATpzm
oCsUmellYPRO/J4eX+Wj9GWqtk4CH4T5FFzMXWRC6iyDl0gFn/JeAEIfsMMAHc59644ObHzBxALf
vY2xLBuqfUPtVruOS7e+S92uOpq8gEljyaQX5Eo+A1br7gZeQjlZBBJbbFKsdKA1rqgXTKr7QQNe
PI8rvsqhM/ggCjzTnLBIYfimiwdwXbKDq2qILE29nYj8e02dqY8ibqFBPLwIu6vOapwHJ8L1DK67
UCMQ6Q0gy1uz0soriIZUV1pV1qhvU1sXfzilrkrvqis6GyJepR6159NumsWlWeiUZgWPB+ipGuzb
ttOyPStH5tVGYd2W02FIWHctC3MVt+An0yHLwBMuLYEiclGcZJS6Bx44IVAVUXF2iwGoe9S27vRE
L9aoi/VPhdtBdTQo1GtXqUfZh+5PR2SrpMHqVwChtNNVexNBRO5OVDoU4uqgPrGqv6FWha2du1wY
sBtAKPjIMl1Zn0wMvAh9DLSMxjyV49Bc6wK0QFaX2akwnPgM5UoXAsdd+wLXv7M9oQ8TW7tHHTZ7
XlLLKTVPsV4NS799CcwI8LRU/KiwDIpzJ7mGNdStbLP6bHcORNB5Zu+qtPlGrSVeF3nTrqXmdfYY
zalgJnS9l09DKc9K+3/63K12feeiA6t3bQ0QF9RYChD8IefgXtuyi86mdOE+OhpYmJcoiUZV81rY
+BnywVYQCMqiezee6vs8b9/ssHrR8rx4TE3h76GCA52KBsTiQuo7SljmbhMbH0xa/zF3qUHkQKVR
vh2LukD9T+Sr1kL1C1XN8QTVEbXGWl9/s7uVplvpW+ZCm2KMO/foZLZ7kySd7ynmR1DcH4ZNxQMI
cY7A0ECA9P2MYnRo8ViAPfAfcvo0UYex6m6czDc2DLpDDymcha7Ljt91dWA/UKhu9LuqzaJrLWb8
gempsUH1GWLHU7O08xDEUXEXgmv3UMgO9sS2f+2QTg7Yq6tygCcbdGhd6OlMJCZiLAkS0Jm6AWk0
ruYmdeupqeztRw/F5u55ji73sZkXacGbXgCvic/2yl3WrttGb84o3o+nCi9360Tp3VepF7u60qIf
mo+XKV706iFOub+LWDjusZ+h7pUDCURK+X02VmvNuQ7YeApARIM8N2+/whYJC+m2Ow9mKHdpW6Og
zsI3rEoGiNhy/8xwdo2FmwTMro/eYic8tirsv0Sy0naAM/c7dzROduPq59psmtNgsmvo7GvwTqhG
/Zz40d4vguIOZZD8rhmz4MbK9JXQq/dQbOb1rZ2cqR9qrbifqW4fZxxoUWK9X5DgtQyL4B4eDOsL
sjw1uSu+G9AZ3EWTd3eioOEV5wC56JO3rTkdJFl+U/s8Ti7flEldSxIN9BNsQagkct7HUCIHBa8u
m+eBcy+3WvkW8wJCzant3EDThx+6Icp32sCsBzhLQY3Czu0faYtizJQbFMnnXPilTsrV5U0eFlf9
ZNFOB9yA+3PcD+D+DSjrXk29FKNe+BiCS0y9bW4HV0OXzWOjIUsHLyMTeOqBzfncw6MKFtmdseP1
UF6VoShhUI3KNGx7cYpXR6lvqIsOLNHK1JtTLfmev3R/Sp8zA80tN7WSFp69vyB6LMPOj4Bl4hWB
75ICilsRJCaoRYcqhRa1U8IGSlUTjMkMtZUZRvaNUeO5mjqG8zU14nE1FUFPTpJHj2Dsnns9S76a
5S7rIVWOO210BWec+ikW8mjqmv1qgYG+9sOuOI6AHzzAWuiB4nqMZ3IK/8pTE7TQ/SrZdz7lMwn0
nXA0++w73XBb9KCPG7K3XztwgCD9n+U3fezENxnusB6We/cyLw4OaV9ogTywwTjGAFHM8hekZ7E0
6YxiibWzSV59GkijSR+DDktWaQ/3ScCqPcXdojKPUEfauJrVr+K6it58rd2XECR8jpQ9wAOt98Hy
dYcvIoSEdlbtusDc2WamUHJ89qGrfYTyXdzjqQMF4FbXN5qG3VEwx9SrUWx7l6fQj+uTbRxZ8QGr
uOxLUlYHoy6yb7aD+ntTnkXSfc/rHB8Eviz3fVekJ7dvv8J3k9/jjY3fB0MKLTypwm0ltTWXJTaV
FxACqVd+EskMtTreZCUW4e5o+UfqXg5zYkSamnaJskVqAY8SQsqyNcZk7zCWwwEl0Q38th3bC0mc
vMwH0PFcr52I2hvKVgXUKebscVI41/RAAPMVQoPZvOGzni8+hLtKsGRZk/ov6QDPzATFun/1QB6z
wAIBh8ofIqwQqxsaKwDZZlh//jbXTGOgIRKMkPkqcxC3fRPAzN49+HWztVuRfmcoJXi8H0YIoAPh
mcGJZ2M6ZvAVd8UtkDzZnOELnh0TH9BIiEjcy1Zyz4m14AAoc33PeKPdhfrKzDlLV3gqqH1WdtGK
Ov80AA532h3w73hEsDP2m/dQVZzg2aI5jaNZb0vXjD1qUgcdSj9RpyWPztJpBHBEERYgwsRq/Ncs
1LE0oUVgNh61dV4cwQt298t8Sx4Nawy16dpBTpYit45ERRC4GPzPCx/fY7MIzDVp0zsC6lcM3HQ4
UEEl207ieO9CdOuZ+8lLWITtra5l0SOEQbe+7ornzErYlQ1JxJWYspySV2sYtOsH6o3C5uiHiXVf
jYFxp7njrVWb7IvOUR67oDTItvmh66gcL1SGmdpAeXmOre4tERzwgVH3tsofIUS9tgyi6JmhgERQ
Y6zwxgqKBCj8oJ+6YfGeQgwJ07TbfVyOx1njX5ivEkzcI2n8h2TdQEr/Y2p0674DcqQPMng+ho56
iyM8zKm3N3tYUHXytaggXE1j5+nmXhoBWZMbTYLpbqkeRILICA6tDn7v1KID2L79fBZn9l9i4dRL
KSPeXVDfxT0ILMEGAjRTT4FffeYFUYmu+RxuYFelqux93EI32AJK4+To4RfbCKwdtZY40PRszlhi
VQDncnPCJy/JraXYaUmhM4rBvwoWFZAK2fxfJBcJyAfgQfE1JV9cfGhkfUwqYxv68DrOVBq/Mj8s
V6ARpedMMXbf6e5TycPkdSjtFuDkVlxlgWHdynRcMWi/HszUetNrrJ+wLH1vSvKYrlDlvwGXdk6x
ysmGekJo3nBr/N+xxYY6SSOsqfHqvrUFRCxAXWrm38lQlQPe0vBXZGF05ZR+5s92D7XsHgVLgyP9
nOhAQ6sWjKEl5msWO/VYhZBHRFE2fAfdhxFE+gK7c5AD3EnRQrPC6iPcZC3n2vGV/KLql2oKO1pm
niLT5lOZ3HxeBlHTMCBC+tsgjDNcUJSSYJQSgL2gPDoT3vjQltaPHi4Q20BX2Hqfe/qhPNIZHRSv
oUTtNv3a+b1jSZ4Ha0qWxxDuQ++DLfCGmyxuVybPrZW0QJ8vupo/5rpebN0mZ8AaAT9pAmhyAFRP
rqgpo9A8i8D5Srl6bej3FVj/1JoTsDfrT5S1ebIOwEEbemsnav7/uJSCwR1IwXjlzCE4OB3KcHg/
Q93gGpam1uFT6CPN1MoaDl4NMJAfsWU8B/fiKnOC49LJVQiBP2pHMp4nXnqXod+zMAPyM4cVnJ0D
3g7lTGVdB/ALOAnsCF1qM46j00+GbGpDefOQJAHhQ3ODFcVoCB1IGdKOsBhKMrA4Ljraavh0Dcol
rUhKW65DHUHTvAZGE8PBCtJ5tQRwdv6yGv/4LIm+aGUY34DiSXs75jN2yFHI902xoSw8TP40CGbq
QPkE3c8K6NdVVAftow4u51lY/XNU8faxF3X7KGBvaVbx3Ki6+k1lZnqmLizei3WMGsyOmgaKYnua
a+5t1TwXtWhCzAWDv/iRrpUl7Rv27T09NCCTOEooS+j42MzEDdgRE0mdQ9PH0B6VsHCjCLv6IGGf
9QRkebDRtTHdZWaYPLUQi9xyPshNGurxk8A73h6iOBZUA9BkjmqPQL5Dk2RqaqEAeT9XzzQUeJT2
DlXFLbWcIA6e+i3l0YVsBZopUEznyo6uRtEFt5aqvaFh+l3oFPpdLDQbYnDJNZtCFPdVHl4Z0K7G
5sSvNNwM2M6xnGJFsYRjiyMf/atigEjXKKCsSg5BbFoXDYZxlDJzzxQCkhl24EH8hfroQIOcqBAb
auI7Xt9j/+4YJc4k89y55whurJ3rxdBJWrW5jnd6O4hWctpTpyY+Sfi5CTLtqp622Cfc1t93AcGz
+ldlVui2YbkOcCHcghbG75XZCpvAdhp31ZcoqIaNxaF9Hir1UllRvy/yvtoSJ0Di3V+YQr34mt3t
uV6CYDhxAmzkQ+T8PX+J/55fTvO0QGO+Nnh+X+TT/B/Xpfldy3zPn+YXUiRrQKT7Q5FV+SmMQWls
7aB4gfr1uO5Stz8k2Zi/9NjNjnsnfcxsqJlULgs8ivt6MmzjLIl2NMoY5TfRGeVtK+3iIWz6q36a
zOxQrrIGfHGpqXFNeH0nXbwmFurZrfY0GDbDWH4FfYX7BS4pwd1fw+ODQQ5Wd66w8NLOdCgl0KNJ
nWKP6VdIIz1TandD8hp2cb2n1qcOyFHAilFvJLRlzPepDJAiVzzHO0HAGBarfJR74JmyZ85Qqal8
6H+gGJc/42UXb0Bj/5TatX3b6vKewkYLSs6AcsVKA5TqOUvluImA2d7RHCj/QuQ1CxNAc9BbQew0
sX4kVQu7KsJgk8cHHSxPTFsX+siAQrA8PjXEhGqLzKw015YXmVDEhXZEZa7/NEAqVKPKyvonr9tG
g5Y2dGls8Eg2kZsqzStNvI5hHwJmsXokbsOMCyzU/eBsVM2BQrFykBfAwapJMv16bg6qSL2uYnjh
HkLokrmNuKVsml+2drNZYss1aHrKC/w+PEdteVhCNGC6TjR2+vX88ebrdOCNLh9PCDUAqF1dxyhC
pRMpOLDG6pRPZ4r40tRO7QFA6xhbIPsQiUvOMoRic/LHNArOcXvG5Dzg03xLXs6z9MqB+oQZFiPY
fTWorsznWLDoUh4DZiXSa8dAwusGhxzic/NZ22bo+dSeuud0Gknp1jRHn7Otq7XW/iJOGSNeQdZ/
vx/pJO60iD9ZAiQV/FQ4lsMOt7lzCf6LeNgYbt/7T++wJ6eI3/hYCSzrsQ1AOwPRALdwaUF7aNka
cKXuXkF56csSojNp/HTxDbpZwnbbVd48I3dRyrJOBDWDGZzaWUWSrwmIlqnSuYW9wtoeu7RaRRMQ
3O+c9ogdLv7wp+TGddYWJadu9Tk5zw+AH7ADCojYvpggNXSISiO5wjPzPUYwmwrwqyuVNiFoZO47
9GaJUQp10FjKo6n+FFvmo2vAFRnAwxxiRSo37KMeWqthqlNemq07DAJoNjZINtQ9DimkuHu3nod8
yp5t2CndzfNqg2qaOa7DqUD6+xXiKTQPpCmXK8xTUJDs3GkcplnRkNZnr5DDfzNjzRLrJq9PTRui
aj9pLNCB2aN1XYy2tsWuNDYupw7oPkBCkU5VX84jABHkYm2pItjFdjeA9qRDKmmaMJOlAXXSaX4X
LLvdMs88WQW70wguanpVw/zCxUvZJJVBh4KVJ17K6ppalGFoUKKlJsndwp3sMiNT9cPffy+m+NfO
KscfzAatywK000UF8/fnNxgeUaxkLZ5s1//JM960gDSBCFvKzgzXsPDsQKSyi42WCHGEsLc4UreC
nBDqB0smg2xrM3RHyw0hbEgdw9Q7t2kgTTG3UULBpgaKV958HeqKbOiWHZZrpIn1z+AouR1LZoSw
+P31CeAc/esaSzYLsbtR6SBCoRgCLB/qWoehsHeL8hoJsZH82kXM14bGa6pi3FAH5eVtVG7hixF4
KHyxo/9xMID7kVtqt8A8b/spZ+mmM3gPjqBQapIdsVoFjVtLu67ESmQ6D4vyHMJVbDcH3Q6QCBpF
+WE3pleW76wFcNTntJewQsJr4NcqA4BVLyp2yipmPjZGdIDwnvoK4WW+Tc1U7agZ5/WmMxz3qQo1
85hX0QlFndt+si7LbMjrmarYkQlfA+XGo9Zh19iz1eRVRtEC/B6xEjUgrXPgUx8l1ONkjCaNxuMB
cHCGW0E5juaia2DHG1Mt7eVSdEY51EvNTzPW2J+CVVU+OwT+z7xl2MU1qINi8z+BZqBgIBNs+Ir6
H2rNvXQ6/9M+BeYE4WewNVH+FgCgtbIb8S1upVy3fladjBHlP8tIO69vHfENuxXfDGnkD0OWl7D6
yCBWAbvkUxmE1Q4qfm+2gsYKEXlIoU3TiuIQmVYI2yAIti0dKs3f4tAXcy5xgBwRQG2CifD/UPZd
S3LjTLNPxAh6c8v2dpxmZW4YWhl6EqABzdOfRHE06O2Vvv3PDQIoB/ZMG5iqzKX6n2xJIeMGNWAX
TJROIpW9eyMexss5xCjruBANcZax7pFHcdgSeTFOF8XJT4NPZJ9JpwAHaUj8RU2TIkBmkQS7wBX8
RsW1RNXhDrwawJYHpmoD+FdAECiA2doWF6PrrR1Ka74YUqTkOMIpb4Zct5KVUbFqo+zIeCCAVQqV
5bjMB5X4iRTKjpR1PwFxZpjwNbtufubInsQdrgNmFeTqPSQ+6nh438b7tMGBU0labEceqyAbLqj+
95+RdegcUMYJiHtpTA3Y5WJUTSKPiYbRPOLwU3TfyIGqf2QOfOilqIEmC0BOgm7AEhcVo50DE8vJ
1NhpspgIaI7tI+6tV8rCrmLQCgIdfGsh3FNsnMsEQF6FFXXHNsUHN1Rj6qnmP2xITdZLHDW+C6GG
1PujHfAxPxkoQEJF7a8nVK6s6d6eetbSv7UGSUa1TO+kRjOYgwTtuADJnRSOWvexTyYUiv/TJG66
HKfCJqzbWWsPmchwEvsrigp1J9PBm7Oypx6Qr+/GNKUaKl+bfxqAUwHGM8yixMvUNMbn198kqOtZ
HlYZ5lrfrnwdoO4VOEg2k5azHRVtp/b0NkSllYHTAqRKlVlUPDT9XDzYluad+6Ze04jknBfO8X//
VBv2XUY/7o/0ALWJWCHqHsjr/LvCW+TW2DjpZNNrVWf+AcTaD03pmJ89PM1KlFX9FPFS7PSynY7A
mQCuVKLr8kMzfvBxmR5is2l9S6xuxTLb/mkX9kqPv5UFMoNta+20hXuM0rI8JbnArc4U456YuiQk
s7uhJnp815OQ1MqbZFqGOIjMghRwF30sVlymQFEj8jIApy2lQGmAoNzGvjFveT/+jSwwLK9Jo8wZ
2SjhZM9PdSH0HZkgmTdGMQeKVLW6eUmcrjx28uB6KZWVPSk3G7NEykb8Jqdj7Hd7kpOIeu9yikOn
4O9yFaeiM/Kp614yOSdZkC15STnuvstjmolxZboa0plrXp2o0cAPtfTuZFnaBXWYFxpa8H/ByLZw
jziDdGgR5mDxgUoi7pDr78eLLRlQFLL3AxEcbKx0bsO/PxKZLFNKWVAytolGIMkZcQ3uyERLlqav
prrGGQ/GKFL41VX6Kqi+dgIQjErUpcgYvAtD2jtZT0FTs/qvVN6A6ij+sSv0DCxIXRPHVIDRt8y7
YpiyMew+ma341S3dfoo+TDNoASu3aPs11YFTybcQ4rWPJoaU5vcy8Lwbhl3dBN8AuA7IGjJe6scj
a3zVGCgKSQbSCx83P6gdEm3k4BAUiYerAnvgLdFFlGAfvDLTRGOkxT7BZQ0K0BkMSUhqAO/gPx1M
FxrdhyG7xSVwRpCTJTA37DEHjnvwkA2RBUYPHZQuegUSCs36lufGdL4RkYmPa8ldiqseQNzU9oVk
ypdkcZt7YcbwFakUS1Aal9X32k8mMA3KeWogyoCOwnXfomINyoBtVbJTFLggztFxOxHYbfIwaDZb
d7yYP4Fn+ZFLSFFj4Ftk401fKx33VSbqc56aNo2AgGpOB7dI35zydJ4/mZH/CJjNb3lh5QdLco8j
fQEgpvU57kEzTpKBrhep6ydztS5jDdfP0pZsBg3c49o4gaJc+D7WeFXSrIU/on7TZlML6tkchMHU
NeWYehowXJeekiFxaOPGoGkm5dx57Yl6Sywa/6t7Z0qxvZ5fW2sC5KsMcfMkNBWf4jgcYwG4Cb0A
3ETtguIONCYrJMLjFzoS7Iol6GyBCROY8napiy33bXDjkDnp8dracOxGHFzG3lMXa80BB1C5jjsT
N76a4Fhf42zGWkVTPSI3ydf0Q4S8n2UYp0Vybd1iPZUTYJHkaHHWutWU8RIZwfIAf+htEG7hsGHd
ECtrOvFqn6Qx5/GmFPFhgaYOOnkg0OTeehlLpPpN5kbu2szKIVmp8WDkDd42rb6OxfglG4vmGTw0
5lnHVdYKdQ2AnenaL8iubZ4FK8xzbuCfDCrJ6UsV9Tf22J3c2Osz/zHGwMTocL7V7l2LY2nieEjm
sdPL5PVvTRXVfAABOsaDNoC9tTbB5yKHd4ZqaHodW7cNruju7HJmgN+HDFEGjdUvDv1RQSyFN9OQ
Xh9BWdqLLtqqR1EzKBnOOZH+Z79GM2g1K79pHmPNbLDKzwGHwlC8KMEYFhlp06K4RkFqn3p37gE5
UBTdtslxF0Z2ALsEs9/sHZhv6w+LSReArGyazGlDkaMI4TudxxdUw+xiULPsQWRnbCS32Ir1bPoS
tNaneKz156i0BO5Uc2cV29Yi13R/fo4ryJW9B/vEgJzswUePin7zyJndXivNjf4CPWeARI+Pcz7g
HZYWesjljS2KTdgW76psZ7rc/ojkU/wu6Wn37kRWbuy+OVVOZ+2ZBrZ3XLKHc2tn2MbbzgOzUv/z
rNuAUfeC6Cnns7vV9WbCz13snLDjNrd9ppXPPNDZqosi/3PEx4OjdUi3rF3nJa7jLwO+Pc4kKkoc
geDqPd540gIVYtUDz9JTkbja2u2Yv0OJY3MBRQO/iM4CFuUE/jLgc6ViTUInA82LNXBjb0bJ3zPK
7A8Lrhtt/kDNdLtRXHaL2PyRnYKIIFs+Rre2pJWbSvt9A7q4W0jqJ1vaj5LsPS5tVvEdCFw57d1O
6BrG7/Fok0rb0Lt4ZNFwv191rKw2wMfAV7RsYsMt0Ds00/Amsd0a38FzniEZpI2YvtLwt1orj4qB
QRBncP8VgSK6EQ5S8JfHUgtbXZArW8MrCGDHkyojVCLDRe2hHAKXbTgtpYhyOEgHNSR/zZaFin/y
NQyUjFlFl+Merq79feoV4jLoSLmVDJ5Ub2rggmeXJIGxoiEpkIqcr2wXNxUkoyYr/G05gmBwEf0K
pJz+GAhI88aqy6wfuGHUj3WSe1ccauOgDAQnXwDSs9GN3v0etN3Pqh/iVwtJXtvUy4zFNEnyG1Ni
BpGmrYM7UmVaTL13bZHVte75dBeVTCNkg27pAdI0BU3WWA8rtVGYS7DmlK1ubGiLkKM6x1vRzuBm
93Cz2fh9l+LVDG9xFWrZltA2heKVqtu2QFW2GL7oHBN/16iekaI5Oi/UYF3+V4/M/AsAKp2XEoQ0
29nC1TIpy8oFAG9i3NjPWfNXwNL2kh38gy1LKfIGl86W3j2apuG/pvZH3Aazjy5yQq+Rj2N+MvJB
3bLvPDvfgNiVfWwGQO87vfAPI0ikP/pu9VroOKFJnNp/nYtP5DMP41uIXjP6Q4tao10XmzvPGuyf
XdDtcdQ4fkXyd7wK0sJ+BuQf6DfKzsKFcuPjTH7st3pVa89a20bh3HvO1wbuoOVY3KMkm+7dLX82
thXAaUIN5xc5ENmOQH8PfGTa+fW+iXiPTypw7xbhuw2KYstHt0CaI9m1Td+HWRqyLjQlQGmFd+91
9AzkzWBUgsPtOjD7E2DQUectdXK0WJbdoqORZeI6PDaTh8I1V/dJkGPsl2epoKRHymVUJqYoqrOP
tYCCbiYzsiClroOfA2RcyB3HQXizAnwr9qW4OLBiJJHbxsYwP/ujQJoQ1pmuE0c/iuabngTZ9wL1
aMizFc2LsGxziz9Ccuptrb4UARDxkcdx48O6vwve5t8z6dOLGne0vAfUBr72k/mxifNyE9gJOHXk
u29wwTCGr/+PBBO7QMdGM3KiuuBKyLIpALyQtFK/2YNUabFPkQO/HqLZ3Fg6MoQ1nn8Y5PsKsAnx
secsWlGVT2CKCkUWHpjLpdbB2y4Mclu7kLYfvjuomH59D0FSB1v1I1YaIKCVPkbjVZtkbHGVWNUv
YvQ1wBU61qVrhHWpcBW0HnIkRPdjgH0ACUltjJl9aVHjgAIWD0TKMCYRKakpjQjQ8kiXu5Mr29QE
BXVnVvNKzbjMQ2MZHQUj3l7Yk76P2cQ/6EBpzHFok4SyFzcgxb3rgdLkTYZL97eebqHapB/6L0hu
aE+GbAgN1as6bAhovHRJeoOcqrFh5dS6cSAFNSrE713ISNe09gSIHbblvOT72BzaB7zY9oG7fbCr
g7wJcRXeglDFax+opxRkRx5KIcr6zUOFQoJ0sCOFMr6bQxmrUDS5mtcyqiw0M7s9TcaGsIaL3ste
h9uBAHEZllvA+ktJQ4DFJaAiXuFDcMW1HMBHaaRPmY1hg+KBGSvubrCOgZaDuWV26mvklsZh6qZH
QohRcuqNIvhetUwccuzRY5TkvxOlCpbFazuy9U3N2ipUMDT3NjS+U09982zXhmEn3+rRzQ4J7+Yj
GODfmmnM56MztEcWtADaNIcOuF5SS3bL2EzNW2ulvgtDdr8PMdpzX4Y0GTmRKQ1zAWZU1A32ANAF
Dn6DS6hd4eXaU1s6YEwz82vN9OxCo2Q02se2r0IyACaJ9oQk+O8xCpaKr5mZXvHF0eIUFu844qAm
qI46M2N8SY3W/g7SQylqrUB6M7l4KPhcrMdhALqtEjIgy+1pqGJbefqoAz2/wDEL0BokW7NClgfQ
Zwk63xlpWsCiJzlyH35xNDMd5HE6A1iagqFf1G0gFj9yYd1Px6+GL8CP3joZCz6VyGWW+F+WzBo0
H/UG2COUuu6DFqJknn9j4YCo5H9bUAyrACRJOmKV2QAqAokwyTELKv9oA4XyKCSpIfXmPhorlAf8
GpOQDO9kUTVMVUhqakwZh3oxCLoqYMthvHRJOiM1Y+V3Sbm6mTZJUTl3M36f9kZGNhTiZsqbx7yZ
jqxUQ08cccEB0Mc+klzczbgI5bQ3EfVmo3XIfM37vkZh4JBz1M6nbAwDzRVHHnhbkkWTy5Ck3PML
zgK8UHjVtBq8ybg4EiCAObUBbbbioghOJO+lcsCBwBSmQ4QqJMc5JnmG63syXrpAqnYAkmSAsvyf
sWhIDUBosHDHDQXYMWVE2VAEmtiqwMWia+XBmXtehX7Ru0dq+nkSmxGQsEhptIABBQh0e0VdZZMj
c8jYk9CSRjfj2vcZwqGUHP9HGXSJL1LsDacmaoonrwFMclvZDbBM0ETldHaM3DuTiGDdOpTd9V3v
nWlEcmnV/ltEjrORoQjVaZdYyvE9/CJCJRK4eJGmgLJM/ZpHplhheSQ2bI4NsFuhdjNEYaZxZdnG
1p3iOtuFbgKsDVo/H5EAPeXZaiQhuVAYvwGGa+LYYHyA6xJlNsrhYATtB/JdwpCxjo13CB6Nensz
HerB3AtyTBcRuVD4vhds0zsVSP+MGQhPteXsLRw9HjtNrrU6MRW4H/UEO+qyWcaWsH91SUVj8qIh
NciVKJGvMUwo+8L/zqP/f4PcqyrMrdlee5MOegupmpoYwkV1a3bbpxjUDGS9+Oj4DCxvJ6Un2c2U
NB4DYwIUWN2vVOa7C/Sis2exM4liKjey3f7JLH0sWyiRvgIKwKY0HX0dUI2KMVnlGajv56VkBVUY
BaCGsVzTUd6MlFpPeyybMn4COlW0dfOhQ14tZNTYAomxBs9+0qiWZhq+PC8FjhvJSZma9pfK4/aD
suyq+NlySvOkLLkWm2HkV2xPZqTQ8XlY07NQfFLMSan98VmaVGhI1Wvm5TlAsRLHyzPjGUA6PZ6j
0rf2etZVFWA4YvcIcqXaXtmx7Rxd2cxuBBV1A9dhoJwvhHO8cSDVMq5Qgor0zPIjySYKumjuQy06
kqrmZiqaf3kUeioyupmUHqJpGvC4evnHNkrAQjqm/HM3obIjwpfNQ6zX+MXvgleSF1zMm34OrH07
6+xzVf0cOZs/xrxxj0FcVetZegvp7bjNm7cBSjMyH1ogYprJszFF1apztRSZKU43nBrq6pEpT0gw
ZjkOR0rRQT9JodIEhW3uykm/3riAeNiIVsrm3nsJVATJD/xAF8CqopMXTLMo1Nid0gbfBXJGNe37
jDdPyqek3US9AdIXZuHeQdZRAH5N1kxybOZxSbcjWSXrNpQJDVWjTBjn8FXjOxsO7MIQSFg4ypYB
qQn0HuUfS0szKJWK4wDfZJPFSbtrGuTNI6sHIMRJZaJuNGgTDZm+oA4YLStbL3rLMLIHN0iHvQ+v
MAExEciecfR5AfrzykwaaFmcP7SZ29koyp/2swlUxsW5QI5zgMK+QwXwdtB6lB5u6mxUUp2ATNSv
XQ1lEIsQFXswED4vki0j48VlaXWnL5PtYtkNbXrS8+G7BebtTT7ipJOaJcJi82+vJcIipwjCXecC
lD630986Lw+xPBA9cY7txXrW8hklQB2+4bbB7IyPs+ZVl3TGZUE6yjdAm38WWdQfSUlNlI32Zmya
bA2eFdTqNaD5lVUNuwQUBYuHN3Qp/qYFqj83et7iXqfLyk2co2x4HgBkTo2PU/WzrOQ888ZHJi51
F4201poCRcZDOrwBoitHoxNASV/cpWXSwvL3gWR0clyC60GxPAUgR6xNkMVCe0nr7i0zEXmD9tWT
DaUZAoNw6+IGAol5SGgkETWAcCy3/ZAlK2VLCrJrmbvFzt8+Zbn9A8SNABeW62/gR3kX6rkuB9iv
P9ZbpTBp7W5yNhzNLDngrBLr9DaYvMvSJZ+pxQeXhFxqRr/ccy0dtJd2zLILmAr3hM4y667xVMUJ
rhR061WMmfFk8nRPmC4R6uiebIwIuiXOMJI65fdu+e7nl84Jla/gwWEpLmOQjS0JjZ2j4/dvvbEM
7BsZS/QcQMBSSDa9lxubFpdUKzAW9GOoAz3hUkWoiMT+AXsyjEjUzN1bT8nwnffRN/xsr4mkvZDF
nVlfcXONpOAR9Ubwv5liZvWnpkZ9nBE2nf1sZ0kcArYl+JAaYNfV2nI+2g2QNEbA3OF3ytK+WDpb
jnaVbdEA0UyXKOVkWxkDgOW8U5mK9pGD9/coWK9voqhin/0B4NESAhIgn0H4Py1qfwpCoAj8OYay
SDsXi3BCghtQYYEtiWbiL5fiBkeCedIwxh41FLYwX/uCWffaTseRmTJu5FAZk1YNKXIjoUBdHRU1
yjf/PgeluVUfA3q3owqvxU9/uXw87j5ATgowuZTX1e7uE9SmSXe0yvya+WN2RcalK+sVQDP0t5WX
3V6nUgY5LL2u2ycuoI93zgS4DKl9w+CV5QzShMvyhTsZuTlUJzGUYgzdSuu2BKow4XRya0WzESYG
6qqO/YQqQ50BjWbBYSiAxOi3wQvOI0E1Pebunm7AkD30ITA9/7HNsvhD5qDoV16fNVmSnCxw2qxo
+CenUYudDQ7CUnwViOrFwwE6HdlwM6te2niStyGo8a4FcrjAIg/2K9fFT5qdapdysqMLQNg8pAQY
Y7eX9KIko0aZFNJ4nMQ2F05+WhyUncMCZIFyML0rmfLVyyk66KN3XtxmSysObRk8WCj+OqfMjc99
2iVnGi6yAheZna23IX5KbxWkVca/80UuyVOtVfbuj67kpSajcEgU93ej1T/+NqR8CDL7nWvueDhC
xzfPRmnVI2qd265dvQbAIW/tteWCFYYIRGxntNd9DyRwSlQjLQ2JGUUNSauM/798iyp1j6VW/Kgs
L29/VK5pHssRDK9Ia26QOTY7+xtZixJLpDfip2DGHURtHYVAfSoYCaRbkoI5aUIhxAoQTN38ecI5
wZxmlyj2zHHdWVhGlchU31a60C+Zi+S1cJgK/UJjPwdakI1TFxJ5gzcvchqWQYEzBmcx7wMglSxd
Us6FNxys2r38zpMCNenUbSVeUpgC8HGVWJ27plr5mzJ6Ko9XjSrBZ+0EkFGjR03UO7Mg2SmTJUwy
juah4jh1MMf5oscV7t+RarzO2yZ5yLzxGUm5CTDRhxJHJ1I258AiCdyYbRrNSB5IRk0tHHfnF2Bk
u7HWLPxJElCDIo3djfe5LZ7jvkmOyo2i+K3ngEe8ZJu2EsZa4CAFyc5gNGCT94K7sPRKI9SMC0BI
IZWZhrVb2wd86OJVK/kN7NHqnkoh1obfe8iabHEB/k9XNolmR7aij29dUe/Ykysp32eeGlCI+kNV
fcC5V7++c9fxY7fMbEn3ZkQ1//vMQc+9ba6VX4SfT0ilQWNLqkA1rE1vvJeRiTGa35zZBlvFn1xj
og1UahW+iVL+H7lq1n2qmq8HYD3w3SDQga/6b6i7OWWmk2Lz8zrzJFgDsto6JHGESqpfSDwGvmEX
TB6SxdW8WCxQO8qOfilIi5XEaYHgIRmZpBKxR3jcOshUnVnUA9bAYHTi4EbATDfmZBngXGUjUw1W
KoSKQzLux8XGAish2IwQgdxIscRSEe5fgHwSciET7JPeIvxuJjJRk5BbRzegMX46gQP7JABGjPMy
6xJkuvnkycbC8v9gAD4pZH37IeWuLDPMkeXh4K4ev3I1SlMfaFQbQX8Gts4LQNdwVd8njuR1LMBh
+e5QYLrQyaxoTx6k+EMQMuCN5u/xxT7skFUmdmOr9aEjN26m3OBRw0HFCNBaZ+f9U05mlixoEsjB
UfZpxPOHCjXL4ZzZzV4pyAF18dUaaPXeWoUjhZrfYoCUyEAXsCUF2XkGymvkQ4g5FzaQuuQmtcRa
upCTk52aSE0OgINUwxIEmFY0p7KhngtOjB0uK3oUv+A1I/0wA+8RilDANtVK8OMeZIR17YH5gX5W
5Bh3vOaRhqPhTMEJR7HmcQQDzAGVf2Gnmy7qVqklI2VuuNO8SiYAuU0TB6p6pTm7RjceaVRi24xj
VqlIq95pQupSg7I7aw/YvMONIsN2/KRMsiqJTiTLyXlII/MwAfxlkAGVHbihgDZE43sXIIjZx6xP
8bsElyXMYiinKgYPyUFqTL1mML2TdzMHEG+ndD2b8bhO2wlHlZRFI6a4D0erirHs/ZU1g1OROsC5
1TQcpmw+JFonshcgifRh3CXxVuQFQKXJnPJokMGBc1nUSFuja7HrCPhF39fi02xJOPICMBGG3YGu
Chcn1VmzkG6zpu4iNTRxbXuX7d1mrs5TKSrAv6puzZtui9P/fwRpZCQyokDUUzLUjl0tlPzvb0Qq
rE20jOrZyBlg1I/+7MaHIAEiEvIZkA1bpToIfJ3TjSilVFnGrUuaJOW2iJkRVmNsTmvyoGYw3QII
r0Wxi6ShkdvuJu6AE+U1vQVYmNw6Z1ixLD1A1z1HWl/ulSiPkJ8JopgKXND+Z9+3NrqW+zjdB9Ty
MOFItTSKMqThPA/+k26jpGyag2pNMmqCwR1XUSPYTsn8qv3C86Q52UIDFOgk0lD3p/aRLNwCiGHM
cw7Kvu+c+mDM47DMRQpn6EwcRTB7rZ4JJ+MgrM2TeE8msQs08Si2zxxYSqdy1vp95vp7GtVS5Iyj
xUJryPuTVk3diTTUWKSh7uRmNgupS0Z+bSH9AFcmG3JUCjW8D0Fjam6mxbui28tLw5u5gE6b/Mcv
MUog/wlt4Bum4wY6qB8DP5BMLHdJ46ODiyZmcvOlB47RBlvZRyGm6Ds2WPuUx0BZFzMOlVFsnCK1
/xCbmZ6FY3/1PKtOw5xX6y4S0U830w+l35jfWWU+AX9z+NtqxN+GbbIrUGR+1ENXXXWAL2E7Dva5
1hQx4HRRje3nogKzm1s9NxGbw4BzftD1sn4mRT/uEhRgPy0DJKMcTR9H2srJ9bFCSllRb3OkQIdO
z6x93pvRU2Pzr4Xjs5M5IPlplcf7GGuOp0UHiqtzpk3PINW+AsUyBVghXAyhIwm+LvsVc2cvWyWe
o61E1JnbzuHREw4atSdQpH51vYKfhgYU9PrAmnUqff8dH1cPz8vcvum9xXXNF27O3iO5qPA0O80h
n7oaAAGeAx+YZ9sqyhysXSJH3ki4VoSDA1uggNtLXuvebtdt2kW7xKgBEhxP1baxcCVIw7wADRNI
lJL1BIDm1xEcZScRgYWZtHGPNag+a580Ha7xWIgnYJxvSUeNf+10y/9A/Yi/dEBnP/YjO6XTMO4A
PmcfO9k44KDC4r7Aatlp8M/sS3z3k6Zu5sha4VIC+nwQjb4nHVJhnaPJytYHzzMCLN18Fl+Rgx1s
lniL5a/ZlN/NlD4oUyucH8npSYws8+K/PhkL9vk/6ynAWxHYkrLCdlBRcffRSNxIb5H41P1lCNwN
DyL3T8BT+oiKoHiXFFhIgDoP7/TJGN1dnCaPfms6K1xeNJvU1pMXYOHmV09gkShHo1UnAI7Hsi/C
ye6eZL60QE7xYmHYcfoCzGmgNLTJtI8SvT691fdPKzBf+NeIez9bACV+BES9tS9bbJJpiOPPdq3Z
PT8A9guJd/nwBSnwxoMB8qy/uL8iqWt2/nUyjSVCrhvW3vOwryYlRfDnkh8KBjSdFgmtyyGMiHAu
zTOQtC5nNDQuDeEt69/eBLXQ0MfWpkH6ddhK2DxAZJ9KSxs+WikHBHTSg2wiy7wnVJm8WZQGKrAs
M32yWv3Yl9r4aE9Y35uM/zRZBm4JvEXWLAZOkBbxOgLvfWKunEDWKktMrVE2rGqsA8u6ew+zxGIW
VGtIfpu7gO+0ytAeRKCxs56Xh6bRogdqSN4Bxg6glZqO6wgoJsa1RRvJN2pWx2cl95FUcsSP3Sdd
WoHO3Fz5WVmiqosXO+Fk7qoyPf5s5Tl/1nOnw02E7hyQwMGfeTqFZlQb16nQykeUIHjItMv6XVQZ
SDosefWIDD3tpLnJmSyUvMtHL4wt3u/IrOhHC9ChDmh3kDO2zloTEDsg1T1XXVIB8DlwPzVDdxCB
n32fAMwYTnOXfgAm8bzrbAkolGbBE74NcOYoTfIgW8WR236laGbZBhfXnIozsBWqTSWjMUTLAVf1
3WoDYDDUSfqhcDSghJb8u2G1X4RWFQ/jPBt/pXiLlGmpvdStFX+YDXtV96XxVxyczXbE1stDzn06
4R0om0E21SBRFVPUTNBorPyrNvtvFrmZZyjI7Yv9okX+ugWGWhzbsRS3uhSANKmWfECGhX8k8AoT
10/6CNxYBWXBUnByTzmYgUuA1mghkBpRhecU08pIcznWnBqruei8DN/DBK3tXRZZVDR+2LsOOH7f
YbabKsJBrqvtTOCpPsURcumRBKF/TfNq62kg1pqT7KkSfPrUDhlfc9HFDx2IAQ5Axg8kxsK9E0iC
oh9uUjx19oR6hQYU47tsqn62zGoOhO8aC+A8gQxBQbmOHrKsxxZfKmmP0+GVh/dcmGPJhzdksQ2q
wn7AP8h+aKuqOIE96ArsHPuBt661yEcgA287EKqvlIK0AFcC4mcRaTdBSNF1zn4CsM5ZBUfei3PG
deKWDFSggQOiThOjCR6iXw9CJgZYDoFbOXqbO0VkdM8+ILHw0fv1mPg+G6+O//Uutp7g6ytLUWAW
sw4go6ROmn5cA91HFtz88qeXP3P/R2M1xeFOrmd73CZif/puzrS0OBpt+ZcSUQReuMMm9vzg5g9F
CuECO0LY3N0pj+VF+mKdFgO/qNcI3GbzBNpGLCfx91ByqwGpetXHxU1wioHi9WLF63a+/y/MpX7y
WWmA1+nXX7YM5N1N3azVXwpgo9mWg3UWIA2JefGj4KveY6lSNgloR0iWDAa6zSckcg4XkgxJa14W
Cwf8eHvU730iGfZa5sXEgei0nsFbtTYdka4Xf3Ik/R8nUiGiV5qMBMszyIejHk3YWN4nFXBk/YDl
UIKvvYDlF57iuDSsjL+SQM/PJLKQEZnuJgGwRuZ2lxyXW906S+P8UooEmwLTAZsF2MNAmKFUpKfG
w+c8bHJH3yCjDtCNSkM94cUnpI+Ph2Vm7ASBBUUayygt/Iq1y6iIghVuV364gV3s6Euffgjm0d8Y
uHR56OXvQCVAC2Y/8mbmR8bZ5yzXuscsqN8a3ZkfK591uK38JR+FlaNgysPpCJlJRRFo1kMJpFIp
GWLk6E+yiRhoDIIU6S1KQTPVTvNZTUIOcqYePJYnJY+DAOWsciaKRoqk8QC5WeM6OAH0hhvU83OR
BtMzMpPGjRXFNf6u2BeSLE7GQ4DdxJVGFQ4pQD0KiB8aUjPGTonlUc/35AV+s+GJeU/KAFke8Q4Y
GfFayXCP9tHo0/pMIq1BlVxZ5x9oRA/EUoD3YVeAxEv5aNRkfhVOlUzvkSLhOOYe2YpIn5FD8ho4
somDKimPJMsjL34YzWFHI2rUa1Sv2xPTIS3E7WsssSe+eY2Ro5crKzD4nry0ko9P+NJWEzPDjHda
niQ3r3HM9JvXaCa2eebiANx37vWnpv7meC+uiUSESEI3I9EJxzpNLaJl7PpFBCMMm3yc03VZfzAs
NzmhKAdnNIs1OfaItzet1skvjjF/aHENNmHj/ZgkPUiO8DlDDj6ySWkYuLP+UGjpvpQMSJGXiBf8
Go6hYTnsSMMA+5dD0bl2iKvogK300tsYLGePWoxwOpDkUUBnAoZT+lI4n+V7UtIMFK4Xbw/UDjjo
p9ry2EX2rZcU8Y4KzJfy8/RdOExCJBsjFm9GC4Rr3js8rJcSBENMqJK/Dr6d7CoPjC1eNQSHTu/2
bSJwTCJF1ORGmtwMycxHKcOdvHh3IC/wgSFawG/MADufDSG50RR5f8HVojYNwOBMwefj+9mR0LPq
TJ/3tsvEioZgnjOe8YaMJacjSQoU0IUR17MjcBMBoBWAnuvOPq2eyZSa1GaorZbxf2cf8cF4hr0t
wbiW+AloWuh5fDfJzn6WPfeZHWEjVxjOyrUZSidQoukha+ymj6yH6EjNII1zp59Cnvbz+tbo3/0q
SbTF7Vangi0TJbqHSVEFiBYwVX/jZxDFOB54o8C4ZZ6cHNk+ZpuYS6O/90hGWrK7G1pBzcPMMpCB
Lz1+Z0eK/z0H8JeeJ553O5q2dSYblLoy3v/hMciOtSibLZh5UC/jdzP+TkZTdDqSkbrs+H94Ecqk
YQU+DctLzqx5XwQ4Hfvvv2Uc11tT7/hhloBWhmxaCYQVy40uchCOXWRNexKR8s6MFC1BVinfNPL5
DuW1HxbtezgVhXo0hTJR4aMs6MKqMdvNoqXw/9uZYtk6csD08kE9yd3TqimoZ6O+Yj3Nrb9NjWTn
dD4QDCTaO8qK+ck02Pcb4FJToKATGGCgwP5/nF3XkqS6sv0iIhBO8Ep5X23G9LwQY/bgESD819+l
pHfT03ufc2/cF4WUmUqqZ6oApVlLAcCrwWzCXYo4/L9tElWurTQ74X4G0q9LoQbL1vqLaICWySzQ
Q6gV2iWHi9FPVr82LbnvjekTUAySe6KL5A4ArDLvKwRQ0+ohBd3rPUbhp1qQuBz77KE61W8mJG36
lSdM70524MqttnaHZ5Nlgl6+jazJz9WNjYZUzUKjAmnwv6krw8H9rVZ3T56YyRYA0cDndWJ368p8
+DJF8sC4YD+aZATANY5wt2lMtJOMhL1uZFH+aDKfDHodaJaF5zZgJTLrG2p9UIak2fqP0QG7Fqvy
ryWel8Aas5vDkAf5E9qdftPOOM1/ZEZgPyGYFh7o2oVm9XRtxzT/ce1iiO01muSWawNd7fXaQMOu
bxJpvBVrZHzjHKXHYQ1AZwTBv4M6GvmauuluWVWlR4sV6FeXhXh2eiP1wzRwfrHemG3RiW0CUDN+
tdW4Xa86PXikKoSgA7DcFKd8T8sMoa+1CCV6y6cGGLVKuyxHGSHf8Wa87EWFWHdtBi0Ayr4Qa+kV
4bdBB5iEaxqAvHSyq2SZi+I0yE0ARvqy0Our67rdQ6flPyslx+0chF5Abj7h3J9/AqwGghKQV17j
broksvcZIqsvSBuR2ALZ0g6pAFCsgip+A1SWapVMln310Iu/tgSOWG7c2ldZ9IXpoxysvggUNMxL
0mTK2jLRwQEmYA3pd2VImhZtd6fCY0dySHazNrAAxRYwk+0A+1+6AEHn7h6xpe+zr7oAxPDo1M9V
Y4B4McSxbyhZeCpXLkPIpW3i5pE1sb3vZOn5tKQB2BmB34Wpsff0ylrnCTfWjRcZB9lF44r+YwSQ
dQ+tWlK1yLKk/ydaNmH+3ngIAJ297CXtYkyuSAs6buPwf9grw2zdd5H1YCCDtO9tN9khpCS/dkOw
zsG38R29x+najgb9PEUC4SPguiJlCYVml1/44HhPg51ZhxLAKxsjE/xbPKImDnrRg+07yPoQTHZF
/pgM5kbE4RVoO+M33eZ4GR+lCSQ1I33ghQQevAI7EEVagH4tflUYGdIvpGjCsJh3uCGiUCZ6EkA8
YpZmBPRj3QS9C6hxaUaD0dTDumwEOGjfFGA8/IfdbJwOv+OKebMnMvs3n7Otd4q9ITqTVSAFsq4k
Xwbge2g7ACw8W7HXoAwQlG8WalI4+rF64FkGbF80qPLx9bT1brEY843d1+W6jm3vRkOKH/pt0syH
fir5cZHLoGKnTu/OJKLtNMsKEHIjKGqAYDW5NXWvGJirSve1CDkTwym8dGW3lwoIVYiCJsUjejZB
a2WgvX5eKpkTtubaSSZvs8h6vAXyvmrPtsqT2GUe31C4vl0MQi1G63TStaseXLIHZHzDlWVXwwmf
PkAVZmK8NE4EQqAQJF9SGO3dkQ3yaQNjL3HJ8jUCfMkpYaz8XATamuT6ZCW7MSqLXan21ziAa2HR
f87jQjtmnQkIMCXn6NJAsxkIO4DNbN3qShe+SBSfdQ0s8WwCkqPIR3FjbeGdQsZRf1G55jfbtgHq
V+c//38WTPkw//DRDA9NhfwcUValdg2O6wwltch9oJfsZIXTi8tte6urle5mv/8XxLJ/UKjqONOb
XAfikmk6QC77kCYoc8sEWo2dPrXS3OYoHloZQzF8drTQ2kaZiLY2Us6fhQTnZACg2D1pOwvQ2XXG
8HKqtEFQfRXA6rmRUkzGOhjD/klMffDs5KE/i3uJY3tS3mnLhMfpudCG1q9Lt390ce5BWSEYHNPK
QqR5YEc8TKMnGiqr6lZBaaegp4HMs2Lj6iHORivaxFHltNJwp9mPoTesO1aC8+zPE1LLkHtDCcS4
XRR04EGgXMj1oq7phYGOS/0U5pspxLFG99Lq1IRtderUQMvSK8E10Y323TJZuVtMaLbY0TaS9a0T
77XROC62H8zAGwufpHZH844Hyavjxe71supjWLzaurzle6DioSxzuRB95lR34m1pxNMNDUPTLWJ4
FlpOJLaOHrfJJtLEX8A9TnDrhcliNw1ALLDq8WxkAV81vR5swFRW4yiosfw8Itkwtb29rQDocabB
itxHHHyegIYb2qtYtVvi7OweNc/Wd2ZanEbRahZIMtAqiYhTHgAOHDY99WCStGBIBPkfDcYQvJx7
ktKGAdF12eXOU23K+IJM7vcCNb7PVmVlzx64BQY9LB9JJFr8xEzLzY8dOvaew8oFhQag7szeje5M
DSWPGoSO62bVD0N0pyHsi/iuxe6DmOIA/fWscEFF1kVHVH28fDBD3ZwGAOf29r/8HE2F5fsua+cy
fCyUAHNLRz4beDcfsPqnUaAlHl3AT0AAbM9IgaG+3pQHD3lqpPtFf3ZQRdv6tOZJgamwwBcSWUCB
WIxoFulDf55tXLVz3m46e2A0yQOtFvmyd74AeW0C1KJ8vCq5Xcxp9vY5yx5dXaGNNvPIdX9zEXjP
mc7GbW5X01HXPPdqIm2xBqp/8E1mgKuWIMhMYGrpA8rpK3fcIqX9aqprAlzuZhp8Y3m96YPc+YWa
qNjOdXXc4esFICftguTubWbAm+lv3NbCTqzZkhSEiZN1OJe8WnYEnLNYBZp3fY19dGD722hFUoJg
DplPGmwjughkGa+0cuypQzuPI2aLSGVJK007f7AQWiBWyViCvfZftHQFxK1SARyUf3invcJSABSO
mwLv6ZMF/ot0FYLt4OiZIZ6EWhQ+cr0JH9M85JukNic/8gB40YHENpsA8RfEBUrQ1JLYbMUQTvW8
fjfFu0Acr+smWYG+SBzJfABsD3ug6TzEg1x5KZpxaNn6//2bbxr8H2T1tofQqeFxA1UdDGQVf8Jc
95krJEAnyyeLCfcY2MJCO/jI1mnUFKgUTI0bDS0T07nwnG0EcsnbbMZKLdiJfGp8M+lEuhl40q87
G/V1tCUI2tfNKLov0HIs2/3ikLTqQqjU+seFwhQHxbfttIkuBgz+xqdl7fxI2ro7U50j1UO2ZSRO
Kfi9SUTDu8JPVlgFaZfayZmzkdZv2nc7zCkBQLtpgFhYdUaa4NND/YCaop7TOQo10Mx1VKMkaXId
qHV65L7TTtQXiS5T59hQsyVtnKW0faSWy8VnOolPYYIydqTIxYWGcfAUsr7VbAM90pJZIwzQPInR
25NJS8YD13qVWheXUg//6i0BzkGt2/WxneEROohro4a52UJ1bChlk8Q5HrKQGyJAKKEBqEpfoIGS
B960o1oBM8ODqB+kvNAyd5MV4kXe8wBMzgcT0QaQiKDAAHfrY94DeomsyIfWS332kcj0vY9pSsEW
bHrPJUffw4xAZw4g/6pNJGloIMjxMovqDehtkXBSigWG3KmaEYw0WZACbb5+3cLswFoFgQTYGurN
N2MF3u2hdYD2R7vLN98fnNGStiTqUh+8AlwWlyKbd0NtgdISWXHwV9cH+ovLMXiJu8y8hbZmfMat
kv5Z0KNmX8NaAnFalWFMOs4SurTsNTJ7+U1rIokAiPstnLrixQ4yVJGXZfOsg8gBkZA+vUeJpm11
nsgz6vbsQ8Tc9NADteGS4UVqC/Th8MHsRLXOpqL5ZJWt4Q9FWn9LGX9uROL8FTY1euqRDvMHLwBm
exv/9lC6hUKYc4y22ROlifMkRBS7RgnTnBQGoLXl4weWHChxbPPKfWhzwEZkzSNtiLtO7nEiShC+
gIwGoCf+xPHdBDvswMWuE+O4JnqdyHJjFAXLcU1cPKXRvF8WRs23hhfnuy7o5XNQAicVwZufQeF+
xbnAerZFFezY4Kb7Pw368gXYQ+apdsEU4+scjI/guI8vZvLjnQhcwuI6oLHRt1oUE9rJjy4MwbQy
6gWIo8cfpE8ALYl/G7Ap0v0AXK6erMRcfB0vFK50V/lbOd8r3tWDQwHUttddy32GNiHhYQFkcgI0
QqpN2xjHciSlEAn0AQhUnMH5Ks4OOokrZB6OKSlSZUPaQtfDDbj/HLxsIHuLg30+gIEA9Uu0b2o6
V7/Q1G3AtRTo1pZbKCmKNEf/VOCf1s+FW/zeeI7Mf3dDmaA6ppg+JZ0pN6DbzS+ZXbpgm0u0Lcst
FLnhHxzggCb6KmpZbQkq1KhRgmd353CyUB+7gIvWuCGta1bZKzYgFLzuyn7DckC0o5Ia1LCGQg1a
hkkh/NASwbXJjwGuvK7MYXo1/Nc97/TvpuTEaevf0uQ9wBCz3yhmn0CbAPjnkw782nhralF20oIO
/VRKSAPJZNTUfEXTiqbAx78BIBekrK2Hbt+q/U1cM6Pmxca2SDW0sLrgGjs3xUoTssnxKqVks1Ek
MZVDGaIgtPGR0lYa0s/7XTfWDnkNCHwnl+f3Gk+UONIX6EhWFHgJsehlNP5zLicXh41Q8eB5tXnU
mBGDNpWjrBBNMCWgOLIKBPdKnSXFTiZxd3TB3IlvtXBzHMtYukZlpnlxVfUvyiz46NNab8FnpMcR
AnxyqHeFMLtTFrbrrG/dEbXpqPKdp1HJTZwhbM+f1wkZeMrAAy+vHzis8HFSjFbmGPW3tpb9jWa6
DWTVyUZOhJYeHk2Or7XF79Adgz3ZoUkOMNCFPd67sWbH2YSsUVS7BTrPABjxv/2RXAP9bzuO10Xc
5HiEVeXP2DG6d1c3aq84o+YFkNhD6LMmrXzKayVZVF6tWNwp1UX5tDbKn1hSO5c5UdYzZwME3nFD
S8ENEMpG1Z1MadObPYkyUIxsgpEP4PpC8ozslX+HqGvMTDwBPvHVd/rme060gcYXb9qWU/0wtMRY
jWzsVpGnDYhIoRODhj7sjhNCJ5d5BXzlq1OjOF8ZUKuFJgpnB+StClUPf2/6T44qAZ412oVy1NkR
XmedtYnT4aYNwj0bBhvl4UBHoUGJgqawL4SOQtgqSlRWnnXRRusXbnb4dApRJdG1nassF2CWP/2Z
Y7VpzRZgzkwW96xM8X6bIXJMhwUaKqkDrTSoZhHhZ5JcdfmtJBBtt1o3cddnIsgvKUgfydOyn3xW
ym7GDCV/iHtuG8fUxAYw9q+XXPaRiXJFXuYTyvLRPtgpV1MQfuqFdfWSsjvxtN1UbQHQJTGCTCIz
3NK3O+EBLAHl7yczCYA7R9NZSptorXYOA+CaZsW7Ta9emHvQkVM/2YpcFF9NZOeDzN31VtdHOHj8
vdaNHilwWSlwd4Z3RZSF8d0sjOz2POQWmFTK9FNm2O2RKhbzRkdR4wg6st4FXb2qZAR74GudY+bi
RR6/Z20ucVwUCav3oWTdeRG5NsAUzJZ/Jx/WiGYZvzWMZuVpbrWlyxiFjiMRGDj8VscTpEHq+0yz
1pE9Phy4k91OT31S2EaP4zWp56klcGOzEjPeklC2PRAqHX1fKzeLL5p9kI1WI7eBch0DegMBz6RH
+62F/t2NmfHk5BZefuec4YMBPeZn3Keb7E8LRwTNfhqr6KwD/MY3jZz/KsOnIAnkTzM1C8AJJibu
RCWK7sPcAuiHyx/rxO4Bfmo6b6ao1C8Q/982HjJunh81FV9Le5uMsvkxVFyug4aFF2BXxlevFO7K
DMf85x8GgBdGo5PDbq8lC6DMNXC3SKevyMuBH62Ofgmr5NvS1AbzSxmlv0AvwLeujQDw2uSmXI9C
r1ZkHAQW4Bfe9pEhrXLFkQaiv7+13TJVHvOMj9s+2UwJH9HIm093muXhLyAxlTda0IBYP5pZeS13
obKaTb0u3fdRgkeB2j61w3QfHU/e7cfFFZmzuO1RPDTJ/WLpxjzdFSiDxMEjA4anDgBINNagKVVd
oGq7GkmbDFFq1FN3hy4eBjRhIGvJFdcaDQitvM4mz81Kf9F8UHcTu6s39d0HOS0/7l28Lv5IFnjZ
uDZSwVZawS+4vyTnDu9kgW8ZTF9FfQWYIEDCBD4bJg7ousLx57WFkMYVFTA4TSvzgZvmXUa47SsX
tKJhcTO7BUjHq5vW1BzUeaPjV1cYox3a02vVp044os0fKxctfo7qaCf80dR5taSV2sc7+TTIrttH
0sINu4nRRKtmAD8dL0kNnMagQ4UPKUhGWhq0GnYpEk3rpqna1eLgg10R5jYyLbxfL3sXB51b3rWp
+OKkEvW4QWHspS3yR7vX80cUx67QppLdSQQqIvOUtAAri2y/TJwNcMLdW43I65PKZu/yCVEtxwTL
WG3GoBor3Y1jNe6NRIsFbSDZm4/FouibVx9vFuTj365CFv/1KmWLCLch+hK9l7q48jZ6sVDGtadV
h5wgYC+UAl2Ls6JmHIiareFuxdTqK1A8snU0jDh1vAt2yCbTAdBts/V8MLETkLm4cZLH16lO3F0Y
NbvIQDMcSEitZI38RrDRcjt8QVJwm4LR6xPwhfD4LSxN/ciiF1Bmm6uhCIZTNzrFF5EA91LJ+zAp
AfQfJvN2Nk2xX9c9UAcmy3ngbvuJ3OZ9lm5toKbuaNfbVbhhgSSpcAGvq67emaBHnv64CsnpKjg8
bwzPOyCT+TLlbfoYdHEKADVP27Q4wq5pOSumCG18+gC8fmWCuvS71UfeuXF/AkjcvpN0aFMDHCH5
S4R6K8T13vzM6yHMWj+qSv3g9I2z0TyklVMZ3XONs+eiaeOj44IxGXfX4nvCBtxIgvBlHPQOUfdg
2rWBaX1FuN0nAx3IihuA7hTHTLTts+3lD3YS5N+BujWt8rYsL1rIBnzHwa5LilEDEdrk6tY99gAK
Y3XpxhSIMlSTLL7/+TEYAmobkquPoWLc57zv+63lhsck66cbx3/bk+31zbpAS+tuXvZ6BMZcW/q0
BFFCgPfSp4gn9iNJapAUr9K8ag60lCim2iPE069oWaax9YAT47wi0WgDSV7XAYbNbN/u+/RqqoFm
Wvtr9MLgTAu8376KDQHoEG0ATtPYW4dFTmY0yE4HqpbTA9de2X7Yr6E3fRXLzlsvisVOy/HOPmrA
q1s8o6p3QGqVAUaWO8bv5UKLiYbf43GUKPimTxc5oz7/OVpWRdd4t1jGQEO4yGCGIyzGQh4A/QYS
O1AgRatlbVk/QWjQoCddlBre1rSMs22ntTVetxRckt0NYD9gtbUmIQ1WIl229XDmTkWyQfsQCmTx
2vpZC4NNr3h+A27hIKnk/A956EJO9tJEuH4YEdlRm4CuM37jzjggWSGHg1s0szOSL5veLlLg7HbK
7LHaxapU2DLLg7Qddu5UuTCJhkBWG5wYm3WsKotJ1kdVdR1C3OeTCdg5JIvLkSGvC4LreamMed7j
LXmMUx+czQz8PcqrukaUDuy82Mm4qDYoQsE11Kegwav16grQLOS6ILLDacLXB+VCkd47ANDu/kIb
Lqjj7M57aB3nSTgxWlEiPm3Nkpc7bYJVLtoLICYZUqMToMzj5uKlQBan+7fM82HfDoVYsZEhb4DC
ikvc8PRKd/KP2mgsP2o7uwbN9eCpJv2/PVfSO1uFyM5e3zYbNqEXvFMA4aNCDqdZXLw0QRjd2nh4
FVcdqHsXU7IKszHcZBPnq9ZrdLBnjDFI5dDQ0Pu41z9YeK3aO4p2zmvyKd4NDMEI10JMUNm9M+bx
9NK0hbPN8L4wIzqLkIPopUPg4GCHbG0TtjOhMb+bdlryCxDXbIuAUncGqH531ivBtrrThnjTRRye
FMPYBM28doO8KdapY31O8mrc0ZYhBphXeCh5C9rQ3PoJvIAemFC2eSXyeMZHeeqzDHcLA1RP0nP3
eBfr740aBnzDdpHugNBKLUmBVFaBl0t/kdDMQ8TXZ2lk7BYF3PZ7j+Hp4ODmumtSC30IQ7ZmBQeX
RBEnPn5NMgFp17qJ3Sj1URvOJplBgsJI5NzR510jfumKPlPs13xXO43xV52W58HzxK+stB6qTnN/
iKH4ahVAoxc1/8vq6+Kbw5BlbTrTw7cR6Fl1OMpVoKXBtvea5NlF7zcFRWk1oTxCopTr05uO4qfL
6k2nLP9v++o49h1ZyBPSTWb1Y4qQTJYISQH8AXi9ijgmwkFrVeVOeJkKMyB52nmvcoATRP9R7gKc
dfFjW9pHP+SfhR6ohYZkp1nxjeqc7LFN8FONb1RAxdXqT13ohTcC6iFLtVr2pSy9UfGUMdrJXemy
oTfPDH29qwmoBqtRY+mXOu0LHz2R9Q/crk9pFgObto02YOlCi9uE7stO5Oxn7qFZypqqr3jqlStN
s/snDfgBfpiBrrCPH03WuF/TevBWWp6Vd9OqC+CpjuOhydz22iO1tk6aZPosguIvB8+d3+iqCqLu
t93kv3FSbz93gcfXaPfKr+EDvu54+Rps866jMXiVC8P5Ip3xu7pZ/wY3HUr6kCXI0vZhslvzhfd2
teKAn3ycurrbJpaXn4GTH+D9w3zvx7YS/sUr+jc/rBvgp0I0hvHW2E5xM+2jFhWV4FPiL2HfZyA/
wixRshBEqi+Ldpn9d7sP2v/oj+xQTYfuw84BmbHlAsxJeBmKGABRFgbs/XLR1goara7tVy0tF61W
jWgQS90AROJgCTkgbl8fqxrIC3T6RU0i8ApTfO2R9t8RYScNCPh/QmGhdlo4PJ32Eg6phhtyzB8c
x2gvvJlO80phEuQA6DvIGP1O7/aEjG3CWkOWW+0ihdB5tqLLOWobKbou+9QC8OCdu5if6XK0p3bC
DnW9w/xxGuCtHtgoUt8cmHXTX0J8z24uA3AsCVwnUxTA9o866VAZTLK2wPcPyfxxnUdSS0E/L36P
AIQ8DE0dpJtXH3xKYu6/7Z9Nl629hhIyZ2oO+IvSEw2WCpw7FE4PQcxyovWinkIHgfYAAIhsEuae
FItd0Uj3KE2fxLPpB4vFE80W7+Tkg6wD3CTCI013d6JqTQEYfKljP6nD4Tnuub31uqQ6hpZb3JBb
4atsGprvkVatKQKTNzYgB/jUP4s0RlcYSFpFCBAHpMdEinJaTLMxR1tYESJzaNXOrCYZacGPmp5p
1oaKNmxZRzE7FkhxoHGTfS2qvJ1noVm+zmI168XAvtKM7EgLWjH29YPd4qWIyyO4lH5xoFit8tww
8Dqu4dlL0ZmAAjpWGGmrtteMOaAzR3mQPEE1XYiEK2dgvhsb9NyKHDA4tlqSzCotB3Q6n0hSAW1p
FutV7aEKDWRcpOiRla9sJi+0x8sQzoxc7dUP7RqcmCs/tIi74hmVAMOz9kDsIH3GM7/qQawTV5qz
6YCIcc6TRjvpOYsAK2KNz2WBlEXnMfaX9lAqyrtlTz1kfINmZnksenCMqToQkENPYJt1+IGWEx7C
58nFPXtUBR7AdX2vBZgGeGd5diOedjPvnvE8ZyeQ4YG1qG3wnVHLhS2+0Kd3ItokYcV0Sz/ZspQP
ZKqsqqZ7L/rTF5dptq0ixtZZC0TEujDBXhNW9wrRHFrhhXteEVanW9TzylYYn39avq1I92aJjI+7
TgwRXmVd3vWpjZ95Y4OjN0Djuxfl0zclb0QcP3tF/Dlyo2w3AFnkKjT5OowtktKIxgLkrA81HSyv
f2sc20H3NmhRVots2azJGC3SdpLPWlKg/N3DiQrEYdtMpp6/WOOe8Ho9lGv129H740oiTeQBfdBP
Oc+Da2EwuYqHxN7My2YIrjSz4t7eB6H8+UFOyxLP4whxr3NohyXKur1hrwAS7qBvxjt8rDU+LXE/
G+80y+Kb16E9jSSRDfFo4usgR0SGFtNRy4a9VNvJ5J0Cb6hhmm1eCXLKJvuUKJKImeIBkb+rsAvv
GCnZRLQPNmS1CyKXd9QQbzJATruAIWDfbAOd2eCjOnHHlo80NJ6HFue+A0bVm8y0xGc3KwSC5ki1
/7mJRAYzXzdJfA9OsnBQsrAWSEavihJVAvjPMazzPOWJBnCGvOhW74SAVQP0nocmLbydWuf4bdCm
9MHICrknYwbK51n5YclYp4Fj29uSnLbPV/vgbrl4bGj4XGT57nPQBZD+efBwWtxmpT0Aey3UXRdV
p7a91kzH21oIZj4LkNQcy0yCYEMtDWanjynImQZRAHOvkvXXVvPaC0v64tm0J3s98un91jFANyBt
BRHDdE9b+auz9Po8ctk9u3w01umQ5TtatnqHekBLjghpQ2sCZOPaRMYDrWjQi++BFsRPKHGCHu+1
6O7+21lRWa/OEhl2z//mjDkTwsCahuPdhIKcidmoUsA3Q28jVJZVge5daJ1ZyGDabsB2nlUhIvym
oJnQPG07Vrjpv9s82QwuuES4hIfeafZI+pah2KbnTb4NeB0ixAMWi3GUYDKwY4BQakWOIj4XDYkA
Kksvpgs6eN9SUyu2HmMD6NuyRw0OGvoga1SfNR7U1skOKpTMYxX2zOyOTgOAKx4ZlV+ivPZCxmWU
1/HO0g2EdJMQVOV0mfkKU9Ur2pvW2taDqI9TnhrdsQYC0aEN7cNyrfnaeBXKN3HLAj8pACLLavtm
lKqGFi1Qrc88XZFEgJKVBtLoSs3zXy1S3KcOzJwtOFTUDjWQ2bJEKUfkhzWOuWBDhOHiquXgbxRc
HFHYnu+SvtR8K+SINaohCfvsHrTuudQdVUr+t0hD0+WuR4+zTxbLhgD8YlaTeMdFJNJO3ycRCI27
KM/f+eVu+K1MsvgYZI7poskCWBu9Mf421GXCXMnqESS2lu0Wh67oLdfP8Mp7bIFBQu7JH30ANwxr
3x1QT0lLUuQoSD6N7vgwpSlckcxtOOI4yFPvFgd5KLWTl9inpnHi1TRm3Y7yxGVf404LaLw5FhYA
/uQGpFNQyna43ZJWLcmW0sUO4Ippw2xBy9GzZgsyIx+Lyzcfdj8+p0agf+5NxE47aUWfeZeid9Jq
9bssBm2LcHd4FoXsjrHeFXsbgA1XI22KTS9d/oRcPGIJuma9KF4/cH7239I8Fb7jymHL4sS69yr1
EpWxvWPhiKQm5WNagRS8XbSbuorMZqP35YXzMT/PWuaClIs8ALQO2RtNYHepAfWZBTh1meNgbpF4
lbd3g4G3+bHNgm3oTUjfjsNXx616cG1EHSqEEFrBZ2nPtKQZyWrHuwgAOKFTM3QblPfAbp6S4aA2
dyKO9npVPC7b3pnksuxPAvUhEnlaBIpQX6ZLXdz1tAG2csujH3ptPydAKXxuUy8/JHXTbrum6l5Y
GIEERqyrKvYeuioqnvs2OnMXyWcLKJTPcW45CIExsSdlPgJ3aGzQLZUMAoXjYxTdzRwOaaU2vG0n
e7OZgOxapeU+QugdQXgU4VYJP7koEn9EhsC9J4n52ZhY+jVqErar20Tb0BJs2tJPwSB+7YwBkBGd
6VvKTKCK42RyRK3pdR2dB+hNNCJcwUTrx5lbzqnDnfbe1VWHuqfUvYQaQJNJJgCUdwf+GyKRElF/
WpJi1HB/ApLRt1xZDFoVHeos+aapQk8q5gzLGJw2NpWNGtPoHHH7r60VVYKSVZiB0L3SEAsrplJa
6KTAVlLPm0bUgnib2Q15XAxoRkNFTv/9KsVoIm4Botn0MlBxk2bj162GJBziU/+2zDoOSCOj6HBr
giLR4uRUJaICnzpZx87f0xRR5109lF+4m7h7AWT4dargo4zQaUGEieh5rJbI5HxvJtneSuGFX4rP
miPFl7CL0DrJkr9ohxbq/J2DotRAIq4ckHbU+ewgtECQHKDNfzWpZpCEWi60wch2k8cf0PhdnaQa
SEvDB9m8gzT4AuHYsVjOQuWrRkH3Ip+38NQ6AsPT3UVm1zgrFzdD4XvjEJ1sE1HPqRzYZhZWAnmz
bTZ22avB+x3znPbNFu4ApAUdCGI74LSdXmWLc1K/l87eUakZncjLvObqgyyfRoIDHC9KsHm3n9S0
Js28kYS0O6CLzn9C6+jSWeUIhEUJop+dwtdqI324u6PhgGdkuM4cOSQLbABfAATmNMvkCDjeGABV
60Zto73/aVtfSOtEFmQ7aNxFHNbh6N7ExWjwXM05DfZ0XURkq65K29Ecop/AZTjfE+nWRyFouvM1
6B43dRB2f5CTkoLUNKMNdmlPW5vH0RyyXhS0d1kue5Om/Y5AYbqbigJt5h+usbhPcSc7oLwZNVF/
38XnHXTdD9tSpwWxcI7g5OJg+YM+yCx04IK2ev/h0wXSwedZdtElal4BEg0ZwvlhEpTDVqKc6tyo
FMQUxsPNdfZzfgH1Qmi78YJ2jSLgFOxWeOcGHIrZ4+F88FoBLeUsFhPaV1qJtrIl2Nfo4RWhh83P
wXu1oyUN9KQLAN/up16KkLx6+glu81NXVNxnTn9zvHACqq2T35bB1RKUaER6sFtkNBsdOaBgDPxk
i6IHxemNTUmxGeI0APgnlqQlRdnikOc5AEz/sCND1QrKqYtPH+SgwbbPUzGuFx9aj+e77yQP1hSW
V3I7xSez7LObFZY1aNKCdRa0wQ0Ea8GNZkHbjBskCrXVqPdTDvoN/Ql/8XRc7EpZTae68s6R+cXK
mmngx0oiCuhEDRhwAkB0XZaBtTbwLVimIUuPt7MdaQDK7O5DFEkEuf1qHAk7RFK67F7XAAB73Uc7
3Kn9WfYAI2QMSJBgujI3ZRTyA7rWynOH27h9sJxOnGnt5I22QvkiW6G+V5wXRcs0bF7WpPak0Rwt
U1+V4dRma9REFWvbKfNV13mIIQZyRFYHxVindgKa9J6mNHixqR+S/6HsS7rjxoEm/8uch++R4ALy
MJdi7YtW25J14bPdbm7gCu6/fgJJWSxXu/ubueABmQmgJJVILBkREteBKrDRAgRSdQmhGvLTfg1h
dmnF/cW/hFu9Bk8CeQ0kW1kHCpmjr7qTdcJ7A7hY9Ymo+xwFGc30RMZx0h/GyMGbhgKXKTSkk3p7
as8/VYgljYF8uV3GsVDR9KrH5nVwnBMVmp64R8FeyFnHbQ0oEP4pgThVIZKFv6qzT+hBsQ1N9je5
7W6cwPujIifX2vQ5/kBmklZnWxVqYzIXLZaMblz2xxt7hZzsq7C5g7INSKNdhY7b0u7mfDMmGIIu
bRuke5dn1kkCqw3aMAN7uwiqWieofWCnHfZHclCxxFEzQ75ahYRE9LtxW6IAmGmsK58cNN489E3g
0plilmaN77PAoQlgz799qqtRqAf5qVuGhIH1ZIizFSLZuhP9+BoDb7qO82Y4xm08vrLqRWqFeEnA
B3f2RC2Ag4AZx1PvURz/tucJ/BG+dLFetmsZfYUcUg+iRdAtBBmvn3mBO1llt1owQAATD7kQ1cyy
4mzzcnyGiHR1J3AotYKadPhVjKJYpylkbHjU6q8pm81VrcXHzg6GNUWBiL6G9IJV+kPQVdAdseV5
HPvPU5ADWdMlIFJWBdmpEFFz3SSbHmBFrvbjS9i/xjoVi051A20QNRUVNAPN9Sdblw/Jvp2Sx38d
8uYjFQNkz3Fo2K0WB1QM8nUmsPydnktQhR/DLk9OVNRdgGdt2ycnqmWDNPcORLnIGbS/wqjZBlVT
IA0exptuZPtTlyUu0Sz53nkAk/XeLuN5kpvxlmYyIrFVg8KY3ujesetr70i1UTWpVuOpCGIx1Z6r
N37qwyvvureOY6RVYlTm+sZBwczESn21TEgxN815qn8Pv/LzAUwcehnmG+T3g8wb18CrQgm4dYQr
AP0l1sya0o4ja4REgbk2+//YztVITWWCCJq6p4RpCA0lBkcdaDwPUh3H3tkLjeMEm+vDoZXgPXKk
DVIZiL6Fl8btsVP78MyB5GEF9N8gwDzNfchGBeQS4RB5kO7ieExWSQNgdYi36grIy9jdGVpxqBpg
ARuvMwFmtYJ/uHklnpooQB5TOgKbWctuG6ut+bKmQTZB7I/QPpr37Isj1/vQB8xWnx2ikUjLji03
wJO2MrdFWMiTA82hNbSsXitFEY3zLuSriAwv9EqJtKsmOTiSWAC/d9ytnWqwKQfeAG9BNdUnapFd
DuegqeJHaiTpaJ1ZFdwPtQZk1pQn0EIuJ/BBqt4UArH3Zs0CL5mHjbuyQEb3mEP0QL8PQL0Bcnmg
F/BH6DZ96ribSrGKWWEGbg/Te9YK8I6R6SO+UAG21K7jcYgNesYRoilqsI94Hgf1HbUonpn4Y4t+
nqLgA6MpxrQEDQT3+vvEHiVOWqG4bo6Nu7aG1ESWVT8ZJypAEwB9Kxy6+42WOf7iuAqUtQnta3Jd
WZdOOnDhJ7PzgF6KR3AI1iWIYkl4vVHS7B04eleW8EoAg2zQ3QONNQu8UxO3vM45KJ+pQfFLFNWC
CAqw+J6AhdYMfkz1pG3p+pBuF6mQdKe4XENm6kKSBwPktDVrv9xCznFLvyJqdzofOQhvGgAQKg13
dA6Sj5AMM6Td6ao6mEO1jlJPW2F51p30eBT2mXrp5TT4OPhPceIKIhgsp5TcAqSmghMOAEALSFUj
euAp2JnJaQmIEq2XOKoBu4QEi4++6FBK/NqaPM22OGEdil0FcvdLqpd3WV5LkIVl4HTCmRLwmWOz
6U0TXMTMafZa0V7X4iZuZ1v4UbuJG3/v2xstthR5962a9HKtZWaAFbiOk0evheqA3nu/tWtHHRyJ
HEl7FB93pg/EnafYB0uOI9Yat4jU0qoBt1xJlG3mJrdxOjiB9xM0H8gaiUNkexaiPYSKFjEHNemx
dcJmRU3qARJRKD9htxAopsNYw7qThqOIXm/n4YQiTiymAdoZHL+dSibaAUlFrzVQ3RyKmIkHStDa
8zNR6ZtREdHoqiDHUOlb4FYc0GTZ76aP/hSw2JcxyNFMWHm8y9x4Q9UdFzityMMJyhZF9iXq7XpH
4NcbbCw1ybF0I5vqNeqh3N3Yr+C4FMe5fumQZLWnQTxefWH1WO/IN8dSdRmFhVgaZXLAof8VYE4I
pnJ7wgNB4Ki4AtVR271Fy83IucVHNTVQnlfhYUbUzTFc4fMgWIczb6U4+d8gfG7esk+4DEwwBu5L
uc5sj91A8CtRGT2yBKOnklQCkS84bkLP+LusB+tNVXD0ab0lpvU3TnTtT6k+jGt7tPMD9g7mUzRY
2Szg3tT1fThEw5epcaqt1te7qipLf6GvnElWcCH4TmfpxLWzbiIBGurfaVtuyC6XuABKQhsDT22/
8ziY2RvP3VaNm99ZJNZHVW7F3coyuncP0iaAy1MxXEHO4xrkS7E1IMMAKlqkcZXiMXt2BvtHpLS2
Zk2t6qX2mPdEDZYBzsHCih+pCQRNu0V6ndgUBvhAiq4I90KByaqSy20zAjuHzACcX4Q6OCnKut8w
ZjW4LnPry3//5Rz7H385iE8AUwxlKtfD5YriFfnxDQSZofw//8v431XMiwSX3GDYLph77jVczEAJ
sIQCtMlfykwDKAhAHjOVoEF1GeQS9MIBlSp3kQ4s+VOE7HxkDAele0Im61NLOQpsCt1TZ8vHKGXh
gxch9ZxqrJ6AyCAoFci6H1xVkMNG3pMFMhmvw5nsKhCYp+d17pPTacYUv4kqfrHBcoL7ONUE16t2
rCCOHahBeCtxdARtoxWpw4IvpNnxrtNWszosSFv4fdIdZulYdaUeqgt0vbA7oF7jZj+HUTfZ4w8C
zgjw70exdO65Nndb+jLVzc6rZs+7UmnPNtCb/++/iqd7//izeI7l6pD1dLkHpt6bfygXx1cahEPD
57xJun2sdvi8rVFI6On6c1W1F4+dqH1eWhzIudipaXnFUKyWbtCQQxtkvSjn+uKbpygM0Bskpo4E
tY/Jr3tRvK0+wp9HMV1PxFsKKJF3vou1ev4JAEuwDi50L7OJBfcS95+Padx9S0VafW37PtuwGtnU
1IxwkxyASr43w/yo99q4JjN0W1IgYCPtPqwtsfROKpZtwHpTHmqOXJ3Aw/YeN/rGaopCb0f8zjMN
dBPmB210sbRWediLA4T3OCnMjfNiL0wLqeKNJ9dko0KrJ7ANtrikNzJkgJNtnsdDcv4SJ3CVf8gm
LCQWZmvy5ro8uLannxd7peYpM6ibLNTWHQsqmgc8N5iHPueA6/DV2OXv8zTVM7SvqrvQwEmk4lf5
FjP+rFAgn9w0lYcMZxVb3XCzN5n8IH9jA4FmBONja+N7pchnQlXIOmM+c3V7R7Y0ZOJeRZA6B5kq
FYGv7HuEpodgGm3a/TCl0yq13Q40EkpAxmx/YorxYZaPwTndJfTGO6tXgjSuGLUdnhgkYK3NujRW
FoJaNNeK7awpo4RlGo39nYyaeSSRGLL/Gna2mHj+J/FwR/I0ZEIe4fvQ88RIT31chl7G+X1osmNv
nhgCxMBxBzEPh0rNQkov9B4gOtrEhyaOjfNsmt1tY+lnKrBOjM59daBGaYPcBXtBtuFuLM49kFFR
DC49LKWxJiaTqtkftRtbgOODkyfBf/Iragkgm9V2kDylKhVjXTbHrJG+1jMPUvG9/laDwiQOxvqt
bLvJx0WF+SCqONtLDfyiLmDy9yG4S9eAP4hX3LZ8MsYSQNs8brZQ2RC7HkAIsC7ozudJFs4WWCV9
k7kR/zxqrN0COhfMXmmDE7XRxnKrBQjGRZ+9qUtL31LfQMO1/Wj3w9oG2wwTYXYxSyYuTWJZwKCq
KhmnxnJ9ic3j2owqqJ9/BFZ1ikBqt26wg1BNetSVdwmZa6pbz8tmb2b28+Kk4ZqpN98HQSo+GMpr
v/0xQpln0+Bw5F5PZAC9l9x4KaZcwzVtZ95TkY6svcdF+hxAsS0S4g8Tt76ZknnOisImYYkN2GLy
9ZWxaXElqkUy3VMMRvcuwgRoIs2g5puHw1HwPP9sdtqR0DDZGLprpG4OIMLR888ZjlFMbOlOgC8V
a0/KaT2amXcqosB5kEglWcl+iL+Hw/SqTyVyAFpdPwB0l2ynrs3evA7Z9yqAek74qeee2oh3FvJI
Y+TeDq9QQXXnnhH2g9uY4fmgelIA9SzbpN1aoIKEEDHetpnUADgqy0M7ZtEDFWaJLGQObrRaCplv
TEA5QJMKgvwlhGrYm6gDRuMOD1aMJGWU70bI10H0agKH6xxT6N/rSbBDpzjVyCQq0Z8aJ7iQaf4U
IrFtH+whHAmZv+KCkKdYNlh1yPZOASbVenI0zXcaVz/VhjBAdYdjqBV44oDGKpWBrOR3ymSTsr49
LKY5+rY99yYrDSFy8dQqhmwyTRCs2yCXBQskDqYQUxWVU7r+CMUef7Eh5V2eqPiTTVe0IkihOdUh
D3bADY3lPB71WAadOI5QF9t/j0feJZjmvWmmyfSa4q10LssET7/JEQYoilz9jJVscswyb0Mtspv9
qM9OsukqjGqtkaRHUHBtAntYxdHWFdCPKLGXOQ1pGs01sjnKQTXmBXGxunH/qcuNjQNRV6xK2638
eDQMn9w0Io01cT3Brh+KcbjkbE5UeErGDrTBhgLhw0htTRmX5hKN8/UUCTBJuqY4IMfMYwkqzTfs
fn6YUdQ/SzPAfwLgouDNrrJXaOshA9PCkZZnQUpOCCSlxaPz5CANfJdMqYC0W2A+WC4St5Oi734M
2oNhtM5fFNogWeAqlPPSmkNTEd2GshQMQAkkxjJmihXOBmI81SEdbI5IQaJaCYL7jTYUmn/jGIHH
PDgV/0SxINiECjGFMO8FEOfgMpvGuL9zonY6DmBZvpqBQpcZsha3aouNajSDGL1Pi335XJiFgYn0
Qj5uixzyo7//DJmMQj/Ioe+2rUqof4BQ6qLwtkciNyJmpFHRI1EtEHx2LqYlDJqss5NCFzvF/j4s
OUsBWhSqfThn7qWl68eQi2npqnpNYxAeOx0ZtLhHzM546QGpryHlplDkwr3F74FtSz9JHldAtYEt
gezgNbovh2a44I7O84m8M0xUggdVb9vE0nnF80ltN+D6xgIzLYCIv/hFFzpPss28n67TpgfLTjZh
2jH9M/WrgapfQS8jiQ+WGX1HdsuQxn4T43SCljMDEtHOoaH5AtnTx3n9Q0uhxctlrLcr1/PmmHkJ
JT9WRzRC6jbazuxKF9pgkdwOSWm+5KAYWCFzrrrEEzNfJhy94vr7JXYl/hZIWwSnFKJcSIrv/tSJ
vLiC+VOnQHViaqbJwrq9dfseqdm/WN8lMiuPTlBsBtKvIEdgKBJ48tgA3iTqJCH1qjbccZz4gwYK
ZOHSwUIrTtoj1aiQqYZ/w6VNtUQF1hCqAy4pmXaFl/Ad9ZttV1UKvxkyY0NzvB13bs/lPMrSVUqX
idVtj8WfRi7O+aPcW2epDO5qkz1oJQO/qQxsc0U20JoCglOa2RxCttkBoorTUAzHxTTIo5ZBDQP5
BU3gT5x1p6JkAc5swXIHNHhSrp0w7E8VGck/qCBRBjLwyWVEub1mY9TdmVm/y6MiClfMKLHJ0gJA
x8rJx38KqN4soMhZwHiM7PgHNyoA0bYh35SaEMkoQyc4BHGQHSfbvi7+ZJOA4gKJYbzHUXPpRo4b
m4fVD3IwcER046BuN3MsIfMcBTsHmq1tQWZeHxOW1EcTR5CQ3FXtuSojXh0LLCDEigKWUGouNq41
qe6TW4/05L06D0JRt4NcRbHO2/WFZiNXgYcP4G0sDjgnC1ctrZ2UjRypmeBNUEEEtKa1nXK4Wgmc
cmysHFqzNcqRmTaY1hpQt9EAAKPjpKafpmMYWfE5FBoyNnCtfI9zq3vs7I2vds1GJARq2WPTDN2u
zsRw1MdUXMBOOm0MMOt9SriDZ0ee2z+gQoCXGgB9lt4/sy78WyJ5dw9IHtJJW44bKICgfkyiSw5z
kzw4a/6W5GN1bUtAuVvb+XBIvH7CxZXCM3iufHFrKNxTLzLF2NndN0J+nuxae+9PNq9rn2U8ZkeK
pQLKMBKqQOZjnfFmthdVfvzvEx9mqxOdawJfhXAwPGRqWh5IFV3Sjr86iBNRnA81fqGPTvWlS5L0
Trfy6hhHQH7Hpayf0ho6Exyk199xWwtQJbT2RBh8kVXZvrhDCslhPcXqN9e7VQqy/rMV61O3CnJA
l1NbvJGNiquYuVrpX1t7eg6wiQdqNPK+4b4Kctma8QVb/mhfOI7cYS3rvrRdhm0GDhl03M752MIE
59xq+L0LKoxVnplKY7PYpSmk2v3E5uPRDafxaBbVeIQMLev2jmqTkQqkebtgY23uO27m712Qblxl
eDMgsM2C2t7QQFziXtX3eqjQx70FXYW2lae8bu4q09HuDZxpYyvRmPEaIJMOWvZ2kG3qzPCnIHAu
kAfUkLUp8I33+mKPF6xczSFQ6wbxXohDCRqHYowqAFE+WMLbrDGR56Bk2vSg6zZlMsa+4ZrGhQpy
zDEFUq9XVhXI7eJeYqhWVyE+uVucbuzU9IYmO9a9c6AxyUSFIMU6IMb1TVkNGg5gMflNDNkKhpx8
HOMAzqhC6q43Dk2f/uVyxdDfNzY23jUU3aZm2Ao8cj9FYVCsEohx/kSCEY+z9i8Aj0yIQkJ/ugDa
WxP+pONV6GFzP6wANcD9X9G7G84DswPPjSbBoFM2F5XIv8E9UuF75dRcwtTUs52H38QeSI/PQQ+F
zaMG4cRzZBzn1pQWf8Vx9LXy4hSnQgyKMl4y3ssSMJmgG+LHWAezlGdqOq4FZLoOWrv8BM6+zhdg
KfliOS3Ip2pvumh252xHLWh2bc5M8K0a434w4vIEQlnnANku7wCF5OyUOImxbwvxM2QdlOqnoDgu
hZ7nQCqCi1LfLEZ8/ZNiv7SphsOQYfKpSp1u3IvNAtxUzPPkVpCI1eK6Hegq9Kp61Wuu3nZbBrz6
5HN1cV193uWjXs1yVU3o56WuVxNeBVxVaaxllrSe4vdf1WK8mvqq59WP9ccPtIwM4JR7+O/Hq8X+
wY+Oyw2DcduzoEPnOUz//Z4jcbLehi5G/cQ7SyVyaundgEOGO8k16P+ASHDdqaY9lA1b21UutnyA
wiYe15O+okjyV3ZS7rXO+E4jWFXRsrWXGdZxcpAuC1wmhEjV2H1uIf0o80CBs+l7+6cFQNCdzqwH
LuvoyFRLi1MLl06oNUU27IQ7VshaDvCvRh6KKZnzwHBPcpwdZAu6Ztg5E5ZHBW+Rev8xdFt8AT+C
l2QXo57WvWOkX0evdDZFXU/HGgxKj0UKRphJN8MfYZwceRwzkAxAOTi0AuOAV1P1FIa8mCOKMXzA
0q34UjtmDuoYkeCsizXIxrAOI8dxHNFgLQXRZWllOl40FgMoMTgncpIdxJ9gp4VgSHfxNpZVg/yV
7BTRJR7yIfjWmfBYMWJz8Na4SgPR7yjbLa71QZMGOU5zxRNP23VemKm7foAs1YJ2Kbz4TXbCuZCl
/gigkfJsardLKNWqCZqgNNo8JRkd/esyCNR5PutG8MmtSutO4Ml3x6P7qh/ci6Msixnc8MgBL0Ct
dWVT8RQ3yrkTjUAF0HLW3Qii23WiOpHNMtPXZszFgZxkQkforbsXakAX2j2mcXGiFs0Y1iAEo/DW
DDS2Ik9t3s5Gn4lmU8uReTYKJcevjxhFQQ+0apamyJgMccU0iXSm7Uxz93vWdgXON0DK6YVt+QgJ
VmpQAbJDsDUNoDhcbGUDzgjDmHAQ/i/jxACf3dcxzjgVsw0HYAUSk3e24bR3OLju7qpabw6s4c8t
NNmNFXmpMOoy36QWUEoUh/3NL7ehe1hORnYEWfJfY0WNxAWQ64qNjQvVEzRhFddg4yX12ghB3EnN
mS8wU9SB1DZKMG1IW4DSU0XPHIKFcs9VslLh4G16FXk1kKF34Cqy5G4Jpglo7K4FQgsJsgJEo+Yb
bZJxYgWisXq+VCDLzU6b9txkq7Ec/ggl87LhLsA7X6wzb2WKn9GUGNjPD0Wjn7kAC5co31PAKBls
Grl9pvd3wAZ75ZU1ZMvNLAUYDg4Qx2y6qgRH5ygrAPkn/UT58hWe88fC4a/UmvPqTY99LZB+ilMe
q6qBokeK9ifhU50pQ1xEL4YY3YvhBP2nQIIwz5Zi3OdVui9xoHdvVUhB15PsgYF0FtRcEDiCeFdq
be0Mao4ygWQkrn5N1ruPZBn1ge3AuDT51KxUgLCMr6wT8ZlMzMjlmWXRC48mM/NLq7X8jk3tjrzA
dhkbEyr3fuZq0c4Eq9qcre6prPMl9XzOY290PDq13N7fZqZTPvoywtKPHFTMI1i6eDTi0N7nXvzN
dJFekypRVt5DVtgowcZKzVjZanv0+ywtH4ZsgOZsZxcHUDyZK3KSLaugY9ckxXAAsaCGJfsQrUQr
qiMVfdy+12w5FAJnkb/aS0zyEb10abF2wmmG8ty4l5hlBNd2y+M0JGwzcis/uEUACNKoN35ICQFR
BejxVVvWMtu1om9AUKESBpZ20Y/1o6VYCpYxwDhTP0qzSrE2hFqbJiCY0TrTZxA14yy2cyeQ/ln5
WzxlT9BwaZ4zYdRnK1P8e8qOj/W3Bt3BxzD3krsaa9gV2RsHV0oCO5l7iExgR1C1yO8GKP1txN8B
6Civv+jC0R4rFn6zoj4///caxMC96u0eD/f5joM7fVd3TG7dKlUYjuKUcET7NNQS12Wca8dSFQOz
gnw1t1tAIgGK2GbeqB3JZAESna9u23Of2TfXRzsFgfdHN6qJzkXf2U9TtYY1LOPfdJlHo0mp922b
PNTnn7PT6H3VfoNYQbPVoD2xDYM6XGlua4C5F1yv79UsL8MLWalovQJy65b1Ja4ZbmosJX1qgNEz
vFC1cQr0jLLE201ZckddRNmG9ePcu8R18+h02znRqqsObmYOpybLkLXyq0V5WTgofbPbOMNmMzM2
ICko9mZYj69DWx/LutCfQZ9V3HcR/gnITmH1R9ioySMDbuUZy6HrMJOlvqXrOAKmp2hqAZfiVeXZ
Ug/bRCXdRqrQehDTKzukFuWeIfMdBBb45hcpxJhNl4erhlJnqA0u8XA1/6MsbQqn/wyDle99qEkO
siG1KlzR/9IyNo1FTXJUGaThxv4nY2O3tXFo9xzXbfGY4qigMx1wkUR9o69tMBNuSSUrVV4j65F6
GcObKC/1DTlu1dKqOdmsCp9NM4334wD1TWoGjIXIQpCnonHwUlcRwxi1e96z0icn2XgX32W2qV3I
BKyLvcfbC2olNGRv+QOwKEZm5H7J8+EFKVdsE7YAzIalMbxAUxdXFCJp7ywH5yP48myKKTyYyC96
BdBRbFky5EevjutHUMpN+KviK/H/FiFCJ9qPUtPPOZIrUjlmrwk4GTes7AB1Slx5BoCq3gB23L3E
hf5oKVJlVxRzaGzIaJMP4joUz+w5tFSkyiq0BZnwaLYvyHM2to5T95Ef56Pl37ajoQAkOCqPGhZn
PtjL2SMbQ2cXMj6BsMJNAU/PsjUo89OvuIC4lA63fnagEK5YW72x0bL80i7ih0QzvX0r7XZvxIq/
K3Q7XwL8/0247raum2zv4IhkHdbAekTMjqBSkxvlwRHZnmy2wlRRzVQ1auqEwCIjFU4XfjchGbCl
EDINSCoAdT4YeKG3BcAVePgOrXq+E0/NEOi/bPT1X9rkpkCygaczhayk615i3uJQcdPZOkjw+kB9
BRpxD41B8xn09Qem/qfDhFf7QisnpCR4wyuSB4D26eOrMEuFBfFvYVC0QBriGG9CvDj3ow6Smdjk
/DO3CnvvMBx9Tnrhfo5B3YtfyTCsweDhfm40YeywNgzW1Wi4n/UG6jZtWcgN9dXTVN/asnM21DcP
a8AtIDC0JW9WYBkiqwyqaKqv7WBp6yEhd0deIPWc9diDFZmatQfCSkdH3pnwunJjlrbmN0mD61Ur
VskK6qaVGfqvajllCsyrLlwLzYAgc6DtKZwC5z633amdKARdAvQMrjjBzp6otGjxUcSmmW9xrxKt
RpU0TQ5TAjx01SYj8DdyRWJXRHlk5v22Y7ZxTy1IvrW7ClIVfjoMoJtU3ubDOygvxBm9K4msIu62
1QAtp6W/qSJw3ozn0sfownTDZ5n21/1/n58Et2IrtrclMIJuoe+Qn9i+RF2OZB3wiuCOcmpeKnGx
w0B+yappvM8G7RtZGwuUPixxrDU1gdJNQNiWOIe5Tzw9DV0bPEy5dD5ZYJ+mkVOP+1ETyiI9ZDZE
HJSCT15C74eKQia4bePQaFoc2AeCpovaWteA5IsiB1a8R2Y8At3XxzjUpJDFFlY2JNAElkRjbX0l
JFjGoFGQZEG+o6brtk9Fq8gP7d5+UFGEKvPAPXwVFTlyjhoj136APM48FkW5CQ4GYs8bXz+iPsYa
FEKNZqQoav4zijrnbnQ/jP3OUWn7yxeNvl5/snUZsm7NOoWC08e3kr6k8/eVjJK+uovf9XiLo0S8
W2jYOTIWpgC2IXVWPYAIz8gUf0L+unkpIn16BksAtn9R5qzJ2UzcfujyaR21wLwCH9rq4IjFe5i8
fYSMPmy3Qr+PVNKHmVbIHRNQBFRD2aCWX0/ADOwouEpt+5w5/dd5KDWtLFPrYjv5v087O1VEi8ua
q6l57kKTb9S0+YegGdT0XQEqebtM2yN1/dNn6MrpK8VDhX5afny3L+O7ImSHVuEwBsnbE9Wkav63
rY9AZIIFJmDMqtv/V98/zVFK/B+UaZZvbiZ3CC5CXSp3QIKl1gCHyhMsm3gTP+CcLHrCIcBzZrnO
66TnOq7jpnI3FC5oeao8xdbWM7cpxyNUx+b0iQrkHUOZ24qTfRMnSAKRVXQ0QfB/Ka0peqojiBBa
kKGtVYtMOAXCnjANLPCMYxARdxpgfWW89sJ9njhg6bS7amf1Cf9Rds3PAlcdr2MmC1yLueOz5uFz
5CKv7s3GHnYRwDWn3gCcc5iAJGmQH3PnOnhxtKLJnqSNPXOb1fxLMuhQ5TDC5Ps0eOcaWhrh6n+a
rwiK6TnO4nTTxFW9ju0WDMyKjCKQEx57VIVixg/wcIqt5/DyRAXZqWbm0a+4xU01/hE9jyXNeNiU
4B7BDZjlG0UkHhwGte0Q6hN75PSVD21uMr+tCvkGhccD3nbez6KazlVtDV8djoulaAihz4fjmYM+
9dCz1aNwV/f5Fhf2EC5WhaFAI52tsU3aNhzrpt8cUxq/gQCQ4w7rl73ug+D8+xiBOoSMvKZc93k0
XASYAi6jqrkConFla/2FG3II05ONQiLPmHa64H+JPkggsfbRTZY4E7GlAlygq4ogX9tVCFtG95BL
SQPTXIs9HkYAapfR1SehkJwbgBl9fB7qkdPcywgf3dKgBm8Wtr0jcpgxkfoY3tiX9vFjgHm8VHdz
v8aSwg9dKHXpjvVSNiAQ1RM7eOBdX96HwEVQi+z41gYPzO63ngHxH/C9cW2FHUuMXD7GDhRHhYPn
mm/qkEJpZI4YkWfVFhsG7i8xcT9Oh2HSEvBmYTZyMIhUX7zA284tGp/xfGUkQ3NPk9PHqET0YidT
eJrDXDnuLR1CMWkPWcFVxwNxl1tPEEYX+I6E14U25IfWbafTjd1NATkrExPrK9Uht1sdDAm8FOui
88AH8jEKDYpsLmdbh7GzWhwg6ut3TRZYl8lAdvSUW8md0K3+EhWp5idNan7Xrb88qw7eascoNrwO
shMIQxjkzBO2GnuDfUeq7jmRnf1FDGa2C8CNhtuqvPikm93XSI1QaDWYmwcBzZYh6Q/A1oMgv+nE
Kxjyd+VY/Y1NyZMJhqSHuGqth6RzBn+SbNqGqkm2YTDGnZhwENINtvVAwZpRdZcqSXfUMm0k7Bq9
CdpZ0QVHQJ/ei9Ez7VwBqIIjeawPNzVZPYa7eLQebroh0fdfRpliIOuBSMQsV9V5sBx33jjZ+q0r
eQbqRNVsCB8T3D1vKU43i5/uJIZNGIzdEfCk7shVAaVLbA2oChkNVMmfUJWiqE1+qi3d55jFvURf
eeYxr2ZaZqaetxMtw1HNMaef0L91AnDvxpazWcC/M164b4S1snGrO3tyhSS+Ag2nlhdelpgZSUzG
yCiBHf53/zIR1WgM82OexWtMYGu1IKTgVw3AFuWIbx+0naODKIxkZyZ69oV7oLEKk+zHf0aM2iTm
iLGsP1t4Be2r1ANpwCi7N4N7T8ztuuckbIKTBx7sNVJCujdzkl+kpbtPYYWtNrdr2yd7mYq3USbV
E9Qi3bN0tMGncSZH/lXY3HxMA1De5xD9ne1GYYMxO8vF42hMXwFtylZg8qyPVPCP2p9sPLdafH9U
TJqWP/6Hk0DD+cdBoOW4zAI0FyzQ+GQ3as0JUEdeMLbeI1YDzdmrZXKB1lByoRoIrN5rGXJDBZRp
92T/1zBW/BBjDTo7NYTQTdmv3Iwl4IXGQIWo5bGpcN+gWov9ZjQDIOtdIY2/5zCIcvYrClm6GU6i
r/McvJs3jqVJNUN9e7No0jdXnwXiVrmPZLhy7Q6s3JmA1q9nqQGIf2+SQb3QWTM8Ceh3VoZ9osII
tf6QaeXGUCr2ZBKkdE/VNLMzEJF8uIo4bE6xsTZNpBOtZBmOJ9HkPb4pqkpFVLTRLje0T1NXvpvI
XgXWLrKN+FhjXQICINOuLo2ma8gQLuYWmQYNaKx1iVUdsMD1T7zl252A3t6FvLLVQUhJbRNCQxBT
hpDYPOBQpPUuSUDAEYzlj7HJyvtOZMXL3uRh+ZLidXefBOxH30/Fi9Xk4cEBhTtEr+CsTAawaJdH
B2rW5v+A3TT4LQSQ4VSAObpuoEDq0e3VuDfoWRsjAfRRgJF31cq2+b+MXVmXoziz/EWcg1ilV4x3
u+zalxdOdfU0CARiR/DrbyD3tKtr5uu5LxyUSgmXC4OUGRnhAVFYpDvXdB7LLDVPFxtQS8laVRJk
fxwM3ss2yczQTz0SFoQPW5qhBhbVBI4YFy74ds9QWfVOHI/eIiKIa/TAjxiGQupn7tQHadj8bEcD
CBt71G3/stsRQDgixZNH26YEAt8Bcj5NkI+82lwd6zK3D5Ftr6N8voaHSspAZhaYQrCUB4qjeIpj
jjNJ5RPq1NNFDqLopyRhSIv5qnnCyus7s+tQMyRfIlJ9XoYuIEFQM2T1hTpZzTao8RlLQ2cvkBQs
Q8eqId6jo1ZDnfwco+fRnMtX25d5ULNmLLUf0CnuovfyaukVuTpWEiDgzo+qEEnf4fjpIAd1aWoX
BOeq0JlHaBc9dhqQ2g/alvycgfmZN3yaRw8ExdNvA3sTy9N6njxqjHhhMJI3fF1hkwHeCBBAIMoT
BYMtQUUFqOXJwF4BB8U2DjKC2q4P2p6UEr+22twKy6BOQKOCHwhhfyXEQV2JUaYbJ7NMsBrW5o3E
rviGSm7vo3RafbHrZuTgTwRfdx/qAfrQzkP1WWwRVJab0d4cUMMHlRSOysYkAs9sMhqQfJR0lQAz
GRR+geZ8yKFwNM1SCsbxYtWnn7oQzQMvOgcIQRuH1BoDOaBSzgCU+a6poH8BIj21A2SV3PW0Fzf9
CPbVJpvyRd2Cwr5hKIi/tD1RLVon7s967KAQPKxAaR9UVYYkpbDq/4AO+v94mVgWeFhNG+BB6lnU
/fIyQTwAPB5F7p7dcVTgye0hinPQip8sapvQAuIWEXOwXsjaciG2WqRYToLxQtt6J14VgJkC8W+P
GJyqfkuQntpqyUgtXdnatg0qOPWhpSW1XZ+hIBokgmaUQCVu8mxEBCEWAlZr0KsQcDauqnT49okx
5UKkoilY6FyMrs/04UKucm1ffQrsfUEUC2AdN9LzNKvBccO4sXiVncncitHSfZbb2o+Gl5wsbqaX
vrnVOI67pn46LYzMY3hGGQOkq2tAM/I6Xdaeox6KwrcCPAHbd+lWh6lDxBT8w5Dn4f0P8Fg82wWE
TyITuUsshbo7g0TZalKlcSC8Tjd/Xhk4X+t+LcvyKPU8htJfKE75X/6X4DFB3Vcb9beF1yGdEyQK
qpaqJ8uIph2kFoS/zWNWQzqyqE+itKeQuLl4Yq4hAsaa8juh3aKHaksc2CDNlYqP74mUXmDVyruP
CeLNZDS/+T5UiEyaAnbPmA3C0LTDY2ccvAN+Pk0VZkWCuyKWO8eTJQClfu4dLk6g0u9B04j4ozGw
d8mdpciEfI07G6/7tI12zDKaM3KpgOkZiJGXmerDC9a+nqv2EYdRhypZfYLf2/7Tn79F2/rnK83x
HdtEdN71TdTLfSmfZrGKp7p2+G2TgqGqqUDs2vnqLpI5gNdu3J7Y0Kl9I6aP0Ws/XM+xf4DZWYKe
IE8/Whqnz2WErXfkNNlpqEy28XIz2ijapCeTlir0oAj7PGAovm4W+GDG2UQm/TBcq3slCQMlQZuw
bVX71kvPVp0nu1cxyGTL+qpbaq9MqMd2sAQWPBZEWC3oIOXKUzexkyCWL80JdQ+8DAtWFg85JDxv
yrK7bQaWP9ipyh8qai5bZcS3uuUJUyDQa3fbbvZgeCSvfUR2Qj3AmCSEXmRzqyfTA3x3hmCDown6
KXhuz1gl05X1TY7iKVTv2xcskcYWkaQswkFS8xNySHcYYKqaB1C+Hkc87jzXzW6xMshuM2GGCm9/
6KlRFS+qLDunAihx3Sm6LrvNY+hfmBZiNNimwcVgaRRYKJpbp3O39vH8HiWFEctWdjONMaIVE5Iq
EZ31CeCjL2dRENJQZnegIJjnoVhzbaJEgpdr9tEXHM062oHn5OXyaZKpLY9NXqPYsFPnn6TlWUY3
Tlkh3VFLrEQ6C3zixI1uyrmlTdfDv9kuY38NQzlYtPeoiPY2N82V9Aw/SIXFHrnsF05Zgq1NUXtr
gmcpbKG3/MJHgHokquWP2q1MwAg025PctLeQqsAtkavdFQKkAUIXrI/jA3NtGcO77gWNbuut/Ihn
qHAvnyW3vvtY9d0WHTTSiSO7ha46ne02EHj/Zs/b+F/tkQ/1BgK1+oUmM9XcpqbNoZMRZ6cLjyrY
llDj1pdz9QNWZMGY1WwzJVSi+mFua9pUIwfWxoEC0sXmJ4lE2LzmIcpbv0N8yngpBvsAXUX5l2FM
NyB4Hl7yVICm120BhmtogkW+264KXpkPsbKyANTF2DBa1lvHB/+RiU4GddSzj4HyUDXJrCTUJNAG
4+w9ZoA5T/mYPQgEI5d1JK1jazYgW+0jtWGM8lMKrH9IB09uc79+yQsAGSHA7e3TmcFQn2kbjSUK
dwfTBo767w4vt0pEpOYhl1Ptqduf5hmheu+NXomn7C/HugIgE1iWRao3Ncm8BaqbqKih44hTfWgL
CABm0kO1qVkXSdiYzjN4YtsVnyZ3pzrq7nglvJ1uZhICbcG1nRoE7X52unj+GpPoHm28dutm67YI
wzWvDSnYhsybkWhyP7I6L056L/Kdiyh/5giZnRgDScjsYQ02hNh5o0K9mbEzOoaAlhuXnQ7FeDAB
5T/Hj55TIKinylMkM8TIj44HTaV+51kcqigxatv1wTFdAhx1Ff9sZ3OVVFFKGHV/+cXzOvJL97VD
T6Gb12knGY2LP7+JmPOPN5FNgSaaV2egRzEt9uWFzkAWjux32t8mPK5QBFB5YJaB0v03kJyE1Swc
o+zioc199jxV2Rimk2tAGNFa4wUWo1QfB4dWbxIcR1tfWD9N2u42qKRqrKEIv3SIrox3CBrdfbFT
iO6cIKsUKgaJDD1Hy82lnVgbAGCwzZOoD4pA5vIC/e9uNQADtdbNzFfPjDTs7Nhpd1f45k3C6uql
T4AamEQ+LXWzSuo2oACE31hd3D/i0QkFeLg1UBbajV0GdsTRrV4qhTr8rCy9ve5100WJpe1z2yUd
aGSTdZ/iBi5CTtVtytN0rawR4iygMDD3ad7fpGDeO+cQIL8cOgiaBR7phk3lScGCnAxsC/rcb9rl
Ykt8543WJQdhzOySQaJygwKmNhDzXNcJhdsd/UpmG0LNB957gGklxh33nPrYZqUA+kX4rwZH5Lb0
wWmBWPd4m6Xuu20l9DVGsVboo0JsN0x4HFEwmVTT5L+CNMtd0ahdAX4yLDwLBEJ9DD6hdj7os1ig
4sUjU7/+0qGddW+PTNBaj/gyAaqG8iBPOcLQ1CFbbk037Vx9ie+YHLqZtkI3L2d96QGdbsrl1aY7
mtlPn+mDEkptLCi2NMsM5MJ3QzpVd1jtyW3EIOlLuxHkoqob+kVt5tb60nbzfkELqOBpb4Be+43M
z2AAhKYZcLmg3vVtYErapNiTuHY3l2bfOvJQI3IAHt/ZSbf1GYsEan1oBRUuv5ppfufui2dCumlT
lckUMJsYyygRw4ty/bUG+GQTsbAR7JPbqkr73ZSaddAzkKJgcYH/YGr4N6C8J4jYIEwASRz+jSqx
TgSg8Mh71usGYJoNU4V4kvV00A5TH+coNoc+7HUkN+P0HjVt2H/G2AT1dvKDNM1L0YvoJRJ9DW5F
176rfdAPArTQH+2W1luTxmKLuKJzdPLJXrbg4LjvfTAXukNVvXLEI6oemw6bPQyTNa4lkEZbgBRD
t5uKlzoG4GUq63GNasnmJUPq0qVm996jvCc0Jcn3ZlITwKAQb63z7l3JyQ5MAEYR84j7Bd6/WKfN
qK02LRMrpI5Kb1gNul3gqXe8F6zYo9SsrREO0H28qWIrbB119imgzG4CqglIlhkMWQyeI49lnCYI
K7/3ECBcDLbV3TQWSNabHGhbFIVZ774xnovIMh4ECkS3/SSLlWsw881PD4bbWO8pBQQkahcFYIJg
IcLv6kLb7/dpvKwt0QQJiEK6s+4RPUSG37yoTvdZ0sC/LwpvY08EZVl4/S4G7DwGCH6tsXed5sCt
3+xGqJM3380EzJkG2GgXHclasG90wrvX/diIwbXz8nMz5XGQIzPqKY7Eceq6D2YxfS8FFVAQE94D
gH9qUcY02146keldAmXClhCV8R6ITfNt0dTDgs3OLjfkcVIEbzq0fKfO7jzQCeiR2gR8yJ+vRBme
9nou839dSc/GwWz6v650cRCADP36myDs9N1FXYqwPXNlldAqdeaDAaji5SwC/SaoUue2PlzaV6cJ
pZCf3OW46MaGf7LoUZ+8QBK6uDCGpbX74AFTuZSznC+2NqgyyOKntvLj3e92wW3jUWHF9m/2Btyj
O7tMiiWp4w/cokaQeBWUJ2iEWSPjRbbY57GGq0M628EMCcXhhr+Ci2n8N3sy9uquAeLr4t9h+0KQ
NAW8zkyceJFjTR5wEwDTDqKzIPexYrEiDkE8SLfJ0HWHbijwctOnsVY6aZVA7awsV9pmF5n42S0m
D5O4NQcjNf887tKh3fWhtqN6WUHMCFXk0E7RtouPlkK5XDGfkncodmfry2fRnjVisLgYqkXWRRPd
XaBCeDM1MeqOag0s0jZ9EDMM6dr8ZBN8HQ9Gs80hvgKux7dGpjX2aqx5oZBDmrBJRFlM5dzgyScD
bXfa3F5Sq0o3uVm3L6z2saNGtKxtm/6MTPw7Iubti7SAu4iIE630oKqfXoQaPWjgWuUdGb1T2TUc
+P+2WMlUTHt9oOkwbgb8JHQrqZDKzboc6G0F8WXAiksYtBXMRmjTwf45UBuLioFvqjey8DJIG6nd
gNdez4e3eLl2AUwch6Cg4o1MpDy5zUCQPoQ2EqgB7HjZg2V2Icwih2Akuq8HbOEY9mpNCTmdxomX
sexJmLZlDwqFxo2XA2p3FxJ8sGE05yUzoDjXFS0OFDgVZ8mg8bqzobziLHU3itFQ3mR8tfaijB+0
gx5AlY9wTz61y6hl7tr0m/7W9J0fUANQb0LE9cIcjfaoOSa6opbhAGRM6CW0Po3Kf6vczngCgo/v
aAPJDN1sUX2/BNwAtRAQSnzqbNAGRNJBJf/s7E7i1LMivx0nzh4hgevOTnrCInbfdEtP6JqFt9BN
C/n9y4S6aZQgb4M2daAn1aZ5UomKmVulevZYODf6yr9/yoFh1aYn/fIpdRPyo+mnT2naKCQB7PEy
oYPi4KqMn3//lDyZokXG8x4qSdiep0X7MWRiWukdu97ja7s++w+bqr4OvY7HMxc6Oa6LjAGTIzgj
gGzvSAWkY6dQmDPGzl5UKgEG6O9eQwyz6F+eGuHCKfrydfA9Z1s1kR9WWV29pl35A3AYvI35OJ7T
MvrLAKnva9kJFmJhaG91c4NH48+hfZRifzoPxXbgh9sJdQb91LAF1Wu5wRdAdtfDBAzyrqx611tq
I36S4MfXp0lryhqCSH/7EwKIUNQiLGr23AZBQrNgBnjzoDALpEkRSIR+93SWdska/AwOePqDi12Z
JF7FAuUo1ciKtSr8+oSKwmIDsk/cEwmEggNk6ZtTWeXVZhDgtEjm0n01CfRI5bYboOWzn0Y9Wnun
KFrDwzgNLo56CjX4E6gDEoimDghulZl1K4qyeh66AShYiEVzj3jL1HTEFhovn+zpBLQV4Bti6832
CXtYbHrHNzHbtX/n8WoHKAwNNNtoC3w0twx7q/lIrwSkIx53yMLPNCK/XDQfqZ2B2N4WLVYOAap2
wPQegriarIEo90KaEhpiLdSe28RuzyiDbI4zLV7EOATpdQdtIbRQ58TcCLsBJSAnog79BiKWXJWH
Npc53lDzaV+24KPxkKPTNmcs0F3haw0/eSbReEDZ9rTR3XLyUJ0wD/7q3VPRLRAILsK48HEF3f/p
VA/Sw4kEEcBofXOM1gXebBwXzjR2G92c/LFE5bVrBrpZSA8ZCPrm+W5798Ufq2n33uz9n/5JrvgC
YP8K2akJcu1bwcbpFGeOAUbi5CRtNp20SR+oA5AtRf1HcLVpl8nyAOoBCVeoO67D8HSMAty2bHW1
5fOkqiCPHShJd9eZWiXNkwXaCih0xzfXiWru0QNHaPxq0mexbwsobdvfr1Nru+shrjmRul3o5sSB
9IOgFx7Ho3LHyyy6R1/Q7mfoQut0G23Tc+lPWI5864Nk9XCdnpq5cZNg9/Xra9GewgM5EXfGT9+U
ntqAps4amcgJRByo2TTrmO3SXACchAKDd28i237gEG0EY9Sia+LpOy8NHtgG2CGID4liHwCgc0JR
kDA0BsjtkHs4NFZbrRILyRJJh2ohKz69mp19VzXjECOPG6ACiIPrxQPDRFp6L6hQHEEgQNzbPpXW
yht8KO2WPdShVNmuDcBSzqrOeFhgq0VKR63zHho2jjWkJNCnjcrXHhNy/8mWzT4jSKjNsnD22q2e
mZ60HWHvcmVCjwG7ymnBKBiHkUAag7xsjFci3LdIteRjSpud9McpDhCIQPypciDaHP9oQXMAzpo+
2UXgAf+I+uKNYeP21oJNDyj4xLqpUXtozkW+vlGUQFXwLmh1ia42ZjrcTswbI5uqnV+hltidD500
3f/IDTr2P2hFXPCJeB4IeR2fQfL3SyYkaZ00JVPVnzMTQSVrLjcvOzBVRLICB19nZnTdFXyTtHa/
b6sOOlbX7khMiY20aEMO2GmFkB8EIXJTDqFKzf4+GTxxN5JXbLH7+y4q+vsWcZiFW2f9RjcJUe7e
ahg4Z+ZeDxzx96AfBR1lwo56VCZLukob8wlx8TTQJlnk+Z3lvuiGvs7YqM+zJngShIKgeDoRdnWQ
bVu1QYN14IEisHDQZ+ncw/LsLnWzaK1bFz89RLe1nz+UbzLpa9wUxrgqBQjbSmw0Xy3bAXBDNM9I
fnS7JjdHhOkpeY2N8cMltbi1q6Q6jRP2Us7QkddUDfaihiLAHuWE4jGzi42eR09rAka6jvpHv9gN
VmZMq3QCR/uYOsXBMBC6r6GK3oAFiRy1TR8KrEdx4871irPzZZzu0YMLaRtNMI8uMtZBPnOetkwL
fzP5kPkchYLEIUIbo2y7ANEA42zUnbuXMf6LuoPm3+IJCFyLN8nKLlx7y5zUvv+XgQ2x3b07tghW
lvbwxoYPxlngVhO/0fDaaiZrBw0H2ww+MKFXyK3uAJ8p2AoFRYz6FxZXd/w+ie70WBd9naS23Wwv
afZmY12pUGnz3E0AWePdj/33/C6f7f1sH2Y7/c1+9Qdjzid/a3DM53JCTNrwhbEUPbvMc/XX83u5
k+Bj50gDum6Zh7FTrPPEHUGj5PpkpevBL7Llc0/iDONW13pnbQ8C0M5G5C8+OAktnxuVjCslbGtb
JGVyl8d2E3Dl5h+/PJiPagPtEWHfeVcQkNZrD7BLHRAE+cMc0k7DWIlDGjF/qxdAgNxCx3JeH+Wq
eALI1N8OxOiT5dwUs5vSCs+/XD7ZtCj0r2EX6WeKjcMywmMfKguum2ThRVsNQqFlmAIbu4y19pow
qvxUOXe6MFxLrXVc5edodktmN9Eq9wgyphhF+ikbQcLTjjejZK1xXxVevEGpHsNicCqNHf394FD/
iOK0Zn21OwX4aUCfFaOEFuVwO68SID5sdkk9V5FqYs6YzZWnc/mpp0lAtVG39RmVx2HsvSOkfyKb
ZDf15No3KV5NIOBgsRP6Vp2F2qgPYCNCD/RX3L7ObuIU5B3ajlQbuDzmAcLuN33HcfVfWUO9hSCj
7SKPg7RwHVzOtTl3jRx51sFf/nnLMZagc6x71GAmRMxA8bHuwsk2PWTaeOWCIBHtyugh8GhFRgBE
JKhsQRSPGsZeBRM16NLKJKSZdFt39eNYH/UZnoXdnjK14LpXd4Cr+WevbgLGfld70Z4mGdBdfP7h
z4fC7udClGgwF4AxR6E22p7kN33JcEiDAW81PP9dEfDUyeoFKH/APojNvtZPIZNToHhKtmvdNAGy
2Vv4CQYJNEfuIvsYRaKtwXGCGtDrAbHEKiwiN1vExq/uVrSoE60mLI61p25fziZnnqPIH4w+rtcM
9HK7Ebl2IhES9CH5EdsHc2ytQzFwYLr0KWIPMpQVmRYWtIGBhL/219K2DhWgkkEZ9ebyUz/omf4e
LwW/85Ox2Hzq1gM/tZE0CQZwN++Fq8H28yVQGWpdPoy+IrS/ul3MHCSJfk19+ZQ9iFrX/uC9fhmh
m6X+Q5B/iZdWUceLsQEwybY9KwCxNjnpg2120TGtnaBVpXUxaXvmW/G2yrE0u3bUs4vXNnI5SVS7
UXNyPMCHYPQLRgI+9iBgmmcGyL0K/pw98/2vMFmPQpAeysyW5zkm+QqTVcLLrAbAhzPqsFFwAUnH
kw18ymZw6YB1rwcpnmJiYeY06VPOkIsW4D/7K4aAHbC3P8a+e3aIF79YJBbh0OEJGNtJthAZItnO
2IpjOnNPKhvE2Q17MhVtbzrl40c5m93BSYFsH+VKN/Ug/tdPjsxmWwHY+zj61b7lwj/XSFteW7ov
6cHnO/dJSpIVFlUAps414frAGusVy4J+y23p7aI2V3tEx8C+jYpihJg7cOJ74NfLSJt+l/IvQLTL
b0Q5DOoJ5XjDJzaimMEel4ALGs+4nw89o+l3I66B0TK8h84eH0YvKdQtag2GrUtG0FtyIIMimhNA
UCfzwApmHr40QRs0/QegyfoKaHI8nxJE0m0P8ADH0rxMn2jtIqJwi2Nd8aBQkweaaHJIhqF6xVpC
rTo2oU5F8erVbO1lXJjk0etGcYCa0bAwerj5M3JCACJzHJmJAl8Md8tp66vcqr6ZcY21rEL5hq/s
sHd66zF3DuBYbV6Rkt0h6ls+MsWHnSg8aC9NhP7H/Uks8uUGdXwfDFAQywGpA2G2+YVVCvrDXiyj
Ln7wy3ppd/yhozZHvXzR3semvUFMx3/uwKuxszoHAAfILj7HIF0NW8g67HQvp3zL67G6Vw1w6ibq
tLRXPbXTZoxAwvLQgZjl3NhTfoih2h2a3Ey+2f4UyNxxXn0ZVysgvJutisHrZvDqSTtIEzs6G0Ji
Z/DT52ErwOVeqiw0zVze2dQr7hqRxBtfmnJxtWEflC48s4es9OyiO8Y+XTCHiLMlknqd+A2B/CBo
4kAU/6EdpChGFEBLEjAoZhwYrbi1Qn5WrcDwmwR4IA1tAOaLZ9DgAgNSUO8VJEpLLHsRsTdBL+9b
EB5y65E+eSYqtmd70TvTkrK226rcFbsqUaigVLts/mGOk0xxO2Dvp5s+qYsVG0ux1qSwVdyAH8oD
7QCEqLwnsL25eEE/j+AJ3Fv4YyOVffMZJE+XiQ1oajTzYnIv+hhYVtwlRXPmBJQ8LghDgrLMzIdm
MmjYy7E+1SjYWBuJz3bdxKd9XA3l2s95fiaZsY8twBbiukoPwxh2ptsfOq8ZDvoM0PefZ9qGoitE
+hwL5NUsb1EsCL7vPz83obT8j/uS4ic31xiYeHD+A0bYKNGOUubJA7LS+b4QrnX07W5Taikp3RxT
0D0lEZSjoiK1j3nTbnKVN7cZuA9PcSwXAE73Z5lTtZTS6c9xhv+ZPtO2T72NBzG4uqeL1srZvZDt
0pmBICCsHw8TlNMDa242oBRYN0BMrnRv14zlovLBKqV7R7Pb57mT36EKAfnOEaDNKCe7hlvkpna8
5F5kQ7YpZdcvPLtL7pO6GA9eRb9FVRGI3swfo672bgWJD4j3Gk+ZCXHlDMLkgW4Kt+nWFmhzlrpZ
I7oNEkM+QacWzgkf/qoKwwHzNVrzjNCeoDua+mJ6GkqEn25LgN3arYxmOqeyW+o3AuB62YK6E917
+g4bmgWwtfnjMHL/1Nbeu/byVIPd9TzIJW0wQees3Tb+4GRH5NrvCweEcXEEklQI9VU77KMgq0Us
+ULw87fHGoQVpgVMBoIvkO7xyxc5AUNiRkOzMmmP6gcXe5M9xJfcPek50ELNJEvwEoC6NiIsT8Jr
vyzIh5WWwP4S1tf7NnbXUARCBc38X2fcr2/9jL6T3Icyyy9TpNx31Oxgea0JKgrDujT1IO32yzQq
B7hrrQ40FhT8sWU/bkvoBYKOFFfQzlNcoDpxnFXI5wtKgHNXHTgoILImoVtA++/McKtgbLL40QQ4
A/JIoj52cdLtEPBXayhFFLd1lIzQ+uP0NevEDc1L8gMVZcCLJMVHlgPn7edGBHmD0lg62OcACqHE
vsBjejUhz3vn+hWy+bh/30XlbrPU8Z8Tr9jhv+wck1a4x670cTY3lVn4AfbRbKltXgxkbAzZcCyY
6dKbbPLiqbRCGC+1Z77Z4U79KCOk/qBm4n4HqdBisgfvva5cCxQcjjrZSc53+HAQQEZK8EH7Fkla
BZVvgT5lcOqDOR/KmnZt0Bsdwhl4GNWpma516+IyIQk7FHGmbiMKAUgwslkrldtdqH8p+vdhtfnC
rCt6Rnluddvq+w3aLdPPrRqqBpfRJPrjda8GdpB6hfqsYaF3bdV4kw6uveyQBH1OKsh3zDejk2Fv
ZTFDQv6gBP1UU1LAyy1ZrGlc1avLdVyXm1u/z6BkE6MOtQXrVhhXYrrLkYpwjOpBv6mF81rS/NoA
0UL1oBdOcNM9kOBsDl6ezz8Yzvw3ZtyBDAPM0E0C2Q01VT8cBxvsCdXVzC+e3Lzr3t0auNIoS8Wr
iJ4662C3k7dgVVZuvAg8CyqvoxWp4DN06fQkCe9C6RLrNExjuiGFne0gD8mPCF3SJe+j9r6TqIGA
rhB/bxDJm++ushfZbclT+zEROdio/m6NZraTOTOhDTLh7TBnLyyQEC1pFCchn5v2vCW/dkxUJCHe
J0hw9POO/eqtHfUQgfonnlZqOSBpsYPAGrgX57O46utwmmnqdBhCM8tdieYuUYnO3HsZ9CW1nQqr
WOAPdAJjwCO974Z4O8S++fqD0WF6VebAt1aVD0sjKclrJqrbyZb8vqHcPIIAEOwCs7Oo42ThjlId
ERgT93gwQN0L/pC2VUsqyizws9gFPhcR28RKysU0oTatUU+GW3jfkwbyJaSK43sgRq11349y62Gv
VUiz3RupIyAMEvvHOAUgR59p2zDb+GzTZ9rGKaTjAE+//X/4/nlOY6g+X1HPZ6TGU54nwK7PhIce
H4cTh1TipTXTGTpJZW2yAkqN2qYPYF9JQjKzClxtyjHO9ixoCug3gPoFL8FoiGCxQtVBhG3iBrjI
eGNl9vSQt+y1Gar84z8dBPB1KNkNvMJKvyNiu00qhNBBcQNIBPGzgyXz6GjGVRGOadq+GxCA7Y08
/e7XSL1MWGXdFnIAT8EAjLjKJX9gOaokGztxTm1kugGpWxcbDyRXeF7IxyKJbTwunWyrmyZ0vEPo
X/drTuLyMRdRioe3iFe618m9aQ2xOSvUvV4EyZgeQdxFwVHIL3MvQvIHr8ISa2r85tSI/KGS38Bi
GvRR7n2HUiqQzlHm3UtAC9cKNGpb7csykIn7gBZ+8S2BoL2vZt9+9mWs8ld/Xkt5X/egCJ/bLvS1
XEKpx1xz5nT7tIHpWsJNlnTW/eXdhuTbuoSI38p0u+ShQnY0AEl99teYfqDepf6A5gC+8MKRtyoD
ohi5bRScVKq6Tas2Xfid337Q+u0yBAh9KNRlxr2bt3QFEsZmZ+PVcePQKQt5W6dvtG822tcYi9OI
H+03xSHUQ2ta3xNF3I0sjU1GCPQbwPRoghb0HYojDz0hxUNUogSBYZu41HYLap6CFO9DNyZ4Exb9
tmP+AUSZyX6IlLME01V6Npz659k424bY4Ocic5zlOJ/F0au0bGSPWytdahIZ3LtdUPt1iUyH6zxY
eQMVL6iO8wHRVe02JWb3H8vbL5qFCAYQy3Gp5VnYUrrOPwoWHeb3xBXMP9aqSBCUTOflnA8NyFgR
5xHLtp9ncsQjSNuuZ//TD4sRUF7xufQmeqhtQ7xOc7Uy47210igiWj2CA1q8ktnMfWKtjMSujn1W
CKCyIaCK+gLj4JVO++T0gMrN30PUA2VBRsi6pTNPjlXTb5S7VoYq3Wo8Qc8Q6+84olCIxt79GOc5
0nyks8+RU6YodotBpDsDmBgAJIGQjnXuZPS5Q4+IuvTniNHBXaBHRAJTxT06ptj8OQLcAkhmpymm
cv7rZ8LY71Vo+KdYNmEmGMU9oLE9+pW/vnXNfkD4bzyOQmBVoPqsDGoOxnN9APF/uTfngwD5KhRO
5tORdEuFyO9Wuxh5V+49iYzgZdyn9sV7HqI9r80mArDWiYwkyDnQCHghDUsJCO8pVUSe9FnrZ0YI
+SywOvzeAfHlbpWUICvWHVkRl5cRMvOzTezTHNHEv6cS83zJGPFdaqv76+zaA0AP+X+MfceS67gS
5b/MHhEgQbuYDeWlklTebRDXdBP03n79HKSqr+pW93S/DUMAElAZiQQyj7nJxYxt3a819EzHcYxT
l22u4bQMzYEYySKrC4UNZWIAhzKOp6rMojVkcSEE52TjKdV9qdmgFhtO2HeVnlM9ZYZmuGaT+Dna
UQCCvvVnVOYPfOid19KW7sKojPF2hFn2pqnjdmWE4KAMSSOWdV28xwOAVPCaSfnmH5qoQU5bPN2B
8cWdesEmiKEobK83o29yAHAdjuOUUfhIBwIchZ9r3nTCzLIVPmnu5J0vEeBnGJsOJQLwmSRiacKv
WTN0ODYtL4fT7AvLrxdC/HDJcU+GM/TVJyMHdwoAZtP2oe9OeGRqX4epz0De2lkzMJu7QHTdvJA9
cPAFivjF0mu0J81llocMXTmy8a3Jen9hWkweXTOJj5XI62UfzeN3CHi3UZL96HQA1wE4iMqdAUuB
A7k+N5101/7oQEZz9JB/p87LRXNn1SxcaPmiGHEd+BR4HRZE8tXUXk5sXWx4JAqZcbbItbRwGKoX
ppDZTakFjvFNqC+dl/YtKuY6xIUGLQCIZ38U7n1a59Ed6HWBnPI+X4xTWq3GaphX0xB79xRizi+i
ZH0Q2dZW2PAxl57Flk0xdNBSAwNUjbN7A4QaFBcgKLzIe3df5NgTxxUgtbQBJVOMAX/8/egAxqe3
sYqcNcoMZhiWb9zh1jejtOSaBXRj/fvrLHo1dYBPYI/8+KUf53+5Q7Hp6dOSopjsndN6z/SmJUvh
+1HjhrPDqe+V+i6L6B9iGGS/44n1ZqtwUivg2KqdZVTfaCd9DUuBTYIKs/zuV364SUFVCGyrcI+N
P7nHSl8iBmWBkgG19ns/RVBfEgGhDa/gegXFye5jAYUTyRGP2ctcCv40epnstB/zKJjWgo+buxA4
MO37PNo7RpN/F6HdBX7W8acW9Rr44IbsPICathn7ODugPNYdkD+qNoCzQhM4HKFW38IIofLgM4gz
ifE9dcxtKIcIUhdVHCTIKv7h5+I1GSL/FXjPeoFTQHUyR/iLalX0Qpr1rpvEy1UP/SqnDrzEGsae
8Q0NXkyC6sY3Fyxv6xVuDeyT4jqE9OudK+2XT2ZCNE+vknf9xyp2si6rDR1LOZ5AC6giyEvTtT3/
NE/9jgYtndhhlfM5wqlzeQqTbnc92l4jqO/3NWoRqQdASX/a8Der3S45ZKa8AYCggdG40D4yEMKm
PlHYzdntR2gG+y10/mFrUiyZzowDy76SUqR7ppPlfgtVhI9hqXPmehiCgOYihRskd8Gqa/pOrXDS
ig4iTo8ldMPxPjXD/rtxbqgYW0gmggEI9w3VXK9VWpj4WIEKQaGcqSRLoLdr56X+aubTsobC2d6I
iypbUiaALgOXL6KZ6s2nhAG4LZBuoUSBn3svKCLXm0/zYpaidj1hoqEnXqJTGEAGYyTVwumBf28h
rTdUKn/s9MWtjBcVm+MR5t/ZY2tl1pJxqNnWos0fUUjN9tyAYARNaFPorlVttKBBmvD7dBYJ1AxD
nF3NIV1JK4QkKcjgrwxS32k38kfZ8eaEp0AbUL+hwzwdhlPr9NrU9jrykZWNK/gFiXSA6vPUBqh5
TK+Ojwow0Mj+VqFKSivGesXSkR8rUj+9MYWxzHyd0gH6j0bYP8aRWqochXaDwbI2kdEUUKLSBPBu
43ZAAFLTrUQPYYnZ3VPTS/yjETfmHa1RZOGSuick3Y+ZXoOym7RGVMCKoWbOEihQBtB1Jk95O0qg
flp66F+6rv1wJRAw6oU6BPW1DsrTATJp7c6205dLc1YOCGVDcwMTh/Rcil0m7f6U1y5nyzgcTx4y
5PsQ0Csc+x0nPU8tPstOAwSV2bgzw0FuiJdujloh9hVq0auuWXe9G57pYsLkewtAFECbmSrk0ssm
/CXNbe8NHxF+kyVw/kmQ5ILX7u7SpLnG0BhLP0nwkNXRwK+py6JgWw27Hjd5Crv2U3Nu/wQ5yzoa
kw8K59DOm8SysR0JIXi5g0jFYw959pNkCWBcNOCDbApZdw/PRyDZCc4+dUi5BnZoLSRkWPef+gje
ThKZlxgaoom/oqllNtWh9qS391diSssLlIKAEfT1/OiljguQAr6XxQDZtEjncugL7yxRqoVDcWQ/
hU3BlnXrhMc0HJJJBVFjdYsKal9bD/knaM51q54zmL2TqAIIdshxu6pdg4qBztxoLjFXPQYrTHDK
hkY+qtAQhrqoPSVVeJGIoj7g7g6eK+vdVdKJXl3kpRx/P1bIHvrN9Ajkn38fd0lArb6zp8fBjo8S
CfczdTmtGS74WANPqgelOcgVtmrOikbnGOADVMx/lrYWnrWTHgYaE/baNofubNH5zxCwX7T21L/F
BfM3kK2vcXRGWOyFN7gnh4+J06XHIYdMC4UxkDcWY9uXON1J5yHJnRtH561KlDn2CeSeoQplPPVg
deO+Xrf33HZR3ODuTYqbzn2uL6yq+Kro7Wh17TPN5t4MobxJEalnNIu8ATnKyg+Dye2n0eXtIyBe
1OirVEK/ug2oBadjmII55aLG9+0pUoa8d8HguUR6TX+POxK+2dJ5xCmwSoagQHrmAy/jFXmPTTzY
/XSGTMB5h5eFn5xbl83nKQPnQBbCe8Kp4okI3HS5MLuJ5D24yXgjoUgJit6F3A3hNrEBk2pGzsS6
5YnKn2OtykX6XNVks3u7bRMAFaHNlUjnltS6QFb+iCAtL9Ls+h8j9LtIm/sHE1WV1VQDEpjaGd9E
cdN5SF1KdVTjsLaTMSxWSEOrZVbJadWjlnhrQbj9tlFefItKXoPKEvXSpch9ZCZMbLo/FtLxU9xv
qqhybj7FxdLeMCgcBB2+PcVqih0g2lO1p2UvcU5c7AfDeblElFEKa8OBQQMhivqPH3GoQeGhBUq7
/PgRL222L7qIna/LJf4gVoCsQ0uHJjCn3RT6hzIhMbAMe7fasKJ/d1FmOVEiWLeADv3USiB+Diqc
aT5Z9ngZa2Qvngqr+ad5v8ZaaHUALcN2SInhM9cO32MUa26oZfZNuPVkJhbUHO3iOQOH6lhPq1w2
3v2kcZg9+IvLGFKQm15jLie4nhzhgPCIBJqHD7CavyfQPrhp9WAcph8LXkYHaxX5FhYq+bDITSeF
JC/uI4kz3RLZ/0r7hw4GNs5ldEOEfuqvRCqW0K1QKBnw8Zb65j4dD8wZbins2v9rOjSpHRQdymHt
jUMSWN3M3kB9/Hh17fvyqpxV+D5P819xNXZyGdAWc2kdB1AXniFCtEldNt4XKc7MxfjiAvr7rB/9
t6XiD52OAX1LHFLmeIHjxPkxVUazssypvi/M8cbwU+sFkGd3N6kQJ1JZiReGhP3SkKW/oyZaN048
dvdZ3Z9Ny3RgwBaVEhpnJVRz8ZvLp7BvIXevPAkIJP78QQ0m2HZyi2edogIuk7dH0GPN54H7EPxy
1L1jlewp7jbUG6vavq0bdqZWkw5wpxEpTBn1lJT3fFvihrykZhvC0wB//OIyNbdL8Cqjku9du/a2
zMEh06qYCRc3gdJPBnfFxQidHh8aAlqOBYoml2YN1sFJmf4fUeKPW9zzSh/+UvMePknTYaibAV7D
ajjHYRNuSg5/rE73XQcm/AtXIHtYi2sfvUqroQH0FF7nXwY8PoAs67Xpmgauo0DH4KbpIplAb0kD
9G7wqPvuJ121o36oD8xH8CXnlT29SeAc8Nl28xt61RCxmF6GHUaUP4aovEvo6BuA0Cypk4bpEtMw
veyRE1+Eec+WghfJ0RyAwPAqe0utcJiSY17reze1xej6hxAocaibJkcaTW0gbf89EW26v0NpkGET
Pk67HkcC3faNi8XZp0y06/kAmQLxf+R1MQY9T9v7DKnbJTZ4+ZqadGkLb+tUfDhBgaW9n+ZBHFou
ALVA/L9OUoXtwHe5B/QUZ8Al4Hda6Uflt3RBrkTCAOvHtefS/StU9rBxCijMVz/cpoQHZLY0J1Od
w9YNH0vPBm5xLIqNDznhx7hz+D50Jlgs6lHkzeUDcvx6iDqiViG1wRprT+Hca1Lc01DEo9E6av1T
1TpHatEs1sXH3oeKYQc4J+pVcfg0I2kZ2EMu97XRh09NnEB0Ix1QeNHNPEfx1rMGE3luBBuxB0Zx
PtkLakJm2T1Eei9JwWVjVuc5B7+dYpuqesgGZFKZE6JkmuIplkAqnd5mNrInm8nhRKE9TOe11E1y
oHUcBXG9jqE828xya9Y5cGO1CpfT700aNXoHGDM9ymr3c3Dd1p+b/zS3KqagT/piWxPmI+n5QzhU
9oEK70iIAemBLhuA5sMVAVBy89LlgyWTl5ARb0zIdVxQ3UNoLiJP786Tzj/P+qKiIoNamPcnAbiv
/Tir9QuzkNkF9n1Z5Nf8a7BquLsaZ94t4eFgP9ioa9wkQ/we6xZ1gbOzZ+B7w+DBth7gxBEC9w3x
l2s8Y+E7tao6Nu5A7wlqnWNzeq1uRzJ5pJAne4Mv0kkZy4tWHgXlEMxb9zj7LLpCZWe7K/UHp5je
G+Ba8efrJtAe6+zcppER5Jq43CIpehmgGZGDf+51RiRBsIHIlIMcnOIbUyuUIb0B3TD/UShuPrX5
p8ZfIxRWwZ1Bh/01B7CRe/gF+mscBZbzZA/ixYinYl8lSADRGR8HgmJrisZOgGPkr/T4p50BiuRr
5nB5plaeufOKLtSkAR1BWwDaJOQMR6y64WpPTXrlzPjFPrYFfy1H7wARr4/lKDjCB/3sSdw3ID4H
sE2Pb6UyvB00JGEANs3eoxtXM9QWxm/UEn2W3KKmMwdz6cJllk3RY896jg2WkS2paSVQx1TYXORl
VzVgcEfHVLjRGQi46JGFZrmcsmzY9BWLHueax/s4gYQ/TRWQir+BCN4SFqDFIVTqpq+0hZlgcUnN
SWqrM5bn2X/UpIwvkCvcnV3HRZXQEZZhQOblq4qmKOPSQPYCD+mQlbAqw9HFK9lPH2gPNoDRFszw
eeosLwrazgYF3ILWyiyqQ4YD8Q/cHr5ZAJG/WxY+X6ht2c8Nj5FpQDnwYerZvMyzRN2BohmuS6/p
TvEo503WOjEe3qgBh9Uc7g3f6g9NLONtP3ILp8+8W8MYoLi1mApXolbtwsz6dgsr7n7h1mP/4kGl
BIA8gEvtNDwCoD6FQdHd87aEpiJ0nVaVn0V/CGd4gTwotlyGBJorcpunAWSrZSKn4m5qeyizV+V8
BHLC2KrRgPBCM8ywnR6NjRXG7OQNKESYCXbdaSsgbWrb5iGeGj8wZG0+W6MbbV3RMuyt0Bw5MBNg
CtsbauYFKlo9gBMHakKs7hlaW+aZWlCQCOCgaD06dZ881CpeU3coUI+cATu9vMFQGHsUpq3qu21b
NpyVWjOHsJ4qsSHrkmplz6351PkxeKbOXB1MfdNtfjUHlNdvkWR8kDK768ZsfEnHoVoN3dzeVG7k
od4eRisbvnmvKA6cDKNzfiLBdWfH9vAicSpY9dCcuulj271xIqhYCbgIQyhx2Jjg1t9OCc9uhchR
azCmG1gw4cg/piy7ZX7mBKJMhg01KfhXXCyqbsMBFoOdWTyuWI56Hvhr4omaVjO6MJvCvec6StKJ
Hq97VBojgAT0c0dZMHEOS/VArQ7b1GvLmcNlaSOl6SXcWsxJEgBJg/OkhacdDsDeqfFgkDY2wlmO
Y5Z/48b/HBGXcB6aAFn5pzVi4Mv/w3dNGBqFq70si3z38//+H3w1fTgQomQsHMOHhJerS5efNk5c
ogDOKixci8HdtdrHwoH2cAlIfNsfosRIVjHkFS/NRvcBpof9Og1fImmSYUDyZ02G9tSmmTjho9h0
XdNPZbRoDZYvpQj5wdMXHCjnAzXtsoZxK72kThpOzDRaOrkDF2UdiH0gYujldeKXda6TfUCqwMeE
dZPTI50DjLwHPcc8v4UXbI2CNth41Bx135hMArIa02NFcU46fcQNgJxtL50UY5j8EdqTekMH0dGF
N+gjgpz+jHkyv48CmgYA1bfwy0vHO54Ml/4pQrWB+mcYF9zpeFL7MFrjc7+ON1v2rrAR38LyyDiy
ejSO9AqkAn5U3cofp+xTt9G7M5Kpkd/vVFafKDSE9/NNItzb0K7voJE3ukHRtN45Q7UU5B3bWlKT
LlCVgGcTmw6WGeePKGXNSySnUmTGBzShCg/8noRiZSWgr4jD3l0b29BqQixNgLrdE1KgzvE6Pak8
yAbp+ClVDCLVzsd0QyH54Xl9tuvqXhzHzhZHUOO0GU9z4A2U+FEcxy4qqkFqR2LrhcL60WdTwBJD
ToHAKRQb4SZZ0WS6fArCNvWyGPXRWtc4WtWrzBfqN7jbACdl3fC+MMrAZLBku15EDALKtWlTk48V
kobm8tpPryj2EqEX+TKVQr6+B8VAfM9b2TmAan1uwrjkOrGldsNi9NLCNDRFCpuaKL/F6bW7hyyj
2BU46wbQu+zuG32ZOZQ4uDsnW2rSAGQNYRoN3pyelAEPuS0FDIRnM+wvfbNUFlAPkBCheGbHzZ3d
XMa8CgTo2BUngd1oYM1N8y0xxV7aFkRUPY6zYu53P0PuJUEHaPxzaNoQBjCj/hxVfgF5w6jY4Mfe
hg6OJHChhoGJVbB3PuWrWT8NilL+6ZvSe8zqbF7n2MPi2IPQQXhs4VSOfJ/nYkUPDi+C/QEKpkQn
yUo2nXjtvRJe0kn4fMI+4vU6Nvr2KyEmmVnO18h/mKcj8Xj2byHSsQldC8UcyEgcY4A6150sByTY
0XcdsPUoNUHRm1YgLEvU/0ccKaizC8Epq+oaDnhG5q3BOHL3VV4NRxOYpRUv5PzctMa3toFKBdgP
gQKC6IdvRSDWVQAVSuGc8354gnUv9Jcm1mHHoC/KEM0+GlHIBtPt95c0zqBsv09o/DKpgiDgl+mf
Yuhl1Mr/IH3YX58mLkjUjulYju8YLnhJXxjV/eTYtRvDmKCF3akwPbXPDeimQxcfJRRqF/P4V7vK
sK0u9fiEOtEd1xeRRuPWbcygNkW4pdqnxyb31NfuzhhSiIRYEzw8sgrcWRYNPvaODN5GEJW219eT
kZ3EKkgSxvCIxtEokzG0u+NkuBylAB0obr0RVTWckQW0e7460lIbFufTespEGbja99ZTdOZu0uKT
Ba6MLPCUo2bXxBY//HtO428pDRfZeQAPhOG4INC45JPw6clsplVldEgT3MxZDddH7ShpBpdnmAeR
4UXuZwDsAlYJ+fcZGXCvnz6eUvToQn1lD7WAfW2dCYMvPSVvEjz4LhSu0EyS9VQ2yIpphH7jiyTI
cASELEA/P/99UgYZVe3gVWxJs12aUYOqbVjsrvLw4HjXlz5SeaeBUPwWR6aF1762NOsV6oFFnYOj
BCa0CzFF1w+ze8s3w1NejV4Q4u/zluUJMGSA+aPS2lb3QzU/U3+XpTYItI22GIJlgN+Vi6GTzhv0
5vCLIae5oSbnM06xdvTiK17tI2DCljRdvx3PjPS+B0L18nYUX6fFx9tl0rH/AzWJB8mXPZcLSXJs
uzzDFqYLCt8X2GTSV5o3NZQwtxiC2bcWKX0/WGxG5xHNOrfqy9fB//904YO3MOMMvpgUodeg7xDN
xDcnPusIakE+b1vj/3zAdrrYM9klaxOIr9e4RyoM56AfYMvOUPwJAcMca0QUDXAcdf7qKH4HFbvm
Dtp//UNkqi2RNvzS5PjWznjHuBQvHTRalihRJztqxrH5aRKcuLag47Ogmbp2/cUt8asZXTPO2dZu
h+M/xV37YLJ9hA2D5byjCDWAZKmKE1wHxRZ0R2gFowUtl+JErwy3Lk5KD2LP9TrrFnVdw2jmjMFL
vxR3sONj0HE80Z4eZt1iYfcMKghpLG54KcZlFZfh9zm5BDQMlWiorNUnsL/+PcCRVbmbtXmSZbmw
yfz328XfMIauMExP2IZtCJgnC/vLRj5H/kbrMKjDFMGhYAiGqN9nXWI8t5YbeDHvHt0EDDoZm0tV
Cv48TJN/Mqv8u4wr/tzWow+wQl4saI4Pi2NIwyf1imKnKpNLvAP0y2hFWEGinjmPMCnAXH3w5FLy
86+341BmEmM7Q+EIKVK6RMU4L30G+cJrX+qbztnnC+ohOX16lXKwIq6hNEChzbCgSi/YjwWwStCl
wNenBBstt6pq2ZcwGiSdXYjbvbU97mHxgN8fhTnqZZrGFPbIRZP6bpzHxnaGbdfFSiT9fYnSNS5L
dIAS6yWgdlTCZZd/LEEr8sbllyVCjY64/hSJV/8J8f9wR8AmgjihxnFreg5AQQSUukKolA+r+yq2
soAwV9cBUyX/kYjxvuJQXTyXPUfgkGQ4YL8Zmhr36ZHiQEvNmcu52SPfVK8ohdrpA38BYuKBTrrN
703gUT9G7ZyLp2twU1vffW54N3Fp5auW8xSO1r794DNZHBsreUl0mnKEysmDjdyza7fuibp4LD/i
aRB+R+UxbqMXav2Kz7HNOF0WrCAdWXjTAj59TmcsaktG22QOwQlJGcBao3hvtYR9rS/UL6AwQ/3U
Guy0PPl9tIDKaL52BzN5qGYcZ+AxNn+bgNgAKFn+mU3VeuBF/132thlYWeI+mCzxVgnkF2+czuV7
FGi7TWaMkb4dmgsQ+OI3kU33eVXIP5v0XRVx9seIm3BgCzCu08gBF8D3Z+BMYH6nHJfd5rX12pbM
feUVmAGgorqboh/d17Qtdiwfk8cwdth//MuF+PKs8UBswP1E08RN/+948GQcLGPOUaHyeg9pILh8
QGsN9qCq5Stw0diR+q4XCWuFLbein9cuesWQ8l9CwbCC3v30PIyz/UfvS9BoUfgP/LJZtrEjf061
8S7DVr2ZI3YowC9bD3PkJaumg1lAzTx700Pk7aDaMj5MSmRI/gMyWfzHvRBpxb/91qbgLj6AcJKH
tA8lJD990BNb9EiJFvXBggbpjdt47rYDqhUuyUV4Gj1b786N9pH5yOQmphl/562xhSRep0WUwOT3
Z/Yjz+Y8MBvgCU3B+JLDXPScO2W9nSbPAyfXrY6p5BbQDd38MOKOCVE4E6lKkB4vK6kOh4ehCP+Y
wTYNnNb2nqfQLpfgQqtbbg7uxuwhw4tknHljqyhbO01n38tEgqAIQOy75xpnWFu20FNit70n1Z9+
mn1Xitvg+QKETEtAhKWuz/gmav3EEcK4nsq0E3Z91+gLM6t/6aMQCqa4MsoAuLWb+g7ist6iqhVg
xONQ3wOjaM+1eSchVQHSTzHuoJg0BjSmxsk7pSOyYPhXls8KlQ5ApKf+G/6a56oH7isw/CdpRC4+
JxPK6A2ojFNhf4PCm3rDcTpaeKgTneYa5BCQAN+vm0eYMACAYCbvtJWkvePvXXkC7FkhnWITKihJ
Vhyfxd9fxSLhKhiLahEmBl59Gl3h3AYsjFkPzT0dI3UrT71PLRqjQ2VezCtLR9Kh8te8Risd6DGa
R2MlWv/bvF+r/JpHq4DK4MOmUoAGDomFg2uw8VDmHE7hXWle+kJI6x6uF4q7NukV9UG5eA1ZdkgH
DayA9oper0jBwrSmHnbxehXQ6396sPjdcdiI37uscDaRUg2yCGj2s5/fJzAqXShvbrfU1+o+fAUC
38zKW+pCfqg8RFbzg1pdGIMJwMEFAgsL6ZBwRv4OmSu6mJSsopcNSoybDnliHLB0niud+RHCdshl
UbszFODqUxMtP825LhQmRRZ4LrRYrag2dkitI50ILPAR0i0S7rrK3tvwhkxTOHQXfRJOu7Yr+Rrs
TmOR+MLVZrjljuyvkxBSxl1ePiiLg02tXbKvEdSX6QgAih8oni647/zjGrFbnJD1eursKPouRAMT
sNF6laFrrwfI723L2kieSpnfUYCKHTcYwbo857Hr3cwMnPdZixhURrvk2BW8ZpEJBefOABNf/3Qy
7OQaKbcCu0g0DSuMHjJgL7w6AwRdd+Gu+BFBg9T3ewStARp5sQT4vD7V3HkAZnTY+EaEFGLc1rcx
8DQLaxTe9xI6AHDxdX56DVS1wNMpH5CF+IgtJ2XfjNC5j9J6XEyQg3i30nbLipD9UVoWkKKyemv9
Vi3H3J7ODbgpO1QBq63pl9ZtoicNelI7dlvbzNp7B4Bn/GOS5LFgGSxAHPu1d1K5SexRrWskGV8V
m9+nmbnw6XTKO49ZL9Qd1gMDplGgPJ3xs58OC6icuXdmzJy7FvaH+7Kwf9YDwDULAOOA12dGANcg
b6eGNH5Lbj2YU7yZmTXvDAPo5DRNoLtRw3IjLcUtK/sG+YIeGS8dBokQeymqxttZs4gwOZ+T/uXf
d/OG9TWT4sHsyMZ303dtE/IZX6l10ob2YGEa8aH1e5GlgTFM8WsMdi8nEyaUrVZQpPB+ONA4Dmqr
MZ95O0CIy0jGW+ErqPYKqznIGUorgEWVmxpA+dvWSrf4nqHMBjbak9WhQNgYIL+CZNI8uf2MhH8e
w0dDNysXUNzaHuLAz8P2qeXwrMG++4WmenmbQ7wlPNJMZtnsDnK7K5rYceU95MPPFtWcZaMUVPNG
UYBpgks3h+WhjwYkvq5tMIjBa7q2md1CITAZagiQqx6SGrGXIWMPvazWMbMNmAAsoL7rxUzqvYB4
O2pJiKXLp1gbwn5Vyt7CjPmQaY9A8claU60h2iQDVC35hG3lxD6smLyRi0OF+y15MmWuFR5jLVdK
r66XGZWVA4OF37WLJnyJpTA7TIKlPaacBbI2vNvJEMemMIobD3sHFuDbB9/AfPQ2DrUdQAxWuG9M
H3Nc2bFtxRIIZXX4OYOwKA1yBabFLnNwOFxAUHM6+Tz0b2mgqnIYCYHkCFDWvdWCT8AJnTAgg9s6
w33ipsAvUF8ONs3SzoYY+cxfnd0w7DMFbZCJ8AxapA7Q/cvca5fS/fCIrFF6d83/8AihE8nn8pSH
fRw2sJ7+OriGcL4kFAcw4kLRTvHBJbJ7hWQyUsgg3y4gMqj8PLrvKqEeQExX6yyHprTyZ5hWawGA
Cz3+37+X1tcTFJiVBiRDOETnXA4S1pcTVBxB7g4JMrjJuDy9mQBxwEcVF3p1bWZFBXzIVCLFpkdx
p+nWvgf/G5ZP4haqc/xUuw2YI2hdL57T3WWRmg7XrhgaTos6Rvk2ygQyzQNzym0OzlEQ9b64TSof
BdxUq13U7Whu/QREzRJEzTURruxftKorwcqy+F8hmqJ1JWZdXum+QYn7f/+76T/Oly2577qgGSOj
aXg2tqNf/3JNI0fwjNpq/+He5mX2Sjp8ODZaLwCnkzCgZquRoaJmMGmDMM4Rfm/iKecoWCfggi5r
B9kpt1XqWMQtCvUiO3h5rY7UhQJcPECrFW0nY/c8Gb07VUp/M5l9vqq1WrcJ/bBlMjK1oyZzeRIk
1hSfqAkH30Xpe/UjlDzne7CutyR7Ulsc3JYCd0ZqetEPHo7W1lLw+ogbECScuOTnArCMCXLjj5Dz
7x/xJVtEqmN3FBD2ZRNMRdUfaDBuYcgZQ/MPAp+YPhsJWMpGNmp1jAAExeIFvDy5rlHcXxNpwpVO
vuhi3MxpFGeHPZST6vswya0HK3dXxKXA7axDjgoJkTaOxUGBILmA4AOzfqDw+TOGdD/Oa3azmkZA
FBb1S5zWzj3l2AXUG1a9FBCA6MTSaVOlccTPoSNMYKFydauKAZupSYRvRQ4uyQRk2w7ARPXGQtTO
+ix+afrIOJRQGFzQdGQO1KLI6ggbsi59AgZ1DW04fTAErb8fJL6uAwAp1gAdz5llcgt/qjRgM/JF
GYH7jSZ586Yy21+w/nMH0erYgaklbDbKDcgpE0AF1h23aoCBIMgLS8nxnbqtaezXVpSCF6Z5xn3m
3IkojLBpRZTqxvdBT3Yzq1/TWp2aNhJJZ5yxNPuqSWGZEHYQcVW4mO3SsvBhokY/RenSGnpoPekx
BoHqI2CuTwl3/BK2L+zbMIj2Rrqqf+gMvrKdyFhBPgOnY9HBmK6EPoETw4jE6/Dtlx5b9ijX3iXw
EHzkfkHnn3nnD3n+iAJRv5kGDp8qbzoxm+VSy1db+8IZnmE1Nd7ShVnJdFskzjbLHA/eITosg3Da
EiLfkEoeZ+QYRGRDtq6G/JWL8642F8iXo86SD3X0R+HD1QHi/ezkg/sSWGPjvlk8xnnJAmO7FWn7
4EXNrdJZ+Ega5SqvZbeD6nT/OpVPtEwUF/6GCa3SqVcNBf76cHx6akHlPCQupAxhXjAhy+ekAZIH
voFMcOWvBz//cWmGbakWWQQP3iJow9bYGZ0CIy+FMqgCgf9RdL2/jaScF5CcMx69RvGjWfhv1LJG
v31Q5ROLEUk9+Nrd5A4zzzTZtlI7SPMK4oZ6spXZNZQrYTWHIuuKQyv2vtRUCWjhHeua4Qiiu7gT
jjc5Lx6RDoN9YJ0Y4Yom+E4F8wLXeg4nuw+QNcC7hHl0Ls0ZNSstz0UDkB4T5wl03zNvxOcBU89g
sHn7OuM6UOulEi282sTlyvRr1e0KVDJU4nrrsIwLmMTyv72C7MJH3wgrePyxCyc5ToBdL7CFR45f
Ns9gHmQrpzKrY5jU4QE5e5TAkNbEPzgxcFIq1U+X/QEyt/wD1kk/+j75mCMKEPBRmQuxiautNaSe
MAcGO4FsrOucpE1+9FMj94NEerj1UM4Bq97dMQ/qU/j8dAGJeLTwqDNRw3u5Rlhl6NzxSH6NqO25
XwEf/2c9VqHWt5+zH7bltuuuQVLENaYHIPaMcwLSy7FzahZMnc3fYFiCO09X/j/Kzms5bmQJ00+E
CHhz296xaUVSc4OQRmfgvcfT74dsjVozMRuxe4NAZRVAiewuk/mb4WHiVPRqoLei9Ln2NffzaWuP
iC/g3aV99TZqXo5fkaiPj64GnFce5vD17OG//Too49MAEmOXNkYH38izcQjlT145lvHDTh/k15Q2
ANXYK1hfMi/st/4wcoYLUWyhGLWZxumArkjK+Y4saL9cmj7btmZlPUnI66piAwy32UumExDadJ4c
IwWViz+O58RbE/Tg6sY/LozDaEMCvQmCaqQ7HHKThxtV2UfGFomBg+U1jz5A/QbnpQHO15Qll1u7
C8YFrdtZCcCkFEaTMaS7tsU1sjVxpXqHawn8YYFJKf6L5vvDm75gMnPjVe+mn42ofvWH2r8g74nC
YNkMRvUdBVKEwCL8XN7zDP6O1Rnhg2jP1cUFN1Hzvc+t8Wr3KJ1KGEG7bJ/6SbYbkDnkXx2G69Zg
irPLabpmuaYjWRnHG2nirvOzQ5qtOT0Niecd1TSiFiqx0M18nPCi0y1Ww3U7WnCED5pvaex+OUtH
of7WUit465Qho0LgdTsVr/KvsY0syDKgyTXE2tEZuhSwZZ6wxFqPY8xqrFTd65AN3RaeGgflDtES
TXeiU1BAr4R8ou7soi2eq0ZR1lPp2+9VihjFVIAGQ6Nwn8RNjsgf8C/XzOK/glR5xy+m+Yq7Q7rO
UqSCqmn0AU2xaYiSEl3HXEEaZNk+qKgL7QclsTbSa6WsldRNk5X0JkrlvSC3uZLOfnk+dIynPqDC
Mc7tgB8oWdyOaeshSa0znlvJy2Qq8YupQGytGtQEpHnrcPXs9oDE5KLP076nBnSV1pg2uFRqQ7Si
blmtegAMJPOD6i3VsIZXIZj65awfMNustkIkNbX2f4WFQrjlv7q57W1RCdcuJKL8EweHZJ/U6NmD
t6zXZoHSdpx3F88YMGmBJ9PVWfjnAEh/pZiBedIi+09rsUxwvhdscV/l3guGdA3kPztiLMd3KxqR
gmqLAPt0muWgYuDbKeNe9r+Do/frsuQcet8Ey17XrLvhEKHAjQs7/OaghCaeow10u4uIDUBOARjE
wGrl7j7un70R0jArE1XTvYPRzaFNlcfU9GA1/rokU86WdaEkAhIzjrVjHYJsdrZRXYPhHGs4Y4mR
/aPd+42zbQx+tufszNnDHjgLH7yBUzd07eDBTlAp30RjyF7Wdh6SwPtT8+P6Y7TmNwPtndeC3/c5
YeO2SZfVJORTog5M93Or+ec003DJVPr4OABDWANqCTw+BkX4h9lBmP0yVvq3Ga+h9hWRfyz4vA5V
3sX1HSe59jCXrrEKrRhUR2eA1Yom00DJnu5bqvYeExN4eUbGyCvcqJyOgdmZ2GDbQPEXVLlXUYU2
wDk8Gq4VHuyUTFjtZ+Y5azdIhSWXcpnRumUC+1dTOu6xcgTGmmvoxk9KcHKmQfniAQYXRXSr8bMt
1izBaQBTdo/7k/l7HLW8g/zK7uM9CymUhqk51BErWy6Bj3CGW6Egu7Sapfz0Kz5SgD1KSI/Sdqcu
OSUMfWOSD23wVOc6RlqW/q2Pp+or4I4UYc+gPiaSdWp2Q6rOn+yJs5OrqDOGAozikIyRC6yfun6t
2MJoJeluLXnq0vgbmTDc7GoOF6oAW0d0JbUs7M+Cl5deafJHwSJ8GXzvTZfB0/Ksscz30hzwWVn7
/D3WsjGNm8bYOklINWzZp87UW86yMZUmYqrRG0pUsW43axdP1UVR2junAcm4Gr/AbVQhBKHNKEnM
y0Wacinzqly1kzdvU+AGOIktA+UiA+WRNGDJjbMCh5WVUao1Zy4VLRAL5M+D4ikrBzToxs7YMgo2
AYbng4kvJjTYwHixbYrhcWl89FETnxYQ0EZGoZ5Sbcq4ehpFv/K2VUpUd8K/as4fStLkW7iL+hsA
LswVFdxyuxBbWlazv1CLfsR7YPzadsq8HhsrfqbsvqgvKt1pGotvs15aJMpNcy2qgB5SnOoUfa9Q
SttQrbAuzhiV1/uAprxE8RB/xy/hHwP05GWcbWYVD/PBPC7ytzDpH+VTqRpI3f5HHJVLSERKVpwh
lWQyXj71mtJ0m9BlpSl8fKJ1KGVudBmU4Uz2OXyQgo9UgpaQkRakugSP8quJiCOUGKvxrm2HPuux
y7r8YfQzjjDUUr9PWN2rC5oPYjImp2pXvHaKMuxhkndHrwzywxRkNux5q7YVNkAabkilm/++suvp
sMsbVT/Lmn5f+xMOQMdMK94lZATG38s+VFosKjnPbOVNuZNWTMDmtJL5x517tnfNVGzvlaN/xWQi
sn+Nk6YM/neMLSa6MvCdC8BPx7lSvrERbR5vmhQo4RUUEdz/jA3sKG4EeRG1iKtC3fvGa5/zyeld
L/7eslEF62b/sCbcv6px9l4Du032ZrIQKW3dfPTB5mBlWR6t3jKeMnA8m3yqWhRnXVZRO0FixWCR
BMKjcCSdkkessoJtATfkDREgZzX7U/tHW+jPdbRsoTXr554kb4JzZ/bx927ifxaGWEPjEvU++ibi
XGPa7QUiH7ZGuG1qv93LzlCa0it7w3tTAPRN7P0c/P/17P3N8oPuz4b//GfIz+VX6F5vG8+GpCHg
vwa1nkWqBmhFOyMcPOYPUMf+haS4QS5GMjtrUNjjRlAZHtiX82S2h6ZRLFIwpMyqrnyercl6a2zU
YnIUYC/d0hnPSP707awepOm4OZP0WI5bGez1gYm5RJmvpakNmfeQtszgy5vaOHdfUn9cyZPyoxIU
hjDsI5uCkgp1YefNW47zgcVJXu7c1P5W9mZ6cvqS47yl1so2qRRv7cvx3kY28SFTol3T44kDbsnC
iRE/rmCR9sgcw4a0mxcPit1EKPQis+OiDkJKzj6mib25/fZY7J8xHIJLXgVMhobj2KfQ5yck+hy/
5kUbrAfXibZ40JQ9iUxGph4O1MgqlMG4R1Q3ecKFsdmoFhR7qnQYHSZ29WfalrsBEApEki7aOIBQ
fxTeiBInjkcfcaUEGwtx9acR+/r9UrQ4D5oRneWdbq8U60bxnEvuJ3CsbbJOo9vpR6zhKk4M6vwK
GaFa2csXRjNwfNCL4Tnz8KyzWu3sINVxNSsPxoZeIsPnkPsSGzm5aOaKWhxsMCQ8qy9eYh/rPsif
hYU+qM7RhWH1LEzzQTNvfV3mVLuohdPRjpz+U9vKznNg6s+2beQrKdLVnvsD/pL/YjQBflzOQDXZ
bctvirZrlvKf2kDQQVXnGScH7faVQlGCfejSlA++NKdJpbksv/emfKXaFJs6NcQwqoi9VYHL23O/
7LGqyH72kce8SEvirE0wcKbwIq1fIQ1mEaRfnpGhyyh5kJRh+Vhr0ZdOgeB3EzDW8bHccyb7Rzti
lsAOguqZEmOaOZF/Q9H8dvMr8vuNUqhezJYZGQBzZrM7qutABwmmqMFV/g3yr5GQ3UXXQPaQPpLO
wGyi6/3/iJYfCS8X47EaR952ruoLqDPT2fh9ZG/bAInsedCwHNHTeUNKxhpuD5tN2Tw3cb2dg364
/UR56RKq4aTfRv0KyYP3X1AYVVsJhcufqVJU0K7VuOa4ZXywRHibJTt4kCYiVV/I4tlPftJGEHjT
nYQ1D2LQJoUy84jl0/KvTV5mgHEvE3PrATCQu5KYXFKW03UHO2d3jwG5f4rC3AH2y1NIIBeP2kga
RBwSzVBX1iOFhH22WCR6kwWATgmWNBkUC8n5YFT+DMOaD/xcNoebbjnSOM+dM/6M3WmuRlyTnLoJ
RTZsdQzF3CkzCVpKHPXXNn6SNFSNzvwtnI1p/RW+t4RlNMm8mxa4Cp050rQfzUKL6UqMbNS6OSuB
kn2DPuORKptGJNYa/nacwh9KzwtPXhFlBzOy58fKUfuNWar9e7NAqHq8A666mvwFH8u8TojykRDz
nb00ezGbCRRFPeqD+2pOVPekQy6I02OBlahvbuHNz1iCrsPAw2DFdBIkS4LKO91OkNrg7XvLcm9H
RmQng80tE8J5BtVWoDM4hnqQxYFSSlMudjr/jN0h62Fe/4wJgp2ct7Evki481KppgU+k6F8tYrly
8dV4gzig+nhrKYhmNaH5LC1n0c9tB1K044Bq5z1m5OjHVHwN8PwYdlGMNZBcoK//vOsh3QeR9RCZ
IHcQyWCEDmlu73pojN/Hpl5Ed19SCMiXV1lmPK7TIV12sj4SSnme4vULRahc1NCmxhi8TdaU32Kz
Co4iX9YUJeOyMMeaIAKZJ8EE45pdb1XawXOi+GCWbFq0Wa1f3b6oX8cILYASTZ2U49KrEXEE80nW
baWzcnyUTVScppZOeQgAcrS2GiM6yghEG40z+QB2L79embn+u45H5MVefoCy/FD+PJeiyuEE65G6
chAL2FRhWzvrihT52WmCDndJJUzPLv5hHtVUonKRoDxkFCXkO8fPk+QAkkQ9pti4Z7Ag02hXR1m7
jTBGeZxNao+J5f+vzKwPy1SLj9hC91cp4wDfehUlst4hw+Uq/YubhQANW/IZ9lCuu4XyYU7OBzLG
xUdVQQ+Uh3LzYJMcxQjJ3OCsmz7FI7UIuagd37tCRbGTiPSZnCq3WYoem0vS4Leh2liillNr1/sr
wjTwtmhoQ1FbxvqBBUhay3C7Acz8WvQIYi58Tiztf2v96hM46KSbP9gGsavv+Po0Sa+/wWXGKsCb
4ofRAAk+KwVSaaYyPFtF1K21rM7/yDT9UqiB9pcKSgFipvVdhQ22gncMUC5K091cxcXF6fvuHHSD
scPTZXoZaxc0OyaF3xqrPPiOPX/Rg/bD6bFmwW4eRY+xtl7NIo5PM34nTFs05dImz66n6C/SuI8P
SsV81ZfxkUZ2Qnpnw3ttdDV7AE29nZvEfzQXZT2rADChpahUSzVMxPMq6jdD1fuPEvJTQGZNjGuA
NmlZsf6P3mrphTpJaW15ezP3ysoumm8padtdjePre1ZPn1426z80PTiVZLO/FgBbVi4QmpVB2fNQ
Oz3ag3n9Ba1+4ylQquStDvxtuYQb147Pit8Pa7uOjA83tP0NuT6L5QCuM7Wmiq0KEGTMeUqyClo9
MNPm7mGYnPKrlX4W5eB81EqunfgygeJcwtWAyjL6ys0js6X5DAb6w7YwUgjnD89M5s/ChpDg1NNL
5wOrgJb9owoN/g8YAe2UAJZ1X4RYpmcGtteYiuih/SKzK8VeNFbMWj9IM3OC8DTDXl0NRmi9Fou9
KePzYUdNu3pIdPawp6ZPs03SNPFKx5IDJRf+k2oJW0EBCLaXX0FJQnRVdbl6tawBY8T5KmGqmD76
QzwEO2fnsIAO086bL5yonyq9h/OJMF3+ZJoV0DKOQYcU5g2kGRfi+zJm4USs/Sa2zoIuj5TYhoyl
Dvs7JJ1fhnvuwp+A9kAfUSuXwkxt13wiwFmgqBV9n2P8P5GDLl5KhMxPmORVW8kwByvFz4Pv2MDV
2yJR9ROpzPpFHgx06o1OnkfHpnbrlxcy+lSjliIUQBrjAD0flK1UocwKa9yWfdXBtmbr2Qp31rLZ
Kc2SZJrfP9zycUuzMKfhQU6zeMKaeNLNE6zPrLiCsiqQqePCYTlZR0ZkbO+xCoj0b72WU5D4WQbf
O2SwPOssvdIhFwoMP8fde+9vVu3waPQkUaJi+HT1jm+QHw/zKjCBUcV1HL02fjVcktJcm7XWrZTM
rG+A9Gw2zRVii1QnFl62U7vo9S29MndJ894rg/8fnkV+E3zZvYoaMrl3KYg1V05cIcol6wGY9E7K
qzKuc13lOLTjn9IqoW2eS7N5vnnilXmGWvPsjutiDNiTumpI7sz1LuKClxeUfdJOSddGkzn16jfi
y9hR4nMLKv/KaPnjcSycGtpO0ZOlGePkXZBMDW7m+8wCsyhNbFn59Jate9bQl70hnho9i9cACqaD
rtXobre4X+u526zjRXnC1coXKSrPPdk+sDpQBZdUXkBCaucNbHWll6/NMWoopYjUp2Po3SaP8nYt
Wp8S8xeRT7m4y11km/GhcYznaap8Ujceesql/dj5mceBDeDlPV71etXvJOirY7FLfC2Z30e9eOzy
ykeKOfb3RsD8WPraBQ/h6NWtJ5hrkMFWqI9Pn0i/oh8Y+dGDcERgdWZ7ZwFPyXf2ziApm+q0fD8v
eJnkB9Pto9W/EsSSQ5ZY4bqfVLfi/T23fB87thaQQnKSG7Dd/eMQOj8T3j7b8ceav8bt++awRbJ2
dtw55AQCf2eV5fRZl+qXKSm757ZWy+dmaN8lXJLQ3sCFOMQIzdtf1NbIXhs36J+8It3ZojMch2hX
F5NjL7VW1jtmxX1tR+1G6zglIhLrWM7xM0Mg6EtdxOxxmI+jzMNwJM4MtLxpthlT4QjD/EGj7IGy
LXp+CUbDDyUeT6U2QvdVyyx49HRHuZb+9MUFznO8hxBCDB59x+k3fFGHjQyTXukwhpmNtzZ8MYHs
gDRZBsuQAVUj+TEyFuRGQKaUC4cGa9XZqQXdkObtsWZpF0vPb8Ff/0h5ac5HrwOgZieley4xOzvP
i5fhs9zeg9L8r9i/hpiWrfOlRN3r3uH+evU99q/3sUMfD5zqL1Hv4HbiIgR3SyfdMk5YomcoInhb
ySndYrd+GR9GhnnrugWF3SPPUK/f/iQGLZmre8bq/nNIdU87BLzVVdOPWNJrQ7CHcGC/MEXCyinr
7k/QamSW2FfaSJCo1ey+Nz7apW2RGw9YE2dgJ9kX1lUZfEANOyjabAH7K9O3DKM1gTzN2FQ8mExB
K2nWk+Ed4oxctDTHqk22Ve9xmFnQU3mPdXiexPYlqUPnFPQ2rjlopZ3l4qoIigdOliCuT8dgB8iI
SPB2exuUpqT95dYZpwobay6/vQNL0p0+FsGGxdfk1/L3wclpu2QDUWjeyTFJOjq9eWngXl8kFCaB
CfTXxkvz74fagQ2QvGg2w+cIKMpFVsUgJomBalq2VsylhnVvd1KvknaJ8ze5Cx9T6GrcSII4rDvs
3Jb4PV8sY1GfzNby6n+9X2pibh2TA6dcvyczq3F6wA8ohO5NgiOxtOOseH+NdTU93WKNg5ReqKSo
44NBkMtkzVccdZalskQKIZWrZY3JOsm8djssOgq3IJMbkgrLRc/adUgK+iyt24O3gXobHnrNxe2C
YUEEKMTI+mDd5qRHHpoZ7Y86cK1tZjtRiNOPPdrWxlRRJP4nsEDABDkr+GlQa+SjfmENBHuQ60px
KCztL2DO077SS39fM2m/o0JyCjon/K4i1LIO9Wq4qv4YXI2pH9deUkXfqYsfoP/nH0VWxORsvCdb
80P2QChAmZrhPRlKRIVl8N4kNPWHtvCSN4k4SXYFIDA9Shdg8G7VD5l6lk78S6JNliglSma8q7Hs
eofRwbyVXq0pi2OFDuJaeismqItmQlq5vdg4Apkofed5HkdlO9pZc4HlghVVYD6VfTmeEW1B3wgc
7WV0F1V6afcVr6uXwiXL4T5REmArWQn+WNquyqnWKozSQA6Y3J2B0s+qJrV/nNzOes/RJl8pfMgB
stCM++6QB+r4ovCH+cIfix0s4TqKp0dnLD5JFlrvidd4py4GjSadYZil+7Jqra00o64rN0GkJkc3
REouiWOOi2qyS9Kw3AompUUb5IqeNvgW8CrBQunzw+m9brvFgqPqzmbU/HHjxy+seLmTC6fENUDK
+ixseQnZ4S/KfJWFyXYGec0++28GfdZb5dFQx3MPMpzqTdRNP297N8HDsxrbAzCyo7RamMrF8TaG
Xer5lsY25m7cBXiP4faVxPu27DnANwG06HsbdIRx9T1jrSyVcymfyyUz0vhkROP+XlaXeJda/hqH
cn8zk3B4bME0Y/prxxj9dMEpMPE6SDB1fZYLrsLGtmhKcxP9ioUpKfi+qdWDDJGOtgpPcT9TpV+G
xXFhH7qs/R+aVdugM9UXuSgBJ+sW5RdAFO6crSfFx+YHZUHp9SvLOzpa0q/uT7T4Zi/6B2gZV4n2
MkyQcIei28aBHp+jWPsiezLZdf226by3mZcuThY3h3+NszrL3YL3qFZqgU/mSnfHalMrKV5tv1SV
AeDR0+nO5w1oXQRBe6xMz310FkeLOgo558/msLaWpsSk13XDv6AIFjiv/h0ncQf/J/bWMoDFlvKG
Ol5RMtM4p+blNVea9DTUassRvE1ecL4N1mPZzd/VKcQia/T/52XTF0/Lrcehn4y1HNxkY6gDLdvE
Zo9KwEJFvnccsYbOnqbKu2gATkhQedbBbAfzOs+tt5ncvP+SUnBejei2/amhkwZwF80T9BP3VNmb
752izyv2R+Ob0kU1qEiIhWZsNcd2CGc0FNl2xSgXSjrAKvltood1SyWgZ4HkP7JtaxA8IxUCUObD
UfdLNT+5qtGtXY2tV4cWc34y9Zq1dqAwro6f0ghZoS5DEzmrKiOVg3ql3gIyH51zXvb4Oae5362z
NgaQtATHCoblRr3f1kPhnOUiQXgWB7+KlIOEbm+T29uDt9uAhJgezQ82QpP16reXWVlhrbsxrDf6
koVFwK1fB6xkW0nFSkzuoiw2L/o4rlvJ3d5StnWK56KOVrTVDVtnbKavbhegkItVIetDsC5TN13U
cZPzf4wYnTRY68mYPi2ky7Ov42WnV21+HRFceKprvOuNzAhAT9GUizqiMaQlxouO4/YtJPG591e6
5pFv/hUn6T6uYEh0BxlRFclVTzy8Hxdh+jF5sNQhuQnUS0Qubjrbq0qptZ3NZ9HbICBr7CndlKs5
z0dvg43xH7dDT4xIOKyYkh2WyZ0UQJTgP9p2P/nb24ak4wi3SVr/y8RycFtaMLcss81tlck8lI3H
7keopsW5R/BgpansL4EaHfnqGif2R7WxkXM6c9pRXWKaMgfa6p4V0BnMzGWc7of9WYYsT8hbIiOr
jFse4deb78f+f77p9iMMBRapzo8uyuwoq74OMgelvTC9GoNVX5Evam6rPhynk1r11nuIv8pe7Tt9
7/Vp9NE7ybGbXNSh9OrZ8G39GiXZ5y052Q/6NTbi31o56+BEVe9geEEPx7dCizw2w2arWoO7qnUb
fkBSGtUFy7Ab7mF0rLUfzWwrKxPDqZT54tbGfop296v/homwLP3neEFMQHgqnnz96hrm4h4gVzkf
y3HZDHNvj5T3m4S6rp63lEdyfiVIr0aATtGsoNAg/5B7TJoCuZAYvhFoYS2kXPmJVmsbK4lJ8/6s
03RorQk+Y8bh6tRWc7lP0mjYyRkRZPwf2ewCgOc/9hKU3nM2pWCUb8iMAiNV4HXJXvgIFWnPA0TA
hdMHaEybNf0Kqvh5WFoSmpQfgetjOrlEmOTBJmGueqM/pGFibsI6S/bKostSa/3FnWPS9+hm/rZA
ILJoPcTTeFsf7gtH4KEjZw/MYrJA3Dva5iVGUnVg3XkpzNR+Hl3zKXT66JNWh83LRCql9aJPu7BY
gPPGvSxKuB/ZsSii6LNSGu2C7Rp1suWZPmqhMUSBepBeSvqsnLzZL99udbSbYafTfBp40O672NXe
LKP/CpQt+5OvyR8DQJG3GYrrASOzGceN7lu+7MA0Py1WY8vpWzZkHVWYxNHMF0Bgzls3kehfdm2W
D2s7idyv8gz6bMZpcObmtmvTqzDcGy1GqjKWzBryn6VeHpl+A7Z/HVwr1H/5UIMw6Ab2BWNACrNd
sApZlCdX9Lvf+6Xlp4g/6kmKNpWSL3ujah+ZRfgsnSnSsKuiqOuLNBPS4euhKthPL48ajjIs9mEw
0fJiQqUbVIhMhzrb7VUwOnhf/ZpcIa+pO8WlmnSfRY0qrC8Rf30QWebTPe4ULjXWxnqQkMzSTY9X
K2t8gWNU9S2Lc2MP7qB4YBuUJJx58doYdfNDRviy78ytqtuMHBQ37Kqcddin33wOB3tfOmSgXPqE
Y28QOx9IxaIeenuDjMES/FvopA0p4Qw4c5BB9tfNKT9WPmB18K7Loc038+cBmuTlNk2PZvpcg9xh
O09J3fUoSnuVe0blPAAtXFfFw+0WwEC5VcYxhBMSFOjccemW7t/GTHq2yZ2Itcvt03ONAe0jPjHe
3suy7FA0af3mOdM35O6yP0Nj/qyn1n4DGknB24Jx+2uAyNRU5fjpp2n+MnhZss0XyiIOPMGD3E1w
Opn1FgojjMJ4yvoL5KoA94Ef1A/IROfjp5YrFW6s4EVNjc9P4ZTJRtFS/ZsHM6AstfjHhKzMqvNK
7ZnkQHK0C6wL7VwpySQof+le5z9FPshCzwneA5RMX4EcpxerRfRdjXVUiDm1Jo1/bZDMZP4arPFE
IfAqMWSn/Ov94nTDJeoq+3QPybDWU5qNVyDqLR0GMj2QKfa22VXrxsuTP9PoW4/TxA+tWr5lox+/
Kho1igBbjaNG+eNJiWZUw1xw1pXdP+CyVb7CuD96y6SRY/By1FEQ2EiTtHuNsqOvn6VZ9d/iuJ/e
czQOHnxu4aDxECQDHE8wy9nLKKTgPmyj157CxGYD4cwf/iJ4j6lxh1IOd1Qc+tsdwg8fg+oaO4lb
oo5/H+KJJL5STP05C4fk3EV4HwZZeahEsBr1NmsFQ/wf7Zy0wibqgR53gwnNv/e0lWA6QyOcz5a1
oOEXeOi9KfBQGSy9VRYY7HOiL8JvjzFGiNmucaSFVJ4MU3/0C3Lv0imX8O8R0jJRYztCpf05Ikzb
7pCMMfCjYP7uJtVwdmyreVHC3ryqkbXvFsl1CQEFqHf4tLZ4w/8dWx4qO3vTNx/6YjfQm91XUjjp
E8R++y1r8k232A6kSo6AKIY4a6U1jQ8T5txWD0cYkqHm7ONibHZ8MwuUZNpwp6no3d0s/ALoGniN
LNElMwECmUHtcpG7GJ6BPaXBvo5ni7lcU96R/5n3xcROVZrFMiVXmdUepWlX4B1QcZuut8HutArJ
hr/Beohepk45aX4ffNScQC5MX9bK8+eDVvV/+kai4OkB/7GbPHWjFJ6/F8Jjr0SoaklzoUNKc5w1
YzXrKk5w57JKX+4bLrlD0BzXk8Gad7KBM8Wr8N4TkTqgNk4xJ63DfNdheX7GMGueg+Gb7fvjllml
PRUxCiReGv0lmzXTQAJZjQL3uUyBaWEGFm/zno16jeOIS9ZBjdX3zsq0q9KhACn4F5uS/H5wc+p2
ApopEwTnpsG/SJOH7L50d5HfQBVYTmRKqBjXGPUjad0PaX5rRDjlsGW6xZbCWqyNsEaoIPrIKR/t
wGItF3DHkGxMzBtu5ADbU/K1bgfhsau+lejF7UvskR4UtV4cqpdb8uXtuq/7dNslhoI1EDG9MHCN
Kan7HdAY+PjZXHruYxQn2dpZN5yxzAx2rhP00NU6DJG8kkyn3KqksIBhc+mXnv+KDR0Vh9ScXv41
tpS3SNDPLmVVu0Dza3+N0QRlkUklu57FycXWcS6M9VO5pPpdq8JxrXesS6wn+VOZD6sqH/AnX1qp
hJRC39pWGWwk1nrTkkXqWQo78rZFE1TnURK197YEk2Dm/yS3t0FRbayZXVpg8DwTaFB+ViALf75D
glWyq7JpfCw7R1mVRZP9VkHV9aS6UJI5ybFczuEk0gbE2B1vJYs9pp85XpGX++It4XuzC7p8E6BV
tb533Nb7EOGlv8HNnplH265Sx38DyqNf+HK5u4HObyhzwZ8ndckHYnkQrK+ZUzfrw3ibcsB2ihXu
VRNSfUm0/X3DKpvTPgEHWadutJXm/eKgQaI4vX9WURxwVlmSWye1jF/mMKkfzPqnGwwn3PHJ09of
2uS4x7uPTKvg+5E6aO12i2kMGP3pKWlMB1uUn0/Og90fTWBe3l4r3ORrYBckDDGC3iYB2xjHDz/y
zNX2QAjsvT845rvipydBLmZswNaAHjDiscfkOo0Ya4kgiZokR2cwZ7zO42Tvxn177oxZXbeTM36G
DRtdSHnDeVD0/hOzBksp3vDk2Jd6NDx5I/zXhVqbKGRW8wHcsPBxZ097Goq8eFl8uViq05n5ENHX
d8VrvyNI1u5RPaj3YhVwMe1u+MNegnrV1HsxFvgqwQwj9nXlw6/VBqt9gBGtwJQD64A0UsPmF4BP
OLb1F7tVdzfQA2Lw+0GNjFuzyouz09XxK/ybWw0h49SD5pZ5kopBbFf+s3O9lxfGxuxPbDFicNOs
wmuYB/i5Fm69lfGNYY7Xn1ZWERUgzCzs00zC914glbv7eVAKqdKslhRPiKapYMTuP1LnI7cBXKSC
aqaIIR0LPsxfgGISIs2vPVpBuLk/JBAzeVGPs8JGF6Br4nImqsKhSd79IAheoHzc1u5wnnYxeMFH
Wbbryuj2ThB469uaviz28f9lhOwEqrFIL2waLje4cV5/c0tveuomPX2ZkuxZwjYVpH2LSd1uKNC8
WNjrGxHwmBahbaguRoc1Th8DKpHIvAibKA1eFxLLWLxzV1MfkmB8DxayputH0TavMv2oAt387PqH
uYPqWSthdyjRIt5Js7D6S5Xk0Zs+YWaGdzss5uXpDjQwnBe1vnbsol6Wt5bh17xus+THwBS9K5W6
PLSBw/4Stt9e/Bo7p1cRN0WeSprmWJTPeotHT+nA3QZm9OJi4nEVN8fWas+DkEnQCzWwdMHDxPbc
8VjEHBItnaU31ad0Wy1N9Dmms97F9Up6tUqNX0oOZ9IplzpGVoeT+6O0+CCAp0U4S58N7dK16XRO
Hd+4ulVJyi2sYF8V8V8SsvQ5MFa2dFjZV9xPw+OErw/+DspbEERF9QUed7X292VXTn8Avq72Q2d2
ewOv8j/8fcAq+ge1rGo/q8jdSZSEVtD/b0bY2i4dr9kVbeQ8w+ZFDNavg6c4LcqDFRXAClV+/R1n
jQvKTmzhxyTYNY0KX3Dp6O1muMgdgAM4B9K+3VZ2fUodPT7a+hCgNL88fX8GVQsjWxwKhjB2ntXO
+CGIGifx85XrBoiSuXV+Zp4Ntv+HsvNqblxp0vRfmfiuF7HwZmJnL2hFipTvVnffINqchvcev34f
JHVEnZ7Zid0bBKoqCxIlEKjKfI1gcCx3Z7hD8R3wtLaNLaM4NgBIj72Fzja64cj5LgByJGBXbVTV
P8ZWHyEqpf79ZI7mwcf6Yw9rxniW2LK78zs8JH3Vws0gydyTltlYdGbDGuuO8WShW3EyloM9o+28
a1y/XQHtA5rTWmFzl3q4v2khy5ve6sceDQuIaaqHZ50yp/qJNbuN5IICEsBpblngY9QlA0Y5NbfW
cvBr4xiRn9xHPtmvtevX8W2hzJqL3Rmnlh+2aGHWSX3T9Ci04qN6S44acRs5tby04+U11+2BUuiH
7L2hOR0e4/rqksZPFqJiqJVk9OX0ffjqkUhNnm2ktFM4i1kwI0HmmeENcIgvmWFVGJn8fWCr24wr
aU8eZdu0p2Jj9R9DMHeuLzOqdsrWbsza8sO067XgYGW7jDpC56Tot8UAghGBAwhuVBiSmklxEJBN
J5nl1MvyGwmUTn+BD18gOku0qrr5wVgy1TIqh2Ho8psa+ZiVDOihdagBeh8nVe3vhuXgBkZMRr30
tikCHnfXATnzw+KYNOxWZTAMFSwNl7BWVexbS0GDYWlJv8RLs9N4R80BIlTSlAG3CvlahtD8ahBv
93D8P+MvgdJeU4f3cpD+3IIcXeIfBFbunwOqWtxYSYnN8TIgwXJmxGV2Z+V3OZ5t5mVQ+p0pv4Hv
iTlhatz8kceVLUTaqV9SKhI30pLDdc/RBdMXbPDc/ViSQXgxvShbXzIp+MM+uo2TbILZiu6UpAxO
ieuXW1Ji8xe+5ke38aNfWseWCbBo8UIRFWPDuIkxBZj0x84b9ZWEIAJKFkabv8vVSMTW63b2i30R
ONoG9SXlkzbHOI83XfyrCq011GgqNC0wKvxuje9mBgi+sg3lGc0JbAeKeiIhohoHZfR4NZZGdp+q
xbzAFw9ByHovzjX3Vigh7SRQwehjs3NrYCjLXk2CofF9bM61Nq6q1OqPSGNp68CCJ4Zt3FrYKgAP
2d9YXfhi+0G0D4DBHHk8REc9oLo4jRnloK67tWwMao3lIGeu1me36cwmP0+Gu6rr3/plsO6MdFer
1C6keR2V+YGGbkBDLXp3Hb1e5f0H1mw3O9blz7aNxUzjtN0BD4zga12jYpEMrxmv8Vu/a+y1dFs8
K1hDePUZRrD1Atxkby0SMN6IIw1AcFBdy2w3jV6UVg2fmgqtC9PBP9VZwqwCsQR3Cu8lHyLJjWtm
5P+hT0JyfVYOTmmjaEwq5ZInGbrHcI41KmnQSKyGG7oYj1R0WHPbMWtG1gDp7o9ksl646yTttPO1
P08R2Vuqk7KCDyxlR/GuOs5J3FUbN6mdmyJ0z32SAjKHjwovql54UXmHnqKVluPuEqlbNhp2IxIY
qGVOD5XdPqL9294KtUsOeZ4nWx3v3s2V80UNOTuZmHbIpAvRq2CquUyVvutUDXOHTZzwDGB/9jZN
Rq9xy09t1fKmRHLmVjh1pR8iTRsn5Vma9XtTiEeJl7yNSvPD6MIZFjed61wJVjO7OAtL6RqcaGW3
ndWJT7d4A7ssiZU+3HqLAbC1+dAI9/g2YQzuxpToSDywfU9M7fZ6mJtQ/9jktwAh8B6TFaSMsH//
OcuAOvfRJm8qBzqdSkXiMdRH/2jCYN6gAzJ9i4PhrHYITTdxXe9lq/rHzlU2v+GCZJJROdhNlm7b
1kN17X2gl63ytS2BMrmtDSRiQNuu7EV0q1581rCt82/YRDxKS/rFdE2a14jeaB+nEczD6jogccqs
+ze9hZTZ1bBNQqoJw9YwdQ5kg14ErW4vMHZed3wxmqQlEUeTjC32s071Ii05IM1IaWTGKFtmtUUb
npdrXCPkGuiCvF1DIpZrXH/K9RrXn7JcA3KKczuV5l9qrgUvXup+sgFBnHGFC1+iCoL91M/VTgYj
sLK32ITgi7SMSp8CUrOgtvEkXR673PWcRvOhXyJq1O/ImAHLldEqLJqHajE9fJ8ON2TfWNADF5Z2
Wm19Kw9/IxNB3QkL889qrJkUqVv1rlCmkm2XNwEyKud7voxUYr1Me43n+atHyvBoIgVS/WgCSIYp
1W7DeXULk/SW60/fKoMq/jwluKyjedrOMWpi84BUD/2O4tOfNuWtiiwItzSaAZrh5zvBhKUxvE9D
03DOFYwZebB/tGXctQfvgi0z8+ApNJ14A5oFWza/ysbjVAaPpl/wxemjnkdc6T/wGdRPg5OyU65t
Y502dfTD9iye+739qmCluk+HrrjJYiv8zE72LAEt4P41O2Hsx7DcwbgnODgtDBWXf9O5CzEoQxzL
2aauV3924/l1mFrnV2fYh9gsmq+O0k0bfwnV7Gy+nTr/Q6hohf4zlFdmdOzIfRTclCe3aMut6pfa
lwESRKK18S/XMQJYx13+gvjcsHf9OTrAMjIxA4lRQlpCysRdpaEzfs9nK2X5M4R3LARDckVfGjPP
19RxAOVZffFNaULvtmmV8SlT3fIcVsq9xZv/SboU7Bg2pWNHu78n5FsgeOq9jIJcRFqmAH5e9GrO
Dm60lBXVV+NGhk3Dztl/fL9MVTwtBFmFTY0MBi2aKg016h0q+9FNN+sZqAItvm/qnmdCkvbqqW1Q
0F76MH/ozcuw6uEDWXk5NsZNpPAs5BYOjd7c94iKvsVEmaqy2qu4pa4T5ccoPdIcCkY7IcJ0J1dV
oQuTYTrYU4Js+aCxL1+yS0lrlpsqt4et4i+ow1xlveoCL/erIL/3SwwEY69oH1B8Cvm6eB2OTzQn
2EwPiOToe1RdAV9L830gwetagUuDk+cStvQHaoQubQbzJHZdCIkqN9Apd6yjXOkS1zegG5vcBVzf
d166qybXP2rq7B87VKFgwS9tdNPPQ1o3rE7e+yKjeguUaIn7MFxROVS2MnQ9FL6hWmuvSfLlC5TC
yYlY2ZeJo+J8rVvu0Q70PjmFMMl8bvI9D3us50lhkIjgRb+e9BhquWI4ZzmLNNtHhWl+vvan5gB6
N+SJcW5xKV5laTbu7SQ35k28dGradJkirQ8Dg+KGK8vzh72MyBWHjp2QXVDHJnmGQyfss2Ls8H8P
x/OlJ82N4dIG4pE73RlZmfGcSrSMyaEHwsiYzLv2unNXsl/0tq2bIniqWBRZsYp/apUqQBhoZxQw
kgDOIR/sB0oES3lpK2r/XNajvdjLqE8qCkO3xeh8b0KEP9ZsNCZwo027j4eNZHIkf4NfqLs3cGVa
SdKnFD81FEHup7ZrbyWkXXI/Vte6+ywP1Q9yrnKVJbYt07dYSOy3fBbvPLZJgwOYnRzll9GtQbuj
knOIG199kq7BgnHGW8eEXcivO6CR8mRiSZXYJVacS1fgAChxgbSurrMow/5szF95O1PA0VP/sW7C
L147qV9Jbvgba7BRMZu64ksWfyr6QPvaNxrP1AZyEqaT2leSHIgtptVLPpbzSYuMdi2zfaOgTgJX
7i5Pu/vRRY1hWF3QcuRquTEDxz2yhVZW2sJtgUb51hSfxWtTRq/BYsroRHggpvUMGbOcjX2Wtiql
6Q7EN9yx74rZbHkT+n8p8YS4+Zx/KYMA0ZAhpfqW9NZhRCVlXcwAJWb2Ksd+tOpzlMAzDnrLebHT
olkluhf/QjJg5ZiF+TuOtQdnUKqvueZp6wqbKwhVjrp3PLTxHauBj+8E3ZE3n3IIUrP98ywBr3fs
60A5/PdxLJeK3YDMFG7dWv2ICjLsvh+jgDpbP10aYVmOSPImBiv+oLEMxKtQKgbzdbwUvS7HpnVP
HZbHH/BM1jv7SUv8U7nMuG5oL3ioZSDljbPzUm/5b/ll+Ane4i7UA+t3GmKoSoX7u4U28bq3uuqp
LSJ7p4ZWcwtZNj/llZLtNHJbz7PvWivVJMO0THfAPm+pOOU71Yb08QtX9ScbP4pi9qyDnfsThD6a
KQKXq5RCwB2ruxpZ7QVfvFTJrgdt6J6D1gF8v/SXqenvMs90104AysMCyndZlF+bstyXZpWE0Vlk
B67ND6MUoc+y+pfRvlB/v3FhG0eh3u1knr/NXdM7Oik0lhs5TZf2MI1oUMipn8XuW1SAbs4xKdks
xcb8OGBGkq+kb7BC/whow94Vw/DsDDPiDcvBHBMW+XKqmu5b53VY+gbF+KqXrY6Rx9/TWjuCpW8G
mC3WrEqOsCnwLfXm9nZMWvu+UlIo4KOV/YwcNglqZd55jv4DGK5275oKEpAupDMbcqINmJXOYWDr
FiS2u6vHUr+XPjlYc3Dn2uzJrarke1OPin5n248S1b6HokQMcdicv11ny2BrOZQXK/up6GoSpH/D
vpIWD5U8aU8XuJk0l4gMW+e2QPwGnhYI0OUgu83LxtNPcwppfbyTvmtIXlIZW13bSEPD94LJs5XA
ChFsSsSThySYDy7STQvzqKswDd28yLZD4tfIyifx9upWDXbEu+/n+ZiXuXKLrhCEnBjHvhtTC0xo
ljx+/8psbL8Ewx36ZVmthgW+LYcP7Q+nMuQUenEcF9mnEdiONwybwvTjH4uPRK8ATbFc8JRYH1Sw
UpPmgCFyvh81HQHPvv8lEY4DIwix+C85iJRtXhY6mc+8u3M0TVlrOkt9xVIApjlpvobjVp4gt9ev
drI4PMHQMgbtuDhobaT5n6MiaARfkEp9i4oWKVmJoi5XncAcy7Wk2x8s7YjbSIigPpe+RlXdQwqN
7ZBEQ/ykALDC2kALf7g5AByb6jpr1Gg+oiDSbvuktb7Xn9QgiX4YRoI8sG64R3Pe1BG7fei30OKc
uIOvtzDv5BApLcTsVPG21z5ybDD0lmjpQ6IXXKIExn3qb/0icfZj4X/6v2qb570K1NuHf3jVNZcz
hFyD8yhYoqhCM0Zi4gVV1A1BfWsgm464U2oMwITIT4c7Z8lPgzUnP21Kllo6QkljRyU4dowmnQ0G
tGjcS8Y6WZLXlwmOrkGpjXUdGHWV6ydEBPdK36k3Wq1PQGqXdLkpOfIO1BlaSTUajbVl38AuY30z
Tl94EcWHGXXJbaAiUOhVCV5hbZ7eoQc73o2NR47C6PfhgPy9aIaIJMi176pV0lr+W5yESPA1Tvok
WPomNglk/xZS0TXmev3rteIBG8Mya3WKiegXXW2f5kSLN20ORVsoZTJwIY9Vuqqeox/XULPys9Vo
Bdmum9juQvuK7VsXI46Vr1jt1gYifCt9ciYHFb+sZienRqTx9buGB3pe1CsZ0rww7RZJtb9YplS7
cKmcyyGRSrmcIkLH9GnRdAPx+cJLo8LzlcAPMXXjE3OdLmcyRc7e512msAl4+zFONv4sRl4d7AK5
f+VWRhTLOS74A7nFpesy6lxQt8uND4PCOWYQny73/WWcL1ZDFh6/Gsdom9u+JwHw8XS0jccy8vK9
jmbQrcQYYVboJznVQjs7BmM0s9iYnNrjrxJmzaru9fA0RC3qOu9nLutgBSrd4Y/+WGZc465zY4/7
thqWVOL7Va5xSkDOETmWf4hV5DNSIIt4hZo2XbSLFcfb6Y3yVLwLWnzQukAvinA2guO6lzdkyDdi
8ydDp8Mg6pbc94WbIwSdRICXnYZfxgDgdSudLnYU2zf1dqjr5bpRoBm0QZ/fSKEStUJrHxp4k0hz
KKb0TCLyhzVn/UtQ+vELe0IZkoNSaa/eMJtnacm1Il95UV3N2HZ9rLzaVbGOF09lWNPxbpws/DvB
Y2JEoe8hm1qraNl0hvEMpjdmN8pDS72Tvn7ZkiogITY4Ig/bSHaj87IbzdiNJgj24lK+bHbLTusA
zxIt86b3S3u8wbEksA76qJn3cuAD2Kuy77lRlj5Hq8z7uQ2se883t6ZXoUHwHpsis3HbmuPttUvO
jJQUmNN3WD4vsUBkSoyzrH4DCw+IJIgvfY0O3IRhCvs6ObRxYJ3yUuvZEevRSuTgqVL3NwbAZDIC
2NL1mZZtYnucDtKMTe917LLgIXLi5rNSHMPFna52sw7knVNF32w3IteYoc08JRRze6MH0+51rNTM
1uF9y2Gq499DlBpHaUl/OXnrJHfZxS2TUAN07sg4bBvLavET02GvhFqBrNkyXSZQMx53kY7sosxw
256iZRJabP3TPqwOdY4+2Aq/Z8zSl8OlbcAntxQY5EAq83QjI5fTZA4LVtiVubOq8FeCsSSblKUv
ImhnlrnOWwttCUAAS/ZV1F4D3ao2TYx42rXvYnSwhIg+rIRUS8hsZ9xj7vgUkj07xi4sVJH0Bpf4
CZxK+hwUc3jKMDFEyhFF1ff+1EFm67/oR2UrPIVtcleOAapqDmTdztW3IgZ71YZtpLIqbdPzNdzU
eO8pIOCD/TVSZvsswjeQB1xyQSp7aeFkeuAm9XZt5nxvmAnGVjR6YBtQsUjNH9InOj29iPzUPthe
c9JPdl3pm7iczCM2Aj+LwCu/h1Z5OYn/PnkfWk7wAqu+S49u5d8s51vpD+d2QSimdd0+LC1BM+b/
aL2PZdAz1z5/p8MFqGDk428FdXx8SBdlryJGjXaKzS+CZYhcG4/N/EbUFmMdyUWgNV29MMj9FLD+
u7ji390SI9ESQLpfosdhIH/6ny8gkc0IPsEp8t91MrNyNaEgumaZ3qh9iQuHNk23cmYaAaOXGNwl
UmUt3U2emDfFoEBXIVxnMpmSFLdV7PbeLvhhogRdD9erSx8EuzAbsy+T39bHCDXQjRTT2kgHZFgh
od3h0fisq+VZ+sMxU8AIJSG3CDU303BOjY8QPrv//q62R+r4S38S9PXGmKv2iFCy8uWXdBohvzFF
7j3K8DHERRa2rKWxsrDYhyygltdC/yTd+QQlJIH+fPm88otePpicXv4s1w9y+dNoCPejgMMHkqAe
ZaatVjX5KhuioV3Ng1mfjLhxtZ3hVZ+UqVb3bhg1p7Rkd2KjnM86f4cKivWMO7L1rBqeswI9Yx1w
6TafpxqCeu7Y5VpG2wiCQ1duSejbXr1GkAoB8NOEwPhJs3xz7fuNta4NFdXg94FrM82DuVnhrDLf
OIF2DPAzttdlPgW3/92pi2g+aOYhLlbg/Ofj3G2ly1765UwuIWcVsrg7NDqRBprR5H7jvzTRDgSd
cpJKo1QgI6O3D2iJfzPNgS2WDPSGi+xkUBrbS2eRxA9m2WJoCxq32qDQu8rjTZ7h0zQjhWGuQoSb
7+N5/MFHDw7NmKb31XKw+Crda2qNnoK1WM4vTae1wGoX+JhsE8B8FCocasBTbOAKbPo//5hMWcEG
k4PeYwKAfyWjcplq9NbyG0gXKZsDehbqyfD08NYo7MXGQnvox0LzV65vbjrFD+9aaab5nK7LpEz3
RearDyYiiA9ISFlgGdn59cs8mZzmrn+HnM5bl8wty/Z76gzlUcLk4JL/2MIj0TbXPuqpl98ClMzC
mfI+j02NVq9n5Pt4qdrU6Cak5TfpxXDlvdew9eJboqLrK71dGS2xs94rj1iZ16umQOClGQf9W9nX
59YJwDIUCPfjJpv91UegEECh+p/zTi83cewq95Hde3jddfUxrFXn5Og1uAucB57lSmbDijLt06qJ
QMyCpA6XkkmCTc3OVNz0he1NuljDWL/aYl7n3Wx9HxRWCl4Wj/fNIrobxf2PdmSjWNs6iqimDYrP
iMrHtOgQP4pQuFoKgriuIO22REjzPUJaMmlIDHXT5NFDgynK5dFQKv5ns52zR75+w2OUhJdHg97i
jVBHqrWTjfJY2p/NrMofI+Chf0ShXGXhfoT7QhanrMaWZ3mYBU9akjdotdCSLmN5rFM8eep6v/7Q
n/UoYDUDZgPDYio4TYE9bAa7G8/oC49nL0PDNY9sEp4oTm5xGRpDDPacxy4wisv+5LoB+bAhiTML
1yTZjFxOs2Qxa6GsvfJwjl9NcN8fape8nQqBbisyombSk0HmXbvojJp1lyCSEM57XFXHbW5o1s2w
aHXH43dtHI3XyJ2No91rBQAo/ORCm3eIm7QlBUTNeYxMAD6Ln1ybWKAEBuXFsMFXGOSJHhN9UfJx
SQFqWeA/qnzki+5pikKRP/9CdOEtMvbSt0iUhYCvmmQdBXOCQ4Xbqr+aeaOTbjhfeA8XioP2ebCb
/IyXGswIYUJc+A/a59CPclxQcMhDdO8smALV/BYXTnXvspfwV6Vb8Z5gvbW/QBSULrDAWy15u4tW
bRwre+Q+QWF4dnoS9hJ4fNypSF48RWaqHTJ7mHcwyrJXkjUnu7TYc4q3F6oG5AWL4jWDUHyC0KE+
cSMUp75wXgMhxGPGYq2RR2j2Mmpb6vz0S07lQMK2AkGVOOu+SShdJGr1SpoGJmStnGITwMUqGeZ8
jWvPvPWUBLaH1znrQe0XYQ1qvTmJnAfYjuGdZpjRWtZ+STu/DehUO+4G1s5rszYjTGEXPdmiQn0/
97VnKjXlChlq51c7kPQv0vaHAoNu3UcZFcggNA+FNhf7iLXeBlbmvNHyYbg11bHcyOPFTKpHPTCc
Z+lv2d+Q9KHg/N4PxvKMslj90zXT/LUseiU/tA5FKkdt8zNgaYTTFjk/MnH5eazBgUnZoJ9WFsIx
dwBF/FuF5a3guP6Eey2DgQvrfOHAXJFe0eCVRxQlslWZb4eFW6U2lGSN3CsxQs3jm7FM7ZvGaOAF
Iz2Hhgy1nufaL5H3GkbtznFt+1walEaVFskPjBj3Vld0r9hZ9PsaDaTl3mk+OwaQ1mLOH8AdDKt+
SosN3HYTqLqtvWrVz2ZW0arzGusmC8aJKh5NA00lEsbuY7GISNV+X620MQIMvsxuIoSJLKgwb6Td
CBIKFJXu5pJlVa38rX0h/fL4fmt/iNcNtbvRs8FYj205IQgZg8UAkr7pdbTnnK4IdolT27sJw83P
RqxRhuBNfJBRcgwJyu25dZZRJzZvjD4pn7LBsRHavpEgSFfOg1ZV99Iy7GgCUx1S9VuujzcGOdYU
7d0cXkRnOR22DV72rP4EoNo/98vBzJG31NGp2kuzr90ZZHbxTVoyxW2iV8dUA1zUiAfC1O9jZBY3
UeEZN7h/UQVd6nCVUUCfSMJqLfU66ZM63ODZQBbQiL/2K0qo7ZYU6MWWUWJlNE8A3i6x0pWnPpjb
amLzz998DXL+U5WPE8as4BnwGI4vTTvCE4rKwQgiP/fvrLL5LCUIKpT+nauUn6Vc4YaeJ2NSrbCW
SIdIQR/9F/OWq0ikX0BctaiP7SI128vyURaNvoJivWOH8UmWmaEfBnsvH8eNjLIqTR9m43XQsRRe
NJflUCJrffa1YX9N+Nno8UnXJd+HF4SHlXm/92sPBZukSG9SvXj1F2ZaGprDTd+OMShIeGtWCIS8
CbWazCdNCLJbs4n6l9yM+gcLS4kq+srix//LHf5KgG78yhTclsLZKp+xwzN2ETj2WzZAKL0F1uJc
kTaffbv86cXTvHEDnBiQBS+Ar+LeGuuavXdEdAb8+D/aMp4u412q8xWuoIv8TX+d675YCSGvCrvm
CQ8Vnj7ldJauWimQV4z1ZyHwyQG8HLSUyUIXduH5XQ7/n5PKkGLjKGxcNbz3iplfJ4udbdx07sEV
vQO9c9vNG0O3B8S9c2KP3V3RVgBXJuWTBYda8r+2a5sHVHWmTTOxZsGMIZo/1yHowJTE0EY0UESe
7iK8108barS4LduGtYdJ/2ybhXOOIg++zXIGb4pDxcM/LNtp+8eAhAzUWfBvcjbSyjNc6tIRkZB0
Mu1tiDzbVggU4i/smTsERxoQPvAttFK7aSgXHjUM06bVFSI25v7BC8roKKCvWUblVKBkpAEA94//
GL1cYRmReXKpwYnVrYntK6t9h5eUqoDld6o+009G/3Pk5Y6IPJlPVhYs5g05XRKlrVYgBcgmowG0
qa2aAHp41k/65nIzSXv0DH1TAOBW99fxy800JP3dRfAiGz24JxpCHkHfKrfxrKm7LjGDJxXvUbi4
RvN1MNynWFSj+fslhaX+9p3+q4o08Zc0zOF311HwmGKftx8HZ7gZLf3nPHbPrSCpGrvBXITm5Xto
xbp12+nDc1Qq67nVLzoCFzzoyN9rxf+SZ6vss1wlju5wrr1suC59aYJlC6udGoFxA/Bl0LwM46i+
dhuen8YrxTodz4y8A1LiGa+Y4Kq7yGiMnYzWLjZbZmgBG7E6MNpmiaZC50Uox5nYDRgF60ZtCm/t
FudY+e9LX1/H8cqwgclL01CdtxBpykGusgdKPNxos5qo+zq0v83eWLyhXvkkGvmvZF0l2bipUoSs
0Khug72QwOVwHbn2ydkgZR051ToMEhA7hsYUaUd9cA5xCBfLcY2/dEU9JZUd/MoTIDAwOEGaJT/6
VNG/2VWOxkCfJ1/rACr83IIa0xqgRjDG4s+Bj5TfSGL7ZSh1b213KVRNneVGmrKjmkMei1k53mme
ld1RAKP8Wgfm97R392m2oPkg4kddrX7vPdbletbYTwCXxl3FL3xbTDzj7ZqSsMiOtUqXHBR9vBE9
MumSQ7a4B8nZdUAEzKQ5mEZ26NPk5tpVKdPncHB7qDNd/zxBle0SbKe9xdoRwlOy9UMflMDShFEe
36dhf/QpIyC8BWqaUrJC7jSz+2f0/OqDry1F5eVKJVkQ9onG4vIB5FV7B7peIa9B5ejVKgaDtzPd
/OsV9ipnH+IS7qsW8Y35MxkTY9nheaEDiFQJH2VLl/TI5cFX43ZYdoTSpyNcqbtz+Chd3KhIDGa8
+mRwQlD9BMH2M5Kq+Uvk5DNpJ3jzfcT7ytVxs51YswgfKseZZQ1GojoYnpq9ROBf9+NsZBtFHZSd
XtnFulACr4D3FWknJHZ3KEcFx0ufn9bPeT8Y986qNMwC4Z/MwkLDphy4rOFsQ/udV8UAutGYHwbL
+ku6qZZ5PKUd/WDkRfjSV9X+DxtiK9Jg2gQzHN6lbi0H5HD6uzFMsMW13rqkPysDfdfVRrrmn98D
UVssahxyRieRAbu4a7lqjcMMaba1qIQFVsRT3M7zVYe4A/VzmPVlUZ+72QkeeAqGD/VyMIvIW5sW
4AIZkD4ZjcDWqwu6Y4mXS9iBygPCAMf/xzWSQv0xFp52kIkyaOjDJyT5jButh4lTuDj4SV3mcsis
j3Jsid04AEucw4eId+W1a99g6b9r/wnKcH5z2eFpYTLv82B0VxeEuTZO0UNubmyMxpotGjEIQC7R
vdPs3yw7DTYw4K5z63loAvs5Cr+0jT88SU+aDyPoima4kbGgnPKjUrokwgMQlpc9FNjneXeFfOTR
xO1/bQvU4wM4pG3yzxSdgv01RB+xW8b6Jj2IIR46kBZQ9GfEbNGrCYoAS75QPclY7jvjZirnZi+j
kYtqfRROyO0CHH9RLLW6myLtMrWetHqVNQsWegzMNToSOcWbxZPFJqdxyNzkrxBdjGZLKgdAfqyc
L39DjDO36Yy2aV1oNvVngDopmMeHMijruxjW+hXOI/0qnwQOGrEeqiAfYsmEfIj1F3Pca+xUjr+B
eAM/RmLKKO7gYo97ZVIKloekdDU/+9kEY/VQm3H3BI7yXrqjOn6LEtyDPpcfowz9XrpDqhQ+oneb
sGoMZH1G76j7eJCyvDXAT5TNmox3+S1ozFOWYNzX9sPG0JX4Z1i4M1+OKHzJks7d4kWI0fCEuiRq
tu2TjWrjIey8ZrGaaJ7kMPJyZdXRq3s4I3itxi7ESJSvH+IFzd7Ztnmpt9kxG/HYnOcbKbpJ/Uxq
cB3A1RH9rmv3bPoB/sj9qwRd+4vISbca5lWb60CPBfffRc2q8SHElYW78UFVrFFAwgBxwGPhcqZF
0x0OsU+phVzutV8GdfYhtz63eWguDgzSJ4fYhTPaOfpv9rbdfe6AVCxtWF3kmV5HtZ9vSc8kazw4
ytdqRBfUViLMNuymeIUh566c1MxOMhrM5s7TpvixS9HktDZp4SdbSdHMQ/jLCiv/IPwP4ZTMsC93
luNZ68sd6QaKfYa3cZkgIemI87KCbDFmx5hJ5bbvnOUsUgr3PAQa+k3x7J6n5YzEg/txNDY/k28K
1pjUm19QItmI343PWnUT1KN7GrVKv3d9MvdCNx8VjAFrLfk0uLhh+E1r7QIg2mu7b50DODpzHSiN
v/cDXpC8FtrTgJWyvFvlnRlF8yeU6PKztIzFf1kb4RXK+9VY3Jn5DWRMDi6GV8Cz8pBvxpCQfq+t
cN/nnfHYLgfb9XIMslX7EMy8QddNZp4a4L7nS9NTDpQB/QeJtQpeHr417GR6AbTzcS7D4NbSxh9v
4dHiZ03acq11LdsDclLTVquRjfan5eqp4qtr+Q1ktl31r5OhY0Cx1B8zEmRrpy2D7bU6KTXJa/Ma
4joJiU8ZAWpDJUDqna7WaJtprvQlydYb1WuYDo+sEchI19MRE+3y96y139tyRAOpMv11zioCEbBy
wSrgxxnZVUb5FUJJnhvlExTfal12Digprzhp81DjNEia12ZRZe3nyfmzoj0NRbRJAh6C8p26HuCu
vLBNrI7SJd9UJ+Cvafi/pIcCDyKGQY2pnz57xUo6a0fZDJ6PGJYxwrrKZ9+76dP6bCw6iMi5Vv3q
cnoZNjCl7LkfUAVZwmGQU6WLUcwOSie8N+awXilKqe8NBBzvB3T6zNU8oWgVGwrucUvnJXA5M6j+
HhU9f/wQLKeNhdDjnLTna6zjKtZN4zqfBNIkEKY4C9z1QM15nQvkCYGv+FaG5XCBNQnC6TrnAyzq
Gn7plGtKeNYg380H+46D8C9b9vERWV8UfMdf6rLLj9G4RKSJXMPdiH2IDFzikr/j3GqObgx1/DW8
ywO33CxnjcL5WYmMXyaQxr0MxqItLKdTpKentlVX19g/5jshlldWmeMW9n7hKQ4PGjp7p8bplXsc
TOQZdeWndWE1rkrLL2+uAw2ri30JbmElfZ3jzfdVcpZ7vYBNgp3X9ORTobWORq3Q1LqnGvfmYm+H
uXb617/9z//9v36O/x78VTwUKS/8/N/yLnsoEK9v/uNftvWvfysv3Ydf//EvS/dctjOOpeuoabmm
qauM//z+hEIO0dr/ABQ9FlGQp0ew3dnWihIodC5f8iU3Khl0yZwbMHRJV+vPI04vjZ6OLzpv7wOu
Ye4Wm/X5uxwoV7pbUhTaIc7r6cWz6v9D2Xktua1rafiJWMUcbpVDS63O3b5h2W1vRjDnp5+PkI9l
e87sqrmhiQWAklsSCaz1B+R1ZkqrpqUo/BfjWfPBh1f9gDSuGatfUT99HIZW3+nJZMNn66E1HNDP
Mw8I2h0Lh7we9uWWcc7wCV9gTe9v7ExVdKz+suAOdcgNJW3KSLjjXjN0weBjF1DCANeyqAMrMTej
FLklFacIJ7fiJamIGMcKDsmIPjqwsnQL3CG5xqIxOtkK3385Ii8n+zzgfHybBIJU7OSF0hTn+X//
NFz9z0/DUFUPaXayNZZrGRqfx5+fRpoYpF3AXRzSBJzPaAXVJXWrioKhVq9w2y3WMiYP+Edop6KO
ryF05GBttcCvdbOOV1Rc0XdJy/4ePk13PWDIkYEVzXnuAqxG3CUNe1DKrbYdo76O1k1dfke3d/VT
5qNwa/esNEOwDFWyy4hiQW+8tSk0UMGagvq+ms9kh16SH5AxN3MAIrQN3noyeJ1dWI2OYsA2tQwf
KjIbxusWM0MxY8p/bjiVhmd9qhk/N5zIBcagjqqDHConjWbNpjNsjYN8BMKpqPe3S15jXDKtPPsi
W/KSbT7EG9lEzy++R7HoumeV15WXBCttXF9GXtLTFR+NNza9Oj+g3b9/1IZq/PVZa57j8JMjTWxY
IMfVv355iuIamI1l4S4qVO0wpC55+xp3CD1FAxgHA3fVhCN4Hj8nXSfbY5vacGOe9DG2zq1ZYJhX
45+7RNKqWl/bXqTUdx7Cbk7U/mdMVfMpDDF6uUZWOOcQ9Peu0kRPJj3xnkcv+YJN3vRpTOIZEyXv
ZUSkbGMobbefysB+4F7PPcxt1c+gaeAGhPWHH1IpnMhIHrHS8RF+qDHunPrpE7m5ph+jT9u3vaWo
2uys+wNO43zfodhYFZRCSH4mr5YEtb3wrF65TEmWIkqPtIfppU9IowYHAzLcvTyoFemGMEtqxEkn
Fw4t9C0Zk72DHrWbtjWCZdV1zWx7yLwwJxuBr93pGsuGmXnZ6fo+6IdulfRJxNM/RePa1xvyUHz1
4aejhiMPOjmF2mZbK1uT0w8n2xqON8FrC+k8/JW5e18vMriUmWsWEevbRawcDQwgCPH1wmlZlnty
YAI3wVgjOYjTAbd3jTJSrBVnkeJL1Cd6ge1JWZyLOdbARucx59o/wiaKd9fRssds4jffaYGFyLnz
DDlNNmHk3is9QD4Zul5Enmq5s9e6xoCoYnBhGZNX8XTjNbejrdXF8bGbACwMvw66nSNpgKI8WGLK
6H91yGYYNLBoSmDFsiln3MaZtmLsBbq1f8VvzRalM8fDzey/Te/tEdaYAAApJzitPq3CEMnaG81L
rZyVq4TiGCBHS6FcEsRm2tjc4c8dt9CVVGadhMsWUv2i5GL42kaltajrYrjXzNQ8VaXbLWXHJKYz
4vTZi2NN5T5u0gQ9uUJ8RThT9mMQ3y60wtipiI6cSUI2Z2dwOAB+X5ug8pfW3HQBRJiI0FPSVgFO
bKwAZPlKzlHL7N7AK3tvuq6uLeRwK2JHDsppvpwMXPv8srL3pt1croPkNfAiyDawOd2FHN3B396x
MSb7T0Y3fiq6naNjvFe0+l1Njhklf9d8SAwEhLTo2ojJ2p+MNt3LrnYeZHf8+Cj0CdzPaMqYyf6L
0iJsZNmUHeas6IyXRkpqm3EyppP9wMW+z67XkxcttIBl2gzZmV9dju1jkGpB81AZkwUS2ZhORYDw
lA0EZCRrGSo6ag4tVDv8ZicsbOPSuO981biXZ6Uwp4Wtu+M2QpbOBgpCt6fmm3p0zLtrzFHi5i5l
AS87r7G+pkAB6RbYkHwB2VVbgw6JGPcH2fztVVKSI0NSHYb5hWVcTD280W72ZfMA7MzxIh/JB3bh
92sMeOfp3x8Ruuv99YjQVdf18GtzLI9T05qXC78tzrjf6w4AZmOL8ceM+EptLd0MtdkW7/4+Hsr+
gAyXfzEVxEibvhSfpqpuS6yN3iuTR0mZT7+PINUzvBcCE7Os0jzuBxTQy25Ag92t4QLPrLwpbNql
7JWi07J3amEKW5lq/DbYc1D05ad1cSel2dRRH/EkcqGAJ2Mx32Nd9GPKQX+I58NgAIiK8ereyVgY
Va9RX+nHwbW/JdA5D0ga6w/Xg6pscWCPz7Ilh8szeR0taehgBII79oVVbnHUZq13wwvbajHFaEWX
ijY/E1F9r0eV4PV0bgcpDJr/2oNKozfpvw+Yx8srT/Pl5STZlGcyJpsta8+17wdY1vx6BZQyeM7+
9mL/17UsvX+ghKBub9e7vrt5wu9v/vb/yMOs3jWGdry9reuU2xD5vlIR73UBxC/2bP/ENslYDJoj
Ply86JawbfojiETndfRAkrOwR11mHDbaTE2RKku/aS9dVZe4w6EQPG/xbgdk/YzlaLkle36ILLLj
donBQ51i81eP1dX4b7aBs2zh91/szvhE1cLfj3qB6xskmAqjLF1dOsrsAjeZKfko0SyQ/evyxn0n
J1LsxlgdNihWIdzV/UhaxbmG3T7JVnZp+1uh9Ua3mESCk284KN5d1Jf5ppvJH7IZzzF5dh1pF4V/
12jUC1u7Mo/yyVI7JeLyoba9Pmck39hqdWDkka7/8Ed1+NkzP2jkmMgy6mXVWkj2se7aGo2D36oR
p2+262zbMTe/2p7jLrE9DE5Y6QaXMiYrXOBC+tWHZdqjfvPUWAOWCFjlrWWcX2nQ9tVXCxOsdVhm
1j41zOQ5UQR+iVOwnirKQ2yDZ2J6glWeGrQ1GA2k0q5Bl1/WsUPzRsZwVjfPjeGzdRoj1VtwK6xh
ZxKU3WXsgTHxgOUvzOs/Q9Qm26JS/KNr1PEhKXNyE51aUenLqg0Q0+SBG36xAvdRv+StMLCH0JMv
tihfwSxh9jGkK2z+huMQ4o/aKop2tjOdevmQs5TzVP18jQm2pIuo7/Yxd/9j05Y/O6r5zMwwkYfc
yLdPjpNBOY9K0mcQ4TpStmFwjuM76VAboCSu+lZ41mO4bmBmlY1sAmOEolTl0Xbifn2WzrUhT+q9
Hwed8nRNzGue2QDpqS8SLDkkSrVK4qw+Gkx5nuMSuSTjcZ1f/v1Wr7nevLX7bSNOGkyzVQdQn2ax
GbDsv7Z+ap+nbNI7fTO0FIp94H57rakDKkIgimyK1l8RslrVXZz+sK34R2I27UtshrCyS4EgX55q
Jxe0/Epxx/59SrMzT8Tv08RyBD3BZjVSznnDlyNao64qdrJpOuyjQoob5D3pNUJzleH891RovfZo
gqiX4bA2yzuzt01k7PhUi0FM+3r8Emit/aK5Q3dpIwOxbrV4w3jV3xs9MhHxnPENlQK3pVRNdrK3
6KI3XXlqEYx7ki6ImnLfDH34KCNNWaBaPPDNRkAuyymjXDvVoRS7MADj7elpApj0P4ehGN5Kfthb
N0HVICjc+NppoN3Gb+dXW3bLabiOIFxrBM66tHJrYWredM682lzWbpi/9KMQSzFZ7is5BR3t5HTC
hARcSIHlzhel6T9VgITfcqE+tZipfufGcQxVP/oH9NpGV4cYPQQHMBzrsngRA8gbVPHaqGm1wK+j
f3ORoIOS2sLJz5VHBK32MoylQgh4WXlVrfqu67o+31r2hMqBL7T9HMumjkSojgDUwkryhN3OVik0
/xP9cvKv6RQ/QCzzdjEKzjvVJVXkloaKrkWLNLiGHLj4X0PdQcQLWzPBuc/jYSf8Nd4JocvLS+uQ
iXZ62Py89B9DUTOynoPW/YymSr0LRTuuVQBuL0pm/JN7pf3D6l9xvMi+5y0ZuzhV0ycoU92imKKX
ITTIfjm6t2cpmDznFqqM0WQANzPT9LnDi+YMYvxeNTHhwi403NVKUFwK4HRLHeTdth5aSBFKfzen
ro6y5WjhaC2KoruzRWNsqW1+pKmivgJO/WrhzP3DxurLrULzM6tyNtpVGz2ZceluWlU4hzDHDcyy
gSZl8yRsr7468ySghYti6H9O6oPOXqUNesISpJAgi4kMfHa6tmDV7b1wwmt1Bj78OUJPMLaKlPIy
GorG4rQ7XcF3v5pXbF7YFDBVwPmqCHuDPy90pTvnkVY8mBSjtG2rdAI+UOnw21Dtex/p2GPniDsZ
So2uogSR1uMajIi3jFrFJsvBQQ7OHL6hqUgRyezT2ln0ShUc9BYGNYTvB7nB7d38oFoBxZM5pCgQ
xENuPrfNrxmg41a7lIRvk7TRM9dV0BorGVObdJUMBhLudXtSTd+61+eDPCv1xua3VxtL8lTabtBg
SMg7QdQEbKIHBwfoogqfXD0sH4wIdcz5XiEPqZ1qK88jwyonBG5ZPPiI19xGyGuIPLfWnYDN5mnP
Ltp1h3KwsbyRzaYR991Q39d8RdulF67b0kqeZZ9pJy8t2jJn2XIqpPNxAts3vlZecC3112pQaqus
b1DGRWeIBwWZ9v213WQf1pS4l9FUYnA95nSMO+vj2nebK3tTjAIeb/NlDIDWeI++z0KFxDOOrIn7
nLccwzN+bJKo3DaYuB2myZhdeKhNZ1iVvk2l9Sq/oCipL9Vfk4Shlo9+CvoeTbD7UhfibBcK6ty+
+SgPwo3z1aRkLM+ttjprbZq8hi5bMiwInuqhDF/BXrdj8ipCRX3qtWbJBjF5zYKxeZgwv5MTVHAC
9zbPCQh8CAwjooXXfYGk4ITIkWwW5JqPVZF8l61hHtFbuUCFpAyOsUXdDC/lTeOCMh1QjX8g6xgv
MVR0Pq14L+9dQ4bqulFZ3WM26cpWDrVbO7wOzfPC/fSmXdvAoDd956mepQph7YdQ4912K1laGdAj
QPhaexWdl723pkA76ffB81z0pU4pe/Vj1bFhF9RNPgzDT5bcgvOTGxXVE3vmi4wr2tCvKzeDjg1W
9wPjVvRS47Wa50hyoja1LMew+jrkyg5jbv2fEltA3CCsr3VSKotsKJ3HwavGjTXE+tGZgWLtgP9f
FKS7yLfSndxuma7frajWiJ3cjEEw6ldDNf7sTalFrzJKArDK9WQ1Zvg2wq41XoZMJDtl6H5venOz
Ul39Jbean723ppxb4CvzlBc8HPvQZdUjqJjYIQxBDCs+oq7cBmU/fgef/mP0U+fZ90J7E+U5hYOq
AtvSUuEUiCV8i/sfcqSeIis55dQLMpSJtl7N6r8yi/JA0g5L8TZqlsXclLEAPO717N9jBWXxKWDL
yirDxn8dBK6KXmywneZT17LLZZ8NWMvXQ0gBNY1O8kweBLCdtTM2+krtZxkIHUULNcvf+xKTRLxC
u3VTaPm7A9ZkEZeUgIWoolfDQGN4Hhagi3ZI685ddmPywc6lUZ76stA2FtrybF+s4UsTUW1QwASd
9ULNUfyhQwp9q+Ag0apTfnZAASgXUuxbdtxmyA7PIqczmeIhJAH/CIF0z+LMPcuWD9do5wddvJRN
eVDq5pWl4+vIbX5RheIfKYnMDdI8S26hPPRuCKi8jfa3eB0ll9wBQaEqprJWVEd/RqkqX6SqTdpx
NWq5/8OyfLGIOtN9VpVuWBvRxhS5ffE6z0QKKVTe8eN51Nre+ccbvpdYq323bTddVPytXpTBweHM
JQecG9aw17Gxg27YHiyRiVMUhC5rUjG9w427u6Lt+wJ0WZ684VBVLrXIPhhhgYhEXmSfU5fvmhFU
Dk+wU2H2oFzMpL+MRep/6TRNXfjY6b7kOCCvRtYjFzHAcNAb/a1Gz+ciD1VX4gmRltXyFpNnE4YK
kwDOfIsPVqutM+Cqq/LXfNlrRkccZvp7TK5jbwF7wpt55AtW+/pSUwoUiTwv/SbU3jiiBTo9+hG0
cMUk42bY06MMqQPK35YedBvZlB1lpC9avPwu2jysimt7Z5kkTWoj7JAL5j4kWiCHRaxeVPZnR88H
bhkDWfsWPodW1n2LhshaKYbrHMOhLC69iZpsD4Xrm9rbp8G31UOV1uXGjH08aqS26PUUflu8q0ak
sv4yZZH2LDfF0mu3lDG9ypAaaZDsAiU7tshArjOgeCclLJ3lmKLFMCXFXCr61QZ9CmzIAfNfAvFY
CI8aRZvb8RvaytiTpt5j5o3qU429A8+++A21zODkdFgYyaaTaNRr67ReZ2OWvOErThEeOi/uWAzW
DeMLhpndvex0LGrkg8LqJg4fMhheCxUj1JesVgd4wEp+SVicbcdBT7D21tIDYhzqLu0KnC9i21pr
6tg8iilUcWcUwxtKlPFCHeviUzGzXTw4JKTTlBJR0c9Si+JeH7Xiqy3SYTGEkfkS1Uq+6vPOuUyW
B3Og79W7aUKFtw/ccM8n157inEU8VHj7IQ5tZzkY3r5syxp59LC+C4RKsWQ+ux0c3yk3aDaWi9rr
cJfD4K2huhNnq479lrrtWO9e20Wr5kAY50EyWKZ5tqrmIDuG5q6u0udALfjb+KrzqIae/dghbhaJ
no0M5f7HyTG6Y2Il/8iWPDR1ZcHSAvgox8dZ1Jx9I72OV5TceewxVoVmN0RbSNtoUbjFcKjjclyp
pZofMtXs3q16l8ycsNrS8703NNm6k8yxPPqKBGX24MQiXzaDNW58/JgW7B3yD21gvdfaMAMHWJfv
Ec5Vc3hCCB+/WHTKrk21+Sfo/O7STYrBXan6To6r+LBbQXWzjrt90NT5R2etAWWr75lRIV8NC2kl
w5XfiIXZORp1e3V8yJP+PWlV3MMHt79zEcheT2Gn7QRb8XffxwuHIvwLPy8MOxNywHY5We+944qV
7iDBi8CC/T4i2uAG+XvZqfnRhciGQBnh2oe51JowVqIEetGQKenax2TjdeBh/1qgL/ZgTyUu5IRI
rcd3OnurhWy6kx/vsjAPrhOiOkL5nUf/TvbKcTbVoS05qwaM9vQeheFwjAed79d8SMpskQVtfqHs
5TzYLaaRIfrqtwFFBSrJKWAP3mI+OczN6HZilSZUsZYa3COEPEEhyqvIgbDb/8lRfjzIloyHZrXK
dPzaGtNMV0Zo99nKD/Ie3puN1D1cZm09pmm/MG19yLCe8rs7LSPrsEFFeadZ04A7FbFJ80fleirn
+DFEKdkjrybPekCnsWAHE7lDewkE9ORRCfsvhiVIQpdZeA56zb9kmolz8NzhRHzJHE2B1FGH3QNZ
pX8MJLm+uKJol7qvJKfKLZSHKtK/XS80S+iq4gmXzjR0p3OXQWxwYrwOxDRQGwJxpy/kaVw0rzNA
eP9bLFCEddDdALUY5qJXM9grPKDDleXo5kpOC4zO3XgV3EZpr61h7KbVIryX+qm/QqrlBPdWXdQP
Mq6SPZWjZGiyao3yOkQnxG9yluO1ttDrCT6EmxZPlWqlR0NHsNl1tBhgk5W/aoqF+qMc7JBMhsXf
LJ2wTQqkZnWkKkV3kb2icAI0EstkHRpN/iTCOH00zcfrUPDy36Kxf0ObsLi+sjCq9mxG2FDMLyyv
UOXFzzdzvaAWieubkU15yOPqtzdUpUG9g5CBkff8kvJKf76p1mnvgiY4TaGXXJCiTy+xarJ4IJ0F
9hsa0694W2sUooVfbG4dLsX0c5RT/JuHyXiaqjF8eXfGk3BLLHUdqwY4yGxiaILOESey3o85bCWA
ExXLTvJB0U72wjTz77Geha7eHPOsrw7UcbGswot0baEtZu5FWQ3rMA7JAINlXfl5GG2kFpo8DFTP
ViV2GL/FUk/DPwC/0E0e2kAKMdGozKHaNEZVv9qN/lQ6QfTdjDRwvlFGdgU3D8Fy5+C5cXQBLM26
eh7R8x8qcvVTq8lIW3rT3ns6SQ7KudEmsnXlNY+NSxX3CNNb7ptFVvKlw/pnY4uq2uiRcSmRSoYE
W+CfjR/PexZZF1Ro/R+VUW2UrBm+9jb8OZ0lxYOWlv52TMW4l5NiH9PtVJ+m95RJ0q24a4oN7K3x
t0nCiPxtP0/K0NS67yMV6vg86dcrOSOqAatmNNMPJKC0ta4kaPHp/NZL6DO4WSTisw+Q9/zXESMj
kCT779eAH55+IuF7vQb889VkB+nJLz+GVBEXedBheV9KiMKrHJryWmiJ6/LMaMN7hsVTy3pfjhOh
8JYOAlNJTOW2HdyVmTfpq5KKaJEpmvYjTg8iM41/LM19a6zcf7MmFb0XE6SyBkhvpyllt5eznV+z
vXm2qqb6r9meC51uJO3B7Q/f5dZ2FpI3mxUR2O3JSC9aYE1n2SHT2MWg8p3F1URC6ZQ2ttahQwm2
kRQ4/bGOUNRM9E1o1clO1Zrkw3Vf5JalGljA5NlMExmd5MP+PfzHaLmPkaPjXrMXfV1+tEFjmXvu
p9ldMx/MfBYq9RzWpHU+07w9NkwBtw/Wd0n6qMW1saX6YW3LeYc6afmno3IH78xOf0FU8reWTiuB
DwiGjJ3uPFK2wqodPjPlyWMrAm5EK148VIcm9hBvQZDomLmN+bXZ9mmyplgw7GQvOlLUy3uQR2g2
P+lttu10z36LDG08IMZGzTuNyVsOtrbs5/crCfySuy8PahM1u0YzkPHTZvH3wrCp0M3tG9NfL7Ia
jR5Wr1bQxqQPU4sElxdDdM9R2rfMJxmyxzFfVLkojoANrCdVdBgO/DkB9uOql071VlghmVcnqzJH
9t0M1eku8MMOJjdypfJ73Yin3kitr4Bnp1WDPS5aQnV35gvAEyMUHzh8zfBtCHmkLaANGt6wkSlL
HZ2FB1yYFvFY8MS89bqqHq1tyF9bjfIPO6l22LaNUbyXbf8MrK16GISqPLiOfxnMongHc0wRTFGs
tRylsz1adLDuzrWZwBNES+LYj8ZKdtqZpexVxwXtNF8xSRUKABR6jrLXefC42KHU5uFkCQ8FNdLr
oWTxlC1ubS23f/ZUMMcX8DzFms2/c7jNy+rQJSM0nPUMwVGUle09CuHVY8cO6METjz66P48yksIm
2mVOHi9lU3ZMYYAwQBbpOxmThyzfQMbHmCaBfy7cdlz2osyD5YTK6R5DlGIBqjx6kIfeRaylz8r7
2A2KgCxR3d/rOosv2USNOt8A/cuXqllbKyOy0CrRI3NYxIXXnOShzLP2NM1FSLBa32XIL6bm9Ns4
x4+jY14CtJ7HyiEpuZx9DDk6zjX3wE5xQiU68d2DPLi/zv7ukcNDe0yXqIwinDUPlDF5dh09Rq2x
DVD3NYI8OkKJi47y7L81/18xL+6QpnCseHW7HgxxqKYQCxQx9id5ICXRn/IZYl6AqeQ+665vnd6v
YTI2qtiMpoBZ5Hg5E3YN8tPyVO3L+E4gDCjHyqm9FfzC11NTN9aDUWkAhU31LjAmfwVUBePsCNqX
XUdqu3CiDhE/Rdc4lwPIDwbXAWZJafqnoFXmNyc2NuIxUpXkwawfA1TEE6T8VLH3VVtd6Caq5jHP
/QITwG001sbabZ3wHbFqatWVhzI2idQ3TGxrfpjvVaDFd7k+JyvDInrvcrCBKgCNvWz67XCXKmhM
tEBCH/pEe7JEI15rE+TfAEQ0oy5jVwCtZNPCAtde+K3yjhqntpcxp3f7e7hiDDaKvUKZ4yhbMg7h
TJwNfECl7WUUleFxGhDLls22ct1VobrWjoWqQQlSffaAJF9yPA5yR11pY+qe2y5HShPjIx+Bifqx
wrGE9BDUmlWE+Ks+K+T+RooStqEeH5Kqe2s7xYJF2gePk+pDBWiAxbvBYxalwSP2niES4OK77O/n
QWWbpJvOhVUtR8iOMD572kMROy9kLIuLq/fBaz48Sc6KjtXuuVbzlOwuBc1RbfLdiC3OWja9OREB
DsK6ElzmSzi2CrcA4s8a28V8Zbam9q4kw3X1hN4DsMqx+zrURrm0oil/8IdAoczeDPtIN6L75Nck
vKyvk3KwGXKSQVonY+U1PwDkE0Ogbqh7oXiQLSMFg9NAUqMeyjPFcqHXqmYKsnCeIGNZFf02YQRb
3OB+mJxaU7w0QfwpZvnBKvG7pQ0y8hSYrfVAKut7UerjF6SvsRFVUN/oalN9aEPjhxyvN1q1DAzK
WxNOmw+li/m57AhVTDyLoR5OWlQUs4laCD/GN09h5nobTdqLzYdsCBApbqkzzs5it7hs1lbed4hk
ZM0KLzIMt/8cE4HQRRuqh9VtCxclX64ncKjc/6SKDa72bZyaV3UwxXvb23PeiJVyqaFo7na9uheR
Is6BE7LJ02L/RbRQJ93JrX80Kgtk0/znz9lOZYbX2aFt/j67a4Jqwa5jXMkkDDZD+TnCveIMq05f
KphFrrq2g1gu0zFlE9prgDyfDTqEy7H0nXvkc6BpC+jeLJgoqRshz2m9Lp69wTqPmOuB6iIdO1V3
aehpH9U8cWomCoGO83Ni2I7dxYvZtg6ulx9zfKSXlWSzh2PIO0FqpycFvb+u/SSbYo61c+y6PuQv
fG3KTvyGvX1gxv3aztbAkZ2LbVfAKmK8P2+t1l0BK3cvySDqBzTd6gcio9G+1X1U3APFje/ZW4iF
EVTjO6k5FE3sno3e3Gx9TAfJvD/JYX5O1TA3TYSIcRNZBghiSoiaJfjbhsbY38kyiPFnU/bij9Tf
DUkWrHWj5QkgzNdRLZIX6r2sLEGL75IsDp+LzPiUFuJimF6NUv85QFdsyHuRsVasoH4oqWVdxubJ
rlBkv0W68Okq5yH7acmuWmv9rdGPysKNHIbbJIaiLsx26fyXsNTuZ6yIimwnm/6vcTKmRyrZq/KM
ELf7GLXpoS8ofssWJjnKrhoiHoENcutLq3c/Jl+IO9mrO3WBTJZOOtfuRjgzrJw7ddT2sikX0rIZ
OvTemrI3szdXzIth6Bcr1MHx8zJHpwLZPGP5ZUiehV6lHEXQ7MjUNrM8S8mtOg53BQ+ZXWT7w7On
5V/aMERSMXU/ssabnuUAtQ8jFGRggbDNuw5INf+jdPufA+QVwl5PFrML4d3/HjUoZbhj1/nzMg6v
Y6DO+vnrMrcB8o3UovqiG6J4Ymdlb6pasSpytZN/xJuBnZlugdewWX4dZTAZ9E2RWeX+r7jslLHr
NNn2XX07ZSikbluhaQ+aAFwO0VpZGEPtfBQe1C6h4yzrdRiBsbR870nJ/ztASFc99y+qjul4nubA
0DEsSCKqrbt/okHBbWW2rRXWnmfdtAsxZ5iWniayQ83uY7yepnwM1EzmKInTbl/AqtH0NtiYmDus
taH0nuvQn2sjEwgB1TZJ7hELmyy/q4ciW1CR8p4F7ohkDK1D62CJsRQLsF3usxwZTdHR0TA21eeB
deNmKG1A25SdiOtZVKZccyeb1E6UNUkpZS0HRwPWLm7gfjho+i6hNdjPlj2ydWnIssumYVH2gvO0
KbuKEuM8QuPNNnmYYoNNK8qSVzyi8rNsYY8eLiPdjA9tO8JJJFV+MANv2A8ktlYhcrq7tgel5MV5
ueJPhJZGgyaRqHhu51PsXXv1wLNh/bXFXg6eCmOpuZiu5eiV7dtmal46RNdXdlQICs40PRVrbN5X
ColXNC/gM4JN2LcIU8+9etr6m1z0Jfsemoqh+NshSIZVrKkRjDw0M8n6xSdnPrBWjk+TrXqH0WtX
soVM2s+4HHaLsTkE5pewnXCd/Eebq/lJHuwoL65nt5im6ZchcpzdLUTCCQ+z+SBjSEXC6eEeRALj
jw7Zq4x+hLJFVB1IY1j7a8xHfNQLgLdOVvIUwfE+ZWngA/qGSbwxYqDxMvhbz63dQ5T3HDuAzca8
2+F6BUPM4s9me9EG/WfvlLvIGQW4juiTUB9HdJRKM3+UjYSb3XYMzXEpm+o8ILXLTw3zj6MMybpb
biUP1myDIkMZShUrSJIU3edY04ThJe+KVcEXjGznvQ1d4i4I+/6RdBSgeAGfRDblITF10EWVE+1R
D+0fbZsNnRA4Ks8T5AFZLWSXeJaj/0QM8k//GEXFD2uYcBCfQzq20OcS10TZktcZEH5YO06cr2UM
cRlSxIXlbUQ+nRwEjk4iKtrHsLKqO8QjXmSrcFVgXthjw49FmEvG5AGxqH2HDMBZthrIuUcvqb7J
8TKEnQm4/cp5NZKeopHq1l8687vSt8b7oAQTnn8AbgXsar7tOjzn0lVfUmcwVoOmh6vWFV+sKlcO
eMlmWydPhmUm2gIBurBdapN2iXpWCooxkS1rKvWj06KT5grvKcLzCnef6SsY8HpbwYDjRfppjZJJ
txuGOkS4IcP+cWgO5BBwvhninZoF9imw/Hg7sKjGY6lzzpVnvOQVWgxuwxbD4014Wp3ua7yr1l4P
Y7CvxLa0zfpOyU64loh5u+V1mB5ovKPe3mlpvEmMItnFpRUDI09R4wjGRTFO0FCy0H5QfVyvDVUZ
DlkYUZF0tdfSGZqvSDRzfylM9VwopQWoJmAd5BbB1nQqbd0MqXkPKndZjHrwKA+IJKj7CZADF/9P
DKRlsq4KqwKC+Z9Y7+EsHyqpv8fJPbzODWqDFEOaXuQwFSjbHdXt+9sktVR67j1+iw7yfyYlkC+X
mubEWxkbUR2780Pv2JlgNBZGPZYHSqKY38h2PiMvZFsebAWobDDiuo2iXLq4HnXM4g4aEhCHROk0
dS3bemcWB3kG5Zyh09xfy1ky+nOqWgwLX1D/kU8i+ZAKYh9t+fkgY7fmLfbXuFg+y2T3/1B2Zstt
I9u2/aKMQN+8gmBPkeot+QVhu2y0ib7/+jMAaW9V1b3n4TwYQXS0RIFA5lpzjvnx8mv/11vwZbU/
H3gfL6XsAdNhqCE99TQ27eciDongSJdFYptR5q3r6+514/rqa9vXjjSugRd97f73W3yd/XkkvPN9
hbNvE1SxN4Sm8yDAhz7FWX+EEvEX8sH5pvTkwxh9qPkNIh/k6TJ4mjNZeoIqzm/T+F2GI6KHgZhZ
7uLRA/dB41C6TYkTLDIe+kGShhm36V+5c0h0NfldybGHdRXIJ9GWzb5QM+Ooi0zDoAmrz0Ho+yOZ
bH9WiE8zXSTqIUAD34QNedbnMnshXehoki7xHmV9vHPCGtXfQIQaJ9AvDpPwRe34ZnZN8rOlD/ii
9XJrG1Kn3Zm17+mcbsfOEC9DM1eHWJheO9rD2SKH5QyEPzvXxlaT7XR0s3xpuVLxoFCZ+7pVuwdT
y4/xnOjHLgT0gIasOpeW/raIHtYbe7LUHR0mgn7wwtNz2kurhZwm1Pg9qWnY8YE+JnF5iCCPXSmb
EoJiZCQyzdM+L4dk78jZn0TbbCu5NMbLFrgR4rK9HoYKDTAU01w36XESAHlsbLFADZyMLPTkUdRq
dzAmRjhBQqEfDbb1E9j+ISloxkdjNFy6FCkmz5WNFESCqZP9ew6TB8MVBj2EZGMM6UsGsOIHU6xt
EjqNR1k6uxZlOFwDsJIb2HniR+GIcxB3+asFW/iQw/HbzzZT+B4hm1vTV3fi7leJJsEbnbp/wKrp
HLMpGXdJoIpXFAdX9P/VBVN27ssgNzYkltRnBPDZmzJtuQuqm1lywcCNc30zwuBbacW+qcb8nDk0
s+2quDFXJIq5DbNNo+mGr9JKuvWq4fojDFLXKv2hsfR9Fxvu1dKUN3R/MChakIoVYSXHhHbZJgq1
v2xrTE8AxrCgGU8OtzE7LfJTn6CnFqWyaOrC8ljougMLNK4oMZXKwRLyZAyVumms0nPjrPVdLa/8
AmTy1bbi7GQxoMP24Ym28lzFQjc2OsG3rgL62UrXfkqOMeNKMGHU+WuXwYkpKffGSD8VR99PyfSi
d1X+lB/NIX7oW4uAbbA2ZAugz4moO+2stGYoPwtnW0tGYZN2I6BYnAK9obsjR6R9i/FPAk9K3ITy
p1JfumR80KwEJ/WDIBXLm+QUc7tPuwsGljBIjsHvLpnUXUOa6GldVG6d+RPxeVPhJB5wnPZUlTDe
K+mC78rTgymMXW1kmrW10qrblL31rnCArREFNERPjITaXaWNxWldaG5cfrxaV0VpFSd3WayrIQm3
3Mb/e/S/dmdU6Oj5D57OnPJULzmBTO2m/GO9yYufkfnTrkyug8jekE+nnQqZaafZiEym6IxvM2yG
bRl4CJa/kyZF1Dt3EUTBRAhjJnLnzfoS1fOLpUXlLipH/TQkln6yJ2yamEZG9G/HII1dr4h6KiQD
AWCJFPvYpMXuuQ7vUNTlJkk6nvo1GuLKAURNAsdkg81xwUJvuMcjNOL2rie0qUf5YA0K17fiKdqU
HuvaytXNmMlXW9pEmi0/Aa40y1XK49S+VGU+ntxwGE9iWbiKn1UR3MWiz0/BslifNesrKDgRJh5K
mJ4VCtUfBuhnSjJ0J4pAhMAtr3qz/1XWxTMJHJZXKSmfQLU8YqnKmfuJJwLBcTWX+RDs5ji9gi4X
p3oJf1wXQQxWRGQGZf8Uul8zHc2YX2z9+6lG9Wqi5t22lFlOwzTnJwZAncj6U6PlxtEwEXhYqmSO
ZtPN6/Uu3xpKBw0FrOipcOV3vWjMba4kE82MoiVFpcpfQ9WtT3xL8dnxwRqjOFsJQZ7dhF3Itffr
LxZBJtvkpUT/EWvzKa7a+WS2EKMon8MOc8oT9YrqxFje2dtJzIAkV07pkiMn67L7+Jg+34iPaX2V
5VX/8SqF93xsdeZ9ARgP5Pia3ISFg4ZUqeddY5kPeiFh5oUuEH0RNad14ShVc+pSrFlEdqCtxKTh
lUXhYUxvTjIOvpP29FBX6AHLsGo3iab6qNDOTt15SuCcVXM8hbF8TCpUaDo6kGMf1qcqpyyv2uZ7
bYngLhn7edMm+UORyJFUE/Un1Hhg581wlrRrocGHYDGt3MHtAVzWQpKQKu1jlTahb1mMiOoya3Yx
WOkNPl06r5UBTAvdJOLF10kL5A7ES+IDB6i3oUkmhYiHkJkfLmFR8oUzsl0eOD9SQQHctNqnqShH
fyxDh1PcYFNrWuRZc5vtImb2GLiGp8imuzpOPSr0pQC2NFdT0yIw3QYuha6OHFR78e0ntjctfIjW
1LYq0Qk7cDmorZhW+Xyp8AI6tXlAi6zsGrdlcGA69TZyIx4S8gHRJxmZyoA7OhzNAwakmxv6oi5D
3C18J9QgH/fwhnT+61GDGsfvk0Qz9c5R9ULu+AQHa/yWHWMZqkwyuM/SEDxr5op9GGf3Y2K2B8dq
L1YgrHMalceEZ9YpDuJ9J5OWj7K3wRwQoZoRJeYRxyW39VzMW2wiZJ2J8JrGstykda1subdaW2Kp
kXnZ2Su5kMrWSjAXJaIi1WiEaBBH2XZwNQLrQS5uUyd8lQbuuYHGT2i345WH3Y3vUH3OI6Kn7f6y
PFY9TPfvCiQ8P6als8kdHe0Io27fUWy6lar6vXewyrdtHZ0Qbm/M2pqIRW5g1PRxurW7tvPdsLrW
UXzMIx2FgGvcCIjFLFS4Bi6bTNs4DVLyLmv2fD/hEzfFg1aUOBTqZssfaz5YjjT3mdVvx0FrcMEY
tUcTiYtaWmczivm7iiR5nHUuOU0/zhQPd0wmrsvo/9LEEKKyaSyOqt4zNegVepWMxtN5Qrrf8aCn
s7EZStCGJrSsc6bEf5Kpk2j1F3JSD6GauiyhggbJagr4IKS6ZJ6mPPzc4Ramk+2ZYoYUgfr9knX3
zUy0l1Ly+7dT+pdZVvlWdYR+J0xSf6nA/HGNBHZWVr8wmTrPjQa728S0PDjKLUmAJZTuvNeEe2dk
UbFJ1dY9mSqS91KFI5Mmzi6Fan5t3bsxVEM40lH8ZOdjwPQnMw+O6G2fGpKJ5ae9TwwHph/zM81y
3ZMaQzuPlkK2GwR3WKoJ4qBEdq2qWtxmk7wspL1aUU0nkXXzHnP196JQNc9hWHw/DC9FlpHlMJA2
zYBP3TKOGjZ1bV6sLDIPAO2hvKr1r3FiuAKMIzjzNLommVkdpvEGNs/0TKza+9q0k7OVKbTHozvb
7Rs/pzNc96Vzi0ZSJ/S6TfbtgCJJpwbvJUFq31Wzwl1/7iwc1oZKzBcjqqGXjh+6Utu0nV56KgK4
3Vi6How0+xHHkYpKvvB7V9rLg9vExG9Xm6onfymsCLKktAXiFs0exitwo525/FDJNerzexoucAbD
oAFJAvE1dblOpEVrUqRxSKvPtrbdfIKVxq+PsXiunGgjZvz5gCJzT3Moy6lG78+l+zqlGo9oAHD7
cC53xGN+17B7+cFMuzZWUYUWZZzdihGtIXroTaiMLf9fjsw/N8vNECFHAP2ZbgZKN5tpsMfTINV7
LezqneTxfJNujqvCxDHEQyC6D8PihVDLC7i7a0d5+Qo5diJcjEZfOewCp3cfDLPfZxPPn0pW+tZS
FFCiVSxvk5h0zx275fdhKJpX1rSrleIJ4X+zdfSq8wvR/Uhz2e4spyTxSaK40EOy/dIIRJxujKgC
mTnxh2CyH8zKgFapgHlXxgM2cbyGqfMyF4Z4dhNxj076rEGVv6P00e80JWECZDXDVY3anZOW6jla
1ro2Hq6W1IerIkLzZJHCgt+ZI+IItTN3iE2G43OWAoOSq13jaNauEvea34Ab2qyr3LRP45Q0hI40
I7r1uXoLDfTVbVk1b2U5DF6nd93biJPfcy29f6Om2yOcDMe3kGe2h48RNyQzEi8GBPOm5lOH3IHm
pjunHYLWXn9rOguzNhf0m0EoHciQ2n5DLtV4AASdN4YfzH5wNvtjqwJAN6jNlKj935jvcEXVrfot
aWZEr7oRfVtiBDw9kP1rGUUw/+EJvNSxQNhJ+GndVS8WzuJNq7Tmc9TlOqiNsHyOJXflyaJvZrtB
fhibBgIQLJRHLHDMAA0jRIFxhzM4hliHQttUkZXNta3dXGuodqGGGxQ3IoE8cT3duUls7JOsnS6F
XQ8Hg3joM1X26tjajXrqkOVD9iRa2EE8gL/KCQ5iysjHs5LsMA2VfmoRU26ltDZVYtpHfIS2T84C
PxLuYzglTbZtY4VpbNw9ZJOyL8JG3qPQrg8tSLjF/2HCXsqf65RQx2QuvxXYnX1EQsqmMMgdy42z
FRsXksVUZkHqr77RX1Ht/sktQeGFwb+iVceU8QMiYOmPFW6KkYl4F/EFn6Phc9Gn4pTzs3j65Lg+
ndOL6UbjvranV4iFg28G1nLfG41dPAB6KTNZnZmdeEmOvUK11fGQAxjbjHAAPUfXxs1E7O/GXqYS
iakPR2OQj4b77tiK9pKL6XfUMzM3uF4jcehEmNzqLGcy4dpvAfZErzTN7sUJcX7hikc8VFe7JKSk
K2oN2bnQmYw37bWPB2cXurnm2dZEbCr12167YK2HQbTAGBInfVPRj/uVK4+mS21d77mhxjKKdhJ0
KEjO+HGi3e6pWfRa2g3GA08fZvQ23amMhXqIRPzAg8sfjGTcqBOUIE2p/4BeVq26QBvS/qEgO/A0
b1G5KXHsmaFhnuSs9ts573Iy2OtzpNnpvgjUN7be4xpvQGe1T6YQl8zOdmaJflIwCPzo2gzLrDEr
XigAMKUECUlB0KEEmu/qPov3mvGuFVLfcX98rvo832gyGe46LnjajnroAyrf212dnqWOUHUoB1yS
1vAyZpW1D4OgJbqm/640BSUFQ25nK+LeNwb9XUxpwAoaiHu4Xrd06d+l2eIH0ruXMJhiFB5eNuPz
62ooDSLmySTKclu0qr3NbB78VQeDISIXBsPOFkNH9Nw4uyojPLJQepd4G8BOrnGdy46+LoSXJHLn
+4KRtJX0v4QGgkx1UsiUASgdy36S2s/RpmhGL5wR59i9P9hR5vzl4klLCDFAyYpxIg9PQaOmGJ1G
Mr2H2X2A6WidWm36XU+5vk+H5QOJnfo22dD+Nk1M0ROu7y10Y2035HNzasgqRDQH7nZYagWyagZK
RZQoZL1pU2usb4qmcIHHLvOOcmLKkZekgiOo7o4MhPv9tO5e99SYnshtbRKOXzd8vMHf9q3voknl
ZMRy2lv2n7QK6mPfCfomtbNRsKGcdJLtSefBmqaWinUgIGdT4k7flKBd1Six9vq0TWliPcK8uWYw
RDdx2yHjymHTjrQfX7CukpHT41nK0+3QYg0Xac7NErUQ9Zu9yC37V5jQ+yeilAdBMfvWXFDDD0ja
iME8KxShvLTRmeeXw7mMWr/ru3vaa6VHqCUeVBWBqaV3D90sdeQhpYGRrN1G4TEK4eToGamxU2pU
YCiWfEiZyu2EJgiMWvRYZDyvYJoJsoEn12pBEJk6PL468IMgeu4k9FnNPrV9r7502bOCKgfyQlhf
u2L4bdDz3fdzlRwqJaJ9pvJ8m5E2kW+2xaqpb4oRmYMQ0zVwQfyUdfMSBzWdueBPMOT5sxL0P5jf
dQDIm90UBgvRmu9iWaZXiyiXIyG54ca1rC1In3fm4bCvZTdvOztgsts430kLzQ6zINtGT3paR3ow
e7KyQ4/oHa6r+jU1rJD5U/O7HoifspP52SzTXZq/VUVk/Aiq9s6qK+Is4N7K6VsoZeHBHCfacioe
SczqdnZsP+pj9q3ISYGPm/d0VF+Crv2dZ4xTu/CHEk9/nLjOGVG4HZ2DMKQvFytnR4V8ZMbHpur2
itXNP6oYLltAwK+W9SSgVl7RUkoRuVrt1Epvt4mZ48OP/2pJWaNxVbR3Qw+dUipZgliwguXpDls1
bhpfaCf6CDIlqVmawZ9m0WaZNkYCsM/Kfd9ReePKjW3CkDM0qFB/8SAz+uiRbLizbTO3Dr4r7aD7
pTk5Xifn7xkfDHHzzEe6+6LS3d0oy+g+GA0Txdy1cC0/ZuL8Zjfj0bSGwDMwzu3hH78IR8a3xUa6
TwLBI6p1D5Sj3T0P3h8CqE2h6OExD4LiMazTX/AeR89RybrXdHH+aXODYPhgF6eQVp8Hmp84ZbfP
Ns7IDf7AqDs9pqlxHRxGXgUltU1BZCUlhRxxrKLzlSAkotLL3I/hoHH7Z0IVo7/ZzZRcfEUzQLgV
xnhdX+kt5VYbR5oyFPhKgrrHwlPHD+SXH8OmtA+WZYlNkZTiqhf8qjZ5MyaxNFzCmX6t4sm8oy2V
ewyQxKs7IZgzs3RexkviVZ8V7OqhlR00s4nuRVIkGE0jC0yxm6k3ZNENdRWXsnaYzPXWmlr+J6LK
2yeUBLC8s+7ShgE9nnRuQVsUKJE+Y7BkirS9j+6UnruwMWfZxUksLDxYWTeFPQd3ePb91opg3lZD
8lvBKMZoPaL2p4IeJeksNjAUVqQfRBMNKeoXgsyJxPRWsU4dyvo8pbiZVkdz4TrVuSPZyluVPUpC
ofrr4HXvusqAcmMmxL9lFHKXxnBP9FBYSz9WomEnx8C9WWrxuRgCeAeoVr42a7pK6OOMcqyd5zXR
/fPQWhB8n0zYViCmw+XuNFqFVAq5QeJHx+8wvTXg+GmtObepxpdYT2Ahls3rUZbDEIJ8tI+jHKZZ
t7kxnUfN7O/WzYCkrrZL5y/FI0cUZP2wsma6Ab5rlqZnRp/MO+1aIUsLley6cyXXrJuWIygXkSC0
ri7voafaEct+xKPatO/XhSZ/V4SS3SCO8wxR+JugGIhPXwdIG8bizLRry5ALkYqROeM+GtUQkMNy
Co1VcsaATKyn5OVc+laS0kiykjdGVdNT2U71SaHs8oF2VYO7Gqr5dzuaml0FZ/iomuFERmx/x7U3
/4gmZaAspBh3udq0N7sdbG/dgYnkzSmbu25E0DG5pEpkTUp/EoHzXrjJt753o/2cKDSJRhSTQR7l
r3pcv63hf0mMim82+vdCY6iFg7i7ZME3bnz4caAKbCyrw5GZaH1KO6DdZZlhX9e9YdHVd2bW3KVa
0KWYiYJ0r7oKyVYLn8EA+X9FxfPcK5YvkGc+VotyqgBhva6tvoJlbapT7XF1IPz3yE+NleUbTjr5
SavfoEtD41pSLT5iLGazJR1OguiaNDU/fG5c9v8r+iIZrfi45AmuCeSoda3zR0I5eWbNnhL607oD
/2FBjRG31PkjsLyYY+zgHwHd1eDYlw9Otmrnm6ip9fMnNvg/q/Cqydix7F1TH2zbce8DEgp2ujar
G3dZXRfY1NLTVMjfX5vCGEwvvvENJA5DQGrhWJJ9t3ZdSsSa/zlzbJTIc/LOPNJJD+4VKv/3s0Ol
jnzpcrcet+6A7OcwF6YM8yPRMYGUkRwfUhlrd8Pct76kguprUZ3cVFVNbuurMdZB4TtT5f1rx2TN
+SU1s926fZjT3vg4pGEOXuXIidY3aeu+M7ygn4FuKmFMeY23/1oIS2n9Ev+I13Xj75VAn4+zuS2d
vgG/uODqJ230Khw4d+veKgo2li3652JulAenS67xclRKvf8U9jXCGBS7zOLcaVvgz99VA3j7Ndys
zSmdxqZgzLdknREUQWK9YcZ36yqfz0XrlO5hXZt4PFrDq5r16kOFbGTd2LR1cZc0sATWfDUmRMNR
b6LQ78ZEeY2mvKfIR4fNcKxfmks8iWz6ij8o+hVAU/I5jSaJfgYauFYSljVE+ltRoNddj1WcmWpS
Fzu79VhTl5+n9ksoynoqU8vPU/ve/Dg1GQv5bLemRQvZtncfx1I1wQhf04RcmsaV3anPRBOkN9cZ
b8Wy5pax+jzLLcT5+GNF5soLt6jsuu5i0WwA6NXH9WStQ1I1Da2yXffGeZSe8DQKL+pw4oWUCG+2
3lyHasjepFQj5L+twxcibC/IGevtNI/9t5IrzQHp8dc/D7Uc7fPQXnGqfx06TN0VBmuVHuKoRD7X
hdU9OjoLuVDxl7JktpjzFG6ZA0/HocMI1v0BJhe+lz34q5wxjb8etJ4cECJ9j8fVujeN7G8n4zOd
juthNfNQk6yUr7PX99RwgHvr2WZNxa6vUrEJRkRqDVTTgxoH7r0TiW4zBPSXq1nbW1S6f4+afnXn
In6voTss3prmphC255EdTx9lSS1R+oHiyDxom3V1kiJ+NIkBXde4j5hPfTqMBGDN+LhDQQs3sbP5
Nc1uWM4aUIl6dTBCJcO1qkF4XjdiM8HVRWSGp5OW8XHgVBtEtw0tz3BMjl7Y5fGlHlz5LIZM2bZJ
K7brat6o+JVDVDBaMspnYDTOk4P9YVlZDzBKqnT0+y5T3jQnUyGJB9fN/NaGDLyb2tBO6wPawuLc
tO03niQVQrxWu1eY3efqLK4I9vWXpE9eeVoJnLusLfsIrRXXmFzLY0VguB+mpse/4Hc1z+/aqAYM
7fWA6n5v8ATLlNPUzNGebDrj0ZwI68hE1/zSucmoeXNfNmtkazLeG7YfctdNvVzzo4HWJI1myrXy
44WACkg4D62Q/+cYheiyXdm6JDrZg3LoG0rvzeJyIxxSOShVKf3Jzcvzx39lWAsXkTwbnSLRmlE0
G+FPXHPh3boph4q7pVyCxm/5ImvWipi2ZlzYnLAYmB6h9RBGGi3Q8PZ7rC62eNnkFzdtw3tosiQn
FVHzc+wcQCpR9lqYnbOnwW7urdYtX3OZ31HTbH42NjKA3BDOrcnq6tIyQfYrw+3OeY8VYDXKEKHV
Hxo1e+w7SYXcLv8MZn4otLr6o1Av++eL5Zh1y8iLwcYuLkIweDYJtb4EIH4EeTjBHZn8qgSB1yr0
FFIkYt56GUx9YvnJEHXHdfWfh2E/+zxsbN602P02tOYQbZUxJaBKzFDBxoFaiWAGvFATVhX/+spu
Q9s3VAXkDEgHn+5BfQQc7xJummsP/3rFj/e5Tc+H8uy4UXYfinA3M+96bKSmvSxrja4Uj1hLNOzl
GtmqHQKbiHGOIKzZsJ8Z9JjgyVHYFIv7Iqqni4zQ3ehcr3etE4jDGqajauRcxwAgdzzq0Kh0mG3v
KAnt1tCdWIGomwpFT+9yJSIqB8Dj5LX4y/bNxH0H8gPOp7xsY0QWaPqQa7TKQQwjU53IocUOlVle
AEclHm1pq5wmGJLOhPyNV+uCec24s0poI8Z/t33tHRs8jQpTsv26rSQV+eMN9LG37vT4QoS1Bplk
gAoRh/GjnMvp3FoHo2qpFtcDzWr0zr3H15NUbE0LSCTIzRPyGlwebFoXfQNGE3lJcq2NeTp9Hbu+
UuZ59Kflab+uImVyD51dEDVQOMFDrjc7dWAC2C1rMR3vK5GLNAJZWxcYVsqjblEI+9qGtioHa8hi
PWvd4VCy8ZRcVjBJOBf0Q3az+3zrDAU1rl6/8eMqjzOYrWMLz5fqVaHITdN1zLnqQUA4rdTHzADz
A5Dn0K57IxziW6kJ8gyZxsrN8n6pFvW3FPl2JmxQWJ19QVN7E+Ns41vI7YdMFfiC0xgRwrK67hiJ
qOXEINmaWdcmGxEFLql9uO1DYsJpYhoBuBJjvKxHu8t7WQ8ZE9yPt4zzWN/gmkh3WERF0drXwej5
1pjp/77G2AfxArWU9dkRiym+FAXpfftU2JHfFEAzGsaEvj1CavBtIDX0FYkWk1pQfSxG2W54yvbn
r+0DHYDeL8slltLVCz4aDm6LiYbG13mBUdv7Umrfvzatrz7eJtlaxi6q6/C+1X5/zc/WLYSZf0zP
uiYM76X8k63U0DknzsK0QkKeUW+IdqupsH7MaBD+mowBPfFIzTE4EOo3U7fXSDhN22rXGBMg72U1
jQMieGK1upaqFn6bnB1RGPo3HdfMBaB3vZ9aoB4ruosH9vPHjeAjVjo0xxY+vPMiC826fOTameZ0
7LMR1vESdY7igO8+1SpfNcL4aaZ07SfhIPfx4u2NayO+J8ljG69mXmthteBK+tyrV0lyH3CFrsdm
GdSb3tW7vzkckVv1OzXEpLE6HJvF5ri+Whfrvb2W7zKc7K2g1n0aVV27azNH4LMCpCll9H31LbVo
dRin9b/SoacyEAfWY0LdbA8i7tw2SeCH3N2fDECRxzFEqpYuFuhxMa61+iZHJvi0bqGOn28sZr9H
CLinuAj1Vwp6QziNPxN9BI7K73fX5MB8apr1tOUWuwjjQjuc/nZA387izgjpFin11D42cCc2uWlQ
Nw3DPj3Ka4cd+TY7BpNHVAi/UgrKeD+i71AVyy01p/6MmSLyxUhQbwAsiNGJWj9FDOoP7mzR2p1U
62XqzMdyHtOL0zIHT7ShuWl21y9kMWVvLOnv6+L/t2PdJk0oi3TIrZ2Tu/A1daX1ImVapsmsrtvW
V+tCTLNyyUJDQWiec7enmfWaLHp02/pPPG2qqBtRxvH9mmk79l17im3UXOsR6zabsIeNucjKhR28
h4Y+fQ/67Fo30fAsQhmfca2NPobD+Ts84o/tziIQSRvxud3h+HY53lq2y2V7Aj31KO0WlIUbJh4i
MPtaAtd9NbJvmGb0b9EQmxACALLamcAfqvVkTUPn25vLqjK6D0oZ5vMrNQ/LJ54bO9oa/qhV4RNR
iW4GO6imct52OBSPqGlchDFibEO6uo51wRQ3U9UrAdaa2o+CDPHHupH237a3UvnYHiucP/To0q3c
ItDEdTdkQynvjiC6fRlda0OL1jEcvku9Ag6jFcO90Sn9YbJqcSDQntAx2+R/16HEpFbS3FB4WSfp
mFcoxwMJeSPYUh3wwbqNxhsDaL0pIV0oKREMRin+0rmy2mdbb81HbWCQ1nXth7sUYYZynhSRbNbp
aSaDelfPncFnxTyU1h/kuTyTl3XVls5ONWv3jqj4J5Xv4qUp3cRfc8lBOjByoiWbp7SUACjSaCqG
8EUp7AcnreKfijYuaQWjeVOzIv50iuHwmg6h1upbJkGE8thkiG2UzCg9mDDiqCpO8rguavdiKjry
qbpIHzs3KM+W2v9cd62bTLtdWh1YTtbo7EgDnEPSacQdZpT367Y1jRtTzU9VrRy8JyBX3BQQbzxO
VDOgrAx3Dq2IUiHZ9mPbXOAViOL4VCj4nsNUNR++Xs2ydPxoLM2HkCGsT6zAfEomeY1VUwJNcQFu
a3biY87O7xMt/Vy4WAJKEVrXdfuCpN1obh0A7GJEGiep+jD1QAuiTK92geHq39xFGL/ccb6OyMLx
8wi9qI1vaVF8HKHRZPGKRjn3MkdtvTrGrb8tmUkPO9WVKVLmTrkQ+tPYClWrgOT2WZ/CY9j17/Vs
6lfImsY1yUt2kPT8G3RMd6jilpgHp/8NH6a/a4hnbC1dFNtMiH7jMIuCVqCBsVxCGluVQBJVwj5M
ahxjtq7fk89t3GvLYgoIT0xKHsttTBIOvCKEM51W48jguHURt1Wwyx0DGMxyxrotEKOBcz0/ZUaA
DBIcBdPLgFLv3lmYhFSf+GmFLTw5KcFl3bYiCldsYdmM7ZbS9LRZt2nkrBjSMqqfad/+cGJS9UTM
55ERcRDCDgPwJQN/XRV0rClGGdzbzQhA7SyKU6MRdl4DhttgcCDJsiEu5xYH5KGvAZ80LGgKVL1z
+NhdjyDeQfFJ/Nl4qTV3u44RRNI3D1/bvqq2xXJc0y+y0rVsS8rF5/rX2GI9ry9r0nwU1blf712q
K67mNNt3xnInK9zBwEtZ8n1a72aTGd3WveuxUVQahzZo4c4iU0CfQgO2dOtLZOAFXhdyWU1R4G0A
YQ7+147Rks3HIWo/ztu+gw4waEMHGmvadoFbP0SpoIXwccuMqpjeccNYWifU6YQ8PX+eC93a4aG0
fX2Zj9NWqO6munnvlol8syxkNXtm05QQ/Dg+UskaQJW0T7RO4N5B9x8BJrif5+zz1botWbaNy7Zk
MIvdiATxV9WgCW7cMTqZlRs9ESNaXRCgv8tqjJ5ss70OpkLC9TBwzySReLpTaDT0gwi51AIUoLiK
d9UytVdtxwK1EpET8M/VFQqLxd/eTiN9TbfFb9GL1KM70T90C2mY2RSwJSA7/rqa4BV/AhlApyMD
sLZY5T+T1Q1UF26bzR2JvnypTDRvPo0qon+XB/H6SCaPht30/X8z9LQ96mw/YnV2bpWI0hcETh9w
BNMqCRmciEdzl3ztjsbf1hQq3c6FlUD+xcdJrdr9n06awlw99/XyC1YAX9axZYiU6LiuruBX8k0+
V9e90fSP1ZQgnI+DU02gjAqTV1kblV86MBNh8U9vVtF4WVzPr4owbfxJ6E7EGMudoc7hUQpml26p
14/FSIFGdSGvGiQi/yyYYvKIIX+zxBMqDLB5ZvHoTowM3GWHi3lVkImz/ogzvOfr/3B2XktuI9ua
fiJEwJtbek+Wr9INQtWS4L3H08+HRLWo7r3nzIm5gZArMymSRQCZa/0GH4Z38Q6zdpQv1giJHIrC
C3rg/+4bGOmXPX6IgUUx06iovuSQEvU8haovFvOd7wFyH1t5LzS4xJgWx+3/GrOnQo4Y4rdmvW07
cI7+agwU1JiT4kqOw74aUxVKnEUBSew0BJv3rw4c1s8N4iTHezwDaXbUh3CXoJkhcqkig2po1QHF
XcoKU9o2jECWofLd7USiNlTtZgeOR1uKCYPUKNdk0A5jGuUHFL27pRJHyKObnr83pNp4Sl1V2bNv
QV+OgvNTlpnGE0qnuZwUSAMR4bn9GQLc89Al+AxMjLswkPE7BELlIHXOFLjjcxx2xcpKqaPU4vdf
q3zH01rWzIvgTGUT2S5aYikr4nUkz3ER6sXl+s+YGCZm/X4NMbYDWTW/EDI6a3A4N9C1IHeD9K+O
bfiiN+qSwmfnHfltjutExzhjGtHa2nXOiZVKvYaV1p/FIcjK/uxNB9Ek970NDeDnPRjQhQ6IHBHE
Q14lIFK6oXxop/uhC0rO74abPgnuiTARO7GGWz11/x3RCnuLOANpYmhOrJAwNFrO+Rc5z7WdBS1z
IdIzIgsjDr3hQtUJm4M7OG9KN/jHXCehlwbObEchqoCqFa9ciuMX8fgQhwCaVGxUXyHx6Pk9cd6u
Ts1KrQ61WgJMS6T+1pfFcFOrDHogmIqNiJmdMtygHUC/iWq2c9O4uWxrgazRkIC7qOVnP+AdEfgs
2AtZwWckyA7sq4K1yEFNcaVJv+KRFQdrGNbjt3+OF/GEVf4NjFy4iHz5VMe+/tR7rXKWBnDzIutt
SjoKfY4VnxCAU19kFpZz0rykho3YTb8RWfCxIO8lYXFXp8Ap6wLFs1VbHQBr+Ze5ZdRTXtBEU1ya
1kJ2ET/Ot+pKrl9QPZYfkMzEZ/V+RiYcYfNi3eNKSUZy6JZjr8jvQZx+KKEa/jLbD7mJJ4gHMLk0
DrXvnQqCI+4N87lqMmmVYatykSSwev3ohBPSQKOe6hVg01uAJDZM1198mIj9WmZG52ocgaq1ivHq
O6G7wcYCUrxo4qKychq72otevbPQWk5s9VzkmfE6Yd/zpHQeW9tXn1uME8UkkKrJNfGMb2IO/Kfx
IOdtszTgbVwcH61GK3EvbGWLVdvhllupLoB5EZRrFNzDqLyKljig5UcabZpha/2xCFvpcI/rfaJS
kAYnUYKVN4CNb4LJab4IDOcqzjzcZ4KBTd89btSatcMbNFyIGPBQ56pMB/EihV1Sy/CCG+npoWAZ
OGFPpDje3aWGE/kYDbZ87G2l2KLn/16WNkJdQ6eXp1CKoVS0UlOeGs+Zu6OOouRKxPQQwu7GA82x
GoY2Rz5k1amyfmgkl0Rk2MrRcT6Np9OudaKjOBMHowPSvJzbXj9yBU+D5ijuBIpV6gd3NHm7o3Ms
ptq+eIYAg8NMKXj4z8j8yMl/tcEQPgzYVfpLBouWeKr8P6ZLFOt3QVRj0FCV/tWJEaQNRyq3ollK
ik9SkQ5INPkh1MHl6KPh7SiLLMYEIft07HAAnudmUQVoSB2392miI5bRpTT9ZImdag8QXe5v4qD5
ZJ87FKLq6T5xjxuNt6f4YZ08aUJ8eB4KkfepYrCYaoXRq5g1TLcicfZ7qkUFBwm1CJ1IMdWulWGf
ccWxrHM0UuKSRdUgDPdzU1Kyq4tzj2gZtaI/8s4RlHJkjyJrrj9m0wHXhCZnlS5G2UDncEDw1aXo
E6NA8D1BEbBPoiWjQX+U1QYI4zRbzIqM4VcCQ5LUg77vhMxeacHNq5ExEvJJpCTjJ/SjRJ+IYFYB
Dej/Z3zcdi4M26DfWQB21mbXGRt18mMzXXuA1JL/2bz3isGiV54G29Pge+99rjJ5uUm2Ch6p0IyN
Mdbqy7/m3pv3/9f3QEoXqrUNp2x1EcvsAWtlUYl0tDVY6aauoVpmnT4kQPPdU+VU9tme5BT00DAO
WItFC00kq3OnCJfI7wy7DvXdB9361LQ03Sk2FSmhGKkM39A4kt6byPszHPjfG8wG3++jhRql53//
12gR7tvvMC/cebTu29oaDUN+0ZPOc2hnb3B0HovcmdSJguLFgx8gwmYTqWdkX4tF3eT5G9hwazu4
ToX1UJO9SYlvLufXSL5ZJQ7POqJWIVIa/NprHaaFUevhBbsOHCM6xXjRR1atiN1nP434Sah8por6
0np++V4EEfnuvItuEhnYXUlCeG/9nq38nm3mffrT7p/SONN/TbNDxMjeQ48045hb0S2BtrbrWutr
tqdAc3Tr/EkxOvxyXB8Mo+X2H5aCCZOuyj8rWHvcatHL7zGNGpXS+cGd7JuEbuh73WN01MkAfTqD
IkZFouui6Km0RQXdOdQ6mCwr1Matr2v1VWabtarqKH6OhjcHmNkiVOrwByoCC0Cv0ncrkLzVlPW8
pK2qHzExbNZR7mfvul0f7coFbohZFRpV/TOSNvm2wAsb9jJ2IiFoAqCQUbg3gVlTs8v9YxhhRzIh
nWIlsG5ggtVbfwjwn0MDyakJq/mzb43ZcY4hy9sux4qLRfTOM3V0TbIO8ZBIzCt62EWmh56ldLal
QP/mOcovcYKf2nwCJuWXIsvat+nkfz1mmj5Os/7xOv85/fcYeUjWreZ7j4Zrtair+e9K2LFnRqPy
uWKXhYR3+ChaZgRLKLTM9KCrYfpMBpllA3Sxle327RnAebTSIiyaJk/GzG6bJ9eCpDndEULKdk+/
+yg2z30Ciyf6FOaJ1u95yG+AT+mD7GgkRbRNXVJIoCn0F3OsLmJTNuauv8xxlrhGlFfOGTJlSw8t
wk8Z9RFyM9UrkmWLcWIfxlkP3iIj+RpOZ6Bnv85ETPSKccge/A+991chqQN5yR/q/QBpHE0O5aN1
LBKmalDu9KBTPirtoQjl+t33JX3vDvzPYlQxNG94tQfkJdT24sXQEEWcwk2FimWpnlQcs59r+Fmd
4wQoRZXKo9Nhum1mTXUz1FJCdjCVsTaQ8w8vV1AFwd+pylppjUzvuHaavNyJGjP1jn1XkmhtcRW4
Fm2RzKVoH2jdPExUrKdhLLO1p9HEPqdE8GQeNjqIQ0d2spQlX5tgmNk2Q+v5/372P4+zY0U+6q67
tCot25LL+N+/UiVj3+4jUoRsYHWt8BVZVqitbbK6wlorhqG4qAb8LATEwvOTdis+v+rXN6mVise4
i5sb4oqftmLXJ62gzqnJlXKCq/spCjyiiOPJ5t5XNCiDU80nn5itGgiTjSj3IN7YLHzAVluoCkA1
dTndiDKbQKuKM9DX2QWaj4kfRvNnr3CrF+OUSl8PLerCk5WWoxhkjSUj6s+ibUnkAGR4YpvYykiI
4l+1w87ZO4tD5o7emVTJUvYcFGl+xzsS3DtFK6lsBNVpnBajhViXZuGulRTzKELioNRtW2N9Lnsr
K8PO0bKAmmLSVj7pCt8ZaQz09go1vymNX0MvKa1PCfJLK7nmj3Z4UlP1UXyvsIfJjTnhMH/NgaFc
2c41j1kLpAiywF+Fqo6L1GwmGhh4aWdzr8FXoTr5ECm/ROFdFO1lWP/qwpXLaFmYGZjZ/O8i/n0M
psJ4VGfOSZTqMfKrVq4cmVvDbV/UxtJex7JU12Ac8VPNuRV1QaVRWFeld2BoR5wtk++KjXRoDnMH
mcdkaWRGdbW7wBqe62ej6FBF8V0Wwrope9sKydGlkAwU4oEiFhdpv2wHfwPNvznJw5gZ56gtIJGK
8g6qCFDe2BHstDEpWdI72k0cOrdsrqP+V9LD0Z/j6KK+pmpvw6PP9HmUPK06tQxI2T1W1aG9yyh2
Z8UvoXknqx0/dy0y/J3vVzlMSgTytOkgukVHMMHJZThWyxypzK3w9aoaVdmpGvD3YUKailjutDwe
A4UyjYCqgj++JZZjnMSQAMu2a2chHTJNwFEI6LkAEqFOV1/n7f0wlkA29C4cX4tgX9aRU23wjR32
Y5WucRlqkWwc2ajUyimBFHEqEWc+DTFcUqVxnnHM6rawGftqIWJiiCngFUnpBru+sZ4GkaRRJUs9
2NqA7MekZO0YkXYwzO7aTmmZQsUKJ1QiZGKWveX4S/FNTN+Yi9DsLBooQuK7muJOgfjYPfR7/L/j
AehFk3TwEk8MvnW3rcZL5E5UO97E79b0HvpeChf4AHWoQQHFUW4iYxMG1Gd77NoVE4vPv1tUAap1
kE3ZeZYsV9NEj0BqEnyhpmaSxPURYMlx/uSyO0C48N290OzGHO02wxYStT2LHEyjwAnwSYXtZiNR
x8WzNKmtdvcFGJj6awWMk8jP8KdCSr8t/ckaKDubfg3RUpz24RitbK0FyTf1WHmbncXZ/SBiAI9l
hzTaNEiG87z5usgr3/kQwfk1UVRB3drGw0AE//VyoulM/4Xc6EufhOnxPmxoinIfQH8ItsrkCRsq
8qEz1V7dTwYV6zRTqXTfUrSvyMf+/rfjQTC1h69/f/fb6L8hjsP7UXekqu0Zqd4moCSDJHVWMxCd
pIC1az2lIsvBGk8MRHbfOTu1vp7h7N7U4QHBGSh7nEOxgnNGfZJSVjC+Ql13iQumuQJSo3bfTTX+
FqhWt2nUuj3WfdQeYWsWLlJxSQ49KMc1phsVdHDRDxZn94PkUlg1rWF3D/23YSIGAKgFFzaEMxJJ
IInUzOXWDkB2KZr3Q5oONc+GYH0PCegSyg3uJa4yqDBliBQU+KXG0809khagHFz+CqHuGEu9gFBn
Dq5hrdSa+l3t/JoNff2x9Nd2IsmrpOkxKUK6TtZ689rKcf04apl8kNMxWohOEXMiHfKKbftb0SwG
+R0PK5v69Og03YxRVT13bbjQbAxNTjEdQrdApOEaHzBZgkr4OdVwBvTs/OR3XUFiTAKjrOFm53qD
uzBMy9iKB7KHIvSuGKO3+4P6/jz+Z+c9XnTlxqXwdWghZ84MEQ3RtrOKV8YXf4SU2ln0Cnty0tx/
9jZT8z5X9KJh9DR6ef1dxSID+iScc7H8YvVN2swbHnsJ8UovCH+EA0a1Zdv1R69n63BquzC6GLgJ
Llkp7p0M+0+5ciGWBv1HM8FvbdXS8D2EAOFVbr2Tw3q8Yb41kj715W/TJLdrj4pCBlrkVzvXGs+9
L8EynrIgv1Ozvh1/9i5KSSIkDl44LaWTEVMbLe8ukdOtghx/VSqUX7SUjrKKYeA3ItYGvSphAlHZ
2UWzqnmY+JReF3pIBY//MUzKe+VSTIBLF11Kq38Qj5ywjyZDM/eHaIlDRMp13eSTIvJkViliJS6r
C0tWk8OX46W+znXsY1wo6nMqWXyI0E/fkjBRD77IDiUILK1HmwT2/XOGgSadMh3Vv+kr0cvBWbmS
Za/EMxwG3BWIBOaDXPLzAzt1oBfZ5F83YoR4amd64O9A4WjzY17EOoVFYYnA431FoNZ2jjaiolJ9
LpVo3LbIlVzAZ1DPmgzE3RBYVjS0zjYu7J/iwdC0w66kzH4UrXkdUIf9HzGxDID9WS47nU3FQwmx
EALEQtNLG0+hztwPJk80nrXtm51hHj0BAv7bCDzs2jeIK3+MqKpJR9SoUeqaljVBKNmnTJH3WhCx
pBEfMx3DXRWjwX3/mHkCTslpgHTeY3Bj/K1hudjBTEufiGfdfrRDeMNS/dl1afmiDmTYYZpTDmmq
8krtFowf1g9k0YYF/Kz+x1DZ/MLMGnYTBq6k32xzx1faP9T8weYhk2OmnDp/iZfuVHUqOthwEzTT
W2RR8J6oCDriZVcfSi7Ig1l41cbCQRRpvqR9bv22PyZ4ci2KcGyfS7S3H0cPC9QscOulG9enSqmH
a2VEDuR8eViZOr82L9TjhxKO26FRAKekoVzAtKx3ok6EDP3XiHoaUf3vRkRNUqBj0PzxGs6Y12sZ
p7glmItoaythvExNOC6AZd3yKoUfzWDBiIsGaLGuH+q7ubeBTb3Si2iTqBlpvFrX3iSUQpehZwYn
1Yn1N53iUzJkzcsANP1KNu0vMSrzcmdraA2T+Ah8tOGIQyJLuszDR0Ccmq3Ezx6bJzguk7cA2hmb
Npi46ZPYuJxJzqrxcoRfpuYdvyxUyGPFcBC4ivTlvaNsgDgbJM1WruUkK6eDIRzH2t4yOgdANygS
yM6px7oRMxxIypMgCGY4WC4iOZjqL5rStHs0MlC5t7z8rUtB3mRDPOz8tMnf5BBcnBJo8kX0+gb0
zbF7hbdoX1vdfG/sAJ8azA8WcoFPqCn5znfDVQ+6keClmnQfgxPHvyplfMdkzngf66Bh5anXjz4b
mA1AWv9sp4q5t1NZ3gVt10Eh0eKVDMsgxOdyI9yyhEmWGqfcVacY2gesEVOv+mp3U01PDBQxE7uJ
eZ6IuWaHnoSqNhsBlahjMClqbbCQtmz3NAajexoK1VtBp5WWCEWYLbvdRDqJ7kRFTRzp0eUg299Q
grOu90NplNHK7LBwETG7YWcFfsE/YQyvHO/jUDEfj2lYIzbH/Dg2/UXm2mOlLt0QVRJPbsNzY+br
gqzMFdEj4yrOuq6Mtuxi7Ulk7ivm5Gp7KEPjxxAYSxUJ6ReyGbiIjIGOXpXTvzcDEql6a8h7fRJm
d1ARRPjr6Qu8M1WKRf1YFJa1UN1yKXg30TKUQF7hFeNsRFG57EGMJ1L4S5SksXD8TnXMOivTQZzJ
tfzuJk6988n/1Vt26P5OrpzPwKq/RtRyMWyQ6mLv6VTdLmILyYKxg2RhZgPV7E7ZBmAyz3MTbXny
tllWrsSYNLeqm1nWOOskWGenrsUTGIG63jeTj3RIDAQPxv5YRp35mveoaEZV8gGJdtiNHWI+uoqh
BuWnfgFdp9qNGlOHyoO0iQxpObfJVPIzclXtSXeVj0E31Nc+HV+sSsVyvQ2PXIDeRxS56ioCHHI2
+tg6jm6qUr1BZUt2NN3Bg9QsJLBkfVOseh9L5qzWDk1aaoCwoPWeuE1Ea6/RKHuLMbpamieYM92W
W+EITUBGDknVA4je2TPrxq/sxT1fQco5Qt8PsPTJlZ8HA+UwK1yjsNXuzZjraDtacgBSIsK2Rs+s
8xyEDoGpOGM2ERShRY61z1mYeHRcorpWvgE7CC5RQ+ZchHMZ4pjSWu1GNMUkX6nKpdH29lJsnlKr
kGxn0fM32ZBta/ZjrDzF3OKf4pIvJtORQ5kAut/MQnsacIf8I15Nz+l/jh/ZCa/i1pnjA2pFYbpV
Ixdyv9jlxtMeOP19QP172vqKI8wNCC+YbWzgpyG3a7YvDZSVg4vm2Er8V0rt7jtr7F5QqCz+iE/j
fWoiE3a6Oqclm3bN1R8My/afcn3Yizt7rTtQ5xoL0Cg1/Df0o1v2nOwyzDyOHr5AVmjFgyJSjBhu
Fg4ydQCgWtIt1HTiioJWB1h2xvyJbnEw49QAKJ+oxaebW+6+QPtgZSVJt3UmgYPRx6d8KA1woZEF
fyq344cIf8laa6D+TaFYKSiSsfYR42W0mtUyP8QkCk7/fsaINsJsCgmgErVNVwo3slpJyy4o1Qv6
oUguKiFpaUMDYCI13Q46LbbOfWk8xUbdP7o2VxWNEeL8IZLVv1JL985Bk1XLocRhUDTvh4ji/1k0
8bdF0wNs4xZlpw6igM03YbA13xRUkvbUZN6sPoi5UIpwa06wuVTy05vsWGxkJgxwJqmfjdnI6OID
+RAg0fuhjGsQG6X1/R4SZxjk9Ge0N/qzqcWoGOr6PAIlkCdfN/Fzy5N9rVTDRw8rbgW02D5XTcs2
U0FNP0jl5NXV5XdM5MwfVKwobPgnVareFE2qHou+rCkter8yL4yPIpRh6Xat+3QzTgNEyDRceRNG
UrJK/UZDsq6r1l6fR7hKGN5S4GHzUcZ1LhzMPR5V1SlA5MBeaOkPCbFwpVSsB7Ye1r4IrGYz9hW+
jHF+FMh14GTNwpyKA0i4cYf1/EuUVpBEPe2llFVE82hpVOznFvJOf2k+Uj29OyC4JQA/FbvZRS+H
R99X1cchAOZrp+qEKwathhrmvkRAC2AxzaBvgpUS28FBXADTJGMwUKvQbfSGOx/g3uiY2ZEN1Wl2
CCbrxTv1/ROyPMm1ERm+TtkgFTnp2vHtiW9ItdxhqTlSv71/rUbeA1G2x5sIIfbjHbwIucOhCgtS
t6B2UpxHQE4bxbobrPxDqsYPR9LqB79U1KvFk2Ah4mgnog/u+vWhDs30vWrPVpcXH5b93Kp4XPtx
NLzHGm9dgiRyhu7rviCPNceNqND31BjQaAitVZ/J5SXtwce+ituKhziFQD9IQWaxTUP+AhSEiAhk
RKgozmYcQn/5r440R2GpLeVyJzpUx/V2ruHqBxV9td4rXkT9xoiX/kBD7IvpQe+yeEGScrwoCnCX
KfNt6g+KZ+NTxaWXbTsNl5JKKZRbVRTxpKab/Cyxekg8/ZcsdS8mv7z3Hr0VZCfV+Oag1bSrNV3b
4xEQXroY2xdMOqRrn6JJZaCMcaawWp3yrnhhe4goq6T77mqsSmPdYov3KA4KWQUzCs1zkjaIZNqu
v7MDQ43OIDmUrZ7YD9A15Kv4RYax+cDPTybXym9w6hMtIG/O46iMa69LNqXBnX+wJCyHe9aWSpSa
hxR1qI2q++kLpKUfnZuYP6ahnV4ly8yPzOITg59o35IKu2RK+GoUuTe3cH3NLiLeT51G6b+61Av3
Ih4BI1YWZvSj1PS30hksUjEcNJ6hsCin0w7Q4uDJfM88QEWnHbfNCMBJLlYqnqmrDK2azQxHmml4
VlS+4qZerAKHJZD4Q1r18Gfz3isKehp2fMu2905qGvFx//ELQqVbWwHeRTXonx2pml9axyuP93iV
2uVxeg1nKLNNMWJq1zaGdu6nQ1LmEsqmIQWLGA7JH7F5TGUlO2+QPkSHOERihjhFFiJdpqGVr5uy
/XrBYIs5OaggXzPGT6sx9J07KRz5bYXC5HQ5Br6FOZQjw1qpbP9F9oetiJO+p2iFh9dGNFHqOoRp
VD7jQRCfxfTS8l5nAQEn985yp/rWx+A7Tw4QpRzv5WPk5tmRLbqHdJEtA/RtG6AIrNQD0Kv016QP
8oU4/aM9T/ijz7FldaFpebZDUtO+WlJ9E7/LyG/sK5C3m4IJ46kPuwTxPsTskiTPz1WfshMqy6Vd
GMYzzprVQ26NKIRD0RgKTz6YpNSWmi3nby6KwOsai4etmNT8UhvABeNRYJhD1TFuRQQZ0m0p8TaD
cfvd57mZObd4BXYkin/pcqijdSlFB+TTNRIPygEUuIHObe89hklyiQUPrbDGveYCVXaasbrZBcoO
+oin3buE5mmFouDFHY3+FppJyy3c/5D0aLiJ0ByPmm3FlvDsU1Cb43zUcMXdnnwQAiDnuUbjd+lB
ad0dxl7SuzFG8TpMw+zkIIh6RqE+X+kUm78bOgK5fgKUoIY352i8U3Yj9o7HobLVDAnXiMRGWU1X
gx+2Le1YXbn7eRlUW5qzZjHnHurUf6oH1P/Waov6kqbX+e6PrWpAbrbXj2PNxuiQ9ypMUCM1TlqI
GLUihxdxi6JGF57kbHgTtygRymQFEhS51vlOpphhce6a6lSG6o4Em/ZRj0FD4qryLnbmlEdmY7AD
4fEV88MPsRH4PbQAPYuKevA1tHJdb9Nrkf+K1vx9qNMW1mnUop9iRYRBtTcviyxdusDCt3b3lZJY
Lg2mAj1liGDX/2as5NJz4bnRVXBYBGultLRybQ1OBkoXXkueKhdJqu1d6apA5iyvQKoZQ6a1X1ng
5vJOag9IH30bOv6qvt+0T4Orhk828MHEbAEZ+O3T9GxdxmNgb0XTiWScBQfvu2iJOVVWvQ7hEJ7F
JCdxa8TmknBFOVPGPmaU1+SlvXM9wnEha4F751RyFQfRIc5I2/knM0lgdA3OsHCNUP3Rrr1pnaWH
BaJ/rWY/5DocVtsBRDXKWNLFMcsivUvjdVSCUsdV6BmGkPfXP04w8/BFhJ3GfGLnhfVmxMk2b/Bm
525jPER2DTwQr/V159b+ZwmPt6lxUDCo+xssKQ6qgbhqo/c/Rb+YaKKPtcwrNb4i1Lu3WBs+Wl7X
PCmTdKq4/keehTm2MAvJrLK3ZpwgXw1iBaI3i5E3NeuEG0AfBC+ZrK/rFDwSJDyYZ/62bPHI1bra
+VD9OSwjw7qVo/grzOhRcjFqc5UOGbSXarpzsFdonmkIBQTRCHSUNGFJtKEqegQf/e+G55ZIU+JV
9DDzzI0mA0hnQsjBJvWbHSO4ELHDuVgqtzIAgIB00dp8tqv6FwLJw3dDccnA9G8VZkq7kerhOetA
q28HYg2Po4jk+fMANgnGpJ+dBUpNNNFtzs4CpTaWiIuJXvam6qYJo2SlG9g3darcHC08ZZ+SULoV
/J/Sc1A2c1OJrP6bGJY5n/IIBmbM0Zidkq/8qT6o8CrPQdBitag24c4vZcQb3brfmbrSP3TwgcSO
QhxiJzJWamHkm3Li1yIcPZDl/RpR6iYbj2lEag45So3sQ3yreEbvOX3QdLRJKi2ozqy3wmfTRmp4
EgvBYUXfVE1cb6sRLIlvGhubVQ9ElbY5hUmJfF1rVmgNTQnlTFUuYNj8p0hnD+C6yHPNRrxDJa28
ElMY0RtMvZ5Er/DwjTXbexorbz0WZnQbzCrdRy4571cq9dHOjxGL0WTcCmZIaobYHzUL2pagLYk2
8ql/t8dWXzUjKs1wwW0AkHBxvVxC6zRB2Uk0BQTSwO4In4EnEUmcHEHLaXw4jTcUbCHu48UQu/6v
47UkjRaBjx1oOVm4tpamrqS0GklYOEO7mTHUWdQFpEWnGq8SSKcxTocTboFif5vKTrzLqWwtg2m7
q9VWCi/DOokdsNjzWumIK0kR38R4A7NAFiy6uTORtj1SUP5AYGnCEMvFc1jgZetkIGiRaKzwYByi
cp3Kyrg0K9Zy81tQE3OEhsEqRWQY0XGCMYcAAHe8lccW/gFToPLBRoTk0sbWBG3jfUtuMDdFpxgm
RkiJsSphSm9LrYS7Py0s+xJDCifRtXUQOORmfq8vxRlXUXp0HR0uO+vOeck5TxuqvRqNJhW+KkB+
jG+zHjxow2PVb3QU0SlnE/vjkHWogKVONQ+5dww9ClcLfv/aSY/1Tzeh1i1qIpnh1TMMogkUxPun
DlHzt1IIo3A4CVpu0M2jRbVEdDtT8VR0OAomWz8zOy5wOsby5ooCiL7tDKgP4g9WY697CbPgBt/F
Qt3SyjcoCRrzn04C2blM/CHfd1Hv3QYfE5FuGH74soTM+rSGD1D011ZqmiDW/BaEYKU+wSQOMC3Y
5Pv8QFahTBH5X3mAmUUquitqinP3PTkgRhfJKC9tZMbm7cHgS+Wx5bEp/ts/dgy4srAiCBC/EW/F
1hdYp4TYyiMKbKeFtNFNhOXQVZ222Fb/F7gnNruYeyoGHGWvMF9RnPHWfVyF+w4RwnU46e4ISFYc
294ZzO2qK3IUGERTksqVGBED9rftZNKODfSLOHRF+yslfbG7h2SwURdv8MM91Mp3EU8TBQ6BWU6G
vt7ZLhL/LM4Q9xrXeoJw1D0mOnTVCJZ5ng+bOPWSoxq07/ffdJUgW4cQ3HswXQgBOuWQVAUnG8IM
V6/U2keULSPq6RlFIBft3Z7d/E8TcfGsd38GBpQ8ubOjl05LjbWaadVJVoCKVrozYrOOJoCiDQha
2GY4Y8YcZKPOY1i+CkCZgJG5uKclKWoeEGX7Rdzk5iZ9QgDfB+ubNdekCz51PZiW6n68RymjXYlm
DVJnlXq5vRNNy5V+WPYQXEUrfRodAy9CkRYZW4ShahNhnkRTMT+bdJPGLNPQl7tpWheVy2LSTkqU
NjgIZSXKiOmy8dWNPEHHBFtBMBrE2XwoDFy0peBZxO/DJNUt11palBC8suqCp/16LmT8qxl75a7T
nWTZJpX3xA0lXFIyGL4hnXceKr+C9Nr5CwvY1M9R63/FXBpvGKdnEF2lgAJPbW0RN60PWuTo+Kfh
lKbmUrIxu/Jn3KROvDcTUqeRUX5v1aHvvo8A41GIgh05oStYRn4d7s0sGEgUi3bqDriKsMP4b+NE
TG3WKCh4Z3GfMqebFZRzlRtgbi/Ejel+AxO9ouk5nrrGDOJryL2jMlAPUfSrVwzZ2oUqu0KJNp05
z+IsDK5SYOXXe5jb0J9DpZHxfw9tjLj4Y2gdBzcwoBdMUYeHqJXkTWcb6Ukau+Hgy7XLcxtLhKbO
1BUl3valbbtmMbIi+6y5xc/kItdQFpqZ5ijc9n/Z+Mu9lV2hL5vSxi2ApCCeDoW59MEXfEoIc8Qd
ScgS8OHGDVp3r2aq/simmD31NAI+01+o5HdPkZM3e8cdEYBWG+290amNTAOGEMYpHh35BR089WyZ
3MuAk0snm5vmWZqARvdDU3801ZCc7hFx9sdQWF0rfMf65T1GlmplURO8BWWVbxoHsIphpuNTi7fj
zUGjEzjz+NTJ1vCUV0bLzlPpD6Jp5pK/V1nbgAr062Kpta+K2pWPolOf9iJ9TLZbNFm1cYMbjc95
qFuj0ynBPxKdpcWarE68I4BezCtJeF2Q8ELYOQhr9IHxr4abStJ7ao1KwGEaEo5dsxuj6IeIzwcx
C8OcbDmOkc6qSk4PGZiphZmxBbRVp7k2XJErGDbtG2LWoJA841ccLQ1JTn+hQo54jDu+Oo6ukggq
9QswPXzdQ7ldz+mvkXRk6q6iycnK6QobYXbQtqHjDO8U5BGNx5nzGDbB8G6H62QaNVhYrs+jprBO
puSfo6SgkP58rd+jxhYpb/Faf/+PZeCv3ASeozSs7ATp3LEP9ccmC8MteslQDqbmCFjosYWpjiPs
eA7alpY1YKymmPkCzxrY4hIe5njgqurem7p9r2svSlsfxPx5RlZh4gPHbhOjZMmMYdW1eODMPOo+
A/WSt5jmRH1PDj8k3zNJv2dYuoslMNB99GlQ4hbd8dT9f1g7r+XGdWYLPxGrmMOtsizJtpw9N6yJ
zDnz6c9HyGN6vOdPVeeGBaAboMYjkUD36rV8138zE/GhinKabQ8I3YRqcW6RclUguqspq+xISX7K
BYD3PZhmbew/vdrnXAAyI4c8VY292C8ItyKUuqseRp2/pS0iRbsdW1PelaiBdQvhAuwFFQVxYH83
C4MaZhkyH1NGRFghqrxMHggI/56B7ipM7JzM4aqNDqMHT/elKfr5NChazSuqk9KVaOuSH19GTSnF
f/YS5k8+outJLcVtcfSaJE55+ad1bfpTC2EFJz/4Fn742z95ilLIcZteJol/yByvEBO6JIUH2hpg
gsy9SZ1JtkEleNm+CVT/ACDq7YI8B1ZoHzx/M4+WdqGgWzu5XhyEaWKMSSwEP7Xc2FYTEGrZjOmT
rGcmKO3aOg9RwMWFbZzN4qUT8L0NbePq4u72XrqHphpO+8k/nC5ypRG6qgN1JWYIg+dJ6dKabtMW
Urtzc2kSzgG3MCkeqNXBSmskYuzWhRra1mowPtNoYkYeSi2Ss/5sMYQ/RRbkgLqVG1X5TR1pBZiQ
MPlekvpPw1z90gG5Wo9hYlOOQOrUAVq8zzR1UchOeEbSVANkhLzU5m1/L3VfoS+Int2ozfftJGEi
KG5kdOYtr08WBWmOTdpZLpiaMrF26hBfjXlLLlSxjfUQRKjP9cia5SXydplp8oW1xMavbvgmdja0
D7zQtcUkIjIFEti4RohEUpZN7CB0VXZnxVrEDoSFzmz57fZ7DjWAhECiVCN91U61oXW/ENhdUU5d
DNSLdgFE5K4+wTP6dx9hFpXYppr+Yx4UJEiHa9W9S0jvwfSsF3Uok+/OkMH3XlQPSUv+AgyVs82q
zFsYGYg98l7BFRg95ODqwX4eUoP3DjGCFH6MhW0a3fk/ezRG8liVYY3EZVPdXDh8euqX2hZUiK34
gJgF9c80BqmudPzkJ09jKULtW1+uONyD3t+kSu4dfanPjmyqrXUbldKDplFHgvy5+9NAyVvRfmq9
DUunUsgP8TRn8EfvCBdPdnQ73QIq7boPVEu8zWmOn+aI+zgdmpOhHTwpPOBPYFSVNfwdCHxOSYCm
d0gCwJurEeukP3bpT7+POJtNPReCkWEh5nGYT49DhnjMu68Yv7jobncNC+jesdudojTmj0g1XjOI
gODcVPxNVcjFodE6H20AUBrkavXXybVIx3HhxskvMnNOhfKy1dZbmF2HNW9r5CYUmHR4Kpb3YWl8
TRXb/5ajLr/oeiU/I7XbHTzYGVciHBcot6QGjC9hpb0GYauDW1KGnexCLBNML0VUz3LCGCgpQNEU
PqQO8UMprPaebOmUpJJ+440FFXylWMXK9Au2ouagP9UNWGiQ3zATZh68ivGQQK4I7jBaRSpR8zGQ
4P/FUDdGdJwU25ajnRsHX9HvK80N7jrK/W4I46PeAov/a+cj2FO4Q7MXXTN/dVXiZF6RwokeQzXJ
E8V/9TuCmrahVacgtLUHdHK2YhyOOp6DkcMhelpsuokNCmoBabq5K7PWPYiLaccupND6W7cYQip8
GhVxrXeXEtRGsLL7ftHxyddD7jb3FY+Oq7pHSU501VFt2cihFeNF0jWYlfZeyfIECTrEdIQRuSCC
coa5FEYxKWpVD0kxKdu7esMJRi96vkojAnlWa91JRRftKa/wt34RVU9myRGkSKvH1la7q2pSr5v4
C/PpYptucMUDI+ZVYZtnYUhlCYy4A5+F4qpVuPQnkkJIX/ztpZ/Yyo8oa6wrV9AZTvMgb17qdSjf
iFVgPFOvuzDbdFKTbVrKZK9Qk/pRB1HyHcWBJ9/N0ke9LZRtbfLkCMPRvS+17G8ORZ80u7QlMqlY
0SbWkYWlzO9n4LrgJx2wkHrrUskfa9+CDux74wXqY1chw+olfCFC3lvbvE5VqD/68Ai9OrUiWled
R4rNAaup6jM8KT8gK+iu8ynjI57HftustdBpLnyixtDBntA157B/hFM/QOpHzUBWx/Zza5p78Y+i
EoWTcAwdcpuiLMLuLD3KEwrBpjopk33tVvTSwnD2dmBCjj8ZAXPUdxA09Ms+9+XtPIZY4OdZhqZW
CzFBuBm9iR4Q+5d/OatNSelQEFxNcFISyPOMS3+6Rzk0B54W7hFwpH/fZc64MRwqZuQuZsOI5hU/
JouvHucBECGhvPGJpbCBnSAhPVYied65UtYdAclno+Xc4csdSkmNc/RtSK3aiUlqjGWSYlocoWjJ
A0LDTYv9/oObGBduTQLlA9nb4aUAICvcPCV6W61/X82aVhPdyS0Hb74YgRefXJ0zfCwykLwwnk0S
RpvegkQLPB5HAcmfZHht70ZBvuDRVeOlGDeitjoMEAotI59dfl0Pykod8mwvrD3/mAK2yjtz6PWz
6fbAYlhMDcm7UvTlrUU3H8mHS3bpHkTXa3+hWVuAX+EDuZ6xggTNXJQhbMyjl4QvsKlB7aCXTwPE
ateQctdQBRbBS9lDXpu22bCFTiJ4Ue3oVZH09tZKbfJFebQXw7VSDPukR8lFTCq8nlrC3O0Pwvrn
2nKYsWWf7lklxse1odl/bay6vY3qrPvb2ur0CdpxqlN8X7tJX+SOGJumHUdL82Fo4SLL9VtLy3mO
WJokSMz866RP0WwUjpBguKtYiyD2m7whWMUiZvd2XO2DpjlTeRtc60rdKCsxhZqghdT5+rHTC2MH
ketTAOsnNJ9STPoQuqRWLg20heo83UlZzunfrZWV8DEcwz6pxwYh9uSgKfYrmlnQPUzTxSV6b+mj
Ga+IvKSJ3m/SiXrJt9m7tJZ/tvROOeuxdM/pGV4kv4ImIUclSUA6ya198hKThZcMuz08qJa+jHlm
XdlF+SPtjPDr1Mh/N3RCBWJENEa/+SEayu/G5Pw/+fynW4gFQZee+JuyRZTgwpK6fNixAehfsrTf
xWkdPDTJlIFSgnwhxoWbq0E0YLJ5euHlsvPdOHwAp/YPN2daTbjJbfPBrWglDk0+tNLzau83HQbY
6vs/V7MduV6LmxqkuVa5hHyxHyBEFg3UN4hElugaei0dRZor5vFysQq6hdkqiBwGyfx/nSs+hriR
WJm8uHSc7zt/yPm+wtq9f4whqNstdYXWMjJsMBOOczLCTr+RJVO/Ea2wQgvFjfQeoZbJ0DaBtSgc
VV6kY91vhaMqBquyWMVmWZ3myf/totPdvCzWb+aF6zRCyFbc833hy9j/sqiYHwOsu3zaD4sqIIll
y//4aX0NxgFPky5/govv53/++99FLGqbcr8VH3z+N/+7hT/cP3XNZK01K0GA3/rRc5OHMrKF0O9J
Nhq6RDv9rehSDAfgIylRruwmOr68ds95QH5kYuITHpnqf5iO3Oc/pttF+nF6ZWZLsdj7dBRIxkUe
VvLJawhimhPIOdK+JuMQfCdLyjEWRmo4I23KCRFw3OZuG917pJ3/4hqZ1Ztrb1KPI1wHpfgZdd1S
t4L4Uct0fR2PlH6gxWofAP4BP0Wt7mGcYm9lOXScSBY1D/ufGXxQjCTJtmZ7tFCmtMY4XbS8dZdq
pyMuNuVBjLKFowg2QB2l13vhJsYtz0BmR1JJmbbItTSwsh5Ea75oaCCQc7TfXGbDJ2fRdW0tXyYW
WECywN0pcksqHjznGwzDFcQov7shcO4M/KqF3l8rjeuMjAIcIjGIoSAdJjnI7orNo3HvwiQGVA4F
bn0ic4NAMr4jKE8x8i84EsMHSoDrh1J6Esdu0cmlJ3Egz2Cp/dMSDR/cPs8RaAC+f/+cIzaauq5V
D3L1LJY2U8/eOJIF7/3w9L9M/OtnQh9MXfo9Sp6y3GRL8XZCsEBaQuuvX4l3GGSebMjaZ2BoydGx
B76dU7WCn+sfvRTlRE1t+8zx5c1LHstvcT2moODkAALLXtk7smvch537QkLJ/9bIQLZGrbNhOqWY
fRgh7xPkt2H2s5ft7Es/TaQeU9lXkB/c2779IuwgWT5ODL0CPpxpxTb9JSZ2oGA3gfZUjUZ7VUUu
YuZwK4GbUSisMnhl9u6T+AZLgfOjzr3oiRRBsVbtLjpxWkKi8y9ziv5JSFO8z2mnObWfRqe+yJKD
VWvjRs12lS6pGzYdBWpCtnFok1af6BOgcy/5jflk1V5jGSoXSlC8hVMu8jxzp+/TSw6fwAsy8/qy
lZvkrI1htB0jdJC1ZCJfBcvr3yPy6axHfdKF7PvoprJ6hSR4F37P9b1AcklBHC6DsB9u2fY7+wZe
2U2CvNOjmTsvwkMx1JtMA6mZN1+ldNBuo6nSbcwRZEMKgOQtPTGe+RnCBCOv1Vyu2aZL6Exu9Fhx
l8IsLqaskb1PpHMpXMLwuTcR9gYUEZ60KjP3RevJO1Idw7Xh6PHatsLqoRqQxfFB7X2FeOiUldP5
LOIcr+vyrzwbnqw2Cl+HQSmXMcj+O0/jf7NObMRKmrbciN+2uKRm3kM0y0/dyr4ZQVofcxjY9jIb
iIVHUKK+HwZY/50bqSWU9w160gyWemo0F4LXNgybbaDY48ESlb6w4eUbqwkldDBH/Zq0sgJTa+Ad
whJw5NDUj6UHRDKy1H4Xwmh2r9nKTwgyslsvioZlprZLSltJ7/3ZyvQBBiAvatCMnVp/WtkuMsYh
8s36p18mVzyebPRSp1mffX1mhWL+n2t+vuO/8vPyY2J5cvENgHVMoYsu3/E2h2Sv6nrYjemaRtLc
9Bk69zFyoEu3GNt1wJ563VURfbTSthWHwBvh3BUenF0ygcWyiJQ7iLqSrQbR6jonxwIx4leCe846
i7R27yd+/qiOxokKm+qrYUcQzENbdTKpR7xF76lZCEOc8LAderM5p+iiHnMT6XOxkmTle1DgFXzk
ubGrC73dVLGlfdH1VV0A4oMzptj2Ju8civgeicBCoRAXPwQkPvUVa5slxrgWFSNm5fnT+S4+Cvz8
NKkCMZX5ZPWgjRrZjV1aXl5SHx0y1osxDyzrB2tkVeRtbAWcndqv5dKugPyAW0eRYD+OrnlvGCSx
qUaGcaZyi3u0yRDGKX6mZmR+VzzpVBQVT/hC5yfWaqAUBiCuYeywlfBkNKXCQ6/loEBc01miB1le
G6MHZp8A1roxteI11/1tmoTW91GVKJmw8vHOGmEt5hylbEOlLB7Q8v5pjKF7a/kJNMchVR2qanyr
vJK4s1PaD66nxuuuqPJrVfbivWpL3r4z+4aTqRmsjVQNHo1cQ0aWP8l3aXSR6+zIaE8rVXE6vpG/
BwhwwKpWRUtVa00CVb1/nfkDPJh6b341OPraPDKfyJI3O2PskUP0KuvFJx2l75zkJKC3XZ9rD455
EmzBogOMTVhGCNUmywe35CQAuv2b5Y85KsWYVIjxRIx6uFFyo1mTalFfCauvRHVGVxb+skDC8/Y/
e4xBlh5A1pd+DXHUAn1YxEJSBKM9pDI7/iYQYmxsln4ZqIXYRB11TUqq10AZk/7iERfdQS78/LlA
zH5DiK1hx9Yrd5ImxW8emXmu09x+RH682UY1UVOl1N1720u/X27SjK+1P3YPCsncXQVIcQsxurU0
pupBQH63iWb5d54VV+da6x7I3eYvsgKVGMEJ3qZTV6Feb9GlkXOd2L7xUBLgFeOZWlj7TlJqKkiM
/AXWAlJI7NGOwuq8ZPD5vTQKYJBCRiXet53spTEEXV3d78Ucysk2aicVDxwT8xvJhlMYWevkMVN6
naLJDNrsM2/RdYaGJfqntEa1o+Wn5oexMKqQY8+hipsTdehe56skG3hUvKfGROJLdM0+849N86BQ
mnQs1JEgXpo8NH1Owco0BJi5Ju8yNWeXuStatoSSdUNd2+qTIZazDm51RLYRuqUuJC3y/gCJdX+o
Iq8/GDbVhpfBoEyWhaLae2GYXcSMi5+wWGLKbJ/dQY7aUDp43erD2qLpxJGzgHFxWAWFYhx4qBgH
0Zov81jkh48EbskjGmVaLv7mMo9Vlfvbpza8y7yh73/U1G++lEhyFegafsniRL7J9XMo9eBrck3f
p1BhXmBaY5MgQB8l6IMB8ZpTuaIlxiYPE9TVUeRzxbi4vGkH/LbOhs9pY+f2rWrTcLV4T0xIuzDd
o3KJJE9ty6t5rKF+iKJ36av6TogvjJWycXopujDrixHqhSIeyFW9H9uJQJjI7aayYbGmTKqNt6S0
isWlHwx+dq1YZXbdv1vEGNXonoJKoZpdizmhjvzkZdCnyncdNnCsoy5z41aN/2JbXbiWa6gu+qbp
UGOLKB4Gw/RsuMatQK1T73sDgdKbax11KHP4BLQtakT/4loqkrnkrEvd7CRoEqpddWP4hrG0QtTi
Z6LnC78zIS9iBRhm508GsUCcheOyaocI8n3QigLn0wENW44duFtqA0EmisEZrmioVb80vQIg5V8A
jmJsXmFeVcCFOmvoD5wRV3oeN9u0B3iq2GZ6R51PehdRdot+m2TyLkuyOztq07ty/FaZnnMrOkXn
GFdFgqSFZajQ66sk14HO+/a6yxspWpLJvzcTrTuK5QLAndeUw21ETyww3zUG7r4uWorOZwZ/Qe0/
d51swvg5ericqf2FtYKFMknc5sp3SodqW1GxXrbGd7Q34n3taebCSWNlI7h9G+RdLpy/hlfpW2iV
8sVM+itaF7/mZMhddHGdh3WwrQvSU+Jl1wNSXUaDgpD2JGwmuk5ZV3vxktS78c06d4PJuUplY2+p
09bPLZFA8fuf4J6+xVodvQSJpSyHMdHPjlJPuFXCAW5p11eqixawj9QgnFSmji5akz+ictgtxqHP
vg0lApsKlcSLvCRtEAfo+QgoewsswKrah3jMm7XaJFCJVF4LaJ3kA2X65Kgmq0Id3G0jlfx0MV4m
EBRv3Gq4TFcKryNBSSVn4vvJrSpRS1OkBUzOZk8ZX4ayZZm6O3A541J0gccpJ9VQXkWvQer7vraJ
ZODpRYrykGktfMayenPxjoDPpm47XAWTUW38Yl1Wvb4OyAgICgUDlYRlbtXllegiCXHWZMc7IxSU
PIbWyHsM3oWiDcdTk5E56bsxe05RlN46o9+uW94fR60rf6U+ECpx0TK73vcJx8YWloF5PH73EGPC
CnEpspqy667LseC59D5DGD5152mA6AjOU9G/+uQnXOYbWSbIm0XSK68upQDb+bPMN58XFUtduhXo
krSCpnv6yP/+Fsb0r22oZIPStEHPDjRIJZXmQzKk5rLRBmXXVpJBYEUuNyryN2uZ6tUHL5DUfcqz
YCm61OrbJ0k1X0QPdUbzLmrlhZhZT9NlDxS9Zxdn4SC5Logl3RyOwWjAH5jz1yikoTwBWV8j2IfQ
4pD4t810iQBcrUbdV1aiKwzCRR3bjW6D1Zsn+Aql16RaKW6bFrlcemjQyjqtEUEJ050YEytlv2+o
Wv66vagY9FF9hGQqWF7SpY6NGBtZpX596ecObyH21c5uzp9WsnIEEQ6h2ZRNJbKQnKERuPinEnxz
Rajei+SscPAq+PMI00NTaqjSNSVGS87G5VEAW+FNnii9iX5c1YV9Ie8WVrVu4U4UzYuPaL47Cmhs
KSZfDBOY1ovQ17BGT1+1vR7mG1AHMDfU3pWmeYjmVrk3HBp9DPKNaALdHQ6+pFBED/kYATUISTeU
em4z26a8a5B4JsC4YphIzGcQmRThIqOsNoCoBAh7W8OPOY/1EDfO1rn13/i1f5k7rdd5IDCERLIX
qbCtcmzz8kx5/dTKqkh97WU9WYyF+g9rP42Nk/Xf+wkrAYs3v0/3mO/72S+Agy2DiH+KVQoekN6o
V8gaBOTZiVeivR6tqOqGu3LqVmlF9U9jIW7vN0m5nJytVPXPglVkdhbLUaL85iysav2FDVdzmyv6
XkXX+yksu/6ayo3vuT1UTwHadwfZHOAkmowBKnh7WbFjij2xxmZkkZJXrLWwpo6BbF9iQgYwOTf9
OGEC/PyKLWX5lIYSCE+593hsT9awvtPh5L0Vva5KKfE2+nvfsepH8DpiNEtr8+zCmtMMtkMdLVQ2
klYGGykNmiMJ2uSAsBkKSSQq7+Qg40yj1doXeHYOltbpv7SmXadw036jiB5pJ+JO97rRBOvKu5vI
8pAw99JjqsBBMvVUCRIV8AXUH4t+OKg1Gd0hXF+6E4OKaHW9ZF1Vgba9RJc8qRtW9dBBGNcpVO7B
HY2mXnOtByM0nSO8jsHS9rV7x4pMEGpK4W8IH7ANFXstVxp/JbLiXLHXqRecM6ODUCAx5CzblN1Y
rkXXq6UWqdDu14jSBiVNxkFJ3PxeaJeMw41JgfZX02HrEBS5+RgmWr+qHM248fNap95TMa6krPGO
hg9Wv1b1jLKswl7WmdU/F7H7s4M+90flZUvbmaQZFKvbunltPnQdW2rbHqi7GbK9iKM4sXoLgW1/
hrk0vx9Tdec30BOMtt1R5gBsVsRixKQUZeKoBHZbLv0iRrk9r6jwrlXr1AyefZq7mV0s3Misj2Mh
6SO4RvyK0PPWkaF1y9JPu3WUyfYCwbLy6HryDy3wUO7rR0TvXc7DR1M0B1PNEU6Oi3Vs8TnK3joB
8OFuUysrvXac/sC8axyvopyaQVOOeeH4FWXlDl9cyBOspWubX8y66K/8anTPGZmT667SQVsV0lkM
+a1j7UZKJxa6J7lnYbDixlmpXsV5exoTl7wwi0XkAoPryeuEk2DiKinC8saDenuZyHzLy4FAppf/
rNCoXTRmaz4qEVLbRVFH1xpckfuwMjjA+cRnV749Fi92bj0atp3+akvA73sppGQTlsER/gq5J54K
l1huIJenGKF/rtwQSSqiCVBPASwGLTa7WrEn8TMNpV0StT5apL9dWVWT7Pgh0MdhEWVutwky9Jja
vkxkSuyCJUwk9yYSbQiYyOVaLZThVJNjgeqsMbaAZjXeupGxdF1CvRS9nqmj0n9JEA+7gVT/iKeS
lCjNi21VKM0KfbKCczyqtFZplxTBInkvwjeJYt7JFv/a2cODZuWDh6HbdzX/WY9pp7J1Qxdk+6FO
iKwA9R6cEuF9RLeBsPBzqlgaFESFtKr9GE2oPjEemjbgdzVxPEKTqp34ehyTif9RDFWapKygUF/6
iuOtKYns77SsHO58SSLsYBknMQS6sjnYWv2DL2KWwGkFu5NpO9VW+AoXWNiVmte66HjhUOw0FY5/
0RUXCdwqDI0Iy4tJTluGNxayDLNHWlKzqhehf/kcamM/hxNAAlhpCxrYjK8NRSquK6oTl60RBN88
V9rLcEM8UQZhbrPWULe8+rzn2AbSOjmImZ0LOLiW+4XDL/7fsqbCW2QsR9MtVsJPXD6QrxJW1Y5q
vnVrU9qA20SZOA0+KI3maNlAFJg1V4KmuoKga0cBpLwUFUUVejp3IfUWiUcCqAXGB5MTNCpQuwDQ
R5l8q07dHHXStcvzhEcatCqzVXAHCCssNoRr351FN0qqbEswFEleOzvZ8qj+mBopaFvR8LzEu08j
k9jbIuDAYRqrrBntJ003ya0j9nAa7aA8gtIJ121Qha8VeIhOorq+D1FPtxRyn7XqaltQKOYuL9Po
zmwRuxMunErRaB+th1Rlb6Npqr0KyD08a46lrQbPGHaiO9QU8zQUYp5E19HrNc9d+T5T1eLe0Sv+
lxTpaUT78RSi+74QXVdvq51YstT4877x2Aaa3R1NChbAAsrN2YyT+pB0NsqNDazykgoWVpW+GNCM
rMNOCohkFum9rjnfcggZXmL0GuC2bl5CVO1JNcn1bTddGqOEgtHOD/O4npYpe+dQpbQCX3Fp+8C+
ibLNPCJafRxCl1hQ4zkbYlIiV+qYv6SNOqz4Y9dL1VOsMV3EpYL8SekB50ejHSkPXw+2GVTe3bAB
l2osBBMwRCnDwbOyR9EblLA6/zlUTjIyUjdevETvz4lqSJh9+T5JmpQIh7yXr5PwTdEaWr27dFDd
vSCZnTlnbWd0V0UCRZAwVFmOsl9sAqeLLf+zc56Y6nUyfg19Au6afLgQAoiXGQC5MlmxJY2gqtlE
dvcLTTXzoNqOcSinVlWCWF18aApT0HXmwSU7uMv06iSGPAnIqNGxm/EjGXnfoEn2sANAHBPS9Uxe
NfITUX3zXgyMdePBSYksXdcnbDzQbuv9lV7m2UJHZvUQcXiHFeKPFtLWb2MAbP5hnWd4bgxlozyA
zv2LX5fftqUekHrE4d+7ihvOfp8+jrihpxkvEBv0V5lbSSdxKRzoixSpHpBfBVYyGy5dv2fHGGUA
LN9nfPLjdYrGpXqahxEat5YlSmc8IYoylIAX5AWJ2qE4iFbojTmah1P/0pztiCHUSy00tMscYbBj
AsQL0RSXQQ3sXZApu3ocnZu81ctrKhkWPjWayTpG9XAzBB3azJMcnnARLb+H7BMKVm03G6qoucxt
p5XmcbFIbpXp8pMhaUuwUdMiwiBWL9qYqAWM1tYovxYWUolhUuW7qPTztRBSHCMpW1ZhIB8EMZ1j
JCtfis0HTaeC/i+ThJdrAX/h1/svJ3lGqZ9z0/5JHgWZAtuBvYRsTo8E+ZeQ6oqVY1rFSZV77VjC
a8Mvz1detd7ZyGMT/vBLHhxtgA6AAjn4LpItCMWp57jLtQgkqWJV8IQk477pkGzppkdkWSX6TQqP
+6JXx4nGqD01nhk/yWruAgN31K1Rt8OT4ZgH4VB7ib+Mk6C5KfzBPMpqlrDJjopv0BUtUm76hTS7
tB4ocdkrXe/d87j8KWYaUymhUYzyXd1mKLf2tQF/ddR+0aHtER4Eu0q4LjFS6Q1PUOY/hL1xUcBI
laDfKSrSL8UEohtV1LZUmxoss5P9hybSd2JcuA0aOlbGBNWTbQXUXYP6jGtanljtk5ugNFam1f50
U+Pkhc0potCcXm6iAWI5uejbFUpilF+IoPI8KILKIhY9GzQA7ZD5EbOeg9ROiIh0UlAMr8uw3vJT
GbaZUWrbIvbN56DR1oT7x6+SC3tTQ8HWUZak/Gz4Sbbwq0H+ShYIQoIMhtxG1eEwBhG3EjOGBnV3
fpMvJCcL2G2uAstwYTAx1UeKKpxLV9B4zd0LM5TGqcsxHPfChd1XYXXVdvcV6l6LJrSTWzMe0tsx
gs8aTPdjFJfD1TyuoZK4E778t8If1//hdxlrVO3Np0uKgRIyLVi7vQHuXqYUJ+Pdc5y7IaJ7ousE
Fm/a6RL1SXXmy73U4zK5oZDaOrNhN/b5QImUETdUacVEjjeGkxYrr46bcDlmQAZRfsi3l75UqF+l
Dj1MyCOsMxsu65wgwdsXvn8rFqTavLiGNmkrbApPonXmFe42U+qtnOXjr6nRx8al0f5u/NMkRuRW
W499F3xQX0/8PttzrvsqvhCjUEN4HxPfHgRFUe/mHh/8hHNXW3yFnOy/GAeaAuTDscpL8kLkHgLV
nV7Fyq3ISVyO3yK1EVNYsXfV8dZsSXEvyomnYZT6buO1mbJsu2RYyBaCRrHhx49+mMPMBoxdCCKX
0MVcBJFNVV73vntlXonzSoFU5ao1LfnkNkp9QpCEo2nQ+N/LPfR39eLt5ZFRhbALAfBkCydIkgPQ
nykzGdTwkEyDXtQmB3FB0vmtJbofzB+mz+6m4o8bvQIS5w/SCYZqXmLIQUqn0SHs4qW5tBEW20TS
YGVNJLBeQs2C8Lm4C3vmasqJzLnoXEY0e+FBiHLrwlAFpY51LQoQfICoB9Novs81CSXszSv+Vs1G
eIxen1/ZTXKt5nAkwZcPb8WUxoAF7Xd3Kn5LgvGtK9B2c1cg5D44v89NJ8EpOdVT2E6DmEgnpUNx
QUVjno1DvFICN0MigN/gBi08dREVpH5qMGnmXh/S/EgiOAISP3rOBgqLb5euOlngd4rNPbxvcA64
6dayC2sTeIHxaI0uGSAwGInaPLalbT2Gjm9uQBNpe2q/43PA/94inPAcKfWNDiiCr15dwYNTK8lJ
oXwRRqa+X3nwGn+p+2rJiPk9H2pU610lPRddou5trbc2Y270+66mJKRo0i8mgYMfZp3tOtM1X0sJ
cgqLYie4RuX8UDWEwiDOdB7fXQE6XVwbXf+7q+bml1V94821mlybTn5bNTf7D6vGhKo4g4B0yMb+
aEHms2MHcAepqpOugmlMGMSll/P+CGtrf0xMba1UPZUy05DqRZRXfm4O0aR6GST9Skz+21qXiTan
1h1yOEvY7ZCdbxeD7cWT0KD2GKNvwpGxiY7tpFo8W4XAsbDmjRYdOUS8OfduHq5aC7a76YcmgXwE
OBbrycGdfo1iMNW7fmHlHALnsUj8OIVZXITl07wPPuDl2wV69n6zt3NV2+YTbCqigGZrJyWbx0aX
7y4XHbCeWY9H0UMLQjpUWvTlAsoaWiCAjaoMW2GFOT+7g2RSLCZG4jSByLRIpCXkHXICAjF+LP9c
rWC1C6RrXk0skDcDhenhMhT4r4yD9aa2z3bUldsyK+rbuIS7Igjs/mnQqM11/EL7Hhb1uhZJQNM3
V6ZReD8UFyHWMleNJ9nPYsjZZfk2Ta1ka0Rye8g1Jz+QJii3tWVS+dFnCBhy1LgRlyIeLJRn23Q9
j3m55d9kjmRvzRDy5E8Gvk0qz1eO0e+LiAmiqzjxvW+a7l70xHg9+LsMSM1VEplnn7KUatkU3k4N
APf0BWQgYx3rnIKcYkc1cvDgqFK4Hy0zXwpr41rFWR1rDuxl+BBIQ/DgDtJLEpgZwFD8w4EPj9BZ
uRHGxrD7g5rzuaNGrxBC8wFoNu39xQh6mRofV6belKmNrnpb1STjLLpWC4MwDH1n0Sv94DWaiNsD
MlYbN47H80DcYQU5LtzihIwXJiQJX9grP8DBM/60FGcJTImaosQPFkrcub/iprzJ80T9OhZ6scgg
xHlCMU0Ff+4Od+w9+7Ujl9o1EhwmdOaw7JX2OF517LN3neNaJ2+6c6hR49RGPudDiSSn1ubWNZTp
+rbQ9P+j7LyW3FaWdP1EiIA3t/Sm2VbqlnSD0JK04L3H08+HZG+xt44izswNAlWVBbIlEKjK/E2H
oR0pX7MHNGm2lnnJCjPeYfveP/VhnG7cptM+t0mC3r7bVd+cYv4cNHP3yy9zZHgDvms7/kw8JQpW
imreT1ppf0cflYWNnoRvMbiHdRlr+rN8cpGBeFW0TN905MaMTcnKHAkPXpBq053r1gsfrZ7isTIk
PgVzI/hqRoVNZgaOel62PfD9+WDhlPw1UwoVHZgCrZUlLEcaTFWt6rmv8+4BejCLzKUfjJazyfRY
PTrLrNHirtbst3YhtRlaCF4p7Yy18NamAsGrSRv0cxHa+Rcbl+GF5uZ4fXHW+tJYCwlOonqIiNCR
8uKLhYHv7yhqZsZa2Gy3KLmWm10ZdGALC/DzRKFHqe7Dbky5J4GD5JVqrYvY4v9mWW7LoV9WTfZE
tu42IMHBMuM2MMlSTDrLv1wmhh18hs//KLsJ20qc1eDgjQGUMHktkBORfr+znWNj+wOq4ViGIOrY
Ytgb9J9Mj/2qZ2TPMIr7T0MWQnZVVe0sg44OeDRwLW0nUACU2vojWpdIVCxTazNrH0w7v8hgUCjK
AYUcbc3yzrnmvXLT7/Z+7cxbSYONKQ/11NemozRrRf9V9Yl1Ly0jLVZKE2Ys5FTnaYawKwm2oerC
uzI0kVwrbKr7lWOx/MrbsPqsxZ99qm/BaginhxbFum8a3tHrtqm1Zw3iwK4xy+FOQwrwhDKvuucP
bB+Ndo43NcuDN6MPfjpZln9xSG/hkEMmCQ33NcmcuelXrq62mz6GEWUHU7RSCq9DBS/KdpSXijsH
AaAzCVtnV+NF8TzjvkMFrVQQ5S1Pnm6a/zp6jKSh2/7DRa2V15XK1pltFW506e6ykrS27FgoSmAz
MRbZoWpi8052JzIgcQ6KO9e4QjYv05wfQt2C07fsYmTfU48Yf+ehe2x7DElEZcwREbKal8Lur51d
Hbura5DE3yKHmhvEU/L2lEMIfOjQLPxv2wu9QLwB8VSyu4sVhoGk3CmOh68R9qkHt2dr11UGcoF1
HL3M83TXR155L121ZrxHhOYijBFV6l1jTu+jRugFh163zbMTRhbuTYn2mnVFf6gtg9R+aaiv+VSp
2wi3mr2MdiH5dMcw+5OMZlH5L+oQ7b0MlnjeBLERvBgJsrqR8ut6haLJ2GMUL9eWxkscLQk+TaUe
59RYtCMH0p8UL0vXksa+NSWN7Wh8moxKGvtDU5Lcf5mbxfz+JMn9IThUWVovl0qWUfmgHBvvfchX
cbLQPucK5QmpzmW4CGzB7yYHKelpcfY9aRzvQVWr6LNTs+pYNPZdr2TrF8bBDlCR+dbHzhlA7EDR
ZSyf1XHxbhqNNz8qcdkK3HxjUft5c1wnQZjf9I9tHZ2wNYVqqBpHx7aaZ1jh7XOah/HOnxMN7ip9
crDN4Ksaqd5ZWqplI7DMpDTnR5gX3aPi+tO3T62ejt9CZUDo0DDq/ZSl59ku8E/HMQR1q9b6ZOMF
tKqs0fvF2wi1sykd8pVVBs6nCI7dNsnn9A516+RuUTN0p/lhSp1um5VAVAaxxJN2GSIRdN2UlrGf
7pM0LNe2nT/hRN7di8jhUGCEPLU8i6VpxV57zD0lXYvIXo6t55Nv69sy5g2P0mL5lHgL9djEdNP9
7XB587qcF6CFJuCMYDa0rWs5KFrdOuWUPBapYjnNWRleg27XcFR8BEwMtBHvLLZjXBpvOg/GtV+o
81maUVpskBSyPg0lCuRqX361osR8c1WjPHiBd5gm94Wq5CleeCJibSRn0Tztw7irL7f+TAV44hl1
/cEVqTRVf+fXCpy1Zb4cYFSYd31cnNwMK7YwXlI4i34lFR1z44S2sRNRObNDqrOZvB+Z68LVQnsO
KxBoiVIausXKVHWmYLfEyqB0hSjKBa5tPHhGNT1esR3J1Hp3kkQwM8/ez3PTrK7/xaGtvbdluDOA
8KHK9FNU46GZpVuqM9VV8zt1IPCuajt+qXn9nxrdoRlmaXSnYasmM6rI8h7qooZw15j1of9Se7kC
w2fwnyiwaGfePF+GwvWfQI35Tz3ymju4r9Za+iQWcBBqnIWd76VPDujtfQ68NkSwgAtNoWo8+d/C
APHdq+Q6mjLJOuwq/lNqbWBBwFkxucM+Xs5Qp3k/k77bKFieGDHKxDn7LRuvZq7bLRl/57HGxuDR
wSWCunavs6Cnj5o6A5UaXYKqOEoXIiCtwosLj+5OV++vEUusUcK0c625Od76SrMeMQvnaYyxH86q
kKHj+pIZVoXJg1ojl7C0KZ7pp56N7Ic+iakkpgriT66O4qX01VXRjKtrZFC45uZ2XcvAdbtCCknt
2BqbSqo8eCM7xnaosh8+hnxJp1pfyzzDeeovEcqAncgQ2deIRuUOCFl0PnVd/NWLdOW1svFs8+Ic
GW5YTadJD4DD613xUhnQXL0CwwgPeZFscn5Vlc4+bTiutNJ0r5YEohRv1Cw9ldqFhyP3lXR6aqyt
LMuaIYQhPy/3lAxcZ19vudtMGZfI2+xGd3uEh/z6VQ+yTYWs0luqudGx8TEc7rx4kYcS2VK2MSV0
vRBRmxbA6maKzfwOfDUZYzQiV01eIWcqnR/GJR67KVIqVbA3bX04Ssg1urGAxCdWCJrSac9yMEf4
LKvZjs1yJR2ZiqiybSwm1tJpS8A17HoeFFN7NoekO38ck8kR25Cy0IPjx/io6FA5AyXSnoeaje+i
crQRyHYCLAeFdKS9HPDcAuqWfgFxN726z4C0nP/olwjNRDNomSmDt+ntiDWGYnk/A6/TzkaCiZSc
/a0pfUrpUMqV0zLxvE0ccoPIPCUdcBia/EfevP155G1yboHkXc+kr1kGbqN/69N0B6uNYtz9Eaui
c6KTwxormwyx2h6SGVQ1a8v8oTMH46Czaryz3N69Q52w8HdlC2Ipw+VrbbVWiPKlPUxHHDctMgH5
FP3KXDVGfE//InRK3nVrrOyyH9a8YMH4MT0D6IbFaM7Dqa5n9wIXzd1ga5HzOzLzTelZ8fPcYj/k
z5W6mxtW5OuyCJ6Vxpj5CinmhxicPFQlXNMlVg5aMNgH8MrWSpo4MLubsAfcj8Ilz+CxfgCJYXyu
rOGFzXn9oC+LnmVMWjIGw/JD6/eYRC7zzMq59P2YAsA0hsuNs3DjNyAK8yuY1RFeDRFyuOnVSXOJ
aGt4+CQV/V2iu8ExdZp7Hj/651pVMc4J6vt6STpFc5k//h4rEye+wx4A2gVJWkvHkbhTnYLqXov6
qnTmTq5c9Dop9yN5S1gyNG8DluR1VVzYrCZHw57Ba5ecNlHAjvoo+k2Dvikjq/3ezeO0DW2nPnlY
dzwrg/pLxr1sEXgOcvspgLl5xpMw2pYDZB9cLMy1gwrheXRdNMXj5kEOWEc2D9LP9uR8VeaSgd99
EnGbUClwspA4wSAFwdYc49MvlYYuj1fZLTcoTcexj0mkAmMLMu2xRHdjCDE2bNVA3zvx6KEMTRRq
38u2qeMW02OI0eo3MmkIk+StfpZL28hzH7qxmzfWUiAteuMMCMQ8V6aHs8TS5aHfdXJ1HyEbuuTQ
LfXROlB7PI8USvm/Y8kgq2uTbfYKFGuxjQMFCGYULZZkrfV1zoxPWWpN/9bVKxs6ynfVbB1Yp1r/
DGFGTbed2tdxCJZUmOs+GiaviaHos7uiCetT6QD9oQir3cu1yz6K1pMd5uPT6ITtAzKb/iHAYGY7
8ET8RsZ8TVVVe+Me8Q+l4rDV063xm0J/XNTJBWm2L12L0VWzHORMDk6vrLrUVU5igCVdo9mpKI5S
GZtqNd3JXx8iRO6xirvIHy//dqVfDccoGn5IF35CKqoTVqqtyyRSttIpB9OaxpUdZZ8NoIAPdRNs
XCdNL9GipSxdWCUARJv8AwqVprPpreER4icbAraeDtDgaNgrGqg/UrY17oq7aBwsTIpVsjRZO3z1
qFXhL/kFXZDo1Jg+mtOZ0n9tjPCnNg7Ko6rWqFbUHav7JRylzHTjTEF0RpHdfLXtaY129vCV/I25
n9Fv2sn0ImxOeq12n8xKMe4gUVVrmY6MLc807L8uRadEL7qP8exyWflSSu7OaKfbOrcY1mCL1vIa
VzS8uRYFJznALJ2xj3wWU6UxzpVDEiW4KPwO+Nuk2blOkig/VnD0cPP3SXIhx5kpN/es6HUvflNw
dDw3cV89s4j7lRZZ873rHBzNO019wLHDvXjc9OuGndH3OOmfU7WpPsERT05lFfVbmWDNPxQf4DIQ
sGAf9Vp2ADzfvOVdupN5VhiNGxWdiXPYwjWf0XA8iCslGtY2JYLYovT1X3aV1cpBl+Vxipvq7loy
xo8TX8fl5asuh9jxzx5A2JO0AtV17hoUscI8Zq3j5c52GgJ8oJZmLavrLLW/d56qHaWPR5j34Op6
ejHTditd07JMYjvLJns2cPRSEICSLykHSR/Y3fTsJIpykm97/QuCoDgkiAYaCAWkoflZKDNF4AcP
v1v1XIQPUWV/FrKNtPAWuLaGbA4lcgb9gV9claPxqjcKld9Cn9ATKcwvkq7q6goEOwWmO8ll+bGn
bTwT2U8ZtajhHloszK+ZrhJbh3u7BI68kGTkQO6xzZzkJevm4GwXYb9qQQWRelPYRfUFCn0laSUZ
kCZAiOolcbqLaUy8xGe1frHHOqQWCitEBiUs2ZcIZSNixxXsoGg3s4c/loQ7RTzde814d7uefGQR
U75T0JsdojB7NBKy3ENuzohlJ94nLbHyYxzjTifNRY77Dh1rMvPLqDlW7mOjlwdpycEz946FZ540
qJXeI0s9P0jLsp0Ww6ya1dUy2dKnaOO3HSDJpSkfPI17y/zSuzky3bOaqPu+wDdjwb0Doqxjde9A
Ld+aY1yvsf41WW4VNoI4jXLip031AmJSgQBahuNN1yDf0MISU6oGZmpfZRiDeMV5WPB1vMAffdVx
Hx2tzV9rON9pobwWkwU/crS+SKvP5uJkWL2+lmbXhYtjKtm3a+xywWis75DV6+/7cC7vcwVbTMS9
mm1rx0Ac4xxLwdAYEdjn4JVht7OwskJuLZoerTaaLjpFPupHrHQgAJDbALzCQ4Am9L/3pqSKulr5
f5pmpL0H/zFXgmW0z2MLQzez3rK1zS7o6aaXxrfSi1vX5t2kbqRbem5j3RIgfdz3yU7DtH0lo39c
4xYHwC1Db7jXd3/EDWoDGl8Z9lmoOD1rZTueofBNzb7VKJJI2f+af7l1fgCf6KHd7Knwz8sDtAvZ
EiNbIIyOsnN8vEO2g+WHl2HOWozq3lv5qNbSqlQvQVhj3JZIt14gdLkbx7HmL0M+31lLuTXNtZeu
aqK33PWGrVtr8V2hZNOmcc1f/WK95urmsMXeHI7R0hRjoziun5vcse6ky4DqdglC417GPDfEDkjc
dpqie2sUsK4dPmiz46mvBVT+CwXndNXpg/paVhmZM0Uz1zLaNYa13Ffhzg5q7bVSDQxNG0c5yGgZ
zryFZ3e+G5dLzVryEHiZ9yiDWXLw0t79/PvjeliFPNJPmesF6CIO5Vv3y9MH5TWd/P6BjNJ3cxHt
ny1MGWO17TbSVCZTgzVdgnhvteLN6YZfjqU4R8rZyrYcU3vjFAOlx9nMEYTuNJvl3lT2qxB5Wzad
+BHirEg2Ngjsjd4dDfJ6QP0ziEQDJhhnK+qgCwXxyN5kOXW8FtOVlkya52kUyEr9TcxZr+atYFrr
LWx3myTG8nkyNCLlzgJRKfFftRd17M6620tuwZ1we7SLNFh/yB7IqRwmsgdnVt4raRkqehd7OU2U
6p8JdOH1KtL1ITtBcQsYz1W32Obhs2nx0H1SR9d86jLMkDNd1Xdl2oAbt5ucPL+XOMdrO3PSU9fO
2kWi+65sYBSsgxqU89opJ8TMCudyDc1b4DBlSx1ZYuWA5FWx86y8wJSTT7Mz9x/US76PXkuiJsQX
HeWeS+ylHcu/kNeiGmT6QesS91FCAtcIthFfES9fy3kMlsNCaDkMtYkv6nIVGejc2V8sKLe3LunX
QhamW5/K1Fs7xdUOzkDIn1PNTzh0DistQOs3zNOTRGRxVe34PQYnAA7zU6Ji4EJuPf+/RIQZ7IQo
Y8NtuRr3rupsUkcD2HI9TmYUHS1Fe/mAdrme8kvYF7kRnK9oF4GxpHaPhJQJn0wpdjz200+2ARrN
QvrpVxuR4i78X21hoZDe5N1n1qbAe3xy94iVaee6topdUMTZJ57Z75NsxGFb0//l1bDXykzFdJzd
1TaozPluKLX3SbpiZWcLJsmVqY+cVrnLSFDfOPp/8vi1hf4vfH/8NbN6lSDPzy9QueOpVm/8sLRe
ux5KtGkowS8dqWT+kcmTA6C4q8ra/eZ6irKavKB8yXveFoBwUKdLfST23SE4YIPqPMiV4APhPRK0
6ikGoHwqQ+17OUz1k7Cb06ULQZVrl1h5S9TSJS0JlS69w5qq4VaWrinL/8lH3CdhiOwkUZVLsqu3
FH2bc39Td2IBd+2ck+hbnLbO8Zb7Gkr+0jZPd4FXnwrb1wcAgHYE5POqzYG3WnLAzHivpf38nfdu
hPN6P99Fmak/OgM0VxmIkiiE6O8nz24TkVuqVQPpC2akPk7nEEu/ZAPqZjlE5kM92dFby05BQ4Nq
1TZFjPm50T/Wc38U1mm/UE8LnHlIY79Ij11VLymlvHvhoU4JOiHQqeuTDFYDQgBVZjo7mRh1TnTA
bx2w6EKI5enrns0MxTWZixxHvnW8GFu12P3RREp0vKatf1P+09b60H99DzaGfu274ukEZskT40c7
zZ9yBSKT04bhRQ5RpHypqsLa37pYRoWXKdEQPMkLkDPoAYCpUAsPnfKbXVxhKDura7NTshjKSX/v
FL9sn8fZMLvqdi40b4PCSvwsh6zlYZckcXxyluyO9KXGwWqC9kkaU6Cl53CwftzmTObw2YHeEf6b
oJKwGsSkSym1Nw2i4Uukp1QIoNcgiFaygDOtEsBjx2PKVMMXeKgGZrZJR+ZvGU2nCjKJYaMmQdmz
Fbtb1nIZkMvCRWVlRJ3W6a2fqXFXLYZAY9UHq9bqzM+qEw1bUALOnerC5dGLoNtlYQvYMvLv0YzT
N2lcTzt97OAfdXXyYM9AyZaWHIo0MVZdR4VDmo4ReycYjuVKmjJLs/VHpUmci3T1Vtjt3coFb79c
RGmjGtu14+R38/Os2fWLq1akb0p92wX6tBfXydy1Hv1MGZ7SOamoNM4HcZ3022Q8aS0FK2lWKVy9
epGu/f9OclO4etNSJrpNyqk686rStXWFzj4uueAfxH0aBbToOOhpDgi+xpvaa5oXSNv2jBLOn7FD
00fHGZXEdYBTwksXWhIbxyZpIM/mSYh4q7JRQe1V+SMQRXcbo7+4g03R8/DFKyVxMQzZO4t3Smrg
JZ7W9vFPvpG0qT9mOwWa58oOWyqNfwbxrU9FQz7Uz6z/XPb2WWqNWafhjqqSbWsFmIDDPv1wxbsb
2ed+Du3HckCe1DeSnXRbbhGfMz8c1wKDT6fY39gNZIffk9Rax0w0x6BOm+M/J0mUm6KaJZMis9LW
qdqP59ABQK+NCL5ie0Iqv0xe6oWfl+WZcTAotT71MI5ZUxGC7MJKo7D5j6cOxrrBTPih0COe33qR
7wwYVq99730elKD5ybuZ3F03vXkjBr9J3ejnMjIwqQX/tInxK/q+fDBVue7glLzQnSyBw+SV2dbS
1PF16hOMByqA2vqYI5FnY/GSNWp/ktG5RwHIjAL/IqOVGpwaT3efZNDel9PYIvNdJ8+sxY8SYlZN
ch/GaG05y+XnrNFOuc+WTabIh4edqq8rMz+Ybmp8K33k1BdTStfqfiUUlj8Xbo6Ki+8Yp07BfyqG
cLv5HTpMrfPTJ9Qha/LXUCdXP1z1d2g8dO9XVfph0cmzP1w1R/tX15PyGSOLYqe3ubInK4mHNahV
PYzKV7BUxhlbdQOjwaH6miUdWd0wTO/RxMleuIkfJP42PRwIQ43+r9Nre3yfbphWKtPlsr7nwLVK
oIQ3xSZvx3eNEREO8YzOxcgzfZFWo/umAZKFkKgyYG10w1kGWnuGpDQWLR7UE7/AXtrvgTjyoZrw
8mGyzPl9hT8+UseVdBOAhrt+FzOD+jdT8V/F40w1PTJb1PX+PE3GYlhhRWtuZDzTlOAsZ7Ouv5/d
+j7MlmHPRVPg/X0FbnZTufl0n/iBhw2ztpXW7WABkb+HjVtuU9uYeEIRC1aY35CcOhXsSWsKj9xP
0/2HabGPsIc7kGkGKiXvYX9Eo8ZDaWInTRkQ1DqG9B8Hru/lvGFv4qUwjD7sV6XTjUx/d7usXMJd
rv2/GJDgiKfc6GXKOdP96qKkrJDKUD9JSw65WlBeXQbl0ExBj02aam7+GMhNtbpIX8KFD0gqvyAT
RT22LWDarGRyX2C1MrkxaotL1et2uNW/BrugzHVr32JgniItHcb1dbJSV80OpjbSMYsVrawmkE9a
THyWhUWW879UGyEJD1mASGeuOBl8nbrB9lpL/evM3i+Skzn0O8i2DWU6fGHEHOZqAeNDzQrVLDw5
VZ/pdzJ8NZO5jtdldN9BscY9LNVDoP55zMYzwjTDILN5Bqjl2Wu/o1eGKiRKyhi3h66rfOAgS7gE
6uQqj8VYr6xxaO2dZNdNpUHtE6mDnWTcQUdP3cppIhXY85J4vwWlvU1QmDsFjr3197RSEmRqDMzK
Yo/d8Nzqn29NkbaWZuZBYtQXTsttVKStb82rv2sUglrPyaMgqVnk7jPU1vTVfbbtoXnVMqd7jttq
X5px80oePsY62/tyHVPt5YuYKn8GgzP6CceUmgiJK2Y2gQE6YRxZJS2j5UjGRdGHfi+jZeLy7HMm
lg7LaG5gAhSGfncno7BJXpFP7BEYY3CRoJcvFhuFd5xrZXgX5ZIabNQ1yG1GfrK9NhdhrneNrmXE
Kc33kTLSQIHyl753/inkdRuRwq9c7a8XkpGZLOf66pmlxDDvcbU29e+e6j5Ntg0UpnbLjTGhKylN
OEnmY9ZY7iFGiWZlLE0ZUFO1g9v/Qxq3UKxQX4GvOifpGmcL80QbjxmLDN8BaK9/tgfXP+tWiYCi
EQ/AI0iCQUwfMUJe+lD9PKpW+RP1l7UAeVQlV85s7hB/WQA86Yx4p9OzuUOix3jL7fGf0tKMh1Zt
y8/LpKFqm7U9tuWLVaob3x2L7xVY5bWGsNuyeACWR4V4p7Mn/aTGbrjCtsddFDgImeyOnCluLvj/
Ns8wddhVIkoZwSzfFtXQH/oJw/kGgaQuLNO3ulficxzb4Ub6ZXoCgyZ3Yh3x5mZRXA7HABlqC7k1
bG8RM3PS+dX3bPu+r/RTrBYaJ4D9/EFLDlqUQG+X9O3vUR9U2QtavclhXkYlOLDGhqXHSIsXchjH
UJxelXqA/8/JtYehsFl6PsYMAKW3fargRJIp4yPJmpQSiK8Bj4Y8wr4e1lcyx1+6UB0f3crP/FUN
Oj029PgifVZF6QL4y7knL7d1fENlAfOfKuO1WGai8sni9njrj3liXCBKYgRMGfLW7/jdZgJLNGPJ
HnTIdWWJmezagN17mo8V6i/qvGoWSMtfIhYbxScfH4tbhGaiBK6noYawb1Zd+hrtg9/EUCF8Jn7h
b9E20q/s0hs71IqDH2rUTkchkUo/lfsJWEwe3sdm8TPq9fk7G1cIVGVVPBpBr9wFseKsqWPN3/1h
OI5JOaK/jMGLYaTerrac+qurjysJUELsrMuoDs+kWtRnLYgfOtmzgbQBoV1V3YvmV99FqgAye8MS
X8meypgymG+iRdcuGgaD8pw4of5NNwNvW/ajd0TKfH/1sU8N6ueUnYY1khPp16wDwi/KzGQLzdL0
/rXq7Eufmc2XpkVAIiO784TERgKmzYLlrnf2OVaxi+k8z74qPJdjgsZrMaO9SMn5JR/1eqNYib0L
l/2oibTYY6WKanN1SeOh3XaWdYDD3IVrb/Tni4OMCBRFuH/Qbf7adFt9N/Ca+ZwAFkWQ2J/3AGCS
bzlSUgkm3KRHU5bWaH5KNzdjSN3n2x/Ryz1KhfVFgYC6HrL6QbVC/M9Hv/OAdvBQv7ZNk70YZlj9
4QbAiINiq+ME9yBdzWgFl+UCmRorq0TR1b036dljsLh9Aln75Hb8ZFOtya9did73B3dAIc4fcyqS
/DoToBOo6iwv+pgUIE40ylaatwFpRijAoZHlabuhbMKHmMXNCtsiqMc6hQIjA8okTbfCJVtJ9OkO
LwrjLTN/zmQbXr1c29p2YDWIAUUacu/QJ8cpAXKCvc5empbav/flS5+/hESNutXJ9W2Gxfm2HRQf
7hX6Am5imS/Sh6xorTTus/TUg8uDtGCXaBXho9b34R1csPpkAzdDMqKcvll2fGrjIdw3JlW+12ZA
QUJX8X0FxDDtEbKN0IDV1fVsxP3XsE4e0yww/x3jaK2Hnv/DHzv0uZrQ/FQp5bj1bZgmhmNG67xp
8eg0y/tYtXEZozSRrALfaM6eE/YvQWtah6FSi7VfgoxeD8BHB9D2T2lm9y9QP42NZzkw/kLYKEOI
TshyKR8v8dXgw4W8kQciO3C3uNEMayEGyMCVaTDZzjZwRn5NvMMvmTeuUVLntdVkkC4hvvvnD+1a
9Skr2Mle+uRglR5eWQk3iF76D95s8TjtrPIUWvO3wEqmR6cveeC6g7YLSTtdJOIaVrNjidPcxWqW
uMGO9H1sqngW60F/dnpUqpf7UW5DuT1jk3VMoicOCfz/3Jpgzrpz1uQPEnHrd2NNXcUge693tgwM
ppWcJ/3gRdqJvHpwqfTFfjJb1GlHEHiUY/VuOJLnP0mfHJJl9G8hA7XCOxDpLBVjyvVqcX/lsGjI
R92B01v1XfgPBB1tV0Z6uSjiBJ+RnffwNyJBGyPW/KmfFnZQbr+GS4tqZPrsQkuSMYnXxx8mWtgv
TTgon5wpfcjR9X+QIadB6iDXUWeWcNWk3m4PuQfgn2upGjRWexHlk9HJzsKDmznlRhnJRL4LisxT
HaKclGPYoODFsonVPthUUI0vKP4b1wOCKfjbKW52jw/FdJQBv1GNyy3ODQHNGpV6usbe5gZtsW9z
6ywFVLVUSQM5Pg+epSLrjPG+zlpQGarj8Mg1gV3TPUatfpn7vlhJc0ab+RB12AxIMx0BaypjngPS
yLR7ywZb41dtsZL1Pctc5GlS8oCTDfH52rwt8D+0P+wPrqdwg3AN1q0zllHJnRzMNJqalTtWFILa
FsEzacvQzBuJSmfvmtsqdsy9p6WQ5XD9O4vdVhjBWALtE6+kOTjwABEtd479yZ3HGWPvxLyP8zIw
VgWOKgCVeN9IZxAzUrObvwdaUVyuptkjqR32QKXvYOLmPIWLlPC01BLkLJZagrSvp9Jbiz4wuP1x
v8zRKdVt3pnKcRiCsOB5l2Py+VqjHLJ3/NLbpksTF+Z0409ZdZz4Eb9iEJ8vdar5Is2+wYsOtNRz
6SIK4TV4gi6TJruuHoIo/CZB0OzRQl8+IEQU7liAdN55wIGwHanyi96gHLuOmtqCCdC9CbJOGaxy
00d+d+hhnaH64r83b6NFrXcHwKHBOk8qXgaTV9sHWdhF+h2aKvrDdVk3DFqw5gdY72UN976Qc/qD
VXfdSib0y3JQBpgaW4nBz2lZ/YEDCNblnNSwyKoCmRpW3wefRO7KkRWjy1PpYZrOuV3zIOsbqrG4
l+MU2G2sbEr2YmZu6oNLfgQ8giF25tQ/8F8ogq2jpgFT++iw8JcxCF0+Qr5F/m8Nhfbx+iFGQbbc
sbA0l68pX/g26/pFMQblYfmD32V5/TskKuhtiwJsaF7/cplOaSw6eFbzlJrdMYaIxAt7kcETRTyR
vMOPYZVAebsr4Nn/Rx9vCWRzr2wixR3WBliWQ+R0BtnUUkEULEoDKGiGUh6bBRd5a8p/V9455nVU
cJK3pozegm1eoW+u737rvMpBo6PZ+ZaJvYZhJbtymP1/wDGyngNGBJEc/lBtm809yrTRUa/c+Fh0
Q3Wvhy5eBbHpfQpaB6g07nVH3U/BQtswx83EjS8CHfVtNeEJlyYXQYvKqDTnBXsROIzegq1AfYI4
ie13Yz0g2F4/sU38JruelkwFoI0gO9pDWX0d7BN1PN5tKIAOG+kq8d5cGXZsH3Uldbda5/TFHn4X
JrgZZW827RNzfLiDU41vjdxYchekwwbJ2vj9NsDZxqXwlM8fbmMFFDCbMqZpdbAN1QLuOej7LNxY
lZMckgksPK9xHVkt1i9Ih80DD81KB02DWhKCeN1dbeoX0A7tLgKhf93NqFEKFJBcOhRTv/IP13ac
d9E9WHESuqAsr30yEW7SOZq+Z4uAhUhZTEb3NnWASqUFpLp5yoLqLR/j6nyVw3BqkGhL01e09Ig4
nApgB6EZwN2tu8mUUl0JYuBP8ADII/R43M6Yt+6ACmlUV4c2LECF+zW2JJmuqNseBbvnpPHVZwfC
rub2eIcsraHkCaYYOkp+BXCRdRvW3YontXIMKII8R7np3C/Xy7Gi3zjDgKPHBu8EAG6Joz6yOYAz
pvWf5AAFdtfHqvcoLce09JUSu+pJmsGkWluzrfytNPO66k6zMfMb9sLhk940zS4eGvOkYwr3wPo3
WI8hmW6gYQkYZ/rkAGBR3xaROqw1TYsfmtjGbYVl5nDso+5N+m7BgaJ091nN29yyeacPyQOw6vF0
nUR+QLtLsL0TVFE/juapsJTgyhoTeJA0ryCjxv442vx3s1uaJZrJ69xwyrvE15L5lXqmtkXhjne9
4pNbQXdnUTPynV25aC7dDv9D2nntyI0s3fqJCNCb2/K+rVrmhtBII3rv+fT/x2RLbPUebcw5Gw0Q
zIjIrOpyZEasWKuZCJoiMDY7AGUt1y68klxS4heneiebV+P2xiLMYpZYUx7o11E6ihs0M4MHSiL3
Gvimc0WiSkXBpKAuLjzCGEsSQWUEFQZNYWctH2uZrxPhdeB3GyBEErCb1rku6wivLnPryhUZHjJi
3ywlTgu3Lla+RYZYDMXcIa8OpqRVe31w6KizKmghqSOYep0cK8N0N+UktOR24Hc6GBZOql6zZxv6
YP6tn3/A47pZ80Y1N/HNFwc5cjq+Fnm/m69jgeM1/LxSvQ389OMrjT7bIOOa60qyBpObHpoJpCQO
NFWS/Bkf4rSpH6PCyiDbV+nPngIiKnaXomltSqKjfywGQ3o06jqackHJN09S70fwfS9Glob7DOLs
OHXsvRTU1TVkH7wdYlMHh2GYE3NK+9WsmtP8O62GaCInfvW9QomF7l3W8Gt50qnXqrsm5svVRTK1
B1NC9t6CFauIQqSKZaSDY6cBH2rYtJCVsX1KKEjsm86VH+jFq9FudZIvnRZcxQ6qhsMi08mLGCq4
MDCDn+WurrZS5PG/WclwtVWnO3j6WF5G4DljU+6GOtG4JwYtPhVM5jMxFI53ttw1JbiveIMWRyGV
Lu/8tIKYR1GZ8bLssnaX87CuHh8Wp1hGkTv5ZFU/cg9h42RSPG4mdeOxdep9MnTw4P5mb72e+0kR
krnJRDeYPFuhF1z1Nm6PIxlqbgkpsQibOGTsB6/iLA4dDcnB7rMYvYlbQqSOamokF3CjvFtmWcvw
HGtjqm1G3o4HXhzvhspQa+vGkvLN4pC9LljrUaJvqEq4IAECeNTREYLzQoW1QHX0k3CIg0yXAkT4
4igMxhQozviFyc4FdNn2YK7p027XhswGOkN+HKDAxKKzcHSIsz8TdQg3tH+v1B/LvGUKqe9gnftg
Us0iX+sZn3WvgjN0aufzSP4+6NYxlCI4X0da9QJDT89K6H4VI2H3VVneqdD7bYRNHMYkrtfARAaA
rKwjbAl9g2JpJPm8lWUDUhh2huHaJ7oIyrObUwpWRzYDbOv0m9C5cgDzICkSdTtDeEjbB5dRlQGs
nhsDuZMivOk5KYAZX5zKP/q+4W526rKPVbWjA9qtZ2Sy4lrjIVERYRFeSrnZTXWkeWY49fAH7VUJ
DG3T5pm9Qa+rvZmm0d5gu+xueqj/bdlGehAmfbLPzikszre5qXhz5DKx5QbnIPf5J7GC4vK3EpNc
Sn8bMxmjzbKG1LwgncId/bSHWg9SDkGIhmRxasAXklbuQRkUMCCZXJF+1ey1pj2IG8k209dsgKMn
sWVw+VCKkdtK9kpXPJ2XuFfrYu3BOUyzS9c78yl1fDi2hHU+rUJV3cpOCaPxEkWZsTpz6zkctFbL
1gsMvUnVdpciq7DWEkAOi0NNEVfy8+Ja+81Tq9BvJ8qKXW3RZjPQsyr76kydttiVQnMuUqDMdlEM
FIXEX3ZhqssehtccSNtSqm2577Vo1UENLHFvi31oqaYA1em3i02EqHDUAO6RPi92xyZBhHKJwvdq
wsfCM69Cm5ZGn00HneSktPtrrlj6WR8lbevG/QhLafyik0X8PoVOYJ83oZ0bGWcgmq+hcJC95Jlm
ilAPZPWOb0beviC4FxZKdhFYM4FIo59m31uFef3dpEvcIgjkmbAbsjNHLaZfExeQ2mQSE8cYORW/
bPPt0ANHXQ1SXxx7Wb4tEigAjfurYBATNicyi2NjDHyaqRPPs8SpOBRFUB57t7uVE6fYYo+QxzjT
B7iRSjWWV27W+reRXdem1vLmrdGePLak+4egjb/P0RDtTCrKEzGXW9PPTYQDhOjmBzGEomLCdKid
+JPCbfBhsYdu0u7yKSvQN152HescdJOUrYeK9PpG2JwonEQ/gSqsK6MIYAUgcDYmJRecVTZAaioz
yVPTONoLvzh0Hkh3Gm/gU6cv97o4XmfrhXNIO5fWG28dBV50Jd8cXfPW76n8/hqHNiJjNEhkq9rJ
o6tw9IZPh4I4bZt0otOiQ2ueWE5BQxql9UadvkVQFxzdmJ6geUlbnErV9H/+9rDwPpRJVp5aCtHn
QR6TczP4yVkMxZmwcYsCH9Q/xaCdQf5cq8E9s0DQa8SJ02UF1VZs6N31lGKXCWH52Clnua2aWxbT
49glcfRXBbzUrtzgu5E6Jhw+cv5AnaQ6kshN96aaqc+BFX8XEWbqnnM1iT5BRQ4TDfdAIufRT3xV
0OKg08WeWv19KE9DUBivXkezX4M1s2yPMIWqfIcDWw23Cqjzkw0Z1j5P8w54XkyVLdC8L3JnXQ2D
lHRQS2sTvrFvdaT06Ien+XOBYPl2aGLnog4FQIF5vUor83UrA1S142k3FcKhK6h2hY0NVQGPw7TT
7KcYqWA88/JOgVUJSkDYUhEj5pA+Qip9Jls1KE+uY6fypQ01SXUFIlDaqdPuJ3AL9kbT2QD/4TZy
A/s1UINu9CCrwzdu8l9DRJycVeo1aBNggEarr4RNHEJ2q0ndpmcxCkaV9tMqNrd1TVtdD6bq0gQB
9xtZfUQOBlGXXyYRIZwIkySUxR8T7nl2iWPom7Enz7DWG5g/daV/yKeum75qJsEEMJW0jn+h/Uhd
B5ZX3Bc1WpqdDPGB21TIlgSBtfbiwP5MChWSPc/9G7TexouGSzpKJUrdNKb6Wdlfm7aAwVB0sYZw
dQV5Wk1fup82ESgOUqe+iLlLx+s8d14mgQhlWlkecz5tdJetBQ5DIDa6qHjFfwobOwaLu3f650Bz
LJCOZSjO5LdRb5AdSxjcd8s64jGCCJrUoFPHrSOKZj14/iM7FpPdBv9wI/vriCTgWYyW/wOU7Xii
p/lboF8CVc1eqqIN7vW0+piEdvYxIl9+9ADMbEDYZh/NqpdA4qY0SE/DxqjClcq+5CaGln/l5iik
vGZJKzhZocIzAmMvuJqUwUAyojQf+Q2X7tw8+SHMLd2Mu/5XFLREb6KULnwTZdZkgQPHGT5xAbyC
SX5dq9G8H4L/aV5L7eVdrrmIFRVa8pwhzLrREz/c106RwEDm+qcgyWwA5XjbprAeHEQYhdObTLFd
v9gWOZy8+LsGZrHPorTbN3SCP1f66K3aibl86H04Z0LlE83q+XYcC/+SKV4AZKzmhTL74SttC3Mo
VAEwhkap/jC0OjDQpnK5UZtuxuywjVfFVPeiWxMwtQ957hCj02qnMAVnPzx4FlFWbR+yyPe3fee8
no2/zhbvcgZFUffQg2rf/ou4bAAFwWV47yZ6rn60+3BNVWgAywj2W4YCYh3CZ/S5VZLHGSfvFPvR
6tsfaVd9KSXE2FTftcFVePZ9Dt87utm0kSINEMBbyDqZJBcrPZlkemvEOVZlC4z3rjGf5iJzyw7Z
0Jsa1tCoujROU32AXmjHnT3CnZ3e7Fu9VHc28LjPE2ipLhzvOYCb+mqWLsWuyS7HI1f1oSiA02bd
UUM25WEc0ouaFcaLZgfyBUb2iWBYI+8+ZN0BXlPQwdMQmU+6XqRM24vgoeio0pootgivl/ePaes3
98Kpq7uGN/6lajPkqmz/GVpp+aK3g51xJ9Ae+9biQpQ68sXU9LGhRA7adyxLqag3Gc1Lw3cv6sut
J8uHrEzVXa3RzRc7SGrRAKasgshKnk3F6B+LNFkJp6DGoQ3mq+GRYRUmxQF3WI4eO3Dd27V5VXxK
2LrZZTt8AYfLrYSrGmdyI9Vd1Q9st2zX22k0mmznBpw+JslMMvVp4RIR7Tm50VJy/8UvQmJsl0KE
eHpLGCICjTbp1lEba8jnGCDlpoOY58Yu9zAUVg126ciYbrKuMp41U5HOnRHniFIYxnNaVuM9dIEH
MZICTIhPZ0EzPgmLnITPMkqggMZxqQpkKZbpZyexltKSjizRDdyJoXik2g9od0LKjopimJrydqBc
vIg0RWh6Jmy4wM5lSTzuaHcrL8CobIjTJnYgtHOnevHk7+0SlvDJKIJCiR6ZnTyNhVFtwteYec4S
mcYmiZ4x2qOtF53jVm1rKt6cjh6fR0CBylFt8/CgSylD4REHJzV056DoqnWQKc77RTOe6fFAYFyc
0pJMZ5/SoqMdJuXxvftN5HzaBZbE5XEYVvPY7bTxDFfDIK3FqVsgf4GI1zE1fsleal2a+ZssLgG7
VSqMelPJiypr7s9CmmIsDnOkOC1bGtf0agxXotFG2OA8tasd1AU/GyI8urhnDFojhePBHqIvAin2
jjhEreRBOGds2eL95VjgZ4vTT+zhEIfpl1lKUiws4hxJRdQlqfkcwGYFPojbfrmB/5P8mRRt7Srm
u1M1V61X9Du59ow7OtVSkk/5bY5QrcjbIfk+rJcQWyn0u2Up2A7WwCw2xpiwpe/V4KSTY1g5g9Q+
W50V34fZeBROYWr6bGs7ZvVQhGP77HgmNDEOjVXCOXRJv83gL9g1vdzdWpXGM92c6MOcyN+KUjf6
qdkN6CvJhOnMiC9eH9D2s/b61LoTKiutAyymywcHojD4wYT8iufk8CyqjnqYQ4Rj5SRNd3qVgRgs
Xzm2iBkL1rEwIqGeeZG9FkPNjPpNmHnl7JXb+N41O+UhCyT1Qc+n3hvrJ7+z60PyMFEx6q0PzdHE
7yyG7VgPCPHRGNrR7A/PNlTQfroVVNBz6ED7C0D84ZPtQ9WpKYZLLpKwdytOYWggDZ8WYulcgQRI
C02+b7CsJ51UXHVDM56Q9YposqZ6JNos2gZiTFhiZqc3dVOYdveSN3l5FQEiHgwgANqpLQMKA/3m
jN0VSmbjSZiUgcSJo/irKmNpf8JZ8N0e7mkl1OHUg0XHnZAY4qDLinVsouDvxSTO4DvaVHrjXsVI
rJHzSGvDmrovptWEA/U962hU0ndhEmG/pmsDifn5gSFFzpS8nGHMED+Z8BfSEyoAyTMOeUEzy3lU
XAb14xtk8gJwjiaoM4Q2MOi7ZbKf5y5Y5yihAJvzwQAiRdY3Si+BMirnLHdgJImntLDinKPJJPxC
C9TJRnDwYoxTtoudUf7FJUM5z8Uy1y6f3w0bjSbS2Vt06XOjWdEx7jX1oWrowsknMLyoLeYFn67K
Cn4blvTtiFKjCBZeUWosp2AxFzZC91FWkEAG3AbAgoIarA1B8GVKodB5EepXueqVYTOYdcrdsVew
g8cjQXY/rOY5SeWuYcFVRNplnpNwZ7X2kxIS4GMeZE8igxS1DQ06cRTu5r7qZSxyUSJGnKXmUK7Z
dQWvgWIsJgr3krmijRrAm0gdmTHZ2dymGDTTDwk6Ilc27Iur2OkJsqhdJAiLOkd+nFp6D5qgJdIN
1NXmeXCxHQHunURqRyRz4qrW6I/Mm8OS7inC/tXmGyHbTsWcPl2N3xwkfRpXv/yNYjJe1ng/nvsc
E0jETN/RdrnBDVJe2y9ug86sOPhkw2+SZFu3QfXvKl0pT0jTwYOaAH+7DQitbG2F/LQIFjZxVmUk
V4N+v0wXZ/O6FeQtbBXLXVSQVASxwoOJh4ad7KV1mrukk/XO31R5riFUZ3g5Cb84O/NuZWdxthwK
1/Ff3e9iSrPE47VKdGonksVphSVECxBJU6v4Iq5NywWqqa0nWfay4xtlZOGdHBpJnOMryHoCbv9y
oAz3c8aylAQoQswQ10V4B7JDqQIc7DLFRZU8CtBdbuIPYwFHFHm0m9XAxT/GsvqIFN1aaX0FYbj0
OGVon0VkUZEfjMbkQYxA4nxM+ryc5yEoAk84NDJn4UQAqoNZB85GsWpj+NbGbiEVEF6pgMDemXBR
YqjqsENHOoy7mXhCQQHhlVqyO5yG4umWI6zLvj3C+RSkF/qdQBpBxxaeG1ej1SBxx58Gu+r/cmkr
3L0JUlw5PM/jOdJxueKukUILyXHJxdpSU/1S1L1+0WOE+QKKONk0UiSFfwv89M9TEaOCv4c3ug62
YrhMHqo8aFeL0QmLNWAD7yxMs3eJlmSgfpKj8PHfWwNJSgf5tYtvyS3kcW47ny02vSrpZ7JihKLD
FK23PwaKyXp7psCHgtG0UgfRyHGQqgG2/gZiKcM4+iT5B2ghInQZDLObD7+8rsJljBoVjlAEggQ9
05F+4QdCq3aQhVZ0tWT+k23+pWah8iDgubnSpDuZzs2N8ImDk3+TpwAxgBv2NUDEe0r7wfTJ9tab
qUd8tfzXNVosG71J0IWbXg5QtpAeLy+FCLSn/0ycjaq9UuE3OC32ecYyVjpvU3pJ9NiZtjIcnKEt
jnU6PrTS1PumVbd4KJNPcYIyYKB4zsWyvPpi11m5zUa0LHOIyFq4cdYauuPX3DaMx3YwnyBwtj5T
avXAxIz2saPf/yMCVatqHK3PSdb0+4RKCbgDwkxwdU6K2E2TKMqJHmlE6qewIFO+ZAbsk/DdkshU
YToS8bRyhjAtRt0V+ZzNYIABb93gPLfWvDltesdf5xJkOcI4Q+vAN4dvQ2crN0D9Nupk6aDpCAl2
9CHstKloLsn1D1tW3TvFL61HckRX22nKh8qC7fTq2YFLJ01iXsYEdANwLzrkhz58qoLUXmmOnG0R
RhzTk4y28G5GJ7TuQPWr1z7K6mqgsfJjaEUhTEWo2ZJw1T5qdWHvGpCqpK4Zep3WrUwFdaAuNCip
cXHfDqE29d2T0vUbG+mpECIw5OVshNy9VZTzeg0O6QUIvVZVUZY8nO5t20YL7xwr9g4hpZuT4tvG
GfxetHfBik9dJuUG8k3rAwQdNYzLpkRvWGpsaIw2uBdpyZ4WCtkvKFxQBBOn4hBWasEeyQ02i03M
CSxHWxWF3axdhKLvu0hRby2/RAtaVpx1sutvOjQk2dv/hNG2SqHeOkiqhWmBzEpDGLyJhRtYPxbg
Dw6Cf87LUEx2/OGyENYNwcRspzeo7AxQzaNa35ryRviDwgUS6Vs/3nHciWE8hsk2GUoUWBc4iAB/
ODDqrcF4N1sxFIc5Zmj8bIIGfq3NSm9J5AAm8U117U7wjbgALB2yhxYEpeKQfoxTV75fDAbQlaFo
JTIa0KEKxlMIHsa178rDPE+fOFEBOpo71W8bemoYCluix8U5sqQnYRJT6Tf8kughtESJB2rct6WX
Dhr63Tg01U4MGxWcddHCwCCGdqV80BI3uBcj5xHCZf0lcovmPlGap9JopJew6p2TWA+yFNjKfEj1
o+5hrFr523SSZd580v+H5b/EeF1VfwrIoY22Bwd/WLyYAAC3Gu3yl9jo0osdBeDDAGN9qGz/W+dA
46/RuwwTePFXk1IWHzXXQ9aopZ3QG9WDWzUwAGdStdbhZv6a88n2i6j5OyjdL6WdNjetAXU92GzC
Q1tNvrp0fCPupBl3kskuSg4sQCMIAX6VPfODC34ehqsWPgp7Et8p4/TrEOibHijZR5Pq4sEAI7sv
YHv4rBv3YsFSkq2tPqbdEbbu/kPo09w2PVAuax7sJ2WDBmLRP5gOkGwHiqjnyOuPtamZB983q9UQ
92xlqwa0TyPpW/F2is+EeHfZdO/SsNGv83s9fVaMoGsgyuvVw2Ir/cjb6gNVeFksV/5a3hhHCj1u
cJz1h5ZaY9jR5WWPyl5UDhf7XGacvN1AolV4vUa/A3aVbSpPzq9D7PfbMM70ZytDzk9WQ+97QoaR
HyT9x1jF917uNJ81VZfXKTdPD9QqQD7zFTk1ph6tI01R73TDTVZ+q9vPHuiebeiMySUpkuAC2Y20
tWVLfc7sgipwUVh/extojJIPsJ3cnClp6E7ZxLGGtyogubi165gcomsnyuyBUZ2xJSKbiQxlClom
kidq6aUs9P1E67OU5gbHjI51L9O1RNltqbXlY04pa4kTniVGDBGA/VnMWyp8wpNSkFsBePjc9bW3
FuALAcNI+AptBjv1+Y4adNelWY5eOMxzJxEj0BxFJIPRNKN7YeqDqroOJOVQzLMQU+F6c+Dy46EH
kUd7SVeKW5rJaftdCiX1i5ao7RZJRZ9urEG7F4ecvs2rmqT7Egq52STssTWcCu7wLsHEpi1Mpo6Q
MtoTUJdN04WjcKJ6L5bkpwzxEPrQvN617FVud1sy4vUVgqvkfph4/bvBrXYtudZ1E/TJ/eL4PVY4
ZQ1woIs4y1qEKW1Ku6IUjRdIFqeeEfN7NrHndJKeQyontfvUb9ujVvXFfWSTdI9hHnyULeWp7Urn
VDqVmq6swqGpoeotdyvX8s9TETBbRcAcW5MMpUAaththFEGF65bGGinw7BhD+1L7EfA9pTDcS24/
0VflXFFHc669h1buRpvIVQeFi35q5ahFlH3RHUat+CQCHYrTQDCmBfrSPntlHSC8N8XFQxdsDY0X
ScSMNFJy/Ur7k2Sk8q6kpXW6Sek+p20AN2iYfOuhw4ITPE3uLfgg0CP1xG3MHCHAc6alvI3IwQSv
NGDwvtUGnwJLbyZGbeeKdG/3YjtwMmDmQg93uAK/nV07wSe3NYZN4fTNUXgNVTvy2SqemriR7xs9
/JRlQfAJlS5ln1s2rdsGQoyvhIxKcO6syrsrCzW62GVvb3R2wl9bsHaCkEmi1Y1dsU+fJ78fW6GN
VzYBcN3QuvFPo6sUeh+bDiysMnUgy0b0zldLtXX7b/PQ5uh2CvfiKABa2c3XvbvaC2zyd312M9Uk
uwm7OPvd6SWODyxoCpkc0ObYx3qatUztqkQ59H382UphoumUHDp30BHOhInwtRBZq+kM0lQ68yrf
2bxziOCgy5o9UkjRapmxrDL9f5co+Xux8IFoFZLM8eNY1vkRBrVsk5dudkS5EZLMKBrv/CpV92OV
h+d8aOtzJOfNvkcXHM5DSHBl/pMPcojEtj203dc8TK/IkEx0si8F4hreqjSiuzyVva8I06krEwT8
c6vT3wI2mT1xuWpVV7mbD5Ws3qErN2wktdE37xwRCHBaKsinBJKjmTSXTdF2uNU68HuzzWtd7WLD
wgrDqXpnySMyBZFUBgfxSMI4aMk38Dj5GvA0EDQpiJqby/OqU/02m2LXhpCjivNNGHgjciwMIYQf
IIuGB47b43gAHjaBaRTV/QYUXOW3fhp1Gbu55YKHlMQ3LQLLJExiwnIhDPX4o+1FxV6k7X1N/REo
iA2LEQlA7ovF6XJ4T64VptVr5c6qH8uJBshAejKLA/NrYspkPSSje9Bt29gPsKsezbGxbgBgK/aA
dvmpq6UH1KFcpLJd/egBhkqrrv0mwZ09bYCKZ9VBALFFhOoiO616Ql6KDpPYrR9IssPGAGniZy9J
oQXUtR8hKgCQbz/GZa9eOyE/0QbK6t2wKvx078hqQkYBQvWQ9Pyhnn7Sxe9yOIlSVor+QfzALz/r
S6xwLLGwPX0Qo8UuYqMAHUk7QHvpqrjQJ8EOgC5N4o9rq6CNSgwtZQwuleX9LUYDXWBPdK8/1qE8
XFs3bZ80Iwn3Fu3hMMvjbM20fwy92WfTC7UegXzupVgz7xAG2yz8uG5l0DE5mM6aGr8c0xcyKfqV
kXwq+rJ+HNuXwfDrWzR6kA3rbnAgbYtOsa8Cmptsi8PkhmdVFuWrrZ7OilQLDj6K36slmIuF7Ub9
RUCXmswwUfHxvsyIp3dwJgFsqkaPd853Z/zTIPBTJCC23E+mK1F1l8xIohtzjFZDllow8T7nABOe
DOp6z16HjKkzhvJZhPZ65NCsIClTu4+6RSrW2Io3xZTbF8sc25MYiQMAGOXgmvxXy1s8SDunGjwY
BAyuHsc3gERwqHTRKoC5ZtSiH8GctdImmKLAMipWb4VHMpQWQhzdeCr0RF7bkEHu4YVAO8iCUThR
yv6eju76Uc714FRbHt+qSGboDPpd7sKGEdQArhZgnPimjuJ7bNRVsaO60SFf8ut7Pd++CpeYaShQ
VkcGrYJT0Vgemx+9UXcXUSGGtrbchraezQXmMsqiM+21NGVN9eYyg/xKcc9ZbEYPlIA2DWpooIKs
2N0kqQ9k6Rc2dkHJxsNjn6nGVUBmSSz5+1bwjHErqyk0c8WTJIlo9k0uqluPT8IgxXK0buwKmtvJ
7wYB9zdTuAq7Ey3vUyF6uixZ06Go7RSOy20c9cZVHzKuWcIkDjEazpNdDDx0nGfoQOnwbcq94bwc
xjancSzU+nNWNllB6yBjsysh7c6zk4gTpmWGOHN6mUpSfusqLTg3ll+AA4V8vAExhSRM6n/y0+QL
4LCO1/m1fUq3ysdeT7rPvj114Lle9NiXw7BrFR9y+boJzrXTHupC11eInEM2NB1immZuUmu5uzLI
ldkhbMKbGfZwa1AeCtBk3ghT7RhkxqjE7zPdSQ+0BiGxZVTlQ+bqKB131K3n0okYR2X+cxyWXXoS
Y6sAQbVOpngxrqYupUJvURqpvGI3yJRQdKN1P1d2DpknfIxh3J4cKghf+mriJYEu+77PRgUdOwSV
JX0M7n+f1E/Mj9OkhJzel3Ga5PzDpB52bqQSwhpmUjLgpSqpNzJ16yJH/0RWU9L2IZtISBi8K41L
7AmnQ+PEALZNLzosNg94IoRFZbcRNrGAQYvWsTXo6i6m/aSwKekkMWpRRKiQUKCRloM4Ewcv0ZBs
NAuuGIr86lB6TwbO8HNITnFiHu4mpRfmCocIWVbJjSRe1TrAzsX2bpW86iAWyWv6/H8uvCxieZ1N
G+1lsYh1ludalFJ0DLTx/p096tj8j3kYHovpHdXNCZRCr8v8fttu/3aosZnpurK5idhG/XvQuvgB
UGJ7ymmAXc16ma4JZ12gtxa9k+htmmpf3mtSv571Lzt6CnedXlmbRUCTVq4TRIn5jc20/Mhe5qhl
sXGcIRICPDEjMIpNBhXRjKwou5JUgaMcRiWAYypxlFWo1CpSsvVwWw5jpw23zNoWThbcRKjwCfMI
VmgfFjSLLPEB0ocqgHOWC5wEfMw0f3GLFXp/J5ZbzOIsU8q3y717sGVJUPn3fCfC01xZCm3HOkqB
9viuOiVqUYBBH2MRMFW3lvJUE+nS1vOdZL2UsxbvXK1axqI0FkzRWuNKW/FAwmuVa0i/3XvJdP8y
4045zbW2iX6UEvg3YRIlPXGYTHWFANNcoYNAYx4ugG7ahiVLuU+81LsbJcv/oHfsTqn0W+dAyYIP
UYmws0aHzFF4rXAstl5Y6jsxRJmd2k+vGBsRrIwUsiWrzNbC29FABgSLj6s3LdWWnQTuwqCczKjw
Y+UpN74I17wYiirOyDVHjAq9ehTPKlZAs5Og/Njz6aKJp/C/61ong9aYhmjYBpf5FHkmTmEuvIgz
uCiDC2QgNXlsAJOZ8Zfia+aJduLXgzYNjbEpUgC4GGVHMqF6tfPXcVd65X+eitB5lljgH8fLI4kY
BWjKGtrnliTEz6dgiQcWY8saZKQgy1Utud4lqqhZO3rvX5ZhMNnycYhoBlT7+1bp7P27EIqOcbWa
Y8QSYo7VayFqLEiDTEuLKcL5bmlhWxwijkzRX5Fma7vFnpOsreZnmSftuLOVBA5RkDSnECHEkzj7
p+H/Ynu38n9fyv/T04gr341WyxP878tEScf15J9i/vhsHDWn63QY7sWs+eHmZWgD+O2h3/r+abn3
T/Vt/BufmDo/whurePT5EVERo7NXGP7jOf37x3376GIZMbWKGvQMlrUXz2J7/6zervQ/PH4SA3p4
/wa9Gb952Den4mn987hUR36vLLdgSxqkp3w6iLPOMJL3w38KEXETnuwkzv44dwlZ4t492h+X+hdz
3y21PNPl0f64/Lu5/+LR/t+X+uPr0kjSAwTdkJ5PL/0fn+3i+J+frYSaSkSnwm/v9L/4p//4mqLu
Rwbs374myzLLa/JPc/8/X48/LvXHR/vH12N5lssr/8el/xiyON693MtSJpxkQeRB6tIge2evBm4g
bgO757XRVWiPgitXgB1i9Cd0TNvQbh9libMVgcK2eLs2pNdh8i6OeQWQrHg0A8TttAxkza8LiqEH
U88aqj3UJMYcxYqq3BRaL18lL+0vUeZJ0E9Yw2ebAnedBuoHB4Fh4HOydtdOBycw7UsYWzDfMxKH
gDZ2Nv3JsE+9cGJVqiRznuENgNkivVHmaBEoppCDoCqZ5adlAVPqvDuonN+t62gjDGoxOqBu73gv
VaWYq7Qbm3PRaf4LJeCCenJqXsK+8F9Me/gGWzOaQtMoDSFzoO3wTozAwcMcSEORGOXaSAYKziCx
qhc/yZ0TrDL4CXZ5WUxCU5Bhnd6c6q5Xquse+NCrtV1ORSzpjwoyuRDCmABcIeBwA55mWCY2tulK
e/eTZzfaS4KYM3Wh/KmVI+9jX9v2yfdDdOBLDSIjl+211if1TnirvG/XQSQpJ+FV++BDT0Ht3nRN
8BcUNZWpHJpB8bpKQLd/pbHtG+RLyqMvh7Co+8GkhZB2X620X1OaCPZJiQaWq/XdnQWD7R0iDKeg
TfWzI+dqsNUkqAWgmrktETnEMLdK+SosJgEmdM6tc65rBFGndfJ24hEm1X1A0sO5kph8cYFBoCol
d88uxEBSFjxbZB4QubuQbLB2OqLnd6ajg92r4dEbSchYfmZ+QOhMhayxSxAIZGiapKOhiQJUNA0L
33b3wM7VDdTyxgfTQCYTgRb31Quv5H70opSmIIK1Hh7dBBTuVgSnA70yUCgZr95hLHZh2wc7EZyO
tA8oMLTsRLCu69oWFgN19gJDbbaK03pQwsqsLCvxNoYCZC+Cs6xwNvogK3vxL2gktdBTkryDWDlW
nWrDtrk6iLm6BjY7aw3tYEqodhmFT8afp4tuU5tecvIJHx0T1RabbeaYRtKTIxlIJE5mX8+vod5T
sx3H8KPWVcHBiIp4K7y+jNS8BPv8UXih0PtOt41707O8uzq1e5PbPtxYtuIiAC6Vzw3Nmgdb6yDe
mYaZViu3NLHvpX4on7WmrJ7bIVl7YRY9hqX0ogM1O9OmNu71LMrWba33KNF1yJK3aXeKHDNFciz5
Bhdg9FgDE98nE3g+VnO69oKhC3dg/OFZcQzlYxvBjTSqSXkRw0bTkW3gkqhPGjrukD1n9JLmFgDv
vJKyZ0OOYAyFBOEUR3Rm8X1xd0XWm0D/tNsQlzpcRKr+oIHxPbYm5ErC5tNi/GDJXrsrPDi6hU0c
sgQ+qjpySAhNc0WcWpCVpzgeQ2TLUsKhls5d1f4fY1+2HCmsLftFRAAS02tBjXbZVR7b/UK4JxCT
ADF//UkWvY23T58b94XQBEWBJKS1cmV2+q3wknhWOHuYWA9qCwNRF6lzMluB7hzaA4zLnsTRAdv/
DR2oSmDoLtlGz99HBVmyGMAkMUE80Uqq+BEQbez+HNW+ZIOE6wOil99lK99AswSintGCAo+SzbaJ
+LiDZ6FC1MxpPZipUtCvngubUP2tCWGn3qQt+OMGJuu7qPvVxl16hqr721B7+d6uwZw2iZADAWoG
MWh4DNe8heDjdEmsIRCtnR2yUdV7RzbRFVt/yze1kl9kpt8ViDsNYuCy911mn2quEGYLnITPUjUd
WleeMt44V7u2nKuWAs5sTrD7UpkhOagwMeVsVDwmV8Nw9gl4Bs85HvDQZ+ERHJIa6PBwqHlU7TUn
yjdgUdDOjmV3uyFp1Qaoq6YB3zZiVJaklPAyl12Xbhswg9y2c7QLpaiNCxvxttGL1O9i2JMMgB6K
nt/nhdAvVAITwyxoEjtAw6EBVdSePoCEEOzSVMYdI4V7roB4xewRH/jPArKQd6vsvd1AV0wA8xJQ
GR2KwisuzHmGrnp678KNdSmYX0Ak/MlN+VMCOoS7Kmvq536GgVoISDtrKqqfwaWHSG/EAIEyCJvz
UEby6hm1vGLbsR8TzT67oDQAFgB0ihh0DzMB5EPpTGbglLoWxLM3cCqH4phGwGDwWLQz3e8GUMJ6
G9au7btR1N+4TXLKqsG9tq43IFoiNrehEtlbp6Xfmkrrr/FY41GCuBRe0DrfGJoGj1HBRjBSju+8
D9u9BbDMA3zAMdeDLprs365mXyDfA/qNfPYY1gw09iYfjpkLEwRvkuKRyoDtOndmBTbEEt/ALJXF
gYlqutVHje/hFkm8GFiO3GKXtpYyADeieHFUrzZQqlNA7qhz5/RsU7tmD0fI6NzSQVfQCFyzlOLS
yQ+wSj8WVQsadCrrrNnxZ7MhyJjl7EaokvkIqB5vRxda35FnQhHSMbJv0GTyvVQrfBDaOoe0so1n
aI8lQc9AqBFxzbqGmeZDJGo6dfb8hGqowW0rLcs3Wps8j/FspYZ716yH4Y81Nu/Mbs1XGXnA2zWZ
OIC2pdjZAAzbwz2kUIf7GOuvI2+aAYLqsRHIMmW+Dfb6M8vr8DQqENZP5i2IfEGG4paPQufbTlPA
LYz2d96x7NaaYKkMI8gOObIszgOCFLd910+vWgM5B2OPL4mpbYqCeRcnSK3BvlAaUbHepbKMi9QG
Gzha5KKwRpuEexsgivl+LRtrp9xGhjICOosqjGTSD4MBdsu1DAx5ZYCwx7dSx065BDDrOcyy35lo
jd+WV28m2Sq4P3tvg1CU4qEVIDkdPB1a7yYscbLTEMKXelBSLYq3AuKdpZfwSwdvyMXNnN+jaxRv
TWtEW5N3/ZHXHbwHZYPpLJQI6O2Kh8ax+FPdusBWAf3mdG5z12BZAdJtoOmsXiDePG1kQLVFCDXz
eKrMvdY32dmsBmvTAbqpOCg27e5kGI26ZCAQepokojZtYQ3AJjnuIe6raOsCERIMemPfD+CR3OtT
IqFS7NlQaUOQUTOog9EruXcqmV9jhBaCzK2IfuaRfaqKrn1Nsxq2vJz3R73Ixwe3x/RILXQxXq2o
9571uIHoC4KKDsIooydQA//IPNDqOXk33kFyPtlmqk1uDEvZ18Z1sNoEid2PXPW/Pd47Dx00YbCa
BAl5rdvVe1HuHCikbQwoGT6xfjxHXm98M6zCCMaJWWf0enkD6qRi5xYCwPkYlHmRhNRVKQc/V076
o0BIz8ysoC5uAjYOZ6hvyqyRMOYn7a7sDPVgx6wE2VTjvI2xfZlUjECB3D4bdp78mSz1A5Ff5uvk
uFHQw/VzSUzozztK0/dgbAOBhgBPYwzni9amCGZnBuBnrL4Da3n5p2MzPb0OCrXRAktVmT8aem3/
tlJr6zjMeJdeX/lQjMqvup0kB91yqmMpzWzblm3qNyE6qtla/DBHIF1E3TK/MQoFKakB4AiA07Dk
A0NtVr/hXYpARF4DDey6PrYdrgasIYIEaqvCoL+moBh7QvSjA/oDAUK4qpFbA1wQ96YcQ7D5S/c2
KhDnmOPNnQoExmPCrYAy7aMLuKsBVzewW0qgbn1fpda48wTo46PQrvdVWEdnxyzzAwTevRtPpsnR
jmP3VJXij22DNkYftNsZ6wo2BRPE72V1pByV06GfW6zN2th+T1PW7deitVkcde3WSwd8ZJVjPeVm
4VdT3j8Ucw7ak+8sNsdzb7UQsorN2meAgR0p6476Ddx5PyaT53fQdisv0ECJ/FaqfE/ZTGvLS2YC
32pzmNjnFlRElfDoAzOotSFACVkFjDEIiQoRdUE19s0mVcy97UXXP3f8cWgT9QcBeD4+SACTiDdD
usTCBfoIePAuU9L8KHoD2CiP/WrBnu3kDbiuE+s+V+NF9rF3ivo7C4H5vp7YD9KNIC4Iv6DrdxCX
n2FvwCvnc+mSxKdi9PNoKnfQOm2PFgO8QA5u9WI6HngvGJC5lPWGotsOCnvm2HSGjYNVxdVEkMXV
RWDdpjOs8biWySn90Q6Oc5rGsL9Secrjq2XXEtEZ+Ej7/eAcMjAMnqkS2ru/QNebA1pbgHi+V91L
BmKQ0wCmQx8Kxwo7+OS57zKotIfjc+jIInBj9Z2gkWA4M0DWpEFGgvJ0AEANhWUc7cuYQZQeTaic
sJaQbXSPhteeK72Nb5gGtLYWYu7FqmbYWGbX3zlloT2Eo32PMZ2/yRbMv5C7Adxlznqttw2xKpX8
VrNzgdVUMozHSUQPkLIobmPvt8yT5KZLeHE7WPXFSEp1LiLDgcapgVh1Q3/Way+7b2X9VNqgDOnd
8jL15bfOGY2ztKRxRvCrtU00rfbbKE6uYcoeyko3bvo5R4dkzPD/3O5EcCsXcmaQ4p5xXGXWnizD
hCCtJRG3kDl4n5AkdiyM+CbtLzVk638YpSs2EYQ/7ouw/dYKZu/Goh3QBzL+OmYKeoqjdxNaothW
VXjiPB0OKXYON9KynL1qICA3pLAFOPAflbnrBFGXH7zGuyZSen8A8el0CyGHUY+YCwRX/hxchp01
YECvNiIB/Q4+pr2N3wEyBJy4RsjbH7ywX7UaFF2g2t8UpQRVbgS9ENNop3cn1O8VJsgH1wtBLWXh
C7sBuy8gnmMV+Z2cELsrYVScmSa2mmsrQDRGKNExvb6JZAi3qKi8bxODIq65K6To/mhdvy2w/4w2
mnzn2T3itK0bOvSDsG+gU42JKKmuQw8K86npY99EdMnPNGdBGo7mW2SXZxs889h7gegeMf/hfspc
+xUwGARgd/W7XTrYqRuQzK3akT2MVf0DgaPhAWs54xBLtcnCTvyCwkW/6UQZ7YQp8Dzbqnschvp7
JmqASIG0fAwnUwP/FKR/MdccERMTHqA1Je8gxFpugYsBhZhKLkyvwA9gxuMrywFR9Jjy3tqq/tUA
9/MjT7qrmBzEMVW5eacLyNd4ldDuOrvJQcWW/ZJpY70xIWpstkPvlEJH4OLE8ZMLTmIo9BkvdWwb
94D3vVCu6iuFxUfWbEpTzh7F+n7FEgkdZKhCFcluzLFq1keoU+Wx/lTywd3owmtuWoh3BE0RWlCp
keGuUAjhkBCyC8D4NexmN+1Rzi5O79cA6eQrWC9Dizl3MrK9TQpb1s4rHCxaMFWr+7XQmrNh3NoB
3KLlxgalH+THwKKHwCmoT7eg7u0AX9Or/juQo/Y7MBdLYi75qJLOZP13Gz0d7HcHjcFHM/jQbCju
BnOINxhvEtgR27nkFf/Zt2H1putJvI1MNRxJygpB+nYNJrMN72Ie4C/AwsOAjoLQdRceY0gT3NcD
AoRA3hf/iLErlGPlPdueXSHsnef7Srjea+4h4l7V4gcMaNyHrlZ3rhG5UdcBMQ4TDTGliIVYY719
W8iXL8VrUyyefHCkgeK+ExsvnvU8zAgmmm5U22EWLXdzR6BrZtlxTPX8YuZVcUmFBbXdtHqnFtjh
zqHvsQu0IsITi13EIsRnQDjoElamAePlVO3jwhsfw6qGdP1MWzZAVdDMR/kDC00EicJ63k/ydfRg
4PIcAbubE5WvqZknQRiV/Ei1XG9fNNVg+ymy5CXrr1QamlV1l7rgGA5bCdwHKDeao9cAtYYo2iLo
cobglJlDE2EY/CdQnVgI4pWOGj5cWqhle9yofKBDzfh+7BLjjnKFKdQOEtKHLIYcmGfZ6IoQ3/tu
RgdNi5v3yTIBP2OGcbTi0Hsq0+4eZOfNO9Brg4/glv7sjpFzO425CCK3Sd8cGe0I2GwaiLEyABSC
ih9zMLpAT/vfLSYLXbQX0joh+PDZ1IR5g9hJFkim4h+Z9oqAgP4740LbIgDVPoLesdjWorU2NcIn
sVkrLL+DjPWjBA3idQQtLNca67F1GizpmXpn0gIg0Kyrba4VCHLGv9yMDIE+ZaaXWAu44OuiIF+V
ql2l4pMBhoS7yfPUS2nHN4CkDFds1ZuXnN8XUVE9OzByPmKEIagCpbaZhvdTOD6WBZ5CZGddYEZD
BdF5PS83jaHJfedW1g20mQvEf0ICCtEoD3QwPFBVqAQ0WVgbdqnvIlQziKoh29kTxDGpTdW7wDXq
4PmaT+tHo73MF4k7yLdDwxISDB/xWJYOQOTkthEeEWK06ABUXXIKU+9tkeRo7XtNJhLhyDEeuWaJ
V5GGkMoAYesrlRUmNK2/pKi2kPbndppEnI90i405at8EqTaymt9oXp/cA45pwXaZJtsYkRQ7NpMW
TH0Sn+e2QGgkfmn26c6iaI91zULBIU6GBZhQ3PWpQtNNmAqwlNOGAOi87oFSDiy7S8r7SP2rFozJ
Z4eGSBfpWDo6GxvchL/yAkY7PUztR/B25/uxxAautDkUbyeQYjiTkD/mtog459gXzgodGkJgWMuB
MWcMiOvWnu5BP9xjXgWrUW+BxorPFfV/V9AZptDvky55iZ0GoCKRsGcB7rA9ZVVums/Y75j7SsKb
jnjBYIJ69UkDhvaiNXHpy9JIfmW/rZLxnxaiJ6Amj21HMwnzJIDM27kO01/CdHrQItA1sbB/LiZM
F6rhHXhdWrUNc/dZVLpTIkIyhqS5prP0XBRJfMeyUt3j3bRHrY6+d3qIHBXNhwhbhaNwxXcqyuOq
PMQc6gLolxiYUfkTcgXinBqC35iFbGGrvPR2O5wFhdoiJG04Q/MGeaBHTiDytXMMtn0M4SwQucGW
XiOi1jcabBB3mDym0wi0ZDcHjAgTJNC89KpHxxDd3oygEJQjeP+SzKA6d0R4Ua+NBUgLMHkjTNB8
Ls3OCfqCG3tSQhtBWRzoDnS5SeuMaoe5sT43rufGSgEib6aDuPdkqC4qMg+Do0B0MjOe5kMILdgs
u4oadKbosbNmVeWcqBKoZ8BxFTwHVNv0XnGaVAmWrflUr4MXBwy1vgo79px3WrZrMpVBsQNvHcSL
+W6K6nIrrWwDlUzMV15r3SDWEgqZc5bmMF2LduDi7i9UlEedCtLYRSd1Zu4ZidAg3UjUVe94gI+d
ebcy6c1FUZSxu9Lx+ksapb5uI7IUppriacBa7ZowSN8S6phl4YvWuPqZz7hjjg4YlIrFe8oOtkhP
dKo2gHmuQHTtJkYEEazFU3qrMw524TWfs2YKgMcB/cFcvVYIlpcIGAGNtu5Aq0MlyXhjwYD2bBmY
hMGJDNsFyyGACodn6ZTxryn6YzhS+50heJAVGiTimgaYWBbVZzaK6CZzgMSyVFw+5jKFk3Syo1+q
/9OoErx3/zmH51O+haZ3fdZryY4ivXahV1+xrSt96MKo/TLTU97wgIhr5mqPOwOWJdMQMDXmgc5t
sSMEKh3gtAO9ktL/lhG2lNr1QF3tpvl1ULtQYmtpMmVhgMF36msasKBF2MiniAN/SinxkVprtR5e
CZ7oMK0ilq7pW/e+tKSH1VPU/ci4A2OCMl+SBvFTUyskltB2/dzWIUzuaDA4ENIDR2B0HdJewjIE
XbzREgyfvR014KE5ghmu0E7ceRpnWW1EgcPBwY7QMsyXDBXDN5EcmORwMs2t1qYN5+4mEWW2pwrw
5EO1L4MuZskciIdoD7RepQeN1+nesA5hqfNzpXIqEsp5WB49ZS20oEo+S4J7YePchIhqSJlzS2sh
4fH4FHqG51PWdJTcKhAZHGgRxAZoSPMRMaBU67Z/ch4Zz0blTZextR7zTOuOhScQ+Z31YB1DVIGE
tR2aweFHKm90OF5qdkPldFibUTZPUhAgqaLy1wpQQmZ7JqZsQ0S4URt2Zzg4N4sgKpURJy6+lQL+
b1AdU9la4cYwttlAzPtrGYy2+rFPkncJXk/D2+iNe88bWFcIik4IdQKsCwTqnaAXeUdFVEnllOoR
WgH6HoSBfKJ//jiDmuSmjNlmbV3NrelarCt29Ry+RryLQ5hVJwa66JXSkcpT0ucC9xrw34hmA+4T
QFkYd3+BX2DaD9Bo3bc8Gl55O+0XsyQg534kUutctDW/c1gLVHtpQMfIiW4noMhe9HhKDt6EwEDe
eTsskPQb0Ur3UIy9fqN10f9KYQvtHv7VLrKi24a+1SOopoYrFt/g7JG3mgQfEi1InNkvEVpjeKQF
iS1KfohCQ/lU22sO2Oe84R7iWy64zPCtwHISQfFzlj4dCCFsscdElj4sQ5F0vlKQWWBZLOYQFMD/
Ncgug8stuaWfsISu7TIPcwvVMq/KLkLP97yM+L0FZ9jCgDryc9wo4/YvASqyGjAOt1RpZqAAH8Gx
toelQD20XoPgqsyLwaaGLBicmgeZXuHYq69UkjbN/D0Huz3VaXkOolrPBtVcBlXgjL8p+PDltjPn
TYibR0cK+i/sSdsZomgRkQoHiZOGYBJvOHuVIgYLmuieKp0hwNzqXpuwYq9OPxMMZizZRi1a1XXT
wqLYs+rH8kmHaV0HxYFow+tSXDB2n1fm+L3CNjUIc6+6mVrIX8dVctGldVP95XHNZv4Ca/KKOyNs
tX3ljPYugRP4uwsdyB4a0/ZQsl0+3i7qhkkHdZgWxGZJnVu3HiJUA5kk3rPkYD1qcQNQCH8iYiUo
RcEXwpMlN9dRzrQa9vzRkkiW1tx/6kzD4pCIAYkQKTCx0R78IYeQZsVtCFC20rlra5BazUzjdOix
Wv3bAhGckKgE/0+r+NKCTlqvQSc4Guh7Pq4xppxdBhPeQwPhAggYSk9aYhhPtVDTNtSGYgcDiAG2
iLE6AhqifKq1yyG967rwOU7RVoc+4pPhbKmKmjd1ea93Tna/tDbATcPA1XzSQz+KZ14i6C1uGmfI
Dg7ZFyoLobFGq6udNQfgsflQzWzWfewON1hQ+ZSrZgrrJTVXUjPY8YYbBNH/bTGXp5VoN6KAFO4o
Stev4gps9Dqk9joHgIHRrd9BKzedrajQD2PvPbVjpp+pyEG0whBYceKBai+xMN+MCF2putlgUF6h
DjMiVLHU9fxMA2AapXaLFdaV+j8VgfEN3KUm/D7roPnHSXCLLGOIWnmQvNyG+tBszQKmWf//dUIc
Tuph/ZX1lz9OclLZHVSFCajLi/LEEQl6UnZXnijLdBOS04VQPtwJHGLNAxaIaiy2NnpeYEE9bVvG
YBKBodaXCK/Mtz1G4MZRrDuYw2A6MEaK6U7zfi85xsf81u27ow4j3C4yc9z+/EWnrzd9/C1h5Jsq
r/GwPyqGvm/vOkwY1IJnIFAStpfsWvi2LsMwRDt0NsOfdHg16jGPL1QxMusClVZxY4yeuJM5/O7d
KC6uSrSjp4MQUTAsj4e5TMGbb3i553dg4PErU0n3BG4F+N5y2ewiHXyyQcJC/ZzPISRCJjcOFhGg
cmDFxoqwVw8yvWK3SgftL6LVwg5ifP2bxNR0yxF8HNhRBv9xCQIf+BAcWHDT6o4OGgQol1TTmHsn
QoyhObqDj0js+m4sLFhU4hAhMqIEUaSD7VyA4K36romgmYNgJJBYd9oUxENdPZqqgsxzqJfPmskS
P+K8fpUWdoJY6DbnNBOxHzcQZkgAewP0o0VH5iMk313Qe8JwBGdS+H2EYFDQc6N80UqoKVTqZ2iF
04U1XN+7IMrYAdLmbtyJt+fUcx5TGwHEaijLfQETUVCo1I8jOSJmEoc0N4adLiB6TmUQnhoe8nB4
ymSiwycFmdUKgbhCS4A11Jta3WNtX0aJU2wh/9BuhaulQaUx7DZDkSyHuPZ2g9OFt2MI7XPLgz6X
Dhb1Ex0yAIjB15nLc4S4v0Bv8wFMPJb3UsEUsjHSOj+bURG+JEa+B9FqhMhGTMGhFwfUKuKwrHSI
dtwwCfHHyBjksZOjXGo5AnagwpQMWD7gGnVquBunH6pNbmam7xh5cYpAVn8C39Tf1FpGFYmcg7Op
2jEBpQOGCc3pQC3XE9eytQmlQK1fAJLojNvW7L6PbLBhahO4iqzs/07CC4VbcQXQtdOMnqY8NaUU
lWljg0DfZ4QcN3vTE+XJq4buaDflEws9c7fevkjjwa9H8FI1EiDEQbvh5izxBfjCqZ+B/myGgtuT
9UsadgnwRmxtPCvSfEwWzTxjNKdKuTDyrflE2aCkKIr82APqADMvFARrHT5sCg+gi/aTmahvxnxp
eOLgNW6AQTmVxnin4NEHvLTa1jxuQbrWJgcnwboukcB++NZUIGbAjkpE/kJaoFjeCD06esR0WBqF
jYlXsqSpmNqvTbEvtA+DBtWwtCvyg5pxyqNh5fmBHqDE1NogrBIvoG/h9IWo6fzYwRFRQNWqYNVl
ZOdetPARzOXr46eXSWXLK1qr15q1jFLrgd7Lmv3SrhU63nkT2+GBg5YBGhZw5+MFr8006hWUb4Eq
GpebzoD8HH14diqw0mQdMKy44/Ww3juVRW3r/j2R8vRk1taU+nLKl+ynP76eZ3Q1bh5yhNi5psNT
wpk7bakHNI6ZTX6HuP4AtBqwQjXWkG3pdcHYXZzWF71mqWx9o2tW00oA0tYXTjVfz/NcLyhKhEyJ
yJTA1eilDhdrI0H/gUMNHx36c66pyacCzETN3yTPAW2GMsvT2MEsOMiThbn7VMN9j845J+kA5dnq
cz4XoIRuG9CR0vtZH9enYb4kl6db1Pa288KtY/4cXSz2uwhf7fmQzM+Dzb/zr+y/yugMqqDT1iyV
wSL291J6D+ewrvV/utS7XUYqjUk6tPNEQCmHgnYoTwP5X23+VQYqCbyWtebrL1ANXXb5hTEHNrCu
Eh9IO1iB5r+9vlMaxPRiv5StWUp9Oe1fZf/npdbLfzkt9pwKJpuo24h5jhQ6NCf/Jud8N/cgmjM/
1ZTYVGfgtkDVmOdI0qmUXy5CV/o4fQTcAmpuH4WUMrtq2qs2O9DFKzCGBhPbaqC7XMYzDVOautaP
wpeydSSv7f5VJo05coO6IjVcL0Nla3a9DHXpNUupZcSvhV9+ar3Mv36pM0wwBkbPGWvAxjx/TZfZ
72uSzv1UuHyJv5ZSg0+tKLk2ikXVTctE3tMc++m3qNXXq2LlVRy78Oc6aVgzKGzNpvPEQrMLlVGW
Uv+/7ehcOi3lWTAlpjos0+p668u0Tvf3v5L0PgTN5JSMAHUCgOd9fRD0qaG+3RpQ/mEdgt/1KEJn
piksg0OtuaFJgvI5YIszgPJjiqugNNI2z+vUStf653Q7f6jXgUZNvrRbxxhVJJGnwb896stH/ss4
/nJumGuwYumn5ebt4udY6vI4L94nH+QhYLTr4bgwp2zHYWhBGir2/1msfVoexLTAoBtZD3TXTpRA
VZxtbTg3dvQw1pmfsl/KTHqKQK/R4kzFsb6lMVtQ0gU8+sBh/dprA/8+Atg++bTagoqQhnC/edRT
89Brn/oYrKpCuZ/WoMvd03tUnaH9XWpmtABd3iktQCm5dOb1TSvI8mphax+o04CsLwu0qRhBHvrx
ROgfL6+SCj/lP14j8Hysnobj2pmWPvax5qXL08+uvZVSVEa1/8pS2b8ulZmKgzYl4PPenm6Omjap
/BYBDYs9QxUs0y2rsMMDsYAHFC+2cGk3bkCf8rudV3c0E1EKqhGfszLO862dG38iZlantIUVEsi8
6hSCUfMQClgazl3lgn0nhg/G0CZwJnTV4dMnDatifN3WryR9GgeZpJPfS4kgV/gRNkAf/FwfDKXo
oCyg/1nR7JR53yaI3l+/0RqAzDsgFe+ooTZYRgDdXuyDEE6NS89f5QyowoNCqBMYuYA1hlCCEPZD
pTyEkg/Vnuacqc6wlJGIIN92eGTUe2lke1aLj9Fk29jnt9GbBtY6SHCW+aZVygqoiaHA7Q8aRHyA
lwOv8fvNYAT0JOmAtRC4M5wj3SW9mWWqGiGQC9Y895HKqkR4G5hYLrY1/ooRVXPEeV9eTNZrOXzi
v2iIZzLeGknX4EY8Xx/MEw2T2msPaQsT0TQNN1go5bDKmVDflD/wxUi3MDeCTX5+3ev9acA9b0Fy
8Q49pGeAO7StgmTE5DeQoTgmOsx10ATLNqCyfRs8j20tNVYnLPT4Fh3gG938p13dsrD+VLoMNVpu
r/27V241QyVgWfhYs61P0XBSeEaa5kDDa3lk896S+jZd5MsctIxvKvxySqnBbRuXoEfEXnyE2BMk
b2hhGhY7ycEODXUs+A4hLoVJHtFfm7x32904lFfecdiBgBJF2P7B6vMrHGcbA1w2eRTe2knq51Nz
tfOLFJ6zpV9NQek5exw3oEvfRSX23ehB6Czz4AKt1MaySgj3mQdNKmxPMn7kcc2WTeqyi11WFjQQ
aZyvi4MvZYx2C9RmSX6pp+z/vcBYzqFuAPftTk9luFei3yGKzFm2S//n6sNmNXi3C7VfJlqGx5h9
q5vY2q99tbC5D8xQf6AieNTxPaE5ZUlSKeUpRQc70tAogoIF1o/9jpsTyDeg58OVtV0njmUZTL33
Y8ltSrs+pvUgoU8L68eHHYK6yZDY0aaFtDeiZrJPA3CdRWlQLusZb9KTA+YUmBct38vj4UA9EgCY
EaEGpg+iiXBvGNmOhh+9cXjaNmYn3AN1vWbqlgb02xmMbkEh62lZKtKdffndf5XFrTe7ZsVt0+HL
7JeDre+A4rpfprO673bgrrzQbdPVbBXJfd78NafQFZ1B6TAhxd/NuDCmraNN8OZn+wk8yVT/6QtP
9718KJfRQ1+1ZTjRP7QMJU7To13zoKk1eVgtH3nHzKCdjGLzaUGsm1DALDkvlm79qQt+StLN87SQ
QdSw1t4osMAdZO7gIwHMwS5L0AvpG0/7X2XCpqbBmx2VYoe4y+aYdI/VJOx9pviOFQ7WptSbHJXF
CLxpQJ3e/AjrWYOkqkywzc87axoR9MOQqZzg+AEYb+1+1LG+dlHVtw+5DAPI0x6mOp4j7/5jtfr0
BJcnOn/8KUVPUQfQe6OGBvq5H9MWb+UYyEpg2vtYKQCNdOp4/oqZHrYgMKzNSyKrsMVhAKAA+pGY
hWkPuiRpoTfw2Ia7Yb7Gp+QUljASVKGAkJ84cDBaBtSaenAcVXi0lG9AIj9HvS1LHPq9T5POOupr
LPeCfIjM5SHRo1GxaIKyMEFvTbt6C4aEsUqPHaLlJp8n5rAz4cCm4cry5tHiCYAwy7e/hwkB2hTf
Py25RsDXtmkL9i/YnEfb9+AIhqnXVHgYNhTB5n/491G1781UgyGX1qDULekx465OMbj3Z0UBr92v
z98z4EhK5u/dWrasZZv5f4Ec0VxsIIVR/bLA573NYGc7Fvk9dQnqDZo3ThjWvd9PCBI6QL8FaCDM
SPTL9uCIbeyA6fHTqKHkcpDWJjMr55DPPQYWOW9bQf3mWIK+eF7AarW+ZwaCgYYRZnfIzvNl7285
OaIpYx2rsnmSo9dBKbMGKyMI6z9m0uWmqG7pNEaqT1tKUiEd6K1RisGX7Ye/3SZ3rmUrA3jA36CS
ZC6bOlfwAnA1rewBCuUh1Lf6/9jsnLbR9sopW9PvQUVJT2ZZ2dF8xCsA1w+UXAyV9PKX5OCq6GTx
H02Y9cd1rwfFAyzEuF1tvmwCxyYEKeuUgUXTmB4R/5lvo2zcZHYO2B1MSrH+h8dPAxyeh3Fvze8R
1D4AEVA/oWlrecUOcLib9Kbls/mB1oCzHTWbD8V8mECCtxVR9kJFdODVTQc1gCM1L+KL5+GWs3kV
PMwj0m5qiE3kz/r03sW3Q31vIgQ0SIpdV/L7rmFAtmhwqzoOsBHKGHzDRpgLFgtRVh048OCg3Yw3
vEbnseHo22Kz1W602oB2JtCE98y10/t2YuwIntVLNCtxiaSY9qEmfgHMZgeF1mmBV4ENOAIwCcZ8
R8HVHskncKdafsPrv9myhDMLXETMF5EVIC4/OyWtGx8YY9reDkWO8Fo4KuTksmtb1iW+lwIO1DkL
pZ1XYVr1zpzEBiKh4WUanyYGrbwCuL9LngHupHu5AzUeuN86bcQFAczzdgIhi4/p+EcBN30pu9K+
WA36ipbVLUK3BZiaXeG9KISwBkDd6pjhtM2iB1pFIbrUiDhULUIoZjPeQqf6psDmQekgVzHBAiA0
nQOnYN25yeThRgPhDfF2atlBi+rke8lfJxbre8j+2kHaaw9GGoEjTkPcDFNBUZTs1Y7fOkQOqXk9
DAUlSAXMTk3I2sLx/0f1+R70l4j17uo/DLJymp8YWNoCaRkA8DkFoDSL/CpLqmAad0ZqTifdTV5E
OyCoKYckEvjc9U2dyH5nc57cdgaUq2dNn0KzMValfVdE0aYcMTm2tgsy//9h7syaJDW2PP9VZHoe
1Lizt7X6AWLPzMjMiFyq6gWrlX3f+fTzg9S9qird0Z22eRmTDCsHjwgSHNzPOf/FiNu9wBpxk8al
hnFxkB/zWTxxPtppBFZwcnxKjzx/hd/DwMzWLVA4BV6Q4WCwVvN7Kxlx3QwpwORqlr1nLt+wfo21
9rbbL3MOUwHL9vTZKT6OJcScyRms56ipXgzZwh9t4+y+HUYQkuFsn81hyj09MprtnxP8WxiFCH6y
mWE/eB3iqlZX5me03Lwh4CLg/Hsjl1uqLYIVgRWmm3Xe7nTf8TJTmzyzc8ZzGgrf85GL3NhLU9XU
B9gJJRAfeVQyvOBxPaTcFclpi8mP9JoEWhbUhQ40cSl2MkdDcsa2odrnTuqmdifwy0y6Q1b2SNBH
Y7IJusTcWHMNzVSNXBx8g/Ofmw7u1cnJM0Bq3N1Kp2ZGfLpwzu4m3xDY8KDl1iv1I0YQ8PjqUcOm
zEO9O/KkY4Rua5uPTpfHN1RXfBdYLkhqpYePYDUJue1HvxUx7I4xRg7x3A6gbd82k27iFls8xKk0
cNqKXto+xTi7LQ23srNjYiWYAAQWvqg4lACrV8KzXQbt46zX7WMT19u+R5RubWn5KG6zQTtmZZ3c
JssmtZDFr6eHuYDOozsjWNzgK9iQ/HGek0NdWONpTMT2q4GmKIAy+xjLXrtBEL86ILbvjmNVeFCC
QwyYDeYgKje7yWZA2YhjbHS/HF2lmo2zUfd708qaYz0UgMqY+G7Wf/25Kf0IppCWbM0O79RhHF0b
scoHn1brq/qmtowCPV77qcAsCCRDenaMovZqG3VdY06cg6jUZoMEIdRGIwtOodZ7QWkrn5PCOdk4
j05IdrRq639G4D4BglDDmSmmVt/HcbzXigKWrtHZ7+IkuooCD01lDnpc6xqKehZaAwMWFggsl6rb
ViFS4osIvpKXxgEPPkpVKPl5bZEHFOsmBAijErdKUwlOaRd4eT5/qFvhu2kKuSAckC6t9Ktu1OUT
fFhI6Q4k1JLbmHVmsLV8X3PLrvvQ+wVuRmnyQanjrWqOFRIcEWmBpIv4s53bMu4+6lERoZjh4yzj
M5ZMk5p7lJvHsUJYmCFaHJNMNtgUOZcwa++nbmoPHSQ/b8Di4BaW26XqKUIriuPG1PnPplAVN+tA
xcLqXWQBeE+TNVE9AyPYNlEsLzHZHWkUPmsYue3XVmSeIOCDnQZcLPbtfbusAxqkhCktLBQJQBAH
u4IC54B3QRUPM0+9xRIyUbVNGYSuEyP5KToL0tAyGMGBdq5EtNcDeu+4cxVcKtlNeydra9cswLJI
vHCT3DIoinP5RJ49g6nPkJbH+c7YtFnS4go1PpJqHXXLvGt0H6XCBkIPmtqRK6UxeoYO+KzJ7iwt
Ll9Cpf0soLPd+LT1Z5a/nCsefBV/buXzMqtbBe3ZRhlAicOVCmTgb5PcpSzg5opubFcv6Fn7h0d0
D1OxkyMKCnXj9YlOFJiUm27oSZhmBa/spLC8ToH2rUAI6NNKuroqjAcRmK+OoxsnpamMB9zGv/Vq
3OwsU8fXMPG0KtIPdUY2IY6+DCgyY4+RvZrVUB+M6SHTbbHTcSDxKH/xmIJ4dmEcaadSztJr1Ye0
LFuP16F9m3biU9RPqEF0MeA1v0m3RV3Ez+bsE29Q/iePISiICa28FSb+1amwj8BYyVloU3CyYGPd
qkKpsJBH6Vj00JVmaC0ZaSEpLtMiZ9N19XksKnHJx6A+Ac39liAQURjeCP1q35nKWWQfq9pUnxHW
nY5hVlQbUyjDPhEkH422N++sZZPr3WPdVTeFH8pjU4ewOhI5gelTP5VlYEHjEdq2yym2I9rpqnVC
oRyQ3I3RIANhKDHQzTryKjzvvVRDqFUrcsfjWYaRa5gfQ8P8VPhBukucXGwdYQ87LW4Ps1kWntHr
IVy8YQTs0VYbOxudY1aX+6ZmVVZD4iMSOyjIut+yWPW9WE4PqTm2OGInHX7hwtmqMQop0KzbW4sn
8VAp5nPbV9WjGSqkhUa5SaHZbJUBd6+5la8J5q3MbBPYSR2km1YnzZZxUJ+G1kwOQa5tJZlRJTDk
1knltRj7+UZiCuWmxqg+pgF1Vr+Qt3mNwYMxKwMjDNO7tBzCkyW/IEesnFsj9YkbVbQ3EnVkFuhf
oc3C6Y3sE9ByPBD+uYntcq5ZerJzctBM4nsglc9PefTiD1Pvak2s7jI/0G6NCVfWZhoyz07u1LBx
Hub+sdTB5DbQHADXkrXBdGLTV9yhedS6HUuKNJ9aBO01PNLwFt5BvaJmZ+A61Yf21WbtWigkRKMG
eRmpPac9hu1dP9jHxfZyA55AYRCnx0JTz0pt1Zu0UkrXwCmHuxMcItUbax67GQO0jSi1G0MNjS2w
Hg9+P7aftRXtC6peXVOMUBPEt8EZ9F3adcoJc6hpIyIbKdFmec3GMnMz5wMACa/Rcyol+N1vsh7/
YLXijTgW9RGvENhNeHSxOjokOIl5qVFcRRNPm4zMrOVUn2KhIyMEScV1yv5OwS+s1ny4wmb1muoq
Reg8va3Lxr7D8s7G2Sppd2GDNg6+XcAp1aEE97StAmBuU5Dd2WMNwbrWh/I0DdqzUYc9Z6KPUP3N
8jyDMT6GkwWE3siaqxBmfU1Y96qZjO/XXT3rNeS5sT9eD/ZlMlx8A5GfsEepwYkVL2jskRQVnzSy
ab5TRH3Rx66+gn3Sts4UsKJyIGkEIk92RangaYINRTV2/pE3Gj8MUn7B4ys33TCq5yb2AfXbFfJU
3L7N2nndp4mNOWoOYFBYaAglP2qtUh9to6Tq26ZccqNpEeCo4nDTBvWn0czR1x6d7GxWvaW6oxpg
hVHEl+/2rf+00nQ+aWFxWlvrx3jI8Wgyp1tstShd9EO/h+igXky1HS/WZv33ujGCBh3dgdTdn/sq
Yb7rAj++dcBwXapIHZEfHZ7/7DD0bbBJawS4/txndrsvWKUDHu/BwNuq6p+kk3xFiCG4AIQKLh2u
2LsEPvbmz31aXUFeawDu5TKNQILV9n7w7ea8fmIutPnMWmu/ttZN2wxklSepM17t4GLa9kZaefTQ
18hxSFNLjhKOy6XwU+2uM6f7tbVuGgNt2wrWwWFtqnk8nceZk1z6S1kF17aDtIADs7Vf98Em6O6h
MOxZxS896DZVOCnBwS3eelQiqx8aHQezt++gBwDsbqMPeH2v+9JcqTZ5pvjbqvtWKp11gRBqXZyu
H7d2FjWYveM3AyJ/xF9HCR/XLlGGMm/OhO2prQRjDv72tslZ5pog3S6yGSjm4H/mrp3fNsOwiIjn
/qEM4FwXnXYdJH7LLAJ6z1qao5VF1zLeq4OpXRPWM1d1rgMPK4zuuHYYCKKO8axg3r30X7ugnpL4
DgFvMOrHzJTRRSmd/CQm5A/SpI4u8bIpF2hprWcFmSqa68YOiVArYJUnMmJlgq0MUhoQ7ntVLzwA
hfpTiXmLl2mSFWOda08s5oatIXAAXY9ygZzDQq33CmfWnoLELO6Ksfy89sXiaLz4Vfh2LBm+qFyW
aQ4rLL3N5DZv428Jig0QpOvwVPtWc0+JS17HOMy2IUTWFOMTL57K7toYQ3KvWAT8S2vdOMXimumX
w9s+P9A1CKzEHr7Ej8xeNq0sdnC/44e3T2GOtOUFPW3Xgyq2vA8VPu9/fmXn5KYLnlQc1324ek2n
cFH3Xz+w7vN7CP4hDK63HjblgRybyu3aHPWofBx92G7LWeZYZ95nSnSQnRN7JvJ5x07o6rVsgcSr
GoFZbSfiSspLXEeHsdVr7eO6y4xMjNZnM9uvH/BHs7/ttfETiyJxXXelsXOnlzwYa8uWlgmASem3
azMyuVhq1W+rIj5UshZ3jt4MF30YUfoo5Xsmx+GybmY7xhnGaMUyYf6xr3Rsby5E9PDWYyps6grg
7DVqAfvYQoAu7LCoFsIPv2r93aqYUkzqJ4jZ2gsXwN4oep6c9cpA4i8UYg8Nu31UWlzmilY6H6Yq
POrzXH7Dufo05kp0NzjxZ3/RYnZYZt9ay8asLN+tYBXfaxp1k6oqmmtXxu+nUuGyBdrMKM+R4qjM
jeJE4SaHmnxO3DVFENaoeIwiq3aqoteubmTKwa69fJTnqheIydWRc7CuXZdtHeUDOEX9HrvFmgIt
RPPRFMVLoztHns1gZ/lK5VoIO/S5uFg2AhXt5ybF0mlApQtxaIv0R2g/5j3iL7qjlUhDB85Bfc0b
gMOBupkwTb7yp+9qYUYPBe/HOZEXAJ7TBvKtQ+jojHfGXIltMhkohcyxZ4da8qFPBnM31DHphiKn
/GpYW1yVBSaO5FzbMdRvNLiiWh19HTqpnoLS+mw3yc1cONFWzjMMGlmlr4G5V23J2g6zrIIssOfE
lfqippayC+PIouabJfdtpHyB8YiaTBWh9GeBsQw/82zIl8IfH/SuetZFNj0VTargpVh9KsdMPSaL
CQTxJC6buEgehdUiWYY0GovRTrpxksQPOZQxMNuq/9EZTr5pIvXQp9nbRmAcXCkjumJRObvrcjrV
6hx7DMqF0Tg/DTq6hhbmr8mYx2c8d2JWiGa+Fa1odgdERqMvFuIenlpG5n2OSMZSADZZtpVftCkc
X5rJuiSGEXwRWfySGzb2Uhn6X1BLqDzoVXgjqtE/WX2dHmp9LM9ItRdUUJDhZB0aXEVm5F4EAPi9
YynPVl/O3wTCM9bifJT7KWVntAlwd5/cIS7TZ7ua9M0chc0BJQHhGoQGGLJWTX1CepClWaBiSpKU
eAqGfv/Q9V371Ppm+zQtFDEz6y9rK5U5IWmozjdrc5Si3Jay7HZrc8A87JjCEHC7Nu+eEnOZ0OCP
/vltVa7sEmkZD2t/EVkmFrVGiVYfP2XoSbYLh3jcrk0H/ugN/hrEjsvRsGbqN4wJ7SJa6wafsbOt
D6TQll30b+EIIFC/Ns12gJIHpn2zNrHCmW8DMvh/fJuV6csMth5bz88ordfZzOXdeu7+YMabnuL7
W48pq4nCnYksxfJTBfPFOTXy57XV9lOwCfUkdYPJD+97nNXuAS0kbha3OVkH9q2buPfFRkwBkI/a
VDYTbHp8DdXgHnNgNPdRUL1XVCU/WZX+8NP+tRnCRDX6ebrtW5IE7rov6FtWKgDbd+vnB2o/YOyd
eNv1lXOexkrd1yN5x0azGNDrznWDt5zbqzzYf+4iQeicCwD1XjvG1tsXrEfXAxrE+GOa9u9wpT+r
ddkTWMlCo4Iemuc2nJ4mW52P3+2b4CjtiGgRHFi65LI2z6IJ+YgFuMFi3X371iQ6wakoG8LDMv1Q
BGoMD1hHRfS1fEZriv5MPn9trBvEfziIJAkGc1NLwWVtr4fkNGU3EYwkmUnzrC+bt68CXJy5gxTW
ft3Zoc8HP73pd3GVzmeUbuUJthoWp7TWXbKWh6A35ocxnI5QLCt0dgb9Gco+66BOfWth57dn1ec/
tqGjPydGvKtms7isPWuRbed0nN9a0VRtmmh23lolSFzcqorr2hMncLee6+ka+aXx3EkCR71z3o6l
9RfpE5zOjmHfIAdUPpeZ2FnhKB7TwS6eFbjYXRI39+sxJEjRKMM7+65Oy2ynJ5QbdLu+FHj99oYb
SXCKmmmD7VSShjIABeo0sDZRX17jGVe7Jpy1C5h2IoZYXVKfU31AqiL30Ptn/DP0UoK7g+zJq0y9
CFzNxuhIK4vq6HQTU6Cmmg8wkMStMTZ32sKfTiY7OA0j2p1rUxSFRFbGZLFmAPOIMRccEarxUFa0
NyHQ0X2CjNlemT7UcR19Dlj/eeiUNQ8OyoIufP4EEUKr3PMAvdgNmoKFEufbUsydl2cLuSXPb0r4
4qgtoQ0SXyvRGZ8ZH0eCKuO518kpBPBjwzRRXgH4w/PDq3Qeuzwipzy58dmWth64PQ6RtS3Vr4mi
3Dm+Vn/OnPhdtcqQTfhmNRl2fSRWtQPGWJ8xL7kYgYxQHa4SMAIiuQ80X7tzSgb2siteNuu/bDXW
9hBBYteH6YWqkn+FweUqY+PscbOen8aifeidqvgYU0uEEZMJV0NcybNSpUVNT7S3UtbWZtYsRIut
agI1qERk5+tXy3TuM39vZkkNIoZNhKkU3KRNkSsKplta7oV9dk0nyC5Fif14qne7TtjlNuPd5wX9
MBzUPLC80owlwiFFvatHTGuH3A+f8z4RB1NC3zenPsEso9qnWRdtTe1YlkP9hLAUc0yHaCUSq49r
q3X8l04Z27NpmenzFCELBRsJwvbSTJSw83QxTsdxIgPZBrw9h1R99ZNe2+dz1j1LxDy2jWYaYCMH
85ogqUuyY4mYazDq/WMWyfRJjkG0D6w+3Zpps/v1l//47//6PP5n8LVAm3UKivyXvFuwQXnb/P6r
pv/6S/m2+/jl918NVvE6TFRLw1zSEqoll+OfP16iPKC3+F/UmeFaxGF06KzpNVXN0yplWs2qzRWU
o+8yuRSY5i7tMQjz26WPjIr3gTEzr5WVeAx48W+KbFbf/rXuK/TMB0bB0RC/Pe4krqNrP8QK0QSG
6/ymtjMtGjsl+reEZkZ2WPV11g2LBxYdWXNZezS26a5/+H/88Jc365X4XJQTcx4M2h+b/73/Wpw/
Zl+b/1o+9c9eP3V6KjL+/9sud9HnumiKb+3PvX74Xn79j7PbfGw//tBAvipqp8fuaz1dvvL8t/+4
g0vP/9uDv3xdv+VpKr/+/utnUu/t8m1BVOS//nFoueNSE9+NkOX7/zi4XInff32i/vDxL/2/fmza
339VhKX9ZuFdJoWpUmc0lq8avv5xyPjNtBlKlA9IP2tC/voLiKM2XD5m/GaYmqo5luWAYFRt89df
GtiyyzEpftMNW7Wd5ZXjCCnEr//42/8YvW837V+PZskJfD+aLcCNhGuaIaXNH2raxo+jWU2L3KzC
yXgucXYmQdJXr1hDe6p9g6RQdTuwZ28qnViAibel7MrXuDA9s9DCB0Fh/1GdEZ+ettLQlatvm1cV
JvutrS9AkRIFknaMgv13l/dfPID2z2dsaqSrpaZaXB9dWtaPZ8wKOpdVFXTPrYmEdVu2vTsUVD2q
hipC09ftQVgTmrtOEdz8/S+Lf/XTgiyzoZpU/h19Of7do593ht9MZPTQ40gT9GnT+i5vIaDF6E9T
WRvVm4EYtY3kJenVdhvHaGdrfpw81A12b6R0/Y0W9OgIJyQXZZV9S6rYvB3Su39zntrPl8gWFmPL
ErrQNIftj+eZzQMIzdEvXiaZQfmt7fBM8bk4VOGMKBpknlCgBD8i1LwNmoNdZua2LfSF7D62BFHB
sP37E5KM5R9HGSq4FqPc4j/JbVuOf3fhuGipMSXa9KLVhXllUpRI4JTHWGjNvlkKzDLlsoRpN7lq
CW0d59ynfNYrN2964GpSBjchAriEkJ91tFXe9U7PbCsMm6osiZE4Gk55pcH27IjJ//7cxV8vpuOo
QFC548JAlmg5/t25K21fc23E+KJXTe9RIxXuLMJkp+Y6MnWzv0FFInyateym7ubmdYq1g93L6cbJ
VMg2ZNb//nyMv1xLR1UxiNcsaTpoC9s/zT9hL3zIrmX3gqSIc+oLFfhKSq46S+vPPWrSW9ycP/Y9
AJBGa/PbzqZMM4LG2cOezG7Rwtwakd160qRIl2WW5oaGVnilsN8puhrc2mHSu0VlBy4u882+k1lw
UXyyQFla9FsKuQudUFoPgUnUqhuKQ7TbiWNiIugkK6ffTtKOjhi7vlYVAsxmEj9RQgwfKHzdOGMd
v8MY6qElUj7WTss0OQAYMJr5ISisxwD664epxitcNFlwA1L/rusEZRKnvsUc+d8NS039eVhyKXn9
mZpl6ZpUzZ+eZ9vvpWxwBX2xgSa+xwgBh7dsj0rdsIvLUe4yoX+OoqzGwg9f0Zwl97ZxVH8fIQ3h
NeWMJLWvAydLLNMTQTXvUMS611JzPsi5wp2VlIBBwue9sLuPADmTx6IZsQKdEOPtSN+XGtzpAdYY
2kDCuBkz5/bvx8pf3lcOFU7NlIJxYgn756FrR4sOnh+oL/iIz5sEMbQzCh7drYKT+nZK/easFJmL
HkV8/PsfRt3tL5dWom5nC1tTBTPfz/PKMOg1FYvZeYkN82RWyQuJFWfJrMWbmvQJUfLNrGQ3nZjG
jQlMjLKrRc0bcApJd9wRSi1fAmKEKfVB21FvwudwRIdKTcIllsmirZD14LESC7xxjpRNI9B9JZsx
uKuz3RCNxn6QeDKo7dg/kKUdXOS3kMRprXiTIgLiTlMe3XVp/qj45cdJTu3NMIv3TM5nbVj8UVCh
4+fsT0Y9q/cX9A6TbY2CHUFJCmxwji+Gmewqx4dtUYXbsCyYdPKMeI4CWSS6jZ1G4DY6X27xPG87
SrZYvG0Ah2FYMAb6UVOVYxmW9p548ihELd0wFPouye1TGqUoLEKtd0v1DjzVuEPZW0d9sX9Syq7e
oH5wX1b67Aa1RmyEMYRXKX16rGceVEbbBa3GZguvxMAJBfuRMOvag6/X+cbXW5tUV9Xf4dzXbJz4
vZZaw4NiY4McYJViVQq5Jlxmy7TqjpGxoIOmAjOOjLp8Cwf0tl82SpaorpEBPhZavR/jbKtw3uge
B+pVS0nwZu3w3gjz91GYWPtgMMsNriiD66szcL+4u7TOgjhChkSxb8de0TZ6kzaH3mw/ipEnrJJZ
8yxty0vDYhs4U3P4+wGq/fXRkDwcqgQKp5tS+3mKdMq4mqe6cV4yVIq5DMk7FkjPLLMBdyDvmg6+
7iljcN81hn0CommfysS+OK2h7snKd7fR2CLoZJC16cra3nSZtQtTbaQQrEVek+fdoSvTYUMOqN0o
XdUB0aMibhbiudUeWdCOrhmq0R79tmJjZSNwh2Tbw6N631YS5d0Z2VmQIVegSzeCRSOu5YyYv78G
4qdIxlonZSF5QUjJRKL9tJJq+0jRHaVPXlDa7S+gOym09xZVdOFvM0RviH3LdEPdsvg4GaHqWmFU
3kcUQDeDhkt3o6vGyXFG9+9Pi7Xtj2uFZanAPGtYDlOu/fP81uf5EOV+kQDJ0vHWmTRep7oVWdcQ
2BCl+/r+739PX5a43wV0y2WwDcPWpMGa0kY3hOPfTfBji2iwXQwxQ8HPsVdMH0FB3iPsHB9HCCcn
Px9Q1Z/jT7Oh1RfgipXaYzC6BO86WHI5qlCPuuwITg+rEFwZ3KawcjdXRXNofD3cwoBsPJuXy001
KQ+xRQQbmxFZ2nzrIxFNHr4Lb+dBkmtPpqO/WAs2VvGq+WhzjHMXbyYm4INAFeSQ4/u+rzVnOztj
e4cjTnKTCdl/ncbiEFlK+h7wwGmO9ODfzCREFX+9SEQiuq1aXCpLd368SF3ssOie9fgFVMVXo7OU
k9Q5rwSO0aBD2rKMrV7AoynyYbrmjvl+kIj/rHfqfxSB/r8Elz/ErP+nUPb/xwiUm/HPFMVfAlD3
axpEH3+IQOn/FoCav+nqEqmY0sYbQjLy36JP+Zuh64L1oyptnjSxPPp/BJ+G+M1QDZ1FOveZ5ZHN
l/0Re+rOb1SCLId8mpS6CYT0fxJ6LiPmz8fOUlWH1JOhO4bEjYXV7E/rWFWPx7TKTIqeKdC2LLTO
CYSioU6ffK04YWdxNVKj9prR+DfvvSXo/usvm5j1MJp1lvY//XKEX8wQ2yzcokEfPH1OnmIlfjLC
Zi/mb6WmHtOsvTUgrMSFDjBHe1X76SOGlvdj4EOGPGXQo/G9sQR22NrwYGnD/Q1mD11wB6gAIOBB
r4ZjAOlB80msNiGgNhtN4ix//919fvhrKko462P3/UVEGVMnD0DkbhjcauOnVzjAJt9UfR8ItY5O
hhDxLqcKD6Z5fo17ZLDJGH/qMaQAOtg72zib8ZHNYQ0UGhyD9hMFfFcfa9J3cyE9somBedD85F2M
rrbbWOO3vu1qz/BB+uYYt3kO4ZUy+6GHQNEh1BzplT7MbD9MNk0mtrqW3qAL/zVAr3nTjLHvdkOy
MWocvbQqiXb2CIR8xLscaajhQ+8grRfGW9MOPg75IvBZg/5RMnmrWD36L9+0d8hLDWr+WbdQCw1r
x207hIYCWdduonPCCLf5HjVRaioWOETn26RmiteGYGT84aEwFRTTeGVFwL7u9bhjMv/E2x6fhFS0
COamqadkM+lqC3QUbgdDXZy10vkW8TIn4x9gzKdEm6RyXp2+fl91RnwCBvhAOVpbsI/weHz0idzZ
rqgSdAPJh/TOWiwz9BDofKneqNKRmyDD/hgD0vQ+bvLWpVTutmSiWJeSQc9C/zAz5bszyomnqB6G
M0qNJzQa4UK2tluXYDAdmUcgqdDG1xN9383EZijBzxsE55eLcTSSrtlgRXHbNYFycKKiOwcyyVDt
9icKGzp6HloJ6RGEehUn0zaR3T6Xs79Lp3kHAXOxRhe4rMXpuwko5qYkXeUZ9cRMV81PZfTJqECJ
OlpwdSpkpCwk1l3Llg9JCGKrscAfwxeoAaO7Rlu5UMjPstb2SqG+DhGVzsIxKReb6jXqWlxZ6t4+
okMPbH+HF158CybF92ZweizrHWI+a+Ya2QARxlLxCJMOupoBY8C8fTs5xk7VW2YZgb6GWno1NaEB
/NzYAvC2k0cnLW7TIPiUJPb7KVA++AY6yHBF8RBrLG8ypkNpfCuHwt4YStRtelMcAWk+QtM4GZQP
lLE7qEqinTWN1a6Tz5xAmz504+I+H8Y7XQvPTQkcWYuOhu9vOrSPN75ZXfEzEJhcGKlXW9O3qgVw
PArQ6yppH4sUf/FunE1yaOPRzDaEfZPrBP4AHBLU9dipJhDrm0kpa0wMSGeNkI8PMcDM+6Ay76Ah
cdWmIti2YqlL6/KE6jOW6dSqohxh9lqVbgsOE2VGFfNJop2xc7GScW2wf3bdvU/sGO5AA/qb5NVr
JKLZHcb0o0FSytM7xR2y7FYXDopnlvouaNHFyrHaVofmqBc9uuJJclfJnJS/BgNbWPejhVvCaNhQ
s1CrdLMU5YVkND7nCUAiswrkRrXy91R8N7p5M7cWsj1ODblFXJ0MfNREeAG1uLq1iqj2QmTxDsxQ
mHKqBRa7dcf5kN2pUsic9jzs4ZBeC7Na+N/VNu7gYxkF3MIC76LYAVOdKwYgZ56OBOAgtmAsyQpo
H9ZN0Zu3GqtHqL4MWLUGW96p0w2Ls3OnmR0li/waZtTSc/8bNogQHHXxJS2J0LO0ckCQG73XRXWw
qfp6rwVauhvNViHnQcIReNBu9oHkO3reeDHoiUzyVnQQOEezGKy6H12DghBCA4uNlFVJfAbuHnV1
S52ujZJpx7qfQIGjoT+bVHR8aWOPg/6wrbdHVHyehmKMXLPUyF778MiLcqM79id0CsFrx8J8pcRu
jV/wmvtQYgHH49f6+5isn6c33X0TlJ80zX/v10J7VIOJGjSpy81o+rWnn/R0fiU1BGQvVi3g6I9G
1H9S7FleyFV/DGMe69h/jlB62GaWTRlKaeWurM2dMMvnWjEb8FP5PUq9d9EQtF5rjo+qrsSb7J20
dOC2DrE2IiI7reJSLXUgoiKr9dIFxtjNyTt8SOObWgW4aonHZCpeDauQhLI2Dlz5cSpuavBZrgJU
pHoWJYOrKNxBEKppNvd2gjMTwe0NS3DwPbzEjN+57YiWIXbZ9ca3zIIY+BmIyOgRoaUbE38fxCBf
iPUBN8QOXm1jtVhExPtyrqB9a+WpxgRvV6njJS/hAKWVAFTN6qNup0Na+Aeq9+9rk1JoiVRifYP9
pb8TYVW7Q64+W3H1rdHS+2rKjjOcKNfy8asDk3OpAE6ls/++U1LtYHSlsQeLuunyudgltvJtiJx3
MW8NoK7zNe9nzP3KQts7PpoHJnh1r5GlWzTavBt5Du1Fp6XyS8whVdTgqu69I6z3nWorIG8sMJ2Z
jqxJbXst1XpXr8zA0ySwuKb1sqL/UGTFeISk9SgTcg6zHSFWJ60tmtCY2A+nOrtT4Nl5oHJHL6qi
11ENlzdBBa8UUlaMYYOVYHbXZ+lFHcaBByrbSQq9mBRpn6I0dWMS7rX1v9k7r+W4sSxdv8p5AVTA
m8sDkz6TSYomxRsEjQgPbHjz9OdDdXccSd1TNXM/pSipSpQIJMzea/3rN73HtjVI9iNbJVoR3Uty
jIWzmAZfTSAgpjZMRF14xUykSDkCDjS65La2diXvDy6xbd7rK0PV7DFQ7lri7fJsjjeKDoV2blNe
znY+6JWmu33LI1RZcx5o1dWYhslNFKXcaBBZXZQjD7YlvTOBT3wTQ38vtK1bO1nfytmO/aIoj8NU
us7wTL3GZxGzb+gxj8vK9RxzZ7PUrV/YwyUco2hPfuY9sDnD4KJ6gvSH2HL+gLCy7NHS8RqZ8qWv
h/mckMTkNmNmk++07xPjhh7wTUlPFdOAcx21r5GsXJuJdSWz4stStaHnqOsAJVU/okRkB665N9YT
10PrwwvhFiepHfdqqEF70lG3oxr5ksI12AV7OB82dxTg7pzt7BEP2AFnfdzDY7IDI7ij234eL7UN
wziZ1KcQ22C3UNbCRc3q3RiiSpoXfdqWuXUH14YaN57PqVZAHs8IEmwtP7SjR8D8bxKuYu4Yi2dR
WbnLWuaSuPZs9bbhLaHxPlrWURItw2bjrhgsYpoQflg4wkd4aBNFpICKGQgtsvLVmBzL7RMHpcyI
WsxZFBC2QTzUAl3K2IqgyRJY/9Kb3Re8lpaONnyPLTJZmHoORJiw3NtjBt9nDAQT4u2gJpf1ZFRy
buN2CiYDrNNQ75CyvTQd5NS6suprk2iUMottBykbFqWLpm5g8OEdKKKjxQ7JDIJ9TNa+JZW9HNFL
EgUWt0+tJk+HdsK+KBuSbT7H2U4O7b0WuXhQ9Jtw1Et/m2qNg56blUU0TrQZ+uw2jcQkNDUwMYWP
YUjjBntT45uuWAQTo+w9s5J8S21o6CAtEQDSuDc6ydxQbL+0udxvmqVjX1Dqx1hXBUDSlJ7Noop8
cjrio+p8Vraj+ZbTk4ExxsMhWbUsMqP8oOFs3BahPc5jDo2I3MLZje2NYy+RB9UHmq1W4oLfqZ9q
MhZPc/jVDiZE4GqwPbj6+Y4KFePO6DzXRg9e2QZShzZJbzASgo0AkycX/iMVr/LIdo3nM+M91Zjm
E2pZBFvG8tjrGukjphkklt7edL2w/SYlkWY2+2bHJQvh2CEas6j14lWBnRielDk6ZgoYeOZS/hw7
JBqKhWH69NJhYXtJlk4LFI4WOtG70y+zO4f1R2qkDjSLpQmiMYy+YwDyI6uH7pqTVXuUMvMsZeo9
+91yq1sw20UuPEOgIRywSfHsyGSI2amXopKn7TTp+VGBNIT4KG6DDLizDKfRm2PlKEOFoO7DH0CX
6zd51OCtqkSB5QSteJM2flMm6yzItNtERqN4UW8veH/pbigxJlUUhwuoeRVbkzVuU0ZZSY/vaWjC
IoIevfQt/r09NGBFfa1sdZPAPAReihDzapiwJLTgu3qNbpjy0Qn0kECaxUa83OOuh5G4J9Ko96rM
vmk6q5Oou556Pr0rqvhIk5dL0bno0psRGqt6Fzav1lKm4vvr6xJF3Z8/mUDmm9Eo4TWOPV48UHWG
TK62XWa4Y21s9Hauzub0Xe/aObCima6ZXCS5espnoLDC7OyjQfoBTciyHWblJtM4bLIw57Mu0mMj
anXT6AZioNnZShg2iT4lwr3Vi/tZMaNDFE21p3CcCiYe6bXsBaNMmWSnaOYyArou5Lg8TYQ2PcxV
89SW5oHwy49pQrqEYCUq8wXY3vyQcradCPcWVx5gPRNMvLDKk804VMNdUsyfEoRGjJgcarolYW42
NqTeLdZNc6JyI0bmeObYvEyQ9ApaAE+mxpzKwk17ozhmmOzgnuuSVmPjozByC3sC3aSs2oo6rGkc
caAA8HKr0LlWTYwJdNKzz6viqPeElBJtL29befmOAc8XHrKlV43JD/o47BrWaNsKIDrIh+kk5Nx2
SdEjoxENglcXeeHlUy15mo5hd24JHyX+sOm7CStpiTj3zLaGLYEvYh/3vPrEsyHMicQxS0rpJk9x
vbWkQdkMmtbsuxjr0SHJin2yxgv3KQ2bbvbdMe0JoRJLY2L2gMVKUWI6TIMpYGiLbcRqbHJLe3NN
+pGd2YWLYwUDnUnTjZRSM9FAYVRdjGF4aR3tijqcBPchvg5Rkm7GgspeJpgYlRsNbNdguWw/arVU
eVb0rkRH3bZSN5/DYNCdF1j/H/oiZ7uKQcgyW8992ol9/VGLmg1bmuU92yCvMFz3JeyuEkT6nV0w
RiIE0HcynA3HGugVjnfRKWZQD/BOZdbNcjC3PcM4nOk3Zd59ZNx4tY+p+IZHTW+tO0q8xFT7Yz+T
nwd/x3PyHJBh1q6mXb4xrIi9wah7Dz0gmnoCHuUKD3FcoUZrdg1juXRyfDO6bi3ZiA0kyHLskL8X
fX7Sa+tTU2GHaQWVh1FntdsQfRjgCHaIhmXPVCvz0CxCAh9MApwSOd9UyaxtzdZ5VIwsOmLp4RD8
IkqvTE0EsYQssv9E2DDlxyJPGQCXVAzIY/ckEvbfi21sshENdvmNOfUOesc1m8ZvQzwGes+eHTfW
QVimjMAZ4VZR+Bou7J5qRZC0lZs95CAiQL0uDZ6+GwzYxTwMroiKdCvl4W3N0jwv8G/h2BEdmJL4
msQW+LTSHhZLMkml8DsW0h3Ogz+imA5Pj+ltmlrzpJpW1S7TZNvNOldINJCoKCUpoJud3ZV0heVd
hv7fxwwAOEA5hy0C30qFsKfaXqWmX0YoPSrkCAIU8s6RlEtmZdUOp2QvtzEsZTOytsnkiENdpxek
su1d0SEnxmGA9lnu/V4ZoicmNeMBb304snGFAiaCWzjhJPcwCIL26gpzfVNCnSz0h1Qzhz00fIU2
A4lMk/ePVTJEj2Lq4MVsmnrsr3YjGXsuVub1RSvcpVva459/qKKnd1vCjr2QlFZ4dqK4tPgzDYoq
XQi89CJlbNccRHJhpZ5UZdshhIb5CpwROxCd9Wg1jnPsSUGSSZYmWg0ZWkuoOCSI5z6Zius/fgr1
545hoSeg/6r46Nuabu+STDuW42jfLSrawAmGxSYflG3lkCyTaDri8qH+MWb6459aAEgv7Ta06wfY
9THOx1nk4VkPe9oFTlr5PRjj105ypnzRAluqboIhKRNAppKMB5s7CIqnmbkYcwkabx31Zat+N8fu
bMSZ7DnmYPoLqlJlJbOt9U51BBCBby8MmmTLr+W8uSxTWpIP5kZZfe0a8wvLricYo+OmIfPQh61H
OahhoY6baBPJD215TDFM8UJL/8wEdhtFTeJDgss2mF41490sS1PhQ9nZldGS+cSlcyPWSoJwSJjS
6xteWjJKLzxBiJynt+xqOZhbGrKwWjYRipeNTbxaECWoJYpR2WA8oG11Z+w8whwtt4glfwEnhPMI
jpwn4TGp1gC1yoIdn+FNPw7WmsRY4uRQEhNqyDsHKYhXwJWErkGTJsg3a8P5u4AZ5sUFU2lLjTnx
+Z2vCEZEyIgtpsvqPCkkjvGKJEX/LmGWRjTmiEFa8agmxuxOpaGi1c4wf2g1JTDVsHWZZBuBEwX5
PL2B8/PiUZuIBuqKozYPxlB/6IqxYqp6kEzI25u5/iCFaduoYjhiZ7HLJUlFHD7WQVIjGwwx0Wzo
3Cwphk1dLJtM00AmDPWzFG8lh71YpmiRiNkj1zUdXRSS6Oi75IqO9gDAKW/wBdZYnKMuXwXDBNQc
lYmU6QQkCXpGMPW8xjoPT4NifpMmYA+aIr81vUOGV0b2tR4ypixBueQkRRGqu6yDd45GfF0u6xyr
T67xMp+NNCdjdJyNrZoSXUU6j2kU2rM9OV+2M7yXniaZ31MNlwUA5FeMNjR3FIrqISgrfBU8p4AW
TSLK7DbrRW4KE3BXFF4ihv6+AoDroEsdRMFctk5tm0yvbiemmphJASJZWlqCjcjQuMiOgGpTseu0
cj+2GWJuwZ6BKXpgmMR6aXLKdJvovrFOqR2UkibGultoKIRTaL4prQLZuj7ZpklNj5J2qp7mOC4O
1sKFBof3a3vyI7jK3Enpwe5CfLUwsDcnWwJR7tJtO3TbDlf8E84N8NEgC4m63qcJdv7Y6p8SRiSe
Rc78Al2gYwJa0ftNbd1szGTcFtNpMfA6rKKdlkTJfS8XD4NVDS5954Gh6nA0xbabpvdxxBfCTOfz
ULX0jlkxY3Cv7ORRf4Vl5OaxwQIWZQ84q1NHIVplAUJxk48JwArnK1ploSmJHvsSDrog2ZJVwUmJ
fY/GyLOTyMty9PZ6ssTb9UbCo6UccVw9i58yK6oCObMuNbFhHoVkSqxJVRJY7qA5VYnraVrzRRSO
v+gtJaVWh9s8P2mbJKnkjQnS6yECQSTcBGNo2Xskg7c8V6y9OUm82MRYzW18NHsM9xUWnbS+s7r8
W520+gFW0L0Ob/6+KiYk06hlOuNDqftLmpbXtiOCpLSCNsaJJyooYfV+R+rcWcSzdK7KT7Uz5q1t
4GGvLumhkU3sUyRikqGaYdoiVBooyNDGUrGCqDmpekDQxNo4CFhBEbsZnjyXamxbgmDD/qMnPcCW
CMUgvXxDkKDKjq4nbIjDdVxaB5I8UdyZRPw3eJ3vQLHzqhR4KJvSFXZFcGXWTAKG3CLMK+rw4UAr
6kITPlYKLJKeF6OzL4TSfCSdHXtSOLZAMRHEBFPsREvEgWVRczMDVjxrTQQtbGbcqUoxKFuoheCy
VGY5ugbR7J4WFqYH1LsZwh7TM/1s1rSA+G9Q7hL07ZX8aV5rwyV7atnhAKAjE4YvmCdnUUIAqqri
PSGgF9ML+8WpKonmpWmCMi5nbxiQnUWlsa0FUgQl4/Y48rvR+2Ezwr9eLkVt77JFLk9ywmWFcf7Q
aKjXHHamRn+RExpZWWNin5b6V0OKkASFZsuzD9gUsTWgO1S9Qbf3ykKDWhAqYijpqhXv/bYGTbd0
PD7saP5GnnCAOyDLXZsgHW0TjwEfS2OxaAES1Z0FHFA6RGVUPMueYw3DuYjalxLhE0Ukt6/KPWa3
Cn6Nu0ayFi/D2IdNxAQiUZQCAiKhkE1/N4vmIsSEhYa+fDfV4osk3+emYY5jjmmgWDQHKuY4S1TU
2PUOL86oPPexICklhyKVNHctrRnBcS9zxiBxXiW7YmFaE02PQEg7s7f2CkMOT4VA5BV6yMuIEZCD
uZRpVE9Zb0huqn3asdL68xzjNmHI13RtLqq2x/tBflZwaTtMOAQ7BrrslIca0dqmi2mTo0zxADil
QyQ1rwpEGDeZ84wgIDWg4qHG1AdUZGvGte1FkKl4gGaLgKVZry5L0d0Wghf2vSyTyWSMu7KUv4fQ
JE49v6Fa3IaZnlusSsha7a7YyOIBOipZQGjfe9MlpQ+BGxMBIOJZPWeGNR+0dNwv6SpptRAcDQP4
ppnMZMjU0utskjfHNzokYTDLXc7uEd8ho0MIAwNwa1jju2mNwxHbABe3nx48JOopL+InKVPiICwD
TUm+GqE4d3qpowXk0Pj4XaRsYNxSqeC0mQ57WX7MUlZFDJyaAg8Z9sJ209vTXdQxFwnDvjnasy78
pOIF00YudAJu5/YCn6axBR/ivWW8ZUFTRdNT2+oBIax97MB52F6w2swgq6XPpAFdxBKbG5FFN6kW
zp1VTjptDuPFKE3PvS7lAZA1lY+sBmZM8MEsHtJGxd/dqh7KJH5IBmp9VcYBLV0QXTTEwWQl84nB
fA91xZPARTiJ6qlKJ9PVuOg+++lXSQDyHNLCReXEhaKzJxSQDBgkdNvMsQNqkWQ7ZlnsyfVyL2Z8
mRzajakyu/3SpOC+FYl/wMEj8zdUjyIjNzr3HccinMUs6kC3C+UwU12kES9M3E2j3zTaOwSWp1FZ
sQV8ib3FJJ1nLpBvFIJsifCwzDB3GSxcY6nwsqikt0snQOAIGlfbD+rOcAhe6ZIjdKGdXOGFV0Qk
UIv6JIqxCTQLOG7UgmSZ7W3TiKPSdYYvE46aNZ2FF3P+DUArs5aAaCS/yGIZkZI6Icoks6cLPaU1
Ytycpqszlk9OVpKUHGoTWaRQolObUMwspsDeFdP8wCgPSq/d3w8Vg7guecKj4l3GfMM1J6KtHBOp
iEHglshhVi9aavvijAu4tKu1JWSaA7Nh6OUFomX5wHP8ntjRV99fnIpPkMaL6lYaqFIdTpiTWJJb
1tVR1Ll+ntUct6hGtv3CaD6tvCncDlJD32ncWLt6IJVCtrur2g84wZXjC9oA4TeD4bH3jO50bgqM
PTtnfB7IhQO9tu77nIuPLvuzUtVHsqRdOwd7yWbzVs8saA2OfIsxr3GzNgnlOJZw4ZjwKxnpzssQ
E1hIPNTUwNlbcEMIGbVvkgkfbHVFStjbPavscswnFQZgMfNsy9D21mQ2XmRl1sYmyDlXpDvnhvqU
iU8e9mEwJUxOLUxrXToqTHGwvvS7tn1GHvwDD4AcW0zIBpBKXxtp/lYAQHmER4cvOlnuJM9Tkkn2
g17FyWWS9YM5MWylV8RIpVGyTaMRSJ6I8na/RDIV14AmuJunZ7kaNW9JMN2a4ghWQb0xGulpaAdB
i2CQX9pYzd6JxEM3dXd9qbzV6679v+yq/46+Z+U+/QW7qunLH8n/8Wky2vYtfyt+Jlqtf/UfRCsF
yY5mOLpmru4Hxk9UK0XR/5CRiiHisQjfdFZ64b+oVn+s5CN55Tvq4Bf6qjf5F9XqD0j+iHwcGW7L
n9/wf0K1Un7lVHJcxESqipmk7qi2Zuu/MZ4WAR6jK2OxJ0eBZ5jWdn4viI12jdl57BITFoKcmrSd
FWVHfpzCIpB7R6ZQDm9FHZd0ueIyO+nrT5fyPxCY/uNpkVijmgiQ1ovwK6kQ4kBWhJhf7lmJjo5W
HjWzOBqOoNVNhf/Xx1rJbuInqtSf10CTHbi+FL4wGdev/0TzrNtUk+FBY9Iuhy9EigbqpJ7wEHY2
rAU+0UT3aAtRLU2Y51OL40Q6cUHyU5G1H2bK2yopEVwo6QvbiBdDNTGNk2jsMaT7bOwvZyhDV1D2
UWloz+SchX9Di131YL+fv8W14rEwdRni8spo/un8kUdXM3qGfJ8pzoc5DAt+bvM76Y94XiV+s4uq
CpsfjXGLxRqSTGKL1X7w1xfxP9ywX87hNxaoZGYaLpxzvh/RgXpOpp70yb5XslZj4m7f//XBVu7a
bzfs54NZq3rjpw+MNAA9bqPk+zge3ydRX8pWeovLPRl6n3liPv310Qz5V0r4+pKotqnDCIfjyPsi
//bhhNQh18TLcxcx3sAGq8ezQYux8yG928F+HL/ZwRczUYLFvBZzqmj3Wd+lvoGMHPJ2KS7FSG2V
YSuH/OBqpEl8rJ0yPRFvDC9Edp5KFW2LU2W4WDVMuFTeQE1DjZ3aWOZiW+gNJfyXpJ7u+zFpn1Bv
CGYl0UM0aXT2tpEgSk5VcGxdxwN/vJj5oZ60ej9aGrHlWgpjTf1APlxfhknOnhPduUNh31NChvcG
km7HFnsi+aZLmXXfJ9vcddVFbxky5VEHe6zBJ6lYXvRKTvbVYIBplS29ZqTgFafE+Nks06GMwfGB
YwVtZdUEfVFqm2psfMqkxZ2TNgvKxdjDRqQQEcBmhKJv4QqdRD/PJBmIt1iy4U5m7auMIg1QnQ5D
KT51W0UmH4rXJdZx/14wQARdKVdrF4mbQXpwMxuA6Ub5mY0Co3Wzea3WsfMYLwCehYNfWKGxnSvx
KcMw6+Rk3+ElpSBj7UYeqGlVDY5bqrmSEPEdBsh0vVLKPFktv+lC5Y0xK7rBpT7gfo59U/5dLpe9
HYERJXogzXnMBLi92QqkDx6T2cNq8phperoRBvYRPUOAzWTthoKR32QR+MtuATQpnuyKak1W4vNE
WQoJRuq3mqM3DzJBSYSxqdQSod+ZvWCkPpCMlJgT1EsmV4VE1tcSWZADh4Gq98GIAfFQk3qL0YMa
NKeyd8JjXWXfm2lgms+Q0Q6foc9/NTBmhG1+xszPkFXgCTF5FoKsbtyszMu4YLjH6QxnA1R4Coms
wcpeZ2jysCBfd5fesbwBaotbawkKfQoXlFvwZHQL9QOz97ZjAsYgsjRG/ladg13jz0HD/xKLAS+O
cnxtsH3dYgV6Syul54o5n3ym2UWznFJRAoJOKk3BmGmP45dldHAyygSz/FQ9JA6Vp+Ik9+Rl636h
YxnSintAdiYe0/JpphVuKioF06Q3uybfNB2BGfMKCgw7RS5hn5SKzrvFtNSw7FPIS7DueYQ6nshD
eS9YOjRIptOC8l+UAeGQ6EafkLdB2CuKV1OPbyxyF9uKgkiCwCLWqSkYBhhKjW9L7qwUyOStjvKX
VBnfawERMRePUbwUfkQWE1RJR+2OcnkaGgyVMpHY8BcwJcDnKwSSN+60GJoJKt820BtOCDufU+5U
4tzX4yOohKxfRQh3MgZnUhUkW7SHoVzTEnfqW6k5L5hVYN48mNTENdjnPMBgsbNXs9SflmaREBQ4
LzVXARqHfYBIRy8/KkRo0NiMZXQTJmNByD0zT6GW9Xdy3wofIxXYCQoNk5Nqp1xJGdVie9+11suU
Nz5TDCwDGmQfStswsdfmYI5t+Tbrn3J7izEO/U4vLTF2AtssWwVD+HD6rk2678QFy1JSPuJs98Dg
PYcQajSXJBOeXCrWpreGZq/XarqLBkh4aAxM32nwqkoGg5LEgSFuKHAplOLV6Jaz2Sx74fTK9zEv
L3oy8rQmIj7bEmQgg/v65+h3W04rfVfp9Y1UWxfZDPtth4LBk8eofsJmFfpe2fWErwK6+vE4dxtG
vNYlkqIdDIwBj5FB3ndJUdDUiDBwwFxCulmkj7K4xlXV7bNo/FjWHNSQGRIOl6zPyvAFSVY+2vQi
iYJLXTZEVzi/keco+DbZNk5hXIBDlPDCCUh8zH9CHfmbXLtxIyEpxK2bUiPxRKTpaC0NnKElmE4t
265PEs6JXpWdVh0hR4x17CuaFEiJhHuyggEso0W6cdY0jyb43oJgBX2LfjqvU8Le940dSr6hlcVR
swtMnOZwHTZKZy0td2ZxDtW0fsBdUz7n2fJmhu03e1LdcsaLUzMMF7FzvF2ipfeVzgry/KjFBX5r
nfnE+MrZ2wwrnMYmLyIkuFlJfZNpOMzMlJY4vCcqgAQQ207cJsFgvq2JloE4wGQw2wESPJdSZG9B
OWzfHDCIRwjP9oO8FK9gJ8G6lansUctgkfddAQpfGvdqMj+YQ9RuwL6barmVkyncDMe6oC415Cjh
Ha46s9tN6nvHiBwrYaP18qH7Jqe03Eq3d0R1wzfljm3L2db64KPINI8ptneVCt6VK3dONJa+1hbu
BGnl3sZiUxVJTvS2Q4knh64dCpxcc4Ms3lkCu6WzK5dB9TUm7oEWM4bG99LxMK0D4aunG35rN6PC
hK/DbRacfINnUsyEwE8sMJakFXwP6pxhOek6ECjhQ7FnLbfWTNNdSRXUCTaMSAc3kEpXl9BLtzZs
2q62XkT0tagYz8GveitEyVq/3IXjYOzxbj2GCzKAdPzx1+WSpqz18q/lGfIJx0JgioKMFW39+k/l
GXOEfHL6KuNNgFfQycXAbhE+JCnMyrxU740OMkZn4UpnY6jS6fYNl0VSJEKVOZF611VR4cVYk577
lGEV2UjYJ7NSQs3LLkZNVKWpkLweq9dat77BgAvUsKQ9sef2NMzO0ZohoulqxG7bzjwqWlTvLAXJ
uNCcalNJA+zh1I+tuPQWKQR4Isa1miM4vCJQDCgcYbiSAaNd1c54asV+sqT7IrRGPPnV2bWS9sVq
KVnivv60qluYzmow1TkEbE1Ojhm2drCl04OlxNQgtfQYoWqw69zyJ8pWz3HiFx3/SntM3mds7xl5
xTB4k/GqlQqoQbULTSMo0mbryPaPvCWLiFWTTRf6hZrfjKFvA20oLn0BTxnGG7Hjd840DHtVdt7I
rD1nS6Gf6lSnBESKoqxoGUZ5V0kElR4enD6T9t0qEGX0xnx+tD9q4E1sCAUWtsVOi5pzt+7EOF3f
xcWyKxmo7foFNq2Eh+1ahxmj2BItvu2letrME97dti0FZILFbiolnqQnq3+v/gVr5iG2nSlQlPkY
VWEKxxMAUW7Fjnr1SqayROSY7vO0nCOkn26vQqaxjTMzgHpjz1PEsHWG9aj3LhImaJ2pFGAVZ4ff
pWJ4XQ+TCf2IRhYcst+ZFlV2IbbChierOR9sF6RnGOlrW2evY1dvs44WqLjDzG0F6KgB8pCyCZkx
Ysz0iAHXLWS0aXTJpRbRTVvk09AaIP8dZyXHB6iKnwtUyVjtD7bSbaXGfCmT+tJGK5YaQ4iLkEjm
jrlr1QIuqC+34VU1mHJUMlUHVKd7CO+kbGPR1xTz+zhTHGZQOVxlzP2RxAJXkxhNMyXFNXtOXxd0
4W6WH43cfpLD9t1CmrrBeu0d/PoCwGi7IcEUEBWKXZ0S+GFINhwnZBgwTu/QjAhagYoRbplVH3Sl
zK1ihi/sf+9an36iUyq9KTa528TMFAvjZjyNZgWssDMYxuWO/gOFNhV9zC5i4JsRTsPo68pHxs2L
FKW5jFXzCNUI1udQdP4UO3uzWh6gMJcuVtndpiuuugmjb4gYpcVte28MDE7RTA7bGu6EXKf5kxS9
UACoIPcn+vAdhl5jgCNJxNDQ8CozhhweqQzwx+RKaWpylzlRph2XqDWvc1EzIlTH0lXb8LkaLVw0
HPOMJ8FlavlUiUB+glH+TZashyUmuV2FcuJnfKmxTGTfdvstt9sHKvf+lEOE4LdHIHQjgXopveYy
ozRD/VHWCZMTZECk0kOlSMvvWX9pMVnijQRRz/RmL8tCwUL7XJljvFmDqbB2S+BUFg6zXHQyVhEy
6QdCLsFQdIeBEG3JNJiPC5wXRNs0f8CFkPoOtM/JBooVzUx5kHRB39A9CJ2gQHmCyG8O2UcLY9Co
HSP4c+H+XxHl39j4rHjKfw3z/d++7Zq3/Fcd5fpX/gnvmdYfjmPL6OwU7BRW5eM/lZSKov7hYMIj
64jwMPpZ7aL+ZePj/KGQOA6uZYMtYJS9Qn//xPckHWMg9NEyeA7OE7j/GP8TgM/8dTO2UVOqOpjQ
KpoG4kGf9etmPIzgVlGlFadiZnjc7KruuSZCHG92RPUKPD/sH4v6ImC4aW5B3Eqvf+PR0jGGESee
+UKcUcTY4Z2SQzt3YxIyoVkre0JWRntLU4+SQ3lZOY9P14Rt7fi2iOOssuOd8/lBrh77YiO0zczD
3PqqeeiJb8Hl4psCjQpldA/CERAcOBFLVfvkdqnZrj+Y59zTtIvS3cHm+OnuXf9Rhvzs0vWbtn29
IBr6zvXym8wAVOM3aNE2uwTrubF8XO6Uu+TN3L5HQbJNTidWasZBbvl3B/wVPfr3A67w3U/lkNZV
ENsbDqhv9e0IS8Z9TLYok7BQOzD5PTQBNgxusoFN/nfa7PXm/v9K7N8P/dvN10yC7JSaQ2dkeGww
0PAgRHnTg3Jvul/F0Xr862tr/IoC/uN4NjgyTy5YquX8Dsz1qWqq6VycIuz/Jum1WRALiK3VHSIA
5AKZAyeirn2b81Sjd7E6sluji6JeW3jpkzjo8tdYgoG1rzjSuRL5V9KI80S6ndUfkbFy5l+l1lVC
tD0EyBZ+rT6Q+HqM1Gua3Zf5YbZA5MZ7SLV6+dUxYYcuT96LGM9ZyCQYb9P6PgftaRbAQ9QD+fS6
VNuqQoi0UGPBD8Dm/a8vivKrl8w/Lwpvuk7Bhj/Xn/DtT/dfYmuVIsFNYGbkIm0JPqYAEsNu99fH
+fdrb5kcQtYRYLOyOL9V3T1Be2Upce1xq0nbrZkEBR9ZbP/6KH86w/z6SFmmwQ8sikHMDfO318fU
lg7mtlk+Pk+37LL4iw+9wP1Y3Xndfv83QO8KrP7bwRz+0XAYsFjFfn11UhwlcGEWgCD2Ft1tkA2V
p9Vbe02dHGevzADEmr/7hPb6Qv5+VJ5hU3MYsGAB8huennfyFJZ1W56gw0yf9UF8X/b6G/rbE544
tNvXxVd8MJegfqgeukdxlZ/DrXTTNuRIbrRN84h8j1/lAE0qf4pKc/3P1Yd3o3uwWx5MT+O7aKf5
khyJi5kvMLq8/MP00A0/j/VGCt35FXz5UPrQHr3YwyzsiKI3qLz138oDE/MG9+Mq74mDdhUPFMgd
T5pHGqqXXVG7BPJG3dC+wlzcd8/V4/pbMFRmfwlg3V+wlpC+qB2by3DBlQQ++dV4jo9QgN9k3/DQ
+HrxMfKw/OJb9nv1BOMZ/oSbupEHcLqFWLxT3czn1xfhDU/r/+u78sDPR2ShXuOtX2vO2HcdEz+9
j+/Juw9wjfYZi3vZRnj8OGd38ot8XP+7O69fT4NvwAJ/87z+p0cIAB0MV4W5DLns10eIMBEzJRUo
Pw16Ruf+ambdgwmSGZoRziuzJ5UGPLkaLgcLhfDs1vT+H2fnsdy4sq3pJ0IEvJnSe4lyJXGCkKpE
eO/x9P1B3X2OBDHIuHdSe0cZJZBIs8xv0BCeB8JTnWBvH4Oxw04QXD04Ke3Ww/0+n7mEJBoLiBxY
qDEMjY5vR0MTGQ0aMXX8hFz9pPlsJ86ynDczedZMspU2828s7QtHhIG4DbkS6r34q4xuotaHjOlJ
bCcYDvnQiX/yAxgJ4f8NJH/IQf64Yn/HHIaBdgwXgIkcBLfsz9eS4741HWG48fb++rVe5DNr8oTi
+lZKpz0LKJyqh+uf+UuZYbRnGZIIjDiHs2lccxC7rPRVpJD2TUhfoo8flKzdWs6DTW++eKfdcEfC
PUUMZQoCXo8xHy0fU1laWFo/d0sZyBXUZ+kRBB5wy2gmEQyZgKvdsF9WVPq18r6ntx/sGhS9C0TQ
WxR5UReFVdzg505vv0CaZ55Sqlf2GqYlEr0JRc3mrUipiB8K3RRtp7VoHFvlb5qf0ghcmUqdsEIJ
JpjLFFIRPSC2uhF9fL3474mhFioZBoJb4/ivQXfPyRHF25F2yty+iZsBEO7nZYMp5rMdCvOEGM5D
QjSkiL73KKfo1bFRdCDGG3SAKQ0aQT0TQZzU+UkBSd+VLX/zb1rekNtRLpy7xtBgMxFdo5H5Fbl9
2w2EAKFOWT3cJWfvXfhbvbtv6lk902iQX9rH7ln3oalP4g/zn/vens1X+28goJs/oTf/Vj32n+JH
90E7R/jXPUi3to584RwhLOfBDBpOaB6PeoA2S1pAnImTqjSmefnqSjv6J0H4IinAvR1zhvModJ+T
hHB/mdI3MOgKJCHsaNjMxMhJM3iiuVMWQQMprrv3kA2I+0MsLXovXqmU/zSIrxVUd9m82eL+HYMw
p5Jogu8HgkCa8nNHCukAi2qycm+hw1CimqCCfGs72OEIG1jyPFL+ikozkZOTTn5ttq9S80ljA2Gn
18Tem+Jjm31kwkah7HV9416IjgxDl1iZXPKm8Ss/0XpfSyuVI7CcZVP66ut2+kxo+nJjmEtHkiFa
KN1JmL8QiP2cgKrpjDxyauvYbeiTU7Vu5iT3Rbt4T+5qeeEGkxkAg7X9eWPcCxOPVqs0CJIi/2wa
owjc1jFykABu8Xry9ORM0NSf0h2b3kxrhnvs5z4ntCTPhIcMmITT9+cL0ipqyq6p4h3eh7mAq7C0
15CXMRatskczM7cfTXNCJfLG+10eVsUnzdQ1Qx+/X9PUutz0RvykH0/KrJ3co6+wpHo4C27clcNV
+Ov9WCQG+TSl5XEoGBo5vPiE8JYuKYkC2x6gbZ9MveRGvP4lL/RjJCR3uY05hUxRl7iVf85kBW5V
z5UgRf0fpGREG0nD7KGqsITyHmUp38JyQAGt1lfUsw6FLs4N1VjFFk7sB4Ta/qZCsUFy8cVDJ80T
U1gnH52O607c4idMVRzM9/v1r/D7kOeRuVXY2ZzxmjI+5OMuUZ0Ii+ydV8G2998F9G8DYlXnEL71
5ToK71uLaqOkIPJgpa8pZPjegNUQWNsGUTEVWGoz4OnL4NFwzG1i5FO7NudgQHdqQxMZI9jrTzwS
zCUpGp6SwgQXk6Zx5o8mWTI9qW0L3RuWK0uVmNqhZxRivDfPwocs34vxMepgWPQn7qHCnZOXwegN
8enNnq8/i/UrLPr5LF9H1Ld7Jxf72mhC33ugCjeQkJy5dledha32Nzobr8QTYvJP0v6CD9XbuQMF
8f0EZw/U+KR7TpbC1AZdy1xPSnHitEtj6vMztsWrVUxAk7qrahYQwD/VxAoT6xk+7EM79/bGcinf
35fz5C8WkTv3gFUi8qoGcXr4YO2dnXTedJPnebCm3fnUcH/saPZM/D/TZJ1P6agjj3OOD3hO3+EJ
9QgW1Hxo79ELJVZJJ6jqCJPy7fo8XdoYfDNuaFnDQhV9xJ8bw5doM4hV2j1tX0938Wy9Xv/9DCfL
ZTqZT59X06M5/3dr1w+FsJ/bHkF14mJ05XTRgCcwOreDDvCyYQrWQezg+78iv4ULrBevTWmjtZTG
MRh4E2p3EnpPZrKXki0iKr79px9A4JiSLkr/IJR3hfo/jaR5LHpGSGthaWnp8rCkvi2ZQPecum1N
d+dlL6GB2skG8cY4ubGvlQsr8/swyujtPcq+jkHd4xBk/TT3YBCZ/5ocBkX3nmrr2vhb1Q9Jv0Rq
Kgup87/R6WONhBuCNgETQ3lHUh7ZxzBb+DkFv10v7sExmEN/DN5EjboMd5F/71X9wsfUEOEzLTu6
AMSvr5xRR/Brt5MRmEidy9zy0lgeO6j8ECpW7Nxp2fDUDvzXfgNSoaUvtNOgrgUnscY7m4bOKgme
dO3Gmf7r8hg+11BspexHV1IbnTaeKrSGDIcMFctNmS9rdcnn4kTpbg00wlP+vzfVwHLKEkEimLGf
C6OpGzUtfdD/ifenbHFrko6W/FnolAP0LUIRkwjZR+gC88ac57iHmuo/L3IOpvBsRtmtab/42t8e
Zvjzb6sUKzXUnHI2D6K+WDs50p7+OtMOyVCH6xWvW2VlaBv4cXI+k7N5JmwdSKvKDaHs34H9MP0k
g4NCIDWVcZDglL7j2aUlHKL8Idf+gphTRUhFLz3WJSIe7KG6K4I/yKH0+dHtHyXx4OkLQ5qq+auJ
mVX2V0+J1UT8uYFO4DwO2ILLjZJKsgyTeeuuCvgu6iMQFPiy15fusDJGwQCCZSrCh5SDyDBH8Rv2
V0WoWJGLC66LFfETzBwHiXLjJZXfcmra0i0l+V8BFXP1fcDRIUtoJ2YYLMEC9hHFmGHhLlez0ufV
l64x08S1A3jHfrj+lr+L4l+jDkBbnYYEEfLPlRL7In4Ujeve6dEhpTbdOa/gfGYsIIgoyaZVvG0Y
HlzUUmpdQB0KsMMpC26Ujy9uHmzd/vMUw9x8W6+J25h9UbfmAZoh0kZ29kzlZpKKkM/qf2FwjOIp
E2C3xYRDooZ9rxyEGGmEW9/g4kcnkCZbRuUSJcyfz9GrkWuldiQcbHKCbC2pMzw2BCCN6Pb4u0ha
mgGC4M9udd9U61zYpeZB9nees7V15PNurMBLm3iIrb/u3SEk/fkwZVCC7Is9b+dSSLTxVhaUV53i
dxHto+JGOH9rrNGBUSmVo0vIW8OPn+n9XanecTaY1l1a34glpItTTEWXypxBTjq+2QIZtoevDrHE
/u7uyZksH/4u59Pp4+Nqa9yKNS/FEOa3sUaf084DOScldu4CH3Iq+JyULrS9hEjP24m0fSDukavf
I91eVjeKGsPP/nV+UHhUNVml9jbG17sV9nd9z4zKyQs6oWIzN+21G5+tTw7bG5v4a5deG2z0+TSk
NPW+F4wDQbWAjFLXndrgvUEjIkmXYjiwu8IZDiIzVI2XA3A4B9+uIdwSZRZa6RqNlQ8xltHcuk+N
U9Moq1RUl0J0BAu48tXnLIJJbbsPuRUvBERFAD4UwLbqEn2rvVLAUIXuKGLMJCDQGKPpVsaH1CKv
aJOFgXCgpiCrdkJv659r0OtZgJ9delmKQr6+6DxCe3yeFQtNHiyum3+qBbD6LY7OUpz8c4MNcm+6
sVL1Byl57BoBiSkI0x+oFE3OtqliHFy/fCUJ8cwQi53QDPFYi6pTAC7Xst2JTD6MY0tXfED0Wxh8
87oguTMgqXl/Xbj1rvYIF78vPvvyJENm87u3Rj/5vFPuIm6CtqjgnlvnfOOzDVfIr69mykiyDTKu
LJWfGxwLLUNBUtC5s6MzUYNBc8MPkM1slhx51cC5lN+82pqExisRkuj+b84XE54FLWyTs3e0aMQS
eT/PR3ZCsxeyvm31ZaPvYoMz5ub6/P2inKYwYND2VYEGDmfCt+NdDUpkAxzfPlT+mgteKueozNUw
/+0513hUThHFujG3l3IWU9IYjTI7Z6c1ur/hYCPgYxThji/foPEvifNPW2gnEeq1swY5GwdBgNp9
qM3nnuPUqIS5RYydoCISTYpsl+XPZdrP4NDBTO/moW0uomAp0Ak3EqQs5GmcIZykoHRvhivRfwnk
MxtpOmTUNWSy9qjK+4LVE5kgmVx51oZHBavtmDplD4hV0vZteNZAnlC/pgfAJiM4rZEBNZtsmYco
9yZzRcRoLNkMhOm6iJa+JR7kQOcBQLD4B4QZKzq76t5kiLp+rv3PtCkXhrd3seBUi32Hgj8Nj1JL
V3L70jdr28QqL4tnJRIdjYmoHqlrqXzEnBHQDvF0lyCNZuUQICfJH/Bp0zD4tPOj4n0qeJ7BMpna
JRaX3ktifprBs+RuAE01SjhRuqNk7RxwS3EOiUGGzHbKxX/mYB0KOKDBJ8yUiHuDCf8yLaI1j+ck
GixRzL9TYQbvNbacG2HwhUvNRKREo/2K4Q3l2J/LThL0XLdi+Dq0oXVQVmVzrqUT08T73VhuQz42
2spU+TQsmGgGUTsa3TRegLObWabhzoG+QY+3b+dG+ynVYOsXGNMX4mchPmjdRhJWgT2Lcam4pVn/
pev8+xEsCF2UO0GKj2KoUO36yvB5Wyf/1GzvtW+0PzJwYblFJo3KhARPRmhe+j7eWPFLAne99VFm
4CML9QZjrr5OYGJDHhW6Cf2AlJ55kp+Rn7/XhnWSooVbnb3oQQhT+FLW1JRgZkfRRDbXcnwMgCfO
FLowfTbV3XwneGAZw2DdUAkH7LmBnDiPPBMQVXCEMXU/rOVI+WyTuT5spzAYRBoR2LgLok+dXeH0
9ur6N/oq340nSBE5gyRkxqnyjXLqoCowuAlkdyfHZ0O2l0mO4rL4zknPku+Fc4CReQkpREOmInkh
YaQOjhq0vrUCaRZWL5VTLvvy0CIfKyT/SPhQXXWwJ/z0ihimgTpLPXWqmeXKER1sRzY5xBEDV/f6
xdSfNZeiERdKglpg5p/a6r0Dxxd36xDWZha9uuKrGAVT0qPWfq7bTSifVF2ah+muzYBOYydAf5JH
NdheBcYQWfc5HCVN+hbk8TItmmVcFKsILnQdWzPJfR9uL5Ub3kCd7/pEXtpWAxGRxE4TqeCNtlVd
xuhqu12wi8INh2mDzidyNHz7uDleH2lkGfOVVKM4/5+hpNGajtVMiDljQ8qbgK5dbWfJ9Ty3E/SZ
0AiqvY2QkNf62hwg4jTUT+ChWJdYJqKfRcnDdE7DekRq9L7OGowYxHli7d3OvjPC8uhWzr1hoNWF
vX2s2TcuPXl4tl/LDb8pKsqWqf5Cf/ipUclICQY7L54ThQ0bLpbwFJZPXPeu/5CXR7QUZnl1MKp7
nUJz9gQ33obqUwlvSgLPm47jcD5K7s2yzIXg1KRw/P+f7evZv13InQa5SOsatkIGH3qfYCIZD/sU
/ZRSnPoVLFD5ech1cUMWViFVSDPe1zGdUp9kSPdWQnUrA7n8rXWRdiWtDFr2owvb6tHGD2TR2/kl
fuLLxDDR20UsSkrfFP1k+e4a9H6Y4G2677axSfwgrIZLLtujSkpP4Bw2zwgNztRk4/j987A7FJzA
QmFpcT8GYbW8vjgvziF9D5NdoKEUOHreJu8boQXhtevdh7ba4JAGksCzUBJbpvX8+lgXtxx8YTzz
qKSQ0vy8ydo6R+CukONdJ28wTmqrlyg/+hZ24MqNt/raUr+W7behRq+VeQ76WyDI72rtIytJAosX
8iVyl3LQoG23JLvgBlLx9fobXsoLTSqEuNOxV5RfPWCqR2YiCMRrpc7903dPavZCq7pUnmXNncO+
mA/tAN9cEybFSod30AmfI4L90liKRYiaFgZmpTq9/liXJl4VTforwCZgNIwi18z3HVS5+MilsGej
aHTxnSNfuPdfrg90qVIK3ZsYwqBXz0wMy+3bluTCalqku90dd49GJlB5yE/snGPmoFuQQYLAbJbg
3Na4xI9+i0Yy8J1b/aSLr/vfhxjD+BrQFHKI9N9OoA/jvzjGC6/bhEePCOD6+94aaXSy+6WTQz3k
c4dOhG3pLGiXoPXxQNCNG5cIi+fCSaziPIa5ky5JlIN/Tq3W+JblFYq3i/puqyQn6BatcibXZTeh
gzTjYxKxYhqAkdY9uPa3sqtnyIjtCgMxRI07XrWOGlJLVf0OYRLVRuGu5V6hiGzazWPkp3NhuItz
Ppz2lyUzZe7MOnli8RJb1UmzbZwVk+kWKHdA6VXNdplr0lzo/1YDFRdchT5EUqiBDflGhrAnnCau
vMw4DuRzfltauiQDuo5shNXLm7APt7mGhHtwF3UMHz2m+FwrOzuhKZk4iyGI109lKi6S6OgBtqRL
/BKT7HsO6EnuGKUPl/42wRmeSMLhR5vqptTPnL0YPs9bYdHDfBehZHRIhTTBCgPrSQVwwQedWUoy
3nuQDFE9o6YeZc9sDST/JtQDfFNaZOlLWWfL0tsMPUY0ZkT5uTShluVnp6PwHO+9rFmIXr5iysiz
aAM24lGCCioLNdI9+rtjeFPdk2a4X80MYWLln8YyqK2ZKAU7UmFdO11fjZd3nwIXQgEigE3msFy/
7b4cB7M6wFZ3SBUaE/lJmm9oHXBnMyNScbRR0af5HCnFxKrOSqxtdDxN5PRGwfxSd9RUFTxwgHHq
mvx1SX57ji5MVb1vc7qjNAxzKDI1plAE48j62BrYxw6GpPGsR++qhRr/s8mXHK7lVNInoF/ThrS6
vZHbXAxkgE2DdacETT49mhsYexrmMXiJtMBUfHWubsT+hLwlOS4qNJ7yJyReCDOsNusXp9irrDAy
yiYC71dg+fFOhSY3dvrNI2RA2P+KsEC1AKHjYqQpN6qf1BXOapmY+jtHSSd+vq5FH47vOpPeDAds
et2g8QzI0A0/rMBlW4SzFm3NSgH2zdUZk8rLbUhzMZwY3RvlbSjdRx89OSF9Sc1mFpEpOxXQY548
C5J5yf1uuqQw/anmYDgYQQNbM5gUqKMioFQqBnYvxlouXx29PiIDJYnLQEJmHBkyZ0AkS/mUTp7k
4MIdnhUnnPY1AnFki/FJkf4WsgJv9T2DF2lH92H0gpwtfMm9aKKXGnjoB/zpCw6L5qG3/2UZDvSA
RlG866vXHn3OuthgezOpjWcEexHqZFFUNV09FNJcjDQwQkxgkmP0GnOR+PleapRZX8xrGHF6vyuL
B7H/Y2uoTFsPN/bWpUD4+2ca5V1mh59AJ5fc7EBee4Vw/MSBb3ovfnsaShtBjM1Qu7w+6qXoTKW2
hZKKAWL5a8N/20ieFaJTX9buXYdvULBCiB44TGWsiBnC9Pn6WF9tgXHM9H2wUaU+tH0dFafGPCDM
J9RLr3mLMGGLlxYlja7dBUis6pMuPIReh7LgELX98ZophhZ0ZulrqDjGZUMxTGhQVcGEdwsqYYYL
ato80fG+/rAXL16wNJT8gIPBdv950sVF2IFpbbxdSMstgCRWfKS45nQIUGk3vsHFGhzViP+MNYqe
MBsibM9L+xADhlGXHb35YtWWG7tf8T9JOPcELpYJlUABZS5rQauLA9aQuINWqb5NynkcznoC6/Do
Cqvr8/AbfzawYgzF4vEGOo46iqk9IKxNJTfuHS0PozBXpLJp8MQqETBhRiyBJh9KejcGHdb6r5Xy
bdBRdK2JSmIrsCx3WrnpUbRUpRTW8Et+sP/A/Q7KKc3wZCJX0+wpAWA6uNTceIKLu5E9oYo4t2BE
Pvr+Of0+FAR6b4ffFUpyAWS+eXDqbG3JYeQV+9TaqZgWXB/1q9T2+73/M6o8ajN6nJ+5lZPI6308
i4C9tMjpFT4Nh0PYWSiUHpuKxFOCjhHAChL3LgerK8Ubtzq2+ilNzuiFktXBqk1MBOKUeR94cx/x
XKKo4t6X0Ied09pG7hY9CZkIYWWy0dqclvumd1YhIqzXX2nY07/eCOtDfAuILSko/dxHbqNgO0GC
tGOMtBJmauejF/IZdzeu34v79b/jjCVvorgXJc+s0DkRlw7OPtkGjQIbIiMF3OtvdHlHfBtqWDrf
zsw06stBJpel4b5TvaayTA3lYNKP1dZZeiOlvdTzNbGqlkGvYQf8C5lK7BM2XcZoFVKXJgqPFOoJ
wwlCs4bq48loTw11sHgf15wJ0HWyDnXcU0pJ8/p7X6w8fHuSr3n59t6qmWuBajspJnNLqgyiBoMp
2uKoAdaghBXQcxhrFYUHKBFxvsjQW5WxflK0fCpR1SfaNl20WN1poqEFZwbJRKV/3EbuNG6Trcs/
9x0bg2H0Qz+vP/qtSRxTjGRsGZHoC9w7W1mgeW2b3YyMowu2OuW/Jv6g/CxjrqDCCUIiQOufh/S9
3UvOjQe5BETka0JEMim3y+o4FjMEzQqEwrUPbIfQvANKAmILyCHYNm+W1LtK3ga00tU1vzb2OWx3
MkqPhf3OEhOQJ3ZmkrfOy4MCgUvZyVKzUQXlxpIbrpvfW/a/zzhstW/fuZQ7oXVbGurE9E5+b9rZ
TANX4iYH2OSG8EnP48bnuZh5fpuV0SGRhVlTw/j8OiQQ7AGEUwQzvNqnWT030rNnL2JSjOuDXjww
LCDfxFyULsZgeruMbHqzACxlY9Zpx67dOOU813FhWV4faHj4X9P5bSDt53TabVShJGBiiGzfZw0q
Sii8tA9V9iTqnMNP1we7nKHR16BCApqI9/o5WlN0Ikr7uX3won+6US5iPMSI7YAGUlwFC5hK74OD
N4WqgSRmqdXcpkGRACG5/iBfV9X4tZHYhU4KKwC1i9E3NRKdrmJRunemPac6jxqVmyMPrG8db+VK
/dzwNVz+Fm2/Kmusw5Yu2tZOfsxU1I6VzybZy/6dVt04uy/BJVFyg9MBAI38URkFFkrY8Q52ph06
RIXLatohe2FUnw0MpqUd4T8N6RKpbSoFRx9jn0KpZlAqeSBFaeaNm4NP614g/lqsx174599IbC9t
PcqGok5hj/8ao1TNtO1CdiRyAIqlBBzRMIq2oXbLlWmA1NRvlNMubYLv443WJuqpaljWrbsznAc9
Jjd77pO5mR8L5fn6crj8YkP7ngqhbFmj0L8ueq00EEFCn2RN9E8QSUSiYPEmP/HBM+vt+nCXog4d
LgcqkLQVlHE00DQhRURkDHYDCoMLOsn3xKl2fWP6LtYhdBDwCh0e6FxffN9vR6UV49KFHzr40+Id
f1UdhQIMutYg4OwW2tOzZ6xw5qWnJ6OD8hF7ZwGyTlkg7ebd2m+XsnyAwPCK4RoMxsA/N74hNEj7
u7iCms5TWL/oztqpsTlCJAzx4NqjaTh4eRk+GmryMaKxj8TttISNiWeqszKwpMZQa+jzuMGH4g5Z
Mkmu7m20LJxd/zgXz6jvjzqsym+zJqV5h8qrKGBbsYgdBL6RLHns8UHpd1qCwM8dd5yV3MfKJqu3
ivrY9Tee4NKRPBRCEMrQFSQ2Rg+Azj2dOS6AQ29CfXvIxNfcWPj2o49N7S3A4sV+Kp9l6ADSSCKl
+Pm2uFzUcooz1Z3cnSTlE5ApqldJsAeoIvigjmYu3LgOUefWGVK/zt946bYx8fEEDozUiSVPPHml
iAc3eJDyTdYimbYBheLraB8pQHbqjdOucX+K/RWw7sJcV/WUwqHQL8tsi0o1PjjgnplTAdV3/+jn
W9vaV8EJULGAfoiutROAom3xggWpf+foe+ZAwVnUPuBdP5H7hWw8k2b2/apCtFO905UV3jSVtQj9
G5HHpW0Lexq8OBQWUTJH38XpyLpEK/V2YrTRIyR44DsYaO49XF+AF0p1qjgAnhE05XqiQfvzk2gy
Zr7YaQjbvJpyFJVhvFZpiblhubdxEAMlTcWqXUUFAm9PjQA1+Y/nYQiy8bMGtkMa73CxXDp1t+xA
gjT2jeX5+7Dk8ahvUobHFQkN25+PV+ctZkCl7u6cigTjSKoXNdAi98CSpWjT1efr0/F7NzAcZUuN
ueAgE0chQ2olsZT18VdRt0TQh6q7TuQXP1OXdLIbn/jCkYlxOBAnkKOQjYlUfr4c6i0NKvh4NOYI
CaLKad/NUu0FkD5I951cvAIXpbs3hAaYABAG9M7ngCxzuo/rb30hJ1B5ZaC8NHL0Qdj254M0iiag
ZxRzJQGcrlooqajb1Yc84Mr35kL7T3IHbliNOJAQDqp/lBDhqRK2xNWNa18ZpvhnsISEMSGbqgwd
NOi5P58lRJUIIXj0Gl9f6sWdO3viyJ5g/zH5eBAm66e32RzlHojBr+l093jsgIFWq+vT8UXaHz8C
Iw+1a5IT1RxNR4dcZpNjh/h08u8ehKl/Z66RFZ1+9JN7ZzJ5byargzfZuZPZKpwu8+nRnRjr6V93
NnlGwzybr25crbz8hTkZ9GR1fRBgtsb4iUgX0aEUi/pQvsa75tyjpiBMwpkwN+a4oS4ctBW0Fc5k
98La/AiX2VZ6bKZolqyTbXJ2IuTbp/2r86At0LY42m8o5D0pB3v2kT4RgN6by3JdPgofyiqZ9hSv
5+UWl9R7AF84ZseTCfnOGiz9ql+hxKodsFVV9sXCwnptoq/tnfpmP2VQFaOpDe5nSnVsWyy05V97
na/IISd/1TV/vHRn8J8epD/mzF7oawwy9/mju6hXLZqbz8GyP8iP3aKceEt1Jr5pxQRn8CXrbe/+
iZbOWjoWb2Spr8LR2OQv+Tk9G0thWT2pW5xCYGSirrhT7pV/wR8c2I8oxBm4yr9mq+LDpna99/5I
a3Ep3eHJOE0W4cr8CO60N+uppp60MZ8rDLinzyodMertMyyy9tosWmtLa5kfsrvocai4wypAjNaf
GW/FqmwmNR7OB+s+nQkrZV11U3f3/MbNzcJEMnmlra8vyQs3JwfEtxUwSiEq3+9RDm6qA/o6XFUT
HVoMAbE0q6xDlS+QH+hnUManrTWJzvoyOoj9Sp5G8+ZZ+dOu6m2GuYkySf+IwPnO3YLK10T8Gx/k
XTez5vpM24RYOk5QQkSWdIlTzsybCXs8euaIRmxxpMRJeoKul3Y0TvFLs+OiwENuWdwd6jkeX3Nv
cf19L51IHIgqghoyaZM2vv58DAKsoI+pYZX4OfzBOBsVwCV3oUwkpxZ3HlakeHBNM7xugJPlD1b5
F4xeHDg3LqAvdPnoMCCQlOivoxUAwWx0SJtZodNL8wNuIEQwSo7fkoCjiGZabOxTJFjjsj3jIjLX
lftOeuxcgMkWRO649hY4F28BJbdkVrVgL802WGh0bXGqCuAr0ujK4QGGmjCXeCsgrSY24guDqo8m
+NsQb3L0z+a5K2PGHNw45L4ul/F7QcyDvgpRT/uFP9SLtDWVyrS2HrdMthKNAUsdYdoGnzNPZ30F
ts807nwpW4RtuAhjdVFoNBO9vJqHqItiwnGv4/VQ9hi7yQfTeVDCTYp1uQ5+WklfQhqNXY2yR24/
mWBKw/ZQlclKLnYWfmqubCPSmCzjVJoGLOPAt7dKqE655dTUwzJLsXdGjelHw0QL8T5EDOnGEhsu
kt8TYNFg5+pTfiWYqqc6SeRmkCPLqaV8Ejvm+gZMrruwjbkmLgeIP8V0IHU3Bv4d2nHp6/8ZeHy9
yEYmN7ZMGbNdl+VxaOUXkfVaWjjvAmxOFGPRVPbUBdJohZuhJq2C9gowFMr9Cparf2OFXwixfjyO
+vPCzWtbRSyZFKQQdnyBrt8U9IeTal+12ybNUD25ITV1IciSdZYcbEgF1JY2uuHRnPRBminuDnPL
qace3WwO2r/EB9kr8Fu6Md0XR0OZR9NBc7DWR4F0EMtUi4XYPMDoaKJH6j4wOYDJDy0s//7Gpx0i
g/Ga0iHgwFQx+HUMIdfCvAntUnN3vTPXu1MobIjYQQZQYVW9z7g4N/dSfK4wg7nZvrz0Gb8PPfqM
mBNGelpyYiJQhVDyYgDlgq4AgTtAKky5XNMcvvG6v4uVKoI0/33d0dkYtNi3BLUf7mxABhHIGC4Q
PDGrpVhOQYB3BZw9+fn6oPql7fN90OHPv6XMNsJzyIHivkZNluW1ppgHNgcCB1ibJNAXoaDiGAYQ
BsdpDHP1fddnk2EbUawNVX1SI8JRIybrIEFtOIdO3Cs9RH39JVXPlbIfsPrUm0pJWzn2DtB8iJ1g
IszoP3FilYsetzqQO0BYVQQ1QUl74bLN/0Qiheu0fdaAqEtitOIsiWOUrkLtzWiesTzYUNkHPGyg
5oozhRRDV+8nSksEJ+O4XpX7AdXccfoCx4BXwuVgfimihTeu1t/qJBp6a4T6g56dCt9htCHMolek
XJODXUpByE68KZt1M8gbDegRQGtVXy1ECm5qOkkgfQ5cn6RNwc6+DIF/e1bAf+OnWLUpeNOjCk1I
Vgi/0IoR5fg1xcS6gkWQmc6C57i14i4d2gaQEhA3EFDAUf78+FWVyI6sFyCJZXThN6KfoSCencAv
2B2fwpvbFa65fGE31VdDi+j64vvqjow3+PfxR6mB3fmIEetJMKD7NJqew0RAlhCaeh3YxqyWMI7S
To2F+SsqLhMFc+brTzB8nV8PoErkxOTrAwno5wQImhaHXlWkuxpzuhAXWJAbqbkAYBk7N/qIF4pT
fCENsQhwPAMRZ7RSEMyuiMFUEynuXdhtKUtZAPuSRSVAX1mmGt7WyxpXTXftBXd0vmthef1lL231
7w8winp9zcPowKJ2GToPsfActcsyKjBLuZFzqpfOMYNAgO4HdxJqHj8nFdodLoi2nOyy1nzs8uDF
oTBZKzj7wjZTOn8RJX8K90lLBBpjviiy0DpAPAMMUVlGdN3L5FwXhG4d4B0Thg1o0wEDRL1cRLhd
xUVYdt/BpKnp0cOXzEdfCqTHzDSaOy04u/I+QWeGg2nh1TqHkjlTKKro1GAC/tb1Ob2AgRq+6n9f
djSpjWyLHJG087nsbc/Fh63nLDzUWb6hN7PWmnpa+OI+FrMp6ysA98QJx9ko2sEZ5tKgx9gQIJgN
VobdJi3fB+QT5CQzPeOHU+Kzyd6ISnoK3EAoIe9SAVZQDlrExnMQtcE4m4MNm9rkncGKfpOB5LPm
z3FAmIn1Hli+bHVgWdBx1CFpg+CuXtMnjvJ6OHMx4cqtVVrnd520yqMnmPAaLZQi0V9s+Z8R0csh
xfOCiVI/oOOoptG+7U7cggH13KZHV7H7rFExSqqjbmAU0DjzIBfn7iDrGDiHdKi2ndyyWCfNq9+8
x+/4/f1xQIVH1cZWP+VaXvu2CmgqG66222Dqi0t+4JqAHUbXdUw5EZTW6nyrtA4m/ajaDnF+SBdU
ZRsshiyFVNhI6HMirOfAwsn7faK9wA4Vw3ChmzjDYll6fblcoHuzXL490Oi6FfMKE4LcNA6ev+Yc
EAUurJVP+qzeyT5GHnOqog78w45DcC3cPIMunnffhh+ddxLcOsNwIuOAMa4qruPqtYyecumhqCi+
Hoq3tHwosxcpO7Quxd4DvH7iVdSVr8/Cja8ybiXiBZ2LgdwIW+AG2FBy6FbWGqzr9VEuwCmYawJH
8Jz48OjjOhwL0KATS66Z5pwIc5+dSWQsYwcAvelR8u8rmhXXx7w4v9gWcZlKqP+Oa5ARxj+SZwAi
j6EHFMtcPxrCPfjtmzIo0oXCnoxcAfLCsOVJ7Ee1VTGL7CzqtWjHHIaQVgN1mErEmWjgI8fa2M9x
/hlFx+vv90UC+XVh0mdjRKA3ILd+nu1m68Z9lEnGwc83QYpzof+OXELdLhvziZ2j+m+5sFZKvF7E
5yTbdvk/pXgizpiEMQhIDx25BmD7Vswhdt6Z+gNdhKi8szH3bGkXVfdBWiGItCnMFxT9RUpYBqLh
ZzBqKBBUFtqyz2qzNIKtJD+5xhG/ijheqvV9W80UPK2RhUj++e/qPtdXlYirpORhAPtiV/+Hs/Nq
ihvL//4rUpVyuG11gIZuEwy2uVHhNSjnrFf/fA5Tz24j64+2tnwxnmGKIx2d8Avf8O45PwJuoKD/
7rXPNbGEswbd/+CbzKcGlq0ik/2aeLrNpsaocSkJe9US+hGyfR55MBlPi61KB+yjHY1SAWofQEEC
Y+UWWiBv0JlDPwKRdRqG1hze1bRR3HaGHN0GzhMsSxqTVVLsgHiia55KBxsBzUy5F6wsGosb2r6J
3u0N7k46lzGRt1ISVNtrh91S/nb5VCL8vMgtAPKUdTlFNrfhVeUdR/8eQkkYXGFQVMo3o/Xbg9dX
7s38vzjplsemGYjqHn3vuexc6KNbJk67M6jj0LoZnKuaPq0Q+YdvfzX6hzoU4MYswYJ77WssnQI2
unr/f+zZId/5VcLdX1lCxUJT7kjFq35vXychV89NHtwhKmIZexsT7usUB2V7VzZnU73+eqsu9UNU
Sv8Qbw34b8Sds9kPBwSjB1W68aoHBTNvS/9NMhSFQnYSDH0IfNn23jXtgL0Vty88gSsw9Vb9sl2t
Gizo0LA+L55lNiNgLnFsTnPrPOo3AeE+OGD/iVrgIeiSnR9d04pk+cnRb3q0UX4nT3deeWqmb7m/
a6MzjCsuqB7nh+mqr6/t+rr0dz2ycN6JFUTpYRz+TBHeeo8rU7i4iC4eexbJOmGuZnKbmGcbAody
IL/Vom8aFirmVsP/wtzjrIR7B2QsbQ3euLiGOGV1LjCgeHPF2GYwHK+K6LoTICJIQGxIVAz1rltr
jS7eJKJjJnISemdzzlFIZSnBSa44b9E6AQv9UqGO1FHLRwA8Kyx3KJ9QIVnZI+Iw/Ouw1CzEAQCj
oOI1yzyjvsjrMFBNoXcCiijJ3Mb5BXZIMW+oFNZrsI3FWACPTUDivOjfTpOFT7yhevBLcgWZLbEF
wj5yORq5K0FXUu8gaP9fVs/FmLNFj69glw5CP8bGDsbrnwr7zanuxxzU9RuncaWcxuDQcTpA3V2P
fvSlGaYegQQmelgwaz5vf+SBFS+Q9UjgVhEmzPESpWQDUVJuXiyqocnwwIW1C2B9Z9RdEHRcVVFb
nvWLZ5glR+hvRvk4Kg5UDXgqv+h+Ts2N2l0BU0N+CyJRnpnu17O+VKCky/jv157dwrWpF3mTTpRD
pdOgo19kinKGZnxneW7kZCXGXIpkL0azZst40pooi7MakTzzxjPOLGBNPcnN3dfvtDaPc/qpnmF4
GYphQJnqNbrYh5FWVLlTg7PUhm4yYUx+tTLm8vrh0Aajjr2pMwswrUgLo0grArF+UP7k9kxQcUjP
OTkjQvegG2K40W3wHFH5C1N9g9T/14+weAQiyyIDogV3NFcgzKbQb2KF0xfVEls91NEdgkgsGhgd
Xw+01B9DVxFXX9QJhDz37DMWbeZk5YgraFk8s0WNRHZNwlVz38Pmgz31g1QxJIm9TpXSDcfRRft+
lee1/BQWFARgDLiXfEAML8KlqAvUXnPgnoWOjhG7taPB00FoEtXR1DVb6xjph2o4dcP3LN76WuJW
RvYUtd9QjVgrVi19feKXfz+LuBkvnkUzYy7sCVidgHlC5tmqCjyR5qQDa1ZqdRNAObMJJwMtPQI3
HYnKh152+7VPs7DB4CI7NOsAVIBxmn0ZflZ4dhvnt2b5jJGFZd2bzpO8BlRZwigIe1kZfCTgaajO
n19XrrUhs2ymvpEqPMZ+RnL00BY1mubpFh50Ft2U8XXaJaA77b3nZVf1KPyfjkr3TkoJqMXI5Fs/
ADg93I8kNIJNGuEG4Vk3eue7NTR/rX0yqOAqBFvd+4DvcylL+75HDNqjad5hm2maJwrXlvf+9epe
OBE/vdvsRNTtesgMLcrFRoZVwBNyIFbj02gd1d9fD7VwqzOUpn8ofGDdO5vGSa46qQn67NZXr6X2
UVZPqGMWMJjreyd8i6aVVbpwQDAcLBohhIH+/OyKi5BoaluM52+legddG/ojXlDQMlAN/vq9lg5g
diVaqIA+gRfNL9MySYuaemUssu1AfgjCX10ORRfxFLi0g37dt88rAdICzFm4FznEK6BU0EGcfbbG
aLPR6uC3wEdHEOy2UJ4z6UXVMswajWtrQAJfKoIrqwqv+gHdW2xc1HJ4nYpoE6PmI7pFIDARdXim
71mtnc1LhazLx5urQnuKFvtmMDmIVzUoeCDAEmKbi7q/dFMgwOkIPLhWBxt7sl3f+lcNB1tqf618
loUiCO4SiAPAHEYc4CMlvzil4jYu5Zjj42xV7CNU04kweACqimkSuf247/G7xSJjTfP7A/M6C18/
DSyOz4uBSyuqjLEC2aYDY5DUP02iPxNWBs5wDAx1M9Tpnearu8lwAMp6m0wXsPRu38Kv74ABxP2r
JTmuWo1XU+K7Q3X0NAwx6k2RGNyjZ7PpBCuiG/41tveJifmy9DbEiquGhZviS9ijI5U2iLDV/SbH
PqDXgBOEQCHgwJQtgmUwsAo521extysdhIkJ8sQypdKZh5Ad04qOnL/DqjnBmbA3sz36j7AiD19/
n6Xj4PLzzBqaZi6bbdEimDzI5oaA4TqW3rws27BLKVgBePx6uKULFAFxgl0HCzBymdlX6VKq7Z3f
f+hNUWX3BBTEfx6Ri+6z1yFExEs/CAY3OS8Osa7vP8VcY5bExCZr2tbL+xdWNBhxDkRznuFgrFyV
sZZAA1HvQ1XeZ4W0D9DH4MoQVf0WrV+Fw2R6soTemDFSlTxYtAdsUesPz34BsLpQYUr7e/51ZaYW
N87Fw82CO7t2vD4zKI0KsUI2jdq88FzV2GzwTRfOPpH3DlS/sZ9XBl46sjmp/z0rs7iiyhJDLksE
Pi0DNYURdJr/0xlU4MPfkuinoG4gSgxg2oG1ZCCfaGcvloR+U4py/ypvGHQO+/SvfXzxOLMV6qeY
K8vZwL3PDV2k0q4Z9Z09nWDWCBE10+qhSYy3vQZHEyk1MqQIRLMSJS5Go6yabzmmj63BRjyoQq2N
/gr3T5LiUaQ+mTiQlIhVkXI60hMSn7DZMcZMIjrSaJhEblhAtbN2feYhVY+/qV+6dOMQFVHbV7uy
93kjfWhTCBW30a6uf6YBUneEEqF3DCssUtGE6BJNQxIB/wbrScFaGqaFaPhA28RFd6tk96F3G9bB
nTfYW7zn0F3aNRCf/SL7gIbLuNim/muXglrLDkFGETbFQUjCEBm3d7SZxq16R7ZsRK+gd9tE3TUJ
ieR1IKMAjIikxK+FHzoFZ7NL0SEzN17tCPW91DduOxUkXH0QZ2TRONsO55VpeMPTvYWJ8zDG3V7L
p22ZOzseoaeYazFjQlcGmQ7UFMzxdxHZ/7IAUNN7asv7MeyOCKCJv0naU83Ujvlw9goHg9Nibxrl
PlSDfYhQiJFiEhMfrbLiTM1/iHxXKANNT4rv3yZmfjDtF9ylKV+Twuiem6c5dJxgS434IfSfJpmC
s2Hu4GCsHIkLWihc66gsfQhdwBKY7bys0/S2NbFa0QoUN54DUg25f+4+NN/iK1s3tyo6HEQWtZzB
nS23tR4AwEg2vLWQDxRLUH1H7sBKOdbMFxQPNtSElOYlqd7YuFV9zEt0P4BirjV2l89XuroIgtnQ
RudiPJxgaZD7Duo09skcT17+XOGGZV9F7E3F1fCPt7bCeTyACok3aXniI6b6Sla4GIspAMyERAeI
/jkEKTUSL/cCqzxbGbKkiLNzASNLTIt4gwWrAz53WrtYRJbx1zFxMeQsrvXyvsSVQUZBIXzlo30I
UOY7dhzqPDDM8JnbTuH/EEtDcrNJe1TEu+dluRwr3Lz3dP9boD10hDY93Za2hfR27XEESCqG02s5
/+LhTLuM0jVhtTYHZ8bhhMpWSX3WiZJd19513mNvnXJxXExrNL6lrAQvDpCSWL0hMTc/eaNRhivu
QUUgMsBmWO5xxnHFfdz0x2LNCnJBnJHXYvd8SJUQI6ifAzYpTug6SlZ4GxeVm8dvSN7YKe5PpvRg
KM9BC7JyfNICEKPgkriBDfNtzGhXUQ3oszOaSGwwO4z2pnddZ7Frqb4r+a9e9W6G7T4he+saTMwJ
zLWwc6UictvxSbJyV0dSCELAKQzq+wmVLJvlItHrF8iL3O/2ne3v0s7Z19Hv1lOvhHCoFjXcjNHG
rEKcw1O3CBUXKI7uvUiWvgGmi7u29qh1J4zU1jo2iwudJYflg8h05mw6U8ukQWvJqGLlaPdPEjwv
ZaK688rpg5yQkEMQkNuvg4IF7jIfh0qw0AqhjeXMUh0Dr+QMzml+q7RS6w7hcOx8vkFAzh20m9rw
7zTUCDgThXixSfmlj30Xz6idl96fE/prkT24dSHttB5xpCg/+BDPOghQuWl+G637GgL714+81HC7
eGRVnq0nxAbCEe/k7BbAG/FThOZOnz1UDdLPxLo03hSnuAmw5FERkaUhurd9zR0tfy8wylLHRYgC
8rpe41Jcp8Jv+tDUAA46K5fEfR806Oskt0XeHnWQTLWOb6CSHYhBQgGBHaK9nAE1AdnNVUztwsnA
56Ata4y/PKbJMQZXtdJtiiRO/ZSjQfr1xC1te64O4nPRudac2bz5pYbkQBlEt172rHgI5e7s9iRE
fckJNIhZX4+2dKABNhftL6Ro/uIsT6Okj6oiqNjtK/4BxDEAKlFuGu37rwdajPZFmv7BjtagJ38+
X0ynsKJBb+PbsS62nfQrnJ4KYgoRmJUIJgicvWIH7pDo3+k40KkQWqI90MeB7KRuAs4Qao7oCkuh
tZuAD379fB8FrPkNdvl8s3nXTH3C8RgivIYW2VhiiZf91BNwnVBKTOKzEQWnAHGA/ntO5K1l6SlK
9CdEBQ6W+UuqBPJWOUj0EAAMunmfb4eh2YbKXoii1e3LmL12SCoB5wCnLsQxgAiJa2oCUYgdjEKR
Wg0MaIOT2yFiJtBcFbBQEAzhpjTvp8jbizSsbpxrfYq391LUHqfeAx4PYSvJkX3oACUBJ22JlNMr
gms9frdN/aoJ1/Q+liqOhDb8oQ4oq/PwIvflSk+mKrpFEi1LHpKUTADzeH2lvrMYxqhQ8bhoMbHG
jPLzilEjvU71YaQjBUWdWdSnJ2J3Tzogf0OR2woLoe389TJYwiBiEGwiiK+BW2UXfh4UYoTq6Q3i
Q+ifIjQ/aj1SVD9qAPKZgfRff0TaTvf2coKVGOd8EYabQX00WacrD7JYP7p8klkiqGAvVOR2gHpn
fR9J9jbRYvTsrH3uQNFlEVEiQRs4z8qN3udX/DXsw59y9s6iqAfwO2ybgZppftLwuae4v5mydMtK
rBwweGr1aCG3UUtI+gBUG73GLQR8ziMzoAfVd9vRGXaqfxO2R5vYKopow3M85rWzJ6QzCK0HXHlg
Vij+rxHWItSn7FFNpttg6+QQedATL+x/2Vl3lbY8burG6LE5SJxOlLw4yur+nRO007p9PDwI8a9a
eaU/ouzi4DdXqRWiWRM6LgUAKr4i9+uESla8n4anXulPknNKo5HEwGDtvftTs0F5ZrIxkEb1EEFV
fhUAn5YCNLyAvWW4alq6wk8hilzyi00TnDAv2k129U8w0x9FOUFofWF6j4eiSr7g6gxbNq8CCWI5
jZvK7Z5xg9VDWFk8hQVj3qYkLCP19HnRhd4UduXQRqIlJ1RldV3EFmY4neNUuzb1+6H0rlG6DQWI
cNg68Q4e064a4+8NHffUVFcOw5XnmUfWRTgNZR5D0aCbFvrtHk+RIkZa1NgnwdXX63ypvqAiBoET
PbcyggGfX11C6alRrIg6IYBL7wmKFdBObl2v/VBnTFauoeVddTHerALGQvcDsmQYt6Hs5vmZdu/g
ban3m2wDM31A7CX13jv/XiWop2i93vIVx9ZfF83FE8ziekjWQW8O5BBAyulQwrwX6oSiH8I792bu
uh6SIPADvp7o/+PNTWxagOMi4TqbabOOJDnLJVp4nrrvpfpg6aELr1kIODMySvlwnp3OHfJXJfzT
Vminr9ksLK4rUyagUElNWfCfP7bfj4ArJFEUBpAsKtHFbqDbA7xgVa12MYwyRXaIljoOy+ISu6g/
ezrbtPS5pOxMSKdS2EEZVw/OSvG2GtvYYtH89UkvBhMPczGYP6rZECdqeUaBdDe6lbrJrkf5Kvtu
/GyQdax3TcA5ebBaV5JO42v9ml2H8pWWkw9tg2yflFdO+n0sbwbVjWJ37DfgL+sOA9St0t7Kt4Wz
6x/9vXEXHEwMP06QuEwEkzaturWqTXAejs5Jutd2wH+u00dYJu/Fc/Rgb8Lv5qPxMv4xdpblxrf0
xPdjvpHzjUQ35Cx8tPvH7L58xKAW7ly2oU/R49G2y2CUriy+xS+PsyKYCuQFoIN8nqFqUKSwnMJ/
SDRmurMRpjTvOOhzZCsHlM9BBeBstI255CTsxOtHzt/Wd7am/gQ69OunWVwbFw8z2wlTUMVhGkDq
yJtX8HYi3oJXgTCouIfWs7cPi8u/lgfqE0KBBR/ZuWeThOdBF4+E9K18FCK9EtFhUnzraED1PfjU
8IcEFB8GJEYuD9Y/YjAyqF9DpV6qYoBB5+YXe9rVJuU6dLjwk5tQ1na2QYWnAk8+uQSfm5pfmtB8
l7ZJb7mef0YztHYk9GFvaz+4kaN2E5v9PqRyy0WiN6NbbIStDRds2Q5bw1e3UnDWg8AVi3Y4pGkv
Omm7VcG45VzgPxPywcm/2C+Vn/s5xsNEds1rF3nu1AdXOgXJoDr6eoH8rnnomnffeGwylPd6PCC0
A1GHh1bQFY9OaWA3mQM2NCuVs8XLiD66plJSAhY9izhHP5PTaRLwO8jI8JAa88TNIMJ0EYEQc07d
yoiL+wJuDWRBVPpQt/i8L4pIwY27TjBrVO+rstvEYwMbAu63uRvW7CWWb4CLwWbrviEP9MqxiQST
jWaTgHgNR4lWtyaoLk4jWJjAlO992MaZ8ydd9ZQXb/PXRqAZjS4V/qpAkD6/bWB0VeX7pX3OVH+T
Wj9BepXdLxVOdfU+qgjwIoXyEkAHj1d2/BKPShNNrw/vbmpps/MnVKamLKQOapG/QwSp82+YgLC/
AjIpxDzTLfKm8Akw6/v6qFlQvUJYAqkNgHwQyNQ5RCcx0AayAyf4Bn4QevW0MW04taMDF8e/jh1w
rtqbYZ1UTd0Z7VMU59smBdSSPnIHewayaAZ9sUMZGmhj2duuNkiL0xUjiMXZIfzCMBQ5JeSTZ6uw
V+qxzCOULpmayHpX63hDHmp51wYE6uDcY/Q0vKQTxjH996/nZ3FNAhywqXTgCfNXRbUMvAnmMvkW
W06J0TVQ254Svv59DLor0zIOhdafspY+R3GLNtJ936FKM6nKxnTWtF+WcJ7a5bPMYobAt2uf0h5+
GLRX0A0XcZmWb20OZsRfnK7AduvI+RNFK1nnEiHs08izjWEPadCnIfK8oH8lHOO9uyL7BqAHXd7G
Cze6/ajYr1r+Hb0mEASOhNJCXrz6aFDg9mKg337X94+G+T23nlXUr6wfdfUa94+xfwjahjI4wn7K
HTq+pDzS+C2ut6X8OFov2M+ubrUFIVWdd8G8A59qUAdzurmi6UUUOTW4XCXbaXp9HdJJw71H2Dea
FK89xx2Bu8PfheyqZShU5t3OQcWicPaCOqt6p8Qn6SXhyqqbDrE4Cs9TAgacomCHuog4i1tdKFVj
ikU/WPhlDWaw7W1sf8Iz9dmrSPOOQfivDou1r9frUugAqgOSIF6hKILO0gfJz/WSPkNwm7e/PWMP
2opunHmjDf+F/Kg4juen5eVYs+WYR5WcImGAeHgpKG68JWsShXqvfhnhasVHLHVoQftgFlbD5yWu
hgYrXmD9cMA25rbdcJ49K1EA/CGDkStw2jB6oGRllTfenhxJr93qTaEQp/YrM7y8Cy9Gnr22NWid
0VdedOvYzUZBi1nVyu0gn0A9I2TRts+G90LbfV03cbFkffnOs104xIj+K04lnU2CYZ2zuXYK1wkJ
m5yeMxv5uPZOiCNBS1blsyfsGusch4MdkYEUqcA9i41BX0+iCfD1slsKTOjOoJVEeQDfz1nOqMTw
k81uQhTE1kQZXVDsNRzTOZxxqsLsaKtY3uHrMRebmZeDzj6ErvTp4DVw8KhEgy7Fk0qFOJq/1hTo
+UdQny1aRclZ975J3Um6FgV7GwzH14+xuOMog3M3CLmwecww2rHaaa2e31YEpRmWdJbgIBvGL1EX
1nFu/Hq45UWAcRVof1JUvIE/xyjJ4CcdLx0KR86CjilinnX+Rgmyk7stJoFYNyGT7pcHSJJiCiCx
qPVpoMFp9/Z1XU2oayhulxsr8yBm+6/T4OK5xDxdxMy91MhTMpBB4f66GUgQ+/SlqJ4KzCFXZkAs
pr9HYs8rqIZwAM2y9CYtFHoeFB5Fm48qo9PeBIyJzrGoGqh4PVG/w2R3TI2tXx2y8ZCSta1maWKi
/3oM3NyxQaP5hQXk5xdWq7Gb6hF4PlUalBE8qjIKiKVrlAr+lxe+GGl2qKdTHhZpCZOksZ70ch8M
hwRjhncE+aKDI/0spT9oOygpXpyu3e1tZ2XJLW5u4h+chWSYr/PNHaStHNUdWUdlP6Wi82mehDgL
IQenO/BJ4fHx9Rsv7imk1alyMxyNps9T6zdaDbDHjKgscKwe8IJxkC5A1yiHcICV3NejLYeXF8Op
n4dTKmsaogwXjCLw3BTYDgoUW8T9HYSHtIOeYr9C4TUFjVPbf4w1ycHFdXQxurhmLzZORI4VeF0O
S9c+qOF9ZN1r1pbzWzXW2rTLV9fFULOFFGRSE9eijvtPYRE4NpAgCIZRduiTdkNfS/RlVi2gFo+G
i2HFzy/e0FA9WrsJ6xdV9Bzote/BIcnu1/H3S81voZZH5ANjkN7P54HKXBkD2RARifcohfuiN4hN
e1ru6hN6kbocH0Mz/R5Ff75eQEvLFQkjsmMUbiCqz5K3spxkv/LwfKKQ5xevptE/CIAkfXeTEmaP
gOrX4y2tGMQY2R+8LGoUs89INS+tQwDhQqmJ2EeOz6Kzrp5WTTkXB6Ltiqs47GvHnA1kyrXShTrY
fcAWFKKU8oBpWhUeV8V6FtMslAVRFcO+jvR3dnuESlWoiaR457raVwOxcvpDDf+EnKnaBOL+OsaQ
AKljJKj8Y6Wfh95ZAU4svup/HuCj2XexRqtS9+LAR1oD06Jau+cm76OdAKKtTupi6Hrxrh+79GIo
Cjd2X+Y6ICwUWsmglTuVQve3FKa563sb09jVFL5wLbIevl43H99rfmVdjjw7atLediJ5CAGHRIG/
efTCaNc5b62Cbmzd34z9Q0YPO87yK8KppqdVrJabOv1Rou5hdDTo1ObK6f4ozI35Elb6Ia8l5Nmc
LaCAre6giDdouFrH20F7MFBciqkRUcklLVLk926MMC4Z8ZPW4XjfCTkvZUAaLpdPrSQ/TPmfcMKZ
y7yvlX7jxCpQ39cSVI88GuAOMbMys+sqKPZJ4rha8aeJfIx2TmP7pMhXMRBxRJiPGu4Bwku3GtSj
gM9/PX0fSkB/TZ+wlKI4hHzW/MMVFf9Jafr4ts2fJ596tP8YmoZr4kASJPVTUyJt0sXnzjH+NTny
7aCrN53W75FK3lZYeYeptat7SmfoA/rm1jObU2t3O63u3TQFAFlSW6nSrcDwTjloPHi940s+/dCD
X2iBbEaz2cTxr5xuWue3rhf3m5amod91uy7kmKHFm4Qg+OL2WtJxE/XREpHjQ72mkLy0U0wIZejE
gWxDjPzzIavFQxAivukJXvY/tuyooUIGXDVlXzpWLweaXRtZa1gDgkYfTi94ySYgMchny+pUg75e
lSFfbOdfDife+2JbSrJcO9U0RkJg3WG1g24Y7HuMwmSTmr8KQDB6Htru8PWiWoSTXg47O/m6oBmK
scSVDZqwZaYHBGCEyWmSNDeEAqoX3tX42hTxDx/tpDaQ72HBbYvy0Ub5EnUav3whEDMR7NfwaDcA
gqC3BLZ3H6v1NcA3YVOPyxxRxk7ttvnkZCuX0f8xbzqQIPjHYA9n6yGzscxNlFESFkWTNQn1drRx
I1AX2BaJVJNERQtWqQJLUakpCh0I9kP3mjP+pAbGbN9k4/eb/fbb9Zt6t0k2m935cRu5f9bIdMsr
8T9jze7BdghtWcJb9bYrRacOzJPwkwRuTetB+V8krTSTCr+QjhdSm7PREPpsW8OzYwHhU7oD/WbK
KdQ0Vklzi32Oy5FmOywOlCBOhbbwzSnepPwpN993Dy9CYfis7R4O8ubx69W+GIGKKoFp6EQwaGx8
3mRVPDRZih3MbaA89/i0kbfCXBj9Cqk3GoIw5cenArhVlcb7laEXP+LF0LO0sdBUbew4aG+lFIFU
tI5orcOm+wdSFrBx6uQhwAKVph/Ij6n8M40pDPp7++Tjo7MKoPkArM5vE1P7MGpFw1j7AF1cnjde
245k+ehbFMUPR3425aM3Xlvmb73jNoMTUOD5GNxU9PnlVN7CfXeL8mpEY6i96dPnpGx2Ya1vooJq
K15QWeRtKv1nVt0BsNHlx6w4Ks1DquOshyxv722iHM/fc6w+V/Fj4/0o43TjI6hjV4cpoXyNAYcq
bzzlt2r/8ftn2aN2iSbfOZCrjRZlMJLe6/phwqhbUX4YVNa4kiT7OY0e2/Jb6R1gKfKcqwJzi7fN
xSzNFowz9vnYdJp9Lgse6FutH8PxJPtHJb0KsqsgBOm0RxMWSyxpe4XvW5T+brWrr5fO8j6hxmgA
vUKqf+5UNWZgAqwyjG/pffp4rmW7pPllfI9RdwUHwfHKoW0Q0AjkaAHTJVbxDIIWIt+18LkojQlO
SYmY6dfP9WG7+tcSuniu2ZKWnRQ5Tymwz9XwqDjNBpkuONYmHrd0752NPX7Lwh1CUXHzm+YTbJcr
Mz3m42msnnOjcNE844Uq73epbdAWU32hxyGukkn9To3/W9gcO+WIUUU27eT6uxFTvkZeGH4RQN/i
ue73lXoPOQ2Vq5q3N52tZh36YRd0379+0cWQ2fzPi85RsVKtlwL3FgsqpSSXLlVm4QJYKLlbZA26
+2MOc8Q6jN2wmcb4BMVdQypoZb4XK46YZQKOobTuWHPnN0fRRtkDDXgG0a9YT1bnbPwhus68A+6I
svJDx/G1Vs89jnR8c8WQN63xhEp9qKzJHn5oDf716ZF/0VErUii5zvZFludBY/hddItZwUEC9RYA
AQ6a70GKVYR8Al/WwEEfsP/CHbilPuQEu75uNlZIdF1UG3zKNrkn72WAnX1z4wzyPk2OQ/wql7rr
9O9hXu5ysJ+ktAJRn1lAX82XEcmNhlKM4D42NMZxItjBrk7bBKSOQwdad4f+zaKpX8f5IcJ/N1fR
PO1OQuAq8V+CetgE1lFYCXgpNsCjvy3ppwFmFpWWOg13tf+e8eH0xNziFuvTL7Kvp4kgm9AIPnY3
IGAulANLm6sCsyLsd+qnjAqUeMqYcquw38GgwJp+md43TvwD4RFZK6XQGOa7Bv58MO0PCYAgONbc
PxaYk6iYzoNmnkQMpQxPVZAf1k/8xSRXVCwB0Ilq3hxeNMVDEUaV9+GmgLKqIDKOUgDWyTvweDLN
Q85sury+Orni4IBPuCrksyQqBFbVFM71NL/+0m2xpKKonIZYBhJSoih0qrJtg4Er92Dg9HumitsP
o/CRjtWgyy76vHC3SPjE/+xIw0axnr/e3UuRnOATUj9HK0JRZ1mpPxkRYjV6Klo5aPTQR4LXEaiv
lKOoNcjlSsS9dKOgrwU7hmDVtP+idcZVVgHzN89BsMVOBd4ipqY4uiVrrnhrA82qmHGr2aVRxUT2
U4DeBI3DYJP52U6gSzED+h8mUUXvAcshZMTm2qRZWk2S0/jhN6n4KZAL8Q1tRtl6/geLHElvXw+3
WDOFAYcmPdrDKsoLnwO5XGmkcEqByuEDM+nYCzbHyDr1OrKdIFLgI+JrIGEAfIRB9vXQi8vlYuTZ
tOqSF2WTpUIEUo6EcMD0aDsSITv9E8psq2CgxeHIblAvsQWEbpbeJMhl61bLV1RjiE7vffFcBL/w
TaK1FTXxZnW85Zn9z4BzxOlk2X0vS/gAohODvGOV38uEWrgQmQ4n9/MAviqPvxtbe43ZKKL9+ZVC
LwMHLtygIRDNqqdpWgeSGaDDDvwGouAWZU2Jm3/1DRdn9GKc2Yw6pTJ69VR455NiXhXWQ9tfUUEg
qoi9p1W/2LWXEj+/iLLLtNKKWFeKc94/xfF7VAEdye9XdTmXkgtEZMHS6JRF7DkXIKhkSQ8VelKF
uVOdW+HO5uinwLlLrZcSQNvXW2ARtWOZQgYLfx4a/eLouXirJlUHox5RO8lFP6YftkgoXBn1Kegh
ooXo1nonpxV1RPtKDd9zw9iUzslWMDxrX9p02lbRcAUDVdWFm9403EvJGnHHEF/xr9V08YizACXX
0yJQDPbNYP6ux8HVvBMKH5IKSkBDjoyuebbto7fUurOTEFH9ay0hmsJGJyo6omf6LcaPWv7ZGJBo
s9cyjlxjpMPuoB7E/V1BHTZVZzMoIvKnFkj40KbjuZdxhU4tVyce9WFPFc4Rt7dNhyG9CBJaHxii
earyg5xyJB+MoNhCQeOmgWOsFW9UlbJi2PtGfe2PMJuotQnM5ddfb/FeQPOET4cAJ+Hb54/nqzY2
6xb7jIArAN8a/bayAw8j6F1fj7S4Ki9Gmt2sVeT4WGum8a1d0Y9FwtCAp4GEQk1OZ6cY5qydzYtM
ARToNDQbhere/LTMnQx8bQJcHlizYIvjSEsdTVGbjey/IXq8KVmLPAFRXRe9YUZL/1DgZZI1zZzl
Y/TiSWZbpC4scwwgc9xy1uGZ/k5YkdRuryHeIx+pqdAycQK0I9DQlsyVeV/8wo4Kng5FcoCas3nX
ShXXkwkTuUB/436iIsbxbbW/Obe//sCLxTcAMBjCODLx03wtVeQZQzNx7hDzY6pQVk80SxHFI2qD
7TlQV1mV0llaVJdDzl4Of8DKKyVE8Wi9Q5KDGhtDVRhwM/L/C77T2mizYtikAlqWoQYImcFGvVXN
GwBmsi4YJsotkmYEOi3qWrmPWLbyo2fJhVW5cex6q6b9rjdeVw0kP9bw/GS7nIDZlSI5uVGBCiaC
rhJwvvkW5lCBb0tAi9y70yNQyq5ltzvBwowR9vKx6NvyWcSK6147Y+8YnkufcEhACne7Esc8wW+S
JegrcexqbAdx1Dn4C43TD7KgriExOZVmtbkT0gKpGdwEubUXBt+5c6JiZqOF4gSasPoWUuQihVdw
nyuD/r5O2p3USEdAmgYyDE0AE4n0Iu2eM5z+tHvYTZWFdHUYfh/tDwyxjjZcotUbsB47BfJzEtJ3
wJi2u+qcBBAqKnIvJQQsIuttUzTfbOryXUSp0i73kaEeMu95lJ1Hi96NE9xFriOt1X6X1wRNGI2y
L4nULPbsTSU0rJZKHm0lrC6MAFa2bG9pDkhx/3O1YacuxRC2jmaCQWvZ4d79fGBPjYLsfyXgp7G5
SaU3E3vK4LeY6ZjGSx5oG9uH7Y38drQbDVemMFftsADQsZnaigt2OhQ4x/XXXZO6dvHDN17a7o1W
+9eHgSoujr8W5sVzinm7iAq0wGr8Xk0whLd/W/I5zEDCtOWmlx4a/9yPh6q7i/o3Uw2vU+NONzDb
drEISfe1g/NGMF6FMpR2LlClr9euvKVoAE4shRNcZ0Tb6POj6aQI0uBh3yiqBh+SNbRW/SPFAiJ3
jSy8ZWEm8InpFpIsMVvtOZTqLaqp6VTTE+s+slMDbEIHKnton4U/Dqjw0AD7a77QVCx0eesXvwKE
4NsyxcymuhJJP0GPrd7JcPq3aY3dpc+V7mtbixUulDN76y0yz1Jx67Ob/M6k73kQzlZC2R80vZe9
jEboklgINQ+xiWAWcm2aWFcV1nQtqitoCIz171rTsbd4pUiPOH7U/IFA6MnhYxKdY7ncFaioNMDg
Qlh8oXX/9YdfvHVRYYAijQuIcAL5PLuhiXVTKwGwSDXzFh3xSH+ibqOimlVJ3wfPQyT5VeTzoRaj
WmLvK/sus2HFgtDj9EjZwCsPtBTiowvh4DdrokUxtzRyhsaewiHJbzUpvfM4+CQbvauYIgvLSwTH
Uj5Bppe2soruTf7i9OlOrXfV/+PsunpiR8LsL7LkHF6ryrETnQj9YsEFnHP2r99jVlpB06K18zJz
mbmi7HKFL5wAPGPFo+cMs2HDg0aJHiT3lCKXC+PXJvn2aFcXCqdHUoCjSt/yQoEY/R+feqLgpDDv
8g9Zv8eygIJtmoILuk2SQ3KvZnv7xv42/tXtMSRcL8CON1pX/MRQO+O5TzHlGRYwsP4oDYSwz8G1
/fcHuXk0oC4AcAU6IAqUV36uEHhapSAUgtGSCG4+dR4QMRFuCXHONzP82wztyCfwuZgLa8ZyR/7e
lDPj88ARe3yoqKKLk9wX3m56k8X7l+qtiMmAbgR4BFCD+8XZzuq28rUaYvioASmtV81Q994iLI/y
/0Bo+T7Q1RnZjhIwsYoYrsfWBoW6VpdAEFDF9B4L/eamNMCbQZVNwT74Uqz8dhpnaYDyfBTVW3gT
wlEJzXqzUwMKPZJQbqzRP1fdBdaP1QUqY0TQ4SQ31ethgF6VhGooDNH/XgK3Ls1vj/MF8f/2OFEi
NPI8QY1wQUsnr6iZ+D2Ny0+cBWpxT21xiQGvN9n3wa5iRD8W1DBFYLPtss+WG826hiomB+0UJHAf
anTmSqgIbPQKTsawibo7/K3j5/vwV6tdm0ZdHUXD3wLTjypKXL7M/h4C5EJxiaOXJVasQSYCTx00
cOAqQGOsYqJX3iJmnMDrOgRRe4Ki9d9f4OYa11D8RdSiqfy1NEuRhOJopCqAE/MGAlLvkFEGWjsJ
wo+7VY97Q11dCOqQQrgORPx1k5kLAxsnLr42ZCSFJLrzVjcPtEVSE2hNHRQd6epAS/hJHPNKr7Zh
as0hiyVzBB+9tIdqM7ZWo9i8Zv09kTc+LyIJBbLjqFLJqMn9PMxUWMGMoOyDoZx6eXCpQQ7ETY+z
ExzhEtH0fRmSr/PxakHLsIQGeAraWXjLqxUVhoVUFLJfbkN9ZHBEsIHZWBkJen1TOLl5hdL4sBWa
5rMK5o0ujSCNXJbQJOZ90w8KVJ86NmqZzYG23PxLNBfmPw+DFJvhMG/yUmX5VMNmXAG+bTb1GKYy
Qk6bbOGW+pVuTuOHXkw0AkWybNC4RqgBYsPS6sCjpIv10AxPTQD5zCqanb9n+8Zagm4qBKVQrFCh
i3K1lwuIG8kzUF0LutFvHofRAwuvFS5oaf490K2VhHABBFSIyqOQfS0tAySCgBi2TLejAOXEHexX
/G4j1dZYr+dXXbOWEO3OkOLvg+rHkFcvN8RiO8/imG17/awqL1OZHdVsRG9rn3IPYQT4D6xKhYCi
Zumm0r0OwS0wP+YUkDIwzjUIXi4r/duhXONERjEfAIznnLmHnDztIvLwYT9xbke9gewf/37dZSte
r2K4OKN3CY9TZE9Xx0JnoDQWVXy5BaJp8fKIAeb8TyxV+BCgWb4YicKx6WqvqL7kS20ll0g5Nkr4
Gk3oQ/pMQD8LQEM0BSL5TuJz66qVlxt22aJI0pSrr+gbrd4KUVJts1pwqiDcS0XowIeRJeGmL/0V
ajBIo7XYA4d0I6KUmMcDPGsjp6pnWNBAuCy8yyW9gUVeELOQ/cWXBRj56tNqvlg3QzFG6xxiOuiZ
U8QZsG1BRxO1GRAjFqzEXcm5m1vIgHMJ0Ppgsv8KvCNeaHhJ8sMdrj0glSClm0EfKBz+wbwUanN9
qNH5Xv8OKmy/1xWgSqKOoxjhJb78z2XMR0Eo630PCj8UknLQ5MvokMHzbZQUR51eFh0liO75OK6k
BqjSOaJZDCFEbrXoo9YZb8IYNEs+loKG2hqLpS5R5aMI7t3CyOOHYjVOshsD2Ib8j4PIFZoklpof
gNglTZyYEBMkOrAoEyTHksrSkhMEVxbFCphHkVxCm3gqTchmA9iLcLsb7LmsUJc4D7XFJT3pdGDs
xLWMdFBEIt8U1lJQCcaBccJg+9BMygKfLSKYMfASWEk5XIm0xUFzQuIMs8eFiKmXGx9goXId6hoA
FDGJ9InKwOIAqyCilrwsAzR9uWE+I/xafhl+irX9QpXiozd5AqohsWXcz4uvBcppS1kUNbzlWov2
KFKDyJfhsQoFGgDcQy28LlxDUJJROR4hch6Om0V7z68BBQpR5Y5epXLNh6MFiBcb0tz0jdKVIdu0
YHJDZLFDqFMlDWkZfqJfriIfT/F/UlGzRK5aLx1KMLl4qHupJJUeddlDMXlRFQNIaynkLom1n88s
ATtCQsGra61euDQZ4OhwGDcwhqqQSP3QgwsusTp+WwC5i4gJiPJIoBeoKiRq6zFmIXr9CWazH11t
MOVUoXHmSLBQhbbJYlAKzmRTlov9H7R0YdgiUv1Q5tzX9bdUsiOpOozBZ4x3SgSDVglAyeC9cTDp
XLz8/j5Cv9guV2eogi0kaCjgQ9v7mpuSdGHuZzwan1AjCbvai5LaDkoV2IMGPDxgUoonSG+uufoM
gR+lytwaQvPLt+RRkfv7WZQb5/mPZ1lutx/XB69PSs1BJSbJnDbgD5wInaRceUT0MRSzx2sdE+MY
pbmLnyDRhhptP2dgcG/ibh8hWtAjlQkJRP9h1TOaVTGeC9HAJ5CsAZeelsx0NnqgkUFold6x1vAu
DEKMkP8CzSwcqd6UQJRMOy4YzbRo1/UQe1W5V0MNUc9j4VeWLnzA4MKZy8d+VJ5l8UEdK/iARvwl
r6VjHOVOFmvPy9UKqV4WpChBjsbT3/N0S54Q87SYey9SKyiR/JwnnEphHYlQ6kLAqMXIrtDgBCo9
zhICQZleLAGSgtNIMeylGOhyo11Pkw5J2T2QD4vmEtfjCIfQbdToEMeA/sAWFYpFJE2PS1T87mRP
NzK1H097dXOMvtY0CrTQ123j4bxB5RggZJgIl8mj39+JCG4xu78Pdl1L5ZUhHCK+5FYQkpryYHFb
SaFKKSvAyFS8VZbcOUCFTaAK3D+NbQDPRYCBOKvVi3Uph+4E3dhxzN2k1WBw8QXoxK/gQbWMUivT
HPRYDtgwR1vqox3qqBs1EC001d1QDs5wgogwgzV+D5rsJJZnWzdBTajY3wvgRsKA2BdX1AI9hcTC
1YxOmgSusA+Rg1pcJ9w2Ep4BjoBMdVDuUJ69C4649QFhI7do7OLmh7LCz+WWKKi1JUKFZnB08BOT
K+1swjEFcEJi3r3yb72bwC+iFQJeAxXAn4PVCATSuO3zbZ5feMEa0WzmJxARdFcY90Vc2sWd3XTr
0BGgHcwv2wnyvVfVd5B0uLqY+xK5vQlbGSwQbrw0xZ1k4Kuofn3Ofh/m6mwL+6AaffhMLrByI7Tj
MGWGsB3zl3nctuGrwq8Uzcn8lQ58rBGvJgGOhXYXn/j5nwAGyTDKuL1HUiyIJWjfBtGHVoS0rmqi
wDYKZ19cqXRKCtqgCCxawKhVsgjGC/r3eYkljhKweCiyFy4zG/XQ8g4HmVLElTSYnBx80iw/yA00
x9hoj5NGJ1yR9SlOcHJW6JAsvriez4P5PikEPgtgYUc0kA4hIpY03oSypyX//l7kwjIjv2cMRK1F
nlMWr3NUZeBzLZv/F16mixcYrBuJZgtf1LCqQHqYAs7XbBAvQIDuzthL5vBrbBUwIFQCUGa8xnWH
CEhhb4TqkqCmVumjGQaJOnE4a+M6qHOQlGFf1dC8PoTFYEmIQprQnPrPuUXpdw/9yDuPc3MHqgBo
CmCQgpMt/NwUZSLOUqkg0eHTzz4p6dBByBfSssLYszDQ4HarWDNWRV0ITpd1rJ/hfhR+6plC/QK1
nzq1FFwOyfDxXx4MibS+2DyiUL/M47cbW1IartDVvNxKtYfmcFIJ1pC4Ce+1Pcy77RiQ0bZJqV5D
/AjC5oar9gAQQ80/+JQ6d+Tcv5/n1uGB/qmMiiucJ1Gp/Pk4ai7HSqL73ArwLXBPA26ikFygBVw+
Q1sKB9hc37ncfmcogNzBVnqxREF2pF3Th5TeF9omHMTNRDtzZLBBptwG0HXq07/f7bfQB3wboFkE
pfGlSYgCxs+X45sWXr21wp1Kg2i7FiKTvtlOlvRPhLQjQyQZkvjoS6Tbz07ME2mTP9ZeezD22Rqd
0lEhaN28FCeIy1QPi5rZqbdzM7E4V93yh7+f9Xd9Cc+6iDaDP7pAQq6F2RGbQ6tSMeRTyVabnj1n
281moM/cTqSWtqpozGaQ9p9Omd1D6wVmUrBsMZ8i92VgdJtZ575jkK8ubYd7+ExpR96nOzv8N9Z8
eUKU5zXMKT4ef3XPDFotDFosZg8J5G4VmFDTKUQrh3UVRYZQjQzq5rlMqwbm2egmMm3lu9PLDDtb
1Mgg0PkYA/whLY4EASTDdPSrabZW9pmIrhspER4DCgwGoUR7pCasPMcX46F7itEM4glclyYNQTSB
VaN0+nvqv46mH0fXIvcEs98FfArZv2vptxA1v6Dm5mEXPM6nyIOQxEFxgWqUH3MXRB86OorP1IFo
pRl8CLk3pDQ+8JAd5QCDhsIGgX59CGNaGxHM34/2GzAMEThhkaMC3QP+bV/x/7fTItJrKRaVdF7F
8AbnvBFY6jTVQQ4RCTpHSCzr6glmbpGgbAc4a/qqx/n3sGa/E57lIRbVz0U1B2Srqw9vlEZV8XEw
rnLlgEZtLUykLhPaaAqBG2taP4n+bsL3BpMg0ZkRgJcpS/SuX/KvGwaPgWhDlBB2oIR13VJUxqlR
uXmJ4ScnlYGkrbxePYHoWU93bo+vN7paEQruMkRVcBxflM9+HhwTBCiBeM2V0+p5s1HpKWagQrkP
OVlTCkoU+9TY/rG7c1z9urLwfhqaAssW+/rnz0F1dejrTJGjtdGYqFdlc8fkdpHQUY0cp/HuztJa
SjJX74jaOVgfYLOiUHT9VSW+mwy+jqaT4fRMpdEKlrKrgNgCBVVId+5M6W/UuYbDbdlo/MKh+WWa
kRRz1fSCMZ4GqtqTKZsf/6p1sumpTtCBIR2pmQMU2P9/TmEcjHEhHy4B17qgEr7tn7Av/KxS+nEN
lwlOYEm5mgJPrk1VWnfZncbi7xYrXhFRP14Pbg8QK7u6S6GXpvBtlnCn1noUrIvV0MQ8jA6EkKn5
QidXZGcnpe93vuOy+66/I87kxctjMWK4zt/iJktFIeTxiiMIyZOZCa6BDLducVT0HwrEPgElgnFN
72+7dG0o2/aez+3Xzrt+BLy1qqJuj6tdu5pljquFAD2T8Jxs4xfuCBdYKv0DLiJ8F3ErnLhVwPwD
UmoT7gnxO6/SEYSjI7QhvdaHdawLutsICxSe4m5G1G23G5jOvCYIwvfhRQ3Ao6Egq8BeS/EmFCMu
aKFoj0VI0o146FvmN0S/B2C4sRkhNw8kL1gCwLh/EcK+LRwjxGJFO1rcVZmZdK8A16Ffmg9gy2ku
1I3//obKMkG/JlAxUEFdmmjosvxcplnEhzFgRzzKKAyAooB3JhTy9vpWax3+sYg2WUnlT5TV+JFJ
YMQnqOfZAeoXRzDOhVMmH5vBhUiZHj1AokEcHX4wJ8GaU1i0A80AMCxsdqxY9oJn7UX6aJ7adX6C
xsiT2tOOPw6+qye7Vn3KUElUjqKjd9upf0gLKs7s71f9FW9qyyGAJByZnY4VexX+zhnwfHkJj8lo
Mt8aiNb4rE4ZFKpUjpb9nXm9cWNgMOx6yNaAEHG9IdtqHCtUh7Vd1L0C/YnqLKgJIX+/1f8VtV99
QA0e3cuBiqbKL91gfhynBJJE426YqRgg1Qg2Y7/JhWOSlHC83yrjscts32C5/D7LFPUOfJaDVux8
leQwCGm6nPSLtu5Es+GF5w6SeB4nGN9v6gXYZ425w/ubNl/1wC/PxYdWRqRQHlPpGV5PROU2MJ1D
2hLgSjTWLWLVEOFK7hqImp7naasD8BocAs0bIjfU3nowrjIeii97Qz6mkg1MsESNxBXSI2oi4N5k
/kYYmTpZUFKJ84jUQUlU9QEy6gbvVeNTJsHPpKXVlNxZHr8bOVgfuB7QCMPeQ6/xOumHiJSvRMF0
AsTLguTrriC7EPVK4g2rrUpm++XTuDPmrVXyfcjlovy21fkkmdQiLpJ1WMMFTINbS+8BK9fyVCvv
VfZuvZ+ObhAweosCIdblz8EEuYWoPyfi1j12tLUusGxmM4k2MqvNwtVs8PFwF07/IbtA5CYh6UTr
D8n5col8e8dJLsIM0vnc6ZEV5FKR3YkzIbJLMg/GQCTbZPQjsNV1w+BkQ0Zz64nEyWlgva8u7RpB
OQ22j2w/rT5jW3np7kW5N44/qGBDzhasd0Rc1wIC+qBMcutn40k68hTC9k7raObolcR3anMLcshL
cU9Q9Hd1CTHB9zGvjtw5qWoVDhLjSbXR9BDtwetM3YPEyTF1VRuG8Kwz8wco+146WITSyuYIbwNm
ELHWnU9oeZgaGahuGxZETpzRuQBq+Sz8ax45TGtPNBMBsaXatZs4kXepGUCVz7xdMu2o2xAlEizZ
VqAmCTnu90/UJFnAaqtnoplbyZ4jMvQzJauyQ5ZQuBk9hE5OPmKmPEVeYrdOzHILgMTttElQO6HB
Hk0PVqyDh+E5fJLJq6fvXmMztVMKd/Tt7HH2/Jo8B//QCwOtn9vL1j+NNgz5GjopCfzaCGJNIlqg
pp3DfW+Hq2Y9flZ4Da954PDjaCsUHCv8u23IsJvP/XboCRQomvfJRUbMNHZPcuE353r5QjCFRa8F
ysO/BB4hbVdXeZSPyIhjl9vNqBQEpvrSrkDuQIIo0WNOZSeyBhqb95bkV9/96kDXcffr6BeoS+6z
LNlvG6YTWl0TcsRyiyxC6hbE2qnUnYmb0WzjdrbyJD0dwt3h0BKy3p5j4qWXaucEVsQAGCXHYOfc
WbJfJavrR0IKKIF9Dg4pUoWfj1TOxdDLXcvv+MdgBfc2W8AysoO1sppDokBIp2aoc/BO+gkhyC6j
0T8wK7bA+IX7wpRgE0kaGCTuEDGobnIy6Oy2sHvVWZxYSc/a9oiiMcDC4ZtxLs4i/LxKIre4Fpxy
Iz00D0lIon9TSLKXRXtSJzwEBdCh6xnMkfEHKWFoiT4orKSpDTGgfbmpt8O9hheSE7zl71nQUVhH
sx/eulendd5EaRFFCrcb8a7FqhJsRbenyeQVS+K8pl2Puj2/dwUMcGjfkUWNkMAPQ9YYxJakkkRo
0EVE9ybOLBU6S6b4pK31Sy8woWWKwjSVIvECQKxa8R4n0VxkvMbgMkFq/N2Opao9I2XRzby2k2Sl
IRoTrUq0lMpWY9ZYCFDb1/kxeq4Wh0RSiaRUwExnosDQ2oIssHaZwJTMbUTm4DjFE0FZpKkZiOMR
Ryboc86k9dpXXSC8AM0FMJQsfY1QoGGdQGpcgdDAZ/1nBO+px+ChcVPT3yb4IjzQ/uTQwTrY+ued
VzVdtRT/ZC1VSHbkScLQfbU45M2DWeHTYvvfSbZ+k/SxYyFLrhrg8YKGql3dMi1AkFzI69yu+Kyg
hfCoQZAAShawqShJDz9IBTALYmgmopy/o8qvDOPXqpAR4qlIMhFAXG1XgM+0rli2K9sg4GEbltKU
ss0GGjQ7adVQlfYuKKqr3YaxbvW42myK7ab43419CWqyc+OQLIkaYIAf2NE52cbkKD4dPXMNvtJL
/WgK5rZ+9aaTFxJxpQsUZPuR7J3Hv99EWQrTV2+CMuziQoXyKM6Yq/VdDSF0CKXRPz1uZK8gb4mz
g+PGKSDAF5CPmUACfX+STRTZnDc3Zq492+SUmPgLH+v16+Bm/84l1UHY2KUmzOtC3OO4BqQHBBX2
34/6Rcv+9ahQ1YJEI2pD0KH7eSDV+tBKg674OCMRVVizu0st96MnBjWhw6NQTFGy2+/f7wx7I1rA
8bcI/yj43FAG+Tms4EsF34VcfE7XECs4SG7vqufFFQhm2SSFbiNUA87QAEZ1KifDGohimbQbDgaX
UHw5J5Z0N/9VlyGvZ+L7I10tv6BuYy0TpmlnOJIFbNwOqRogeugz5T6L+61S2yLIljhXNoD+rDqc
ySJgLNaMqN+wRH1d1rbErRRIsyb2kDgyD/xLLnoGIDKb3LBLmTYmj4rvQFqJQNGlRpTx6Z8T6FPC
cyN31U9+wXgAXQO2DonPoUx0GJLBNjqn1Uo7DY8GfHLIsDjIMOhEyK++mx/B9ui2kBWqCHfg0Hc4
Jd06G1nhBE/SM5guxSfMblV0v2ERKuGGcNLelqZVEOz81IV0AzTqWB6ACA1MR7zj2m05H6B80uOq
5mgnQ6nTFANnjqwlG2k2fbrmIUCyPCF+uREyHVAXjUAubi69DjyolAq6NU+Mlxj30UKJEzpEndVx
ToupiqysgOI7WvcExcdoMGfBDFSkUu7UoaXDKqR2tdnDNaZk0b6xse3hJMiT6SMPSfKB6nmEyy2h
6kk8GofhpcSpoFCZw9uR7BxsIrvytMOwgT3uE5Qr3lIelFInw0T2ZoSAIyYlT1AFnt9gaDiJFoRQ
0OQb1+A/vfc4kwsLEwCC4VzZPNCZKP6gB3sW8UfpVY9X45uieqhyGHCzPYIipsdMkO1utJFU5coG
rxq+wT0c9qfAd2ofaEdFCe3xxPvgH7i5ZW4CEzpoDjA7/DG4+DlcU60o2SrpBr/qC6tPK4TsERH/
6VZui0SCYxRpjiWivdwrD4UbPYyv4VaumYqSO5r5Cc1EqMXZE7B55TrjaMPReKTJsS1oPVIFjz4S
xVN32oaDkvEzri2od6INAjiLrXmqE9shqXbFS/SMi1PXSawQ4TwatN9XFp9QHjbhH5I7vbWHfM+/
obgQlUzdKg/cSyxaarMMxil0xOcbnUA4yHCGRN/wEn8IMZHfwK0D/quVX/R6z7XQULiI8VlsPaVd
DzWDtQwwT9Na8uCJfkDKHdY2PFtAEwIeQQTXZKDdP27vP5doQHzEtr+tLCljaNcW0EdB15p3m85G
4SFVV+i3Vf8KmNCe1fflC2NB4G44GF6xy3JivFQ75dX3iS/iOJk/Q0TAp+ZBDBlk90HnegjscQ8H
0RX/rDvtBqC0UwkRNlcGonwt7FHRAsAXNjK00cGAodiaykANNERUtBqZ0bL4g3OHVclC2PEyg3Oy
ac1xTg/i0/i50LRnOx9NX3rrL8ATV42dA5wVW8NgTYM1Yh+Eng+8mAJ1bxqeoyPYj/F5BN35nxHA
M4W1LwiV+smC6fzCHXzLz6NE0oLol+CzRxKKSgIMvXyztlBkm560EMAeeBE543jMFKt+rhwkEht+
G2z9vbjPB4KKXHyJnfJ1OvJvi0wUjiQNxQCS9wQ5ySv6Y1SbtvMz5IdmqP5Hl7k7Ca+gHAA1Df9G
qNg99Af1GdYqexnJJSYeQVlAkn+4UTtIdK9A90aXzb8Ej0ZI9PP4nB1Ejz+gXgFwnlc8omKCrlMl
eqjpKgzyk7t4zR8SHp0lM1M3YbLiu4c0+Ax1vLm44oFQsafn0RQ2smKHgaurXo06ME8H/NagJdlq
WA3O3/fUrWjIWGTcgMiAVCTaej/vKQ6ky5rXEtxAwAyNFUka6PBwuBjgIoofIdcMfGGzRvLF6RVC
zzsx0Y1KG4ZfVBYgEvu7+GXUiVIrQYDhczsG0QPWjL0zDwzmtkDhNuKd1/0NsYLmLkAH6LRC2gYl
06vqtxHXecFLSbbOp9RsgOPTwcOTs5bl3cy68rWDRVvBvYVTBjqkfBgCZ+j0dQH9oDQaYIbcP2dA
irUHNYXvedps4Qy5YBbEDHVgMc8BxgrvFH5uFOwFSJqhdg4LR1CPvoo135K8QRSLvCkM6cSsnUyt
U4SaSLYZsXdt0rnn4x4bQt3eyeO+8Dg/gwWMCouppdMIPum1/UTv82UEeb/6DBPcJU7GylghaD0V
ezhjeomXbSITDMZt5Y3kSbPVHbxwWLtFPiGv5XVzSh2fJ/EeHlwP5Z0ZuVHJx7Oh/STqKBf9VuKJ
i1TogkCvz9JON/VN9Aqri7V/KdepW65bqzDRbVv3VukaNGQo2pLSbCywI1nivv5TWU+ebKB37dpR
2VJg6M3WiShvtVS0WiJRWJVYqSk6hancefKv/vivWV360yqaZ9CjWbbDt28Zj74UIVatz+KGN5tN
YMLXcROdk7Pu8i+tlz76FozYmUKnlW9KboH9DnGlleHUFrJI556R3I0WImZSBvRARPt2qWv9fB4g
PABHSwbp9KiQTZXjWCKiYlVEsnau3cIKa60ZWzijoXNuec7SULxz/PxOJFA50UFYAXNDAwLiqsAV
xjrHpYY/nFCRkpy3in7MFIWuVWDdGWgJ869nfhGxQL8EsA6wC36+KTfXvdKVGmxnzbwgome1K+kg
k8z1SUvvUaik5bGvR1P4JUFa1DhRofs5Gtg3k2z4anjukZS7QBckdrjTXzlSbEOAJEL03DiK6xer
cqYPAvmHRNRNUC3i17VdvcOiwVXNymw86b26cwT+RrbgCFQEGBKAkrQc+lcnfqmB6DMNynCSSEHc
ZKOZtscxxf17wm/AWjAMIFaLaZOIE/5qwstmbCYlr7hT8AmpJ/K8SbaXXUEh0fjBHU6nzj65B1t0
ib3mrbVkb2m3015F8vmp03fpXu12Wce/vse3h1mW4bd9J+Y632RGMJ7g+cAQGdn88iAwgyUvmVsS
ZBXma2RVT8bp71nA5745sgQNKuSBQFJdJV19msWh3jfcid8/akS1rYvmoJB5RgRsYjmoFkhX+M/+
XiOPUUj3Trj/fIcg3apnqw4IGWChHafcRwzhzflz1SEjIZvNUu5+7p9XK6dbvb9Lbkc+k+PeWSHH
Xel2QXxvtup185iRlgE+1jnoGWxgdl+yjGj47KU7M03EarzkrgZvZhNdS9JDJ9nxB7YpGoKORhBR
A8d+/aI5yKt8HA4gNLBhmzgNURFy6+Q0vh0OoeSmLeHMZHMQH+ZtYz0ZKdP2I336x7uozR4AAnoD
YJeoDDBa+oUL6lomP4yO2yIV3o2OcUCV36xouMOtVqLCUX24H/4po4fs/BG/QYX/4aOxFLThuQ+b
miGh3Mvna+zwulO/lig8B++vr1vl/Cpb+JbPLxIVmfdSrbee94mU62kgXsbOvHPemvrO7KzKICnJ
CbqO0Ab1XtZh5uKkax9fRTZfwGYAseoSEhU4HvwkA2oAQOJSShmc92aFODJ72rPQO+empxr2FjEm
gR37C/5oFtYEdNNnuhlIbL/fuZN/IyeXnQssmgZiH/yEflUVw0YU/Mro1zGwU8X7BGArlDQ7Nite
EK/rYtUWdvTiC+adRXzrkMYxpi33Flq/+tUhXdZFnwl5Op4eRZpa/kO/yuyIGOgKoEbJlE1tTpZA
U3NytAcNtcE7m+gGtAfv/W38qxNrzEtJKqtiWJfTFvhNAhV+VFGsaqTIKLtyiVUlwdkGHMx0IGlO
/be/J+C3oOYy8SoocCjmIn68Ri9EWi+3fIMguQHKEVrmylMrnEEqkfTlIRoOUTNsszaJYQF9D613
hMmCcOfr34wdoBUF6B3idPhJXZ0k8M4e1JkTw4dcOpQqFO5Xfe30/ENksKK0VOT//scAjVkoWPqr
Ura5R7mH7qeXjgcIdevhIYPnOYow6TPnO3xoKa/JGx/v1fLOcvkd0gs8mtkQjlTROYRs0c+z1mi4
ekD9dcBZa5DoLLOXo+aG98p6t9bk91GuTnSjKrp8nkfhxDk4VzVi4VCi7iGh9to2kwfvTJ07wduy
yq7vEIABxAU4g07PdfXWSFtOz+YpXUvjkyG1pOocHZeI3G2T6M6KV2+Ohe4yEIxAPQHd8XMOFWkE
5iNoG0TfCgN2RGXZo3EcPpcu91qyVJpb46o5YysSmRwAVWEcSS0DIsorgUR2uRpJjNgi+LringDT
oqXZmouC6CtvBRTXrIKwfLRatsctYHFebwoUebXDE26vWu2+PmfHAH/B0e7M4s24AC49//dqV5vZ
gBepOI59cx7ogBvwpNGCGk+127rZQYMLPPyvKH9uzsoKoeBTDdjmGs2cY8EGNxFwBAMVT945hsoS
g5svuwdx/S2bhL0OTSAUixecKzKfn1PfhsYIDWU9PC/kU0gIQ4gLihOv4JUUn8Yxe+38rbHTSF5D
kc1E26bAJA/m+I6n/6fvIbUL89jOUyUbTOD5vX824DS2GMvSzJnfgDCNcIG3aEmJTv4ZnQRT9kl1
ChuryOjAxGcpZTOaWJwEj+JHmIrARqgBB9GH0qqrbORnFPjQ5+WZXJn1R9OuIAcqZ6hsEP5J1FHJ
4ize044DqqirEW17mm6Md/6gX5T34a166u7BEm7eSYCug9YKI1pwlq5WqpEqIUi0Wf3QwmmCA9do
kCRL0JBt+Sj0TjqTIx/tOYg7oQeV7zt9//fZ/BW4X29LA+hpDA0FC+k6UR38UY+yWMR68lomAReC
U4dXSEc1t2Q9ix+iVXbJKJiPgAxUDDwqU6Gdi6TPkwk43Nvy/P73I6lfY/71TPLPNRTmszykEdZ4
vu4LMvaE+6c/jqcWlacaFiohy3myw1w1SEZLRArAKxDYjSAI6s76K4+4y1jqt5HXO/hPG2E9nSPz
wd8dCg8azlhDzujmlv4Y0mif4CpekIqSU20SuzQBPWMxy/ZVQTMvwo/cxYZYTITjMTD9h/SYH6sP
SGFRwTtwRHxEh3ZtrBIP6h6Ss2BZIny34/iQPYEwei5tgPSAfJSIwXyEqBICyiVezV3eW7avbyPX
Rheyo5vZGteA/eBhwoeUKSvU1C2R+qzdgTy7npnxr4EA1mZ8HjxtrbGQ8KsCfVjfBDTIUwgKey5n
cU7uXt5GF8iPaI86+gHazpACI/6LJXrRtkbRDnwtivPQRo3KDgEwSFbVGSaDCAXAcnVmBm0kq7Ug
C+OhSeD1oEls/4e079pxHMm2/SIC9OaV3kiUl7L0QqSl955ffxbzXEwpWbpJYA4G6Eb3VCvIYMSO
HXsvM14RIi1WG7XYRSFD8yxPDU4jOgq3dgvpsF2N5LfTg81HuhOPtYlVrEk6eSlmFXkFrc5NcK6A
HgBoUS0urfxCK9WJQQ1QRZtQYbVYu8NlRva1+8wUAL0s2QB6fuFUwHILVCr/lJ9xLKN5V15yXPsA
YUBJNgMGwq6MywZNcHu4kbonB3KATJVAMhlvKydQJS3QA3WP9sZ7DYxFeuHVQKWQvQNLaFHHPzYK
v5F8SxwW/4VafcZ65JBOqlIABSlgalgaZ7iBRsqw5EXZY3gLbV/73BQ2hCSN6NM/UcolBJaHsyV7
gGDDFsw6we4M4RWGjQixnJIio6atSptv5c193jjjJnLqU4e7ADLwVA/utNOfRDNzozsG1vJzp6Wh
7Fv5izTfsQBBV/z9xVcLXESK6yVC46+QtVpl8SqeSuDr9uop11/BAtfefS025iPNjZG2240GeVLF
NyRXUm49UPh4FgzpoUZT4MmCuwtcnumZk8Or+QsEoK1K9lXbtyK3Vj8lZcBe5/VA83X4A2dALNmY
ri/cSZQWV+1ULa3AhA8qPiy7Pbh2ZGjjrsSko0YEWXSltr5O5cZOFLPEHZU8i548XSLb3wmWy+vv
2XVSxB2it/5HtDy9QTnamLTIFFiZN5NU7rahTvty7lBYU55WqODKWLRB4bI2GqhDz0U1bb6PNmoL
JOrVzi3Mby7nL/zOtzgj+xLlP77yJzaMSsu++FhHYchureke6x+o6WtRJL8cmkMHI/sSF6ltfAJ1
W/ZPtTkesQVUAbsz+lNZINjTmgP1AHBvFQAe8FyvpJruWmAlMDO97CF/cAjL11EiPzDvIEQX1h3Y
TOzN3ozV9g04QMxGhn2Id5PFl7lWkau0HGhXb1tfi3Owdz5SHYBPE3VQrEQjMzxR5t/m355/WERn
kLdBpQGhCllGoghyHyq1G51BO1PbXaQB6yfjdvFOyE6iZLgCAjhrcFZiSOr19/D8hK4AWXw4o+I2
AyAkv9Q3F6h2IOFdn11aNBq+fFM48md01EugoWqFuIvvHAGkikmSK7Vu9t8GLAaG1iZQg6iq/sPJ
pr0oaTk6qi+RJZmlhvu2MjNnZohbtyHkN2Rxc5gGCWzAJZi2OoVBMwvfTB51kI5RmCxRKRHn5S/3
OhpS5mV0qD/SBiSolQwUt5on6e7jwy765j7H10khhPCL0qVdcp7Ahmm0DhwYCBFcG2tQexuCXPJW
94wGNQTE+lQlNd+BVpJWawhRvByck3P/ikau98WjwMXY6XFCaUuXXhAiX3IEWRKJLHTdLUrNSeSB
6LRa4wv9kryCf7MRdzUGxZnNypKRHUlaBtsRZVqUc70TTFkyyM/TqNWG++rqfwzX8IPsIBkAR8+5
jKZcpi/EshLgssBUtEvkdJjTt+ZzuJBnSFeu5bXPSkyP8zV//IcS08QMY8GJ+Ljptdr4LjR/N7VL
mbtMHaz8WKLwcQPtGF/WCPeSwRmEEeFMhXoOAG5uYh4S69B2MqkCZKevAsXmu+E/CQnQWAw6Hria
LXsIYgw+W9B8V8zRSRPec7d0kXAblCto2XWwS4W1aTtV4k2vR26uoikoT5pWyAoJxhBCge3rsYVy
5S5aucgxT9cZC/wa+DIMiRLwz3kTWoKp84Cczugzg9kU6ZNJI1bASuhlCOXyldJh3a6nBs5aBQ3P
OTJ6KMwwWm1JyCJM6Uo6krWGRRWf3WIlwLFnNTpc+aTFNSClGzqYhqa8JOfYRUP7hP58KSPB35OD
TACncChOTCYHhOrfx0hl3tAnh9uM7W9Z2d9XmgDUgs6+sHNBq1ahZPouGaiTZSZQVIwSaJNG66ma
bUeDAYLY0/x3NBsdEs4n8mi3MwpE1KpwxoIVKgWekovP8MZgpcO2Cm46SF1ZRdQCJz3RaqqGu84g
kIYldrJFe1uN0Ynk770c0spoUvuVAPpkqcNdhGVxiRMoGsX0n5+snC2BvNKbnM6LVQ/dWSKYdmJI
WsXYG2F1J+B3Eg4poG4vvXQheUsssf75elPzlcKTDQQKXGnqj78/1pMv9uOpFkk3w2fVOPrD6OSp
QwCFNgIdjcVeRDvQ+FJh500rA3JPdtWPERcVGToMvBbaLr1Tgk7IFZNeJ4CHGCThKWXIacHw1TRu
BvgsWg9yOTtbV8iDeIMJVVpUiuSOR4wJg2caLRjfOBZKGNSNh9oIGtUJ378A1K5PKMbGgNxM9bEq
gdSLE2BIjJ6z6y6Vo540KOpKxqziYRiig3YmcI9E9Da7stJpZTKtKLdUogTMUZqddzxwNMFCpzO9
Gg5VR8I6KVJj6Ij//i3WVsjiVlhJMRdSYQU+CnodwAGbpJoZa1S0Z52MGfiKZhpunqiSLI6ooogy
Ls8HdMUHDVoZkQCaAnUCC2YoZ9d71G1FK6xXAtbqqIt1RjBdShBZSW4rNTZRDNT8bXIcHbgKyf/F
JD683mJ5oRBb9qJUkNsRlxFCoa3ChmP4Slnx6Rp+GGTxpdqErCaOyganIbZYrRD0ibn/64zNO/fh
aKzZEL6zDF7Ed2pZcmOFUjI7hAOeuJJhPQ0Bf1+GXZwlWcwGvp/g0/Ta/Gk8lbZ6ZJfx7fcP84SL
C8L+wziL4mMoEKPUly17dpBkNxsYApi6pDOOLx8lZb//k7ialmnt/nTqZROYmd+Hf1Zz+TH8Yt2X
RVeMsASanKK/Dd5r1uuhdGWKazChCeAysVH13wJmrft/HHjxIcd4SOuJm+dXQWmlA2sgUqFa9T5t
P1bKOivL8huA+rBkUhZCP2XdDA4kVsVufpuR1H5/m7UhFrMI/IDfJTw5OV4OWvIXVCdXi1PPY4WA
/jr4yIDnL+u4TJQyZDnHik6d136ooTKrsOjxrm3jZ518NPH/M9Jy6Vck3UhR3s0oke3OAiTwkA+y
hQW512QbsDD7ZDrsMTLWpAmFfzPLH+MutkIldjCclvCGYJ0g0tOoD6Qr2+35EKBZfeuFQJbhZ/gQ
oe4ulUQ9OBXsZAEfTUcbS0IovrJ45Wo4B7tFmoyjBMAgkGpgJE3OS+Zh1bXQpxbimhlwQNpQxGEg
y1U2h3WH83+XHm6BAD2B8AehTnoJRiBrnLxhgdUNBrVIGJDcqZuVvfrvq/wcYp7Uh1fhJK7k/AA5
2iBcPCBsCYdCBjsWKzoZ/36bn8Ms0uRoqKgMAieTE9NQoHP6VoPdKNHB0WBloCectJ8jLWKPSCY5
NUQC5ow5CtMeZUhkPFDtA6ZZ9gD3m5Apd+8sjRpaeW2YAxST2g5EBBaZ4Bot/ZuJ9nOh/HiY5W7L
ua5OxKLtnbyAMEf3mqFSIdJORYh6LILkCDXqhPOMfkAdHI3ysOhULq1hPofLO3NMRVrBcSvk3Y4N
UVudl1leGmXQAjgJKoL3woihFqW81jWx2kHRv6UYs2rdNCfVnmvVrCl1mNTTgd2FnjxwgkwxgJwK
75lXbsJZeQ5XhmksNkTMbLx0OoQBGlUSrJ8puy4B76lSNDFFIC3fIEvAQ2YMVBk/eKdoWBNcoVz4
4RWJTkUOrLd1aCb5wxdwemoBBxwqfvOKFt7jpFt7PiB0wob2Lxm25YiiP4l+TV4IjsijQNTtq8A/
1ODzjD4MBvCWHsz3wmCN0v5vsvnzYyyWeobOXJjGyeC0uSO8w1eoQfNzukNiQohWdhX7b4bxc6zF
eq/4Jp5qihrP7J2TXyYd1Q75Xuhv+IIoSKcGMnbi+Bkr7wazNcAvoBTQ1+RyswGQSiF3rappCqPZ
yAu+WtTGmnbLutO+gMnhyun2hPfw80kX+4VJU74WgmDcCrtaw8Xhq9VKtzs3e/gMmuMFldYtCwuh
fW9RWxG+rTKh5k5u/n7GrkQhbpGQ5ZnYpkKKQEdANZ/f/u9JnvMrsWElCC2TBbZhJLJhsQBS2ujE
wzAecZgPo8GOb7+/zspK+wYmPgTVYPKkEjY89Ja/JAUEYdTiBlMX4J4BNl4Z6ek7QWV4FkcFNm95
FA0JlU5U53UOUamZqJOUUTQmceQVSRfMxoLh4bt3J07egbejD+k9oiEeqtDcDA+adFYJFMqMNVIL
rGAjbeK3/I34oAA2h8fCobeGrfeWo2xQ6qU1ALwh0SDMEuU2TKyA20jSbgSJf1JmFeiidydW695q
fgPWFt2aLO0SnpPXWgieNeAxjBl12thfw/RDyJx0Q+sCsEoc2JwVKJnVtX1JOl7tmxeONHPiMJY2
x6wlxP/WkLDWHyZrXoYP34XiprH3wxEXwbmBEb12PaFClhmnEe0RuvfSR0fIS65fbObM459j4GHc
ZeRhElwFR4ratug9wuMPxdwakNPM7Gx0JZTEDFfelP+3hPzjTalFukUzSTAQIjmeYxI9Qx8Ar5fM
Apa0lFMTwmWq8Gb5h+NR/DgOqNaDeikH79stBHnuu+8YdbQIVCKJV2jE3WFuFuvaHxABQOdTGKV6
zWKA4WZOFCiiiFDg7LTWFZaoa/c0+mlc+Dtx3zechw8Wl4U4ZHk2X6BS+S6BSXx+syzD2GuZjKqj
Zl/sw5ezctX9rgf88rm+GwMPoyZS2I75iMlznJ3eH99CzRL3KfQpjgYHOouywciKCYBRujt9eccP
kz5+XCv99539BM308xMuksykALyEYP1x630iVuEWFSiTwwgy7O3u/p56JVTWDW8rg86B9rdXX+yQ
soSToyjGlNM2byl9RwoNA+BuAm+kv8C/FfppSd2txLAnyPWfb7rYHh0p+iyZ96gTQjfDo+8FZ40p
nOzy1CKTdNNNA7hGnyiCcZTdJYkAIimoK3ymRtDBoDl4WF94FmIs3SkBD4vtp5Uz8oncz88HXJyR
UUqmQxAKoyOGZgx52hT2zDOprZqUgotlbrx2yYFlICd6FAe3byg5A9wDUlxqAZxGOF57bkWe5+kJ
83djLMFTZdaLZdwypENGJu6l6PUThYZjswyPYNj8viie5jIPYy3KuDBm5nLcuaC4jWIzenMZJEA1
vrRKOOrmClh7vw/3HZt+WYPfnYCH7cfWlSTkWU+hejDhspjtop0EXMZwR0d1JU4+Acv9+LLM4t0k
Ic0Gpmp6h0LXSoDoJSTZ6o7RYGYiSpFGkSPuQpXOTpOcNKU6OciIsxnmCUbSAEZoB7q0BPoS8wWR
wTJ+L1pahpUqOd3CDqkSjj+Jh2hxOakQVVlZlnMA+HeeOJqCMD2FwsFiVYohBeswab4dNjbR86Dx
VbKQv658jXnz/TLKMjULmsQPmjiezy724L+qqZsD2ps4wI8owSuliO/9LL3wX625/7zbMlVLhSkd
pUCgt8wuAEtqO5EA0Mk8QBomeuW/v+L/J/78HYzGFDwsuH7sJZ/rI2o76MROAl5VCVVmJkPuOxUd
MIAFM7COSmXSvJ34ggxKSVeOHHYe4rdZXqzDCKOnAhX2DjMgXerQ7PcB+0dRPkWNHxo2bevBkHDH
0DCOgJRxd+/YIzF+xlWipLNRGDNCKteGTZVMgY0ajp0CofVqeEuBwOYB3BEUht52xBc0XiWaVNue
tuIaKO2Qgq8o5AVICF3zLYRFW/AYB10YXCmmoSP6JxnWiPXPw8nf2Z6TpYfZ5lmYVoZ0NDhDYySV
CTF2RHYCwriyCPLlWhl+9eMujtE853O2yCga/S6IHahvhKyXMsrxcwm2Bn6jh5IALSd2L3+s1bye
Zy9/33RxmKYCX0htx05OCkWH1M6mo1/D93DlKFjboIurJlmXcGSrpmFWVcxhGcCDgouSB05rXG1+
3ylPAM4Il3AbhyoUBBzB+fn57fq0jVMqYuktC2bEnI7xCiWfIRsC5A/gco1SKWsh+nke9DDmIpXt
gduL+s6nt7XmHXK3Pggm50Bf66vfgPn7jgzAWVuiT0/XhyEXAaHLRzEeGnpyILlbACPZhg7KVcVk
QJJyvWL19FYC/g/NAGYyaw7/nFQ6lkKxi3He8dv6S3AA8wIma0YeReYqDPNpfvd3rO9C9MPm80Ov
bDoRdbhZK2SuOFWvYv7Klc4YbXxiB+Qlpnolvj5PnwT4TUIIC3IvwuIFo4YROmpEAOIA+qtlAneQ
t7Oxh6uQ8pppPpbNYbXn9/wT/mfMJRQfNg/UyHdz0APCKXZ9JwTimXBT5Z0FLwCgBUqDcaCCQvdt
ZY9Qc6z+J5b/fV1x3rAPc9wyvkAPMTbJ8BKcSRtGlSpERFw4YqSvcC44RB9pYsaT5tcy+UUDFJic
Ujt3WVvETdttPlgN6Rw9KOWFAR7NgXrSNQIuEsqsAD0QSmxAwEC+WanVXEkV4EIlM3I1OHKA4o1m
rjaah4A2ABVNHDLgVvM9uOQmKkdWo/G7mZ/cHEODgssGMNydLcCIGrihycA1T5dAEIEkYQIeETBd
AAjD08Qod5nW69C1v75mc8sIBSCd1AE7AvAuMMsT4FsmNsnv0/gdSv6ZRTBJZvAAVPb4xR4kOjrj
PL/qncbjNSGCkkB4rIAdbksAc4VcJgODBtsxsmZR+ltAueR4mGpHYmuLywuNIaAdAymHbgD4NXLZ
YdtX1wGN9xH05LCmYHCBNA6OSCRviNUnw6Pj2IEJQahizsrlKKn09JmnQMcXiQrNbTUXAoWGo0sk
+ErPg9LKvKLmD7cBJMT3nt6LcCrhy5W84EkLDwH3YRYWecFE5XycRy3OcsD/eg2C+MDOhhfPpKAn
AVzQ75P+PPV+GG5xlkjFEBKTFFFOlu6gj4ugK3AGBYyAXwJ3zOtirYDjbLBQ5f995Kfb9WHgRYjo
OaYrfL+jtrU910bg2Yi6SLsym08zD2j6fOMAGCjI/dyYhdRVVBNFM9qgs0IwK4VDYvtI9X5/l6fH
PmySZt1ryIKziwOLKMMELML+Oy/3xrnK3FEohK+5obPs2kCL90nGieV8EriSWXsc0wYwWeyOdgc+
BqQ5UN+bCS8o5xw/P6GFoZYKPGIxuSX+ba2BVqGAG4A/m1kADsgQKNSBZpZBA1Qpff47UkGw/WYi
ID9/Eg2qFEDipkb6Gei1MWuSMG+JnszQaujD5Z/4ZfBVSxWcEjUGgHiO9JhqSNOj6J2o+KPqG43R
Z0LY/MTDCxIyvcYpFxvAKvlQ4YoVzxV6GTovjd5vCSU/QII5N1PXh8/BGyS9oGmEdn2gEngWtD7U
3Hg/ArUOyV+IyriQatljOOAlMY7rGZQKeLfWbaT3Dqha4VRrrdaoJN4bsH+o1r2AtI4HYQ1Y8uBf
hdcaOo2AmRuJNU8oIeOnkSvO5TGwDlVoV2FgQQsBMosVSSGA0oM4Jf4cyqiIz6wyAqzZap1OHmL5
RTTmt03U+YfOeNz/91sQVZFrfApkoJpxhAKS8vl+DEG8oYxE3uMap4syBSw2KV9yIJSRFuO0KuTS
YuzwDDtRu1d7ADxxGZFfgTQGgEBrkce+4/4KAHAig7GgAfY1c4X9ze29VEHpkWdCAwsw/wBVWlyl
NYh+6Qx+aVDcyn79AyzQgQR2FMU9gMtfK0BH0S/65vp85Tr+70K+RBC1//5LDNhfBcpIizWSWNhL
6qS3wHJ2umiwyAdBGZU5yAkKqghINQGUb6qmALHFqCTTqmRDPgu15Ox1/iuckcEpgh6n/G6dLegW
/O8cgqYCrPGIeEfIjfV2Pmq3BtTQ0MDfIORiCBB2Rn4EULvtK6Q64sHhOA5UfNIIGoyckNVDJRDP
32FuOKNXb8BfA/Wdq8qfObO6JFqDp2Jvgbxp1dugQJIEPxZoAAPd1uuYz/Pmh5CwuAm0jdjNwuc0
VLocaLNtCn13NLTCbY62uUr/fJrjPQy2yD9i2CcXRUb2DpTJaoggtrZfX+bmn5DfPFBX+U7Py5Va
xPMsHbX12XYB9nDfB9lD0jOiA9jmbI07NOKMj9jqH4IdbU1IYsOdr0I05ExZv8fZ+T3+yRAehlyE
v2nEZYSNEGdRA5uTA6TPtDt3L5O33wf6Bir+NtLiylr0qERkUtA7PnRggBUcoEP8Ah8szqy38dF/
7d5jtwCuJ7d9s7CizewmgFo7GAyBNSROAaeOfVf+oQIYTcZyZ2a4MPU6DTjyFqVNM9FhWqsaHhTQ
YptzJyx1BWrHzKcEPZgMqme8Wd3rHXWVjMFmQT0YQEygDtxBgBoSqMRmrCemaNJqcwj3gTvj7TXG
6F55ffoUzXpPXalr85qfgXnOPyJIoa5ddJ9n+MCrA78yEzrJxadga48I8wEn67eEKCwG3giXUEir
kSkFG1Tm9smWrRUJmmEgD/z+db6X1uLr0CTuTTPug4F+2+JSmqRZykxRQm7nmk1n+Qh3DILMnAWH
oEz8PtqTHOLHYPTPHKKNyopt4YuzlUoVnuojq/YUNBLHM1SKopU3Y5+s8B+DLdYdk/LdUBYMsfG2
0UbaBefUTd0K2k04aM3UZpxyK7kADrN7bz9symu0J79KXo4+pk3o9Nt6G5ziLW2FGxZ39ckN9zB1
i0AlMQaIxxlSYIo6VB1JBzt0F22rfuX56ScVyh/Pv6i9hLNxDBeXDJwHXl469Q61EMuSP1l58wfx
VrFN0zn8/nmewT9+DLmItJIfSdlAJZRDJ4xGviJ8KGzOWJkEcTUotJE4lrprIpXGGBwZ8h5Ie64H
gZ+IvuJG1GIq01ceaP5G/6xOCg57QIijSCsstkZScjXEP7vBoU7TCTwWsNwYNB89pROA8zDDc+tw
AVzn1lL5pwv1YdzF2uFgPNgQAtc7pOCKVQe712st3sR8kkl+UIDDCCHCJmzp9Ah/P1RxZ5yUOChk
fQArF9VDAR7pxZpb/dpDLRYE09K0D40AXI1Vz46dt1jzNXI751YQFENYGzRWH9yY1nywwH7/EGtD
LxaGx3nRSJQi6VDedoS4S8CZDC42bQp4qT+q6ExH/Zqz8xMAKKw1Hj7C/FAPp2KR5TXNhRy9rV4A
0oebKLdLA6VDoi3EmxrpZSfvg1f+VDiFOaHVhhKonJ8pO7ZISAd+p4G1+fs80E+Dyt9nWoZLpm9o
ri5Qnkiv0wuQ4MKOO8GpfYAKM49cMYIwOZJI5QxFZPUWuMncWJAZEV1qQg2M1ZLiHDB/2R/i4rbU
TSM8H0jccJldow4bZNNKIw9KlSCHi1Vp5e2/Gzq/DbdYgRO8TuNkxHD8YdpAuN/ptUjhXR4M+glO
X7J/rFREWqVHjh9gX265Aw8GOcSWhBGcx0FJEEYh8AZc8lrV8dkp+rhalvoZQsxmbJDgy1A775Ds
2ytr4y6j4UuEUMQmX+pNem4geb0m7vYEFPpjmS4rVlPDjEQrNBRuaxOuxpEoQ8dTgfiKEugFiJO4
Cxjert2AUQwS5Gj4eoL3X/s2/9pHC/NjAATLgf8GbOUicZ2FNeKcSkdHkFkgVLpSjfhjOoeq7h7n
RxYk2uoO8J4n2SyAakChBWgQDd/4PZjcQKwyWwka3yK//ywXhoEzKpzggPVcRG+/JumuH9GEb/Ep
hB3RGfwr7qL9vUy05F18ZWFDOskwr+h2SHpdX+MccH5wyka6v/XUwmHP5EnaijtaMNtNBtnGwUh3
Pri+SnCAtK1LWeAKqche1QDFCNjRAmwzC5tnMIp9TczBhchwvGOBhd+Gamf4yO/E9xwsXu9You4t
7XlRj7bEWqB+UpOGJ9Df916cHgGZF7PaXO+kuevDaY7PK+wONd5CCIvM1TBR+gB8ZmYtSkND4Vk8
eBh5EadLnxpJL2Ohc1j2G9Tg9QClORGd9oDcJwiQoUkCIYhDrcP66FpOzdFql8DRlrJapQlQt6EA
Cki4TNZu06ICWHwrTfMQ6NmBGwPl6grFvQQfroWAaQBRvkQF50zuslgNGsRkOHvz4YXqjJ4H11k6
dQShlx2uusK9ZQ4R2ytcQetTw8lEP6A7PGlhxO37WFCCJEAm4RTjBuXGCd1YCOm+j1xuSCVELUe9
kkLNS9yxgnz0FNPwFwP2mvBgZQhekNTDiZQ5CNFkJ3ycyqEvmmxFWASIYHSRGf3Uy3SI0EijE0jk
MpsRGgEaRkW/QLZRJrJbMED/Mr4lqeUDZZReu+xcpdUunM5CzuiZAHhfRUCSEvBe/Pdt4sksJF9i
yHlUkkx5G6EGiCJkaGOCi1mbQHF1lmmQLnyC2zS3Zhb/DVH4bWvNC+HhbGz5FvIvPZZYDz0g9jOo
Tk0IGUAB8A/0dIoUNtIfXXUqOmjpMu+hAAfIUREBgOFSWhXi68D4yjQYVEGsbHp6ZfFzizjUEG3P
1yGKkQAg6BSqRr0xoCA0Q7Y8M3IbWTAgCIHuBeTQ4fO3dsWA1tzve4BbTE3sTWPMRwAgZS/XgtCh
99UrDcQ/UdDr1O0dRkyeBeDWiANTPloWSnBySUJkSbqdwdqEQotathB3qFl5AkFYHMDY9NDr3e8r
0FDkotByOCfLlI+FIEfhDgJacBZVIG8ASe5BriAhuh1MCCVUN0ififrncEOxSrfQ6gttBDn5XdBm
VXFKcd3LYJhfqLsovSycAQc0D6NsDoatCKnqVvJr+j7DIECijxj9Uv6p4F46V19s80SoHwfQFns5
+OxlwgpiHC6QjghkX++giwVx1K+PDwqC0H6OZJCRmXOEkhMJAwOFzlVuT/2JlCrbQGorMT5qExU3
INBauYV3OvTLfk+anl8roM4GS7NZjnHJLWD5MPWGGNnjjBycJHRS+kyZuG2bgYsMIHWcp3Bb4VQK
yritBAUJv5NpEPVgLW7wQHyP6Kqtdg6hZfl0ofx9rGWwJIcwTAMsFGqHvgwU9dUyUALrBUZvtazr
x9TIfdNTLf2FvTu6vqPM8446n7FK8u2RSUFfV6B/MO7RxNCzUb69Wzj3czl+3aIUV0OcHZohCInK
GZUJ3N1lrpHPmU6BwBRBjw0EIoe3GogI+XBeOccOq6UaqrJ6pAcQ32hukG7DUBRAPN/1Y1xHvX1p
QOAdLCg9hjroOTg1b4Oc3CBINBm33kf9MsTzYAXmOnLjzGnk240xUJ+EohaqkNnR/TPBRCS6fq8/
dPFO4g2VUlLVFEM7xvbGaGT+bMwQPe10MrGKcNgC5ZkrkA+OVOWrB9gSjmLg48KHDv87ZQoQ4L5a
m12keRDHgtq+z5g9FDUMjnFxVkTKhwktOU0zPH2DsoJmQw4BBzUK1qcTeztBuOAk4vPOAjtYzeLm
cJglSn5fgU/0a5AcPazARVCi+W70mRA5WibJ0aZF5T6+9gaOZAVc4blYCumERq0VxonNHoInkDcz
IbHByMUr9dUiQOj+ajHkeeL496GWpGwijycmlSbSiaV9HNkE1MUnCATX4ywOXL95YK2OHWmlZAv8
00c2wfBrIFSvcMPIbnKVanUpad8IPr6EfXcseeiH5gduit1YTK3fJ/CJYBMmEFZFM2kHnWhmkdJw
UAkbay7yt/QhdIu9pDc06C6YL2gRHFPBac6ePVi1y2xSs7RbWJE5IEf5cPnVJstPoWvbQuNpM145
E55ksTlZ5BaC78gBuhu7j27pvqqhMSjY5QZSVPt8L9mE3dYo4adnP1SrY0rJ0p52YbV5ELeiLl07
1N7pTWaPllDKJPq8+8SNIQZttZZoprSGResdw112Lya7gHw3sQ8uv0/Ks17146R845IeDmE/qlro
NUFXFY4+Oq0Vugctxl7Vaqsx5lz/vxlOgLM3PgJsQJdIgI6Z0lTwemhOVaCEgGCCLq0k4hqMW3jM
Jiofdnac09qEKD4G92BqdCZaC+bPKA8QSv7PU4jzlfThpcvQx11nomZU8fb+tpvZb4RiSBoocGgj
zA4T5nzg/P7uT0P1w6CLm0RdhgFccdPBQSEGdC4eyi9Ecpq6P6vWos8zq4ehFit9miov4OnK20Sb
0OV0WKym0Oec1OatuhU3fwNte6e5jI2c+Nb0h7+sTfCzNvKPCV4cSzXF5j1EsyHchCxNiVO1Y0ZZ
7wo7Kr6wwenM8o6/zy5gAc+Owr8vvbRHRnelDaga2P4cuTrFgI8kunCVpbJDVUGYDeLOPTTKhc+S
DZ0hlFQAsgKk03HEoublTsVr0N3bAjfLeutJhO7zwayf0t6HcHQCDgr/00WcD3lu1BLJjBu9noX2
UVANssv3HVXqTEDwyOJVyiKFHA5s4IBhlkAkBj0JFnL7LVhZeACkvOqcRRDwZScN2JHs6/a1LsFO
w5Jo4AYBAJ4Kh1GZLWHHgMKtxOnDNCozRKGjsD4j1Ihw58lptHwZZERd9Ac4aLSZ/QQqPQ0aASVh
Na8F5mHqRYccS4gzATyYb4oIDowMZDhnkUdcJaJMEdDKR34BusY27nGdPXaBp3rhLSc5pQtQHKFL
pWcrfZYlEIlZmV+QATzkyObkJ1dCxM03cwHgm1LIeNeGhJ/jsm3to4oDfaqI8LVg+iRGVmtQUYFp
QiF+guio0MM2TROZEuRIEmGtcQXYHKopipRDEnOAmQUN4SNcvyDInwaRDiIfkpW5BT2AKcUCkHGu
AFcsxs+CqSDj1mq9JyGaVAoJ06ESiS+LkgEGmP9UJbZIflEH3bdVZInRSwfdfKE7w3lEFNvdCH2j
uTvPMHAfaO5VisR6SHQfEBEfBpYDrIoYqInRjAFLeLWeIFHRHGmo1ZAEokRLO7yE3mZJmlzGqyMD
cbnwQ4g/OeijsLlGjgbfwATEg3obUyoCDhICCjdjySLjfZvJ9MBshrzqNZB+oDZxTMiSdPAzEPi8
q0RcEiymHPpvALeHmD2cjED6eoVG81tQGLv8tYn3DYCbMMQiuGtMWmIKpmCnQ5GdraCoAyMp9IMI
yGNdywYCn0aeenrU8JpEwIid0XJU2SqXatrNxCHhQWbEkYkyeteAUTnfaYA7pbwGPkd3AunNKL6C
5ueVxYkFTTGvIZDLTzZYsHGDWhmAZI0dJvymIEclQRWZL6HaljVmzgO3842XAfox9OAmkqCD7gaR
N38vZV4Q4Tz7WEN+PcpD739PVDnlVoB/BqTViDyoGsCYY4a3Ns0lSWyEGCUUjTZ5IzrIySIdr1/E
fD9Ut7i8YJ9J5ZaOzQwLikFBy2sGwHdw0CvR/3B2XruRI1kafiIC9GTe0qb3sjeEpCrRM+mSZPLp
92MtMK3J1paA7Wk0ptEl0UWcOOY3L61ZLSa/Z7381NEBvNWRL0GMouVoCvJcHruD2TZeJFLcNcWq
EX+Heot7x2+lC92boTgX3DACYoPkFmLlE+usQDooqEpkQGqn8DN95UrGZK5DMTqeLcKwwK39ZjXy
U1oyru5oq11fx7jw2JYFLM8GoPg1HsHpvk5/Dk5qH+mra656t3qYy9eatYi8XDjaMY2LNHw1ItLw
CelLsmos62B3Ca8TardsTStLGbuBXFCeY4lOJZ+tLBU3usbrtEMSJzcfBXpP0W1XGwPWCeAb2GyZ
WJzkJH3tMXoxjde6zz0t6PYFv6vTXy4pQthIcsVNYgvmzcnhiPVJ4tbZRwv1NKXygjhFevrDofmH
avOvJsGXqH7XHb7qw1iyKKejLN3WL8rs3LO/13i+3Bb6StjPFAsf0p/oiN93AL5c9i5DuHaXNpFv
XHYGMWov0YJL/WYjIIG9AUO4Trb9Opkjw7NCYCfYdq/5KaCT9/cj7fua88tN3A0PhGxApj5o+3P6
maxlEIKlRxXzUK7idevO/DVqP6fY+4lz9Z2iF4nyf64L8fy/06NSGdATqQR5ldfVvEjIOmuyM5TP
ND4zghf0hISVjl6fEqAspLlJTCPTAH6YzNyekwgka5cw5eobq9AVp7udJlg5c5BVnXQ4mATYNrWo
EyNDNKAm3iloJfd+ymzTZYyGRPN13mTVWjOSTT9Uu4h23w0l56TYZirKV7JgS03DghUdqWj3lYgf
A2YpvVkfE+moyRdLYAZ6JZBG8bmX0l3I/kqwp8FyJYmJiCCIaCpICCAW9EgabGvF2jLDrSgctBlC
aQ3Q0Ag1xOglrDoeOrWzinQUUTyZdPUCPF6cvfbQO6JiF8jnWfj7ar7y7OiLYiUo2LqeLoZCd2+w
r4uosGfjYM/CQxl/ZvnH2IhOpBLfMG8S9fPY3mxelqPF+XJsrgsDo6u/L6NplfzfO8gU73dQKodG
eE2HldzEjqY+TKEGohCdQ+2WQNOmmf0T2f+nS97tntnIGXDTWLiP3Zqp12ItIUkXuH9/rv8jNGiS
zl8qsvl3D9aK0U2qZmRnYD841zAXTGZPzFXF8mEA9AXAlcYrCgNqjGEcic0Pl/8GZcMu+efydw8p
dNq1LBoRA7FiugNl/J0TK035g6NJJxEKSYSYLP9w1W87g1+uepfaV90lbiMtFjdXN0ebbeYlINLo
daPz+DLVaz9VLd+P8A2EjmX8Q0H33AWDLEz6fhAlwESm0wC+75DJwvII9SppF17oMxu5Tae7ohPR
528hXp3RMYz9ImxtM9gZ+kmfnZm9Z4OlJI7yQ4j88e7u1oCRXrrs1kfiJn1seQWkqvSPjsO69/Vz
sANF6kzGGYBiVtG2/DR3qM/PIQ044vansPl9+fHPe7pbDlkUUYFUkOTQmCIPxv5dyn5Y8cr0NP/e
yv9c466EnDVXs6yCTlijG73BmX6GTO5E20YbbjetBqYIwaMxl1On2F0ehG25apfDMtkaxO6pGdH8
0ufqKnuIfmCgfD/mRsEdN1cJfsh9WT+TrozWlVzBWW1R5p4E2G6wcwQp9aWUbTokDzQXB+qhtMfP
9rcYAi28tHaMVwIqoQh78/9DB7mb1651am3qx7FY/r5zvh0r/XOL9zW/KFSC0uuiOJEYO2E5FW3J
CrakWEN8+ul9fLtLv1zsbpfOxussk/qrcs6tx2cEj9F+wKV6Ii7TtVSfty7M6Z926ndoYIg5//kI
97r/V60xKbl6kEjBsmH29Fw+AywxyW+XE3Co2ipOhYfgKdYsbYWxiJuc8N1LfycnBSvi1A/Wem+F
m+g9+2TmHyJEXp3p8X+aVvc2bCOUp5/qi33Zlb7xgutk9hNa6PuA/uUB7vOddNRv3bUTV61au7O8
oy6PPe0yeOQU1+KYJ+8NXmi3iF4i5fPULETuKf9JJOL7Kfw/t3Ef8YZU6kutI6YEh9mcCQvqbQ1o
xnRKvDblSrErT37CtOpnIbfvw9mXS9+FM7KUXNJSGlOlg2oIox5acrsz7Sm/cqz1Zf2yfVt+Zvbh
8e9747vWFNNcbCtUqKTin0T0Sz+sCJJBuYnhBKDrQW0rW1C6P2y/qeNzH7q+XuJuomUE8YxmsDAy
R59eaIqtzfzvD/EdAhUjsv88xZ+c/stT5CnncS0Ks7W6hKM6s4uTBBAQc6rKCX5JgDdCmxlTpjna
r6y3/37xbxvhXy7+R1Lgy8V7bNBS4yqqGN1u2t1utKzFfmZbiPC6y9RZYluL685Pcq1Q7v7+Wu/p
y1IoCNerog6TlqWeh08lIvrRxfCm/pBSoGze9r/EbPQYl49t4s46/OkoJE2sRtuGbkQturdYhl2P
XQB+k1OejnKEZ+YI7XZMGOIaz9XNrdwK9SkeH+S+2ZDr6EKGZGYJhgqhrdmLke90uPGRLM+1ptsn
9bnXmE+jEl7MhQh0pPKmXoo5DTSZdlWPE6hAOZmJyiGv6A302b4wyBuwfQzVcJlUtN20diWQa9ch
GkYZEtyo1WV8PlSvxULCwnqravombbAzf+vMwRGv2Foo4wN/nnaPvqnFzDIGmiTywSzLgwx7m4m6
XO/r4fE6MIt/v5CeBRg1quTAt4DZiYqqQKGvZZofo8ZkPCo32ZAtR6M4XkvGQoAKhrTbDyJAg+S9
azcRRXPZLSsEqCXw79LVktrSmtHcBZoy1k6WrjsBm2heeS0/oWtza8ZJzcnEO81kLdKvq+t3pBRj
bB0ljsz6cphIvxOFMxpnjkA3zKBemnShAO41eerzS+haQikZzaNprmT6ZGFxcfXfQkUxkQQeKnVW
L1GNxbrXpJASLok9NZCS5I389EpYR/SkqEDPrEBl4j+71mrmHMVhkLFmkt4asug3XCiY6uAHHXlS
N3voK2C0CG3L4mWh19EGjp+tdKo9VHTiZpsyOsRIauW33i11w6rZaIO2iLNVq6VIMdAho0vW8iK0
4O2acx4RuofkZkcGpmUyFDQhdW9ds04TXmf/2YutJyiFO5OVXRWIvvhZIA6vNf7IAHVSp8L3yCpm
4KPTQy3iPhsftWy2JuNKQtmqcsO9CrB5JyAD9xxqFzcQbksavCX9S97yp86YM8ic1MBDXL9aUXLU
C6R5kD6dOqH4IlVXC3LygpUylo6S7pDAmHqfAyl20gvPWfGc3QLGkRVWnwyQbu/Xjn46Pzu1eNH9
scfuF/1QPu/ULg6HzdQxrWeqI3DXtfww3Oat2rgFLdbLMK+r0Bs6dgCMXZWxdko7k7VtX9TPavYG
nv0meMi7TlinJn7r89fp6CurckEL58pbLTSw4DEN5SFyG8lwpu46L7whB4AA3I+njgS4j1GTLbBr
T14lNGfjC6YDtDMz0XSmQUuSAUmEJTfgAhIEmAg3nhR/4vi4CJA80GPR6yhWkeYUrIKjmObxTYM3
LZTQt3+P13FzC3IHHaL1GG86WmSDjBDYqe2dGb9tQNqsa2s70OiUs5Sli7aSaSheJ/RBdDSiwDXa
0jHq3NVKAACw+8OLsEjki9vljoGjqol3Mc/e3WhG8NbFXmMtOlIDVAGhLOmdcwgT19fpsWtEcLs+
s1t+a3njEOU30nxPkzczxy+FJRY1MV24is5x6YTNRmcAOH23Dpnw6a7GT150XrwK/M4updM25PMr
hrIVveLyTaX3Jl9B4jWHssMlknZIJyXLcThMbyCgoz7913bKnpD0NYC1zkBZ8AslZdfd3LByWYgi
iVPHF0mnHiEtciN/p1zshJKmaGgnJSYOZeflhuznUyoU6R6VGWba1U4ud3KU7bq63FaV5puxuqub
6zGQE7eMtV0CkzGWRl9qC4cGosFoAkllqI74UIPIjwWfIKyyE1TZExlqFjC8oP4nV8W/hgOJFpij
8TLXGHBUgWIlMkFTvhIsJUuU8mWnsdKF37UxMr817Fs82wu3wlcIE2wRra+9Gm5oTFtYDKKFHmrH
PzGWL6Zon0Ko2aLmTaGxyM1jPlwtRRZ2N3NYKAJG2bd63mjV83T+aEGxTiJ9HpTDZ4bHq9oyr28x
Ac+2tWZ4dNZHQ15fFDoxzQ0dWt1Rmm5bVqjBELVoXcZdaP/MfP/ppL1L6W+ZZjZ5R4408Z0YGbkm
gEwI6OWP8J/vuicKKg6qiJsqpL+74Rm05UHWKsTDWOgSiC4B8wu0GMQP7a38CYT1Larg68XuUAWD
EidZfu2183jqMUziW2CRtSm98/F4DH2Q+tZa+nwxT8wM3aWN6In964fk809qdJ8afr2Fu9RQoaut
hLfhdn5U/ddN8TIivjFZoA+n2+bs+ZDkXpTPbYGigd2KsN1ukXVKdxN14Ke55TfGCxNdE41oEkk8
QO87n/H1qibXqyCgy097Lz0WOTnHMtkHy/gAJ3aXL6slZhRgB7q1yETxzBDluil245O0inZoti6z
7XVRgfPfyua8wl180ZyVNzqNu+pUKvSLg63+g9TgHzDY/fv7etN3RUMb5X1jXgtpxXxHDrPDRbzN
J7ykNPlC15dlI9L3Kz40/dmIh4N5Ww7CMh+zs4LkWT1g8j0Gn6J4czIlea7VfJP3xvaqjptgSF6y
GQ2fCeiU4TYzcpCnwbrOWmemIkdOgqLdMPsoMR9L4rmcx8u0iPCnfoppfBWafhwl41MITu2tPvWi
srwSGIZEnU8U6qspA44CVNfk266ASqjgdQV8JLktYyYpdXHUq6sXBcP8x9bdd+XO1xd216qZ5Re0
AZLrHzUnHbvK1JXyeQIb4vaD3uAfpu+/Pw0WZiYGycjb3jVsjHJsxqsA5ESYJ3B4jF24vcLKqTbJ
iSba5TU95Esh9tKNuBCfa0RI36qzuSMtmR2grHv4hnc+VgqbfEXifF32y9k82Ygrfcu0+IcCZnro
v93qXXyLqyqRbgW3av5Bn1+23UJbpRttO8PFfVuvws3oQ0bdFktxVavoW9nay08qONJ3QVaV/nlf
U5PtSxWVyEJZqAOCKX39KN8YOc1Gsm3Jol8td/5YhE7ATFhVH5LL8e/P/y3VSoWtLaKzK5k0sf77
0oUeDG2nJsqGN13Ljmo6cmgrCJDpYFG9HN87SM/gKVObHANVqPZ5ZBwGpTV1OH8FXJrTlXnzAuwm
BbzNUO2f13hT9bbYuekkquOqna23qyRczuJtB4cWWywDIQr6lhAXMTB6rrHYY+ptWpHiCb/+/nzf
IgW/Pt9dlBVu7aVEI149OwBr7c1rse8Ka5jjRbFfr91tf36LrGXqnU4z5/BjYP2Wovf16netHeqF
mVQ1BTgxpdyV1FDGQFI1JVnmgUy5Muv5oOZuLqmLBjlblUzi//X8GrbO0BR1Tby7AyPShDAIRjA/
q9fNhrTD8c4Ym1hHa70ebXepQbMs7VM/Pxz+fuU/Yp//2lloRRtIT2Kr8q8gEESNIJpdROtD2MFK
f5wEzYrTDCmHYJnt42NJ4bK9tF4Mf1RaJTvlXa4sHaXGwYp26YNxFDbXxeAnUDz1eb8zvWClvJHd
BYz9F31h1Q/yqlxqQAWcwa8fyg2VtLj9kajz7eZUZE2cTPwUHD3+e4fczNvMKDtjGj2k8/KlXDX4
h6XPkwPYTwjobxFM6pdr3UWjSMHppW7/XKtdD50dHpELAEYKWwnvGeEhQjD38muSbeJIPSY/LJbv
mlVfrn7PkKrlQO6VFq+D8balshy0ZSltwHP8fWF827D6epm7F5q1Qc94MJVXg4IzC4WZnDx1sdUO
iasAsGiB8yYzqynRys7RDKaOp9IoLlfqnt754V6mk+hfi5S9oU6mP5Kh34WHITZrqbyATruOqWcW
v2sAMMnplvV+MTuUNbL0fWWbsxF/NJAFVwxtwqe/38J3Wp+y+s8t3K+v2lSCRmbkPeUxTfswFBzN
g2zrAECC9v2W5e4Q5D6dRDsK4V+rKHsb0VyOArjW2AKW8tLQXkrGq4LsBWXqiyPEASifWc6xoRnz
qezlBf5w19+NAb/e9d25EZZt3xqRJKxpABm7aN8tlFV8uGxC1Srn4iKYX9a3dfWCU/0u2ArrnwRi
vs1lvry0u7Cm1ZfIbGtBWtX9UwZVvJpmuwh1/6ij9m2lwOpQDPjdZMb3AVQpsbCpTMYLzw74M0Qe
dMS/FuGyA0dm/UbD2n2Z9BiKJeJ5NdbWhIXeOvyg4CJ9vzX/cxfS3TgSplp2aY1AnBZJHb+Z5uU4
tVkCHBjrUltNg9dJ+6yT7QkZU7lM4zoGBnUykExcfsjvvqvUVBWEHia7uF3f34zWXttbEl3Qk7b6
7HMC/dyE31L93venq7CZwD9/X2zfEuS+XvAuYnRVnWUmdGb41Df3dbHzgchzeLlbG1P3nwZKPz3d
XR2qBFepKLsrmtxiYYOGscbmALqRps3UhilooM6Sz78/4Ldf958X+ge4+yX/i0u5NNO2GiblCrCU
NEdZymjO/v0q3+6ZL1e5O1z6QS6GwuCz0TS/Sv6VsgXvt+qxqf2/X+hboPGX7/Vn3vPleQZDHGXe
IU3Tk7CrfymrZnPBnfRy7P3xqV6Ju3yNh+O+XNJ+ZTCd2/Um2yDy/vfb+Haw9vU27r5k0l/iYCzl
5CxHdrl+7fZ7C3GGXevG+/RXilvp36/3p0Pxr8Pkywu+i4nZhTh/k6/TY892HSxbkEDaulpeluZb
vBrXdGeND/1gHrTd5fH6OGmzpYdsN8ReVRyRHt4kKS1Hq9hVm2wnLvo1whXxOV0XR6bXoZ0d8g8m
uCu9s7IjVVO4r+Cjlvge7gYfCA2sjrWwhD03LzczYx3vxFW5MfY/VSvfTfy/vtW7IzPQk7Fu5Uaa
0B8MuuXg5xThu5WqyQi70+6GtXA/iiyMzBy0ZkbajGb7JEX4SXSn8/v/2hJfL3QXWKokDesqyAFs
56tpOm5souQ0IaF/Mn3/6YnuKuI2oQxI+vbPEzHOwIQB8XVYvFn6A1ji29GYpmiaaRCeVdm4+zzX
omSOM+tu54srFCiiWv0yvbm5hcSihcqr1XZYMuz6TSvYZ8Cr2U4XkGSa1bZC0m2r+4kRx8jhlb48
1DjnDLfz2L0fqel+h9YCJHTIZJGjD+rT5jfbd+W79nY5R/Pld3YQLSlbBe/8Wvgj9gPOyOupwOB/
7ql/OmGWumwHFxe43Z+qo/gN5G31K34HsS16f9+N3x6ZmgYHVGG0q+rqXbi7FOjLhamMysf1OJ1R
Ac3XAUO+K6p5xobXH/aRozNpmnrvqnIk5DJXv/RMQ376+t+mvF/v5a7ADxkqNjc9HddjWTIrempM
xh0gOk29sLEyB68d2e3gjNmeeVuSrpJGBLtX/JDff1uOfr2Nu4DIydYEaVYiAFAt5KnwUlXYeo4E
RwrC50AGUw62+dPTTyvuPix+vepdWCyFWJKUbjrd+rc/WbUMptEtwT+DcDQE/+/fffqsf7naH33F
L2ePWolirFwAJDFzhPHJNOiH3w/G7t+XUHTZlGWczU1N/uON+eUSkWKqQlwmA57X5YIJwkn08xUx
fS6doo30csHLWD8KnnwQl/pBmGv4DItIYAB0/7ze7OqzwuiqlWxkFmKExFSIh3/4nTNMsQHzrwSL
wZnH1Ex/vcwNVG62qB03S/Fww0pcW8hH0e+86lEB8Ik8W7yZAdWFAg3GczxF/Msa0Sm0xiRPfFX2
Ug8cD35k/zl66dywZD9LvfATqTZ4jljBvBcTvRdejh3tZydzEzwUz+r2U0UjdHxAJXCyhl6YqOaJ
NsfXsIAttew+JkVhnLaxqou8cYVlhde81UzikF5701+D1mP+edKB4BxS3F4jZGgs9TVZBA/tx/hh
SLioJ+uL26qgw+1oI2+EyHIqd9LxFK2bo3q/krXyEa3pzlYB1o0O0Kme/k1iK7+Kwq4TS38wN28A
/q3gVffD+XvghD4hylI/TdTcmnmmueU5n5d7qsn2dO3dAuXcHXQPeySLn+xcRbfdoYZ45N+ljxm+
0I/yJnxK3/PWOpg5kmopyP79DLvmJ2mvLJpl9ZnYLUbd/BMxcCTh7cFr1+dx9Zo9I3duQRv1oZYO
89yHU5W9R84V6/jLtl7Hb+knNGYu0uG+Xr2ZyxlEUMzlbd1PGeK52l5zlB0GNFbje3BtXrknVEjE
PZp7/KmrGz+OOxjAN1/2B0dCWU/5kDAGvtjEj4utsAxHJ1zqL+VTseqWx5ge/qS+N7nGX1y0BuFD
C7i6x65q9zja1073onEMdE+vwHVhmDgMl9E+NN34/eajBs66gvbiS+gHVjxWg76d9gwNmzqO1RT5
zVJzblaNHN4MsbvgAev3l6BwTDizuiP64RsEn4Pq5zHO2qNVr6bjA1E7edkj/aDTo2l4Vml13kS+
8AsjVyd4GD5GqBwnVnV/s/SlgUnLiLAeWoRHHOz9dJkvjXm9iLe8Ru2kbtSjDOP55gjFWlgLK94j
dBBtx0pHunX8lb9H7JLJbj5yemCAW31RzkMX2W/eDlJZzHsX5bt2ZAkuIqTb4AAuZifVD5YiROIL
LZc1TzOby75ixSKakGQiqDwiZwQvxU68AOLp7DR6+hJD6lfhSbaf1WN/CB74kQ3PshOPMnMlPOIX
rZcteny+PVxkWFLKgvtdq9AxxaW6LPYI027fEWM8lBc+2KR/OAmVQXbKVxWPMrwE9hKwsmU4LUp9
CxyiwCqJLiAXwSvW2dnYKRLKkg0Yfb6o03nKeXKYRjTVaTbA+O3eDd/QHSJOvF9gLzj6ftJmZNrI
dvFfpTnZwZvsk2rdDsj1XCwUe9q1uaT30rwJO0zAG25O2onb4YUdOH0tVsVbcABzmr7x0RAmKSHh
slBsTz3o/o1P3q4uKCLifrg649+LmECCJU/mhL/P3SToehD98mrDUwKm16EWzPWwP9Ux8X2Fcb2h
9z6u3gG0ele8VYrNdWXaoj87gaJZRZvLH//sCN5+7o4AxiJ/Sib6p+g3q2lFgOUNzY7JzrBIYron
2AtUpMmuIbPxZSj32/gQLJCiMyY2d2UTux6xUHZihl0jmBPdTpfdrl0wCbv2D0Fkwz7JIld6Zh7O
q4krMOQWQJ/envY9+sUsbe04WqXXLvKthtnlMeYFwIP/rCOHNjeqeFVtyZ2T88+DflCe1c/Lm/TM
fxJvLs4S3XP4OJurx+s7tLJLs2rMl+6lRJMmYbmUk6rpR7gV5vkqfzdeZhcv9S6O+Sw6rQ9EBSnM
R8UFEbExt/xAT7w+h++zs7lN2KYgZg/JYtjP5hw0hGlzaQDgo2VTOcZJecbm5HNwjsjxoXWKEtKa
ReAWSHoiA7oUPiKOJon3KBA/lO2FzTjyMXMcO1tW0HtuXz4kv1p/APleXV/FB91GE/MXJlNYlgMg
8OODhhf5PvO6ff+o8Ibb95B1MtmCqURMqAdojCLlsYrt1u0d3cnZ8/p0ClasXJAmy8HL9vW+WvYP
NJceCkfxQLkhCx2tdX+FHA9j22zfb2X7YC5Vt6fBfT1oq8RLicHLbL7dj/NZY0sonb1nDJxo+7fz
cY7SYIFA30OvWBqGAPRsNoONTe3TjZnfUduMS+MhXYsfAyrRgnuJlmLqX6Hr47KZ7dsTOmJda5eK
JWd+9+sCB5HW8G0O3xCMKVCkLLEGxbnRlha98gUKh/lWKT6ZXxT7OiEx80vdLYAaKZb4Vv66DY6e
zbN2gbAjshSuFK7QujN92BnJOZxfYI9aEwuq3rTNQhH3urjRx3kO+S4FUgMNxRp348uwixb5461m
qpI9c1jqW+PF3GoLcIGvzRLPnJGo3qySTWG/9F7nigjuxLzAR9Ge3OpT6xfOWO7DL7j0j4cMAdzB
mVmBq1ktzGxXmGd26tS/jZdoeSUuhap3BRn7Gi2aT32Zu/UCecjmkyESwjHP2i48hnNjLs2N92lb
gFR7pRIp1umjdpJRnZ1lHovANRkNEhS5uO4zDnVk/3bol8JpOp1vG3Q4ZEArvvZcL3S0NU20XI81
tYVk5Xg7P4u/kWXgU6b4fXee3J1lOIhTdAZs0ngHAFNK4oaSPe6FVb+cwPpuNc/fxdqu5pl/W3HA
83e8u6KcgJ+XYQWirZ21xfU9eiB2M2VA7XqpLGb7chO99ithTRLmY/U+7sLcuX6OzwUoHRKBTbaA
8LGqjjmybu2c4walu3FrrmcuFHl4sC/6PlctU+PeICQ7w0vrVfgvrAPfmLMl6xNFVv7bgGZF0GzX
qj+UVis5N/zynoU5ZEMnTJ0MDIljLovFn5/D851GJDbwwjx46zRbPYpbaGjCqnOi/dhZ7Z4UYInc
MKGz81LMS6iCUhvxN46h+I2yYyGcL/P+oOISeRz3tWec4ALOTtGinWauwabmDAA6jTxn5hle16Fh
z1TSHUKL2EkQ9UcfyX40YibtTxB6x0lSGOlaKyf9ue1TX7KU3FbW3DwW0ONxWJqn0s0RMla8WnPF
0e3OvX+x2ZB+cLVUMpTLQ7e68TVP3RN4n9WQMBrgEMF4sXTiFa35lAbOcBh9EerhvKa89C4LabmQ
1uO68KKdcZT3/T7w5P0QrJBzMVnyD6qtYBG3EJ4lB8kCCzNg6xKjI6nNgTXzZIIbop0xkAAJrjr9
OPPB2pa2Wr0aOMH5YkhBR1b90XmdI1jK/OIbx/S1m4cPIcLDA0L+MPIYEg9oGfcv2VMA6/gI4qc8
Ia6wKBccc717/pMcjrkFvtyasPgIjmTOQvFu7J3kJXEMIIunAtVokH1kgESUY4YPC2cv0JsZg9Wz
7FZ+4sAYO1SV1c6LOYTWp8tzvcpWIkqzkTV76CjlSfHcK5d8TI/Gh+JBFn3tGGOHfvRYf+pUElf7
ieB2akmoX/Jkm5TLXEf00Ia7oM3N36kbv6IDcXxn5lueshey+6fCUx9+1Q8IzzjhXH6bhAvjzfVF
eCPbo6CdowuRWiVkTKv4BahvkS3q59mpXSOqcqgOgOJ+BWxjjlJXd4bDb1Jf1vG0VsZVZKuuMp9O
3Vekqfg4zRZ45BQ9br8Z1ZYv43pykJanDTx8GE7+3lAMZE7pmMcZLKCzSZ1EhkE1i/zKCQmyX0RR
fHzRjF90pD3t2rAeQy/3pjLIPOjLyYfXXOiOvsYxcMI+TrK95hov9EO6LHeFM/Oij2GR7Y15ukyg
w2PXaQstPZELhjSbprLeZxbTwGgdPuWggZ9n/dJkab2oR3qYaB0DVMC44IO8CrFSyTG3ZoC6AnoX
T81T/j57Edb6pqAqmMIcBdxDsGeXA5RF19skSyVPoawhP57HS9kt9uV+XLPu9prFhxwsT3en8gCR
tSdzHU/hjrc15fd7czFz0/XwqT9HczROeZvIEbMeWO7d+eoP84IqwU2X4/xC2ofV4Uo+qyd1F/rh
Q8AIg/U6YCJgFQu0vjgJMddCTtQFaeuS9YeOvm2oQEkAYPwuRHdcM+lIlgbphIxKXMZ5IcLWFJ6H
hf5pPjaHy5EShZY5tebj7FdJ2kg/dDW+v6fbxsZhdaM6BAULxJFHguvwHYppNl8gaL1DwxVlDrbK
dio9mb2t+GSLiNZohMUjB71FwfcovgBHXBiHGK3Xhne/S9eaO9u27zEGnuEq35p+jQu3suIkIiNN
bcgVz+l5nxOcwPtOAUiZUyOh+CO9BwhixEtizMiUR0TSJztdNjkZXrXEE2mR9BOJ5DCupCdS/kcJ
3UhyzDl6+m5rRd4+sB5+I15MkZEST7RDCobZmtn5RkIaT0E2RZonppXyx/sXtIPe42H6wi4rELy+
QIOug+Yv2yqI1CNpwQK6yv5KSJXtfNmr1o1AZqJLFGGgmnB77bpxBToGCL+RgOoLc208NA6b0Wq8
AQxbh8E7aD2/dR4Pgs/b1w/pVmfFBf7Mgyljz1x5EXhMlukLKOydgS59dxrmrPj4YSrrCX0O2wNe
tJM86QvNHRBiL7bdkdmSHaxvL7F/9fJ1FaMNVNspJhqdn3vNokaEOFtpfrPOjrKTLXMPRfKl4jcf
CdnJoqZW50F7a6SYOJfujdVuoZC+4reK++iRgGKeAcCgM8xcTViYYJidEzDeXf6s7yB225m/fCnd
0b6RENRubYX2GtrDk+rUqHiqXE2niDnqK0xOt7LXOCFa5zDg3HojiozO049uq3JyQ76PnHCPaa9K
wXwWO/DovHxyalT9qY2IpVefwwyF1mpBu91XT/2+IzEK9qhclZnVODE6UciIjavZtny67aGXou9b
2+vBotqYcgGZhRltqwXSgXv1QzsEEaBuS/1l1Cz/2XacNw/BIvX5NdjpUeZOOS4jRv+Vc3cfPiCP
z/YIT61dLdB2WFC9BefhKDxovoK8NM1dnrl5CQ1OWPlXEdkBVkQ3S15AgLMMSJKprzKLhQG/uK5x
VndYZCxIyscOGSVtNxClJx1GqBAf0Tk9YmWwCV/JNJrNtF8YstFIsoJzBrN+26269/C3MHOCxfWB
E+jZJAjqy9Jj06AmKFrBuvpAKshtPJ1oWlE8xI8967fyyX5mSHNfFun+j/jPimzKgZkoelDgkKAS
fn0iXL0u5uPB2CgbfR0jBNssPqun7ZOyMdC959j2ZzNO8PxIZbGhJsDBdQOBgfit78/P1aqmifEe
7eonMLVe6apnfY2M1YvhjltlEyLvA+l5q62Up/6I5NA2I5v731oxtN71fcxbGR0pthQHHS+qm84T
5tKLSDfkdSIHSXNl3s1R/cotyZeW1eJ6zs/jMlwY/sOh9hTLDc/0ijxteeqp3GlrWS8VvYUrgvzg
lP0Cy5juMWIZdaybwAv5vvmD2TrGFh2FFq+JPeHP684GunGwrzt6bdPZIKGSPpBqKDC/V71nsi3k
s+IT9OxiNXutXVbob85LouxwHlD0eCCUTN62Uy6qHTVXtWCNoGsLdgDhlpzNetLQFCPhIr1Hei50
lojUFI+j2+8yF62D1AOP9T+cnceSs2q2pu+lx00E3gx6Aggk5L0yJ0RaBMgBwoir74fcg5NbW52K
6KhzdlRU/fVLgs+s9a7XDFje9UfLldvThxKBAsbYcLB+U1e4Nkiv5Yc4LXbnUTMXZ2e6womGp0j3
l2Go3R3lH/osZy2tTdccdbtP9rR5NgAMmcm2hgdZMUQ7kW6/dUzJDFcf3vBAriX7a9os6plM4J1k
Fx/I/Yfp12VLri7OlsAKB0I41BkDBg+zk8LT/GoDC2cQvBCFOVLQHP1zk2D6Je+2s+41ou7z8Nry
kwVEd54CIJ1BLAeFDfkIIfsn7B3mh95lIXsSMUClp/U6Q+ZT4d12h7caIGTTbPY8AHNH0FwAVD7J
XCWQyPuqNiGPk0WHW0Y/8uOxyUozPZ5+/BoHLYZa1Qj9rxePaQb2y9NUGh6mJd6oe6IcBuaA2pT/
amEOYDr1jJ6Y8I92rkc9+TOrnS8IiYMWo/0Mxtz0OKfooI+N58kUY3NqTGYHHCH4vsifl5trreOB
NUeCYu50TmSyzcdKL5opPe1rT2JOPOjq5H2/85jTZxAXjMMYP5n0S2cXoRzgWlaGVT/vE7nnA4NQ
ike2oAxCEDJpcQ0M3E+h6pTuR1dNULP4uEJQSCp2OyffWf6oujCrcbg7zzQsnCtqXIk9mixjjkyZ
mm8q79gqM8Ev2WSkLF3WV94WYR0cYQ2Pjhfbx3VszEPgzH07uA3VyUp00s2Jzqpx0fz+4OIwgqaK
1x040jtrOMB3bB6+FGt9ZkwwblyCziHreBdBPhcRt2LaU4b5FLBudqF8s3fQR2U/9OlqUFD1QWno
zaNOFnpO2T/tAI4e7X25vuAwMywc0pY6DWQIMBEOcsptfpebzLr1UwJ8qDNzhZd5PwrCVfFyIall
/hGvVfdgv92GJyc42eKSC8J6iwcRU1xhA0MST/JZNOac8zkgQaxNJDzOYZvzYAfyizK5IgMZr3C6
8+ijqFbCCA9mxmdBoHMFXpy9aqfkeMguIpQ1Vjw2l2Wn7u4Jg2Lb8Pd/gpaDi/SsoD3Y4VTme1rU
u93TVbE7rLlUb1NrDI2MVJKuRIQzMz6Plb7kHhnPn18JHZ3kWzBfsEKgmr6G+QZdH1Y4C4uTXfzg
Ij95ac0xWOxYBQuJEgSkdapzG7w3ffPzNmvm8agzb877t9mBMyTYMylIyTLtNg6I8SKIILFhwuS2
y3Ct2H3ROxCE3V2TqfsS86wvw3ZS8NJ92SOapN8/cQnJyys9PNDRS8RhpE5L1p8vjAtsFtgKM7wN
oZWOTXvGI/ZV9zjab7qrxBrzo/stU0e89xzLL13V5biyDJudx3OfyQMCTh3Zg93b15eQDkeye8Yk
cWu8XM6c7GLweRrvxzpfAq2NdHNaX51WvbfktVhex4ozy9yzZV++yfzg5TCnpyfsukJ1GHKQZoPL
hvAxzb9NYbKFXIxc+tiM5u964sdr5IThKOzjnecaAXa2HI1HRqXZ1loJnxrlnEYP7BiYHPQaZwS6
x3xCcNeYUlI2gRqwVLCTCsKPnONXn6TbIqjn+jr3oisVOwg95/llDQvgPd4aI3NyGh+XBa7KZECZ
tjJXaQJa3bVey13rx6Pau7mc4h4apnnpyct0EDK6Pfjp+8mv8OsdYEQ0lefC0FgBlmAROcx9awAs
KfjG6LaQZhKjmYlKSg4Gqz6pbB4WH9+YUUAQ/uc+aZ3cZogS9gTvwsCBWu4yTgIL2z3Eh5+w9wmo
AaMdSUtzDZAp2tk2WqbL02v+mu7aTdMrvcLD7wvCcflC9iyKaRiiiPm6K+30RlAyAQM26RT8hrOr
9t/yXgrTmCOdggtl5EfOnovphUpcOeXEtyamMBDBDGre3HF6NtF6uTHtvk84D1B0CmeXWxRXSRcM
MjhyMMedDyd/oH63aichqcTvgIi86wLcti/0MvfmXSbol/pHz/5nu6ejcKnMIzZ9SO1f0kzhFppz
4lqTKLgs2/fj+trfZgOGQS4rxRWCbkeI7vlF4KrnjdM1dLvv5tUjiYVQ4RXaJYWFLDgMixySdz+u
B1edCmNETrbWGZa/FaNTL/aUuvOOTd/NCYZSdD8yNtsMwbfhZMnCmZQehWS/80ZQuJHfra7SLkv7
8E687Zq7J7PL7QVIRufuzt4l6s8F5iJ8AIavRm2bC31SbuPlbbvXHRDGqHMYGwif1upmn72LT8iD
vGyBn/VXhZVR90V+jORFco8ZGw5GiW/M1AkdvbowT+SJC3TpGO+MyRRplzvaRzw/rT4+ZzTYgGLy
mI/r80doPH/Cs7Lp1dECc5p/K3uKb65yp+jH7/rCGrAIbRU4be+IH5ZPslT/NAbn49l3Hr2sw97l
yPI5UhlbQR503E6UdDWJgSe7M8HzRTZD7qekLDXdrOsyv65zMOntmleBio/m1aGqsAJSAYcW5Id9
gCxsJtJxSa71fpk1bu3scZNEcJavzXds9mbnT41L+FPgginESQtesqfnVlZKvS7zeR35Rtqvzrik
3zxCYU2iwyZXYoUItjp4GYLawruGk5ME6U/o4S8ahQx3XU3y5YQmxHDF87Qs/bMQqOFYPU/3h0BA
0EDYhoUpzDATAiUaKznW2z0tDWS1F1pT6zwJudQKD6PZHKjk2PVjMg4KDphcsQv75YvIdHqal9Eg
0wmL4m+JUNehutykp6mcepmxDg2/AuYDbetuuPAF5Sf4Otewzqh0HINhMAsIUt9cCahLwVosCmrI
g3Rs+VI+j+i5lfdifhtjzkPlMekgQUrA8iO59ZqFT+U/iebHV+DxNBjoiatty8nlc/9SDW5jCvOh
MUx7oKdyQ7cjDuBnB905IC1KL1rVH/zT/4rHoFRz4HwGgeJAez2WHOOmy1TBvw4NJxpcvw8b4r0Z
UYGtvya7A+AJntHfaBq4STOP4MGRTJoXZ8O+p7PntM3VT7kSEluluAB9e4m966v5fpknr9jvZmAA
M21ljcxF8pViWAPCOI925aqaYxjLFFkYFn1rxpq7vJbLPegJzR6lBeVJ6zTpIG29G8BMMVA/pNq9
aN71ZiOoKHYqzjfFV+Y324ZsyqHRexHteMnpRmd27cMaIEWi4WQ4TrtLKCe0wHSsfmkvQ/vak1Ra
o8VrzECQsUifDoS+HtumOW5/5Dv1qkCfWhodij6IfO6FCQ+np4wPm6+4D27mXYfs0kHrd0hDdzHU
wws1BLYGx4HlM4SzrdH5+zAAL3G5qL6P3tUX36Mpgwj3+kFjJCMVdfJv7lEGIqzsGUSDgBOIVnF2
AbsbErrpo3Gkh0UxbxeDlxNDs5Vqv8WUDYJLsc1t110i7LbxacygkNg3YqV4BQHF6/rST9HsgSD1
lNkeHVrXEgDgO0LApW7azbqYRoqLKsVuFwe+Nb2qfXXWzc+ZLtCMHO3Pkhlq4lqDyzibcuvlr40v
js4uu/xF5LpeiJwG+Oq7bURPJg+iNUuLC0jt5+MT18ULN59DkOA8szfKy2HNSpAXHHHVS9hjscRc
Hief4/KMl8as7JtUT4fVDWhVnVDB6djhr+vtMOwxzezOjnTK0MWv61G6LfFT+DlNOP8Krptx/H4F
lJYDC8zq6LPCAIbOaJRxoJQJKwBHpuTN2I30viSkSsOb6RVb7aXUXmuoe+aqAOu4nQbnyrO0mUAH
EgW4lCY3oi5n30LtpGr/VrF2HZPpf92XShc7sMK0z4l3o98SHEsjrMKVlF3TziurR2ADPoAH+A/0
EbITMatPORs+ympyeFVSKB+IgHti7hcIkPWxWDgXJhva8ojCve5Xqt1Eg1xlvjMvLE8tnCtpTlgn
nhDwu8lXfekx44AVkrDT8dWpg7xmHOTha4EmWcBjOLKvddCE/Ytgn0svj4fH0KEm7rDMwzj2KOvw
bXjJttVLPT+MUltcGJz2r0e7/VDnrWRLosc1w+T/eFvg65Anvet5fah6MXP+CxSSklBChE2okAGu
rpij2ThHpgict9dx46efoKUugl37QnXAZUMBl4yTsTLIwGwvA9HXVlBZqu7ruhXZRF/RVH7P2MD8
WvH9NBZWcNmHXRnIbTnPiGiph7zw05c2K0hmHR+/tSlSiXZnLK3+ccuvwo+RPEuCLYkONJgGu9yr
jMJ71ZzKjOQErtuZNmg/6wDAkGUxAMulZyXKzTuMuWn2c2tW9E+7dsn8Weqp5qre3raYO4ijoycP
v+Ml4LX2kuEIY9m1LxHGylR2KpXsL4zDs2RVm160FPu3ARuNvLt2eobII7yA6XIzs3n7eNyPiauw
NZYq0/oxAupZPs48Cr5pVzMzVWUjFP1oK5CaiK1i951UPAQ8dXjyKVnXxVAayBPoD2Fr84rjd3Vy
8PFh4IhJ35/zhn9UH3ccMkVXNVXUieA1JPlOXVCrcnuMdasZDmFh2KBMLuStsdFZ0+x2mk2aIXmG
9A8/k2yG6fZUsnetB8WHobUMXg0Xwn7lJ3f/mo5hXU5fd/xdjQuzp/s//i6t+yPvof+6d7BiXk1f
p97gy/e/ZoXrz/zZyZ4xlqRVwTnQ2aqrWWX7e/eL/5AYX+eDxKI+VqLcUJjjrIM1RvDBy8tkT71r
T8QReCHet3iaOhO6UdkGjeJV5HbwEoDuut/8c2/P5/Pv+abs7TbuJ7Wzs6T0ny+XTyQ26gNCHqKp
zvha5p+S1ikwP94W8Skq/s//kv531pIAnmRZOb0StSptomQQbUUK/WRdf8tpjhh/Qi63Bgza+Gd9
1IbDk/Zant8OytpqRrfr2MTJxJqayI+z7a0IKmVq3MZJNpKIccqIeMOzfmTW3035Wp+Q0s9O/OfC
PKE3MaYhs0ZpcE39xHhCtJW6732/SH7/rjtKrxlHmplEJG13Eq3Oez5zLCceZTMdMuwz0rXygHX9
+ynqd5+WnetLZHQuV/A2SGDJ+/uSW4YR9+5V7HkrCknv64tlQkH6uj0fCBi9kAYYM5V4Kz8D5+L0
n7zXBzIJVDGihqm8okvkQ/z7tTZyLRvtoSbiC6soJDhXvNPVUUMR8Dff8pEvVSe/6Ri80C1VsVtf
v9aPFZ0wqDmUzaiAymS4DdD7qsJ8j2sGxsJ2r2JfbetFYN161E8QWLlB4fznYf//54uoJDSJqoZS
7P6LFOf9OUdylYykeCTkY8vCJeymfagJRVNx9KKwCa7gttGRwHXsLTHQ9K5UtnE50bSXKN+Wheru
k+qZhFnqSOr3C9HSTBz+FRipunn3gEg8jY6RYDbD8DzZQ/k6v2JM0cnXYTTjTqvD28Si+Bo/0SQ9
2tiIuw1RM01sG5AC/fvFmOb+XGVHTVsxnN8YkMtfJddbnLY+wOVgF47H3pS4FvMzdnykpiNHtgOS
b0eTyHGWeNz3SKCYz8/PtuWP6d7d41DJrDIkloqhW9bd17rq4YH8RaWcSqS4l9+5ZRdBamKvyjST
8fvGuPrZhV7HTd/1m3veau5xmJCtMhH9LheacK3Sgcxw66b0ht0y6WbASlAITicH1xyrPjHJq1To
iQfcZ3rMJg/2Zd+TsePGySfGmprJs8m/rewTnIlvRsVEM48k2WUo37hx3TvCnD/1T6XHwJ3IhH3b
o02l/cry/tX0qj7BqR1mYRD/xERModaiEgdwC/vGKyb2ywKcGlzRWGeu8CpdOiRsF0r8MRsV96sA
3XCI94sGkwmSu76qZ9JEwNt7KvkE7nELRLa8jOnVdrdPrg9dcoHVbP5C/erQlIGtyMAhp5sLneb6
Tpe7gA5xQMK3t4npWkYedQ3Ah/DSFxkJHMfVuHnZN7Yl4onJvYIr8Tslwekr2x5K9/sHEjI+h5g2
sm0a4Gf07Oj17D78mjn90ZNd+oBsrolE8epo2UlGVe5uG7OQlIuiWvFI5Z2awoJHeK0WJkFUVHDi
syzyR4cTmb+6IkmqIin/PRMw6ZHDBOV+Xm+V8E0q5id9rZAdd/FyeEp4Sx2SXaxcfCwXG1Ims4C4
B1upRQyhUifG8uDvQ0oWH1xLGksfT3BOA0NW76QGWaznYps0ySgLwW4utWdd9zkl5zKMayeqI0+6
Rl+iVg0x0r7VbwkSToQ4bnqEjXy6DU6sQq3M+wSK2NcwGVfC29nc3mooVKcbjYDpmMlQv4zx+kK1
gCdAan2qzZbmEYeagyL6erES0HTt/dP55kVgBzGGVFchQFJj4p5NcxsKjXts9o5hgEUfDeyEiaLJ
RVflDyOAlSzigy7kyKnm/Jzsg+thiqoKk/2d2S4sqmGjbJwsnqKHHElnHbJTOtBqyATReXwxwilP
wIEVdqzH4X6U5mP5bFvHwRUL8FI2nchqZ81Z3J4i5qtahtMRATjEkaXU/FkxtdqFCRP3SgBK0Jgr
VaCQvbwi0cijaNpUiS1Z1hue4XbZFH5MaMkhjyllIE7BFTJaenMSABRmQsq58PLqWxb6jW7hqXzB
wfw0kGMTVmwSdHdEVNGfXO0QwYlQUeuWdERVZ7iv+zUo0aWVHVJajRQc4XxZXPdETZ3HZUylln1p
LejmVGaCUdc7tVqGwjo3gTQScz/s/hfCqekd+YxLe94eoZqbMHbyy3Qv7tRIniVi7BxFL/rAGAwX
rTdBkzwbrweoSahHq2xZYAmlzc8Q0q+rIz5k5xK11w2ujsD0264alAOYRIzz88c5prNlQYeTmg6s
JcszQt3DTOVSibSy52WOr9hZs5xry5TgBIvGVA/9CNCk+w/C6FWEzxcbTqq3Dq93fy42AAfti1w0
o8MNimWVp7zZK7ZOHV4Yun9vlweyLJyMDY3NKxkYNdzJanVCBSqukHgkNtP4sD1YZCtAh4fgwnHx
90dZD0SeGmG4aM0tBV3WvW9zosen/XnPdQmwucvsgQcpvbFX797u9s0V8QqTFaaS6Ly2o1fRgWG7
KaCfjYZdTsn1I+uhSdi7SkYLxYK2PbWHLouTOMY03Mk+zKuz3UI58Q3HB5wk2gww2j54C4ZV28P3
rPfWW96YCMwjE4jVGvTXTo+Zw6gYvUTObVCvEhscuP/5949+dD52h6OBv5CIg8J9jWDFVmulMZ1U
dJ6F4MUi0QTZ6TisIX+IVememcBVrTVNMvMlv63PelCQzxeBHh5byRMqR5Mn+VNv8P/H19JQyCkG
sd3G3XsXLDnPZIwIRqxd6wCPMoSKDo01YzBj9S7D20c6YmhzWNTLqtMZ/P1U5K5YvytRdKIe6Yck
ssN17U4RVSb5ualvarISfTXQA+QBAbRScNXSg1QJIRDBxSBjjgu7saf0jp4wyJ7ck4+8i3XFUiVT
M2hxdfHuO7RWvW+EvQWvqsL7/Zi4lab3Sr3ybhX0Agt+DEHvJWQSFZL6ng0rZMGhNAYYIXjn6KPz
tLMOAdJsN2fgQv4T3m61zGjAQOTQvEjMDtN0nmblKLtWT4o8+cEl9/vL/5TEv3qC6sSubkq5sx2l
3X5bNfbAv9pQEJwJhiH28nv+xO9A6arG/7yy/3lcP93gr0+8xqqgtFojkm2zy6+xL6ZXV1MktxXw
dL61RJMTGFdpgHFdWIwCTyVlaHCSYeYhRMMUNGKm3ikNr0i1UhOifl6sOue2zliiUyIeu2A9WPLJ
Uqd6E+EfwHsww4OHs//gUDELvRRPHuOjFlZXRUlkCciUxPe1Qn1QTokWkSBfY23CaAdQgSCzHphM
BEn570X/SDX3rw+7Ex/WtVbE0e3H5HfsjtXegcytZnt0rMUiEe3u9fWcCe/uSuArxKbhfG72Gs15
su6lR3uP494ypc6TRrPu1v3JEHPjEiLvR/KL1r6qOOtloDIZLgFuy9Kh3xIvchpX0mtBdtTfD+HB
fYNnv6Zy2XAsWsZdFx9dKutW0Tr/xCleazQBvcQU0aR1WUx/f5T0s4Pvl+zvD+uW9K8laxlxbUmn
lJHPVILrM78IXWIN6criIDsE6FneZGtSiGOGA9C99yO5a28og9AQdq5djJSyyQHuaTswhtAuKVfn
GrRc9S0MEmtQb/Yz8iZQvAD+M9HeLwmzG3d0ESjFx+C8umzC5WET07C0Qb4pR/nkovjkh8BBme6/
iRhZlJmNv/Q4GudDEFvylpk97IFG7XoUzwriMsz+YRHNTL78UoL1vd/U/FvwNlzCauxFYqawQYPd
emOrQ3mY0YFMD4H6/kzY//C4+f0k72pqIZLLOKoUUjA7GhFyxdyNzcoW5KsTUWFr7czEIPRaMVqj
NtKVJcPicC0S6wO+3j8RrFHXQLon5ll9K90o1ubvd/30C97trYMQ769CW0i8S21qkIlprku0AS1D
HvD92j69Fx+SUwHOAODDz0L68WRlmw/KGxAazQAOMjtQ4G5fxcemEogghqEszFERoQSqXHFDkjac
Vsu+wXrv8E8MgjOqZwbSaF5vziZj+FGjqiDoBTz+MBL6yrQOKk/3O+Lr+xfzOF+bXMWJUcW0xfjf
BskmnApz1S7dikl406M8dbFx5ledAibWc0YOTNeQbfRxoQeXIoN1z1gYn1FIM90fLBmxQzyElPD3
W/jpLf+z4Yjv5jQVJY3m698bbi+Euo4JV4g6KYIR19PHbacGS2MYy8Uk7VveObCIepqncy4JE/3Q
YP/dBtj1sIWUkREkfVZxOypgDuGbc34C2MiP7jD8Wig5qHgMTbxzO5DkiyBUSSwPLeCpq4hpRNSM
Kl0c4kggZ9mOgLGzClkMGA0bf4cgrtT0O4vYNv4mPm53TSdSsRYzc1BigivW+Uzcq0MuaiepK//v
h/nwbtJkiagfU7SoIO/wRUOsDxcp3SvjuuPRp2ThdGzq4iM7OiqzwSm0hCdL+JFKX9dk1aDfNWVe
1N1HdkVFKTQJ1OZO9EcWfOduCceu+GBeqb3pqMbGZs/6fGox9kBQTgqnJlKFiTifanfXgrmX2+h6
wnq/YUTCpkUHdBmaH5X/7CRTH+1STQWxNXXCQEmc//cSbdtr3IgtdnipvRuOx2Ywxufv5L4ncJxJ
Dmd8AVjlrlZkNowYtXZJxr3D20vv7U1024IJAr7KaFFQTkKAWUbu55N38OiC1FQTIAW/OlP6qZx/
3Vnnw4kwegv4lnlcQJAZrDS3mf29tB5ARLqGIQGFtwoSqN295iMGqCQC1FKHl0YHgvpyyZUqQEzI
+KY8eWp4Jj/8UTxv1SSzUKLY+vdDr6/7qswqnF6H5BML9hQxgK3XXSdty5pD3ZPYAGcX5/v7MO7S
envPnqr0aIH9k2Nj0XH8p+HojGniyzWXhkSlUY4m6lrtlC/RR4ETcxpN8A2Wi+rJu5QenTe6jgUH
DQaYnNq9iF8vs8KAR9Yi3OzAWmEPkDc/pMQcSgynsikI2OSZf5706EnrFm8XXFrFseuur0vJJToV
Z+bcBa1jF7h3bGBVC9h8TEhCjKyFJgUHXE8wcFc18rQwyMfzA7+sVD448WX590J7+AAMS5csteuw
dPFutxWWkVaRsG9wyHT2El7icofOc67KRzK5dqW8CUtf1b+kw8bAzUtmFv3kGzx6ICT/dpCoYnCi
3S09uUrbVD0p7fBUkIAwSToLdABIMX2/WXs7aRdHa9PAhrDWR2tuMnRVUoz5kePGQ13LnywIufu9
9xfk/3wbQ7x7PaasHM3b8YLyYXkahTe7E7YOT5+Wd0HXc5V7wqLjl0QjaV6OzIRFgpc+qSPDdJqs
pSenwCNTMd1kbALso4Lh3veQaWPlh+Mtk8ZdsXumSFjtZ6cVHBQ39qFDja8wtSob1y8OwRyq6t9v
5tFBjEUPCVPdnAK0+t97o6xbNb5WeC0qaHFOAV6LZj4/PLN3/QGw/vPEGQ5hX6cZimzd3SwiJkqV
fjGlIZGw+0QM8j2KREroymB0jq9sURX9UMJ3+PyZM3k3M6KkLiRg7tNeSqHPglBPH1LCHCSiMSA0
4u+n8BCIsSRm7WDnIrj8XckU5klx20v4IqknBJvzOj+51ekGu5M6O2zsOsM0Xl7tdbBU5u3J2wG8
+JROjrdRTlplmvfwV36yZx5dDww26c5+KqUfgP3XqXU+p+FV1HVpKFiBTg8elko/JjyPuCQZTg8G
XU+eQfcO7t/R7w+8e0fXUFCtq346jg6fImEflqfdRsx8JEbjpJ2Jrt7Z7dtYL8C3+PujlUfHw++P
vjugTEG9SZeiKaeXQfkm7E4eI1Xwt8Pn9UrupS8yRW5dkzAgSCUkqr9LsJyioCPWtd/lMmG4Kbow
g3BF7rKrXsr3I9wrsthhRqyhxBkQuW4jcfH3t360dRgIwyigl8YfrPvvf72gMtfqUFdrcViFud+K
PS3bhNpASXLv7895iFj8/qC7++um6KfW1LqZOzEtLfN9Nk3zvhAwvTFdbYH3oxOI70vzPd0tyQT1
vy0kLjDE5k8K94f3CHeIYnCEd8XR3bkp13F1SjIN9itmoK7nTeEQ2Qgvdtfv8yD2nhXC+oOJMpa9
//N5d4fTsdYPp/pGwaLZyhQmnz3OGPBWo47Do3hYGIhUx/JitVoMsKj5GCnz7UuoOC9bLen7Ju1d
iNZktn0R5j08SakVBVh06NUYISY93E2msQeh+FMNnagzuSiGeNBkfWS72pPz5WFL9vuX3J0vZqKd
blHRaLihjYe3nie8rw7Ts/MVepVjpPYWruA66M/74uKz38kpji5MSe3z74X0sPHqgF6TEpB26L43
Nq5KEWrS7Sd4fTpdLart1yx1RrSukyDof3+SbGc/e4kPL9vfH3q3ehsrMdPKkJqh1aGOpC2LCPDE
GGEA2VDXiVUQl9H08gZKllq5mPntm29LAZA6jcOi8TX8Zwlr6UJDyoPQF4v5AX3F1UIlESFZTd//
fkbKwzWnGxbDEZyWxZ9n+GtX74vrzSguGFXvxtNyMkWRGbQ2kOlgsSDE2bdH214vSGzeEsk7U8Gt
oYF/Pjv7HxUo1q8vcVcuXRI90483zMOqcI23IfbHpTn/+4c+ClugDpNULmNTMpR7Jo+gnEW1KWjB
hu4u9DNbbNwS0Mh5x/f4hF/B2cHUdTXdLyN79tWz0bfmZFq5IkRWaBPL3Gcye7ODQy+oJut+f/P3
13vYKlimxjejbCdX7+5KUC3hYCZifRxV5tSCLmxFuDlE/byYkYTgxPWh19L+NXv9SUH0+LSFRiLC
KOL/1btDJ77K2VGoztrKJUts/5mP6p67O34Px6+xvbjaH8brqMD5mhBBRlX9+ZOPf7xHf3383Ulx
vAkE0x9PCmfeHu01cSA7zxvYXx9bImM4bCc258STh/1wEGT9+tC7hx3Xp+io1O11ekBABEPiigFK
aE6EyIVPIkylEVo37lIf5VBd2ld5qt9mWjFSegqzfaSEzK+3T95/1/3+pxr59ZXutgDet3sjyupy
WmMcdBlEfYTn7HnPwvFtD+mZlpzJWPoptM4+SL4ikVSiJ6f2wwrMksEAKM258u5WQllErarHJMGY
0L05ldNOME3/SBZRav/9cx/OdXDGV00CPIEC7qme8fkQ6q2MkXRaKd45+T5YLRZQMCePEHUIRkvT
n/ww9a2AN3PGuV+R39oShdF+SCno0lIKNx7KrsmRVbZFEMYpzQRKNoBg87z9J84RZ5aorwiKazSV
b+r12JLOXpVeXMla/P17fqCiu9fXga9EbxgyAMe9dapiWfKtFaJqasgbtVxcrj2G/WGXwDYP65fs
soYTk8NUkg8yqB0O/GOSSnPS3A+LRl4foc+pmJaRp+Kk2kw5LnNtKNRrnTuBTMqW6LKheR6Ues8q
XSvxZfhEMNuU85tpzM/KOrx93OqvnKTKxjm0QXjuh62bBJfqpewT2xSm4/CKANW9PKtkH6xa/E67
c9XSibG5XzKH1jQUNbl1ZEyUZzBkqwD7rv6zS/XR6WjQSquduyq9m353Ssg3rSmv8p4AdAGGdvEu
N+OzsO8RfxzpHOJwQlg/2fXZLOfRz+M4ljtoSpE5m/9d8h7PZSvUt6O22uxecWEdIHD0e/bSWULc
fXYHPkJeDdlSVYlTWGbB3B1K+eXW6OahqrGRuznvdARnPx0jB4Pojmzp2Xnz893vV+zvj7s7cMrm
3JgK09JVJX1CqbwhBr6A8oKeZ3syCntZ7rFe0wn2eNePMPMSRHABhpIWGn3GQaJ/Lka6Bg/fb0vn
3PbMIEUPtAlTOzv5EsIS080uE1noYfWqAEFlixxbKeL63B0xU/uZKfsRg4lBssS98G1f4/BTwezf
sIXei3GNMebF7ZyHViGzUVuN+h12j4qMrAr8Fo8YzzRB1TfQglTeFVEFkoFhjTzIGl6kXpQMEQn3
qIlREn2IA8uRA3muLPHTGpj+xdMwdEn0gLLL3zPIyGi3PS21z6Zf7xJ8b+aZ7JJLl2+Qwdx65Tei
y53akyaIPg+kBWabkbyEPciYXjviLbYu1V7venQrgRw42/xQCBqcJ7C7ZDc/BBS8Lcqo1lG+BYxf
SXLpRGMU7hKIkLqJTJQFrSPEjnDqta/VK9oX/InR0qApNL1MXl8wM038RnV1hdwS9yJhsmq3xiZ7
Nrx8dCz/aw3eYbR1fMvLUsplDMKQi8hBtrk52Hbi0IAmHinIlAkbgQ3TChV6p3ay7Aa4ZpXtmgV+
H7QaqAjGyN8QJNRzaVBc/L/P2YebhOkxbZIqa7Jl3q1avdlfI8m64FMK+S13knKinDAFyJbp/tgT
pHF02+yZ42QHABWlfXJrPSJvGL8//a62v8ildEiag7Yqg82OLFAScwt7tfIXwmZboG18MW1UAc53
P3SeNaM/ddj9foVf2B2y8CtJMPv3WbRXTrF2UuNmdYDsSiQc+Rg+bLY5gHJr79BnMu47uFiLNi7W
XQSXbFFY4VelLhsnt4/LcFiNkci6a2sAmRABcDR9Hin8qGVmjqMSxiXxjv6DPZMNpol18s/7KW5z
A6lnuzjfdoIeRNj1yfieFvOokJzyNpIqPPAQmD5ZIg86Gr6CyW0MORQT6rtzNNJiRTyfKgLtnGpa
zJUhhhxBaFc+NNrp359FFOaDool5CTQONBZgI8rdFXE+X9s0L/TbCl9B5EYwnQ0XOlntXhVMhPbt
5Lw5nuAuixgE5R6CJ0+Dg8IkFmxPcSrFSQZq0s84NcabrLPXMtwYsRvWEPwLP1SlwvbRzIYbKGmJ
D1qO34sztwZRJ/QjcwLfjND97gvuNxqvi6O/i3Z/voTGsV9vtE9p0EwhXGygFfnoXrKJZZebeLJT
+RLO8PqS2vCbHewcV6EzLIINawvvul525DcUPaA/nAcYKhffqOMGGB9z0sOtpgzzjyzCE+ai+x8f
5cU0F9z3djB97fjGthqMs8nrtF7A1U5ta3hd/l/CzrQ5cS3p1r+ICEkIkL5qHphn/IUA20hCoBGB
xK+/z643bnS3T8VxVJ3uKhc2QkPu3Jm5njXTTgPV7Ild1zFQzJrSJ67PBjVxxhFH9KyVznjAfRAn
j6qHwwoTABRlISyXoKzQ75nHUnw/3jzMuO+pjbydj48eolnzI5W8YizvhbhnqNLKewp+0746BqDW
gM2MIkvvOZPkzcFXVFVwxNxvG67HpeMZGl79F1AJzFo6mFd3RmDMSFpAihPQLQVKBdeKPUIJDJi/
3ASQFhSBgxYM6HIGY/TuluBd+tiFtlMWUri1sQPssIW/ldspugTOFSJMk7pqacc+xbujrXspw1ss
aOBpr7lDU0p2RiB9G+Sp4fNz2862qPk1E7fS+Y3rQ7pPK1Ry+GLbg9z4yryvUd9YjHr+fbeInMG8
fa7Ls2bfz18XlesmGSM8001es23nXGVzgOEid9KXVe8WKyWMAwLCatV5F68/hx7phZPmgrrKssyV
FgpnlVO2RLi0wIExnlwh43ZPK+wi42vgjw43sx3ZL/TuMAuubuxq9p+jjXu8EdmDxByuIT2tqptr
0pozA5ylXurdnGrWQLb2gFwReG0t5Fhcc8Rd1fH0RoqbTCMehEgvTGCMgd6/9BXGA+G5VExeYrHi
oQ7ocwkpjPJfB8a5M3ufgpoKtNU5C6iKYDu/+O/JS2Raqrjj8DUYuH5GGS09lZoFuWt6P065Bdsx
GYgWyOMYiTs/icMHR9zYbDdwf3pSnefzsB+ZvuzR/gX6q8+tfXnnLC9GNe46u6cbYMqmjJCC3nvZ
ry2zew+UC0iKIQABAkGN/7bzk8oDf8KZmaV0ACn8bmbr57iIrRt0pKOh3S24ndOHo0xqaM1agI50
BNcjuqiL4yTzH9Cs4drWlFtRJ8IdpYVUXvRZc+JEKndb7psvGLnjZFr9wZHrnkDhyb48Az4845s4
qjc6g1sA3zR7O7e7QOlqhAAk10QDXDj7gHgFnIWbzGt9nk97W7WwKhHKEqdW2Z5IdEfoo4x5tlBb
xJVVqDapIZXRIeki9zFXCLj+Irm8CvFMoNwDT6xHttqZCQvO0KpBX/PnLUNRauVcK3GGlU6cbO6J
q+bfOmckJDxmD3pyGxbjBzOO/BYjkZjViocwhkIytMpsisXCje4xOD6QG0dUFyGc08dBwYocWGKf
AcpxxnMDU+nu9bn+QAAlOixu01ldPR/mtqp4bIauPaOHMPOrzLHssSMyUG4BYnTPVZa8lKGsKjMB
NOgWgBSGC/t26tzc96FnxcHXCKaRwivYrWsLOMzb8sQ0NVHq4avfZ2CQQe1dso/MHVkReO/SU5nf
3o0s3IYhvj7pbKxfs/a7K+1mdvVeaHV6m7t/3FfTevwCXzx9BGidA5hQ05cP4m0WB1yoVQ1/F4Xs
iGTrSOUUbTNLyGhWWJ2L5GZaA5s7Lo7By4aO9QVelJFwShq3/XsmuNycMd59x+FxRrmVyssrOKJW
v05YgZCBMsHDpDyoKHVXfOtzZgErR2X6Ah9IHCRnMBfQ2arKGD5JGMh27niFW4PLLu3jpJ3BJGeq
fpyciT8vE7OVgMw1suTGuFewa1D89A/a8oUroZmgsrXJbpmIQj2bMG+gOPEyt6C9gwBbUfj+BJ08
AUsrGyiqq8/oDJxi5FP3gBnF+JHNbiJDQw7fiuHTW4DQv3eAxHIuAEHMr5uRX1gxo033E6TufX16
+g8MVdtQQaK8KV3u8zXK+hXdccQztVXNhwGPKYYBrIF8p0uVfAhWntnppbx6QBGfoGAoBFofMTCP
GjJ8/3EzVRcwl/WaICvhUQj02WCmAckf8uUyYOvA+euFEisXGxWZ6R+8mpl4fM6isAaw1KBFgWZf
MAVZO0iYegDxcSokbNjxZGQJgGrfiUJaAFtSBRYeTV7Xd3BhZnuDFLHhnD4+ibTRJerQThtUbt6y
davtKrKBp+aKp3xU+/aThyzC2aazST1Ys+LEYATcuDMkNrklYa2H9PfUCU9YOwMhQ6XgLrOU0CMY
4kfwpWMYDeyEf6CD+Tkav786KB+fiLuuxv38PMTjBHz1WLq0Di7r88EB7Drq+94XXtMkOgVGz4js
kVFDPvlkU3nz+yudOxECHksZFIXCDDAMvwXJCrMZewr+ztaEqW1j0o2L5u+tBk+AHCCsNhkTaKS1
1HGuQpRecolmEufF1MEul2FjBPoimlenYWLgX7iT0HHbiFkAELHtiqeDIDpgggEgpQZA+SQFIfAR
9qNTNAWna9w/3ljPMjtHam3TgSvNj+uEj5MDOJ8xOImJath3BnsSIPE5NDfxBIj8VrmPoyWoacND
jlqbOTqYxuhWtGU0Uweu4O6kFxK93krU9gBZRuZrYA3o2e0E7bu3Yk8t7vQtsPKsB2tUPnDjeAwm
/bkp0m7GYFt6IsrGitX/HDXGlRz/68VmmywRdEG8eZ0R5ziqk9/NYmho6LwQxfbN4wxW2KMyjo6U
uDAJufpQ3T+PsxzC4Cw+IfoFyTY6tfDIvu5QKt0hjLnMA8rmyqYOv6FwuUIbdqWAHBiPA3v1nSOu
fHqqbIMIOE5BPkw08qrULibgBKQdHA62qqM5lz6DWHXIc4vUgfhXfeaVo7yNkMIqr6NneRua5C24
XODPPhLBt/gc2oSMSWyPyIavOF8knK8Ecmri6fvEI4FciPm+U7LNkjEJV0X2xFD41WqM99d79qg8
VhgpQPa/lbYPhZWaJYSr9X83PLFE+0gubQqvX7Mz92bf50OnMLeV9d6jlsM75KMGSTYefKbTDfgK
56FBcoXUl66RLYK0amW/SMyaqgZYGGAzTzT70rigUgmZBnAYlu9H3AI4uwCdPwUNES3mhtsDRc/9
W/NBjkliA70/rtD1NLE1/HxVRFVBBr/P3nazR78Xu7l3Ib6DlXtimdB6j7B21JVMhRw0OrxdMxrh
b0Ic8vtjyOuz4SHbKb4YzLxmBAAD81zsTi/vy6Ay8nFxGUykeYbGcUiqA9G19WIRoFRBjt8/xOkU
TwIzfoAtIdG8nHZxh15JXYhzt5aAIwaZfZsQsr1eMCoZ6iS6UKdi2n7Lql7pAQxy5mj6X0eGNtbv
GUl2yqwD60DB6F7uvWf9WVbhoShy6mwPTgAcA8313hjBYHRh2ZemLxhqZ9KE5Ooll/uFcDH4HM1y
BhEv2Sdf55v0dVqbNVRCRmbW3aI/u/lDJjzZ+sZWfSFwlsDIZvKcEj2J6vgG6x8v6bDn9AfmfRc/
rEzQw0doTxYEUeL3g4uExIk5R3Y0hzYz69h5cS+6eGKohIW6gvhnk2x0nXfEwI2joC8EgrA0J9Gy
98mU6fDFpoWAv2hnRyh9HhszdUqEfB/ILfwmyFEkWMJwQXLJe0Q2b8XfjbHtXNHxIDUnEuYnKmZL
CcCtRLYKm9xvpur2uR6MH/Tkum99V7NoNAtIsYqJ6S9dcfR21TmasLqbn5F7C1VDUCcTPx8z+G2/
9kiWPoCRbZorfO2OxDzypOu0T5IjMQMHzqfHTAW4SOpqg2pFae2tztKhqeYOSxTgOb4CrZB0gf7D
AGoxZXNIHpN0M6DicL7nIPh0OlJg+qjKpUb7tkoK0JTwtHGp8nCYGKwN8FgjgU6tAbCV1OyGZg3L
OfYKxX5W7lN3oCvS3a8g+3UBpCFwV8B/4KWfq9Jm6qF/zqDRssd9eUc+AcqEp1M31r2xytIoUztv
ZhHtEHBRlB1zE1A05Tz4iYX1foT08x4aeOX043FcA7CnzdcHwIeEbtff9WrzlbrkvByfzGz2kFyg
j1EHKGQONG1Z7kwhwWPEYv488+EZygDMFz/MelGzodJJdUy0J30a2owrHWrkJMzvruE4J1PFRZoI
bl+HN1586mN4Q5vhdBADb30F0BEm0VRbUDbF+oG0Yw03kYs8mBaeDKwMhh9Fxz1hpL289sPV0bvu
BIQ53UiqhYKFo0r5DOEVOxrGQFI0pEZamUwFU0HcV2u59ofooMd9sNuE/UXs9xyenJipVpET9ZzI
GvmIrKXl1X3tdJ/wHJZe4x2X/Xnu3cZET7TV+oy8nj/yI4rxcVH5FWRBLMPZQiOLMbsptMhQ++ov
BTRQ9d/I92z5o1CdqkDO7EHTvFrdXN/EW+UT0Sn6S0QEckDkzE7DPYVV9lhBxfOaGCS7qa+uskvb
IaqOFEPaExVHJDS+fBnqgl6kL+wSSt7A3f2hHgGCOw1Xd+huxYlQtYQivn6R117N5dERVM4Ybhs7
elKchDetTqfb8g1IKqa8wED6GJgqMMWCfdvuESalMdcn6Ripd7toRi4VXGTdbzMlTNeknEjr35LJ
gohTN7Q/n9V8lfhXGBBQUQ73gXlcy8tONp5BD6DVWHYBSo/pg6CIBQlFCfrttovhuAEzmXn1pyD+
9d3EZxrAeR2uwvtC+8pwlb0a0tFTwOED6arCP382ewxKvtwXmdfIaGFsyvYt86hvAwam1s1XKmB7
c5khIF3oDeqegXU4o9N6Z91hDIIygdiK9QxofMm8X90ngFzW3NpUH1a1gwM6uiOHhIV5hAoZGdF3
dYYdVoV4lx7Ho2WfCYYzj/uAO2zCzKzaM47MIxEbgNZtBuwt4FNiMck088MbJDMld5Jv1qpd8p27
oN7JtQGzQhFTDTLfBCau5jDZ9NjdN4SO55l/JGA8d6PMP17db21+PLTk0LzbBhrZmd4ev7k+w4MG
zBdqKTx2BmJyiufUF+z3kYmSMTnXl0QZCylCT7yCD1thWr0G8Qi3uQqVwzvzutzhQJUDsUrCGQJI
Axs7ThuRvnUJd8mskDHpmda58zgfv/q5NYodeg0FZ+tt8dZDYFSty6EBPANqeHxYgGdJEImjEo2v
xgJCyxqvH5Fcin/l88b3Pfg09NbAykyMx7SrCFzwPEei4/DYEV35h+E1jCuXP8ea0SswJ7QTHOGo
FSkOwYcvJlj6wIKaiT8SrsCOQ0xEwtOaeeHAjBav3RBf6xJKnF3ozq0nbAUaguW5Vo2ycAjNvIjs
laBJ5OWF4rcm/hAVTsZKPgGALdww+lgu8b6qwTcCO0stwvWtsAowtisi+puEe/PedeVm9LaIlA2O
Ut+E3lYyiJ3fNeYTXLLCqiN/NGCJktIp4TWrXF6bMlPKmxGTh5Mc+NSKj8m7iNCf2sR0ojUfYiAa
X30qm7S8AKDmHpGf9YAPzuHz9UeJFxQfRhwUTxYrBGCqdJrlfs2N17286KMEB8/3DlT/3oqfEK/y
b05MKgBzgHa5ZSsuJ6XEqx1badBNorBBfW6ovAHaA1jWkIShg4XcjPTgevZ7CT4BGwz8X7bHGmy7
IOHWdGXM3tFCw95sanCQC8pPyFjf+EghHOZuD76j4KkZ/V0aMPrcP/9ZlET0Tj5Y0VhjuY65Ri7H
U8Czpy8BA0N6xmdt1+7UgTk8cHdwqKrfOymZeTuLGQSDcSKWIiO7pH63P860WTO+Luk3JYcjVMJN
SeT6aGaDxLu3jnAlBVPJPOfqCXkPhuINIEVtdjvpaN02Sc9sSKbO0ew2qbmeJcwqIBPHJcY8c15W
YAGlhNlG7KGsmvtylbIBAOXlJ4V1xFthkrGAaIgSvntzcFUjdn7N7jYZ+f2eIfZpO17UESFeJj/7
9i3t4ICxjYBjBolsxKjr6pkCoFdRS7EpnvGv8YcKRAt/+UUxyWeqYqs7qbBuqQEgm21OuroFcQDd
bLi7z+4YrbZwzZZMJ7w3iu4gFLkuVC8OjlO2LNaK6VYQ2iyYMHupbxzNK2DNj4SSAQCbyCxXeg56
NBtYxbeCxqRFWkGUmXAY99QUjK4P2vLxQgET7PfmCfTqD/Xco1oKC9ItNSPt0W83mi/VS3qEOjNf
6f6gx5zUM/YkL9oXpnKWwuojA1Ep7bqQARO6BNDbzZQ9lCt5z83wPACccz6GzVcjiPh9+6TC1T3O
sql8ui7hEWgOjU33Oc3XinWl3vKm7gF/73xhA2npUAxt5Fj0ER2VWgTTkdl5xnaHRObhlQOY2lwx
s5qK1IcpuwmCJwO3xHHr8Ogv8FTDHOfhPYxDHL7GuW8TpEBw87xBZvwDL4mniQlvb4j0yFBJBZ0C
LwbiIg8kVDIA4dyd2xZLAPADq2vAPpc/YYLhPbZPm0vPAxfPWC+s6KM1PkHuWsunMTSK7RB264Z+
RWSsTsy9hyUCOZnhs3zC22DF+7HOcUVlBHgRBcBgn568ZOZjWrrNMj7I43LxRCIpnar53e6PVTrE
d1dYJ4g0mKavgSbRKcdUYBkZJWcNUgikwA93gGRFId244+/U92SYrX+8jGACD+dDxDXMVFgsTWSR
PJJ3SN3KQa/5mCTbuHWFpMJH/3pOxoovUycMoccLCmHwCGD/k7meeV7hcEKuvW1LC2MAiZEByVd9
ANMkKJgBMtg8R2bPcNdcmkNpxwOEzwXLPPHJJG3etaXw9NUcRpvhrHEgoibAgJ82eQvj+fuh9T5z
PaqQGC3MF5U1OZDHwgcrd9N2eDAaDDSH9b73XSP/Yz+7j9b6hNwM5yDVv13IW3qb2sl27bK0oN0a
kn/dvheDzOptnx7g9rF0wGvocc5p955vO+XA369m8j0QzHT2GAAZoaO9LQWMcnCfvM+pMJUQQEYS
hcJTDtq6DYqQDyL5wmoDJ0I8SnC0sa6ftfB1WLJmqd+ADCfir9GGLOS5I0SvMJHiMnvNR2k+DXIa
B58mh8nbENqmSdXmgYzwW7WWKRYo7SoNokV1LkJcHBajc/IxI6HfvEPWzMZtJikP5kS2QI6bCSEc
HvyiB/OXb7WelGeliWhoK6yIgXANG2OWt3rOmbKFp7JnS4kQ7QS4xn07ESTu0ed92tj4yVE9G6wo
jgH0Pr3X9yVgm2qdLMtpfXqs1aBnVKsWha5K+8yRTrw9FiRPPPaOlISyGdU2zNLe2E9rQb5UcITR
nQTzJXIvtmS3ldhosO5Fqc3IQ+lGDFdYD7zCIKlz1smeOM/HQ/mdTzi5PZo8ZFUh/DaSAgCObKSu
5vt8ZbOGWXBraD4bGHGZ2OGIv0zZjeMblZuIv9kzLJLFEN3h5P7BCtbhegM/RXcaGJDBgNWJzsyc
M5MdnFmJp9jrFLFC7aHkfqlbWJvOyCupcPb3Kbh97NCoGaMpoShIJTQJj3h0ECr6NEMnb0MOB5xD
jWIoOy0eVTkUV7QKnyH4OS8JKxzyqFlazeYxe3336ewg4KSvfjclnwdvwSDcRt22dyYkjPeap/gx
jxPriaPBJ/v45x4vp+ndbrZQaT84dXNu7TB3ybvMF5VijLy/3idtP9DMzum772kVFucrvMYxdujs
rOmdUGGjaBAgzkwZb6GlStccvCjrqwDG993OAYpuVRSA7uPBJN496GItj2vAT1nYs0nFyEg2g+kA
iqugiZfsENTZCzvVoaFPdDdfk6mKKoIxgCCHhno4g/oEM/q7+aQupzJGcrcL3LA0H5IqUf02LaGv
ExmzyYtYRqroNjM2eEb0VWBHERnlupg2a4p8vaCQIKi/7UQ1FYVekCPjtZhYTA2j4x7Rdtlre4V6
VGwhIHzk4PiYJjN7tNEu/T/PEzxVIicL57Zl7njKgnNHwDvPAcQ+T93TeJ+ou8Yh/5Mfckfz1KeR
z1PK4H71IbeGMr5hCUcGoFsVRx3DzFCs4V5zKjcn/bh6kGCtcqV5xTQOb9N8/pje5+XhtoRae3pM
y/ltqsAINx5bipAzxeKoMx1huXWE2zllK/NRfuY0ethpZU6+Bz3+IsaIDYj1XkorojuGDHYyvnNb
vdltSRjLPMzsQ3OGe3oMGDayxZlTc5q2wLUZnHD08XVTB8W+chrcQgCu4izXg3MJbJ0cdfXcNDHp
0ijo0554wXoN8hlStW6dUfTAZGVIx8uMc1FkaxDMg1HAKFOzSMCouR33zy2May5G7j+2L4pmLwsZ
L4XW7JT7PTrdFNrWSWxTk2ssSq8B8eNSMGlsU+fWPzIP+BMLjG6SPI0pxM1AybJOkujS5XIGy6fH
AhSvSBzxRLH6QCavU5AtWAC9JwKDfbf0oBU5m2D59qgnvnwK3oKNh3WBthPM7hT0LlO1MPLM6qTs
b9NimWHtQ3cCincz7vzOwkbIJu3x3pOX/6f8yeruvbfcRzmOCtGaXXBlBzVsek6vczuxa6JHRW3b
HQSAzvnFiRDTTnCyb6fUr7i3FWD//YW2yul00MqkKTvL8Q6JsJHjPLi3KacGmnoDH7/PyXGKMBl3
X6UVT7nN2aA9CIL4O4W6YLDTHDPGU8XjCvnRF68fzjDeWWRhw9aPRoaFtXfIPI5dLG/L+5xnjtur
/rxtbyew3hRsB1gi2LdpvLzWBkrMxzL2xFN79CRRLJcX6ZiaQyuqMDfKF+8AD4GbgUXSqvk8enwc
HIdoCm6fE/a784E52t4CTsUY87ulNG63YLMynv0FtQSITwpl9uMqSj9y2NfCrSIfX08xtZrYfF5A
B5FiRS4ABpk2HiZbqLDoJxEgPqX9Y2RBCSGzy7aUoCXcZfkRL4uIxf1yZZm8wIFJI5dySR1br5tz
fZtS5T8v1ZaXdQw7KIbdjqzr3RJnlXYfxq6z67QST3sj0NPlOFGMKHIL3BH2t0spW6MN487EJJuX
DNkzOODxPeZ19tpMq0XbEjMqsFaZ3eCEwJESVakw8xMk7nkuTTLXF0rOeJr1vFvFVqbwHtsPTvIp
fdj0Ju7rO7McDTnugIeM1BZGvPEkQhPAODtDottz2Y2JOJIVS65EVtQa/Y3qFcGNXU3PqjbJbHCg
uDw4XDdooW6TTjR6dnQnYnZxS5VyLoMAjA2HeWd5vQ9JpLJtBbtfi0l+SKkivw04fYT9fN5uewtM
KBT8XF9rpu1dDc+6IniSftfiaKk1LTVHBRHQs1JHHAt9cryc3SF/t97fGYU8Sz+kEJjZ5Hw8v4tN
eVaXg7kuDk+02vTxcHk0CSb0w/klu/GS2T9bnH0/mh8/FSs9MCmJURBL3li/JIe+LY2zabSOlzxP
PHaHYShRWPXAKkxgEq2K4LgDuLrkLsNTi5yFxc2/oiYxmfrYtLa+uIaSF4fHUNtRh6dRBf/BY1KD
27Qj0MKQa8b0iniEkXOxYWP/Qk48UxRb2RU81tFcsoqA2j7NZTsWgfD2IZ2hjLr1rjBPqkGwL2fV
Bpx0hLgouC3Us+LJk46GgWKOvltsOx7s2VNT3WnUFGaETzWxuZhDvjTmb2JTBGDbLj5AGhhXsWPA
0jOMmO94G2802u7rwSy0xwqYFBhDG5mtevfY6M5c5NtE8gjXN3J9zkTJ6fHuq0JjWIYN9DgmmFFC
+uRb1fM1gMi4pUXMjkZ0BtO5Mu7gx3klNbEgm2ZbYVKgUCeG+lWa97l8KRWI7TBlN5B+x+RC1K+x
mCi85vOGp29lYGaxTb6OtInJiai4W7cJJ0g4vA4d2CjNV9t3B5t20/TMJzGLGgf7I2VGpFtmJ4qC
VBfJPHAD6EN851E26zUGaNwOOBvx4PM4aZ8YRhIR8VS/cGfK2/xrCrCLWdrlMLbijIuYr99mxsRh
fNqNbtYY/lh96JlJwF5i6b7mI5OSQG1zwy9diT2HNz4cbEaevk4nuTQDzGFcsrXFCovVReYel/Q9
mBPHNbs/pxfCm9sL4MWUdTan17obT69Dw57mVrAidcR5I47MjGXa7IwOLxz3QhGg8RY3HEYYATC/
tI2Ymxouis+rv5dkF8syujq7bcFAQ2EILn7nMnCs0lLf3s+LV9ickxVrL7fnk8Zf70rPsaJCHeo+
xBsvIbHABZeFblWuVpfjlIcbr3n35XWhF39cuHW5MQy6jhfuiktqec/lw/T4/0u0Gszfc2VZ7i75
gG9YFS6Cf9x9KBYzO4GtvGosXkBRHi/j8jJWFM4/YAJsAGtzq10UDy+7Kat70PkBX3qdeQQ3XZg4
F3b6Vwa2Qn4ibHZ4eoE6riSTU5LPOMobExbW5RXS69mMesbXE6tRxFOqmK3QD6RLdLD5cvz9zpa1
ZFwyZIwtpgGr5gkB3qq7sbcoHwaWwHSfv3QGm31apBinWAC4mb9id2ZigFmHAObLPzTyh+wQESfX
yFtoxJv+0+YOuxpWyc7Ar0N5/nXXLRqvg57PZHJ31sdJurilZ46Mtv7D+vqCRV2Ym9EJjtfgatzc
RWxQcOF8JUxpxCDFOT0MGsbcPJJlV8ATyBnNhfU1Gv/7XOVf5u41GeU8IApJzN7/mHV95KM4Sd+3
dt3/pF1lPILOYabb6f2iNP0D2voxU/s/7/NjnvfalqPHVUVwKSbkwgkQQPLrllmodGSiPW2ZBAKf
UG9K/PxiTCMjniZ7Oq0g6UpnMjFjiG2J/gKq8JJ4Lm76WApXjMAswl/Ua/+cMoXmN4SY2FchpKNf
/9/h31cdP6WHgkBOYYgmxxQ7gDH7JmXrXPk3IUJf/YcUqT/QmHQVeDL0vv0fI61ZCWBaA0G8hlQy
wZnRKFZ+48K6zjeRwQ7FsA+6Oz1hKOQtRusvT9mBoDO839S3Ql37vxeHwxhK6PXQlwBPGf7vZ1a6
oaaV/eGbelnD1vHl9kyqLjhQLOpfGJHi7P3znfpMvg9Hcn80/KHzvd8rtffUaso7oGSfblySZ9nX
4nLrfnmjf97X4iP9541+KKy6UXVsUhUs40i5HPWVTqGlSHXz9rJ6VJJezqv+7ST+cxhavCMYDBTM
AuvzYxj6+Xqr3DuaNKmRJOBxhkEjiZ8wy7yZv1FuZHFj/PM8/ufNftyletWX2+z9kmGTiwn15xqj
alQCrGIme+XgtxtV3AD/9nY/xAp9rWklSdPfqCGCNF8W8eSNofJv0MO/Pw6MdksyRBGo2z/uDoST
UiHf5T8YmT0uAmdte/t0rpZhLG8G+fG4DcaHlxVgQUG8lEImWGeLETH132PiH43TPz7ufx3Hj5un
UnhWugfwRTbohuIyrmDNaE3Jxtph17j0fec5953djoW6WgaHZG2zzJum9/VFwspy/LD2YYjmemNO
d2NlNh4a02mw+u2xVf4aPf7rMH9Ej+b1SK9R1b7D4j1NYwrEJSLrRD7nlBLuNG7e10lD1qSNUqcd
fUvtQo9msRBVKhlARpmypn5O4AofqY3UMtPw5NtxrjhDfde22i8D/H8C57+d1B8rAAEQEjPKq7DU
pu2QOuw9lGkK5uQfeMH12W7Gqv1k1gpuzEt+mEjNtDv7m2ZRP6j4F/a/X2Tlr8/rSJWgxuiKpg9+
3Gzl9aU/ZK3pr5mO7hmOcBhwl6lpGyYYdy+ywl/0t/9H5v7nGfjPO/64rR6PfqK+qlSeyLNSdrto
In9GS+XCzDBDwtc1vouYI9OqW3QfiLWOmDoehVOm0jcoC6vzdnckFbGuCo2szFPXij+a0n/0HgHb
rmlvmvWNEhO3/tHU5u2S0sFzQrNFOb9qUwrJMnIP1xKmP3FkCfElE2WvwTyy0v0TsUNO+qSwR6NR
OpHwdGVPD8+AKaeXJTJYGlSBSlcIIz+mFDhDb7ZXiEO/YS3v6LVb2gxTUQ+aOxoYXMoCkr2YDlFE
pqt/9dbDqTZ9TGqSnmTWAMoLE6vF/Ke/FvPT2hLXNQ6Q7aQ+PoJA+2UtkP+6vv3Xpf6haWwaTbo9
hrCJBDLwRpNEXbN99cSn/uWm+mugHEFm6g/IIRT5x0qavF6Nhq5LDExZe41JbppQaJdqYMgg56ml
qJ/abDgbF5A1vF8Dwl9yF6wKVDCn4KH6LLH/u46PrlqCuJ/42bnbycfEScNZ5tDm8HzFhy9gS86U
2SwH3Qq5vvH1y4f/62f/r3f/+YDnz1EB6IXGAEa2dFEHLvhcyFP/for/urBrkNOhm4JT+omwa4B2
HOOuECQ5lAPcg6iSAwo/5r+/zd9XWB1q0giJlfQPBks8yJ5d3N4AijF5iswi7kVO17lVjdsuzdYY
RuZrIghSUXfmQE2dJvkvh/DX+P5fh/DjcpZ37f5UOpiXTEVbeSAjr6ItH1CnBAep8MBqv31o8SD8
I0IhJhPJL8pq9cc6ryrHrs60VBBTUX3YdFhcxtG82KN0bN9/CYj9v78bth46niNw6n6sX7c0et2U
kofFCmXm1g0LSu++M9tPBD+TM51Pw6cEPd8pkb2jEihsgH6FQfw1IQWj9v+PQVyD/4JyDLtmUGn6
FWAX3RyGzd9jOlobBnwABWPqSmNzSul/kuBY9cvjooiP98+T/Z+3/hEraqUWXick/9be+pi83LW8
811ChGbYwSZIrHRmLX5L5JTfPu+PK6yp1Vuvegki4dbuo+2oVOS56QCXT8bimM+PClznUcW07MSz
ItBxflEPt/7ReL++Ytw56q+RMru+menIKS9EkXlFl/IGJ/+oVKvroa5AXTtEPfTLs/C30IbdxUDA
V/sI039k1w0cp7s0eCuTcN9MJTsNS7MVXTbz0DepkFBRF3qRr39/V/Vvl4jUA0G6BGgGsOj/3h3J
7TVsyRzaEKxwyRTgjTItpOsn0xmwZDra148X3kAxqp98VklzUGL1AKfG/sgb4CoiTbp25KjZaDdM
aSqom2MN618ZmUqhGikOlGUmW1r/UnWL9/PuNAoblJIBhAr8JyNf3VMd929u/GILUSG1YHolqza9
Fpyy0jcH1xzqQvtLeP1r3NNHkoIX0ZCKwE9i9j1P7qn+KuUQeL2Z+b18zey3OrCOI1jVgfyndy5F
loqV2/WXi/y3BQS2LNtvTQKT83Pr3bTDq1INIcbF12VOFxRnE4j5BN5f3ucvIBaimy7xAcWe+x9r
SK7dkhTziD+MUEx8ZHQJH4pZrT/8yPaNwcTeIQUypgBoCrOjFuVZi3+/sf6WkQyhf2j9oQJLWNF+
pII1Bh3QEDCcAEyLMVhzC7MX/uPHpawslGjzFqTn9/nf33QwEg/Jj4jzP+/6I+JgT/Cs+k/9GT6s
vlPb911DgsJ2xc/ojpcuXAcTWCo9/yhMPNGOl9H27ZnioEOMvPFoUlunxo3W04w8QXFVWCIyq3ZL
t3axK0buj/CKOQTV7lv1khFjJzskgDHF6waOBNrraQFaC9By2jk2fRpT2+D5TKa3LQi9f1qEAvCs
BKhx8KFDtSyOIDbZ3xr+N+ExTM3qjG84bUndpuqLBzf+N3TncRq3eox1qNbQqrzcXK8Zv5u2qzzC
4lwgX+WxzgfRzMZ8HFpHoUneOuhtGdAWv/7YSdTGPl4XqMxaCyqMnfnCCqm0VcIwDtV+Y1xIUp2Y
ShRDZzSOX8b2bkA1chLj/CHUq3vJpJ2P1GXEob8dUdFBYWd+dOZ+6ApR7vlMc5OFbbY+J8akNGa0
Upne2E2xQT6dNtN5a34j52GWJ53ETFSIQ8txJT1idZGbEbAezBwZu5lmxm4+ZqDGpItCPnA6oUGn
TM/2FC6J8SksUssxjtQUIJimRjAvm3IwWjzJ50VGL7zpE1MY7YmslEKTMZ8//5yGO1V4Ok/Gmf2Q
+MrywSxfa3xjVw94YEoLAoC9eVIcBnTXjUXh36iFX99u9ymaqYm5G5nfI5NxUZ+ZL3P95gW73Ezt
zKm5u/qMH2Cky/k++k8C+NP4pOqIAyCtBkaIHjZzWLyrAGPlpru7GT5EC4jBjLcy6cCMoPgO0InG
ePPpzqnQW5Ed2f936DemQEqT8WA0GzLOIAwFc+xCqyoxjMLJG5lz+kz80qf4TZkMejOw0rPF1eeD
sv/73mW8/WGIrSpG7M4mt7JFZg9MtkD2/+PsvJYbR5Z2+0SIgDe3BEFvJcreMKRuCd57PP1Z0L6Y
FsUQ4/yxJ3rP9EyrYApVWZlfrs/k32CU7ODlivRAnNG5SDW438R/KWE/yhuRR+3aD5K9ekvI/0eL
dtnfK060EDfyRt3QIoWI386O56fsOGz1dbct9+V+2CarZKWvk2O1pekKWVw8pd2JAMDxbccBgJLM
aYSYFDONLETrjEIZaWwqp6DhtEzm1i6mJChn7aO5UmaqjZXFBgNaehRTh+RF5Oi8qOEuaJetujBD
jcAxw7e85TDIQZG2HErui7NT0s/1+JdGTjzPtRuB3rWj/7d15yKQ9b1G19pQHtZSBpYb26/M+DTQ
AQmNhLIa5k4wGwYP5FY+LQv0c5o5KSRtHabx8Twm7hTl/xDofruii7NK2gWlLvQ19DMHTX+3ROPP
hKDgPf3ScN7y7Lr+BHRAWCaOKJqpyt8DidTvgriV3H6bPcPv2dMYvcg/ZIyczT0SZDwMzVlI1eIm
d3v8uT9W/H/GvQhvBaM7q8KZI0S9qqb4S87+lydEMmDXy1tGhlf2b53Erq6Tyx5xUxc3WQU4QjRZ
Ruo82/nBDvIvSk/a7X/fxq5EgroqiwSB6oh7/cJE/BOx+0kadXJMgFIgTceRjARS19/5STmN5PnN
PPKVeBnoP8cTYHEaMeBFligVBDWNDPCtA5VieZW2WxLWkU8T6q3Aa3wVl6+K0/sXWV8EunLxqnIz
jQK1B7zEgVPsSByw7XSfevrGgKX/pgRP/I2XP2aYUJPXydXi1md6JU0CT0uGMiVBJYOn+32S1jBa
I7lMpNE4JETFw8PFEoeob6iz6cZUHm+iAq9gXpRvQ158h4buJkbUwUQU59ORHD7DOhA922RpOHPn
a6PbrcZC3/3R3P0fKj2k68n9jVwtJtNFNNRorpzHbYA3jB0ukKlN8du4faS+9lDJyVAQwFaTmPPi
kJsmnpppZiFtX5W1N6vYjQPQPefbJYEr+UzKNP8NdHFWSfOWJGfDp17M1vTIs43PD9qxIHD7/fsb
f87FPOWByTI0ORL18F++z5Iyqko9NtNhE1SrSgGO64h0pRVTjkZdPmu6W8m7W+NdPMC67iIh9wTs
Gemy3JCGnxGeYAs/z4gVkEwT0aDun2FXejCWv9/qV83m572CkydSx0boi7D9z1ojEL6LRpcpp4yw
dUsqLdx2pPIoBuxpI7sjgjnMN5MXG1uOWeQsUI2MabW/v1/FlSWIQg8MpjHphfnpxQM4V60p9hXH
Igpm+J6GwhyOPwtdq9161NdHgvlEThzP4svsZRzLaaO1cnCCX0Bn6o5gftXjE+9Ix3xjPq/sADBp
+UQC9/c7vPqKOQWxpnPk/JG3LNxISDSVcSH0EHqeLMc9oaO68Ta/Lv/H2/xnmIvFpmmkdkhVEHrB
od81BPndZix1NhTO6k29zGclmots+/u9SVcWABLBmJFw0FRE6soX30vSh0mTmPK2Z+FGnv0XtLDw
1nD0QG5Scp74fbxrRTRqKeMKLo+BxteS+8+c7SRBDPxO79ek12wdhwDPj21TdOn7Ok9ielqNntZm
49WCnCiFKFcCr0fX1670HnFyEFQPuakjHKzMjZ6YW9w/6QZTQRend4ZRrIZcWeW+u35MumLRlMj3
haZw4iD8a9ZnBGoaOCbTya3ssTbiG3vkte2C0rFFjEGCfaQhfn+W+aCd6zYDM/w4HTvIsUZ7jx20
ysi33clkrmwdDD12b/IGJe0E847HG1ukPC5ul1MIoYTK6ZyUIRfy/QKCrIgo2KfKqZiOJXtOKXfz
DyRAmzGdf7z56V+BfCmGIurYQuvm+H1cjOd2SVT7Z4IdUO3YWijBnd+8Uskr5V1m0hWMLxvUdijH
ZfjUi86Is/99OsnXpq9COhh3C545QdD3O46HITPUKIs39dlJdEfwUcYLHz2CqmJAkyIjjE1XA8oy
xW6OnvdXMzaleWrowYTbFNPsXd5L57vfL0q6steRlic5xWelwdS/iJVq9eyXnVDiIYSWj2zZgF3V
gDEtrZudkyOCpIWouuvcxe/jXpt/BGgaGykVCPVH2sb3WvVcD3F/yjDIpsfYdWR1BoexLFHGwzMe
qVargNYe8segvyWYEnSOVMasnGZv/bINZpkGgSV0NyQAy3X89Pv1XVtrwICCRcXeR+OkcfF9uOrZ
koYYlY37GO+6ZXYqj9Es/OtnE+S3/6ex2CtI2bE1aRcTQ4i6MhDdGiUnh2u6ONDzj0Jgf3azFHPl
bWNybeGwoumk6+SLkRStidW2Eqn3yyxSRGqNk9G76i8E6QiIsIBp2680YX7jBn8eNIAA4lnEY4QF
yDT7PvO9rFLcxiDl/Py+fVewDLq7m1OHwNsFX+9bxi7y+CV/X1kYzcSwR8KEaXQH+j6a2uReJaZE
wmvg0M/7GWKD+EFwlvMndFAaMijaU4gujOmNMsSVhC8VaRG+I25EyC4ulxhZ6pQsFzT2i96GNJXE
FHHRmJfz8SjuKzs0lF0xGziR4M7bhDfAr1dWVIbXGFxRVXK+X1P6n+1KzuVSjFqKQAr5s/MrYVY6
2aKzOGBR4i8phux29vTGd3zlO8GSRMIByyLe4Mh68WrbUNdrq4OJnFd3mfoZqke+W4DHVY4AnOpH
38LOurFo/QyuGBNEPtbd3CYr+vcXnPaFGNW6x3Nu39A9JSxb0Ndl+c1TbjzTL9nY5VzS+FAkDuGE
rsblUHlgDFkZt2uzCx2gH6Ky78inV91czu2ABBkZ1mFuiQhLrTeDBn/jbFedNxezN7+mb7z9NJCC
+C0N4JQk4vo5A6THxaaIHLX8USgeIghCMrpNFJLB8FAGOCPTC/37Byhfe2KczBDHmRqeAvrFJ6FF
jak0JWY6zSZejLFas8xeSOYugn24NbYqHJ/x//bejgaAFRLWg1ZNzzud/0lL64ZQ8kr0qI42Q+O8
Qf+jmBcPVfFyP/T1QKKeD3+DFKL51xuVBAmS/cym43QDKPJdvIUKp9L0c2WQWBlIQjBbFelSFVWW
bmpVAYu6tZiyrk+2z8I+OBgAg5+f48kanoupTfcRBxKiy5ncTbRsulz6rxubCkZh04VLZ/NCX1d3
uZ3Qu0ehb1PSkxft6UoPX8mUCmSXTx2pae9+tOzS/zawGD7+GPZknkUTkrDnihg5eBw7ZBzvDrjW
7q1Du54ZNgef0XWwn3zS1/xJ03Ni45XSIzvpHu7JKcoiyf0FbTKLzF6Myxdm2c7v8+RKNADJ+Z8H
dFFMCRXCYaUvR3nHKAmglW+drYtdOLVuHuevvAsF43lZlsdvmO3h+0fsx0MdGlo+0En9XhePrbIN
43fqVJmR0Dq16rUbp4cv/e3FpzwaBOoSEw8l6JdU7Z/lUfUzvRmyYVgbymMv5gsl8BYG9caYVcrS
4wev0aYdOnYLCJfVLQc3nJVVvOkrBYG8eQpiaIeuuvKSlzN1EZWecxPig7U4p/eany/bEp5SAkCh
PhLlTYYMp22ZdL3KSSXl96lFtYaFRWK/LwxtIqWD3fitHZ1NwO/9ixqeV50SrBqNhjcN5qZWOuLZ
mPe5vJTLci6nxkzwrUMjbTXRhBVwzOlSoZZZ3nScHkO+ywclq+JoeWeZpCYulnQv4rd819c4qq/X
7CH7sXjCocBwHKogtr0ap98tVPCVgBDwLVHol52Ait3F9/mgq6l+xoJeO62hltGAgoKJPIE0wb9m
eaft5tRzKMvUm51r39uftzJYrDxX7loh2sMRjj38h+GlLBh6KSrFcHoUFtXsmUkxWqfLzp4+7HAK
gAeGxWRYCkA3h+lA/9FiXx0CMjWVnb0AxJYWID+SeXae8Pt0StCcTyevNhMm+Q6QZbfZ56s9JImT
sPtooZ7M5tSeUGUPHzglbJyXFG5VuNzQdwRSo5i8rLx48mD5KyYkBQzOm8tNBbxzi+Dw8GKs3lbN
/D76IEkySvM/wSxu75PVvT9dPDy85cvdylwDYDzKqN0llV8KKBq0PxjtqA0zTo+/LxxfgePlnFE5
mI/FYE51l8ndxA+N0pB5e6MAQ5kms9Ps7g7sF54kNm035HPmC9aw30e9Fnyg0Ppv1Is542pdIite
OazD6ElT2JD5nFXrcTzLxbSl5fEDRzrjVjh7JS+AMMwAei+R9DQxNvk+VXs/SRK39Map+jzbitvY
WbIaYD6jT0dtGOKaexo97kfblen93+PfGw/7StF9HN+g3K1jOaV8TeV/VrL4XElNYAYDRkXGffec
gCQ16dp5iO+aQ+jEWzg56vI8q58TaU57zvDJ9MFKWaBiS3Ps4wrMmbBhGuQL/dU6/f5OrkXf3y7u
Yl2vBc43cpUPJ4rOz9Js+w5qkLZ2qoJzy55vys3Lamzi+UQX+vfv72NfcYjjwUC2RgxAsEOI8f3F
tFbgl2cdkLduOeF5Z849fdEbsR0ONuT+ZdxQlCqectbukO+hRI4EMRIxJuG4Wt8IHa8/CEvS+Mu0
REzTv19MHw69YXbZQDi+BTa3+SKknbyX/Xt6XFLp3dBTSjNxcof6hxYfWlJ+fxpXL4C9ABkI8ggC
rYsLqM5RYWQq0/SL+P5+8leneH63PPzZ2PA4Vi1MFBp4SLX8Pu4YvV0uBYiLcC/l+KzyQr7ft17E
ZyFqO3Gk28Y9ogLz6J7fKumVE09yy7TrKwD/MRquv7JORcDEiu/7aOe8S82h0ofTWrvvZlkxpcJZ
A/sFTTrMLFoWZ5BuP5VZVTmvqh1gxAEdMzMXMroLTCFYqZX1aRbP59m6nk023p1FA+ikxNZ3mm+8
N+G1sb12+uS94Sw++pYVyZy9eaZPQs/Jy4X0mWCvtHPRuGDrtqCv0MOTCU5kP/F0+5Pmq/UU/Dbw
i9nvT9kYv6PLG9cVqPU6p1xstC8ec1bqWdam0QgTpAF5ybkS9IQ2FU5jQTtcdNwYoNY7YUNPJQVs
/dHbJCeV3WTv39Vz3TZosAwOHmcBY9Y+dGv9hfzf0einEhKQmg0KYeR9+izceft4qS9Ak/JIzn+6
R4AB9H8qNk4ai2IlsPHUtCFTnnfa9YjBce8V8N+3aiXXZhVuvrrKvWokt8ft+581z6xlPajTAVRZ
M9dDkO50whEhJUc+3N67obC/kqpTaalhMJIldCj8+HT6SjPORg3rQRjmOj34JAVl4PzC+aE3wh2R
qgpAK/T/Ekc5VvDc0BxquKeqAIMmdISE2IwHPGytFUF33QrTryQ4FMMUKYQplkTMMv77f56FOJRm
ncZVv+7oxLaggVR0/0kUUm9sNFf3V0JzDK5l8pYYfX0fKHRrjvymEpzcnUDPN/wJcy85dIne2jW+
MkCXs5nPl4HwvqVX7GIkTyxbXY3FbuPTp1+C10UnIvzl16hYCtxlpv6V6GQILehSA/q/YiG7zxbN
1wD5ZRBztoomBHJxNpF6kKojKBEyjo+iUZ6K1rYoaa9tPiCtLXtrn1cOtuU0m4cR3G6sm2AxUQcr
SNVbeIPok7h6Ht7kqdcvExg6VgYp7+ZJ69r55987vpjQbWBabaLKYLSxhjp3KGE4b2h4zwMiceW5
Fm/caCvRLDk4pTZrrL0UPMjh8hyuy+Zdyp3Ce/HoyHXrV2yCa9IOUnLUgGe2YBwx7jVXvu9OTrg3
p207LT06PAkBxAKqvP9itRSEc/Mh68lJBHAqKiJdk05qJFLKBxtiHuANAPYSqH3sRF0/6erHpDGn
UfvR4OyWsGAEQAIF77O2lmX0Rr6diIsmovKhy1Y1zO1uLYRbDUsdqxiBcRK0Y2EWlTOW1xTlp2AX
gHep3g4TE2Ky1r54bISwHZsZhK+sRm+lz63kzsXjxhQmfPBdvGrgNRnHoXoBdlzCEMFep8L0O9tY
3cwy93GNGCpNbIEej4L2VBXObtupMAINml7cRdhXK2HYRf2HSpOqj8th5loLemWm+TA4YrY838w4
XHvJFKspII3eZGQkv39AuW+FbZMUWCrXUOLhz8VGtKR7Qk7WfUN3uSFOKsCT5Tmwz7I+T8PHTnQK
zXAG01ooJm5Gnfboof2Qs/RGeHBtQSV0pTRJyyqZ2Ys4rRKHTmi6utuEw7LRnSJbmfkiL8F7g5W/
kQC+eriitoDJCl84MclF/ikz6rDtx+OBNlmj7NvuBWq/o0R7MvpaIgNb3EpMXrk9yhpjgC5q4xn2
4hArJL6Q57Rkbeizi0H2JjKISH+PsMVozYkhJLdu8cp+zICU0sbyJCWtMQX3z6Ksa2Y0WFLnbjRz
XuY7HKOnRWib4WOZQ3EhxU63X1hrryKscoIh3mlCGXPMA6pl/BTNrVLF07SH1nJwEYO7FWqt6sY7
/9INXSyz3y5yfGr/XKQ5dNXZdz1vo/djavrMmTY8lDEERnLS9Wrw3IlvQFu7KRQm/c6P/jE0+SOM
m0WaxL40/P8MPZhhn+Ri0Z9aXLh6sKGOW21QvBOvwSKmoKpYD/0neKTRXQLGfJ5A+2dCzlJ9YnyZ
dQ2e4w5Oh+kCnNrczkAcjSgPm36DCAs6fiYc8bOj3UeKbRq23o0lJaMEo4YX7hzbiqaeKxgzBEtw
7sqfmiURpMSn8py/xXfqW3Uvp1B2226E+yqQK1ooVSB5J4W2H/RXOMGQFh6AH4bhOsYaAZAvban1
nrpt3s9DbQrYcYCnHh4SGc4I4PtVkjsK6laQhSAtH3JtapDgZHnLpoCEMUkssAfO6QyYJfCBZBBO
JuTUhRo6rToRfPI9s5FzpYMInsowCvoVaQi53ZauXSHeZZmGwxc6FBdUbYdToIvxAksFUszm0MmO
tkax6z336uq8qjYRd20HZMqXzTKajTZtwK1JKdrxcVh4KEHqnQ+2rFpkTuGYJ2CtPWqelCTWDJwx
IEsAdBEILVYr210FeyjEbmYHf9w1KY/kb0PL213xt33s38x+oj2DgI9NTj3dFKbywjy8nmlJeY/t
YrFP0JqiDa6W/qRYqGhb30W71CYJ9iklBWhqsfazsa+dV9BHCzJnKWrfZmo+6DiNAB+e+itI98iB
n+W50s3ST4PbeIeda8NYxm45SsnB8pox2nHOG4zpmnryHNvSnb9N0UUlm9J5haE533fP+2H9Wjt7
9zXaJ6ijh2cZuj/WfDCO3cctPULr1C4Z+8yfi1fWaPuiHnNHXoH6cvp5N4MsDG6fq5IdCeGTOxfu
3I1gw4PbBjNg6pNgLc8O3h8fgTWMnhXq2qdoL4AOTO0IX7IMhKBGIkifbDJH2amHCmzvJANboE7E
8Ues9+KqQ+7tQ9Kb5vNw/lFOUWofs4O73kf3kAHn6fPMIGyZ+tB0t0h6002YAouBA/JAlQk4xaJ7
j6aiI/Emglm3iKavMDa2z2gnbO+JnrZpiClYsUzvulPx0twTU3CdfwCyrPhR5IBLO6WB3niFLwn9
rj5KHCRqINLTflfsy623FxzDZqtdjuB3H9qS/zfTcbzQn/U/8WaY9wCOqIossne5tVV1ypGimAOG
lTB5nmvg1IZF98QcY06b4bp1bRV0GvVu87Hdykz+lTGr34JDuBC3A8rLehevclt1yrl7TOfA0TF/
lZ2I25Um5R2scXBt8Su1zb/anQegzT26H3CK+Us/MNNRWANvcvwPkw7MdtReg0IBh2H3m95HiO29
kUQSgUtQGeUfBWyBjueFxR+wuEngzPtuXkF+moMDIpCERfX4ZNmQ4WwRjJi6fotH3IoLv+rMM2h2
4sk/qIodnkJvmgD14sGKE2kJqcd9oeQO6HJebMVpfGow6cZaJFgJhxzA+fQLt0V1BF9tyPWIiTE0
Qbu9cffiU+Cc18CfVjC1tgq8n2IXT4u5iyBlAnQPpCeW8KQVwE94rwbmew+et3SfawD+S/XZOgpz
nEgWPfxsmRXiIdlW22DdL8FmbJOHeGaGtvXoK9DR4oO5cP+c1+I6A2ZkvAmf6kakm5jrfeleZaQB
u4xvlk+GtOSf6g7CmIlmAB4S6tiXaIeXIBA6p4Uz1Z5oEz1CXvFZrlcVVFL4J9V8BN1UdoM+HHCb
9NhtcQM1F9gEQnN6lTfxV3crH8uCMDW4qwY7998sYPbzkrkFtmsmTzzoLUgl1u2Td2z5mUd5k/A5
v3EZGs/HtU1rLkDUybBcKVbFXdnMg0V2BLejJtggGFgm6jOL6rcPT8b2wKol93U8K4Rd6c2LbmrK
E0tZudoG074ym6jZMkdebznFMA+h4uwTiL0wTlqwvnsj3eBuprirvLg36HX4MCmq5ROLMnc6DYep
ftfPBzarT/epbP+EdAxrNh1xxkvpz+R0EcOa/YggwSQrbxHTYxzQ3jFars3OH+ocVyR/165cjGVP
/nvX0sw8de/7d6w2GZ2It2vB9JfolLxVBoEmm3bUYukVECcD6NTC8eunZphLUFjxyqE5gAq8OG3j
k8COQ5dedtd9KN5idMNY1MCFVryGAw/dwc8B6X6wkvuN0DgmZ10FJ4TRxKI9/p7WQFlxNU7A0ReW
h4gu6eJwq7h5PiRZ3u07a+I+RsvmHjDW+UFOD6Tk27fyzvuTqYsuOhKjSJnTSbYMoGch5fdDfbAw
p32JSH5CDV8MR8XDlKXWYCrWlOrCyRfbzIBsnqLnQp8/V/8U5AJHBwmNm7KtV+x56Y6AQdssqmgr
lGtwszBQy0O70J2amtGU5GGQQ90FrBfRxzWlRodfkiM5UI9miqM/ndnOMWizo9SmkY/WcItfoVxW
U961C7LYPwjiLPjI16Gy1P1j+O4T/bPcvbowgagE3xGNf/R3Nx7slRLwmM6QTFlFGEgk/j308wxR
jIQy7PYuO6h0ksu7UJ/B4q/DP4L5ogMbzIk1aEWE6hGoLeDB+1Kb+/UBj4nfL0W5kr8YO7XQIeI+
qPzIrhA8l50sC2PT2JRGDJp3tsAzzTktT6clqfTDHeYJs8385SUfm8dok7kH1XK268mtePhK46w6
ZtENg+yGjgb14mCSZJEQRLmk7gParA9qOkWRiYnH4FjMemqD0IBZfftpVVHIswcojmNt6qxPFMjr
CmB5mzDuDEXHc/ySPgyRNUd2KhwUaNWCy1M71knqZ80q/pA/0Nmxj7PzlXQW0Q5F1xbNWvXU71ee
ZINgF5H7vaqH5B35YHVIWRtBKAKRfoaoGS1MD1H+9hwfNW/V0aWJQyBWByD2QkgD5pN7L6aTbsu6
zzHnLdmR4qj21TvbUAJ7HUTjEda0tdFymAHn1/4NPwZrzSRl6qVPMn5Cd/2nYk30bApVzMC9hmNL
h9KBporszfqAcciCuazu8YML9gVIJrpT6T0DN8n6xrllG310uNBMK9IAL6ziXUiGznZBJuQ3zlrX
znYm2S9JIRtIV/fF2S4IfNkotFgE0OaY4qqKtzBjW5ikYr5NpcH+fbpK104ufDWGapEU5NeL4bpS
leqg6t2NHz25q6recY6sz49N/xn2q4q0fj1vcncKcbMyHTM6Nt3z71fwlSa4PDshWpT4ZJCh0E3+
/ds11bxPkiEZTmOXIe6D0eaxUzhJv7IkQnJd7n3n1E3m6gEHA5/Q5yNZzDfugX7r8LBrT+bzy8PD
PR/Qjfzgte/438u6+HiCSiyCJP2fmoyGfh4FjSr+rUKKce1kbSEuIh37pfi5GKbQ/azy2th/CDbg
h/BWPuAdi9EnkEMmPP2HuLatUweTJPdNXpHwBwOGsWFDPyX0/HU1i5bngq1D2YyFbFJbhTMA2uVU
CL16/DbNfeZoc46LkFPFyUbA/XPLZwd9j+DsLXlUaaYT/9JNZVe4UE0xKrcfhOODOysXv7/on3mS
0ZZVpPQujlIu/RLq5PGaazFBwrVG/4irKe+a+ns5QS+PKPBAIzkHhTdEbIsbk/yrqP9tipkKympA
EOhAEbCJF+mLxjgngp4MwQ5nZ84jJTqgfhadl52wTvGxiVY6xtSebYTRVKsgNMdjRu5VJI4r1Mmy
Gc4LKQDr/iSco11h4rgcgbWto7kphdigsW+a0j2N3H0HGVodt18iz4RCZDGIy3TwFn3CMdOflTmN
pSpOTDVaGJ02RJemerfdGtqLVVf7Pnl25WQvdpjzKOld6WK+4sU7WXzrCtotFW8+NE4M0rQs3xXr
M9fw19BhI6tnXDY8Gkgt8sBBtzT5gx5eL8ZLnRZTCeccN/eWv79MyRw/y8tnOi5PKkQ4jeaYi1Cm
DPS2Rpzm7SBj2HVOj1VzTwrG7rNHChyc9jFEqR8ocC9N9XlQJOzRyIfwPM+idUgN6c5U1xUpaa/L
l+dBc0aFitSZd54E4JGoR5U4/1uZXZvtJEmWYbwTiqPr42MpImUBm+zldKnG1kEvo6eyK5atr04t
Lz4YvfShlPo+bzCSULz7u6a15qXqr1S8AdRKe+k8OEbKxucf5dy1axg0PmiDPHupYXjoCyVd6aLL
FnAy6NPVXwKV3HmX272vYtn5Or61vnCMGvG4GJ+w3Iwj6MYmPcd0trbLSNgY6qxl36zThyKPd5L4
Tip8bcX5e9XEhzDRMSiBo33GJlMNx9gNt/MHQV5k6WNI2qENXmWs6ORKfehD5VhUCv/Jqo+LdxGj
prwJnoMeUDgVGFN6sno2o/Te1JlK1inXX2RhkZAQ+myDB6nWp11Ge60k2XqfL1XF4qXwBQhxDlZ3
sIcBgIfcLXVpwsfjBBZxf2DiZOcDlRx0aEAScBZpPnH7ACF5NBfE3EFdvzi7AlkTjf/IWHqG97dP
y1muS/PhHC88/KrQRR10I5v1wfCiKOVdht6fQrIdWYgAj2PhSBbpSiZGj3wi0zq9G7R2b4ls0+VB
TkhkRQadqBVN2EmmcAZzTHpPmxTPLl05dgI10CLDbcHbFcK8SErykmjb3XrmYRPXv7TsUx5+nFo2
88JkWpFEK25RCH6mG6noqCNCh+0Tif+lenIAjzU0WkcbrTSnbieZGEMgc9e9dek5hXkYgkcJ/Gn6
Fsu3gsyfYtxxbIOOQ1mk/o1K9PueWcpi1hP0evsU/1KKnsWOwodCLUGUnuLhUKUfPsRQIh8DsYj0
8Pu3r/yIti9Gv9ix9bORSFpy9jCkIj4sP6Dm2WKJmA/j6xrAsQczNa+ymWFA3jhbTtdJU096MtvX
GnCr6e4l2ZsYGUfngJzgAFX/3GJCkzKlACkk6czDycv0ikMpbf54jTqtgmarpZ+9oE9KVKZpvEqa
J1V8SNUbOrovdcvFqoYinjUNsTpgpssmqih3G0+vMm8v4hKOJ4F4aLJ9Hq9SUL4tFZjhUAtbELEG
9gzERGl4+v3Zfp1UflwAXu0i7U00lF5WLrRaa9Je4tn2LO8xJabSx+OL0r6gwiCA0Bu+5i2sZhDH
AYRjPakxAdNBpOGPylpiUgcLDdi48ksmvVZkpwbcisYPoBseRDm/pXb9ORXQuRqAeWge5nK/jiD/
JL6jLu9rPbQ65HRb2mz2y9A+zOHduVDu/r+fzPehLuZ8LOhVUUcMNVpjg+NYLnEKm08YbfLw8L+2
mt9H/JnVR0kpEwNS10FjolzGxnnV1ecmN7vTGmXzRJ8ny9mr1kxez3OggxS0Jq/v77MJxgPwfO/6
w2buPCBpdaeHGmD7BPaAk01W9hRsq93MnZcAOry637y8rezjyJ8+CstjYJfG5IZG5do70dHos0Rw
/ARS+n1xqOS8K4vGpfVEah4yH6T6HK+sBIh6ot0Ikq8MpVGBUilsW18NL9+HSipWIkXKzrs2/ZPn
f2NvccZfgEYyRb3//WWM55Dv3wW1HZ3gjRYSlZDioqIsaPoQiF3rbzq8H/H1c8+bHEmzXq3GQ5HE
inCr0/pKvMqQVDY5QYvEP+qF4MrSBK2srQbsvbiNyrlHCSd1RuBRpy6JfJwK04AWOr3m6dSGETZK
x470F3CsSeGbU+P8aSGJ7LYGrs4W522f3eH3h/JTw2CqX4ICHaUgOmPt4vQWyoZnKZks7DqDUpvV
Y6e9lbyZb/xJvNAWx7RdROH1xir5UxCJOg9pO0pzTqlosC6GVWTBC60oF9EIjiQTUhtLdOF3dzS5
7nZQLWBcQiGGbPz77f6U0TKuBnSMDI8kKjSifJ9ulaSJvdeM406nFFrPKwo8i9M8ef/QnMOLOYFW
vVp8gqk4Ah26JeL9cTAfJYn09opoUjSdxr7vg0dtYRTNkKa7Op4H9bEjCS99NN62zVZVemOL/QmC
uBjsYrHz61RMlTpPN3HpOp1bT/AZNpKtNzOj9w7rraohAWLAPz5v1bh2DGQGUPS4FF/FZfoMPPr3
R6/8yFyOF0RjlSZycIPCdvHKG1Uo67xKuxOdBdMZRJrZMNlrm5OyIGW4P0mTJWe4OUz0+1WHbZs6
uQf3fWu6/ziTf7+ISwlkFkZ9lVdQqHuo4Bv9iPxhQeVCxb09cgaHffHteHPQ63c+YqD4ykym2Pf3
XuWFUtDM140NbIBTMP6c/g+tN5JRfn/KP1lvXzf431gXE7wXGtH0Bp7yev263S9H6g8NFuUM2ujD
girJFN/e34f8KSu9GPJiYS0bOS5lj9ujTrlrDtneyqZEDFh84BqGMcRoxTw1IRm+3nyy45O7WNOZ
U//d7UXuQ8mStnahiJ22BkXasdxX3bVPIJRuRClXgqpx8v430OWOmLoBrVwJj3UrfpyW1eJjXqHO
GJWi41oFaP6vfndja/xSdf24u6+sDqIJVsqLuwtIuNHR7XWn59EaEk8fvGJBpLaLciHekONeCVu5
QdoPFbZ7eoC/Ipl/wrC8kqNz2Yvt6TxXP0DJOemkX0UzypFHgKyL8E94Yz34qb8dp82YMyRERYR7
mVs2tIwgelwPplvVXi5DevGs2RJA08bZYJxt40W4ILr5q90Y+GfC8mLgi4XI00P6E2PWgBRGEfQl
OvPFpYbVTDX6zBSEXLgAr8/JjXGvL4D/3fCXbv3fR5xZaiOeM/H0OGLpwXRMT7l9wjaUT1Rd3h2g
PIszB1/7e5D81I6g9a9v6WKvzikUz5ZJ0IXq+nID1EMp0OSBOTUyz5RpvFKn/gmH38nxZq1q/O4v
p++/Q12sC7GA2swS3e4k7PGFxHkjesIlctrCBFZebhFFx5d2OZg5CqjUcQrTZvF9jdVTMRfdivlr
QO+KpkjEbGKrxa3u2SvnZtUUJVEljKRd/keuGflkWWTnczvqiKlw73CSw+vFOURvHvWix2KV3FjR
v7ANF3f2bcSLVcBLUyPsPUZsVzgFKNbcXRjP/Q4KbBrOww9JnTckQ3Q7mpGk6TH+k97UvxXtC1NI
ZzGK/slDscVFas7frXrKpvh+RM79p69MqocinArqNHq1liultQE4q9sznLgdCQd6YWjohMRoPnY3
BMTXnyJEE5J+tLiJl81mg5CIsdHwtnAw3mVUUqYfI1kcDxSqLvh4vMQ3TjTXQnEkwf+NeBEOnbPE
L9Sep1g8+4/NFFFpoNqoPib4qmzPM/1FPaCZLpzkrdn5IqVl4fD3ljfFtZjs20Wo3ydpHyRR7+dK
e3pEojMZaFH0HCbR5B3rTfHBXb5I2wGHnVtBz5Vvg8gesZ/E4s60vZhBRS0lg162LdQTNMBYfA6A
AyX2aJ+SrnTs+foDCtj+tF4gBL4RHVxZBcidcwSmnknW57Kb9SzWYRVlRrlXyq2afIJpHpptLm05
U4bCR6VF00bZ6u1Hcmv9UcZXevnh/DvyxTqfhppQtpQT/h9nZ9bbNhZs618kgKNIvnImNduSLPuF
sGWLpCSKM0Xq19+POcA9HSeIgYMGGp10Yk57165atWotDpjefnMrOn8mnhfgWYuLB7Fj9eR5zjjy
jk2RHVab8Pk+O81+Gkf62znHCzAw+IAzLxAzfv/o5RXBLfHB2y/sAaoW/s+Ykej2dI4yOKGfXnK8
UGz69Jju0FPfisHdOi/wd0cE84dvMX7oP9/I/7+V7wXIRL4Ll6x43LfxqQiQzhSgmVY+vU8cnJ1l
8ZWvcND59zX/Uump6DwbI7kVuJEB2d8f/5x0jaLdH+Kofr9YuaO4gfS65sUDdCBvgBnODMLHD1f9
S076+1XHVfmfszaWyuI+3HnSCuIahnCwx+RF418Wun18vzJEfUMXC/LBT1v8748LpxklFRFttV/R
/D8XLh7C9Zx2PG5l2wvytrHOYUTTPDZOjwCQt7TC0N5gTvjDa/6zxuCB/3Pdb6FFGuX+k1gTZ9dL
ZF3phAjaUscyXBRFk93GpH0nXq3kgU1I+vrUUf6oOB2I9VLSsGEadmXber22bhTYYtrm/3BzFLzS
CIqOXOpvXwMR2k646qR6Le2r0Q/P/Xj4A/26y2dvZYd6Yj6Wc/HENNqcsSuIm76x/uEWxkv8vvTR
4EX9AaCJIwfpp98XxDCcB/E+LkMIDJSfby46+dNgXfisRPS0WPef/77in0GXC9KRltFiYMhN+/ZB
tBRGhRbxzOi3t6Zm4p37LK1eJfvfl/nVzf/jweALI6RMT/SPLlouXC5SXkxID1DkLM2DGuyp5l0Z
Kp8BO/ECWbFBS6TfYRiLDaVTUnsyZO9h772UfoB1/qyugTfGKSTEEiWQr28vuWP0pteTGs9XpvEV
aZElgsO4RFb/FMj+rPt+v9CIKv5nl03k3kivnZJsIXCF/TwKpkEeKG5mJz8olf3l9SIJIaswKVSG
WdXvSzczyi5Jm0qGW7BfzAxTgMG7CEzPm4sh9Dt8k2AZjiZap83G/qkA/HMNkaaPQjSjixGx5Nsa
ioW+6I2JOIyakEjSdM0CoUbhlj1X3d3q8sYZKlB+/F7rhYBjuY06TdOHsmQ1cu6ij+6k08cPL+Qv
gOF4T8yPImTPsa59S6SKW6fVZ7nEFsHuA/h92HO0c2XM6X+K4X9Cw6gRKLTFYDcY4h9UNyXN4Jac
8T/QVncn+ey2zO7YkS2spWN0vM9LDBwZ7rZ/yhv+ROm4LJgt2pRTRPC+16WF8sjrskSmJr7NUDGp
IslCCY/bePSbRH759/b9Sz3G1ajERBnFRiDRb3VLMvS3QuhSYRbly/FSaLdPGI9D6eEMJUONXDHd
SAMG2J3xwyb6C6bBpUexI+ZbRjj0W1p4F89x3cSdDM/soK4OqOGg2RGYN39dOSg6Y4rmhwZn1b+f
+C8nJOZV9B3Hrs8oq/rtiaO00Gjgd8pWNvMBGseooeCuptYHgofYMDgeCmAwupzeCf2foKo/T0mu
TSbGAzMEzc76PW5c5bMc3zU2FOwYNlT71ZdI06E7VD+V6dOVegoloi76YSX/BXUeL8vEL/qOyIlp
386/S1sURqPmiLDnTaByOE86zZ7E+KEL9RG1HueR9lYuAOsMndcUCIaju9p32cwwHgtepFk+srPZ
MYjHyNwCEf8SloCqO4JMTzv9UBsXNY4WIqjGUAXzY//+Yn+JQgg/kCiPjFNKiG8vLT0/cizHKmEm
MihxHztBqujlAc3Lu0/F+O+LSX/Z9XRMyJdxh/slRvL7JxIqJpYVjYA7yjQh//5wFitMsFbBE/Ll
njNn/tAZ9a8bC39kBPN/Ok/Hp/n9PIXkA79WJegQdYUxPPznaDHO2VUTsD1jV9AifBsJl18UCvMX
B2mskz/7Cbj4Sy8csebRBUUaARnp1+L5zwWzu1DCO+3aVTT4lzS8nz2t8BnvYbjRiNxEOWXJSxW9
SkrJ2INoiurbkLva4yNVXoZ01uPpzItAkLizUXO4S050nReaW/X4Sod9/lSeV9rkVFyOeroaIAR3
TnL2SumHnSX/uUgM5mCxsOApfsH7v782aRjuJVyTZiU+M7bDUM4o13pE90Gx7zBjhnA6+cwn6LqM
omrT80wWnb7w9Ds8SEv6ihVYnFLlsxUNyjQlGHK/LhwIbJdmVt+C/oIITYyeLbbSnZMiwz/6HpsM
Avx79f25+JjXZf6Kcw1fCA7e35+i7qP+kZzFZlXUTltZ+X3T3rGJNDuadP++0l9iAiAVUiC/YiFD
huOt/Oezy5FQSS3MHCyUSEgfB6IgQ0TuKggCz0Mnw9gUexTiUZPxf8wrxsf47xoHv9IV+tGIY8iI
dinf1jgt1+n0fKcVqjJKI22MCs6seRWxTk42guxNlEUf3XFvm9r36If99Qf6Ol4bGRQycLpwY3/5
9+dm7xVK/BCzuVj6tbEczgB2nc/keNOtZW0rnhnkqRa17sLQsjIWBD4l1+iHzOqXBtrvb0BFiQ62
wXTULgOE/v0ukkzLonvWG+teQ+rWPEsQrfPlXVviUpOWc4RGFSaEnm6No1fmAaJUew4SBvl9edlf
7aHYGrteuUMF9pSVVB+yLcbW+mwqwFfGds6U4y/17EmyLzFa2Qg/rB1IrX98wFF0EelVg10HpPMt
0U4GTtAoTYRNFC+k3IHkkcB/22ZieNN3NbLhAHnMj8D+jTlTTCEEsTRLIYgW5+qQ9xx+t1k2To9j
dB7kN1xzb4f0QRlene3ckU59Z7HjoDtXiWfgztI60iNkAi8WgwH+aKu6cbGM80/G2CoVwjdv8OJG
yotahGcBSQTlsp8KCIBNrctlWZZkiXes1Zsl/HsL5huG6IpkRfNpY7dMgWBE8KnDwpocxHCqOvX2
IpsDYmOzkljwihf6GeBKfapVp3uCOymi191cGSQwTBlWhTq8vXb7rlyrmRMnjpEQDZEDO0yNlTqQ
Ns9VzZaF3prwuZxdiWxkZEupPZEKfG/WOGz95M027p5va4sSl0hIbjNSu75l7XovkD5HZTZPooWa
OgNPe34wFX4NFWXXZoX370jyPWaRuIkym3nUqdVw0voGsNyMJmMgvL7M9cdGw6IvC4VuYWgYk//E
Z/ge48crISyICIHKnlG1b1dSz3VXTpFWGBkUJbihFAqnYqYV3g3+QnH54bn+oMeNlyNfYshFlyRN
+iVX958ICeRdN9eblq3ifN+BHEwfO6idtGwGK60XIvq/1ydIasiMKT95v/0BUHPt0YtN5UjjAwrf
NUfFZnK730v1PE9SMizdbs9f16iY3bomhF1iCgwMZULpRmUYR68XBYeTvP0hRv39HsDMWEQ8PTyN
32OUelFBFKP6PJdjweow0ssSK+0XWf3GVE4GlVX7VIRPbbImE+vL3b9X1VhfjQv120IGMf/fG/gW
JA0la4xSrPOt5CEE4BIOylNfOwxHd0fFEyzqsWP/eT4Uq/6DEanl9bMPBqycmEwyp68J6mSCUy7j
p4o6sUdSgC6m8/ChqnrEDWKG6g57bRSg2aAV7UYY5UTYzEbOaG4vrx5u/qR7A0aKAyY/kgOyccY1
eBqKjLjWgB3n4AbPvbfPnWUc+vnNZfzvgHXJpjneneFdsBgNDABdQyx4bs40s/VwVHMptlNwkWtt
VS9RgO8HvSJhjUeMpTp6Yd4edv9S55b6QktFRbP7+XxIGH75LKh0iXSevqnswgakZfB0cFS/CYYQ
wsR+Ysd2a52DfQqNMZyGso2tzWzbzAdGMfPF9Vn072/GR860MTcsAg3i/+ZneMJoztn+ElbZIV48
gOUZ6bSOsKBpwLrHR7AtHHzrMaUZf6DqXGcySr8hBGMr8qabeMmj7rPMTLDdfEJILfI0H40EhoV5
frfdnF9vdrm78N6/HqFmXTxaLR1TgvRZi5k+vzNHOJverduLLFjCZzRPF0bBNC5EaBwP26/HTD+D
lxfPPfmmyUQ34+/VR/fRRBainumCtzhv4TNhtcN87/wLyU9fnwvPFZ7OL8a7tEb907nQiLqZGlOb
NKp2Z+6UzNbmRwcq4yHbbsaUGklj6sgvHYOyMnplzkT11cdMyj0kkuLco82WmjkFDlPD+yxkcifI
JO8Ob4sDIDWRL8KBWdetiWyRucRXP70ElA6FsSvA1VuPUXZU/RvCY7y4owbWWg8FCSADJr2XZraS
WNcE+MRtK1O8Pz+OghjWGQqDjsoMZoyGqt0dWmHRtFYBTxyZoGIzID9RufzlVEdBK7iRv2XOkAa5
4l5bi3kP+ljP5BbqStS9UrOzc1Bh6aOasW6l78Ip6+3pqX5PPoX9dE/a0VShuKVJUjOkcmN2aTx4
a0wHbk6hWDK6d2Fbu6P0yRFBgFwIbpKNMGp58W+J82itC3NHQcGkswtIxcrSw+tWYBJ0lF23c9yo
2zFpLjozf2cuKpnijdN60e2rKTfRI6iwWMCTe1TDc5LWu0aLAaVl+NuYUT0CPd9P0vn07JeX0Li4
YuPxhDyGQoaGFlQayKIpT3cF1xbcdrBJKy5MWaFXkttowaqctJo5XYID/s/gX/F1BpLsnDxAD95t
YBgwAGqSzaANFb/ywAD06ms7g9dLqwwnWci97j2MrIo/YKC4OplfF6mrMfDhMN7Kn/1E0y0cr9Fa
Ojp++DTYAz5im9r5hEtnyqc6aPATe24QnqeOmkHatzuH/2XlqLdf4Drc5kyrswgmq9TvbECn54LL
qhbLpNwWprxpyKPolA2mjnEkkyeVfUKYDPolNjvCU7/KnfIF2K3YNag9TbwG6MikjYgLh46dbYYT
6yh8BdB89tLn21uzubw27xPm4JiLbgM0DdP1y3VWUNxm7mPRLSZ2OatsEKFZbmLMNNM+8YbY30+C
93ieLtWJqS8LDJkEj3qPcX++7fp2NhkG39+2Ay5z/B3nts6WiieuBs8IGBC0inmEx6e+uNEIrAIV
hVTY9wtpsIVldegPwkk53bbKzbtuUZBgzzxiZ5znS4PLKWJPdtaDwQvGX8zuzGyGC4rSuMUcs4wt
qr+6Fy9bQg+Yr6POy6f2ibYC4U0JUsgrjG2ILlko6gzF6mqXCzaek6O0hUIATTHR1E+Rx9d7yhlJ
6mxODIzL3i57wdOXeH6E19cCFYIqYE6UaX2NC0/cuyVYxWfkJYRMzRGXweSZVzFZiThyZRB0rnuF
1BOFBX6Vw7ZtXM38qD2mnGyFaCphXnJZ5LuYg8mLAzFkZO/19jKso23zIr4IU6uQrAR+rRXt+8hs
sBITxrAjVtCZnls8kB8+4kNV61UV1rvSq4jVHS5a/PudrWfAWc+syeoajZoO7Unl/NRsVk6Mdxis
dJMta2AqtuSe2XmPQ7y8BWzWyfNoQKJ7CEScW5zqCs0nCp0lM8M9Rp3xR1Pj+XZbIeaRcgLFdmeY
NQtTnXWxcx98lJNMTsbEklcXwjAtx7MVC/BdbfVVK6DNm2PjSzZrwcSju4nRULKvEJmYyQ2ksHHl
gHFIcWLeI2vyGjmVK68mrkGdWhy7wxT1tD101Ckd6+UU9HWW4rw8eMmceKetdSg0nHuvN0uAwEkA
w/tuVlmq9Txxx6UynKYbA9R4XwToRRjHaJPt++NjVTr65jqnFP6QPzPm1e0kkLzpgreYO7Dm21A9
Pg7n7eMAC1YhA1Cc61aB8tC/xE6LZYSLWYsHT/0x6z/KnfKFFsK82l6WGo1upgIZO2UWzuakuG6z
fNZyF4ceZ0ti4qENeX/M4KhHlMueUuz4EFDBDOl0nZ+D2iEspvvqoG9wz5YPisfctbpqcHR2cNHC
Fj7xkFC52+WJTzBGjMzNXGPOnNblpLPhT+ftcFLC9F1f9KIp4YF4tSi2b0fpKZkLoe7JGPyNxodY
DNh1qK5adAenzr79QGOBod8aZvCyd/uVHMivpS8tW9/4VBloee7XylJZip+RdXExjUWBmPH2JUO3
y9S9m7J5C9InxXusqrmxGkLD1+ZJYKyMY46CX27Kq5jDbaUiRXdM1qIrhBJjMJbh6w6hYskPC6cL
RFsY7kZQOXOHj+lHzeEM7PamzybrC3ZxjXUPGi+1k13jDizAgcwuCbR5OWP2DwELNHxgqE+XTM5M
HexFw6mv+2fns+e5hv15Db7naWayLuaSl/LukeDwznhJt7vEHocPpyiEePBcykXni7PkOdtddfPK
2P4HI0rGLUA55or8Bq2Ieb5EVJgZt+nJaL12H79Xc5KhmEFkalt91PKMX+IXVbLG1yijuOGO84+3
ABldW37e50tyRf7kZcU5jYRtHta7dFOTYl23lJErcTXxpfCynJ5Q2bmgbpiyV+4ho0z0MJfXtbDA
SstTiK2s3eC8YMpolOJ4711I/u+x3wX1e7zUF/cNozUucnHH6/ruJY2VOd1cHjd+hVTPOFLNCumO
FDsykRcdGqaB3hKW7koFGTFHo3MjSFD4QyLD+MwdxYtZsQamk9MQ3rbP/A5w34eEYy0lQ2d1itVs
pyeZAFOyFhFVjrD1IxVI1tlTH+QhEih+NJeXjPUrQfuanW0huOKDeH5Fl9RnJCw5Zr6CXMnDyVPK
WFekTVzZibxvr8+0cmPykDlApX+bMwk+4iQnRgdRbLvaVY1mnN8XG7KEPp2ja1QLXjyACM6mb9Km
Dhnrt3pI54sEI8zoBFLxcLLYFR6WBCIAT6kzlcolD+EIwD4Qp41kw4Hq5iw1qDsFrVw56DgESM+p
As27M0YE0Bm8C5vjdDNdcIoDcLG28iXfLkTbHWmdqVdxx8qycTH9ZBHkX7pd+JhP7ownKbjNdNks
kPWOQ35jGYeTJ2mtPU00U3zpXnij41ll01krzQ4bAfJeea4Bv4z0KyKMTKcXSWOTmYlXWrCuFFw/
ppw1m6w3txx9ClOBullWFudlhahT7MnlVsNcUQjazC7ZmqhpGCsS01u5uJYbSdwaCPYZ5myqzpQr
daifVe5dRcPPjR9+y5hgGgzlB0ixhqcY9cPrBoN7g4FS2W+ZmjfcvHTuvhzkznUuYnCqCgTwSH0h
EjEahG4PYnmwgr7W67OrvgyLyyx/moYXSNlSkFEodQHzhwdemFdsy/3l/XFEiY+DpobMgjzCYGuf
ySiebHgCkUxbK5l53nECcf1baV5JtvwcC8todV1q7/K7yBmbODc5zAwsf+NRRw/VXbV9qhvG82jK
mKjx3l2BM+KgLoXngpd8M7P5ZJOt87W4uKzgqZ0XOurRjSUtI6v2k/llP+jEMYFEnCHLU0u1V7tE
zpbCtbINDDqn7u3hxlM3q03jMqcA4z+0ylZIAHhllTvxEdZCGElw2EH4UA2r0c+TjCooXAMf2d69
OxSzXu/HC22ZUc6xPjwFi5ptzLmDSSwUrqvdBJfZzeUAmvj6a75Lw8Ri4wlOzrrJ5spRDNHLtI0n
cO90k2842Ofsp9m4iDjDHQT/cSpFGwaG1qixdOGvhyRLUkCFCstQ2bc1WptmuakQCXx/sBgfDuLG
GYI/l7CRLbkdJTLwiZHedOouDmOEECKSAouE/QoXhsLkdEXxt7cbhdQp8w34WGUYINxgYBs7FgiW
ILxNBb/J3I+IDJBFioomO1oIJscosYjyfbkQLsgYrhVxm9+I+vleutr6WzqstKmf6LSIHMQFMf3O
KSjQThxo4/gJ+qf3lym5dTaTNvdQRHDlbA0bvTcL1Zr49K7delbOOOKwriWlRnDtoC84//2r1bht
5ogrHBecweJTWMlcWihP7Syzr3SB61nLv4sNIj9EcE509xaMXWPllwzYeLqTNYFothx5QvhYNWfz
oVp6bbJjEnGWYptNjL1DHN+WEdDp2FnQc5t/a9za+hzGrmaPZ/D5a/BvTnRgIpsDQ0Lt6uoJvvhF
qbkvUosBTgfzFIsDf0nsTk86MS5x0AMiM0DHccWR7kSayawNwknW9NA9LMUdgsyNbTUwbC5kS29k
UghbLCjXSMhQ9Rqc+5PBAnrK36/z+6lGaG2ZIBuG1S0pcbedYrlZYep522GbvOFoZF8zEZx+kbqH
H6TGlrGIt5LL4NHV/HqY0/f7vmI0gOUz16zuJfcEAv2awy01FdTLGBOcGwdkvmakzizMG3nXQ3Ea
17B3FYUaHFHrjOjOeHzC3XJPrTX1JPYLilMWqQWvcrAuy2F0902gumVW4TIQ4F881a8Xqn/x63eV
HJovCo5U09phBPH9zsmJ/rAXgSwN0MIyd2JPncJOlxpXgW57uO9Ft7GlZf4ysW+LM9VCuqwdA6rm
zUqCdFkFGQyYBgRbJDsqsZ5tQPNxa9e20lKbIwBGPacfzk8S5hFXHkA8EG7bm3efvBiot6GK6nR8
aDHgK/gVT1nZQljvgddFojtMbeoAkgZyq13ydiN1S7bx04R9D9dm15kr2SU3KILafLq7DzQ/ThXw
jmFOnnFoXt9iD29oXrr2Vo5KbHbSmuLs4mB+7Y5Z23iA3dAyAxgbLNXej2f7xKxWiTXFpLoekEWk
8WCJz+KaQ3ImmXjIjpQy0Upm4o7E02zm++feKxZ3HwU920BeXDVPiAEhfQu38PalocUmhIhijIvn
Spi6tJBAByv3H52vApUlsP8vDoIARF86b+SzlNVjaQZk49VUvNnHaA/8UXrxbjovfJRFYJKSdr7r
G5a8Gb3K/MALVs/jmiSRQCmQKRDxVOz5yO75cwIC+EFSC+/RQHaotuMg5YUAS2k4aSM7Bv7GK3j4
o1ne6Fjb+CNxztFXXYimCgmlq81QNgvHkg1cLbEbzgeWsja7rSZkhEUoTcwImXfNHRYK8nQoXI+O
zMevD0jT4IiXcJ3O+VSSJZE8gkz1yI0RhqOHlc4GirFqzkvfjlpw43DoueKDQZh1Ic9NYV7nS4RK
rfKYfBDxTflGrqggiocdmK1hVE4t6xMSgnxJ52PDi+x9JAJGnYr+eBtIBiteSuL2GYzE2jyvb/aE
sjVx5Rma2aeaxwOZBAFs+IkILb1rhxts0HImk1LUVrkg30C71soD7KSRZOpnVNheM1Ne9VcQthp0
U3GQx9Nm4rx9Fw+927ziobF+uNMFcd4FtPZSMhQsAglQAxogmC9ysTvGWvcFiZalg7RV84/cE1mq
kX2UVkdqvZDGLe8h9tC4GymsuPrCYT3bBa7KvsASxsW92D7mmt/uzqsJhzK6WyAtLZ7l9pvgNIkz
OWY01MhPVAc7QK31QOcu743mU/O9IMfgyi5UOULd1CvmevgI6iUH+G2rVUF90t8exzEbVF3wK/ab
O1kyEEl2aFaxdz8R3kfE9fqqh+V7XLtkIBZgDXpx72DXvwTQQEkCSkhwEsrv93iPD3yAkSdhk60J
tai3R5UUABaTZK5bxc4ovIimIYd/sh6Xq4rcB4fxPaSo04gFj0CMnSLd8cteC8qKipvOJZW/aQNn
84/xnL23+6azFv/jKl6GqkuoS4IKsg0Z+N0BsiHRZas5zVw1IzTBz+iypLMJ1SAuPxD6CAg28+73
XQNRnpX1YqiE3wcr+ja6vRNpHJqoswQXcWw2LGN+mrqVdUI+xGud53IbkxrnToXzNnIkMImI7le3
e+FHAjBylchCWVezIQ/gUcnYhPvwdbsJ6QEipfjwyNv5Gy3nLqq87+PNqa5KJTZC5rLXuk8A6osq
GMeax9ItX4gfoCXvHzV6kPGDCHsNE+fzwfcAkAgvnHF3Fhgnint1jSfy6K30XiKv7N14zRmFJkUQ
+Ve9Iev0p7boddbEisCHr8/qrA+SV1QdtCPoZTNXrPKtW6NtTZzzW+fObsJN3pOczHHRdLZIshxm
2FlVKC+/NLbuXV/zN2QqzZyr9LY474PyCesxAKJd9Dmw5/143h4LwPtn/pNQfzfPCBoyfivYhluN
H+A9Ch9bXiCM6fMpOU3e1acILTVaX5bA+fZ8PSZU8yQPG2XHwL8Hhn5zL47xDE6GSHqT2OIBGOcG
ouhMd2dkC2M7/Ug80ExOO8HXWD8Yr49w+uBNvb4O1PlAABOcC9KjKafyxRd9+gNLkKsnyeG6zDCA
sYDcWNWiWLS+gOom+S6Fb7aMyIUXqR95EoWqyhIYOymZM3kaCxX2HufkmbCAp/s8M3FkB+O2Pziz
F4BnT3dHBgmnbh6N3zkpXYBKh/efvBY0PAbvHgoh8I1Xs0t4yUee6/IuhCSg0xFAID8YEVlMdJ+n
Fp7xlrjmmb0JPq88wSld8knAascPU21RRM3e9ZBp+GpL0jOa/LVf7QIF18kLkGb71oM0kJsjYxCQ
Xbd2g+iXl4X9C2L8W+1QzPuj4XNeRRk4KdRnL9vfgla3b2vUceulcHPkQ2On1E6zswdavhhmJHdu
yp8EQM3s7El4J4Zt1hmKnux7/7LBZclO1iAV46vd3Tzdkrwi4KxmvaTwks7zB+2fMtRmEh2vc/BY
GVuE6Q60AeQjsQ3wvkL0ZZnhIkbJRbmXA1txjgMrgcMutEANGjIoGIZNABxCJ0lzmzlVeWSCjHWg
EldsFYkBpj5rvBsvVCXdmIZM5m1qmCK+SLhF1GUnsrjc22qsTNSnCmI10wUgsWO0f1DUq8tspwfC
Sgr0T5pe2ZfoK07sZ/uB4JLYPXNvxcflK99dNrLtItWK5i3kl3EZctMXh19Z3Wz8o4WP/i21mF8F
MxjN6wvQR72MkJvl1GfRRCGa5SvOTcRBe+uJo3dmuCqemalZzYFebW09AcMeB7RKj6qInI1gH1SY
xd+YEJMscNAxaXh84FjDLY6QCTnJjuSel88Wt24J/bGO7bOU5932l3GQEoK7c+KKbj2K8MOVM1zh
qwx1iMH4gjL27OezAaLdEtuTDSrHSeOky/6Qs543FAU0PqgnPToN9H8k+7a9fgrv5XJimPAxtx8g
IEpvC7uerCB1Ll9UPjTuNrShaAxXnAMx37jvRlHmKWo6LNxT/ATmwz1V82HfB6lhAWvExi+oIbGP
56WSm5PT/fM+P+p2zH7kkdfJfURY5PkULn6+yIeg3ZXhYy7Op/sUYc8pn4qzdyvtWXA4RE6OxFlP
nuW7zi/t6oQmKOq3NC5qzm3tgCMnpx5YqOGSsbyzwB/AZKTChNO39kTz9Ya8sHZQgck7Zp6qvTym
OVvgUdIWOpf65hZQP5AAjP+7GVOtBZLNl03hZizkjM5tPIuv9qQxL5s0tpD1XYxhYzK7nErqQ+DZ
S4jjz4i6jylt6zRHKCR0+LqXxP3YSNT95DVK+BFvBLqfmjUmymBV82xJcWPJy4+SCsVwU0AYFGE2
EbHmhkUMyagP0ruZrOqNRNvAw/aVhET1QQlrdiW3HbY72g2aXzxTn5sIdnlUTn4cpouOcuZ+dYbe
ZNpozDJJBXxtBtRVu/c9SC/7Jn+KTnThfpU2LFeWbWdzNujcXLqM3vA4Y9+LKwKl+NK/6Ovby5nI
yIubHNNltq+I6I+18NaGTNUT/WiK2F04ncfeFveVg7yqQypw0tBhN/k4P5NUBYk1vqU1L3ljZOSL
+Vuz7j6rNaZ5eLDcqbqi3fjuyk3sjMli4xN+nMkzl6RM3iIETMZSvo8rezuC2dT5czUYvM5uyGoQ
IrW7deykjFhhXKJZXx/CPrEOoATABTRkQo1wAPIRsN/ZrX7sHDUCXL5E/9jJF9Hnr0RrQ4bFPYwb
N/rk9zNCS/GymL7h3APMDEyvhOf1qAKtjElLcPeKVQKlDCyOLqoV7R7H5FPap7F5R0t5lbE4kE0m
7VeCIPJoCoRADTSrzAHfo/GgIs8mEZYAjpEVN8CJe3e8eEfnprSxiltPHO7gc+QajDd62TU+7ShH
49Bnpdv9AbQHKWf4h/MVxRCxMLKVVw7x9kRTgPyD147hqNcxvz1HXzJ4Ky23OJ6Dzs5DDm0PnteY
c6NKbQMTHinZJXN40ISP0OVGVN0sQB0sbUQUzOtiRNtXJX2oWe3LaxoDZGCwFkGgES690jTHauYq
mweNhNNgk41LvuNE7wJtpn8ddI5DSBPhmNY+2KYIEuxE2uOGA3LPluA3ZSaXouBDPVRYU2qsunQX
O5TmgYStF1/uutY37Dtu7EyLrGS6bZHuC049zuzWK59KrkfHBLlvEr307UJ9t9TJb5E49xrKgPF/
UC+iX46snts6ujfuNfGFnAYrmfAamdfGAf9N1gIdGOsBFWEUv1bp1duz6Uex+EyC1iGJD3RxVU5t
5UsxgIQ/WCo1S3SM7Pc9O05/uwYJmJKbOfUOqN/Lvy5+t2p3hJanx1wml/XqHfLZrmi3i2Y97S24
W0lpIzxGsbBDwEuChdCYaLgRf1FVGS52+XY3LNW/PTef1TMy7zVwBhn2olghtME+EvY3t1MD+eNq
9xMq72kAWUF2q2eZHIUs2mKDWNeT6uA8ly5MUYPyMHHOH9XsIY5I76RCkjzdJY05ZUSSDBXKCBF7
BFlNfFRw6KToVGwwXhkp4tebaF2pPpDwQbE2DtXExYEF+oSsQWYMVMxOSSBJ31IUMEpmEYVX1EPJ
+VeXeZnCf7DiYFjFnkyc1cy8c6QzN4aom82NXRS7z201M8f9/MIG0duFsDYc/TXdCJztUdCgg74b
PfmY79yhK8RfUkRXR8M3ZwuweZF5fkGVn6nh6uP6UbWuUZv8fBVIZ8SqUfuL7Giu2/mO7Fj+YHlN
18XL8JoBYcWk/sp6sryu7niWGbuHRwdRMHXexppXpDBkRPs00INipgTTNQgSFT5fY3w3BjOOl5mo
QRG0zwOkWkT6n3s10D7iy2hG4yIHaEK5uRhOk21HEYlQSp5Rd2sAgtgz19X0Svndt7MWwTnygfzj
HIGCk3HdFlfUza0EZR8FluIZGUNejTC8PqINwltdTqu7e8NkXpu+57ejqK20ZitdvoZozlgoKDgN
6QFjPiFbo3R7L3kl9mObVKtGtjvBjShdM/gSzoPfNvzpu/IeZaHa+ELjKhn9U3OKC0NmqepeRscN
iY9i9pir4jqVvZx504dZaZ/NdVczA0+4k7yy+9BRuaG46t/BoGF33DqvVyEv2vx3VCwzbVZJaNKS
TtKvO9MEsIZ3+ux2vWyX0hdJ2Zglksg5kT3dG8/yEeIG9XCc9CbN6EGzYYYWtY8VDIytevR0cDp+
HxrM8pF4MmkS2UaxllvP4PRSZeucWdKpyklOahQn0aT0bp/Th+U2qQP/6YwoghJSb8HBKeghUR0X
ToO7l+jpvDXn/7F0ZkuqYlkYfiIjkEm8ZQYRRxzyxlDTZBRQRNCn749THV1RfSpPpqmw2Xutf1rS
lQzReivsxswwYOdofUlzv+S/v43msYzBExJLFrxx474Vq8SEyKGMlOXJWGLngRDmbr6ec4r1dzBN
1ykJZPxlYk2UG+9UYSofVydxxpTGMgYAq2l0OVkNnZY2g+Lid94pekXnE9ujeJaC/73gue0KHWiZ
Wvd3UEjm9G60QC6d81z245CkxqkxQWJGzGY98DGQ/C0d74VlqCau2Ln5D4MniJ9uTXKQnqmtUtQK
ugqXMYjo7ftpl+LjqBl3YWXNhskW75y7tIzzYfQFvWjifi83SIEmX/IAMDCDKTe1WRMJrJiP2qYn
SH+kCw5N/jSqhgIGuDfRm0gmS7s7PphpgXKtJQLSIEyZfz8fFk9QpnjKhYBLpFQMBLh/fQ0RV80Y
F0NM/JRpApVB8uOnYwCSXm7gSxHexb3R73krL9mlW61Eu+nmxdN5pTbzonquahe+iXfbvJeZZMmt
qdZ28dp0HCIvo6LKlGa9Six6MJn4LcK0G+3XuDaZwyHSJYKZ8C3FcqiROmKErLhwUHGJbNrXNw9u
vVYTX2R3n1qgzC3hAgzp6I2O4UagdMw15mX4TcWiLmEVTP5BM5KJRvtTC6ZKM1fsqIo7NRTUUKvt
F5zT/fquvWpV02vKAKRfvgRkKZhyz5QnPS1IKhtYEnaDuDbe5UqrjCw/xor+bDfCrc/gzPzyZBN8
F5PEk5svcd3TxBA1OAmzBxH9HoK6r4iA1shidqFPQY6lHWfkfyIhM5JDJ9kVCblIUh9A+QhA9JKh
IHyK6c9Uw6ZnVPdlKV/eyU9L0pLWrWUC9zfVZ66lvqotx+2+oqcXULaJiwYmk6a29Bnxm5I4LS1j
euA3s9U08Jq7/83XUr5+POn5u9LMBatrKMniMFZW+d19wM4+l2xLE3qPKj20z3DUwx6zpWf3SBKX
eXvtyPE/CXcdPric3ArSJenm7oEEdtA/jYnI+2EP/KApeOC3EH94rr4k2zamEJMDphf3QEWGp2xr
4kL4W9D58eJ0InfxARnFidPDvJc/48Sp46U6hlZAX9hd+I82tnlMVdVOJre28HI894Kt0Hm8HcIG
i2P2Wqngps32Mz0QAdtXcCJvn08rTA2JXO7WzYq1lKDrWz4ni/y7ivH8IfvV9NfUbhhnItqtvH83
Mw7WL0djFfSPfdYwaCBk+FWTzTiZlJOhvUxFdgpl/hxbbXtssrDFYwNEWNmF4vCAK2OrQH3JwucU
PBnISE4Kg2T0jjOzdKfrx8gdIVJ5OC18yWOvZszoUB4OfEBd+0m+lVR/iiKXiEUSLaSHM2ZuR21N
ams4D6EIO+PJBLbMfDKf421/ab7Gxh1kiSO8YPse6XVjNNPdKQvVLDyl1762xN4h8Lxvl2J8y9CP
sY9UxrQyJzH7cJjXUTvk29oiKrCxnd/4e7T0J0nP324D/EfYY+mqsZtspvKCGW5p5366FQIsIXZV
xBQFKR8+OcVSM/vKC6VjpWXOq3JfXI+PI8vhXbOgvPlJwFy+KHcrsTq/7odKpeb6XtlR7rSKmkUl
o0CINLPxd82QNT6kMj1KMlQai/vjTIphuIP3gEuSvTFluBJ2ucXe1iZ+3FdAOkN1Bx4JVP5kOPSw
Z/FfpL8zuIeHWgnAkLXcHLt8AmYNIXecIR0F2FfQE/8oFFqb6X5yyRYs9lgXCVUbeHUjZeBEa3OD
k8V3P9kXtpBBWQip0wwToa049qeKL33MByUNWpma9Wg/Kqav6dqS11GXVG0uuORStKBuXXEprbkd
aTQFUZH06Tq/jWgsC0iAr3taqr+qN1oDrgib29Ckjc4UUEcQ1KfR8zvQQSG5ot6B36v8N4MqRk7V
+0rl31mKld3EfkHsGpMvUCQfWchUoSPJySfWA2gC7GhOxssns15jKyvm38oUQOTGlgAQDhmbSpsq
C1/lUFcKvdMAupTui/18Uvktmoo3AzLcCXe4hpJtq3NW+00VJHwDT01z+hMQy7HWvxl75Iqi6cOo
jG7Fk8ASYJ3Wb6Barst/TJX2ZNgUCC7bLGfwnR5MsehtrNeCWtis8dbDFr23g6r5ikr+wCNlyjWN
JwsDDXLAmC8LF6QleNkH2gdH+rG5EW01wqbm8IF4w5TbQ9Q/GHQ0RqrAQ0DhD0PFo9yyeJa80NfP
f0Z7IOFN7KLretNuUu4rDMBh6NTw3LB0ecv01xdBtLtbdxtT9cMxUv5D6GE+wa+yjWfIhs6Asii8
4vP9TH2FRrtc3Ap9RAhTYoX9is59S7cxCK/f/iAaZOy1/ea511V9em5sBn+vplZ11czMHrvDlJv8
mG/T4NbP5CV4kQ+qwVwjbfG5xoG6faA5ZW7oHik6wzZS5JSs9RVxyn048joPTDLRE7caJuRUHoDq
Il00CyF4pgaj/pYthS5Tm5HU/b0hxsZUpPv37Ol+ndTrrT5Ml4r/9enqIcw+NsEqNUvzYY5rY0Rk
e2+90MGW4YmlzPeQU/7zuS9Gk1CUrPFn3vbhSfXkav7Ibb5d9NLxrEfquWQPk5fC7/M5W8tqUEpu
P7ZOQ75QtywyQzietulNGlvT9YkMGR6dIxf/LXv3HwQxWP/h8tjg+v2HIZIzouHs9KejfH0F8Tp2
JVe5UJD9KmTV2989/b0rLJ/Qig+GiNOV+hVLZESremOfWTe2uoiX2qHxHp5T2y0RnvDZk6cOmDgO
XswTisCa0ebwE/fbcwYmZdCBu7SEP6dfHgquSkojF6/KTbxi65Q93AhUpnrqvn47RGexw3J2lAu6
Qpfuq+YHKP4hI4FaTmCc0zUU5dAs+v3lu+fTomowTn67evjp6h5N3Ed0J/iOt4P0B5OiNfFVRDam
uHyYX1/YxJHs0T2d6z3ls823+gxM4NeM/XjZ2QUtJp9ztE59SEIWb8OnfDhP2Kjr13jtsvAaRxNL
Y2bQdCUvBoH+CUbPmKwnAz3AD1HCezSmGT/1nTVz9dahsuWgQcoWGye6RAbzuAqNG5DVPwIvvvHA
upxRPC71JYN5PPmcZIwXaW3Bo6Yhohh4Zbwe7qyZOvSIKoOTgn49/knp6f+YZmWIy/hHRTdGJzxh
OuMAx8zJN529fCYJhKOBa95oXnnJnem6vOAeGC5m/pP7I4tpA8IyDjq7Pk8QHB+/FkmMTPablQzc
ja33gr5KjMrN6fi68CJHdQn0zaEGVczrgBqSX/zLlB84WZ6CCMTPLN3uENPf9/vXTPCkcBSelj2k
1UBsyRv12tknQsV1tjx1K8HBzFO2epGODdRJBuuGcXJTr9jlwXed2K1D8QZeB6wEWy16udeYWCgY
Iw7NTYByWNE8OVRADw8sdI7bK0QtYV5GYJgj0E4m0lGogmNSS073iQnoY01mymyCvoxPOG+Pg8hx
+NgCr9wSv3x4BI0pA9b33H/SSVNDPgNt2FIgWpgho8ccAVlNmpKhQNbcrYzpzE/Q/4l1bc0RA64C
ZcVhc9oWMx5SVgOmltdlmDG6L6HRPonP5fTiKBkAuuZ2ZwVFYzZT1rQ7DekShgFzFMEL8dCYzZE/
bSYGZxrn6jD7rmC5DjeXNWBM/ib+2+Ky2K03cV70/qw8YzrcQ+MJo8q39KtJyDRHvQgpJzfaRluM
Ii4bXOO5O1SS8Tk8aEXJnwL5kwwciDB3n8XLEj9c7s8C0jVst/lBdUWbDTC4e1RUR+AxPazseKwf
cyOPRsNqsBREDRbFNoRnizgnRj2aBoN2QOClNRsAxpsYyeIJBsp4mVA7nA50dP4kgpY/oNAumJ+V
L+/eEylfCLF8e81r1BZW/HsPTrbmXTlCq6AloEzQSwf2Y0N+yjqiDN4wVmzqA6gMMuQEsJwuX+e7
Oxvjs00VrxG6VjsJJESi5/bHjY5LhiEOWKZgN8sxeBpugpB2H0HbBFP9wJ1ht9qON4VzNyEl9N5v
gsb+LFNPcc5/iXPitbimTGhHMK+YG5gxZIrMkLM6PimjtLyxE7yMp4NLE5/FPRiuKfpRdEwg/ZbC
6YZI2Lsv+z82E4Q+GQ9XvHpd9oIJPLSuYb0kr8UeMf1TDx3b5sRQnGxNRwZAy6gn448JxNbdnjid
DVplj62HjYuAw/hcJVYxstqAYnsjWcx4Q8rB3fQi9L8zYd9C00F1A15AZZeOOGO0nJmE2VnEE7ZI
1s8dY+Jc4cLlYC7Cb8Ik4j86HkLh8SeDkskbYawrAvIxo5A84TUU7VAkg37hgNIgSKAppjZoNai2
jHJT81Dq/QAKu+yTawb+KDyEJC+ge4Wl5uq44i8Fl9yxQfLYBaOI9YoNA1PvQTiO15hmAcCCbE8n
gAQGBDtjt5lEEycJmyWDcW1ZL2fAIIMGcon2+8GAtpwR4MVu/McJwOy750Xb5vNhfp0ciK7YGBFn
AxoLBOVGTOlFY6c/fU13MBoBPY/XL+YefgcTyyZbCdx+2n0cWbWe4D4RgO3mUwfm+/aKllDKe0o3
ZCyM2GKUsIf2Umac3GMR2ytlwK8VffV01Fn5g8IMrLsMJGIRhdl9cwoxBSRMa9ebLYXyalhr6TGz
stXUlH6RGPGa6HdILnLolQluLFy8Ok6+aGfFnDF/keim19ZrWJ9h9YslKXjiXWHU9ryfi9h6ng49
7abkoZL8PPg3/++AL8gUXBlrgIIAQqMUKw3em5NF3ezMVpoz0Ao/DiH1aODBYs0dQKdDxY0x76d3
NI5jbYHV2v0g0IrNvtPHHQ6BQRxlC5Sz+9GyWOFOWkHYguw48uzNjRk7DB2E9VVuFHZnnDaSX3nV
duqMh3SiPjrts9WoM5BIWWOjEfXRSir0TzBxJnPAV8bxkY1nJxGzyulbLCBCV/JHq4+ZzWqnm70i
6jSb7WiBrQIG+k65ACzBZ8ElG0jG80fNDea6blAYeS//YzNy6rFlGkiLRgF+xcBwPzBoFD/MYOVp
Fc1qIcxGXrtJcDbwD1UOeiiBvoMGhoUx8rF+2Xezv+VjXZ1lP4VFPYlS4uu0gTpjNfXz7CdCO24e
4bztbBXb1PNhuj5BC4EC6u+f2pmaX2xNx9N6Ytbzc4NWK3eu5yebRj8XZgh5IV81ZH3tTrJnqZmt
Xsxf3MBcL3GWpwtsVPf9yC3m4kWyhnr4bXDlmMJYH3gQbrTUIas0SJdlafV/MsckRXV6SHBJZbDf
LS6fMhjBxzP8T12jWcZ1RJlK9eJIx/wiocFjZ6B+I5dQW7/g7W/FjfukgtMFAm8Ies6ESOxceV+Z
4C0WZ5/LgJFl5oyg9p8/AguLsZBIgZjEWK6yn3Iu3cSgC7Jwwt2jOYskFtmgV0CL4DI+9/AOgdpM
af3SzzjRbFRCEHoKEyRVl73UF8yXdXJRfQQwA05v1Oex/9q9yNQSeFzQiAaD/KDZFzcNY4E3+h15
8TCykCrHrtH+hCNngyI0kkP+Xm6wssnr/MLClbFT7jnPyjcedQXSCXm/z8Q8kB6O0nX+qx6wWGdn
dRMHrCsGQ4rm6/zcTZnXqKgcNmZH7a6LhCKhyuW91NjHRhCXc8FNOZJwX+K427zR0UMDi8YXFAUf
Vm9UTFub2m8K8puwV3Fz3lQeAZLogRE7OoLFfbIQWAOwwBOCnO8vQ3gZ492jMU96v3vvRr7AvEc8
KwQDINj86DL6FowVwLGMKf6TyEQlbRSX3fIZ5iUfpVm+32YxMQhq/RofwoYDAYPHIpm9wZi22dSs
18knSuDL1wpb9k6G1/zqiMPFFD2O2bzcYbaoYslU6vGMq1ODhGPCQC6ISvNrCInFDPUpeV3sRdSF
mvGQA216+XDcbNVmNT4/+RipWZJ+TnvAPD9OWM096afYoQRtKaHBYaGtIYQa2AhrOJtVHFNOfLf5
YtLor2GbYNSmxgSgXwVhSKqnjdmhj6t1/nxn0hJPKaM47wZrv+WtM9oUMQrz5bmfHzCMCHREZmhz
TVCamazLcPynXe9cUUvlq1uVuZ1NEP9SFz1oOH75+WytSUZLTUoDiip/LdhlyJdbKUjayxgDKxa5
0yLPo2dj3z+b08eWpZ2I+GJIPRBcJXfVl598jWStOFg0kS7Wv0m71qALTxtqlZ5KXM6i9rRIP3ux
wM5jMt2H3qpnvaYnhkgzljks6mX9MPjr6ddldmmGzl4acg0Y10AZl/EHhu+m6/y5Kuke7uYJkdkT
JNXnbJ/krvjY4mfFjXpanPrNCOkDBuhqIUpGr85obUVcVXS3/AHHkoz71lfwOhQ2v+S7u9fUFuO/
eNAPBugV4mWaRHD52y887xSHWBl8iCV6GCoOTTQMzG2ePffSumCU/EZijFG5bEb2p2HMw0b7LCWZ
9ou4idHPaGJUT1cSnOnbvL/gEAC0jeTuTO8zrVqVtOKyNZFt/vZxaGRrjBsF2VE5axtLulsFNs96
KfSbtlpUQCNj51PYz5HF7ZIQFjce62LKBGDo7XT+/VqsqCezCqewQLqYwGTA1zHtUK9ZutVixAhT
KVCqZc+H+ITVdHFizDJmrENMGdnqjGBSGl1kRpg9tIKjKK70NLNq1NE/cWJ214RSlIQAi2VC3P9P
zmnjsYQiUCvgFYAMIeNdQzF/UZDQ5T7dk8txYZ0rD/A39q48biA5Ugh+6ZAb6CEb8phx/DM4wO8O
3SfmKMjOYPiVK1kyhGsejG6xR3m5lvxHAK6Dhq61pXXpAj1Gn0Wxf+4pIVy5MJoD75fBwr/ApdUN
iC8xl6o+csg+0pnzSCcbz1+E4rugX2wYsp1705+8sEnEunucyTEn3IncVLDhVcFDKF/L3dgBpJln
m1ttqQvJGdyznJmfy4ht8j58KGbadGSGPJbP8xchMlVGn/tjqvxhUO7XAoJplqdD/LK4EcO5oO0/
HlJ+QPxNjTpw8/yJr49FPhqcwoy0Y4ZVXQ5TIcdHfC+l85V1jukOEqfEKUDt4XKvUfxQ+qtUOppb
UtJSrvCW7mbr8QCuYGwyXZnXNAoJDPX1SJrVvPTxQlNoQhuf7J5WCEoUiTw8HTngidU7Fef4y8H7
ZPOJGO7ekZZcWCDBcOEvvdrwpox+kRmbbNaAhYBrWSAmqI1HYBbDy31mWtgfTwazc4uQ57oN4GGt
Yk6DRAGubt5W66EV52UGbxaokUMoZm3GZxwF5nCUDvELjRVXJlMtn3YWZFP0gQ01fW4en6wX0abu
WIkCJ554KX3Jqn4VNrbR/O1PWIMAVrT+37C7vkBN6C0U5Bofp+Qi2wInKJMGCaZ+YRZlYOjtbtO/
6F3wPU+hWv+4GhsiZvCSNvthCHODgGqILJ6i/zxhAsdsKATNIjenyPN7W/UH8V6CV26cmfQqlB6L
eCMd8ZupluggdJ/L8zbWsVo8ELNRucUbst+KlXbpNs2So4F9/xH0WC84VozubRQI1pnXYUp+GSrG
aX/SP2A2lTehrPlDBsBq233JnZnjLpRj/QEwDvlFnnZ5jbFeZzBpbnJjqkjml3PctyOPKcTO03gA
9FFQ9bd40bz0ds9xnf30N1rFEYEF66F6hQ44it7j2oCncht1da2tG7fAK/LEHZGv37hla3PwfRY+
p9mBAARuH6VQIM+1+cilwlkW86Jcs0RV0mGjjN49t563KS3h0HrTW+e/hWZyhKZ8qCT8+uA42V/s
cQl24mHqa27rZe5pL5rH7wogDUMLbZ5RA6cisL0oy25W/FA0cPOZQufz1qd/2mHk8DD+0AhY0q7a
lucshBWdj1H+Rr3FyeG/Vq1XhHfv5KpbCitWdzbMT6a9HR8nnZ7IuoIgYTGMWlZREZ7r3fPvTZ9D
6wFk6Mu8qxb8YBV74LQLapkFnTu1O41MP2AVn8SUrzTPdumixQAcouNimDkQs42dUjlCTwiXjMEf
w/iPxMIZTEGb/fA8nShgc1PeFz/9PD+c9mPFzPC2PmgXSBBafyjYYkrVDa/4c6LBxavQeMmMGdgp
QSROfTert94G8SEQltWVYEcZseDTzHZTYgjwRR8UhDiH5x80hD8GtmJTnhjU+RSx3mjONx2fBrgF
Cl36bffBS04cjGvMHTQpBDYSIIVsQwXM2CK0qSlO8WaUTu1MepTA7YW1/IAmi4bS/9PMpp3x31eq
hXrBs/zTLL4/T5/mYJmsHwEnC6gBcIXKhtrQs7QbcQT2MfGH7fSRG7yWuC+pf9PtAC/UTntBcuEX
7tR/sKU1lc52pAIYlfseGmajECo+Zao4g23m9UPPTQrriNKz4xPFfyKKZMStJL3Qd2KgGgVqyHuf
I4Ma0hE6nA48Ccz2vnRutcELahdrbjNX06h/mOLuC4CrgEAob/6V3tRgj22zVGfV0JigizkWTkxG
QjbP5s+ITXyCRxS6cPON2Bu3yl8T0IoDtBXnxpv+3b3ugH7fqszeas0OmF8/irzVeJOsvhGrFzpi
Jt0AcqgIS2gPIJrT4cG8yjC+nbbqtra+fm8pwqK3hl28AHOBsd43l1EwSyjEn6vUzhx1LY4thTJ8
IbggpejnSz0qjVdniOs8M2hl+uP45FaMO19WewIW6qtmEZlRXca/1QxLfue6bB/xQmFXNiaAF5re
Xj576Ig7lQF9RvhefyPwAktwca5xGM3fnKPVtjh/fY69Dx53Ng+OpfuG9F+KY2jfPWZOp9pO/Ae3
gm1pwthPt+cBOaQ4zTngVq+o3SOj3bazk/GHrmRdMb60MXiI2ENOX/Mz61hSnEJk9uX2Y0HvF9GA
o9Ribj1vS4pixk/ueI8n1s4CwrbzJrLZzj57GpCas5rFBagRifsXrB3jRp1yVX5WLVggKTGJ/0YS
MKJZ0e+k9S8eQGZTp2NOh7Y56ZpNsWHQ/0+RHITT33jDcmM7hXaPUcLfJjcl6p9LYZvieQYgvxqT
1HiGWFAF+wuYhFxzxWZtwIiD8U2MsTM2otSUvGYveXBou4lP1zZnuPEQnbMgJkjnB4IpsBG8l5Gd
e2u0QqK2GGRRufOme6Tzt0+sZ9kds0+q+njV2jW77ANH5OCOHR2fc3WWzKptEk6c2MhwsD1mnEDS
8n1kIfC7EVStMYRxXS4fVE345r9nySr8/z5b4UtRzmU/rWPiECPwBjZDVnkRTbz4wnHGAcnyoATi
X+AILL0o3488kBH24uyW218Oy62GRvirD5W5T3Ey4+sEDqQhxrw85AkNlSVgxmYSgsefwLha8wRk
+vA6gvQNaT5ejeanxRvs0pYi2W4DtjvtqjjSikaX9kbkQH3iTOOgnEFMOWP/cwCEBP5ovYfApAz6
WlDSA+C5lR67YC96DlavE3tFh6ONjyjO5H0fFuvnufwab82o/whhnKyGuJSTvgzGq+5wZ9/xqVMp
FLTrEP88xdNQHio+TO30zgfSZcympdG8/2KRDHp7sJJPlomFKp1IGI01D8LUg4xpBqcpVcmEZNPK
TE2ZVPrvBm+GWRM0WhoansKxp7FbIdFe5fZwAsfQKOaIb+dX6axj48BzOBNnKvjfaDgl7emKXj4k
W4dAGJy4drNPB2chvwXQkDVR4nlsZkhhZmOaaeEQbz9Uyba8LS+PNzh7t4S0Y3emAxrNK4DYj6lE
lJT6G1UckPO/U9ghv0VdY49/OhwPwRkkAhEykX5AM+oFiOiOLG5duDFZDp6lHr5+RxkhzpqFRhep
LVIPCYTR35oFJ8r2vs09fumbg9TK/gZck46et/kApVhT+zpfgL+YWvB5yOhJ5jlwNNt1NsfWKoIh
bTg8OVbJMrXVC9XWbGTK68bXqEFyUEZya3gGqtrXivkHnOKW1WugCLIeJzeNh6s3H/LQZLOE6FJp
Q8H18xZVgo008kFXCqJp1W4agdlCbkD2TkH66aCt0/6sONUBRAAw9QWO9rWeKwA6StUCvlvvrwxM
/i5wqHQU0TgKxt6D9B6i5hFOAXVjmxQHP+spnHqUiZlTOgAi6YYN94hM6io4Az5fHhIniYC/qJxk
xG3LCmTTpPPPrJH5i/J3MmyrGXItqhwNDQO6Reu9Sg+kHnwBtrFk4YmUr2zGOUXXxN+DzTDWEbGo
Je47/eMoZsGeIFmceyDlyFRcjNO5PjFJMhtmQlAv14OEzHwinnCpE58UMYrDBlzOS25z11Aw5LE5
Bhj5EmhsFPEil0wFoV1q5qlVPJf+dFdNnD5146muNeZdCbrUwpnfgqIcZArvCqJ66gw0ARYxI0rW
MQhUQcodpheUe28nfhxBRRjtLpDKkxpM+bp7yseody9YL0z1y7Fmgl7JsfMqfCExczDPN/qEGbDB
uDPBSJIwZts5qAtxA9dof2yGjFvdUt0AuNuqzg5XGGXAwXO82ziloRYB8fSocD6zu00xWIbC4WPm
R+0AxDCAcMM4jfrMpqIMJIEKUjXg+rnxeulwvdgT4H2+FmHpqD4MkXLzRQn6Lzgl/JK6svnyvBJN
eR4DkIytlxPbSUBKszlme3vu7hwOz/0T1R0d82TObkjPel+wj9CaFruawdQ8uMgiKOcF97SG2aAM
1Q6MkuI8Zz0pDN1g9yECZDAm8zFoOcz3HELEnW6pEYwugFjifrdsD4vpRlipVr+I96xJ6iCUEBve
yGxYzTgJsOINrhWeOzX8kJE3G7ksS7BPWohMNUoqV+i4vUZFLJmvhgQnyAe2YD4YAkYzizj9hQuw
YHvBUv+E/XQpTr8fHXzpNQCVKHhs8cAdrCB3GltYqsFg+CVSwSs50tg7eyDIMpQgAEXq0M/IuJvQ
CbOPaHK7T9fh4cWd+LHfHx4IA8iku1rJuQbLwKI6rPcjdwjwq/8rd8mO1oabfH146fHpK3SEi5h2
a2DbVKLlibkhiCix3hyqKI1pTnFSkR6IXfd1PbRDQsiYfbSYq4gdNwrt2TpdqHuj2ZAPCTqY/pZf
67SQp+xprR072DkxOmCHgADUdHahiJtmj+YpPl3jnPiv6Bvlh/uxDSAJ0Zra/Z9oC4Fs08CcQdHU
xXeFYwVqUdyLhIsBvnLrFfRKWA4gqmBldxpXEJDkZZ0H8m96fFJZvAiS0x8H9rAWQCC3Jajrxd0e
+vGRk9u0SWxeLf0g9B3JIZKng+jbbTtIBOjHdxp2/db0aR1XXHJz4nzJk6jYNH7FBTIuRMxTxlub
D/Z/+v3c7maQiUiiOMHe7NynsJu9IxlROqV+EzyB6ynT6L05nldAag++1GH6FshchJujI8Ddf4GA
mH9cpgtQqqXX06zxgKsoJHsIiMdAl6QktAWcWy1HlzlyhEBjl+PjLbn5vjJ/BPIm27UHHheT+lXY
lz80iH9tUO4GNQz4+nbijTzWiD31ATcHKuPlIoOCch5Z6GZBlSS/gF1Gv0gjP+xJL/u3AuOX1+U1
+2ctG44bhT0fEmLD6urMZlsb1Z61Z/J0kd1DrqRRzinpqcczv+ZhxngKRH033zt5Avf8mr+MMoTf
mXJrByGIvABRQjaizEfz3rKimA774Q6BFEyPIcxINL/WwO9BbNuc5GASpUUzFA7EgAa6UeAaHLhN
iSVWsZkN9cUzzNaApeKT68Svi9jjzeLM1KmZti3dhl1XPoy5EZ46O4Gv0epSD8E2Y1QsMMqcsFrm
pEGxIKD0BqcMj9i5DtLd1IVIwdGcL+jp5QxmgaygGdzeiwpqtMq9NCBwv9Grg0DtseHSo6y5tabw
5nin57QwpWKG9Ce/Cm03927gY7CTrqfUQhHQq/81ziwocodiU4o6j9wKXWVo32iNmKKGYVaHTPZ5
B65B+UoDP1nWGItbcM8A/Cj4Av5zDmtUErVDpTGTcAv9f/vC1qU5p3mDPhQC2Z4uMGU65IDtlSUs
mKZ/58Cy/BjQzpK8OmscPdfApzlkeKYPLUmkMdlyqDZfO3pYm8LWz83MfZ0HWc3LJ6OWlASIvIh6
hHocCQhE82Obrcc+KVPme/9yJ9FzP7WaK6Tvssb48Vl+jSHGhg3HTebARPFHT5xy/rmIqAm+uyLk
1yOp5oax5PUEewOmXcWshsYLEANCELCKOJJulsG1n6yRTUTRkLcH2/kj79Prl2bzYX5+uQl68iNU
JkAfCadZVEbdZVTZXKBu/wSlS3SFgIuOzXqR+SAQbObNlgOVjboEbn7C8KBMe6EbXI6dnOexNUaA
wyjvNikiFlR5n6VioSmr0d1J66kRB9mfGhQzcMSxD9vEAV6ekzWH44z3veVcPbQsrWHzV6/ILjxY
FLB+KrEmUIDbv8aRZ2y6esM/AQq4dKEzAdSn2/4DaWBXJSNlF2ushLKdoh2JEHJVfaDIuaWU73Dh
XotEf35yWYj6g3OJGtb8Qm9KPkzXZP5//HPCj6BBacyH14JLTRxacFAlDxkqWVbwYP6AUhIGou/H
zrCZsy3YRK44xKAQUEmmNU7YhcYdgCOloRwIGGi7l2GBuwS036APW4zqrJ+/BzkzLSfsTsP7vMPZ
RmAgnUGu7zKDL5N1p/9Su67+NpR+Mya+ZHNwL54en6PqSNmdWb7/McOhNFytWn1HJ6XP/qAf4WDZ
vj3wKgEACt4ZPHZA3Sf+1CngcsjkP7fs2eM/UrD1dhPVIFyZn+k8edNVsm6hLBtGcqj6kccwSvQ/
193tNMzbue4WESJW/vfAexZDVyIRYKf1/wByrb8HbUxMEcNDLKKKQYrKAcrzjfsZ7cjHRW/IwOUi
DMOh3Ox03rb7l9JcJv7q95eyd/Fw00GxwWtRaRoRwmh2jLt92nNuDQpFk//3N2FnWv4fMVzWiiwW
DkYaeiObYd4wmm3rnYuw1rkwG+CoX0GPOtIwQd8rj6rRURfFTqJRSg0lVM29HviJTtTXR+eDilQA
T/1YnpGGHZH302tziFLpLa+3HltcxVl+N25DcQibF/T+2+9s6xOEQbrlLYWaW6AVyEGtwDDh/cF3
KC5lvbFpDR20dxCOPCn1bPh5sjfdQSpg0N8LKI1UPbRGfhhyY4ywXRZWH4Exmd02NiLq00w/h7Rg
Hp/rwZKIhEA0VRtMguNHpZB4mCU5XSEWB/3amoGmh5sCwSjALsjXipIQBMxQ8MpzT4b0IiqAnB52
SEs8a/zylmXf2l9nSYtwPCE+kANlF8GUBOczamCHq/PvHTQmV/M8rDo/1FD3hP7fquYmcNz4/HGw
aArWVD/MVrhsDACixOUKr5hzTAKjPtFN2tnS728E+XHboq8VVt4x4gYO0X46d5zaST9+bIiXNCj0
/xF2XjuuY0mXfpVGX48w9GYw/1zQk6K8Td0ISilFeZGUoaSnny+ybroKhWo0ulCokydluHeYFWut
yL/CQ6IEcK0SmmrEmtwIzGjabfJSCJbONSGhMIMehSSNWTz8OQRpf/bV1f0VDhByn+44Hm74sfZo
8tWNmTk9k/U6zyejBh8cPIzkNCec3AvF8xmEB4yH+5atSqrt2vNXPpu6Icl5/Z8jZMY+MyQ7Dmmp
XX+de2H3zY847Uky4t1wX0/xZmp1lp1gUARZOJvl3XCy3eKtekhNjywKn6Kb+QPMw/ANOfitHEgA
+yivZHLXuwfE5aO3hSjjTXgAfghpgusbdpPJFqIWBgHM8GHZnLCio773N7jPPgRUT5e/OngKas8Y
98G1smvOIVD9VXahuepyi4uoavM9IAOIk4wz2c+/am80SaZGZz6/er1eGl296WbwTkbdfM0xyM6k
4AcOSygUUfY24VwEyh3Rai++vzERQMCP8DcATIZ722a/bXyPOuzXZTEYMW0z2Lh9sz/Y3KP9VBdD
Kuz0QJyQyOIwA+/MDkCCU5OoZ3sLM2LH0zN/BfuhlkHq5fca8SHH1guwzYTpsetYYQtmCMGzxUmR
+AD2wHFBVAtU2McHMihGXA2hA3Gg5OQXpMKTvzl7c3YBHnofnEjshLqEFzQRoeIKBRz68Oe2Z2V1
qkMJGp7GT/xh7NEhLwMz2MVHaAoGll+yPZtagyU0TLBA9BlxxG1Gcb6FsJ9BFf4EXnuT+HDi7iC0
UKKzHGOCt+Cur44upnUlZmfQBPxWANhWQOHZj+QinntUHaxF0Gg1L4xUyB0RBFqeHcjzFCCYzo6G
4ZzC2+K6fzgP1G5QUNcQ8ahCWVxED4p/Kf+PmY/gRMxJ3ioeyAuQWddPdC8g9o5Ybqx7G/4Q9gld
WLv2Jky26Yve7GtlEMh7sNLL0q+ABveR47ZbXvC+dVe8Fc7w4BAnI3BbDlIwGHFRhUl6gk5A7ZgJ
daYvLZQ+oPlC17dUGcsyhiXOWgwl9vEZEPOVYHJyCPDwaJeR9hON4dt7fWhfA1EhP1lz3Q9zrr+f
z8jCkRkuc7hrcH0kPF3AsGb9Pka2HSuoIQnAikXpOXkCz3UTMBBoKRxu6H7915eEiVGXtbwYw/D3
zZB7SNy7+HAvKr7Ir5On9LgmSAZwa3pRmaPF4Ff73O6uDyLI7KorOXiy0v2cNpyflW+7H1/9cRrP
YMEEoZ9toX/69ohtbdusy/YOfneeS/1zg5T5RRICGI746msPIo3j+cmm2HJmPHJXlfAOM+jNfDQ8
RkKlNzv6w11AkXTHqvrrIFndHxBFJJGOHpwBSU61b7RL2i01HO2y9zdbLcmnS4H23WCUdSVtuYtV
TU6GdQJQuMPemu4AwqTGKOeaUmft0ycvUcL9r4dfnCmwDAsnErt79Nd82Yzbn5RMs3CSJEZXOjPi
JvvV46rlxV0+NAfLX3VXq4ycvt0Q2Kc87njRblO2PLzRSIuyLNmCcUXtZAJ9hpvIcaRdA9I/ABz/
jnyTpGQ/cPuBK3CbOiUZdDouMmw29OKh0RDmxbIBPK6HmRinFkIZTstvH3MO1BnMnR/edUatPCg7
985yZs3waAFWdKKV6tN05/5qRAbedWfxkzP90y+5ih8/oz8DbW9zNPDH5otHRejN9v6bM0jBG8xm
6z7eZEQfbz1zvIwKXgkmzLqb2WCzo90YJH4myVbC7JquzhZuQ/czlKxLZet9rVYTgDm9T9C54LvC
tx9vN7ekwSrGD+Y9YbuPI9ubY92w4ovbbJgopxRPkgu5WZvpKZ22B6AbYJ6wxYiWksHe+CkpGTGV
sUIH13HEVhwizkW2n0+6FbH/EXDatMDfBthwATey4QCJmjfFxgmPKFyR5Sv9fZaQltF+U2IMBs/I
GNwlUssHI1isMkJFutk0XhDOvsJM+JBsTEs4wBMqAZPpW7YJ2gou/J8IE5S1iPhVUkKZ4woE1RPA
MMQAd2hLY7bLYDPEd3ieOikc4lT5G9EgAeUTSs4L/1v657YcMZuPO7iwAeGZMoRBlnID5JzDAIW/
sX5uWwurQCnqMcYUkgBGtINS9+3efrUH2xDv4xPG1kaEyXGHIS4AJM1yK37SNu+ognfJC0rDI7nM
7WBPdY65ecDAB0vXXV9fm71PTxuq3HcE8AYO00eG1ETgw5AaZ4BiMdPyU1hE+lcB1AyCe4CO+pgJ
ZdRib67sdhUqhQwq6URxEGSbBPad1RbndJpSVZBcTCWXQ9iK1IThLT/AWudWvL2p3bPeNNUbpltA
55HZr2bM69p6eAHeZb1AW0FXFO8ht54yCmm+8WKoMH3iw68PgEg1UKzXEPIB8bhkuMOQ4BMCBM00
jpMIslOGOxT8AsEzm+RrqKG16qE1O8U0F7jMDc0+vtG5HDhwSqwdqSYyMLAOkrzg1d0VHqmBfGYR
eUpQynd8IrkIa8GEZ1sCkXag/8OVwZSaEANKBTzR4sYesH82qFCqb3I2dqTPkI6eC58AHnC1mWca
Adi1ylqNZqCOngFekO17+pkbcH1Gl5OPXacytJEToJTjV6JbLPwb1AUGR12o5CH0Vgb4q1a8509j
IK6ePoDWpTNfOvCeZhTdPBlhwMO5IdWjesYpQ0WUBd8dl0E6FabwwFtGhzJjxF4DG/vu+UcsqGDG
b+xf+sILBPMVt17ZATyckSOawRcWXO0Ldpg06SYDzG+YpEwVnz8MvQ/H6fXexucMuPyD4QQck0Hz
zUC8NOQjUA+pUUFgEtTxYvsKid1MG94YDdoPlZxBGLr7emgydY7XRVqDXudQqjrsvQw+UEsYWHn6
yJa5jo+2bvPCbhXstBqfhp+tUHT4rQj6oYYkYiPVAOKbfdprbFJOKYdE7X36HJRHe/fCg8F7Y+bV
Sp7s+yDcLH31q+ScdRqGYeyI7J7sXG15RxVPwDtbfqgRPlMohU2OQXxBM2t+XWKxARVr6BpLUDgm
He6Wz7Q4uXMGXHa9Mx2gRa7CEjsBcbV1venxu8KoXcOLCjoN9KZWWwOQMaOKqg9bWkGcIAs3bnD/
2sXOsNhHl1iZVZhdsHuB6zdSsLPoFL3Lj0wsSopBznrOTNwfMYw995gBgJIZI8pfCD5EogmZglJe
gen4Wh0ghVxHT9HC7RaODZYGg4u/V4xu368Gj+i4wvjgmjDDh4Z1P7atffTAHoI1VjXS1K1ZbC9l
5CCp6Lg/ViTtSrnglMCuURi2FX0i+YLKFGQskXd56hgzqFztnWTj5DYiS5E9jh3wAUIxs+sOhFX4
LUR1AhuOl7CV6ak54Vp08pabhkFa5FDjMxJn8wrEAbF35UxPidv79aEtA4Nb+hzegIwZpU2W7Vfn
7eGEx4BQS56dc+QCDbQwFq+jClaQCd2+pm4GNk3gvoN6MS1iDLMHNviEk/fsxEd6UppIr83j9Czs
pqJig9JvKlwIC1yLZpF/9YUCMXqS5kxsyIUQtGzTrUXvOVNFb8X14AGKpdieShxPiZg30mNWlDJN
o62mXiB2rR61mAnl+GnmNXBfesSSDSpAhxkjZTatZRWdoRlfA+v73nFTruWQKA2txEiO88e4ABQg
mhax5cLc9y9bt3OfMmgGhEfPzUi2WrcWcEaEXM+zpojTRsadEhrdYloOT+E+aN+DU/9NhgR2Zu7G
PrAM57BgD1nhtXjR+V/9qvfsVmP4GEqe8aVnzTekBzctO/C06ZYhtz2F6XOKLZz6uenLIX8I5YrZ
8E8zu3TuBg3oLTGDPZK/sRjdV7HiRC3cVRn95ySToSkklYWxULDZtzruF3WJV4Jau5lJG33othbK
GrgWIO7hxq8mQAcGg1MxoPHKCUlhEUIPOKLLGb6wop9SF7johe4ZxP/gROOAtJBDDLJDjkQ9RJW3
anXqX0BC75ywVfDRCdeQ0QGna8R4ENQlC74TAj9yJ2192cqAW3KFQLXNaA+VAALJ6pG6BOBPfGo7
G334xllGQOjDohiBv9Jv0qjp2cT9QgWMsMeOQbftdLt6hjrImxZAmKRGBcpNWNF6Sx7temIk94GB
3mc3hWGEJgKGTIBoSkWJSCIpZEHEdxmz3pGDYAcHm1oJXyLgLOQLPL/zVMMVjaoLf4PeLwj4XWYy
aqTqoCDZAzhv6uAeXQGyj71ycLCj1vYeMxILP1OrzdQQzpQk9TsjeTPFlzBjMUX/gKqIDT3+a/pI
nwuXmg+Jk46zHnbl+It7L0BMYPgAlwo2dxZkQsw9qNQY+A9Y3II3MCUhTa3aIzK3oVtxumOSYNV2
c2VhdJuknlAR36HAkvQ7nCf7S4N8JOBFmT0/tPmFbNOucSyaqoSPNpT1PVOym+QMg/CmwD0t+pgv
h4TVnAsIoltSamATDbHCn0ClS40RYyLYB+xt9j5fvAsQYADVgRPx98CptBE0ZYtO7povvT1aGEQ6
f8zHoO2O734GaxFIvfoyYBaRG+imWfQHUwXBrHBVZngCUJ92m7iKnVRocO42/yEzBz+zJmdHD5Aa
cB0oapWWYHHKaJlrnHYAN1Y80KzgP8juBmBvPXTab56wyvm/pjBw2/J5rmyrZHLI1U2OQRteND3W
kltX/jz4lpbD3eIeCyx/HJUxefU+tLNzeph+Yitl5xXzEh3CFNgknQQUFtAxoFgefb064JyDppkK
lXYAqBhwOOFFmQUdqfhlZn4MNs8AuIIqSYRCD49HBGHmzFyJkwaYdu3f8t0KSwqiy2n1iJD/4ayF
JfbiM5CBCxogYrndaRDagelN3pB2SVJTQJ4fqih6paGOSO7TtdIzGWIGt2vdpK8FpQG2ys/4AbYo
+hy6alqT/fqOSTG0uSetp8OXU3cvmSSqEd5GfBUynLZGrR+kUq6nrR8RzkL+Eayxj9yaD8njXd87
cEq+ee9QWMAa7hYEzXq6Qu3C3OmSVZtzX83chTM6jhGPBhwJtVMumkQIKahOoPjQ2BU9DEGza59h
wZkzQW0D1Ah5JTol/KflXBfSPoHL7WjEDpq7gYFM+XHgPZTeK36+ONmi9bsybWtmZ1r9l4dOCp7K
gfUX/aP8kNFmysz3fRsd57cRWT4GQwI0vAJetCCU1QVEQpPIsVE3f0y/6kyDS1wwurOS16Kh6Wl1
DLYdnUjXuFmLIA6gvK+0M3z6xlXa4itAqwKpIX9tn/hSrWnoNyTGYPqMAPAga+zKyCK/Zyd42OGO
QHGM2BCVMuVEjyPVFy0Z5GH6n5jqc1thZsJA902OlNRTd0FJj+QVKq/dQGuzJpclLr1dDYEaZ3AI
pPxwOWRUQY0gNbbTPmXVaGVRwIGFXmaf2PU/yRteqDezoscGPgbdUplVIONi2Ym7aczaZvogEz7Z
NZ0c+EJNKEf0nxAFGD8EzJqjI1BAvBzbpAO+Nyr6ZiBIhzAKuqUQfakPqCDwWAOrcr4hKTzDybnH
s+a+y7REYA21f23XkSj3vvAlSsGO2hQzXKsHRfeJHuL6DasFNVuuD8tQ5u9im5/gS0iodkCyP0DP
f2icVJB4DiwQRvEN8zW9TmtqwMuE9xxLIhbWOJKxUPG2z+gaFkwBKEj6azT5sNpZCkLYF2rnNdyW
yGZRwXEucKhH1HhBZnABqLJfzPaV9i48UPHjRRzbHkAnb4SpwZtADW8CFSxK04JIumeAaixEyzU5
j9noRlJ69fiW6KdubQw++cYYiSYvyBhVcJq9BsKaRqXQXiZMTOSld3RtSMwmChXznUVO3pVvD1Lp
XN4qc2lHZo70SeciP1PdwKxCfxldFvh28FmX7WqDFEkZG47XIr7cpH0QCiU/uPoMnB608LKtMWa7
hA4V4Tl6XsJuhbKslUFCru35ElEG28oQAV2hqSD65fxAlHGhl7aXTmyzdgghiB1YeALjF2mlSLHP
hLomumnAA7egJv7JAjKtjYcToRcIEyzznIZNjqRRuHekY/uTNoFAgOYAm3kcAq2gYR3AVQb2T39Y
TMTTIcXSC5283d0FezwxhciIU1e3ZBJ1OgfHnATxbYZwh1LCeoaRTLrvFLHK/XnDVHsTNKuAY69R
R16QMTuYHiOIpSGbuv4b1HJskR4ZnaYsNYEhf8tRADDS3/VkN2DrB7SLmHvuO6zDOG1BJglvXAXW
eUTG2nnADEIfcExbvPYjerKOJ+VtY6PLyUqd/hIfDGzTsDZ2MZWIz2ED2RCpIwnODbGtSHXGfuMX
MquUkeUUoc38nNJ95E1Qb+2FpfGOHx3z+/PtDnFPwzVB/ZbrK+uAHPxuMTMhEu+xoy8mVx/zff/1
fek56a+OAltIHHwwJcGwBbOWsYttDPKbmfYFOyYsxvetkPUQ7w5er7Dax9YY84TvZ/vyLUlXrgQh
erfgLgOmql1s/Jb8Nv7xgKHc5t8YyWrrK79LHZbfcB/8FTMn6fxogXGyZ24i9c+n7wJtCHioGdBQ
bAxGdsKLKzqHu/cDUW/wx1I1mE8s1O5Q5bn5AIkbSUDWWLCMCbwSeIAWCiAWXSrF/NJb78EdlfVp
xXpdfJqXCHJgsg0ODCoZkIPwUiWs6BOG3EiosSA278FOZ1ojMWgJrW4t7gj44lM3oBuAr0OJZa51
D9nKm8IEKBOyYZ+IvoKXHDxmhHruLEVpDxkEkCs7TnBVBeoDeWcQtiMdh12GQzN8QvkqYDYPDmzf
oOUgkCCdZgRxoWO69t4JLk+IUzB4+VAIaDMIzBrfmTV5ZG6vTJ/5sy/GpAAJ9F8Ee3Y31ZHRLRi4
rRSAjSefQMrCOvqsKR1wzAh+B7LMdH+9fFl8Q4qZliBqdItA6y/CmdhZnvCsX9Cl9K4AXMuerJbY
B3Agv1uEHPyUAsw2QxVXTYXpEiRRKi+6cAebXo0nilg2vi92CK5FDv1heeovDZUsvQxvQON/TLlo
Zgju+28IaZ74Mcg5GkD6q1nBluB7gwepkfFPXtmKDCaJ+teDjQEGox+eFlXUecO+IdCrJVuq3iu8
vzkHdzg9aES6KxZLhvevO6wyWV7Axq/oidGukH7MLya/Svc0fw+Bjjk9O4rWd/wi8Z78CTUsrVm3
YCoIAQzXgYkQZhkObYjqAr91lZRxLO0+gVnIzS0eCK+Y3GCUHV128yF0YBK+truvBOJn/GYWyRbR
UTWH1CCUPwaAtoJpPPU1BxMaAzucY85mSaX1pXhgdDxrQFKuNTR36ZaBGo1hw4qs09xkqrL9MvTg
VtAZw2uiMl3ZgzuM1r2//OqDDeIb4eZ7igS5LO9XguFdE2vynNoBiliY15Q9Gx7hqmT3wLbh8Nzj
Jr8M3azwByYoOE1/8JkyrwEv50OlUCz86XkF3shZupC0QAv1Pk3PoXNBjAsqy9yTplNKQen2ryOM
38l8bwZxQre6+NupkgnXk7omc9q6z7QIfQx/CJlmsN+yQhRHeGA479p/riip26+44q89fIdTyEQZ
HiwH850Bd8LWXLGFjMJd1CNIGuF0odgqg23XWJc8UHsgD7QIJuDngydsF3reN1YV7PFLySxleJip
wD/MopbMwRCXMZXFQQmXcpZh9YV2aA00WYODZIO/BiYAox3hlP9jjBDwMdYQ75smpzeyoirHAAed
8KC7BE3FBg7+1DEYMFTM2Rc0oMwcUr2HH1hVpLt4M3mnKt1GDVgBy6GLh3hxh/c4PYXu9MOsZ/xb
JGEt785baybZMEh2Hma0XINCFBBMePir3IkV7k7IZKCs+sseAIjWWQI7fLmTGy2lQPxvKAYoCwyY
8nRkUKuATsE/IHzRm94ygTs0ZkdmiDEY+8wAZF6LChH0D/2qGtFgHm/QidtTK2umjb91cF4SxfA7
PQatcSsqj9RHfHXsjqDHonl7TSnmCW2iuwMIRnkCNvQYN71b/5RUI2almP2eMPYaF30Y7B0pwq7J
i9qk/fq6tZv2b3hiCh2r6IW9lXzOYoQivL3fAc3y02q/+t51IBjc+QCEO6tNjoBnT03NQXVjiVT6
QHNBHc5kN9kcgmjCL7DyxBmmc55/oOufsaERpEEq04vXp3Hi2cL6ilSoTtiREOsxCcpYd4m2jHCV
HQA3jRhtHfzoU9zt377IJj17oi+qtTY2B6ooKZCCNURKwRaYnFCJs2OQ4SsXlGqQMylUHOjwzPO/
4KhwkyVX8dCoEODGxkIDEHl78+0M3987+JKQf7BA0b/As/wDZPYn1wqDmMPNNzhPqPtzRMH5ZZWz
G5AVxXeGecsCRVHtbd2RMTgS1/xsts/RZO1WxzH0ose46rtciRey9MfmPULIjkWF2MpkshGSNVXr
EzVLPKDGOiD1zFARwaCst4AmAGMSUJY/jEHu6zvrqZkW8X4V+H4gRGQ5mJJzO/6FwanJubgNxsts
AwPTcCYsiRhAHw31rcawEDw0NbbypwOnfQCxc3PYmRnrPEgA3pdB6I9P3ct0D26ypf2GAEchzlKH
VIkrco23cRLHe3PXGQvylMjm0Ks6DvWdeEhwI6c1tBbGn3aPRaWslbJ4ADl7bZ9dVI10RgPZ68dq
TrAc9OgARTXbnopgxQzYgPrWsO6Ea00EpsNgbevaxpLD9Vh8ZfYMVrdeUp7wwxvB9NEBMIFu0Yhj
yQ6BpUI3SY2AhAGyHo9Y7Qk2LaWGiSoNJJczN0GUwlAU5ieHfcHgmJ5cKPFKvMHdOJhdZvi5iE6u
wVGCZcxQvpqsYK0Nep8QyRszGzoJ+s17JHHzCT+P3M6wzBiYrlcMZZIDrhE1cM7ewSVbNRFEWHIU
eYqZkbuugT5xp7i1RTIqsxkVZh/mJcxrHxSVeL+wXQqPJWY0lDev6ZU4/fn6yGyUu+VrE43oXgSa
xvZCAgB+J7JVYwOqm6GGE46DCV+DDu3ae3KF2NECncMJLeqY3w02h0Ru7K+mhZ0RKPxoEwU2Bpun
ABMqiKQUSgcJXsGGMgDZt3AMOTwMG8hkRja9IoiTNVZONgdNhPSAOQt1I0CqAHQOzlsFRADGz28C
/RkrLmwENgI8CahRdX7EoqjJMbP7wWWhD0+PmSIj0X20OXCFD+Anqt8HOcdey4VjPy68fk18p8/a
/DG8giQd0O5gkMUryhTqvILakdPakS2t9gjIC3gn2tKII13cXtGnUciwnnGXTvFFljnXNK+0wDbx
qfBQZreyV7yRk4XWTs3qrYsmCN0wUDYm/hVa3NHkBPOTiaY8SCG3XGduOpH2ll0SzB9JQO+gv4vQ
+KPOINybCIxR8WLO7yFGfXNhN2xM6e1AoOVYosWPjMjcQu3wxIOe1eknumU5jSfMBqPfmSRTrrkU
7j8uBnCdtViCaFBDBR5q5gK+boTfwnCnQ0DIzQzULHhyi+Lz5hRuAQqoDQ58sq3jD4DxedSDs1dz
Zf1z8okanzMPkAndCNEpPGdaI0HLiZVMcqQABJfglpremy3a5LZ7TeGPBREHhboME80O+17IU5AS
l/j2b0WB+KJe8T6YoOx7jP0y+dldHOxc9tZRMUJBoYsmbsc/TQyflx6xSK0eWJwMFLcHjiQmSK1T
cEIyeuw3qYrF34Ieg03vHopWOMd+D/J839osNxyQMYySeLJlZSddRUz96Nz5lfQhXitiuGQwtp18
GOrR8WpRQ2Z8pHLaUNzDzCCFRub8scLukXUHOgP1DQYtgYwyv9BdUiE+SS4PICuNyemvQldGOahG
aM75jQ0jqY2bQLHllB0DQtOTpTewRPS5XGxg8JDUzIdmLFUOHyMRYrxkmxv2SbD6XNjaMkG/Bvgx
kpVu/KY7Orlz19maEfu/pe6g5YyOmwpbuuyPls06Eq1IXlA02WHCFhfEYQmJaM0XfomnzwDeCE/8
MCT3lZ451FIA+ymcl0kBevEkvLCw3J+1hrsRa2nme0+c6+8FBQLRHvKJ916NXzAiwQJogD12ehis
XYHtiIoOiM2kkkM+HG3LACSZb5iDS6zbIj0kQOh9pavE7FuaH4cMrvD8ISeef1OS8OKYoTMRF377
GyFD99ib8PBRPHFg8Tyg1mcyGldTd+7gdhhN+fHsCRhVT9HDoCCF4kI5Cl18dAu/kf4DeLmMBX7Z
91SoBI6UrT0QqbhgVC0+8yK+YXYnNGR4tufIAP8R99g7FlBgkQ6O+dcBJtYj/8KYfn4PkYj1C76Q
vpRxzMvBpTYZ4lp+9Q0XMFnk4GTszxD0i7UgSM5+cfgWqhXki3BZtIU8dhWYFg95mECicrtH6prw
YSFzFIyJxYHBSZAlSrVL0mebCoIAs6PHT9wjpnZ8wSeu8ea0XuF1S8+N3gmsD0ra6rASXphwSl9M
7ZbDB3l1Su74nvRxNqT1Po/trQ3bF70waVWhs0MizGzYMZkH4y7eFU3/jRtNrcOV3qWg2v63wSIn
aS1QxUQKvFarx1pV70cgnIoS5AuhSkhtD3Qjt3n5/aA9ZIgm8TbYvOi5N4rv8n12pyNEBqwOxFOI
6NySLIei3e4Dn7P3iJ0QtTel8T8NK3azcmOSBzSU2/cDZwXmJL6ynU6Yo5D3KbGzPf1GFW6Y+M2P
Y5kKvhMbDg2hiI02+FyTJN4jKAP0IomP7xjo/nIIM5bUublA6xImo6ChslARs4W8GbLzjb8GixT8
FlLGKSX4gSUYZPcX7w4UlF4Xcwmf2mWJS++d5laG4PJlAaQ8STPEZDkNR57NDcS1oNN6gKOC/vkO
xQrJ+xrxty2WA5+Yw3PXQQxO/McNy7yvQomQWSLY9TtAFhPusMDjQoLCbjj2AmruxNaqCUgZGrvs
/Pf2TS342xprlAJm5sxhYYStZAOAyJv2Nk9g95rHwW++sYII+sOsCkWYwiH7MSFdIqjMf5dVm4Ey
uLXVnuR8HiFVNc7JkAfIIOdu0T2kYB0iS+B13Aw0387qrgLKQjtCn/QMBqzl5vtAcM2AIrCyBzNS
ViRVMIFIqHwPjP9g8FKCOGG9vraV+Mh0rpWTA2VYhxPOyIG2iKUTerXd2B3JWhvkNF/31bWvTy7y
95mpycqlw4FgTPphoXNN4bsLV+62xZkWvsk9aFhllhuURwf2m7nBLZH5HvvKAzLA8DTsijEbdDMQ
VVnOWuZCR1jJqimgLI/v63e9Z8KjJDBDfmiNVekaiNVMexEMSdnIQtWYPUYsZpRpsZRzWsCqORpL
JVwIxjLA4gTlrbzl47RmmylLNy7fB3aMKbLPDyOaHfllGTLbJuRZsI15iyvpSk7xw5dQCCene4on
1xQCoJs4CwgOCD1YyR0cv+nJ8BqxySQoZNvawnwgYLFY8/hYsU1+tVzwNbnwhD69m+0V32SEet3C
Qpvtm1Nja+BWOX2teQfFrKTZQl/L6DSv1xWrCCuW/JynjYlthLf8MRkq4DvAGH7ZhcuCMxtbnij2
rQ/bVk3UgpgH9HcxxadK3wOPmd9EUZGi6hvpqa5GEH3zYmWPbtmtbTYDGZcsfGN2X5RDovpxDa9I
Q4UJTHqG6c5UlBHWcoQ4k3btxGnRqKWpQGGhhrAGKD+nzsKaXJglgxfg/1bzLdn9HYOYB1ZU/g6d
9j66O2HF6FUJUCHjDuJCCZ3Xp/RBw8ToGKHhHrkjHrPRe212tDFw/WbZB562E2UqpqtYrUWvjHmm
1VMoEmH1zk9bbc3cSiL09rLPr6bXyu0vu8+lidW5xWJhqWt3Q9hmWIfecpyrrphfb7HUaPoVQtCJ
Q5qamfgTNSyETC3IbqDbuu3Zin+hv9/3mU7y8BFphkpgD9i5QDq9ADo+KbCAPnixVvqcOLMKqEAw
F/BA6WXKhJbTyau1M6ppgehjZCSCIJRS+hjfvdmbLnBtdsUFusHeq0F6oMb8KAIQKPfom8upjWIt
OwPMjqBSIEIGRf4dKEFPPvasRF/hR3CLDlNzocdmJjJVDS8e1H2ody8ZVhDG7A1ZD+7SLzVr+b2c
8cTgsyOgkuFbEcn3tEPIzsSeE8ujhBacHb/dBA+ZnF27Izz9UF8c4hv7mGVIbnQ+mxtsougWWjtZ
/2yuhZNWd6i2G4oYEEFUfFS5ycQEAYgevdePgBhIFygCtkKeYXRJOlQHYh3zCh87wrQE5lbv2F12
zrjJRbIqTYe3eI/O7eP3/ttAhC06qlOiRZShv23+gYLvKBAnGDnJQbYmEs5ploGYKPUxkV9VeI7F
50TqQ9RWeww4mpn5dW4juW3fMQen1FgwF6gYOx6mDFnAdTD8S+EsRI8ZwmICE7NiMJkWPIoavA/+
vcFKNOx3Iw1g7jS/UwaOy0BWHZWpQsVEq5brqZ3uyQ3C2psSt3lWy7COWPxIHoRrOKhwJKBrrzu4
38AK0AVNxVwW03RygQqGTiwTMabizbD5YVQAlTChXojkgxKJ53tssnpTdJWicNPaiNYPFCYMwEDA
iFA06A8f7ufV65xYzATXWCaDe2lsJFgRP3FTYd+qFFtnoFLmcHzVOuw6+JxNwKGGjkbJIzsanvlu
vMM4bmT3lMEBaoWYJl2/dcIB3kEygBDTlyf8lvkhQZErI9f+M1zXyT0RlbX4QIGRo0wWwBqIauSg
Y8LyEVpY+kb0w7mhiOBNi826pKkrJlL7UTMr8Ys8rzUWFhvRDVTAW994N4Y//mHvAj6XkDtkETTL
AWDdcYb4hBuZEwKks8Q43F7pekn6PvMCASiQIKNV5nIizuW/qtmBeo0jNRE2EfFzKMArDRmGPvUE
AWrMIJI2ocQAqLVBooT8nZdhA5N0AVXyaXl4tNyQGUOhFxoacjkVowKaeyRkHeTPOZwzgOldYtLR
74GVrfjOzBDmkrt5QNl5xrcxA31HXJZkMS3iFu+6chioymU8f1f4qMAmx+gITKTx0G+klw5nth5U
/dMQk7bl2sRurosEic9cdI9UiQee5RGaGPPrN10u2gnYgm4Kq/udWNTS1vDwg9URjxus486YE2kI
KJIWOcToxZmYIow8ZbbjCrSCO0u4sUPA7mxEYRhd86J/6jbpQ4LtgzS55fFRosFeF+hKyRiscISf
0Z18xjtGgQu5GpkIqy6ZjaQsd8dhhDJ9ArcRTejpp+xcFlfwPR0uOIKg0t/8+1//+//93/Xr/xQ/
1/719C6ul39dHuf+dX+53/7n3/a//1X+8V/Tzf/827FVxdQU23V02zFMV7N0/ny9Gu4vBT+s/i/z
7NZldbqe8ie+6JeO84qb8wJm6OEV//MLuf/lhYw/v5D1Pp6N+lCd81axWu621pvzpiuh0WSGvXk/
z4FdmtE/v6T23z6c+efXbB0U5dIq631OMdBgtM9O3sfg8P5RuJV7+Bnay3+wuPLz+jF2XWwZK6Xy
dMqAx8RyJ4qV7l6dgiZ9aaCBfl2HL/grtnTTu8lVOXr//Gb/9r06lq24tqubrvGX76fSjaV1fd2I
jcvOw6bNgw3E1F6fLMv/8iQ09W8ehaoaqmubjqE5ujyq/3jmb/XTcq4tl42s1r29YzknQtWPBsDx
vmTqDm/1D1HSYoL0dnG0BEhuTS72oVddnvmN9Rj2K7bv2Vlnwe+DzYGtxYldWf/8ZajK371FQ7Uc
U7cN17atP7/Fq7avnVIprvmpGBqvjg1vuTYWF7v9ZP+f1Xk7vH7xX46L+3ffi65arqYohmKZ1l8e
gaPdTvZLezmdFytJX3qoN91S7Wv1ymF97G5y4dJeL0Aj97t3a5zohp9TZJCcW8uWXxeFX+7I8g3o
/yVfmpGOdeO+GD8+jGreexYtUfOxk+Z1WKssrT2Nj0ybjLKjtqhyXNxOC6ZWn4lxusn6OgXKtAU7
14ZlRQDZ8Q5OClr2i5O0bpxCvfO0jcQtIHJ9mBO6hzYsneWRfHN4T4365R3tgqU/7loDeIVz75LQ
SsZRe2X0RiurvnGVtlRffzEsOSBWVSHfILO/5+99h1gRXslz5eUdPJodW7+gWT6Xfku1SGelN653
+CQdk9aV0SyqsOpswrFLtTct6nV7/mwr9788mb89Drpum7rpOLrlKHJc/uPEqrfT677bc2KPMPku
nfKZtQCEm8m1ylxgPPy1HtN/PoF/F650SzUd21YUXvcvoaNQzKJxrfLSvV1c/4g6oW62tcbw9tYp
bbgXFsOuIvvn1/zbj2noiq7Yqm1rtvqXF70WpfG6N+UxP25Zn1czjWLdmfEI7Vb/AhGwrPzm/l/C
zt99ToOv1tBVU1UV1/nzN2soz3dxr6/HnNa3xuRe67RIoje/qjsthubH4J8/oi755K/55j9f7y+x
pzbry6N1Ma5jKjgabMZoTEy4HuXYjiq/YNn1GfVvXgzqRCA7CNugathfhXdMu4U1QN4N6p+D/8/v
y5KA8uf35Tgm/r6qpuuaYzp/OWHLSqmPLg+mczzSJuxWL/vnQJBr2EgHsvAaKHtuojY5Wvueuh+Y
55VC0lDi1pNKp54UyuJGd3ZX2Hltc2MYoThm9DityvOAFWBsMbpVGPadBxX07qtY002IE6pyyOol
fvangVbRTa7YQEQWQg5aKSH/foO882RbKYfvRvfNhAVitAM1uMXS8RbL0O/sYah0ACFr+2A5Tvlh
ccb7FN7gjrkIJxvGHg+bBvszfl1W//yFybn4y/flqqpmWzpflmsqfzk3x9o8Ls+Oa3X03Wr5Aetu
ZIuXpjCXr3+oH/751eTg//XVDMPiIuqaqqqmxp//x/13b7ZmKh9eTbUxw6i0TDmv3T0Gcf/8Mtrf
fSrTtIj/BmmRLPDn11GrV3nZXy7HfIe7xvsaP1udqmGb1M/12m01/5+081yKHdu29BMpQt78TW+B
BBKTfxSwIeW919P3J/p2XxAZZJ/bUVWxT9XehyVpuTnHHHOMQ8omGS5KvYzWaRVuWCSJg8nd1le2
dfbZejl0VTrJ+9ugK2CXbSL6bmpppeQc2SWZQHkMuE//fujfgQPf/9szj75NFSpt0jYNXm4t7Lzg
STNw7DrlAE3e+98jScOPGk/D96FGwWKl6bETNjXHMIUX4U3zSE33brPpRIoT9dSi7ugV+w61zOZ8
Zejf5wZvqeuKJKuixt+jcyNQsrYwrSbcBSKWXcuQIwGJp/TNijEiXZCzwPpFu6jFaKa6uTL277hg
GNsyWBOGJatfYea31aeGbs6rJ9Eub/O5on4SRLYFSLYN9ap66oxikSlHqUD95HBl5Etzq+vaML+q
rhvKaJdZvR3UruMTFDr3eQUkVC1lbGsVZ2oSEdjFqc4R6qTkAFgjWTSawRQ136wO9xyoeubj34+j
XH4cS7EknZ0sWqNJcFRN1QO11O5cCS/BTavfh/q5QGtIByeAEYIb4L0C6rC5z/a5SdSyMWJMzua5
ddPHZ9dGLiKi1R2mbXMM7voWdattSDb+aRZvxi4lYZ7q+ka3t4Z3Lea9tH5M1RR1WWZ7y+PzKhfC
xsrMEn0Xcy+a6TRyvb2N1nsBCCS8prE/Dzyqkz6tmFK6MjToQ9atImPIHVNJ0GjSRwfFQzpKSz9l
kIlKRyw3grR0bc5/X8imZWqSapncRKZuDRfVt8Wme6kv1yIxgF9RAKA2Vh5kd1M1yyQW5pG9lrMr
n+ZC1PFzxGHWv41YKaqjCQGfJmqOqrz36pMtIxqbbOz8oMLujHRw6Wsr+3eA/31QYqyfgwpe4bea
1aBAAiInHxK6Lxwk3R3vwMC5Sn89cj5X75GLJxgXlmKIkilpnCY/h81kI4rCSvJ3nXiwGZPpt7jj
m40v3GnF2eeSTqeVDOFHOl7ZPBffWCfDMyUiPC6Yn0NbYR96Ws7EurU08TVoK/XSNmiE1z9dG/ZS
jwAs5+kTkW2vOrsMSwgNJToFUJrkH0iCa91JjJlkPiTUMIqAVjdo3MVJAxRmgiQjn3Q1G9H7qP0r
9690cfvw4TTDMmRZGW8fR6tzV8tFukwtKrfJmXlq6cgyDja8e/dJis9ygZD5h6qd/OZKWHxpR1iq
aCpE4YTk41yQu6DQa6kNdzLCkGY0iwCvBMAn4c6V97pz0rXT31N1IRa0SMBl3dJkQyW8+TlTqtxF
gm8LcDukJZ67gwclvpX1/u9Rvk7L8W36bRhrtAWk3FO7runUG/cRUKG5MbB1zw75Q04jxb474lW2
8RfVwXq2YC+2g9dxTw9BMoV1neJkTD0CgdwbE25DP3OQCEaA5ZkbWKcl9SZ+x+RIhjzy3ry2h+oV
h0IMEYxT849sElHwp/gJQx5uzTf4mTflGzYcyrl8q6G+xvfKUw7fJjzQhgNDLpLnBZgwPV7GB+43
3UyCovWsfWgfkBCGIkqHXhbJJkfjhwPx31hokCOoqRiTXBgqK/xHB3jxHoGyd/n+2nn5lRT99RmH
2/vb8WVJXZJHHbkhJ4kjozy25Jasyz2oTgV5i8VSoptO0mzCWhexNpYwf/UJof+ezkt3o0UKpUqq
oUnyeDazXFD0wPVwpGdL11OyKE4aqgrsim7y/zfU6I3DXJK1yu7DXWguY7DOYEma4KifwtWE9Hfc
bYlE+boiy9ztmjE6s1rf6CIxd5MdkLtESQL1lV1P/z00M33jyJPiQwvYjxMb/lew7bor2eKFq2kY
n/QCsEqRFGmEyKSZKQtKEwY7kY4a9P6I8ay52m4w5ZAwI4JY6V8d8vdxw5iyZUpkGqquiqMxTdMv
ksAI2P0H+Vh9qufiXXzXTxSKi88wm0cn67ngn+ozOdGtAEZL+eiz+8wA2D+1d3x5gYfQYolO1b36
JJ61x+Q5f5Gfanx3Mf98fUzZUuBJEITw6YSU/j78DAjOuJaRJTyz+6N20g7/FY9Jfpxwqg/tUXzE
AOgJhc0HalXdg/TUv2WvHPZH+11/N59p6jce85fmvbt3no1Htq3z2r7RtHU/NFd9wsvW39Vn+z16
GHQTuEy69/pQPXTvCi2MtBkAcr/SQy6+81v/6WLlc2qGbFkW6ZtqDUvs2/bUPUdMzXw4vSmVgDCI
/hPXLYjG9dX6+4b9OdQodJK7Lowj2Q53qXUbUB1UqZuTOLfKXqYRpnywEbWS3/5+vYs75NvrjYIn
JRR8OVPzaCcVyH9QU6Sig6fO34NIv2+kn2822odJUqdB0CX+Tizu9ZxbKbbnXZ1idAsVG/Q17MuV
gLfpkGjmYrooW8oZff2hih9Dwuma5//JA+miASBnWJJhjh7IzwEsLK+G8yzcJcGzbMzEcy8+aAa+
uTtXo6iOo6pz6Kqzbq8TvZy+NemVsODCwc9H+fYMo2s6UvW0yBoBjrFLhZ1Giu7cbyOIpxSavDnZ
N9K6xcND/ql8XHn74YD9eeX8GHl81ltiWIT+cNZTV+j7bJpWJsfj0TcORvkU5Ye8OmkwL+T/vEbw
c9zRwa9VZuH3XcRiK6cVMlWD5re1Vtr9//DjUh1SFdBW3ZRHwUmY+sTsiubvouROMu9zTMTUxMSi
CUDSe2/R8uxeU3eDhoZOm3y2jkI4aUp/Le68+KVJNzVLVwnaldHpoShWKlvD5U6OUMHX5i7FdZvQ
z8O1mCodPrfmNUDlQpJgiTL5tqLJsiaJ49xECpPOFCWD3CSfE0uUylEp9m0Fbc3bEAx2tCx27jK1
dq1uXtnpl46T70OPZrjyDb3slDrZFT3CvjhrUPnOhX9/r1/5N47z8wVHWVAoeLkSK4C+sexOTfwZ
YMnlGzvcEDCRbBI8gQMrNBWK9Z7gSYnOksMpkn6WITS9dD98/PxIzmHCq/z72S5/fE0EApcs05K/
ijTf7osu6jrVs4pgCOeGvChBuaE4lvqeFNjAQKDQPknRUtxLYUBdGfvSagNh5JrSWPpAwT/vKiPv
m1g1XdQNyiklrgTILinuomSpVQsV0qqM5qxDPHsl5riAq1gi+wwsVRZVQ1ZHs55niW1GjijfQSWW
l3GxkmiYIx5o9lq2FLqdhAO8hSSvO6VrUY5uC++I71xFZwhWm+KndhcosMFmiIfQQFTTH4SaTbZM
E6iF0CayKR2eb1dugEs3kkp6ZCk6WRlHwc9PZfqNFvsqUVKOmo7G9kg5C6pFbn/+PSfDRTI+alUN
1MbSWQvKuCbXNG1pWpWn72u4Izr1MT2jyjQHmujpaaUU+fdwX1P8azxDUUULBEZhOn6+l1L4oeSI
ir/LJDKIcn4bebBZAEKgD8HW8ZINJ4LgBqswRD3SJus6xCkMaceaK6660kOotQ7kaVPd4g9UmIfw
2iNeyMUtkeOQapgBKmmOz8QqSvIq8FTOxABaDBgWkGCEZpILWlBGS49HEGSk3ntsF9tDJh0k17iy
U34nOzwCtVngKY5HSR0dIKxkIS173d+xS4AxkubQd6eEFk7v6e/5kC5F499HGs2HRR3ajPwq2iWE
qUQXdBJ5Dcls1M8Dx5w1Hdbp4B9BIGwpWVW9tTWGWmmNn4SBmPdQSC8A7LNnhNn+frSLS+X7o43v
Jj1PqP5qMBqqpRh406RF1E2DQcpKNdNzbCNQKb9UfgUbrz7kJC8mtZq4iGe6L67qcFuo3l2pvupV
O6lE2sNhyBrYHfqReWVVX9hEXGOyplqqbkmUUH8uaj10e6VI03BXRHNu0c45585ELA4gSld5HhcO
hgHfEhVKMpb5K3Cw+AJS0QOeREhlF0vQLDI1UbsCnmiXFgYomqJJQPIm1Z9RgNLKYl3IjiLfadBh
EeO5fXEfw3/BvkiPZToTjEmorZ3kPYDHVNFNSdZUJW96iDBiP0voOzg4c9ousK6HiXqIYHbBc8YQ
Fs3sXDwEzn0gLBuMKyLaZ58LZ6X1sxJRJ2eXa8tGQow5PHgBFkb6blfj+E2XMdp//SRdiJg/HIW5
TrsvGorPESKfTnGyZ/k2pUPiUE7c29abF+7KgolE5/nQeNJvImcVDf6OnjYoSAbDBRDTtIamovTi
OvTkQKbC04nuCCqDNOn17wXZo4AxxBSjWth6POeu77dZuu13CMUf6cU3USYZfjb7QH/U+xfRn2ng
g+0qhsJnw5JSbuseIswxN6qp4rz26q3nL9N3nFsFhApxQZcGg5oKvQzvKeDPiKSrdnGTUXjpd133
HtNif9dBvkKQdJfA1tsK+oEGXFR+qpmIshedzqKOC9XChBkIgYCW2HTdog6EdLOFcBsNmPJUhKSL
fJqzrvHLVJYGqjDhfbSpYzQvIJbSFIoHh7FT17ITcL9MpUHbUsS/Q5xZz+rRwDT2g0tBe0/oT6fn
DoEO8UbwliaaszQLJpPImhY9rMRqadK4PC1ummYmoMzh3drq0qUjlQL7pH3wNig0Jrvy2Z4pJWyg
l8yFq2oumngnPpBc7NpjfEKPuvXv0pOYz3LqGsaiwxIjw91lEQOBJDOKv3y1QHg9mPBjkZZsJvxf
uBduJSh68aL1H9vgkQlQUTFyV2mNb+vKL3DovGkgEBuD6DsMqUlj0BSJxCBKMck0pRVDnFfanYcn
E8k6XfD2IIdwaq25dsZRcd99qAiTaJvmPrsZWvUoAq5btGWVWfsSv0jVI5AdFvOfDDzYD0SQ3Jtp
OgB0qCgIytFfgFjIjwKdhJtXmKmP6K9bT5H36mLEI5lTkbrXPd4bZFZr8TaFGWggfzYNqfjSNLut
nA0FEytdSYheblq4r9WTRp8VHwtwZCJ580xbFPpMoj++WNXenaOcyNfMaJtaHzoEVppisa919w6o
iDAjjeZoL8EK+mkEh5q8tpi4lDVVlIlNpJ/E7qZtb615TLdBvXbtFsejYhrQFRr0E0/ublKVPlHn
X5UcvN2zLizc5J8evaqJTzw0qJnHGAAXL3EFFxUrs0kdwywE2LaLFwdFgp1tzzTcQ2lBT5JiaJKX
pbmgssag0IT+UwRlcW/CqPFuPHQHO9igAozmVVTCQCzoouJ70XiXHuGrtsmbiB1lOk9jJN9C/Pmg
69yb2RJhPgXEJc2OBeJLNWvNrehuUx6KYlqg64CsUUL7KgTOjRxNUvejLG9lBw4EhLSEyDvZJMkm
EF4sE5Uc5Tav19oH/pxigXo0B0ntCxNdWXbisUwOuXVufDqO1LtMXcbZqdjCzG5pQ8llVDeNSQ/9
lMMpR5rKYO+qxkRRkCHG6BcZxWpx9o/ZM6rRrDRpISYr4aNFk4KCBD7Ixocj5dMSlYoey09/634q
zqrlUfmpr153LxRXgmX9QkRA2meoskKBTCVU/3mZqWrXinHp00hLkPxQHYRn9Ym+CfWUvXEegGyB
qb3yOfUn/zV/9V+ak/tSnEoOPvWNM4XV5PGME+m+RfEFaakTB7D4mr/rj+6T94oc5al4wO79hGBE
iIM6ck3xqf40YU4jd8At8lDdDb/Fv0Ak/5Sf1cE7Ms0m+MGda0zT/bl8St7/jjWkC5mJYgy8oKEo
oZOQ/3zpoLX7OhE8wlKYq4WJN+kAOFD9dbxjnZzd+hSSrEjuFYzl0rc2VJUAXCPg09QRuiWGpdJ3
IWydbA7bb5Idv6j+zpUp/YJxR0E3DCSDdI86t2GNq0uWkReG2NYhRCDkKqwzBSbDVKgvnzwDDxwb
Ypm4LwiR9BjHog6i6rKIrkQUvz+xJCmU5jRwBsswqbb//MSu1ZCfGWY0ZP1qdbRKa5L1pyg9N/VB
7uHn4gowYD3NlYF/BWfAzJZFjV81YHzpY3aBmFuGY0cl9YsvtMHjeieeBkVy+s/rdddfAAPsGVFW
qG4NSZWujOLpyFSqKDficCeK+9TaQ22N0m7iEFKblEQkLHTqo18dCedJ8onoayAO/tDfy/k3ADF6
itEeVmpdCamBd4+IOr9AGJ+cFovJvTFf7iaos80fztvVlRGvvfcQtn6HFYw+tVoHZqaBClDx5iFH
m2B2f28HWxxs4FcjmiXMk3oJnN8QUaW3lQv3b11z0Q8ycLTYBDMOAZp10Cj5++EurAAIVBo1I5EU
V9ZHX6OrXDvwotbbAY9TkAbCBIRJ+1OT/D8Ae0Os/2OvDZ/+22CjD5FamWwYZRTvmvQmw9HvILyV
TyE1vkP4Dpqj6k8wWlvlyiv+RrCHYS15II5ArBLHW9zPOkVJfJgscv6uyMUiwCy4d7dSefR8lDpy
aUpVQIQyL96lPXdHRscrZBZxJQfR9O/P/bWjfn2Cb88ynHrf1kJWaK6Z8kSPs/2pJVpe3N7ffyr3
9/PJdIMzwBn17Mnm4eHj4+9xf1ezfn6Dr9//Nq5Y2ammmMwz2ALkMsC2KkImr6WXinCkmlnFKUvn
fw/6G1tiUHATEwCFdOwXp1RpWrdKart7tFZZPpm97BcL7EU+75dcHvTzBNNHe/ZpYivvzejBF447
vMPwY/j4OLjeTZNf+faXljrVIG4UTZVMa0yCqEPPqbUg4vgp3nTU3YJ4XdifgvqYNYRk1wr5v66v
4d0BjiWoWxaQ3mitu37lF02VZLepf7QhSdwb4hzCpkwnCdqx7ZV3ky6+nG4AzKgcrJCMfq4r2ZZK
104ldwCrKQfBrJc00IkbST5KQFbFqfI/k+JE7t23Rz9G7sk529VZ8T6t+sqzfI01XuMSGCrfmExc
GZfdIqioOmc3mpDzLSfs6XbtTNZEvsv5HE+H4+raFX7p3YnHxAES0knMR+8uSXVuRSalCYEGxGar
5OsW0+GznU3Vz4jeNSTPDm1Ewq0fe/qFy3kUTAvyUGNxZb0P0NP4xb8/yAhLtQeSWhqHXxiumGkb
MEPCid6EnZsZ73rmbzSnWiZusvT9/JkJ0lSE2wgzVOufVUTroNPncBnFiA7j9FPV2rkFmFaqwpxr
MF/oCoy7fwlJlFug2ZSTQwGAhmFz9/d7SNZwE/9+EeIhGfILXKXRTW0HjuOqlo8FHEY4mNM5ZNiu
N++TZN0Cb9Am4iFz75XbBAmh6C113sz8s0vhFpMyCiqeNLQBGM1TmmXTiobrHjlAj9Zb7yk2rYWH
cI8H4aruEXIj5IiU5AYqb5zRTMlmkTaeCDhU+tPkXm9oZ5YPnE5BbGD3jWFs2E9C+ewEwClatc8x
OpWL+yb7rEj0i8H2tEJsooxneYqOP6pvfgCMLsYb6ObPMK9CCbWGBHHyghbAXj2o/qYMmjuzfa9f
o0Y7YNvnYgEQITSrFjNXu02FR+Akf093xKJryC/FJzMttqqJ373E6zGs4qGmGgiPjt8/qDCsEwUY
ve3WbQlNoTBmWYQMfJeunPStVTEYRrggbm8iTOlVm07VAG69/GlLNLwFn4KA5KKDRBA5vGpsuIGC
3rmrDbTC7H3qHqAvFuaHQOAE23tjQBpsSIbhJ0gIuFrroZspobAOGKtQsKoS49Wtjg4Mciuq7iKq
dloW3RuVjp/0p5UnGyk+9KW+CFqUhSGqAB5T+4+WjKFa9syX0Spv7lRzXdXNLOjvAqFYKDRGLgFH
Z1G6ShNxzasiF/4+PFPo7WNkVjhm52j6VUsJO2iOq0UbVvdd7y9E3ML7cGb1GNuZZ59qdUyjjya4
tEKqs7w273oCUCfGgVRrd7n6avGpB0S165h+3Yc1FCv/XGiSYUA+n+pTj8FtOqJyC8cHtTo7D2pa
3YlFfPJU78rJNpzZf22LUbAU9YlNG5sWDMESnUFUqGCBMVl/b79L4aJMteH/bL7RzWGpSUk/GqOY
6oFSNnN+lf/1C0Pncvo+xCjfiCw/lfpOofMCxfDuCLwDgO0Vy6u13GtfbDi6v4UdemxodqFlwa5D
5dQ6Bv6NQUvBVW7lV5j618yMwipdymyjjPt05wpYYuXZWmuedA9VpBSNx+ykyd1tYgVbocUsrjCX
jY/YlypPsxqK2DFPra1YGVsnU1aR4q5diaZToImGs6o21Zkk44KenC2Wfa8sfZ2GbUnaxkky1WW6
XONtT5JYOJu4OnuJtrdblJLxX43gsMXR2S2cidJhFgeHlqSGT9wF1sa3zzrAaaUZk66sFts8aNFV
KTHsgl0eYGmZhW9t1/WTqAGYEgCm7BB9JCcDgRxIw263y4Nq7oB1/L36fhdBv9YGjBmThOB3+5uT
VnFlRlxiUB51D4vvLpzp3SvbMtYWpUsHr9hOItBOtf+Ee/736JeiJiKG/zv4aGHWVWuGjkL52+z3
DS0N6SDEO/CBh06UoY2Bfqu/R7yUe9N8QylRNkWLAuxwqX9bopLrpbIQGe4u9e6l5FRFpASggH31
BI2jVvYJwFML7Uu5wvRUhrDk15rVDJHI2KT1b9zmFWqCJ2kxqcCWTvBFuFgsDH69Xazv6gkN+bv5
HI+o1TlcHg5Pf7+zdnFbfht6dMS4UtGqXS4GO8lF/pNP66r1zKmQG7bNmRnS/VwuQ/9N9v2t4pCE
V2vVQaHLxW8l2omcFU6DeI+GwlYDTi0GU9Odyj41++LTbXHppaafVjtHhaOOG4gXvXn4qbt2uI0i
2m5rYS2hedeVy8RCs1oAyhf3cUw9gHv7JmlR2JDTPSTsRRiiGu4a7LnPIZRoaII1Q3fa1McwSOZB
BXAsxfDo0egW6p0N4ervD3UxXVNEKkAUxnWTC/fn4ijNikCj1JijF4z53vFgXUkrVNqPLZDBdDKZ
4z1yJI9Eoyk8rjC0+3v8i5uR7jhKTBDyFXPcmVvkTu1YgR/shK+NUFSnrr61FPJX66bTdpX4CQm7
aJbetfTl0gphM5gi9S2247gWrbeqXYtlENOz0E1g5tMr3cBCibIrKN9XxXi8C74PNLpTA7uMRa8U
hy/M8kfy7u49mq8X/uL+vnm92yHnid2js/iYrTYbjAnpoF89XWO+XLoOFejdkg4zXxWN0SwbQl5b
itn5OxUbwngO7YPEOAqO+TW87TfayOEKgqzR7Mc/6jhN8xNVLNS87B6LebpWSIhvEeou597j7sa7
drBdOl8G4iy4osmv4uhOjIUyjd2KOMKihKHGZ1qmQJeMnLOtO8FjgXlztb/7Is4ATx4Mk3RMlL+6
3L6dpqksJ2boC/5uSBdStDvYos4ngSntsvVAH4Wlfa29Qf6FUPNVdVlSSHuhBgDz/Nylmd31ahAj
JMCVFfQr3M3McEa4odsp0g/+1C32ERIr6Ewn8azybghnY+9gR9NeWhYUGD6yBB7jtcbBS2kpPC4R
bYMvoYPRypYiI4VlpEY7LxAHimaazq2ISm/BgRqfUGm5clZcmm9gYtWU4EXS5KH8/Aosq0gqHTfc
0TGc4FrqMtxEePMJO6Jp9yg1Vw7Hy3M9gPM0DFNM1UbpbqZmZSWH8HCy5KalCyxOEJHtlrW4IVRS
w5MfnEEZrrzl8Bbj80LXubDJ9ocPO0pNS6glZJQOzXjaVo2wOZE+7eaYtXDroUw3y5gsRGjthR6e
jOCzd64R4H8X/4fF9u0BRtOqi0EcxgowkoeQrrdOmhlMMfGNSrlL9TVAIWYVJysPeS9nX0v7Qp0m
6HvbM5Xpr1b/k69hyCa3E0ATB9hozruwkXPV9nZ6cC7cdgZ4q0ufFvmzKDXzwLKoJC7t6GCnxUsA
1yMgX/z7Eczhg/+aEIPagaFZkP+/4qtvO142ArXX8t7f+ZG27C20Sb0VLI/Y3Sr2xKpcpKUOdbqi
N6LF2QCFy4T6/SRGO5rYI25uCkLK0E63mjJweQpvU3pvhnmq23rWB9w4YjM35ZOnHOTg2TactVie
PtUWu0ZzLUntVAU+MQt5rUTNDUe2UBMj6qcSiWMrxxQEc0716A+BYwh9jSK3ltazGOmBmkKala9T
bd6Je7ElnEnR+qunHVIECPkmgB3izBRmHfJdzTNBTUYt89wiQDno8MN8smN0E8M7B0IBqxwpCssT
p5KzCqmsSsaROD/I4GKI12DMi6iqTp1IUiiNDWysn3NeK16mQkHpHhPgtcH7GI7P0/vjev2p3hGU
/NsZeOU8sx/v8JGaowuMxtz2vPUhTLSv1yKUi4fct4cZ7QarVLsiaIz8loZ06gdZmC8oAVOAnpoe
rgPEdH8vt4vg4ve3H634sFIzzS2Dnnjh5eRNFmtUx5bz3et0ujpQvZr/PdwXm+z36v7vjz0KDbTK
aiqiMHFHp8/UDtK1naWLxCoXehk/RAiqeiKmyC1azGW7FK2bRFMRTzhoWjI1BHqFdbSlPKRcRDxX
tJtkH9TBjdbluFWrCLlCm8979cPGdYTA1w1niUxuVfZrMzpp6qsUN6sSuKTqpbWt95s+QbjHKdeV
o2wKlVOlxLUgOf79ysbFe4SMhH4J5QILtu771Lc6ny+8JyFYWqyv2/3t7SMorjNpJ/yChe99O/lE
j3xyfwesO50+oGCMYOR0vpvwB+b9drJeTuaTm81sg/RhjHfm+XwYpMe3hythzqWMUf/2tKP0LfEF
J1Z9oErNxpGoQSSqWcS3FBiEWJor4dJK3v7+Pheh9u8jju5Zyy5pgDYpmqrlUaEhzsRAF7WtzP2i
aZk9il2YuWQihlUqpu0WWs32zAn7WYSLEgSfdt96yZW7+GIySdRFwGXQos71+PNQ6D27MRS3CnZO
1YM14oxQhncq8Y9o+7NhV8IgXTh+tAH2M7kiHe/sBfoqD51FkdFkKAdzjpSJK54SuqLbZFl6yt72
EBQYyrPIyHdSvjTsU13v8+ZghdZOEOJrm+3SXFKJ1wfsyyDbGkWsKM10pSTQDUy0FBnWu8Pz1169
sMgaY79Y5kL+GFfBEuGDMIvWJVYENRV5giqY4ibnfQY4HLnNTEMjQD8lHhEu7cSJCA05WxLW+9jF
PFv/xPSmoksFZxhhKxAqehXUsXpm0RHLUR5q8pzit5icXKGbumTHJcqBPUJc/dzr/HlNU3KNXUz7
/vfCki/lXN9eXxuFsYEX1IanDK9vHJOWnfdPRexhOE1KrEDXPH+CQA4eC1oBRWoHD9kBpRKic6ru
h/ch+hmkP0ALk+gsSMpCz+ZS9xhm8ZU9dxE/+P6ko8ivacVGczVWWwXfzjWgH8IMqoAOmh6+1N5m
gdHIP1UCbVnriCpDg7NhKiOCJer5IuDYVIvjgF1bEqYVjjf1O3VZmYPYCCpydPk5iju1tbUsI1GH
d1mxdwv6pP83BR/0d5FE4cwwsFxxkTYuhlJ12m699C6qolmhIDvuqLghbjvrvcMdzYFe1Zz4LrR+
9eoLDUxDbySPrPrTAeX+ex4vZZPfP87oRNKzoJW9hjicUiso8YC5i5Y/oYZR14e/h7p0+0KDh2BL
Uzl/jy7DxJG7UI4NRHugk2mpOAeA0RI69qk5hM38KkX9Uv5q0J1CSyTsa5qxR9ehoaRdkWo2tlPI
8SJx3iz9rpuGxTKC5tSAqw69TyLWPnm8ETScmpr0ykl3CRIxh2B3aNLQNDi4P0863waqDQVCXjgr
SbgBm0ipq/oqotQogSDZo+wcW9+o8T4yrkB2l2J/civKuQbAiCXqox2qSVEtqj2xbiwDyuoFRN99
lMOz7P8V+K2jaxk/1eW2frZXsWxMje4Qpm+ZfYNZonho3Yf/ePZ/PM1ooVlK73kCMh3/Ra32dG3C
vcfZneZsritKJJd4MyYIKVJFkMFU5Jp+fneL3LVCswtiIDRb0YxXgoVEKcXVTrZnuoumnkxvritE
m0iTEUlB4xIVJSmeh/lnlcGjpNz2nMXWvEdOyWqG/VCJ1xbHhb33/SG/UtZvyYiSeAl3MyI6sXMP
g8rO74eziKYiF6Dc151Fog9gZzejUFUkB71oKS/ChL4Gn32twlHcCAFdoXGEVNHQx/hZWYphVVkd
ybjgLoISM/Xi5usk8N7hxubmPBKWyGZyxqFXI/v5vPcrjnrQkepcau5/fiTxNAY5OmDeoEHyc+78
WvXj0k79W5falXTf4dSkzc2MdrLd30vy8ir5NtIoDtHgZZaG5Ya3hbDTOwogTT5RB3WYZqkk9cSv
0dyqN4azFTjkvVXWzkx3z12XhfdeXiyrRoBvrM/oIcPzqZzn/t3fD3gpejNNFB2GJhv++oUf0DOr
I2MX3rJCAgmfYbFamTbWzlCrzeCQC1tWi8Gy9jNtq7F6qd1KKJN4MPH82yQzqVKKkysPNWRJv1bL
t4cafv/bsk0doJuo1z3Occj0IFZKI810znSxPXCmEt3YuToHtiKgHQ5Ykyrrhg6K/8ljkMEPUII+
NN2PHsPvfNN2/qsHDVPfLmn2Zq0tDET96fIqK3VZeOLKxAVe7BZ29ynXylmhBaZtwysr9sLNZnLM
QxVEIM4yxqTTys81O4IOcNvIB0X5ABmf+PlDIT1IrYNI4e3fb34h8Pwx2uhsi4KsKjSjDG+7flUg
kwZUGgbM98m3i2lVg24516Z82Ai/pvy/X/ArC/s25UTZkW7XsGrNbjBt76b0gy6N6EbtqXo56Xyo
k/YVmXSzHy73ZiBXqNKViFv76pX76zFGkVwhWJXt63DjQgVn0vahg/de1P88JDfMtNlwnH+RTHzp
abhlDXtt9wFg6n2HJFEeocYvLob/CaMzqM5DWVwQl2IqbwZqBDiMYwm3HjyWEvSFDVe05sxyjInt
VYtKVWe0cJmIKdLVFlrzwhd3haTPNCgGjTmDNN6X8yJbKJgauTD3Z6p40rMn5F+idiXnN0WxiMS9
X02lblF69y8hIhErp942mEK7a7tx5m3+IiI/INY9WsknxTVnUYNUFMcMll2W8OAo0tQqnhxkxS0H
68zophDERfoSWvTvT3oTEWUgoWVqhlunfkgoKZs3luQjuUXHVe/eVOJGDB4r3TwhZYiYJTNHY0ND
sGfKYBHlaydnWIjSMqpu4uJJbOkpkNMFbdsLC/l7BC4JeLFA1d03ucUmocsXEulOI+trC7HT1j56
cT7vWmcdBAe2fpZ4my5HgG4aCJsgXJQGeZKmb4Qe7kSAn7OOZZb8oYIwOxJun/20Qmiz9256CalA
5QibR1GQ9RH9eyMqpmX3EEpQwl4ElPMQS7Hq55ATz6P7R3VfWkeb6uGNhpRoribTJrqDIF3V8Ne8
18reavlLi3df/eCDXzivNhpGwa6E/e6+5/Ue77kmojW+fjIbYQJcNwPz60qwKucxMzDmLs1JVdzZ
lK4SaWW2j3KwbJhq2Wd9fGgdlBbp7Ki3vf8U4n0RAWk32oPn4zfe0CmFnkwlqjREZ1MXaYfEaGdN
qRyyCGW2nS8e0hZfLUsj8Cf2Rk32f5F2Xr1ta+Ga/kUE2MutSIqSbNmSHTmxbwgnsdl756+fhz7A
bFvRWMAZINjITlskV/vKW+jrVobggqZGEgJLyBnn3oQ7x8JLcMboZ3rMSvgEsubQYLejwLyZffHW
pGw4mc2TPxwngWry4Gnzg0znckB93q+aQwLtKwQHr76qSkvWfVuJXlfVcOy2aeAqz5l8l4DwF4h0
pJUYrSPRU7V95ztC7I6oOhs7yGn6vlB+AFWARRKRYqOoCA33ryCTdtYAfvPMCwzZ4cK0PHBXNCok
6Tbk58W2xQVnMnEX123dr+/80rA7sbuZI1jxhrmuVHRCldmri+7QUxIlIidpFhBMjHEeaNXnRbmt
MU/cJnpLKga8QTvqKdaq5W4oXiklo09kt5kbw2rswQZZVu/ROgLdbY+m4gUtfGTzvRuK+0qKXcEX
vXmgDE8VWhd3dd3c1EK7blrjKIB0MPBMCMbGKSmdZo1vZ6jnD351bMx4040VJJCnhHF04a3C5qnM
3tuBSQ0Kr04aTr7pxbIeGa2tR7xGQVSgNpHzKl2s7dPhdy3tY4xeDPBW4S9VKQ4piWAkPfV+6gTS
7CTwGkOyUAn5Nb/L73xM4heYVG5p6xybgyYCumTDPat9Z+HKFc74QCWYFLEcWbNOUzrN/Fef/o79
nlls6nUeOs0O6oUsgh11x+a1H7bTcmrQcVDlA7DamO+B11B/Ey7wJP2ozUDeSs+COzTRDL9Jwre+
EX9EVfoT1j98K4TPLOhLIVQizJCE9t5EF1/LHN3A/ZJU1dRKL7QmuuHDbdjCx9KsPyn+L6W/a4VN
BV0uDVZZMh2UCv8LzJkWCwfAUL2qgYwb3Ho6qsnRCFloJsY8Gp5o8kmmky8IpStW8Xao13GNz7D2
0nG41khkWwtfrRHtFKwah7WYFm4h7vTyZhzZxJ3Hb6vRdpKOne9K+raYOU+37DaS/yhY9+kDSzaD
4eRPm75yongbYSE5YTiXajZSvVW9M0vIQeJiyAzkXFVPeXIzQtrTn0vsrX9SqAnhGJcbRA/yoV3X
1q6oEaL/SZMg10+IZA1SslN6KDDQ7r4PCi6GIKjhLqx8S0WM62s0NFXRbJZzTp2PbSsfaSJSyF1A
bhReyuTKYBcjkE+DnWfy5phZyRRk9y3mc8UbTNlAvunlbVDeD0THws337/YBHDi/9y1UDkBnUz9A
AuDryyVFSgysqxzZXFF6GlM9kF1apkFzV0+Wg65sK70nw+uiA1u8pilQvqzdD0Z+lyq10zTWLQ0+
yi56irVgegSnufBkyPqbZgfFZS0IJxP36OzBikK2EaVj4IapZbcKqHMaUVmCQ3HwqgKO6ljxcVXc
5PhcjMnzFGFUpj99/74XqwbWIr2n06paUMlf33eYZc1XfARb2j/L86Oi3Cz6i83g6n/T91jao9YD
/PJKfHUx2wBCu6gVkAuCLfg6bKAVhT6mkNUR9B27HSIeOvDG4F21xhuLIwopplSL7CnFCUDew6GK
MmunpL/zVrMH1fIQ+73yIZaA7p+J//REZwFfXM1FpAcz6EJWMrOraHs0DfoEwnSw8hGZHengLtGa
eTXkXbLMf4c2FFmlfE6afvYxJpqHk1ULH2AWmPudgoabmW4MA44T4aCtthBcscpI3pr/Ba4MFL5I
Iq5TvJHPcTTlVM+5HssfpZI4fgUe3+rLe6PoEeQnoozvv/JHr/2fV/003tnZ0SAfX3TSEN+2RM0K
ElvoFWH4R3IX/FSV+7TbVjUgQ2UDjfxHMf/IgeC2LZhpaJRD/6iYyVpJ30bHEHQn8KMtIGPq93OC
B1Hmr+XAsJv0FbJpHECnTay7REkgJ/8sup9FiQ7HotFnQh8u6EX0FnHwy6hJoKuINxOZO+Hx+9f9
V7t4AftT5oBAhNAWuhxfl3kyWa0fAnK8bQ2qXw4ZmtG9j+pWUfBqEudfRoJ/oobDZhAfFJkMg0IH
JKMIsy0pnHZFN62HjxrIU0fyDZQrAe0Vq90NO0LX3zhnwgjXcILP7x/8Xx0niojgY0gx0WeFgnd2
LDSiPHd9EkLo7ITFg0Lu6OI/JBSz9HoC/YxVn3VCb2aiEy2ADDQGN0XVjxrTtZPiwr788iTq108Y
Br0uNQKQXFrkNV7SoUsSCkBeVxypvQ1yewB8d016/Or7n61TpISFWk+aj1o1IPYM2cCZ8wiMzB2R
ETwEG7nZ4AB3hEp+KF9J8j8aOmfb5MtLn60bYxy1OR9hboxZD/c3d9ouvguMfter3XMIiEHtfsVt
5JbkjW2GZZmseA2YZe4H1IBBo84PND3iGvMi6rHqvgpdOs8hLdNawSsj/aH0qNkjiwdzuBAtoi4M
TmEV6sNOb3e5qNnJAkGn6TBZ5SEQAXJEsieJ8m3ejjaaysm815pnMw8RzaOngaNlj50ooLwrC/HC
9Y+kubZADFGH5b9fZ38WYkurifVvNenJFJBTV5+KAaUH6qSgLRHgv1rPvdTZ/jLk2dSHqZ52Wrok
bQYqRxPVHcrX0q5tw7UVvMRszbzRiaix70ofzPpYJYbDXtSzB3nAnXJG/SG4k8R3rrVFvnhq4DyU
wU1C1V/uoluBPyB2OOeYW5iztNXmWLppNkGN0j4YO074eBFCAMoMYoMDOJSeFJ/MXGk33+/xjzv2
n0W2oBg1BfLpPzpegyRFspRlOLGIeA01IyH1L2tUkctb16UDA9BCFNcEbZKuVR4M9dP5JUUAuR7J
AlfEKghJj5nkDjO0+UbY6VZ8k06Vq1IvKLB1IWvpLK8UVce31trgotOTgFFt+0dT9Azy7UWpCsOG
Vi5hFPrb71/vQpS6wG7+79udbaFMGEIz71rU8D70VWiMrdCCY3Wn/Mzvr1xsl9DSX4ZbCvCfyla9
lqWFVsbRLYpdtFirYp0rG/bgJENKWopVWnc0u/fv3/FS32VhpyJgjDOFSPn266hT1FipWQL6QiZa
6HdSUroL4WjYNslNUb83EVSoCY2eaL/YwihYwUojTtcohuW4R+mYON6MVyW7Lu7ZTw91Fkn5AyB4
eAHZrYWBeQy4cv4RUK7taC5mThzv9OR45TMsc/nPSv404hJgffr4SFjofd2DKFyCdYwiBgkBAY8g
O0Bj15gXmbKyFDj/2iUYR5I+5uwT+/eCq+TKo1y8rj49ytnFmZdDIsxDk9ySDSu//PRRzHapegp1
yS2lvQJooLLwcj1dGfbiav807Nk52WogxM1JBlNJTTQp35XWokrtLvcW+rsdRVJymOX/qrbZRNap
tVRWRbeORmNpSS57Iru2J5Yl/++sQDwksFU5Us/WQSY1mhSYCGTSjYTDhjw0MYNfLufA929/CfvE
NvhvpLP5N4a8HvOgXrpbr3TdMd1ZJE3zno1nkjLXz+1U3Qpmeyul85ppIG6KOL8l4ymiCKi02Zrm
JVh9sg5RucYkv/wZLEOB3QwI5SMD+7Q4JyGySt9U4/u4PA4gMgYv8d9l63fdXSnWy8vN9O8H/2+k
s0UQC/1QBiISgiV8NwosmB0+Rq3tz9v5l98/jMY+bZzxB29IpwL2fBA6tLvamZq6Xamujl/ewv/z
NOFKEn8JiGxJC+d3YQwAnj/bFSngMKDsVnRrNV6R3aRQ+gSgvhQ8pf49Bat3h6VHXRxRW9e12yxo
7KHZWso6Txx5CZf7lzx8N7orkgcXjw1InKCkyEAt8fzMzrvc8Isyuy079HmU2CHxsXBBgAT4/QK9
1PW0iGIoLIh0puVz5q/fJ2VeK5wKlEwsMh+U+Si1v0YDNqxxvSGsBI7a1pTK6RlFHOTCsOUWHZX3
Ov5dc4p//zwXXxwgOvwJEAPIKn89L1Hb5yiEkrqwJ0BGAA4ggInUK4fSh+DsP+vx0zBnsy5XmTXM
Uw8KQz0WIr6Xr2aMeyJEa1+uqT/7dg2QlDDLqo8N7ROpM7Yq5xfVAGn8qyDBYxmts5xaoVQ7pTU/
trm1aixoNcoj6JWNwF4fSAGDcBfiH8xNp0CgHGnJgbIvpCNXYpTlG1ZVY8A74x9absQqiaFMarYl
nKxeeQgpZppahaRR7gCobQU7oMKZJW/gX30JU2RxL5eqE6snAuke7hXXex3Vt4qB8HR9zArcAcPX
AmvIGd0t6VXTb4KDNp/CFx/L9aGRj2pORbWocStL/bdC9t1FhbaUA3dIqnWYoZOb/S7Tpb6u3IdR
4XEzURT+fsovXsqf5uLsbLAm1mXqoxpeJe9VvIG9V6Chlb6qfzKE0YdrG34JPL6b+uWo+nTooVMq
6YqifIBRFoceow/sXsx5Yw1QAXD4dGWZlS37wk0kYiJqmt6o75aCMHe1VrYHORIAU3Bf1XtVlq7E
hh9wh+8eb9kgnx4P38N26ibEgjMhAL3q0rcYxsWuszac+Qlwrn9ty33Ywnw35NlhoxZSiQsFoJQC
WF4G+myBPrXyWsDqFmMzW+7Bg9UQwMfKiyb81n03RwyvTBO7BGZYwT9WCM4hzdt+gSN6MK0LGIhR
ZheWj+wT4qyVsh1j10x+qaHliGFIJ/pvPB0F7BSb4ARFE5AcdLQfEi6WEJns71fYv9qLS83g0xJb
YpRPHzWUy7xE2Tq9pRkpMhj7adZ0Nge6ZO2LLq19Dd0/jKuphoPyEHTI71jYmQhAUfPgV+DewpQ7
dnO3buuGZh6e31Rorzzn1clftsqn5zSspJGayCJEo6fX0n3EHp5+WbSnzGkdRvXmKjxsmdtv5t46
i0/kEOry1NKdT1W76e5JfYzJFft1KF0pX18MA/+bgnOjmqZKdLOplyImAS4WkZr2suA06SZ2geVc
VbS4BHv7POXW+aJWJbpQC+kEH0icd8kKa7t7y960ZeGuNNrzoZv8Qp9nLv//zrN/PPKaUJlJuj4K
yFwvhPtAvIzxBW490R2yEN8v7sszCJ3HgEmlKtbZ8amUvdUKPTPYI+Q7u2jOdQtIeJOVzvcD/T9W
538jnZ2csmil7Sxgr1Aar1VMwoaGfbaIA6xK6bh0Js3seLUu+wGI/GeFUmOBeAUxDhL81z2RWhm6
EiZ1FkwVJLxYHWV6S459/iumDdXlAEdrmT6bTO3I0xEYX5aTSGE8vEaeusQsRbz+vyc5CxryslH0
etCB0Lpjlh+WzoCheSXNToPqdODfziqVg6Hy1BGM4fyrr3WvUdGglqBVlOhOaDTsmxd9ApURidsJ
tUyQm7hheEtcB915VVeVJx2+n7aLG+9DZQZDQgxkzs6UONJ1VBgMUCu5R3EkTJDpdptsLcv2ZK6/
H+tSzwbFWOhlxKzqIrX6dbLqUgDqLlISJZQoa2j4K/9JQsEzp+tkax8etSPu5tcSGU27uAs+DXz2
llqQhlLVQYE3fVc27fkXBSskLU3EKN3JdPDfLPjxsCSTd1KGDp6Ng7GFubdCCx+p0Xs0AQtslaRt
9GA86nfRfZXcx0T+0y5HNOBO3svHLtm2P9pD/cM6ZNm9MdoIeyLQelJ0V36wNFtRMOCwIWBbyqGO
HTm2WY5cqdNT85DdlYdStmm2149AWKa94TuFl7wFL/lv9ZCu4aHdBL+lv4RjiIAWCGX8jB79O3yl
cXmannp5HT3R1AUanweO9mj9zhU31j3pVj11JzNeWGzgM7LkJqWCKrvJS/Ag3fvvFmYrBVLD+D8d
DLx4Ns1DGDnzWnKAPJyQKEDhaLDH3BbNdSafwh/zAbnJ43yQnkGHSDdK60ySPQqbGnzN3XD8ZXQr
pCyLu2lc3kWPPZ9rCXFxJ7/PTLcTHrSfku/M8r1+CB/N2BGju2yfEz89anep5ajPhQz/z6XbIdwp
D2AYhKdkX51iWDHhs/rcqqi2rwT0RZQtLAj5GbL6eOwfzMfF11T1hKcpfWh/x6Xj/50fskP2o+ls
K7T7u1peK8at9cNH1WRvRViRed24s0Q7/CneZ3jiauuAkt9r/kBcpT3Ej+rkiSiBhjtBvY+j9TDY
wyE7aTfVqT+I+ppuemXaaMTeD9NWuE+fFdyVTnNjl9Zaje9iCCRrAoFgxk3QCQ4zxfed9FC1jhjs
kKhA4zQ6puYRzre5Uo7+ff1aKasD+qHyPVKowp6ik3gf/NAMWzkKx3hT7tLjYsuyHQ+q6kWPSbTS
b5vfow1SIfMwff9j7IG58cvCuIp/lj/nm/iR2gW0FTAdrjA7teDEgpft9Bie/51ZrssBbSVwF7ii
+jeR6Yqmq6p34vN85//oJ8eI7br6iTSRAofiIS12es7itaVj2RyMh0rmdeNwpaOtcNechIfipPEF
yMIhOP0cozV66v6z9jA/iPcYQqspa9Pp+pv4yZru+QA1qI3bvF8bd/Lf8mctKiv9sbyrDuWxH3f0
vMKVj/HNgdUH/OcpwCHwtjpMj8UCw8gOpr9KVHu8q/dKv02kVXYvPYt/WAkNJDUn/c1JOh1A4BGC
KXv9R/2zQ6VVWrU/1lyB/Q8upvs4wX7Yzn/G6T4xXQP5Xg48fNSRvT+GD6KxhWGTSl4NdqN1xtJD
jhe1XAE0NmpAhW0VaNMi064nDmg2+VQGDqijyMlEO3PXfLseeR9hM/RuEWz8ckWRepq98FcfuCGN
EcBPuJxa9KRWwi/1tCi/rxNp3ZoUedy+W8+ouZUrTXdAWpCcpZAUfwnOHNjDb0mzzTvOF4BOpVNW
63ja1MhprmVQyM1KrDdqa2PCbEHQ+O3fsP6Lx+hevDd2Ai5a4Vp6tB7nx+q3AYko/sWZpOo4tDsF
usy6Wwc7MVznwaaNbhRxXbV3VuSCU+HriG40O7PAglHTX4mvah4KG0d5GvZiAjiqnGy9btZpsOHv
ice626hHP7TLaW3Vm1ZBjtZpTwOOY4/5A7O3qAKOGI/hifrQFI5Vu6DVUKWOwitXjrzEN//EB/+d
/B80q08xcys0UltGGOX57O++jk5K5dvIW4GhgCUEIsx3xE5ayKxDD7YJJpBGA6mpXnSUQ1lCkyZv
xsmwMwq0hpbtVKU+oZQEN2afDG9X7sdLyaeMPBdlcXUhJJwFa9WYDLoq07wM/1ZBdkMpsIgMl6on
wYuGXZS/2O9cJWBeCgFk+g1gR9BaR3bt662MpJ8sDp1ELR79I8W8L/J514M21LJqGynqjSkiVPoq
xOmaVIfCQdgvwCQLnTJYZ6ZMtwXl6MWhsy5ZTQIk3PugMFdxBGBUcoL8eVBGR8NMTkJm/PsvdnF6
Pz/7WUGoHQa5AMlc3NaCcZ9W8rEJX5PY/ZAKq7hQcE5rk/ukvx9yVMZ6nHZ7ebcQhYDFhJJkAxJc
vDhVruIlymoDwQs4bRqKrGH+cOVhL1WvZJ2WIHQ++D3a2cOmvt4HvlIUtx3adVX/R8UYWPUVNgE+
jvO6iFRPD5V1ikY8eMJc8yQJ0ulcAhhIoaPCblJHdIneMGJIkRJFKF3ETrQ7VYjGLb9ljuG1esMS
Pp9vH2wmsUVEc4Ke+lme1Na1MAp5ktz2wjGQj4ux9HjEqZiqJ1FbBUyLMuBK5njTrxXHL/aIdGqO
CxsKAuE5e65T+8YAf4jUVIbwt/8Y+Y9SdNsBUIu3kwCe2+bwrs3HWCHzvvOFdeB7VNBiesfprlWv
LbWLn+LT45zNnp71ZSnGIED0GQ/TFu8g6yQjA7UU5Jd8J6ojEsfgLjDr9TDu+kBfPfRJfDNlIKG1
twUG7uO33SG2FAQnfZ63Y3WlcHkxrUUzUdGR52Qvn68wpTQF4muMltDNAN03pPqqzk4WxlkAIDRw
my0tUmmfwoZoKOXNVDhy7ZqAgPThn/zPquE8ESkYq/jenX0qUUvFNp70+r7bCevOBgAxRDawh026
jnbCSnFyZ9jD3/QSN3BbHNk7p3KAkW39beYVdrPHJ3OduCN/XrrJ9umadpyTrvN15dWbwgM+AFHQ
i3PEewpCTFgwj/ONxp/O15nbbgo7XP9R7GSrriJvXCHJbqOS5wLBd1Fn9DjMvcyz7M4p3dGGzOvw
l+3uV/5KqrXm+lpl6+kmfQnu02O60x/CHZpGDspHXrMZfhIA3ynb5GduB87fevW4/H7otl7vmZvW
fueKXoWuvHqXV8/IFWwSJ9y2t73TPcINWmGh4xb3qQuL96i74Tbf+nbhxl7kCFucC/bSVvlhOZM3
ed8fPRfr+PqnGVkW96drMKFXH6gRjUaK1uOQuvDNYx9LJCIGvEJSrx/upnA3I0O/UBPE0G5n7A2G
YTUVM13w7Eq552JRkdYvKsXItyJ2cXbnSEkO7bflWjaywY3ZysKor/TScCUsEaHi1XKG5dtt3hXb
onsLFCwH8eDLhmE9p6ilG6qC5ULgLqu6JjWTyAqi/lXLp23CbVUFHAT44Up2JW9UFO+r+akkWlXn
v6Gs20AV5CDb1JmyiSfLjUaBpHe6dnQu+f75Jvj8imebQLJwYx11Prmi2C2VZMQLhd/YMHSGJ0Fq
X3hSbvPYqa9X9d0vhREEENAZObPx2T0LI5D+z2Nf6TgF5KOASJ1WuYbl0ED+0FtrPUrTyxV4ZYld
Oh+hUqps92XXn9MJmzpvyqbH7IjMXp/uIZOq6g5QHuUtCbgEGKR2T5Pqao3yA9J1/qHhMPKDOwK9
nLO1FKKXIqVD9QGYQAbYMl6MaQDcfKw/Bq9gcpSWnSP0Fe6a+ZpKz1LW+md0HY9PMKgqNPez0Q3I
uvB0k5gbcg+vAJ9CaMnff9pLARrUqf87xNlKGg1lEhsFaC/WUXTl6QpZQD3NP/lw/H4g5dIcggbB
HRmMNOJLZwUaf86TeARH+uMGt9Cn3tFW+falQNN6W3FkvkXeoUUEQrJfRWfnWt7zbvc4rK5i2C4/
hY47AVcYwcdZJa2c5VGkwZbcd/6hUgRPlISVTFnWoi+u5U5cp9AjTDcMqZQ0j9lV9alLUwrkEWKs
pJrAWpfn+3RYdgni2sUigKP3/Y1kvi99oNHcR3m6iRptDRp+6ch19ZMZ5vYY6ohS4sGiHuA6wax5
Eau9H+qPTZw68Xyq59LGc3ClID3QIWFQX+3RXtruILDRCjKxRKXS+/VxBTKbOa9QdvO5/HCPIsen
NIMWtnnCOHLGE+Tamr+45SAOqzJhGZLY2lkbSgt1P6pFGedzO7buVdzVo/QJ3shKKTbs9xiyGTgd
P+TX4Xpdm6ALdUR0wUhUPkT8UNM7e+NanRMRj98PW6gO/ANuLliv05unI6ZjWTLfdVR80VklUv5+
h/wbwn8d+WyDyJraoswNu654CI7qfb2bn78f4MIWZIRFQxLPYBbgOfI2E9SwMQ0hB7CoOI35SI2u
1O5lP3Sk6nc4IwBGv22I/6I1CRThyUCRuFfvJcFJTOIlP19B3AbVdpeR+Y9/SyhD/wN4DXTmRbod
dBFMcrGCz0zNsySdEFfaHF25/P7dQctLGKCzQWjTXDvbQWalxMEoLt6izUJ3hZt9/dj/95RgDFY9
9OdFTfH8vskgfScW7fFbmEV/euV2SjdS5Wm+q9ihZauwXihYvX0/OxcC7C+DnsctSpl3wE2BiAWv
QEen1+pFQqOS4lCB51fmBMqKHrFa7qpik3dX1t6ljwoWZfEp427nov26z/u4yMUuIAExhUPqrykL
XBVvvABzp/7waYzlGT4dfVEsC2MigiH1QQuH2Uy/b3a4dthfYlB7o6I5wwxkGr/CGPcYPdgEw3YY
PLT3XbxUtby2m+QFWk1d72fa0ehbmt1eCfZReVwkQkH1ZtGTpi2kLZzBvLz9kxhe0dcb08CMPnFn
H0sN400CVVCkAHzwMyhij6Lg9xN5IQBdCi2KouEkgezDOXWhbCujn9EZupUb4kedXIBDPvXfc626
oVfT5pUNILIoTShhGJU33kzTtZ5fmuyEClQQR1s1pFJpbX2AprhNtNSxiUQ5+9HvnPxTQLoXZK/Y
GY3J7GZIZ2nDzjyGxTO3tp8/ja3hGNTrv3+tC7h9XkunvwJoHxeY82hkkoIKm0Iu8GYHRczdi/ae
lGj748Hcvr1Nzys0aNuHzQ6BC29zTYT231Lb17HPwhS5EJW0A7h4G0AtDIBs58K1FrjF8vsabOH4
wbFINIRiHyfk1+UJC1TXhZL8FiWW3Hybx7epWwRKzOClTgFrXLPHvPg9Pw94Hoq0pQqRCyFR6LBZ
AfrgOGiaHeYnGDXQpNDDwMPMeI3GZFMrOMhjgZuRlIia5mE55Zbih3EzpoUSAuqLmaYon9KGBM8n
C13+iWoHaCanDvz9Qrj4oQgGiOHQQGaFf/1QaKjHTVCBE9HMLSwIxX9Ws4eoQV2fVQ4/45ozyIfK
wj8zY5JiQsZhS30Ucz4dHMA2kwz1sejWgOKIdaZ0DFETMVWdqvW4T6D7gt1aR+xloQ/2kAQ84K5x
1LgcLm2b26qo76VBWyVjt8UjmR3VqyPBFYfrvG8oxGIlRHlSx9As1SmTa/vWmG+HbkLXOQGqgR0h
sgUCJWnoo8FDThtkwk6uzNLNoAKDjw+p2NzWlerowgy/utsOTe5ZQWWb8WQnJGdTROZNuplfmYol
GPnny9Dv/NC3XMyAv05FlsViWmIisYhqQpKqzANwrIxgZSGWfj/rF3rw7I9PYy3L4vMsRFYmyTNp
dZE/Zdj5Rm4tVjB+mZDEHmL03Yr/jSzqMqjC5FN2Ail5dmf0oSQmbFgkK1H3MuDAgYQyl6Yj1WpD
e86uQRouXsL0iRdNC2Le/3Hz/PSWURS0mIOQaQJVRqEAsFxmElwjmLXcSUAUwUP1+nO0VEuxYsq4
WYRrqdIFIiB+vv89xPlJK0gZ8W7IQyylNvk9m/ctDn7ai1LvepHKj/RCniZiIaj6nPTtEyCI5aBK
TlP4Qpv/+4m/tMaQOdYXBUmoiecPM2pq4Q/U3BauESmwkB3ZK0Gzt8hTvh/pQlWW9ybut7DLg355
7mymT71VZWPPx4diUkDEl9dpMjhSLrpyc0LILcrojtTCfSK8LUzvme4KaYhAuwzSaDxsjZEuKYzw
75/rgogmz8V1LvINli9wts3iPlMr0SqmH7Xz9KskMXlS7m9+WSuEDiN3u9160t2f7o/Xu95PzfXs
191mE6y15+Pm++f4+NTn2x1DIpi/kHFleJlft6CqFX1QqTzHk+O8bNeFvXpDV9xFUvH9799rRZdL
x7yKNDOoE/RaqZR/Hawb+mSKBNAbCXjx0mhXwbSh9twRywjyiE5tjM7IldDpAmOEL/1p0LM7MWui
AjdH7vnRWin3+OEsQvEohhHoxwrMGhIjwJLxlWEvtHq+Dnv2YYdgGhJorvEtlw9qEdIL7bEGkV6q
lFgAZZ66tDTVwJme4DqjVWGH8BL9YkK3AgZZPq56AjHE8ZPKWdgMy+kQKjIQOjQR0ujp+2VwoQT+
9WnPLmDBQIPEH1CDaSRPQQSgKlaVmmGdEsNIo7xqRvvlGcHEr9KBzzfyEBMiUmzYJs+dInnCZQO7
15dYeVZydMnqN52b1YjxWRmPuTqvxlTeaGAsTYAWUGFGAL4mdpWp247jNstfRCxiICf1dIpj7RnK
lsWduFySWNRCs6/Thy4Yaf9TOhXw+vYRNsF8uPFGEdDBwovX1gKMfQNkI5B84Jn0RdVrTZ5L+fTn
tXS2a/tUrCsNQOuCL4f2McVLcfJ/wcX/OhlnWbtgaaEhzkFyKxZPuUJ7N9r5AeKr7qImUUxv1xsx
FzemxXGEzzzK3ec1mUkNey3Pe2DEwotCKgCCUc5RwPCs4S0CNMvxzC2ZoOuy1GSnalHqANpAcw8R
KDKFSrqG470YG2gonkCYE01EAs72TxDHYZr51GzyP736gKdWIdqtsTbrnVpvfOoHs/P9HpA+BBXO
z0LE26kQWVwZ6Md/PZ5UqZVTfCM+OEV5YKAOcWq1j/dHAxN4+hhE96EBDF4+wr8DDY+NCnj+6Xlo
hjvLgOiiYiJs1Cu+HfqmTY+uZIAMR7iakCGMCaez7l2bnhdu2Ci/iWGFXp+3sEW7Rc0ieiraCFGj
Uw6ODqUjo9dR+X3iglwAu5E5Lgrj8BdEA3U/FKSr7ESy2gBOFo2TNvdOkWWOWE5OMnqwHgMpdU0j
XyPRuG2oq8yUI5P6pZ7e8GwfW09vbsLBcmN0tqQ8dTLuf43eYJS/Jm2FMv2A8deLr/V0scyhXiXo
/IziKZmPpfqeAEkEyXiw8nS9yCVlAwYdaP9IzR3sC4ewwZJOnKxG8tYPL421lVsYifiRT6PsabXk
6RFKfSbwosLTCbY7gAwLP8CojX2bSK6OY8dbOjwtwrEhegxSCN5N6n71LSSVFNeuemG1AwLBTEBB
o5NdaCL+brXxSUzVNTnGSpqQx84QeqCJuVA8i6C6WcJsI8432hTcxal/x4EBAuDvHP1dNDuz3nSM
8qRnqStMqUc6fvh+hV0Ke3QWFm0HvCBRS/+6vqywR7zHoAS0dBhxsGqOMEJEFJev+hFdLDlyxVIu
QCaSSOssyJ1GTWksCxuEvHELWt7ghTGxQRadcqcaT6AK16hekVcJqIV//5aXx6bApUmmjsqqIX99
zaGUrDqKwX1TQImaNSf1EtgDuMDBPXQQGjBoKUOXusZhXo7Ff7avunBRaa4Q7Z29s9rUzRjUVPGS
ChHM/aK2uMi4sgYJKrJEulK8uPyen8Y7Oy7aQC/1SBkhG1EocioIFxBx0U3BSAktp9wbaXoIdilc
+b7IYF950bNbSO6QMJBNzimzRjpy0B9yrk9k8iLAcUsWE3WvRh/SRhTErWAgEz/WTgZHXVqwXEcU
jpq1KcQ3nCZV9zLImYsWVcJtnSfLUkw3aAUV4eT5iYW9GsKZ89ucBl4S/Fz0rkqjvo0YM9aVXeKL
h+UZspiQIT6FGZCwDYZuyt000VmWJpzDzbUaPMV1sGZPL5pyqD0h6ML8yMHoxIviItqtWKchY069
CiFM9EOtrD2E1kGGA05jFBcgu2mUo5JkHrQvgGDvzD8iTvioI6oGDwKf5CJ1l2ofuaqSvy8Kjknn
pfxTODPareQVKqIulD6xBpTTp7hPd0NMiAXMu0L/UUnVVQo5b1EWzcVDmDZ2IL4s57OIEBwyT05G
TIOIB206ihFemWW2hlS/tJYVdIwyx1feNNHjBEW6jE5igWSOpj2Q6aGp1KQuefSUe2ntxJob4z6u
OxmY1dkFSl1pDwXhkNm161mbtj31cVyLAtMRgBvSLr3JtOZOE8CSpAUmQy+LKCPbqafgJ4d3aayt
JP8XohqEa7RoAWLj8T0PMAzFh4h6qKDIeCll6M69agrgofxe47wvcoiIie6YOD43+iHOcD+ObRmJ
i2Qi/w5rtxz19eRra1RonSFStrEEVi9badRNCWWx84yIUC3WGkyuxSWB6wqGId8kL7Snsc7tSO7X
wqIbwC6AtGoPBk5vqG7I6lsSjnaOClcYFBs5vZ2xp6j3yQTw3I+QqRu3ESSmJQtWFKApm8WWvebl
/BzS2MRfE/LjUp5arj8r2Qps7EWBm17tcuwvFRdUlpdrGhRLbkovoFey/Nc8bIL5JvfvhiHAAgUL
e3iQ7121rxLcdifMM0r5AZrDpKfruhB2GOAddEi7YWuCnkF2bFpJseRS67H0cSUi5VciI4ou+P8h
7TyXG0fSNX1FiIA3f0FPiZIoiXJ/EFKVBO89rn6frNk5o0IzxD2zMRPd5boSSKT5zGuIAKwAawc0
CVIEuqfwVc/v/2V2ajT43gQ3pfoUysYy7/ZxhXEaRa191VDFxai+f1OMA+lvaT6Ch7aQMjZMSjzh
BoDTTvdMN1tpMnN9IAsvgi+5lVclcnSm94YNo0SxSLOM9RApSP8ieCf3i3p4SkzpIOD3jgXeLTVE
UK4DTRY/dNKOg+DYO+26N4dl6G9qdFvkHJV49Q3uPM44o7EPcImD+YBMLtI0kc+hBthBwM7ETKZH
ApjUv6l89OEonL7rQoERDScJJRg2MEHHmAj9766LF+NkXwWqsrRJ98wOQhW49E7vrxKC2t5jPSKh
zGux1RVyssq+S1EkTE6+Rq0ZndFpReVhHIUt143IBoLKQxGB3eYUj2JxgotsZXmdWQfUngShUYbu
1jg4fmg5et+rgmqHATAeWpeMTVfip+iZnuoMLE2fr1p536Oq0Dj3oZ1BergKwAgOmxzpNTTmHaCU
1ErealvQxYDbFfTooUCm/GVmTNGEPoMBuVLV14FZulTyRLm0J8mJUWzI7U8iMOwTrjptYtd94iyC
fhepELVPV9i4Y2u1FUuWisuUX6Uq/p5ttgF6AhL9YKTdHo2PrcYODilDDGO+xKA0QF7Oh19snETx
VmOCHRi8eWKulKzd+evQrncWl1A84leZf0rlnuOKXBHGac4NoSjLSEG80ANpJATdM3/dG6cBcTbT
GJbJFG75EFyVThZeA0tOHFYXovNpvy26VWBdNyAqMRRogqcY71Kmr6Z4VsvKrrV/w3lcqfi26dOA
dR5GCFy8rUfkS4UrROS4qtWDTAyIhNzCRNQewQ6NY68Zyh0N8cg2AOIf7by6C9X68f+h0nj+ykRf
R8ipwb6ZXZmZPFRTmaZQOZhO0AkrmfyzIyDVw0+78e8GLd7L1nWQVkBxUPXLyrVE2GQ6bLHyQvXr
DLrpj1uRgV2yDGhgXmL14joz84AyiLCI0lvw2lR44R3hsnHdoE+H8Zd9l4QoWzcumQ7pnsxy5RSf
kGm8EKyJ6sc/gibTgJn9xy1rnvlVVU8SMNqZ4A7jUWUW7yaUtqkG8k27wOeyAAeTxdSb6wXuCG4O
vvvnRzgbFQvhGQsBJ/qjs7BNrhVlbCp6lKN/BK1ptsexBY74FV3qjpytBKHgodiaoSNDrc+wL4Ne
1FZf0kTD30CJTp28NobPuD0mYCK4M1DuoewXUHL4+QXPJdffh52F/UWT0YcYswzOEv3vfYMbAJ2g
PH/nKI4ppCCM+vOAZ1SVWGDfXnQWgaNSoQ4ZYpvX7D5teLC8W42eaHE1Jqu8X6k6eZeouL356tO/
NJ2lsL5Q/zr7VW3DUQHMGZo8507ZyVQliU/5qwFQGa5sf6v+zv2r4VJh+1xFBtQtKRW6D6Kbw/r+
VlyfnKw3S61IhBo/Xd/QIddxdiaRyc9zekZYnDn9NtC8jOhA+DRNenmKgiImDtI+V5ZOZW6Kgd1P
5jaIaQVTBBPUd8MnWdYOsYPh9youJ476nuCP8OiIZaIwJnBwKW7K4fjzU5475ix0H2wVfqH9D9Xq
LjTAFDrQC0nxyfdoWl9sRZ9tZ3CQAnXSmW5zXsSlY4JVIZn2NZrLgHdUgEKiDEg51fbehODov7aS
ABIhYNWliGoFTz+/5tmdbOMBAbpARUR9Dvyic2sGjSo4AMqegkkefClIn1pb6vkT3iTth2Y8Ojh0
XhhWLKb5YQnYDLqDgJtBw/x7sdlD5KMQzKujTRnKRJYKqKU7KtiAO5YNFWxkehHnTKJ0dVHR/9wp
gvCQoQM0s2hdzY5JJZQ86KRldE3loCluPYWYhYyeDEae1r1/ddE+8Gzr5PuIs/y2nqQiKhV45kyy
2YfkjCDEKnk1Obs+PGo9UsnGrW6vxkxGzcRxK/jmLZlVs6BE6o5sC03rVygMX/gK57b89+ea3eVR
GfZKpVjJtdJQmD7RW7cIvTQJ1ev+PTeGBcklgH9sXBai/ixSDXX6tBL/CJL2wrP8E8wG6pB6oa1S
z0HhY3YqJE7QBqYEi9ZTUB4lUjUeDRSWh7VlXAXmetILN71UGj17FNmGTJKL6iFuKLOlUFWNoSQq
qBeYjIikFl9Ws1XqP47yaozklCn46OjXQ4XcqvodJUMnXuVoaCMXLJu7sts3zktFYE+w99/MBz09
wPTCCHLuDdc6kZ/aiZfchtMOnZ5FjymPPO0xfAg8lCkUb02CkCM/8fO4Z4RvIGzrhFNUdU3MGWYl
8x5h4FH2wunx6eVwWK93KO649s5ZFNtwYbqn0X1IP1BgWv887LlLDjyXjYAjPbx/EAeMvO+k0aDK
1jnFhmMgVb8U7dW0hPDRzyOdqW0pFKQ1h5iRDz4PGWur0M2moXRYNC+SR1q/Bbdkw+BwVl7zv38r
mgAawDAgwgBrZ/FK38hOaCpc3fjogSKiRmNYxy44IKf/80ud2ch/DTQ7TotE0wA2iRjB2SEsAIMo
Ug9GcWGPntsuFHxoaxCO0OKYh31OENtyrwIyejIPL8u32/Wt7252492dO+1fx+Vqe5wefn6xc80L
ZOLocILv1unuzpoXwaCVaWSjeGS06KbuaKR0KGlS9X3xcWXLV71z4ZudncpvA86OhF6NvEbO+gRJ
qoMa7Kny0r2/6FV+5g7667XEU3wLtioFCEGZNsE1YawAoBHYlfETg01kU6p/uojwPrvsv73W7Kgf
JV+xa8/HLMXa5QyhHsZYqFI71a84fP35o53ZzH+93OwIkZxxLHy7gwARvEtoR1GbH1sDBR0kwVf/
+6EUQ+xj4OIcW7N5lCIp0Z2OuxztyggeH+Lior7x8yDnAjVkccmqaLYbyMvO1kQVJEqWNYDBfO5l
5GyRS9BAn9wE0iIj/ceOwFiVLZ6FuyLYthfVE8QanwVLf8RtFeH5A+p59pLwWPtC9jC6Uc0rxK+m
8cFHuD66U0FbSld6uGx6dUHOpQCwiCUaX9GFdsu5PaGAO6UJYjG+PjvHkIKTTIN9eO2NK4NGcbGH
7WA7jz9P8znMHe9pIZpKbIb782yN4oE1tJTkMTZKcJjaZ3a18ZQCNVht2WNhqEFmuZLHvW7uWiTo
M+NROAQDMc6krzze4f7n0dgMXaGxoNxExxQVam16mYLGdcKnoLpwGp5b5eAeUSIFbUnUMpsUQAby
6Pm4aE32O21K6lJtVm8AZzfIvf48M+eHIq0XPkemOZ+YVlWUYpSA3hCxUgFPxz1wWj4Bcu3/fwPN
dm6lxnGbRdwjMX4w6gIbnWj4ZdblItEumJCdW1Kc5v/zSuKA/HYAJrqayLEVUrQO7qHoribCmyw4
4i3+8xv9ITHPNw/fR1CTBGRMmw+EeJ1kyWlybQ8x4iZHnRpjpH6J2kFTTMtOevWLo0U7xsiodVfL
MAdDTlsZlOk4bpq4oV4U4Ldp7ikgGfzm/wVkCIF1vI0egaKV46lwRHkQRPyFioc4WX54+vmN69VD
OUoWO89A/8KhRzHG7xIFpJ8n6dzl8G2O5vu71EZzGgsvvZYhaxOl2Ij6tYGoaATJRkei9efhzl1+
34ebRSuof+WyGvjxbVDc2jBBY8GRAypnuaOJbPC2uriBLo04Sy7qJPezokHcrUSmTviMUsvuQzLt
k0U3T2TXP7/h2bCF8hguTaAyaRvPboy6qU1N1Emv68RzM3o+ldkuWsdaatpGlCRJ8y3vK0VQ7OeB
z54UGhG0RVJNcW52hJa+ZOZxSUGUsgVFHE5qagheuf8vqGmqwskH84guMSKRs9PPl6wq5lJPrqt6
T6uOgeI0xfIOQ5XNRauDs29lyZQogBlT7J3t4dzPIxqjFGO6eunhy44aEnX//jYwtz9P3xnjVl7r
PyPNKYVTN5iD2dXh9VQ+WkjT+cOtY9wH5dFC2Q5pmLC6CazARQFRma7gd2fVMyeDLSPicReU17qz
TbEzQWykTm16IJprhxjmNKTNF66Es1v224PO5r8C/WCNIVTPol4lngj6KRshmi5NQk3s51k5w/oS
swLGl+vHULV5oSptHAS1RrwYUabOADA3wLJ1v12rJtLq4ufVBkyVMGQKCprjVfF0sRJ79n2htmOT
zmoDAfz3fQHOOLQQI8fChVSqfZ/aPasAsDiFQdidF9737OX0bbDZAeVXcuxNCtUpAOWRR4zhaVd+
fTLowCq0v0pvi9UgLDtngpPOWzcoFMnT3dNl87zzU0/6qCKZTbXMmJ1c4ZQiqhWH6S3uEpgrKvJN
2XzIi4HF9UTbWilxPhrfs+AhuZTtnSsNgmITXGJRI7L/AKG/XdGOQwA26QCdvZ7ia7inEsSEt8pX
Dhs1Oamduehp5l6GeYvp/cel923g2XanHtaDcjKT61am3oEQ+LqRfhH3DMmxca6qzsGhexXCzLlk
9nFukVEIxXXb0shw/7Sbvr1xk3S5HzZTeI3CA03pOM438KeBRKUJjk5AzS+ss0vjid//Nl4ctNxL
vkx9QIjQy28JvkzGoVSOUCQI8ekioTRJBaqXkINjnUkpATHY9uaNLunlbX5u2WMWjy471io6Thp/
P06mppVn1AaK/x2d5ka7plewUMuPvnsH04bxMrUL2pgW6pfp16ShXJg+pTEqJPSILxaizp35VEwM
WxiRoHY8u8nsvFb7ssFIEzYWeThAEmCScrVHFu/nr3D2I6gwVwSVnFr/7GTJfbNvKBUR82arJsIk
q9yzzIVhF03cTLrU/jjHHyBp+M94sx2NaU9e1bl4seyJdt3Cbowjdtpq/gSAXugRtSFQXcTQcCSY
bOkK8N9oxcuuzZHh2nvpkab6zzNwdqqp9mngVcm/5hQePS8a3egIMgGyMT53ud2IaNfxLxys58Iw
iDD/HmjOVmiNKm0LABa3ebLsykcgXuSvRbIcpq3c4Zd2QV783JfljbDbhG6EPMAsCAsMc9TAKIAx
prQvH+z6jbSJ3UwN92JB5+xYum0JUXeLeG/2VQunLMxAJ8JEoBqrcOp8agO6/ADzGyjEz9/r3DRS
g/ufsWY1MVUt9KbV0uyaYwKdIw6OfjhFHMWVooJBebvIhjvXwKAcTDWYEgQkvHkFwhxlH8mXIL3N
BgkXOTwPY5uwll6huaHNjMsjY9+vzfYD7q/L13BV69QUwUJS9wAdWhMG3UWH4rN34/enmh8RzUQX
ycA/HCbOpH2Z8kbItJO/sIIppfEISN7ExnVAg6m8EGifrQlRb6ICAMjbQtHz78Ny0vs66hsluf3j
6ZriWFom0O3Qa6rHa3iCRfzotTtzjO7HYTgEJdkGEmsXJ+HsWrBNwiIhAYBQ0+wx0srXUyGDSmpb
IfHyW4ChirtXJzxc3L5n9JIxPvs22OydW0+p40nIzxuNBobpOW7MrRmjvbgbxi8HD8sMJVP5MEKQ
Rn2w7+9M5Pno7UpQMQ7YnWoZ/euodocaH3Fq/Kef98W5c4yMC4g7qZeOctTfcxEZYVGNSh7dxtHe
cm5pXkWClkV1NQguhN9nE7zvY82u7i7I9EZymIo4XWqqC5QRb0qtdikWt0Cx1PV4SfLs7NtRv+CA
Fv+YO9a3RCNSUKB4luS9G05H8G64pDgjxrWXApNzi0qUSv491OxKrGynrMLOTq5jDFfEnmJDZWj1
aIQpQC3Atw1ecyEYOtd4Ur4POgu6264xutZyqBp7B24GQZboKm3ZIVcFNDKz3qT2CzVX10vRlUOh
FZSa2kjAqeA0o2ivoAE52QdFedblYBMP9z+vrbPXtoHML9mPwl0yV8SWRvxYCtmMbqVCW6R26ybm
vVIcwuAYNGifA1SW7NsmehzCW8uGtjOQFIOalT1rE3ZuVTco4XxdeKbz3+k/zzS7dGp1kM1Gk5Jr
35QXVfhequOqqf21Bhu/Sup17aOzDmxAMrIt0Mu6tjfdlofywnXQYorWjCuPEoQ/FccLTyZWyDyE
F2VROoiAJwh2/t6KTQXIZHLo5kLvUTHx4YPiZeRRV0q9L7k+CtsIAe+72BA4dw9/H3i2ijx7qMJy
zIvrCQlCIAVK/yTsEPE7YLMgTfLze57dk7T2EKKgX4q+39+v2SFN3dUKAH2RGMs3lpHgPEuL5YYt
8vNI59/rPyPNJlTWmwl8F51qTCJw6wLeRZBKGgSmrLf/u6/3n8Fmk5hZWhMPARi/hExP20iQZpSI
6BsRV31fh+8CPNyieQ8J5+e3PDufCMfZOoAUBBNnp6rcjCPwrhpToEyY5onGEQcN70ilffnzUGfT
W1oZ/zOW2Fzfki8b2U85dvD60Mjwq35TYxsM6D0DislbRsXX2JFlR/V/l3EYKG7TaMdPFJ7+3yNL
fY6RsxchB6ls2Bgq/JoiK10AZZOxN+LwQhh8flKB6tGGRijoz0R8e9EginBnHAgRCu1JDg9EjIr8
7iT7AKWYC3MqAoB/bHvcaf491GzhjGqTy/TxU97sLdXBrZf7yFCuyd2FtVHn9csSvKyM9Azj5wgP
08EozQkc8EUXRrL2cw9DZ1CgjAjItdnpKKHHoGpFjZmL2u2FUCPlBEMSvgkyjnDVyitxmPegrvYL
Wsx71YM2HdAjwPCBDzMa45LC+DIL5UWRQEnhiE1HAM/yJwnYYDRXathsy2KVkBpH0qdelrc+J53j
WwCDMTdUzCXofnXSFkOvr22Im5OR7SIMqeM4+kiIi7zcX2e2CTk6kl0gGYsKdcsYL3YdhkjaObds
PxUCRJABsDbfAOhtE2vdIFouuCmSjxaimi1HzBbt9CFEGFTU41TaGckwitpJU/C7mKJ7IE11C1OO
pShmlRbqiHAO0F/gz1iGtAL9o3naLc3HfTQJjwdQ9m9Re6wMbd/lhG1Simx+eZDKQ4OKXu7GsFQF
PsbiBCfTqXRthUe4RWl24GoRHDfZ9xZaYaFhnMOQ+po6fSdh0de1NRQX7LktXBZS8EVguoVgClJW
y1oA9YdDS63DiQqw79KVlERcV69S9J5nGFrL8aIx7rsqhQw4YNwHLEoOdsXYaCsb6744lq5EtGfB
bBuIxPQDoiylh5ENPWjoBuoUb0eMAixtWhlt9tZF6VNZDLfZrRVku1AptkoiLahvCfGJwKxvTMD+
ntwekjFdmX32lAmkOvoGEmaIkrZs8eh2WB11rS4r9d7Ss51ib6vxSq9PPVhw0OVpo6KViiL8+JkK
hvaobeIEPDefsJBOKeXDcYDQ651aBFYxvCpzfVkVK4qaNuj8SX+80Xce3RAKdKieLbRUW49oOEHY
aTQ4zhAlEfcbYBoDl5OhUPgpwoef/rALIpQQQBP4BylItiijGvXvlL+SCsKQdEt0EiYZxhPA8dF6
H+IvI5mW+aBtcwmnoew9PcR00VtngjAjYdWd465ZXOfd+x+4ZgLlDEyEkuywrcvhBDms4eSVTt6E
3pmwF4rgF6gyrK3UWECzDUVnXj4KcqSH0/sYZ9sgOwQYSHrFeK9FDo11+Lg0gFrtiGqIbqTPYDyi
7EBFzPfyU4KUOIIWLkQrZ3pvmj8BRdE7SKoc7b2TyvuwBMPjYdCTn6QWcL9nXcUZ3KXwSWxeqtPU
kMAlLHwK1KjvjsNnz1LFrJgiaqNLa8EUZfAEKwR8e1vXsh6SW2NCKhrj2FFGul7dUABl9FFGYY2d
JWzvyzFbmfW+14W1O9wp3o+ptWFhpWp2pRbeF+knBBhYSdOuaU6jGi+T8KXIw2WEtXaeZMJxMQZ0
V+CoHVBSp+yS9PA9oK6LX4K63MrmAyVaN2BaJ80V2H9DQV6hOzgwiH2qsL6sbzy81B3/1tQ/Rpae
pKeP6QA/tL/BBcpCpgEeDUxjSnhlaj2rcArq1ke+ioWt62tVSl4bNOSqjSULYeQuxaXnXSn8tZ4f
fM6ZoQ4XvVTeEMOVsGRjsMGQw6IiXnnxiR3Tapz17G/x5q1TXUsV/CFmtIp3Ybsf7Gif+SaYTuzB
m/tRveZIoPcmSQ897ZFKyTcBfyKWHk0ocAk0FtGjHTaNMyy5HzlhYMI1oPb5hiy8zgLgxM5ETGXk
uINw0ezj5wrZ0vKhdix4Ma+DYbumkiHc/UokFmIlkFS4EBRLJR/WcYtNQFRhuGHz15fb2jzojXYU
zw4ideFDyZMgvxRE7Ka6nay7MX3TI3krGRUWmShVgUGobE4/Kb0Lepa+npSLtLr3kIEq9TcHDHzc
ozCLoUAHail1oHnkLdoDo4sM70KsXhNCkowCbiqUpQYz2YnLchrfKi6NsEfbuVxJQ7inAV1DyfPG
fedFW0xVCkQEw87YxubnRB7taP11LT8lTrMm0LgFv6jYb4DS/dZYtia65dFWbeDNsVrN4ogKkF5E
21RHYjq0lxWMqnxH3xc6sbYM+BVPh9IKfcIhj6WbLYSC0THMcOkVUjsxnhRM+zDRNB/s22ry9hI/
hzwWRtZK9bKF4qtw9h5NVgd0aqM99Xa6TAbwm84inh7QLbPouEs+iskIM7SnsNkAM67HYwmrOEKW
QdOhlMT7CV8GXw7ucG/NJdmNgggTen05IL+PCMmyyavtlO/gRfeVtxD7Llb0vamxJELrykNEITPq
ldrgEWcP+Kalbqr91tLfk+RsbdV4tsu9Ca+uTyEcOdlBypytk/tLJwgO9mhtvaS7HbjmSnbCWPXk
dBHUoeDDbzcRwudV8y4jda5wvW274S7RlgVsP8V7L+JTXuDxnTWuiSlBXh/rBhDFLkDMjAb3K4vX
kLHxKJbjqO/F5kZ8e1mOj3mOJFRoLuVEXhhJehem0dJLxjclqJaVpuMhTYuv8G7H1nqQpXybTkAJ
yxuq4wsbyp2lHibjVS5fpwbeOFXilvpAbaBTGZ+86jVLo30Dc1KPkBEtjXWJIpmfDkiKDlt8pRYO
ksriaE2S1266UZApQxt4auyFrrIIdUXYAXNRHMzmqYnRVRo+SnaF7GEDcCtxf7QJutzj74yzL7M6
V5dwvoCU5hgIM8XjOr5LTMRi0vDKc6ZlYGZLFXkKpIo2tRq6gDZcsBlLVc8grRXcCgFM33hTICdi
T4qbO9I1GJ8eF4GCaIL6F9B4ur/oyhmNAdBp2Rb2qvB7kLCUKIigzTreJ4wURs+Td/yoUZhzQRVB
/IeLXlscrjchHvVVV+61CddZFS5oZODFg3NCAHd/9Fzd9lhrUKyLh6DhORpYlcjWNBhbx21/N+AE
iPLrAkFf1xunRVwXWMQgTDIpa4md4yODOxpHsMUryW3Hk6Ula3PEV8FCWtW6kspHT91Y3d04ONd5
EEMQXdtOJmQ81orzSd51l4/aWuFPKzhveLrP2bm1OQpzvDdkb1iWTHFkGMgXU1orjY2ds0esuyBd
doqMcQSop9xY1463Unzpfgo1t6H6WGUQkdoXI0lerBytKxtn4yR46vAGGatwLZv5rpvyrVVHC1tJ
tuOIEe+AREhlIiN87AME3wN52yjtWs6rnWVN6yyispB0HGbPHVoS9U1YB9sgItkmHuyqfA977DGJ
P5wBqnCvrRxRA7yXjI8suR3LdV7Ih1rbNHazirw3R3mgytPrNzU8ew0cTRCq7qC99hjHBLeq/DCQ
Evpp4eN85i+wTF0Ab4D1FZvolJTpKs2JcxXWnB0usm7jTT76Y+GmsGUMsLzVkGV/uBUkeIKrZvXr
DJ/jHMU223wJHBizxk1ubHpmXQdBp9fNQq2DUzygZ+NJq6GHcXg7wOdi7nZNysWcraX2ESNaL1OW
FroilaQvqvzgRO8Ea1CqERshsJevIIBci/0VIe5QNyc73ih2gEV3tGzMa51/pePvvv9tdy/NuEng
9Zbqo4RHT7PR2tAtccpr2mwryx+d8mK0W6uFM2xjhdjcKcOmZ2VLJB2Vgjtiv+YuwqdDeaj3sQtN
sl+Ez8Od8pB/VJ/Oe/Q13KforT3KD+qD/CCdIKYeh6P+kHFthag8uKHnDu/Vu/bFEfc4nczn5ti9
T1/93XjL+ra+lCfrqbp3nrrjcGrv2Dnde3Pv/+of8tf+sX9MAc7/Ht51oYbvwoHGGYA/oawwKBne
/df+wfsIX6ZP/cMWNi8N0dypfTA+27v+cXxUTuGLdipfoa3aH+2Dcmo+w1fO7FPxmX1Wn9JrMLjD
Z3PfP4avzXv7aDzVD95z9JZ9sjKnyC0/+Ef1ojwEn/2HSpvna3jM3+pPDhT0v63n6qX+0O8pyjm/
yw/jNYJd9DHpJE6u9Nv57RSu9qq89kflV/CbrXnST+qpPcpf0Urf8rDDZ5256kf0OcE5/9V/DZA3
Q4iWrvRr/Bq/ppwfDL+8l+69ewdXpHwxUbyodrKfh0/7mSvIegyfi1/jffNavPhPDadO7mady3/7
S8XuDhIzpNsP88N6bd+z3z4f8k0+yZ/Oc3crfag8T/Hb5jOGmZsxIXHGe0i/1dQd7vjGtzhkfuFC
YPFoEWcwEnO5eDrn1wQzOHTjdzIYQ/xE/+q/GAxuUfLb4j8g2ON0/hW/Q2eVXrwvhYNCdREv4QfJ
47baqNtF81lgRQrk+oPZ4oZOn8svomLrV3Tnbdp3/iT/r9+l0I1evS8Me5Pf0WtIWPQ0it+EqcwN
/1G8WU++44a/ppPHpJjPVuR6J+1Xs5Sugo34X7OuXqoXo1hPFTCfPiTcA19r2DcS/cGs6MhcjQeI
J2StiCmOKtr65lvfPunYsoIPuhMpfgmlxmq5VoVda3Nley0F0FUsYHsDtyIAUZ/Nm9X53sH5SLeO
CCU5hhG7BOfa6C1oD6NvQscqBq4VkzPT6E6fbZIRaOKTfOzTV2+ol0J+oWu+hCgGXkuFEDyIViKq
hjPGkV3+6ntcCbjcMgRG6QIWuCdBwi4JpYgfpFh10ZGh4IN8B7kIAXuat1uRu1btm99ZS6ojNPkF
SiwoyiWa1K5S1iuJiLKi9KbXByJH5H7BOperDLEVH8YzsTnIGYK9cJ+gbIh6olzaB4n0LIMhB5lK
JN99eRQmNma1GqK9cBbhBWF4yZq3CnDP0jFFMgLCowqE+DFDCAZnTOJjIf8STP1SYKvD7M7wtdWU
LxJaAgoe2ejADPGebrlq75Pkt6kgoFNGC83GdqFoBZe9L+Au4lAKu70NhiVeppsah2SUCsA4THxJ
C3Wk9J4OLRIZuWUviB/tUr6P2+rXuC7UPUxAzQwfE42DLVpN2LITXpIfyp7+4EPRp0kuMBpm8lYN
MjjgEj+lI10LHwK34NSJtoz9W7ERUR/UdYo4tZF/9SRlGpm07GZats0onofIQSbUJzLu8To5+J63
rMZTorGndJjb5I52Wm9isvHSOQB90GhSBFxiCAMfqtJ8koNnNdopwwPVn8AtdK4wwi9Z6RfoaEna
Z0olVSRew7jJ/HtweZ1trCsDZAcUab4Yty1M6RHz003CVAvhPFmrLlTpzsE8jG91sVnL0LaRf9Yr
vMfzcUXfCpMQeuKiovRzMfBs2fHbMLNmYdQBT8xlhW7cBHUjXMFnV6M34tSku1Sv/gPi/Ufd8dtY
4pW/lTiNMZD7SLPC6+JXOyypIgUWeRhIMRyVvTX3PwZBnKnjQBaz41lEFQLcwKZmXYf1r+yxLp5S
mKgpQkvBOxQJ85Th5V2/9/oWvz6gINJanbYT1afkDSUriZh1iF8rdUXdpkHdTV14zU1N7BEFuDc7
z4qaLTSzI1ZyFvjci/5gZB0EqbVoqI5J6rL2472DEikF6JRcIPTRhFVPXbBJkU2UeqzEjkYAE9QY
dsZA6dG/trun0SY6w26rVfaOli8NtVlN1AUq580nZfZGa0/1ZDBw2IpUqjLxshHyBv1+RFI1obA9
avZGcXU52WUkFgUKdTm+ZAMntNSsYv681J+KCCJiEL8ooclFPi2Fzw81xoVEIC5p+t3UETFSnhDg
e4+X4figJ1gWOtH6vR/QhMKHg5hYgJb6SH+zq/6RE4tTOy68F4AXnR/9AoK0s6TgUIbai5qTQ2GU
GQ4rm+0aata2GYi/qFoiVu4OvYGvx1LQq32SZ3vz8zK9tBvEMv6+dCQQ1nEPG9k2r/pAwGVRr0ar
5edRzikVQNz4TzF61tmwJbsmdwO/CFYBVaXSEnITe+SCOn1jY5hmw1Bgt3NqhcmbkuIVuNLbdzu9
yYJL+x8fnguV8VkDoothA3mx4H1O5qKiiCsHKRnSjYLfXIv9aIxeWqLEyEiWGwrWe72tt2WnX1UJ
G6gz3QIETRcYyxiirkF8UdWPw/TsGS8St5PUYRk4oakWXjmp40YkgyUXkOg5UP2gCFUCsjKaJ1n/
rOs9PSUhh4jdcgT+yvHfFBk70HKvgzREWAVuf58SM+I05uOTg/IoN2RcPdeTt+p7c009cyKeYcII
CcrScin3xNRkkUHM8ne9Kbiq2zVLd8MS7PRKoFV0B7AMN1uzd7ppW2iVEJBxlFdwcWLkMETTJco3
1BqnHFUT8MwFmnJOugwQfrEoZUJfcWmnyhGXb7If7WZZKIep4G7rNxa7oka9Jm3aR78oV9SS11FD
HjVYi5JSRZBbwjBq1wNBh5CF1ypSH2m7tKXhWIQ26ikq+nKk6PVVEmmEPA0aeJLb9ddO94b6i2vz
jRwODE2ql1OToK/v9tWt6MhF1bhUyOgjBQ0jzBvHqTgUprqL06OmHG2/cQ3phm+/CSmeTPJGKQlV
5eI5QPIkCTtSzttBsrsL18BZoMy3lT+nMNipVycTuHsBSVfDY2vqV6V+gxnoAg0hER+w5fiMQsRE
Cr4kMu2ft97Zzin8S9GMpjM814c1PaW3OFMAMyD/Jy2z9iuob/5luiyhpfbzYGcvvW+DzbZ5bjVj
GphAV+l7c8+wugUwOlyJUO7nkf7gPf5x59EmVQEFC/qR+vfB5eeTlOIlQYu9fDJC0l3EvZye0Jei
nJxL1C26Ta7k94Xc7NsDt5XWk6tb1iLB5ly8+RC3O+hGboulGRLG4pen8AMi3cQWF03zXs4og0m/
wzrZMGdThbTzXeq5jk1ovtX15X3MvjaO7VJ3yF/WfY7N5gsSivT4B2yZc8hi+YKC4lRWPNoJKdIq
LldoYr8G0OWcDnPDjgK4glJ5+RAZ0+7nKToLEMNFBuYtMDEsmWZnu1kXRaeVOrQPmOtQzl0Kqugl
ijvyD0JMFND1TNBxw5xJKy9cLWcPfVNBip3mpAWqeAYPsCVArKOHvBwikaNKuXRnRzfhdEK0xAQn
10TZjsfhIGqiz953lq1tCifomsaS1z39PBnnVqapAE00kUkGoDgLkbDz84Ih1KLbpnXhEXrGDZwb
Vb7R8+3PA51T80OUEeVPm8UJQm4W+HValrIRpfC6cvY6ITMsetm6E4qYQCJR8xN1Za5/kzp3E14A
ZJzb7N/Hnr+ln0ZmmlW01oGOY/gIgVffcFYjhNMXF8a6+KKz5dV1rV9NKZ4wKMOgySWDAcrZOR5h
DxpET6F3W9IjqqmU8bF/nuRL7zk7Z1pUCZ0ygaXchAICClACOAhqsmRlKDdeSBjOHuFoYAoGNmAe
6ld/HzUhyEWlj8gYQOND7gF2GiYCZNmG3Ccgw5pDgeAg7XNExoxw4bSXCGrYB54JWUywC3g/AFDW
/oQ038I0pJzbOGmApOgRjT7RbbCd/FGNe+rd3MMpvZeCqxN0DICVcXzrehljaHsL1a9W8lXzYrb+
LmsM7vrn2tJ2oinXSXBmEVZT+2HtEUwkKLMh8bmt+w2qKFfwtBBGbsJ2Z0U3aKqPkvYk/R/Szms3
bmxt01dEgDmcFiurStGSLZ0Qsi0z58yrn2fpn9lbogvijAdodBu23ExrrS+9IWpXPgoeIBpiPblh
DcsrtEAzXKXlDfMXn/3cBvGh8qMV5BEVgId6l5bTpnXys5JLDKevfXomMXeg/ykmGweC9koBwWdg
/171dHfx9eUNuI15x8FACrEStWGuWVtQKYxQhDyt2eLdY74pMPMsEAFd62y7UXN7x6O9sdIBeFHD
Cll8s4u2CRmLJEAtqO1NhinIjyP9f08BzZ+t4wzRZ6Vj3HpVQcNMCQJpKaPsjlSsgQuMJrtJ/wgC
R4V/oMGLFJBASxq2QsaO39baLF51ZbdWQuafgXzWEUTKs/yQgpzRaua+AHgic1wnyFJGU4MVX/3T
Y4EkfLG8CrbmN1i9E08SF2dSrrCWdszqWVk1DM1IotnPn41KS8sJ8D+TfADOMZBEIXCl3w32HX2D
DvW5uH9O44ap37cBVWOCvPIkg6c36McOO18f9l7InzIkknEcZg4q7kUIcymhjLoQOEO/uwlNOsaI
5iJ0v2b8N4Y7uwFULH2PpO81M/HhPiOOpzrQ2td4+slidcmEdfpNQsxLxFQoKcivRagoColGktgB
mFSUKW6ap09e61Pu4V7KhDBVFEBpFs3zF+LgvW3tFYUY3rwE6kOLMbvc04FQGPfa18ljodNJAUjC
sB/eLNNdjCapVgs9JHnut3WXbfM4vfXG8tiTa6YDXQwTA2tqQnLWnc/PcmMWjaIEXw4LsIpqrYaM
m9QeiVFP2aC4tYOUWxu6Af5QxqQffbXAacgDsHNHAyjLvNXzOwYlW/nO86hsFIQbbVoHaeOWEU1K
GblLjgPeaBVACuJDhX71GvraTThkLxMvvZHOdLPQfD4PHQSieD0k20Zfdca1NO1tpiuO3G8yddu3
14r8RzbOdYIgUpvvc+tlRBkzKEAbewfNI1Ca4d4IirVoVNUhg2yWbRHeJ2m7F5iZRPrZNP0G+tze
MoLN10fve9SeJ14mKgAyOn9olsyR35muVpZZMU6Lp8fRPzg0MkdUm4Z9sv7hNa9xuI/GhzrEZvjI
W6i1N189sQwYKG4katlFKrWo1v66H9Q4NBQQoHAos5jHeLQOp0lC0cQ5FzSP6DXYkminkXIp4bIV
GgD3i1cE7/gujga3+nM86NVAL4e0CE+9ld/JOFpqIeG2PGWGiYzFgxceAmtv4nXcOLqrmK8C+CTa
amberIR8Ll7IiEI8yRnyo9dKEG6lm6HVkaXfSoiuWv3vWP6BGXL0HR8hzXlU4w2CuGZ+NaQvmu7y
//SbraOuW2aR8pvW7y1pX8qwr3/puFN7kr63zHtQAoLFBUs7m773VrdKVHAFe19Z1YOzDgukQzHx
S0hQ2yg7Fb6/Lir9auyMq4gKVGq+KUa99+PpXmtY8oGB9PUexPexQlRWBu4/Ib8v69neTpJbKnlL
tFw9UOAIWkrFVeLIJ8lGSBJnlNhGWhb+eXePIY+O6UCAB2moWm6FBCrZccbZoTCrAsI00YcloVbQ
yhVKkmEuCYDAu5sGXVvRdVbGaS/Ep+XjpBVHRe9PtqaAx39KQvNYRftGflaVcpsBLSvA1ozV3sqR
cyo5vHMBF4l7sAbeg/MydI+jrd3ow/TkFPEarbVtqXubCfVjk2RY8/HIphPldFdFBxySPjeyrGUi
AAL/lDCiq/G/l9M8Ta5ltShMD+c7EETooFUA1apMOzY305NcKWcgbNBoC7oMDD/sJa1rdDwurWZS
Y5J0CK6wzT6vZsezUjKLKbw3y22P31Dy/g+j1g3O5zVKAC051UZrdr5BDN7INmY6q/5PlroJ4sVM
K39ZP4ZulT85N6nJgbtV1HUZup3KHR/0/Krh39mu0N0EoePX7qb5CUDtRaNh7ermhqId+bvxt45Y
5wrsgPpsPtv6uvkZvoVv+bk95y/ZjT+s7jv8kktmau60D1+MEymlz3ASdOwL3DtWh9SsmpgpOoOJ
VfFzbM/y83gL6HPVnpL78DD+UsGitAwCNh3Da2XlvKqJq53LXwUNycSd6ADhp9E/mEDxkLFFZJgj
q2UYvGr29Cb+eM6KFkdFIcXYWUVZw5UwMcBklp4MkYRnnrZ+SOx0gaV1r/U3zF8ZBCJUntVbVpWV
bupgHRO69E1hs4WPTrJW6nuLnAxDXFrl1wiPTYY7knJIuB26/k+GJAq/19P/cDVtNbEIcJGmLYLq
irXh5TH4u2IA9szwb3o2olXwZj1r33xZ/FwWbcY7wKWt5eqYX52HWx2IZX+UqpvQeo7VfdUurOSL
HAbzw1KaHcWGmUvVWCf0GmRM7jaSv/M4A0LYDPWfEOKweuO1zML3Xg257pxLZxnD2qCv8GNwde01
ZgKNk2F2+jpiXa5DP9zWrFAx7KKSssaHMNYH6y649kJXnsC9cdpkuD+o5LuOw8wcSCqZGd1crQlP
aBTrzKx133ZDSVsIokt7bla/WEnS2IrsozjOJHEEXSTKw3fR4wGwycJ84F169a8IiZu9YiDgg33c
DAnsmaWPvwE+uqgtVUa/R3AExXKFIbTq/VKQhJA1osrRk72jT7Y4sE7QISf/FzQFp5IxSplcixzD
7ig1WKoKs4WulYHaVGiXY49Ikms31qHOl7jo+sXozsmI25VmQmOcfTsl7EoYHvirVdKrRXtHLp6I
Ckm6dbIXSx2ZS95K5FaYNlo/qIoGzUM9u3cN6Qor7dV07QFU0MJ13Ly3tvONGBSk7U2qPxBoDEDN
oGALoIUsCeM+hL/mSfZmkGs2PjM3/9Ukb2/Vm9pbY6U2qVdEKjexudDwXJWYXIHB8xtmYQt8h4sL
hEYqklXItZFqfT6U9TxQkrCVMyF5k6L9BwiQESZrcpH0ffkFwxnT4LnjITVbHHqZGkleebHQV+0p
ZkCBQiHsUBzvo1dVPlWZvzAMEIv7r+Voo57hQDmmLzV7Nj/KFRmKdSRosHxLwweSdIWwnwxXsH74
eu+/m4POL2aJa6HbRICb6whqHEmT6ecI7Vg7T98W9Z4OH3L/ZTe5asq4zJVDwMn+yq9t9IKZL9X5
wSwexxiE2WudRnSNEb0+tsQO3DCNhjCxs/wTrehCcRNRRBHqjiUkKKctbs3quU9flNJyJYbdCeYq
TT2uZa/YmgwWTEs9WoO/q8CLqsE/8Bxo8tFzgqeF+sksKy2dTOr6nCWDAR7odTYyBwo9x0XvoouN
HypfdiOC+1CcZnvS8J0mTZhHnyRprarv045+4wf7zsKIzq27o+mtIID+w5mJEC16K9ju2cg+fN4S
yqhJctCybOTxBVhs094G0w0zZFtZuNClHfHxQrP12aoeOvxpGgpWk2DTJndeTIqqPoJt1sEbIzyz
0M66dEUbZUFDvE9gYbNPZzZWpsQGMm706Ovx0ZzufMYBDAYK0D007kpzISRcbGlRuCA0aisK9u2z
pK/D7KcbevRTkLC4omLS0F1I7mVLWsvhTygUooRnqkPnx5KwRZBQmf7+9c60RTIw35m2riESJEIS
Xjafv6eUqGac11V0Ao8+Ua73dnaOmSEzZX2rGIDmfboKsV5Rexmq3hEyW6dh92Uptw0dVEHhMGGz
4AJSZsbBaR+H+j5thV6r1g3bglaXYEh4qXRdOSQj8q6lv9M1Z6AVCv14WqNWl+47DZdmT3nzSmWl
1Q7Dcf3U6xJwXHJRz/N/JhgDMS2JRwtzD1TpgQ2DKGdubQJkZUKn1G9x9yBAy5Rz+FWsJVzOPJAt
eJK5Cn4YALcF/IK/JUQivJIoafjb1LPXoXGTMiHUwP4b050AF09kj7YHzDQzLGTjzUcByM4cxssD
J1Dspsybm4ywZp+rsdg0avEvGdyHj2LPNpljD2YtDVl+0jvV7QAB2VDLp81Icdap+CE0nJfJuKWP
T0QNwSwnVud2ysuQ4BEfbjQRXeMeL4tiF4cRlj1LZjkXVw0NfFQNEE/jKPi8aqyOlqNfBLGQXoc4
glaqkAShDfX16ly6zOwM0FBLAydPkwNlvbp79vNthaGq0vzLxv/wNKLT8KGtW8rlUJklaqxsfGHn
Wb/QrweOwmCAbR9aC9tevxR62XD/eXuzYC/ToUzSIUEiX76zIAbh1GlrGyHHb/bTymjLddrpq9KO
vwOSuKmp8/E2xYnswWQeXd6hSrPFclgL893Qhtt4KHdW9qYyQvZ7GXSvug3YLjTkR2sUSlW0MYta
O/FMY/koOrxNQ+L5jJ3D3pr0hxwIdxNhkhAWGy0G0dtT5qjGrkUsDFUjT3mdooXvuvQCZuAfLWco
Jo/00dGpyLHa6F5ybKmrO6V+hBPz9Rq6qL1nQ1dncAD0DELn569bh6kJSQeRsLB8Il0dKF4NECDX
oG2S6XvkX8XyAIC/AUpcu7TUQ06CYdJxBcqplcZN0T2GOK4BDzD0lgCkXNEAL8rkSooxejiUmPAo
9FBV+DnC4OPru3/nRf51PkMdhF/tqDYx4vPdT7Tt7aSqo5OlkSRT6e904F4I0dCGTQ3QU2/NeIyW
nLwXLyu+4Ict0VpWkY6BMFRuXKU6NA+1trWmNSywkK5WvQqu8FL9+lEv1q32h0edhSI7sW1tUCe6
Bc6ZFjG0tsgdo8OQR2s8dbLuKaBnDmxZMDh1lSYHzXNhiuR54U4a10C1baZeTXYKUelsnD8LtydO
gb++hNDAJuGiEJqrvJpBYg5SQJvOCGpXKiveOiojRbuxmnDvyOeoIwbJK0RCw6TB0a85qjbEo7si
rnCsjyF8FS6t9Srwtu3wZhSvcdD9Q/JJKvGfW5wtFnNseiH1HJ7G7BoddWb/nMyCQEjz/Ou3cXGq
/fFSswUyVHXZeZmYxpnrxtnJILqDg6deRd+p7nX9VBXByngsXsYlIVqxCuafwaFNxgeARizP6xZl
CJtsNP30xoq3IgA1oGY2vXlqmx9wRRBuXHjQC2cV5gC42QOoUExqwc87ARPJIFPoYn4zVj9w8z0g
Nv3r9Hx03bu7hbhwKR2kly1rZPM09rV5DxAohZY1FfLIVbnurD3cAqkCf6njTvSLyqyzrE1Rilm5
CgWIHgkNjIXj5uLDfriD2Vlp+npuFzkiTCLpBqMQ77C/ixGPnCi4FpaQIaL37Et+etzZak2q1MQs
D0VhlFJU2pVh+jsDNK+zeyhIhZN7N4LKl/2D4CgLj2HfGdctHX0lwNtF3/BTfqweKV3tfAsuuuWd
aYxkb3LtrfNuxa/VP/AX+EVbfuvLb5H3ANMShmlTwtBLH8BbKxOCkSb0UyiwOSQK7C2HK7/TsN4K
1kpiHBPplp8cvbs8/rawtESc/+sFIHKP54VMYazN3nZq2lmOoV9yyvxXtivifip9TA66tIO4rO3Q
GiMFSQNnjcaBhQrb19cX7/ery8/ev48/m5RK4zsYwwpTNza/BfF5SukRmwtCu+/jn6+uNdtFOdZh
sdJzrTQ4O/rvDGhmQmgZa0ryDCNP2saAVQdQdGXr7cL4FKUBDn8+tF9gz/1SL1Lkp/PbUcQ7R8+Q
4Zk8y19lX49xu6K/aCtHdXhEzxoEPZjuHmswYGDV+H8hbLd0zVkyKyneGBhGkIssE6UHz5Z3eDdO
GvQJnJKYSQbSiCOzupBrXQrl6sdnFXHtQyi39Nop9YxQnipHyIxaz/QZ04Z4E8E/mM6g1TPEA9Il
zWPl8vOC1kCVRCN9ma1uNTFTo2+BQ9uAA/MrP3I7b10wMCBOtzsTYKe30NK6ZJTEo/73krMVTXe1
wcIBLAzCCj5jZAusI8JkHKSVedbLFzY/hoVlTlsGt+N8h/0dENevd9Xl941SO3BDNMTxBPv8vmXJ
Fs4V+EOlFpwjDOpTphcVVTCcL2DQFseNJIBoTvXWyUsi3ZcOcOXDxWeLTFcKIyvxxD1xngjKgaXW
B0A5RrZDdkYyrduFh734kTGqcVQD7Rm6w58ftqIOjhitc4Rpv40bIWJCAUXTS46KPUP56Y158//n
JWfFQxA0kE60AecmUlO9BlaCtelmQHkOrF+cvOAevihJrl2KVcqH5zQ+P6djZoowNQPSBSQjaaR1
jod5XOyzHM65ljEvNdZh+ACuHksu5sLpnd7rWJxmB6FbY0XTuc6hQpuqi41lajAb5WYth3lvUa8i
hTxxA9DxNi1YKvQ8mpABXxhX32xy7YX3d3GJ8LlkWbf5bvPafQgjzLBLdGWl/ntl4c4oHwr7MQ/P
g71NtIMdPBk+/RUAlMk2Y/Sr3LXKrZffxAOz2d0/3YyDXhqKjMC6Zjm/KTXj4AMdOeFJt8uqhlEl
jHQz2OY0bjPlUVEnt1IQKRi920mRriLNgBJVMFl4M5JsPfyK8vAdy7dwX+J7/hUg0J393/c11zmL
qs6IJgNd/T465km4B6ikVNXPJGiFLNgAf0DfJVn81Fb05qZx79d7gQeS+ruFGxGn81c3MtvQZt23
eKoghg+7Y8LlGz5ljnFrdpicdRDtZeeVRsWUbMx8CVh4KTsR0rv/5xXM4saQBXIQFFixQRZI6ydR
Ck+Ktyps3A1FllKvqG+Ep2+Ae2tjlauRyezXTy9CxF8Pz9SAIx30KgDaz7suNDwkilSdSaZyZJvr
FHtd99gxOPv6OuqFokKIjlp4W2hCwnD2llF7roshpMoWDpaaFL8L6GRT7JZThV6/d495EyRzdB1V
OGY8swQbrgu1M3QpK1938k/StbFF1D3DqSpg7yI/YIC2T2jV8YGkonpXpZb6M+5pVqQdvn6AS3sa
EUjlXZYaq+xZehXocNSNCZVk0CZKfSdkoi3mKEA+wj+Lk8xLeePHi832rCMFmtMpJBT4notWeXhk
EocEx6Kc6aWxkYqKomYpFmeDYs6iS18bZaFoVHn15NzEDOODNL/KDRTQLSAGOpBK6vFd1+JPFagb
ZHVcX9U20ZTAZOfYrUApyv7vVoaK2tHGlpGMUcqVmufbNJNRrbkbovS717eHxsac1lFdx7O3o47p
s2qsm1LZYu8zJcW1CvVopWrdo2fy2TX71iqSfevd+v54g0b3phbAOyuGv7akC3zxXSPp5uCDjoXT
PFHVgqqWcJcJRbBDD4msrbV2pXK7iCO+BKdC3vu/V5ptAdX2a7+sNJxD0VcMglemZrsJPJlktXsf
IMO3jDeK7sYGz5Qd1r3rFJ0brS83fiRtsiLcMB81W6T/qgF1Beu7VwqrU5CeBTRNWRxROX1z51Yf
AU8hj+Hw14Fn5wg5p6hNtTmm8mO39RnB4/lLRU8VOE2iOfenRzBMW8Tc6JdOl49PPDvgULDtbHlU
SVBLlSmk49b2VdkWBwvkkSc1DOabaO8k46Yr610U94+8/awaSeLg+qLWtJGEqE/3B3oEgJYGmRp/
DT6pBg5CDE3WwbT3gfJkhYV+dbsOO1y68+4xGYGkBpshfEyQxAk66cbP/gD7l+PozrebQ2to60pO
N8jGRDliL2hYiAa+b7x8fWZcAmSommXSKsNQR1bm7QYjUetKUYE/4IRxirLsoMm/GM3I+RMtB03B
CtM4Mr7fOPAWkj2A3D1I5AgRJHI6WfH3X9+OeekM04AXyIj9kJW893E/1CleacaFU8fpqbG8VWUA
xfEe0SpofRiR464wdrKyNSWEe66YheELoysd0ADUCtY00IsACF260tR1Vgm6V7yC5aOH4BCpc2CR
mCf8khS9EgLnRNR1Xvt3TtAxJl0rAJbGeK2b1236i/LL2PfFNofwVvd4z6zj1K3TrVZctc6fHlIj
qEazgsv41tr5Q9JKqx6hIjV/Kk3mZ1CyCIJT5Z90BHYg+/awWGwVYLyCUIQBDTk4tsZC1+8dfTEP
kx/f3Gwh202gB0HflSen2qj1fal+q8bvWXW2bFy8XLXfSNaL3t6Y/oPjILHEKGVvK1dxIIZ8j6W1
1YO9qa+zP163Mxy3K9/wE5z6eyM8UwvX/fWk/Ai951L+GTrfbIjr/QqM88LXvxDpPz7C7KSPe6/Q
I9+IbjwNDMmvpnvjSFmp0cKresdRfPWqZhmFMSZyZVO00ODaVWgtjfqdAacfwlk69tvRWQ/tuB5l
1Y2QJAJd6lbpFmWr9WTd86Ja9HQNf0RBBukC2bmCUHZs9JtehcAjrzygX1IjAbq+8RiWGgMw+RTo
+W9leBRYBAt4C8pa2HRVIMkU+S43egRB81WCrEDiaDcpGFQubZk9k5wU+hxBZ4K6YawMTVoZUXwc
m299tcRruKQqCzNNw1njXTdcmxc3gz5mQU72UNMWsyAmdkwYyGYVzNLhkmSN+R0NRdV6FOT9xrnW
C/B8wRPopKSQX9NggCn/5+v1cEnsm34rBwFByaD7N7unSIdeOAnPIbRdiBROcW6dayu/oacd2SsN
0rpfIKVwTH3omfsO+jF2nWxaX15b/jbpNgv3I/bQfOGInjNWAOSjxtyR0on1apRz3NdGWVQADK5L
FALiYaczfhXsTxNASX8eaRha8UIa/F6SfXXxWcZVKkOTxzSGT4KLjyCTNDyk9VbDFTNdAVPo3wz0
boJr3Tu2DiD7g2Ze4ZvbveoTAngrPVq4n8sLRoNaZcMuALI0262GNaLaWyJq2SNOYe8wQzaNrWSA
+3Ut+Ww9esZtBPTrp3bXMrKadprwrNn12ULIeJ+D//VePtzHbDerU5SZEjKx6F8jZUYnTYyMAO/2
Y7xXO+lqMoaN3J1DYhbltod3hihbgkZ3I/V10hCCWTFZGkFa2ztLf8zfEl85Vf10BXFQx+HeQYkh
lPMt6lN7ih2YRWQykB4E49aEAW9Mjwn/U5oDbjm+6QxawrTdxPUOtuyWFg+/gogYJu6IhsOI4Bja
TejkyE9+hgAnrUdkFbiOYN602hlJe3AfwbZKreexgtpjP5nRd226jRCqrCg+QIRUQElH+XazN8DP
tsDPwYbU5Lep9WIAxg0bj8UBLT5//Zf1/+FVz/ajM8ZTWXo+4gbOWTeRF0An0WHnsxF4tTZZEvBv
odAhgAAg5BYufykPBqWiWmLkI1vvnb8PyUGaTW0zqfm7xaIQx+0x3TSvnPoHqQrigoEMxc1+rDg5
+TQpLJWsy3eA1W0oYdBMFu7mXbX1r4WHa7No8pE7ybPeZlLrSav2SAQblfNORhrQYwx8ae0heMNo
31UylHWC1PWTJ3O4aySgHGQhZfkdmVL0L1XXlGQ+PQ06RvY20HcrylESu+2nbNsWNEzDyU0ZwBfh
L9PQVjnd8CGkywXJaiyTFdnZCY+Yq8ZD1K74Aw0e3stwPQXmsdA70HBgZ0LnWFfXkT08lLFCQgMH
qS/2vc6MlEOzEzovuCLUMtPVFhUq5VA09RpCk4qAwi5kLWvF7wZ9Va9XN1MBs1DpCW8DSnDD6hy3
DhyS6F6PmEQFljuAqlHgNxioU7HwtTFhVDu6wuAu7WQXmAot9zXMr7XoFJhsyCYON1kOL5mKVX5t
JYch75/QV9dCKjNI+q0TO+QnGnMCfB30nY/UUvDsq9hchpwp9K2qXciMqFSlrW4+Qo1TWQRyfRe3
Aa3WjRonG6sckHhK0N5oUFXRIF3o8FHutDJZmw2s4RjRGlLFUWN8L8lo5DwJrG1q5SjHSRu4hHJG
WTm8lRq0kThff72MLjUdgPr/ZxGJNf9hTUd2GU9F5GM3TEk3iS41avpsJkQm8uxlscK7tIVo0jo4
aJky/5kd2lrq2E2VYkTSBELW2vOPNCYYmS4yji8l8kxLYTrjeGgp74OBD8+l+dFoKS0XwsmFh7J4
w0Z+ZJiVAeDryqWj4dJrBIUEwkM2DEOfR2a7a2JVsUr41eMmpk1T5tdt/ud/unS5w/ZEKIc4XTvH
wELj700wU1D3M627REazB+kHspqvv+ylN2AKfKQ4qYSdzecv26J1JGd+gzMJPAcMIECvK92fVBKg
oq4NF6ZZl14AdGPm/sJ0gnru89UGa5CbNLdj4b7BNszTW5o/FjwbJXctlEKXnHou1c0QcVVDNU0N
XPTsenUm55E9lQizQ8BAOpW5Wd7unHDJ3uLyW/zvdWYLNm1LG79dsh7Lv0dkD9kEgTMbaSIkqCwu
BLiLLcCPTzXLJRQT7IQ+YYPVNT1eMdcoFG8l80bP7tP4mgLUzttVnIDM9r9xJ0ZzHcT3SbtNMpRE
61tH3zvZXpdvMeYcIFZY026IEUf8YwV7DEe2gR+gpLikbnQJhQGV4L+vaBaV7RJh5SrmFbUdbZN+
58vQUo9BdG95h3w8Zvp5gNYwIU9LJVdUC1vv0okiQBjCKh1K/1zZIAZ4U+jCqouNDhiUVABroyK4
WzxRLs7UYB0wtBAuSkiSfl7ildarihL2ySkAe8O0HPQ4hT09V2s6F2Vxhi0CJL+b1O3XG1kXa2we
6Ok8ArPW8Rkz5s7f9WRXuarE4Ew6iWybMY5U4CBTr1sEWmoH5RlaWTL49KDKdgaBML+SHHTaoJSO
sbXWA1RZpScVM5A8Ta4JMiu9Gtygy47OgFQdoV0blG0V9iuj+9013dprUKX1iwOScJ0DWaeWV1Cg
rw2nBt4AQxwuf6UDdrL9G9D7u7qHYtRBy576hY/7XmHNH93C0gfsGfUX58vnd974U1fkmJaexlYj
8egBPXXqxgbXI/X+TekX6zSOBT4W3Tj6HtKLoNv2gIOFIUylbKDmSjnKpJ6+wSCb9HcALc7rQB4+
Goz7EoWlBNjh1x/s0pnx8aZnC0ViD8tdhvQJ8qa1hWYwU7Zsh00fyjxBunBmXCxSoYdQAKHqAnJn
FsEDrdaQlGb76WC70IoG82+SAHXQrQ35N7Rw0wG/nD6LciE7G8wEsFpLrMI1651gC8NIz4ulUvXi
KzCpzEDmysxNZsemmg4MrAztPfgAWm7MM6J8yDoLLGf39PXrFufLbI1o+OMhhapZaIjOWb8VfM/I
sHCYNWmrRUKHe9n268IWZCZjMATA/dux56dM1slR2thOdMLk2B4QSTkiwooCN4VTiZQZySPygaD0
G3u9bEJ0iWXB1W0RyXECwXrs8y6A16wbE/rV18IlD/TGCqbxqpShpxd4nHuIZ6rVPnKuwR2SdXZo
LUqHr9/x+yX+esmGimAt/RDwKrNbAO5YT2mgaydf/zF456CWNsgVu75Sn+sMiQWjx1jgRrOinY8o
ss6MrpL7rdanbjE9L9yLiO1/3Yvp4FnBtInGzGzFd92o1nYfVqc6GLdCrpg6pUX1YYSbmj+963DA
rdlJkfdY4vawcPULaAONrfafq8+OJFVTgixW8bdjJGlmm4BWbz1s8CqopZv+JKrPZaDjhSD36Zqz
E0VHIM6EZkNmbkhuJCfbDv9fNfjjy98GK2UGWp/SfTPeo80uZLdsPz/kU7qGsY87egE6+/8929M0
YaxsQ9zC+Xj+DsoO9DQ1kJgIiYQPMUmcBBFqK+7ILn3a9l+/dPXiJ4chpkHsZ7Q4xwt4VTY4bejn
92ODhBFG83tJPY3FW1LedOljQXWkX9u/Q+swxvLGQZRXv8+Kqwqlse66zO4S/w0t7yxbCk9iHjVf
ibqmA59DdUCghj9vTMydUGcFI3+i0a8Fr0195G1oxZoONWNaxMmRvPTh8YBjv2VYL+aEuL2wJzgz
MpQ30PpfGtZfWiofb2n2aWC+Nc1gwshqEpfB+mpSH00xj31cNJgSi+6vh0fHj7AMwsicE4fCoUzN
ZsjN6waFFP0twS29cwFz6ek9sKZlH9SLZ5BOninTjxWxbvZoGFoVTpIUgQDMJf5L2oDMk7V1vppW
gXEzaGfkjUQ/OERfxtsI4oS5MK66NAzmIHbgnskOiLI5EDcK5Sivazk4CW+cUBtcP6ywOhDE0Gwf
JcaBwjdjMqHsBzrmZWyuzRRhSBRjOufQQ+PxyE6dbU0OD9MQ+nio3Agp6s6G6T0cyKU3Nr2rk50V
K6XM9z6OMVF5SrtdwGwwn363ToGyd7426QoaofbdhykueEZT1q2bAcAs3jHQdXtbXZhaXFIW1Uzi
DxEW6aG/QnqjdG3m+1J2jzK+nzyUjCH6P7K8G6RdHR1G+0EZrpxq3XSuciUrV/m08+9iDUvEV1qK
CnrTrf5Q3ETGUXJyNHXTNXT3Ljjnw3ffv/KdFzTnR3R24NYa4RX6XCsz3SfDMb0q918fJpfW7ccH
mRVZg4dgYNeb2anVt4NDTe6Wvcsw1EeTiPw5X0jfxaqcb5OPl5tFziH0gjpDcEysWgBxdHWxo+ll
bIfqF6NfAsxcOpGo+kHzArfEuHn2cHyjADW7MT4Z3ovGqnEeoVOjovumGXcoLNdOu9NIeP/Fr0yj
CIR5ItNO+qvfkhfSQAdxgiWlPwviXfVgV3ulepsWBb8uIdQ/XUq8gg+tnUjyekUPacNCSsFlY6Pk
L8KCCXnKJjvaxRmOXuodENXs83Nd7f7FdFaMqGjy4AoJZXJ26KdVMGRjaQaCOWUjYKRmf2hlWfGd
WqKCRGK92DW7hFwGAWVZ746ecCRnl9QL/tDR9fSUVhgK4CUyKQqO2C+0lKRKfdT774WCghJIU5SN
yLGFxnIgr43+u57c/cPuwYaa6G/C8Xg/IT+8/aCXyzAVVsJIlIDOZ2TA56a2QMeOEaO6pByoXmj0
kNhQb8NJx1l3TkNEjtAM48Yav8Wrq/P2vP2WrKPtt8POXCPGv9u4jfuwp/hdee5S0nEx3vCMtCot
U7GBv3xeaKhYyX1ps5cYt9HXYIG9F1YN/YwjHTWBTuDB1elNK946DYAFv0Fl8PX7vhTP/yfcmCQ/
jiHez4f37SlGkJkdTuwwPeknMkminIz93TLK7+LR4TCE1Q2DIDtPZnKEIYaxQ6KpiMMDKR0StF57
jgZz3ToH3Jua9BeWBP3b18938ft+uOosqLd6Z2Umwl+not4Y9Zkm7eQLX9Wvr3IJCK6BK6JzQysU
AYzZZaJUj00/TIoTkNi1k98EOqN3y/VvkWRBIhRfgmbJ4/vyNWm9ChdOhSHNLGuvvZ4GJWT8U2KD
03SplXd9dydVWMU4BzECgNnt+f+CTRaIGgGuBcBi2bMQkEM5NpPMKm6UH8hSxEhMZm6er2AUxNg3
4Mi68Gov1cYU3pZGXUxiNsctRqBx+k430muhYDIhUZQqWMsNv6MMgZqd3Wcb2Sifi8KlJuum+AdS
NV/fwaUIa8tkofTfGYrPGwDSRFZmTQSEmPDduURYIT+MvKb2aLULC+nScrWF1AE9Z0PW5lR1IMt6
GKsYAqPGAV2D5WooBxTavn6iiwf+e23FiUdUnVf8Y+WphaF4EcuVWVa7SwJaWki80VvlJIrp73AQ
0HAUzpwomwkoF+gZtcaFcCmluJQuQQ1y0CJgDQM9+HwA1UNtNmEIn4HG0qRmYpYgFbs86FFmPsfM
VaZot/D0lz7ox0vOVrAdWyMAcTn/lq6S384WO+mt+ljuUne6L9eP8brfywD2tspjslTci2Rsnqx9
vPIsWZNlXyqMCtkiLyoOHho3k47GvHwU/HKIbsKtzEB7LE5fhUkahnx76l3POCyOAi4Gn493Mgv5
gyTJUyzHKJM3Lr0OSBR/+PLy8CisNVGGyGpXp6yQpldDq7Z5eofrxCLl4GLdDdKEghIAIaPv2bEp
Z3afOxnLPfgG1dG/7rYk8ilIg4jJ8Gqk8Erv4I+Y1cGv1nHO2HiFNe6u/m1+x9BJXxKPv5gNAEPF
EhcHV0hrs8WoRo0nWb5nXvvexhYWWfXvUbZRpTsaYDW7QkKEyAcwfZfjFCDbt/hgJQpjRlB5U7XG
G4WS40Fvb7MpooTahUWGrDNOB28mdjtqv3QyXcxVP96vODs/RO9omuTAZz1f99m1mh4nQBayFeGo
9EjfZltH5QMFqz+9Vb66Ffr2adkIg9GFDfV+Kv21rAFmW3QPwQrMsTJFlXVmpY7WdWYRDMIRv66S
kXPwPR2bXSN5yE3g6qZeqZRGqwmNMA/gE0JQAFq4W7AiKFZmNrn0ttC6NUBvrFro9zc1jEh1k6Ax
+r84O6/luJVsTT8RIuDNLYCyrKInRfIGQUkkvPd4+vmSE2cOVbuCFTFX3bvVWygkMlcu8xtIJuQl
kwKvuBm8BD4Jx2SC8Q9z9YskjZPngn3a4MXx7wqHLmH5wug/xoFM34XpdbuAcwvaNZ6bTSftjQZH
WMyaEHwtmtsgtXeIkggXPa1YHntdfo4Y/NEdvOqeZ8CBx/5hWanIas4bbbwDhO22loI7yqODpYMV
x1tCNK8Lhnojg3fRrGCTQXCtZRAEkFgvxC+xC39a7pP41bbahHoWqpBZ8IYEQl84HljuGv/VfsPV
NHWfAHmAD1Tp889PPhu+QGiL7A2C+OnVb6pOrqgVGSs1CdMqV9HuzP7vz89QNfHz//N6MCE4hSQ3
jn6SF1vwou0xIMGQrkowX58pHgf3ei0Ud1ES064yjSDpq5bvgDKkRADt9BJ/WPfJg3EYHofBXV7M
Y/+MPHRU75I1S4Eg/2HaOetmpz/LTxDYyw9grB3uYYY/SJ4Z7lBVidb9prgBMrmy19om39A42Nf7
YK/uI6+8g4evbFt71c9Y3rsljAd7lXZ+flv7CBXkjOQNPAFwSHO1XwZ7+gqfnKdybz9ozyGCqxiy
+cW9/KJdV4VrKV5wiD4DxrAulMxnfDyASyEG4C6/iscSUVakb91UvcL/MNa8dPBKc6WRMUsPWn0r
t8ie+nrqWYBel838ED+GO+lteY9frWfseKXMZdTW3E+fBucH/1PTB/aZpZu8v1bL/cQkO/GUP8ZL
orrdgOkZpFjRasEVwW0OxQcOZBoOdi+Mem7Ma/2YYWZ11F7137SCgqcIY6/fw432gqdWg7uS6Wa3
ys5+0udV/h5vo12GjvJaulJupW1wDK9uopvBC9bDVXvMHsxb4zrfFn8GRoGJr27HraQhbeBpu+m1
xQ8Z9MwxWKcj1qCe/MfI/ekZrO7iG5iHta6NWOI9EGcQiIDQG5D33gz9DnnEZFchZZOk10zyNOx8
6vEjiv+GlzCK52olB80llIRQyOa++jfaAi2Nw1kp0H8N3xFpoiNIx7VaNkZ/oQg+m6B8e9BJZp/1
cWk5FTElJeVFARwV5cGyfXJOKdwrbbe+cOTOvpgp806i8rZO0Q4YqNrKMo65YFQCSoerQPAT4jpy
+QBWVkXFqJiTRyyjYPOOSbyp5QVUES5cCjyiPlM3diY9yPKvKVyj+1pz4GK0fEQMlmUYxxg2OkAL
LNO58MvPJo9omdmqTqAwTmE4vaPEZA+EijC8o0mSBVd9u4oQz4RS3nqdtfp5oc7mzc63552EpmzI
cjsZyBwRAt2H2/gqXZUe2pNrx3tVt/NV/xD6/YXy40xJoDN3lZkOGszov3AD3+54zEjDsuvNL70C
DJcQCYNLPYWfP7/aOWwIjxHdZ0sl+zmtPDJcQu1hUMpHzMk28Xu2aw7J3wku3N/6fnlsbpRtchM/
hRvESVrHnfa9b3jGk4rThbMr16Fv+JMBhPnCy5+DBeuyQ5VJNmCoDCn/PXNo7KcSILL0sKgoUCPV
jkQC05AFKmyB21do625EX4SM2dGlKzV6xz3XxObZMF6FQn5YPNEu60CPmpJyIe3RzmGE//lxJ+e0
lqfKcZKEc9Mh7Cg394KQzRQ+w2Y+xNImsptD91A7woioLJDiMfwAt+/iWQr6g1Ybz5P6PNRYqOXl
vsZqBqk0H5k0V8YRCpTiAGcVSmButB5styjrrhCJozA0e32nAs0tGxP8uswsIFk7uO7ZaBxHj2YH
lrJ4jvTwN47IfoiUDvrHNIU7VYDYhSTznaMLdbKBO0eYRyFD52MyYE1Yd+ovuG7R33NQ2Vva1XEk
C66FLr4xef2A2O40g/MiBcNCR/zMDGTAYr7LIeyw+UNpcZCWkTenqlyGW9nMoU4xs24/OhCLFF3b
YCLLF7LsKVWNYt8axhuNRqyJpwZIo45ZE2ATbXS2WgsCtkZ0/h1Fp16u1kPbricFFWB9DVAXLpr6
LCqUUje/DLxt0IwlInbil8iYFQjB59z8I/e4BeXxbkjYxEA18nLGfAXKlryJY4AT0ouJdajpuFCS
PBsTQRRHtyVCGYlSMAFZdZ0pdL6R6cLnhVM//g6QAk7W9YeJ/bpjQQ+s//LLGuXPWP4O8BlvzOQG
z0Mv5yLqMJYEB6oyJBVyHFFo7qWIE1SXiNBtVEGm0Blw7/MsWOlYgDEU3arx56zzHqxhhS67aAMy
/J/wr1OA4DcDaciATGc4YhFprMZMXg2GvQkw/aPnY8qbEiqTVcAglrFjMvYzTvGIUegbkxyH8Zlw
pUfLUKvfwlC70pHJKnC/wuIXYyO0CDfQt522XA04PiIUMU+ZT0XeLOa6p0AVNm7CQb7tuvXESAph
BYc1iwR1g1xaZNThPoYNZ44fbY4PTbVRnbcmOHAoZiv11S7fms1rQzK+5KZQn4P3gRTqKAvDv2sq
RWBFqzRSNwAh2IjZeKdbGfrBLSzcZT12v6p8gE/21sf6c96TGSh8BHS1oKdh0NHySeLuT6RgIqe3
wq6efC0Qenn8UCHqXWGMVYkGGU6+0oxVorITjD1dvVXBL9ZyvBGP0+BUTYB1x62R/W5U9Ektxdc7
izxq9vgWQwsCMX2nZYQ/serGFk6cqOfTLTeqDwT22uEDESS7yFaTkeMN/FLICha6qD9Hv8DXZ1G4
ReEv4n/IQRop2q+YNsfEjKGJjxaCBhr9F33s1yFF4yQPHnRaqZ3Wnph5TvwcYd0kMgMA8XnoXGoI
n+m3cckAQeO2seHNndSUIwS1zmjz/CCOtwOeT8QfAtUChyDu35vmqJirQlZdQZ8RPcZFQr+WJbNU
wNPxFUpqU7ufk+2xGciGcViP0jd9eAuKFlD0K/lE2eRYWL+Lf7fp8b/OUXKz27WI5RjsCU/NUhnW
OFXC+5jwI+gKMKwwXoz0zkEtUti3NcJg9hqv9XrGrRi5jx7rb4Cv3XzE8c7vCRJUQqjctcmn1Ebe
JJWrIqyuu6WDBmh5woaoIJHvkbU3Srepf9OoxSRExl9ZBSbOCv98v569KxC9pXFKhgXURxR1367x
ETUto25SJDOgqwxcSJPxpHSIUVbA0JmudCR4ppLdfAnVZ3u2kcyf2npyYxGy+rBedwiCJpcwoedg
h3CQ0H6i/c/k+TS9yHWtiMDjlI/dWt1ra9NbXPyDXpZV4l7Ias+mGGAYVQ09GoA1jsh0vi1BhA1H
1YSGxAh/ATYvo6GMO/z0W9ZDP7Kxwa6BuXeHTHMYXF/Z9t551xzghkq5Tii/k9fMeMVywx3V25gp
NoHWa19a7EMQCUiA3Oc0gQ0DGXX9/0MCBECOAAPpOjnI6SKNUQBJ1Ab1UK9aBTj5cGxxXwYdVQ8b
OhnQEP2ft4tzpgQQnX2d2QzKzPRH/12rZkysLp/A6BII27HezuUGN4IYHVLRBkdiHIN4Cj9sHEdh
rjNEa41bO1W0ndlYj3TzBJo49jNMKwsk4xBX9Bg2rWFxrzFEwK0SMui4lgKm7Hh0y2aHkrrsqzLW
KGp9panlF5e35fYbi0o4eUoY/Up6SQJQrG1oD+KKS+tbzUQ3QFrVmPfUMRiFIbmKzV9T9kiIwad8
dvEAc3T88eYPNFqU8TmASdXM9HIE7HOanZ1OSjLCtkJhIFjn9bFrLTeTmCjM6nKT0V6rnRk/mXpd
a08xLCRrENSFZl0n+EUsGCWqebWyB/ju3RHW/otKr2hAprtqUoitdBCMMfWIJMzHh5Q7mOsmNiDR
qXeWhaiypl6l0LnlToVRJIgdF3b9lwbQSTsD+o0YrTEswR1NAL6+7fp+mEPZCmomUPbGwSBL2iom
AsbbQD/O6jafd6a6VrYY4owPU0a65GMlVAV32e8SCCCiwCWx0o1faB6a+b2u30NDCuYE+IZbP0wY
MldejQdruEJ9WTUvpLhnCkPm0GIPygKDfTodTMrQCuMZGYQxxQbjkz4oUXV28Aa+NPc9hzP951Hi
p3xbJs3qbSPDcgqY9+LamraTLPi45BuJeVPB6RnTI8/uU2mlpMwpzZspJqlXPnCGr8Zkt7QfCnTW
ATzszyfxfNT6tgYnFYjcyD1DP6AHHZIL5DZYQGyM9PeoHgPuaj256oY1SbxbSHt8dpr8SVWvxoH8
bZ8rL3oce93w2zAqOMovQdB7y/ykMM5WHoJF9+g2ukT3yWgvxI+zYR3Yui1DNrfM/0zNGHri0AhH
8CBI/8OIE3K1t9Mn4SVboeRA44IksEjy1UVxqC/FktMND4ICpSQdwLB9iiZA1jKkJAuXR0hNuesf
39br3eBO+GU9bjar1fWTt737G220CzfsmV4A3N7/fezJd1oylUu+qgQ0RcyWw/lR0pFas5+H9r0y
/ZKGxM8749zh+P7AkxBt67CCp2n+Hw4QOAXarmDuLuIzzr+ZYQvmD+nD6Smc5ErWc7D0BwCAUfgk
rMPm4Q5sAA/DLUsri0u7RyQj//2EjuooTF0RpxEt2m+HMWkWWZWsKT2Y9XMYHMYBDXq1WINChcqG
+NQ0EnXS134IGXg8/7ysZyMBCNj/9/CTIdmIbWHQLSXsP9TjqvZK+KkxINPMlvuK2cGyPAzSq0br
MURXe6LWU7RXqMEWgLc2haRJgTKMw14Yalz4aaK/8591QUIciChocFQs/12XWTUyfIUAyqSfJa5q
okp0HZqT73YP/9XN3hj0//zIc2x+QJVgVBRFo/Mkn+wypVnqpcud5F544lZH+U4zkc9wLcDI2sEB
pbogz7srt6Oxt+/tX3R3NbeC++gnsR9lnrgj3fZojwhDPhr69lmKXWWNfVT1Sk2NypQl3UQYLYWe
dK8dUZHU/6Tpu+icvEbYXSzSqp+u2szeEVgp28fDNELtv3CSzvEwvr/kaR8vUNuujWRQOIb7/HL0
15G3o3O/uc8s989q/7Td/o1l9++lzto54DvDBJjuVDo8Xz4pdXA4KJfacIr7TiO3+ZTCg5IfC8hX
yy6vjoO6qUL6C+9GcP/zRz3Hrf3nwSfnS1LGxWobIxdbfKYuStO9Ur91KQvO5ZovlhcwqZvDOzM0
16aGVSCpic11g1wY597AVdkAcFHYqwyfHwXvPu01HdR1Suer66inF8kT2KFYcqfIwmN2djP+beLF
ZejLuViBACLuV/QohWzAv2eizeKgVIsxEXQUwZQGoYG5c2KUnj1tUvMDuGjWvuFgGKJz9vM6nu0O
fn/2yQcspljOAA1kX5pQVIFC+LqfLW8ok21UOiuVZpDomkj9p7BUQEN65OwY86tIHsYSzeucevFz
oCs3Yyb28687p1lCZiD4DNgfwOo+WZnEkLRkRpVfZE+j8ibaZ6jX+0pxp6swt5f3zAzdqUq8rCSf
ppoWriipcL9Rfg127Ovhc9L8VqRDxWzPngxfM3qX96j6tymV6D0k65gqym5Jzh+Jymp3Pc2A+FPl
Kov+ChsducqRYbyU0YrdeRoFRRlrABkEqHt6HwXdoKtOkYTXWE16WlW6cGC73q0V0R2+tfPHErGs
kH9KqGt5H3dGY8aU7qReW+fLQ1jnbNJDk+30BTZD94KLjtIynpVvHQwWKO19hJBIAV1Dmva6swYs
gSLVZ2jczPIlAua57jpiaAg6gWgC5XiygwC0dvasqfkhao+QDGiTAu4sLmG1zh54xhPQV5GVx7jq
ZCuEjUnxK3Oh2voaqQ8736fmr1hfMZ8rM3jX/vSg6Cv7ubwb6QzQdcdNRb1GBcEsaLO6ceRn2l5l
DhYHXvnbRBjMctEGsul3veAONldUDRdy/3P4MkFJAh2pIEtmnLbe1WAYezWJisMg3VUDuqqoMXAL
0JGFaUWDSyJ5pXV84Uyfvf6FNQloOg4OWcC/8SRVdVoiedoIYnETAcO4bnL5Kqr6PcnInDyjUaQl
KW5RHGvlzlneh+HJIa2FMTtHb/PWvGQ//IW4Pd3voPHJvQzspRlD/PuLCtuJe3w160Pg0Gi15XWq
lliqaqiTvPd66OXGtRypz62Sr23Dr4wUUuBubKZdi2tbFeortdW2dWWgnJddl/34RxaAkcC+rWVt
H7f7tNtUznU9r4cxWEeyclsH9TpQf3WyBb7hGtUVZbpLyvsFZHU5DX6t5fdyIB+ESkBdgkVGwxph
A6+q7Jummx6XKvr7cyg7W06AMgeeDxMFAMDJEsiYgEB6KGpwaTbWiOmNXA2bhK4rkAMN8RUkQJZP
eXzOrcr/+dHnsmyY3xBBdP6DvuS/i28NsRJHeYE5QLefrA852QiVkubjIhT4bDbw/UkneaftSPXs
dBFONV/i+6JloYTPNOjB0EjRHbIoIL7DqnYZzP78jucS/O9PPmmMzRJN+j4oi0NYe5PzNr8VNeZ+
xUZJaHb1V9NFPYFLiyr+/Ft+7+iZEWeGFolFjRkQgfnYhqQaCjP+SQAqimyb1bZPex027HFhxKXz
X+X2XQzVlmDBO/DSZX6u4/V9EU7qt7aalaG28M6TFppPqXwAEB2Yz6loj2qo1l0Esp5L5r8/8CSz
dib4JlkXZ4e6vC2B+8zWIShuShgFje2hcJdK/pD/TsbHnz/22bj67bnOSUMolwylLwdsZJPkyV5o
5Ono6iJU1qTORqpj1wB9WJOHjpeGqRe22WlkzdoEHF7NXSdXV5K5aWsJSveDzbmCx9w7m6W5wGc6
d7l+f9OTqOHgne7QvS0O+LZOLZOEHun1PRf8pTtD3NL/idD/GyROb3FzwEN26bT0oDWOO9Ajahni
VRuGi3LKnQlxIa4eS32F/4oYB8eXpN8v7N3TejnWcmlRciDCJT3peqCN+JBYWzIvvf3kiNWderVM
H0KpI3eeLDgcVoKoTWKtE+NVw8lIAuP58y679K1PgpkRKpIJTRraNnbh9WachYQReLmmuhbTpkB5
+vl5XzDs/3wCDGi4KBEzBc75b0jpIkl1xiaYH6+wGaXrs1bcNXDaw+H1erXf+lcX6RPiL/zpgSd5
wtI3SuGUen0TWU81InPWvf2hgNKqHgqAf6n0ZDsXTu7Z7fztFU+2cxQbZt7VTXGAmS3aaQJsuJrH
559X8quJ8J8XI9GAiQrBCqeKf1cS3nPpxCgLPY4e9pJuv1q/7UgBXaxpJe/jdpG921tls3mt3NV+
X2w+Meyp3Ofu9eefcQ4LK/g3YNERnSFBFjvs2x0h54Oa9CgkPDY+zBjF393sAn93Cxv89rBaya63
ZXjjZl602V5YAUXc6f9dAUvkGbhSaqcGg3jb1ItU9FwFQMgAH+jKbjCOFXpJ4SvKtd2no+zN6bbJ
rpf+rbzEPj6HjWb6CdMMST6Vwu3kzbM6KHOpQdUfLYwR0ZG2uNWTB4eR05z0a4SxR+zYYoabRe0Z
/ZNgVI4TLP1LlqSXfohxcqbCacYHtUEg0KIqgIpGeU0jDGMFEk88pdr+TWBfrBlt6u5JeO+QoFxO
Fs4GNyz8TEOm5sPp4N+NkOeGkUUa+/HZp5PrXH/cio334G//NusLe+5sHP/2qJMT1vV0/pBimB/Z
cm+t97jLN4P7cavufrmv3nZ2/+q5+/dS4/jssUbcWob/BOf2awDwbaOXrTloUavEh3QAjUjz3tl3
zOXTS1Sks5MElLD+50GnIXI2ZtheOguZu1e5+xJfv9z8XuO180H/8IDapntYXe8fttv2yto9b8sL
TbazNwJa+BatSwaKp7BaSrlO9OURWKyuKUB8cIVUu3pwRK9TuApG04Ws9uwgwEJynAkEx0h2Tr5m
GRpWvHR2dNBgzU8UKKU5uK0CRG5CXTLGHINyHkgb0z/P0gM/rY5gk4rxS+POVIZVMjKa9BP295Bh
Zh9XwlkACe6mlS9lEOrZoIN/K/ucxi7+mCf5J1oSuoPpH0QUgLBatsZdy4KEEWHECOlFZRiPdhr8
+5TmW2B+8TWGGJh/sRFiajTyRnt0K/AMUj7cc0MIeIMUvsfW+MVaEpR9M3jDftPXqwXPSWuFeIqV
fo7NG3b1AnnJv2DB8UbE1GO+JqTWCSlCw6vbL+2dA56oJBjSRvgiySyWnyLMNDIaH/FPF+gJNMH0
ovEEf6dt7D1gzVS/q2YezMy4KuaVHn+I97Ewe4ywtdTK8LEd9V1FEZsYtqeGTxLjWQy9kDcqmjsD
i2YGWBD80+AuXw/Nmyy/t9Vz3ngV+qlGi4cB5HAhgNbtqYqgj0TLB2vUloCM+L0Z6FwLABT/jlgd
uZ6R2rvLezQkGCEnY7USlJ9C+4A+5xKPhdPtIotudDH7ub5SmisIZpNDm4Mxcr+Bs37TCZs6+d1q
M2RI202hm2TL2bawP/DuBB+LpJ0AwsHPR/QEp4l9TaTOY8vPyMtU3VOzgjl54rblXTD/VVFYzAd0
7l3E5eGX6F7TNVdj+2dAB8WslVU236bBAnLFQMo7RwweVp9616vLyuRDzNCG1NfB7BAM+mNJyTbn
z8WkYq4/1VFHj/3NmipB7yxACi3AreYJHGMWroIBk+X+ukCML+R42ET4mamKBlUfuBxVZwq7zmhL
D8FRuixX6Xjs27dx1Px+vALsMpXQddEkui8CV3pgy4b9U2KsSv0xm3+l1W0R8JuaEXlIyFysu70c
8cRAQlb2xJLR7gJTKMlgqMPPOZZXjICvTAmBcEBpZtsi+LkyU1QX0f0ObSR85g3fGAcG1JRWocbf
Xa6j/B7aCxBfrkg+eNFOfg3Ejt08lrMb9XcMcZD54+CgJkDryC3Vj8C8DTU8zORdpG+j9iFp77pu
lQttIan3aul5kukGwjmu7mSbdLl9S8d9JL8FFEkFmhv5orhx/SUY5YaxLXR/NI5mPK1a80ECbyYp
TwmggbIGwYL2uNBGgM5U9jPweXnX2w0IABCCSIqMd329/F8EKUV9jciT4N86obXm9Amda9h9RnUX
OBpQtOmqMugc838Qaqhj9yn+MaiEHFJlRV7KqohDJrrfIC84KTFamEHZ3YKIMrtbGllyhbgarIPC
cRFQ1tHLiMFdmnaz5u+g46i1T7qBQuJHaweQDDk05l3T3dU8RxwUjqPEgxZdQahqb/KKSSEm4vTa
MSjF03GULF8Dky2x+TXsYEGM6LLQhIK2iAIsxudHTmakohQIsIDPoN6JM1/nT2DSkGdPCFARlVI3
zZ7ePmXNJo/2IjRrqA5ByYMdLLhhg1P6eNbu8gkkFR7FRSvdqjXi5Xq1I+DIcHPYKICwbsz5lb0F
XD5UQ39UCPkM6EUmw1sFo7UP4081GdfkoNsRj9upR1p2eeKnSnn0VFbhpsYMfooCGPjOg2jYo3VC
T6BgBliAeHByf+5V6Lzmq6xhI44NEiBZ8qHeql2YxZRZj6p12yDlmc+oiEUIM45vcfbWJZnA6oUc
z0SS1nUf+3LyjLo6ESLyetUQsAI5Hn2g1lIgdkbKXgRbIL2mHAwLkUymQ1MUeRouuphwV6niqYPl
o1T1lET2Su5CiCCItu2lWD0weDmwFOF0N4O1BTqEDuZgAoyR31gB1kosPAKcMrzrkeaKyvkDqqiY
9VqlJWPU5pVdfXb6W4AGDp0pZGElgIB1tkNQotyPsDfBI5qwWqrFV2tjTZeGwzvg/SvGHzFabKqE
x4PpSgjddzWP4FtUOB2UQA8c0HZtrftAOzr+GkEC/XqzmlbEvuDKCPN5KwHIRH4HdGNX5VeLMq7Y
eHIQbRkIU8EGren1JMApHBialULcdEqxrNPWFeGgtf8i1rkVXUz1yeqebfTaF7pHzKfQLEt5IMdb
zxBZSF2BZ7JRidWYaLWf8egJ9GrbGsRvANTBiiCPPqKacJOFzw74PQQYIGOEZQI8jOygYLpi+2Ig
PnUbgYDqt230CGQaXvkcrJXkM+GgTjNgJVrnbQ3xvlCPnDxcZ0vAEBCny6ReG1G1mpG4AzVQtrcK
UEz6m6Ntomvm+FT1WDJ7pEudzg5KzW0dM1cy34Q8Mqq4RMNKbGAWN8xKsVIxY44AQmuDipAAz6Dd
AkXMF8hepnjIeg3JR1zThYuuJT4HQrJTWK2BhfnRfYvchMPeeOtnZ90pN2WBLaByV2jKioOzNuUI
uO4EcNiXGlSY30brQ+i1tJQm0MS4aQB41XfiF6bcw8VobdENmhRmL2FxXylYONWAWu4wEazFsFPy
67QFC41v9FwD9z0i1AoHVCNjEVoXQJPEXYJLt0wTIdVKcOD8o0bJPxAVqz16mq5ICejdL7rBncQq
N7SvS/TpjoS8Nl382tB2cKcb4OhRXK1p52bph1gXO3uyCR89ArzkpEmKV1P75qgQGYO7qpHfcrr8
EUoFSeIDSBNXD+7zIkIZDBuz5V4ddjLa1SEWh9UToqekZunbnF5hilu35Y6wpznTGvuYgoRNZBxT
vyJlapGdDhga5iNCMgmqvcQP8XPE3hMRssnuKyfeWJoLatNBF174QwTtWwliH1Lzmhc00sFH726p
wnXSPdXhV02olDkcw7uiag+hue1yfCbvxHypuWPzmriz0cVOe5IkJ/FD7o0wt4C5fkwWRY8ERKfd
iC7RGI5+Z/K3EDHCpy8LahIro8k3UVc+iW0V682NpYND2I3H2k7gydLXYxhsmTnUpCfuOY6a0F6e
AEhE6pYawB3tP/Szk3rhXPvmX6DdxvJGx2HxMy7696hdK9lqmffYyaAoNKWOO+KIELs5oyk+qdV7
NjzHsF7xNqAuUY90k/x9kKVV7vSggD1l/IOi2Ka3wPUy923JlFPNuLXZ31KOYCubowBbnJpHOT+q
YDnmIMaFgM00F1uYVYAsfOZx5L3Zq12S2WyX5KaR4jUAlDTnXlvQolMx97M8syOEca/32TvvhDxT
WBr+nD0JJcYY9ckxfx3JYtnlEGfYauLi7l1t5C7jPua4ZpPtFflddRXWbzLsIVTMXfsI1naftDsl
l90aS27+D4IlnxO9MJsWwUqxcVmei3XWPBRcE1zHBHNdwol2ek/+guquzKcCqoagqurxKsIqiZsW
7VDi71rETEJn4yQ3qOKtERZXrNEX0Cyhkj48VyVdQd3ybW08aPDuhUCI9kRYFeeyHz4Y5XPae3D4
iXTLlH2eipVIFaieTAkk/hxuZ6bJiCNqKSmtV4Z7PlXpd9qCPGf6IJoGSpkdbXQt6Ypqmb5epicU
bugxpFkIRhvN++RDiVHbw7E6/BThw+rAwrM482S7/RP3WB/v+aPRULd4w5mwJXuyxOcBKMzjdbqs
C7gBRgQlxoGSwrWd8qUIZaKSETYj6CqyAT6kAQ5P9UFLslPHXxisq4uKvleGKnV+K0DlcPvowgww
TEz+iqsofgjL0m/SW354pR8LKyZrjXdlPYtktoKDCXkmM7JHczmAoffG4rF56iTXpuRRUBhH5/Ta
wO6HTwHnas0kSaMKJnecQZFq8T7ur8J+uyCfFV2n4T7S18RMo1uP460eHpDfT7NPQ2iaI3/HroKi
j/a5yIk50IsGkga7b2KzPaPUjixtR+JX2gky6DcEJTbgkKFLRbzUqaGG3Pyy1O7H21IPaTUNLtuL
6JKYH+z/Gg4n4e1VZJt2UK5QgGWDg6RlOpQU2kYKhgPpGXAworyoDLkoUzL+gtcdUHGMaC4LmWSS
v6YBCgx0vkuijSVvUs3rymc2ZNzl96IK0XTJn2ekV+1b8h+Bk+CninNqOM6a6CH1stcvzUZcu4xc
zTlEEHIzRxuREBe2sUuyyDPy9wbxsSkpca4dfVXIS1iT34uMoz9qpJdhHu6gatB96OWXHuDjDMGf
UoSzIw2v4Jqx5bWTDC6OV9kfzo3R7ChG+ym/FiU41zpa8FGFAggEKBJJ5JdETAmKZ7YjdbqTT88l
gP+ZJ9IKA8uUv1b2ew25CHa3rm1w1SNfjoSnNu9LNu8IUR1u8wQB19F4cgg8okLo9W6TWTBcq0/F
YgeArEmpisZiM8OMbKzrWv/dWM2ajyPuwCTf5BR1xVsHUQfCicQel7MnEd+rsPS217kVw4rfo2bR
wtcG/CvV6n4g8AKzoJKxvhgvlLZAzLYFe2yxi2Mz77Po4+ce2zk9Zf17n+Oku6n2VrEYJfA6upvs
e25SetncS2SsueIb8r6OVsgGIj9JeP/52aro+Jw2dv/32cap1VeDIv1UpypDAuQc3Bd5X7qis+ze
6/6vX4ULytD1VHf781PPd3YEFFWHRYgd1EkfKqqSSpVyKzro9TO1YKC+Ocj40rXgQiY9G9UPi9KN
3A+pE2dMt/olgYSzIz++o6LKAPpl6wth8K3FmDhdAAmDaQylHly3kUI/KnbEhw6ljfDBzl8uWl+d
xUah0wOoWiMLsY2Ttq2x2JWlzDJr3a5e1r93u/vNxvIOrudV3vbzUsv+XHcRlR50tFQsYRGS/bdJ
3KdhTNKq0CQePeEh7u42G91fuavIffD//vxBv0TA/rONEOwClf7lpHUyvk6nsp2RxkwOordFF2Vt
BW+LxOXW7kXy6dDGiI23PMBZrPkqcokpoqImrLahIYgUllBrbgL4NZiW5e8l8S8yENBgEBrY+DEA
dSw5wQOS3wF7JfciB91F2oGYIaKvIER5CfuymlJAkVqox7GHj0bxHP4drNVF4YVzGt2Ak6CEo84L
HOe0Obn0QzX3I9Y8ttJj+wW0HHbmftKey+5hbq76hkZqtlvmhwg4lhGu8vw4BXQVrjVGYpV0iCtM
J9T7Jnjtyus2peELpeuFUjPM1uWiovi+CUN894Se66YS5Pz2GKN4XtzVtJdgLdoPypi5XBcy6tdS
fkHw9fwB+fZ+J0EpqDLwhXafHHpK9PqZXgPfipyHOp36CLKatwwX2tNnMS3sINIrgFno252EBc1k
SScdabBZ2dOfiTTf4Q6vKKntDR9Vlnx5CrkHNj/v3nMnxZbBNsno45ogK/49KbLRMGuI8E5eMq8v
0BH1x/QaixFh9ZqtlPnC487GAUxwLQg36KD9R5rM7PA8TBpzfgRXm6525eZ+U60OnMvtwx2Xtnf3
8+up52Y4nE045Lql2XD6/32/SpeDuXV04o6GpN7x93p3b+9Sb3O7Ojztt5+fV5dQ2efmU8IUlFsN
DXddPwk9c4R4PEKtwON7DykNIX4K8pRcH9TU5V1z7gr7/rST2NNOYxo0TQaPT9mTXXOLRNOnMA2T
GhRn6Pyqw2aCvzvL7zpspQuLe24yygwHWyoFXwj7VPh8ypIlGkaCOjHJPR5vdG/9GK52m849bKzN
6umdUbu2uxBvz872vz9V/Kpv15dRtl3BVIvg3vjPlntc3+y4TpZ7d7Xikzr+hS10Ntp9f57x7/NS
JdeteLbg1ddIomvdH73kmn4vm79q92yY7xYNtkk7pOUGjLqwtzJ6oOkJU1Aa9GS/OsXrRKssUm6G
9o9SX4XGTgHtjulFsmk45O0rPUAGAIl1W48bkHf6A11Pm+Z6FvyC7eulzpsTwNOWJk/TAn+5KBgo
tsnpFYahODtJIX9W9JMo0Ey6PTE4xqE6fCd5pX8r5iV2/Dyb9GRx2qQKoGUi1N6F3jWtaFJfsvha
erwoO3w2LcOVktkgSoIglk++b55W5TwqIlUQbJ1d6N7fp97txl1de95d4gWrC8josy8vCMZkgKqj
2yepSaH1Ixp4zLVpUMMu7/Ij+Sf36VzU7s8H5ix9QkhH/M+jToK8HCSqmfUo3UXLreO8xcbLUjxZ
oOMR+6ELtEjHWerdUFrh9OTP3b2z/DKBntKJCl8UErSxl/2aEZ+2xiUlq/aF9VLbwoUmgSjO0I46
JpUiFGpWY3Ujt/+Hs/PqjRtLw/QvIsAcbllJJVUp2ZIt3RB2W2LOmb9+n6MB1hJNFLE7PcCEbvgU
T/zCG2CDPijet7F0iCF8mOfpRi2uOu0hAMNsTDDbplt+E92b/ySJXMd4L0skNPxhr3v3gLYrnNJS
deXWWJtucWN/Or6Z3tV2ooD7Qh1AVIbN10o5p3h9rMX3i5G2Y8oqQmAIC0JY+jpSXed+JXfd/7Rz
KbtG/TWKiZiX5Ri2YWXcUkEj4qZayd1sekeam5fXezGQ+PwLZl1cMFiqlwuXa1GkQ45Cn55EyR0B
w54Utn/C4YB08vKgiw8Qkr2KjkIlmJHZmCXpmleXhKPEn+wMDQh+vhMNAEh/a2Mtpm8YW/3fwWbP
az4kjlzKBk11pdx4avZNCAfGGtLc+tPg07Tj/gMGkpJ4RmV6YxOUjnazvfzFizvq74+YxzCp40yT
aeVQ36oH2n0BmTnHt4d9YQ0rk7sIgqEnryDIDk39H+snswxsbMvhXgfe2Wye4x53wBwwwDOiFc1A
u8d764p7CkQUmSnF0kZZFb1fXuC/P2F2gDRfyDG1LLAozyYP9CYFC4N+Q3VQi1XDo+XJ/Tva7DYe
oykcgtQLTyNaeNV917mC9WYcvLcmiai0RLSFpytOk0hiKKc1PGXpCf9JTV9Z5sXvtvAjAvcNhUUR
v/TTxSHrYZYZFcRDWfSpkJrjKIm2zRi4a/zfxY8mnkFRFoi5NtcGoGmJYTYEqBPbiaYv/FQqS4gQ
J+1K2K+KO+ifl5cnAagiQgRQKr9+VJ7IkRPHxKfV9udZ+wluy92/wa5Wj2/y0d24tMy+xXdXD1c3
wWHl3VucT5gNlo6Z1L+heFuO6DgJsgnwEMoAWOExm2i4QcrCWefyEV1ANfG6fsgmGeTlzuwqTmUf
QYCUNIO2BwWeOrxlw/rqr8ujLEzml1FmsXecSGBvJ3HdOk98DrkaTaDLQyxd6V/GmO1CpYfkVIac
PiMQrWVyw3pM0P/DGSHYUS7OCJxw6fl/fzTBuyk2og/CkGueVUA5SFLVwPZnzG4RIq9DAfkUSiNJ
vLv8gYsr9Wmk2ffZ04DKSs9KyeMrHDoq9TFcMCzULw+zkHd++aDZK+UbWg/R4H+68kQBA3k85f6I
ylcZbyiMrr7FC0f6y4Czl6otAq1XCNBPFp9DmRFSWIFVKUHt6qMoAsbZmWYoZJoQFyfSs2bbMINm
jysJiE3yeJBYdH5T9RWgJpkh4BfYr2+ibbI+7uKc4umNVCzwSPC6X++SYdSAtYXGx8vv0yOVnR96
+MPGP9dDI+lQmN/BrNanRLd4rrUjSqzNsM2jX1j4KFK7RyXp8hovRfLIRv/9QbO3wxqQmbFiHP7i
6fw/oRA0wOnrAVsJ5Q3wip7mZk7TwLO6jegeCTCEmku7HokAUwNuVn3j31UjC4kH+hlW8XT5Jy6V
XfCYw+VWpBvYDogr5dOjkoaFYsR2iJUDd193DWYsQ7k03oHuQOmLDtKH5wj9jsvjLp4yRG7YJ45i
/yNl4betardlxH2YCiNpfEgfaIit4uDFr/9nJ8IkBAePbS5mJl+/DiVcya7SBI6FddPmvGYHv7u/
/CWL54qkUQUJ6xiGMdvsapHIcllRt2rsJy5DdAd0OrqUr/uiXLkElwJ6rr+/Y83upikZS6lPcvTI
U1hB9Rnuqm8aKH8KlItwGkloLiEN3WUp4Qg0TXqOVvh8+YNXf8Xs6opCU0vHCdns+t1Tr4fuWvQd
e6QHNj6PwZsKoe5GpnEGJsG3V/bN4oJS0KbULNtg8me3WIACU0V3HpW79hrsopRcrxJql2J6oluh
8EjWJHxev26awRodIwnhuKX9E58mQkzruQbkJ1Uo1WW03HYWAof9g2hbwca8PL2L++nv6HN8N8aQ
hlF31F41Ce45BszaWcsA37yt82QW70sb0SY2ronc5GwhCw0GpdLFEwjos+Xua/d4lHY4KtMn2H27
6n/c/Ln8aYuHnkIkyG4N05p5uWz0/a7DPik79cOOarIZPqP4Bkb08ihLWwSjFpQzhT4DscrX5cM9
vUzjDCtcohPeORBKKNRdHmJp4j4PMbtW2gJ7pKlQ0hMpbUz3qDE4euF5qDIB2JBoKq6VqZfQ22hO
/P2qWZxMJ8KUMpm1uvm5v9tTZnTftHb/dr/bXCPci4LvvRa5N2vl6oUQmVEhdwsPPBpKsx1ikb2b
qSyn4iWHMw8Utih25Jaxp7qr2gXLs/p3sPnZLgGb1gWQePFUsnJEfFd4LQrwD7C3TYKrd7Mmb7Ly
gR/l+k/Pn5kqEQifmtu7CQ+BfWXbAD2Kg46sUwYKFv3EyzvnI0mbv0j4JlGIh75L3jH7SEknDYgm
QIiIHHB1T9viHkDYJmg2jbdFVllu3fC+eNQDqmCCeK/6Kzfo0iHE0wvJZN5EikKzH8ANmlpVwu3t
gWECxGiGO4E6W68ULC4n+itg+2FZoJr29RwOWa1ok9ON3zVayxvcfL5/f+zc+3Djbm4Dl/208mFL
rRXo0H8HnB2R2DM7zwOVhnbeGcbb/oiE3/a/3Y/TDomj1jVW0vEl+eEv482iu7avmmKIRB1ePmxf
fx8P0Q93t9lkm/eVe3Nxk2KkTnFWNklYZ3Ht6CVVN9V1LFyPMypIYMDIVIPkQO151YJoqcJjoDAg
ywq8C1hGs4hwbFNFbxo9PoHeE6ZboBKoCoPxRaOW41g65wL4bX5EnBFAIEW2Ya0XuLRzqDxgPadi
QfKPEIwXt2Mbm9zgWDHFIx5X6hMYmxh+A50EMtpKXStMLz26n0ecLWU+euhxd7SRRLoCBCN5CKwH
YrgQPOzlC2BxJLyrdVslSaFw+PVUSI0dTl4wRYJcDjsDoC9ps0CorOmCLIZp2qeRZschkVNziLwm
Ep4iqMXl6Tv0B1DTApSdocCS/MLxWfTLJeckRYDU1jLppdoOB18YOTv8ixvv67faedbGvQF/7HkE
hXA2N3fH/eHtv9PhdrczNgiPbW/WYlNxqcyv189DzmI3KBN6OCRGfKIZSDqjdO9ExeDDSS7YOKhj
Cduuyyu6dDo/Dzl7I1Fzi+vOItst89sufSV3AqpI6QUEW7ZWNVg8nNylCg+HDpxkDuygd9IAMNbp
1Qh8hDXBAtom6q73EZdMyz0nhSqCBraxREh3SOKtgJtJGUpDYCQufzcGg4uT/ffHzCY7MNWykGxE
VPEMEbYXkey7eqqD1XtE/I2UO0VSMt92cXEFZt4s8EcNvV1Y/Db9/VC8Di9CNtdAnTttIzfERoBH
COsxNmI0AWVHlgOpKLf5r2gfdPMFkRtAdPkO3ZGoypHkfewyhHraQ1FRBgq+E5An2Dkkabz3hj8K
Uslh/NCp1U5DQ+uY2FcEaw3a0PZ4EKwWfbqrte8kbaal7eB0VXLp2qN/LzfKzsjOTle7pQpCt9z1
5VsYEe9IlGkQ10XNk68R2PhaMbeTYdJnlrGF0NzgXvy/ct79qiQLzYJ3s30wTesn7pjm0Lygm7y1
q0fGEugX2aJ9RQErjUeXTBvDE9rkRn20e8uFSkrVVU0fSYsF3n6s1KOCwFqaMSPmNYibbV6ex3o3
ACoEA2M216nz0MDpQgCkLrIt5UwKLaVZbrQCc+a03Baevc28Y4VQ+NCnV+1Aqk/3R6AIlfcCtk0n
d1t/jPaqyh+JvpXs1HtrCq+UBlVLbdoDQfE07ZpaCbrJEFRKBRAo6Do1iuAFUNFARXYwiLX9nWyb
N2UFLNwat5UEeyx7M8Y/dGG6LtyPps5bPBUSar8V+Bb1GmOlTQX8TgKiCFsPsgBJ7KBc6VKy7zME
nKX+t9L176ISEQTvPQNzTed96raoy6Rqd6Mm0a5GpEMd9OOfodnyZGGiuCcB0C1IfW9y9657P1PT
2w4oO6wcg6V8g9uct9Ih1LHM2ets9ZOmdraanLqfgPUlxIDMTTpeV3DnIHglrgzTLEYFF98i19J/
ON8vj78Y9tDkwyAJxS/uhNn4diwrtRPJMR2Za3EKveotRHS58UTVzaPHRrMeAdaxE/ykLPf3NLKp
EWSFtZnQt3DYbzIQ7fU+tnjK5nfxx5wg1mNgizd7VNus0CoFbs136eq8vTM337+Lmv59eLp/OV1v
/gxAiVfWYulxpbZukPmRYkJ0/frg5InUJH03IkDmXRcVbDQIJdeQVK1oRWJi6c7/PNDszsf3cwxL
B8UWiuCkRpn0xLXPSwNxhlbq5QVeUsIxEL8DLqnq1OjmIYMBqDC0QImLwYiI0piy5Yjt1cED/c6g
4vTRbWMhdyDCVgZfelA/D65+nVJPrYbKzEgX0mTr+deTt1HvjCfoS2O3b5otXMzLAy4t4efxZrvZ
8/u4YbOjhYO0ZX2GesRkb4h118sfS4sID1pTQfAxsXNIpqpmaAxNJow4TAnCa/gpRAw6+jtOL3hN
FTBzjCwogSaI9cFcDQXGuX1ljomo4BRe/nBt6R6Bn03tGoEvgIWzuNtpFBYSx+dTK1/3mb/PrYL7
4r9SsX9MgKVr9OpMcsTeP1d9c5ukyrc+Kk5WUKBdHm7U9jga6VUACLwy6mstKI7g5++UCrjM+Jor
1RUNJ0IgxccNxkuPmScdgYfLZfAjTBH6Nl6DpgP+sWqPtbiBeKfJJBwuqA+A2qcM2yh4ULI+jU8D
29SCsyEsIUg6sefcUEkTcBrIwavNgMV9hF6+DLdRs0HAfd23EYlUqI1yePJTKI7SDb7bXASTdT8W
Py4v3FJCLbqIJvkKJZL5B8ZJavb+FGYnywYARbsf4W/BzlhrIS7tD0w30X4DqYjs+fwkalgkaDW1
GF0O97hRCt+DFN/xy1+zhPYyPg8zO4D4QBQZmjmIYfYalljaTasjDQ/xeLDK29y77SYF/X5VcxsF
CURA+L4wAOgshHYbN8fRQfvJxO8LZKOSyj+zRK6qw64dYijj76r0UOneh+9HG1r7EKe0qijv9Mo+
CfuQom1/9IpFgOZv5REDlDK67XjTTG7whtMZPGpVtp9A/qSjs7n85UtZ5+cPn+0YM1PKTOkK3nGL
GOo58Y4DFXz4Wg7xiOm/EvlcHvBjxWYPJKuJiBoatqrAg872aE8w548VhfSq2EfDi5K+BKMJwzcG
4Pwi4IzFM3YIkmZuBMM4AVZXGtkV9pMiu7Fe89p/VOHN5vkvuLR0HlrlVUVfU7eKo5o/hyoojLSA
/WfegGgTvEAnDc6gvDAnFCS9DzmCt8IMt0782mTmTWx2+7jSoUxd67CNNBhhuITAc2+3+vfq3ZGv
OcNacdsnj0qnwjSEhVH8RHClAN5nB/WWellmfC87UC6NfJPj9qIjDY41fNC6tnk1ys+DKR+NMad6
WEMfBhpt2SdZvyoSf6N4wbXPN8pytm+NBl72mgzT0h1rUkjhxbRoEmof6dWny0hLU4VQ3iJAqHdE
nyEiajhG4cZYb9CR8KONDTkOVsq+vZ2Cw/iEkDhK2WFHi+oXzxCcMOcaBVcTdS5zT2SbZ67RbBOy
idvRh1oCpslV16RC1IVAyjRpzakKEabGe/V1n7SqjJ9GOeXf1Qf1Wt0k9+a1tjVu+kOwxyX1MO7j
+9vkKnypbrHh2Er7y9t0SS0TEQ7adPAWKF3Oey6TbEleUFGXLZzfUYUTqe6m+e86JNjF2wDLxcom
ZamfbIs2JV2n1sEdQSnuPVhPrVduUjYIHoxbs0NBoJQPDvUrozg1Dls7+V1Gzj4JvCt//NM7sG69
nRQ2G+N5bKW95mW7yx+zcIki2wzURKih0/mYHTkLSdoqUbndQEiAIIChmJZrJd6FF4+cEYFKIdfN
XT0LDk21bodJrq1bwgSSRTpVmNbT/sYfWfTnJmEltIZgNcTtNL9LcIw38YsjiABp8nWPaE7bRYmM
5pkZkwL0v8yJioADgUnTb5xOPhcpDSyTt9COUGwx7+KWZCuacFvU9jUqFH5bUOEvDvGI1qF0L+jA
vvUsKsNEmMg8UoCjhmJowyYmcM8RAdf0lBjlVUHSTQm4M3Am9DrYYho816K+Cjtzn7bvYGvUmPCE
aypEMqmAs4uABflbHWrnAXStHUAFDJAu8TBh6HuOH3KGSbtKaVg6RCB9HFxDHGSF5kd/yoNCyTwt
OVVAT8cbUzbPmn8jxF2ds44isxVKWOOE8Ixfxqw5KeFjAmgPEAh9yJtcNpBjGd3efJkAqPZ9temi
V9Xa+3GBGEpH26c/YoRGgwbLo/SIbfCpSKc7rxk21dTuYwMhvJwMXqIa1Spu7x2j+tYc3xwdozCw
ZVO3qSJ/F7dUVo1734LLjNT6PSaLU7areCQz9KKLe/jrtmDqbodcJY/HcGz4Q8Sna/ey8R6hKzBa
LRMcboV/UQtpVRi0RMGxbx0Xz978rWfGJSXBKtDYJfgI8sdMZQv05NmGZacN6AYHykYQPoDxlNmd
XQS7drJ3FuZkCuUkpS6uxykiqYWjq+x1+SQbLSWEcWsF/0F6+C77hlua0kpUAh5haX9/Wr5ZLVHO
ukSfRrLs5xRBu1dUtF3NRaiI/0xRKc+Ojvtaur8dl//sjta+26fuHf8sVNfdg3SMt+YPGKXuH0Dn
brUXfLfUxaPLlXfZ/bgbtih1uPXmrsT19jtryF+/q5fm3jhZ+9/8d2bxLthCPNqifu8GW8Q4aWb4
h/862EjpprtBDu5tcN+Gq4m/P6Dy/n1w729vX46Pg/sffACbrsf9I/pSj48N/xVf5X3k7k7h5hAe
Ho/0RdRjvf9huofNte2+/AJVuGFHuU+B+/7+zK9GJMWN3F+Ckwfl3f1FB8X9prrXt+5J2by8vHS7
4F0+QtzLI/f+R71VNj843G7GX/Iebj0cE32LFoKr8gfJbrwvIJ6NV8FOOgKrdv1tsokOSKK46uE5
32Gr6v58zV15023FBEMi3zrbP39unh9uxDTXzE+5UVxKurSO3Ofn54c/78nmVdu+NtvtzZ/6B9oA
O/K2nXwjBsr4y9skG0jHaztj8VyLSihNC+g7/7R7Q9oFea/zpCNYg7QEvOTcBcOCkR+C++azIW+z
fYBT7aOPmhAmoRh8INSLC3J26B54ri4/MEvlGBp7pOmqTg+FxunXi1jxzFFqekc6g77e8VxunfFW
Q0Wlvm9qhGaghgXdrSNDbQp/6FG7NdXQlbVoL+XPPdGXd69E8rbWq01ur4HoPpAL80cChgO2kmDp
uANnj0QV5r2alNyBxc/O2PGAO8jCbM4+IMtH5eRXt2Oyc3ZoLwwQMLZmtEt+K4dSbLBpU7jyFpFD
/v1Lde2rW2VXuS+V+B/93bdvYjuyUd+D3XtxZgm2aFfU03Z6uTy7Cym7KfBCgBa4x6l6fZ1cuy5C
lXJycpLqHYoM9GnQPKEfjYAFHN7LYy3VXb4MNsuEIi5lLcm14q7Q/kjenac/+JAIYu/dG6976W40
dq1TbWhJxcZhZeilTQ0oVrVwJ8MM7AO19SlO9UfPa7JYzU6O/2joTyinNsqvMn8SXom47MKathBE
iXCPWBl4KXYBsC9ja2LRb5x7hxv9NFS60ScnHmsaYY15JlWnEAI7O64O+AOjeL4y5OKaAumhbqcD
w53XL+MsgWpoJeZt4guhNmjmYJmkxLmuiqPiocdFBknoRPae62Qj5XUBujRCTj8EcYTMxyoAaPEH
UU4lPcBEGHza100m1VqSVJ4Kn7XeYbcifIXI6QmKkI2wsPxa+X6xZ/85lEDgZCS1Fdpksz2tSBQS
nQzCHIkZSFD4U7DY4LLAlaD5ICKwAj0RFCbATV4eeikYJuP9vyPPNridVIVV+0p2wgAMD1LQcbhP
Xh5ioThCNY+QC7g6FkRz3LMfmFPgBWUm5pJAOCyeEJhZJeQurBi7FaFbQa4mlxZ//9NxmZSkMSSD
CinlUWIXpJ5At4LUEuS/8unyFy2OBd+PrcEOYbyvY9VGVQVqqsYnknMhkoU2nDO8CvCiJPpXlwdT
F8pYeLtzKnSmjyLBbDRUh5C1EFg0b6CvFhsurXhDR0kIXT7ibfVVBfdHN0t4lCLNRtzpdoPkanZ2
BVvYGK7N7i3H1RxrdR9aCHa89CTt+GxH6HhP1225xon8uJpm25lfLDzKPkgxH23pT2sxyJrnp54N
NxrWtoqzBm45Wx0NKBFHf+zm0KT5RiIitU9UIFcmbGl5Pg8v9vyn4dGqoIoa5uVdi4EHSniP6Wt6
RoemgiHiNncOqeej8xQ8xn/KEwnKfXVgjxzyu+mtP9o3EUpeDU2p/49r9cukzIICOfdyP1bl5JQN
t0P64T3ihw8koMICFb9Tx6CKs5qILrwiX0YVm+vTXCgd0OS8Ai7aoPujjsfU+dlIIlN7TBivGp9g
zGjxfVdeXV6ExTVA48AWnA5S7dkF2vtDoRWRXtyp1tZ7xqBXEW6SSIwd8mZlZpfCLfgUhALEf7qA
VX39RpKQMvBKQDjS1c35Ltn6rltcnX68gIsTmrhr4ebCfWYzCjVYUIxEILOFzFTM2cOAdghdn6p5
4F0Q1UFdO16ewSV/Ukg+Ml1+jTcRyOTXzxq7sqBjbxenMKDpUpuuFqG0SHaIYecxDJXr3P8lPGyd
tt6AoGwUbeMVSOQ4IN3TmFKaszfT2z78fvl3ffSaZqcb4Iqui6eaCsc82kbJFqkkO8DIrtF21fRG
PxtIlmsogevJV/DM3dcoTje4F5yHkEQlKfdR99YOD5K8MYL9AIG2ZxO0oBGC4S5SHpsQkTPnva//
GMbBrHcJxMAQZyAhL9so9Iafh3SbkHyat96PGNpmgfVzcWzVu2oiSw2eUh8VWwQl1K0XonQab6Ti
Xp0Q0e3eSgQlx+KbZ1iu3Xo8DhuLAC5DnFkhK/ogT1Gb2pbhL7XjMKL0eRSaVLCVpWzjeN+qwifp
XqtELGSyNlUXi8ceixvjA+n56VTWoyUraYFuucIe0rP3wVO2AUWFODK3WffspS04QIyS0mmnYEyD
a54ZP4wIY60sJTvon5XkiCq8mkAB573SFAf3oRGMpFF+GFGuFTKgKpGWEGKLni+PtQSVszGsFE1Z
uhfOnJkRI0ocDA7MDHpbDOA/9r6zqdpmwxXIA0oZrgOeUBxC/anLdxEgzKF/qdYQKx9w/3++mUuJ
8BbdG3K0r6eq9qmiGoMGi2jQEA3jo4NfVRoCQhmVrY2yBd7KU11uY6CfojEVmSEu2uqx3+GjTi7c
nM3oVqKnH9OO8BCb9dE1SuryKpjiX5LSPCfpN7/wz7FcnSBEmdn52WpXroaPAOPfjwC0TReIUvbc
vEjS0r4LtZDOFnqUbTHstGobFSRyxiasq01bUvmRr00UxRL13avqG+6prJeQxFIeJMT8pMbcphmk
6PERpU4dU7eKYyVQYSbdzvrVQM6p1m3YrD4INehwGDFr+bhTFezjUYZKUHWdfhXy2QK7AXKtL6N9
gOmZTxhSFd4uyN7iguIKpnzmdCC+PvfDfRIN2zTiF8b5Xmo0129+GiiLhIl2owThTR5mm0neq5Cw
k/Z3ig9uikqaaXB7tL+14r/I2k4ivEk1dxjQTUQPadvrKdK01GpixNKKYZOrLzL6XlUKpxqf4uHK
Q3FG6CN2zlvWZ1tFgSnBKddQltQ9tMusYgUVsBCsIe2hKXRSCHWpxH7dXlUkl44fqQGyMCKA/x8D
j858utpUFTnBfA9gkeeo1LB1BxvbryPlDf9/Z/c4wSqHCaPg6UDHQzi8EcOTKcgq4OLsjPLv8Ofy
SV542m0aKEKgxRL6JeJy+3R5+WYtj6HtpCdJ2urRjxS3PNGKrEjEgv0qg30p/CWMoGlMLsodNb83
KltKIHIJ1PvZPpy1LRQFV/Nd302fHh9BEh+uu1f8COvff8qb5zV66EJ6BDwaqyO6LhYd+dly9qFV
m9ZAe67bdsF2ajZJsTWKay3c223jylO8axXQkxTPBdJtMotD3iGtm1gHTb9P1UNj/6knql+UKsga
o+7DWK4e+62v9bsySXf07QTqzGK1cE0+2pOJ5JuQgQ+NAdTcd93Itg2aR233Paq/2ykYNHTq/NZy
sRtIs+cU7Te4U+j8gssVBu0onykyYmmInLbWwzhIV1nTHDLuVilW9i3kU+KJ/0bUtZuT0b1GE/q1
hvRL4GmDWj5KdXfTTeVdToV6QPa4lCchdlnWAman7QpVZxZePfTc2G1uyz9L8Vs+COlPbpzEz1bi
yMXg7vMKzHZbH+R5YFTIWN2cJffu6B8o3G3vT6Z72uyunpXjGmZWFUs6P1dIARHiwB0x2HRft3ei
VEoySZPArBvuT+rM34/55ni4nw4odf3avL//WVPPWrgzSMFJWbFCB6ow7wHbaY4Rvc5J1tUzi197
b0jzCpBquCrGsHB2GYrCJIB8nRbRLKZkY6IUqiTRSXhnZCAZBxqenmrfCI3fvLW2AdgXimk8A+jM
ZsaAwG68lwM0js/EmJaQRPLfL98nS/5y/ChY5hbIfTSKZjdZ4Ve+46vKh6FY0aO5UryrNdLb9gY5
5mw65wGtFrzOoUpEziFjx+M4oHLOOkT/axrUClqv+VpR5iMIm22ELz9LzOWney5uwC5nIfARomhP
R5QLAMM5sB+1/mfY3+Xxtgj3ZXjrqtJxRPFBForyrsabKMHE2yTjg464fCv99j3UX7W1QGapNOnY
kMToZIGtI1P4+vOcXmpjBxPuk5/Z+0FPMKFMr6S03/IOW7GBiLV87MAQ8RZU5YCI85pd14c7xj8T
9PcXfBzdTxNUyI095MBeTqbT7AtUmsck3RL/H43GQNRyH8bJh1Q9UK79VNHxc57ysNz5lLO4noQz
KH4LoPOQclb1N5uXPnV+V/5PIfzpmeHZxtnHNSuka+m3Sx1AAmMFcLVUqXBIWCCJCS91xRCP7KdP
GLAeqJoePYXKfhJkGFB8CU4EqI+LKziB7fSgowm6Wl8UizOfus/jzt6VySmNSTFxtgOPj4E0FAB6
Njzc6B2G2XnqN5eP2BIL+ct3zm7RSSdjK5V8/C6UAL+nh8d7c+vuXm43SI5dBYeHdmXAJZWfLwPO
k+RckW00+iFQKtdeAJeiV7aZ8WGYPCjN0VEozjWoEnf+gNHvU6Toj405bW3Lh/ku7SSQvEb8UE2o
qPiUtfzsBm1YIbk81VRL/OddNLxDRgHXJhR60ZAUngMmrVYHyim7ywD0JkKglE512UXf8e2gFT/G
3xT1j8FhjBwbNFNzSIFpUazYwF06xhUe7NK2bW4xa9/W7VrmvLzoWDiR8IE9UGdzEhW6FetG9wHi
BJdM80L4SyBc8r+sp1/TaVh6O1mEvwPOLtaxqFvN66lia/K7pOjCAsOBdD4m0qZWAxda6YS8rKVj
S/wkdZZb2BImI3ga94iuguv8JdRnhdCtcE65vCOXqhtfftvsdg1GTzezkcmAYoT3g5BGrpIRWNlN
biJljTrrCYITl9dIxZNVkVDEzxALfhAPI7Kyl3+OmPp/z+PfmZpdplGUd5bWN/GpGQMUmZ+Apwjo
ZyWvfPbS+/tpReaGQ0k+JXbYRNROuK8J5CDfISovjGUwLlvVsViKnZlkGw0xGDgqIc3X683sNK8y
9EzIiAlxOvh3R/et2xze4sObYPhurrydR1d2zf5PXyg7fhl4dr/FQdwkrcrAzhW+Sq/wfhDFo1vu
XR2O2tV+co9v6kt8cG7TzXiPc9pJ3t9iO+BuyFg2D5PFr2o34e81Y6klHBNtCNEiAABm0ff4OiFN
Z6O+qCO1O5XATtR+G1nKf+oIkqEzniNTc7O0uY8nbSMLsIXx2krDzkZktKJ4XAf+gRrkzulvq/Kb
ELJog/EqBlNTTFgn+f0zbrfhlL77WAGbuP9OqN+rzkGRpU3Bm2c2vzzT3l/euIt3Ch7flOOEWOec
yqlPelRiw/gRO9E5c/xbZNHZvQh6CYAO1d3L4y1pv0DkEqgmg6ruPyZ0HfCj0K6n9ETfw9ceJm8f
ly56/bb2DCBkeFPXyKpLFKPPI85JpE1YRbrSdKnottRquxsN88qm4OIhxF7jMxTb3s+obrdyrJ0t
73eqeFtK7e6knSonPqSKhENOdS2nzUPRUn70nuqo2LedciD0zZxrAY80pvbWrqRbyM1KSilzdG5S
Wn4KRdfS55HS602lA2GgMUBGn/B2dTwfyYMWOO4IK6nel/mDgrI3lwbUYbIHlwiWf7QLzkGRHuI8
vNYpAQhTumTKD4LLPOTyLe6fx8SLgFk1aFlbjOjrrB0Bndnf1J6+KcdsZ1UQjjAK8BVtG0YdIppP
k6Fubbsm0xOq194htM6l9iQlkGjILQVj0evKa9l+RdA+tV5L/XVE9CRFqMvWDnZIJuq9+8k7QOaV
d/8DQvX1IgXxIMvk62AxUKmaHfy0081W8syP/Qjkzce9wZyewKoqFQIf50g++Paxyd9LJPdIJI3p
gT995Uf8eyb4DZScqa1y75HpfD3kcp+VadOWOT2PQ6QKoSw0AXnlkuE1gTO75qqmieDpn29mHL4W
2DRXy9fxcieXIxLk+CSsvnzaXdgC7cVDS/f8A0NF6NriVwTFK4NCEba/igxLeXpjaYMNzqELbapY
T8I5RLwEEDMp11Gb/hCoqf2NlSRXSGIb0P14sikmSahRJgJMDaPR9NYwD//e3UwfEQrVfU0DxDgL
UxS5tROae9yRrfAeGCx/L3QoaESrzUZOpR0I+tCy91h+rdwt/77CX0eexStt4ih5m0CMDZClp9F7
LdyOJdSfPYOQUHkaMCUS7UPh2CXc0oYOJ44Ue68mPwqRaOHbc/knLW6lT3Mx20paVeHNEcJc8Mad
JrhnJT1EbHOwZ0DP9h2t+8vjLVyvYgpsTZfhInOdz85PFNWm548wdoNmFzvbMrlNzXtyEVwBffW+
tx/a5n1lSPFH/rN90V5jTVVH8Aq+bt/AHwcj87jRucwsh0kVwgvym9dvWG8Dbzr439peeQLgeXnk
hayEj9VVZARVHkIkQb6OTJ0qrYu0Vk9Rn23ykWSvT3cFDMMU0ZPE0V+EqUdGIVczxmOEOQDrrVfX
HejjikJUksUxRtnaNoowi6C7PXVb1VSvaylfWRax8f6ZIsNRUUihKMTr9/WHDtaksiqIfejqg+CG
wz+fXglKu2ElDl3I6pkSE8teE1UkC32IryP1vp6kLY5vJ80+EhZzd1E75MHhIKo99fGzjdqg31+X
aw/74k63GNxC2hFdltknFnGfJ6WP3B+1cx9H+3hX3BTxkbo5rLa1ZvjifP4dbF6GwoMlKscIsEbR
HvBOA5oXlAfP/wWt4fIWW55PGJF8EI8BpMCv81lYfjN6AWqMYX6jqFs8TIpiW4BPrY7CY8beYsZF
rpOvFUeWphPmPXwnQeSCGvp13MHwgd4GQCCQwPZp5eHdJWRB0RP4MACR7vP04f/jUz8POds6HrJ8
oyJRrwLNDPsVtzmLT+RhcfTrysb6Q3+DwUZEWOB6vTL20hPIc0ROK3auOtcPNgOo22bOtSVSufKp
lXeGf4jaB+t2Ini5buOnRpcQ8N9O3Rllu5XRl26wz6PPFtnxpsQPDGE2Dlb6Z3cXUjp1p0cLn8b/
9NCNfw7RDuPFlVHFnzq/FDTRfSG/AuEw5w4GWVLmTumnd/2Apl2rb62wdYsYW8s2dOt4OHo1LKfu
2q6mfT/VELvlleBfrOilXzD77jhVYmCjA8YhoKBL9Vh01xJWbzwXgx+esU65/MX/NkPol3764Nnb
JHd4lIwZWJJOOhv5NXt5Fey0dDFoiEXw/qG6xX76emwoAutBbhA+Su1BI2qD+1ljmhZa5gap7cuf
szx7f8eafY6uxJ0XmMwekrnMHOwMgKSQ55HEWEWnLUU2mJvSqkW1FdvU2RsbZlbqOxKRjWBnT71+
mMp4SxVbMOgvf9VC/4JV+jTU7OYJotJp9AJ8rA9hdNpRAxtHUfvCIjZrduNEB/VnMd5N5S3oBmWj
FTs52oXdRsKActqmR8f8pj/mVrvyuxZXVudf1AVIV+cgncDTUnArRJUf3aK3Ln0qaUHgttKaa0Xd
heoDU4DsiGER0tBQmd2ElADDutDM7GTkuMu1wc4YS2xBaBxT4UNj8eS00iakbxmnLW532XY6Kf6z
5dzpZbiLm/pmoJ+d4SE5Vta2tnbGMO1i/5uc5xvUd128rCQJtEuM+1UPGy4lfse0UyVoHTHPbdFP
H+OrAb9SzDIGzONivb0B01nmOGdm03Z0drIxkq/G+6DfN8IBV6vptys3UUGDzoNkkKpCejFtoFNm
5c5qJVd51RuIC4Htat3tZB6U6U9TSihUkQUO9k6JYHfU/XF0xk3xfzg7r+XGsaxLPxEi4M0tAHoj
UhKVmbpBZGZJ8N7j6eeDZuZvicURY/qmu8t0gjg4Zp+1l2l+UK5glDXZsgk51n/tK2khogoUgvyE
HzaOCnZcTc4cptJr7c+yGufUZ4MeSoLErbD8pUDgKhcUTEgVN5V/hKcs3hT0YRRZd1tsIlTIclyc
49BbJgxkHtdkoR8hdnrpOebPYe9bTzkEcfNkZG1uK1yOu0Yg5IoU2AhOD44XtG7ws6xFmvUmQc3y
CD3UWlfEgkJ6IOso3sRiuywsJIz+u+m/jj5aDe2gttTF6SWhoap5eNqcFYKWsSGiZeAEyrgo5e5H
pBdrOLULQ4/vtIQ/nLT/tel+mlxXhVKEpLoIQvzrm7wjbNmJ8eBAqF56+jEb9CXEXQRDEXnOFQQK
Tr1FSxTFSIYU2bTEbGUB6Z/B1pIuufI2W17ivhOhMhpDf52RNcYFeqFpwyKgiWv7Q4cukV5rD1So
vMUyV8b4oiiCXeJAzT4/R1XjOR16h0wFjzKtbUcEctsgY5pTXblF/ClCy5kjGOhmBKT0SdKCPJBF
QopaQMTrTNwiDUsYybcqxjtlwYfvxf97rIxrqlggC82oR9H00UudRSSiQ0O1tOlBPD+TYmgLztzJ
f6Ope/r7dmrsGQo0VgRz2pV9WT/tdruflv0TCDG2X87rJ8c5Hhfr87m177L65A/mz3c/9ursqdO2
KqD7UyqKq5nUYKZHw3+1JGapyMGA1iXJDo34FohsChn34q1q7osi3ESDvsOTGPjNMMafgiweAhJp
gfclqVrM/ODE5BN22MII3ZOq/ppTC61+NyS0Dx1vem7HXwRccKlRy12drNvxwDyZKpdWvhYtoNFJ
BDDTjjdWgrRMo+UkbcVqrcaPUdJtC1XiTpQty6w41ho4h+TDehGJ0ZwvQ2Qf5/0vnTw4fnEEadjr
9BW0U1xpwlZ4kMDJ0vosl+tY9hcaBHDer2NBJix/NN9yRyThqyDvEegF5GFihOO5nUTq0CIhJEHf
KeYazAyrGYw4Q35vlZ9JIuwMEhsTVxEXRu4S7pEMS85zLk5gk1iRpNAl+Qt9ICAX7VylXAhdpb1D
aQpQhxcWlEq884Xxbb5okY8nLGp/ZSA4kl3aiLJMI3CjJS8NQrYxAsdlj6qKt9TfsiqJpevxQwCP
q158/bFSQqcI7FTyV7H+mFgYjqD6JBeR1NmkTBx8Na14LaXcIbd1uaje9Ows1S/48HrintwHyTil
cwPVW2W9Y3rzv4bLY8qkkMedAu47QBCsqpNcbwQo+oGQ8lfyYrK8BR2mWZ8vlbMnyDL0d56QMIpO
SA9bW2q8yLCLyzWdADN3OXDQlxu0v4gv1jSoVsHjnCAZY5HQmv+oGkA9UFBBBnLV2IOauZUsnpsY
Wkc5urUQb0w13qLWCQOEeZdyIQ4PaXr2BrK+cVbi4uh5j8qw5+09bKHmv1d00jnFsl+meiRttlF/
QeNaF9iAqepFYtwHVVrLjbxsau10twN6Eyn8zyGNqcnXUg9jhr6WrAIi3jno7AaNYW03hZ3xsaCi
BE7xEtQQ2SHU2wWW8PfK95vV3/9s48a1M02nCAJ4KabHEpLL4r3q3wmVZu5hFHq3IrldkyFvUSAn
S1BnZ8jtU5s5iKJeFjxoF3C/fU7FYGoWAimMCW5ZViEvWJGsAp+scPJmdKlm1QIZ6mTq0IDDpS0b
2mVfnhXQ1PnLjVa6Gon4FETjzo3iRkN85kTie4uOeHbAvSqdzLS1IBlxbzUC2OhOLKNy34RwkAlI
9n8midvEC/XeZflmbUj2DgU/stx/2ReFHgKUSWXnnaoFpKm8mGlsXFfvkslu+Pryep+edFWH+3rb
TVr6v633Co5QGsdtOm6o6ECmrZ68jtJurAJtYGRX5I4yBN+X5zdxAdh6COnpymHh9nUmtGmQmkNE
GVwhmUXgBxmRlUbbAEARBRupQt8/7+bF4z/P+8AbP808xYAZnysR4pELLY5T+HwP/f5wcv/Xsfnp
CVdzW6hMXc+FKd5DNaWwXDSpgzsYqZpI4jJlzp6nUdRLZ42Sj1wlvy9OJi0QDYtzX81XcbrtgQaC
5LnVnbB79aXWsfR30dGtjkh3YrGp7vzhkBDPqLAdFDLH218/TP+UgDmlFB2kkFZQxTlGFQ5/xNA3
WGg6Ve4dAMlKBKhxdUE6ynY2OGQ+mzR2CprcOr+r88YVXZI5yp6NnT0ODlvaK0cNnhO7KMoyGjhy
X24iv13lkryaf0FUKAuqsIrDlrq0DouFaUgLJtWc8nJ/75jH77vxvSpLykoxxG7IMRpWa7vQ5TXc
iUUtiG4SKNsWTImegIHmBw84mGORQmdBe4cBdqhV8rf451WFK/FCi7J143G2iveaqjdcJudFRVwf
ljTscR+S009zTJ3aBBdPTJTg4JPejSk5zgqEwM9uP0QVw0fSiRlu1cBJ8UVjoCkivp/ltzYQFdgJ
LvTs/HUNXia5L/l6BnipxnbOBtIfWFSBtLlrvnijo44YY6buYy+G8uoauYRQlcHMbKIHcxS2pkxs
sa4TCVtgevgbGSHqoWLZhBptCnEtZtnqLz3ifS4ru7oi7DbDhV761U6ZreZrv3gwy63QHvxQ3sXR
NpB3kfwaUKt9Pzi3tgCa3QjwoDcjkZn/+afPY+oe3gxWluznCPh2C3IDsQLbpe+fcus8RRKifpgt
KfI18Vk3PTNTYrYB2lvUml4d/cZvaY4mbvPhmAXv3z/u5kt9etzVRp4aluCLJsRcwlQgUaTtAQLF
f+Nzz+dGoiGSnoVFj3Y1drmQ5kFcIMzkTkAWDi6IydLgMoWP5AQhnft9gwUMZzd+n37SncjSQJj7
/avexLBpLsJYwH0FTe7VmRH4MvdgiZ5ANYDXBL9bQSNA/P84N0bKKo4v0XTWCV1OczKs75Lk/i0I
ngfhf55/zfMbe0/tWh13QQPvSW2nvyQa2zeaA8f7K8sLPb+zmm9uKCp8UHN2ZpsFuF9nbBbAUvUH
HP6NCJuC2DvMPlNcmqHlRWqEecUZVFur33OzXoIgFO2rCYXqzqjf3FM+/YirGdaH/Sg3mPxBPMZH
GqMHm1vqfrF1uH1WyzsPu7l6Pj3sCrTzTD0zFQiIs7X7MiSql+AjbCCc9WyQWNwZ31s1CPsBnQkL
hTOWgl+HNx0NAjp1iiCIrRqbtXppjdFBXz1fV7Cl0cJ79kW3n0hamAxjFe3+1es1nYdypOYMq4Nq
hdKY9h4LptJQYwknEKOkv9MMuf3x/vPAq3UrNpmcSwUziMOvGSCQkRPRX0QiKu66zM2//fp8ZgxR
cqHTZ5O9ejejDrupMVPkEJQIXEHblZr/N13Bz8+4eh0/7wp8BqJwb06HkmumrJKUfTBpd0N1hOqD
Kn2Ij+pIX6t//35q3pqZGvJtdgCLW9L1vj60npSWkv9xT5KaBVs7uuq5AT6bX915z1tf7fOzrpZc
GMaxKeh4d6IlcsgaGLuDBQhZi29E33z/WjdI54o4B6lQC7K741D/dRHUVmLknc4MqYsXa2Z45aXb
0zHKif5shmUdiXtdPgRR9QPT2roWXMSsvwUz2Wn4hVByzeTSMjaduxX7DdYmv4yuIZb5lqxA3/v6
y9QyxhwNf/59xQWF5DlHzjq3lwqSrqcNHuyV+lrV+mpMzfW8YOcjtmYOFNJDBew8k9WzV016qWpr
YZXpnWLi1nTggkYuCj+QvePqLOrEUQMlo9U26dS78srEmr2cq2QPrEVcfP+R5ml9vbTgk2HAwJWZ
dIurpVUMcKOqpsDJGwoPejyelCGQuUuUvcm6+Pygq/VljWYotTIpmQVULlnN7KIAajbQVWFY+Frp
PzVFdsq7jYp5o/3u/eb18KkyyzzZGydwm/04vurWQug2qvGzJ+yldsgVnF2fAW3DdqPd67/fnP3z
vGdwiXGkoP365G7KZKltJKj78jnXt3JxiurCnmQ7VQ4gfMq6DJHHwndUHXShAbZY5aoQH0Z/f39z
u1VezB+ZrhUmnVyKv/6WQOnKzgz85EEyLl35bPjHSmtsdE84qi8m/2cp7LT23vK/MY8JOJjTFCjt
kHJfDUAiVGVtBH2G7ZbIVQ+Q0P9NlFLuvxk5rs1IbSeZrBHRmQ3AKfMomSGXD5orGcLafCz1Oz/o
xiny5fdcb31mYg5VpH8U6eyxIKBC8N88YlZscwRD0DOv9pWIBqSIfyTJURK96MPsZ6L9+v9esBK7
w/884mp3iPusCjxPhxyKUy0AOB2KEfz7rtXdjYNCYvZqsz0LmNp1O1XuW0vyZKKoW+UsQwknVjxf
xAg17he/8+y7WqNfHnW1Bw25ALWhQ8hAbwYjOJSnncPQ1X8H+SAXi2IPffP7Qbz1coizOJjY9f4t
Bws8Te3CmJMJ/SgW8LP5jnDirMVJ7/sHfZxx1++GlBPLWlbevM1+XXmlJykpFW64V37WJeQ2Ccta
Y3Jlekcynpc6AIf2qJS/4G6CxGezywkuMQge2yQ71nQeK6GEmH8ejfNdfPbmKMz+O2wL8Divr/SZ
lFeNL2P2RgWnTKxKWLwrPXlVkIV9Pwy3tgJ4b3g6zM47HLlfRyEahj7sIvZC4Avd+MG5TlGV05SV
beF+YsKNMw0cgExinCcRHl2TRQshECNfRbaF0NAG+4fhhWVr0WlwteEHsxVnqxoKXhHStID5QHpV
sTUnqMGb71/7Vp3BL+FiB3RDvKtxtVj9eipx00O+xa+oS2eQCnDpCuZKAE1pOqat9hM0R1E7V8hx
6feaZZ14kIeEnY+rdEP7+68i8+1jrF3+C5gUo1PKC8MkEJap+fWbBLN540jKMBTu7VydYXrvzMAd
G4pGskUWd4u7WSUf0/1qOcyONch9qQuRYl4tdT80e3qi+nQGhu78x/ilcwktER7iwW1/jwlewJsp
PQcSOpmt9sOgwwvsl+9V7BufJ64ylwkXwdnrFGfuhGpt1fSsGPpeq++/3K3WCVdjCwtbolAhOFz9
UNEqO19Io/SotrMNMK6/er8V0ve8uhTquzF3k2HIlgnRdPG2k14rnOkr6x5X8Rbya7JBUZ0ZfCcS
xr9+JEtQ21rt+/FsGDi0A6yu0P5hvjcQStGiDb6ET561aHK6dOYP/XWkv+MDCbt+9whNosA82KTh
Z6uYMDTu+IIvjxwvYt0Z6we9F+0p31qPPpYExj72NxKAR/1mqpBAwTFdFOCxM/6Cm78o962wbQCe
851eHTIRhh3pFUeysPthOcVrWm76dJKX4yYels1FlRbyTg1W3k5e9+FySgeiKM7iH3k3/unpgp/u
fKwbRR6jZHHfRuI6S4q/jlKWNF2lVWN6BEKCe1Eb1bKR4i3SR67AFJhG/Fbk6arhCp6jevv+6bco
tl+eflXZToUelIKaaed2ZgKFESpD8Y9wRImzlzdIV+IN1sHPv/FpsWK3NO02XGqnVHmYmocytb//
MfOGcr2+qOKx+8Zejv+42nCSsmwtIfSTJ2aHd25OIokvgg2mMzj64/ePurGnc6X7v4/CzO7roHuW
mGqexaPYRnnn9BK2TnIsA7u710e84WuisAoBniUD6j+V1ddHkVM8tVyRlTPHE04MrpmdpJ/6m3dq
WzvgXvmeIYo1nf7ZXPv//0COiXc4K1An8sy65jkpg9yo2L9bRytZNpWrdStNtC1cGxuI+3sU3d8P
6i2hA8IO6mVLw3QM86OvrzoNoRFHcp4f4za1g1S0tb/NZB0LTVoo9Gi7niRyjueUSjlBgwItQM8x
bg+rVYtuodgGNQbZieW0MAys7MUTy+Wc7JAO6Vo2/oGv2AQvM/PCoz0z4UiZV9F6CsOHAGOL4KzG
d7/drRn5+YWuVgfuM2UUtJlyVkduX+wvSb4umiPuZEBTxfS3jE5++khkz49c2JnqQwBTWcPKTLrE
8c/vB/fWjP38U+Z66NNdsFLavCqCIjuKJrQq9YxYBoTTSraKAWh1j/t4q89L+cwRO+OAzJ+rA9bM
W68N9DqfDarZlar4Q61StJhOVFgkYZyWH3w8mKp7LtW3OihkAXLIEvSO0OG63CKX1guiKZzOxt8s
daxpqWs/tJ0criNhZXC/NPcarjqWHXM+iJsh+BlGdvNq4srTwpw7G1gjFRcpWhBlgQ/93bLohnIZ
zAWFGzWaAth+bW9S+UHYh+YY7DEccxKfTeMdUnMZvKX9b0Eej3XfHZrAWkNjFhLTtqCgSees2zb9
ex9JWxy7XA0hAsYeram4TaNzfV7FKJcNgbUgqLupsVVvTQ6SHdOd67uNEB204Ecsv1N3thhbeoW1
8Lz10ChrKBxiZSxbmCBB/Y56KY26dTjTwMIVcXGZyYLKU7sceyccwXCL39/Pyo/Ekas9+8toXC35
lCpRbkc12E8keM0h1BQYfn2sk3o5+KBlnraLeelEdCtc/ANBW8w5EQYZaDLnmdi6ivBHsPiCabOQ
5Wip+YGbpe8Yz5nWOsR6OzQe82Snxu2iich9Gl9rHjJL6xpCo6reyQ0uJumDUiGAC8cl7FKAmHY5
9voSAQa3F9tkq4nZNYRum5nrcoBm1J+xvhHbiYztFzpdOlqsMI4W34/NrTUElWDO9qZeVHTzaskW
jaROVuhZR09ZhtZRLo9xuc/jlxxdevBQVUshpUOkL+889kZBMStRILDNzPN/4SVwfxt16tNgD+eM
pUuQA62RXoNyTz0B6RQ/JtN4pZnd3XvjDxPN69kg6wbW9rgR4m58tV9mo+WhwSlIAAlFxp2UcIX4
s3Cl+dj8g0YX8XNaXIYdfm+Bmto+BlhBhyHNKs4eQn8l5RArHFVywmpr6g9UX2Y1+1iCJEaEJhSS
m09/vx8t5ca+ymj95ydffSSTQI+gmGrvqJWbwnsw8xPEgzlARFun+aJF5DIt+R8Q054tySXMOph2
dCga9SEaHjVY/VZPVpnfO1YT2JJOg9ctjMXQLRRzn4xr0XzE364BE9K2U78JzbMQ/VGex7vEnBso
2WxrOt+G+e9/hdlkRQDbD6Bqj/r1YKo5iR+GrWivXpHbIfQ8Y2Nld877WyjhHKGFthhEB0+rq8Uv
Kb4Qi0YcfigcyLLzE2VV+tamNaSD7uMdXiautDCbyB29c6puxukxRPvQ+tlS6Uun9pVt33uE6ab3
1sB8PF1PxM+/7GoiBr5aleoUBPuywXkFN6SA3kdeCzj7AWGcZa2erfFdT7g0gzrTh+8q9W7NKwX0
lJoPF1j9uqzXhmoQ80APZste9FncsLBnTobHGMI1hozfz+JbSI2lwDdQZqbFrJn7Wh3g69iYZqhb
x8h8mCDVMI1Z+qPxU1fPqbXLkwUcgkZdkYojePu+fypGdgAaXk9it9K1ix79Sqc7NfatkxxRlQmC
ZEK3B0L4+qPETDf8KBmCh8bYBGn6x9R+RJT2JC3JwwEL1t9avoYUHieibQDnqqWCaVS+1MNLNOR2
2m3TzvqwpxECV/c2cQyf8VXw/xbizyxHcCrfoW5/pG5czxoVyIWG/tzQuhYna32NkU7jg/Qo51pn
wwRlZ+/ER1cijaFlpjQdr5KdG6neBEbohJ63mrzoKTWjxDY1omHa3TgM/8RN6NtJMmKIzdnjvwr5
7zrFkHIdJLob6m8VsxL6GGrf2RVrqEdXjd8D0OQujZygpmqgAaqPboD6DLkJyrfiInqZXcKRidVL
3/TrQkdcgNeJSdURY3XkpW6rbIlztUuR8/5t8CvHwk1WMV6+n2uYMt9YXJ+H6QqLbuNKlQK/I4Rb
Thddpq1yCvxYyh6YcpGXLTWv2Xmk/bQCAnoB9lr33HXywqueuup30rme8UYjoTqjOxNIlYzBI+rE
tzsUzT3igkMI7StIH1MIC/XYbfhTFWVY9JgH9R3MaP+1FYiwofk1px2hm0i7fSb+4F/zJRXLoGI9
alsY0oa3yRvGzEG80/mWK+kIHAiJGi3X0373bYts1HTU4FfqCTj+5U5KivGAq1cBsgY+IxwM2dyD
568CnzKESKuhmH2uev1VzInVfNHb0vbGd4XJrPr7lKOqqcKVyVFlhr/asXGjADqu95BpiZ1m6skA
GVNfhKJ2RE90sRtMi8izAzHeKvhHgGPINbYA9XoQIVcqcuXEjgdGkxXhqSmYd9yOuvrRqxYenaf6
tz5gnmy+Im4+EwWe4Q6SDcxXUTvVVBvEats589eoZVw0QdsBQGRrbciCrXuvCb6HKgS3fjRWuVg6
sBGpNE9S08IobnY+IFYukgzZrZCaT0zKseqPyqAQAelz/ZI3rfo+RfHCE8d1OzXukGqr5dpKTlH0
ZumdGyS0RY8SFVYzchWsJzvvixltYjaPRenAoXRFfwH2ZDI4avoMPh/BnaOTQj5ilWK1iWOmbj2G
XrmtvTsL/ca1bk7zY0dSZ4rlRwD7p7uUkkTVmAwAQKzzzHyb76Lk4uE6EEFR5/PeD8y+dRqwo8we
UrO1z4dn7qcn5mpnVFaQhftBflEwqJkjYQVTXsFYmat1uasdtDEaNMb6tZAQaxzM6hxCvKaxrfLd
/eweieb2L4KPJ3OPwZHy6sQYpMlEksIYxNOhEQ4NOUCG9pqwD+Ohwxh8v2ncLLM0wPpZIS2S83wF
uChlqhS5lmHoUhzFOd0oZyHvrGzZKXsPEqf6JBo/Ve6VohQum8gkUIuw200Pj/k4RE/meOrbTaM8
lPydYGekP2IYuHVod/ou0J+68hhVx04/my3eZmg7hXXTJHguPo31HQPPWxRhwN//vMlcenz6lE1l
jPPAWUc9JRMjctJ0k3onDOBKb7Cr4R8SGBCUkmc2SHbb3Jm5N+8UNJPprdMAmpsfX5+eT1XR60YS
PIj5Swc4Sm5wLLwF9TEM8EU1fk79Io+fOSS//353n3u151eg/YFkdeE+QzzcwCbR0L/EEG/PM+Qu
nMYYMnp5Ge6FA9ycpsrMTKQDZUKN//q+HTEXSSPAbIlT3zaqs6puUaHwwKwkZo7UqO/fcy5JrisA
Oh2zN9HcOrw2EwV86mooLfg5JJtOxMJiqRR/xnu8hQ8W6PVjUDuBcgLMEbZyhXSmpay2Y6fl+8wP
t/OhJpdE3qko21LLwW5hV5nqkv7lamyKZ12JXoJmPFVJuVGGYWeUxWsbvZVSgXyOW1RXtc9eb2Jx
MNJuUG1BthYlMuPOExbNq69EzyF2vYUQbgZ9OgR+uA6l6dxjrGz5p2SUtoLkvZH3uSM5ZOPLQGvh
n+9H9VZDwppzSmjWwPxEb/f1K/qpJujphOa0yB6Guj3m2rg0Bk4SMOTML13mr486UolwzukFMqM7
+9hP+RPNuDsf+NbWj7ulDOEYKRsp6V9/iRWrAqNPiUdfjYZamLwgkcMaFegkmfNCeP3v3/3WBDZ4
Y5H7OFWwebXxpX0ShcbABOYeEJGWolxw8sPTDXDiLk/l1rMotXWa9wZCy+s7R4dpiO9lUrIHtJvd
CiG+4jaEhIku4V1DiFukGIsPqgEo8HIcJF+H0o+Kweu5z+27yMPW5gD7pgbRwh2UQ8tUt7nwXOp3
GGAf58T1yvn80Kv9ryukvmxUNZyb35WWnmTsnMkDhowzoid7V7p8k+L8GSma3bYvgVyt9Z7ALjpC
svhO4t5m9l7qCu9kKucC1xo1FrF+2E7YedWZ4fp/2VIaT/pw/q45iElaoTTTomJtZa94ox4afHw5
tWdFjjVi/S5uy3xyShx+544NFINcJmM7FzeNitJy+B1LmzpEz2q5Lamos5oz8V89XH3VVzgjWj2u
JmmNBHaJQVPSlEf+yxtLDhLkfiyJqUHZHhHx2dg6gtaPcB8rPAlj4mYSUZPGuB4NxVV1ZTtUl5Ji
Ks8Kx0MGMNcVbYRZJEB5h4Ii1F6NPnaYdLU4rcyG6Pa77jS3VpcJ7iOi1MHl6WPKfDoblaT25G7O
sAixkgqxtbCo7VvPcqTsfS758pFAzch0ObKK/Ieh5YeUxjYyCtLXlcR8GGmaStRCvirfWfe3OMN4
L5GWBPecrf1az5X6XmP0NEVxsbmA32gNgCzO4/Dj+In4a7bmCzM3y7B7RL6cEItnPX+/E3xQIf81
dz/9hCu4JI2yFu4evFq1fDGyA5aigaFzqNVLcnwgrNtRuBRV0DIUA5b/0uoBCphiDXAM+ZdQRjyd
Y2QdRITVHjmZhGKm3ks3TcyO7awmr/QzByMVJN5ktCsiR1OSTdukLoylPiovpFKH7blBdqnQS51h
UTUn2E1/bWqUTLRLA2VZoRYUQI0j4Q18gHskV4sqXXFbC60Jn5/O5kvC6WOZQHgkLBY3SDVY5Gii
kGymxB0aRnbU5HcVqJebbx8NOyHqthFsBnIG4VFsJ8W/83FvNZ5mYy2N7hOUBRCXr1tRDClC5+fo
R6oiqMu2Um31kucSRLoVzMFt/MTGp61ozHVTaIRDvE8yMrnCmmW3OwiLrgG1Axdj7+KxPwgNCrPy
KbBOUfV3IiUIxpeW/4lxgQvYa7JqeESlIuKXMp6/nyP6fP78e478502u5kihdYKuJhQgRpS4Y/U4
BCpOdemuNk+B9CILP2NCuQWsjnXfX5RjOF/MXB1wK1XeAik8muqvWA/WvcBnyza9rq8KwR4IARs1
ayMkP6fmt0ZjN98GQHC1naDJl9YawSF8dCfX35LxouXqus1UG/cER9P+Ag3NNzZeuKrRpUg0HJxp
WBe0L83s73TKmEuF6pONIK2xN1jW0uTAD0EmRzlcFbavYSKAcjGajDuHwQzNfjdWV/iSDwSijoKA
GYh1wCVIT8oFlrkcBbgipPfuSzfrfvjwxix7xM9FvfoyUSb2fhVxkBfho2icZuyhaJFnKolj5a4Z
X1KcZZXIDYVdPDzO1mPfT40PW7rr17WIBZk1OjgV6VeTfPLw3O9x4jqa4wHZWkj+NB46/U7nexbn
sbuwubbdpYhz/NDOgfLIPxv8lUY5oL3k/aLQ4YDs5G6nALbgKmrqexOIxCLbYd2SMKil4OzpQ2M+
CbC4tO1s5a4d5lD00B21de67gniAaNRqrONmL5dEFxL7/K7Ew531/O8qfLY3o7DARFKB+DnXOZ+O
EbmpKj9UYfdwyCc1cq0zPst376Q3ChgSavAVU+jlSfQbr2rB3PIrgXpJP9KhAj2ii4d9G9cZNru6
3uK2fJctSAjQv+bsHGCHgZZKXDOcsqvKv9HxiOz9Pnz0LsHz85woGtWbiQENseewMfofl5Vsq9lK
dNQzf1/HrvF3+pvEXfIFaKGffnY/O1fa4wxgtKtm3MXHVlgccpv/1yQTe6o9peRS29UvSXQlz66J
GTWOCpozW/zdzH5a+naZ9pTdVCN+Agxele6YFssalk1XulL1ULFgoaE5hbjriss4/vWlP1P9UGq7
rD5bJskAILf6SkRvryyNP3XyVxF+Wca2TE6qcdKss5L9LATI2Auy+LBEt+SFlp7bS4+XLaV/v85M
XCrs8RBWzrPwmK3bpbJG3D1sqG9gFxLTARMFoXt0IqCj+9XXr9B62KNn405YMNOOeAV/Zm28PiPZ
bN+wcl6a3SFcmOYiHxxMLKVlpG2SwJbxzKiB0VAgLkvNReg/dcsAN9fYCQ8iON8F+SGOKT8UBUA2
dmrV7nYqsayJm/waD9VTuLWUdf+rhAyTrnzf4R4lO/FZ999H4QX3hPqtP0ikNrjdH+WHGjp8Qqcw
UfG7/Vv1pPzASbnSNlW5SDBFOCYPYbmPHghBiZbE9rzWr6j9t9YxPiuFW2vutKESGrf6L3LXF0tv
RXo3Ud6mnW+RSAq21i2x3WObPkcBjp82g5V57vAjXEw/cIJh22v7XwwuUGVJZvI63XYPEXGyK/Gp
WyTLeJfu5qkj7VrOFDvdVtayHLfG9DjDLW8p7gR4f0kMl7TKHqMneaM+vDGnnpU9pDWfkEVnmFyF
2PNdrNrSn25d/Uj0bYuKNFiGwiZ57xzt1Se3fVpb1bKYHohlGoQFpKFnbIzqfXc2Xohw9x3ynGTb
OltI5hAvYf7yV8EDwlYRcxWu/7QN1k/9jyHCZA5ah/mIB2pPOGy06G2JcNpHTCxO0qkBfH38x52W
GEoEjhts/rFw2rCjQ31aSxvxnO/Mx0x3Cvpx2/zZtHFnTJ/MR3kVrTAZfTCekwOdeYDfFWed95MY
ma0fk6hK7q1qv/0Fj/0h7sgXamOnemuf8J8miVX8Ax7X4B6xwUdh8tfBoV4QJbsMcydY9q3rb2v7
Z3CISttsAEhsYa3YzhAvgoWCacErBRZx8Nn28mSt5T8tVgZuYcen3+Ey0Z14SVLowcqdjmijVfWb
cFobrmX+MP4wxX0zOUSSa9JGM3edv8RSzG8XxoQuZQGXeqhtVQZF3zOPdemUe3Ycuqq1srIF//t3
/Y/ebv1g1XYrCylG4KrTUgN1r93qxWzt9Dk5i8/RIdqGzyQKr42NuNa2uWI3l4SRvVAN2VyXdsLq
N34errmzVnQb9lvCmJY0G/b8OSSdhn+jmjDig7rGkr86CyiPL+Pyd3e55P9Mb76j53aEViDDp3vZ
ZG6WuLpwGZqXHG7SsalthWtCecynnSUs8n/UAOcKgrFtDalPfUgeLWkT/uoV19h273ykv5C1hlf/
H4190DXeyuf65KO77pfVqn7QlKW3CxWbcnlcS93Cf9D6TbLtM9uDJ3IpM/u9t9VHADu4M7t8KS8x
JXn3TzJ5DJjAO/5fDYTxKX8iPNYZn5mbJgn0W5E8VdiA47b03Cye501zEPiD9kq3FvAjv/ik9V3E
nWmco8N0khRbWErdWonA6Zeh57qe896u27V1Ly/s9lEGTVfCGpKj5RpQgpaa9wPI5LnfRnC9/IVE
Unq09nU2PNtXbQPbEXNpPgc/SYEbpU2ROrqDmbGbbUDrW5pXbwEmV+U2HNgUIaJwmR9PDfapvi0c
sWTh3E/ZoC8Y15KUVtoqzfzykD1z9y323RLpubmSnqc/Y/NAOptOt/PHGB7rGqYy/+axshy+uvXS
P4nSwoMp79J+CR7J38wFW3woXkoyp12nYLajl41lh3H2/8x35r100ZeORiPlBdfiXUP1Pi0ji+bx
6kh/zVh1rfsSAEjCn2HqIyHfZP2iHfetfobSWuZurXKjWnxfjN3AsznH/zPg1zpvb6ryWR5Cu116
iXAuiEXsXgx8eNPa7sV4XXZkBsyHCuQFeht4OckcLy2+RdNrM5TwB9idg3ZlThY0gQfFmgPxMNd/
9OoF4QJ94Rrsb6AO+V4f9rNFVKVbbqgWm044w93QODxbkvJmoOP7V7shJ/76aldlkdEUQdfCjdzT
FsCCAqPhXngdvcpWsLumZ4eCUcCWYraHKsd7YY3/RhDmh6OUpNMKZfGa/dXU/JGdXob7xGQ0zphU
ztxk38bdZA54uKdK/1+cndly48aWrp8IEZiHW3CmSJYmqqp0g5BtFeZ5xtOfL9W995YgHrK7r2xX
2AYBJDLX+tc/mN97CMAKkEAxpSa+aT6jVo28y+wEbwKzfNHreNliwxSUnatLp8F5lmiR5LGgftgn
ZIfLwW/oTTH6GId2tixWpEZElbKuBT2+KxZR+A92GsLAWUwn11au3Yl/uTaofMAbnD9QfAsZ4Log
Gjp6afAemmSLgS2+eqq1iWHICD1jE9Z3qr/MrGKJSzXIxD/CZwR9apGG9502uR66ZuH8Tfy3K1Uv
4/A+tNFCmBfZ7Z8+3nuNv570eNOVPV8+9rxG/VKucX8ijpFAialdX18yl17a54c449CEfWL6Y2/F
h7hH+xFI+5aJPSER3hjfMTANu26ZVv/7ScjXNzdrEhrTiZ02dTD1lEjeUZ4rSLyM7zrGdwzSLdi2
OF7GI6Rxauvr9/sdZ/166VkR7zXxgD9UkByIowb4JJMpsh7oGv4nmO6lXojJIWpKMDXnG4ksULoW
lBUrXIgCWGkRvMScUoAU12/pQt6GuKf/XGf2OM1USw05KMfncnUc1rl7fH7X3U2zWq3Oi+2NVvYC
J1qol4SwTtcseq/Zgkmz2Mc4wSBOw8JlH/OzvF8H7KJOMq5E3BkZgk77R6F6bpU/PNgIH73AOzhd
cW8CW924dfVCT0Y3xu/QZAQ+c+tJogTt2C9T1NPpyW8OqXWHLeBSwZ4GCK197PwfJp87QZvDuLl+
6QsLCQt+ZCwEfap0hbPnICVJZ1qFxUKyNyqOThV7zwqnIaxTbyuav0NLQiTLaADmKiL7ebYICV7Z
qLdxclCPlboErUvMDT0+m+uULomor/qtp9w6J8UdfAUtuChRaXTxtLvflHhORNiy3gzQ60iFbzkQ
dflVJN5NXUGyJoYmfzB0qswjHA2vbp8tOVpbEFWr8ae8yMg6sEd6FQEOcwCCMTaoMfX0sfP0bdjv
Y16LBpxs92vb3pemCeMliF3oMpVcrNVhWObZ0dHBwT3vxhK+QHUUN8aLY+NjBjLPRs1Hq0mLKSCf
ZjFOP7LhnpOhDak3zhiKuiEeIH2C3W8d3Tn9u1a0e14u5l1Bo2MHYm49Y5fHyhJIluXdIsNmGMCf
NY3t6ka47fTxvYRQ+L9fbiBHkJZN3ALw4/mKq9hdh2+rw3L7L2aoBWCFkZYwq9OM55tn66VXD5Fb
YQ4lUKt5iG2YWIPu49B0aDQQjSFdkIiKaVdRneAq3rizC/C+zmsw8R/mXQAezeZCoVQ4uW7XzkmX
xJBRze8s/y4NduBc1njUrEU5rUfekOIqLbbsN77ji7f66eozaC5t1Spr+zARQz4IM4127nQ8Il/r
W24Lxnea59f7nL1CVa7KDkTbPLVFg9+htWipE/O+WduQCsv4pYCoj7AWyBh4+xDU2CTXR0Upj/i3
qna/A8NcxATOhEwTJu9XKBnbHvpZV6dHuDeGVD/EMr62NlQpuTiVYb1HZ2z5JnJE6TezqZiOuPP7
hxprWOEmk+rHniIpB/Qt5PZIy4h3bKfaP2IWV61OK78IOZ1pKOw335puvPYLhyNwPhAe/kUWA/XZ
Wy8rBjrAlolAgPm+hG/t/wQpvECv5KmbJoNOZDyY380O/M4xKqNQYhPhXvEUdzKmroxb4Djr5BCa
2VZkjEnVKWeYhTs/QYmbiYRth4dSJ4+e2uCgiywh+CMeTt2pSzGcuf5pXyjBPv9CezZmViaptctU
wl4J1nQtGWsWwX9pci0NLCbzVjeNTS4sepzrsfQilxEt1fzwgpahWEFgBAdCes3iD7RaXCLt7NXT
b3jUfZxMs0NEzHUofhCj4v0tfsknPLjqRnucsFU6TMxyTPQuo3ysCmmZNhYOCKD+mIWyidGbCCpX
SERlbFCAEvsoiFUxdqoZrpWYdk/p3gRKLQZ7yciCmNS3IZNXQiWBCfvC6RaFWh+kDuvcW2LIj/C2
+T0IqpVgwiLLtGf3YHSUq70cpAeNLIugxqXI8A/YHezKFDlk8ivCoFntSo7hpDdIM8datGhWcv7m
aU+ZrP5QzZBYWxxUi0Of65RIwHQdbIU8B8B0EiVdpNn0eyrOsSffSrS/tLsSlPOfHz8rDms7luts
1NITxm0kXMsxMc/NC/ih1y2C4h0aHxs7JjNpuUfaiobr1od+CeD48gtmX2Am6aaXTQOT5WzF1lOM
5I9AsRJhxnp2JMOo6x6uf1EX5i0IkFh2JJ4wh8DT5Ouqa72xjUoFnxUSWY9w3Z9UeOQ187G+2Bi0
NEyR+0pzHed1itSNrsRHyZZPdUT+Dm9AbjxYlf6hU/u1XtXb0n/jGdEh1Ij+ahx71e7ETM0jriNO
yFRNGKZSitXeBsxL0jJQm4B+/0yvn1sPpvmgaE+l6Wyq4KkLdpWxzALYQM9S5Z2m6JShm7hx+xeq
4i+3PzvTdGlKMssUt5+eFFS7qgnqpv6ekrVf3On1OkG85PSLsvjjkbyJHyLA7mTzS+99CWlPsamK
XY0eLu1/xwYRD5wyntKtma+o2kHaqMWPtJRXDjS90iNXrXqXC5xu5b/Nn/10+FD3yX9r8cpPniUU
1GEx3CDyXdgxv9zf7CSdci1uKhOuAgppdkqk9czPqcKKaTN0xyB9u/48LzDovi4ncZZ92sQ6Vevb
oMcqzoDcG7yVwCk7QsDMe/O3Bj93DDY3TfAu7dCfV/Dss5X6vkxjC5CK6RamIejAZUS+0C1uElxt
8bS+bW82SpCPDVr90IJ/vjsvUkfZBzSSvZy0lvEpzzzGEbg/dC81AHUK/CgPgNO+ttYdaVmF9RJM
xE5A19tozaAvnKo7Oc4ZMzAFI4nLh5Xcn8fef+SQVYI3VGUp7FT43rb0TwytvK9eFBAwM06ZGT1k
oGzWdLxXSjLZqqPdlPeoyqJqWWNhPCkhsWnd2scovzSw+pQfDB/ZucTgIn00KdYD7NT5W9HE2xoT
jNfOV9wsDBZNuOdAI5RtKRsCedFcPsqcFA3kdSYsl8T7kxKkFxm6m1uvjV4utXQSjiYF8icjYUPs
gkdzqqgRXlvMp/W+RbsmuT7Uk6i8lfhxcVFDlBSJ7xayJvFRf3oNWNv3YeDDyQo85lKbkkMOoSi2
xSJIbRRZPTdW9eVd8tMVZ7skeQdKEjpszDWa357WlZctQUGKSpT6yjht4W+yw917yV9xFx+NSFrL
/mPv8b5PcDvdFEsJoQAxpXVnIxfStd3EzlowC8MVPNw2405Ldya5wGX+Fr8nbbqscApgWjYEHTkm
5z7YMYdE9Oaqwts63KrFuA2JLcd1MSF5QWhW+f0LjMoDIvEgRarpE9u4P+ZY2kfreny2cda0XiVE
7j4jDWi9o/+s9r99D9mMoCRb97kqr8bk0e7trdk8dIChApIVnq5R9rde730re3GGYFePvzQj2PjN
fqw5oO3TALe9lTJwjAMAXsgkPV33hDB7DLXkFQ5jqzFjveePun6GdoDwA9qekSysmBEE9DSAv8k8
cYgglchWMOwGNCIPBnbf+FD0DtNMiaOiX1FQyg660aMq33tYw5dLk2PS6fznNnuInWQb6ulGihqX
JB5X7shjlN7gt0BgcfRomVp7I/4brBqDnG1TjZtUWpge3uVnx4TajBIOJfY70txVLMseuuvyXJSM
S2rOKQMpXCGsXCPbk28cQhePfQ0jQvxnDBX0YLZpFn4Z6EhKaKwsRpAPFdiQVKyEcei4kkE/J2dl
SzeQxUvf0Odrzio1r6zQg6oQPaBWLafgUUejTvjLGN6NOP1WWKrdtI29eDjAeAALspFuGs7smkUd
OEbpEJ1jM7IJLcxeemWfGvm6U3WW2KaAXlWNy8qx7iasL258xJeO+s9Xn50TYM5xlWsAYFg0U6cS
r0GTx8A9wCxYwU4FkdG718FZy25d+QKrBqHqpxuf1XW9Vcdd0iBDyOs1n7ZQUheMmx1mk3+XU7BJ
UVeaDn6iMRi5lbuNVZFB/yPGxAASX/Loy6+TybR7Is9kK4+/PLVd5vCf85+R9jIqm8482n7g1k68
MPtgbSSUEqri+h0UAhPhPr5Est+6MQoV3stCkZSNTkkytPc6kq5+OjeKtM4t56n2OA/qZ4VsnnaU
XdDYLnvMuz2Re0PR4nu4q2DgN/hHVDm622h0ESGuZAmVeg/dZlqyHWaxeZc77wbHiub9VpuXuJKg
azMbbH9rHtsUdGhNC5dW3zDu6bnxs2E496P8NKkqqMkfO/4tBemySzYKXt2cYFFauaNWsD6Sda/D
Dee/hGS4qKL+ITKqO+Jm74c0ILiUsQKKttD5Z6rfhe6slPxl0zMNjbNtFOYrfQJPaB/g8DvS5vr6
uvxB/WtxfzPbQIUWTpOJsVgZ/hw0tOk9wdEbATc00NOITb11Kl1strCG0iBb4j3zzUnElqMub4qe
z8lETwcxpPPgrLUvpNttarM/J5QdA1ERWUf0ClQ50sFWg1WsCy1d6PDUsMsJoGTCHA49xCq2mroN
Yosk2tBa3ym9mWGjUfwSjeP1R3UBEEaNAzkdN02DMe6s6M78poBWTMXm2BvfO2ASMJZHHhGlxdDe
OLs/5Izzmu3zxWaba1MLe90iRrsPZXIArdSkhsolWclx+FiS3KszGJ7qh4YEVgowwdHtoQWiHkOX
qUC2BrFv0iPFpRftI1VaJECtSmcvAqs8pTXhRcVK/C803EdBfm2nWZjlgxOaLkjdmmqbjXbhEX5a
UE6ZaeoaMRLi10akBSsUT9K9qNVkX4W4CY+aiRsVDN9ODgBTCl4Yf4W6n1oeteB2MrW1qOTa8NSW
D9CcE6//4Rkru+jcVMK8/x0/TVfRdgZ6qkGC4GuNVIq2m7AeRn+tJdai1yy3N2HfKPu6sfd85LV2
1qB8akO/vCkRviCQZfNDb6pCVBQktNmuPzit1FuT9qERRijgSuaLQjmkZQ+D+SpX+K519nMuGur8
p7ct69LNmSuOxZ6H76PSI9UUoR7QnY0TGApZFSSOMrm0/bUwpxj64tZ5LH7R9yXzn188OymsPHAm
KbCcUz+s0uaQYP/mvUHsphlvhWvSizCjCM9DfsqsX0V5qrIlY2t5aG7A7x88uWs/ZHZujKpfD3Gi
eCf51Q9+JfoBnj3abqX8GZPohxWcpe56JIQ4zg93vb7r5b8wSWm1ra9vbO0GQHVpZK5qQM8YCikW
dlcz9M1rBjtzmj7gV+yFOip5QNXpts4Lhk8LuxGG9l3/bGGvH6s3+sqLO8anS4upz6eKP407X88a
Kn7c23X1mHGI0gmZWHMa+QK16/X96eJWjq2iZesEkLJqv14tSPMiCQvsXQm2pMcX6ZFigt3BepiS
FTp6HXbw/+GSQK/YGNkKPqCzj4TvMO8QkeJ86Z119p+A9DH0kchEM+r+KXpJ2Z2vX/KDy/ttdZng
Oswt8Gyed7NIhJTeJj7xwTur3ko9EsMiHaxludX0Vf1Iuxr9zWwS3itZO7G09t/Ve3s33BH/9kOC
5uHaL5W2zJ4sGqBF6mynVxNGNhN8ty5WGZYRO+teohzYxzhk3Ht3CakE/5ci9tMdzJ5aH1iRhx6L
Cat07PRqk0fL7CcjzNBZ56WCfeyNhfFBzLj2yGY7Q5RCTY6mPsYtUHXtAML5kGzk+NTI2Y/J6tdK
XKymbnAzadEH/j5iFkCU46KE4Qgwsg4nqVgsct14Mm0VKsw5C8xdFQ4/MqgE19/u5WL707OZ7R2I
ztTUSGAOwKj3EYGJRrk/RoCpnB2l8Y5THlhmxITk+oUvTCuwDPr3qppj9FafN41MqoxAnMrqDHaK
zQ0L+PpVDFEjXHkT9mxHKMqw6H0zJnAL8so5gqUT3QEi48soH/WGKdjv8K31Th6ofYZv7eEval/F
2zn1cuoJmWJtUC7TLpP0vEc3VGDdEyybH9iyucnP+tijzZYPTnlSp38UPAzkfUYYFqBW55DOZCHH
XbPkx6cKFXjJQMzNzhG99FMgbQNlff1eL2+8ZG3gfML8R5lbxtEtk6RLPX0o7B+A45QihIJiwJCb
C91v3Ex5QIkrlC4pld71a39MS789Z8yPLJ1dHNHdrFYr1cy3pwwSgxCCjZSJ+kBB0bx1luaq/Uob
9U1uAYOWJyHU52yaljVG9si/xBCO3NFnAGHoMYHAKqLiYEMpNAkLbFp50XrhrUd1afUxxcKqnXAh
TqvZGWVhPSHn7QSCXr7Y2Qvgmz7argLWUS3qKF0KOS84KDDVoHGAQFIuzV1N6XfTJujiB/j5p8xW
aN34kq50/JRY3vneKVVfhRCr7o+ZU+ygl01e+OEScJMDcen4+nxh9evxpWrl6MUxYBWsLExZUFbh
j+dijg7K5yDNa/XN9UVycYGi8cWJ6cNF7UPv8+l4tgKz6DSvCQXTpc7/yJBqAQQXRhMs2GzUwXFt
PGkQBYYpeXPm9vrl+Qy+bwbCjY+tXiVb1pgv0kadCi2LCF42iMrIKu2hIZdv/N0PIVvvH3l4o1bB
KENSqxUYhCvpf2piMRlji0Eys5yVZT0IKDTgBfmFvRayF0y/8HOhZJfe4TDsJUiYVjBt/UB6adHQ
xr7vgjtjwIquv7RzV50mtzIQOrfJtrLju1HFHCrZjJKBki1TdomJor8J/i7RoPVJvlQF/jHWsPF7
16iRqBSbvrcpJDHZT5pVm8rM9PVNl8JqL6BBBo3rRMXKp0aX+/xZVdaq12HjNC3MVF7RIbSF9k/C
DBpDzdA5+7aNGVqJbf5Dov4OCIhpm5FhuL61pjtz0Sn8g9Uu1OiEz383wU7ijAB2jmXzeYBorWjt
gvLInZC8j+V5bAu0Y8amryfSUY9DeWxzaW10BPYBD9vNsFLCe8c8+/q+MZGP9mQSLsPwj2ll7yU8
SoSHBk2S3DVQoGBaZzLeJt2x9L2dZWCyjK2uK/lv1vTLuYfY2zhHYngHKMwDdpwi0zo++KRXefiQ
0y7S7A5wdlNSgtp2XFCY4tAyLcTrEx2W8FtJ4ncf75oYqLvCSq3Y67yfEVSAib0YZIt2r6XbNcAW
cJZO4IT/xsVsmXrExzLAwoUOA0mfCFacbCSg7BacTAxefetlwGeF8hM1tT99wAz8+wIxa8AZQ5wv
XlT/4ATbqWTHBEQN2rdE/ltPWkwgV7n+x05/qU67GJNzwQ+V4mol/mNDPZqxuvXrIyDhigM641MV
JkrklVZTtrSylZVpYKXW2gQv1WsGa28dQMM04PpivZQ53HseLYldlYmBofSgW8WOZnKCD6/K/2jy
q1hDTO3ZBkJuhPZqkGpEj48OKVWB5praDx/ijiUNa/wPpqIEv6EoLO+nHLaDea/BONRM0nbN9pdZ
cVGpP1QNoDZBiaPNaIyYWi3axXxPIetNC49mt/ELgF9AvXh07pgiwBWpmwz4oVsa3B+kqWWn/lSB
mNVqLx5Yn6VuqjL/lhZZe7A12PHi4dDNokRsG7I7kaPV2r0w/OukfWkNpFcetPu2ZWXEFOjA2OZL
bv8jXIUs6X3S32miAxX18nhu+EzjvW2vTaV8L5JunSLV0YiwuKXgvgTpftmRZnO3JIKoE0lOcOid
n3XxZujYUW00Hee1h3R6xynp5nDqQtMqrF5MmFq2cPCeNS3Yh8qYBtIiYWTtYBCSHWE9RWhPavNG
I3ihGftyJXEGf9rts1C1xzL2mPE5Z6E5xVEF5TOIW11tbuI3l1gpmISL0Cf0a4o2J/2XnqTkU59F
B9VamsMx5ChL43Et6clW7CaioIUkh6YVjNKryEnRzuKLAV5JDYhRKFzSk4PxrZwcLVO6VWVffBYC
tRekLNghs0MeTKmrnIbMDJ3wVkQcRUZW0QSwkkp3knpW+nRalTFvRO/WLM1MzxSQj3YR9yfJcZZY
5kCTqVdwjq6fiR+oyqxu01ALW5jlCRLqx2P99JICB+KphyWS8HOHuM1uzkccMM1QHzL84KqNl75l
BPoC7n3YTWaLBJr38AEOXf8pFyzW8XHB6vTDLxGi3Kwe8QnvtqCcCGLLEV06ly8YGLIDIaZdgJqv
RuMB/v2gywsp9+/Et577b/AEW9nalhKsNgj4Og0x3mQ3GroLHw3ZF5DwRRwTTcusgUwwNTa6wQ4Y
Wz2pZPvCaUuqpybdW/mt9Kdbl5q1jiQ+SkY04Kgay88gkF74zj3n1TGW/7n+vC8sSe4J61bgCxyt
5r7oqu4NNZtEKPwx2MCpKxRkToKstZe6G+jqhXL7y7VmW4GW25Y0+WF48B2mBXAjYASKTw+TuRsA
ycXHhyJYwN041sytlTDTpb4T2xuGAvh3MQyM22Ou3LOVXn98F6pnnUiCf19o9kXnVm9YQ4GFArho
5K0V0MZWfMz6ccg3/miu25vKgg8bqtnH+uWasy9E6QJLaQ12VK9BrB/2i45Vr+R47OMLlsZr5ii0
70NNDI3DPGMzosyMlp1CpTn8Scxk0RNUI1VnQ2I6A2Ya7Yd4M+rvY+hS/7WBtSRneN9Nz/SJjprs
rj+xy6+GM4cKXGHlzRaB3KpDZIVhdIhwm5k2FsnFjBEBnNu0urHeLl6KfRbtDPReR569nCzIDSkR
5hJluhJU+sx/hWoTOykEiBun3KWhnS7jJ67hNcqoYk6HzK1MUtWWta1pKE8WfS4tuEEwFDN9VOPJ
3fj52dF+M7eg5Lr+RC9tmZ+vPQdRWk9upqLro0Mvw6NYBe1DQZkSETHgqRvLebZ6dGY0VKP2ojQH
v9+nKcnjK2FyB6jDSSj7v2Wrda//rMvr9D+PZA66WIFvZmZckKObmu7YI9GVPGp6BeeXaKm0/g9o
gfjxFMshNu+lNt8K6b0SL0G6jMw8o8qE28WXZGQbKc5XHyaC6lbXm0XloG+N7Cdcb1Y6Iz9Pt5Y2
VAM565eUFaVzayh7iW755RHPvrm+9HvdFjPZrtkUIVLxALMRxi/W1C9o1JdFuYJ+oygtHAqIHtGb
H1miF1CZXTSR/gSJJgWGHoZxBeAOxV2tgzWGy4LywuzrTjWqXUwfSdngYh+57opbr+Pyx/DvBTo3
8sxy28ZC1HTuEEMhdEBCpvf7sbktqrh1odnRVaSTX3pWgC0aujD9Ie8fdOcMY/pm9N0lzOTLS5mB
lpMmyWnfpfGhKB58VDJow81jarIeOlrWjZZQtjz4sJiuL+xL1E/MGMSXjkRGs+bfWyrlQZaV+AqX
CnDuvk31BdoH7AZwgiF5h/DaPidqeNeU9C3+1tCXya358aWW4ctvmO1tOAK1jd4T5wTvlz2+kp6Z
Owzyoipe+H5GMVu8xTm++GI/3fbsG0gsIwQ255IAHPTUEMw04whcm6cPNx6w+PHfTrhPV5p1JyEM
UC+a8vhgK/uSOQMQmHCLMrQNFpCMMXO8FJAP8Z5vIZiX19SnS88QzLEcqlzuUI1XwQozyg7GEGGu
H343MR5UbJb/PU2MbgkmLvUuX17p/GSURzJ6EodOqdnL2iaY3unMcO+RHDf1Tpb/aONfhmecO6rv
OWBMQUcAzCp43NjDQwyMeSQTo+Hb059LmN2X3zb7qKOmGNTaIk9XYDna0S/osOmd88cGaAx4Ugc9
EQY5ZmRQzt0wtbn8wWEJSH1NqYqR29cesjWKtAgGPxDrQWQtQY3sbBhfrx2UkxjzrhfybXFlaos9
clLh13djQYq3/m1B4h/vfFivAB5+/QE15HWyPUg0YzxiEyRJbmmfr/BA0qHrUc4s7E6olWD6Myjh
aL3JhrIv1s7/+QXmDKoOG8toVamUTlX/NKZPU/0clncWpIiQL91+rrEJtDsIneiKBr15KsgPqL1V
PDEwSt2BADYvwrFC7pibQxE0SvJj44Uw5JUk/IPhXiuDtvcV8yDlbtIUrk1yYY0eriBQ0caWPyfH
tDkHOitPRwujPKpGuijAXUZSz7owWAYWjgQGi6+KTp4db9SQWQOGD052GjJt5WgEvafWX3DsmE1w
ife2xqXJIp+KtTzU507D63hAsp7D9qvTxaPDDjo64KaYGWVPNbkHSUCCUfZcolgy8C0ZSVPRihfS
Ampn55Tm0oh3MRYYmMuPgbEI2nKbKn9JyV96+3J9PegXNyhEgybCF979h/nWp37ZDNC5NZUWHWzg
Jq2XlqNAOmE5Dj8BwVpr0Uij6yfMDHrcUp6LaaXEII50pUQ1whuxsQK0UFSPyNopwp6q2oLt3GOA
PJ4ws24ofbJjR/+C8Ww6FitDIw8mPImQGrApYRDXhJYbIVoS/UU8vOIlfmPNX+xsPt3ibMnLgR8R
lepEB3Az2d9KpkfW0RlcEc5AjMd/UtxwbFDF+fHtI/t0xdkeU/VNLwJQPmIHor50CQgRhFTZO5XJ
T9j2TX9qN17W7swWT+0nMSZS7xixJ9Ev/rFhdQYjIvEzZq/XX/eNR6HPDj4v1vFhn5BU0SOzJYN7
e0m6BzCDVJ0oyUagideveLEr/8+jmHMKOqcqhrqfPjLUsQbGTUbdwuARtBt/qVZP16928WD/dLXZ
mSf7bC6K1iCUKl88cFasR3nPokm4uZN+1EbfXzKOnMKNE//PWc3W1mmmV4pMEQENTUWYFekvkXJv
0iKgPjjbVrfJ8XUR7LTSOY4Rw4BBdwWFg7BthGwBSiazOFr9eyJs1UeMkjSITGcTRRMUdq14F2Ql
pvoCjBdDBB1IGazNjaazbZ6pw30NQVFpufIEFQt/IrXz1kbvnMXxpdT2vv8RtnfRa9BspIP5I5t2
drJQHZdFt8NE0KUIEYpbCbocWBx2SljfNPVWaN7bl65ZYpOo/VYam1OxXkiaoC+jYioogttX9inf
K3ah3J6l7FEKpTvN6X/oOOcPU3HDXvrSEkK+bYv4A0QIcwV3nrVNQxIFffahaTbqtPcZsYB9g4ve
fKvapf3w08XmZB/WazzmSjY+v/wSye8MWza+u6sX7vOwfXz3j0W+3BzcxdZbZdhPLZL37cMNcsel
NUw0pGER9cGq+tixP+3IUhynRHoksfAvV5tXehvMwyv7/qb78sVSCGRZBFHKFuym2cbo8YdBIdnR
gUEIb91PRIhMmTyqDNuN+jT57Zq2A1KTgwnk9Q/1g9gz/3oUjPZ0EfqrQ/v4WocEiWxkSjVGB6La
FtpIPIutuRNjEeFLEjFzbPYG6z1ADhWWNfw36663abbh3NgIRTRrb3X3JVMYOIp6qawKyIR9g1s1
x4cpqkv9YdQcF4eyghZGlV/lPtjGTbbi5MH6ZR2QlNYhRRAurC0OaO8V1IYQ570Bd1fVf+nscOdR
rQ/ln0Tql8gLrz+AD8zg2gOYVYJDFU/jGFCINVq7GVda4KwsjyQXy15X/FUtwqUv/epwH8SGc1Ok
w7PhwyAcT4AigNltZayUyFoK8JF5HrGK2qrou+dRhmJOEIhDs+gj0Ir14oei92tr+oHpAjhYVQ6L
tJZ/Cppw1b46UrMWe0hkFWh8q2VPyoBgbSJ3cosogA4vJwtf8alJrOeI5IouZLNJHy34eGJ0LExf
YRUwbJG07l67r5vTgLKi0/1VEPwoOjzrpGiVIaqT3vHEX0VDuBOTNqEkFFrMzM+PJemOeZ4stcHe
THnOLnSfWhgvEgYS7g1Ldrvg3UntzfU38P9Z/gwLyFqH9TbXF7eZxaDciyJxGPrsr2iMcTxnprBi
I+46hgULv1z17UsV2svr175EqBKxtv++9uygwpxQs9uJ6U6hwN2WjpoDTR1eFU6gqn7yflfmJIRO
QEBO+mckVoaa3MKQ8U5XLVdsexAC6ZfBakudjfn++s+72Dt+/nnG16+z7J0xlZIs/m/pNRCLzTsz
GKyO7Qo8WAA8mUFWd/J448rixr99FrrJVMIGhKQi/XrlWE4Lyx/i6FDV+7Z7IxePzOU9P0DJKib+
qSsmN4mcLR0cvzA2a/EibW/JIz92n2u/Yna2a9Mwpa0DtIvvxZ3QoYFBy75N5od48vrBRFBs6OG9
kR1xW2X999mjEb2pSb0ywMEYufLbvYbJk3MW4zEBpXnIgduAzA7eHpTfIkBW6gx3csjg1t7Z+j2r
Lqneqx6t/iPQQG+9F5BmiH/JGKJxBiiozskqXounANOBKlqqflrjQaijQwWzrTZ+8v7ysI1LpnEZ
oTGpxwbTNBMkHCXUVK4E7cOyhqX4e+jIOXwAUA+1+yPqcBoAxJq45ZFNwsBhATpAp25mq4EyJE1w
4EBF0fjbBHE8nEZ4/XKk3KgWL/WGnAb/evvz3rDK7TaskDscSHhBAs5UpTbeTesWKiOW75XXO+ft
lB1TQr0spFOdV8uy+ctKO4b1+HIbtWsM5t1QPw1xiZVaeST0hQxZSMf4IcvFHvveG7esXbxnBlMO
JDeTs3C21pzcyZUqA4OjZk1gOFTNQ5E+DJDVZWdcWI7HnozEkggbg5BmR6J1HQ4WQi3IO4YyLif9
WPvtohjbhSDqUUEtdNocDTFZHOnrauCMDPexjBKPGlTtNpaJsxg0AsKDGlrmBnZELJg2WrO9/jFf
rGTYn5kPqxz08xSSTI87L/KAzfvsJD6Ecs/QQsD3U3djaHGxRMSoAIkqmWXWhyXRp5pJnyKfnssL
Dlm7YWIU4fSqb8RnyUF4E7C8eFu2DnUYuwimjTMAw2zVoh8M+OAgNAko3mAJnk2V/5RJqmyP/agx
l6r2aDtCa1/ZUP6BwnWNJ6xyTnMuX3/KHy36t9XsQKGWRRYZDkBft8wuKaY26nCHwDLZDUgxLot+
3QJgWOqfPFp08l2mFStVH18mnO6hBYTZtMYVfGSFCMZXGJBPYxSbMiICWYdwEyOTfAw4EUmxqm19
K4fOEsWM+JNRd/Ylkt5Ge9BIu8IPntyJW5nsFyFhoozwhCBTAd7n7Pix1DGQ+xA1NRYoMG44lr3F
qL6EvkFaE9rgvIFu/ZCHyo1HeYk9gNsFQy9TJdWaCOGvj1LNw943JPy4FHsXMY7xi1MWwkWDqmQZ
91HouKIR82xM0LMNajF3wBN90tkcKaF8oA0zaW+UKR/f//z1fv5Ns0JR7ewa94YOEzuGpEnuQaYw
f5gR+3S3DjWGBfgQjIrz2MbWKmX9qaZ/cgWlC330qlKYtYevU772MSN27m2d1GfUC3EwLhJGayCc
IhkD3NHMOqI2nTcPwn2Ym6tIgszYpifIfuIoCGzwQn0XyK9GYK6s+MWRsBhNX/XW2qX0roF+rw6a
myP6KdPphxCcXV/mH45C157DrGTCdZytJOLd0Br0j1a9LAMOKvIwetClD/pbmgK10Rd4C8MMN31i
r1glPZLHhkgxBcSh2rfNqZlOxt+koHQSoW7tjd380kaE6sc0kLPiWT+38YZflrdy0sB2KCdXxW4/
55tcbY0WfiZk+OuP5MPD+tsjwXHE4hvh/Pjwsfy07ck5jD97HHEtD1aCIwTfTIlfC+1N0g56dY6R
XXakw8hJctfFDmYe5oJX7IYyXsMWoGkcL/sYq6CgxYQSx1ZE+sJlp2/qD/ZZQxytn52Je12ovxzA
eQjOVXQ3aH+Iv01y/WMzw+TLSB9zR3MjkyRIb6kTk9Ezr49weIWKLGL2Bu/vsbkfG9ysZUpKNEPy
2/VHcfnL/fQoZqeoIQ+BHQr6ggaOXRTGTmRDivg81SV03ojWU8Y/7ghKA1tNErwuFXMnZGfQEW9i
3JdOCKyq/vVe9NkJ0ZtlqU4OjTVlk6AyxOUKtEKHFmzfnvOIPen7IjAt2XJMw4JuNNuz4kDRu2CC
ZlSqG9X3lpaa7lBWP/SBKuicjBUsXoU4EHIMy9K2v3HMX96ujf/8AvFRfFqGUdEyRTSJj/KnFQ0M
RFXMekKzJgRsD+laOGoCod944eIZfrttrgkwRCgJBMCvF1VRqikTB/8BiznGhiIFl0BltIC0TdQ7
GMoLKODGRS+hQ6olfKJwu8PcT7yLT3fq+V1fSaYPYlI9kIS2SDcMoMlI/H+cncdy40jarq8IEfBm
SwAkRZEyJVMlbRBlJBjCEh5Xf57ULEaEGMKcf3qmoqt6Wgkk0nzmNbxv1e0k9Ceg32jHxa7NxW/8
adzZHXAajkctsEXTqt0JmpRh3VPaFLIWaFMS5wjzD9IKB86kELJYeGv9UlL2+bVnR280oQGhRXix
B3LoBeVzUELYL9RdaUW7oVcOkkGekW/s1t7FmPFkI907lIG7enTj7N9AOBbrygbXEU1/qAQneMCi
sThMMpwSWiC4YlAixw00ON6W+uS1voZpo6EW3qnT/Yo2TYvatkOjREAkEDYQAG2zQjBcwf4CuaQx
ehVenMWYrrPhX5vvyjp0peRPmKio7ThPUYOWUKCsMysTiIGT8xIMogCu77v2GTkSAgKAvvhAphOY
E2OlKpoPGmt/LPD1DMZNb9Z+Uhj0TzFKd4ybQEGOTf7VWOu4y7ZZlG40s+fkqf2pQpcEvhz+PHdj
bGwm+2eowJ4BRFMRWykJDcbqyrKO6wTF/KCWPKdqXexbBwe/jvhllNe5bfmt8adTwx1/rqoHfm05
QNvbpgasd9PTAqvbWxwH3X4E709ppkJicOCABw7pBnTJEqdFDLZ1G81yy0J1paDcqw0Fg8Q3TzlS
99FbMWXbxDAfC0rQRaq7fY/GfBptcZbAgwmwOTGCgCqmCBwZ5OC25sq54qEDc82VIP5Ilf4YypbG
xcJqu7ixP631WfAXVUXRFVpNYay676QBwxoEhAyRtXjUq2qAt7hdWUt2x5eyMNWWLdQZbOizcxix
cmJNk3jG+1El5r0jtyLEVSiEfv92l+IDuMAisAU0SyP6/ABBUwk/WBbJBzzV4LruNgF1BdjQvZr7
i3SxizUukiJTeLOZFgIU5+P1+VBLQ1AiGZP8EHl8SY8xC97hZNA/0OLBwyaqKH4KnZtSWn//rtql
NFsnS4KYYuk6YpHngw9G1kSRIl62eLfV17or7njfQrnP6mdTz9YSHVp5LSE9NU1rxFJS6UUUWKjZ
nqgxOk9yT1UCkpXgi1MN0QDbO1ZHRiD7JHb4wAb5cy7jpjm+jYGf4lZz9EWYki9hI9VLb2IbwLBR
qHEMlKXO3ySsQ6cYnDTdM3xrvqQ6jGzayiEklJEu7S08+gKITNqiQkQDXVJgpVsxsFoLIgq2E80/
i1O7UiuvHJ86pV3J2aM1/h675wxY//fTfin4+Pys4i75dEdZaV2PyI0AzYYnnR8CXUYhAdOeKxNa
zfdDXbz5qdGhzQiWAQbSLNCZTnKXaTHdYxCCecJ7DvzvAMA3Kd9VSuvom1VZsxD2XgRRfB519jVw
dlJVCnTJPj+p/mCDW2gjaInZbcyNb5bRWhA+4hp1IMB2dNpydOx1PhkaGwvvf2ldOML6T6Z5rtOt
OZ/r0QittEVr4oYDvdYeBUcljiHI3se65ioAurXp1rSpvf1tp7dK5m5Qr8NF8t+lExPLW/ENZJQl
Plbvpy8+HEPHBsyQiMyIOKgjxmw5ueAeIaBHVOwj2bBaBG5d3BR8ck4VarW8/+wz9KOEZp8EUFSE
2lngIncibn8rQ7DfvoeZVfVb4xRdpeMfYjKZZgV25JZE1unkz+J7NIIaTQ0yPWWuXEo7ITyPbIVL
VXlRW/WjtT2PF6m3U47SHArLczJpCGusPqkRGM7Rt7R3K3qCxLBCdnNlHV+SMFsdlVcFnT4CxxLa
k+AapeqDbYceuqG7ussezPGupoommD2y9ZTSZHIQAz4lvwP951QCDLV+RLHp5TY73YzcHJiK2Zjb
OKLTlLwlzkfXtwWG1XTVJmGJ6ilCGYYrS/rCEXARw0vZREeBAi3u/xgVfVoRsiTZJ12CPAa3DDBh
iyZzkdHpqiF9FbsRoU3Cr9GAaFW/SkPh8tILO+OjhvplvgUTw+bQRHt8do2TW+Z5PSB61DX6usSB
yqa/UoLyEgpqfV16gsNl9TDKohth2yh1u5TfUXgurR9HK3lTRkrdZXsb5RLkSePJSsIPphu03zSR
91kh78WPa2lC8fjUFyM1Wks98tKN31u/jNbehkFEMw1yMmDaY7etWnknaUJyCRldG2khe00UbcNN
kGvpNhwKbxJ65CKSRnMSvRxdiFXnDoTC0WXNlpF2GOMf0qm6rRQLjqmFVCxiSqTMp0qHEomJ1rCz
q80pR83dd6Yr4W/drc3Tg0CNTlfVPizTq4CW2YTFbot/myrqSF3mjQ4S/3WwTcvCFXRHSR5J1zOI
gvgMEyKTYByDdxHwDzTLIrXAZZSXAM53PPRErHrwqoLTTU+0sVhZAvuQDj8C7Y3GRI2dJOrME5Qc
0HXVscSovl9PzHRdmFv9wYobr1GrH8MYrEVHkH/XpOpsmtmmwDGoMBCDiEd3kqy7cLAxtlC9otrp
x96LqDkgRKFmym/h825hdSC+oZLKGB69wcFT2eUuXQzhAB82wVaH+Rydej8ypTsIOrlGd+HkC/Er
2FWecAHO0EalNSLYqStBsgsETdC+Q45pYYFePDQ/rc9Z/hiNkzRC2o/F1VUqhVfm1hqSMlelGVpr
o3wX5MdFE80L8R/emQ7pI6RyGu+zXdEcm2CMnN6+QVtcOZLIxX4rbdG7YdSbRbjPpXOAzoLQ6EYS
niBwdkTHkdH3ip7ZN5r2kTzdjYZx0PCY1OpVAxoJokSZIVaHy5KaPAxF7hWLCKBLzUSI6SAOBUua
lv/sksyiqXQCO5Nu4gQv78fBhKIB/tTJqd79BO+UT1R1U1eu1YVj8JJS1OeR5+FJEGhTOzkB4Umc
vh3bZl3qWEUmz2lFskjBvs3ld65v5GwkLrDcHzGiQ38nVXZWHKxj0XqJTkTlL1q/0xX7MUMY5xQW
N/Vo3qbO20ATRYfb+v3KvLhE/jtd82t1UNg+yAahtYFpG+23INwFFOtEvzPwGvv5+9EuFc6YI5PO
gULFnTDiPIRR7U4dhz6SbsTuk+DTgHrgzD5opHj4j8cFfjxIp9EnKt7AoQ8CsRl7aKOpyW0/LCDn
lA/xldm1gQEiMmIAVCnqzB8HvPJQBjYyGpryTyptKOOUmUEe5NFtZ2CRjdUa8ssgRR6AmK6qyMuG
1WhqrpY9mmzY0bqJzL11cn5NOoxk2W/6XxEVyLZJ4SpkP0lDiMJ9DayTcJHMhQkE5AHuRbra/HAf
vD9epyN+Q3j6hFSO4XmSbyT601hhjcnNCWhYxSA1O74VxCsFLp2Z8JVFGVjR3fBU3tDOFxTsoB0p
h+u/snL4cRqDlTRSFxIk4bY50M1HklZ0+0oOfe4cjjjhtkq7aY1QLLjbjEYW1sbgoEVpmxpeT6ch
tRpP3AEc4xroSUsYvA47avLQmDGXBUhG6BFVyGoVihfWh1A1uewUyuGyGzU/tBTtSDTs6sTwJeNK
CKQazV2beH2DmAXvoAy+NcDT9OjTjXa8sxvU6HCiibG8vxMqDoBAqTbBBqEgYoWHRMt8G8ULG8UT
agTIX5xAjOI2Ab8vi58DQ/JlOXnnJsq1yXfoLEQCqmPpK5D91OYF1hOEUR3/BuyIxjJlk98Rqb3V
oJzAcoxrFEf11x7NjFQTxjo/wqzzzBZvtNhx5SJZd2Rd6M9trOJBMipueCTE9acQkvsYNp6JPgH6
slrwJBsHi99Mqr5Gz5r+o6n+HfPrNMVbESq1aOWM49v3W+tCIna2lGe5t5KUhdUcLef61KKkf3/K
DkhAYyUKU/f7gS6esFgfg6RSwYuhpnS+hwuECO1+OsKjU+6Votx20osEsaAkEVDU+weKOKSiSJPC
pfh+5EtnFSpKDjeMjOeEoZ4PXBmdnAbdcBS5Zq3dw8+jcwg2gY+atUvJlriR50eDqjmCg42/if1h
2vEpqAV0UJv5UMBQ7EoP6KqBrRzVdYFVqNtXcBiipI8kgVVWW9H1gc0h6Ykfsp5zCqP/lzf/78PM
LrXRoed+UngYwgdzosfSHabMEYF0Avd6UWrEEIWh+ctrCPLT5LG5Rr/Upwq1bom1UAIrzQe7OO4a
1GAzn3QP4DVbBn7ecPwdIKzgtD+7XnTBqwr1BtyC89+xOniizATshD4ESGwDDVA2cqCTCBC9JkKH
N+38PEiuHA4lgbFxwMwHGaVGDL4dbfTiEifM8d7KX7pKQyJjx035QdjA/xBwfp/fKdadoLFEWQsn
C/cTZPtUzLL4WXq+VFsS0/tlOlh3CHiZlkYwdb7w0rYfYylCHj3Q1pjjxuU1YUVj3iecGgQ2Ha2A
77/3pUqaoZkasZuBN4yszUIp8pnSkLWQVH+4y5QrzTrI0bY8HuoXuvqndBs027pfF0vuW5dKLHBF
ZIxPgCVSwpstNDW3TalWkREccYWEx3NyXk/9O4pDZA4mh2JBBjIlC4WdS0fXp0HnEIfICszUGNCR
UjAmCNKbsNgTqKn14X+Y2AuBOC/Irua6tzlGZi8Y19lYd1P1gUkXgl1gvThEuJJy5RD85SRLFirM
lwoXjGjBuPtIkOe4VzmSK81SW6Qx1dM2CztgDCnCIutmvI7Dn2P0YNVbJDXsaRcgbT0gyPETH1RL
e7Fa9Ci31ngrxQ9TSAgd236KZmWSKX7eL+oxXmi7GIYi26CeFVNB4+d8kY9tOpiTWpR7YeUrMLjK
yF3O6Xr0TSHw0O9inDA0fUSgBVxafBKy5eNia1XkJPO9hsGP8PkBGf3FDCmWJSsgQT7uEQc9Ob9L
VDUlh7AI9vF/MFqiFEJROYQwghV4Tr5ItZFo4PsdeHFNilqCjsiVKs9hLkGnSmZZtjCXnCehWzTh
LXA6UDJf9im8PBQWZjJdHpam+OefbpoJ7m5/Cie8vkdXr8TZCgob39PlMol86VJDWVJwL/nly9Vd
1kofj4He4sxWrB6vU/dVv7k+ef9uH29tFyXgq19e5WOs+kBxbRWtb6NbD31U/GidFdX8lX3V/VEI
oq5wiV1hR+w/1t4qdUv/JvReXlAm9+8H98b2vbt9v4pWz9L6PV35D6bPqt7uA/fadv295JmrB+0q
dVNXW3Xee7vabjq3WeFbtbrfryMv3OzCtT9uA/fmfeGrXjzfoJ8i/yiqyHSxz+c67is7P+nIhdF4
wdamnqZf6FW5Yk0VkhdTs1ZRifoferkXzh1EY1BiE/Bf2sizK2RC4WdKamydclw6yAv0PntAL4vQ
l+gVGwUk1TwccG6/X8WX8i2RiJP5EKhhySce69PaSqGeJm2Lr30Emi8s9C08Ko48qjs0Immdi8iF
pi4R/38YovgToA8M/nu1GDdeiN7OHmV2pTXVkNRjS/kLnCeAS44VxTgItU/ZvOJ2X3jxS/NNk0C3
dZlbG82E8xfvwyNFSeVY3eTN6KqVRZ0LJxHBcpPuYDzq9lXagmrSss33A4ufOzu+MBzFPdeRAe3p
c3zEpJTp0BIsANpFLVE5cGYJSjvA10Ue94Wo5GyoWRxuRUZxCjKZXBqUGObSg5eVTzayxRl8A0GX
//7NLtk6WqYpsnZhcvpF/60eo4n6GO0HoyyJOQ+D6lXlXSX9y4+3yoif8Qk/q4ck/pkqW82+Vmza
UslWRUR4/Hv6v1TUSEBUEJFAXwT86fwD600FFinFgpCQGKFGIeCcKrFHrZxWKglYShXDMirv+0m4
8HkBzQLXo/1CevwxR5/2E7eRHtUxJP0y/kE1TUbwEIoH+bTQQPp+qAv7haE4rGVNd2RW0/kLJlHd
S3WsRntoIkFx09qeoFH11T0SM629dDCK3Gm2bm2VAwJlP5mwf+5QFKJpYscEKjdBdo2lY5oR+ntJ
fkVkxF6xsf8u3EL1FyPOSxNqI3ZhO0wrvAhxY32a0NyM1CqQoaxD3ia9InlH8I3jwB5+fD+dl4xC
cb3QGIWOuAZ46XwkR2uCRpryXDD/T13l9WNyhZNN1r5qE67W4YBqG4aQlisNz2X8S0aSWM067Cta
au5LqhKXtEfoViAkJpgHujynZndddBSE7YzTkGbQsfOD1CYyRHJly3l9kyvDoQU31hvRTV506x6F
O7XV/WjU9iA/aemWwQ4BQRtXkkLPry2WxsJ8fY0HxV6Hq6KiWqwyZ+fzVbYUY8rSLB7hFt+q4+oQ
bBJPv5Jf/iI/eYXkWbiwty50WsWI4BgJzCkPzrPOAN3rzpYMZBc3NeBfX3edn8n6SFyg+MozWtww
1Rfe8oJAyfmYs11WnrQKMXmUVysklaMx8h2sW+w0WpU98Fvj39B2rqO/Svr1ydBXaRqsjuF1TVNO
sh5s6tp6uwpPt0W3Ug0X84Q8+YchXKDfNvbm+DzUKPK5tXonxX8Xvs7X/Xr+3CKM/rRvIrT/Qqdj
rmp/fG99Zf341q+d++jH738LI32NGUFziDWKMSLH7FzpysomSanBOe4TWmT5cDMRMkwxmE3iFsMr
dhBJYMOl9Z86/c115CekD110WEbdiwDh/Ig6f5DZgrRHuzyWklbetj6AI09bGV64Tt3OmzzZ1zzN
y3zpp+nKPty8VcCfW6vS693BU7yBMFZaGdfGevR7X+H/m66hdfrir8rtVlBdXJ1fcYonDt2D91rp
q5+oRHntWl7r62pNnObJHlAljwrl+uil7tE78ienG9XT/NzX98UakNfClvh6xZsUYGTlw5CSbTiL
meR6sJtQhYx6zIVwQokLJNYTeL0hhlToBwAPCx/7whyfDSiW3adlVcRBhX0MEItsEqFLMFrrwaGs
GX8woDBCAALn/Mil3F8Y+GvaJ94UIJbtcD4788JDEcVDju73B1SJ1q0AWGqHyqhWdDyG9J0StqEN
Lgw1qASqeo/8IphXd+EhRBA+W2H07IkZdbrYJOyzK8JspWZEBAkyrFBX048igKO4ZsUHeFIY2lCM
F4xqCVIJriBuWyQLMdbXO59ZsD6g3FwLOFSeT/9kJY3TWfBUodZItU9ZLc/uAfn1GWWYBRbL15v3
bKw5XgrhqqQqQ7zzTHmDYbSMiXzmYx1nFkux+MVp/e9bObNFdQwHxC5SrXhEKXW1Md3TFWAltljx
mPjl5vn7j3hxy1AitviCDjgw8TCfVnA1ZFWcBEG2j9vfHFHkWBxQuhOs9vegwv+/x3LoYbFg0Dch
u5ttzzRXsiDtqlxAYchngv4JbHCClAtq3IbxYtHb/n7AS1ckSAvqciqof9LI2bHfn/SIFuMYHMDF
atLTCVuwXHdc4zSshm3WPvZXLZDFEc56e2r3ofy3OS1pel3IodG71GFLyrKuAFGbPYPCwrVChFL2
Fux+iz76KgJrLpo4rVv/Q/tjBZV74b2/pnOMCbKEErjo6c6LaBOY7yENoanDKEFqnmmGid3hsNLT
cjlUzn0eLk311xv2fMhZghHZ0qQNWnnaO+VjVNZeOSQrq/srIzwyJFtd5jdXtorJoCe1V9+/7tet
SeZqaTLVZgGEnq9hjKeyFkgnnC8Y5NMTjmFDCANqs5hCXmjZi5GYUcaRbVhI57uF0JJq/ajn+/Kv
A4YsWAVoSBRucov6y4hitZ+i2TbQ0Fx9/4YXChMQnhSK6ZCfgAvM67BhHSstwFvU9msf+fRMSb2Q
iv4HkuSfgiJPUL9y8CnDE/57rgC9YGwnyb9S1KiX4Rlfrz3uHiTJcARGHACV2fNpGLKsG9VjRRYy
rhXjtxwfpOl9QEwWPXvVWU3OLxMnpyVA49fIirEo+Tko79qO9VE5/nRU6XkfixYb+iGy6KBg6S66
qNXC1XqByoTfiUCSwvYkhPhYA5+GSWO+QT6VKhBnT7NMGMb4zKtI2SEYBImgtbyuyK/KSaNlK+0l
iDN4P66HRPEKiTCnzq9j2KrUM7YWoi2nU/bQWMXjZEuYMoDKKeSFoOdCg1E8sEX+wz3MdTzbeWqj
p0rdjMpemRK/MNdJ+sr0WK3kRl2z6mN9Rcs6CX+GHHMLy1J86PMIgKH5GhRWML0kVzxfCBkV8Nip
QDAjY0YYAji4OgEi47MM9wggn1SEsOVXIPiCk45h+cLwXze+GB4MGwbJohQ/246ZVpVd1lJ1BqeU
nerraDoJI4rEfFPCZ3YEh6xAWWWvtS605A8RjnqiLRan7mJ8cIEqfP4ws8+gt3XtDDjA7QMb8XzV
S5xNbmFFpN5yP+GaeThC/uw9leu194EhnoqDjlZ/Eb1FAFbw9G2D15bWGKygIomuzQCc7mZU/3T8
uJ4a6FODXZoxYU62kRsXcoJVPpmn6yZZuKUvr6dPszqLqnIpARWkweUr0PLIc6g6K8mf3FgPxbNx
xKAZnRmbhW/5NZazTbqFNp00QnjdnJ0p5anU1TqEKYV1zkqSniznaXyylB8KWApMh6bhrbU2yXSY
Ng7JtCWnXvVQoUaLdEWJX+D3TyPW7Xxdf34Y/Xxdt0dYW72JXLE6PGmVEARaPGcu9CxtwZBSBbVc
sSgknY9RJVBv4rrN91EPQSd2fhcIlnWAn6TolwLxz0j8Jgm3AvF3bNr1Yuvogn8sarU063UUkogV
5vgzuehzBZWL7LYMTm/lJK3rzoM4Y0KotwZ1PcntTSxMDvGbSvHZTVvHO7ZAkCj96MVNRVuuN/fF
uNbGW+z0tml79Maovm/awpfad+LlVWV3T1P4q+4TT0ow5q6KrYkAa1nBbWaHGMW+tn/a1U6TokOa
YEkxXNcy6LMscTVo9fS1rrTT76B9T0/hxoJTpHGdff+lL30GS5VpcYCRgKE3v8vaJGzNpsH6MsUb
F4daGXgxfiwVRSO7vc1QdyCZCouEvme6zAFRv8bfEOQ+DT9baUeczTsD58l9q7yaVr9SpW6fkErV
ZeD3muwLfOiHxkWMXkW8QXMo7owfQVB4EsD5XMF0V6DC0I4q63WQG16UZEKdwgrej8cIqT32Shr4
CJf3Q7VT0yVRiMvPz5Yl+0IO35hVGQxzGuVoMhE/Vg5R+IR7XhFu6hiHqRVIxhPYxYXvdeHKsVSV
fSP042XcXc63TRMFRRKE4OkRhsHRaTX0gtF6T3WZeih7FVHx3vljR94AZoIEeGH4CyeD0Esg/BHx
D6CD8+H1QZqCVONkCI+UPdgews3a6bpb4fNBsSGud1G26QgWwh6jQ/YNF/azdvwbdM1CovjBIJ6d
UkRBJDcAEIiL5pibpKqCCWkhMoui21tGBEhZ8xwT+PCUb4H4J321S0BHYzeTAkQAQGvWNdbCOw5h
DysWB+oOJ3ppInjac3MWq6B6pFoiXJu4s7ywOl4BRU9GZRvnhxOEaSlEfxZRnAmS8gcIP34GpF6x
Z9suWvrSF24EaBMYg2KbJIq7s6lWByl0dKkYH82D5x1qd321Kv1N5/uuu71fiGQuFJiR1uQ/9KEo
7NPZP/+uDY2hNprqfC9J5IdmuG1RX4vk96wCMgdEkXRt3CTG60SMmxj44E1IJCHMMYLvllHBTKJD
Vz3L+f2iYOuFIOfsydTzJ9OserCUosent38CGIgeIAcSEd003H+/tj/Wy2w9YZYkciiaNTQ1ZhMe
KuNRMnvWE7WAML7PoaOZxkuCr6Bg74IxusrAKVlZ7sdAIYUoagQGdNjJqCYaGrJYMfGtc4e55gMg
HV+uWg/X+30Lvlwnx5Xr3+AOTLDow5Lz2oWlwvnt0KIXz01j5nyOOuCbeApX6e0o3yMuNg37Sb63
KF6am9NifCQm/Ms0fRpsFvQq8clUCtxVRVOcI08IwWSC2S27fXtAEtChhhDKRy8Rtl7h+/cf6UJf
RmjA/vdVZx+pCWsj7OwTnXEOPwE0xbi5FvRx0GWs0tP4ltUfpjrHrN11wE604QDYTkibtHZ5tfA0
F05jMjEqRyIno784mwtVjaxo6IZ4r6MARfpNFTKM4DndgPgDcEgAroUHyBqcH4B2vx/8wsZgGohh
KHGQ/8zTfqPTteko43so5LYwgaP2Fx//qDXyPEvVjYtDIT6iOiIJVz6AIp9ywqG2oqSo4+O+Ld5L
NLCNg0mSFewXcTSXsk+m8r8jiSf5NJJdQhk2AsJgzp4+Lq8K87iugoc4oItZDn6gjJwzfibHrqEL
YCFvDiB4I02/s/pXN2GkZXpH8s9M6/+qyfTewC7D3u4Kz5eFI/NCMQRzNXodgl8mqiGziD1qOrPM
ejvfh/V+yJ8UfYKcC8ETmCG5n1n/SiS/yp5Qn1OagBh+SabwQlHk/AFmu/5Yxsd+kFSEe80nEanW
hnYlk/4JLhJVrul1gn4YIIWRor/pgMIK0L4tNHAMJX7dI5VyZfS/X5OXwsmzSZltiLR0Tl1yVJDs
nQ6IRSLYIyyPRFCSvcbKG2hy8tAceZZFlY1La/Tz55gdDKFEr7Ata1TrIF7REICmO8mHlNpMuBB4
XChpnk/8bJEmSi47yDDAAq93xH2QxPDuwXwsLu8R6UaYSOgXLkzspZNGEHMo+FPIJfI63xhlUukF
DhQEO+o7Y55gKurDoT+9EsEEcelm5SHvn7LhTqAgFWsJXnABzsE7fxp/ttiQDc8V6cT4SB2sC+G9
Vk0uzAMRUqkQ24xkx8i+2AHp8IpH7hTZxKDvZmPAkJf8Aau2/6EH8/WrA3agWQBKiiBQmZdAkok+
X3tCgIhPEZZYq8hbpXi1yRpUUEkmCGPdIFCB2nlHZKfLg193cNTC3NUMbzSWKjJiFs7vxvPHmRVB
LH1EDAf5mr1yW0CZz/bFJK8ic5P8DB+nd72jU7Uvmp+naGcn7vcr5IPnPR8bYgohAH48JkZD5ysk
61XzZGAavwfSfzTXY0rCtLqWHuXIVbqb3vaiX/JLvmrxW1OuiaEqAG3OOrAhxl7VCzDWC1sEf1Jq
U+DXeB4W7PnDoCfk2Dkp/r5Kd2ZeYw/2BmXEDrv9CrTNVB2s+Pn7978QGZwNOQevZW2ZKolOT7CX
d06IjfxrKmiAEgC6YSPE6/VDCEXGyBFgRfCtdHX9KUBualwWJfkaj50/yiyaLlX8dutcSvcadk9I
WbcbQhPMVjgmkHe3y70FIzmEmOmqyl1dAFynD7TLMKMPS+/7abm0QRybT8DNDUHhI/D/dKFaQzYO
unUqqCttBuuN5gAqmXjFgUBYWPwXRgLopYhOpEHpeI6YaXMoQ4izc/QrO4P757gZaIDy+elwff9O
FzzYHbq+Kio3KBHrFOHPV1dAwUBXMqTCDXj8mt67BhSp0y6B0cmR1OQ7G8m4zITrQAVSj2LhGiCn
Ty1lUGqf0rSBj8OSXCoGXAgJMKjHpwrJH3BvdBXPnyvCAreLgzFFtPiHxcFnV6E/ndSruHsNuPOO
8XOp3EvJ6RfFiJVSP9GX/35mvpYjzh9gNjHysRnjAVqTMBwM1ftUISpoXwsJiHZEvo6zJJiA74cU
N/rs2Dl759lONymhJZkDzQZTMzYasOflrf3hITUfBJ8iWKkw76wvaKyq5MD7cDwe1GfVxgqOIumo
KH6xlbvYPZGE2lHhRcEhm4qN3r0Ww7jO1AR/NcnvuxiB1uil0XAgd0Bl9L/yUb1qpp+J2m71ur4e
jxDAQiw3f6R56qXgx9U03TZqtU6UaUP10AvU0VfC6l6qNkYFNxRgKJ39MkOGPIBoN6rT/XTEutou
3WbUAP2kV0Zfro3p/jQet/Z2cIAAAcYfuqdRslaw4wEQQ+9vsYmIM4hxx2JlKitxWYql4YR4tKeD
Tz4NaMOqUE5CQKnBoSmjHMY74TpDufjxlN5Ut1Lf+n063UanfH0MXyXS5PyZKodcv8WQBQnWufxC
iG+9nPtJ3rt6/hLLiifX+YZA1SjfxlK7ttPSFWWbpFnHtmDmmVTwF6MIEYTNvqPK4UCKKkyBLWsW
HkqDZkdTip4oOUs6WF6tWFDi3UH2jij9If5OvDYhD0HZ5YjTq/1eE+coRDQl1/j36/arcJQqKBZ0
44UqBQwPked+OhmjBshpD6ThDnW2VUn7SHlzDOwv9B9xfPSmYCfVu2G8yfk0ulm7ABJoXyBml8QA
gmJ/HVP0gQvvUpwemhitp1+1Eq4MvEV7FFofgH2smyHZtXW1Mqp1uEmU31buZfvsn2S6wbjP8ivN
3FPrrc2FM/8Dfnk2zWSiaF/gDG4w25Bnz18tj/tW7jr6UJUTuicl/TvKLWYg/lgGq1A6PUxF7Voy
NtQILWVK+DOK5JUCpT7uDrAk3TB+RsvjMSL/GkptbQLhcnLIlO1DFnCKGEg7vyi3U7GPjX5bKON9
72zToVmleEx341Jg8+Ve4WWwgqRET5/AQnTz/GVOVSYrp2HMhCwROi70jLLcrSMf89DvV8QH5Xo+
bZRWKWyCf6efNlsRIT18arlZtj9RwH2W3zs6AX8L7MKQ2P34b/JSvwamO76hQAUwv3/RH51XM/Tr
X8Eazma7ohMTwNp8lm/zn9P98V9/O701b8qT8zw+1A/mH+cl+9n8kt+jbjXey4hhvaHs5fwzHr9/
k6+xEHPG9YjgqqEJ2dnZoRzH/djHlozGxsRedp7S8MZRBryID9zMAZITVviKRWwdQhBGa6kzrgVD
J0CZTFkqq318n/ms4tRHnYKNT5Nrtue7TLcHpdHGe5BDwa66oX0t5xtra9xGxx+D5sfDvYpAdHzQ
i41EeXWl6NvOC7CtmTZ1tmvwBz96ZnfQDdeprh3juhqvawhtmmdR04k2MK5Vb2Ia8YOZbrPYU//s
qn1ePwfO6vhPBt5uud0RaTNfV7fB6A3T3bg9ceYq2OStcJWbOt+4WvgAXy5iPoCgACqY0ALvn7P7
lTDM+raTh3s7Quxtnb5wpgYSCriroHfNaOXcI2/QTBt7Tb5EfXBv2P74E0XchecQS3Y++UBvUOZH
fRcSzywiqUOsO+um+SCwafZVrB6IAG1jb+6xUJoKF8vjXF2HS0SSL0EBrw80DqQ9THfYbLNvbphO
iqpClz8qt/neWTkrXJHe4oPlDq60wSET9lC0WXhVkd/MXxVXCtrwMtpl3C/n50TTyHHUyASFgYoW
tmLcph2VSbnw+8TPmmBDDLCqIZU2du/pcMESqaTgL9DjCw9yYc4JVBDzEWTMr2Bts6K83qpm/khU
spP9P9OKy/ue23yFe9T/4QPzbYEeCE9MIs7ZTGOfUBTqgDtfQYEHYFnTXtM+oy5AdcrVf03qDl8E
q94svuZX40lVJfEW6AP4STpGcOfzPWl50WB1mD8CnH1MHqMX3U3WJ4BOPte7O3rqqnF9yf+Ltum6
ez6518mVtJbd8LoAl11umkNyv6RX/tW54/yZ5tnOsVPGsEAzZm/lq3Jv7zRiKtrpMCkhrLVudzWi
+/UnuOuugWIdD86rc5M8oGZwjZdh/as60D9ag96vXs1+VZA45kiwuhoiMKv6So1W/UPGPYpZ0jXG
7yjIrpEG6QZMv1xaSQur6AuGjVehWICrLvmNQUp1Pr22cbKC1Krzx2md332sIcWVdid3oevxtYum
Ii2I5xqsCmhfnFezcboiyCdJ6g6dY96bJ3PTh/3WQfExVBw/tdu1YuPmqtADOnbX9NuEMu9KybYm
9QM1f6wb1T+lV6GzjopHjX6Y8TA0CR4Ar6PBvyeVayxDV1KDBynk1ZbDRhfmqZTL1VpGCLLawPpp
iHslMNlEfsmSHfJXCfLZC86OwEFD+7IL6/FeP1Q0rSp/UF0V1GNyhY3aKglJCNaCoJ2spXJXguLS
rqYfKdqV/IN9NLnHfzRzR0Q+B9MN+zV/Q1NHGD0U6C/9Cb0HpCMWvv2X+gGPTMjD4WFbJJPz67vs
yjyOiOIOtvLYA2LiIvF6BMlUyx8D5OPSzLVXUACt0NXcNKTxHbp28qNGzi5tD1i9LT3QhfPc5pnQ
yjcEBE2fBZRTXZc6zOR0zwVCOAF6tYg3ApqCpndEAhFtABSBQiaFEvoV9QZdpe/n5OuUUNpCzoFO
LxU04rPzZZrr7Yk2xAQAZrop1MTVh99H7aHBI3MAiEEy9v1wXxuiqJN9Hm+2/RKrT04dSDcOcQU+
a7vRtsqfbnt3o/nc2KsX/Zr2g08quO2XJvtLksTQcM11NJoxP7XmUOtjbsGviqnrd7K6SYdxJXrr
zUfj9VXYdI3kQloyoctFB8x4hHpJA2DIck8P8WbgXFqYCnFx/j/Kzqu5US7M1n9lau5VQxQwdc65
ICtbzvYN5QgIRA6CX3+e7W8uvnZ3tWtaZbctYdhsdnjDetf6dWOlPbJiCvp+CYKHbwu9JBV1XiiJ
dqzQzZn9vrWb1azez/FGjexi9OPyGuVrZQzOrbecfDjJltHRuITlFewlp8pfJv7fWyT/PhxFi0gU
oaROiPE7WKo/y+eZHPwshlxa6GvKwta7tMIs9ygAiKqdPkzMkufp7HT1R66f17L+wwD5HVstnpIC
MxEA0KUoEft1QMpUVzSNfi5uWd6ICmxyN4js9tAFk7OZd6l7//d7/t0L4nKgAQiosi1w679eDg7/
xTnWmnl3QmSSWBLhQ9z6oXmmsOPvV/o9kCzu7F+X+mZSSNNZH+rkpB0FpiX1OgTdF442hGO8qhWE
4FbZaOfAHEdXZwGAgT/y45OvDPv6CT5f87wCmvL3Jv3p5klwEugHzc6S+G35keUuBwIF8RIGDpGN
msgeiRZNf1b0H7bD3wPX3LxFUSNC5oDSfiMUGI0R5HY7iTo2oi5e4sBe7IyU8fxkq3wNkG/TCkw+
MwryWWDV3+vXZLOYT01kwE/kuc2biox5lLtTvCtOd+PgTqPXvcbHzLkm+uRXYYsdU7tUXSBfOSHE
opUErr3m2ro/m1A++sNj1bhLT+lsuKlU0muutP9fPwRWAcq6BN4Gd/zbgJemRdcg0Uq5yzlgZPxP
Obp89eNS/7vvpCKESKRPkyRRMPBtvVEXtVLERTrvLCJEnb49GeTWVQT/YkakRiVZZM+L8O8390XK
8v1pfCWRsIYICH33HsjZZM2iHAqBrlaNVyW6qdAdOk0I7ZJPLRTI1RYGEuhXaf2YwhJpZJ/QA6Bl
QURC0pxOIQQdf17yt1p97TN0z6yjZN3+vZF/2AN1QyCzCVHgXJjfPBwwN4ve0ME+9GcPsnV2YVaB
7hwwF6C5+vu1fuengwSQKSfjxEEIAE3zrwtOVZwqdBvNDIFxeHtOs30uY1+WSRwox6aPBRUKWoSr
hfKc6iaU6tOqSrXb4sEg3M8inAuUavahUOuRn8dQAPESOMZqOrEGudeDnjF+AjP+adOm6E/BaqaO
H0NBdOC/QnrG1KdV3iLRNNRHI3oummM1rKPxDtLs+nIb2/vz4iAIzagXAFYqqvppIa4g8Ix8WuML
/70P//C8fmnOt4G8LArrYk5FviUUT3RcQWiLJBgsRxb50x9V+/60I+EmCHY6hecFEOjXux8X59O0
yJfZVoo6P8IdTGZoAzPh5BeuCXQp648ZgfM6whjX1EN7vivbxGmzn6ARf7zvfzXk216V9REFDAns
FWzPrNig8eXhk95uAdv9ZBf+YbEAq03UTtTYwyb5bWs4F9VsjApuEgCYFRoHQRc+LMMfcY9/sIG4
DKV2MoQ3lH18mw3LfuiBNajCHGy2r6l9ra3gy7YT78fQye9+H/FHBWsbdDShO0n59SkWVkMaROOG
5JtH8qaBBR2K7BBs/MnM/DLavy15lPDg9S1VMjjEKn690uJizjVRmvO2j6mui+Ur461TT7szwJ7q
ZLwhAe4sQIw05EO0y7Rexo9D/9iVqwilgpIwrNWamOG7CcLMy4xWMthtSKicoQEVt6icxqr3WNi+
UnxGKSqZcrsHMZYhjzcj8rUoHEvZD09JvdPktVU8T6rhmz3ciHDq2hr6swMwQ4oYpr71bpeDGsZC
JKcBQp0/Y9qNkJtPyeRV58/CqICIe9S6U/SktHA3f4F+QC5SkDLpz/lFUBi2HSwlIBRAqKXah4bk
dR+ddxIVTKX6wSJKlEiwCAInI4t1tiidhdfwamqfdOUubkMBASSfSXaFxWJqEvi799GyWp2SE5S3
2ZWJuLd2kkLTDJeKPZuP8VCBEz2tBOBGIwvemnc5UMKqtg6dotyp9EEG8aBQ2jWjEo9Y8cDyn6jf
mts9SBK5in1CGYiFnhDdM1ygiW7UqqGqQIGLv2xGzyUU4iy14D4Exnk86y7V1zb46CK+Zhw7p0sT
VkXh6tWEA5Gk4WLMQqVOr392Ev5kN1EPxVAi1wwc+vumbWpxRwC/KW6fKc3ySuqjK7tyTrsfXVGx
eHwbtagJYaAJ2IdB9c2vo1YyocDlyZ23lhGUBNbe2tYun4tXEx2Bl+lw+cTolyb3p5D6H0xQSARF
bJGsCjbbtwVgitMKflqAaXBcQQUEuogUBEl7eE//vmn8aRkXoRjUG9l4VQKpv95gpZBJtFpip61X
7ne1HdvSAXon/wmUqTuG7z9c7ndfSphZBOZZc1SdONCvl9PyZmzRByhutR3kA/bJ7W5SSJ0027TN
cBEAaKNm8Ydr/r7GEaFFY4K9WpCef6V7/7VPx7GWNJOuZNvz5Rlzgr1RTD225fjEjK6gUHBhPv37
RSnL/m3kCL7xJS41ODFe37YKokBJPizJzk/O6PX3ggcgDbttFKi+6o9U+vce1Q7bfCVesz/7zbZa
nffNaolentNth63qL94gDPDTUPPGa6x0w1/A5eCJ97RPyYNi/54Z5rXXS4cCHQgCPs7Ox4K4aOED
Uw1QeAn1kNVzfQ7zt0q1L6ssTDfNE8yAhs83yx94x/ARbkND0dcgKrB8QVVw5id4mB0FgoLBjfc0
FSka3c7YF1yIJBw0JgL9aUQAxRaxqWDc8PvJtlb81oZLMuUQArilx0oTVO7F7z3Fmd2lozmzD4T7
2XQa3q0UW3RHHBJd8Eh5+8CY7xWoNUQbUli+GgYHxp2vbqzXbC3+V8PCV0PjoX1WwzbAvOH+1E11
aGEW+rrdPijFDfMmINXzuklsNZzFt8LvElsOc/GfvsnWcphxkB6i87yufGPTfp1rDGpOU7g14S8y
qSH1psqHHiZvww0RhzVhmU3u9wHdGorv04e+QUukgHg9EK+GZcjP37or7c7yx2eLPh2D9jlbkxzd
lbt4Xe4W+2hlXkWrYdOFTWh5ymp6YuEMi9DwyCs1Icydq2zHx5tqk2JgIHn9ivS2l/hzSCz5YXnF
n1910JHfne8gWLrL7pIbaw/ND1/JzVm8e43UJR9TAIxBaou/Sg6XjbyZN+1uDkGJzSFd4eYuQmDl
M8lUGfY/pwxShk0bGA+V/wqjqN8GmSd6mfLtYAgT19iDMLFl+/U1umeM0BnipdJ3FC2s5Q5Kdjs5
ROIGAsODeyOYoKhYPrZblSSZHqSOuSp3HHQJZ9oyby7hsFmuhlC8xJ1e7PnhfMxdY/Oqbxev4zMF
+YfW6Q65W91QbnKXuEhHBA/bwXnK9+PqrjvqTmUvbduAD6P1WScfF3ejPz523uCI95BNdONt7Tae
5M+eAksGSIoAbIObeJl/dgVnBti5XbQp3WiT+VWwWEmbZD2FyEd8VIGopNpIIYf6kPm6yUYEQdX7
U7j0URCwX3Qnshv7jgpEG301pA9c3Sk8/GEX2KRTBamPypCf3MX+GC5cMBD+RH2HvXyFe8unVMiL
rotACc8+xMN+6caP4yH31LuTfbPujsQBwnG19JFl4H/Vk1/QbQuT0FoDcrM+qT7lbetT9qRtToOS
sOdj8QencEENAWIOtrVuVwa6IOFibazh/RVHyF4ScoJq366KfXalE6f+NNbFPt/rMCrz7iIw1vEV
PyEGu873p+v4anE87eOr+Oq0l9fUx/lWoPjtql8lYcsZTV+6Lf0mmDbTJt8hObfpQ9KeQb5WNs1O
CTFICrtYd0H8poWQkQS5Ryhzk+wSDkac0K/5ud9YK+sqOcaHYpes08PpWO3SA72/4Y/zdbI+8UoP
fdiGutuGxirajxvWoMOJ2k67D5NAXQlXxzW9U1C/Uhc+csZ+I86GpLcDM0kofTWq24GgvYPAgkd/
YhhMm0qzF6txQ7idSvYVTB7BmaEiuVagQbFC9ZyjO9AGhyKTiBnkTYEVnlbSOt3DSclXs12uUZr1
ixUKAm5mt2ttpxw7X3dV+91wsZdCDLlNwi1NokHcZHpT0bBpo2y63fkwgWmwadeu2mWH0zo/xkTX
191OYSxmh+SYHMVIDLECeCmvidcwakDxMSoVN+Hhm34eivupwKAxnKTNglvvWYuz1ykotqdVTVBp
tMXVxfgW3ZqsxT0XuzGcODom7/AqvoVj68S+GJ0/5g+pU/7TtoglBf09/E1Qaf5qAHQnuZonlGq2
hg00FOKbLOxWiQN7ly2/Ia9A9lZxdP/iii1x9C7+xUfyORj8lg2lcqXnE2aeSWYTTS/2JDS4XXEW
yXkuIWyE7JqdJXLocefkELC2xTvQRJIShg+JA4Fkso3NIGhcyHb88mVhL+z268VKbc8Q8kDt5MOf
zhYtrv/PdWtIfRq39bRAOl58LdAYBdIzOsO05p1tka0SITTOr77lt73XcWjPwXBwr1Vf7P1i7yuv
NUecVpxAOYpbqr3ujcGyoQTTJqTjdlvFSUOyYbbmJi7Lqg0XuVffL4OLb90YN4NfM/Sw9ZfMmfIB
314sY665eSEDaYuVqHKEPyrZKSxAKu0a2MAvrgWR4sWms7jmxa/vRccVq386dxmYQbESXxexH5tA
ym1tHQXLdYUtYvKGsp4fL34HX5EV9s5Iv57td7il3JF4uA015Q2S7TYqzfSz2B5autTid9HTZDDp
pJjWFM5E6z4/75G6olnLAHl7flIciwPV1cjzlDASoJWniQ2PSVxw8EtGYcTTHp35TdxKev2PsYT9
SE/yuGToP2/FCNAc6s4FI6gLhbxnOWg77PlOVnh4iFzLQzPLQT3A4X/P8pYuu9FWYATktYYBirYJ
n1kOtUX7GEPq7Mzsc7pPCMoRY7W2nz9ub1/5h+Foo+5kf7w9POie7gl6pqX9pntvVwNtoXTUXXCh
IWQ3s7P1yY/cjNN1/Jkeiiequtq9GHSilyZue8TkkbczT0qMVsSzbs1g8mYXNVpb9UHSMiRB8/F5
yUhQ1sVK+pS/pojMp7I/3qu+7CYYbDN8U9m1YCcDcccZyD0yJluMxtSOPcAuzAFzzfveuP8a6I+z
u7CjtQBNwK2PbXZ/f785vof3rmk45LMNe9dss31ypXGmETMQ6b//GVPnvUKrQUlhesqYWj52geVn
m/prnr1SoUZz8ivFidY8lT00WNuMoQ0shZuJwen7S3pCdrMQtyMNmb+XszNsecJLH+FuVA/t83UU
CAtxpgMEUdbEA9cfx/sJGzjeiDNxzd2zMB+Fdc3Dup63+dW8VV7gP8ntf8xbLEqv8rW7CsNN2DOX
G9UdDt1BWLmiCQMWhkw3yFvJy2aaEvMqZ1vHFv7niHKd2oX7mlwx3vwo4JaC6rZZ1S+q36ziML0W
puvoNQpTTDxCC1pge/RUX+clWlet4uumDTUeHXyYBrOCpAYzIrEljAjJFjNjtE/OAsJbANPH/FbM
JZYlcYOv4rm9UlkUnO1pjVqOA9QURRYXn5tpMTqLkKcSbMRMQTuHV0+aELpJvoh7uOH715SjYs5L
rkYscY2RAh8+Z8/dfie6pLrJ/ZzxdvbgX8Xk9rGbc7d9Lvzc1zfiGPGcVbc+indyv7oRR1U3+qv+
kPsgXh/khzro72qMxdwXRmFfOnVQ3EBWh2GIqa5ibqdr9TXHqJz5OVs3cGC+Am0TnxY3/CAMP2av
cw5bp2BaT3dYqJx8+hANpan8Pt2p5L7Euyj5fDVWNAfGDR/K1oe2tsvgdOArQ7cRsWxM2vrulAhz
95XG+KcbOZz5rQxmZiNHOhi+uAG4AxtDsvNDdsxvUtgW7zDWjxTXxQnH8mJRKXGOvfqDrwCsbVjj
ZnAbx3qHGbtJyO4faTbN6A70Fj1HwFz8mvP11bGb6gk/za8x5ctAGMr+8HB5NZ+QavIil2WKhYmC
T1YOzRW2K2o/Xu3Wrr6jOB9W44FX7c578Wnt9r6Blw7DBZaYRZ0uItBu644+dq/Xeb1LoZrT8r1c
ST5pNEwZ9V7FgMXKd8fD5Xk8AITdCes3e1Rc2cPIwVSvVwsswGvNx9b0Yid2LnuMS2HMYlnUvtc5
yna41p1kI87F/2xUfnmlO821jB0CoG8nEyQi2GXPXn3br4T1JF7Di8LJjXX6rvjpe/dy8RR/ESSh
4mo+IDmMcx1voX9Ert2Xg94HhvfY+9nKCM6r5ZsEpEdfU8AgrE4rMHmjeDG+3AvuuLHFbU9gIs2b
ya/u6y16x/bkB57zhr7GlQw8aOYuMP8x+KWwwgAqdotVvsMQg1UP2M1GmGKLVbGLD9khPWDn8VOF
LVZ8FHw/rZuPzM/8gUGKoV/QObDr2bqj0DWKnbkp2zAYEz5R3K/3XGFly/dJKMz1mePFT4uAGl+/
X7Ur2VO9Hjtd5QhjnYTxE7Rt6r047eVew5BvVxevpL8W2J//9BWPB6PF617me4knZQXp++zRcTwa
xV36iKdxZdUbQSRiudKvuLm0SLQpF0bjOuNt4a0gy8sr5hAFhsD4q3PQZfPYwzQb3S17dCde6r3u
UMhz0B2kUh+osPfN694+bt7h1HYkzgvWdy/OJJon+eVKjLSJx2gF0ZvC71bQb+tVveJUzj+DoLq+
vKRPaGa9i9YyUPzmWnIj7gpRhVtcxcfqXjxwNeg8ZC+ZC9OVwbYM5t4bOfNeDGd9bb5ZQb2CclN0
lcyYTFkJhQ3Giw1iGag4A3hbq8UK29lvMPbFw2sCLQRTDF+i9VF4iELgbnWgqhDe2peusJkrjjv7
J6++6Rysb0zszBVugLbFk+MqxZdFOX7t0YPbbIWBomJjcj373cIWS2/iQ/JcBZ/hOqSPbs4uvhyP
pxQvP/9yKifhgzybD12AACgXl1t7PNS+xERomS7T1mSEWOvFWrgd1tecrTlMv9g0/J6kNw/5xGC6
vJi+cPXGW/Gb/KK440oMP9Wz7vsrttDUXvAsJN9gzly82SuvlK+VYFpd9jyPRyMw+Ly8LW8nri2a
CHtPYovlQWd4iD/956tjQWlxoFvX2LUsMvkeBLstuiR220042SEGw816ffEK+8n8skIb5knlJJ4Y
KWKHE6MsJq2AUKDL5IOfsqGHl77Y9diunPjhcvVOvxXOO46jndh3wrkWEMafMKokp/7kgRDyVESR
EjRm4vN/hQNlq5uaUjbmq+hukfndIzCt9p76tfQ6ezF31hYqNbW3W09+ax4X73hPDOB0k76antEj
wurmu9OdfkvxwsUClQWyWr+hAPNxsUkPy02yMUPpQV8lK7IcvN09DU9UYmSf+cqE0op+4Wq5DVVr
ZDrn1JkVWz+jPYhgqp2/IQIktXZBpudkV++g33UgwyB3sUUH8V6LdXK2Vd5MPEofLZCuLGjIRjLP
kWPMbfV2II6wie9PiFVMHqwZ+luDZ6XaGga6bKezQxvK1CHUPzLwrlE/sV5hkzAsnyqt6a69OEuY
zbSgX9in1zP7+GgXPIcOVTQkPAHc2yamPUu0Yg/cx+S1aAkhCWZbzygtldF63jeGbWFMgtB/PUm2
RkjMm/fyXoJRovfNK3ML583wGZ8dlXp5Ugs99dPAI0fiTR+I/1nXvQWrlW0+ZbjxGPYrTfXOcTA9
Fp+8HbkoVcWrdFWXdnLdvRDguCqOzR2JjzpyuPdDtFGIW7xk/ig71bPqGTMcE3b5roTS5nKIHEI9
pDHONvqGN40f38tXFxZjyOTk2DHiVXlTH8ZDuTrt01U12VxGPsp7gyxuJW7qPAXRrXIlP5tb0x1W
0RGTLliu4pV5Iz9bR3an1C4P+dFac5tKaVcs7C/RABTQlky0CqGsszvdzY/zR/rG1lpwtKR4uPvN
s/7ROadNfxNdtw8T5kgNZD/ZReT/9R/kxYBc/j4N0N4DNy0IlPXfClLKLjKlpjbSo6VQ2e6qRPdo
eOKcemeanfGjbiERtBXy7ksng3LkRX/FYpsfUoYJdUhkzWDpyaAVchUct2JLmncsHEaOCr1tEZ4X
4WICTxG0xXVh2PXaKO0423SVJ1tuXfpp5kmw3A5YVKSLAHzOhF7epZnCJbt5siKHequ5dSrZVpaM
e4cEVm4Fp8iGfScCL4mlB0uSaqdg9ZPeKdcGQ25ASBUeVvvMML94CXYqRvqZQjGPqioRbaZyufUn
fCnU0o4okyJbjMgPdju5nbMhSi8aFXIHB+xAK3ub+PryED/X98TAqUQZXPQe4UTKE5c6imaEO8qG
gDtG3BQkaWUTBe5Mm7h6r9nJg0QsAPDmTVLYOrG2K8Kxmq3EhAkMch2APGQbiHgx2JqX3alb64Yf
q6+HMBO42o2fy+d0U3+qbyWaF0+X1K4/tFs1nD61z/Q6fSkKmx67YHISgj+5JYy/Gd3jFql/pm/W
rTOiyIKtn1G+BXTKlT6Ip9KmZyy8JSuu4k5PMLgxwZAchU4j6smpUiFqI9aqEK+nVIL53LsNE6VG
18WbLr6Re1rj8V1CfQ0QawW/NLqbDlUqCppKZ5/U/8xatnBh5ICNZxG5MXOKSYNbLGCtHzUT4ZMS
WKmyFy8I0m1GyYbAqKuCpSVSMvDBFPdy4pTvzJfF3fBM2eR0SwtjxiIrzQcCuy2RDd2uEZJ2kcqM
rWDUvZOEPJOosLgwgl/ON9LZrnCfKqGcIZfkPN325ENQNAzeUDhc1Fgi8ubIjMLIUdC8v9apSOM5
ESYgBtS7SuYsQOTgBWr0i12a9khYRQ/UzkUGanqN3sBGngc/K0PlDGLFVt9VKkMvQSqBP3bV9wkW
aowSfH+EYCyCrSMxBNMuMpco8QiKKmI9ddCaixq3bt1hFn2vpKhQut0MkJBVurmnoQno9u2o2hTp
RQm1xDZBWdrMIL186DjZna0CRuhd6+RFRTiVLvO5fW2eZd3pLPtyyOAOso2nxaa7014twpTjaxc7
teJlGD+9Y+RgfRmSTlxib6DIrAcDtJqv2GwnBzHI8QZLgYD84CLtB51rKJGkIbi0MyE36shJqE4t
HbuTm6T7c3YcTrCK2yoBqgnSJt/Q4Gl0zpbfZQQm3TzzLoNX6kFnwLUl7N/P9LYhOCeznTncSkl3
FRTMo+Nky3Bbvs+dW569vnIWDeVYnm54//kf//X//s/b5b/jj/Lqn0zufxT9+apMi679v//5heT9
NcGLYgKQDnhrwX5B8/yrNVDO2aIozcTYNssyRE8HwCPV0/NISftwVFqcNOV2qdyT6x9Pt5cfOR3/
EA4F6kqYVEDzKJz5liU0TpcLeqWmspWmZ+hOjOVHUa8TUAWahL1UBNI0YiAQsOyeYSD84d6lP5hC
BGIlIEzAeHTQtr/evKLPfT/mUr7NbP0wEjllBB86AtgiiDFf6UQqlPWFyJJwx4XsDlXFX54zitA4
5GCAv9x1meiqyMKLLxZwXiLmcQDERdgrE06Y4C+nLMJZrlaRG1wbhMoeHh4qGySD/VTZ+xd2P6y+
BFeKwMPa9MXvbOi+Yt+J6EiKcV18EHDciED+y8uexYSjPz/f/94lf4DvUz+F+A60TFASat8VWnsj
P5lZp2Q7eUGkrB/3+aS6phR7UkxUdNm7J/NgkWKtM2gOfClmdWaXx8TOJXtoty3zVvw2hGrV2Y10
CvKaJKr0qEWB1pq7iD+IdiZyWURju6PUoAC++LDycXUps+u/34v2h7HFvQBTAr8AqM78ltqP0qls
9CKjwHCRrWAlnqEMEsAw7M8EhEs0DV4OME1NxvvshI86BG0yMfCe23G50mJok935FAe93DOhD4Yo
oJ3uBAMcoorReIThYNQIBm8FWLzH3dAz6UYjg3ShFihn2TQrxesnzY8SRAFZcy7VYl83vXs2zdsl
KuF/v135d9AUjw4kHnhaKuAQgfl1MPeZggB92vdbqXk9sTWlw6G8rJT5jvKRcztSAY8JfFbt8sei
dBgzfzemhGCTqEyCJI/p9Ou1tWWUJpe0O29FwoG9dKesS/uZYB45cHxDeKH572g69xsQnrZ60zDD
DGbXP14rQdbD4fUWyCBBMyeD9V/E21pMhcL1ZwKlhP9SZlBEtI4KOmZe7p4OIiq4GmwCQ1QI7LEy
Arhnncu15lbEf5RHvHFCHirpUX1d2Tj+6N1sCQPhIw64/YqdiCkGrgkvi2g+NUx/fyBfIJxvSyuo
C5ZXeB4VrMxvCMH2nGaRAsZrWxb3cwpHytRtiwtYBLY0pQbXMN/NBcwIzUe6IAw+PjbYMoJl0IhW
8ziHqQlzpSmtL1QeIMMLCMbsJgfJS69oGnsg707558oYPxan2m/Tmo+azRLTHpEWMLFL7CDB0biE
p+GikZloIof69ugUBYtxdMGE5hS9q+1dMWiYYrVdGvWulfDjl9m+MmdUVsfdvHgWtAYX5UM1Pw00
7QGDuvMU1P3S/3t3/c55I9DO1ByzE0gUUX8vnqwUNVMbZDq3LQM1ytfQsi4jiYEgIG9MzoKdufzU
5ZX8UbR3uXZUpyf0sMDPLbPj39vyB99AMMcLomPWwd9U305xEV3SAqp/5H3U1GvlHYyPi0wU33Tp
2op/AMv8oYAYsZmvnCBwe0CCYiX7l0teNoOZjFZb3pKYIj2xVTzlZQxiciy9m1wPz+nT8sfCF/UP
6wX1FAK/Cu4RPdFvc1Y+K40yTCy7IheZhj1B3Wk7ENDupwCLupBel5q7MGabRW65ujbfFx8pRX2f
VuvHoy2xT8XOotedheFdEM3Gi2lKn6LfJAr//jT031sKfgjKT5iXoV62vibav7qnULuinrOp3g9Z
5WAiVG3spCnuiKAAjOzaUHApm7HDI8BQUhOhcZI9IoF1wuWwrDuZzydiGmlnOa0BGcR5WKmgEgHu
qsa7NX6kEbWi+DwqhofekzIE/lIpRAOXbPfpeWXVc6gXn0VZ+G2t9I4yf+hnimtzZUdcajTyAo2i
KNTLyzFKQLSb5f48nqlgPGjK26BIQYwwcfHTsPl9lKL/I4onMJ9MUHrfRo3aNPO5iPLitl+TOLSb
Teo8Ze6P8DGBtft1GROXoTKSaJFC2OhbRV+s9WlvLHN1p+FqxNnFTqW1PK/i7CqNZ7e38OPG+6a6
n5etN3elN5NIGChKNKHpnavuh2XiS1ble3N0URfBTKFG7rfwld4ulVrN5qOCj6lvOnIe1ShIItfK
6GaLveVfFs60dDpt1VAmeXN6jevHBoHgFnkccz+9G941zBHdZdteAkp7yi7o36armGI/zT1dAAEr
vgxRkb48dq/VtMV/Pd9KiFWcVmn2XCoJPrbbFv741uzLp0XyLtd3+ugQYmoUX3hrE9rfJOxIBKvO
YoH/+FKjmW48DZq7vJ6Ispw2F/kmNnHXQXKkP7H3fzER/tZBBtSibMcgjfVvw8KazlGVJyi0Sv1y
JTEKF8u3BQKh3balfl9ViNdYC6wavOf0ujg7qKo4GYLF/eIGCq0+J8udkVQn5tARlEsL2c/G7Xx5
61USv+Sue9U9nUixZCdgg/Eql6C9LFF7KCo2IIVtFjLlPiOXkj01cwV7M7li6ZE6J1dQneAX/bA6
iPv52/1+22aB2y/7vKdUUiuu1NTtMmJxitcNj1l1lS62s05N1ZtGsWthfJTNfiLmsSRGE6llUKgn
/4Rru5Sam7oy0As2b7NT5stx5kJxuxsQME36wpfUxUobTvz8nprXKVIXl2YIz7NGx9WbZU0oucb7
xlSm8k1un816L5dPw2kjqnHNsgOSjDVZZkCu47BOXy08Y3gSqNnlMtIPLp3yh+US3g4wl7g0vORv
A2CaUl3LlXg+XurQivGKr6Dp6ppbdFZ0nfRgDFr4hCq6O5R7isySq1l5Wvbr9E0FSCx7l/SHUqav
hei3J2RCo4ceCzXs5rcVpMgNMNFLaTpmhO0Jg+WhUu4vtOxozP7pnST9cnNWAou8WcBKPEueVj9C
quRA6KRa+3O8idpQBZ4QO12gPGA+GatjH6pXfx9JsrCQv7eTWlexuADO+U1l96IWKTynyrCb9NZr
2U/gcgjTc+SlbePrw51MiLY775d6DLlU62oEYrHE3Xy+i4vV39vyh90Zkj9LSGQih0eDvkXpVf1s
jFJiKDtzSIngkgwYn1CiK/W3cry9yGA85pMzqPdxQ8D8dDsmAF+UmxIUoyV1dhfb1VQ6C4u0gyXt
1dIfv0biY2W9XKyLbXq1bucc3LZOat1e+sn9e/u/doVvfQnemGI7mLq/VAt/NWn0RWFNC6Ws90to
E202iVpUm9sYkY+wu5yeioN6rQEAiSDscFiL6reE3Hft6DplnUC9iPzUC+dygU/aHl//3rg/PWgB
+aa8EyYrhIi+DUhrXFgpTD7m/rTo7FNv60bp6Asc0yHULaE68G6V73VGkqdTgyXCs6fxSaq8jiDs
/7olkIUYiCxSg6xjan6Dg8lZbsSxMn4V7+QJdVxeD/ePEijQeEaPpBFQRSh1b5heKuUQgQPIflgt
jN/Lh7j8koeki+cFt8WvD0quK2meGm06nmIPzEtz8aOLC3MRaZkpDc9evqoyf2EE0UwGx4PY63KT
L98JQTOgTv0mMt0G8NRI/r51AA2Pbke9UwETsls3/tAH6QaFQmCGhMfR7NpbxNCnbUSMDO6HCnoQ
RqYfA/8kk5f78MloSJmQ1HnT8yCNgw5c5xtGZgzisrofE28x3J0HMHJWkLU7/V5WWFP9qArqzqF7
EpK7RdCS3DR2JdtPQAnHT4roX6Tvvw5teozqbPZXS17+JiNrVfMSmoPLebsYTr4Upe8jYpCKCpxO
cfuCpClp8oboXUYeNwpyIh9SOIH5MOJjgzB2KiiOqHFF9eAS3fUWXusMz5hOZQ7V7xJ4uxY5v8K1
qO2dpeWhJfrXp2rQp5nfJ/CexovbxZytJ/hkZeVuPue7M3FaQb4nmM7OZCfO2d08PVOzol+WrkYY
VCPRF5Mh0yAp8yro+ETRjt5OQQ59s7RWEt22MjCIBJrL5bTqEypg8BEz5gXkYPyBR/g4VzYXIFoR
KpzNHbMjUGKDyDqFydHlYWk9xcuDRPEoMrQUaoJ9/8EN+N3cFdQr0ODD98ds+e4fpr0VmW1mIh4G
pZEkFPCWiw/4WBtplbWBpNz9fWr+XoLCxCR4JFxASCG+Ryajpm6KAUNTcJ2mJE4kOJHie8TDzoT0
/36pr/DI9xHFjTELqbOH31rs6P9ycLDk6v9P2pnttq1FW/aLCLBvXkVSVC/LthzbL4Rb9n3Pr7+D
uUAhsYNjVNXDaZOYFEVurr3WnGPOovAb7tJuRfofnrkqbuLVD929f11BuLLLioPnHP/Q34fRfcvs
TQ22F7bEBJFl7AX5QfksnwdU2+IPhTpmZX7cl0+1UCMXcyQWZjbUfx9O7BujFlojp7sq0hQSztoq
3C6KyKXj0iHjWnpAFr82O9bqNduQWMZG5nw20GjQa0UnhZJw3oeoB5NFPbgdL+3SBdpGl5go8jfF
G3f5J9XcarTnHYPb1WzPuPfkNZP/YmuufoET2d54v27mE3LEleW+0YtHyRTyp2+utX2dVp8D5zOs
7JeDuTrdMd+2/Q9hL6wVZNTNbj6juD2ViGkZ0q+0G9M2bhaF2SdL3+/2LLB6/nz1w53+jysH1/M3
0JUt7xKL+/eVs2ozbLOy9g9hjZI3QOHG61Axz7360PmiE1maDc+EEVTqKKll10sQ5JNp9Os0ulcY
uMoir/jKnfv7MgnZls9uncMP7p7lXPjp3jW+V0007nk+ZFKh2IiKy133x82r6ApU7HKEBJVHm7x+
rLXoMuV7K2jOGINbwUusyBk64gpmGyd73u8gOrvjRLRVKbiKXDh9Pm7GBdTIPi6mIoFmDTstCLT3
dMi9KWROmReu4t+HhXJbwd0WQtElTnirUh5N0q6vRydoPkHR4/aV0JGnMevWXK3pUtliYTL+lm3u
9qiJaVq8llbrVLQBlF5eicWtJBRbSXnuRYSnDEMJ4ZkBmDXKRU5Mt1Q/Aro/7bwJZSQS/iHN5I2l
B+vFq96K9UplZ5kXo13Gr6BahKq+6Zj+mMKNlVrHqkWwADGjYHxIaFWLB1vQH1qrPgyhsk7m6ViN
Ij9mdiPoj5BUsxSxLrPWgfF8XOl2mQlrGDGrtmmYdSLYZfxatx959mlWxXbxb+GbxL5YSy+a4eT1
NZWfYX8X264KbFiTOC15Rfg60ePbQjgurNaAZgTTOl5XsUIhHQdbg1Z3gM9xwbsW7HxLBBsa5MpB
xrXSXpLhI8WUPiMNDbPeHmUMl/2xbBEWoMVcoCnJpWYsqeWKByCl40utGT+CrnXqAUpcTH+SfV95
6XLjMU3G2xbpRqQkK5ygpZi5Yi2yjQJz1FMPVg3egsjV221hjh8sv441lWsolo5mxEDFiMjY6TPz
+WjcTfTzGwlVSfIDk+N7x4ORE20VoqHYtABD/PuOFsNQUJvGyI4VmD6db8ZsPD3wDEaa/73wy0uP
7e8lkiPBruVoEMXEr+XfkA+NrARGfi974Y2BFCg6P4zryVanVX/AerVtCIlcRCcDatbF4fHD8ZV/
nABln2ghBMLSTd/17486F2OU9kI3H6vyhrnfwgyYV1Zjo85R61VtnqsHa4/wdF6ngVfk+6FwQDod
pNoL9nL53tMBUT5xV8QOOHC/IlLqGBs8BpvaeoE7GNX2mK+qYduqXnYtadKXcKdOYbbWATuOL0oG
zGQX664fHtPiqfg0sw1ShGBeNdWe6qjEHlIteowpxNbwPhpnM9wW6TZ/kj/M4YhwJw5vwvmhwu5W
rgvtF2sghUGI06O+kRBt3eXFNns26xPVKguIPz4lxX2m3Ejqk5Y5427oCCuwC9wAp5yRH3GZ2BDi
u7j46PmJF3++SfRNpt/I1ql7SQg8Kj6In53ih8JL/JXwNA13Qn076YcGiemwKQuHdRlD2m3PntVF
eZvVaBPcimlD50TCsUKVynOY7kXhHJtO46/jYMdn66dH9RixuDFkA84F4YJR0k4tsbqM4vMsnhmR
t+VLP1zM+FJEa3qKoLaJhVmUGI/Qzyv8ijpBwOB5L7pvg1DtA9sv3bC5JsVlMo89kFyMrQL26nuV
06BSy64qoy0XaAToteFsWqv+zuQ3R6cxP1m0+Kab0SZjBSll27xN1b2RegaW8KcCNUZ2lcRnXFQ6
bx2vUo9hfhjNQ2EcSYmqdFQEv0JMTdSkwjuj+V7Zh7kzoqbp1ygExjf2guE28x3pjK99QAVgl7Qw
o3frh3fp727Hl0cMmw2sbGzEyzTwS5t70pNMtWoJctBbuPWxuHzMF+lCkgmS858oM99DItjIkRlJ
2w34N1jqLyUPpOzSKPxaPvjHYd4q4YuULHPAz2hnIHEuPVZrgee5WZs56i3EXMnVF5wfaYHS9xWM
84DQb8BqoKC0vnzo0vdHPfPb4p77aZffo8OBwrh7HZGiTY9Zz0RsfJBXn/+9mvzjUnMsGk9EZuks
n1/LFilqo8wMYuOAQ6yw7LTGWMqgVGLPAhQVdAnmyuyY/sRWkJdy6O+vmLp5safDyWVq87XQ7MdJ
8adGxGV5N92K2io6oe7Y4WPAz3Tf7on3c7Otf5DvlF2m2v2l9uJd8xOD/x+XHAAw/XjNBIUCUe7v
lZR9oFFMhpLfU1zgfQg2CI+2zJERjrI0ILFOsJTpP+ze/3FQ6nnJYsRN24pot78P2g2tMAZSUR4b
hpmqNqys8iM2nLB9/uGrVb9VeSCqyEEj9tJaUml+Nx3/qPLqbipNM6nFA6gA9oT1UsoRfRl2F25v
sCMLI1wFOasei74CAoq2odwsW0G9fahoowrBS6jKXsdsjw2VglBqSQJYMJpLtJfCIt9NNsFxYH0g
mkcNEhjGnrlwDfOryR4zS6fXFIJDKzV3xViiaPrMKIZ8RfTIylp4ER1lRdA8Wxrl2kOmgp5EvSg1
FPlBobuE9JIZopT8nvGSG88jEvpuQ4pPNnrklyxjV9J8mezDE11p6MdmUDqcfiJabo/IS7jpwodW
VVcidRB0CdLXOsq5zP+kqBKNKzRtsbh2gx0YD0oDa3wgeZM9NuP3cBcC01ji0Qd8zZxp5DsxHkM/
W2ormgWd4MRIEzrDMXBntffoXkgxzYsXUd6UAdrVsHTLESwJ+tgxRP0pX5iH0vVe4dsHtgEF3hqf
R+pk8jJhaxaIExr+o1ioCUmHmKY5SnFoi9VRz16okUt4ISoiKMrj5ZcbS7n6yx8gLpq8iEL2XbbT
SvhDH/jbjhqlDbNUOpogMKl5vtysYmEFojS08iFBfm5teU9zYUF8MJT+77v190DwrwWBx0EhhJl+
FqRU6WsBpxghI6JgFg9EUkiDp1OFx7wM7QY7A+4hSESIVoRDQmSBaNfrlrX4RudOpJbMXP9TQ1K4
uGdW07iD4itsCg16yK3CvgbsCGYPyWUIn9EsPKFKy7A/MKRPbIU96kWX1oHklEjnTtZnP69G7dIq
jwNesMQzs6PBfGA8ElZIIgnqtei11H6oKb+v/V8+/JfmpiGnTZPGlXgjBa5KNVMe57d0a7zJARlJ
L0smh1vESDHnwtFDJ+ZR+mFR+q5EWVYjNDeko0C6AG7396pkJGmdFY1VnMz8xNJgmjiHwl2bbQkD
CUJ38HHZmKtAXP331/69rbscF/kAYCJm9wSz/H1cq69mGRnBfKhbemCT25XWxRzjJ1m7r/0nXxVc
DVovjyx7C31VNuaToT2lKsNsofjpGnzrtSznwpYYOQ5xlcZvtcMf6+UgNKPaFIZ0GCQvjtwu/uCN
uVpwXb7qZIV1rKdrpUMHv36m0SL2w0QYEilpD/pz4rMM1j/dF/88IwDCgEDwHoMa+/vqDGGWisgu
sHVN5xxfE5pz2cvkXb2dTiZ6++m1zFYMNq1nAevFY2fcdohhP8zxh6/pe3djuTR/nMjyqvnj0uRF
N6byUIyHlEIEQkTHl+Uij8ZedzQZw+K3uafdiRAEQwfqyEywEecw1UBEhGs7+SnAnhQTjvh1vfjz
jL6sTEUxiFXja/0RxLKTogQ1+34r6qQaMapN7CnF91mjL02OdY2VJmdSIcVgJHyv4HdFse+q+Xvj
36XxPYtO0zyLZrjR6sxZ6L1N/rYkdD/0qBC6Mdj6ET5VesOK+Dn7TA2XlFujcSdjcCzchZTMIeJW
M70v/Q8NgXPfyIBxW9toeIxY85UWodBzK0t2K0knIUFlrhzyVnWjdJUUkjdln+l811oj7PU7C9SA
fx4HBQWrtCoRnvvZXuPNqnTVNl2kRNqH1fUH+HP2or6uLgwkspWZUJ9nbCIaAWCSmO71MPEmbZdJ
xqrRGeZiSqqutGOdpClgUG0HxjtSJe7baK+U9zyiLCwzck7UcCyxeYVDOPNG7WNKP+N62BryQaFg
GJDdabW8leZlpvxAkW7m0cqaTx0j6TpyVeDhlaoDg1Y9gZ+pxmjbfSzgvnSuY8ulIeVk8VGPakdY
LmW2qVmEZd7O42GY+5OoGLwMfbvKbmOVhM0ONhWi80x586d6JefmVrR2JYgAAQCHpdMNms4Mu2sQ
g1382S/keGa6MWC1lrOtIygItKhmqTs1tqjfkZFOUDsIE2mJY/dX/fisfbbKJeObijq+OWNXCgwx
YfqkI4QtazNW2FMlrw5HOGNJRyCKmq5FPbejRFvnr3KrIrVi9n6N0K4hDpfvmpL7jow1Rei2ivaY
yXcVD6s/35LcYivCOu0eQ9hYgn7H7hSOtn+Da2BisNacBN1hFK+gAvPtsFiXxVrK0SzT5bKtvN20
5QngIDF1N2lDpuROrba++VqYm6CjAgqJCZCc6ldEJunctU6mf0wt3VH1o8iEbfU0hKdseh/6mwIl
kN7kNyXf5dTCSQwFN2FCaql3ZfWR14Od9z1Ix4R+s53FpaN2l9lAGau8zQ0O4fAyFDls57cM+EQ2
jp4y1euC7W5zKBmTg3pcZ1nnzkntSQrvYSJmu/lODLF1x/lKLrfhNKMnDX5ZSr3N9NA1nlGi2M2s
7MxpdorQckOhYZzhKsIvc74TzDurkFfEyq06/ZWs9lWqsSHVj1F4X0d8Gde2F96nHidDiKcSEEJg
Okx3qA5oAaM9Lw+qjBkZAYeIinTWh2Mo+ttc5Z5R1haOPbU+WA0265Zz4fPobeTWOuOTQnGWOysT
EUswfql1aEzIZcuDGJjg3eyQDmQO3kXJ3ot5reC85Yr41jateEroaDZDvtfEzjZ5mpPc9PyqOZja
3TAprqo/KuGeFF1Nf0QP66blqQKjrhkN9c+rPt3VySkO6rUsYVLj1RIQ4zA0PeI2A8SW8SRJ5yB+
krD+Vb9qGiJjoKxDScQokTkTzoUxBgGS0LA96fJwW3cgT/1dXL1J/Ws33glSvotRfvCTVkVx6Ewn
1dNNrHer3sRnLOPLLW/k9K1DdkJnOmoZOsdvar+1jCMTLTtvYUEEn7p5jvtDT+JLTodDJyQFf4va
3WlR5ESIzUSyenQcenL+HLG6Zc0xQYacS4bdd3SYSzhhYeIUauVg6Tin7ZvkP0Sc1tzUti8ZXj6R
HdLudGs3ic3aGGc7U7WrPKvnOew2aXvJTPZoTC3zZVY+SC7nm1kmlNdHjTVKU1yzYT3ihTiLs92H
uOoRAaV3Y3VKBGmdQXGPs2Y78L1L1Yc+Rzd9glvauBiNtomD92iRQ+NhyEJ5Zch3kth7s3ayyt7J
eF4GKzkEpHT4uSvEJwioeWqH8UPFjc6Chv1jLj8sxNbcd1EOS6rM7VJfN/FTwcnow4cxdnQYTpYy
7YNwOjXMH+sNR+zbrdLDJKCjWDrsSLIZPEPQIGY6GRS6Rv9QsgmzdAgy8edy21vsCDTM2watpRRQ
WJedVBSihnIE3skT8BzPjG5A8BfVmRIQ28/FFMM96mCPGTcZzsIqV156HTf/xIiWO131dbcsYGfg
6JvMS0hSHu+JAB2huCWoet2KEy/Uwyg8RFThPa9JI3IaLkGGFUizhK1mDlh0orUvmm4/P9bNMsHs
ZWLcxNuA3zMlACbAtVvBC/halzk3hj4e7EbcTfJ4kxlstnA6J7q2E6tffezpfC5FQcJhMIyVTDsc
81eV97WB+AcN29bUf1IDS8Y/6y9iWRAcgNEGuft32ZP6U6tORaYcNHxEZzO9QVBPQtSleh6tSxD8
mqoX/t6NG98kMu6eaMv0nBmnBF6ayOvt0lS3orKOUrdtPMrYqLnK19o4iuwodM9HvYmFcXzSqxdC
gYWnsdyICEDUlwpKQ+11wTaL39v0njGL1LCdtU1hRWNyZOIrSK5W/fKxNNV3Evlc426WX6rihUsS
E9eyHmKP68+v1/6+5mLHbtA55tZQPZpbHQSbZue/F8qvqGUCseoO+LcnJ6scUdsQFzYjmBnWkeAk
upcIjrw3+PrnaTeYKMXYHjnv1Wt1CH8ToMg80ktn5hObN6IJpWbjp+fuLj/GpxwDyjlnk144kqfs
irViHajyaXlkv+SVetd+hhju7hvtRa5Q+W91dZM/0wKdsWIHB23YNsV2Eva6ujXVbVR7xaspvmbp
RbgZQba2e4WFEFeeBnupMy9a7xrMe9NjYeFPxM0RrjlSKe9lfeefJn8PM489FJs4FdG65iX1L5xO
/J9pOsx4fjTPyHFUMeTUvDGGlfPfO53vMRJLCf3HvfRlQNhMzTDG4ywfopOJIHmR7Iq4m8uDgnlr
H+Otas2LhX+yTC9pv56CXcQQ0Q24kPOL8UnWxPihcE3avTTtsuwoQJjSNa8KDgFOxQFbqh1I9By8
MrrB3vXTgJNopH9V3H98gC9btTJSGrWPAvk37zhgI55D9JQqXix1Uu0ZC53KYvqsZnOtaPk+mkgB
wwSsqK4/aXtsI8BPqbyL2lxbaX8Q/JoWtrHKJx23LnC1KdwaobIrjeQp6dp1oZQbTRZeWEtWVai5
pXEBiv3Ydbhce2sf57jGQvUhjUs3yvMnXQj3mlG+FWOyGWZ1l/XZndKnFqJR+WIJ6ilTLLeNKFB6
6d7shVM5fSRJdG6rBh7/vRpjGwo5Gxph8NODjtFa5ELw7vzKVsUKs2W9N3mwLEzUcvwqdxDtE3kz
poWzSEGWxIGsRRWFUcXE6dekt4qMmI/sJGkgiOtaGdWeLB0uF8s6Mc0LIT4NLr0lbkYAxEIMt0MZ
ofDrR67xxmRUGUzWqeV575dnbjG77LL8eZxpA5TL0GYVqr1dT5cq7K+yONhNa1fp4BZtcBQEcStA
llGN8wJCLRsWG+Wj6rBvl51T8XFEGZpR/USzGTFcnOL2ZtMWiHwFVXEqaaclXFdVI8Bjxu++LO9p
tR6q3PVBAwWpRwfLD/SbpMGPMWVrTaruVCjg5mKTyPj4bLeM+lz0sL+z8JdRBzdlI1KJ2518XbQg
/ac4y+derPWV1B3FPPyl8WispNy8jKBYDB2bptYoLp3bzq6MztakCDln1+KHvQul9X8/m0wW/nFv
a6RmEBKE94PV/u+FHudTmOdGrBxKYE0W+yg+tXmTpG5F/8gtmitLNnteDT7TZkof+B8qOB7WmRBA
o/hWpXuA37O60YNts1gB+xNy5l5dQlSYleFTlbtzqm6WlyC1C7jvCOereZGLQ1juLHwbzQBl9y5j
bXqvhHeGWrl5XwjvMkFuwrZHTUT8Idvtq3Tt8qP+quinpHhkJJc/lumbjgOOyVH+OE3vGks1u4XR
dIPAQVuEJzsoNy2rP9MmXgzNXfuR3fnUDtDqwo1C7uk7FZ8g7RN4enRV4bAAWCpXLL45yyUkQ8Df
7d5Xt9qAR12AU2z3004JMA2DKYIpje3ePLTBTsy3Pc5mdSUZqEG9tlgLkOrgAcEZVDZ6/sOYSP5X
C+DPL+1LCyBRCllSM0k65J0HJRh38UytROcKUxVWtecMnLjv94dI7+7KRHid6uigP5lp4NDpRRXk
58+zcRNZES3W0rWm5q1WejtVktu2LE5DPd8usqv/vtX+2bfQ8HwRUE0/51tYnzEVgzTLnXoQgI9K
5b2YxQexSU8hreRq8bU38qrWfokLiJnuwGiWXjuxg6ToYRe3kuQDvjxzcgTeEREoQrqkLeXtsu/o
JHcoP0KYY/klJrxw8NGcsDz7A/FvNS2L5sbMPwoFtQaT14ReZq/vslnzxEaG81WOpPPRvni4Dxgj
nkpS1xJK6Uz0b6oudGQfaiFdldSHpGLEKyFRbVYWpxZ+RTmzbhWsWbhd9Cu9E0ePfiLai3Wtprzu
zHldhXhwcTybpptHzdaizxogBtDydm1ZNOWV7X9f6H92NP+80Ett90fLSo+NdPLNxGDrd6mCFd/G
Vqh2U/BZ5M9NprJDXaJDrf6Hnp2yvAa/Nqb+OK7+pZM6+0u+p8xkK96qo52djHW8DW8igGjoLLf9
snMHZgovgutS8DcgDsrOcBXMpBtaaGCMhnBdHRgDw0rE4kUTLfr1w7WRl/Xsv07yS2HbyWXcxpMu
H4BuIG+HC/CgN+foA/JusCZK1ffYpFB9t2vaOsJrfwCxYATk4kGl7Y3VvA9OwYZspx0CxGYtT1sm
hD2qLCrTdbiNNlhOev0y7rW1yDMYM1bTnsUnZt/s/6MPPP8RmQwrbMrLqhpta/AG/DjxznxHKgaG
h+uxGeGE29A6JnyR29RLznO9EtRdCDkmtvNf+EAC3NUYHHYWan2ngvgin1Jyo4nK8oz7Tj6PT6Lq
5Y9kEMkvhrISRi/Hkd7x7kch7AyCgxj1U/JdqE6eXHrlURmhRNiC6WoP0x3PBCRk2EK75Be3iSF4
DQB2OozG/c93zT8GLZQv/2dZ0L8UV9gKRHUudfXAYHRHc1DRibIFqwMPSY23mvYpMiFrJ8sZmOVN
ar5pusPcou3Ael6lQAyKbS/AUTAhVViLHth6iNkx1h3slMkpDWEXCoLXq7jcQwBxkrlKTZVvpt1U
crqXlce0QOSXxOuipzrpH3644f75UDDX1lHFL/nuX96vQprpRSoExkEsJLf2mzXb2UNQK/fJbQZe
RsckOVSXwNQRmikYMco9k7b/z3P4MmTBKTDOY1joB58ZVkcIU0z9WpgHUYk8rXmLeVSTh9hf7M0l
fwXQNX4wDf7zS/7jKixVyB9L0mxFlRmIcnoYCUGC0PY7jAnc/o8K8X8vQihuJWupafTfz/8fRxLl
oR0GZaIveshMB76HEuz1j36rFTxCrvwJmGNLrweUQwTK2ICErIKwCmeG7hKamnRVz25HT+mlec93
wyvECCPySuGHl+F3ES17ItKaFCwmIuIH8ettUSb9jBVQOxi8vSdYOVhZYPFKF8TZokCHlT2s/FP0
5u+x/rfFbxn3oxNm0PM1BKWIfdFPA0s+IKJDxgIbRYXoGpKzemXMaQr8CxvahxYyJoQH7VTCrpVu
Mfoq/U2kLdCSSN7Dxpb3pbGroNbth4/i2M/OIK+xFc6+UxxpSACkcGh0VP5DO+N91u979umrJHEI
GMXMJLAr3iCnjyaPxRABhukWR3T2ZbkDQaO3Z109xdlRpn9E/HLHxpQDygx93HbDosnP7M3LINwS
yDcOQGAQVuV0AiD5xt50w6ul3bA49ky62dIOHjqgmm822sqtLekAsQJQUNFG0RxVeAI3IlkHWrdT
ep+Mn7Sl6mGj+o4fn9k1D/tqw1SA7CQIXmpOIqw7wMPwsHkI0HkVdCJ7FW6RuqBDKmY+5A04Tb/C
N98yL30CGUYAxtPvTEhEZ3CQ29v+wzYbUmpXAu+RI/QRymR4ZeVObUBX0/E28w1wDQJYrWHVSvuM
WnvdiatNoZ4nijWY5scOjolKV6biPn6noJ173pi6uTi2ViLVLcql2clelzqLMro9+RgFVe//YVUx
mZKLJLYwPFW/lBl5F1byMDAGYQZEp3mXvJyD1VuG3G4l7XjJ/PTILG2Cv29eYnsw7GvIZyT++jIS
9JvC9DOVyJymfPjfLaqQLdICzAi5/NSCOEsegvlD+Mm5+o96ahkQ44nHwYlU6uuAXk3qzorGIF4W
L4mqtAGNiZWhcLXuikoh0j8G7Urc2g/X93ulwnyYZ1RTEAuBO/lSqYRc3CbL1PKsCes4Y4SFKQ9C
mPGobNJX857xtDFvEasazTr5yZf5fYPB6vQ7pgfTiPEtjL1gktQPYpwfUMmQ47KIwZCk9P+30lU+
1p9H+bKNUYOSWMo5TQ/V5MrRBSELR5HKlx8u5PdeJnFVS2qOKuv4hrQvh5FrsVeLieinuTzK/TVm
JFRW9009reZFyzdcjMlJgZK39D4SYqiFXTpVu5lqz6COHYTITpH7iUL2U6G+3LFf7mhOSLTQKamc
nvjlrVgVVUAOC1HcxJcjTwq4BNiZwsJyY/UKG2HRBCEWcpZuCoFZiwQHkc8PV+f7q1lh4s/txXP8
+wr9/WrOW3kUNKWPD4rAZpweqMKGXpeeC1q1NG5gN6X4CVtpI4SXLrAcZE/pfOTdPbWcq/n5w+l8
r5dIG7Lwuyk6kB3zt2H4j/d3ppfDFORidCgAuSUAKpGYwkExit1EQSdI10poVomJKJGOS948/xgG
8o/HnaccCouMl8EiCuRLQVoKcT5aRp4cdNhV/QQm0HjP9QTIVLqowFEtLSFuQEv2WtX9dEt8f+g5
OFt7zFqWLH9TYhT6TNKtAVcCfTNieK2EZES/DF3g70dQjdxwPNJEIsvV7z5BHYqgDP77K/j+uCyn
QLYoETOYOr+iFkyl6zKzT1juarfsgEa1dg5Ap7YVfNdleEEY+d8HVL7fgix0CD8XaoIuYpb/+xYc
kmkQtAx7T2lhWwoOOcWA2LU3bSW6TFSp39d6baymgdmmQGXHNjE3P7KWFCQ4V3XKJnoppbMXAtxw
gGnoDmhl+lbs9CkTcGzC6DzXZi2e87nbtjG4S9XcB8Xk+ow/26rcKjrd55Efb/ibLlR+LLy+Peh8
QKAQ6iL1MdDO/P0Bc81AojD0yUGWLwj3kvKzU45WPOFyuRD7tpA6lGs07JaepZpSDajXpriMA3E3
xEH0+fzDV/x9eed8OBMkklieZPHrTt2qwkTuimRZeBmeFcEuYLz30/L+/UlCOKeh3zFJQjVU0Fh/
f+y21qU26aLoIBD0gutxEctnr4W4N6r1NKxnLXa68SEef7if/n1c1L1glDBIY+f6+7hCaEWTgHzk
1JrXyMQ7wwAtX4IzK1bVaz8d53K062g3AL7771vZ+Fak8JGNpb2FAhX9oP7l0KYgaRw6G+8d0XtY
lHrYAUQbICC3r/14XE8PtD+Yx8oOBpmFmrJVmU16quNaV+vy26d1NgMwwE/oKhXvIK5XOxsOv+k6
m93oXe2D/PjkQrO4ObgrL0vtg/ti3wnOJ6UuseT2f3+c30LZv95QXz7OlzdU2aBqyHoxOxjxywBu
VNAhGBWtbdX1mdJal8EDYko2prNpsEbIy+JQDu26URFLCr4XaQSUaXcKWtBJf2JpXf/3CX6zhPD6
JAwZTTH1mUHy6JciaZrSpNC1pruScOqRi3pTn0N7fsxe6u0ZMcw68SwiA8yztJs/iwykMkNhRzkD
jSTXRHFL7HT/fUb/64L+85p9PaXlFvnjDWaJgqq0isDy1SOoS4fneaiO7SydUvU2qxRyg5oXDR+r
2FebHsNIlw+bof40kH+yfoCyFFe1kT/GTUyfqL4pYVXi3VcMggjkZ1V8LmBYmnN5pWIYkGrKWL3S
mvlkb6M+zi0U7M/hPB6DKHNmuUbF95KM45YxasgWGO5FpFQuhAemFutYHn+JzS0aNNvy+6e2lYnK
69ygEbfVVByngTACxM1+z+4Ge1X3rPufqSSQA18vEmhHDWgNWZ8jxvgW60wrQDuWpi3qj6hExKKv
Ev+TlWGpsXhgjsF4DIGnLjOuEvP28NnV4jrLE/aMNWRcMPjtDsGN0PmboskdP6RXW2T7DrqpqDOY
HBgx1aTvMbfsWMRNaVeVAtRcbj1f9teWJKCCftT0Dzn6tKyMviM+rZi5DUcrPKGnGSCRo6NOWDS7
ZgLHw5lS5mmzZDfaY78GXKXr3X5CVtUK2k3f+5gRLXZi/YMh7ZAtpSXGP3wkAts/Zm5ZcT9Ach/p
RFeQVuOHeJj5B0yx+tLp8N+lnQTRtLdJEKQFG0bsIQWZzlz6olvVuRw+R43QQBdroK/692VpbAXM
0fnL8vEVn1Cu5GFZNVs12DAgW0kT9G6wPf5HlkBCDqXqgJ7c4KB+5wn1SevQchs4V/lnrlgoEQ3E
2kdNnDfKFO0C+ZhVvluaqKsxqi1JjLFSrXVDeBYxIi6rNOqdOZg+5n6ZmLVYfWaj9qomfgsyBnz6
wOOPBT6EgpuDoSdXsUTaZ7L1NRYHD+8RgPdB6ZkN5FJm0GQ/gqTiLj9k4Pgs/OJiON+ITeSlYuUi
yCUOsXPKAY3MVVZA9cXiMZSUUyUlbLIbVFDVuZkRZEzwLQqVuHsNObOG5k/AHZjfQoyCZyqfBp3v
3ghUcPYT6xBDjSAvd2FLArUkMePxh02d4ClKpjsejwStFEyebDyVs21Jo61RXdR9fVb9Y9sTDWZJ
h0KZvVgy4GJjrBTCDGq7OKQ7BnFOpWHbbegnygxJlP45LV6aUFoFge5ClXOacl5LY300TZD/2lVn
Lx+/h0nET3qYwmfZfMGONBY6Uj0V1eOxQNGaXCPjmIJ96afY1mtCe5G1h5q/S7TQZviZcwf39RLX
eJV6YoRSXifxdCkTaQ9K05VaRm7l7WwQDVePr0MLZfVqhSiJpjd0bbVJ+GX4kpc6SgfwsAyKOpla
DsCuiEMxmG9DHV+T5pWzVynXYU7uWhFu0FRsFJVhixx6JZSaiV6xku7wNm57PFVKeFZm897oeTrN
4FSBIxRCqMsxDcTO5x2G8j/KAqeK95ayLeLXcbFxN25oFggYFgYAuZQLOQDlH0VuK/I2m6Jp7TOs
63TyDIi/zEbfbmjAafkx4cqUYnWYEYHEzO0SQj/Ab2odQrzOE2kHj3l7SjPD6xS2DNYxJwGb51bd
SYAq1Fx0ulLaFz2peqwKxf8QdmZLjiJLt34izAQIAbfMoDkzldONLKdi1MAgkPT053Np9392V2/r
KpmyNCAIItw9PDzc1wJOVkAMnnNVdSpuoexIYqxUdu4vsgE+qfdeCuR3oYwj9sWgLZZckmd9wMrV
wKuRpFMf2llzechUapqxESZHXXpyd9TLAjOpnw+Rwn5hlroHBuJEjazSfTRUOHNdw1xPSNy9kqDS
Wr3XAnJjwtBSnRbbbBtclF9odZ0DdDaUy129n54Kc10aDz0E3ylsDbrRk2IcH8orHMtg5avW6mrX
YT+aDyeXLffRzngZjzesJMgybQB0B3JPYGQvGWWrZtDpl4/d6PQM4vTJUar91/j8K7u0UZP9tNYQ
KpMx2r1uSe6zVICWQChSIKw5WYBBtUmVGv55P8v6p4uZS8gFzN6CoTAH86Usx8FI/bRS2MhNzddJ
LTjuRp7IznX/AUjqr2xreH2+KgqQCRjz0VWfb3EpKurM9vlkZuaEZDnZ8fRejk1A0X96smj6DJj0
0/htkr4XZuYBCmG3Gj36MGqS/PLcDBYbv+SHjCtKc8lKMOdnUg/arI4LBtXIn09US24rtvVJx2O0
RDe4oNUp5OJ5FSlbiKtnUx0hhcb6eb5j5qq3Q6BOsikJN6NrHz8O2yfQCgIyGTpmjhSVANcwzvr3
8569bvupoIyzz7beeVTOKdEMOyQYHNiT2iUAlTFH2cQrIVjus80YgKsW2GWlhkkBkCrDzqLhBDc7
Rcjbq+m5WpU/j5i6Dduv+6ldpL+M4zWpwbi9jK7gu0HWlkJaVWvRqUHZDqRj9Irydh0o0wDil5pq
w3g76ew5tUDZ6Bv756Kqgo2hDlUo2gNbTXl+tFG0GyIGPS7NtXeQZowGz9xfnib7bm4/mSqIAebO
N7zDEVBqq/zJJsrbvj354jpPStWz6+1GB8p9DAQ8qVSkK07MEg7H4iMv4C7s0zcVdxZ4Kq++qCsg
wFYTQPAOYIy1zeeYXEfqbwg2736xT16iu+cq//l3h+wfEGOsQGBnBjBXJ5pGnOO3xVd/Hk71fp8P
m26mQOeQLnbP6iseOZnW0WGxj6k4TITecLfO11DfwFgD2YwHxFhwvjgAeKyAvC6frAUsFq8W/ClQ
BS4u4MT0szo6Lk5/2NvXfw8KyYJJIxtjzNw1srTfww+HY36m7KgZNqSFhcWK5i6s0F5mQb6hzAfw
XjLJYaxTok8rBuxfW10TEoGg86B2GLKS0fS4vrwMn/ufP+0ra+Ls/92xBd2JejrAdgnMUGr+d8e2
0XZ1p3bXbANYQ6AGy/230DEZn60bO6uZ6prJqXc+0Gpn55HaGgha6a/1n0oXR78vseggMEEoV7FI
TlT/ARl3vmbpud5fsg3Zntf5kbQy4GVcvJPXA3YfjI6qhzTJuAbv7zDHHZzX18GHDwyuhk/q+dqQ
FPHP+Cm23uA0eGCnA6aGIFUgsWl24Zf9Ubo/4M2zMqtDIO8B9XgYxStfTwZve3KhbQORg4y+pwQU
5MyBJTIPHmXZlrpKAjqAhzu6xjgzGvnqA1zqmKSGNcDggHdMvyf+9By8avNpdQi+J7b/75L+TxAT
ukYwuBB3k3gKbOR/H6FB7czeuFTSNYC17Z3ps6CWvM6Xqre8etvk/RifQUCCSc8JDq5TOYB2Om8f
oC9ADTO7BLPFyHMo5Ufgp7kD+nMsSNIaRF9ptAwdYEd+npaaHy9xqfydG//0zkvYek45C8kcch/O
zsPX1fX9jw8NGdgF2svj2o6HaAqebuHvwTDxkkfgayf+N0ddgoFeN3zfcdfKDNo4lrD/3iOi2n+T
2IlqmOTxgosAtJz1ewDCTPXm3J1SAKt2kGmOX2zg+c3iDxL5D7XgIiKPaOuEKmbtt30JgDfyFGe7
nB2MKck4jk7Wd4FF7j7BIc+Kr3+/pd+jcygg2y0a1yRgRvT8tyHWTro5bNtdOWMBeYRffE8Npb+3
pYB/vIV76g89+HukiMvBbc3FAF4AafuWJ/xfi9mzUmfDtrmUs6P1Oapk0yqwWYZt2XP79/v6H71I
BhpbDgK9NzYmct//dSGwJYq0ayeEpJqv/LrOTgsNoAXI2qrnsnn892tpt8j63wUDnnANVnLKn8mF
/8f2a33R8rwuhyf1UQtHofV+SejPJF2MkvrXOKx/aaF8UsXC37fHEAvvohDCHQgs3JkWhW3xyGv7
C26F2YRv571XLsaJxs/kcUn6ry64P4aEnJiwigtORrQRUuk7GZ2wkMorK2xIsA61sAuawNpQ5Xl7
FJyE1SI/2EFDBqNwDOsuNMTwQKRkioAYFuQxGcYkzxhh9WF97eLiQw+HgIItPpNHzu72jWo3oIqA
bJRz9NC/WJBCAy0KOMQpOEL9q7yzVIHCS35KTopfxu2Mk6wPJ2bBIypq+k0k7InyP3ikTVS9bIMt
RSlBeaMsE+Yr8r5DbSb8SWUgbKdC4jQir/kYVqFQPFG1AJUvsBOhFgnnFSVOkZAckdEVXmR5hcEo
A1hfXygtJKsTABHgVR7+VIX+z2lsolFXqGm2DaP5BNiUv0taZqW6uZ0Y+cxoYpAGahCtL7BnmT9a
9azDn5JdntmMomTTO+D8WdTQHa/wTe6hiBi/gjpzvhwPJMsQij4Gdg8fUL4aKsgKYVlpYGSdWHjZ
xDCif5fZf+rH31v9W6CrAnW50cyajQHTLdIFxuwA9ekoBjUj/VP6/81k/a4eIEnjLAms/j8Y7amj
s3PNOOgr5VGZQn6+SQ0Pdw3yyc4jQ5NACkVSbEvDRNv7KuQcUygpnnXnWXy973+/cfgTJE78b835
zfEY61vSx7NOXdX+dlPEaGyyn2nJJVGW91cFigUwXFjE6aIh84PCnFm2akg4l8duIe+yb3t5fhrm
Qix5oyOH4LuLytCAuyw7ev3qGIDzf53ugyOU7MegnlP/Dst1Oc/X12meVMvrdLs6zHdwDZ4hEbRI
HyHXi/+teMex52nhFY9wE8LPPTU/j5xi5yuaUztUEQmrpRlo/3mOwQmv50ofwhtDm5tZ9QQCRRcD
IjY9hVUXE2gYWS4luFJe9D1srKSLm7iLq2/hu5RnR6oZoOy8Yj0XF2/yHhxZjuhig080n+zPyEq0
Z3l3/0yOl2Mp6eAzE7bL+1mKt5xzyrlSyOvvR9/f59GEK8uvTYjf5TM5hxFIe+5toFQT4k02V6jM
lWfOGeQbWvAsZ5frcdbba7nivQ1yLBTMDw2I+LdTav7tm3ub5PcWBM1yz1Yivge2NsENTrrZ/RN5
Ly0j9An5p/Nry9rquGyIMm/3BVCG7AxuN2YMVviyJwlxP7ug5wt4VxuYig9OPm1DbvdB8wkwQnhJ
Ei3QPXIF4E7i3YZIGUN+Co/ctIWQbYGcekgf+I8Gpw8dHKvy3K672W5RIl1WQrrfR78iRMtAk9dB
EjFrqln6kK3kOKpKLiAuO9t1zvHFk7LMF+kDZNQP9lJZAmDPq/u79EGOl6vJ5/KNvMuRaiB4ek7A
H5FpOcORzy4k5TNtHRH144xT8IXNY5TAAXzXCdELmctERzo+A66T910wDinpu804B/8+24CCCFFx
hrG2V6NIgyfcSCZw7KXLiV/MMn/SwwsU1Y9ARJwd4WO0V6S3YMxDePiS4h1gNP3xEBHFgV2tmldj
DiKpxf5mJOYmBNdZaMbCyF2+dMGRDmxmh4UMZcecmK1gYc1WIrnw0iZjlj9bv4LO8TQVSdjHwAPT
ftUzYSAtk1O4Q1IbpNh+0SNwM9HOwnLO03TNMpccJRW++zKh+IjDUoZIdA5uGsb0FML0mYgJSNfb
G+iJ6d/nyiGYxE10/BTFp8xkAVPoEhYMVFt4Q+XoNJTpUuZEeZh+HjKjTiFeoznU1MLce9MghBIJ
kTE93ngHwbaIijkT4LyF+JVaimURT/x7d8gsZzxN/CY4etqN+1s8EcgXAium7jXqoys3cgrFeKTR
jrE/zigqZjzluHxBjgbBE3JuZaBHycEf1pcHGdjsP5/IN0TsZsh8Uiy3q2wp90Oodp0t63n2CGgh
6E5YvoK32xVF3MpC7mpyu3yHCZSGyF9g2ebkvkQCOA/OtG88HrgJYVjvYP0mYCEeFIhg3FEWttxt
Fl7fJkgVXk18ohtJwLs1i7uIdA/AVsT1+qqFIr4l+i3anUZ3AR6hjxNwceS4PLpbuOFDLIpYIrFd
o40wwapRtUzXorIy6Dz55DolRyaAipZhkQGXwT8G/Yqyc86HjLlHsadob89T5Otu3c5PBN2o8ecH
e6y3KDPC5Skv+0AoceXvKWT68GQ48ogIVYh1QKnHCex9ylJmJRAkubuxL1IKfMF6R5eREK65Bwbt
yESEKbjpsmgpzh0iIqZNzJncvly9nsv55eoyZ5yfxFzjKXpHrq+DcisyTddA9JzSnnzdRaSqrY7C
kp2YUQOHCD+QQ3ZIITMfD7Em0lTMhwilTJs9LmYTFOhkOzVje2WvbjqbLmGivz1a+OjbSINb/H5p
UkDoiDG8xJDp3IZ9WMvwt9EwLRJh4CyS/ZzsNE7XRnf/TWzNjhlYoBNq5s7d/DDXmal6uK0IBKWI
89+N0LCWVk2QYjm1yFcBtDYSBEnj837GZojcdz+TSUmmK7ii6WrYCGVcwDRJsmWH8sqcnC15It6i
6jc66URmfFFa01cWOQzHpFzf5n/bT8PqRbRNvpXuPAXX0F6L/WOHazb22jfz/RBWq+1abD/9epsT
xd7rGJo8Eb9AFCQPm8h0xU3OQ2jLaUU/7afyV87aBofZYbZdQjaI5x720XYlVkrGdLSRUb1Prowt
CXtIP8LCLCnjJ7OMeABWIvOpaIGVIGc3oy/qLeOBjxZIt5UvE1RS7Ip0IUEqr2O8xP6LnslvtNCI
Dc+MDcbpFBEGo3+xOXQ7OYf5UkRA1Nb+ruY5zLrD1GDaELGWGxax6mfiJImdlU6GuOJ+l2IK5Xau
0/7/+lJM8t22yFTL2G/kJCZ+hOhj/yje2F1vYXiekxmMFwY0gLUC0XAuCp4nWCvUSFwtEaB+KhTP
reVhN2O2yEBml/mX/ayH5o2y1AcRKou57YC1EZ9QNtAYMnspyytCMNIv0jtyiyhAXPvZbVbUwgZb
JKbMnKUk8IsZEJ+q1/AyKEym2SJtogKipTKbyFwiWimW4TzNyWc9zIulvOdT9FW+o8URQgEprgy/
vS4WxUJN2mBYjb0x5QAEoFLFgQroqfoceyKEd+GVO8cLCXRggZIyth+kZ8XvtP2SbhBrLd1/uMl4
G4rGWzFsQlAyCxtvy+JP+GRlstrGR3irx3ANqSGFkzNlbSZCVyzcxhP4aoWKto2Bq/f68PTYvN8y
XOFRJtV1DyeukUCvifdSeyWrTaGzFtbnUyBqgiptINmBJczwRY1EgWRWzMPRm7ySh3mbKRucbVHH
GgMgtlSaL/PqX/9juKckGcsQs7N0M3Pi3R4DkQumX2rxgWijx2EQvo234VcLuQf5K03Uw4IgrcK2
PnzNK527GlNTcnmUAkJZ27ZBTTnuZWUA2SKNkuf2Ow/JwLj1+KO0bLSRMe5XMmHIqzxqnsRSIkZ+
EStLcVBk7OUeZCYYw4Ejbq9orslD94aHfnVDirlZpRLpRSYexQhkOClCp77nOPmF+J93CZLJQmTl
gOXHXolGiF0RJ4ZXCAJ1sstC7NlSmnqfkIH7p3MRmKmNCaw3Yl9FD7to+92hgeLAWLGyMH20EeE8
sq6vZ0bitjM1SVciADod0xBI7vEB1KlOxh87sy/5yaMM5ebqpGHJFZpogmBOkC9cIrqJNc6Zywhg
XO3lcRnr0GJLpzfIi4brqEXNPH+sftLH0TuudSTU5dSCM0GMpspqD6f3iAiBvBvdGL6Pc0EKWBIu
QBI76lGqqCw+tuNncxTZVxipSyS79kzGVsRyxCkzflwkQNdiw0SfT9CCaxRmg03m9WsdFm9pChi9
SZYwPzErwUeHPwm2HWXTyip95FPK/PzMx4emhSLrE6FWDqjd9g84vgdyRCBajBoiFvI/AU2e8umw
7NcZfOgZxOGiQPBF86TOm0Qj7c2A7ucS1OBBJ/VMD6XXy1hCJddEIiwqn0iARu5JXpUU/ijvolLy
mpknEWL1a3L5+iuIc3dPRXtPxEzvR4ryiW6PlkD3/kclm9sRykYUtMEStKjoEFBCzGs5XpzWsQda
p2dvyFvgM3n/15MgEn1s3I6FBfhBHNxhRUUj0iBP9IZv/+8zCAU9bBc4TKLfolL3hwiLTIDWk+Gr
D3eLICe4fzv2qpc0lCNEesRiyKR7txr3I+RYEW05R3n7myOElzc5riPwVDLFWrHEsmyfTIDttxVT
HHA3i4AYeuXc9EtIfuVsd2sqE7PMHvLcf/YRsxUr//mWDya4tKIjoHwtegC7USB5ueNLZSHON4rE
Q5SOH3U3QyEfyOOubSUVCfQS7qKEEP7yNdv3/lECADJlsC6M5BvRaTEbu5BiTcF8RKvL5P7/3ZbL
X9F4sfQc519+5Jd7jIWcV9aXYpT6FdGmm58jdoBlDN0iHSOdJq0qk/NU9Fc02PB34fGTOTjh/qb3
bpl4E7rvNs2wzXEmlkGZhT6duNBeY7Nk+k45kdgpvM+pDHrxKC4U4DahmuRxyryk31xcmSDl1uq5
rIvYR+HSmAvqysaB5fTJsJIxEB9BxuA+0rdXdN+WtVZHMFPEE4C6WPN2MLLjg7JWTJcNqq76h1gE
CH9KDjLCwyxd1WxyTWA/FVU1ntnSlTdZNKbUws2eT29HzJn4Wnpov+exQS9cmT3vGoc2JpfXa2jN
ZEKWKKecrWXOaKGqz3dQFzh3rTzM9LsxwHBZqH3llxawmHtMDDtsc6jqVRdCWXFzxUmWRzEnqvlV
xtulnlQLI5FTyonvFzhxKWC2mHapfmSrwFdBHlqNKlcm1EvA3QQGhrnloHt7xoGJUeXZAl9LDlu2
MNB+0X0ZW3EdRG+xB8xn14XA5KGHLzLLDyvRdulUnIxAlOXuUsjMep877n6u9JHYpmxxmsm1gNjD
jMmEP3kFpYXtGAyGCJEYpXt3SkfKa5wZkq/45SHOFvWsZkLRoSdmeIC4ZiZmtwz8dKzegW9ghmAE
xP5Ji03/ppfwS6Gh4iITYkNb//9ftFMciPtfaTujKfqNNiLWTEGQJjbseN4GlUbUM/qTIfrFTtN0
u6BSXiYCcWYOQb8e07U5HOyEx4Fc/U+/HX3Yi7UTBuZu28SBEYMzeZK+O73i7d9aKu3YzbsIG8fk
Q1vFre1Qozw8P4hxLhEwMet0/t3jb5h7ReT/8i/EtIkSGHgbVAyL1IUpP7+bvPtI3kMKckMSfRdJ
vdtoWS/I+BQLEZpJwP46000WyQOeYbDH3tNYexoZMN7du+9u7v7TW/c1u3z0l/1i8CkpmlKjdVvO
3zwt7+xQwoIVYiHJX7FQuQ+ei6x092i2fNBibsQBEbczB36BAMIkFqBa8SmKA/lbGPeb/El33gdv
uyqW2dII4XWUxRnhTvdH7Lm4EPjzcODRR2l4Xdwd4btEism+S7bMRGPczSy5TA/sEkp/iThKy6kC
4xVA9VBduWKExdu8zy/ytVxfDEAJKTxax+LtbhpRh9cTHXwKIGsChE3kWMZQOllPtktxietY/p5w
ksxkHLR0/oHXp5nsnYDIy/El8mcjHJc3YLSWEMSIdd9yUnkwO7riFplQOVCZI78UhyVLNAZOXkuo
TLyFvd893I0YtMpYS0CxkFNAYcIxlFM7F54E/ezVkLyeHICTxFUzk7uPKy647NCIpIgOimwoYfMu
J0HocVCENBSbhTbLSYFdwhBxFGpiJAsxIDJK0k/SqeeH+5RP+SPtgBBt0TTBOOUIFiXiN0gH6Vzx
Ly/irsOwlPt3D+OCybtbV2wAtraeVYvtklp+Cu1W1YIX4vWIb67jmYn7J66fmNEmJEmYFbbcuLRU
ZHvXwiHZtAFpbzjzNFhhEX5fqshiRdRAJWV254qhVDFV4rPV3KB0RbE4zCiuZYo4sQ9VJJRrcco6
vpty2ZPCz2Q9K07gX39JLFteYD7nY1nqsv0EaqO0cPIpjp+4qHJwuhTbIjEtCWRKhINYXnSa2m/V
BmQfsTT1Cg6H1RjiOqdj4YQvy6/aSGIh5UvLGlumigkRVqDvbnHWo2ewqBDfVb6R/yVeVkfmkxEX
fCa/UgJlpbuTpbWcRIIBMnJhRO9Ozk6L0q2bknsNEzSVj3CkP+0+rYf99mF8nin5V2EAahiAzzmq
1nv42p/21Vdff+SnqYWT3nt5HV9YRpWeBnRZGu3ABFqauMPXr5S0KIBnQRgE4x4GWnGoK78gKYbi
xruDDKjS65E7FBcesrnOCWwBw7Dj0ydRWooVlTj7SYN7V50idoUAhptT88h/P8CqLgV8KNruHPqT
l+wJ1s4zc39IUwHSaIDukKJ0MDnm+xB+Leot70KjfWqfDd8APUh26Zw4NJcnle/kUcRtPx/JvH3p
wjwAIWhHKl7qHN9JzTuws9guHwvWA+LCg5q1yW7LlAsyWO+dXzLuRZIH9XfxsF2eZmSNAV2JGt09
e37mTT7Xo6hc/soDJCeE9xwg+f2GXOHpEF0+B+6pYriLEApDw5OXEu6uNidHpGT3SbzhATQQBvzT
8vU38lAiCb5YvukdPm9uhLgQZmy59aft3aXGRArMlfIk76DO9bIN2bxhMaess3i/yaAZmyJBP1s4
5u4PQNvm95Ae4xABVqFzTZsvCfewM8Jl29sv22j7YNPOk1STRqdPhddAKSkxg0KqBJ+K3FY/axH2
aq7E7QtgkLfDlVh5k8sQmF+eIqCmuUGm3SmXfZOTyQUA2X8ZnJYuuN2UD5rDXH2zvxHxH10awePo
Ubk6NbjZmneGd+z90/imBPWtX0AhWA4SnPokPumB7yZ9KfEqJUCg7ucwCaMrb6JaBrebhcp3FXJ9
Oowrf9KyiOYghpH5Rvsou+WbiW++iarJMQwLbZAhkgUkjDmFg/9J17FgBMntTUFsCwYTSbRm4LaN
pojcJQKZIkUOGPspCZ2pJ8aE7RDADx33LghKDKScdGI1HyLwRm79TMMyxP/+Maf+MVe3o8lGp4/p
zc4ZXsgLhJQdtCtnM0xzPOJTdPx5v61Yl0p8/GHhe18/K7FAIKxNonuEt27BKM1fsjf9qiwBel6o
S31VrPt1vicD1el/ZDGsP1+fWdkuxbTJqlbWtbfNm5tllIbde8WMZUwKwoTmzalCAgrW5wohYrF9
0nGy6r7Lqfyl8xasxEUIYgV5NrwR+BTB1rc9WIgSKNNYSfP0xAqTPRcPALz4mfMIgzPizFktf7LI
QtDkCJQjDLDb18TvwG8KmycJscjOh7KUXTIJQEpkm/1DnredtLgtI4lr3zd8bTbV5PVIIu3N7MSC
mz3Li3sknWE/BcdqtJbQslhjQem9TwbpMufx1wShEjNifUA6nQzyTYZuinCaStH2CtjCpdy07ILd
9IBXW9OhJFFWB5Rsizwoq+2Djgbu3YmvI3b607/vjKv/yIQjk8Ecky4Doy5YAb8n5GV5k/WGvtdX
EKLBRmlGANkGX4d4O30cff77tbR/5h1xLbAKJvyjrsr+bQ8+HYyqHUZcCxTWa3CNd8k5UtwuDxpw
kqJqCmL74CnY0MKZnd7McKN4J5cc3ssD4OmFlwa7T/MPZKr/zE3SdAvOiNFEE0Ia67fEzrNedhpl
DbsZmXRNtyZ32DIexqc/AMGr9v+49TH3rpN0BQE1mA1/TxhRlVFzKc+766pJ/cnxq7kELbE+M7Jh
4HofvWsPTHg7KQlA4cGfO2zdHbURwhfg9NTKVB6QOApm4nN88c4rhRIQ4AaB2QLD3na0dQ+tydOQ
2IJIo8aojVa45wLYgB58/gvAsS6WETwxy3alKsjvADPVBMyCTQISHMHxBJnI25HFMtffwbCY5N51
oQFx4Y4HViUnksQ8bZMF5I0wpQ+ksTvHqKnd1hvF1YsJx8huvn9ME7K5MWtAdvqm6Zz6+an3L8zF
HVCbPrgzu2G9JwUcaM8ZrDsk+oOoQXkQZC7QLTVx9QTO0rC47p0KgNqY/Nqx3wAaRkqUkE9BuuNc
vb3uVKVrotzwD3oEG8DsttzRW5pUntkD80xWIohF1htLAxKrYVQAu5O8fbINr9Nm5CyY0A1ndHDK
yj2DqOYMGoBzFEgE7Xe3oNJCrZ030NoxjBNlSur4kdU00NPgl9VOmQJ+7XQLklQl+3s7ry8vVj2n
2EZJjsdFV0bN85Eeyn2YG3B3tlZ0pUbv6fqRk+0CDfO6gl6ckpgFu95/0C7JOfotw+VvIvZbVl9f
taU+6JPLKtsmmiCPqTChWc87oP8Nqwqq9FnZuRPytHPqEDJ7WGltYgBTldvjkKKpi/7LNEm6Jzd/
1P5B/kmK+h+NQ+vhw6UmWNif/i7/VWpVXbfLkX/VG1EPXkSXB2VJxsoILjwzBuHbRMpiXfUaK66L
GI6cY2wqQflBuoShu/nHtfGvXxZUjHs60D33fn6dWZ/9ezdxDdW5ECP/ZWaQWzu9/migVUAAGmEL
VlQeKLOBVFyo4546ctFVH9SvAgBRP9uMKOCKa8s9V661hqcSeaSaroMmDQvlUQO8u9dZMqR7X60C
soOzJwpkSPKg1A4e6FX6MJC3kRxf1e/Wzz8O+9AGlM/NID/L2EvT0/AcG5kPU5QFrpzu2+IZO/vH
rAkBJCUXAEn/VKfdEPJxu4CdgVRjFi5sShWQYFEnpo/88eOFZS6sRay1bI/6/RGAsr5qT8cX2bDc
JU971TnAEU/8TXVLCDaJIQMeCuiAp1FWorjwvANBfZlT8kYg6KXSfdiczA+NvDl2ZagYBLrXsYHF
DTt39LKdGgkUn3ZyJptj8I4P4DrhwEeIdsdCQCXAdd2Hu9k4vgTXZ5Rhu8x+maFATFHAMjOKxDLD
s68aZOl7BRiQXUL8pHs+X/x9tN+6T+fUUR8MKCqgY3ww3y0HDCvqJ7aE00lOX4Oqusud3fyce6kE
pRTItyVOK2BW5K5QiJfuFtfmEQTST3BZ9HdqNIAlAtzxsWtnW/ZTgGM60aoKZm5StD92hdzZey/r
rAvVJFQWZXH5uh+5rAdPrg5v4urFtlwlc7s2UMuoPk9ZdW64ySngXWCiph974DAxGYZrztjgx8FG
gH5wSvE9moNbrDvIhoAajCkE2lmClLp3awZXAcDdvf4hoQ0Yg38qlCHAF2NjxNO2Jd/tv3JdzaGr
D0bZ5psjfk7tt/52Pl7DQ0MGNIWp+MROF/DGP/kH0sc+SWJ3n3LnifTqrzB3w58fyoY/WyeYvz7X
rCRZR3rTnfNqOiOXCcXVXH7yBHCyn7HrZ3mWl7url9nMDAfPQi5V9w2T7QKtQ7b62X35+indVe+G
Dw8M0ADd5cUpvcw/uo+bxnm7kumnuglIFFRMWO4fDN//8isMPBeh2obWd/w7c+nu2l+2IBKdN8/w
OaCzzuCSou7tZ/PMDk3HdKz5q0JKkVtywGDxYkdd9cF5H7tPhRcsDyBkOO+Z+xnv3AC/j+rVKjmQ
S3txKVILrt4yxmr6KXEvZ9niJ+1AzgcPfwqkCq7yNXgFP34JF/DZn8w94FXIuXPAvIbM2NlW/mvb
gIAqViz92F5c9VUKDILaUZ0nQALDHxMpLNx4PvigQ3hL1YljnPhVOBu/Lj58hx0TmKNzD8yK0XI1
mzi932beW+VAkuDu7JAUfHU9digv8DfJyMmD5OBRlFyMohfQhL570gQMSHEde26vX06swKguKNl2
9hoyab3J66JxFnXvnOBJfJo4b6CoH+zw7eNAmv0eX/qRgifv8TFKvfWzNl+7HI6WHJ3dCtykhfs4
nXKzNs764EMmN5tGG9cHpt2ZJRsqG0ov+v5TFuv4f0wmBjCjE9BOwKsG9eTvsn/R2uu4v47Pq3Hp
7D7yHH4aZa5c9k91ZQXK/s0eSKAbvOocanO99ZVz0NhhBpZmDRfCufbAoJA6YHB/ztYP5GzpyxFn
6LooBrRZIcx8+jzucHHOz8MVkFB4kr7sDOrgsKEyt/VsqA1KRyk8SST5LCn/HHngylmtMy6S7W4X
6xXMQwI/Hmvpy+6MBBJat6ZHjR34FCjrGMjzE8nau+7kVq2AN9faYkvmPTzOYNQfc1BtqUx2mdr2
PeSbswmFqhNvoALS9liDQM5uMUWS86SRFORTVnW9AqwlTIYcZqR+xQQ2uLtLYpuJ1vsD6UGwk1Go
jk6+lpOg6Pz07E1qd//Yg2Bz9QDfPZQBjl1N8R8O1tHLcPJyF4+hzIi9ANwS5JRSkrnRr6k63JMo
BCIVlXIAzhQXOziamXuquFTKhc7BBLz7+QUSQoBedvMjcHxHDzzg4vy9zb9y+1nrI1VfHrsVpcPG
LlKVWaGAhcgq1+/J57OXp2Jz3PnWKJhsg7Gynpgb6mjB7oVplHLz7XJo1zuQ4D50kkGZXOzlYf82
1n/sIxMfOMbb5WwoNtfj99Ve6Most7DelAwnVuuXmX/aJr312J+XVu4X5bo8BExpxz0EVBBu+GcT
rZof0zmVvDo81RMvxc8cQktzt53QtR80Ty3A6twMxNAKrxuBO+tbHYXHbpZDROjjjwL5uW0krl1/
6e/jzBsMAkxClAQarf2OmwrUFHHvq9eAqH1ycKWZhs+qr7GhwkwLxaARamlSlghylA+RiUd7mNXj
xxNhqa7Yx9me6J0C8AUAOu2YJHIWw9/XsQFSbXCkXLp0jQODGFqlf5zE5+GVoitAUF/by1MFUvb1
YQe5sDK1qOo3Hq3Ra1s+D51nU4dK5It8q5TqU0gBsgQnv5waRdATyzp5LbvU41gFGQWagMHVj0k9
elWttZm9Hc2EBVzH9E/aASmzgCSen3t73R0i7sG0KPighFaoKhGpKyBtkEnVD3BZNleIqYAuicsC
JH+wrKU/T5TP5QE+fl5PCztSrPXIWFX68mo+tWlyIuysh1b+POSznljzOTBAYGdnhY3H02ro/a6c
X06ern6o/bNFrZLhnUF4pga38HOVzRwwfRenc1KNwHVbatb8CjlP2fhbgDgp4dejQV+UajDaEyYt
tAuAKnow6PZSKtUrlcmUqgecpc8J+wPq2lh0mTP+Ob+oFOg+64u9B6lL9VhN2znUJXso2uft2yge
ERtjEwgoANARN9Z3w9EbzG3/S/kYL/PXK9kpMJ0QqrWdM6sLhPPqdhRJrQB67nCJDssrsLHbsowu
Y8svh8u8qn3ExRpcVm9dpONVCZjdcGZtCK/XsG5IDiSMidOzwmU08YvHsY5nAj0f+v2tvl8I1OXO
ZAme6GTsG792l2k7DMscyu+C+rvjBJ8Vog/LBA8id1PXPIQTioepHxzYKdjiFSsWzKndtBjUZA8v
zug6DqkbPlOrTmktLG/5AXdf35z0kzuks5Ja1SwNOrAFrvCxP7fQY5Yd9eDrdDs/s25Tr1FtPx/S
j6M6P8LJcgQX4bh12p2JSlCfdGy91lTdEQwKk0itfCUxybgHWgvLvouuu0jPo4vmwGE7npk/7Dg2
EH1ORl5quBcwR1K3/DKezyFVOx/mh/4M/oRnbiYzbcaSNdai67yY6h/Xjy0Q+71zgfF078MpM/SU
aLgwh49BUknduDlAghwhP4vtV7mavNKHdPyW9RUl3oToiMQ9Fkci5fHoAINeABwfOzlsdc7YnSHV
sZ3uiX5O/HpqrGoMwXWD4do+9BemkaVieu01MFnUsphvj95O3cf47TWQiuy94QbDSSQr8pGzfbus
gDnvHNa1ELdYwHyMmPjhHgYz2hmQNxcwtKkWA5+znkTtql11LLme0q+cgAFEz07zU82tRbcZTyef
FSTpRJ5X4/BgXZMCzkHjMoZD4kez4uvnkW5ew+V3WerzyaxhAzN7hNiVneU3FpGUT+/eSJN6tn+6
DSQl+asCsOAHfVh+b7/qp/LonJaTOmwUwDtwp3cZWTVo6JmtB9IFKYXeDnVSto8NDJo5Nsa5qKC/
UAjnXDrnAH8Kd8vsC04h24+FN4JEnWWIYJs5OcVEAGCOHaODvwPH30PrsHZA8Kojx/hUPre/sGWN
5dSc9uCirJjHYVOfnQFgHwIvMALiH/Urm/D6Pv/ox79a6GlGV4qKCBXgvV6Np90FcEo2cfdADqtn
Nvs05sb/x9l5LTeqtGv4ilRFDqcE5RycTihHkgABIoir3097Hfwzmqlx1S6vmWV7JAFNd/OFNyAe
q7fIgI/pQDT5tNNWyuipSSr/xuqN1H2WPhbKThodAjBI+DldZCiUauUppP9q/aJZu6hFwhnyJNb0
512VarifM4+ckDFo/Z4lRrxn5H6U7Bt8lCLKn8RsyWGE20fZkfDq2huyAGRLES6NG/JYZFnqZl2a
zyEjXXpGMc117yqPZfQdMdEY29BvLmOiC6vGR2vR5augICyZqv0xASdOwxie2uDF2kYdzXq2Wm12
LfYD/3UzCb5q5Vahe+X13RFXCRUHXNCA14VR+ka9sNKdbi7rwYtanjmTFh1LdHj/He//pwp5V+nQ
DQnOHew7DEhVER/+kvvYHeIEo8HsT0/ezd+k0w16FN4xcsfq+OXpIa6ch2jGY5oo+0UhGQNVl603
b5tiMhYJD0Bq56kjgQci/PKws73dQj2Kwqy7WJEQtNN4NZvFjqI5g6O+hX6GXLJydGpv+dwsfZ8W
vLL93Oqrx2caru7y6nzu+ym948lSwarI8efWeO1cb85EGq/Xxtj1u4IEWxr3/rM1PlGuptEzns6j
BYWkVerRyhrvdtHswXIXhNnNmztNwKNMp4H7E+9Z+5PLinIhxvUQMU1FUu4LsFe1z5VM1fvTgn1m
Ek5fOt97ap8TjvxFquZ5qbNarTbHyyYZD86+Wnxmn3B8h4lDYiCN42csv3bzyN+pPxSv9L+ls4aJ
zJelwAo37uuwSmwldduRzpa+SLteSM6Yx24NOpa/yWBfnlRncZ61HtnTS+nMjpPte08BL3bfU5d1
78AUIRG1HOrmjgoZ+bR+7Sc8Th2G/EI6+nGmKSDP/j0XNVG3/WMqQgDFI5bTN827qViQgaPnE0Qn
j9Oi4BaSQBvjdnbGeAxetyjNhP6MLvnk0TrkzrMtetL5WnbXzVZy3MsE0X1ih+UpoGfvvt6cQ5y6
dGfYqBxqC/rs4d8n/Id2uY4wgKlYKLdZzAHdvKsSXqOhCPQqv53okDgrvHEq78Ucb8blZLY3vEdh
NM+Typyvc39OzvcDz/mvqbrJHdZwZDQ06IG/L90iVq4jS8luJ7TNyi8y8jUbIYc/7tvp5Opsr/7j
e+wunXkzO7WrxHG9f1+/KnLD+xtmGgYlE10lhZTuOJB21Zla2ffDSVl1rrXSz67KEn+4imKfNYHu
P9vwNKNO8ZyuUC9BFQrwxxZTksbDSga9JMtbZx7PF2Iqx37unJ9u0F+IijqKeqjd0UVANPZuhDB2
6zJT4wZRosAXfbMS9YAAIzPm923c+t+3ZUcy1Dm7nwZH+8vgWJoi6WiNoxj7Pdt/2VjNPlAipbH6
bdwCRXwy+2jcpBP5yBPTpJgBMsUCLZO5z1LkEfK0pVvVDtIW4LYuiP80btgi5OYpxy0xeplMcnT7
g3GkO5bk5L2jh9M++WG81L90VgxkRxEG535KCLj9PqPSWtxP3YhOzXxRUOshr4VbTtfOeTPc43E2
8ieAvd4fz847TQAECJ7Xyng9N6bJizalkfpJRcT9YZobYhbdzTLkR2XmGG01ZOXEQP8ykGE10uuu
ug2nh/hL5aSCne10Dy9HehWe7PSYEsyPXejKIu5o0NYSHqmDc2bDWL3I3pG68GSZzZZh7DS280hw
I2QjsCt0tPGJgoTQgsCmRAo8E+8xd/clHimhJ5nOWSA59B/mxbe8yR+XA90ZDcbv9tUd3VmRGkXN
dON21LLtSPmK08cOjIIFEB7+LJGm1TReF5/McFXWO82aD+UpyV//vXK/OdV/ngSsfhRN0R7/1hn8
ZUyrbrhq2aBieYXvc0L0a4xG01HeLQzADD3NKmtEwh5/jbpw8u9Dm395blJrMiQEIGgUYvj+++28
2LduOEeNdAowZ0AWg6SJOQaS4ghJUru4I3W/eClfeWTJx+PgzHD+JBshF9zWnt/6y/ppi3Hp4HwC
Mr61vqG7WTE28ykV8H1KiuXsreWSYhzPhXnMfPTrTctja15sT93h+/kVe9Nww/2WjNUXxmBOgn6e
0/xQSZW/25D3Y/zdnmGELZVt8vcL7QOzaZWiEeIfEc8Bp6cgXDgUQSVXHffHFfK5VNkcxPR6BiHK
iCJ6L9+2mkszT3qIpQ3iSvmM0XlBhXRuogfntFRiCcfoml+8h1amLt2+Qzjc8SKPTeWgTVpvRQh3
rG8TCljNJqQTsR6oiFKiBmNse3I0No6fBWAzN3ODmWO723iGLiDBPFsiomQC7gaXXKUo/Z47a2Pz
mNk0cNzzA0p/+vi5nJFDO/36NC0tZx45zVaPXbI8Oiwb3GirOeJarKjdjcWU7CTJAdAD2bbxDpCo
ne6DWwHGYPYxJM5uOPx7cn1rnN+PuYK0KzNaRmXi+4n1y7y+5LezUVb2wBMZUZfjii7j9MWaPNmH
p9Ybj6jZV1NnX0xiJ3nn2ZSeoJ/0PKqzJTIpPKantI4J7dkSIPF/TXOuIvToZ/0wOf4S6ZjCxRwN
VsR7dOVunx2aLi/tLoyXav9Y53PU8othjYSzNez/PSB/2dB/O9BdhCKfjaxMaw4k9RsTTTjLdtAm
4UiUQ4HPtGH4Q/D5l9jztwOKE/rlBkhVhDxop56X7e0xrF6DIHftm99RXI61VzWY/vvy/rKXoH5k
gTYAeWEosnj+/3K0roq10EzkdJn1QjLrK6Sgd6ZA/O+j/CXMMTEK0dHORaGXnsjvR5ERmLDj5Iyl
dD6/0AK8mW8V7mld/5PS81+nxS8HurtbeVzioGJ1yTK4+RbJ+Ai2YTtt9B7FuJ8kkEUwfbdSfruo
uxvVyvo1ryssn7LRI9rWI8Ta6Js2AUJn+L0qThyhhgwGj1il/Mkvy/zbM/3Xo+t3D8FzUqss4Spa
DvQWEPR3z5lEtToZq/Uq6WUQkLmHLui0BHgr3apDG3nFgFkSnTCbphmbd8+UskYXZM66A7IoRvIu
38htaCALDercUiYW5/1S0nodoot7Lq9P106iAZqtTH2Pao+rBenYNgA+h+pc1nHTiDBdzrSlHYPA
zeVllimUawE0kL3eIri9OVbMHR3NDnO0BuLHdRhbQMlKpXWv9uDpVLWKOJ+3VF8jYuG06bzEgh7f
tRRdNjr9kkpVHfE2k/5GK2njuKT0hLx8mQIYubBXaxkdWgotDbvx5ZJMew30EmVyDO+8xtYcocYd
9hVdi/NTYVLfNaJ53aljHZ1sSo45ZcDJ8HimQx0rH5F99s4SqGE8jpFXpZqejS/9Rytn+1Ga7fQU
vBm19FpDGU9Hs0tozpvVMpOpV+JXmOizMKaeKV3o8KA2XoJpTyqHdBgp0oJaqUTNaD6KZ9lVJoRH
DVWuuSyDm1nOtWjOqcVqtahZKhX1PZyCWv0yPpu4MqrYfhvdZNQ3z00Ft/9Wmg54ojcVVFtDfFv3
Np7NPdRCHmqP5chclIRoFf3+hs6fEpxx2S6dTk0m1xu6s7fYL1osTOgim03F0lH21m0u0/nOlSuA
2kWlwOZXwcdg/achLmKVKD1ki45Cph2Dgc82KBvZ5IhRbEwy5oQmXWfrXLEAaSZoWb4EzRVG3GUt
pPpAHh2upjnvzE+9S/2b9mBX6xYQTKJlmwZb7lDrF5aZ+1lvf99xnRqeNjRrQ41pYSse4rHqsK/V
apWhAGrTKaq0ZhxJ5YMUosjJ9OpyA1AAVmY2JsISZo5d7QUlNe4gKyZ2Yfg9YCVrBBhVP2MTA4Yh
SDyVUxLah+fMy6MIO1f0YRGkqZs4cHrDBrwCloYmRnv1LtabIV+QWtzR/HNGdPjFZE+B/WnzBBgP
4on0ZVVX5h4PmbSPY7q0eSdNpPMN1IL1dDWhrI7kScH+3in2PDkfUgqLCWof5344YrmG9+t1zUrQ
kgcjQW+xvvoNIXgbHW/tmXUBRJ61hVt1Ug+LLMoOcRzQoige2wICQ/7UtRg5nnEmxaJrqIdNaPY8
SXT0dc6Pg/aQtdybZuSmyosVXt2hzidVN7mppAQ8tENSzRuY+XqO8iaavYP8mLXvZi2/4jOF0Vw2
RnW2YWIOlur3Lb2Uq7Ii1sUU7IwwghV/Fj32YjH8hmQEkkKMSlUBQQDqz/Kt6NiG5SfizRPNBv2e
XJ1ZUwtr14/2TJvhpmWObV3XF0lbK8m7ma80U58kRbNs8ti1Wm1ayIiJqCOQXZnT32iwJ+k0wefB
lgn5Qlg42q5L1z3FT6kqcSZ17avla5r2pHT9tkHV6KqDK+jPk8IAXohxGVtoTcU/NtF5KpoN8LjN
SJ/FWcKEii2gFqCEzH2tkTS1MBAs6z2+FoteKqZJbS7InicjJZ7c1hnzvb6mHhN8qms15Z6Rsugw
I9Tl4jA09ZfMTmHSwbvUmONUUk2heHq+yfgF1QdTzxa5Gfg3gzpzW7bUSfGGBsrRP1TZQAcISLr0
plCY74abb1dXlxL2xg5k/5oT1Joppe19UKZjTOh7GZRNTGIcVY+BrI2vIW14QPTSYE3SON+ARHSa
Up3hHTduldQ7n0fvzVlBFyo+1Bfc426vGC8t2tobMJBuy8K7FepEboxdLAXuUAUE2rDIC0iCsOGt
j0Ru6ePaVCIS4V/UzsWqxRVARmW6ocFrQ3O4SuZHIyPAfa3xr2QnuiY4sWvnRZYMTnVDybR+1pCH
HfUoMhrPYr1L0P37eh5ioKi0YHvMGlS/PIkx3k3UjR7LQJPoubGjWfBiVJbyudtetG7K0xmxK/vD
bmUhw9s9X3FDhs4QgqvPYXvdsqdrDzya/fRgJe1YCfu3Js+3/dctHk3F1qOnmaffsGIt8A8jkrjQ
Lgoyat21krqpbHuXq7GUNHMWs9pvwGyG+lMf9JfS4Fl4qyfni/aot/shM52qvi0Mm4TiNox1BUyx
po45uiP8WCXSkJgrjUyktwoSKTpF5615lTwV/8XblbWoovtdsLpGoIIKMW+ybN5CywjicqKd081F
C2fsptI1mlWRgRR1saXg6hg01ZEpp9BeSRMzbdxrGo/7szw7WAUesX3rVQDZ6nT0HjYl4n6xG5uX
5ywTly49KYqfKGXlVTfTj7RmIcko+uIkbRame4E/wdMTI2HaGL0/QjUstSkLdDx9jV55UiXjaPdn
b2CFnZN8qhnIEEVnH3lZRcvEAyHUkeC1t/XZZqxythnkNvI3uSh97CZ46mo7O7zYjpmj0ILfoziK
hY2U8tkk0cJIMfqqSfMvVomEv+Sw6Zeu0rGuQxU+GLbQDAdzxBui0r2Ur/Ll5klMXVVZWaya7Bwc
rlEyH2xC+qE+yDqFRil+trG3dGLMSSQpmAYMXJDL3IHBU843dOuNZa2zM43QFqbZTKOY9mJZYfd8
HoHNGmSL/kI3t0r5MMKv9DJItO3optgSsK6RrwDcpG7kSOwVyvDZtZZ/Dt38cpuFBD6StVfjJzuo
P0ZlsevKyreHho37s7PLJfbMxGxv5QXdWtYWPf/hTMO0o4M2gCC7pdWyu3ioOm46pMymEnXUqkCC
wW4OwTVfSgnQ1UjbtryRj6l4iJt6cKqIiVqQCem19a3C1lxlRKexU7qpQiiRDqlXtbrbtIYTtsni
0j2bfT3lOYy/cs+6k8/SDMeuB7pHtzo6ETtzEQyfAgYlvczVJDw26g0p4pxGze3MhgfjJ6ioEcXF
JFDAv2KZduOizbDyrjU9sgA/zY69Vsvt2LtqxrFQYDdkx8HQFloYTxJiXlxIpVmD2p1zuNLsNRmk
XqrBOiSzrkll+nLnzwtBbNYsUslMvLQY0QDUNZ6WizZ9AFiTglSyUJk+G9ZU6y8r+aIezAY1xBQJ
8ahY5jBvGCkCN2Z0Z6PzZ0sExDopBU6HeVAe7Ery2rzY/jtL+kvmZymGhluQUPaU7xtJGAqPwqEb
kmVp6jgIz81g1mnri6r7yG7a7Q852V9SJWru+KWQRSOt+m2j/EvmVydq1FTXFKsmuV7hUo9HDFYC
0SX17TL8oWT307HuUqVEK0bRoGnJMsTATkQJoFSa0WsVz1vtB3Dv3wYRJUPKnVSsVf1bK/GXy+qV
XI1GWpQuU6N1tKZicwHtOZWjns7X6kep1O8E+S4LtLBlRLuUapzAPv6e2qZRGStBm6RLSzpaEqDZ
fB6iNJ+pCxKq/kyTnx19uJGGrtMKn3PCvX/Pmj/HFhVTWxR2cdxSFO2uSHbL1eu5UppoKaP/mLzW
yVfFtpfbOhDVt38fSlzL79cKJwG4tEXHhDlzXyzQYtuqa6OOQTMFHuUJI3vrjedME2mZ8EnBdOsH
QsTfLu7XI95dXBFWal3rF9IqMsligZ5loiBCv5KkH8o8zI2/XRwCkbT9cB5hPH+/keU1a7I4yLvj
AwjbqXGqnjS0dpCVmgUTkG9ePemxsRWsXkH6FbJqQsThE+tR6uewfAEs0ljTjkDqvHDyn7BoOOme
ERcN0RGgXAiPWIOjKvjL6UqIkLR8hYgtgF4IP/n2U5B9haYB//CGHgPHI2P87Kcpnc+BnxBxhqSS
optKyge7GXTKpJzIb/IjfGTUGJIxuk2T+KV/678/HO15+K5wjSf2ZID8x0MbTSuAsFCl0nE+uUxG
sxtCpoDNJgHnCekR7h9f4heXT/GPyKuDDhG/QyYdKPc4jviLn2EJwheEzTjiPTx3xY82/L6zi+6x
oLvBqaoXOiVMoGOOOaNamb7dBM0tmuhHgrrO+ZaJwzv6UegWCZ2+//hLxVQ/np+q8b8nr/xHFwSr
RZoyzGCconTLEkWqX3YGJeijXOvLYVlHro2KZDcGenZFedx2tGIzKibCLr34wSb2zz7B3VHFDP/t
qMCQYgw0llK2MKVlrR2oACBtDAMDD6eon4GA+PeF3q9SGgNiQ8AEW2KN2vd6ynVlcaEjOxMefFI2
r4eXb5cof5CAnyYUwH+wdfzDoFYcEIlT9h7yAfOPPn6cM6xSKRXLVgH7KY/GfaqMbQJaAzMSkskR
9IUMjkJZJCetxyuiHh7K80Ntbsu2x8AU7k9WpGTYL4k0uSYtjvWYoJTQXK3rYhhAXSboho6CBVtM
i+A5XmJBU4xTufUi3cKKZ/hhS70vV/53QRBEJAt0AiiA3+9ZFcqXPFEv+bKUVwVGPyahjh9cJv++
T8p9AfH7MAg2yzTBVWGw9fthrllklmHRxysIaMEq2vbLYWmPM4TBzL0NqP/ihEtjE29H83JcUWUD
DrxVtz9xzv4ADdyfxt0ea5ihXmTg6VYoHS7xZwkdHaGl8sQpxC9CRMkmY6ELEMM9QMRMmoXwD71g
i2VgvmlWrezq+9s2GIdLfdcspaU2HUpqGFjs+cnJIiITLMR4YwlKerKSZ/VPS+x+YXMBuiF6cKKK
LZnq3e06B5bdXfQOKZUU+CI9GW1nGVvT9jDP0+nEKcvcXhrm7t+37z7QuDuqdleAretC7zC3RA6k
nRQVJjZf6tk/x6uA7SVOfzjYdxjx66PXkGUWF+xAIhqJ6ObuJikRcageArolHaWZLLoyCt+V9MOC
ifg73L/ACFmSZjvUyIDaYbkMZOhzS1bqGg7AmfeLQ5nLedYApdAhB0Qj/v8KECh04bd7sILHgikh
OQA/cvfjh+G67zT8dwW6pRDeQhS535a60k5xu03VXRjPbq5H7n0IXvRy2iGDhWvTTRuHo2UUQ+Z3
wptHrTWbtipi1Us7HUeKY6A9CbejAQW4Dsr34ubGNf0+w8VAChzryL3Qtg7Go/Sg1X6bAZJAjWaE
4pS5unx1JmkxAMaXXIN2lG9SXoJd/ci5oiqRbAHKkn326bSXXLBjW2xbbpsu2yBeEmwUVAwHN4z3
ineB8j5a6P24M3FC8TKIWwy8smPaWf5HpDlk5PSHgvd/D913L/nPm49zJ01vjCLuYSp1myR2G56v
SzzWcnsSRytcFsEgV8VMOPmUGOlGxHyho0XrbpymIL8vn6JkEBnAHgUsmU7EcAZ998PS+6NDy021
ZdT02cUAcin3iyBJL4Z1Nbp4paPE2VHRFliH6Bgt7aW+BSQ5Wtbz6BjMmxUsydE+1JzLGzcKyGj1
qE4AS4IEbWbW1JjeZpY1E5tHvCFFLqb/HsI/PEjAChiWrsuaxMNKwhPn9722uIY4YqU1qrKsinec
xrSvAivOzh8BV6Wgo44jSvBv/ZudgWaddIitfA778kN7u73Zlh++YxHYvxhvKtZaeM0crDcUHKjR
JZ8gQP99rqwHTub3+83J8tixVAx4VPMedCOnIbCgc1IuPaC1384k9nuAHD9Kz7i5owRO338KixwJ
3PM22aboaWpUlZf9sl5ftg1/sr0Mj+5bVfyGqrjQjxQ6zEJfs3yoH87H87bcV9turS6LvXi/YKJf
UX3mVq2rbTnvvrXETbSc9InAsFGT9SFVdKpbfd3er18DnYGz+K/9Mt6NJ/OLdDn9GH2Z4NDF94CF
1S/rnXLrk/R0fjA2xgbbg+N5D7R5kW3SQ7a5rtpVPjemQuIFIYrxhSgTviI8LXT13Bim/Uf8Q2j0
ndT+a2TvorFR0IdaYQ7FMsIFwrkWydTqUuzM3nL51AZn2BP4oZ93o4reg9MGyJwr9YEqVZriodPX
XqmjFxaPfgDo/Il0YHqaeAObFvwhFXuKu0eYFMbJ1dS449EsQuS7one1lG6O+qQ+lQ8N9+tyTPfn
7Xkb75uHW4l4d3SshELypBoHr/YUS8F5sDovbxN7aR5bmDO+NDfIX6iK7uJ9iXDg/PqkuJGb+meP
FMGvJzUJQ73Sp/QsSR4Cj2SGmrOLqR1Y0RolrcrvkacpZwVaQEJTXp+YfN1QKkKuanpZBEt5DWqE
7KKemQ+N17qm+yiSDCRY0BqpeWMxo2nBm4UuGsKLqBKNJhbyPQUqU8Nc26RLoN3raB9vo31xbGGQ
bbuZNS7h3CPmsLBn8uynreCP5zZDjXkSOF08QMDP3E0B1SiucTnQrbhNGt+cxp/1rJ38NNGI4P5c
w78e5tvm85e4P80ig7quRQzpU9zyaqiPWsXWeKWD4+XHzheKzeI2gm/e1TAmr0BYgPF7Zy+FcRuj
fNCshyMMAm/wRhD03BKA1tnLD1nqJGNEwVHJ66cQofxkDJ96DLPmYD6ePVhj3GMk9rC7eyl21cF+
zPx6h36GX7sFkBXxSeJN4u+a3+bj6ybzZY/yH1hkDDqwd735xVqcYo39zaPmvGNDySbATQE7rDmf
n/0C5yYfEQSfv0HLkIbyM8v+dCxR+bMRDW121ByfheCoxs8VW8gsnSIjnz/r43RqPCTP9R7F3Fkw
J7q8vYbT7vU6C74GCJvfP5w/QhDPwu6ocDZQUDzEASSfvZeopoc/ikaAV7sGxkiDB6X0yDMQMjGO
BVx44sHF5d+TsYiDRuuC3D2bRGPBHFW2Fv8Ks4sAqHeBVWP3w8z17b31/R5KiUB9xUClAswb8Uvh
m5SMM7cF9EgnmvFL+CDbVWBoEge7Nl+UzgH+tmCARzvt+1XidEy/d46lc1wuhafJlk4hxxUfQmcR
MLCwKRKhGARdhlZYLgkKKw5uDLJM1BYeEfrl+8GN9iKKMxxlHPC+V8N5fMQYkW/hNfElIMfJWhpT
EefNW7rV3BBQX3wesCLgji50ZvewPq9FEIiLk3ir6iZ7RB4cIgeB0FlDNyBxz0Dt4b4r4sB+IlyU
cDH5wEOT8kGxTRy4fACYLy6SowC/UAtxY48nofNlblG3d3VUFGaBa3vFolxQ6/Ny8IzYTXqQLzfR
LtrhpPKWQ0ZG4OfDQkvlzGspII+23WKEpoYgG4zj3EHCaiEOI4yodBek5GTyLPuYqyGjdHp+/g9L
zZU0M1ITT1B8xWufl4/1ePn6KjlfH5BgnXZM3xTAY+qo8JAJi1amR5WC60XoX5w4lODMA7GVO/C3
GBJoTR46FkCWAs57xPcxpNHKTcHY8rJnsQaIRQHLG1Mq0dww2YWtzW6WO6f5ev08/3i4jj+IgZwI
GVbpLT3EWMAku5SPQVCVjZGWHSMfcNcvznKy3+bOq/gh506iVcbYcjyA+Nk4+36xDsEndBXvVbwE
7CUnUXEK1iNM2NgTr1FRDoNhwzCkG/Gb6nvQxCeFXCjeNAtlUfEZ+jwkuhcjH7iqM3xAlFqbHoMx
Dg/fYjxcMyDCH3LpP8ouPNosChLYmuEfbVnSXeQVjgI5rfRGWTX+yGk32RyOIjqMGTJwq5+A+9/x
5t3zHUUXCcNi2zRMEE2/h3l1mMnd1YzRaWT7kpFTp0GJ0HxItCSPrQmCCgHmQxekxiFdsh+xEbHY
xUIBmucDqI636VaJILld18W2Wo9uDoJr/uK6+iHG+yNnFaPyy4nePYUA6reWjiveKlmmyCEnHuka
eweAgdXo+O9jqX+Akr9vwf8Odi93Uda3YLhZVb6kynCM96t2NsxM6IDDY7hD9gEx59StT9m8nPez
y/ZCaCi+4hyUh1sdpYfm9ay5V5QLYI4+XI48vR7K1w7ZdOkr3EuWWz8YdF2b+VXxqMVcjgmBSr3W
2WEfbNiQznVzPdiLcg5uLnfag7lA1yd3zEW1uW7aTUK0MteRUCzwnKkWlymCKOWT2E01x5nAMK98
qONCQRdRW1atQSIRF+6o8Eb7/i07ZRRH+8fiFGwzYhDZjTbtY/hSnPq35IDsxEZfZHOwLvq03fQz
joQOLegS6qyYRBzqz3iX7upT/Sm/JVhGlY7EI8Vwixf+D8LnscIS6tScip35aL/RFN/lm/PmfBCq
1SieTsDuLEeraB0fS/QBcz/YjFYBTLRoHa0twhv7FR7Wk70Lt0jVYBO6z9cdAVa3zGga7qPFbUmO
urysy2O3FB7oogW7xZvxHdQV//E2OLxPYlam2+KYbbOttCy30aLaS8tqXa2l5QXpmsV1rZHYzqyF
tSg35112YMc5lCM3I84+7waeZvwmeREa0fY2wbPDWps0InHm3UfIdAGR2hT8rW/lWbSsKIiuho1J
Eqetyzdjb6P3tDfW2jrkgbsuH609ZrPGnu0DPajzyUC2bxMkbvcYH0adeync/GRv402lOdFLfgJ3
dFlVK3FW55cANCuRPzBAvvqJEIJ0b6gxxghTmiQDxqLYAEqBnL2rTi234FCd2EMBwD7eHu3ODfYl
bh7yWJg72FsOCrkx2NN8/CEk/8bP/bmTYIKHeoxghtwt0MC04sDOunx5fZffe/5cg5VydqRXuHvm
m/52YSbD1fuE6N5ua1q3Tr03Hsgm4T/CfG2ekzd8pSCqXx4zSPX8c+2H1uwsASRx0PG5fqLTdsGo
SSSQZucgOagIziNpZYDe68uVIKJ0eM2/N4M/isPf+87/Lusu0TCrugvC4ns3tseRly5B2DkBomH/
j8NgUEqZ3aZq9f1Q+CX6LfOhvhQiyFYdddN7QGh8aUbE88Nd+tvV0MTEHdK2dJp9dxXU3kiC/NKR
NikIbQTdKTFXAdhjgx48NVUVu2Xtp5IH5qB/RvZk5hgW0qunyH5PW0uKawroSFSHESsA8k23u4Dm
T+yrv8lH8MAhQWbl3HYlVRf0YWh+tC6VEb4JvsrXMUJSpPFYf7wjHtRvah36qau9hA+3nXVCZCsm
yD4pX1Xs3L5AnIGBBPrCv+5RE0IzkI4K+Jng4uJr271G7+noUOWudRrer6QBhNJf8jtvg1LYNuL4
Eqfy1QMjAl6HoPLbseE8pVNDZeitUcYl6cLnhbDq0Rwc+yRBVxscA5ErBU60DypCe7+8sgmpxKev
gIkU1QVZ6X9D42jFe9Z7jvO7A3EcCxDpNuYf0dWBZNjVAB58tRrnX9FrS+XxkHzhr4c+LnZyIENq
VK6QveKFtjOsqbypoGGeJTA/nvSsHLsOoqOaCf7wgIDYQX6AIH26HQMwFs9W5sKwDt7AQqBRdntr
U38HQxf5wZGTdCDJXBiw3RtTAexM8oljNeTdhMD97d/THFz8H70CFtSvs+FuQV2VdKRfIz1fPpgw
PElESLO+y7Ktl8AzuHok5SRUQvEGBC5aQeL/CLVMhJoNJXGSqDP5yw2lHALOGWFr6+nOw07nVyJt
BMjhabvUObxCFCCMFTKC4hWQLogXAwJNxFm9xs9jSgap89Xxms4dTfnbSXYoAPGxiYuyB9FgtLKJ
8bS9iPJQtELOTkj1IEm4A7NHnUl44IIqQ/Kp5RM73ieiYIhffMGsIhF7YLI6LzUlZpmfnqBoE10D
B/muNffOGy0Kzlt+p0rts/QJusXZdC7YNFFQ8QQJQ0h2ClEgiasCgUaAjnqN2y/ZXUnxgsnNbx4G
qLQ3H0TwmPRuFpGSyZgmid/2KLt0PoKwBW/DtGWrkcLilLYRqaz1IK1yFOVzr9g1J4QPPJ4g0zcb
Up9IojVXI8/t1por8ek9cm2dn8+Gcc+Vn7HE7PkOUv+kxNBK3ZR++CBNxBiVPnohG5BDjKOyAvzq
DlsRPQuLVxQlSXxEFG1vR95tSksVWnOKNOt/X4gFU0YBfISLZIVsVUViR6zpapvGu/G7xC82iS+i
9oqaV3hArtET91nc6avXPonpQ+kAv2SRj0ucv8S43HzpFaEvQlxxx2781ngQcawgnyLpz0TLSHxD
H+zTRlR8qNxRgLB2o4OF7Wcw6R7gkYMXx4Hn9iBiY/ExKvEypAY/5m1Uy5lmJrJjRESuNoHg7uHZ
uTcoQsTMb3HLxA0q9qKkJHLmkmHdAHxIKVL8l5tjOLUT90D1TFzO4qk48XR/8+M9W2D3Pd8an2KX
B9lYd9K1kIdqmJAVClJiGYjPz7figg233DdrmXxf3GVRtlDc788Qs7bhxR9CZ+q/ySbmZO+JUpfh
MismKPqJc+UI+AjxqVQQKGsITSmxJkM/4lNNLLITfFrOY1HQoMjCvNG4PibaWN9wG6jBMMSuPk3e
RUWD2qGomokv5YRn5rhEbFzzO/4IcwPRlGcz5KBXDzqai9ShTe1C5RPOY1FOwEUBTShx6jdXNHMg
N3EzVe8/DwXhvSQchoRLmr7AvoAR0Mf9smFkUNN9VEwHPVk3IrPDl9ePvZgszmRlX1yCP2qnYjah
RcDaEsMivUAEZx/4EPUlOH6UL94esCwhCSeBdwGAshjFdiO+xB1ge3kXW4D4g+oI84B74aavwU6Q
1a9esCPB7Vj/YhBBc2M+1i7HycfgJdveY8T4NLHszzjFAVTlE8UWoDoU3FxQn2I7Ig0VRxffAUrk
VTxBHGRuHXUmNHHtbcgWhd4VM/Dj7H5vrRLp42UsSlQ3N1+KT2zc4aCs7aU809bXjnG23OxR1B6s
NToNDpo2L+VBmWqPkR9j3CwS8ttU7ICYyjMRBFUMiTs/22vsLulioAImppiYCmKYcq9biQkn6mJi
+o/E4HHVYhhFaWlwUJWUJecdIQxPX+dvlIF8Orf+yB/taT5Rb8omFjs8fhrRuIW7L5aF+OSKepu4
DVRiXewtqCYBv6e6RJZDRYnHwyQ7oTR3GgB0nMeiescS29WsZXTr/f/j7EybE9XacP2LqGKS4SuK
DArOxviFMpOggIiA4q8/18quU2fv9FudqlPpTqeNyiCs9az7uYdSXCbfX2B4G0j7DHf2RNxo5JeI
iwjuY2xjaJqyAdZVYFm8GT8rLLnE4eVAf+K6F1mgqZiBZtgDjZq3QjwPc2pEbWQFuoibHJZgAn2y
WIiQDjHvUR0/XBapW3mkMnw93QHwUMOwpo/vI43la8LwhoKIL3TKhQDQRIw2DJcNUXsAjtdInFyF
a158iW6lSONWuQvE6T9VjoA9xa17Xw6mgKHcbg3ev7eFuhFDEylUs+uCtEOOn34Wn1E20bnEvmeQ
EYlYTEHc3aSRcMcxabE2GjYzceO1izuDVy/ccDjrn+0YsA4cUeF5+NNwVWG07ZE/O8kYX55OtMXp
hN+JfZMZ27hbkcM+HawAZB4SIKT4PAUCWkRPhw8Vk6kJo+CQnitXxGfnvBsCnIvFORHADreqwzwg
WrBcmWA0x6GA/DRmA9TA8nlaD1NnilUZTyaHBwkBcJcAB8V80bmXKXMGmQ0PYMDKEafeBrEi9+j7
t42wVXPBVQAPgQfF7fmxigVg+AjFR8ilecjwR72OtCgZd7xT5U6nw5jnHu6Yg1cETvHBofg8zm/T
dpTidA+vkqaPEHk/3PP64R7nyYwEFPc5fJLz8eBRsZJ9uNhsgTqKcIzOtRc9EV31FnvX71dm62zd
XpwBZm7WTBwCSGvU8R3O1DdoSi7QSLzlne/iJxivw3jztfABKsV1J7z9xPlDYERmUj89vmo8FwMi
9xHeRuLQONkP7i9RVEFKc94tZyMQvI9y+JU6m+nAw1YSQHADEhqKAZHJQowOFEqtv+LydYA6V5ue
h+7+nU9JYHe1J/5PweR2Hi/EJJadEGZ2vA4vR57xD2a7WbWItnm+IyDHath4spP7x2EXq9/wG7xz
fnscbnA4cjav4sZ4EQAsVKgRYm92k2FZ9xa3Gc9nM+J3Kq8QWz9w8FxxQ3HWbiMp4mhn4ie6zODV
V9JQGj7a2sXhXryjK151nwDwYRafArwWgIHs53AEoAh8SVON1AkYXzp288Imuxjrk4Iqbozv3N78
fOyv/HR+f+6z3cN7ePeP3MeF9sjidHs+YasjYTY6sca5n/vaoSQUnpgCc6u5MIaVrU7UAU58Xyqr
BhRMB4EXP90c0BqrRfq8NPT5IP9B2SCBu6Ri81gZV1xxPVdPz5WULiH6MrjI1EqKywAzfn3F4cR1
naHrxIdQnLZmyOwGoEqOG8/rGXKePPMW6GMdZDUbnj+6A/ZjXJUY3vNcUlR4t+bQHAyGbVIlVHyn
vm4Bog4z1L4A/ESERCmTSsOLckTtdKZ6LCf4J8Rdkmd7In1BdLL+39dtKo8vpIQ/vjqaX+K678f6
+z/XvFKLz8e9jfJt49aEzSCKmBfB9wlw7+t/dpiTs3248piQ8J2x419uMv2dVim2LP+AwKKa4RLG
SMl5RirfxWUvzhM4/PfxyWNzoQw3AqjGQtKzhsqcot49UeYLLBy9HvNjG4p58vxdBoi5Njw5m1+Y
Kd9L+R9Aia1ANFPgnyqswX/gu1pZCIMImCnJDdvoPbKZx/qpUVcU7l2eH1HD26yJy/sv21X/YE8h
JP3Xdv9ssFndLS+SyxRnA1r4LhLMNAfev7ZYU+vjPDW9qi5cM1PcIgmu6Vud13ju3m9fg8FSyTZy
RjicUeIimI2Uvnel4vYLO+J/odH/2UUBAv8LBblkx0bu7pfjJtqJPgSiEKqienzxhbHNmH5T5yyD
N2w3P5fvNT4feHuANo4YRnwWbR5EVEakX1rg1v9AngWipaCcxhHiD6tWvThVVqeklFBktyaLlOjm
KniOjtWXWCYpqtMeEDaAjAOdE2nKT4vvoK0Q/AK+9sSMj9SnUFjpDN/APrVIDsA5F8f1eVoyz6el
k21KX4qydb2tY2tyWQF33WbtSon06TNqV5cV1Pztc1fickYOFak3CoNF55IHFd6DPCxW1eb+0r4Y
sfwLOfwP43OQ8P8c/I/VevnUjK69cvA1y+iIjsCdCMQSR6So2FoLNdzxc3N0lZkykxfywsDFtv+6
Hap1u71uzXf7/XbIP67L0zzCK2tq+3dSbs8Te1Kv7hHECbBygX3nc2U68OnURtXkRuwddnJraQHT
hTX/4k5qTTJLVhigghSL+MxsfYrP+FxfnHorYRToJKtsjbXJKe5CdTZYlDEDL8PuyS+XNn5Oll+F
DV786S9Nif/VJ4BkJMvwE2iewDf77/U6uJ175dLAHCVKiKWliKRlwbyG/+cLED2HC0hiPAHTGAjp
jIysbJlKvvnC0ZdP1hlVzcODDkeQWU7Nbf2CKqqyzh78HGz+tYe6GBT+dUfdtXNvN4/bNU4vaxV7
uMJ+sbO9el7J+B5CITmN0tqXDD9rps01yuvoUoTtcXy+YPM2fBT4trm4Xt/yian7KV7u9SpTJgMW
pj1eMrgQBpfeO9vTRzeWtrd6ZNZjtBB14ibaXAHDIJZNchEVn7tVKQujEeC+T6QlBRa/dEAqNxvM
kQQ1QO7awT6vn4PZCfhgn7EwqPwkDbTGrdDSgeHL4Q33SXPW2pja46cPnRVirK/pw06OMTot0WWV
oweiHpapA0cFszH8QRpLzavKQD/BSBr+cI7hse49rag98ctRLSEFH9m4+w0guLmpEuvXoVy4GCNi
bl6Yk7KOmmeMXWAG6sJajdugGnaAhvTWJXeAi38fXE4LnW5o5V5eES4mL8bXZZPie2iNu4FXDfwn
5K1+eEQThvaMFm/hY4TZJUPU2dhulPWiUF+P3SYrsX1b6PqsqQ5mF5kPr66mZhoW7+2Lsro9fcxh
G3omSEgT7GUnV32l3b9KIELlyCL2TThJ2p8XE23w9HkKUjlqcdEYlJPsBGxKiaFmk3MHe75+LzDJ
SxeJOi/S+cWGd2y9X+CgFspLktyEubxjqvtE69Fw8+nuEzNq2v0FLnpnUArWZ1xGqdTEaWjpulzA
5aVle17ozTy9jH9BDMU99McVjOWCikcXEjzjB2R9tK/Vsa/qKs6b8NZvmq4f3q+fj+vCRMCGT1dR
bVqVhLEcx3g81Kv75p4PhvBKq3rTY9oO/f7ve6SKTsZ/9wgbfHzONGUAhw+S3H/vKcMsMYjono91
uTP294FjeNFjfI7NsSysw0f7s0tTLYtKh9oJ5/7Uf00LirkwJlt3wdD+9935Zuv+e3dMGHqIMEw8
9UQ+hf1jELomnVza99aIc9xs2w6UuMA91qI3QuWdpp6NVaehncdHaOP3JypPdVymkC77WEan2eEF
kunuM6PqzF4bmeXWMzQS7qFLN+xvSCEGcBq6xJe0nZkYI8XuMAd+fVZIu+1qfJVzH0kb9DWsXq2N
3Ljy/fTLEf68AjhABZYyLm10Lmzcrf57vk/pVaZsuVymlR0KYzZrcU7w3YjuVXg6/TLhfbepfpzN
/2zsRwlyeqT2w0xkMy7Kj4u2vtrxHdpN7knt4oIrZhW2Wlj0QVKHFWBTST4EmHW5q+x3IXRErXBU
J4Mmrpv43M/NAn3mVL/4mJwqWWA0kVlSQ01KYD8kk42bHSd5HqggrcSxGdP0tL6ioq63OtX4sXYG
1buuxZIR80atehx3SaTQ/TI2FsadaUv41UI3oTh0v3TAjd9O+Y+brn/mZ3h/tTUpIew+1UeE8HyY
5LfgjiNEarJQv5P5ap9HZXka4vHtHbt9adwjuQWu1hdKwpoCZ2h8P7t9nuZT7JB7TFgvmGrIygs+
FNgR4LI0oAVwyd1CIuqhDAd0vuXqoMPD7Squype+95QHbm03TxtwbmUcL+nv1ek1CCpJc9uH5D70
u5c3KckeBcLnlnLBMqDaDUgrylPPYHEhlYn7uN7DnPq6e6pr3TjjSCQdHvSBz+fD0SDU0MJc/KGS
O3evfON42/VJ84su64+gnp8XsZio/zURnxPtkbRpcppmpVtJo9v9hpEAcLLi5vvmPDKs0rkWAHx9
+Ox/HUN/VgE/N/5jxEKwcLWa8+Ma2z6w/Sct+uTVIEETNMStQ+NNGj1f/z4qwWbmgP52I/1gljwK
Tb91g/s1Fph4e6jX2JLEkNUe9GJuPvYpXjOlFRFeljLNN3dbespnHxSjD9E8qEb1NPFAt+hufJXr
fN26i+ucODGI50BMIMbgkZKPSsGlovQG7zXJT8oKwHdqeWk7rIF4cxo2BgTB3UpwtrBxcVQP2Luh
Z3GMFQjwiMcJCcAL2nCBfSFh6svry8mTCP7KRtrBABs4RecXLIRgBQ3vgU+c1iz1qhGWV+/HQz4F
cZ1c/ZU6PrnWDngPWy/Z68byVw9aSV/S3auevbIGTg5hCbCuG1rY1k+hVLyk+ClwzQHAsK4/UTcx
qI4eC3VeTowVwNPYE4zEJUio5l82AokiAMN9VuTbkooZ0HXEauRd8a35ZXPek1o+YrXxUJ0uQDts
vpxmnV9OOuamVXrQvlp4pAL+uYGZ4XwQQa7j5coCdMzpfDUQeMMdmuqa5t/WjKTNY2GtK1/z5leI
gOqrBPpHAvnDzzDA0+cmIMV99Agx3AboUeGrkSNUkld9dOTXdHwDwjRmguPXuNriupvrow4T4xqh
ADRxnO1r8P7OPb0pMZbEW31lrQYUWKG9JGpkW46T4LhRPwivRxQK7oV72FTpRwJyvY3xDAU9q/nM
2PXLguYUVEPyAIbHTTKVZ/1MXjX0b9/J+xrqpEsLSMGGVWisjDUhGAQvM+7ORO4sdQTd0mT6XMBN
3Javmv+YHDfYvtV+OTuGJqBwOXx6WCbTdZWiAdhR51euHfW6+x6IrPeBnw4HOwJC3HtUIDGUhgPS
d9k1UKtvoikc0Fd85SfFHFfw/MB6pYLNiA6SOCbbbfzTC4ZrwzsMxQa47DbCYnQLCH1DsRXOGR4Z
HdlDMC7ZuXgCBEaH93YMj1E5gQ/mIZAPLjtBPyZS/P3h2K7gWAqaZD+aJ/OKw1wrtJKOYY/CMpKQ
1frJqKX3jdx1QIQK8zqs5UtwG52HBvhYD2ZyAYHFxrwKaRVLGOCEukhrkwW4CorvQmwB5SWDTvSH
r45Od/ToGP3IWl6fI8slmdICF3ZLD13Fpn0bzM8jQtK4ae8ueH49We8BV/CVW0saCXf6pAdcS0ML
vzinHjfvUD6WHXeuFBTjr34h+eZs+3VfQ/lBMPJVehgmD0tXeFHisgdHcu2zeJZQRTxClD7jd3Fm
s+HA6w4piEAF2fAzH31OteEXKlhwHoChsbzTQhwIDDxvZueGTZksbek8sbandfV+7ofQA+6wwzMC
5vqoA0tVR83URNp+eKyr8dNXGHxujFI3/7gK2dg2cVZXt5w+dpqjL+vRGNweDBdMOXWPxBfRm3EG
X5y/BgCzD78O4ZiGSq3iK5kt78PxGSbXKBjJscCvUq/3TuxVAkAFFXqqwrqG8owd9fD2BXdsi+SI
oYa00+HglTyr0WRv8qZUBWAfuOrQGTNCesy0uE4bVj7tS8X60g4p/hCV4h0xYkCQaXiRTDpR5noM
gyINbuZITlwNp4/zmJQmmuZOzJM8CQYr2DtC05ZT9O4/h9pC816/TEZfg1gzfAVVcDYGEIza6bfS
vBwLYYv5ns4p1Onlli7s0JU2l8ZCidXRXtm3dAnzoN4li8QTVxMEFG/g+ETzYNeXjfW36rOH3KoN
U1QO8EYn2RgqxxEjcTcPBuT6MaF89SEQ3qsWPGYpjURIUniGfuTwZ0R7HGUNHTOdz9xEkptgHJxO
9f3WQjY7mFkbuoy7xKuCwll0ZNKShvqZe4hYhtJq0SytCVYHQwjmcFUwo+6FHi6sPaERUBdlYISP
EfRU/aV16LOZfk+j/kOf4GgFuJuyK9VI9Lf/Pp8qouL623T6g15lmN3RyG9mHpML9NV6zwYymptI
njGlsYGn1J10DVf7jR+q/FzrfFcOCOjwPYD+Dxr037JFuSl6drn14AfB+aDtynmzztz6rZw8Q+XL
Di9rawwbeqwu/38O1zIReSoG0lz1R7mUXdJC0x4c7j2UyKD6sLaPtxvu6nh5fFXQ/FoHWhtV2983
+8fRYuQIjINBKSJWHMp/FP+ZrF8TTPmK6ZGZSI2uZ6+9e9jn29LjlzXNH0IwvOZY0qo6fyxc0H8a
OZdJczqfzOo6xcQZSfWWoUaMCeOeO0Eezt5E70z01pNROr54hWcwronejgLgL1jwsIq+4W1BL/+N
AEsI1c+rDekc6DTGKpx/dGo/6v/upAxu1VmrkEeel0SUzGvCN+XhaS2a3IIPIXrZ56UyNneCBqGM
E0EVFn1B0exrAkEd6Whzw5WNe7eZiuaxIGQ8x2UgWALJQvTIzRkeIiFsH/4Kzs+D7rXAVK+8ecOr
CVba6f+MK6KxKNNStyEXHGPR5hb+8HTT4ydvLVrup7U4gYI5sxNFIhla3J/RbodW5IOyr+UR0WcH
lALhrylCG3r0ecBQRd+TzictSm0sFKGizzoL0N17QjchVA2kDbyaw35W++9IuPgS3a3aeZl/fgdx
kazgKL4JjfENJgSUjsHk7F5CGuFQxhBE7E7vKSwMG07H2z7x+MAxQb+7hN6wJdMRhBpTjNvOzd1F
o9YZ4SFqc3wdDdVmtIuinfi/kHLM9tFoEv1job7jMIVh8t3d7yaChyBOyIXW/HEiWAtHSoZ/NB8E
HQ2tQChAMtJg6PYOL+Fshz01bVpn/3YTHWChBUFrIcScgU35hpIjo/QSrTLRTz0MhofXg+ZeSS2n
e0WituSJx/9h4Yu+qjgrueNVPq/17OF7P0dYIH4h3NxJHiCoTnEr5yD6szIFj1BHNN8XMUkfiJdE
3waNwHjApc0l7t5n3bJbCFS0WjTeia2iexvqU3psr9g8seVLgFAX3jlx1B+inwbIiOAh9dvg/Nqv
DfpY7dwCKNdwQRISgtQXTKI7rqtw6pbreedyM6E9ES2klkG024ptww4Zk+VAqSC6nJqLNGIkDkFs
s5gz1IaiMWV/nT+woX7QUpbHyBnW91Gxrg+PLW/o0b2kHbv9+8jEKPPLLfljRLy31sA0nkcGjC0z
MfUHaWMdGYZ50LB7oSBhYSc1EmHKYi6Txva3ptSIBe94QTYeQwur4CkMrRB3qEkakUfl234a4OYb
5nzvxle3X6bBKRCrKcN7jvUQEmQTPIIMyL5qHTkyfdVNwmt8nGSTZ9DBU4ebsWgjMoOozSAvzAcT
xVcmlwVQ3apuoBEMpvbkvBDc8eumWGgTJi/BjHKJR4JHDutshqjMFzT6al7PG/52825Gg4Df3DYn
eOO1331ze0QcKG+TroqNHatzbanOzaUZm7E1t5fNm7k80j8Y8H+bR6x5EpC+RQ2eTMUAKg1xYQ/s
OIWmtueLJo0dJ/Nr1Eb1zKC/P65fcZ5pKic/OTp0iScyAw1GkUXAyaL97EFOaVxzlGSMQsr+jh6p
kB/BlP/OILnj2QlxoMFwzpFk8QPkeGHTkIo0E75T1zMi3B4Ob8WbMGDwfc2LTdnRZEehvmHsgdxE
CBb6GigKhMyhtfy/f3JUPiDYqdO9iAOmc7Q6LorNha/j/rZ5vCRz4YyiY+CO7zLywcq1HCkUlzVW
Yd55pk6uFIJVfJ53W1pN2+fXNXUfXw1NXaabr+T9+cUPNeoo2Cjv+vvpkG/lnfwu1oTyTCeBXlrc
pvrY4LYSHV93wK2O+YrzqY9oul+ClFrNnptIk86zLoK1Hgkd091PuAiPK5oLq8vMmtxmj43+clok
S2tpQkq3oNQrgTS94pCiXJ1TKE+yGaamUbM57Q0CMb/J+Zj7zsSzqw0JNavr7Dyj5sHIbVNu+pfT
/rIqVteV5T+8ZHJB1NPO2nnxen69fpxfs9fb+rZWtsWHts1esw/tqz6cPzQOEpLxx/GDrnX6dPvM
UZnDKGUZGt+NlViXWqu7BvNQWdj7AmLpl6ClswY+pAclHUok8pkLZAurLqx9i4gqp56Uk8S3o3wr
7ftdvjxxsNXGnBtQHxHFzppNcxzm+3xxXIljbkNtZkXpVEYq0JKvOzEibdXsztvsoLw/d8ftffHA
v4LkHHWpvBIL/0p3uH3r+cKPNiXc9jPdy2+nvfomi6L5pdrke+PtLg2vqw4BAUsv6ljdM2f3UNT2
3O5KIPhf+P3SqTvG9uy0pgoHJ1gYcB3PhwovhHdrY2yyl+fcXifysHgr3uwP6YNPayhVDn/YB1Rn
dxgp+CGAvMPWYsXKQgwjb0jGCNK4UKUh5jfnlfhwkmWyPBIcno1Yavx9WFT/V6Fi402EWy5VCgXq
f+vTou+K/vaA0F7b4aBaKA+AxwxHN/J/GpDZ6li5MuCrVrEsz+rohO/1lZU/De6y3qT6SrfpjUiB
epdHv3bcf5LtRT6HTcdCJWILEx3jB+omG5fjo6+pJulcYMipXJEC22eChodSR7T838/EdyX+nwWC
2BqFq22LgJjB4EfJJl/U4z3TpMu0eEZmE95PvXPpz+uq8trBp5nCsmBo6TJ6W9ZYt6tf1id/IsaE
j8v4cAv9PdYbyo+DNaSulI8qjeJIDun87oD1GKtmysuJpuNGWqaranac1OukGPVb0fdNWTfgb7qs
P27LPn4G1Up7Ud7AuiJ1XingLCZ93uT98RwmO40KRR+2jQ8p+COd6NMTf+X1DalOTef79qLGKr3v
x6u9bhlYFGPYfOb780oLPn45y7qYZn+c5v8c5w9Y0zSkUr9YnOaulimPLGrxvJsr2vW1fJgjjIM6
swguzdXLyVMqJ49BSntNPUequn9ohF4z1gzSc1AnRZAyJ9wtkEjsKrGWVs0saB5lqBV4UJqCISm/
2nrun7mp22JkA6wcLb/Uo0stvMNOMpW3caVFh6FxZNSvSbE4KtRVXOpNzRL4tChb+F6DO0luo2Lw
UdcKnE+yyK2BPjsdjfDW3EeXC8uI522kaIpXca4L3L+VPvUsWRpbT4jEp+f0BMZu50VcZpV3yw9m
Y41yPqHzM+5bxVFJzmNaO2KDc5I+7dtee0TyNWpkoKh8X9afadNM75hNP6OzBk9Y93AOFvSWoh3M
ersYa1fNPx7h6XJ7yp56BKnVBsD2207HtzCJDLUY8e7z4wkg4hSmpeY9W4a+dv8wUqyxoeC1BJdf
A+lpTPC8gdbUTTUZZx2RR6aDR6I40Y4fF9XYSTK8XfQayXPwfrm3YwMSWI3JZL4u6zuRwHCzLWsk
XiBNOrue5SpMawqt8/kRm4M6bh5KWFwgfiW9ZzQPX6p6R1cJ1ZD9v19o37frn9cZbT1Zw9twoP8Y
2Npcv+lVkkAtGINF7XUvgW1RTUsWLNFaoTJL50RALRsBRgOmnGMrpJGbQFZHQ4IoHbUh9E/cq8cE
moanJdTH0Q1HAiWUWAKhv9mC9tWgPjsscOfJBFPvXw7hT+yAIcEQbTsLWyhdkX8MCW3yNM3sZktr
FlqnOYucFer4Fgo1JL1QHYVhCWr199Omqv/j9sSrTIxDtqma37fvv9oscmsdr9Vj0MZcRldI3KwI
t1RMjHflLbpFZIW2nZu/kSVKZGJ3kNf2YPTsvSvRHC+4k2i/tEH+R9HOwK8IA0BGRUX+8Sl2Vy4p
5iEsMptQS0+uzJB305FTIDX8+5Hr/+vITfhdbG0ArGD8WB/kxblUM53Zxvb7EKsLmianebnupqc5
jgG+4l8iKSZZUBjhFd5l003WePEJsLSHm0er+ha0QR3fg4enTypRus2z1f3Nin9TCqric/95aZum
bpmaLGNCJf/o555v6r03L3IxVVjRcTXKyG7uQ71mvmBpX6e+roEQPE1mcHNslUPzmA4fVdjRPb2E
2bN0z4Npls8e2uQqRhLK7bO5ZHn0equ9v5/U//Xx2Zgjk1YsZtXBD9BN6tqqKapzFVvt5tmG0vkL
azPazn/fyh+MQAoF9HgKd7qOEZ32PbX/66K994ltF1UK4BQeXQIhQfAJgxei+9FviWd/IlwG+Tc4
qMkm94ct/zgiO1XK8022L8LrboCNKSysu/c8LsQQ/vej0v/XpnDaFM6sNuXINwL2r6PK7nn5gJKA
7A890IlVpVhjJoWLl866woknQTwtZCDJq0kyFQ4TAA5IfMbMkPVWEDxr98qQJdjUgrd6wdZNUD2B
ArAcwPomBxQf/FLGAGr+cXEaZLhg0QTpAGeZb4riv/a6L7LmlJ4Zd1XG1WNMQ357QsB9PRzxwrCG
2HKbu3Z7OVi1M7puL1tpZa/OWxXmW7+4hTZRuI4aK3OFkp+2/Wu2ylAUFzNEuayIOuDm27xetkI8
vMkR4fYLZcYbxJe4wvkpR4Yv7fJ5Nc0Z6dEm+FmIuGUjhN6YcrBUtcdNQGAPzoEga48pjumTaqZu
7rEyvcTp3J4JvbpAaY+Twm/jAq8iaZZErChYsj8DwUmz5oM4mZZvBktk5r7zJtsY8/oFjmcsozOZ
3IntXCbTfDLAToRldjmxpjKdWPzqhPuMFrZTlk5MtwuF5gdLwD0ycBTJg0UWZME/Cm9jZi6Slfre
tsN+V6CCb4f6O70leZetq215sN4LrI0eB3naMdqoE1J88lCflOEj0ifGhGhYyL7wkL1sRqo0eDo9
hNmK5hN4F55HKXC8/lJD5n5gEUGXImh5VjNOhqQtY9Mpmr+jldDy/P2a/rOiN5mRuUdt6nlNMX/c
PWdyPvr6iHGjGKxgLCiILGj1aJ/ZLcpv+0L/jWD459XIQIlHpMmAbkKC+jGFWtyWfalol2lu3ohy
fU0vitPiv6TSUOIz2EjoX0wXwi4A28MhSbwxX5P7KEVyXq6T3amdadf92ZgO6HInF7+gcWrbfBxP
ofnF8dq9ZnRyut92+89VmWkO6BfoBoQkTf7pv6bUenNtyuNx0yKsjKwDdegVmVw4S/DpiCrAvjuA
o4P1qzV9qV1EE5nTB1CjTLSaxtDU4950MFb5TWWN2doft/d/9+xH+Z5lptHndSuthd5KYNGPUTe9
xqhUhFBzN8GMRF6I5TD/2eJs5mwhFkeYiCPJ2iF8HO1nKIwQ+bpv11hC1rReLnGqBWVSQnQm0Njx
JxHWJAJm/MeBRpjNvHfOIMaX9kqz/um8vSEX/ToaILBvs08asrfx+4vhFFPTBXb1uKdMD52KwrX9
iAjEGeM1uMFXZdwHqbuiF+vAh4R0IPsQgz/A9v5+lf+ZlUPlZA70wYDKzWSu+J6w/jUI3itTSQwl
K6cCoNAZ2xR8pe6hgrcWAyICKbK51v22iKEAL/qBg90wo5j2Ls0kAAU8B4Xn2nM6mF7Q43WYh5zx
LcKpkzqkXl8Y7C64p1mL0zqLy2m2bcMUcrXJ2HWFNXw5nGAP37cMuhiz1fMBTdia1aNA44iInj54
p/L1ugTnZgSsmE1ozV4OKMu13R1F20EMyufD+QBxfXbeMvRtzZU2M1cAHtsr/DZ6jnp0C/kCQffV
+AYWesQ+p8NpyxiTH+JXpC2zSqbzffdpkqI4fKn0kRF3kmPEpwiA6wW3HSqkZImIdV5hzNYH+TfL
mPho4qEljCDkZRsKxCWdii8jsqJul0TmTBwnmMtCmhEA854ts2WxzCYtedrTDFS1mT8C08dvxBfG
G0JydvWMkDiQecpXPS04KYMJ0CjlrDYxeYXG6wZQdflBnJPezbshur/oO0E3gpjIlV0G0HDGu4ie
bCio3GhbscNTRkJ7+cA4GUNlIE8oOh42WaEEd6ODcyK0SfiT+LojslrnxHv7NIthC4i0VozKRu1Y
tAnEk4WRktCzMVFjYSam7gxB2bYCgQXqdL2gmqjzZK3Pq7f+PjRj5TJqXoy5fXTOn8mrNT/CYwDS
zDY63kTK0F5mnxUhx/PupWu+AQQRZQvyC9NjDyKKjg9lHpjqBqQHnLVaPSxn8CKhyZq13GTtZ7G4
b+rVFd+aa0z7kj5O3E3L+dHHa3VexCLgHDMWYfJXMr8fJwM/X0HGERj1PTpDfHPapYJDYDc9Lk8F
V3S+Lpa46QunFsLnYznqVtC8/WsI+z8usa7aRVZYMPlqUyZarCwsp+Hi1aZkITXg2oNpGze8+BZf
lreYKzkofO6PF+KnwLiNEa7XRnDlU71vNCb122PYD0bF/vZ5FeLWl+fbdfNtvcLBnof5LNs/X8DC
Zx1pzatCd477YpO8FpEdc+6i2m/HSnjDIkXytPAcPEPKbe8Y5JQnQfnNxqkndiwtC3EZ+QgnZ2wE
6wDo6mTMewVShawY5oTdIjnawr7FIovlQR1LoRRamCfNj3MIwlApME2Izx2CRyDlK70QaXFep8KV
JV3CjHinW/u4opQzSaUtyVtvafTETzU84trCE5e8jnESxxa29cRgq51m846gVn6RzJ7W8EbZNyum
gvcv76ptQTj8otyaiyd57PZCPHid5vh0IRNgAXMPruMHyLM6qR5OvrjMhFFm7j/RH3KTGhMCngCW
u6idCQ/N4t3EEKuK+2kXW77lC8yaWKBZy4hgLWtcVx7e8eQIfz0dS6McEoVw1yJPiXaTUBXwVhsV
e8ZidUaDkVHUZSuBgS5Nzck3x5XE6GDB9BaeLtLr/UU6eUTPSPN8M3iVpsXE5q++hBwxTbExkqYX
vw3hpjNuWMOP2+T+8m0EE2ooP9GC2IZzmpwmj9hI4CTo7LR2aJb18jYn1mJ5X7f8i2Lq0K7r5ZUy
E4rLdd7F14/7Wk2c67xdX+fXeVUPG+xX+KZEzbLhmeb2ET/iBEwtnUCcaeEjLevwJo8yxLcz4TBT
LbroQgFbhrfV3XJWQ1IYCyy38OdCkq/78kSA8+Z8MNdei188SxSUFP9j1iYlFp4zeAIUYDGr/2s+
OndSdrdKrVvLnuTr+2bMnCN72qzcXVweGuM7Sd29UyA8D0+B6iWRtMoDGWwGN3qgEU9lAC2DLK6n
2rseyiBkmZMH1qKiERueAmlGanV4D1WP6R8OX4pPpByeqMLFY2lwxRzSXnUIcPpQ9Ml4O57Zh3II
Xo436imo+E0Sde/Wvg/TQMdIUqx4ymlJH03A7LxboPIXCU+U8HUKrIj93JA25eFWUnyJTeVTya/H
EH5CsQtiw81YQjKj8nYM22PZHIqHu3fJx5UVBJ8DLacC/OF2ilmssMT6di7lZ5nrSDqORGNQ4EZw
WfRQBRfoETxOjzFWl/T8qmmGxakcnrE5VcNmKs3U0J49dnlg8hNdQKz8j0y5g29jMGEKNmD9UU/R
OcGeobW/PUOwXBeMrJbXIX4Ca+AXeMPOq4AFDAasFYeNfZgnzWo2VvJojw9WFrdfnAJsNMQOip1R
8cYyQqJKdX5Z8iJh9JgIug0UgTzQ3rNY55zq3j/HwwopEGda9i4+f91yJ43VvYEpvu1jh/+B5eNw
sEbR4aWeid9+65uBSEZxhGUqCax4+N/92pP9Kmr9djLgl4OgePEHAXYxV/5JvUFw9Vl8BBg4+dJU
C4QP/xW+p3gcarFL/rxr83nVY4mfNDYmjW+84sqX2KzNv8KjP3vTAu3/EHamzYmi399/RVQhO0/Z
QXGNScwTKkkniKKg4oKv/v855r6rZvrXNV1OMkla2a7tXOd8l1SJCLaZVtZ0146XlSsJ9yyNkJ7E
uxp5hmpcxHpUJZjrRZfUjJysTIzv9VTLdmOkHhFiQ3okXCNaWr2Qon3crEIBVzr8ZkTXpQuueSwK
0rCPkQnxk2iEjq3Gxpv2Jv0JqPbYeVvT0wZp/doffSssv7toMCFhJvfy4ygg9ydPYBOfEzwKvpRU
HfbAsNAcBE/lptgY5LBmM55fTNgOBY3iYp23FBmJVqficHAVZcQTsRASPPxU4/H12LuJ4gdEWsJX
lPYg1fL+FBe4ZJ1jLUbqYyxNxTRJnEXLJIAMN/mVP52GBZGaPeXr8X65FPmk/OvjhevClQoi37lA
4VgpqbgyXBFFLVD7Irdnpmc+bKfKL36ijc6g5H5aVaf19XT3wf0OySzIfc3WBH9ysJZDnGnJhkKa
SMgWcQ2+lcaQxtMQC0a2hkmlRFdALCduJNr4jgxFRxOKlqgIrGwR9YQclvXffAYZRLb7xL8cQg4i
Y6BOQbrIQCgYFFaGhUZ2RIiviH/k+AzGsMw6NWK3Mgr2DCmZ1o7U853wkEizbR6zzc+IYdAJvLBN
jymIlvf9Beh0IJd7/laIQJH0o8Qv2WJRRRZBhEOsJ6KnAd0fZQ2bv8BkG+n8XCVOdiEQErWT7fgI
M4QSKTfNfmCixvVrx5O5ZvgFU2Y8g2rhEtPrt+C3MR2MqibU0FgY4Cvl7dk4IRNB7b9dHAg0fzw3
KJ1OrwB0on1SELW0YYl8bknEsnmX9IJOkkHiF2eyQzXyGlHgIhjQ+Zsabd636YDoxvhETknP2EXu
Uow7vu14My6wwiKMkfTmYaTku7QN2Z5B+rfDFpcPnOcUD1gMrjOeeIRQvBWaZpE2sf4h8bCVlvEx
ke9ErgK47pIjNfUjwrxGWiOGkEDswx2CBt/iAI0aCnudOiJCHt6TEkwQkVSZOWn3iK7F/mTeryyA
x2wXwzIuIhihPAFxKEGpPSkyk1nz8Exr0OygKhFG4Xxc9YCK/inCfjk5r/ZcuYSJZY6rylDCvFqV
Cxse+RJDlTYZxNrinl2+t0/CvxaUjhsfUuvzkoG9bhHMIMTmsgE2YXaCNzEJVtlkdLizdEMycRy/
DXcsa6NBpsfniLwPzivostKntzkEd0xU6ug+HAzLDI3XnFSEuLAI4qAdOr+4Lp6QPCN5zuL4Ir+J
9wt3w1XTvHHfor5QxvJlAwOXqy4iG8Ez+b2MTRpHfjLDdmg9nVeQfJOeJKGRtgluabe5yZtOqxZF
A+ksOs/HAL28T9ioAPlG1iG7x9tRRTfSYzfnFkCyI9wmBPBMya8RaG4g0/esAxEUi2A3Z+Js1aOL
tOgvnyIjGHB9bUi8LIrNFc/kHttv0kHJdIGZJuNFx4QLlO5SobSb8fj0ymdeT5G6aMNC+jFNzbAC
ga3z2jMU1edScOMMKsqwmNY4XC4491dPMmc8bA6AnyhnQ20xKd8GSZlhgROoC2wEM8myORMzVhc0
MVqK0pNpdu4Z3L0dYgQ5pEvw5H6MdQrGE/fGlUgL2nT9gvvScU/kTs7cYMkxpFNwm4n8Js2BR2ik
LOXfGYgwltWIFFy0/zozxcpsjNnNcC9SA9DqJT2xiwC8MkNusj2MZANxQpPP/owzObWabl7kkqT1
GQLDbij9zB3jdkm/b/LHHDAEmS7AFYf239IXLOArNCStfWMM7eILPbtN7uSKCoavtIr+Jq20/5Yd
jbSU3JnyPnhruf8ql0EmfZYHw4k5cs6O8ziUg1VMqkemznK+Z5ayJzKVSryFv6C47zDLCxgKh0QJ
iAjxmI4JefTgxmAXbyAZaNKfS/jcMg7ZNmcAYDjyCSkjNurcgpxcRq10aWnLDu1M+eK9ecfnpdW4
waB6dDvpKNK37o8eJn1VJr/1s8qNyY3Qs5MTM4EcTfr9Y3jQs8+R1PLkSzZrNtMhyiA8HqTDecY2
j0e6th4rrU/OlnlTybdpH0EZZ0KUBJOISOrxejzIZJcPKE9mSHlsu3jzIkqdMkJswN70PdQm9fgG
5HyQaa/w2EcNEwplbjQftAjJetB9HTISGlzHAb1gAwjPigTxt52a2QGxCfltP8ahjbGzS2XSPnGM
PQLMpxQJCz5D1QepjGsqMi947kVOBGklNJ8FyLeByb1J1skawwYOBbR/bkR3MH/mtxGhOLtFgsWO
FejVokpBHWt0oOc2Ty7n7EeC09tOeTPXynvYWo7vIRUvlgW5BVGikAHM76nIt19HnCiRznx+GvC7
YApv3Nydn+Wv8uVmOw6oxKABgUOJngaqw6vdap30MKp4EFzyQPSfHypmcgsHkI1W1FL2BCMODAuV
DVrhlpUMfFnVdC68H4FVBGFJShwYk+nzrkSipHUmnlE9qHQJ6kwghjZrnvq4fp2zHKKGgE9ESlQZ
pISojyiY4PSadRHJtVQkFJTokCBYvSfMkhj4/IhU5bv4WUnI9P/j4PuKOJeAgug3k49Rk3/rGSU9
kcqeqGH72DxIMG6x+TIJtdpcLlHCLIl+5RNucl+wX4kRM3wF9INL0YqCefjfecrB/5bnbPsf28LB
b4XE6qB3zfXiFk+cJu0u3huEFP+QDSAHDbLb+8p5Rdgr/stJB/+LAOGsA8wHcIekqO38BrSp2qML
s829PdW1PwR3fAqdrYf+ARQK/ZDYiy640iWbIbBM/gGNSuK/q6c24fblWMUESq0S35A5PGUXSBav
vxY7L8h0uEbT+25C1Lb1FPaxTQwHH/E2UIeSQoM61wRXVO7O0ytqxOzD2czWgTbB02n+uQEr0wXr
2+SOLJOCDA42A0DVDtNBZoOZ8E81gkhKjnDH+bXfRkoTXorhlGDbCHdd0qxR4QUx98TAQt+b965Q
AAhe+5dbiyMKoihHEPhdMFS6SX+e2qY/fi2j3QdkC6TcdO/2V9bBn8oeFgUELB0tG1eu38rm2s4t
N5vBph3b7czU11SA31S9xOr8rbhdQVbyWKHSEIbd/tK6f8AP0Lj/OLNU2f+RadAv3fGqbpXiiWDZ
/HwDio7qP2DqlPT9iwCXB6x7aPb4BKx/Sbvjt/iHNAeEC5gBrqo6P//+j5M3V6253fdG/3RE1OsY
2eiPoeQbs41vuwzx1A3mjGTSkapndXijvLjHeK/cBR3gbSVvBjm7cWuTnpXQ1YIt9UoFKQXwqcWq
Ow034PXOyKomd8SltkNypofZGYQIUbcR9DB8AGYvqA/dPwBuHd4KdPnQ+nphbb5s/T4HZlt6O5Qj
PGPpbvEtDQ/khO/Bxcoc2Ahz9Vc/wD7S697rrIfAZzwhb1oMteTwanxuV+v5YONr09OAW4Godl2h
0pH0v27kuWnM163hA0DqkGm1Q+WjBDPkbb5PI2uNHqrnft2WFcJTE2ArGBW5s0EfDvDARiAMAnJI
FtKoIRsHVyou52DjhsebqAI3e5KILvuSs19BNL3E18UAB02wsKYl1LbdPr+9dTdvL6IB4WAbV9Dm
NwF4qdJImzbU5lfIuZvg9OKwLt3fYNAzU5M8q33gmUoEZAn+/JmtLfhaqF6jPfwhMpCkkuZ78y+d
w/pTSc1lPBjUZiDb6r/BOyz1Yt2bmo75LLt5oTDdI6FmoMcydSDRogr3fpwyVJJ20iOwhr/F7A7m
P/VS9KC8rKUdx0hgc/sdC2zVegjTrdy4fndnFmB68rNHL1sk38Pkb/m7v136b0VMdasbh82Zqqnd
oSmp0N7y8P0eCO3unJ/MLxAVxdH6C/4Avfw/DCdXVw3ISwbWIg+Awj+GU6kfjbvSX5SnYRA0Xs5Y
BnYQCPkMJkYe5a9qZnvD6Ab7AnWhCTqTmIIV8WsQJFnmvytxmPyClPGc529vyO2lLdKx+SSl3EEN
pFzucgilsRsaU4HRjMJ41ZMXDsPRS/gSotZoBovsPUn8xT48wmC4AjVDflJU7TRvmcCEoL49Hi98
Pwn+9sT/tES5OvgOUqUmVALJp/7jzgfKBZWHA0/cGWSV/XrCROMGxabxhc6kWuJ77tk4SDQ5ThLu
ZbXt/6ZK8Qc4Ks6GKuIQlqnacJx+W5uB0ZmHdaMoTx085l38xbaDujRia5QL/jI2tD/Qlf59st+W
ZNu5Vcfb/VQuRXYStVH/A0n1yQDqggs/pph9XKaEBiHFGrHbAhpHFnH9BFCZKlZE9m39ZH6iBH3G
9EeYSvegyNaITqLcmrG3b9CM3PnsQ2D24jngFVM8XFGBvvnnL4STow/n+fTWTizL14ekAERCdYkq
5QRWEK4vW3T2wZf7pQflRHaq7A88C3LC1xZe8mN/QrVNmx4TtnHWLwN7FBQk3aAbmqVwkTvCAUFB
kWbIDd6FVroTHG1vbu68LwzaGePz9mUdxGMRsYOtOdvni/btQuCAjjzDvV1u8gPERysH61ygHI+u
BHai99UNEwXcLYjSceEFr/1GJu+4dNCtDNQngtEd0oKWSy1biy7P93CJPu/4Mh6hRxkQiHsXZN+g
tovEYvYVrRHMBj0yMj9hsxG4sKXjcV2xpvTX4x2mBO6M6Vskm8bvXbg5eW5NfkaLttPrhLoKhIFq
cT75KuHz+PSCJRM8oOltuv1w4tdjRInZR9wQqb9YfbtmxqwJnaOviWtK7ZMaeke8jWSeyFKyMAtf
/2+Bgfm/NYh/97HfJuCBu27Mc3Uol/fFGuB+B/Vm5w1A70b3iahHE1/vpArBIuCh3FkiEI7A4qpg
34fzbE4pht3uPVkHhyUSpTehgtwJLkSfF8lmNsAls8vNs+dWOj+gSdkHyz3SUMDTCT+2fozgIz+4
fhmPljscxr52qF7ArqDcRKEq/7bGGoWkjf9tK5674u8BqeaAilU4RqqF6wGCu1TCDXDZvBhZgbEi
e9V8sdtDVFv4JwiELspStBWkr5Pdsef1pKG/K6R2cLvyoYbNCxIHn3u0SmUb1T/Rv3JYasi0eckC
vVgPcnZ4TsE4vdFbMjStgkNaBbMm2cRjkae8Z2g5Z9uRvRRRy3o4ZQAI28ydH6kGk7/AEoukDYQ1
bjrsyTchhMxjSufTqahKxvNUkomG/5R6I2aU1csoHlOMWvTDJXsZgsO0Z47FR57DTqBKsLUpwNIV
Y3cKKMY/RqdMX6gzBJg+XWbjFOC1gzhL2tKV7KcTaibBYQiBCjHA7cvf0HeaAIT+DX2kE+F+DbvU
kqX8t4m5PZuHg6OgCUPQ62mHo6+Yc90tPIPN8e11e3hW7akYY7ZEPagT1CC8VJbsHgHRQ+GbF5Kp
GnVNsD43++BrIMVrZCa39Qw9puP9Ta2X7t90Aw2ZPP/rmn8rvtX6vbn3B+SOmnADuhgZznUA59uE
hng3Rs4+1s944CFqXPq4OQAe2Hk3I8bu3ioSQUc9IeqaGYnFPnl9xoWDjS0Wo4eZ23v3N1IY3xY+
tstfpGB+7dbR8W/qQYM/QKkfUFOdwImwWv8dGVvt7e6Ky/ntye78muxjdtRloA4mRHrvZN17UmPZ
WQ2db4zGIFXPqLpsA/aTyICb8XpRsx4wr6KnOv1S9OiGrtewMOBXQgTzQVePT/lFC2+kqZEuCM5m
oI+u3+3ez/oZig8prLXLZXrXfBdav4ZgOLCFMixJAzFDnifrBbyMmmcUnPvMJjjGGgnlYrS5Z26m
wPGDBOqRCb+xOgT67BodsChAzJPwbwpPizRt74eUIKnB3CL0SLSwXvbJMdNnu8jUve7tlLRB+Y3K
c9UJY3pA9ciNem8X2V/aaHgxvOz6wiTi/qIEzYoROzbjmSLJFDsmr1s2kzLQf20DR0Ut1ZQ1Jhte
r9HG9ZdWdPna0OopnB+UIHZ62hleZ8fGLv3vTbcOC/sPvVDAsVhSEtWAiPt3SKO1rcVWv0aIMHKW
Ums9kqgTFDzpvKyCPnhJ219HimkWlRKpGbYUPqQIKXXOC5xOK5TiF7IDlCG7UTWn2DhCPl+gNRRL
KIl2VL9QnPw4JDoJBaqSmRRw7hHiC/GauibS674Ye0uRCRaUS/VJoSgoSZB6ZM1ucMnGFphEzVMm
FhU7OYFUPpv3gRRfhVMJmWEmBboip5oDFXaEXA1/kDMrye5bqr5WLgVpLXM4v9gumUyAhm+TND5S
edIpJUk5xQiB/EC6vkeC87dfqKyAs2p/obYDgWvEPrDjs0cKThSIHjWmGkAr5WdeBoVeqRhLERry
ZyrVnjY6Y28Iu5AYVyRfuo/NZAAYyP0wEze6zs+xDhMSDDkr2H2IeM2AUoeenN7QczfwTrOpHQmU
iJIAbEeIk6f4R9edpS8G4Gb8Im9KIvYyvJHT3iwqjiXHh+fISfFlZ7kBeALx8uoR1yjjXX6jjHKI
OdmiSOVDUlYhO0wIJUlkydhji/t5iiwS2JKGvXNxhxhxQqBmVWJHYvCO8N2jtvOyUYjHEOrmEBk4
MmA7cG/sYZ8LDMdOtqCobukAxIvXPZ3HJwjUIxeiMxi2DufPZny5eDDNRyiFw6FK72CXGwrnO3Sw
qDu9XshbU+NH/hDEtrxsZOet0AkfVUeBKPQUtdsR2NwxWlh0YSVREid3ByDnNkDD1qiuAAzYjLQZ
TiwgxRysKWtAdfJV5DoKl3mfWbP9yJ4oiyI/9x7zsD0RNIIDkGxLj95wmdWdavxmipajdH300Udr
sMLNGEkQ8JYYIwWSeNYexZoCV8v7i4Qntm8A5JLCxjk6vHaZpH4lJyypVI20MLJFgLNRgyORKuAX
8qEhmdPR5Zv0M0XLSZWWYCJTFExTg1924ITJbFYeNZiGffyaPP2J9DXpcnRymq+CYhP1NQo1RiCy
zGVcv0iBQCN5Tt0vhrnW8mZqIEMFSRuY9+j9ag8q94lqC8lSDieVPMBl76T45RxlWqb7ZJ+Uo4JU
eREJib0dGqn1yxx3iSdFAU4KjFrYxC1VExBXSIxTrttl13iX7NElX0c3OiV9CJNICkgkqeVkVBdx
+kSN51GqQ5eSq2bThzMMOXY9Vj/l8RwTwJtEs4OwGNahQR4tWWTdQ3NZZVOIQo8Ui9hTfJe0Q4qo
kFR8uORvO7/HbIlP9GRJ8UvJTOwWRZ+7FP177CoP6NqXb7chmviJVCblCs4CuYaLXq00csId0oI1
mGh0S8gH30BFC0tdFJdNTEmtxfVzOzq9Hmk1jRyycNyP0NR/PDZQliYdrKK+UhL4m/z1hsREA9pU
kNRbMtgcjZa3M0nuoyUoFPtN0qz0cCy5bpdagmTCJYHvxi6lsTuZG4PygJQlevrVnULHT+mi5dFT
ntt52q8yhqVJy39IzQpxKSo/W0rCTAmM3Haxp+iihbiZUAZtI3N4jtUvPVHZwTIT1bxF5o8qK7N1
VEzlYwesJQ5vu0xPLkCTMgjdMA2iNVMDYpmPbl9Rd5DaHZmyETUM6thUOO+0S5mKcpLAkBEbxYag
zEQvH4kmvwD5iNNbcMGoQIqcUsa58IUiiI2Ujcj+73I0umgbck8JCzsFJkSiqLMxlqTPK/4XhgV4
A0vBdMDMA4EcvvzjgsWwQua2zQPLuc34p1OOTRbyEUxSyof2xbYceGGqs+oimQALvx9b7zJRMREJ
Kf8IVlQf2diDniAACCf/OsazyOWxsSIwJYrcFdnAUCg/4q2g0H1Jjo9tH/95fE/gkpO7IAUYkREo
EkRlJriLf955JhShiCq+K2ApdNUtX3JHzLWUOvVtViweT7IBtezmFFI1YrqzJx/bjoheGZQlXIB7
3E8qX5uEkeFNzTfgoryhhFtQjjSqpEj3dlmFBFeXqSm/cBGtKZ/tfylfFPsgwjOm71xum3glVOqk
HiJe5Yz08f7FHAvZv4W4YCIEUIxuhW9NEScbdy/VsnshiEI9y1ltIZ8am4DwDbp/B+jU3PiXj8IE
W1p9WasaI4IpmyJjWi5tNtL8bs8H+FTg7TinbmiteKs7ZsPO/+bWqsq7j2rJftyackj+A6L6gcUe
ZnrLywdo1Q/BrBa3DDo+POmpdJSXYoXBBWBLLmi7rOhTuTK3rnwUss/HdtkhchZsc1a61WbBKrWZ
YP594m2w+rezBmD/3tvBCJqBBMWKj6VyRTX+o0hZJ784su2RbHhp2OQhs4CmHAeaHnF9m+PMDrOj
4yU/oYqwslZcug4ika02ulngba9XtErNOcLeFs8OSMGLPIYq5yW3WaDaS+lqule9Mi/h5kJLJVMM
K6QYMZCLUcnUisAxSIIjY/sHM8FYQbWMk/Ig5cx8WN5iA0wFnjqWWfgyvHjpFyff+oOxlDU5akG7
1kN9rE71sTPCXqt+wXx2ZI4NTidUlGLUT+uhmhYjuQ55uzOynhqqK1O+1cN+2k9JjT9Zow3qwvBW
uqzLiuRKJigrR8JfqfiTmV9QPyNrzDKDth8i3Ly7yy6ZnZcsXjc+UUQ1oI8TNVQRFpMZg+TFaYQ+
ANDUW3gZt8Au9Xd0G5nz1GhPkt70HAQSrNpXyTmJaICb4z+wRlCvPPt2ji61KH/z/YAwGSzUyX18
H2+hEIBxGIzPK3U6GPdT5+mMkREsF/LdU3np8/1Lt/Fd1W9fjJ82ovmg7Ky6l5bZ/eRLF3dWxVRU
LTaOR+D2MXhBVENFLGM3aydX0PN93swacM02qtSCUznn5+UhF3VqvCwndKmZdCwymlNLodNeXsBZ
F9PNZIMdpMh7dIsmayRyGsK2Y0WKn8gFkJ+SmG494c3OVHqbQQtJmzBA71678w6gYIf9pJ/e5v3U
GhUj6QH2WN5ynVYj6EZ2bvJQypGdb54hiWA3ujBqHl79fPw2Z/LYdL73NXMI+xxtok6qEQ9yps/M
Wf/K03Zn5ZM7cyblU/m0eecP9TOChAZqFfpsjW6FqIaLJvhl7Tc6B7D5sMHv7K5yO18/VyNtIl2i
lKspR5QgXH8PcRtRxKE1SrU0rocgQE5EE6RmGEMSRBhpkUhJ3M0vGcgE8nTD40s5Q3URlA4pktSZ
AtfOqxlI9fVE3u+MLigwIry/pRMO4h88s05tHBwxZeFDdPqlZFLcRniaxbmnKOdtWX97OAg7QBgd
Gm4XVmmSPmwhkwPvJM2CP4NI8WgRVW0l3k5lDdYpp+scpANp7FMDOebrmZAVeiYEhRR0m7ego52h
+a6wZteJkeyzZtIsaui4NTLpdYYGR0c52RiCgyMv17PfESQckmwUoYHTbcDxldGP4++3mHctMO/q
YrFcOM53OP6K9PrwmirZkXHSjS+VkPe+mykpC0UJj2OUhdHSgS4DnHyHT+fhqQVnvsWrUwDmbYXF
gN8gmTnezDdzMfJ0XuWn3dNmXmHgNh/g5TRXZi5JVTOsx+dRTR1kZFxAqIPWVjI4rCUPSKis+0xg
2jU7WX6CVwYCHBS4NTSxhRmC3maFeThrCipcuGeoIWcWlqCHiYqgxcBrJlIh4o83hFxuHjw1AyA4
e+F26+3QIOlAjPMEeeICd3B4+vAaYkloasNNtsmOyzYnvbpzxGYEHamk/ionyKNoIfV8AzSNOjzA
fXvjXSAoJXCUmApF+AUI9hwQJOIh4Cq5su3Epo4PaPEBw0ERiblHo/R+BXcpDbPO1jPcqJEl/IEV
gmrmN5hzvL+OAWzyRR9AyrF/Qf/Rx+OPn48GiIBygUAHGbTjsiEPMUPyPL8RPy1QK8lLJeiWwmCE
pPtVX8Gut8sj8i0aT69Bf4GOAzb8IITGN/l/ieTP1m8ml6+HfykI/GZywMFggF/T12nrt2jez+pZ
t9Q+LHKOE4tYNFdRjcFOO3WTzciY1aNd73WvBkm6H+aM8IN2Q/CbvEkAn84Yg9V1jlzrUAHeCnzn
Qa/RZpdXfAmQirQCOPtdoM3OsHx2w4Hu2RzglKnjNdus/ciFp3R6PkNgcl83U/vVft3OxaT3BM4a
7Yq14Qsn5KAm1wO0jutzNUeB9rlHh6Dyy/kJkpKF7d/k8OxO3AdkevdczGxA3mTB9yPd9Qy2aqTD
ZacvG2/BlqtczP+7HMhUzdAYu098Afy3xs54ne+QflxCNbKY7LneqbQ86Xlpfnxb52R1N5aPJSMW
ru6KTDl0AkIavIReFNBbW79CawXJlRqPpyW2tY5XYeR+CeFw0+j3wH3IXJKEAmR6Aix6Sh5g2w0H
XzN9cwk41s4F7SxA2/NHvYT5zSXlVjg8g0w3JwbWDeIOLWjQnvQvLFVhI8ne0yXPJWwt9soPsd5n
8/VEavsZuUqh2AyO8uDqHX9BRBwk9/rJmTkz2dMi75coQwEjN8P9JxbXASmmQXpHl1Ieizjv1nlN
myP0CP60yEryHBeYM2K97A6bzE54UXZBJvfmXZfnG+HzOTb5q8sW4jIBfLEQTGtNGlm8+FwyHbIG
nvKfrIMyJzJPrrEc9TaS12ZqvoqRB7xAUqtI7z6X85ZM0Cmuss1klxMRyRogEZKRKu/uO7KEaXpn
NyIz/oAMAzQd0h4KWFqws+hPwUDqUhvTjEdWSDJOlwhGYRfpCwGZ7V/72PG1vAE8swaxvM6YtgFU
4zlE+XztWSwi2T6XFJbIHQuK9zhSXAwAOzDBAsqRHt08V/RP0hDF7Ifp5IIkd8hhlSREZBsFY57N
pQDnpOwkmy3IRvGVF1uJh+t3Eds1usyCLZbGtkhyON/U0KImE6ZTlVFTS3bgeSU1JWdWaT8UNeHn
ClC6jISSTXUmFp2K9RQpVx4jyoHz+8jhpoE4AyMaMuWynLFePCDaALsfiHraOhMC3oV/AZcvyxRT
p1DwsC6KDzBwgDlNGr4jQQfJt4xQgx4ehiJhJiglOwVbT28B7I96FKunyEjJYfpkN1EfAG7hCZhk
Z85JM1RjjEuqsTIR7gLtDAW0SgYj6QM828l66r6KqcuDoZ5DtpqVM0hluFr3eQ9Nv8+7CVne8e1p
MKpbT7JHDgQTYNHA8C1mXRc4oQChrLDOrY9N1uZqgrvqOnNTpA54QI9cIU8wvuOGWYLf2kVAf9hU
XyftXDBuDkVDFhYtadjUI4HH7bCKaNIXtITewL1WSIcB23qgw0hLlhPhRcvje8QLAR/M5Nzr7Ae+
rkITINVOy3XkhIQVd5gXmaQJJUlYo2sFplu4CfYTvkg0KMuFLP0nHu8RHBnpybgkK1CQ0BLyhgW9
gxblaJJ7csjFkl2FeS05IkG/aYAz5GeRH8NqBAwbJIAhuVj6jbB0WqDjCpnZQB7Ula4EqQWP3wQB
oW9VkrJ0y4ahCjya7fMh30JeH8CMO8fr1y2ScXLlDmE8uVLIn0carsGEQQY4eHs+dSS5SOxKKmEo
RpNoSTAarGz/tMWZa7pl5iJzBk/34lEEuJCjpcXMAGDLyy+qEULlENB/G9wnXSRJWkgeD0rI6aP5
eMDnoHmqgKsYtPJ2WZhPdLSCxJ/wHpxQGqcYb8FS8RgQT5a4Th7e7XOdOv6MXRgrd0WAtc4wsmYp
Rk3LoHQFw1emAG0IkEUbShNuKKBcCCtqwhTUOcgXrSmqaIQrp4UG3Xh4ix0wg+IQfhnjPgZ88P0A
XVheqCUlp18SmjwwlMke6zq8u0jqEI4ivN8gfkYZ4xqpn2DGJJmjxIAaybldQaKSiaNiLYjVUrCo
smEinQMSTXJQiEfj5QVTnzdLdkAg2QJTlixtRYbPIlMmUHfZ6wNsfpOEQJkeyKy0HwIEFnA4sCLs
ksDX3skH2y8VEt3Fk8xOYuVYhZdEDoMNH/LnXBFPUuzMZKqx0Z0tI6rAwCzxaqO7CS/viqEf3FPK
iHK1IiBxDNvvaySfhhpAeCX2sodRF1JJCYzFkb/rgmIlw+jiPQYoDuT4lcSZ9vqAh5JIOwfA/bEN
ZAuOxECBpNopRHETFBjRUEz4wuA7QzM5CgiTxtzMLHo5UacAWRHADroIoplM9UfoSW0AojLeM+Tg
QFHLgUHS0SGOn2pcfgsIWV4yAM/JAYlAJhKK3gw4StuhMnFdz7UTllPow6SUoWPIAczJ4BNuMVag
lOckfLpTBs9gJ31aS0Fj9kx98I5Woi8rVQaobRX9HeiDDEV6Y46vNiId2PguGpg/iPFR2OgQhLyA
j7nxf6mNoMoP6khcWMVuV/dQyEZxH+8AAYwe0GYu4iohQQcTBudI8aslh4dXUCR5cYbDk4M0OBM3
MxaSy1BtmJeQbAY4yq4Lvi0sn58XZSqZyU/wskzqimh/Kw8iHOQborc9DBge39qXMoo8BKGv7cbX
Z1HEIFfPYuNkN3L0A1JjJgw04U3JM8flW8axpOMl7hDilkMNPjyE1TvLHjHOmqC5h9MiYFmQsYiy
Qtzq0VJNNMy+eSSUiTG7ssBySt0HD+nDt5D/eJA8zVC0mC5RsZSzkM5Pi7cT8rLn2kual+bjxP3B
QJMpVeJ+NXE+tjwMWdMFTcvVbdKKii6mBhsWUiwScrClQtPGd6sLBq/Mc1HUvEslSSiBTXhbCfUM
FRHqEkxWkBa5NXPSfGOBwPxKUQuK44hYuB6taWVB5Dq5GgfcMrcnXfbM6UUeBKc3WOI7DxmEC5O6
IHcJydA0l9qYkCORbsmvpEl4MLLfkB3HnpbDzRkY8B6IxoGFuIvu9GShMjKZQzHr6c2Uyk6J8N9g
x/HQpaMLT44CI0vK0cXktmfeNVQCejNldWSHKeQtFm6ekax6EMtIpbMpi27xHdPFA9hwB3wEDgrM
iP2Q2uWWFX6TLWT8/Sz7Ej3V7KoNtrfW0ODFLgScidN58IKFsXsxA/YfmihNgp4o5geVcIKQ2Bnb
UzrmsIQGvGdjArf/mqhsmrhd4aTpU3rFDw3QTaG07fMdMYtYePXM/00IMoRHcZY9M5+AJTdRieJk
EVaH4GvYFUIsk6vVAheWEtJc4wMGZyG1VFaH80+fk1Gw+do8rCaOogRD9CQvmGHhOr+tTsC14djx
gLZUtTzpS5Rq59vPOixe6pC75BaQ//Oae9DilQ4ITQnOL/hnEnvYD53maygcCOmuIINksgFeLqUA
eV2+2JMeebjlpyw53ADcOsgfKDAzopn4Th9lsBByHeD0hzkl5fJ8F2zFyHvyTRPQgCDLFNpTXjbF
EgYzJOf4Ag78v2vD2p8wFQYwbHSNsEHCj+nflWHDrdX+ajTK06Rm8S+9uT6eex6Io882XImJe+j4
HQgiTLOr4Lv4C/jsD2d3HBFose2BbqAc9O+zuyWSXsX9Si0B3w2yjLdcaeMSpOvfgOea+b+nAhZs
URq3sEEyLPW3G8UhaXcs2+tATnVG7HohSNRtosGELsPBIBhoow3/Y2egkn7lf3dc0c6Qe4+1YImJ
ejYk729DXcksXM7er3qGe5pRp3fo5BpCERRcyDGdKCAX38f7EKc1LNJaMrlVuIUiuga2DnIrvyJF
0ywQ8b0vupQSeg8KzQy12mtd2IpHfFmrTMf6Kqt/aYPkrMc2tbhLTLX0hhyZgOPH+DdVPqp9+Jn1
764+or6qrN819AQqb6v6zvceuxTslcXebbOPzk5w2c61sMJtuPVVMzgdRCL3ihBHH7eXyP04x1WV
UEApZ3ubu0qOcNlwBNK9u55W60Q/vBhPEGquHnnuhgGNn8IEfSNSmJIM/7hBB8Ky5YgSoI8uXkMk
QVE7u+58fR+XoL7p3L/K6YboAjXPCJOPwvUG0HYH092vvZY2VXBE/3CMKA84l4tv3iRCuy/7TxBv
deuXr3dWxCcLo7lnQM1Q8M+nfLAstCVJEZY4RCGfSZOZBNPzSgmI8nX0dIPdymGovx2bqcPpTO9Q
xvqzClysiwxzpABGpB6zwt0B7zbqdO87UgwUXlYILIi2H6cDPm1ER+zYaaYnZTDZrUqOxC5twUeR
rEGBEkGF7wvoF4JrsrfLfut3mL5Hu7O3rhJyXjWqj1B+LLQAMEgdwW3BDEcLj2+nLj+1Xo9KhOnd
3wf7cM3U0i9vSOrcQgtTEWCFiX0VpVhSQkeTNd399d+D/09DwmTgoSbn6oZl/4ZNMq2z1bWXQz0u
ED0t30wTjRAAXC6wtcPyv081+IPCnmvqJsB8A8tHZpzfTlbfD6e+vzvXJ/Xtvlme72lvknIkFiny
ezTY+crLKT7a2WE/Vy2fAnHj6yCE6GFYyuuehlHMzdfgiRqeZvkoN7lEKeh3dzOQpollBvXkGsfW
zQdGEVLfSyjqbCLKRCqsHYRJfAi6LwAEfWthz6zPM2A7NB13r12IyVWskj/eLYxLVE7qfGAEJHFB
81CjDZEhor6JhSZFuoiUHzB5vYFstD551EH3kHE9cp9doKRLm6EaXCeoIbKpOC5nZTQGCtS8f7c+
aVMcF70ywrGl8ZsVRfo724gBkhAwuK/ehd3Hsn3DX9HBChKkH46LKOCvvQx/Y93fz143XzpuQ2i/
PIPqZ0UI/rt9/tQ8tgW8DitO1TWcxzrxD9DzvXYvm+a2MYYDkC0368UtqpnVUJ4ujLzqjOTa7obO
oA7sHQxGU+m9imE0aN5O+uxETeZeXYOuPcdb2Dm641kmei0I6ZQV9K4qLjSgXqjVFVfggqFZ7MPN
lZ2agTrOdV4QXpl92CLy4erAKO+HSbdnCR0Y3eR2xCjtdJvU5/b7RLT53zf9vwwo10bzV0f/WGX1
M39bEtoGTXgHNN8Y7eMCKASdCPa9+xfzsv/FXiEEpQO6MlRRWnZ/g1d3lWWt9VN9H8F4Wpths05M
e7YnGDmRpv9LM2oPMY9/4w1FMNR0RPIMDaoHsvwf7ege1LtyrG/n0RWYyTu79nuo1pntxhZ7faCs
VlSTXZn2mQF6q/SuG78AcQNIg6upCUSPrx3U9EXPwkfWLTmCoP0/0s5ruXEsy6JfhAh48wpDT0qU
ocwLIqWU4B3h8fW9oH6YFKWQYmZionMququKIAjce+45e699i2hSmg8jxB6bc5iCuZRuxU0n29Gq
4l9BT5pJZ7rGlcs47LwOkVQkO/OdgwVKDQYVrZPWK59jTA0JpD92AqRrJ38EzK0wWt7NvYg4m/Mf
Xya0pqaDYzRzZHix/h3QeCLuiOxsECONTqQs89bue0+fZSS1vzJJbondZoUFXhqvTMbyxHyuaM2R
ZPMcMRe2mBZhQ2ZhNwCFPJHGLbkmbCd6PcL1oLkMKm4ZBKi2/sI0klCcjXBfkeWN+fAJ/aX1J9kH
4MewLE7aImrWE0E59/odHDbSGZDQ1FvUyJCPxieITZh3EQsJm+ZPQVTrgc9RFzXKFkIw0Ahs2AEs
sg7ovoeUHjsQQCk7V01zA//YojEds+HzQfwwh/rYAsMOOoz5csYky7zBtAfQzOEqiBeFtRCkRflM
s+o55W9dvTPc5Lzl8of0NHReaNnZw9YfXdJteG9EooYYesztL+MXdeF30EfwmxKEPSq4WVx4oe3m
edTOuX/u71ADA2APPHk5IbsrriXs9Rk6Gw6t5DvXNpnZVzinGs5YSMUgoIjsNvlbp92UoTd66on2
hY5cgJEyogrXOqi0dtzIy8dXVg5EJY+ZiAjUTnI3K5YyMQhHuV9L26by6nvf2DEst07+Wqk2S9Jh
z5LTGZyMHdSmIqKuuwTxXbBnWq0WCywCJGxs8MyK4BUZSpen8GCydtNpG2/KJYFlnAn3f7rncunj
VoIQlHv3kADscWcNTnmsJ3cGmYWaPScpJ5QgNN5cQPfIewOS8zwtv4aoQNSJLDjM1c4i8zS6GYQ6
5cwm/tJweqf7cnacx+KB88bLu/M4c2PnsHoV/9YytWztSUrgi1RoHY2V+ByCit/UNM8wYTg+6ued
f0OTUbe8gvbRC6bCxZjfqQsm5qCgtoiU3JiMGRwzSLVXqMdTG1jUJMALXGJ8VO+Yga/qJ2xnA6yR
BUJbxyBJblyYVLtM5PrxQaa781A2Nu43HAqFo/tOtT2eNITlsT2Obv4YYphEMT+uIL/4DvZH/0XP
f1nVlK8iasvEhqRzPgEIzJL9+ZiQFKQcWXlNq3TNqhOrjs9TtIVmEMkM4WGXDTPHATACxhJMIrE9
dS7jaygO7U4NXRHbACgHpoO36Eb7o5rZ8cCx2ZSvymj5857yEUB/uQCDbSXE1uSQ8d8F+p8FWO+0
TBRatd0N8lsDOUPVXTHxLHQlARwrZOcJyvQMRPb0R9DwgsMgjw4R3i6VV6NlImoQ4FMtoxrPQbaO
OHJHpwRnYa0kLhW1EGxEIh917TcG/TeGL26yDIBeN0xZVPSLm1yq+hjnU9bslMbh/Y0OpEbJMx0O
6V8Ej80Rx0V6kO5/X0I+Cs0v9+yfj54L1X/umdAHfe5nareTU6/HYaO2fxQMEnA2iXWAJ1mdOnaZ
tnhvMFWPRFgry9i6j6b7qL4n1Vg7J8int6Xse9rwPiXIi89HjnncqwbNaNtAHM+XRnTK26WQHTvO
F0O5kegAlRst8jSelqB+D3rV1uC8GNHZM7vSUbuYGCs8dwRfA132KmvXI+AjzVaMT9P4LJzvAapn
Weoq+bsSoNiX3nLO+43uiIyHez6lUwfHz59N5mqV/1pXq9JQOaodzXE3nrc0GzPOA9GIkzhdhcNe
FmJbGo6dMf5yzJa+qUEsYoAlWdcVXVeNixrkLOVmJAV+sdNEyWlV7ZG6xykV/CZF9dTL1a1iwThA
PdARFtfTHNXfBvot1iztMRETJLJD7pfnS9NvV/alBgNjTfaEKGsqF6hcKtOnTCjieNS07ZyJa0rY
BpRTz9xAp/Nn0dPX9/msSAnJEo/ILT9mPfllHTYAKpjh5ud398tdmq9F5zc12MVAPF/cJRG8f2Pq
qX7Q/AWH/frsnIXtKC4iThyB8vzzh33tvPBp1IOGpev0IzgRfX7oRUGkVdHm5WEIPHoMwEEbzw/3
BuhIRl2Nkz2/qAxQIRQq7UK0MLlviY0OyW2feGQ3erOtgIIKjsSwyXdLABu/IQLkL5ZqLlG3WM0s
g+RoUKafLzEZtVaZtLS4mdTX+pQ+QUjsiG1/sET7CgFcPHrhSb7Sa3RZUfIsG/vU2Kmw8Y+Tefrl
bn13KQb3itxwXdZBn3++lIB8iCY81wiAGFNjI25YJegQBO9jMm46CtjeMlcSZcXwkp2PPiGs4zJp
dbtrn1KBwx7HKT+Bo6TSXcl+O0hI85PxaQHjRhmmZc1kAxVS/UUJFPdqX57HMtl1VkJe0aEfYuec
cejB4mYMz6L6FrXHDuGypVcLfq2iePj5/pjf3R9ObeSYc5N4rC6ugFxmpVX7uNhxRLwaSXRTXssd
DfTpw+/FGMEdvTNsudnz3LG4iw712BLxLZZe9Tj/A3MU3Py/QsR0SHfCVhl9SNujdQdoY9ajJghZ
Z/zJhKovPgTXnNahk8xIj1mmPeNfq2uOrvh67v+UNDrnPC0IDvyVj201dX61yX73wpoqW5asK3Qw
5AubrCwWVVBmRnowwDIgGNknqwQFSr1sXuhGqU/dJkfatanuAIpwZvgl7fybN1gmnEBScAnLFrXJ
RUujnuKpbMRh2FWTVyp20c9/SsaGP+NuPuvF6Yw8D7I12doqu0v/PghPcKb568a4K8X9Wdc8EXbd
iF4WPueYupz58+4XovRX6IYCTpoVjVMoKH5TubjQKurhsucjvN/QfWyJCaPLiHjLBGbeLdqe6OPl
mTOIHlznA2veL8ds7euzycfPhH46vSA/zIt3d+iSFrOzpN6w6eS9XQi4xKjgRCTejESvSezql7Qu
qz9zrGG7kVMESIitF+LcPnPPeHhvVEJHOdCuTexHlSOJ6xJ5MLUR4Vu0CJHIvUZM1pidkYO+SN9D
Xj99cUbrz2Q49toHP90TATvG8Dy8n9886YtBf7651px7yUNI7uXFt8ubVkpCsfdvVJ75+2Ij3g74
mPg/ODRPP3/WxwP9eZ35/FkXe4aVyp2gF7GyHWkxKa1k90LvlnHl6rHupkwlQ7zNUmHhU0u8Gg6E
xlpZB4zypUMpb32NYByCxEL634w5eiX6pVL/9QIvnjRB6eO4LVPrBnbdB9tpeEiO0bF8AKh1KDfJ
lXkgeuw6OoW7CNXJz7fnaxTE55/iYz/7p46s9bIcqqjSbkDHZH9aQuqaDXFih9HNroLFzx/27duv
i5IOp11icvGxIv/zYZYqy41VZdUBiARlC5K3aSfhyn36QM9c4/bGXrXQORnS0cAcQpSbzYFfB4GL
+4gs4b8/X5Dy3YP47wXJn7fISFdCaYqj6kAb80Y+TY8E4CFoBmPizoQ5ATEB5mVeLH8xOCzQpKh5
JEJCkDSeglsG8L/coa+lnSyR30UILYc2JjyX5VRahrHqK/K2n0hjzbzujENEJguyUJY/f3V5Pptc
vhf/ftTF7nf286gbJdW6m3EUFXsanNZuNnnYOKFn3IR0yE+mXT/i+UxrNLYFcqh+HqNuf6FHfI3y
4hmkTKF2M1Xqu8uaqdLERJL9pj7qzY05Olbj6DCUU6cqnZEIJuJi4nXDn7DW0fedKDV1SNaexdgD
7V7gsoqwShvjQifUic0jpi/n0d/OGCtgcj8wAUJnJqjeiB64XjVnL6zcYnBy9LF0GCAJ4l5iQWjt
qLqT410kbKxpLZAPjuXRWMnpQmY2fp4PxXp1LMV1SgyifiM2j5a2KLJFDb+YUw7eknv9l/qaturX
30nmSMxiyX/IF7ooKLs+7pusEeoj39Uk+pmXAXfOXSDM35moYsWucAKIXN/iHCwrwSvHRQApN14h
C0USqjMaKZ1kcM9PYWkjP+rufHmhGfC7a4TPePRKx0oX4p/pJXsOLId/SmscepAkB42WJ042tZ88
ejGWB/0xJNAw3PcVmvfbCBYxE7gQpUvo1L7DSTSvVx32X7J4+8rN/IOB6jPaDONugkZIaoTkVvLO
EjdRvBSHZYEjhYNjtWZPst5n4SF0WDokzFSG9dn0mmHZsqspdkfq4yNtx0pwk0eztc8ZTp474d6k
WGPIyvIsbIxp1VbHUNxr0dqCQkYWIqZwc6mdX9JkI+urErGWgvrYVoJ9ki24gS0DL7IuezuLnf5I
yVs90DCCE6ENrgzYiynUmb7siqSEdOEHXpUuRqrp8cHo/ij6Ng0WOe+NOstnJxopocO/iha1EK7o
+/TSL7vmV0eyIn96Ei7e2ISgqcnUy/ooEgy0i6kK9rXpTcVagenw1tPehcutPoiSnREWbx16GKx/
u3KBVre8FwwG+dFLH16dy3td3Xc09H5ZTeVvVi9anQqHQQsKC93Nz6tpb/U5iSJBe5SXCSC0xhNM
WxCeOoYbsZ1F1/FDOyy0Q01jcmekLtfX7UXxRkxRrK97u31oZY9Dh/WXfsbPq913Fcd886SZUKPK
JJx8vjS1knzgX31zHI3b87q90RjsOqlPuTnzS1T3l4+b942LxfXTx13u6X7YxlUYGjstpZnqK2s5
JTaYZwxtWbPRtWor48GcmxcZjQ5d++WgrH77S0AiIraPX+NL88IyCjltB6k+Ru8t5HLcR62T9a71
aj0K+IqOweCYUDsM24SmtmVZHE8K0tnyLl8gj/NLu/Ed7JIY7HjbKpa9165ymsmpMVZmLtml4WTb
5g10vtd5IvKSIH/Fl/+k3HW/dQeNb7+LpjJwpc+gy+LFiaUdxdIKM1naQauoKMH94Xnw7xsgBnPr
aQh4pEIm3PRZZKomH3VKknmRSTgu2DmxdEBH1OidOwCNzMom6xj3TBGSNaOKyOx2Wt26dU7PGWZd
nyGcraFExai0tNERivxq8jGFhwhso72g36eMXybyRrx6pNIOaTMXOOhG0hDy9zojFRGYvjsi3MJC
P9MZ2thOcAKJ4r41BmhdS3IIz93gNJnuBgyPk0q5GRJsFib+HwRZGvpOTmdMf571uHKs8VHytZ3c
0M6YMo9IwwlGq36a4tMvT+yHmOPzI8v0i5yhOQ5MYxg2/wz/1GaRogy1L+jStsqWbQ9vtTqmKoLw
LLwTcrGzzwq+PZrH/kCuq3KSS5z2anrdBeGi6ZcGr+7AxEpI3cdAIz6rtFzZyHmOUC4YTKTCbQt/
WiJIO7ppu+c0fE7P2pLOlVgwVStQRlQGs0/UkOz3Iw6BOMTal903LOJZesuQ1EwDt5E42Zzx1luE
02OJmER8FQWSG2JfB3ylPhHmHF8pFXOKALjRpb5Jje04aW7fUNOVilOZp7RlLvuoRbkjqo3HgYcZ
7ZjbLGjLWCr2Yj7exj0fIEkOhwZPSTAtNdO6NmGZA8Ow1HHJUCroxZPeCe7872gCdaUFiXvWWy+w
bgwQcEI12rIFSzc/ewGXrWGVC8YX2h7LriASOr6t1bNbptBH5T9h3O3LCcGFObz98sPOu8LF70pK
q0VMq8zip33QVv75XfNuFNMILdE2ZqaR1umuG8E58HqcdRhJ2ZE7W4hktsonWTl7cfkemZA+6t+a
lvPa/+UyCFOgtJU1epeXZUwZidmQcRlaRFToFDGgRKsAp70caruuIRdVKx8tqIwBJsI2Xt9pzqrS
rkqz2KhMyX++K/P6+/lqSI5l2mDRtFc4iV487IUiSYEwtSCl2xtBfU+tyeY+JMppDJ+H5NBrvyTu
fXPyMSR6thYneV0FxjNX4//8CoKQN3EzpP6+0Kix271AQKidv2i0XK57hjL7rHUnHv7rvl9K79G1
FjD33HAKjW4DV5Md5S+wJw7wyt3PN+KbouLzhV1sjH5vaKkpZiAeIEyB9LxLSVdQHs3j7EXw3Wqf
3cMAP46v6XvkVG5Aasq4bv9a17M36tfkja+HEibxqiRTQCi0PvSL848cJoovJBr6QuZrTUAudz+c
CkFbVrHsDCLj2NAbGJYpPL9JJi8Fg6Oa2mzSvFvFfvRL1fBNM3e+HLirc89K0y8f2jFQdNHPBfWI
b4vgABEQCuyk8b7uPXVY6tfBrnfTVQW0Y7DPmyynoSciCkOG+vOv9AFb/Py8mqIlITYBr2eiOLyo
rIKu7eqkraWjRFnNAneLMrbesCKXgVtDxNgrsoMjIlmNINvG2E59R7p5tcjsQr+A/fe8iE9sJ4jN
+ldG+/rVsFSeZpkx+NZfao9vHnWulWkYbXDOdZxlPz/q1VlPyjGTxa0a3zLNq+GC6hHiIcirC6uk
8ZkQg3s+zaOKURnfarN+aIYzA0ksx2pEN9pF2XUuGasm6VIZzI1YxCRwshnUbjUO/D25I481qDgB
/MjPN/qbtt988ci7iKqEmiVdLAyl6Gt9F7fyNbwmofbaQ+imw2uVO3BH1F3iyrNYQJMWQ//LAil/
046m30dLj8kB16AqF0uE1KtxnbEqHVHtw0paVFDw0MtmCDkW5GbB51fX/Y26pFv+V623c0yvcNVd
95idiHRkbWemPq0aBCihqzDdI/p4ybi2bpzAd8T8eqoftVtdQ8W4icAMCYgJAY9PhO6o7EEZcmz4
qgK10Evj2ymGjcwZ/LVp0PButzAuLEAFHDQCuw4eJXrWSLAeOEaqKlyX9k2Tb4wHSgEY6P0JXs9k
DwmijUNCAYaLGcwZyKanfAsn+ZmBWlrZZ4K7WiSDDrvutiGtT57xNRgtRcwlzfswePQphxPiv/TY
r+WKDsXCMN3c8ggV2hWv/l0awWTBK4HtzVrh1HjmYxjN0w9WJU9faRszcAlkgFkVLk1/GZvXg4V3
Kt5Jyr4iQwqYMLSLKnH8/kihhvp0a47LDsk9pj4ymLBBsfZpz+ZfOXHbtzS509IlT2quAHKZZq9J
pKJWc6FIjOtkoanuPcpxT8hWpJPphS09D17wVBnLqDsUbr6l3pZuTHtO2N40vf2uvRXQ6+1XvPfx
Q7raBJNLpP34EhpowaN40dzX4mtuPGiVYIdbAFiUuGtwLf2Hb2cFbhELXLQ4UE5kMPLE64++b2cb
9yLVyaaCaAJl8ezwr7I4c9XbwWfASgzxjPOgLfLgIw3Idad4EHKkujZq6vHITNG/iQenroh1EbEi
qvv2JZAdk3u7agXwLsC/HRWEfOGkS7wS0vm5ekGfmZIu8VbAmFyXmnPeoSPJbeu3xvhHa/hiJfz0
lly8oM0U51LRldqxZRmjAERotIgfKY2BrdI6WCV8t2W/gz6L8gc7C6qe//0S8ekKLtbitIy0WqpE
EZdvYDML9xHnBgQIZ/z/Initynw5iQQ4UU3BO00oLUzVd6XG/6Wm+G6tkhARMaZQVZH+0MVCm1b5
YLa1KW7PheTGaKoTNEIT5lwTzAq1jN+iDgWY2brIJcPmSTCAfPS/7dnfL1wfB2tJoamLVvzzgi+a
1tkQ4GcfFIRu9Y18v4c796Rcy4di3pp0/FzvWuWyPunHQlwLrwxVrqmvK7A36klbIaIZ4JWyqD6C
n6mZfSH7hyFd3Lf3BoiZ+ljDfNB58sOF8hByIN1IW/MJgiSYkhrEpL4eZoLlVb0waSajETCgRWLO
3TfXFdLxbY/tNHTaP/6m95iBHxEkAx0L6YSFHVeh8ZJcFcuZlbJUr6rdDoDNgSgFJ7j34V6u4Lxw
GMBDFtjkvTjGs/oarEfYE5yAiDXNHcTwWx/TWP8IonR4AVxp/8FxYc+pI8oeWoNPuDAh5EtID/Ym
XZbOk66AXsUuoK7+1IunqLeNU3NQt5FrPUVYzrpTfmj5Lh6WESLcsH2MK7KrF/UO85iTk2zXeQT8
psf4OVtIUCas+/Qk8j9FC0COS7RHDswUXGrqYsBy5cKzXlQvwjq7zff6DTab1xDrIxaxDbFPO/gh
Do2w3sFM09k+p5B9cMLEgzeIzFBCYnAeWbehbHeP1bvMnSQ0ieMVJztWABRPoEOjOwGgBuG4192e
L7GWgMTh1cEa/xjc1et3UBen1r6dTgUNELKZlPX7vX8FJhvNVGRPnmwH+EXaFxRRMFwbaMbFy8/v
rWZ8HX2COKcemeHAHHQvR3phJRiqcm60Y0rLI93U5padTPA3cf6kxg8qi0myK4qtYKu0CdXzIkDT
Lrmdfn+W5p6zjzd6clvi82oMOe8g1Jre04go8t2UaNfHfoOjLn7I6RaPXiKuJygnN9r4oIMzvbuS
3Oaqe5AgEJCvzLaQrgkjMbxKfMyeUywu0bENH4NyO+Fj4DCGq+B16CRbe+S/6NhT4B4FV2SpcH4I
6r/z2Q0lLgIoirvqahp7W4X3I9sGI+aIDM3GU4X5+0DvZBdepvy9VvqcUFX343M0coBeK6jI5Xdm
32tKm1fZvGfwq8+keXru6vlltnTk88ewJQUMQuj/uFQZRA4zjyTuzansgmbMtSV554lGGsa7fj8W
iyzdduTVGLQdwW3FJr8wXUhd49jsNrF3RmbH8tTP/sfVGZAATzuP6tq8BRy8F0FBPpgo2MO3PyZ0
HyK6Vwx/JXpRokpzNVC8CRmSdmVh1CaZuOKbrtiwafPTQgiD7Vm5lhbxvP9AuyV2KjzQROFLW7uc
ptYj0qRHEeFqzJZ8pXZehwXrLc8e9W6td15CGki1EQkAg1zGsKe/aWjjpDvrFQ+VuKz+5stT8j48
5v3yTBbUJNl+cJSxfne7OTgr6V4k4Z7Y1L9nn91n3e99DBO7ILjSsBXXb/pwd1U52rTFyv3QA8i7
5d4ZIkT367jd+lwCLBH1uUM7WG2S/U1A9OCwlGG0VUu5WAziffqik7sjvPNn2L3J2Y2iLnsCYWiy
5KbsJNnLcHY0adnjDCye0d1mtJ+sY2g4MipqEP2RK1B4beLxmJNPBm9ZWosyjSjnjFn4WPO1M6dt
l039ojKbAxaLgnEp14hs7OwRgbDlWYCiudmRvZGcuvV8SAs5hYqab/BUIljXqQxJB0CPoyPrnLYK
VJsVcjCqsFw+8pEVmTAPEjznbi3iUr6bDiEP7lLdueTBET5Is5qnI3sc8134nq0xn+B0s1t5VaOM
BW1uBI5fryR5M1b73uIXdoYj7mB9Xc79hEWgO/3TmVPG2QW/gxGlUO+1BGuZ8Tau+7tCnREuOsDD
yq1apzTcBm86Wb+T14ZuZm3qhq/oOw0ZneXTJFwbmNpaf1MHbtcuqHXHJz/YdL5DEdbKi+FGIpFk
WjflNp6u4mJpmqwr9hBsMOQa+gPeF6w207KB/roZPDowHOlRuzEoiqFOwtPzACgdZNhMYCs7r4D5
tX/qTsmjj/+6EeyGzuItvTWJD5UX5Z4hk5kf+R3x2eCiRqzDeoD5BJVAc8OvLVNEY4fm3UTlekhe
0sYNHlrimtZFto+12zLdTuwKOz59RNJQylchPj9/AXmmlr0C822+8KtF2Tv8dWWA56lHbFTKUs6x
IUt/u2ddfM0qN5T3Tbzv2F5rCVXrmwSnEO0LNJI/s3vpTXBnfg/bUc1U7CA5AzEKb2P9QPR3fD/e
Du/NTffGntM9a7TJdiXRe8q1Ss24vnfbW/5VxY7cEEZD52AvTKscr1PMgPKm41yxHPCGPyj1Jn80
WRHXE1RH+Y9KcF8vPNa64TQQKcWtBm8c1CdZ1ibuXjpNvEuya3Iq2agSs8VNMu0UDjfEfNx1xrZd
++TnMtryZonwtjcWP+8/ylyZXlauBo0lXAYszShLPpdJamfMzahAO1aevgSY2sM9aB3pTm2vOOjm
t7zU+VYcrwvMazbP6UTeDQlBDOIdlPB72e0sjxt8PmCtCq7U1BvGxflV647DsDCpLOJt8MuW+XHk
/HrJs4iYC1fVD5XKP10rqfD7JNYblOLP+BKYJArbUlgDiB43BeF6yRE07AsLvzPTLM2/Qm2j1Jev
MPFTMCCPopJAYrQAA7yAt3NjPLVbBoKrX27s12Ye+7qqWirDJZn+yEULi3ZsroZaSqw1xwBCoSU4
PLScAdw+aH85zhBFipK+tmgp46JYsQcjjUcWX/A725D4ug2/yR1svWRtARbxPaZ+/quOnQZo+qL2
EEw/V9fTidfxlyv/tiKZEyMYSOk6SuLPj0RdSFIhWn18FLb6UQUWTpjXnxwT3WNrOjnbnw1IJjr6
ANfka+lYP1FLiteML571K/2WASqHvh3BuXfSe7/Tr+RHAqvgHUm9/eu1frhgvjwL/1zrxUjLOked
MRWZtDWUU56As2opbfsTTTlg17hMCGkn9sEnZnsc8Sfqv512viqi+JX/5/M/pBz/PIvWVOqFXCvw
OCSWyuqQhfliLLzMkpk663C0dVvX34IMaEaW/fLhH/3gH768ctG9rvTaPOviGB9NjhV0Xgykf2Xn
nN0OjyfDvKX1WI/r8yPTxTh0p7NnmFBs6j1Sirbu3fNDHR9GZOgUUBEvbJW5pbbxdwkRIPEyw5rQ
lzbyO2Xv08eTobNTEmeP3ctQ0KDxmJXmiBE2kWCLZ0+t0Fujh7DPPCOe/tAEeDA34d6U7uNwhZtF
2DYLSL9n0Do9pPeb0mWeytZKtEEMAQlLEIEcLJJEy2N3ML1OWnSxV9QHSFA48aT66ufH/KNpdnn3
INCDQ7c0GUPjxd0b2qmvmqBs92XqMLYGvJjfoTu19sSYeXJvz9/rldOMiht3ieDs54//70H4y+eb
GnphTskMHy46a5lpKkNamt0+4Xs/Vp572sbOluofGnLp6nsNdMWwyE4T8XvkegEgBdbd7PYE2s+I
gsfeARgFPMk+uyfFdluHfou95S73zlGxt39P25O7dTm7eu52C9kA4hD/1Pb0+LjdDovH0SHC2dXs
vcF/TS7M/nHPf4gzpnUROpVzQ+HkzHzis1e7c+hjv2hdDPpIFTiMljZpOt5DanuN/VDx92CZul4+
rBGaXi9n7AinPRu4qry+wXZpeN769XUmp8wOlNR+nenKLeRjThaH6rVcybBnAaAgVX2lhb7uXZO8
BkiY/Fmv+YvD2f4zeYeDQ7yCTbmIAivHxs6pgK2UPd3eBov57v38G809k4tfSFVmecP8hGA5n4dY
/7zc9D3VIg8SaLQqUpIIoWJ71AF8mtcFjZ3/32ddPA1pqLZ1oSgUCMA6Wy9LPMbxOpj+vv7lk9Sv
szfmqAYdewZfmqF9CCb++VqlMsiq32LO7xQdExPslXiVyRv5vUG3/g6lHflzmPwRIHlznLQE9kYs
6URe5aU7YA8nzWMBYS1ZtSWKTQQEdraWHErpFiWKAghqaRHWGi71aZs9KU5yp8DbQB6TPsTaU2v8
8nWU736lf7/OxXaVhb2RlNpoQJAfaOYMbto4xX3f0hs1XsJqbQkuVb2h7v0neirTtitWQ7jQSPKl
mX+XTjNCQyZmRrvWNHcC68cIP/4bzhVpuYdEZ/1VrnuDvrv78y8uzaXV5eOFyBv1gDIPUD4kBv/8
DrlQGZWfx8HN9hkr071Wb3nNZm2s9obZr8a/9sut+kZdZyK7NxVNUWk4KPpFk/CsMeZUfF07lo8V
FJRsO8c4Kxw2nGSD8yraK4eQ3MoH/PDileJ75xPH6NmPGHoyNjmEUb+sgtI3VdK/V2RcyCj0rCo0
q2jLg54dzkRhZF2EtL9xfL11y3p6F4jjad/z83iKpBPcC6/PnsNRPcrBfdCPDt45HXnm+MtP89VE
rXCjeOFnrTWmjo9X6J+fBgd1Eom5Sp5g5uZgXCaPWk1rlkjB8zsL/AMb4tJ8Ev9qS8NwVZjR4vWw
RaQiMXozbFRPAQDZ4dC9IxuFtj0ybPIAdbKGCP1qsk5oswegAclq1S1IWzknnv/nl8frm8oeKw4m
mHmHY1h4cWu1OurNrFWMI4IHf3SQsPdeTlNzp2AF3pqu/FTy+p+dRN11R+GXO/iNtGne2thXkcdQ
Rl46/aJKLzK9LyQEzrM1K0LyotOLBTE/wsTlYDj3pzlp/F++tI57A8Um5rdLJf8wxgxMxR5cTu/G
1VU+beVsYw3o0WMWK6zRsY15VxruOfwXZeEKDSILfw4E+flCPgSQFy+3hqFBRkdO7Ao60s97RxWZ
Z/wASOW1V6pmnfJ30Z1dkgKbl+GF9hdczROVqVJ6FmMwxwpm7zGn2XPoJOiGJgoupy5cDsntnGfF
4AhZD0BYmfyb9Sp9lqEwQ5oxOu/nC0fE+XVZ0jSZY9V84Tz6FyX1qExRS3KafF39Ka+fM6/awPXO
urWpPMQsBZgjaErJZGu2UNGvw+5dpnaMMPcpttiuUWXl3jistF31Ii6l0O1pBaDDOoq2kgBUslqy
nhoy8FbyexI6SkLA0Hv61zxpd2Ay9Xl+g7TXAG/9gIR2yUioV48qPnX8trBcwGQBfeLodL5GrdE7
6RuPNRMdDlEM6IDxTh794VBYDAJdSWBd5nPHGwhECZfwVqM5D2YzgZnIITxoYXZwVgieuAl2dObs
NSx8EV/q0NLXBP2gIfV91UM2O8gIxrSXRqdiGGwujCcROSEK3u6VVbQYPWMXuMUDFt36/NCpt03s
kig/8ywKh+ffRv+lPME+Ee9UOxa89gqgSCB7vsh8CqdJB56RW6vdGXYTLwCwbsL7qCWPUHvWq2UH
adjLI9rd/bijQI4OjPurjQFwl/nqbVzRVvvTzLz/txq7P2M/0Jk2gduMCaJXI3YZ7EWM33tzURgb
o1tV9a3v4VbM+l1H6D30jgir/nhQaHsbt0W+ppEkc04tEUyBOtFfwh7y9lb2tyhlaCG1W+nvM1pK
pliGsNZvlG6PfS19/PlJ/Op1ZBH+50G8POfju7TiGl/QYcxPvbTMhXuJGJZOcDL2+RY+dGAnzVKs
9lbq6sZqwK4tE2+p0NaL3T4VfmuVfPti8F5gzpKQy1yalCredR1XRHQDkSH5Ex3U9+JAIIEYrop7
OdjQER60qzHe+nVOKpJZ7HSApJZHfsC0ATES1auzDLimO6IxqG5vLX4pSMCQagVADfl9gNBGXUKS
CHxWq19K2a83k62A/EdcQ7OhGRnB5/XIys1J1nITFRFN0HZAaHWelpzz92fsyE2iOykpog2WWGJP
e+IYVLz2+dFoCNEcA4dCGFUa7Dd02D//yl+aDfN1mdqsHoE9IH40e/7Zac0oFKZR9YPDQA4r4KGO
bA2EYGtM3lO8/PmzvobXXXzYRf0jqb0yCoaWHOjNg5vTjzGo3vFPsi2O1rZ8ktxh191Nd8pOeTCv
y5fwln4qSQVLcuaBlEXr4vGVpDaauisOL4CJ4LBemds53rUEIFy+zewwjN9LXo2Nf5OR5ZffiwQE
17/9ml/k95+/yOXuKpxzK5j/c8jLPfYEWXhQ/CW3ryyXxZkAk/g+yn/xnn0tHj8+E2e5ZGiq9SU/
TBCESmpSPjMY7uWe1ADiO+SjKD8pIUG0VMtGTuxse/TxMAQ05V6QyNqUPSboS8QgA+Rjgr2t2pZz
DZ5Gvteymypf68nx51/56wT64kLnwuifR+o/pJ3Zbtvatm2/iADr4lWk6sqyLMv2C2HZCuu65tff
xhzgnhU7iIF7kY21NpIVS6LIOecYo/fWhc7SWm3gVufiBFh3XGIYA05B+8kA7pUMWsrBrth0XcGR
eAhD4nLj5ofLhbX26z6KWIz6isMPCm/KrS/9BblojK4YGvFhpNk8IVrtEl7mYEfDTPssrppOl8hp
Cawzl0znDNIkx6MHC2zX4zEBdPK7Z6gga2UzGkFd2NVBOVpAkJBo39pXnDEqrpQn2mrKkz43jsiO
8Ct6QAkQysgzdwmcGLszzWZ6ySxQNnN4yCujOet6W7rRbTSfmCSXJbQq2yNyAAD7rStmTLCp9cbJ
ajsbGodhMsgWTixEgEqV3dYTowE97NSuROIfvRHsxvmAqK1gVv2yYtuJtmsIPDo0F8C5NXgK1C8u
w9OBXcWWICsifUb4bR2D0uHVXQmNxAyg4TXeM2RDAQTaHtECGcnIyT4SCJ3NbISECy9GnQt85mHu
qVPvvsTpGF44K5FGwWSlw0D4GLwWNK3eYDRljNZIpnrBJmQuwjlw7WnUny9H3FR3bB2Iv87wQV7j
F4+u1Ue1Vj9KgByLbB2vWgBTEWmxK3qZ8YXTIWMkgIeDMTOaOZmcULyg7XAroT/hj3QqyV8SzMfu
KXgYdmA/fnrivxW5lGw8eZRscLfo1X9ZucZB8Lxs5J5GrG1ilQgwBc4lKCLhT0/Pd+8ddC8NipKK
Kpc04d+qv/88PnVtpVnrWu0e1O++/8gQ21gf3bsLH5u8tRUynUe45/JGtBNaTyZm4IFf3CuwTqsp
GAw86mdMqQgC9FTurJf8SflNSyUYDJeybO9vk1t5dLyVjEe5J9eN+FhHOIQLIEJPCLJsGk82GggK
q5RfS9jhx+DJIkWp2mW7ZD2ngEFhZc5e62fJ9lf0p+wa5i6EGu4CKjH4KO/NTnRoMNoiKzUQ6XhF
4tMmXWqO8QMWiv3/+5P+xxX7srdGnuoOqlg3+5ITKwzm5lfxSznCuk1LRz9xjreNLaewy2RieAid
9Jwf+0/k8rvosXnG7kyyuX6CvMysIGUL4j6VpY33OL6E2LKX/mf2XH+Q3g1clRZeOZM5Dxsrkq1t
0Do2kSnraCeuSQkSyfmyAKoDgaE/tk1vU2MevMsrg80Mp/eZ0XgtOAMws63+jM2+eZwyla7WNUP6
jsMQOJt3CW/8sP2E+TVXUL/iYV33c/fFf+yTefpcFvYEWI4W/qbcyxVxudmxQilQ2/2b1K/KN7gi
5QwwKXOAo3RhGwefB6MZ7l556EnTcH8oWKxpHf2j0uJ+1WVNpEunsPIr8p/LvRWJ0VCOXnhIfsW7
8Mk4yrktodaJHRxj2S/TJeka6wK3I+d140PcoPh/kIgUo+YChE9+nPaRu7PwiSgs278VL91HmDhT
sgniPXLAiikth6Aa95xksw+8ejMWFCfY9QgUzu30dxboeoCM7jqLjiU5q+ORzu0Hvj0HhiJiXCKD
Ub6eOTjPxNk7UVLM42OqIifZjWBsEJZEDtLN7IcrA1fnb5eGbo+ic5KeMqj/vDSdbyl1m/vV3lI/
a6HcVQVavTJfDO0t8RHwmA8GB9hMFR0rPSbDm2QefVmGnqw96CGI4VxI9kZAnpvUnjTPWOiRsWKs
luQAKZWjPL4XRLCOETKDqNzKOtGJHSx3zyLss/jM0k2NykuO5FnX7iqyfc18bbJyyi1cl7RbpPQf
3MLHdBA+tOx4blE7LYnsk1DMEOj/MIk1mShXMYHzpI142d6TSFpU3E2JJrMB7OepKIGS9Mx+DzuC
70oFc63i7MKtGbT+PI0THDXKQ1abKxlneqffKlJIYxdeLhLOvqyfM7l7iuPRFiuiNJP3uru7KDDI
OVGZi2NCdvKRqCBlnwvKvCn8RclDbTHkDkuDPgIyupEAPZ8whAI4crSOR8iFgHcEOkc9sBmjKBYe
ClBdMDeGKNjlhCozUUISq1tyDIryZQ9fr1YBFgYD7S3CCQ3+M4FldJR2gdTCnx/WvQkes7a2PqGb
ReWEAsl+wocB6DBMd1GLbUcKb674KiLbV9YtL+Kj9ItTayGXLlqxxy5WHqUB0K2OAC7SDjKbVKFz
3OggfAXe0ax+0g5L//PofXs02UvoMVug7L7SNLDeta3qh80e3Pc6fMqfrEV3gYhS5w4iE44mzZ2I
WSqO8pUjoY5viXXCcCpItdmsw2j8QQ3bNvBJHVa/wp03OEoJd3zh3xkSC+yNM/UgHlJhxv+wmxKF
XaxS+pQM5DkL3bKb8oqot7gR78EhT5s0h2QHJXA4793KfEM95oHSjxrCwoiBmgrq4ESInfdGolg+
j1syrdYVyEqUcjJRqldCjFSnVyb5j2IuVFRD7GLhR9Kto26feOssWlr6BpF0RVxX9hiDhTYR+aww
9XrjRh6WZTHn0xcnjT+JHJ/kJjJLUAHsRBiKT4np5LpqI3UO5msJubJug/inB5RBPUIZ3Ry8XcEj
oU350faO9HGi4Vouk0K3gR7iMxqgz/w1/eQ8xu0Oqq/ATftovZDnvlBgTYP93oSQOyexsAgtXDZt
Q7FprEzOd3kmkhrNPIA0Tw4zwTNnTKI4QXVP4RR0Z/bq8jk4jExD+rI9QKalbhT4rxFSLael5bV6
7hf0svfqfoqsQb/bKrb0QjrtThQmtVj4lL238nR4GIicVUiU5DQ+W+bPoPLRZQlEcwLDnzgRxCd7
1J0b6HzKlYqiuCvTLNwWZRTQzxxT89xJImcMFuMKMc6btCIsDu3vUe6IH1EIfez2qYlX0CFUOIrg
zNlGaCNeKrfuwnz1GF0rgB5oZ9nxLRRnGoeZW8AlXDfeJrkkd+9eB+CmeFDnDDkiFSf1sbj72KU4
Ub+h7qKOJg6LiIX8WHGk3I7I0N8m6+s1zdbRiZfNkR+fK93uV1NSHegQ8GXw/KVrtGk4AvF++RHL
1JFmPe2ri3Xr3rq9sVqDsV2JfIG7ca2/W1OUw1s1K4/FSVmpjdMXU6QDfRtkpnSmFjGnIfKSwylH
D+sk2xP8TXRUkj2OXKKZdJ0YRKfohIRM7OY4O2kViZeSEzkifMQQ9+Y0HOAzgixWL9wYGOdKmC9I
kQwbCVuHXx0Km+fgbsHsxt+ggRzD1QbBymzUnLWIoxCpCJMQPxbsgSudrTQUDPU2Po636hJtrGDB
AYNvTYeFjotOtmOJjwCwmCvwFn4IV9wzq2rP5TkSg3CFHsgV907eGz+QaMjzeCXEttjzDxCmfGzq
zxhF0Rlk3LDnh2jX7kLJQteR8emHVdOAAVtBGXOjnCHaBmkNJ1NzBmCMr1C6miGng5m1vRnkZKSL
ZI7+jmWe19hE8+w0EkLfvA1vyUq/5w/tZ3WQ3xtpJdIwf0qSGdxopZ3BuKTXWRAn+SJN64h5z1se
/X3uLnV5WZBJoKE/4NZwmmXo0CF9S1/Bo35Wj6x44xPCJt2hGW7yzD+4fK/rai/zySCOAb+DDkng
YTHnXXZM99EN3vor+My8XHJdmW4NmpMfDeIGJFghG767nnhO30HkJ1fTJ80u1iNPEjIsF6NK47gd
i+qKO9xEjxVueXI9UmCUlQdGCM6y6zTdvKYliXTUs1nAYoua1A7JChcd8c4lNviynPjMEknEJ09d
vMDhsI3mylYtSOwEGroRn1mr/AdDRQhIwJJxzB/UOc9JglWpXnMVFlMeUIsiahYz8Le1QyrZERnH
8CUJk1uATtgMOxiLM+6nKYHC9pYPEqNkQghfpLfqBX4dtaJ8Drje8syHE03pNmeQNws5KzxlL+qx
WZg7nmt3J56pGNVj13AGy4Fgp/RuHQjC7mtLPefkK++heYpemodhbTwP62Kh3Wt4kCXg72VFW6ff
l5v6LQUln5/8k/WqabbCZTnJGINmIdBSjgcXlXt/o72LT/XJzR1pD9iPHwAx81l6Hp6kPa3A+BRv
ekDdb6Sm0d0OXrwXwHYpujRIOVymD+ZCLKEg5NUDGuj7+KaDGI0JLOVYuQFNfDAXw645o5c+WLiW
iB3m5viU5nZIW919pH54gAFD1B1IQswFNtWtbIPUIuflUdwVr9WD9lxysZ+DBxIFD8lTQ51apg5Q
RbaIo7xojsRmAabYdtf8gDDzMLxYJwVloDsT1jLCbIugLLQIjHGX7NPkODrhifjco895PnlQNsUD
a/OheiBpAFrlKtxDklw9o8OFFgUt1sn3K5oKziSh/KDjCa0SwAFHa/aZebEQZ6jGCP5Jyc3DJHYi
Ww8WM0kXlNoURsQgsOxvaeHfKN1zFuJFQ9YMXO4NZh2O6LVdbiLYl28pvwEHxSmXwZmvcrYLsUJQ
rlAAbuWdcXdJtMM7TAxCzffBM3iReNLYpE4J8v3jgajreToPXjHWLoLX6snYMGVxwpXMH0L8OA03
wVFep3wO8JnmgWgD4bO5TQeLYlJQ0vE7Z7yAfs3OlJpv9Vtz1rc0e0VOFd0sBHkaz6LX8d17zZ5A
pY+XbCHdxe14jzfjvTq3l3iVewvw9StzVZ1rghDKPbMT8sc6frjgreI7lnZ+Z7AW4z0613fMNggM
/XsAqprGz96/kJWmGrOK3BYsC5HNOVa7J6/5wbgTm8TFMzDtMBVxnfHuviDca9+UzE77GSfGsZ9l
7BQfNdEJYHs5g2AsRCALtoIH85KnDteztJgHI9S2EfGAdRTyBVJF/cod1x27z0nAqdrSc/WUPxII
cZmy+IZtePdPjEaYzsBwdKJj381LdqF+mtzUp34fBys478a78fvbqCDtPzIo7db6ygJykUNyZ4ra
rMmK4Kp1a+MevLRLq+CWn7Kd6n0OUBMxpl2+iSsSIp3x3d/6W2GDu2mubgWH19Y6m04P/YR7cs4v
BESzxvkTnJ7TINq0+K1hgGHt8jciMe7utX4rN9PPjl6yRXW27nyD4VZVbQ39N3cBQP95c8NGxNgD
aXBzzh7SeX+BZqheK7Q7t9oDFmK3mtO+JR/JR0mPZDUQHUtYR8aw12EFMcLPPnLMa3ufoi39N/Gq
XjF96VdXnC4NiwXq1+bsfXT8pZNyyTfurThHZ2Gd7suLdGGGSvDHW8noxVHufI2X9q35rB/7N92d
YToVF/1BnIlPMiiJ6GPkM+eXZKExg1p5R2aHUEXu8T1YQAwhrXt8npaY9ES/q4+IqqdlxmmQe/pW
L3MY/LSyG37xmPGw0PuTZ80TX0r7bEa74oG3yDN3tLpVq3JXzKsjV5aPxMJ9nW6PlQt7xVu0tIfI
xYRiQAU6MzaNIy6uXKk5JBgnOBLhR7PilpVLCJXcu/JqvI9QdAscJIR0L0LyPsM515AcDpImEzC5
NN6X/t2Ct7AyPhu+av8e0d9cKcdmHu8k8mcI+XkyCexDjJ49d1Tb83HaswjzkdacZ/c+2NtTSxgw
thhiyx9bOlFPhB0c/fmUnkJGJpxoxyT4B+vanEnesncsNvsBfSkTO/i+8k3nrpNX5dKd8xDCM8Ho
chvNuXwAVLor5vKbu7eO5ubFO8UOkOOjt7WO4RqhfmTMxgfVo8UIM729KyQ/egRFDsSxiJzgEAu8
NrfkOjwOpAQiGfh3o1z+JkCZOicm/l2mWYqE++TP9gDyJgF0aEPibXbw1I0XP6u895ZGbebROZKu
CTE6g8YU8VGwNgYW36F6BLBatuCMet+p8L5qHZt0eimScKFy/4eJcv73u/xrD+P/vknQp3++SdQN
repWJdni1GVDdND6x1zag234/3uZ6Vr9p+uZJ53UF3XVc5h5bs2TJJ+CapnlP7RklG/jLk0xpl4V
smV0f9pXuiNNBr2VZV/cSfi2AXrMW7kH6r2Kwn4e0otpu4XB5Lvfe9EDRGGSp5tuSZaDi6XRALvH
JNmkmY7vK/SOuS6zqlr3rjU2LmPGLB12QUjlTKCw8NA2NbYGYfcrktWDVptHYPLIUNiXpEVqaOt/
Xz9Z/8sX9cdH+9JsGvy4jdUQFocc1c4EgO1TNkWxOoS56DAe8qcAcltEAObJ1abCuKvRzNYGmrQZ
a4S1aOOD11L6J89kLfjFC3CCxzhEbUo9b7xp4aGj5SLjZRIuLnyjjFq+XWjshVEVbTQTTyGakrFh
twxJAnDfPcEtF6hUZgmQ8S4vdnIoOjWT/EDOXtpQ3Yn9yRKJQ2dw5rvvmUq/z30PFP25y8e5y3Iw
+o+aFMwsOkkyBSJSFh1cCk4JmebdBAPwhpvkEgTZPneijYO86XbQCRtqHZMkNvVoUk6ghPPy/qWG
yNiy0EwvkeCK8YdtH4QOaJbcgNGk0QtDdqD102+F8zZJlxArlqN79Dppk1Apmkoy7xm1GeZmjCQ7
QIzYqT7WCKQjKp6MVpnngGiSyLUT7paB9mZPbK1WYc1V5ikvIiJisuhEjMrwCNmMuc5ciyRCUjPO
/FjIQRi4ClKZTsawzDvNwc/nYDdSfVdSPMK3GYlnLVAX+5MJTO1nwnDXh2qlwvpPVYIdDqr4ZgAj
bEVePUJuF7rEgvJuQprO7YynSqouHpAhLaQ9kzsqpFnIKvyrIYkiwjMwvZEgNPkLwFV1OHA5yLlq
L2oVBZ9s50q0qmO8H5G/FKvToHIcKV9F3lbpjbco6TeNry3o11Q3iRmQ5bnXMjuJev086rXt57OJ
0ZJHdD2McgmGBbYOJygCixjhSNS7qevC15FWvdI5fs7fUNkymCTKT16k7bwanQhd4BGtsonFJKgH
FDy1fRsVx6PYCqtlbELZxo+Me0X2xFVGd0QKXn0TDAzIg5LCpTFXFjlS5qqwVn6AK5xVRqFOdwes
IogxxgIbcTXsUhmkW4XbOnhP9MtoKjwZKIHLey88W3RBaoowTOZlVs3rttn6VTiHD7oxuOqi3MKK
X+SqI1feKqC9F4393BSStSByHkjcrc6y3U2hPClGR0v+aKmfuOtKj0mouDCzqykDCXfx8GS4KjAs
/bBaTE35L53B36xXEwa8ivnky6peVTmUhj4WdxnybqEH/m+CHcrUU43Vx6f8Hw0A0ti1QK0FUIja
7q0l6pjnyk/nVnlvperZDHnklcpJWViSapH1P40WtGnJ+vouWQEsjTEYERxfAxG6ost6OfHEB9pV
A9m0PiRyp0C1RAAIVzjdauzhjHOP1TuZydDsamxryoZGl9EyaZ6Jd4QEFJ31TFUoT4dXb6/h4Y3C
+Xhg3GpKJHnY6IFQfA3mukgYVgmI8MmFHC45iZ+fHH6zB30RvgGF0/j/13DvCD+JCX7rmL98TNgv
mLUnVQv//DJBMf2hydom6E9ustXUx4YQC2ld6I6bOIAbXPjB7znnKdkppcMw4EPE2bgwjqwVM71z
EDqSAWRsFVT9b/RlaRdpDp2U0XpSL1ymbkkfrCH7VFzFsP2fW553Ezfay7Cp5hDzsa0udU5hdHSy
VbtiVmUQzguX7R2xXitf0uosIPLOrVkLZVG/B0CrswOpvCCaiufaJ5WDrYYriaKPaMoQDRaOyXwT
FmcxXEb+mmivGA1HjGuOThbsiHlZ2Yq+acg1IUsvXRuwnmgjyMVpJM4+3VYq6+LMUE3Hv9XBU01Y
8CvJoAjDUFgMe41tpr0o2tmKD6Wyp5hnxCwWJ1yH8CrgYlJl6huZrzZrfindSUysWTPu+s5EcXWX
Cc9Ul5z3TE7NPT+qYI8Yn0mp5+7WlZ3JWA59m/jA7WAiN20+KuEoULmQRsnUw4TF3K3HFBfjuUGk
TML7tWkX5q367IaF20AxWgwVWT2AH86UqWO3/Pej+/0Eo8JK0jWERBr/Fr+oK+SyECw/qKyD4sao
3TixjxsJEyJrdjowEPrh7vzLy6G3wkElclOosvLlXNbnlaImrcGRX79B/Z80LmRSU7UN+IejH45n
3+1EmjqpZUXGV8CoDePLk2AFUt11sgBF00ZFjvonvCbMAAklZKGGA4n6UvwBPv39A5oKEmPgUxbM
cSDUfx48w1IXBmMI3UPuvYPy4vwUZAsT7i3qFE19+PeXh/7025L2x8vJXxZeMe+lRhUBDytA33WG
VdUAwyg17So+6+pSeYhGlIwy2bs508oe1SUJXMZDEr4O1iEODyLySs1jjKHQV5Q3HYY0l6SYwiBq
T0DxQfgb53Tfy+1km4zMmLKRS0k/aLiaDLZHupSePgk8DbzRvyxNmAOnsl35mCHOUaxfXuxxPhRp
Z0iIvKHbFZg2GWXkEajtFPtoV8/S6jWVUruvyUKP2Q3Odeot2105iXkqQbMN5BuTKMdWXc1uyk8J
XW2gPGp9sQqjq9fkFOcqU6aPPN3qEClQncTefqDKMa6RqtsNm3Y/3Az3UDPDZHYJyOLZtw6tgFAh
6J2spO5jA3W7a0U6Rd49B/FzoDshQ18kIqp+1bNlDP4oJw2UC1TgslboHz5GprZQfXcviYXdNqFT
wb/28Frppb4WTW+NbG+naL+89s3HXRUxB+tSO4mMRYCJvgX/YxLiMUSORRu7JVG7rtYuCE0vSZYC
VT+pH1gdC3tMrhl70HTpNMCIaX1KraNY7SqwOKcAeUBE1FCZv7QxNaxAHr3bzEVOtmOgcYwjmjA5
Dq2+BLA3T0saceZTQFEfCsv4YxghqgrIKUrOq+LLyIdQXQMgBAHlMXPZ/sMc9PlgFQc374662IMj
7FZZku3caOe+5OO7VjyLAFd97PwYZ7v3xH9IG5rcwcWCw9M6OZNCuqq1ZKcS6gO0nUWwzOiVitlr
6vczjAhZ9OgyTck0xfaLGuRWxgnYvKb5J3MfJbpY4s7jR+rZzgxiJ1SfKsQ/gGixMphPSrxqmL54
HJODmlHCKhp2UkR7KELiiNO6WIvNJqicLn9VfWtOiSvU3kIkEbCeK0Jul7jMS9TH2raQd+ybs9w/
ZWHjlEO4VHlszWYpRWz9OuJnoFHoKFXxIIooznw6dPJSp++RPg0cc31CfCLGevHwPhi3UYU10Xr7
QpcOHjOdMrnq4El+lcm5qld+d9GbZVYcW5X6zniMqlch+/T9u1a+l4037wtgtIi46JAOOSeqmBCd
pcu8uH3sDPz5kAXI0IKekVsM+kQEVWDbIKx75VFXllYAfIjQoPRXSuyx+TANrzWseWBrvV+yddNw
zbYGMxsqjEsvPwE8UodzSkp5s6/GFTMHrRbtvFoL9V4fbZWuTbUz0cIEnyGHHJGMobpd/XspM79p
IKewU8sgcARVlEzwxp8LZy1A0+igc277mmwGiKaYnuZSkb2klMCB5i0wBjnSopSYGFfvkwpQ1oQt
5ZeC/WdqcEjpiYy8nkoF3IaeQA+1HItapWJ6HKkxo5SBYKtZX+UIiFalGNlW0YlIvmqGL9aaMVme
UeVFN00DmGc9NlX4JAzK2rf0JcoCWqpYID2Hr9pWFMx56dtU3KCDHNjPMUSm6rn8XbSREp7hMDI4
cpecZFI52+tFcyjybFdY71XHFDpxJL6wTufsSXafVwkL+IzkpnSCd6qgIQeTyLGabA5oz7x2aljT
C6+mAWl9Sqynf197fdqU/jwxmtB9aF9YMBzFb8f3QW7HopN18hrKeS/Pkme1wvpqNz5Fxd6NHb+D
keewVVgv1m1cN+/Wi/tc3Al06gQ4RPPEXEJxKL0Z1fcmdfxF8JT+YrLTwUeQZ9lLvarPyYZhxxHA
NX4A2gK9uuCTm5/NXbpZjwzhp0AIiwrg/WqitMK4qc4yp70322ICLX38+xOr0930/RObyBgAJVoo
0/+82zSx9OWWXI6jiplHKFfSWJBSjQ/aJ1yeQZ4RvUo0RMMBZAF0LVycZXlsaR6IReqQHBKSIaZx
hDfp6qU9QOvuo6ipWhn3ec1TVRxptwmoCS2BMGzpPR/RWVVviYaEsiSq5bVOr6ORLen+QLQKVGPV
dOAiMl4leYnoRBvF+78/sTSdBP71ib8c9ATF6gNhrEKyG9nrYWGHj1Vz1FKnYv6vjHagPas4A5Of
Gkm/T5BfXlhHySWKZFhqaB6/PNhW2yq1YkbFQb9o53DnPQu7/iF+idFsEYv7nP3CFnLI181hXEeA
mMY10/VtvsgXqUQPYdtc+muydHfuk/vEZNB9EB/oOez1tbKq+QPS45EoCFt1aS3Q2i2KQ7NhoSgm
lQdY/X4bbYKNcA1WyNYWpsNQ/YBbah1tErrGGmnT0lHhfiMRnJRl2AjDHO/gUtmgYMhnjF1WnHeo
YKYQ5tExl/FaQ8vBmWJOJ3pNzuJSXQf7kKlzjATNW+lLmqaIHow5rtKYDY01e06QFG4PAna3rEiE
XRMoaGe0uqe4eEYq2wQmGkheaz0lTFOKEQ+fbMlAPwhrVl+n3TSIz4ipq5fQ1QImDskMpMlJXIc3
Hf1ks/M+zZdhFx8y/iMirzHlRCx6yVpB9Zfa1Qrk77Kfd2u6duQMEuS96DdIEh9KwtkP0lzlvRiv
6qEiIZzQohWawu3P3M3vAmp8YxQZCKh1vAFfe6WCVmVDIrTaoWaamq86ZMPwUCL6QSDOhnapIH3+
9z3/Xcj55yt+ueUDMW5TknSbA+aWcSegRkiWsD1C6Yei5i+KUV5Ios4QJW51NrI/V5PKyILBDJFh
9Vh9YPz5cwtxK7cS4WjBwpd3NdYkqEeU1OYiAL780RBEjsRJ2pADGsG6w9CHurHajeaTgRQq5NQe
FT+Z1P9SD5k6+i3OnaIlYnv58j6DNuHbaT1zC3XSazIAez6znwWdKuHZx6iazCt6Z7SJiv7531+F
+b1D9OdLf/kutL6zvLSV80P7UWw7nGEKchsOtchIQBKcha35lr/4a052n+q+J5IXvqMjnqyjdUZ0
PMk6g0O5jlbJxrdRiyMu8RfqZz9jeMNgmXTKmfc+8ZjiRbKs7v3VmMtrb+MfQ3rKQHCjvX9TcHJ2
Ng0JQEMVrnuofiiXAAi9hHNpHh+i1+447Nq5QYzScGbIx/wOIazV2cX131fj94X+uiZqwDjI3YEi
+w1WUNehMDRtpx3IJOldAId3M73WzA7bT2LxJrikSB/CYyMYoxspkj+8/F/2AtD5//vyX+piovwU
rTAC5GfovU3H43CFScGYB8i7IHrJSxHZgfjDq/6lL8UtwCf+H1A0VrA/n5KutqyhzUPzgD/CqiY0
mKug/loFxrbGUlAsogZpuLKJzb1LHGuzGP0VXjeUv8Tk+tRfxbyUHkz3LOqYsg4BnZ56b3lLtjGa
FmN1LsqLka1NfdcE22E4lOIyxelL3JP7ULTbNn4YR3r3x6jeVOpj2TsFUzhxSfsuQRaT0cdzOM60
JM1Gq7yf5qJ5tqVB00dbiELUPTosUeuHq/IdGEckCVpKiATQ4gwOYH9eFfT5iR7EoXbAq/ccVDuB
0HiELtDdvL3arULsNsDkUsXWyqU4IKCKnAKRFhgcrb12w77St43mgNI3QGbF6kqgVIz6F93g8Wn3
koWtcpq+h2cvppg7Cugmchnz7ptc76V0o1AQqiuOOTWT7hHsiChQ9s098jamPj9uSByfjBEtAYPe
phnPo7nMAESVXGJpnuFSocWuobml3zdiECIvswD0Z7zK4yIRF6WxixFXwV21SXOk5hd2MZHqCFxV
mxH/v+/rvzRDuJTEfoHcBuv8NfGpjCUrMtRKP4zhzs1+jT2CzS0zQEtDI/uDIeh7nijfG6k+k4eD
NGr2sz+/NyPrmzrWBv3APalEol0a2I8gm2Gb2jSyvooAQnEzN4UwC1QgYVJ41Md8lWuoZAhAFoh3
l2MOnTWG2n1Ntq3y1pYR3YuPMGZ/p5toNLgNvXvRP2rV67+v1Hc/9/TuacIZ3HYsBda0df53Phpm
Q+D5ubU1GCRFBlN7xhYREEpFfmfeQX7EKPhbd8zOP7zw3/bk/77w9B3+54WFoDB8FT/mITSXQ3tJ
U+onnPZbMnJ4+HgEW8uRgrVrbaxfRByIxsZUVqTC/j+8DTDIONotTqTyV9aOkhQud4uoHeL8tRS3
yrhIxWUS0M2mFj/2w74TPoJpPMSm4TXyrDaWunI0um1Z/ICy/n2jfN0L6IgqjE1owPKW/rwiGnEO
btFL7rQsVuOROjQqdpjrfUIJ0gveyTSey9JjI9mSMcfcXio/tCz/UgsB3PjfN/BlXS7cPkirYjC3
LTzCVjyFtKX+fbl/T1b+9Rm/PCxy0pZdjnzywPwNdbKyiBi2rrA/HQESLumnL4k7yBD8cnpSQBM9
A83KHoMtUyThhsS1uz9VF2S5xd1dI2/07uWtD/EUtfPiU9iM711ryw7ajrO8u5oz41m6yNsc3uum
uw5bNnABkDzSNcUWF8bSRYejPU8eI2JdEefiPCKF2Jv4YWB3/v3J5b+de1BkiLg5aEEzdfrz2xV8
rSbhwjUOGSo7c2nVywIrD5YgEEWo5Di8GA5hx0L9FDerUdmHv7JqYyARCXdJuu+I2YN3Vf9QlH0H
HPP4g7niJCjrcOe/2nQTL9b1Pk2MgzisKf+Meik9mYhueUf5JdMeZETkGtrV5WgcCnkeSJCcHFn+
idk0nTe/3ha4fKbEFXo/5u+98T+LQTIkRRQGDW8jdqzhQL/cgiMVLSskflwoRkQofkrbI2wo/4m2
9beX1iVLUunUf89KiOuUjaQUzW2WbMdmIyXsctRC8qlILlnn/fAAfPdrTxf8Py/35fg71Kku1lU5
HrSZOO/XhCKfPU6o5DHYBUFvTOEeS2x3yM1/WHDl6Sd/u8aIgkw8gAAgjC+vbEiWVRlugM/XpImv
0XPpywVUIg3RpNIYi7LOYS7uM0LaGc6mBsPtWabbpsuUjbPvuxiJ8DmvShExnUXbmS5b1GDY9FvY
BWX0w8L8ty2cEJFpWkNQn/htdhl0RCJXbXhsQVqmKK81oqauBslg4ebHYdTfHwOWXYNwbewsv+u6
/9x/usC5S5UM/eCq26J68FRQsstsZADPnMFui3PSnorqGJZkmu8kmv0BbIZVqv0wxvmesw0uSGQf
ovWJngjz/J+LxKAUfVv6WXMg44tpqq1uEpZGGcHwEwlAo2Brqxy8DAKi1/QWL4AL3fxjcBFfTYfW
QH/SnX5jnaSTu1rmq8JR9uKxcYD1Lar1eNEX8SEEpxFehM+J01Z/1AsVSa9665xu8R5ulFm+g/gp
ocp155/SWTmj65kJS+UXIOFFBWO6xPvWXIUJ4/vv5fH3QvPl7iR6lAAHlgG+cOvLJzcLsTdSRESH
ERUdqCyS/8CIhwBJVjH2PzQffrBAw9UUl0GjzV+/taSsF+L0hZDa01cPQfjSBMvYRR5BjMElYEyb
nEafRFdav9FrQwpfL78IqDGtbeoxzE9/eLb/trnBFSJMUZMsQCtfsyiqzA+asa+zg7o3T6odzFYL
c245ynnCGS/8JQl2ZEQtMau/m0taXCttVdzN1wDXLLvPRlohDF32LLHbfvt/ODvP3rbVLFr/IgLs
5SuLqN5suX0h7NgWq9jE+uvvw1zgTuIjRMDFwZzJOJmIIl++Ze+1niV/mq/FikqqsdHd7FR9wO9j
nVP8UPCifU0iLfYutNfXL3nFnRoF1JPDfOvTpKNnPucRlTvC6Ol0+lOyrwlMs3KVO0/txh4O87Js
kAwuWRT1fmwY6IPBbSaFbZtHzwYOm2bHbNFmD1L0+e/hce+Dfo6OOhiNoRHMVda9X8olaeNldDSG
5d3onBvTzl/f6MckKYypqTZDTMVN9bCclJpGa/M4jFsOyc7dtq12Y07mNddVkzuowfmfeiF/zDtK
eSnC4mwZ2wql/7Vm47mr6g39HU31qis7Xl8ghDI3VyIhaL022Z4s6NSCNdfAUtGVSoNTn8xEelfU
Ok1agZA+igPExnIy5CdL1fA1/dGiYxFvDUK/xFcZEPfIcXqXX+fAfaMWtPC4P0tH6FVpuxOUbWrh
x5vRybiOO+H6zgI8XHZmwnFU22Ivd67Vnb3RrUPIxJ5QqUlpFAZ+vjhaEiVyKV7DNUq8tN8btEDC
YakgNmmi914F3KZCp1ble597Y0/21+f+GL/1MF66a26EOxmblYRybji/VNYbvXoFSdWwsxAjyZJb
YUCI70z1t0pwf332jyFdX6skLrXCRDrvtJIbwXQGiA2ypNmw1adAUXdEfbrnO9uAWxUndp/oLiT+
hczjx3c2rKKySqQgK9HYtuoRqWbWKtxnROeawsjCgLm9KociRLSPUKvU75yX/0vQYo378wJ+fPG4
SNWzJY/VVjzQ6fAxKELHoPTeB0zT8+y9eJzC0PuFUfrCVjtihwPKeHmGo72bvCW0spWlRvSMR64o
4QTXTXvCPfAwbiqf7MnAozl+71ndmn5oWRALOFWtjN/q3z9e0y4ucomcIWNrSfSIDtTq2BXwuKz0
IGVzlh+NxoTqQS9X41mKmt30DJ1e9b3rmG7Nz0USYTfHdeq2nFh/TBeXrJT0SpPMLfUys6G04Zyt
taKcEtPrGo/XWrx6586P1ZUOP0GYR9WdAvdvAM1/rmDS0SDbUabayt8TVtzXTRZbRBhTmahs9Jbl
U7IVvQkuNJn1cGZeP1DUSltxlyzC45jvFZIOvg1H2RYeHsvXzpVnp2ZueuZRehAP/QyMAgZAglDd
+gP1hrKPniuyxO+sVLcmWgNE0jTT/iaz/n3dVlkoZpeM5iptLQQtu656i8JiTlXn3pxy6xkZIhEp
UxzmxMj7+5Paso3OBLCZWw3Iw7iDkTfEVx/LXR3vReNJa05DfNJ/sY21MNkzBTkqbeZ/L5c3X3ID
5b8GTFvnv348pkpnvA61xkUYC86VY+MlqLmseRk9FcoCcnyirM/JsZdWF+HOnf4dbPFziBiSQXDY
tJ0m7+3vG3Du8kgKcnZBJAfn38RLzeql9KLh7KOdPdedeiO80yHFbitdUTX7YeGa7rDX1/mjuK6p
HLJZVakQijOAR5OhpzoptIUng8tAR+oeTcG49XKjM2B0yDKyjd/z1R8vN8GlUtAM5ZUTGVY4Z3Aa
h5hSaLux89J4qg9Wwvm+sIvif3EfbXDHO8Z+9oTZ4zHZ9u5lX9ow8+GboO1Zhi4cb4eaa2z/GrcU
Q1Eg0rNbqrva1YFC9E6/JIEYDQuwk3KNyW4hzjQYJ+XiREIwKSoYRe3UObBlu5dAfnOhZfqaviXR
OTDM/342kiJmUlTx+mI8DiaXNiWPJbahO3P8/+3l/mcQsJWnlmWZkEl/VDsktZEiq0L5r2CCxrJg
02tunkw/miHKupL+FToIb8XQ0Qjx+R5genyCBqDhJTyqCCuBuRAIsIUfsdavbvQGJ3nRIYEhfeJN
pyssI/2xBdATqM3IMXDCT+s5wqL0HELOI5aBjppgS/HkXAfIubKOWvmc+MAEtef0MXVrlE3nOU2X
Rd06F+JDcPdUTmf43cvopRtx3qyzV8DXUw7Pa/YAILVH6QJiQPVlBGndRmnYU+fNvIncwTU4HeHM
9sQXIsPeLu8d2xiUDS6HETt4KV+V8yIjgpPwcGTqbPahQ0BbniFaF320z1sMxbpXrONNv+u350eV
/uDR6rzwZJCmcjCUO8eUWwQrk1P1/x7OjzeUtoxs1Z1ZbjFg+NfH617cXD87+ubJEbX8PMPBW79M
BJR0p3r9g/jeL6qdMe82yRsThkurwccq6LJDPnTbgrg4nrGt2sfI/uiwcR5YjjKc0QENfERos2Tz
Gh/BPzuSyzNMdwlUWs71z/oiWLdL3cWhh0j9Q3wt5uJDti7Xx5aHhb1j8YCWmtt4XrfzMwnxqOHo
wVdeNf8F4Jd4EGCnu7XgY3dNwDORmbizXPRCfvhIaPUKs5gTb741sGmQ9ZWl8l4sMe2W9gkF4YwK
BqaKh8uyWyxhlexQaTkxMIR0I68kAos/2q8xIajd0z/SL2KH1SNAEIx/M/XAfmk4Xl0Qc87qkOxw
ra4xYbMFd9pXSIC/xhf1kIB/oYwYesY7fzO2Wf1wPaVLwBKr9us8i++8cf/Ne2BXRaIfPV2isAmK
tP5+s5NYbmJFGqptt8QSZ73IHoQ/DpjZJM4uspmKrMauPkkWh8S+BgT9fv7MH4un5gUY7j5/1cHD
PDZ7uIv4bMg2AQABLlK4w1SSb62OU36CwXFHo9DyY3UMtKRT0P4OW3mTM4d+s4MA66PRAM7smQVl
6uPs4RCHcEmZJ3UIl5mN3oUHZCykO7upGy6A6Zb971p+3LIhb+JutDp922ofWlq7WXwosnUiLy4y
og/IPy0NxBqBZL0TlTezf8vLVX3RDkKB+F08VH0GNEaeXQZgACPxAA1eAExDfdzYcVDauSLSFgOv
maTOIOErhElrobaL84Wk0vUfSYmQgVwV7SyUaq/rCogfZ0+vgJXirrlQ+0TiaJjEBUm49uGiI5U1
6tQJNHq0dTujnePk15dQ3JVa6BTXeyqBWwvjH/fnZwbCuem0WlQz1CQgoPK3Hos8zcLzqb53JLi5
XWG3MJX6lOkM+GNZksu+TMBXZ+uLASQyQEI67SbjXXnCKpA9ivW8RbMtTioK7ETWvbPYrUP/nx//
Y7ESpMEKrkGcrelES62vA8LKnyPrJHZPQnq8szW7pThjc/S/L/tj9g30rI2bwsK7Z5M8R+IHqkLq
P70rOtBcYEZY/FyEF0gSFf98PKI18z4kG7raxf2YtstnCP65Q0XMEXhjsGbwnwlHEfE7v0hOgVYl
OWwvQMngubZft8/7x9r5yJ3j1X711tMUKs4Gd/pTqG3XAGqmmhHBeCRJMF+PDr5c+5S434ETOO78
O7SdZWy/F85D4BxW8A7dz8F2ZPsk2g/fkDRtVmH75YDGqNgyZfIDTgdQqWcvq9P29f0BRgCXMdhP
d27ldKd+bjJMhaqBxJZm2rz9PedFZ4QkjXZptkU/y8d5mfvm2VEBMot+FXgKVQ74iShFtTvb65vj
RTGnk+DUsP8tcfljx6gO6lnR2qlsoK+6fEpVuxqzOHgw2F1E977kzRlT5bAOdZKlXP0xY17KRtOz
c5KtVdEvJrHvpbZH3T9LT2W3ERADN76STn1aaPz8+zKx5v1/32j95hcGlqzRKtLoHfw4TuRDM3SV
FFGcjbFliaMrFtSKB3Du2Yp+MTniII9BnKCDTCQ/arCz4Amo8se6+riMe+myC3/XbxOxdhNZQigJ
vmPRXF8iYy6huVDTo8gEmgKLEXpHiyXXQtBdeu15hZ2TX6BOF8RNIR/a4PncP1PDUgyHqpakbVSQ
+grMDU9nWwh2rR+JaAvhch3oHsv8HQQxld5QHcTWF8x1FRyDcEflXqIsnFZv5/MrmpO7qoBbzVw6
LQCyqO9xuvgJFTZbTog1lVOck/447mNhM5wPMamZ0kJOjzwrMd/RVjMtXxEXRYF/dvbvh/ZfXOq0
IyBFmsY2eGD24H+/HedSMXKmy2B1RoOck1wW5O+Jsu0h+9TmU0uUQzDTaZfiqOod/YLOQ7uX4SDd
OnZP9QpJIo9cY/T+fQ2W0PWFdGlMqGwPCelg4nLIfUXIKFK+086xYhRcOD7bdCGv4VaP64s+4XxC
9869uKFzMqg6Eb1CjZUm44+XSMvPsiEQ6LTlWdPpZJDSUmprt0imgSTpKwondNfvfKp4a4IinJoF
zUAR+J91rTGFQhOyq7HtcWnDOGIUlL1LSUDL5xVKt8TV0jUzyJlTMFlW5kBGWtnbpRnOdJnp3piu
9kXPTxXnj775DgtoesGnGhzTBjSpU1UzI1kSXdKPjvXFrvXcOlgcEnODQsmARUECYebJqgtriDyf
Ob45XhoqjNKw6In/sZYUdydzyRU/mXcpZ6bk4ceW412RPNXNXrsceV/S4mQ1iwIPMUrtI/euQfCq
z7pxAk1FIBcK8pDw+NgKANXSNZHI5/E8Dd4MwdcoJ4dzI1oJEBPgN7arVLdsLTjqLesYlSLO3dd8
Ta3q2i/F6+psLrWCbRXfAZb7nXn75j7jz+fxY6HXy4F9qdoHWy5TLH8pxgal2DlcypeZglfw+gIh
mzlCIN0guPPZyvS6/Vys/vzsH8u+eR7NLDXHYCsW28DPAS9lwqT0yNMlg6C9wjmccyfV1yJ6FsUn
3k31oxa/y2CZZa88pmt71DlLpj7KM24X/UmJBHiIdzUU/XgtvtWwsOR7Q/jWC2xxpmCjTC+WF/nv
F1gPjMoSiwtI0+Sh5yJkLAD+hcMEeXIlJjPBLsRNVG0wOCbJEZGOggvzHtBi0s7+9+4R+8Daw/aQ
Brb14zrK1tR6Q4rrrSahE0WmXZZO8q7shFWw6TzRQ4S2qSdEGQwxagDBJ1Li0W4X17W2U37l3wWx
s9Gqw5UQHTn5ryOIizbgZHb3v6THagfuBgHqcfBYurY1CIPXen51OYQ7yeHDeLksBq/a6w4laU/f
hw8teKuvhOjOXX6gt/dwXWQ6Yju3fB++63eoYZivZxoqHmekFPBIA3cCwjr5lmrx/vJZv69SR32m
eZk4sR/64QKNK1A+48WYSbILQWzZbASbv8twxc4Fy3sevUImcd0DVbAxdhw2z1u690yZjvJCDBi8
wHWxNnbji6zNlBdtp9nfuCYOEHGc9lewSVFwcL5Fa7e+8iO4eRx4xz0dpWVCpPtUAsCC5urLaA5k
0KuPQNf6T2iLHxMBTAB1gH1vVT0ET9K8JhqSwgBvKjKFeiWsx514UGziDHTv6l4WwoO67J6arXji
nlozLImrCS62ik70j7Yw+E7XVbhrV9KW2J4PIjTJMAhcRD0CRYXal8kBmKh4TvtsHLMNRGuX1tMb
ZFV91zvqwjpKH+1cV2zVNbYRTD9zAZgFlCuT5j7fgJjffknzmCDD3hleAOLPcfATjb0cHztf+SBG
fW0+4Et5+pr20MpKhHL2lvulX7718/GZ83GGIuhIXWNtrAhudo8Tshgzt8PR76AMtoRvxdvTVHYw
SF33cDx+YV2WVuel+mq+Zl8Q+oBkU9/kzGIYsPngsiHBnINGetZiuruPJTt6CRtB8dCBsyseYtc6
Eg2oHcejvtAX6mP5osL6OITvoFl2VTNLYdJTFORY6uoP8qLwWEgojChHy0t3mMqit8xH3Rw+ZNRK
fZKiKWDsreN0FjB8LB0OKugrdpxGe+7nuHV4Rc5foN5YkjgpPFbehcokoMcH7uOSPD10ojMicJaE
yQ2sM2QOQ1QCI+Xr+/RDqBya0T53NVrGD9aW94ynBZow98MHVrnII8LxVe6XTO9g6vJNjx9Gcqp+
DfbE1ODqQkUov5K3cokykqDtkgd8/eCG6VD46Xq6tL1KQHcg+p1kTQtWd/XXAnok+m00KPAv4JP7
Ig6O4JG/eEQLfvaEbbZJTjGq78kF5nxExw9lfpzkEC3c6XrTz7ku2uyHeGdSeBKcaDlsoP56kCp3
ZWRn62GvHdXP+kXccRKcCrKo0um9N47+cLWNLRtOgKYTHNiyHNQWpKeKEWWq3rtsyzXk2M4ljZD6
bkAMt3boD8/KMtzqO/Pq6AEEEVtctHCG5oVha566a+EPRQvj0H+n7wGYMrda4V2dIUxX2/nlQyDl
Oz+ZpIKcsAzsRNPr4Zhmh9JnkUQsMDEVtSPy0aPCy/TrmLpAvV5ELzhQ+ITkx+Ooniti2AiSbXk0
L8GaX1AQ7dExAuzDcLmnGFH/UlIXJO97fExe45W86uwnpE9eeso/5C0N5uwZWu8DgEW7oDQGzO1Q
PncfF4BtTvKauwWhq/KUOnv6xs3gGi4FztI7SU+aQ9rf5sJMM+AP1b4xLi4w2vvf9eIZVNykuxc2
7Tcp0L96m5GE2cpG1YBZdas+qMlMO1AkZ1x+C2/KIVl3e9yPBlJn6gLbelbMmStAXDvdbJiZL9pS
3/3Klv18ijxvHl8tR3gbnZN5vM5yovRqT1nIs3wv+MHuFe7wzpx1lBmNwS4fC/SFrwFD4OoVNjbl
17Wvkh3EqMgWakO/MZvSIB7J8PFDu1ywWcLn5dQe+Nh3kPVzCobb/XO97p+aBdMYpXt9BlRso28p
F88QH24snvz8shRX0ldEdXI4cpZxZbDlUBf9iSwOEepVWKQHmEC4GxryypOHlPzrYVm4D5InrieM
XurRp3e0XcKNRzdtTwC+T4jFD7icoKEXjuWS6PmicItDe6vbr+Lz9TSZfM5wMnfTR6Lv+UJGcznw
/ecozJx4TQRBsQ4fs2M2r53oDXV8yds7kQCFx/CLsrewD44R5KoAiLX2IDzUYA3m44zEUjCmi855
y95Ii3DiT8t+MuDzZVTryBubmUfUKB+pL8yGVb2Sj4KLs8CXNw33Lpt9k27N9yeD5pmUHxzq9lMI
kf6TpNeFaH9y3Jup/iffurb5otM9AlJIzdVWHHmNoBpa2Hdmjy/Sr2JdPmkseghIf5l+CwYXrbq2
OJMRjYwz9E/UXnO3s/stajUftJ0+B/hHhZj75DW2vvnEAUKeANV8ULrg6xjBQNs8aUGoqZ+42LXQ
vp8YRG7z3roHkG1HAC+voNEea5BtMOqm28+t7+Zoq8CN7XlyuLkoFTv6rHBw2AM69qcPnJeL3P1+
at3hiSIXwi5SHSOX0+n8SnoBWZl28Ay0sCfneArNnpv1Yi3hOu8Y5lggFxrvEoY9Ao6xibnkFj0w
OCALgjfUn+eQxrctzhVAy4wNbfdJfvXsgtVLZgT3PZA+BsJ5R5jxd2E/Q6bZtpSIsNHPAPEy2hVf
6twvZhYv8hJf2ZwXUxkJT9I+nXdQMGOPYA9bokHGw9+YIa/Aof7st4DfedNJsfXokqUOPedZ4X5e
fWKUMLxNj5cZAbSY5Oq+ono0Aultce55gls3sYt3Ar1ga2G5AtuS6f1gL+z2a2192dVv53ntt7t8
Wz8dvtUV76AjMK6Th9i/ODGs+g6I23e2gpQ5x3ZN5oOTPOClc0CvAc5Zxg51IU/ZK3bwpsOq7n+x
bwKShZ9v9sIn4XVrGSHYFrih55duQcELRxI9noKI9SlNJrevnxzE2gUKVMCVuv+i8C50c4wSvOvm
iWQnSvzF4TKRFTPomZPgije2g6Ayo8O7r3kb3JhFeEJotl+MLjveq04xK6cx36zoCqVOsYbFthEW
n4OT0ZMx3GX2mc4n6XK8TL1pXrFoiP2eRr6KU3sAJUGVbUl4pj7zKnt5Gt9jBgBUrpQZF6akA6XP
Xj6cyPpwPif515zfi2Zb5BELc5/5HVRZJ1rEaJ9hJC6zHVBDfBu6YaPxNB6RwMqQ7aq1Wdnpwtww
7+wJ7ZoXy+yhW5GsvE/4TkCkjiFxDGdn/IrfFOd08fXfUxlzYuTKq2lSUuc1V5/tmIy+Erewf0Wb
XwD5HmgGupJDEKMt/kIR4F59yB9cAccLRqrm0nADKr2+rCn08B2m2ROWF/7I7xh6JiFX7sT0HKgZ
1Cv8Y57GtASK2JF96aVasE/vwQe/gCn9SjfxUnDrFfTGN8illssHdSI4QoE0XBMEIGPF2ss8zwRv
y6O+JffbYWqzxefLwXK1hpGt7doXjJe7Q0UBQ1/2LsQ8DiG4VvU3xt5aWDRzNuPMJ280h1zOEgsR
xCnMFv6B7fNlEea6oc/4MbJ0sHn7LQsEjUsT6gwRw2aS6SljBc7AbPGqLL6LJV8aTbvXOGe+VgCR
a96+xJH9VPnIIk/WXFrUS9qlh9P0taHT+MruaQCXO4e0Sgdbf5tWBVDQTv6BPLecZtsWbmTqMw0A
5Pi8U+q4USE0ZeTjpKqikBH/236qo6JKriSJXZcqiK/C/EoupWdGRI/pwTI//7KgSGfKU91i68iW
Hd1n0XLq6iEqxlMtgu+JX+5c080zo0ZpWESOqUj6jxP3QISP2IiRsc6qI4QENfPT6kCIMwd+BTdX
xzydLqGxAO89AynJ7mUFSrekTiYYg/93BT9KcBAGWv0iZMoKQkkQV3YoXhaKKcy1pNpMvQY55FVU
DyFAtmt8nhWa+ShmnFqC7+yKsIeiaZZLsOlipH164qil8tl1j2dy74gSN8vH0YgcU8VMKoefwhBt
1LO+iLVicU6EVQ9UPUYwHAFUUc7fZpXCi5NOar+h8QVoSFhnDWlXSsfBoXQhQlZyBE1dWo5aiIII
UVrZ0pSiKRHqqC0/o2IN5MZRYyj3VFbD4UMtaXS5aDHH7qnVTl3UP0nj1/QhiVhtS6OalQnsZPp7
adD6TRP41/w7tPbtSGOeTvDENBDNt+EKBADcR5RYS2mkbYFcRqM02qa9P/AFB6r4V7+9GLbUmOz+
AVzL0KFD47VrQmybnS0Ji6jK54HEhefwmOqPtN/mHKkvFrBztVhFoOs0o3QT63DmzxMKFZo0+75k
Q/sVFUilZIkAAqVbJhfCZpHO9tY+IqJx+lHdogyZ/P7GyP+x8Oom2hQmmxMmJmMAscPIsvq9dBb3
sAElCCwhXb0xTl+0mBqWSquGihbxdli4aBGLxpzuwb365s3XTzMw1kuEZCLN+rtMY13TTq3yC0Lc
FLqXP8prCBgIf4R6PqRb1XpqigPjPcMBfj5Q6xTCedaxQOnW/9eV6Kigp8IzTo7ppfyjNyKMXRsF
YalvwalfL7AeV6gB5G4RtBsx5Mweufg4qCt2ypxCVo8Go35omn0I8/duBfxG1ZdGG0hOnfw5hUbR
39cCRfMqx1U5buHhLT7w+nPu0JzvEBHPv6eaW95Nc/IZklSLiUb/XXj841unbWTkWZNwil/rS/yO
q/Ou5pzF3jR6Eg/pol1EWxRQ1Wv/GO+jt+SYfxU7gW3rZac8kymwTw6I+qu9Mtdfg89gX7v5QgZ6
3h/lPdZwqMcX9gGA4D2dqPXNZdnQwieb4UVasrA/1o/KEsIzQqt85Rp7Y22tL97llO2u5AtsW7yu
bP2sRxAV//7et+r70Lt+txgkZrmfvh1DL+KiyTIdpgnnMXe8Ti0bWZ6JBDzoy6oEVUNFELZKvcA8
S+W9LefdPVHif8OGKez/cRXmj+JgVQ1mXpl5uVWYVURB9rK+pdYOda4TDtjbCV0L9Xmmw9GxoNiV
5lG5xn6WhV/DeF2mI30PhZo0HKFmCBeZNt67TTc66dCuWIM01ZTpcf9YiUY9Myz9ag5r6YyNy45J
Tx08ViIqqEQ5UQCxjhUEcKEjlMZWYMK1GzlYF+q9l/NGNfev6/gxTcTX0urPMitinXlx6wjDOIvS
0DEpPV4VgHwcxY7B+V2mhkaSbnTIBtPTdWQ33eHOwLlRDf/rSn5ME9fsMmTS2IGTonx7nnNoO6Yr
oP7uFuvdynj8//o4mmBoy0XEMT9GiCB2St2MAhjdyj737rQJEJfppOpRbUHC9u0n5DzAWeDmj3dJ
x7dmZ3PiL06yWRK6fwhNhK61jLwKQh6/18TpnnwmU/hKU4vUPKJgQrcQdyYHAKjVl5zI0w4yc70Z
Vcm7Jpyqi34rjeiy4XRNvd9MI0m0PIWwKxV5pxZn/9p9B0/GuOpSCsXGk2mBqeLgkUhUHClUCcws
+XcdfyjscuqOw1u7NGBsyqB2+sCN1Iy/EPktTdgSQS+/KXxpTN9GRS7cCAwByVSUXPCechKXLd9S
Ij/KWAnjnINvWYyryhRcIalWVVNtakQrykCLmK+mkav97yd5q41CzKlligrqUh3C3t9zemXqRjMm
AwPnBPPsPYOhapfgQ6aUnfKYL2OKwKiND1PwoUsMkhdYoE3yPY59+CjNGvC9zmY/pnrFnuPz31d3
y0f259UZP4QsVZdKqYhQYUs/B4dG1TH1PozqwqQ/0c9woIMcoLmVtUhAPXp0kuoyHZ7VOw177dbK
Z0lIL1mOZLZl04T0x3qk9r0pnCWpXzeiH8A+qFHtcdxUENtdwczLHEMurg43JvBFvfTqbCtd2LKd
n5EN2paZkTh5KnUHeWVt2QkhrlPiAjmMTF7qahwecRc6xCQBua1AUrqX8ivqfPqPebLLupc8QhkV
Ui9XH/tGZrPtvDKvVePbUFDLVOGvEX75wb/5+v9+ALf0ZbDDNAUvCWME7OnfXzyMpLE6mwkdjfjt
yuGRDCkORONXzwlIIy4SbeD1OAy9D4SfdqUaLQRysuIHNCJ0rohJABUzfeexIaJruj7r7l7thqDj
r0v8MQknCd4MyGnjNBfRT9Ob9VCsQih61/eynnG5ZFAZSCiCaJ3BFWuIM7ncOxpp0/z6oxv510VM
v//HACmtthQt1GqrsyYuLrUX5+8GTaSa56lefomaLdRMkK1lT0TuSMuccsAweAGMcT3//nmea4dK
qI4BsTppiLJioQYPEeccrRR2Vmo6ZtZtawQfjhnKy0a6PjUC3l71smgqGEwTtY3MILZty1HuN3UV
vplZv691tELjSNsk8PIgPqhxuykzqEu0s0PiK7hEuAS1vJVAX1tg4AqgJXptT6QC62SAL2g0j3iy
Z2Hkmtpq1pr0dFGXRul8FNahCFIF/QlnlgzTiTGmc7ErHZ1KsHGKi7MnKorbjESmaIpbXclmDx9H
5Uw0E3s3aHyqOc5M4yii8KupqFTMno2VzgbwbUN4LLIK/8e2qsxFnaLBNNGWWsm2SZvP9rpJCUmt
cmLsRrBfMaD96bLzwSmkjVFl+xB8Yq/b8O875TtPnqaEOvOxDD5DDRvu1bT5AzCilaTe1AHHn5zS
pL5A/eSlermLQN/pQ7XW6cw20IkHIrFiEnkFBZWM9BgnX4GRfLYxMZTpe6xd/LLTUB9uJzJZJiNL
r2CuX9dDOgO+3QXjDoGKIDSLM4C2UqK4RL6tgCEp777HuF2q0T0wwG9XwI8BSXcZ9gGx0RNG/8db
ofRCHYUNChBmLKxsnBWhfAduDIksIPmNjZHH2jxgfrszY9x4EyZeE7tQeZIf/u48//EmGFmT6heR
DveI0YskknSB467FuxE/R4kwq0MKmMdLsUhyxpfpltYIKd50IUYKxNMyicF/J0KIl9nYSdVcNe5s
leQbm8e/LnCaT/64QEVsc+NqDDJlzGIxvvRMC1jxl+M6mLKhIMQ8dq9hOItDhyxQhWof3U5qXIJj
vRqtJ7U0PyR5Kx/FEKDYnZt3YxsH3VbGGmUoTFo/2ScirBPWQ05Ymv3Rz8/eeck8sAC4tBBOV29b
z9G5zCgeUqOigk5lM5//+wpuSTq4Ag1L/URQUrSf+4E4aVTyMId1N+5M4kE1qglMoPzQGet9gqqX
GCECSTow+eO0+b7z+bc0PpBDYBdA7Jl82z+W2kt+hq+vV9dtDMBioHy9WnUe0B6qsFgYiNUEFkpv
bioHhotxFvi7l9x+e3ycbSbh5vRLfkZpfTO6dFGxyNi7za7zKRDPSlSeE0qRk6v/RfmHPlm/BMzI
MXb93DsIOX+tpcPoZ+uAnTMdrgWdZ4zBlFKX1BZnrTfg7yA1c0W3fzfMG5KN1C2tlzsP4UbgiGnJ
Eo4CjmHYq35v2v4YopEcVe0QZhamcoTP4Xk9Qs+92AvpI5QQ8/eV048bgl5ssq42ol3TDnJqKj7q
TqWqor3eeSa3XmkdR48FZ0OBB/xjcUuvxthr6VmZVGdDZvlpMfV+L0elgaka2N2EIjcM59ztDYkK
dE1I3nBnB2bdOGrBE/jfNfx4ayWpEwazkK4HjbQxCIfBTg22CDnyiw/goq6PTOfFzjzUbKwodcNa
unoZDdRq0fSg12v8OT087FmF1BNvautLEZvvWf9hwgg5BcYioIpoB+nxHM6hnVcfhJ+l8czaGhvo
bUK27ZdxvjKoF0vG2qC9+DXQvDJWydkV/HPjsR43yyL3M8iC+TADSo6RBXt/vNZgLOjwbiICpWZR
ayMgrIkdYx/d0ospPLk6djvYoAtiBhRaOflcPVoLw22WSUlAr8vusX6mj9C/6sbs30/WmrZvf68S
FluCKSkbSrnO+/73XNglkjYEl0RaD+WwC5sL+snOVZPzbAKTnK66bUkWlYZ5uJQAWVXzIfDa4UJ6
p3EEIj0zXGj5BLPnS7Pjhb1w6NTrWdrg3xgMtGvSozTIsFqjx7zOV/iXPrtru72U5Z6T0aG8XNwu
4uSsvWVId/qX3Gj3CWIAvQSbVIR0F/TUHePoWIiwT/VNXnKm1mc5iK5AhQqtYuVODPDEwTY4Y2z5
GjlZ5dfBHYJwXprPunMRNKjzUr8k51NrxkPMPvvcpatzkXuYsBw1CUGiwcnHB26B1yYcRgCvqgCL
rmS4fVX1rTVRNVP1ZnYJtZcwilHJ5MWmNmmtZuknuKP9VdZwUoGLdOoxP52vxJuQXFYDaP3307qx
GbcwAhq4LmUwvv+JiY1K+SrFlaxtCzCjknqspZ0oSOArHgJr8MtC2Obo/GMoZ+gwdcQGNaojK7w8
ZPXgqOhmgthwihRhDEflmDZGGOOyCmY1AfHN0K8T4950/t+TOlcMfmLyx2k6KIe/x1ebVNfW0DNt
mxkv6DJbZU6pm2PbOC7vmv/vfdaPlSu8kM9iRvDexnxDlq5tpfVswPRY7NozW83kzj7C+O8+wgJt
QP0JFTcr9u+n9cckTSCPrAyNPLBWmz5suIGumbYg28DutopL/gxFUqy4Tr+KiZxFz7fC7LwbvOYJ
cyMmr0lRFbol0MV4r83AvfETGroudqMpOrt0ImCnlZcsAhrK17cB6Gi3DhQ8AcUxCezslSqkuC6W
kfuJWMy9up/f+lx7JxBlK9KdijeFe2f8/fcUzDfWcbmzLZDpAk2//8c37i9KJxZZO2xDLD228pIc
48fmqUftRivK112qJftoj9o40zzBJ84aPMe/L+HWM6ZOIU92pwkw9mO+irVsvMhlngIKP0jNQHTq
JirfiuzLRHUg9l///rQbonO+sKEDIVFx+GEE//sLd/R/ZMKniN+8xl5hfgp6SI7JYybt0vTtPPqC
TJAsrnGreor1/0PYmTW3qW1d+xdRhRDtLYhGfWNZsn1DuQWJViDR/frvWdn1vSdRXHH5nOxs78RI
aLHWnGOORsTYf0mX1xTLlB9ex9+H35+v425pNzfzrN9iNNBwWnF1G1+3A27/4QRXhXCYQ2YVyVfX
QNYCfA7Yt+jEzfEPirhvdx8mfODxqj6CNHr36deJVTF7w9oqggJ93cH2hrCnT6sRlXCAvmDoPipK
ZFGD+JDAa82FA43BHNL5qMdjo52KjCLMNXRh+Zief1gaI4EF3Z1lhthp8IkRxkOqOOt+W504DklG
nAirkd5LM0eLoFttaPSi6wRC+qgiq3Yc/PuD+ZUC8a9r3q3H3kqrccKrWUHEhsjdwQSLF7W1wAr1
vBm6BWIKhlSVNkeYUejubCCSZGBGOcF7T7UmTOT+/YK+MTzCMeS/aA6ovRwSf94EMyVCYOgwZC9R
ViqzkkmJERjeE+rrZR1kcyuA1LPoDyEy7NAfYLyKHkJfSg/Smo4Zjd7Jvi5kF5d0UR0zjyQZ3Y03
J7x04snR8gn7PkIndOsXuH5Ir09Oh8Q1IoOVOCTiJ1anzQU+aHzAivGa+4NrfeGT5CrBBZZYD3Fw
k7pycP7hfX+TF8f7FiZcGASwCO7n5X13rerq2hurtJpi/pucZzwGJ7gJY50TkYR6/GewQ1Uyv6p/
aWsiwyb2mYRyk+Gt/AYxUM93absAlaj7DUalYsQC8x7X0iH76rPnc3hM0FtDWsG66TQ5wUfOd2W7
HxmHf3+G+q999K9Vxadn6rhCGKYsTp7fVrKua2GoW/llRYCQnU/RM6LeNpd1hsCzec9eq4kEyUZQ
BaEzTLSpsSedkd2wyFxB3SJkLNtdkAMMpDgerL00wU3CqQ/YJR0uX9YDe3c/A4fgDw/vxvtTMjlk
h5u7PjE5YT8fmM2mdgYZvIYwES/MJcsiXUDjcUYLoSuNCJSsj9FD/QbgDyHuIM3PzkwElLMHwwih
fN1bCyj1UwmueOsKWnftPxmb/pi+9AEpo/D1INxcjpIHpcG/QlDBDMuFr0cY2ltxJIZrffLqIHoz
ERKrBq2f2k/GH3U/UZah41wPD8ak2xAwu9E+IB5A4oZU8mBuo9fxBxKOBw05glM+QNMkPcAunwqc
jMnlXo2fu+drNMHtx15ndg5lDUbKHopb3GKV3DzfZj10RsiUX0/mwFG+Nb0SJmlqryDaupf5V+TB
R3lZC65xtsuhM5W8P2n9Vvhr3CjcHUGe7+8D8sF4c+F27OlUAxLVU97/8j8ujTA1qILEfVG2sPIc
Dk44tDY5f4H2bC1k/+YqTv/5oq2vkzfVHQelbN+e4bmaC42wO/s663YnaMHqJvJz8E537ByjpeVW
8xhmFBR9yYV84IR7efP5lrN8hBRYOIq0ruBm14AqY1K8hZN6skx8fSF8RdoFqbLE/G4FZzPxnpUp
nIiRb5BtPLi0LvaunmC4OslfIaaODoTA+/7bxYGz5kT82BQydx40drzG4U7wiM/Hy7v2shvZIQVQ
ZJcu1d5Mh85MVXMoMXdvppC2vsQA9+H8UGDxkAi6MaRjlDfb9MjuOYGvMLOWZ9jhO217Wox9EmCW
wLl29wWLdQ5M+VlBYKOTgtFZeDDCeXCdbIZIfgpN124eGAQuYcWQM6+39hjvKcqrfUMclt0/pas4
KLzoGf4fhK+xqzmLfC59tu/mPgwaN/sQaa/nyIFT9Qr2Gr+WwIMPNIjDDi73sCVfG8Kt+tDNenjd
I3+Y1XjcMyaaSs7FMadjuvCVMIRQ9qMVGOWXtoTeTLyOPuV1B6dFe2E+5PTvl2oCTliTdoeuwcWp
s0M6mq/0AOQVMb7mllDJoUb5zHztYaY+lbsKYpxAJ0L7XYKJ/Uwb6jcrbZavEtz19tDEHuGH2z3w
BZ1p7ujzYal41vaV9F+YqIqvIjSADZq7gnXWE28tus6bPVpvRRca2zemt9FkEsPzMncSXv6RF3FQ
HCLoVZcP8d8bj4OFXeXjRKqRCONG30HiC7LUHtogJyCyKhiuZLa55+XDauzPTA6kqyfOG6jZAQlR
XflDd2R+e/7/tmveHX3SkN9GhXQpVilRtjW+cOqsd/fMovE2mluYWtTLBB+FBtp387CH++2mD5gz
BNoxBhzi1wf9Gc9r7q0OdTFbZxMZg2MHgvVIBEjIC0EYNaaxf9rpjuJe92TpPj2183Sm2KQHXVew
QznYKP8Po0nvfJDPsSFZGQonbqissC82sp9cUGGjfFf16BZyQOxW/p7EaqXcd1HEhAwJVtbC2kyY
cjwpUWefYliqxaeSElBdzkVA3RCMQuFGGuHnAOUzbsB/35rLXhvxmIkUVe2IVRcupbSPl/I1IRO6
f0BVFSU65tMHYcAjLZJ0WmKoRyHB6K3Yo1gdj4/4hYdoVsLXAX/3i9/j9zt+1c6eUr/f0MeUT9Jo
cSP5PnWvGBCc3BzwqnJxcMZwEJ29cvZT3Gov3qggLYiCQvNuLGqnk7f1LaDK5c+EnNO9WywI1sBY
3HIWGU6Zxaatp7rln8otJl9NzIBqqsirnup48KuW3v6gN5+6urbYhAsXcV9xFXNCKuVG8bUTdyma
p/H0Cr26mYWZB6ghRbMhmmH7ROfYycvbyDbNPY+nDpJeGs+RcqSrTCLxcot4w0tNRp9hE8COus4R
wU50UmlOj/wsZLKhOhXGl+lEIc9C9kfKkovhfSaNjoDiNzzRnixCNpqlnq6jYktwCX8jSbaDuYBF
1yNPGO1waA3NZ75J+qdJ6juVo76Prd2/qw54hd+tJIZY2CzxFEG++bPqyMeyhKdTwRBj3s5iovUO
yXnafrVf4ydzNtrrTjIfA6loT2coWIi0FvgIk9Q0ufnnTex0U32GHLeaGu8cMAFBf068Z7xkUTfu
o911gTtx+0Uq4hN+HuR5lJvz80CQI7KQFeDMad5sKFmuixATs1YotywGzjN8sFC0IuuNhTaoWOFa
QybIyRUZI9QpErqf88byamRk4fSyHGqHNb1W0MBEy/GydNuJNasOxV7rbaat8s2pXg2G9L7g6zJS
ArisvTHs7GR63t1Qi4zwRqlFkE7Vu81X/Nq4tTIxtpJfe/yIZMopiaofnBgo2IsP8tNJmbS1i2UO
caGvueSWbMQcLR/IIGb47n9YW3rhzlGe0sFVe69FljZVF+EbASbz65as7QVhuhCKmX5MYZdC/6VW
LSadO3LOq/EX35rVa/g28JeO4VoitL3c9nNYL54YJ9rN4rTK9zCjQldddc+pEx2x2M3f80VF1tW7
uW2eBjxcgHemAijIHsKdOEiyqYkwxYHT/UMd/m2TqMkA15i7ypZh3W3CLX5mjToAwsBU4KPPYEBr
HqK6c7KgS9RLW90MF980AWH9mELp43R2aYeygvmdSwj7aML7b7oHgllH7Q8dIhDBN0scW0ggT0i1
OsDnn0ucuY8cZ6GprgjK2HoV7hAeS8gxbOGUgrHB4ixAPJdxtQe2MLH4PgWP/faCQba95n+y8zR/
ePiafKA1eFkeZEfBWcKwdb96Gk0NavXCns9MW/GQZ1ENV/ZDMBc/3aLGy+wPsKF4A0XAoULn38vJ
tuXEFCR5kqD9+S9qeYo5lvMhvi9NtgfIoW47U6mR+ekLhh8e2VVgPfCr+LrhJ/EB+YI//MAi/O/C
N4woQgrxByEWwF6J2Z/i4KjlPIkU9sP84fX5kf8GHwXUSIS0v/APCvEWJYKgWKPA4aCLHOGj1Xti
JWJ5kVKWXBbnFQpk5ws+za8/SSYPVhuyq5LaA2ecLPnsVeelInfiZ7TgP1BVEeHUbjAr7VcUTTSf
k9vhyvVkwjD5a/qSUFLvBrtbSCGEEqaFUthPsCJwJL9HQ8eeQl0x496IjwbLlwfS2zzTp/rkwyGB
2SdFli/ZwYiOf6e8403UWIuRbcJXwUf39vbyQjLR5n2T2yNnQak6eSdvDvOO9yNCDdyLRKln2u+b
8wT9NZpLuq5Jshq428qs5zPuJumEI4T/QxnEyOpE80vT6509CX8dwx35/XuEbjJxzEkXFH4XSCvJ
sK/HJsiQUIZ88+KcPaAxn/AUj8xm/+SGk8+TK7az1Iv5TwnF34mRn8TPEFeI/MilfKWCTinpE0fe
HHFzQ0kYbeQJtvm8lRbXM6bIi+Nl4kPToXhBftIiQBv40PC1R89Vsv2IBRHBXu8YYCmT18Glz12o
T/mK8ED7eKRFYg2Jr8p2XdfyVyskXPWUadcHWRn283Gj24vNrrPB5m00uNyq3F7NZP5eypdpH1uW
iuWLKr/hj8DTnapIlxq3o6PgUt7IVexXLiDz9biarZ6x7mLV1oEwh/vvS4NHnzofX/8+19TvysLf
n/k7WKghfTM8aVqz6h1CrBBsnD2MguzxG/WO39MznJ/OH9Ib3cKjtDTXvJEPE2EFAU67sTvmuRH2
v2LWRz96wNDzI320NtL+Ry3996+TwxfTdFybzbvjd3xmEHiOQsKiis9bJdwNe9w9MHXA/1fOnqSM
yBqt+qFo/o+5dI81sFH+32XvNuywGUlDpIx1gerhoZ8MTjpeEHOEMnOZWsCLgbBXQAZKccbQR14R
KYFr56k8xMgH8xtWLQGVDTxUasMYNCBz8ShgS4frMygPajFTC4FKUk9REvF9UBNKIkJcS+3dOD1a
6k4jUeba2tioY0G3AajBtL5B7Yq3RvSBgbiCWNYafZ6pN6kIBvTw87h/K28ev4naZa+yOyNqLRVX
M5YyTVK4s64gP8r6hh2K5uGsLhkP8ZsCa7ddNpZH0twV70EjoJY01Q05spicUAjyHaveVcO6JvEd
e2xrHAjirWo40vmhTl8pN0m/iZQFXiOYhqbIz+sA5xoCmTEL9QH3lGHB26XQv6heURzKhOYb0x8V
naOPMoKbQHqL9RlrE4bnaB/l82JQ9iqzQV6kFq5ul/3N8iWiei4eBF9yeij6ovfqBSOJfz8X+ndg
/u8f/B2m3N6GIW3pK+aFyrig7ewyL4OuRcDDXQl9ysQJccJ4yUKmijA+arVJTIARKSPLEi1ePjul
X6WST0OCvRWq+lG4bbNPS+XcktkiTqRwwwxSRgulOxYDk+HElh/ksVsRQFsejJSYrlXTB/34s8rc
SF/U14t9s8jsy9etYu3yZNZGmytzOhhk/pgQL/N8IdZvl5FoOhQ4sRN+2sZ+0UPgtoABzMTD9Nw2
qZ/7fvrvm/UNIxoS3P+eEks8vL8hctY5P5ulpFj7fMEZ3qGqP6G17haSTcOfOIaTH+pNxf6F+cC/
L62L/emvBxTDfpQIeJ4wcfrz0rKRN6laDeEcV7UWQHIYV64GfHCVIN/fyOToVmhZvPpCUaDYaWra
7B7S0It/dMOYs+xy64PS0p1O+oppRorINnWvGeaMr9waRce4xF+wJKzJJC9rdwOXNsk4KpSvK6nO
2KcjMJmaqrw/mY9xvepkd3ziQsx9x+BfNDlppzBUxdj7RPBz2zss9P509ghEvjYhyQj4pF+eTsPy
opFVtIlRnY/6bfiGG9i/b9X3xedvt+puq29TqYAsrGLgXh3jFJho+LI6EghNy9bN9aCbk6HusJd8
NWnqotu2ZBicW3ZuyuvGvExKaHvjzag9GuNt0cy7prHJM7VaYCXjxwRt7buPFVto3LnROBDL8OfH
2im1YZ4jwpJpDmP09YMpeWFNoUa7znCp6Jy8/ezR5lsZTCj15haDFhg9O8tPyeH/sYr+WmI6Zlg4
YpH3rN3dt+RWG5chqa+rBqWFsY7Ie0uC6+KN1tZd8ytTeRdBxXIUGME4GKBTRJDMMQ7NsBRIlgMp
o/K09uSp5V6PydLYEcQSpHPxPYoiLBYWJxg10hZt/xw7tIPm5wAy2aJ51Zi3+4QI+Lk7UIE/dksS
Cib9PkIXOUK4F7ohDhtQLIIQQTYYlARQdUW7TA4xBbQCXIq22iMZeslWwO9HU/IkpsURBQWBjzXS
SXMpBcNGd2O/8v693kbKt/2ExYFN3AuCifuRk9xYt948GaUIKDDAfMOtAX/sxQBdBsqDIQV9Kcam
5KtDc/hIxf1EWKEAQLGi8zK73wKRU9699Q4BnkLon32dGKTMomDkhVtUBFKMrhwt7xzZJBNh8xl6
+wzjueuvugvPBTf3spUBngwR2H5uDsdsmz0afCDV/Dprn+tn1TbXqzY4TVbEvm07mcLCjr+i1sFF
caRPYDDnlSf1AV4MQJhd7Iwy13woLKDl3lM82CBrUH2AQtw92eBC2Waf5pEgVRs4Xfu4BcVbI02h
3eD6qjDm++kmiwfhr8X52z2+G7FFnS5fwlhnsETIQ755w6Ngo9L+iG5nks4ECevIDOun41EThc/9
dYWdJf6fJJVovyZtv235fXOlNOoQVJHoeDDWyMxdzGQAMJMv0VpccDKmSViAE9C6yVid9jN5Rgoy
Z2cUIEDajWgkcKmkvkVtPC0C+BjderRWl/IL+QBvwwMTh/cqderZaFp54bIRvgosalogNNOiNesm
S4YB9HAaE5LhwVw2tHBi5Yt+cU7j9/jxwc/lCqLRGXlrby+iH/khR5MH5zSR7VeYNFTVNGMosuHr
MMUIYl93raCf0drEoNXTneDCTfzR6rS8BtV8r/jDBF2E3dhT9oIUrTYBLXS5Ar/lxBCtMi9NdhkS
iPbqJXbWLwrWiefJ1Hs72d5u+vl5nuQeIfQ8A4WTQ27AWSOi1QG7Y/YAlRLmQ86/gdq/NHPJbciQ
FY0twxR4FDw2U9F0QYOgycOYmOvIzhoLRJ6n4qDQmtPXeufp/P+3jqK/hvpL5ykaP9GXNkyAdJ/c
mWkqeIRusmthZKg+Pf6+6/mL2hymtUMNghuK5uKTAkpMjO003NC70XslIMXXub6JluEC1xLnV2uH
Lf2HgvstpPI3bVceT48Urc2RYy5aVsEnJ5sduY39Tsi4vwknV/v9MlEnykbfZMvh2OEhQF9N2oq7
f4GRQ+eKLzbtc83HgOPvs7I5EazbcUNEr5m4oyBdd8foUx/bKc3WnNwgR3SZuo2nKzcP65VNOd+9
g8Lbj2e3B7YXcuvQRYqPhwD2CqgK2klFS32eycc+OLuh/Rry4BDVNQH42lpLvAtkLEfGjGjVQJ0T
1E2LdqaFk6fdjjmHzr1VJ+IuaGzZ5kMzO7GlX/nVeImmGjAbM6nZMLtMGIOsxKRGtIe9B4ju4Zjp
ir3jVdjhCP5kMk0P2YISnama5g9fV65NKyjej7jHZy+yPxk7O0eGTRjBtF6yiBYwCvhqAeqSX7lO
snebQMSdiR8H026q02laM0Bd9ivxVmXQF5kByUD3GTlCAi9giG3ICPDrURNQ3syC41nO88w3DP5g
PZUXl19D6szrg9g9MxlB1MiUVTx2KZmqIuHsSiOdeUwvwVysRRFIUHFRnoNpVBN9GR3OJBiTKsbT
y+40AbDG9BMzHaf4lRYsEoJbvDvGU5J4PN2tPAYxvuwDeAfjae9rnHXWVEw9xVgT/MSPsDPJl/FM
NPIxbgNoTR3Uiaie+Ygv2ERU9NrCJSdyHJlvQu9yKMDsZFKRuMYAiFafT1w4YQSo331rmuCfItvP
A+luPXvDbU4+ViDt2ULcG6YiqEn9cmKRmWxNW+WHSLJvizPDJBwR20DBC9f/LHjqsVV3vZqbc6rA
Li1mIXGzKcbuKrhwdbCUm3cxDxUi65sFTNH7/eWrbL9QFsiD7rRPJoKKahczn0j72S077fPzey+/
99JPIxXlu0b89xd6V5klJ7W10i405oPGaNQMQUEka9nHim1SV9ThVE6gOjFcP99WV2Lo0QzZkZ47
pXaCeFqfkJAb+tystpExC9UfbuM3ClGLGARZkeHVIcnR747DW3juq1aLLQKN8bZtMAio3VFVC4Q8
Kb+6PCY14+LkCuNtWy3ryWlsBiNJtvUiXl+k/b8roO/OyN9fzB0x+CKdpLJsrtrK1B76ZA6bolSE
pV5t7k+nH641+qXqvD+RTY1QK22EOBbS3Z8rqEv73JJqQsXkfsq0i7HAQPsdzvSVSVmj+gZGNuVz
cflgUHW7Qo1QG9sA4leTB/6gZj1CFI6qt1rfGkwmLU/Vaj8fPaYyLiOH2JzBHx6DuelCnPNyxVqH
LkH8nEvUUfdsC8mVwnk+7Lgw/BIQjHPFrsDZoXvo4eV0VlazttwBQpB0VmofrG4r3l2VheCg1NVb
S1KiaJyIangDdmCKpWIY0M2BVmJ5AsbCoAtdORE2agkgVye2kp6ddny4DAKgUCK3RAAGGnRetFiA
GAcVrY2WfyAPcySsv5UvjUlKDB7hg1SoEZPWBqliIsaTgv6MP3i1VSzELoRhXg5VvdDqRc8cYxUh
8qmnoBgCqzn7ZK1cpQAvxUb5umA6QlBW51uydxm9ho0XjTa3aI7vgIgDi2b65YFfyQA+JWtMKf+9
wH7J2+8+c9wvUN4h6KVPUu5W2LUdm0OSjo1VfHNZYRgzjse7xD4k/e5SeaQcXzbgU6S2kDQEgUfC
owfhd5w/EVaco5jMspvd5q/V+JEPGAIQH0tcrrViBg9V64NTOy+Lw4VcWO4oFroy3ofmAkmvrWMD
EVPVDuPGvigUBJbqjDpiBzQsxIwA0eFZ+pRvXmvuQalGSMEv18Emt6vtbjbcIwwxsnpfNS+MGqWa
WrVbD+byHBl0egugnUsNPwR4qO3cIoEKThBAzjjUesaL8t/3UAA5f91CdKTwNlESELv352MzOp/6
Ji66bGFEuxE8CLjvGbCy7GbEJnQFbLQfEiC/20GxcWan52rk792T0BQ1NIbiRB41rJvcB0LMUh5I
4pCnZbIHZEOMpoe7/OYlkDFY0KaEl64LvpE221qdRpN/34Bfk8u/7sD/Xo92h96YSTeWygtxWDpG
Wa+V9HrpqZ/SxNE1PC7lZZG4uLhZydOpTKcp470LD4nIqgSk+/dLMb9p+00E0yJKRhFOJncvZYDD
Nq7OoLwW42/NhKy9xFmCGbxy+RgBDVrv42Gha0e1eSYwVOpOYijPjRuaWZsiXNwROnYmhuxmA0Oe
2qDBpK/zi8Qvs2V2e8Ev5KaCwJ+udk0Ye4XH/DjS5vAf9ejlbAKVoVFWLvtO80YMRHETYL5uQvu4
zvv6AXT2xnhTnqKCYyeIi0WG0Vs/LZUJ3hd40PIplfLcUNEVbq14MTb8Ml+D+46RsRbB5eKzB+A4
S2jTSPGYap/M7Ri1qtn1tt7v2FYEAzRW5kHX4BPsF9cf4pS+Xeo04hhGgPOgQvtzqSeW3F+ynPBh
s9gAf2UII2t8em67tjteUWD348z+9wf63UgR4/L/XfLu6bpdL1V6q1SoueX2iiqrXGeFm8VBC64R
LsGHa3MqNguToM0fetRvTl8SKghMwweBhON7GXyfd5kuoVpeEfoALN7JOza8U7IgqZFd6d/v89tr
kXGD8TXCtL/O3nSITpl1IZkQBjJWz5RhY6JN9HkJ7ee8+fe1fm3q988rYAr+K1SKOG7fQdM32RrO
YaPqq3wMSg6z24je9EN9egLcH5+erZQeWH2RT9j6k+xGWlge6JvO1eVN2boZSEZI8IYeSGagpsBE
cPP//QLV755i7jloGXMTUYb9uc6GXA3PhXUx5+CD8oDmGPmtUd9WRvGaFauQpVcyybYy3KNh/+lU
B23xflG2eWvZNSLXc1vMmsh64eXN6lFwGQVKjendNfJUFeXt8FiWrgWZ55Y2KFwOV8Whyqinp1O7
s079rtJvboyVnEnCcvyqlOrODBlFDpqbnsuDnikfqjWsz6h3//2+v8O7TGDoEVYTYwMVyl1pLMuM
0tKS0ziJCD3csCnU8gtuy0a6puoRhvnd/DLaMMuoJFGjABKP6wVkWpZJdPIIcMP7Gl34+fzDvjr6
ZpoBVkMgmaybQtB0VxZfLupNUvvktGYrtSSGl0QM9oR6yl570+y8f6VewYb7lv9w1o3Vb07XEWxz
C1auhSX53fM/ys66WoTNeF5ATir9LC3R2DKbD7uJiaEZSyG8JRsrG00S7AY14djTLOP6uhxVs7H+
K3ogH71W5skZkQjdjif6Vd1VZeTlUuwlGjPVlLAer5XGhz6DItFo9rUb45m76uJspmb69t+f8Xea
BxEwhbqILAYdqcefazu/pXUBeUKaC7PlmHIoWjVYKmBhtc0us/Z4LmhMSWlR7bD051iS//v6323h
NDcmTxcjF4Qef16+TvSbUkfUwHnngYNT3I3Oa1yOovIZf/1C/aE4+vbt/n69u6ZC19qsulXXyyqf
pnvpqZmOmF8R1eSbtrpIsXfCzvSHU+q7JaOIfA2OKXrhXy3eb8himJrVuccKZi4z27QO/U8jo1+u
GPf7J6YHiL8NsrF5Iv68h4XV6ZbW6NUK6vYXTERh9Hj2IYssdRc+8ApP6k0WML3JXuOPS41SyitD
O99Xm2IGJAb1QF0XC9yRIHnJLmxc3InhMfuMub4KWgMX1pPFDzrZpF5b2/wATNTDSmBe/pm/jE64
ip5gdI831BDT6l0KpHkqYMk+yCY/LNfvziUyCFR24bEpMrj+fKsYmsjNICsUt92qSmsnt7YtoXIc
DULJ3//wtH972v9+ubuHozWGUaYmCdOFireDfbgOhZA1qkf6pIBxaD2TXGLEFS3WzbF0aFvJ/t/P
B3o/3tL9pws7D1mA8OGSfyn/f1s+chImVzqmamXB/H0fvRPxuu/dDtwJO0VXkF+0aeFKAV5qQIiE
vAH+4koAbNs9FNvb43ktrRCWBrBQpiSMMayAyAJz5fGNm4YvImJG18B8O0VnLTtREDt4ervjCdbg
voahqb83fVosL/JPgKRn/tTgMbdCAUZ11cyLJYqkaRc0AUyY0sUZ2u2CGwbWzP0quOr6hArFEeFk
VBDyQ0d2+kLwRLQlECHMFQ0uTbKI4dHJAFn9G+pMlKBqQKQCRG+BqB1ue2UyjoPwzfQkjECrbbbO
Z2B8+MQmDwIG65AuDJ4IF2Tus/zlzAurDO/Sm/0VOTRwnrExyCa7YVBrBcOzucNT/Igx7EK4L6cE
BcZbFSAwfsTmRP3J3Wz03QYwxkZG2FchIFTv6huNhiRNmxixyvAgVUEzieF5NE59W1YQ0Kqp1G1p
H5s4uNbr/PTD7vPdLNv87er33ZBVaFoYZ+lprY0OKdiaCQyqj8MnZswwTAZ36OWJFFpTs7K85tzZ
nYni/fQYnftJeYIju8nSByOc1aHxQ3nx3db/+wu724qbXrkasAezRXQ+ateZnruj9mCoM5FOk/qt
+cPWMRLdwF8P0v8+Bu2uZoiocaQqJwkov+F2crBybITjObwHqhUcugqV5fxzqPl3tSNzVioFVWO0
dF+157lWwVaRhLXgl8AKTPH/fI44p769AlVpY8RKxpuhfBlwD/F9aoCScW1JDuOLzx5TtC707Pzs
WMpaomseOc1whAmDMolQEhFzQnwPrBckgcBVXTUn9AIqjEJSCBGi+Qe5P1BMTGstXd5QNnWJ5SDY
GwrXjHdUauerh70i7QrEbrAfgB+6QijRt5EDyfvW1y5UZtrFFopS5cWJT7/Xa0ujWALJQdmBDF5n
y6ilfiG//IcJ/7edPKWWymAOz6rRPbIACFvpWo/NmRiRGb94vwxG4hDTcKYaiJEQGrY2FtLZT/ys
b0ENlHyURUzI8YS8f2hv8IxiC5uhM4NTOEo1LP8y9HOk+mjlURkg8muw0pykyYxf+T0O5zjfYB7c
0UH/MBb9VdDeL97fXs79U3y9nRtTyUq8nBl5RSti3CHb2wCC3Uc0H5EuMKsf87X+ytQNiPoZ8yi8
hBnYGNtkLz8NM2WNlm/V+YZwnpeLIF3Gbnss/X4ubSQkdA6W9PXx32fXLyLBXy+a8BNdheM2prr7
87RWrOZGMlxRwFlu9um+PQizMbIpCCY/P7/dlsXMoPZ6TB/Gc9iRm2vAlBdZ/4XU16N0IDTecJT3
eNdjcEx09eL6aW1yQiCrl5IY2QuuRU79Ngb5tI2PTDhzzCUP033cx//9Pr7bqKig/u9t3NVXunqK
m7GpKfMuVIn33hLm1+O5hy9SqEC5LJbq6PpDy/nrVP/71hF4Q6oSVI37svyqV0UhqcV5XTWq28r9
RGBGRIOOnoSNQqMxhlQqr9VRXRfLk/by73f8X919d31LJXuLX3QRLH+3Wab5uVVSM6pW0LgctI/z
HhdQeSW85cG5rwvIDdNDuNWwscd/fDK0No7Kc20K39fVZyCbs2s56RlkM79f3shk2vaft0eEES7u
S9qYiW/ryHCHmWJjhgSOEagzbMvn4yB6gX3i0kfjHM9YvfVrf8wg9fHKUvER8ZCZBBkleUSezdg2
tY8aqrVn0jinZ3Jne09G0aMSz2Hgw84myARtTZzZK+C8lzKERt1K8ZLMRkHxKe0oUpLlyUemtWVO
e/uMXkJiPtQN6gKmtCDixxw5MxTrKWK8YzmDZjVvkZJV9rEKNpEznn0mjyH1DN2uao8yWyfodg7q
CmPjFQ3aMl1DC64Cg3EiVs5Ic/aaL5xcSqd4uO2TDzyrsn3E1+D203yGaIyxLhkG3Ejg+ZW+sqbl
kvHuhuJvpb/FL7h42dlCTDoxsfe3kKwFYxldJfWQHHxcmVDSywXpo0wJBSgyq2by/kpwcOjeMO4r
/Xwrv3HUgWuf2VRvzvCc0TAIMp6nYOHNlFl4Os4lXC6Den7hW00wqd80RF9TkZ2QTHCg2Rt+Pa0R
j0kTYlm3cjDLvDOaTl6tP+YdXH9ylhjLohy4X5E6SAT6WYWB0D2DCteNpjQLyRRhYISJjqJXpErM
UrITux/WQPow6UfRdKi2jbrAcOp0Qt2MYjVlv9ZyvN0xCxtS3NNT6oytEoFwJkvi67LRIzTUil0k
xZoMW5f3KvdCgqat9VNHipE5q8qJ3AZhu03OT227HoN49HPZwELErmTYEZdZls5Npv0F1W2XMUDX
NjgVVDeM8tNFbWwuJ9YyxjnhBrkyeDwhdhz5ncrYYZvAsskGOLKugtnTeRNePIZPRgxz/bxAQJVm
MCr3yYuJOSV1wXCRnDxexcnOugiP2P9wxyja5NFej1ax6bD241lUYG+FsrA5ABenzXVCaB7zDqYk
12x5Ii7ttolwWa8/0YaZ0UNGPFEx9us0QNV+Ok+NYopASyFBunKpMq7qcx1tFGkGdbaPPvr+SXwz
W1qmiHHZ1OEua7jr/pWchotrqQL9t0g1YySu4G6RCBcQVTrbyXlSxF9Cl3Z1GchRhHBKXQoPg2WE
YRIVCOy8FIXNlFEcRQe/h0KL9gqTvbQPKFSAnU/ZR1IKlnEGqcUKpPQQSft6oKRHM8WQxoo+kGmP
07eYcICkDJCClfpcMR6JAmNCeNMeVRgC+hwLF0eTtxEB74H1yS/YkaEEKiqOc/xxlsXYZjTYFSsD
mr68wMMAk2UjRMXpX84PiLlAtFNtd7JWabSLx7scMgs2wqOBHBaXggxszIBag1r5vL62gZFMULvh
X0nA3ADwB/m5nUqXTV48kKbIKxZo/IjF5IhxCSYio3WYPFZpwD3hM+zjF9D41PRZImf1KMjCrauZ
c2jMyOAiqfa4WJR7FTxdxyCXkPvFvUP1Bg27j3zi8RgrmNIBfBFrHRAWBO+h9DiSTMAltw+3VXH2
zYzsBhYrd5eJIPMzak0C1uB5E8xJnWfhRXPadvH0Aj3DcMvTS31hbEll2k7L2//j7LyWG0ebbPtE
jIAlgFuAIOiNSMrdIGRhCcK7p58F/RNnSpRCPDOt7qrurirBECa/zL3XnuDAGxdLrf1fL8PBFdF1
hUc1zLWE65dR03phCT5T3zDpjbTHUPusjbmCOzgl25xD6TM85hE1YuGw/b9fhYNO4dtj52rbVx2H
rAvapKnSatOjRBQmXTQNXDO9BXL42QNnM5rGnEiirQEI76rToBhJ5I2zIN8QuXOf3be+Xex5g1IK
EdbkT2smP1+506O1hC9mlx3gHWd0lj+8aCjdbgEWvlAn14f97/5clW69PGoCr4n0Ab2vjc47TFbT
llMeRsEiHzPLhGrogwsIDxVN61pC/y2UjtglhGOS+9JFVuqjecxuXAo/SrGv08RwGBA0ZPLrVpdR
nMNKjxg1dvWJPgzzxXG1R0XPEo7Wy80Y0t8/FkMfWqMsBRhwfq9gvcRTlJyW7+YsQE/Um0kRzssx
5Uw3kd03Uewsv2542yXmWZRtYjKRAADIipdwmyxX//Ck2D7Dq04lIE3qQy8+1/T3B8jXrdXtjybD
cGb+2dMrvU3gGaUYdAymmJMPT/Bh7DonXVIrLJ6+fjhnNsVzB1QMEu4gt/++S77WH9fXC4Mx/qIt
Djf3avOh3CipEZYVmHYrpcehWPVognQ/L3m7zbPP7MV4a1kvhQsVT6TEZ4asieQg12wNxxc2Rfqp
kRwkmikOnQcJ4B7yB8LC2k3TTo3kXhnPNN+qzpbUL1tKTdI8jIkMpz1y+o5nHLaQOSMHLAgqUjj8
9cgrcJ02N3oWP12znGYd57UsMeqGA3W1LDSEMw7sUSdBN9u36mncBJZakC0OEiY4le6ZA2YKFJId
IsemTwzUBeXsmIQ+oh9amVyPZy9YjGDKVT7ahY1/RknSidOwguAkRlaehOs6vNVk/7mOHvZaHRuG
xBR6/GOcx2XcQzBTvsbQLPQ1Y0shAtFHqiYUGoI3QeJg5MsRzbViFaZL3kWIPNpbE8yfvahhP8Ar
gfgnEkL5Guv808sUu9TrhBRxr+TQVNxcegSUiAGmpCLfG2sMh7NPGnqjHTmrNxr/P4kxX5tG2isJ
hEAzRf1+J8OS0WPw9P3AkAdhLsC5iGeJfF9C2GqnQNqjdFnEyzzcjlWLPgyTnFHpkNecS3ba3MMV
jrJ7sTh2MksvmuG+LfkvfT9X/BPL/yqYdHO3oQYpwgnToQQqXdXfu+L/R5rnj0L46kiu+mbhORZS
fSSrg4ULOVFrzNESAbfxxCnGED69yJid01ly853w69MQRCUoOhrOMmnA389hdMEzExu0ognU6eKJ
ui3g0l1MYo6SOQ+5C6uqg7BQ31C9S511H0FDYHnijLa1ahcv5IYStoBocqffM1k6gUObErUHQmTA
orFGs8JJug0PLujRWQ3dehmBI08O3j4tzUF3O3PRxb6S8zfPme1vR1a4hRE+A4SwIvpu/FhuWgzV
mI0QQ74l9/FGtMO7sWxlqzHZQocMP/akmbMayM3oiBtZn+nT8o6HhYxX8859c80DgXS2a6eWitXy
aQNN7p2ALryU52X4oUL8ttwX/fm8vLyG1P0Q3V5Rjcjv8q2m/y8Pc24P1eBW0UnAFq6Kjksi5qGH
6m+TpGsv+YxUgeJx8JpqqSPE1kWgX1PnjkYmX4gLCc0uTGXn70f6z+HHoFtRB74S805F+Bql/XOz
FrXWahfmFRvUb8AfMIahSkFW1WCahY0crlJpT4mJdY1n741tD3fj1evk27avyo+mjEahd4HvxCII
vd0gQWgQIlgF6joGPV/Ktfrm4+lHr/briGmz8YziIX99fRuNGvRnAIYbHImqtOLmYpR/7hfd2Cqa
1Lzgz0X8jM+kIdJhHiVzKt+/D1z65eYWBUbuKn0fFZvJ1Sc/uqS1mGfMJ3VU+QS4RXhHaACtW5Og
sPGst+O71DqhmJ2eoAhM/t669kuxK/J0ZhSsYlTiXfH9Bs8UxsFRc9E2jPoF6AaerbpDNRFd7GZ8
IHVbjI50pmlL83gEyArwufcAczp0dECEuDyTiBRCqkCjukc53exZaKrlJib6LD3F+fJSbFkFsTo6
o51N5qibel5H0pzuNVWcyswxWrDYE4QNyxsMlqyaBrOlN+1oaWAOh21FFK2+ZoHCr/IjHek6ttiP
M2NKnofulHBswG+EYov1k6CuWbSNpUE/ilwUbybrbHKxbwoSjF8/t3/O3FX902aZP2rHxYUZrAhj
GgJAP2/nzXMGbOrJmA7mh5zlKFwm/5AEU5oFemP2BH0RoPhROOKyXlZ4iPQ5obqvdPQYxxl21UAv
puNfvvZ37kSaNzvVqUkCJrL0MVgY9uilvBeAsN11qxAcO92jiDX/2ph3glk/txuXJnlpZhgnZ91r
NB2Um1Yj2QT/PYzmlCqWMOPlkZrYzFoSF4/KhsZQhuFxJ6P5NHP89Zu/r7DfXsPfrrCrG1uW6ryC
awqby6BTlm5R6obYIHKLOQdoQYSbcfBUVFvaA+Sspy1ys33UHFBtcokQ086PEaobGoiDSfFjhPkP
oQJcZBqj4hsCi6LYKBGxPR4Je6MI+vqib6dpuDH0j78P5be3IRMJaZCeIV5g8P79ZumUVunysZyC
x6zBCIRT+M3LwGGVbPnEFIfM1RuMF2gZrBMRmviwgC3Yl4ekMf/ek98eW6oAmFRlVs2A+Oq1XCpd
iCi9VpblaM1be9rGOW8J3f57K78VkSJbgC0P6QMq7dVHVxnSOEmJA9pIwLg1/DqiWeByBnrAEDxB
eLVyzWxarpM14rdb/b+fih+ezarCEFwUiKMTr4Uiat6nveiN1U0ZQuLyHvSYLcP/zVa+u2H5V5Yn
OZlGoOxuHPZvZxdtKyUjUnRed1dnt06bBIUF/m883lytKZk/2GkLB8O4ZJg80zRxQSYXbRYeWXRN
mJz9vQe/vhNof6Cx1UUVIvDVs6VPAgKyXElaFvrGx1l4uUthUrWnVv1MRS4wFGkRVWngfmgEE3Vh
NaGaYTERonL1ckjSPG0kZi2lFUrvwPdvnaFfFuVDVsr/27+rCyORZb+VRljLKRlMST0m+QxEQGug
by1CO8OAnADdbrhJ4oe6h3itkJk07qej6q2vlEmssYLOVkX3vw8w45r5d8euBjdlkmSap4XGBlE+
3YJo9DHWmFVEjzAWhsJpHK2r0DBvwpV+ujbYMIEIEssN3VCV61tF6rwucuMQuMNolZWvGunUwOSK
kT30n3u6mqT3jSfEvJQ014cAo97MECC5N66cn8qDYT/GikDrTNShuF4teqrzJclTN9M2AnL0duqR
rdxQNc4rgpWrKYs+KFq8WTt1hoCX5fONC/fHxP1q88NL858KMrxwgkaUOUf9pCyUfQWKqTafqz15
jDsGJRdHX9WfOuIilhEEyWrHv7f/23JTojGFQFBSh4XfcGv/s/3AuLhjrW+kpU++h0hr1cUIm5aE
Gjb+XYxTTLpMzjK3jMFUtAYNpWHiSXj/RdLSVd/Ppa0GLESEWh78Jjd27rdWAotggbG2xiXCo/X7
3oVePZYqTcsYqol4QbGLVJ++i/mycoa4eMWMvMGv+DoeBqN37mqADaZL1e52vVUyZSpJALBqtGu0
B0G3Fhmuy6kCaWY8gcuqT+sNBQXt85mID5uywfpg4mq9MSFb3YmvCMnxIOJOcedDpjuTslcMjgO8
KpkF8/M82p2fkKPY+mM4k2YMERgVjSZnulpLWm9YkjNzNB/Jpo7ihsBkViYmxhwQDTCLGOhNtGHC
pO6099BxGa2cpDtGTTg44PPMCOSUHCYjtncnLRhov/oXsi1unV9O39USgjmRZgySYpmfrp5KvYhi
d+QRZaQXq1y7K5kE/ietjHgiIU9NOYQEyUkGznszxfGXC5+wMlTptKuR5V0vnVA6X1quSEbWLtIN
M4OnQcIIK09coCQE+eQjPf19uD/1CojDyNs0BqXYmAX61cLB03ocYllk3MWVk88voEMvi9aUNd5Q
C9ISH6KR6Z8nBpiqRYqIw2ybWYVhDR9xcOPK/q0wGpYQQwwN6REYH75f2LEyirpmHMjL8QVkTDi0
KCJsc8cQPqxaml11nmY5etJSmyCNgdVgmBLhvQnC7YKZmHQhZV0orEZjDkrTQCFjedRZ0ZnreICl
u9GNx+RPpxnnDq/MgLmGJ42I8PsOj1VpXBSZnO2DTaFj6WSR0GHk4lbURhMxs8vy4Bl2yCSwXwnn
COgqN5xAHK+FSJspXznaSD5BD5eC3Rtb6WgWx5v0dOi45v/+mL8sDf9e1VQhEmUAmS0ylhLCh77v
ammEqtH3krKBwwNhkTXo+LzhbYvzTAfMkm5YfQ3FSXHMGPeSlE2Do3kYU+4zpM4XdfOW9/uM6Uky
EI8ZrYEd1V49FJulo2j/28rgem+vroSyFSI9z2iOlt6LlOBEC54vZ6IAtjEqgdE7RH2z16diP087
YnvJmM7W/ui+gw0pE4C6ji43xgc/XojsEKEmFMl0NIC8X4spay0os6YT3Q2TNBoaHoZcULPStMNg
nKLuJP5yW9Z3qKIY56m3tHhfvPpvn56KmYJcE5ktg5e5djpkbZYXgFzGGy23Dfc5KD94QZt53pgM
Fk0RqzkZJLRmJY86oTvF+joBIxC4K0Ig9Hp18d/O+abN9Ul2ftNz3TRab5Ebl+W4PmTnahIpSCzR
bMaj+3FGko0W2Dl5yLp+K5HzKybw6kBYxn2lISjqYFD9fhkqSZgahSiCP9yWaG7EQ/TSOZAeEVhU
98LCjcyKl5pgJxOkIC/1kfc+far1xS4+ja080Z/iabQfW+CXwSHb0UmctYy3fDK9D8KBFOe56oTV
dPCI+1ibRmauOPGLSs/hwNygCY9jzfRtvH7ZTiHa1X3gdCwNxWS6QKcdOezfd510LTsecji470SN
Uk4bOIffDzcw6gRUJir+/jyaKRfW6KQeeJclMmC3ZqfDzyi6j6A9hqPWMrqt0qGp7SZjhCCR9x7j
0E0LRPzneToamap4hpfEpaYlZtdXU48uanoGRg4jqbz1FrxevXztuYL4Ck7+GJz/VQmEhVYlSgCX
kAy7qbtoVlV1piGHtgcNaJSoyE4RMnjPl2ZfafETYqKLqAKWTotF1t8SUpGhwIn697r5z+4whsBZ
xANsfPX4uiRp4iuJFK+Sx3QyIIIlJ3oRFv5cOwxEjZiEJ/Vx4GiIoCeAYdAvwaI3d5+h2zvJCv7g
NJkrkDfkt+H348mdnz/x1S983hvOaJY+Ss8lcEN/DgUc6kXL5QkZ2JGcckqets03oVPM8EHk+9SP
ilPY5w4wiz8vwEhUbExyiGRcjKb9TrekO4oXW3vSUdfgC7bb6fAFNmkxdgbMRDLXnepTWrRT+S1h
18Pd8K0VvgBS8Dupdx5hHU7zxwLlcQnXPeegeZ9AdKRKQj9VT+JVBRNdfBzuFpmIhciuWNQiOaD3
3c8ypwe2X89GCOO0DU1wg64CVR8gaDLvQXBEdn6IoNqJKKtgbUDwEV/RjYISjLcMj1FM8eVPQWnZ
8SRGATVwJiLbn46skT3ejSf/oRsO31IxNeB/AXwriUoTV7R1PgU2Jj9+f8SdPHzhHNgO9AqEHJA+
wBquxZLXobb5DybxDd+SJToPEDSqJ/+VNv0g/Y5wFuAtMHtHAWFA/J3pzuTnbluaO4CxYBHvIJhP
nLl51z4gPzqE8BIRXAEkgRpkKTuRaRq8CYhNtmorE4bQn8DmiCaAIQBuw1tpbJUx+EAJ5xQABme/
hyMFG7sSV3hsrATCCfz2k2ezs3cGZ9M9ynccO38SYBE/IzXcVlNxz4P5lAJVryApSgeq7S0veP4e
Rg474kZ3AHWGPyXthN1wWIZFGu2E7zcZ76I1zmy+lF1rfoys+fF1S+aQ/apYgi2Akxm+YKvY7TGY
he/eTLnHl0m4mTaF2zWVZyjdZt0pmYpf/+bOKduhg7RLd95DsWbwiUwfovVMn4/BnvP1NKjuh6Mp
WEKz2HcYjcwCfiRJZgnlZe45BIQhchu+S78Ulzx2Fwl7ECYMXM4kRaTTgmZjtEi/Nm+8BguUcGuC
7y9rCp2EX6epsggW/TLiRbQgamf7n/0Y9qyG3TFz5+UrZPn5eGJYSIJt9Y7kP6JsMuCU3aMG7slw
Wjt4J8dm41kwXxHcXybDF8hkCCX5Pn8+81/iurQuk/JOe5Ht2C6ESWxDPqcqeUBaZrNURtHW0cfs
XhOE/yxHYF0MlMaBoIF4y5gb82rmf/AQdfwPl/WEbi2Fu4HlgcN93pQmtO51vO6W9KfOrF3SNZIj
dCNzf9EtIaY50bR0yHhnuwMsvX+u9ymdC1uYMNjnn2wnTVqOQFzLVgCRc9jfEtyIApLEfSzmhpPx
j7zACAr5hFj7gbqBTIDflJJOwFvZbrbVFiS2MxxOyM/Dj6CY5joK1rk6h7jnEM5htzs8CBc7eEjR
AC51a4K0+6i9q5MUWOokeOWRxDHJc1CKk+FBVXNFEgsBeBAUDHU0XwBB+O7RdICb6A/ZgdP89d/n
SbFN96wIOOEep/syZaDEaeVEEMiJxIm39LCwI7CFNjKcLQ/BY8UWB6AWFEzOfDeTHnzWENF0OFWJ
jVFjLa7PfJrkK0BRD8n78Nlcukf6MCFWnV/hv5yIBL1mWS2NOWLCkM/LteFHwYhtWEMOCJvRk28z
W3kAYQIB6Vbl/ENRO7x6WJN9zbOGGf7Vq4exfZ2PxRA+XGzLQGpb7Hk8/CeCN2s025vX3iPjhdC7
McoalpnXb7yh2KRuR/zP8Pl76VCUYnvOLlpEh96WpVPVOEm8qCE8Krdq26GY/rElaBlDlCA/XqcX
GY2oJm2ixCuEIpacZmZZwVwRnslbC0R5MY72BjDsUQ7oBg1YdLNROqwwr7dPKwMBExYXaturfkab
uK4vJ1E8nGBJ2utlZKoKZR1tH1R/WrmgxvCUDzWCrXVGhD6eG8Xz34Wa+mMfsMHJg0xMECj0lety
R0lHKbsWRBv24dKccoRrCWjzjORP5bVxV7nyJr/58ieL8lAdm4kkmehEt+PaszO/nii9Oz1jcmt6
vGvs/1nPzIvQbyvFW1/QxXpjUpDczgozmjIKVt/sua9gbBE+noAK9sBf8ei79Iwq0bCPdhp2sXoE
4DgmozfxmWU9NB24oZzpMc/TKgY7VGFTL/E7ZnQkwsWZwYcwvgwWjL9PzY9xrgHcU4Brhg+RRTm2
2e8XYlQ0vawUvnrwNq6j8sbx1vGLQMzlJnX2tyGD1xfD1dauui+hr5/1iAi9Q7nCkrZOlx2RFMKA
OyKT6MaR/bjw2ZYEhZwFvDxMYq4uPCGp3axLooyVkT8FJzTXfRdFdrK+1MqbFzx6lyHXFPy1YGwb
BeJepWsvf+/D0CH4du0P4WTklzKiII1I1a86zWrNhy4EUr45M9Ablctzv+t9BEK7vzfzYwbDh4iP
gpRFDKWIva4XkFVbhE2qyQmBF/nKm+HZgDwWWGNzodufEEw2CWSoW+0s7WvwfX14qE4gfOgc4Fi+
/jSVWg+4rvINidCPIR0+n1yA8712gIjD30T/yoPhedY+sqIbq6b4tq4LmzsP/BX17lANy6DyfGu0
9Wh3+lTjLvmtYypnwhR5FKWP+ZuyVlgg+vMxdKpwgR9v0SSmtBzajzEovJDCAQuCIzEZPYT5xIPa
P/Ud46kAHX4chCfyW5xPYtlKHofLzP/gLdOOzGYPmN4gxfZRPpSPrD630r5ZDCLLYnO2M0JCcDNu
hkqonA9lWI26xLrA3Y5NWbbGWBxYZoIeBx2C+aFcQYICr0PiGDdvC9N8QTzTVv8skOOY+oc6g46+
L5wQySYF/ESdYjuAQx2t/YO6zLfBssrvz9EcCVIPDYZPUXI6UJXGVptSY12s7KOIJhEu0xm5qgDJ
VZs0Dve5c0ZTgPALf1fOixc8YfgsIDJQkNeHCudP5YDSUh+ksRn1ZuqziLDax5yZI9pQgOCwG+kS
AMlUNtIme+0eglf1MKyrMqiyhikOCPz4KK7yrbjEXBE5zak9up9SDH+ynmrbrzXPAqscn6G+o1lM
V1wxOdBN/CSumrvmhUVjwiwKSHthhthkXkbbgtr6M3z3Q7Nysj2PUnWZrTOHRmy2bxx2NawtzrL4
ZryF7/JEXDbr8p04ea6LDjVQ4aTb8T3hpKVi9aCdillG0CLywG35IO08j568CTQpohFnXzCcGqRT
DAo68hiTgz/pF8n9CFhdDtTnLmcwa6zFvYHcaJ2/9q/tQ/XRnZo7idgK1t/1io/NadbcvT7A+cBU
zB2Pa9SsayhRuFT4YCj1Redy9HbYn3Wa2TRYgE6Rn0Y16ZndSVwKT5DN+GactTn9eeJgEQJcJjXA
dVqaO8YvmLD7Y3F3fhZO1V181LbtXF36spk8xSGTIdy2ykTc0DboQhJrp8ZrdTo/M8IbqnjNCtnk
hf4o9L54/3QiRmuWrJVl+pHuMV2szjv5Pr8rjuVGWHU1iCPAMENk5B169qM0fWJJElgfrXWCl2c+
waUC3OdZiKXMJ9qATAKA6SlTUprgASIan4DzcwbHh+aAlZQp5DDVmg4ekvU7PzvW4fPzdACFiCGk
m2TH/MV9pL9cwX6tVtk8L8BczUjDFUHYcQN8WXOIH5rH5jy3x9PUinY56847IFuECVMRfo6cXp2W
xetDqD6mYC93xkvxJK+rt+yRyfYivCdj0Bmt4+VorXBTvpUU1Q+ce/1obKKTt9fuCFAi7gOvazgR
iN59C47FIx8X1PrPmMlEaMlQ8kHki3a58ObhPcKwQLYq1CGg7se2KFh8T+XdDSYVEWuq1d5lDWHx
kxLWnji0dLh6HsIHRid3ZNOgY8ExYDyTILVTP0frdAPk4YWIZK+YqORov8h7smePwa7Y8T8v9fDR
hQXq8UnUTxGgYUcgNGRafjRbr8E2MMm5dyFgOg0Lh/Fs/BpIVrWr0RGcLY01EsYrhD9DyBLlyTTa
ZtNwBrh+WRyMRZ1MtPts258kVu5ni2vQg2C3vUy0XaSzSbN6gIJUnyLEKBQyIBtfVYCb7iQ4DBRI
8RQ+F4PMzkZQLrySxrNWP4hF2mEgcpJ0mG2PGTqdoi2LFcY11fKMMeogPBDoc8pZpOkP4rpd1yfG
qhIrhDPLDBJ5Z2RVgG8U3hDotfZnOw2P3kZYhHNhT47dfIi9iJ8XT0/hoiHersG07b3giblXnAy6
L4nPfKN4n7BErE+l41mpuRsf3Nll3tvlWpjlTu706+qwf5RRSZF6ZqVv3iePPTQWzb6TMAmYiCGh
MBJHzPa8CXmUy+jAYvFWo+2XIgThPoAeDKPMfrSrCoAqPyjaMW/mzF4Prwt5o5KltiBIzsr+DwUP
xA4m2wgiSA7Xr9rqBoyTPKbiPGKUdy4vzUvAjYk+nfg7yMq++XfRMaxQrl7+YBxROzMGGfqIV0eW
tdG5qjMj3WRdZbYI8M6PhFj4b5JfIPU+XcTLjSHHz6Uaixc8EAQiDsXGjzVTkIi9GPfR5UiG3vRR
pmu1a63o2HJo8o2D+6EroaIicxGszxAnqYOn+l4W6/W5KjIhJDOIoSXv5wURIQjtgu3732fx1w3p
0JQY9Q5+WPWqhhK06KzXbXA51vSiKsd73qEonOSOv7jlXf59UxhSUT8wfiMj8/sxjdWsz5qQTTUD
TtiqVyK3zfY8D1nh3ziqoba+vjgQ/NPJZYLGZ3W1qTISsksQsKl84u9wItoUgTT9ho/LIyPu1km8
HqxS3AsczyDgRlsBIfD7kSVtNDrnXZYcwXHYa9H8KEBI3K54f7AC2A4TGtaQIFW4EMdXh2V0rai5
mZAcIQViGEXpS40NVde+pd36paL/vqVhRfuPRqEvGBY3EVvqFi0NyzOtWZp7M2HebXO7JyiqeChm
LRFBf39w8o9JIocIVgQ+INNiRhs/lKZ5bAiJUWWb8eliS+tq0W/91VCKCuAQZsVC2COGPpGVBkcD
J6JNNtuinIL1m0Ygarc5/7tYGDP6C6t+m74hG+wc8eDDthU27daYgZmNMAUbM+9htByx6pPW7U48
0JEnd5N1xFNBiKLJL7I0iExthZvPkQ/FAmh2aZFHhjXvnjmS/pw/Cvv80V0bhw4RyehAguhKpm+q
DE5ep4VAooNbRk+iz8mEW+YP2DhplG20OyjGRwIqnwJH2qkbhZiwfCZv6AJQDRJreyQdD0PwU2BB
fVbmyrx7Uu+6HWZgx51Jc3lDlemom2Y3SM7DB2FOB3pmWCnEknqhrzJ60PrKIElj5s52sUkezzSd
0Y8myS7Byp7M0hntgmm5SGZYxWf//at8l4KutTvzVsazcOgBFA9/Mlr1Dn/C9h+SmVtSLg0TIpqq
olPawQoKM/9EKxrnTkCIp/rc7mFYmxXWCRy6NnIQw275F9idLy9PsalMBm3I24fzxjLJ3tF2N3m7
r7qd82ZYb9I8+poiIBqlbR5Y+UzdDAFEvWNY/Wa8wq2EAiQ19ZoWCOMti3G8hGR1ZjzlKu8zICvQ
lWncWSMyTNXjaGqshpXFsErBfkh3ssKDTOSXE72ObT5XRB/pRJwPM598qq3oJS7B5oFryafifLjs
6qfh911s+ait8qnK7+VqutGK+6UFMlzyWJSIYWDKr1w9gpsqa/JCvmQbpVu36VHMMNOtJPJJgd4z
q3cXdb+N6CWX6iGI93/fcL/d6N82fvWiiYNxakhRnG/STn0qMmPP4KsKgIWi61YNW3afmm5Xo/SP
Umna+uTd9jSfx29nRV7K6lGVbj56hkfL92f399Nx1ZrsLuey61Ml42PDAqMyga7gfcOQjXUM6rR+
z/4xFo8atlIjITK0JBy3mPx9WqSf1cW3nbgWNBRlaCRG4cL7B8TpMwnXM9ksfMunkyATeRdHg4GN
wZHu4rv5wPt81u91nHWEz464JsM+McfaPCk05uQUw8xZ64RVnHvocWzqSKi9keN3u1I89OLh753/
ISf4eoYOCiPEdYZMLOf3h/clvXTnrB0ph8oSCDYM9viZ8a0tWwtMy6lbxqfi1gt3uEavPzQ6XQZK
WE3CmHh9GfU4jAuJx/ZFOgoMCD0mcFajbwxj7Ssf2fnBa096Y2X4/8SF6nqWFz+PhRyt+a0yQ/3Z
9KLX+j+7ct13C/K+FoIi1zcBj//LMmdN0EKfb3adgfBprwcfNbju7AyngllS5h9FF1E2AT5nBke6
tDAuT3L6JJ6fRykpbh3O6svIFIVFlTPlcHsrYdATrMGeO2OXqafEUMQ3Joly7LO7QFtHLPh9kadS
rM6aDgZhz0K8eYnPdqVsUvjwDFtfkMBkOHtq4mn28eUlZZ3Z4N2JZZoe7tvfl8NPmQCv1H9PyNW7
HImsW/uEq2z8VIaz5JnSWDfVtLZkwojPkWvLIeF/LePX8E6rgCV68SpDhtZ5+1G4CIK7/DxJfN9K
3cJSY4SyGBZqSeV4aCKkhpUUop31/kQK4onMsvDv3f+l7P6++1cdYr8nOg2ZlHZwT9obE8ph0Dki
tGrKSSOf0ga08PcWh2v1x7WsMjJgLqPq4+uSeBSd5Szrzrh51UeRflDDAsOvO1MvFjlh9qzj/t7e
D6HXcL/K/2zw6uYJqHhCbdigKN2L52BepvJOhFas6Mz00pcyyu0wI265JGBKOCl1ZilyOxmza0VG
tICaQqrfxV49uRT8juKtJiUBLkOLZvQSQKbo62kSKpMwr8xKEOcVvk8uNrWrLe0mWUr57fZTBt2/
giQFuNTV49tzOzm7JM15IxeSozH181Ir1Vp0aqe8I7t0FC3ozVYqUgGf5N/BL92R8DoiwVLv70eV
0+c5FNloUlRHH7lQ1hr2QGk4d9lUj2kMGeqy13PXFJOPOCahoif6LyNnQVMtP6FZA07SlpTWMZiU
NBqLbpqNKYI+Aa9DFxzdYpM0+14TliE9978/yR/S3uGTVFA2swwGOC1+PZn/KZslwWXNNsIIDkIr
ipdu8WwER49uHFEEVtAIjGpUZ2Tghj6KiIPCLcYCU81YwOIbSJAvJKVluMGN3fpa7lxf0f/u1lWF
UVXapen8hKTwx4F8QQvDkR95AGjIXjcto3l0UMyjKKsC03svmTGHtIFWgF1vGG2+Vih/7cnVpS6N
okt17rrLJs9jGmVIjeR6kboMsMIuszL8tiVmjWiQXGXhPBCpyEdPkfqUeYu0OfUBw9uSnEzfvmQL
XXkvw31QotUgqCo2JpgtRsTktSoK0wYyTUw63mccHUqMJ1k0OY8vU2OU3ucjZZJnvtV38n3feBNF
rydJAlTCW4Rit/RDdVmkz0EVO4E+z3B3IkfPVF4SuFi2F6UcYPaWH4+Zhl0sReFKZeampadxLpkJ
91oFEiMPCvvva+trEvzHqbumjmlFeo7Utuk3PekaRBw9jHBFrYtnmsO5LZ806Cpm8xZvSkeF17MW
T0DA1sEt8f4PGe3VJX5NIOtGQnzGsAw9C0XQKNujmg7uvJFrieGLjFVuKqaICc5rnB7tueP2nAb9
gpYRjJVkr4/val2BVQmdcRxN6pBcnvHOddtbL41fn0L/cyNeg8kEN0m6VOFkRRtfnpRzgcgqbP8h
yWZWNMcZjUZi6cEnEq1geyst6ofq+esc8fjDLKpKw/D5ewEmJoWs9GWWbFLYKWpD461BwXAmxlNp
LMWbjWW78c92U9tG7gLmZiAOn1vfXVoIlJ46deudy5Q8VnBtS+Ktp8Gv52aQeuqgI+CXXD2hSxmB
XaNX/Sac53gBYeOooCbdaYPlGcjiMf+szUIyB/r8NF1TrspHb6sXVsVEikR0K68mkM76p7+v71/a
Qzw7daBeCroEXbouITvjQiEWJNnGVU0JpGdIdqWVMqvqLDmwICeQCXGWZ39v9UtE/eOu+merVyej
71OtPEecDGmhfPqKxZ2VAgWdjXKnIUuk+URJRlBBR6hPvA9aq6EX0a0urLDpEny4M8opvWRqv2ku
s7qZl7rdXlYddTaFXXsxc+6DHXFlEoneN3b9p2pxeNn8z64bw+f8z8tGDbNOcdOy28S70daXLeZW
JEK2eKCxkFhMzAgUwIE28/aSHR/VaZcSjjjV58wL6twCkyrnS0mlpLBzEulhJr23KJjKFawQrbM0
wZZQA+pO8Vhhpq3tuvokxoSYIxhfrL5ZJhPRGGwx3avGukfi1u3COTO+YW4K1Je4UzDjcMTGptCZ
fWwh96VlFDqxNihssIQilG2ricaLbzSTCFkmlzdeq7dWcr9e7Qa4RuJjIfNeK11CvzVofrrKQVpT
DuGAZbxAiN3UM+++ug1Y9h1GSvTwU0KLhgAjD31TcUPn8OvTWxUAhCkstwd2/fcPK+kr2dVydqOz
HgGjsSdMibbHj/kDocaEM9mH0/1gWPn78v51ef/vZq9qf15HqdGpXrbxmPCUvDbJCjljYX6An1mM
mcZ5n65OkSacBGGn5KqJE80L7i7ypCZC6O+duXEOmEl8PweF1rZFnBTZJmYcniYM6Ul2CR8yWnxh
TNisZJ/Hj0VzgviZB3ddjtVYfW2D6hiEz2fNfRi0Lrlm1dRToOv/TztHD4bSlSiF63BVoQv93IMk
sanOlJD4TyaCYfMcQuY9RNEOSHRLCDdM35R0Duywb03WQ2MYgP0kJbvXnUU3nYK/raqJGvrvfcJ8
//2E5W3oBV40SmEdMMFM0A6tpVFiVVo2raN9kUCxnxiR7WJizGOeTTOx2cu82aST5t8ATv0wDw7v
NIQkyOolvLxMC77vS6ZVSq8nyviQvJ3v6YDAhaXIRuFJA9Fm6H4xq8CM/ou099px3dqibb+IAHN4
JalYCpXTC1GROWd+/Wks4HivpSWUcM8FvO1tGzAlipxzjjF6b/0zDWzA8JfBp/OzcbpO/3n5kyOs
h3osaAN2h4lWqPJMjpTQ3KtcLWxvG5WASrorSOGxnR6jyZWFTUxMPNUQmBRtG1fPRXxnQnVpkUYo
35IlUriXl57veVv/5TOejgGof5uo0Ut+Ln8vF4ZtxJ1TlETUymyaSuBYEfa5Mbgz02OjirbAKylH
75WKYyKRqFeQNceE7vm9m0m0HORXcfwam+/fH3RJ/0ft/vcveUqPGmsORznOXfJC661yJ90pR+8h
nLvaFng/3E0M7K7qhXBXf2MGeZQ+RPo085/Kb6oH79W4C9+k52wTHzIaYZQ3dv2mf/OX8XHf3Ldv
+W11PyskbHNyylups8Mr9UF9w2TKP2tvzTets8W98KR+1a/Ck/VOF0YTweTZ5rVBcwIw9gOO9U30
3b7QO4HR8jJ+AqbriRa+rZf9x3Az0X0mJBREZ/E078MP8mdiOfISlOxbfj29Kd/+C2TAXTznx/sv
1Vv3OLr1Pc5JRt0ShqQP/7771j8YRw/f6vMY2t5xWsg80c88xIgpPuuNuRaxDDtbZZG+iLvhkH96
VzNnM3uoYru4mTP6tBfPkQ/Bg5ja0YN/jPb1OnjQD+h998ZOeinX1tq4F68+5duL1o+zrwMTJ9Z2
FFBMn/5+Gw0vnWo/0tjVXrVjsqs25W2/j2/8V7Z1rDbXdkjarbBvXWs7bhDa3oxP5dPFzsXZwpLB
8n8f46Sco9KKFDXmY1yxrc2Y9ldm8ng/U/r47GvT40Nlo8f4NC+8amcL7T8u/NNT/+PsYxWKaRmR
od6Zr9KyeDHWKGKezE/vnqcNSUf8ialsFd7l71NhpxeWwn8ssj9L4f++9WmVn8TVoOs+xYX3KhyL
z1FZ+sjF2lfZ35R75uu+q1QwNn+Oz+W6WXa8UNedvzSQPHUrXNUqAhkv3/pPv7/aZ+sO5p0SqUPY
i8kj+PupSONGCcfUms864rYL7fTQ7Yy1vBBuV0x6+ud0o3+oS3WZHq1Nsvr94mf7dLNLEZi8qkN8
OFmhCf4qBTWS5+EkzwGvFCOgYWvaD8i0L7QR5u/xz0L7x6VOHruqkLSqy6viYDUrrOPxsLY6gm5m
w7ocunLx/1J6Y8+b7+lMezzVN9Zy5sdxRIPOSGtwrqo9Ge+aOq08cT+Sb5EnSKpwgYnGcsSaGfiS
O1rGxiufI4RkVU34WxWvSrVxpfS91l4LxCoXbv7c0j+9IwhoVbxNGgzCn7iGP94H/NpGN46ITQXB
FbKjb1yhJVYI4jQ2RgWmZoEAjBPC/8+rnvwORiEESupxVVL6DFwGS8tjhphj3XeTwZVKG0vDhUue
22P/+KLmyWwjU0LdqLsKdLeLVhj5I2li68F5S8nqvjQbk+dV9J+7ijwepN4cIHearF3XSiv0fcdO
uSoJtyg3dI36t9S7a/FQ0EACjAoGlTIavaawkMisle8VBqTfRbqzmkVBHd1hatnI7bHcwpSYxFuQ
sbi1bPBtYjD3sjUShJ8tyWkZei4Ec1mpR1PaJNRf3ddkvA7ainK0Tg/oIhHR0pz3MrsBnyM1Nz4n
UzSsNtlTqubkYMokGsO2xREfivVLcoV/gI8EK19ZcBqJcJUWyzZ3JkIqUldHieUCq2UeIRUPQwCF
dpkyPcUWxQeNPkVbaY6aTCZBalvSUWyvQsVWxlUIpj/ZxMcipMmkiIzd7wBPaYR0Q4yeMINeIRqL
AVQ1i2CgV4AfmLUO/ohdF1vDX3ho7HFOdYsQSZL2KSVOB40Df8jX70/Kz2L324+n/L0YynXut0h2
1Dv1td8WmCBT8rBspv8YHKHnFxS1W3LZvMQdEf15i6xyx94tPoEbYHxBTsahsnH1T/HYPhel7bGx
IgiTUDRGbwb08Vsj21RXNr4m7hq4DmrnyZGrdTOtW9kWtt3tJejr2RYJUvL/nsf5ZPfHW15WRQro
TlbvZp55cA0A3We7m75pbL8bF0Ivf0Jrfrl/p2OQMA9ks9DKEfYrz7rauwIWdHmwEf7WxaN1bB/j
dbyF26wu+EPOHPWex7YJN51HLti6Gxc6UTAQJHY8EBhQUcUNDhQY7dN8SPGcXhqjnD3X/nF3ThVh
OdwjYbRqTmTGhq5I8TGRbqjMjaRWtxX/Ki/hAWHhciTjxjBv0vjajFdNfa9lr+CCW9IKQ/F5aK7a
4KlUlhOoJzKyv+p+ITHERTrHmCV7T8zMzhHtJXas7Np2o7dOxARiIEeZnyS/MvD9Ci8e0Hl9V3Qb
HSd8Ujq6d6UUy5G2H1LM9F1R6Sl/9O0qktZMYiR9LWfrlsCcaWco5KBe2prPnfgRrdGRBH5AXtzJ
aTFIs77qcALdCWsgVK8TgxeVhRqRKNYyUbS/h4dilfw/7Q6qBRcA5w99xpMDgRcMZjsEinrX0QQl
0ypym3X5rNxYK4wkm9/f9rN9PNy7/13sZCsae79V0pot2kfJYXAqeEL0+FiEOy87WJFpJwWWOuNz
iloCGuCQVSUs1IZQH/TUsNFbZmuyAKcruS1JDSjrbVJ5RC5vGyqFGFmJiFsRfLwSflPh2Ur+ltAf
8eSHnlP1yr+EYTnbKvnz65yc5Dp/UtNKYZujzebEN/IXGUo3M0dlNnI+vWXbALcdU+dXjOfjVXtp
lz278UHVAmila//KD4uykzwjklhoyCiWXcF8U4x1RBQZjBAUiSQ9EtXUroZ0AdtTmEfttvn/GdMw
H7OJePi/H0I7WcBFRQWqIfAheowI9UJBRkXj5y3EbirdmnfYhPzVQf6I5VnA7PE7Xmwenl9w//gI
Jx2rPJ3UsuwH9e45fmtQSV9jYH4an6kc3+Kn35/gn5fwn/X2j2udLO5eIPSKrHPYCDFJzIcIsXcD
bcHgt9MWQr0IIBSDmZvsqXNY0NJpIfirQXa9if49NIVFVy7EyDWCpcXpJHL5s4pfPXJ1zgEkCku2
+Ql8X/eZVbnlRyu54bT0m/UkbizDGS07fGGgD3soww8L0yemy7+yWndEeg/gEbldshoRChBsNaw4
YyuIJ0IX4HfhO0jlYWw3r/GlxJGfXODf7srJ0tUKFcN/s5JnrCxQ1/hQhQv4wIVMEPOiobuDIhtK
RrkKmgP51eKdt/FxNyuMphYarh9UH/ZguGj+lTeUyFDz6SACGAgFZzTJNHCGbtEiR9ecSnULEFAL
+tNZ42bapeVwXoH++SYwPsCnKgA3zJNXuhULQyosWOpKs8o8ZmUfjfCmiQc93uTBU5HfMFQIyDkA
jzhanp0mmHJThQROBACXJsJn62c+C947GEQwGE5ua1rBXbbiajoEwnLMDlm9aDZB47Tq09hu4mZV
LZLezS2iZFwLv/7S6O3AWGiuKF66LeeWGmOmdZiQZVX5tLbyrFhU8k7ID613XUp7gdgKmIFGvp3o
BJnFg5fkV2P2otQPOpC2JDScXsfiGIyO1vSL39/Bn8r99DcydErVOZuMzMKTdzCYtKKXczO7N2wP
PafsGGucNHa/1LbqEvm1e3GlPVe4/XnFk30rrgVQPV1QHVooIXCvLI0llvlJ3Ry7ScC007iWibfN
vwvU8cK9nzfgf74tIT4EB7POyz9Sjj+Ok0kwkmZolNXB50AyJTd9v2qUV9V7l6xLmpqzrQmE7P9d
6+QwwMg/rACbVQfZ20U54AJhGfV3Usuy3UaLml5nejsZL9DGbS88BOVHBMdEZi2izKI7WMFsKmcl
19fvvzjjl7M3ga4/1TMvws+//+MmdHVuyoEU5IdBIYjFSc25IjC5qu96N8f6MH4H0MwSe/pUPuQb
6bMW7fbdvBl28Wu8LtcJq+BT9iwij5Lt8ZuCt90CTocbIqCZfGQApqqwTt0m3xD/Gi0EEuSzNSHr
7bjwn6Jr4X0SCcyyIShOMvnui0TbdDkymSvOH15re7RRIoeCjkrQIKYIwwv4aiJcmPpHnKjBwM0A
WQ/P5YpscU9e1RhQMOZAAjedTnGQlM0Ukkf1rTume20nbYwry8AG7MDg8TUXBZFB6JDFRQCrIo5F
qzu5878u0aTZRAN8N6YTDO7wrayqK++FKfGhl+0GOf2j8Rg+h0fAmna+mz1nbMzMHdfVrrhX3BL1
ciKBh6aLGzPqLleyYOuBzSwjb5iZuAwfW4gPJC/VToh5p7DhdaqMngy0ZovRXwzjom1XKIZIl5DI
kMFH+aZ5C+2VJDkLvYrTf468MtvgsaEQohsw938cA/YH3ijTrhnY2uUXVVxuLpilm8bC0xzx06Le
o0Lu4TYvS9XGopjcQQxl3BzNdAr9rkc4yTCD1uGH/4GX5Im/f1Kfpn19h4xxXW/6ZUjSZE13NV8m
2EjB1u+SHSydTfTAgR5LE8Iq7SE/6u/TVxdDAApbmylF2NvtfXeD7f253plrbsFBX/dLKJno1tPv
9Nt0mgeG6/JT/SRcJ4i4YxdQbvCam7ah2hbIb8Wm9sh39Kmxko0b8X6K7eE1uRFeMmh7sdOQlUgO
2VfGP/4qXjt1Dq4s9tQ++9YZt8FOvo2/xxvxVkVJ+x4/WZ/lk//evVifLRPhT3nP9E3lkKHQ005Q
PMOEnN1TzHt7yqAnTbK9r5yJ9xcEjMdqyQMf4ih8Fz7rO32Nt7U3l8kz013GCfKtTCBXduFw+g+s
dz4Xzizs//vGnizSQlrXhV8p4THQ1xlXHOGMkfWO01C76rF7oZiorttxlXbIE+3xzVO2o78lXtET
kQ0dGFToYE1kWzI2RerElHb19OAFn6b8lIcPaTYehpwZgbLrCHCJhT0ZRkRONrFi+3Qrfl9/fhrV
/67B//sypxux0HtV26rVQdDm/NtuIVQ3JFBk2i4c9oP4MBq903gHXOv7LKZntPz9+mf9Fn/ezJN1
ua6lous0JTrK4ktqPleYDiumPM2AQ9d4s0x08yM6sIGSiTE+FZ0tBugKQmk1MuQj1sHWWn+p83z2
tZvjSexy0TUjLMsxUQXUyvVHQiqQeRyIHyArUd3//gXOjSDwSM2yecTHM9z0757I1GtlNRgRshHd
c1T5pQKcH78OKFkmjB3tFU0BUGY4w4NlBrpv6L7UxGnZaQV0Sb34FKb7kiUsd0Pxc8A28fvHw/3z
7/5CNMFsv5tn/8qPp+eP/WXSrcIvE0KrBEC3itMbrD3uqLs1NmZ3wrxChVUvTOgOKbkOCzPcjESF
Y/aiNRWtu2cTr81ol4B2JMK/7LECUv6Ju2ltKGRuVUBD3YjgIyLtlkWyxAjHfyoal3q01smtE5Yp
tOdoXbPb+PsAz/e44L84Rpho/Me5cY0HNnXlG2NDSMNexHseHWGAV++0Op7ET2zKLMukR1XFaqLp
RdgTv/rnjA0TnR5JPMcTusyfiuVGyhEfM6wDgPgycKIX/bN/WRkPMgI6JPqRzd/39GFsuEaWQ/KT
kbnBE6AgZ7r1G7rWbti4/Cc73K7zRcnhkkj+KBylc9Nk3ibUxhlujEPxpN4XC5wvvR1+IYLTr/sX
DYtA+9alCxLvm8ARl2q81CTEyzge2Uu9o4wr8IDXVVyyl8SE6oprxOgCVnvYHxPRbVdathrEdZGs
McWa6VLJ3NhnkOxEIRHpOJ4kstBQi1E75WsrvOoyh7lfW64aVLVzBoxdXbRCnJlz/MAbEEWh0iat
8u9nO0yLOG69pD700Tanwdw6Bo51DhQqyzSGkHCpkTBP2FFInqC4kQNXGR8076571KsrKb3QETx3
Op7DhhAdzX0kmIV/f5xek8zIYOBHR9U4ituZALDSyT0M96EzbQUwI6kjXhi2nfO8zWGPRB/gdyNK
6GSBGiOv9zOJdVuuzKtcfpnnGjVMlOyh9vFfCLDjwT+xTf3+4hrzvT1ZmP+8rnVyMBdDHDmBVxSH
Ng7w05MtkOBAj8ZFGsoY8C2S0pTvKHmdmHWqN1WTMerfJvVKiDDAc5LI9lrN/i3cyz7rJnrmQnBz
mVJZooqJbyTBui6rBym7aSxQk8Rio1qVB/Yh1ILh15jiv9EVN4m25aBepWayoPUwDjud89okKOuc
JUJtq68hiDf0SaCobmsdvpyCjL8An5XATKtbN6zjVSXsQLj0EStCVpDLLRGP6QHNMsTPQnxOQ2i6
+BEaTrJalB9K4T6WkMDEmh1aGIHY+yvTv7BqS/Me/dvdPSmGQ9mXPL+gv0U82srEb2UwysF+CsKM
HMWjxPt2cas9txLjsJpTs9Ae8b+/H19ZmfxWihL50JU3lbeXVXbZlSwtPQ9CsT9uWZ3QlmN2r8dH
X15M1iNzOgyEvz9Y5x9oXmYMX0B4ebL//hhdD3RbFzGLPsPJYIRVLaQtM9J8feE6Z7/uf9dBc/b3
daxgaFQrkDMsxMKR3r28QHdBgDpku9AZqWhLABahQ844jK4L1z5jiJ33Y2VWBnC/TyWmgawjEzYS
BoPtShbXdbIqP7K5ibSSUnf4Ag124YI/Ysd/Hqj/rohH9u9vm3i6mhoTUikiq2pQL8OyRjdaupJk
Q5gP1EUhuUGLBt/tLLskChRII6JP+V5lfAeFbriCnWJ8COrCx3jIyRoV48+f4ddC70cp36B5gsGB
8+RxpoGwc2yhZoHFJj6DEg874bv1Xn+hZqHqIL8q/TJfsH/6X/5D0NjqJt5LqT0hcHlBUqZeR0/m
LoHOYN0kb9aNfpfv8l26KxYGjDxyzhfeRlh4y3ZJOhn0DUZyWywd2Is2qvuBanIV4tisFnNs67Sd
sEgO23CjbdNds0BQf5WRP9Qu4w3Eh0XJFrsyYUREQAkLCHRH3GrIXPijdfg/aKKYB069C+Yie0M2
tXrIVhyrNyaCmuyW5WE57vwXKiIES2hljNEm10NK2Eu9j3oHAeOWfKNDD11DoTS51ol7LO/kK/mq
ITyJgREqf7Jc9ygLl6DayI1tr4pVf2VdR3vztn6y7tP38okGO7LQPnIEntFLD+TZ5eaPp+Nk5woT
+jq1IlUHnXTffuUV+7heXXgE5//Gb0/gSVkSD0KR5qpRHaLiJkLtRUKlBkWukAYQCIuOAlOZfQLt
w6RgRNXAtyB5+v0znH3lZ8iZrs67tHqytBjdAOxBkPpDotIpNr/nDpKab4S2J57kgmDyn2w9yrA5
cgt3/RzFhGfs7zdOUEo1TdtiPHBqHR8YceO0S9pDrxzKbq+HHw0xVtD8vW3rb8f0VlavTcQ4yTsl
xSStZP/WAGJJTiiOOjiZ9Tpvtkaytfp11a9lYkqiDQfVst41jduBMkU2Vq196YbWVAFrpFsze/bB
RVPsEglPcxL4bqc7IoLxbvH7bT03Bvjrq57uVnoWSZ3Cku2m9mu69ReW8/QQ3Aju79f54cyePkKm
qEJKJ9gKGtrJdcpMUCaxDNqDBQ5tNpMXy/im32tXkC5tutvlDaef9LbZmdv2xlgaz8E1LjEnu2cW
S2MccTMbGeuHchA308rYs6bcp9cFYy2UCLv+WT5Gb9kbLzKknkN5Tx7HFVaW72KfCpgNCJYlwoQ5
p23ttPvfv9o5+Si38L+vZpzoNhLQCRWS4oZR0VfnQyPqvjTvJRBKO9+E1VrQruQnpnV690qZaw69
nac3w6Up4Zle818f4qRWTIO80IcmHw81hCZcorYYp7ZI1NrYPl74vudWHBM3rKgq6LAs8WQ1CIQs
bsOh7Q9eNzgTVpkI93Kv3aSt+mUpxVUOEUrzOEQGN1qfbHIBAWi/GRXPbvULOpafI/I/jxUhrvjS
QFRALjl5U2tJFga/rw5aTqaVUu0U5NZtMG6YVBz78isV0C9X9AHjbKWSnpaMjACyu4Y5Nmwoi+F5
KB5V8Dqij4DyNWrhA+fivo/i+0iskISGiP0ngsYBBGs0cOnxhfLe0pGcJTZgRjcKY9fIVn6cLMTk
oaecyv1xUTNuGX3Sz4Wek5g6R8ZnfeIGxrSxFM3WUnAE8DAj+pRi8h0OCpXla67uLe8LBGi2r5UH
vSaH+dXHOlBXK7iNIs0wycOrYV6XQbKy6LZGgbibyg9FeZG1mSu9z6ovkd9jfvREYVj7DQcGKOV1
ny9bEdT5SKHFhi6OyXrAxZDglpO6C2/6ObEc/sD//SQnG1JQFqUugH45DPoq97c41AbzPor3vbSb
wE8Ptzr7a9MczfTCsVA5V9eY4AYkmTEHp7OTPaLvlXGIUbTBKulcUptfpPvmSKw8h8LjsOswBKlo
qqwnf0EV7lor0uXBnV+pV+q6W9F6XjEdJ+z+wg2Rf8T//z6k//tcJ2tf0Qqa2DZKfKit67FrA5ul
YN47m7hdtKIz0WHv5C+j1dD39as8hqXhf00+QWL9R8cjEsYMoaNqJLLrwaq2ssrZeoBZF2m2F93k
iQ6ragAS3Vsf6rTPeOeJUFATSE8lw2vrakhhdm37cS/mBJlAUWYS0Avyi0ShNQZHViW9Snch4j/x
xgvkrVa+NvGrhy5GGhmY4r4lDGpTt8WSPKhDzwKj6eI214FIpA8IvVRM71KbrtN8npi+m5WyqJ7j
9CsN4JaopI4x3K3zrypMtg266nxuaDQ0Vxl+l1F2J0Wv8iRvS+sl0ZjX6eB6So7RA1kBiZLiia72
cfXZA6Bq+5ekxZzwYjT+WowaWw/VZ11Ln7J4P45AOvoBDheCJsxCCm15wdu1Uv4tmHRPrfQl9G8r
acSWcy03PSJ0aQVTn/V6wCJTow73G9JwiX1Oa7Vl8G5CFA2KB7mPDrqiHA3PWoixil/Lyg7pWL+r
mJBlzAEq6sNCoIWdAU5SGaVLNxpBSA5spxXhvfgtqjcBPjuWIeleTOqdiJIoAfvikVumFLdPWWY8
+hbK76opXYHpQxav5SlayrL4KBi0ixQTG5b+hSnX9kVWmFTYVPLN7LiLM6x/zAurXRmTQhUNi7Tv
bkaV7COj2xhZj6tL+1mKKeNtsbkqscINIQbP1tq1w4eeTo9NmB9IxlnEnrltsC0p3peosOaYgqvm
i/mnUH11qSmUCZGTpsNroU1Er2IORR+Yk0GaSbu60J0BocINEUzq8DGqV2HLfotiJU7i7fwQ/74J
nfNqssr8907pJwu/ro1JEgmteic9G0eKlsfiunSSJ3mTfWs39MYIRnxA6dYu4QHMIL1tspeDZSra
+SUqA5KfM8dj8Egcbegd0SY9OQBoihdbQdU2hwGm/V5AMFqXtiFRStj+N3NAZvEkJlKueTNY0XwL
TceQvtLo2A+71sK1sWyLq+4OS3UdoWbdVzWGXlLOlkPuhG/kO0caCn6mOjcKk6vEuqcii9pNSbuf
qbtNunwvfMjWVu5vYvlZCSO3rfB5WQzW1NvBeGfZT+rc7aPPqj1wkl5MjNgieXLMEVXDhLwh9IWt
rjB0KrH0XVuA2OVd7e07JJUSeRmeJ+39rYfrTjHTq0ZMV0pMPkxxM46aawwisO/eDStpGwH7H9Nx
J1nWTS93u9n/GQ7qcmQL5ulnkKiv6rDDH4IOMQaj75fLPFGApgfw6cjpUhRK208hkfai4B20bvyK
R8vxIZ6l4vtoFBtN8AImF07FtMgcvvFFR5Sl1tRuvPhhKorbajQWltqz9vX2Y/FgvGibC4/euVIE
EycCA3ymkH1PNjgryscWS6d4CNAoVo3vDAiHijJztHRZlw9Cqy/1urrSzW8hD92JW2CVEJipApnt
MEBbhONHmqUuMJVVra0k0Xvwu0MsP/gzMBreBFz8S8lg0qUPfXo+VP2+aSJfOgzGqqvXHqSb4Dnn
ZMaJmfecDtkU0TtfeMlrFN5J9aNkPrd3gAt/v3k/RqF/9sI/bt7JHp1aQl/2HNYOqWZ3AJ1KJivL
KFlqldv3rtLaESiZZh5ctpGbAUcUgJcsGsnp4wVObIHAEzCI2PkZAqe8GHYpO7VC45+9kz4k9eil
7ftc8ct8gyhvBGNgYE7GWGZWREno84ktwJH1YgoRKHM92Kk8ZfonduJhW7TfBNpkT+mubRa+t8q2
WcD7wiK8JRW6vtRo086edP73mX56kH9MXvxgqLJcjcdD+a3zIB1NMt7kh46mKpz1Vf86fhXNlVZs
G2ADmqOQurHM/VW+m92wNJl5+YrFdIvPqIEqAeY1tbvIVaur2Z74TF6JiUKmgkS1BOspr6kiJnMn
miQeQOt0qLis0al3+tI/0tdoXn5/RM7NDSnwJViEEoxn7bTDluFrLeNuIrzAiNd1ky66ZuX1D6nw
pRz0Il127bie2BaBxzMfs62LcVpnf3FTES3g3YSmnBpapcEoGjkwhgML8aSuVSzDgv5aB2ugskLh
KuUxaZyxW3NU8Ni5Ed6qrAHbwFuPkZNXKyX5CKByqCzWPjXE77fn/BuEtZ1gHDgk5k85+sdvT8Rf
MqKb6Q/66FiBy9KCxmLIZvGyoSyAROTTXpEeBfLiLGWDFkHXH0qiL0K3DFclazaDY+V6qpbV7QDz
l7JVpY3CeIoY9aXF3nHJwXFObk1x9r9PfPLOq2JKXRQ03SHNroRjSI7DZtSXqqOsM9ENlgVZKTyF
y9JfocwS3nQSXNYlko6OwJJptPV1rR99gMnAYUJ7qwGOfR+JOFx4yp4srt9v7zmkEA5ZoqKARtL+
0U8WysTSBjX3AgP4ZmYbwrLHBi8INzkIPOEtp//Zol6gi5okx2YgBaN9HjOECwOSeuGzlNw65B0y
RFev23UaH/NwZAekT93fCsVuaMEnh8tKfv79U599Z/781Cc1+SgMveV5sXHIPj2grsGqC4lmtnUs
34GbFscmXylfabg02gtF19lyz5Jo6oCkVJAvnBQ3fScUpRL0xqEXV2N5HVfXXnJIRFD+/ZMgY4tY
es3BSK4N5e7373z2CMi0DgOLCmSDwPS/a3+xG+JWD0TjIKVHI+0IOpyMY8KWoI/3A83sWrgeKvTP
DLcCI3eGUsdiQjoWFuggIPmCQ5AmGQ7IDxsmG7lkRIiUd5b4DJLJ+f2znm2z/flZT46IlS+2tddH
42EyMMRwMGIKHJOSg8u3RhI3BM8mEG2ttPPxwv51/tIKDRtp/hOz1r9vkyRWSjNUk0FjvKLBvZvQ
mmH8IMspVG1FXOv+oRheUunh96+sn+tIWWCmiDefk7BOiZ75pCaNFOsSCHvFX7xS+EGLm5qNxHFT
Wca0JvYlSxSZ5GxSi2YXITPKPmsyWWAhDmxBjsY54H3YGt9YX3dofvPEEfZkfqEZhZpt2uPO2KqI
e1XHbFYGdJxb77MenHIXa49MurUvbPfkLfZXWNT6q6lxxXGR7LqXolsouIrCpce80Y6fpAE+4cXb
Pv+kpyedP7//vMv8sU5XnVJVkVD3h2aXfFjygmFonztEuqfBuuuWEnj7YNua9AVfyHDPg7W/Hbpv
bboFeiVKy7Anc8jAlz+/xGm+DI4VP9XsQIu0JV1mMVm21XoOs2OD5mGi/sR3/RSuqRQGnFOmnce2
suavIUJnwPBMTUsb/KXnJAjvCGbHmJSuTOnODA/lR/UYrYn+ie5V9YgWQKneQJnn6kLPbfpXVbAG
UdJt0GUwKwp1XjFEGzZc0k45pPk2wu6ERp3WZrHIMoexcNFfea9SNQPvrWs4gCMHBZAv0ZVIfS75
awF6JVJw4DmjeaNKjhwd/WM23BRf5IPmHLJ+fxrPiTRnCwVUZVmewwBPFsjMkKpKakwJPpUtIUEx
3C4lE5lUEAf8v492unZQhOSVi+1FEjfNm9gsaPhB42RwYyqr3z/POaUXARrQGGTdUBWOO38/HWOR
Zb0mVwNsbu1ZzVBOupG26wGcmos5bb4KyBFdFAUadnooqzJaUHzPtK3CRi4iK2w3T7SSS3UlFk+I
1oboak42hitOIBnw+MwtmuWAlp7x9ytK9ktozzP1hCZaOpA4Cl7O8yfbpGU1Ri1GFQEVvMQhxKi2
IgUEBnqOI+pS8vv5i7HByBKJ4IQg/n2zOqmfoL1FFfsKLkVecTTUpbyj4WqMF06f5xzQrPooBWZs
HXyKk9c20LrQNwKF13Y4JMFtjGyxXrTyVhgWAJY65jbp7aAwDnxG+Dlkm4z+pvamv/k3cuJohqtj
wRvY+Qnm9R2Gg5KwRnV96XGed9WTxYVUEg7JZCMqOGNPHp+mMaI8LNvwWBJw0OkfrfjcAeQvWOHL
fSscFKCiseEIxYuW3syRlh5Lapo+BvD2YOSpspMLe6m4boQeYBTZwKUjyc9m+xT0L6lF5HnJch1c
uLc/ptJ/PjWUDbZs6ijlNDApTD3FzNM+PMqr/JGUInTFzKBb3dVA9CR2RnuWiTDthGkxR1usSH7r
0VNTphhLM0Qwi99h2So2ls/+RfxEeGXENiYOZaE9qJntPyNFTRmJI5yRWN+PzChFw/aP8fvvb+85
jQdZsOj6TTp/YJ1Ojh6aOYV+kE/B0YBs1xPRlZF2B1dWq/eDNyOI6DGiBVbRPSbbnH02C1MymC5I
Tc6VArhqkN/NrnSkS6cv4Vj6QRDNixoRkxbGO7I1EGylFRxhd3iu6fBMCx6DrF8qHPK1vZc5ygjx
0kEoiGXES5aVtJfIJZTtbrKVH5VtBRW4Q33lAIv+/bada9DzzGo6wWA0yhiZ/f0ej3WrC4FX6Qem
xmXwLVC9Ke1XF+K7sqy7rCbAYuqwpmUrbHcrKb7PDKbx2IQ8RK7Zq0c6Bnc1CG+SWW1UxevIewzb
bKeii+ugNY0VrvXhKwhHu073hA45dR9vA+NSDTbPf0+fY4bD84GKPeUfYWad96qgFnnDZpKgsH1V
kEMZ8Y2Qfk0c8A3h6/f7dnZN+vN6J0e4umqTmMQj6WCVnGFmuUaK1hAPOoy5F066SuAG5GtjUyJK
ggcSlTDRv6mr0UcO3LxzdNURBodXA6owbQnmoIFw4cc95yinPWLgc0HRRyKZ/PePOxmtH5C3Kx+M
I0E7Dfz23k2zRZYuOZikRMDJC7NfGHySZkGfnjZOydIF+zNdtqAHpqUYutBbc21Dk9BTGU1dOoTP
S/fpz2bIkARm+il2ypM6tDVqxrgmp70WhV/56Iff0Ug4SHojB4co34b1Xq4I6H7N8jdRvnAcPreF
sU8S0z1D+zXt5FWdGi/X/Wj6kWlk8UNIZqLyyqQP2OOFh2V+iU6+pU7uGIBSQ6Zh9XMu/+Pc2RDC
HmqF4h8Ld0Dyc9vGmxACKbHsJJKGy+I9pqdzX1q45tfe/+HsvJbc1pJt+0WIgDevcCSLpoplWOYF
UZbw3hFffwZ04t4jUQwxYj+oW63eWyiCwFq5Mucc086PvtkjG7MrYY0G798/y6XROHs25QFQ/1/N
8bNnItIyo1REYVdKm0RZWPn2dGQC+tS2sIBWenCPVS9obzRA/LGP0RWSIHp8/cotuaRLY5HGDKZI
El7gXwqr325J1tdlLueza5Y+LIl8NhciJiV4uSrWuvCI8Uk1DsK6xHp8viKPZd6rdcWVelJrJbdf
TfantDBIqiS58ToD7cIZQ+eMMY8dZEOna/bn/U2yYsiKxkAl4TCkI/CLBpXTol6avNOV9/tCxYEG
XQF+QivUUM4ZKF2hFCeTu/h4aDdAX2y8GE63Sdx/PzGXlrpfXm6ZpYTUjl9b3m9fVX6KlLoqE/Da
WbDox8rJV52819vOtnhkj2i6cwXrQvI9RYob0qSsCWw64YYksUE5CbYlk5mbIUmtvkYJVHXyauUf
5VDY6dA4ovFYGI8qvaR//9SXmiCGrM0CYmInMdmdrX2q2UIo0fgeeMBCZ9vAJEdzYivEgh6v3KFL
UmWDB4w8+pmrrJ1X3rmR9g3lQP6o75VPA2FM6hNvvR9vUIb7NeFQV4lEFx5q6P0mWdx0G+HEnW3b
4hAlsEKs/HFNAvPmuEOtbzeusYcf7RJ49l9uJi5FVQKWSUvJOLtcfmL9DnIuV3mofpwP+KYuQRC2
bJfM6K98cxfWZVJNTMUS0QsY4N3/fIMkdNCjwINNnMqLfANDnVCQWSWweC4JXd6p/sPN4colLzRG
DGA71I18OsJA5jftt0c85Smy6oxLouX0zRvZAermPULSfx+Q7dhf1LfOz5VrXlgogBdJOjgtGDp/
he4EXaqk3dTmj7jTkFXN8SpA0m94Txzr2gM6P+xnG5Cp6BxuJUWmNjq3HTaReYKHGDe77rSvs5cE
dl+HtQNyb2rbp0crpz+Kl2m49lX+XZXRhWSJUuevEnrY2X012qLprQQpW0Vs4G3oqise0z1S0ztc
cPZ7SHr3jbw+kohx5eaqf33gWdNGq5g8Kmv+3Z9faJ3T/TaVMicdSnQaJ9vWS+StxP2WzgGymx1e
qSUuDPPmC+oijy3pr7wlf15Q5DSc4MuR8H+AfT7ZoXYIER9VBzmmo+Sd6Jk1u/p027cbsXotso1u
MrWKlsf/MFbkJ1GQSCqUwaxIZ+dQRUGRH4xF9ngw7K3/eI/xzoE5unn62e+vDtr/rmy4mCFR2yAB
lXGa//mx63aU+7pJMx5i1YnYgXoHLA2JZteii3/Vqn8+wlxpTvtC/alaqIn+vFJiCG0/JKEAsDe7
GdubsMxJNcCjX+0qMhNP9/GMo03tYKSeiOxa/woMjQgMX1K+ayvmD+CmhKLtNzm7QPCoFg9D+xUr
WB6nF0W8aTikS+2qtjLnVJYeO+vK5MSdF5zEyO9M3wyRHT1dnYQa527L0Pg/rLKqOH9t9KDk2b08
P9S/rUIdLLWxnR/aGdkaeQXwjcCfHAyPrkEUzJVX5O8tBIUelrn5SsxQf0mkfrtaHGdH9jJZ31lo
BKHM7I7tVzrbp2hNFDzHiHsQlyPO0hn2v1+5+N8L0nxxC3kMoUwU4WfPTTpF+iQIv95PQkBXzVvh
fE5OtxoJtPsPqx8Xw4cx14CoBM7nIUppBicpyjIqwDmdC7E0wECAUfc1y/q1MLVfa+n5g6rqFgga
GTMCgsw/v0Up72hVHcMUs0m9GQ7I+ftVu+IstZh8jaLnDi2yL+Ej07yR/EXdhTW9rj80HmM7aheQ
spzqlgHbSjnZ7+Ui2BkoE+9JG0cBnDy3uOX8f38Zxt91pIpD5f9+4rMNd1CVaRLTEhgt1N7Sbmsv
MB0SVfqBnSiZ3L5fmZ3fCksj9xvainCrsLThUsZv23nHwm1yVyF1tOSw6BmA/ltPyHxOlons02gp
2/l8aemLtFxmwn0h0yV3RMIvdQQPK8hH+MCRSOYyRKMljr4J//ImIKbV2gIqxa+viV6W30b1duQw
GgjbCdnuUbIroAmI5zR/RIjTO6Hm6uVNpRGglFGDKRiJmAIv8WmSg81P2483nQL36EZvrpRH8qVX
aT7C8rrQQTPP5beK0qdh2GbZ7UTpZz6Bg8LtawkwYgFNiEuhfUZJnTACy9cqdNYmXojVUhjfzA6p
ice8pBF33Owp2un58t9f7oVZE1/ubz/b2brZj8coz+JU2An4CxnQ8p1qW6uhQ7kebquYwO4b4ZqN
Tptb9+fvALX3LC0nn049Zz1ktSBUUx3RVXJaGoo35Z3iCs9gDJ+jt2pR34rbaN0+mj/g6/Sb4SB7
48O83iFMXBizuW8/ekQYe2BSbFBvzSq+z+9BjtuZm7hYxLi5rvEKm5jKwcEMDPHcbsHbkiS4/w+3
j/OyRJOCT8MJ8s+3WU+0Olb0KX+MN4PXABtlYO9KDmID+xqd4wJVCmijSDOCTY6T6vnKoXfJJBWR
ru+ERPaqfHKsTPfTo3KflzSOGrLSTMUfJSbwo35bJpbdl+KHoEMuMSITk3yUrPRe+YqC8MGC2dO2
Cc6P72gMV1lVPIR0HUuz3+j8Yz1GZq875p5VcF4LQ14gHTdth0cYkbMZ614Oz0FV27tS1K68LZdq
wt8+5XnHsYskcRSUxNrF5pKkr6BF0OELyXKo4Ket/v31zQ/3+XM4VyeckGUdivRZLWQOx5iQw4g1
VHYTy6UdnIVrhEn/vop0gRvEN/fbdc52biNMWygCDNAsY9FlnqjCrffaGj2ZE4LptZZWsinh0z2X
CxaJhyRykPoh8goH/4g6BCH7R+qneHwhbOAqQRxPnGzrh19j5tS1B0IJuWYu2aLmBvjyOxQh6OeR
F3tGTAPRMVU326AiIWHWAJfVQetwJoPxHjMF2wTaxeICz2vAEOQDwWDCgNZ5nOxWWlq6X4h+OS7T
0cvvC2tB6pCpejUUI8ETRPTE3mRgYXdirmSQyWxLj9Xe+GDFbr5pbvbowIAGGDYDS6ovlmXSmYEX
ZA7EfdqbMCVQGTLjfqejNX4fBafBqsPPQG5A6kUfEpi+lLw3F1cItumuXhwDl8Ew44KudMXISz4r
5giTO2BsfRwaOyNbIF5N9SrR1wKJEYmPOZqrkBMMPwpCQzqr+pxM9uruSnf/YpXP0H7OSaVgYrX/
czVAhVKkvTwmNHfkRbnhdjjFrnGIq3SVWdBFk9V7wrx91Zv995mYBwyjFfHzdDWUXwvub8Wa0hqp
ecx5aXTjpUDQrDa8rcuMcQucQfp2YrE96rjktiTBZO1eKO5a5aUVl+F0pXH3a+k+f6WY2TL4Y2o7
ewr+vAV9kmSiNMbZbdw9tOZbNYD151EzxkN8+pSR+WbGxsD6zgg3IDDceB5OmT9T0ceHslggEMuM
hSLewrRXiY8HZBKhOVgOJdjSxSjclcf9iNIANKmwHK2bWr03RF/Ub0J9l9dPR2111G5Lpqq6e1RW
VvTZCWvRuuICv2BhIVOYmRjW3RkvfN5dkWH+S72p17uR16CO8R5G4BJOaPuJYhMeC3wjshitSnXb
NardkkpeQm8c0H2Rzjcd8b/Jmm9SPg/KFqhUAr1/lt0K0tOJd3eU4T+2iSuj3sfZ7Qg4o83tsSQv
VvomBChE6v5eIjQmfAoZOUX4IHgo83cpOmHAXraC8TEe/IlOOQr4BxX/CM7uNFTW0ojLgnksfkMD
uoyhN47Vyo7Wk0Fz9HLkB3Ksr8Pouyk1N0n1tYhpUjONh+NpzsyStmkm7geG3FXupwrC5r5wA/T+
Y06aHxKCulKZTbJcga4YKM6M8glfzCmv/Owzb940kbSbVEWTeU2keun5//0bOTvPG1oIQt4wk9va
uqFXz1oucPNlrD8gYa6s5hfOtJJIh5zKhZEJppU/n/BczSW91jmbzN1bQu8RlpHtDojJuXKh+VU5
e5VofpP/QMQuTadzwUHX9Zl6KqPs0aB5WyweOakvMCZR4+CIXRyulDIX9l36IARlq3y0uVP558ey
SkFXR8icu2zaBpqvy28xCL9qm1Z3/fR45aPNG+tfH+23i52VTbkRnrK2oy8we+1pAdMZMLzBNzlw
XXXaX7yNQKg5wHATOdH++cG6Mu1ZOsXZY4TCE5Aaa5CjuncnWu61vb92Gy89Hggs/v/lznpacRNZ
QWOF2k56UQ/ZoXxpN6io8gh0MsJXIgdwmaKH32ub7n78mKmub6ettBYru3vqiSqo3hr8YCE+IRst
MJ6sD36HbF1/kB/RFbGfIgbuXtWH9HDayGtCypjKv4cTsQ32gP2SWu3RJPNT9iE2Td81UqBvIIpD
y7vtSA/FQXjA5SDvzF3ll/tyf/wg+B4YLttve49aE5xzSILGx3j7X77z/7sx5/4PiUGw0Yc0+6gF
PDJ5bjIH78zWpB1t/afnC83QjHiTafOfFXaSxAqto9ihR2zZlv92tL9HZ2D2ce3p+rWlnz/JXAEl
JzGDknI+u5vEU1Jb0txOw7zp4F1T3MfVKmOkg9fJ3tiv2LHsh8EebPWK7vVStcEyJJp0MOnREPZ9
9mBXdVJJbRzsShPRsGTnbrOvBzoza5Wef4lGzc45BKSO9SrOoLONqi3L7BoU88J0g1GWyaBu9u/R
Ij8reuS66CT1NCWP6pYHK95Y9nB/3zsBxv78x+To9XXlQbqw2P9xwfmF/63YCU9FEFgFi8d6G9/d
gj23bVu1vZ3ux+Q7uFeuNm8df33BFod2k84t2P2zqxXKNEZGyRnhaL4wIp/Qur0l0iGT3FpaDeW2
CcC8+Z1wLRnt4n1VRJU0d7pv6M3O9rSxFs06UmhL4QjzxMMbhfbyDrTOO523heBeu6sXRq4qgyLm
ACjukAQYZxuAkteSCphY3U23My5tTlhJv4hnVD6Dw/iRrDH03RuKEwIkehtvg7fTTbQzt9Zd/oTn
BInCdJduRtC0wZbw6B+xYTUi7tIme/j0jv6B3InqMNYui2H4Oq1yksy+YxjxJGDR3AFbFDmVbtNi
kqnhiV/50h+Ch2GV/kgHQkjXGfy+6dDcVa/VAw4/MirtrrfNTxWWyAstW2lwiQqrBS8mEJ5LENUt
2/pj/jHeIz4VX6pHQs8eCWKs3wp6UW/9zjj0W5g323yPvzN7YP3jfMFy2UKbuJfurjxGl7YFZtmm
yKvCw3QemCjHnRqXAi9rr3s9FV6xLTBvsjiFN9HgP7TD678vqPwaKZw/uIi7CZD6NQk8VxHnRkIu
y4gkh5S/G2QlzuTPgl0Je6Mf3FjyfMfZ6PM7WuKTyrHLHftF+lqG2AHd9AuXSjU5R9OlMd7tIDl9
NNpuVBGRggJbQ4sAfKuI9vQRPemo6SlOntLbIzSfj2Y/rVN3XMY+/bRd6BCIcX+Xr41dGPnMe0v4
I3dwgRsnvo226t1og8j1pDWxnysFeFPwikXVrW4kOwUwjd/JoaYVnAmzqpN4mZc5z5KX25YjEfNo
+tm25Gtb6xuE4TLhFi8ZYJnFyJTsacJIXHsnN3NxSbFEWFvlhqx5Dy2Nbe5K5515mrWQ7cAuZMaj
ltM/t8TRqzSVniKf50B7Fe/jRelwXHxMd7ndk9XGlMrmJHvyw6X0XS44APjGQ4qijTgeItvWuTe3
44VHnrTJTl7SXWBX/k+xtlwu9Knse4+BYXPzhSjImZg510vVTVbiZ2DT2n4VHrXXiAm08RVv8+/E
71bk3PvGnbIKPN6xzNecpp9xJ3OHCaXcyX5FUmzv0qd+G3qWW36a3rAOCXURXI02GPDcwhmeE4iN
5JU/Jb7s8i/LdvTAL5WUooL8UqLmQHPedC/TvnOrVc+P3M4lx7Q4vYi39Q850W53+6N7aCVJjfWx
nTmSz6K0qF2ToA3mKAvcp6tqedpHz9OreU8ABh8meVBRKPNhXH1LsNPq6PNMPdLuZaAXrjpbcNOb
cD158U4iCHZvQJbDlrPQHGvBGscsLuFi8rp0OhucxmrEPGQXB+jtLjZ4r2cRRH9CK8Dr3fU8asaz
TGMKbLpdbmo/3GIFwWjrWl8Y+YZ9vGA5wXpFoF72wciGrGaKTWN1tW6/+KpjghKRd7CMnmtfsy6V
CilrrR1Zcpp0J2lEpCZrPdqE5UE8wiwUP5X8mm7nQktVmp1X/++iZ6eSoFBDLcMivAvoqRpv9bA4
Zod5oWnE9cla1skzku366Lby2uregAxW0/2/Vxzp4o+AuhLZkIad/HxKzkyOdPluLrTJFSRu2Z6I
3TluxS9pMTk79sj1NUnz5UvOM1UTbScqjrM9S8j6I7F0ACvbBobENi4sr9W+IU25qBrJPjr0ZUyn
LHSkaVHoK43WGX2Bq3SrC31EJHT6jMUD6cV+/WdFogp5oKR6DT6bxSBHI4fCLwRJHh9nWX9EULmn
TBglT0+RuY3BV4bIjKvoI6gYVV4pWH7t0+frPnJNol4NRCWWflaPDZUGxHlIlB2ARZpimMGhMcaB
Dasc9WGGpQYc1OiKbJiTb5Kgbm4UCVSNc0R82vlk9tQEImbOvC0kAAyWw3HJ2GdofEmb4e5VstZ6
gLy+ZvoSORrTZhhWo+USs1GMD/r43LcfKuRZkMninQ7YhXcYmHAEOtrtsRncy6pT/9A5scSFpqIf
dSLQjabdBU74hLtDihfIWkdYjAwbLfornimSKX6ft7cMaKRo3Ywbq1sm10Yhv0r1v24cZfQMRaet
c/78zo1gzqVicgusHbTAe7kpV9UuWZ+2PXgU4nk7GrI7HqE5yo+pQmUXN8Ue4NYWF6dbLPQ7rMDu
JGykt3xde/rDhNbJS+1Nzx4ENXpbL9o3WpyS3W95KT/E5/BteAY7Bc12XX4zuIDGQDOTxlD7rX7w
P8Rn4L3xU/h9rfF9wYmF7Z0hAlNWLJuok/58YiNBzqykjYadJdnhXb9SPeO5X6cf1g4fb03wLgE+
laMt8p3FwWll1uwk4hKhJyrl1+iaTuACN/XPH+esyJbKWqqOkP42sxs9tZVPjCbx1+mp22c1Q+7g
s/8R3uJ39bN9Dz71z/AbVPCr+vHvBezCnPP3e3L+4iDANNvpmGcbc9pizUzEZU+KSnMfpW8sl8WV
2cPF+t6atS9EpIGIO8+mz8ygVxtrTDZ5vQ9Jzwzfh9grZs8fM1RrFeXbqt2jSh/KG0F/UrW3f3/a
CwwEqJk0MZE8ovoxfq2tvx2jcrYTAOeDQfz8EpDAiUKHqkpyjOYhvj096W6KjzK25XXxESvr+njE
h4cmz77GCbvghPzzBzlrBoVqWBmlxAwtXI3+hFCEktGeJ/DBLdTy6+K4ixe0JPYjHUEXZ6uzp80M
Q63WE51aWHKzn/bl+N7wn8Vz9TH/noPK+NL99C/sHp/Hg3hP3QXz+qN8Cd6UT+ETILL5E74Iz9i3
b9Xvbt/fHQ07/BSf6Pc0dveef/V3CKgpkUnJioFPM5hUbfOVGvlIK3aGbNj5M/BQsLbml0QYFmYq
uLb36XP+rMfgbsqP1g58so4/5ccRCNEcFjH91O/mS/I1vQs/2etwOzyYHwAWPko6y7fKwTqcKm94
kA7By/QuPgbPZLHIH+TD4ySKMOgjdPqYe8bf4Vv+XX/z/56u7f/zmnG2fiLZYAiBc9CiIXBWgkSD
rJan+pQ/mvt4A4qXc0Zjf1eIO11SJK4+N/KFOuuP65112qqiT4oKLeA+yT10lRWDtAVBoPftA6HT
VvfV15tj7e7KN/OjS/eGO8Fdx9p45TW60Mrkp2C0SkSDohvnr3FdsLgmLZ8atAyVtaP535hSN9ZN
eXOltXhpACxbXGtOVJw7z2fVDibosjx1WbbpP/WfW23Txn7JjvFWvKkP+uPwHn+1D8Xb9CHdq4/W
EySin/I9eZU/+P7N5/KN/2o+iEE78lR+w1N3qPyFa22ECw8Bd4HRD10E9DTn858klcNJyOhaVN5M
ojf8CpkSI2lG4sYNbUj737f/gitv9qXMEydNmwNEzh46OTayPEmDZqfCCmuexowpw48WPZFXhLWR
8aQztgtqwtL8RkKuNys52gtMN4EWZ7nmy0Lln1oSWEzle1A9kGW2GqUudPycSBf8BZzZCZ2J8ZC/
WnGNvgWHCr9qa/TKpnRCGTBQ8TSm+ZUy7n8tcmevE9/yzCuF20a5evZtFwIeMnGs8o3GGFF0yLun
U84QkzYjpyFXu8V0D0hiPv3AnXHDO+o1lw4zxP+f4y7ZWXa9kbBYM3R01yCS7PmfHF/MRXKvvZw8
ye8O9Qo560Ly9RPvanIf8Nv5D4p3CsNFukpXkKU+QfnhmUOhJPkKQbvBnnTLXz+DwV/9dvv4vxGr
c8cTDNKyReJnbOdDtLUFROrCSNyOMFR8gbMlHBmQpyirgB7djZ5Bci5deGf0Rm/+8/zQerDP3M6d
nIFzOlkEXu2N8GGZaPPnPQrYWaRNncqvCYko3Rp+kSaJtH3uuKr8Of0JTvTKfGh/BWK3GnfxOl5L
Hnk8m5BzIuRzu3ZCL95HLmHjjrmLt6TlrmPnallz4WWYHQwMZFFsYPo7q7J6PVGzJu+KjRlbTtPo
i2P+k2pM+vK3MoUwoFkLtc/8aZq8LjykNb37ais1T3hZZmNgVt1E8i6mei7qeMlBvmW4Xy3+/Qb9
EmefP2eIH+bYG/yJf4l/MU8KaSKdso0IBN7GldS9yz+EW022Bg3pHeJUbVvse+FXGCyY0r6GXy0C
ypfTvfba/ZCze3967++MD2YW9Yf8qj/Kr9OuehHepv3pBaiGRJrhu/ETvTrSNnol5Tj4PD22++g1
Bzdm0937Ml+s2h7f2319bz7KD+W78TjsZSAOsV09S1caYxfmXBzVjFkoyokNOdaflW+gy52hF3zc
VgSsvO9MFy93TmqeND5Rav375l5qqs7bAuoSlkNdO6+zR7Mfo0Ea5uFTTQOjcT47X5w1/1e2oV81
y9m3qM8NAEaTEvrXc6WthaMnLIUy2UzB5BSyuT52E+2UoyOHRHAylpi+y/zkzURv4fgaEa4Z699w
wccjwZGtsYnlcmVMk6MeD+lULKyE4RGlB4Y6ZBdgc8V6kXWZ27TvUSIvBwV6IZCVDHZtysxOY0DZ
hM6Vm0d39O+Sgk8F25V2gmlwG//8soxxbC1dSLttz+OgZou6Tm8ExCiCOjgyJxPizM3RzdGrpbR2
Y42ZS6k4OGJAIJt2f4wdBieL4wn3aa8sThOK668Ivo6kzGe7QnJ0tMDM+LfGmDgCGRIcnd2xbhZK
Iy8SuAcm4hZg92Z7XxgD8QYCMXPFOjhBvAv22ahtNDQWFXMBmUYSqA4VQSOaMEerABuJLIl67CAX
cKy+WteS7lW9heTt0E3Je73RtcKLIlaglNEkY3My12NjSWRCOTWu2UbusfmZpGkt/0qvqL2h+Eqq
zwnYEqk9Rwnu4I3M33fsTTc7kWvOvxEFuPgaTqcyITlhn++YLgOUm8NZu4XSvuiIMoPh5BrGd6eS
WXbkQpgKiq+o4To6CWRpvmtquvAn0dHraFkdK1svSH8BPJOoSyOL3UkSIef0XlV8R7HkKdrgRLM4
CdJKTcaPP2ooIgbTrurATkbDVsi3qAQYfxOSVineTVHnWTkGSO24RJbrlul9KWyL7hs/BDcvX4rC
cyNLS8PACXripREqtxkVxizDW+vWhrIOhPae+FHgZ99VsRCOsA4kwelpWR6nzGukwA0DGcA8IUCc
aYRT6ka57ujxywiHu1VrTxkeRpn4m58aOIXYg/79xLDcy5YTC/saVKKo94tG0d26fQjhkwTJfBW/
VNx4qHwhn+CDLpvRcggj1AxiR7DE1XLn58NBix7b6pDSZ643Gc2RRkTw1aNIEu9UZiFhTqejJcUr
lxZVkC5MxK45qIUxKTFJo/fSe18PFS9KA18FVEQoaL6fuhtomDE73YD6WuM30giTIXtHaEO8KZLR
wD+NoV8RFivHzTro6UmgfkgnEo3iwZWbQwtWAyOvS16xE+nCQpl8NV0eY3Kqw9htpJjAhtWQHPTJ
M6T2LYbAK9SIQI70S2P0323v1TkRLFuzfpW1W6kG2oL7W4iOWxlNfJ7cV9RA4oDz3hQWhmAdWuEJ
FqVx+lYLMo8AuqzmB2iSiQZp0GcChetiaGE8LAPtsjY+iN13KhBWoByibNeMxzvk2nxHJ8hIsMNS
wjHnF7qryHZmJhELpFA2jIBIvBRfZuCh3SCHmzk20fih8j7UmFl3I2/LUOyi5jDomi1X6wxCx8iH
Rrm8bI3lOK6ll4RoJ9a6Dm8zsD6bLL4ouU2QI9+W+4mVztqcQJg9F2SlDK5YORWOI1rw/Q2H4rH1
GJX0tTspvDwO7nLIJO2AyIsUZCdl0H3A8wECnvyZ2ic4EJB02d4QZGnVPF5OLbrD1pjc+oHXxNAW
qeUPxCeWbkChszrmriX41XJ6AIZc19D2HKYyY8Hc6F0dNhkOh5GNF422HRaPcXoQ5MZtZwYownJB
6cEH4c1/i+dqeIAwwYqf9O8myAMpHdftkHtD9tKUq8DCHyjmjiXxPmgsndOD3GxgJDFucMeMEDKL
0Z82OXoPdnSVJo2DUWGdBrda4A8hYQXdqhNlVxlFr5cIes7pKZX6CtTfJohN2rHLgoN1zxlY0d90
FsEeAWl0aIcXXOc4JjaG/I1E0gmB1Vflj6GyZVUrVgy1vB9r5NtpuhKq0K3H0e3u++MhY1ag9nBL
68KPra+JHL6jpWyk7O1oDa5+Yoryq4ExSDYB5HL/kRCrLFJxRHG2yIYaaE1zq5sO3Zm9JXyYU78b
kVBOwAmsI8+jyNfOOl73tkrNwuZW8kIpxngzhfIuKPoVzGy2CtEOxLckswC6hn7EPxmTOwJrroMg
GqWrcMx38OgYyld+VTMmGQcny/AaVkSVGtsuO0wnA2F6QXe4yF4pGHdt95ITUmu2n2NZ+E2163q0
G6ylUY3ZY9WL2ioj/aocUJEmw23IjQwZ6gVy4FdsfNaUekO0TA3Oo/0bjVulYnDTH1Lg+n2wzlVQ
B3rtNMbARkDNfBwXITrvFHJKFSwlGhed1tiInMg71NzjgHSBSdo4b4PsO8FXeGrdINq03aZXTbgv
z0djuVmNBTgKcSTuAw15NK6LhomS8MADI5nKs5i/6tHHKXnTTLdkmqdP8JwPnNgN6MxdcVfkh1P/
PTYkDnXlosqBDI2rSCCAo2QZjwWIlU+C6hshaLSj7g6801X9EtSAVsfbCCGakq6GE9UqgChDZOzA
Efc4OkKhO+qJykti0pXWDudEP4oPU/4yVEu53GAcqNRDqiNAglHbsxopzUamZ6KfcC9G7F5wZPkr
dWGvZk9M6EkaXQk8XRY5SZL0lhbfRNxUMDoVu7JuRu31KOKO/jLzTdwwxc4g3W4nfVoe0RSLKkcX
UfMHbrRGlxcCqV9LG/SK3Yk/CcLb4rTsVXkp17y5LWenYFgYDamDDDbrhnmWSWhc/DqkL0O2nf9/
eENtDWyok3g81HsRPJAatF4Wsr2yIWhxfqM12s3oJWLu6QqHQ4myOtmxGwwGM/eHjvw+Zadwu+sx
sLGvwgU3/bE/CG8SRZKh0AY1ndjS2QKkrWwsGmgU0wTjCWfeIOxPySZMdoHyVguhKzHRn3QEd7VH
aVRW39wraMgN2Uq6CaX4dFvmDfRbggEPtJAILgKsJi4q9XYU6615fOuG3OmsRc/TrqUHteMxCdaB
EjjV6VMKfxIKPAoXmJh2D0kVUaVEWTRkOXHXL6kluoURPXPmUyof++vCmPp13XKmJzpP8tUVfVC4
/rcSC0Ddj+6xJFGGUcfJYvpZyI+9hS3Py9VXkdIu1x9OBGwH+UZpWlbxz7A1XaJIi4n9TFe2IoFi
SLPn+g5oARLnh+QYEqpwBEycOHr3A96sVD2Rnr5yP2iMMSCB9wA7W/YzWUJo3r7AFZii1ZhKbEUh
q94PNxOycIYRyHiammnTZrtJZ9qKWDgFCyKAndaH3p1G0Uk0CL5wmMRmmyjmpjNvWyrfofdKjYRz
TbI7rNWJQnLvrCNr7mJU3ke1p2AoUAS1IA4fLPzVJoMHFFl7M5aXJB2gDxVY1tL4u+w1p1dvhGNG
/JpxCHJlX8rUHAbET+Oj7Wr3iHIBdHvGcl7W+P/LGIdo6UzJyc5TpOaN6SSW9aik6tJkWgCezTbk
VS+cPtuGwIJxeo8tRu01bQmSEpPutOVcymkiwwx5dLvkoGbEjZafEo5pRkL19JG07AYK4fYBUBGU
8aroCtSOXXJk0DmA7SRZCE6KdlrmWbsU9JeTGLotxXkmhl4Seaeud/LgNEP+dtJoPojxsMohWjQd
qEhtbwTIt6LjjVh8VCIJEOW7RBJI+xLnnqrB0CU3PkadyAbfGLqHQcEpjHKrgPVtMA9miEeSsrfL
ftpIrG+ndQTXDt7sIEg7FWDaYAHeLwMk4YTNq+JPO3xTJ+ocEmpj3xqOTtVisOXoxMMIIdleWrVO
+vxOF2A/Z3DBm6b+ioyfU8AafHqWlGbXZEzFwuxVBkKejwlsVRok0bLjb6qj3TCyoQBXjbJqLXQf
ZavYgVU+hPKio5CoYIlEGlC9zHQHDk9tB49nYP6UP5bxXUrYg9XbMiCto9ISv0z3Nv/Oy41ufJXA
XkXlORcZIY++2SwTbDZkm5UWKbEZdoD+fl7gQuwhMigRK4IEW75rHasH8+BRRAw/FV+pKvKOc+Lq
vhMWfQMGDPtMFJVLIbpp5kct3hlm4dd7qaXnZYYbqcofYjN5VrLajWkoDHR0hCcRvFbSUOcqT8Go
ua2k+UUT302ND1zi19NfGu8Vr7sabIQi8QdVXEeiDNXixaRQ4/Lp9NScNvDYM/k+JUH8eNw1VMpV
WX9hafWLeGM0n0LQO6L5TS7AVhwHt87f8vwlML8T5fsULHXxLtNLTzviku7eMgP/oDnvB1gSxsqP
JTLa5HE7aWDUE7wPyBYSijFjWPXzd3R8wYTpdNPDvHRkOlQ5NuBSuRPb7kYNbktpWyvWMuzrRYzj
JxPejAqLljJsS3x/oHa7qvFSdDhyqDlxjRwi+tHlp2yWRWm38yIagUwTRII3RYGCsCHNu51lH3K4
OSYZGWKHpmW1Q24fPv4PY+e1GzfSResnIsAcbpuxc7eCFW4IWZbZzDk+/fmoHzhnRmNYB8KMZVkS
U7Gq9tortPqrtVIl9Iaai2RrVkJNqZwe2mmn/qxJbr0VgdBeYrjoTXqdlyWob8QI0VxurSDLflRT
eirH+nF4FFXIHICR0hoTJ53Zf6TDszSg08fHb2aLoiEEXA/APaLfXBPkeNLSH+xWh/malO84pW/C
Hm8ctt+sIK1I8merHHrBT3lpohtrMLlD2PvOuyyXPGvgizTstOpdoW+67nVinNmjsXaGmgK5dPJw
8aMB1wn5UQ5pmfS/QzW0G4UtRPGiyhRhuK03bBJE5CfEqIWGCCbCfpAI82kcnen7BuAfOgc6WA1D
cRXB07L/N7ixVEap3bIVG7ovNw8C0rHFHz3O3ha+QYf+0GvUgIYgxIKhQJX4VG38o9cnavXNKtSu
ROLaHCY+jv1JcVaRfUEtdEfo7ze4/H97qRwQITbgNS0RXftybW2F8rXSOSDZ1bt4Vzsv+CG637Fv
/wCvaRjaoXlByS5DdvvSyROWtIrGsi8fFhqHsbuaxNBLc74X30nyf5AorDvoUwKQYnP8HyCvMAdl
MTOOVDn4X3oF/f73zl1bGghZ3G+Arz8dDA2RCq0YTjGdyn+PDDGWcyx4Odjz5MhvXNlm+yT4wq75
rqX0Ocb+DRsaGA4RuW6RmUSQ7Zf2iZFoAkx8nhPpkSR6Pct2HLAVeqaL6WyBslRb1NB9dfY3vaxP
tveXA+tYr2DAYJL4ipDm35coy9UCcFEMMHeCUNzFBEPVzwVb2Z60BbNl0kh9MpZKlMZSsVWAK+I+
dPS03SKqdmIL90KMTEKvMtuNTg2qx8EY/xZvGRm6mV37FjEscs8KNhCcJuDCWIP6iTPT3GNYPjy1
qbhRzPs1qwHGyqj+sq6h2gA5gRga7KONzFviZlMoMtzIh7iDz9xAgMG2ca62hYhLJy3ZrFo2U781
8rMw7kKMH79z6PqUnn+9S4w4JJ+o4XHW/vJ4Bp4Y6t1yOCnJI82e5tpn97pyndtXleYdSd5qtIYQ
ICJaWQOq8iSEgKLaJUcVTXZz5aMpwuZMV08ahQVctNtH0hD+nCAi7+8FbQRxeDKYfvscP7rmTLSn
Vj52LKtZdE++eVI+/n1o/8FQDpMgGLDI5EQF18Yvb+ycJgw5nBNORkv8njflFCLST8In5faRnJ6I
GAFtTxgFuWWdHvRyQHLZZAaS/Jj0H9LNG6vHuHrtrCdLuIQ00vP8NdFeUuWSdk8Yyc01cXfK05h9
M14/hbz/eBK04cRPgxSD7MLVBOZLK2eRVFNIJexYBoiPoDWH8jdEr4ieWYSRH857dKh4RTFmYDr4
fv7+MiN8Hn4V9tFLgmVvyl9eFx2uP8peLT1g0+cNjbyt2Gco+egC3CDy0+A9Gwoa8msy6F6OsFMh
9iTJjhNG/WN9HXtcdDt9m0/pUcUgQxTRUXeg5yXaSrWn4pk2YTVjS3cKs90C9acnM4bnZBvdLu3K
i9h+KDC3pfbazdT0HahsCqVQaa4C0fJ6VLtZ02xkMPISv7/R6M6ZlTudOW+1hZSNnh0efhWDRU12
nXmxRo33TaMFC8CExm0kIFyUZvekmNozLQjiGkCfX1J6ZQQxaengQJDfTOsPEjyY9I9UNraJtHuQ
Aj17nekwdll3qfNHLVI8Y8BlT843ZszOWvqQ5Gs54jpPS0MWSZy3ClzVRFtV/GU48utDdhMSZ27Q
90iJgrpNx7XtkSktqeYJ7d23aSChgp1oDqgnhuJBJjsqnlU/BTaI6I5YiCsb6ru1LZLMWBpIireE
JBwKCGsXSiKn6zrQWQptTD0jKBtqWwYaNPcExXV2Q4ebtITGdPfZjGV6q26LSvEHMTtXsuySVGbf
Yqi7U+mP4rXfdbK2NmTQDptXg2f991f0M9jt61BXsQXEpwwCK82Xf0/NTVPpyzS0+SHU9lW7rYmM
nzFJpEWzH4TrejYWqe8pz3tIMQKNtBVYcdXpmNS9r48PZt+7U0n+DJp9BkPfAqMtN1ufMIYfrc8f
js0HZt5IfYy5ewACeD7WiQ7mRZ3cHQU5BFMlI6R47QzVixo7Jk5e4bat52KFEjXyJc9BYBMivqe7
pSXNLwHqBqWKxWKvUJICgyEjeIyix0LeMb/35i+Ngd4qqifW6IDjjEQNzRnxSTaQOQ/p5Iba1oDv
3sXWd7rgP7y95IHj5L3GEzB7fLmjMkVBFyt98SDdh6/dM5L2DcXPR/V79h7v//70vq7o60zxr2N9
WTLkG2qlCk+eSzmTYsLLdOzTXbjT7df8ypCUH8RmO8cHJXSr6qJ8FN9d65eW3efxFWJWSGFYt0uf
hI1/bDXNMs2TMJJhgp8AH9sjkAe9ApxqA7BTK/j71X7uT76MVUtBsIiywiRr8muHPRXCWS1noz2K
c3uS++RnQbe6KWs3QVIyr92fXCFLnI5J0uogohRnoNuqCOPuDJCxaRvLr2lapHVHU3Nkxb/JzgBo
ZMxYl2YHS7wXcMJsl9ofcaUH8teHowloRHSee5NfhHkORPqGObCKPNc+dgUWICvUMLXykhpDbvEE
cDZLxE+CtBW2KkFBFzRXyN6NHbRKab6jOqn7F4poLJ+E1jMzvMFT4Fcr39CvcpThQTOfs0V47WMh
iMZboEXE/ZAHTpK7o9ZbjZesMiBNUNkthXiwIhS4/cFK32lzO1HEVJbHLBaYDYgJpmzmqyz+VOTv
5GjrEvSfR4ErG1wohKQYnfx72igIjKjThEE+2zMrpG7fraGsIuqLX39/6LAUvznUl/3xTZ7zqlct
6QIDZzC3UehO1K3GPY66ev2jm/dm7kLFToWLQEr9pP4Sl6DVvArph4h7ePZkYU5o7fTipDVYWe4z
YbcqYbY49GG9GZ4YGGKyS7P7Wn2eZ1fGr3UtOu1sW+seXcXlom1vyzNfx9vVbL38h3I/wd+l3Ubc
jOzkQfhj/lDae/2juCjqr9vLq+axiCWoNlaFwgCFkIZe/jZPr414wRAH/1WcpFhwyK9nXj2oLWrq
+anoXA1YBzLM4C3Kdl5AZXjkm3PqLk+hZquEjT5luIH0Z96zZKL+J34DH2tO5dgRMBc5ofouRGcQ
8+onDhD51poeGZbEXmQCieXNPS5v5MMu7F21JJi746i9j4fpKHenRbve5mv3apV7mWz1dttvU4wl
xvgtoo4H2LcNOCpEgLAv8EPRM8JDSpyq4VmuwVshXGkt6Id4pQPRFSw30k7PvBIwqXY0f1F3iXSu
JS9BJgHQk4K6I2d5qG+uK62LZs3F0HlVuW+bAm+JTRN5iuQ31Z5VZtKfUzQjS3EKuwfhUZ4OY3cR
oDQ1ZzM6DNeUGBj6q3DOyLpsDmSIqVtp9vunv49EmOF/H4lf92XyTcwWfWa2Fc5J6ON71Jv3YbFn
GUlGH+wDoUtpywFuEyIUrnSntvCseNhz7s7FhVczemrgTiRnXAq0xi2XYLDuKiPgW6ZDG98PDwzV
9EeiB9pzh0HU5DE/tdNbTesCJsbT0jizvq+JafDk5p3xT58D6tqexua9OAaYDqu/jeQRe+6bfqfv
aCcWgZUEINgJQKHphJjOQ7TBvkkFeXFM+SDEiEV2cedmIKLRY7W85uVLqb0rxNxflkCJvaJ04g+2
HezXires+0nKEI33TfkB2iTzBi6XuN3VMeEYx+2KZpVe/EGAgW4cCuuqYGktesLdEgDIzHDLY1Zn
ICcbYkHcYz4EDwxtpRiep10K9Tv5KUZBTDkz/lDo4Ex7M74zw102g5lv6iMR1iPO+i2At0Wud3nQ
eAvB+Ik7cq0d0WibZryb2y1JNJbA8GeKVUfaS5S2wl6C4T8cNeHjluyJR6jkH3KylbJXoXW19+pQ
HNLfygMbhGbc6k+t+KtaMIcCTg00w40c9t2TwIY0fyYwSj4t4od5sza/psS35L2yHbzigHkOYcuw
HL5lB66r+H8m20+hDTU7mp8vihM5ZReUFUy2oq9fyzdzR2T95uEDqWN432UbxoCtbf8+2C3jj9Mu
IlgKd9zSjK+JwIOSKWM5ytkBDHZLECYcQs3LvNilGYyJKmYSm8mT/c4D8nRX8mCz1TzDE93R1c6L
p/N30ZXW7HePQbalK38H8zC53C7JAwkVwpmpUbjX4cedw6txDo/izrzC0Yj5tdlW9+s3daf7ql85
Cdov8mA8gWJLc3gHdvTH/PXz8FHZtoGx1VD5KFvdxV7HLwO4wb7Jy6hisuZFwbnlZHHH2BDsCi95
VZNZ/CaeqZN9rPI7bdO7KzFycdqTiPhWI/tIdvGp9VqfC96VfuLVfu3nryQieb2v7QtvQUQxbZN3
LTCC5qXyRn/Z5gFGVr9glnAjiFB60zwsrca39U7kp2rbHKqDvFvZlSr/X+/dfrR/CF5vN0jc0s10
7u3eHu31XjMm8ZuYULuNbvkjg4+5eAr3luhu7qgA//KiENGs4MuNBSsvfrQnr+lA+fAgutOhhrJJ
z8aTIY+KWA+LOwFvfk+9KrQ03I5DKhfrAPToWBdqWe5L53RO74r2KnnEjMcTbOpH+660H36uJFM0
VTzzxYn2/Wk5sCA4Cvpz/Q3cnbMUuVkFe4DW1jiFxZnd2Z0cYbM8LE75tt5YiX8tHPIJA4oGhJ2q
W3n6ZGv8tTsXjnZoXhYIrQu/CkU53EzD4bEsVN8yxyJFmo/zeo6A1dwe3f/ff6BYo5td1h+EnbKB
e4Nk1PBajB03oLmbu4sPEZjgSadgFMwY/xI3+3kisbt+ZPjtnRG/nOFisU1HHcM/w/jgI/Gkp9pP
7jMv+Rz1mHMz9mlSX9cfW38l54TL5bJ5eF1vNlImvsIywO/IUDttSE+08x3f9khBeM+PO4WHkcrn
/ytvuAeR3WPvdGRtOK63L3cLDzqTbzzl3JzCS3BM4hOuiZwYp8YTws5d7bB+m/J5N0FOjrXN82de
z+2UD/WXYVvuOs8DaTumY5wEG37CJXRCOkJ8cdpH7rS58x9uzIclzvPB2u2FxKsfLj5NmXfLpXF4
im3pGtuVO101l64dnXK/Rba6snTl8wSO/PTiujB3vcaNt/FW2tWH6JKctBkW0SY8C1cd9/JTnNs9
StldduoP2q49SDuFD2mXH9JDvE23WLsdTb653vYH1aP03MqewXewgfZwpvLa98W/PbWe4rOB2Cl+
46pOF1RB7xHAc8+Cfyj5GcEvtwZGcUOAJmvbBJWLsBihr+Dr3nAt3Nrrz4srevn2BavPHURhjG5d
KkkfyyJ//UAQvv5R+WwCvdtO2GboW0tHdugGO/TSkYO9ocsll881vfUjerkFWVC4trxBl+ER6uYJ
PoXI3fiAtc6W9QMlL0LXwNqxjSKNb/1j225Vz9oleDnCmNrJmIMcBB9WBz/NXz+vn6shIGRHtg0w
/eIqv2X+GRIip7/yoeP1A6mO7swXWALuk3VcKdUu/D+UvrDYSy98GrgUOZg+1H1zvO3mfcV6u+/3
xRFv972MP9cm9sR9skOq+9y9/u8O5AiDm9fcIYb6zGd+7FkvuM64uZfzt8TtkBLnHsmT7uSTXQOF
G3tOBxyFe7n60zCRotoFEbHxEd7QZ95oZ+YxCJuEgNpEGT1aW75L2GR+9TEHyS5x119bclgOef+/
P0tnOkEpcmVHs0U44B1ccJ555Mc+oSNO6PFsg9h+Is0RPGJLwDy7JjwzWwylNoatuZKfbjW83GWe
Rv/Azebu0gryKh4tYdo+emln8sCyeENlm+nOhr3iIulmWoGAhXPH+sDXUyuQN897tviYqoz7eQ9n
gnsYmK54Wi/HdNfVpXGUDdfCt6+3T+cJwDV3xSD11h8nctyjFF0H2rXks8oHwp2D+B7TNw9nEv6h
dB550DNB14sruTn3MbQHDzkiC94YFCjw5kDYCltja7oJ579+DVQEMeF+/bK1Xc/o76v+ZwX9daeh
axh64ZSOcYH4BXls8zANmybLDmUXe2M4OmES23PKYNY/sINYKK3DMvLA9QTlI0rZcBa/FeujgnEm
abALKcCKsPcj4lQqUDidCVqrTTsv9bt4bTtmzfOkMCXQTCUwpES4L5WvMmZSNcZaBiBThxqxHC9N
en/rWBgJyZC0a1Znx+6m7Za+tzsRPrk84QfAoM+QCoykr7MIKce5Z81MAAHrWzDVbN2yEkHrGmDx
Gt5m16yvnfSqmzQnmwcsBsEKrbo7yGEZpB3E9eZShsN2GDklE/InYFciw/XEW+Lv91j708ZKJwIC
Y2YNIONrt6wP50WbOzO+6tkuIe4NRuMWUZPRugksidfsQCJEkT00gl3BZqs8dUI74OPaF7mYAy6k
4QmE2N9n4h15sCIO9u0Wfe1CKEvhyHBKRy+ZfYlWJ4tY+7gcF4z+3qJLsZsEmB8PKKIBNIyNvm9W
B45jrASM/Pjy96s0PmGu/wwl2p0KHs2IDZQvGHorNb1V52p8vZl+UT3s1cyfK3+eN2FNo9fNWFrY
RcAXEl22gxJbGhkbgp645LvFfDSn86De5VFDJX5MWLmw1Em3oepVD5Ctbr8YknMaIGKO0gBVa7iQ
EejAdgNKljrnpmPCZlfWLodWaQaWyq11G3QuK5vypYaDlmzT+TUJz3Ph18a+5m1bAI2Oc3of40da
/0qNfcuCYuzL6pSW5Lgu4c6or0X9MGf3w0Ileidap9mAnrMv9WelOQIm6CEC2vsZ0ylrzfFVwqNq
QFpy5fCUE5e6nKPyIwwvuEBiV1jqe6X3W8FF/WoIu1zadoPfqD8a2TFAe6AgQnQBKyYkobGbZ0Kf
wCJAtaAs9dhJNMcIivqy5Rtbbd9F1KJYpm77Gl7BxkRu0jH9Slsq/Zgijv3XvP48d1KJnfmDKBVu
aAFh1xl6Dwp7tacks4qgJYyugBxrL6oLFX68C3f8xdhMktO9FKq7+t6Zp0LmFt9xQ3tlB0F0mD2e
gYFRDWtP7ir10WQyk45hd7iFjyGbXgtSiluekvc221nx40glNW/DD6HEAz1odEx6vVDackA1ve+M
bd14+DoU9Tk0nXVktE7d2IS6GhKFtE0oSclcnLg1gXaRu5CMV9EC3HQy1uo2gInwtI4bEZfKTZ0H
5e25oKGoXK34Ls99GQ66cmjmffumpkEJH1OBhBhMhptm10a4MwROjBwzFVOR8BgLLlQGeNhh220a
YReLgTTt1eoC/V4ZNhobHHaezbZgW8qy0njMgCpGkL9vuQfKlBDNi2fRL9KJxf3ALH7bkTksqkEk
HnL9LKcPWnwhlC+DaVo+5nKgIMV6gKF8g1UrbuGDGuY2lncduwCFuGdsuwZMlrc51MRkXxZb6wXT
comQGCvQrENReeAiU+KIrwoEDJuWSM5uoX2T5WMsBVpzFEHCp2MhenLh3sSLCFEMYSUdwX1587B3
FkN+60ZVghY/lt7W0HVmRHNuHWT5UnwqST8HV5c2akMvwF5pbnBbxOYpUre66gN70GwcZdcQ7sRy
J07v5NcWlPQ3r72BWXiZavelrzIuW394KH7N1V4t/YFaZrxIajDBCcrtKnYlyV3YWSnb+JZgux4Y
lasnPqxf7UmcbFHaR9EuHYD5bEn1RzLtmdrKAMYro3iIz2LyTqtRwg4SElbxrN+weibtrXuV2qdY
fu4gAWcP8I/b/H2mPVPfWTrdvN10+7nIFyXay7g4mEEmniwvUd+Wdj+o55qcBDYCQrdXR5ectkx3
wWg4PWn0QvgOpGH1p264KILdx7uq9VUYRbXHr7JW4Na+Dbvxzox5lDYYyMwuUdrrUZDPu7nyrPF3
ark3w4f+6gmxhzYCswadrcDoywA6yFZAeZsN3yR1TzzTNltnLHobi4Xk1m/f8xGw5PUmXdU6KKxL
TIBmCoLkLrlfK7aKTYx8HRumqF3YBK14wdy1XtBRHnRS85LtaGIb+mLgWVKcZ/nQM/dCVoy3YUMa
/V5KdiprUbhritOcvyzSg5X/SkkvomwGswMcL/zbHbQ51eb3iviw0WlUoNvZc+tKq1Wma1lOEnvp
I3ONKG00fMLTPY4TIvVb7U6LQ/saE2OxdbH+DG8Q1e0RY6qweqlnDHd2GVRSFOpY+0HwjWh+w/2N
6M/R2Rdjk+aPuDIIG6hmHa+lXl7j8mHSXwrxzdSoSQRfqu8ZRK1uc7iUfFPqJLjllh3qdh9ty/QU
UaKZ0Dy9+VfWeICXcUtY424wHJqvAiHxeFYbz8b4xrpqMNeKToSL+bwzkVSpJ6E75+lDrh97SnT5
iFgk1d1xpHt7MqN9A800PobJY2SGG4HiB3Z1o5uQvI9hc40VV6FR+A58icVtc7uOsh12eyn/WVrX
UXipi2M/w4ftnmQJe+f6cMPdDUhEOdbRqQ63tejUuUce5ti5fFLAYqRMVu1IdzXpmHduwSQ2u7Xg
KaNjBmv3lcLGcIsEaYxtASOwS4MuzxSWeeb7kAVlvL7dpuYrQxCpZ5QcY/giw6PLr9lOnX/04qE3
zsJta9UXOuUbPiNsxOmE+1j7MHTohKO10cyKNft17mFzVT9K+dC1d1N7mnhJe2eAmdWeTePNtI6R
iEI3cgWDsGybh0wlExM8nfkhC9ZClDxT4caQvCrZL7cdbDgmQEu5l6q3MXwI1cDS7jviqA3cK+9i
ZKZXA1pLDiXObS1/DM+MpXV3BDZ9C+TcmyUnZmVhpGAdRFYn9lgYk4SnJj7mCLXQnKU7hVeq85Nk
W8G3bzfxr0hBXwNKuiMzeSicrsR89ZBHryqZErerBm9/q92ejXwngbfP/U4w9rn1U6F6JQWPzR3y
E1bmcMN5lUSjP4mdrbz1+BgRarNHPiUO3i3bD6PLNqan8iarvPhOnrjq577uyGAMqAShyOT2fKX/
VO1sxG2kFQ+TJ9prRhTKv7vwsPj6Bges+omaxfnO7+Gr98hnh/CfB/0i6oPc0M2DoK4RWNXBej4n
vx6eaPTH9ja7wOe0oy1gv5+dcJugqIJdHHzHTvvKG/vPKXyhp90KSSzEUS8eWsAlLDiRLo/e4/8H
bUz77g5/6YrNY7po9dih2U/NoC9/TwNiSinz5eY0S9AWKpS9cw5lJBwDsoc9dXgN0fP1hDumLOKT
qtHbIyMA2yJ6oGclVR2lju5u4m8FFZVmQNGexcdbObsiLUB9QUc9XkQ5c3qTqVpGw6PHxwKpV27J
751FjnBn/miURxkfYJlXh8VIFz7yUEUwEYiV16ivkMJQQFDWta8Lg5qOebwgfRj8G2zejDaYZbSB
yBxOQKUwXbB49mIBqCF+H5ELhN3ExDhAWV4qSFMfizX+UsNoq6gfbbHLQ157L5dftXLX9zfvVv/C
SDpo2IiiI8mQSnz+vxgPSqcfVSqxPG8Dk/7bk3SjKIYm0ZQfYvaoxB8WHIk8H+7ym7gzxmAQ2yDv
2WiE9z3ZymGrBTMb4q6n5puHq4VULsqwvM/WjaKdD+0G4114pzcUVhRRVbbXlNgNUfpgvZKH24Ld
6nvKPm+ACqNYM5KCylkyH52wYUTbm3WRpuvQvPbd73EBrlOAkpkM4bX2keWYYEgaFueGAOSkQoW5
/SjG0Vm99Fel7GyC2h5mtm4BKWeNNVOUHGEtldMS9B2GGVRify+//jzmMblfaYVo0s2vhfytVZtc
g8GEn4B7jtx3NDJ4rH3TnP1C/OTNwsuG0BZTJxtG1sUvL3cMgNANUQ2eV7jh+oAKGMcMc2ro2w6+
jV59e2HWfykH8GdVOITk1KwZZF/awdUEF+mmxeEhSw55m2/1TGNnfwvEvn8IK8ltQsFbN99Z/3Mp
hG1djKcqx6YgaR25jIKmkTZkDvCe/ZDMx6y87VuR/ZaeWXYNIUWlpBtH3TdIzZ4mnUaXUPsLVtbp
/K5rmPhr90qssraERw3GTpEJPsKQuuz2gkSFo4bvbYHtlZIeBIP+oNbixYujTDd5Q2QiHwQarqT9
HGHUBRUUHYFgJ+Oxyd9RKtRQlVGW28JySunKGsndLYcdIGp2pPVO1sEDSOiKJc+oV7XE8LFft2vq
uI67nyE4FKEk0O6KBvjSE6+oGV2gLtVadFFTVKO8MXLDnrFiPziiHSvp7dx0nxrbKRmszU2DVU3n
GKL0AzqN5hd2xYlgo7NtfsYJZZLbVLbabBOWNnrrm6HwW/QYsiNiaR4jfzRQbMjVQxkiWOJVHH90
8PimVxXOesZmllZPQ7sijE4jijegHZz5z+FEpyQ3Cb8ddsnS7iwEV/QF4i6YW1gW+DnvUvZMxPZ4
mUlgaZJcRAIxTONsavI2H+QnoyAyFSxSa7YNOx4JueYIdGei0BQ7GhqO0KIeMge/YL9oorvJGy+J
P6pQ9LnnMyx1jGWoFnFOVNiVARvgFTSCvjRi7sVFfZq78U5djTS7/k6Il4eKVX4Q0xWYVWYvV7RA
R1CEWFxpY2eZlYNi4TkZj/dKmgUS2sPQfAzrc1SwlSaTQY2/N4/9b4PwX+/EVz8ALVPruVSs+GpI
kAlw2R4m+BDs8aiz3Oin1bjCe07ngBFwwYWUvjLNCutJZbusWvemPS2XtcBGxa4S88kUeYzUJxxW
U3j5HVR1RQlSO3aFcptWj1nzlFJ7Jiw6qDYdOIOZ7nc79EOIG6mKRhoq0aFRnZvhDsqpbDypDSzs
0KqdOGwrhJMRqkH0G3bVX9qSrj1mav1rI7vSoaOZiHph+tE9GaptFBvkIbhTTMpjMb32BHrz0wJ6
U4QlTt/uljdivUTaCNTijqEj7vZxdYgld3rULrP6sZQHhMNz6MBp9JrZzu6k21GpvLjxpdLLf3KR
r7PO2ZxRF4knGLKIMEPVzxltXDohPHbf+6Zq62xVSCi5DL7iGo+TjGrBHq6JucdNhvFtmlsMANft
6vTY0OdC2/sjFOzsu5wu/b/Y4b8f9Prv/+Bb6Q2++LrKg57abcpynfritLuJDsUFvhbVbqHhluAz
ik46U89duZMVtx+fhNlOezvqfTLRs9nNzoi0ebDqfAJyLZPXjP43zRWSuQNxcFLAWwdazVObBMZ7
9ASmNvva4PbSlYQ6PCXK/jSIp9sur/3s0P5kxv/F/cglu67dmWQq+uZUQoifvlvU/ss6Wi/fIvfd
xHP9Py7J0ixXkAzNDJccnjvGpFQZHiQEf0Bzvrrl4EiL+eeP55+tvzb0qFwB+w3vZj/kPp4BeMFf
Itp8WPph7zpd7+ht2sseVmLgrz4yque6fmwv9BvUzbv/8vbmnl7eiOv20NwEWMM6kRPTIphxuHqs
+eJvWg90sXOaH/Am7ed9iewBK1Pn0dgBiduPkX3/XTTQHwBk7sJnvrkJgCx9Whv+YxAomH2YhTrf
rorw2mEhtmQeQv4xdYv5QJyU+Sul9YroXrSLdt/kx9B0LQ3tJSEvzjz7E80PGXkheT/Agzjw4u4g
3DzFcshzqZXNNK99u5K2J2ObaOjaSWqP0lLHn8DalY2vjdQ6AX4BQrSF6zLNOwqyhqbF8OPGW5V+
QzL80yaDTEx9jSVTYRp+AZJxGetuUmFFV8v0u1/4HhQHTA5Y7pgrvs17+NMIg9CIJyREQ8bZF0Kl
kJEd12pTeZjF62rew562THmFfAW2tzA+klkCY3iqH78Z2v+tHFDcrmmxKoHximl9qRyUpogaIx6T
q7C/oTV4WPWyjxqK0HR9KrS66nBDZTpuxCeYLfXPvx9e+fNl/7/Df9lUpdZkKdXUlQcZBTuCcF/P
3CazFSIVg/KIax03IdwCt+XjUzvaIUFCZOv81F5BwmMn28cvzYfxouZApIEJOW/cANhrnfP30/xq
Ave530QYQdgOeTOm9XUoED1r1NUwLJfmHVld9FS8S/fizvIil0CjLSZ6gIXipn3Rz8a1fzD33/q/
rY/h3yU0j0mVFYxD8VBEJPTv+bedw0rv8z65grNXF8urr/1HvotwE7/v8R/5kQRoYPcZJnWb9Kf2
8PfL/9y0/+3oX96EoZBlPbp1yRUMWzvzcJqH2y+weEj6OFTwd9DsofMhJoITgQK3CC8nX3jQTzkA
SsWXwDzs8Xd1ochJXyPNAWfVVRj9QURffJWpelUDnrpZWruq/ZvpGScagTEQkebjwlOEDABb7myQ
9/x5uUt+W7B96eTc5b9C2Cvb8QA0VnvNkdClGc/vFCTXI6+Jg7O43mgWvyIHREmjYB+GgvoVdeVk
065h0BA8S7/j77fsU1n0n1tmYMgEVxWOsqr++4FpWYemb2iRuh7mnbU501Rzc5rz999UQn98f/9x
nC/zhlLEetsIWkLD40jlixKHtqMwXr+5nD8VP5i//9/L+VJwVeOSkiLD5ZhH1SdCa6O5gw0gSJv9
70eSv7ugL6DJbA3iHDUKEeIDDZOZog4TGjSSb8hLqZQwDLB6WP7o82+nCVdg9PBxLtrITMai3GVQ
aFfdtGK6lfWRIhI2BeisiHNH7THNFTbyZ1P5xuQURdGfXk8TUyzMmdcG9pfbE1WhUYdL0h9TmXVO
eBUKbWtVFtwI/OUVeWPc2jdjoGdv6Eg8kHD9nG5vsrWOfQzhSnlbqO8Ddg2WhvdISRhZLdpi+aOh
0TocpH01616qhcRtIJmSnYidfIqGrMQTBASlkX5M8n2D7H6ke9OguEbNuOvngipmtMfpkCE6ldPU
L4baN82YRXvTN6RJ4xpqoqVP4tWv2vDy3gfYuSlnqw+3cfw7LvDso7S4ARzychWwvLXZMWpASJMd
qnSUeghXck4fGeQRsBKbJmota8DIp7RsvVMOEOvCIRAjrGZAtdN8OEok15qYL4xj50xRe+FmJUxa
GgxN+rn+kpJ4C+tyWbRNJt1LZen0qGdDtGIItBFSqLY54obSAdsJjmnMfsoZCh1GfCwbQ/V/ODuv
3taxbFv/IgLM4VWkqCxZtuX0QtjeNnPO/PXnoy9wz94qwwZOd6PQ1VVdkhjWmmvOMb4huz5Efct/
S0ydFjoePfXcTpWLiwBEyUGG4MEqU9rNnzFEXMycIkI8ihO3swRb8GqGjPwYKo5Be5C5GglZAzWF
v3kBDjKzSZQU6okZwV+wvYnmQ3kKmPmZMUygtHFkkCCBBwxKP5fmpbQ+ov7VMHYiAQX+fd8xgfHe
hsJ/ND10c0gS/PI+9x2oJI1/K/oIXHqOEGNk+wl4dWjWz3GzEXKWPYg6RkxmtC4/YzE4SWa/glri
WOoqEOeYujvPOwhA6G86+DdVgOpK+xhAcVYsuDoOaYELSDQYks0e4E2a5W4WI4P8MjblriyEZ9HE
6gUeYbAQnTBMTKDMVHRtF81INgKjjgYr/YwhEOoPo7ypWFYtLO/mKQaOgcfaxjjkNF3K29hitkPK
Iz/RrNPpsUcRg6pPzGXMQwowABTLxSYGR0acOwmCn7JUURNCcQch3giPfUG9zKWOLQi2ReJCrrRD
n+EB+TKJpt0q6VEpQycvT3Vx36BELnGR54QwMM/wGT0UDP9Uuve36vQh4w6B81EUn7mMzzz6FCx9
Z1rLAsYD2QXyOY5Ee0I1h0F6BBZVKRpy9mI9tABNEpo5t3GBir+nm4cNNKV7x3CoCo7xrIs+BoyD
k+GhNh71UGA48x7oL6W0z1MCE2+NPsH5nW6NrHMCa9lbji5hjs+e4+h+qjOAN3jHprupfBiLp4RD
lWyFdt0jStJ0dBYv0AHuW3o6QvGR9acudiprIP4BkSUF9tDe+1GwjsL8l/X3GwsilQbMK+S3Bvji
6yI/ULQxFoJe3vtUGvRGSt0OUrqw4kvXryo2TSzsMJU+aHYWTYEI5ECPUijcJn9rYyAR8fKXDWEu
Lv6zkyITtizKHnxNVxtC2fpN2oZ00R00CKCJik0DihQG8gxwRnt4Mg7EVqG6BrG4uEOTwmnp56/w
TVNzvib/+xWuqtS6l0ZBqPkKox2ib79vcBnUm1/tytASv/mtKhupquicOGif/ls1hNUoWGacECUu
f+pAwPzi2MjZRu77vRSPe4+uhE6LKouHdYmJIy0ZAZtHf4yNhSwX25FXdKR53Qjkg/B+qK2/pXUo
1WC+IG2jcQosFI7C8ABy5wZon1vq+t6Eh2A0XLw4R1Y7gkfQyRBLHyfpNvA7Qv6eSH/ZQHm4EXPj
0mDBsxitxR7+tlmfgCMyC1GxVZ6jIiQqxUOrg+ChlVERUKkPt/P6WynRbYg3ogREF4WtU9HDwU96
UbyLvCpDIk3UfWZuGwteQ7kOfQBtArNE1oeRHBgp8V2dIEe/BQ8G3q5nIKH5TyyrajEsiiREELBL
5czuC8WRQ9aj9qnK3vHsMw8/BuYZeO+SqsIW5xGaETpdcC+xzg0NeNge53KqrazCdFgDna6IV12/
b+vzCLmxGJHB5E8y8hMIwQ6AgK3aoWDIgQLBfOjYfDqMrkj3AMLpoSPy09PPbl69SpIUl8Ies57j
D9JGN/9EIpgR+F4s1H5nHGYyRslxJk3Q85bRUmo/KqKM5JDoygTTDbgsUIGS5i9TOqtfa8/JsNws
RQScC/Y4YgfVOYGEqHS9i2HtQZKtBBlOFd+QiOmqU3eZ8jTF0Wosc3cYl77Sw9EQXLl+isl+sYad
N8POsmTh4zM18j1oF625hTBIM3NqmpUY0J4SPvOpsxvuR2eGAPtREILHSldeki4l5A5quINoZeo1
+8mb3wBZLdhs56WdusOnNqvl97F6HEMkUkROp+rFhG4pGry9qgkLzliY3ovE7tBbsQ3FTGf9B0pE
8q/sdnCNuKdl8RBz8k79k2VGrlw++HG90MY7UX7SdcXmuXejAlLbiGTNQBcLHSftPFup79ypjGCg
6fYk+WtdRS+BB70fA2dUjEOJrRtN09hW2yLT+cX5JueCqIZOxWb3kU8UZXGO8IzOIyERZU/P0SYx
LEZJ3Mb61YteRAPIXxzButwFPFzpMT7B+lrmxZMPptKKHpm1mIzIAYeN6cGQw2WaIGAoNpM/OGZ1
NhhK5Ua1lmDEsufTOexhgkWBsfhlEfuunfH32nK1iGnmmA+6Scc12fu3qMZ37B3cxHuUHSv/ftk9
pC5xOqg+A2Awv3z4N6YOFrX/Xdj0KydJ10W0+3NR25cc6zrlRi/egzFC9VCtTKQVZf3FVl16iBEl
2XIDg6JqrP5EsvhgcNmLiNM1J2+xC5yhQdAa8EWlCmoDnaN54MWrGtTEs3f5o2AwFNiHEeK6agcF
z7Hiah1oI2mvmR2GeAGYwJNku0hyMFhjtyISCiAV4rMBpzdnjZrKCYVxcgTERTXt+MhDgh163hl4
SnFnIFQaczZBokYQoB5rEun9dkDrHpMfXDhmGdtBjiLeih8qvmOo0F4eLjO6bKSfjGTPqvzVz3dX
/W6X/PsCzzvLX705TQqsqY64u4oE448kSCQGrLpYvjdYMDC3UEMdKYl3gZt/WEwmVcLBAofXl4CA
x+kYkH+G7F11s09ce/ibhnPtIpM176gTzWDJSSoF/f9mdZimscoto/43mcD3P4GiA6iLhr3zaqMv
5HoSK53RYb0U7uAEs9v7O39xUyYuMVLuLwfn73o6pKkrgEGIM1YQxf57xYys7/IotKqDPEJaeulN
mvDp2fBf/Gml0NoZzoCORPVPRbTmKYk/mAWPj2XvLzzjRUngtv4fWnEw5g2i+AjLoMlz9futmvmN
HkBJKRwoHF8+DuGkYvWAGgidnPg5xQ4d/TdH7dw6uqqvCGexVAM+EM2l67mmnshq2zYKzAlHQ9ne
oc+YCTc4GbAWHBvY5b88qt/0EiTSQFR+qkHaoXx14eM4GRs9lrybUmCMjlYNf48B4QJbqRt7tneW
9tUJtgqmu6OJXyrcoGaUIMpq3ipMdvFgG9qhZizwjBkBRXz1zv64ICGxgmEYpAw3Cb+77ReCq5cu
oOmL//bzL/iuHpRADs32YwNQj3XVdAH7WshRTcjoblym6351+6i7xTb+rez85oWYU4Koe+GByJJ+
9TFxU+cilFXrjF8QRA7gW3SIBzri2atPV/YYPvEqVuVvH/vN/ZElZB44/r5K7qulJB79IGsHQ96H
ImKM5WCezfBBD5eKgOMD/y9pB79cz/mHXD2CMpgeBiv82jke+N9XsZSCrk19IBVEe+LGi9b9J2BZ
g32B5v4zGlm8Sv5qeqGzB0T05w+f36r/frauyqIOswq8xL+fPU5CKxdCmu2ZJ2bGS5NticVBI6H9
tr59QWd++qSrDThXi0aTm1TfCwlTIu5q5y1HEIBsiinGP6QiYXZsyc3yJn8THpNgNeEyXniB+TbK
w33lDTcjhY2OW79umV1GmGwViIK8SJgYYlhmFmF7LbVxjPZcgbTXBJ8GhYQRP5TImg312I4fQ3cS
c5SRHhBibLZy/6SgPZTjQ/w2JhyAgfV6MikGnoYDaaIkye/zAJtZTw4iZaDFJO7nG0Ah8N0tYO4B
HYq0c16qf29BaLAMt2Gr7aEGrdNEuQ8N5PqByH7vF5fOVVSEv1O06uqLhogG2LnxnLQ2tNI4hyq+
bSkzzWyRYAuvn1IDqxS7VY32UcCLPqF8SVtz2YR3uZFgkiWnsUuglW6ljMgBVUHzp9yFReV6w3PP
8hfnHMMluApDuwJd8lwP8jYIMKBz6DFxpVsukVaOT6JHxFCuO7coEd9mMF5McaKsJAFPB09vSDzM
WI5Ezi+sT13/o4t/wNiOU7Vss8b1w+w509tFqffMeCOqYBR+AKkyIf8YNWoxNBp5i1yxlj7aHNMh
t1GLkCtL46Zk9mw8egxYQWCuiXRQpG1MRduFHBqnkmaDBjhieq5qwxljye4M716r0Gj14ZsCFXjA
EVEG2X1CWlrW5L+Uet/1QgFuIcthcRcVwur+vZtyoMhpX43lHPEtxC8hU1p18LCZJ49FVthy+Jny
qI4yUPXsJpIqqnPN9pBDJ3W0tWBFVdlvX+mbYzVfCZkQQaUqs4qrB4wmWBKnrZTd99toYz3NO6q/
aT5Hcp+8X5aT7/YGPssCSscwTdTlebv9qxDrJkOpIBbNvYLMOQVOsXyeOxLGL6u08s1LozGN1bBM
sVj/v5b0X5+jqFLfaZpv7rnMUiCuVZCJtISgJYiQy9GM54UdEQ8pNw9x1+CAwqomAtuUIsOxymkt
ji+FwP+sQQ2/kDszQhCu45dIzmH/B+dE5XwcZmcLLKPG2xBSMCoKAIqJ1ppEMwqnBRX93S9rwde8
8WqR5KmhBhKJLCPP5Ory9a1SmZ4SyHvzUu1Rt9wiQAdI6/kutgL6mgMECBAbh0S5CQnOqm/UlPBX
eGQKSuQLPWGfvAjjGOZLjglI3i1SmWDQwJS0Q/OGDrfE7L3tToJ+4M2MmrsBSJiEZn3ZY3r0nDi/
FYAheP62K7ateuzydcVYLVj7Z4hnoYbQZq8OWHLQL7SIf1IU8gA8Vz4cinMLtSiPbgb5olG/0KlT
7nrrwdzgb2HUFaIO6rTDUCylHiGiVdHLvwDQNkN6Bytv2HYSAIt9ktPWcwPtheleYt4r6YYDvLX0
u3uiaLEZRNJFUw/8vVNlD8Ntj1JLdbSJfwxdhbURnlukyMgL+0c8WhVaxxukQRqnO3FXUe2ja+kP
ggAnZxXAZ5Pe0FWEb+3kRPgbsNh7uPrzW0ITaEUX+a1onpOkahYkUz3gaxt6zubRgwyarr8P8dir
x0K/8VNEF4fwFMW7mngc8bZrsRxtuuhBAOhf4L648wn8o60VNbRwHb6EMGz5a0BQTe0l41JgH+nb
o6HdoLf243vBWAYAw9K3EinQDGWW8YAT8JCv/ZAxNOqAtyJeBv6dIazDU9GTZ3Go4/tcW7Whi7mr
N936rX6TfitetW9KFRLIycfS0YPwkl8V6XUW5kKaJ8pekJ0Q3/VEEAT8iUdQXw2Nh2Wn7c3qJpVP
VnJq05sGQi9wmnjFkSs4xVA6YPR4jjQB41Y2g77VWsIUIJjwhjo4cOl/MItZ6vKSLjpCAy96hk9q
llstnlUP1WDX2QF8nvCQi45nbCP9ru1TqBek99kmh+D4gSX01/Hft79aZwI+z78VmsP/LmphIxjG
TIs8tP2LadyJgEXqadtGDxYH95q3ksGTpjSLIQfGWtzVPFkRc2jB+mXVk+YPul4eoIKbX2dExG9X
fQTDawcZAry0lyloEtqPBBpGeBcst2g/e4Mi7tihZFSsGyNbQcPP0l09DcvG+/hloVLnhej6m7Dq
wlZFEyRr1w9CJ3iyrwisv+CInj3SGLTpRvDw4EtYqclsDoW7Vjkw6trLqXAkxELU8I/kxbipSQoR
FOXQRx+y8jKU5645KLCkLfoHcN7wkWInYEnhoHQrKvVlxBpK6JgBxymGy63DhZJnzJI82R7MbYmL
LQ2dQyPqFGfEK1M7aXl6HwbjnqGgTaO+jPELRt0xI5hP4eBPEWVMly7CZdwcKHfRuNXkDFgRnUXh
xpdv5BDUAImCXvhCOplI5WOg3ZY5iEVbyUtfgiE8pQk3uXei9tXj+TUg/3FO7VFkszOk0O/UjhXv
fVAOwgAuO0Ta0T41zSW1wKdh1ir4TmIqMdb6aFlMlWobRMh3fb68mdkNKCELVwLdvDvMvcuEZS6S
U1qnTKeiCElUoT8OIo1kPq2W24fKMhxh8G09zp0g/Og4zfep5rAslPoLTuHI4joyPqHhEbMMer61
nCl5pZrbrQeZTeLHAIPraVL2mbo3A8Ux1PE11NDbTeMyHIzbEIUfLaPC0xxsc8Ko0BPlRCoqK4/f
JEy/SY6vuZyz6gQip4QdWtYlkfjhf986xLFxVYsVnfGQoaSBJSYbb4nO6nEsZiwiXcWwbZ1LNOUN
ngVWF3UEmqJLtgUsrIf6ZHCEH2nGStt22vo0G/u9UD10HX7+RsBbk22S6kGN92K9TacnCYNuGLFE
BwW2TCg+mkpcDE+JkQH0mJ5K9B4/v0ZfJ7v/vEUUSRAAVWCdxlzl/FXFaLnSIo7G3ZdNR6EzbVG0
Tr0JHgIfZBS9g4h5rjttN+crNH50UFJtrUwgEZE8pr3qyjnt5oTVSOjSJ7Op/sQjwcLAYbgOJq69
5lBS87fMsIyEHBXZuP2/fH8qS1lDFKiS5/vv928B7k3NWKb7vL/oD8z1q2A59ASjNC8zOnBifjpK
d3JANMcioXc46c/V9CJUl9kBkJPOhtpowfw7AkCtnZL2pCYHCdKANFtno2H189fVlO8WLYpTfZbv
KfI1SGooq9Afg7o/DCBxshE5ROMhDYAK2cqvwFmgs0Q1LKHbvOyPcka+u/Fe9295kzmGAIRMIBmn
sdYhk9a0x8/b8NiZuN7px6CnnpDi9mS2BBXN+XnouqehXSSOHj4gHkdREMkKRSTz92ZYxQFiSH9Y
SAJk6K7HmvZqVeW6qYIbPzjqiM/4P8/jW0IQ7tLeZb5lN7rsakgjfr4qX52+/zyEAP5EDcIfGper
98zLC6FMCkr2aMMTaAc2kKiDYT+OjrwItr85k76TBgHjRlNIt4Gm23Vbx1dHvdIqTiON27VE3JPh
Ab0sewhuo8Xnzz9Nlr/p+muqSeQeE8x5q7pq5vSxlwyDn0v7lHpJv/ioCUs6SQZbZ8aZqx4vjFuc
mYOpIyUJcd8R0z3PT6jPVz6HBiVSl1V8mnAUKYW4Cs2dFBjbXmHFC41dx0um6lSQ8buvKXZUiYf5
pJFizwkoQunp3EQ6njYluckxmI+eiL9W25a9stb7e79W/ijhdKqjwq3NZRa3FK/aAspDhxW5QxIc
lNklCjEPzFgEdaS42AiKeT+EJXmG2U2VKLuWrKUZC+sb+XaKYtxCO0l6awe8RnGwNSJrGbVxZhca
shddPPSF7/qYfMT4bA3y3kK3aynrMjg7nAHyIUEcQfZLjqubgrprHicjctsSlUy7lZp5fyEvBaeg
BQP0pYDt6QMaqDnjmyZ/t2Cr6J1H7V7SGMGZ4qZgfdIC9MKF6pYNaRPQRjzQ9KXbMTH0VHLSR3On
DiqV+osMZaPKoBAB1ot0Upiw5HnTqRfVQxQlKOU3NVTNOWvE3OAQxb3AH/nvIvlPtFOrzPgk5G1t
eBsLH7mpnoXZAyRs0OA4svrRGOViCmclg28n3kvNrlsnRDtR+Gc1JYYYb2tQunqMDqLT2Q8RazDn
ui/wCWttA9YM/QqbabLqckgiPpy5UxJt8sZ3wGCSXz1F42aKFFeFKlGk4XPLDRTj0g1MpPgDplak
yla0V559+jMNt60JwrXqk+Lhv3AisoiX4ErqwJX96bbCb/7IyxMB4z3TfvfSp07ezbtsPkBiVFLH
9NBMlP0OC2woeouMGJxYjJ9ZK0rivpTuJe+sYxRtkS2vZG5d0L1YpXdUeMaJZ1hYwniIuNdYzqz0
IyQlRs+Cu0YG26OPB/kxSz2Y/CNoebPYaGAMDIWEVHpGP7+iVK/fLMqaRPogbQMmH+a8aP+1B47j
ILA9yv45ojej0fjSyb/p79SJYSQBK2ccKt5W8VcSwylLv+06e1jX7tjaZXUgexHxjU6Y2IoOWLok
JGrbSoccmOK0rrwDiWFh7ULuU8KL8lTwxvrqM0ZlCLmDfyEj3q55IL/kc8Enva5yjwzN7m70V0k4
mSiPQxeVtlHfWfJSBp2F4Tg+JBUAIs0OrYfaouhe6mhWzPn83GylBFLlspw5S/22Dh4MRKFONUGR
ad/0fDuuGZ5oxa3SHTxhp0QIutCUvLfag5JsYa5U7OTFg3cXAE1/8NYJKTILHnESdqd9t+sWDRFZ
jlJ88PNvTIQ0ThWvW64M9G5ozEV5k2vLm3wD5TF2LMIi0DQRz5sfokdmhJlDxcZ7zXRaVGOesQfS
HfAHMX0fP1oDvvly8tcdZRboAblYTViNpt9MoV8NjOvNhjgBTadgICH0WuitjJPZEzQs76ONf8sJ
0jRt9mIPvIMAMJvjLc/pAlz9/Edi3Y5Nv8oHMli2krEN9IPFidn/EJCJyZDMd7UATwZcXGM9N/F5
4DBpzOP02zZ8l+Y/6f4E8mX2Q28UgLHSkhDwMFoVXMfyRQXANTlytKSgqtbl3ov51WuiMHhX5G6G
HZPm0qK/RDbWP5cCBE+WnjuRc16eHjBexOWSKViJexaKZhVsLX+t9g8S/0DYmG+qtoVtMQ1Pkreu
JR6P9S8vzjdzCo3KywRow7QMNPq/702ddFIpSyiVehG6o7oQEWJ0Bw4cZYloL5hJyzNG+udPVb/9
VAxKtKkZl+niVRffSsdMSXVf3qtZsjaE4SM0MA5lDYNjRCKI/9xCHpaqWaERw242H70MiQjHuE4X
gTQtw256MnTfrWSsMNHodkF6Lg31hNS/Ai8kRPNZCKghhxPTQPISdhcrVNyyxbVLl6BQ6nci446E
3FzG3Fj5PfMyrX7LQpTUNGSB2RPzK/42m/3uVzObQZLEdBK4zlWd7o26wUGggdpAd1H94KVSWMNz
f8tcqJRuxuBlJnX/fKm/PewbSKEMoqlxJ3zVNn8tjGEnZiUnhOxePTfOvXyzie3osXSW/e7PuCXV
Zvnby/ndFB1xPbnnugWJn0SRfx8pv201pZvUdB+owoF0UeRs1bYehK2UP4+8RlkiAmz5mPusUb2q
k1ctop4KVzL8vQLHI5gUBOaDdT9oq1iYNXLc1iTQF4yVhKSk1b+cwP88TPhbSF9jkPmkAAwy0ma+
hH4/2hHrWBnxQBc4XhI6lcVzS4fxtz7Kt/fTwj5Lhxrh0vWs2UhZhJIiaY9Ds6qgBqBmvQ9I4BSs
JRiHSHvsstef7+Z1hvrXaRbv1P//yKvX1Qs7oY0tOSOzfSD2YjG+ojHaM5yxZ9OTBXwPPytYQ3Ov
HEDxgSrLlnCVFiIszvg4uDvwbIv28e5VPL3+pqL/WiuuV2W4Y/S3GOsyhL/ag1OxkUJEVdJNuWw/
x9fEefGJuLA+5G6dIoAUneq5mqeTZroW0IbtvMDFaxKBMoDrGe+IP6B8LXDpHuj8VlhqL6yuzVoC
KgFvkWzz0g5vMIamri44iuZAlKbpbmfDvd4FC+WmrW9+vtx88f+WFToro25ilebdUa5+UtzqaZNE
bX+YRFAjUrSSR74u1CrfOPsWreQuuNEHZdnopAk2xcMQeEhYN7HHeA31UzI08MbbXasVTqJYdkFs
c0PS4iCcYvHSj4wP8b+L5ecoQTklT1YK0e4Fd1kir8TCoGmPLnukC5PhU5HHQ5t1W5WulkFOAU8a
LbuIkLHgJjBQEQP+1yp4F+YU3CJLvff7lvKCqNQpyYA6knu8nETgNQZj7+i+kBi2JQQwo0lRPtDX
6VSWqBzx1WKklghTSZ+tU4quqMMLTc7nnIXZViBU4/I2nZW6Q73KAJq1zAbJRiKc5ckg8FTMsGqP
uyEle158Qqg39aeybbe50Dn+JNnMboknxvYrERjLux5lGadTTIr+1i/uDSSEZMnXJnJskgEUN2Nk
Sl6G7XVYApvx0pXiuRo0GxXylCqHwQA5nTTnbAztMtxP8BWDtZf6NoG1dineTAY45h5uzWuLcGlE
m66ovjNNCbLLfl9I4TrSn6bCczpQAdJTR5kW53tPMRctUY8Bc5vcfxPo3uQRVmcaKo0Omwe1uyb7
Ny2FXdPdyxwF1Nk8Lz2RwCO1ijtISPXJ8+J4aCAEiTScfcdGeud/N+YedsyEqTWOpRKhyByxLz+S
w8hnU2sTlVg+ReQEKx5cFcVbGFCaxN5bNlwrePBTsg56tH97rUJfp3F3qPim7p0gBrcsxVUhYRD0
sAhER1J6xuE9QxZKzA7yaD99KaDj4viAaaTXG33cR9GDJ58KlN5Wule1UxF8IvdQqqXG1AGLYO36
cCeDdJGITz2w9gzIZ8VUACJfoEV80F0452wQO8ffzdGhVTS3G+BNZ/c/v4nfTQTnMgUdGwkCjCGv
ekS9Fk9Kro9IeI1LVp0p6PTyJRzAqsZYCpxYe6EN/PNnWt8c+2ffIod0g1YD//p3IytmmmKTTBND
kQGJSMc61JdkjqRuhOeKR9nijZExYfYN5z9IrnRxLIriBOifN2zmNGpFM/YWi1kVE9osgE6s11XI
7ei7ye4GFAR5sBqw+8eAxBWOuXMPMvP4pCxHEcmRQzIIuh6yg1WIa8ON+1dMDgXTKPmxoGsAXwco
XEgHeVbqS5Cz4XXFXemm+AAZ51OL+naNLHaQDrJ+sjQM5VibQ+kjD+kT87gZvO36ePfKSJyDXq83
O8YDGy2/84x5Yg/cmBN8m5VAFsgT7LCkaLhzKmALQ031QGEbf2QtDI8pJWoXE4tVpMuUkEkfkYWI
GVWhIA6eYyjHlnqs8W+x6Ani3lPlrdJGF9WX154fnxroKb36i/n0Ogps3i5piFJkIopRqLzmHfyv
4ifulAGCVJ3Dr+mXEhNreXPLJGhxGdf5b5X0N7MMQ0FlBEqDwYpoXD0tYSlZJNeZ+XGAdWvs+pxz
AkETq05da5yfaycpdkG41cf3nx/Tecu/2nUNVePYOzMpUVJdlQQ6Eed5ZkrwNKRtQ2KipB2okFrB
JNllFZbLnz9N+q52JwuKLDJioQzslFdVbCyTLmgUKOx6u34wBaSmi/KWTMnwiOUILPW4SNbYrFe0
cOxu37PiLYxTtO+47fv6EZqrbTnEafNX2PaX7RaaJdCzDwg0C9rQkL1JA6EwJXrhlRxXt1+US5SX
Ju8GYW7DOgNZ7Z0Rrqw7NwHQFy7qB8nFK4/aTnbokC4/hAPiw2N8CO6kx3DboXyajaUhixzz3sf6
kkK5fjFcZc0CXW4nhIK9PXvS9RXQBGLc/VWzbh6h2V0QdXt35CMnhkM2w2pslgMU6k33KeJYd6SH
+g/nSQ6blj3us22/Kd3GBp7x0G5GwoiWMZ3/LUJXCO9Oufv5RshfXIirG4/eR+UZR3gIKeZqihrK
cl/GQj+cmyfS6ePiOHJwYY7KeZ32bg4/sb9N6jXBoZmQLEhE15qNNJdatDvGfNPu5rzkwNY/tF3N
EPsQBCuVCNUFBD+oliT2Yjel5bBDqK3aUeDkxxSfkJ5sEuNP3t9Gqk3KeaQvk25lNq6Wb7Rirb82
m5pKvVrHUIZ1l6gfM9qNsaN4rkg0rgn4zlYzx3yVS3JR1xUT9QNmBGUXlERRILVZpB9IKjjXaaZL
DL3DoJd8Fs3g3LecKyENfwLzGCwMdvKaPkmtS3S0X609rHHCImINw35FFBWbtzsdKTaSk+hvSzgD
MNXFzQCNr+ZEsNLgBoDmBdq2IFhReohd8Y1ZN4/bTj7itRUcWNLb2WiQUkUzf5+ipUDsMoaHHjr0
68Qx6lbe1O+MKhtp05ITT3Gh8wC0OESW41u/Hj03lm7plgjMmiC8h2smLuGzjqY4IBXsxtup9Xp6
IfjjGKByd0IM4k88WUmCJMpWGBkhVDjXd3WJYGKpBmTP0PWnd7Du9YOvrNPQ7U+v02irT4q9xTfI
kFxbpTOK2RU+9PQVg6eVO+AtmJuAph4f89geVql4Ey3qDfHm5jo0LzkWtm18Ipt9SE/ScMzX+V3q
qvvSXPcbkKDA0Itth3Kfhu4CJXf1KaP9QVnuLQhIBWBwUTEzrMuFeCaVCUz0088P+neLOEYqBWkb
mhaD5KB/F3F8mH2UNtNwLvBE1q7+mmgryBjmXfdJ4QVA7uY3XZA8l/XXr5bOmZlzlgS7wLhaUxnP
kBMs8ZEwYpJqI0CnUGkW2RwCzNdh41GBU9ulTtsu1GdtaQzLOajFbeaG+lK8H8y9UP9y2lS+0V9x
7jNAGEB4RuN3NYTIsrBP60gbaWXuNOKw413+SUpNfjvPpeepJWCstZ+/4WjJ+zVoVbleDulWfhJK
GFZ0w/jrrgqvjYGF5/rwF97kNyVa+u9T9MvaxE7wzQU0iBbSdJUvDO3p33vWD7Tw+5InLdgDRGpT
J51sBeoozgOWljkjm341/hDcp4wa2SaXAKOB1yCeZrEhVikBM1lTYDpQY5PJYZJt/pnYKcpFAVGQ
+j6eWTMmBy4HCi9sJ9U7QrwegiXKWrBA/Ecn4rxYoa0QHjvqklsDIBmLvI/wk5xZ8I0O8CQsnXMk
SuTQkwapy4ETJtu7DHnkjTVDo3PKyOYx/ch27AXCuX6ir6/fVQ8AA4C/s+gn50beiWvOAOPkZB9M
THpz4fcL3pj4md2iGJiNz7qgKsb2uxBNsq7spkIduZgZgiCQbY1s4DdcRcq9ioODARC4IvDkj9ql
JKAap5YJ5nU1cMLpFkRcJ+CSCWg4mzSv72sWm8svL9x/bx45TlgIyLinjBHFq0OvIeWZWndfyD19
5bEpfnCl37kyv/Sm/ltfY/WCo82nsX1B1b56SNo+QipQJXuvv0BdHdl7EEok9cssO8ltsfxlcvud
SJZP5PWheqEvBVXg308ciJsjv3OazuUI0DB/9Yg0CHYFBhiRSQooYzU/1vqZBWfGLWQpVzp3a31b
qwfrj8ROn3XPeFDVZWZ+FRNvFdWDcpHqZpleBOXU57fmuCW7jUNtvZqqu55htEIRvyiHbdU+dCOu
x+huCDdqvzJnmZ0Y7wqNXLD7hhejedPU1fgu2XGwG63F6LSikzPtfWUy40HyjTc6Dl06/Dx7yE+8
xaseQP9k8wYbPqyrLS42PLhJdJw9anfkD0GKULGOLzxGhdmac9OwSE+ZzxjNxiscm25P8NAXaqI+
4W60qPX5eaUbDntCW395rv7bTOHqz64UhdE5/cGrFawu48Go2qkGm76Qed1W5jYt7HCrgc5npyps
3BkqzE1MygvGGr98+lyX/rum//vpV09bU+mT1HqwLOdwlpcQhJB4g64Urc2SYeL6z88f903naP44
PCj8YEDx1ytglmSeNpmkcqETz0eWg6WZLMYa19XaeosPIMrys091om9NmT5oQrZFIa8oAaCok12r
YWAJ1KVAbE79i1mFA+w3lwIOispJmuO0ql/tqEEkaj0m8GTP8/eVCyMTdqaQUaPbqp3iPifvBDI5
eKY5BEgnJqZzwUY2buMyr32HqrpirlGuYfWt5Ns5t0dwpztc4w7DxNX0ND0Nrr7SV8q7f5yLayRD
Ngw9MmqIcHDnPxIfBYupIiah+oB/TWbMzGIa+TSEqW59LlyTWOPapm3IV0LY/xVaI6MN1B8kslcw
EZKMM0fMNPsXLipJO/oqfNWJnXkft50rn+XVHGLBWAWN6c60z9HqoVyfW2XTLpy4c9Hv7rHJ2Lwo
nl3uaDLxb4NjC3xPOFEe3y9Zsc075q31lbPju96yfWRKywEmWAbxoiBpYw6LEJ7p27twVviz/+Hs
zHbbxrpt/UQE2De3Iqm+sSzLln1D2I7Nvu/59PtjztlA4jJiYCN/5a9UpSKJIteaa84xvtGurWf8
f/wBpGqs+rV/4o/iSAOG2Pnf8AnTle+nO4njsVs4Bo4Q2p8z15Tn2QGfYBtHk/Ae4+jtxWfxOXoy
+acWyTAh/45EmJVwHyyxHN6lH74bkW8TnQIQOj4JN3PWDVZWZ/4V4zpzgTeRRCBswPzlb70NSNE3
iFIzcOw5tR+kXWlLi5miJS3eKPBcyFNOesz5WSKSh2PEnFvDRSec6P99CXMwT+QMiw/5IbU/mLAv
0LAC5Kr5il5udILs+YYp7yWyhkDVcb4jSg3zVW57mzmWKOZzCLy7Yd2s9Y35oG+Kt24tuDoB5/zb
a0TKEEET/Cnj6/y6FUFJslsf5zekELMzR/4EfE6uwFVwScZx+LT411mY16GN9MKejh8f78/XK1kg
eIlkOhRszA4MQluzG/6qH5gDOnRg+Tm6n+x6D4XbpiBZMZhY7Ds7WTDJX8y/0BfdtkRRSvDtKD5O
x9JZEb7mJo/RI/7vd/nULqlJ3XZZOtKKYeqJQjBDqj6tECcTftKT+0Io4Mog2mS8jaSi8LK2fuEQ
CcJ24O87AmDGpXGmtJgzWWp+xHvy8FYJLz7Zz6/X12BxFfkQEqkqnTv/aWD0+K38l47kkiq4r7ap
c+1eEpfAwot0GI6IT/ihPQpbSJF7MmN4WRTrxABOtnVu3NYRl3P6i8R1MbbFUTgPWJLma0C9tIEz
xhub/97kEjx7C31ZcRYH1M2Pwg4W848rppLfv+RRWRJgzPc838Mzl7hzRrt08aW7OT8T8/VsEKeS
nIP5sVpa//9JoPh0u6V6ABh+7lhVpkvhcLb6Hc/Ck8nTA5aVCAQTezM/aFPzyx8W6O+qHNWSkb8S
40HM9bxb/dEbSoo6JYIk8g4RaclKzCHUqIa1NF78Bgwt7Wv4vkOxJcEk7rT1xD5qlsMyAzqtqA9t
TH4DZO4ckyeyjuUQTz/slr9HC1/3K7TRzJZMhZHh191Sa3JPjfpE3kv0FACbFiLtQoFIKuWqGNeO
vnGfjtcxWauFh62FcEY6xGnRLGVE0PP8ul4JJOvK9GpD1phgN2N1fwtGVMZwK0tL0eGwzmfiptU+
GLEJ8nMhgH9U/Z8u9X9bVMjCZvafiZnDsn6buv641MqYeZM2QTjOqjXDeHpFazAFnCbJY6tXmLU6
Av5WMoKfRdgtyhuod57cT5VTavPiHbGrIaWvd+P9v28BVZ43uq/XGBmZbKmaZM1uxL/vgbTVIyYu
2nCelpb+GAW7YZ9P7pz1AfJFEQ5tcJZmWkvgaJx2sxd5gDo+4RLqh6XJb8mwgasPQrIPy0eZqQyU
Foceua5vEd6b6cYorljg5oYgKeT50VqD8sIPYDLF5pQGPxuF8fToaasoffPqHbRexmG0C4+F4ZrI
Ewgqz2w/sCXyiqD1E6LessnEa01f9/m7Vm/p9dB+kUmHoFxwzF8wU+PiHLYPuC4widf+hQKTMLND
mDCQ3DSw1dDhJA+gA81+E/FyoSumd5CQDZmmjKStremdngHAfyT3CpUvo1nTDS5++xyyotMPipdC
uiq0nSFtOziO2RIMWazfZcQrNOm5y86x+qAWx0jEKkbV4NbmrnhOZKRUl5HdVsjXSOf87o2JTTXc
WdKRPGfNc9gSarsrXV23x5cAfCnydFu7oYcrlXNN0Guy9is60OOlKw9qe43FzVIkgve19e002A7M
sTC7ptFOfpbxXYQ7TOqRue28jUD3CgUGoVXVRe/cEk3Aa1keYfDGpjM9cMz0yEWVs3u/OaEJ0YqV
pm9R3TPeQd7n5uaGE6JxbA9SepX7k24C13sgmiR8IdVC1p6QeKNNzzlK7pktDeFTz8htOrD8K59W
dyUW2LpAeYhRqEic5kxCT7Zqu1GGdzlawVVFWGu1+iJD9ybecvaC5NT3bttmDt0zud3D+BGadbpG
56bF9+1g+9QqPYY+JDeOeNEMB3IeLCdaEuq73rghAQwTzRwX9Kmxnez4ITr6d5N/JpNV9haMrO0r
u0V7YaLA+B3sB1QnABRL7eopNjmttHTK8cOXJNqDK2N4hfhmSZsePBJcYNcioES8FyLPge2B7YKe
abZswkOQbBQRCRuRr3hqFgLeIXbZnAKHjlRBs45ogng6VuWRZK/Q1bYNky/bfFKfoJyAOGYsB3ro
ZLRuRbWSujz1oJHHLSgq+F5ZjXUq+ED/4ZPMyJ2hHFEdtk+8GzV+UHK2FuaJc/kcnjL1KJF8VeLs
GBbi8GiQxEHf2dxFDEHTlzQEXqxutdfuHBR2fYFr17yIa5oiRkn8ua0G96QZiOYmIWNC24vkWLZP
rQc4YyeEtjh+FOMq4vHq1t5RaJH+6TCzSA1a1h49FdrZAnwOQj7FBZhacY1vRwfdeWlEFJgWTDCn
T54x4whgt+h5RjziwqLpNjp+x6HB/uMWNNoYueDRXPb+cUKTPzJ/vPqdXTwqI3REgaQa3qc6861S
+MfgrzzZ6YtnebpwCDQOQnTsf6Rr/rcpxio+J0JhrVcAKX7ZMKUaYHpjoSSBhnMR1nSXSGMbFvW7
ehKX7FE/bIDfrs0szooJKFzDcfj32hwOhTqEVp7tZflc9odOXXnxFTKSV6z+vQ18oyXGtywh4SDx
3TL0r92+wjR839Dr7OE2kAc9Xol5odRRd+H7+MNnkr47eTEeouLAFIvu6UtrRWdMGKfB70Oov86Z
OPTuCd2r6296B7XG1l/++7P9vkpfd7g/X3B+Q39svaLXakFX5OM5Brt0JMcpUZxGWvQH2XS7ZqdQ
v889Mld7rU+VshwfMpgxRMY4QKqadlFrP1zsb8/Ff76hL3dROUydl9HJ3HfvQN1pemTPyhsgGNp6
/sfHdMzehrP1MnwWr8pjczbfjGihPddv0Yf1y3j498VBefXN/q9LqNbZ/Q34kl/uMTA87TCOcnMQ
u3TvNT34PvhoaP9RNJgLXY1W+aSdvPbeRIjRhrgg8mKXYBMuApwzIc9+Zq5LJWdx2QbJGRCToF1T
YiLoZ0QaWUL6roBQ5innXroGwqNQvAjF1aJh2MuLJH1EA7ewAPz06ktOdlNC9qPyjklkpsv75rnu
cGwUG0vidKQZ64KQ4pAGY6a75njNEMbhU3c9YgiUFRD914ngkwFuCbQnuwfQNJnM4ryTX+0Hf1UU
JOXyHw8Myeb1dDiWsHNqeCqiai5Uhja+TLA6eQuFKTgMGPpUWoyKa0EMQDz2qxTeZaKFTJk9UVz6
yildTMMTiS0T3uTkyEpkkb939tIdCVKJBWIUArytDde63ITdln/vN7vZd5ixuptHC0dpaR276RIy
Gm5LIhhQ03em9EsllT1hWe107ckQ2CtcYZRsuhmLjKyrPNCeeh1RBSkAUq5tzJJZXUrAdBHlL5H4
mMX7xAdCVb8K052MWalWAaJmDGTouRbSsdH5Zpi2qEQdlREtuJx4ohKJsGduOhkjOC8z7Q0RpBUI
HOFcCTCX0FRBavZashBN8qyvqrnqhXNCrUBoXRleo+JOsrpFod16n6nPp2U+A0DnMRvzya6i17ah
odPdMnCVyJ/y5l7Uzm10i+bqgsC3MHUT/Np9+mEysQ0+iZtj7kqEUeiG4jWqH5QEryY4c3kE2AM2
NOt5k2wBEeXBJRH8Rd0dLXbee/I9JIY+ehIt8/4jJZO+U9nZn3HAI6rbI8PnptaWutSSpNQyzld3
A4inwN+FtBTepqLhymFQI7xR6xeh2Wzj0HKkcHyYgsrW2toeond6eMwIOTprcyymKXKbvuKdoLnV
/tJh5ujKuCr06dTi18uk0vGbV8N4C8AgK/KxaW9M/2P9FmDY6cObhcJAAS0mUN0h0m35ZpVTgDnW
OM9fs0hvUAJJKuYBb6txa/LocNIiSp4gQTGXG1a9sgmqW99eJyladjrKt0rcgbVqSmVbgse1TjUt
R2Tp51LRmOMQ/vXQh2AWi4eRrAj4nx6xBQFXJ9Y2SkAqS+xtg6G5zIkOSStzM9xmIhVgXqKJguZF
FQB3Mf/KFTcD2R+I8H4aDMvDSGPTcpRAuJO7FLXQpQR8VhSVMwzt0vID+Eg3rzr2VEAaisEMZTIh
dln6II2qPUrLCChDLx1KbWTkSVJ6xRidPinrN4uJupL6j0DiPhG0M20GmRlemG5HbvZWWAEj67sD
E4tK2OcBTkODAIz9hDwr8m86cwOxD9ymAvPKJHxUPRcYTP+Gv0htMWijuvIQjVO91kF2NxHZBvgU
eUhie9HvOzuKKwewGKLaXwPvIONUH6zH/n0A3EjHl7DBg+69NF7siubHxHpSlPtJOacdQV1kbVQL
STp12HUVaOsW5fWu8FBsV7g0ePBT82DF7wXLYCZCV7NJ1SgUWiX9YyQ8WcMG6OS2lO617E2yBLKU
j5WxbNBb1fk+jeJlnctOhdOwrtJFXrbIWJyGpIoe8XKS3IaUR2EOEsBUwbLQKjb4cLvGNxV0H3Vz
Sym8snZj9URO8aePxh4j06pKb3p0l+dvBVr8sWo3rUIzxaJlUdAXQhWGOpGQNuKpuvGMNqr2Hz3u
vjJ7UbhpdKN2OCAGIYl8yYsnkux3tIzLME8C0o0/P4Q43DLxJSh2NbkNFjvtVe1ufZXZ5cQxitGU
0G1SE1PMOw3qtLl4+llUwGa8K5Xk5vq1Hz4zo2RiPJCBJrle89pD0ZPiO6k8GHAxJxHiwHixUsgb
Hy2aNZEmGlJuf6XxCYL2hndqIYUISIGvgVgjn56WPBw4rPglkqFiEyAMCtuL1CIguKnGb9HbnBj4
22fKiHvqnz/7kpxKvJRF4rblZgDn1eNXRYBfqsxEnTzIUKy7Q8yxN3ssAqJ7FMIo09vYdyy4p9A3
FnGsLePhYaboBu95J9pG53DLShx3SBIz35XsEnE6HUbNFRVHVNwQsZEMbdqLrfUYvA7qZWKzxeE7
iAexhjLGSl2ku7FoN0MMu0OAI1Zsa+ukc6Nta8CEaO3K9H4gdVTSz5lisj2TzeevBKNfFYHT4jLs
yzu/JtUbO0ejALJSD4H8WIqneeE05ZB2j3fR8fA1tb9rLEatzUtxSUxbKCt72lYfMcuaIp2s6CL6
TioGTP4qm1C7wL8N0UNgOCGceF9lc0guI5degq0cCatE/hTFwq5aJC41SdfDp5xus2k3YbSVsF6I
qBeMcWeM+xIP1Nhis2suPP39FB3HsFuhzdmI9UrX1pV4Mgn5MHSwguyUEbCVQjYWezUlIhzaeymQ
3+dwc6s19BcjZZj6xGosWGSIW6WrkJ/kSxCggod+KJ2iUcjivE/Kd7Zx9J5IQunyMZTSOXWT+Luo
8SQ25b3iEwSXVcsCamuS9LcM/MFoAB/0B7cembXV/gaYL8EInG/A9ySSM5hLQye9hGcj61kloeS0
2Jf96mZM56FHB66ou8iNsTKywy+muHC0rl4b/ns/vRnKUTQucv+YFL9yul6T2wuhI09AuISCwLhk
3WWfIk2HMmbVq+fAQmmTceiMs02oI01tG+JaaSqYzjg8JcRAy8DnFgEqhujUA3FoEQ2NwbtpMp6S
732y6GqR3ilJg8TwwBTCAjTZocpAxH+wyJA0w52YPWs11czouRlcoTz6lTErIbfDYgOfScItI7uR
BBVbQUTX+y912DJ/vvLmByDJMb+59q6sn600uJ7aLDjZeZ0tNL947LPWW0s68b9UcDB/g+oyhwrB
XnJYm5o5u4i4WSnaDCbubAlcDK0J3LMex1E0oqFKqCgFTkrhIPFOzPoAY3nmhOptZJfeVhyfKvPY
iM+CbjqmfOmK0m45G3ByTToa4dEa5jJNgdzGlQnT9EWTrp54M1995pqFehVhGxlmsYs4fPZ85Gku
7ZoHvsxKatGMMGtTYvyFeMVQbpTQgWVE0I/zJjDgxRbFyh2piHt9X3hMvsWGtsZ2xvxqmbBiDUJU
aYyEtH4I0T5JdgEjQ1N2yX/tYuwj3Xo0dVvvUtQCmOQy8JTNXezf/GmjhI8KXaxpoVYHrFJlPnts
pf2Irquq9pNJFqze2VJ6kch6Y+jeIQmar3FJz1WbWA/SfGky30fGW6IhkNreDkyyMtVj1YGCXUUA
MAeDfnWwSoWVWbTIiH8JzWuTkTAoIW4kUmHYDNlHGD1mOm5J/9UK0lOO+kl9rCVrIRfoA5Ndnu6K
gDmwsamKq5rdIUEF074vWKiRa8tURobb0x6xrO0U8LGlyw8nou9GtLosI2M0YYiZX8V9Ytb6uhxK
zaHWgMTPJQ+NrrQyFlkHGUt4USWatXK9FLWl1t+C4SnbE5aqEFCPMP0xLhrEds+mBJM124FoNg1i
BJqDl7fLWMwWgw+6iFTxToDyQnfIoyzuj7GybeWLPGxkjjsK3TTa4ewdgKKK16AVXY4/fJtPY/I4
kRXu6ZckfFCb1i1onAk8/iladfaVudgJQLzxHcWU3kqOfrrf6n2yCmK0+2Jp54ozQRhVZbizRrqQ
y8z105NqNHYXMaXDfyUm7dq3rk3JqUgRtzBKtkpGnJCPxtFXnZngrWUEy2YfOb7f3nib1HOBBN0k
BFE/enpoFynNoVFFFR+cMgljCkwLtvPc+MlD9X3X4o+v6stBeshCU/Pnk31TOnRJyVQNZm46dROT
ocwtL0jV/n13/BZk/KeZ8MdLfpG4KlPiG+xa3B3CU+g/wB7v91Hd7VuqfjUfl7UE7B33qXGvw3eo
Yw+gLF9j+w7HA7oId6ylXIG7oIohZcnSPiDBkt4qL2TpNBezktUv2dOr+oMopqamk5ZWrBHBuh9u
XfHeBbccs5fvHyWtA9QCpYsDbT30p+YgIyEGxTUkIcMPFLDRgzwwODLlZYxtBOmGq02anWgXtQdy
xpIioIyOk9vE4+bRWQtYBX+4Wt9NPXTsiSD5ABAgCf679UK5N0qdKA/nWCD0lTq/s3UNiFJ5BiOL
hGfXJXQDzr3hYDYds0uDRXBv1e5YkXK6SsjnRn1Kem0Mem0P5jgOLgjtlXEnWhBu1qPlAvcb1iMl
ek8eNTJq2uosZLsMOKm67Ly7mDgDgaH6Z/5A81XKnuJnBCDEzEsH9jZo+8UHUpsW2M4mACPZXf3h
kjyWRIQkpqM2675yCb7uNsDK/31tAIZ913lRdRTapPVIaHL+vjhtWHqkYIbiOUJgsBI//ZKqon72
k1+cfDBYiua+jx4l6xwhonQhoPUAZ0tXJOOq38C/tspnn+an4OL+FKVT9csT3EC/HxyEDNBIyXhQ
pVVBsyLiRnL7FHoz8ZkHxWJIQcm8VI0bAjQCmqML6qzaNh8lGprzPmsLJ0Vzy5hNlJhuKPr1p4Vu
E0tD5zt6RJ8bNeoadLoEu0FwxUO5IhDZV3YyNOBxHQufBaZR1cDzsSNsvF+XXWFr3R2ejtBEg0s1
QiUM84jpuqSf6I/vBmRuRzG7l+Wl2h1gzIwMJMLDUNFLOU4EL3/0QO9TghhWauYyJv9sqv04bKWK
73qdCutivNeKi+y+UIuyS9kEeCuOt9ZLp5vxfDtNZHStMSPeoWhDdRQsxV99vW2qZVutNZoA2MgX
QfRk4FxjzDMR7sJxn7l1hiXgVwaXq0y2vdMylSMUl8+uB25usFPzpE93KG0FZccRq55p/Bpn5GVd
bwD0RSmN7UPt77lST4y+UFq8GTnRGe8a+nBSwbWDlRFXvbFMum+LbDtEhyZfSca+RNdJV9zYU+x0
Mbwr1Mwy2iiUy8zCegZU0g5BLv8jp0jXD78ZWIdJXqKY0nfxe6ZgrRqd9mIgnFvhBw+DXXwHyig5
GsElRMq977jhViJNJQeCyxAwU7PrERG9zXkKa66PqfpdHQmaXqjR2RyI5oMYtKh/kErK85r5nzX1
jwfhy5o6KlUniIXfH1QCdiLO2Ol0lQAjchxQtAhk3FEsbxIgE3hZKw2YpCp+WoQ0q4Sex+gGtKd5
fxlomNU8HOmyO6Zxu6BE082lBJD53w/uNz4ceuUz4gOfg6Vj8fz7uZXkwfNTH77wS7mN3Wlxt88d
9enX/+FVzDmoYF4aFMTtf78KRp8qK5siPmjUT5o7qhdphNzbfUjRAeeSkrAkGD9Fs30jR9Q0wj9E
UcUex/7+94saauT3fl/F93AcMHHOorkFHROyX9cU5f/+hIb4jfzgr1f7IoYLgrQPRtlU96mBeXM0
jrXAQU7F+DaGWKLfOrl8y1nc2uSYMS2at3fzhN3CZ4ZE4eQajH7JWAUvx1MlyrDaA7qY4bkAohl2
e3GWBmc+evfsyU8ZnyiPXjUsEpqyHY1jHByLXl41akH6u7jIRRGaSYKYWBY0W69hAGYbn6SNeHjR
KaSymAFeX9pe+ikCu1ASCOPGauYn+abKLuutW6G+ZjIJVpTy9IArJX1KJjoUmfRLykeKkmBT9sOm
Nm5zn6YfaKd7tzqhXJOVZY/igguPRN8O2rthJOSdE74ZhETRB66xKzghlmIFg+PTGLGRFtV8+DBB
AfaSuLRICeB4mGMdNSw+A4BbuZBOijidG3Gph+U2042TkiF8acZnP0C77pXtU0dojj9sRJqCok8F
rp99eaKsxzquzLLdlKjmGqU+hzvm9V4s0CRzJrV7kmouhJnaJnmgZrtJdBxY0ofYPdRkKEzyddTX
KCzHQV8kzXvuJw6wu8WgN+eCd1nlCIMk/+jTgYrybcF7V0kCykCea+LByw5CO0LIYiLvhhbQcBhU
TeXtZZMuv2o5U6VuDDKVC7P8AO+CerhZpTmt1bkfdZZMMgI+SpoUAsDm8JyWMXpORvsMWRBEN3e5
vyyClbKvLTv5VXkrWWc+6hShQ2Hdv1b0Re3kbuRvxMf8N5dv2g9745b8MrfTPj+G+NLuymO3Lx7S
Iw9k8gzkkBLjfVpqy/pVf9RxZyOTPk3ywtsyUuAIzS1Mi3JaxuuxtDMyXWBjn6AEPfQcJcJ4YwpP
IhPo3KBpyI2Nhd8pGaCIW5ENQGof5uGo8BEzuG44ms/KegiO8GMVHOMSUQWV9+GD3JrnHl5MHKxO
RVi/NzXT4POgvukwV2oCbDHVOXmFVUCPV8hQSYmmvRX2tEij+Us0aOYX9d2YZY5Vp47KgU1Afhl7
bIZ4uT2idosxXlUjyQIZsUHyJuYwrfSDO+XWtpfQQCrBVg0uqdmli07C5yFxX9N/jlqfJUtlqkId
ZYV2pPl7KR1x+fkuVP6HwBw0mujNSSFoiU7UTgedHsXBsvOrXayh29URVardqvU0GyEKTASPjlFk
cPws46Vv3BX+RDe6MZ4rr9yWBoznWLQrIh6aHo0XQ56gD57FSbaHBtemso3yaiuEb6YKqG7eJ7St
xt6mUzJV6rCMWjdNP5OQEQnONT8CEcOTqaLHLisJaBXiZDW6CjH2xM6dVHpgMvEm5q0XSSBVRaeg
bPc6favQjyaU4wqydhHLH4yUnYIxXzdIa1/WL5OHYCEIl6oaHS3vEnsIq0ls1KhEUk5ZEV/bIL2M
nOkyfmdkykfoUvzBpt3SmxyTjaiuS23CeO3bg34xFZxjFo1VlrmuRJlAcUsgFSIoyh3E07iydcWO
U9IfufcFP3UEy8DOTDiGQTvXM1IWjRGxi1+IS084i4h1lQGjdKmTo+AwxlJr5s/cW1PtIBs6QhQV
6MZFqkC8Uk+Qq2lrTbSPBqcMMLBhdi64ESJEHUX+HmG7KsbGETwJ8rrkCLDhFnr3lGm0E9XZLg5E
r6f1ljwkCr6huSXFLDDss2sf0NwvxLMJqNpog00uJvuhrm9dUri5HLzXEadfOnxdj84SzHEvXAyO
hPVLlMcPMZ2wHr1LkyKQJJRSzIdf5B/nAqq9Rn5QaKXGbARNuOqK30Ra+lnWSsE6LO6t6RYVyqZn
6Q36lgqaiQ3twly+E0b/NiE0Gmji4CZF/zbeVLWlJtTo4HdoN+JNW6NGoSmU1S96SzbTh6/Gy2Qw
6EIGi3KinSbJe4XYWjo7OzEpnQFnUY7wXMS9Ucm4CCuFJ5HdxPeQtWYNw7p73KerWMpPVdCvzQLA
OU3DqSblkigxyxjWpjXxtCpHOM7LqOuPCdngaVSdZYpekzRxKzT2dO0Vk6QYzmKd5lSd72aSSDoF
YKCWuHeknHwKSw0vRUpvmx2m0dh9JelVLAWnSSnDmucpmVDci9siubSltuKGw8xyDdkpZKbnc0qY
Si+hiFZ1/s7pqTXOE2q9pjhg018UCKlNnh4DF7Csh0e5a1cVqTodO3OEgs8iYNkK8IEAoA44BnS9
5ATk1aXZrQ0HnAHqweRz57RVfTqvQUN+Jwg8Zsqt8qb4nxhEnUrsVr7ZODmtpto0EIdRimMaaJY9
bjadTbIlSQVnykg8nrE31VUjJkxpA3uC/umjFhUjJ5XTnT91D22u3w0t3nrUhYZ2oXcKHn3aZhyc
S6YmI5O4UrgiDFJH+BMFYVLMcAINjWp/rs2XENKNJUb7+Q2byS2ZRDcJ220NCSEjqDonZzleFzFh
a12Plq15MEdOGNalFxNstC/zuKnSh4dSVc65iHu9osM6l8XlskZzNea3Ab954QH9kDW4TC21Wmzr
2a3I9zVhfEZ/6K2ciqh8DFPBEYtqnVfqUshT+swR1kNhFZ8ieiYCmh9mmV1yNwXmrgxJOEtvbXPx
h5y89l8TlOTarNch9NwqpdOPIYzMJ0ohvPRR5koi+X4ROWkeWUDFctCOsYE31dRRQpEiPrT1xgjL
fa3hFsXn5Gs/mNV/c1y+nCM0EsdkEcsBZbP0pTBXFTkzfW7HvTEcqR2X2a8QeJPiBatk9A/YuyOA
lRz1OoU5kZiSEUvUNedabMXwGgCVyduYLSkDOSidBAIHi/DS9yWEHsmRhOzYNSrWlZ0MZFHSfmg7
at90AxDESMye8eToeLX/Lr1VfWLwqI3JnnikpQqrhDg+JP2IzRCR++ty8YYcFxl7hLYdHTke3Xgl
3Sv3ho1g+9E8UTY4pCu5s64bd5UNvR97ASxnhPw4qVYt2YuebbrKRnN+iuX57T/8cuV1xK0SVgp4
7crvSv8PiY0hdX2ZJ5O0h8bIdC+1RUZnGnRWD2GnxIM2s+vC4lyn14QxuRUe1Gh0RXarJvrwBXkb
CR//Pl0os6rnv28JmzaXUtdwOv19PaNBGSOMw+WR3necYVmupXWPZS2gXuvPQ7QT6i14s1ZbGkw4
+ubaWRjT4WYdRkx2FYPH4OTTS5RHxs/RZowYnxBtAFcbAUfX3Kn6xpoOAAvsNkeM2L4rKaCJH3wq
3wjAdE5hAOANnFyi/uVkrJtZoct9mO0j64oADFN7lmDX2hIB+u/LJc3Hyf9cLo6ZM7cSQ/tXHNVY
Z10iRfPJbzgpt/6YfuAmpoOiL1Ap2sMhW40Lx9j88KrfnACx5tBlx92K/uhrYoPYxCorG32lnsCq
xQywpJG7muD1/Cg7+0bnxEuZs6MPPB6v9/f9UBdJkvtjmT3Q9caOAdCNOPWnHAPOT6q9b3i7Mq8i
4efjeKvKv5+WP54GhUltyeBgvAuYNA3h3pRPYCBCbUl0gdDJeKXtzt9rA5TGdks/k1NBOh4kui3s
BSNyldLYY8eEgRkzreouysip5N6rb03ypPP72XN9lxAn4Mvrzl/2JJmlhy7fB+gtgaG3cfHT3fFN
XwCNmDy7pbgVaRD8ffEiVW6SQfDxwJB0iWIlVk9CjvTESndC2lEh9KsUZhhhDF6F1QHgY0nnQE6q
+6Ajoi3FSRgPjxGA+eGnO1f9pnvEmkPxrNIuAXD4pWfRtTGpvi2RYBNXizhcChpgscHa0D97CRVH
iHOdeBtzoxEkHe7yaNr0k+DWTf0rGjunUVcrr+UYqcagryOuKUC6lOIrWnLSGuRLUDyoZ3+ZT/fy
eUxoiTRrXyfgFVEtMMdWOjPSRbOwaeKjqL/+nl1xvJeMxw6a0L+fl2/a6SxkMsRd0+I2/tp5UiDw
SEpfTQczmxX5r1l8rw17L9z7JttBfPv3q6nfrT6GqKpYLxiDgfr9+1tnTNApjZcO+xqYpHdoMIlM
nXpgUrRr0Db4nKt0GiSF+QG2gJqlGphz09gtMW521Do0KHTNtAn5mzRmv7h7A7cSaZRYGhnKXHFE
ZaXolhN9rficKJ5bdR9PJhRSnZDtrMdH4IpMJFM4GZqrG7mj5JjXcvJ80NNMRnzs38gSsFThhxbf
d5UEVxeOF8Z3+DRfN4+4N2lDjk28F7JT27wJ3Bc9p3OLidc0fEjU5EV0YkxXxnecUI11bW5AH2TC
heEg0OyLXx34R3A1afyqlGqwx8JNImx0ZS1XK0n6oYP6nabWmPPHYASwCXNr/P1NJbKglh5Emn1l
0XvI862hUyOb3J5zOB//D81wCFjzNOT0YbKSAM+15i/B/4nv982uOzcOJaLtWSrU39LXP5Y+QeaU
bDBc3wf0tk1087RacMaVV7H+KKDIKtrZnEWOU+/OBPkgWQ3+579v228eEsOUJZz3IhlohvblrvV0
0FF6YI0Hpc9w+KIni96q6CQ3lhMU6ASJuPj3C37XEDZFWTFVlnsNL+nXrYXukyIIefaQYyCEY2g/
PRdbgEY/vc43F5doKVIC2Kdlne3y72/ZEhM6pn6WH7FDCYNkg3O3DebORbyRus+wJyJ4BawyrWJk
nrfJa5ZW/UON/U2sLyPxP97Dl50gDdhDpajPjrG0FYxi1Zggh716aeXIRPzPrg9WmpI5BFBVjPMR
ISjDwZMAleBSaK60Lhdi98MX/p2EmfEi9rW5+qR+/rIDtG0X5UIex2yazbM3vYohPb16PM3gRa/6
8DB91WBb/BGtBEKqMn6sCbqaIpQPEdoVGdenRNty8rdPCe4yvYke6DG4g8/glrx63BBQN5jE0nm3
jGT+AJ6kLkM2jH/fSMo3RdhfH+TLxfUDObXoTCR7MV6liIimkbfYnAXpqgz4xbMTOSLzo1wG+W9j
WyAT2bM1hDuV8U6OLBYFR+Ub67B1pwCWHJphWNX/w9l57citLVv2iwjQm9ekS19ml38hqqQSvff8
+h7UQx9VqqBs9MUFjpM2M5nkWisi5hyz/DnVD5FWOwKL9izeWWtsA79MNJ0iVljLaSUW4mvV2DcH
cOYW+PY4tWrw9cWLt0JJqiQUk6Y6afKTAmdHVSqUJmRMiJFLarE/ibXjEcD+JlqPExIWAawhkkih
obNNZ69Nhn1ZmYQyFP4aT5tlvwz9UIu5I2oT0ujCeM2lUt8IJM5Xw6tUHauayiK/Fwb0q+YvftV/
/zrfOOWYYRvQdlXopdBH1tfzj7VN7Uctq5d4uUXYMed4Yh1LoFdNzgbLmqulJFe4ogDe+NwzRFjV
WzcQzPTMY7ZMA1WaER67gubVt0ruBBjh2D+Gn//+kL9Xt6/neLKpKCQNcqMAUP4mk/7xIfPMlGZR
nKpTjBQqojncmw4RKyWQqiLfpjJonWOPgTNYXtSxuxlUoAdqvUWzYWsm/tkZdpe3SpyWbvFqw2sR
6jG7RwlDD0jTb2r52JnWs5CKp0SGqyCDv0GI7vbKZ05ULyhxU7QVOL2zRddsqjFP0YcRz1IrAuLu
OP9iiIYOHgajv/6YSvs0yYd6xqG9xFfKC/3v8kKFmYOdhYr09+nw6y8WZfFEBk3WnfLirM6ygxbJ
Hwhto3vogNPz4pHx1lT5iYnXGB8mtMiheYDhhiqZseiIhIa+sgr2O/iMkBsUiIDoJyUKQ13jTTD/
a2luZy9IPcnY2KSJiubtrsfJC50lUka3mPONIYfOPKzvsb4bYDsRl7glH28wo7sKL2Gt9X4/gNhG
cbMfibJVx9uF/lg03q16c2MAtyPIh8ka6WqcaMjflghCmvydOJJ/PzrfxBfgbBK1lavD7sLQ5+vd
0vOlqCsy+26l6VC80tRUdyEqHg8rFs00obRZal6bq9XS3+d3LosBBcAgqUDgVi4uG1RTmdazdGKi
kLEmW4gDlWjyixu9625KAnj7FSDTonzgvkxYMlK0t33dumvjl9gMJ1oybNKJraI5q84Ns2AjfjF6
E8QH5AP0rErZuopJ1jka0/rQqcJ2nk137m9z2og18HuzVe5Hfpwrd3Rdr7++jHw1/s/UNMOA2Hix
BA5hGbRz15cPSB7dbifDk0AWscl39f9Duvw3h1auRtQLC5TBJi1fXE1UgfHWclSd6CvrKFit5H5q
t6l0B7ezvA8AO29qiGz1OJ9yxmsly+VIo7Mrtb3RQYRu8BOkqtsbgIkG4phm8D3zfa48zoeRqnVm
5NhkPyDEPhUQgP59q7AbfXev/vj0F6traE3JJBZVdRKL9MkwAUvR66c+QInAWGYe21MbgX2Beauw
iYhY0pd9t3ZGiDfH0NJ1++W/EkEHxo9NI2vOrOpHyg65oizWPYmYdBTxhQZed/Ei+YMpc0KHGjga
+rzI/hh2ogtH0vrP+k+/G+3GEX0ySmwR9AVJ85v37CQchWMIu2Y37qMdRqKNAdcicLGeHlZ0h3LD
WefWhPg3u7IbH2TX8IbdsFupEeOZYQda1HN5jx7eFZ+aB+GFILdtsGee53TO4clwDkR5HxmMQKMo
APO19seN6RuQMcAP3eZnybM20w5DLyZnEKn+b3iCDa9hhRQ8P5enZYuOZlt4+dbyPqYHiwLr0J7V
J8OLt/wrH0MGKbE+hcKmPUvOAkUwuUUrBPRkxRac1j8iMLRkSuaMAAVXEAmCD/vt1NuORJxvfZ6O
sDHOxPdYLwFYpPg+vs8eJC/wVQS9cEgmB0zYi8J/MYCdHzb9U/9Uvhs/aO7UhC6NuKkeO2G0K+Ym
JSNLdXnACOcM2i/m4P6Sr7MH/Xbg9U36+CGJIweBx4fA06gSXiVbkVcgXSc3gjo9RT9bAQdC9mXB
EBGZacfMLHVlfNLL5Lmv4YWE6xgdTB3ZBeqIAEig850+SLKA9ivrCY0RcRAT2SSOGQrTZtvW8ccQ
9XdC+axM1b3CNDWjgpClGL1uik4tPslZ4WZqz1ZX+x1RtugXnkcSNS264N0g7ZcqOgeyq3b6ZmIT
WWi6y2Qejow4h54R/RRujQ6pQQojNIqf80IFVAvYqHoaUHqckzl09YTD3iCemtW8gUdpdaQJwAhL
y1PrG2T6CrvB1DM9YGk2QYJrFTGu9DazUNpX+VbWfCLN7KCmw1QRE1LCRBJR4MnSB+lcZiHZ8OY3
5cyAnGbHv1/kb9yW4M7WZrBJMI2GlOTrch7kpmLluqUcG5V3eArdFLu2MDAIpxVgKL2n8AKjg2LA
J6GjMKfnSadeGI9ZfS69KEe8nmp2U888DngjAOrWqv/vz/hNYwPwvki5ZrHbGuLvguKPQ9LIyGMY
ByDbDE1Id8m2yVwzCchtRfyF0L9jCjwOjKlJeGRWG8hvExIGpFWcTBm6RIHy2GT5SQ2ftA6ROGh3
k59mZIKMmDpRAyc3IFNURKzpw51RYAXHH2hor5YFeDNiL5Mzd2h+9jJmEVBq0n3Twf+wZjsQTbc3
sy1LuS/3tDh4SIbmjeARqArF9t934TeN9WJ3UkGPsdmb9MdpL3/9pdLSshIjC/STxI8EVib82aH7
TjTgQqvFCuEkc/Eke2oAMCRxj03AD1pS1FcbOJahZHWYGckDDnV0hoTObSblkfxtOTmb1XlajmQh
c0rCzFKyGo0/LP0Ud08TbL416aDvjkt+FIQVJa7tLAGJB1PlARXCYofLAe0wuq7/LJKBinMGHTib
jkr+s6mfeEMl3TGyl5iaorW2Kfo8FrYstyX1Zmb7QljNny9ga1YPdRnv6Ij0HFKnGD8LzYDyR8nA
NikkL82vNMx+77CXd5Sjpkh5IFL2GBf1W6QGHcV4lt4DwkA5oezXmkYEiGw3lcO90AABTzuy9ILX
2wA7oulEgHga0nYYi6y5NULnILb79+/8TXuCFh7QEUJe1VVJdnEuGKPQIMyh0k5lxggVqigsQqQ6
absDLp4DCOUkflWbzZDi7w39y2UvNvQKZ1SqL0J+XsyTXNc3mtXZasZKruytDpVij1FERi1ewksK
A1ucLL8xH+cQzBElE26dXs5dHQFw1IwPHcBLAuo2lUYQmjL5sfbWGgEpSayyWeaT82yL6MxnDfsc
MSdNUuxSCbyz6JjVrzBfnnscyqHYkzHTPiZEzq7UTiQQ2EMcpfiFs54YuH1eDwzBl6esdut6doSl
3eHR5LT92BYWEGkDRl5tJ4QivQDgXlseY/PUYp0U4/iOPKOoIV62fZSYpaodqEVT3grhe9vlCAMa
9K6m07X7NbGt0NBMjHeRCXQUtVUvp1Tke1MB+WCIWzm+myoybeKCoJwYZetnyPeUdVbyhSKy3od6
9NzBzIvyd/D8G7wEa1rk2uMgdInDXedWi0EYV7Ub68+4oCOL7FbKeAMC8SAFMbqEVNnFaGi60kLP
4Uu1fivRf11vOZFz5EkR94NJ1qBni/UAg/hGnMkCmntntp5kCsoAlI1AX6fpAbgF3aHBaKYxjF+v
NNcmkuG3KeYFYNZhhccRLxIgoQnK/JTdWc3d+ourLUYa7FVVK9qa9ZhJi99NzEka1ZE6eTdaRDrz
WkzBo0R609Jsl35fATZZdSAWkSaCepKVyI74vWGG+hWrytrjLDjBFTdpLvpy+JjpQKJE9pGq3C2o
kpT3Qqu9yrqb5p9zjtXXThQytLoTH0t4iyQ/1T+FDFw19k7h1phKN+RokTOrrHtqdhDm07IjRari
Z+pWig+urzWFylqU15AiO1zw+3VkPwYl27Gi3hJh6qjyJ7BJ32xNewRsO5U4yEhXWUOjJoCPpPh1
WvNfYDHxZRHUYRMPunqgngBEx82CtK9oHMVvDJi/qma8ZZGJQxXBmBLszDR8LSfMayLahDxDyAaq
q9uTKLZPDPl1JMh8xvBWM8WM0/idr5fQ4tLW5oD4JukwOZXXWqrtKgHKFvBvkVtAoYmbDyl6lFXw
OkKNcRw8sA5YTpSAMoKjYn8rW3kXA9CR+s4niyQDEirHBYCYfTWeOg3UVQV3BfeTXBksbStJh9mR
srhRFZ3Agcry45pwlm6bPiAMkG/AxEjlFgoCLKkc/4ZebBjrbKYUrb+6EBGheRXP/9QSjkwfW4lL
jgiTO9WPFSjXkNpOkzKftIfDgPRivduRK+rVNaD6N00FuBXMmWgxW4byexP44/AQNHU7Gaz+pxHK
bXjbyEcGHKH1i+EMtmJXWESsA8d/r+EIjL9bTWmkUSpTmTOV+bpZV0tdiqitjDtC7Nrea0gUnBFI
087eNMBxmpsu2IeLjS49LvYWwrJy2+r2bnkmarE7fohvJHitga/7gjyF1tHmp5Jn+8O6jXHztmQj
bOWPhGzgnV5iQqOeEaljzNArbrWbkXbRXXJC+x9Arq+OerorjQOWLSvYifvoNQOshRaOpogMsmlL
iDY/mTrvjeGzq1xs1IF5So0dgzetPc6FJ9Mr0Ylq3xMgFgCYuVt4xJkoEjvM/1LfIhgxHYPHDXP9
nqenWw3ID3RiaDCVyIMSIHozB3rPakjvhNF9Cju2UWIl94LGEc257XK3FG/Fn+WbuftEhkVjJ/6p
gU7xoRHRfxT2DFuTDUzKexpy5LIp0qmL7eE8+UwzzY/oTXD0Bjri+Fzczamdfc6WU2NDhiD3s9/K
PG7eSF24MzYH3Q85+N2yjIccJrtjctQPCS67ba27k3DbPmCMkg+WDhF77M5W6SV8g5d4ZTfczg+c
rZr9QO6oo75gPnH6g45P3hZlW4Ed/xTVXgMa8iC3NiEcBMT4pmWnZwCV3P3teEAnrLKsFd6/n7dv
nFUqWgAOC8y/aCZcZsm1abyEQRB0p6G9y4ZdJTsizS9A66vvWFxxDshOm2OP+fXKlY1vGgFfLn3x
pA+K1A5qI5mntg49RSAdqnhSglODhGn9Tw29PDOd7rBP7dZkowrnSsz2GLF0KMvZWmciZCqI+U2U
auS9SUCQ4NrNAwa6jKETwWXa2xoWqIz7asXFOZZ+zshY1fo7C9VzRM0YMek04Bi07bFt72mmYqZh
6LtuWb9SOffz7ITU6CyCULCgLHXik7ierjQiy30OC4LxFi9rRIcmPQkAZ8nvUam3TMNVRzpBlrhV
ygpgNSFeenYuiUVc8zKl8q2MOhdD+Bzh8a5KH0HGpgFwlUsZ+iTq3zDZrbt0PLwNJF9Qje5qWuF1
2+/kPL6JaXwb00xEyi8VnWKfWu8SqV6tZnhz+EmgWKbcTPiKgi67ycuCCM5+rzIAGGCjLwFwkviu
UzCjNltZ5CQRz64+V/9JqrLrSuzERL4i7W73iVlvFQNqCJgQ4PQli0SIXrhsBELImVUMnmXWgISj
bb78eswrc93gCraHKFO8dZsZ6k/R4C+yW2HsFdiwBKH+ZcaJvRIGQ/5yqIiuxrFK5zA/5m91kB7z
iRkMfwO0Hj2A4aBwyciQCc9wFZzt/RIWWIrl7dzyHmqKm4D8NpL5TI+Vje9u/YHNmDeJgk8QkPqO
nxJ3dIW0DBGmRxG2SUOaDD86h5xrb9N67r+sC9AhkTCngl0mr/Xr4i1VmVZjT9FYYzi07Rqp3vTJ
euyj3Cp/Zmt/S7zNZW6EdteYV6qSb8//KDdQR8jUAFhXvl4d7ZsSRoNJ+YX/tO0icrtRc9uBCg2E
ARFiFOy06FCvvMhrWfHXl0anQKtPh36uXBRDdRG2pT6MyXGZmEfyWJuosCwOr4vhmaroBjWc+MRf
mRp4vfAxYmeqH//9IeTv2opArWTcRZS6GkPpr1/eqiJ5ynsNlQaJPtGjGT/HeK2gP71VIOoCHkrP
jDwQZD0GhRJoyJbqQ5ydMNsU1k6EKig6VuMHJs8F/RUHLF0xemV9LPpDHW3r5BbZfJhwEtkQwtBw
Voq2Ymmb5hG9PCOPMtojGmCiwLU4RScAy3mIA09nCG5swVM3FN/y1pxcYqix5iUZ0BuvLu3mQ71R
3tjxACj8sjIPd3v7mpj2MGP7RHbKk+O0o81eWo675UEamPXbIo6F0eWtNAKnN908pVBy+s8FrC5f
6ZGWWdNtYDZps9tndm64AiCQNf3ytGZgBi5k+Cb36WJ08n7JXeZEa89V84jHZLYscKKii4UkMdxn
5CvQO6fTNPs4w6Te6c5gudlrs2ey0TOJwF8bslLNncUNvYkEF8FxSSLUj7LfwAng9aX8wkizUJ6v
JiNUgvzP0RMzJtPnIEX+Z8UxggrO3OL7YmQEBpf88LcZhf68MSUnpsEo2PohupclB9SeENkNsuQF
OiPaWW/BJQkW9NEAMcjSS/qbvkeAkZc7tfeCeKt1NvgVmsycL2IESutHdmLi9/Aq0sbEEt046bJb
/2PoxJIf/0LNHcpUrLZhuPwjpX7T/Bypv/hzkks1gzevrBzO7x1HJaQGgl0ztSivvVnrM3v5ZhE/
QyVv8GJB1v76TMuEQ2qjUeVHuXwqijdhVHeZxAqtvbG0LpRAOrFkFMpicTdm+BY/Rp68f79YvxeN
i8+gAQxFFwSIi1PwWv3/cQpOVKsE+kW8WPAkPpagpztPfQp8SjQNkEkVQqKeA2ZVjizcdiCrKeMR
0RCrvilWrYyTPczCWY9OmEp+/GKEmNoLTwoodNIR1yzBo8xxK2RFvmHhr4Q3zkeuPD7En4bN0UnI
bxm6jYptxjjHOMJaPNecAOW+3oh4d4V8tbsEdjU9TsqdsbyxtusEJKD4hmr3IY5PnP7+fUd+Nzb/
cUcuVQgKAgRsKJV+KuNnATCjxLKyuAq9Kjy4vKN56s0/9fiXJbywtY3KY2zcRNEvsfLV9KUvf6bW
NTffN0JEepy0Yw3QfjDYLzt8uVS0Miyb8G6pWC8YIHpLdbJEGX3VazTf9toG43F8z5YAN7RRdkZY
bcJHXfAJUFLim6V65l5iiGFNkNmxk+WUpfvsfXYshIe/OGQD7PCxxogHJvDouRXcw/++q98dRBFh
EaaIiJfsj8tdJK3owxs6UUuD93H6+NRgN7+vWUL/vszfSjeVuaeO7BomvGQaF08zGIRimQn+ZlX3
cVaT4J1Ofs/6L1/ZkL7bjP+8knnRdJ0kmiapOpbHIUU340PrIAWdrDCs6DSBU6jP1zbibyrHL1e8
UA0ZctOG9aSXNGN9UiaK4alsOD1f6alL3z7/umWqa9tfRip6ccxQF6HRJdQntwVvK2Mo40GeTw2v
KA0JeQ/u+jnzAQ6JmHriFVcGDJioibBwjfoO40lnbjEBwrxlrxpuQUjMjJCWOocAu0OKHzNxk6mZ
CJomskjbSs/MSUZb/6k7FCbh0ZjdUPsEgKQMXGpVl/iqfG4tvBhUWAtP7A89OWu4vgsv5qTqqg8S
esIz5k+NeB+MUQyngL/XfoGiEiw8deVTtI0DUBZ2c1dr70rn9d0WN1xOdJfllrsZ2US2GYlRGTdS
ioAFePEWK2XPRgCzbd6X4i74xJYdYnN5hh1SrORWCGUOm08GHkp4q3jVbhcJO/i9dGP4uu4PvaOI
nqE6zRvdtehArXqll/DdnB/3MvIx9HGaDHvg69I99WqcJesr9UQilB1uHjIvcH507mN6E9z/+736
pgfMqyuTg4ucksbFxbOXhno1CFOUHEfJ77qHeXqVcbhQdmcQmsANXJEw/AaCX67BjMBlglRUDfHL
xdslGloeKZkJjLpBiUoPcxPfN5pLnUYjiShBoBOgSowOCQGtX1+ELA29Fd9OuLdwVAxwbXJ3Iu+M
ye907pWNQUAUrNsw9aI384xvwLpR76YbrHJSuAXssRptjSs7ybc37Y8vcXHT+qhOyriJk2NYExLk
ExAMCUKMP1iPFtqFyXTt1f2mo4Um/n93Tf76QDSwHfpcU2JGoPdBtrdAQUDoVPd4DQKBYdbbIuz+
/Vxo177jxbG8KY0uzjssVdS3v6tvsXS5dJTT7+v362gWhcpOTZm34qGlwT3SIQypnrv4nXlCSfVE
uSq/F7O2q6NfYfw5LGcV3yx6YPM1GTiIKZ9Ni3dcHV/V2rjBAeUImJmDjjxeRSOeiNnoyKEldiN2
MLlWHDWh9Z6uqNLPovmcp09jVapqut/dJzn+z4GhhTFuOVKleBqFOT3GFKErTn6FyDfFfhmu9BrX
N/HycTZVnmXJlNkBL5t+lDNpWYZjDDR+jfscmzc+G2OiNj/114ai0vorX1xM1yRdJhqIF1a8lO7K
s6y3SRjjSz5SFGx2oYtPnj4bjeOryQPfX4y9AsGmKP/NPkkYoAuymRUoY8gwiZyPjIgPOtrDRvaI
3rmyvUvf7IEcH0ycJpJBSqC+7v9/nFaNIV04A3M5RAg3kF5e6TzqduJ9wpt2tdpuH4JDZV+TNn3/
LVlj1wtzfrmUQHZTIOpyyWXnO3EPRd5nzLlX/N555Ja6/36lvv2OK7dqXdpVhYPf1+8oMaoWevos
J7jVG3Wv5vN9mYTHrBJuLZBoGXFiZvyWZdOtqn5MnekZBLRVtXxobFW/ufJhvllSdAagKuRLjlQc
B75+mHKIiqHXeJgqZ/IYO/rd5tncwKy58st+t+Lrhighd6QO0aA9fL2QFM11BLxMPgnzLVysMH2W
8vtCfpnxGyNfXA8RwH91iQBbKADGY6PA6mpfNPNnYsJV0U45rvm0fM+JNEwtuk5rFuzdqOxVRGea
9VZCgQGDFWSvGSPAMHpqSHyMG3mnMFazRuLWckZmZUk6wuAFJnqg9OnKvfzuZMV31GRiwkwd/elF
+6gPu8AcBmCiZWQPL1yfFlm8uGS9MaMrmT5qL4BUldSj7Gx+JEdGyGK2djCmH7S9hh/VCw6jClMe
rW2YAOQTksBGbi5+q5DwYCetvIF0I/JiLC/XQD4yaTsr/S0An9JwJ9KwFIfka4W5KrtjY+vVRr4d
E3qfdoW9mO0x2jYfCDopdpJDdp//GM2NSF1NltXsWdyTamXoUaG3/dZklk8GKclXFZ6gPSkLCsjn
e5mAR8nH9GsCo2KWT7uwscN+g4TFIuMFM4HpoawICBlaga62QeuMtvgpEG0q7cI8quUuYoD4iaIF
Rq/UObW2kQ171J0scTL1LJqeUtgLo3+UjcIuIkqGYcOzEl2x7H1XsXz5tS7WmiEo2yAo0pURn+1u
sB07PxCbu7V3rQb/ZnfgQrg+2LlFmdrl66NvqMTPL105nmi13SmgczqpAU+CERwBltr4uTVe+W40
C/lnXm4SBtm+eGl/uysuHsW5IYNaaCL1jpEooYMIPwo4yljCRwf1HD0uCZUwCZuqzaIuF64C41u1
oXgsD8F+PncNEM/1DxBboY+Oorp0mg1w3eiUP0d6sNBf0cdAALrnT9BX4U8wUI6UTYpP6B4oKMGJ
CQKU88jf8NsTMXLNzbIL9iMNb9PuFPtpvqcxhZAiPeR39SOHe6PY3SeVI2A9YM2n0QAcStnyJnD2
o1WVmm52A62iZP7zEBLZQ/eKiDlCdWmAS3TIDzdz4WgHAQRTsVGFexgoBaz/3lEN4lhteBVJvou0
Qw90QfLC3qGY5o1gVo5HY5AfswphwSb5L3/Xczehn4V4jWZjRYIFJ1SQXQcS0Eh77VCLmQ+ERtCm
mvb8cwAr8o8S49vZOFYHrfb5VxHa8/DA69OXj0tFCFHB+AF5JKoE2IKvBPDlyVmnxZa0h3I40dir
HrMRIsQuKO7pAw7VfpmPTLjjyqNbWaT2sM5PDvQMGSp1xp7/Rom8oH+gvxhBWSWLIfaSGIPHHqgc
cSh8jngkRgUwESeq7ULNUrv9J3zWDp4p/Ur9xiAYXLsxR8boJ3PyddWx5iO/BF+eRggxtzgr+lfW
k7EBYnFrNAdWpJ6dX3PgIvB9GEQnvrprUDwkLryCsNlt6t5mJsiQJSLLGNa0ZqcfTXGfJT67mxx5
MtO6wVuQIxChU21U+EWGzV8SEFUsZ3qXFG0Lqt/ULnAdsXjjj16xrS6LFV3GGvGjadeRX7NQ5vYI
Q2xxaN/lst0zyItXZkKz7BqEUgTxMpQkHID26LvU8JyiVfJa8VaNIDX6Ye7RSmQilW/y6UxHlDQS
VkbqUOhUrJlCcBCY4GLEZmuBnkJyW+iO9daM3Vmimeg17f1qZnlg1EFSOaLIGq6ItEuR5yNN0+2J
+WCFZG7HYCt+wqOO77u2CVXRe59GJhJZM3AwRDSFM0YOoFWpOiy6RyLKGDsK68RnBrZiPrKqwhaD
9VV8ttCMiXzifPK5Yq1T4OdEMbDgztlpBrm24seduNiBQF0mDGxexHHmA/WWWOysYasq23m5r7M7
PiACNyv6uQxgr2nPMdU9FLpdm97UuxGdp3hXtG6KfaJDDnLXTZ4FeOiUdD4azkShJXhj6C6rdpF6
vPykJev5mjxUszMws2u3FmwE1ZUaMpYPbIXTawcvnWpbBdrhCNNethyUc2RTdQXcQxTlZxjBAXZC
6SAo57kEw3/Mhi3eBQk8M7G/ADeFrdRja9w0PA/7GX4kAGoOhWB9IjtHqyl5JsPy6EbWHR40et1F
SiXvjyQAxa6huFXI1aB/FNulPM4Bt9+mm6zzPn3SXo5/0hi3Qs8yHM63qe4yQoW6DOqQviBDBVQk
xLwKG+Wn/pa/s5KuN+4DR1J9A/dFIvCZrS+9m8gbaQ+03qHGy/3ZmvcZ2TLMiWWPG6zOTkeROnt8
cy12gOfoIo8EKiOEUHCXr5y7vt3laCEo6PaxjNM6+7r5mB0luCxKqOyWNxESfgYsPTsN02SDKm+R
qKLEKCdYu/O1juB3dQpnagoVihT6ChftC0RcqSGw71E6MKR4KXYPP+Jd6yj7yb22w37XrSMlFUk7
NhKKMOvidIlSMAVkhIAfk8GweXvoNuPLSPbor38f8X4fhy+31T+vc3F2H/QgXRaR70R0pEdr/F18
iihPYAmmOOJFT/uFLkdyxc0TrEBkC/2OaFZgDv/+GN/WK6ukhXKFfihJMF9/1IgMCoEB4WrHtzZw
yUhOjG0C8ICMkEx35WLrvfvrOxOMLOH8V0hIvug6tFGltVNXlw+tK/yQXg5r0QmlxFb85RccyM3P
K9f7riQBpPB/r3fxWy5aGeVAissHtPpeQX4iecob8gv87No3u3ali1+ztQprSLSqfCBHxqaORqTA
LeS0ubnylb57Pil+aKzp1Fk07i++U0ukXFhmLZQ3eIemb7I5tttCZi/d6+me7N6w9Ec6rPB0lGMH
OkAKDyIIaEwR4RHxziszE1bs/NR2N2l6bj6KiiAy4sY2UYquxmFPUY1pozFH8pCM6WtMqz3fZIEr
9jvCB2BEzMJ9V5Gu/ZnSCJ2Z7LrKW4xbW3LM7L177rP3gr/SOfR8KVk6V6XVept3LqEs4W0I0YS0
PmTgN6qEPaXZNeDO1T35XOOhGR6SE6oAi7juXNzB8RCavSrv1NyN6FUl/pA8UQZAby/xDiQo8T2h
v5tNT7deFeteTB4y4PA3E9aL/7oXiyzgTfHjV5V6anvWbq95xtfT9sXjzE/BlJ/VQjL+ornqeajq
uSSkCPP3yqo3rvaNCKub6JXEv/K7f/PqrPUgwm2yxS1IE1/f065TDTyvIThWT97jIDnQ03Y/DV/2
TI82mXeN7/KNl1P9csGL1T5NyrYVehaGaAfse8uvic0KWaKteNixfKIRICE5BJueu81rY3f+O71W
pySgNLbHH41LuHS3IS/MZ76xvXIzlO9u/B8346IMUtugtsqOm6GfJm9y4g2hZE5DFipHmpPgXFu3
fveK/vqhdR2THKSeFQD69eaLaRIH2RTQ0pm3YrIfQcBuxjuMhHB1G1T0bpD79XKDq0B56QjF7u81
4YT8Mrc4uPnV9F/UuoP81OeunO5HH3Udg2nWveCh4z4hID4J2poe8iOvTnl9Z8R3JQkfiaOlJ6YT
VQbAiRASYGZbUFypfEwf6unQgdrHVGow/0/ekeIzYaSEVlzznNlFgyJR2MH/D28kxfn37f9u6zJE
CEk8iZqO5/+iW12IjVZ0kR5DSdL2fSJ4hvXYv2Uqn0GPTyhrU4iKZeWj1u1bMBtt54Ht19LBkcHI
65T4ZEkFU0xQnSuKMVFMu3L81QvdtZfmm1UZ7aSInI0eGUeWi3NDp3WZIM3sN6M9vRibByofeL4w
9q+tyt8cUL5c6GIXLRIxLLq6KR8a7zS6sKfB2hDn6SCKdq6tOtJ3XpY/r3Y54wXdN8qNCJelIC2S
hfjJfE9+SM8UUVSr5TMHdo6Pxk9yVYaX6qWgwCZUEOkItHhKR/wG66O0gXH2mb6FMLAYruY2B275
kRAa6nGGYjWulPQsZCDF/Xb2y5RAvv0EpWq0xXhNTmN4CQG0RY4Bn3kFsvErOpxAoVUtP4LuhjDJ
sXqkzCuUHeEACoqKmQAawlq2HZosae0FweYbNZgiEOf8CAsNjOTERVKzpOsHqp4NjLjyJqQjTZLP
YNMv4rT9LIfkK22olfN4g/47rh0ILT3salIYQjsWSQ860AsiOYADNo0guG8INvJ3ej9IoBZrU6se
tQkyEqpAWE4mBXDmGqWf1J40Ujg6A0Mg8RDLbsAWzmSP0J696rPvZATzJmu9WZluG3uT4SbqqiKi
yyTf542HvIRbzf83hJBQ2l0NI7zyQP9ujf7R1Ka/ikYi5zlbwWCF8wmM0+YOeVfgIr8b/5cLHmcM
QOVgPSTjdynwx3WMSVPDpFmUk4n8xjI/50S6UzXkiPFohzDbsUUpYcmhAsNTs8rtQWKpa3Daj2Dh
gVItooUEv43OCSAGkYpTHs9WjctRfglGy57r5v/rDaTTr8kSwq+/1qS2kZZkXAKJYfALLJLxaWx/
SOJzPO9XAala2a2w79ZWKEOlfy+H39VF3KH/XXpdHP64WfFoCW2ocJLn3bDfAN/aP2jkbFLv55UL
ff/i/3GldV/840pilC1hPxBgMrf3Cpobec3epCdcolMtwttS+69N+/vRICNkKyg1hvTyJRnbG6kS
dpVS7FRhhHffPA69vCuE/sja6BUj/ougvFMFwlOCl6R8b1WEs4qxSSw/CQjB7kdP1ga/CsGoVcJ2
sfw6xDqhmfeS5RMd+Cnh4DVMJ5txj/AyD0jAyqbDjmtuWp2zmXAbprsxMLzluSEHQCfaYEHUPerP
ekm6OWkKQ/WeDe25CKNbJsobBTw+KGYFn5k1qrYmYkKtAo+lRC0GmnkjzU7qFZrgU4sg20jvTH0b
Rmu7+w3cIQF2bUMToLpnPvKo5MANB4E9h8g3ofaXOro3W8HpB+ZC9OqqCO/HpMOKFl/qWfZlNBr0
rVXhTTaL44CAMquku7aSd3IEPL9IdK8jfm9SylcSppPO8rMkdsQw52gQ34Xxa9ncm3QLmzQ7yObb
CPVSofyv+MR1b9x3ZYFCjvDb+HapupugXLZWVDlVOLy1VbEfoX4YiDTnKver9K0EMzs8iKaFMbgg
ELFXa1LzthNRDuHCriaITovofCRUSSaJLU7QG+jqbjCuKQjWPf3vFeF/D/nFEcjANRVHYpIcK3xX
ccBSMN1hoCGQDOQRzBlxZeMZyHrvrzz03y55fzzzFwdfLSKPT5J5uxpH3g+c9abDj8ntd9WVEu7b
U82fr/HFgdeSSd7RWi5EaNvL4HDQcmlyb+qDhiF7nWeRpHBjHsuXZ8La3o6gLtxrB83vlxIiWf8P
Yee1HLmZNdsnQgS8uUWhgPKGnrxB0MJ7j6c/C30iRi2q/+aFRiOJTRaBz+6duXKh8amaZH57ynI3
aflo8BnCO/XrrbcVT/PCG7gUq5+EYhTw//hKaaGRWgSxDs7Jv1eTZhCMLG9G6Spfs3nVdWROovc/
UqvmxhdgdDNWkECkFaL5JS2M+PJJv+vWXNl3dTrYZ8qoOFHucJ/R5XwOzgpcsPgSHrl9YX3Utiph
9xSwCMs1VRBqTuPBdN1iu2PDRJLunC/ahroVhjbLiXaJVxwJQhmF1byRHI23oDgQZneKduy31UQ5
ljAKG25DbEubNtw3sis/GJ0tnePnbDObL90x4I1RuUj4c+WF8GHJ6w80JEwvfa9Ge97CjCijNdIb
fS9o7yC8C7xgyTP17oSgo35DmtusbOJbKrRW54IAmS6Cv0ZBqHAHSjZReENefKyeM482CKT8stnL
wkYtWFtG+od7zPhvOUpI0y4s0mFYQefDECClt5aDmXnRgJ9zqjCy+/rSaHdGfKPpXyYtjxFn/iRu
RXM1t7tMfSYkk5L1G60HR6w3LYZRsho0L0v2IXEaypOQEKbujPVm+hLXoROqHqLe9nHcKI/NscKW
4AlkraOAalapO3Im1LEsbyUJ0wpNFB6+rl6EdXxuiGMfYba5QAjBppK9HfSHNnMFGe6Z4OCi2OjV
4Cq3CaZ3YlmCVTdgRuf6M6yDdJ9BVoDUPe408V5J7izrWYSs3fiHPuOgeB9+sL0E0lZRcUWvPg11
k1T72Ni1yloaLuUtMLW0/9DvqoPePY7phkqpLz8MyX37cJpc0guR5qyyuyxcB1yy+KfCulGaUxpt
6RC0PufWls7DrlNOKQrnCSaQ/Npbz6PdP5Kv1m76PRntrf4SBZ9w5Pg93ZZ+7ZZDAP0Mqdkn6L5w
7MH9xe+9Fx6TaVvRIhVXNPBAulFud/3x2iVrg2/zRkskuq8Chj6Yiq0EOveFfsO8RhM8vhv0B5wA
FvNg2zWUZhvPYqidFfOKjcKiAmIhMCTZ2jYZ1CmoVLtG9uYJL9qVRsmKYs5+bFbZCrIFAqATynJP
5Dj1TvXFIrAD7jrRxM2qwJuzgkQj3PR8+sQz7/RL+9jumROkIHEJJi2L/932b3gwk3sJwfjGOkW7
Id6bF5pBkblmjhDBQ5gOp1tpL+czEng06WsTha0G8GoFbbmfDsWwKZvbprLDs3AKOQRz7IVovKpA
VSTX6JqeO55SePBLmsgFBkbn01qHlCLIFF4r6G4QRHP97+HWMuDS41xskmvYn0iC5qzuZNdRxGh/
jRQ3Ht1Jc4CuRy9letXe4IhLJTL3ddm7WrEpELMvoEO7OcYulRWs1jAfbO2UIlm69CKEhZMx06au
Ew8J/cj12yq2Qon0X3hWcNNIe2pRE0FV9ywfzAdwzxP9kFs92hXRE/V4cFjqqlL3uDbjYI/O0PBt
kZ6xDy/bLi2XiL1ZO0bGOgs+5H5NEuUkfMzGXf2mwS3l4j2odrCDKmLGa/8Ce7nkKz9brC3gkld3
NbcugcWUwjwC076+TWGLF8Fq8dWScc8oSQc3pj82F1t9pENQ6jgIcGdAzcemQzzb0wRGwf8g2FC/
kyiZdigjye7aoYjXR+zCa0t4HOkOlTW3mvrY9TZhtuQVENaQd3SPHggayHNPVT4G9WYSsWfm97X6
IrWnsvYCCC/tpkLCfa2eauE2HVIKfphcnelJks+Fv+vqLQU8UPzgiHAFVtcUAnz9FaNDYMxTYLPV
24gWb7LVnwJQ5VBANHcBJV2K4TSFnkx5u4GJdFepHyVXohhRxrWzOGzaljeENwLJqCwoLneJUreJ
0GlkW3Un5zAdiFimWXvO3qrHTrStA72Qg6TY3RtJZSZ5GjaPQlqBE3ZZ8S7w0GnSjJ+Fkz0TQ0HK
ASf/+xwYIlkKoFuS0B64pu7J9+YYd9DOxCG+Bo1rXqNTeCejI33y74Mvti+iGEwiV9YGugN1TewK
wT2aagtb5RK9yfIWP4dCg0i5r/D9tzvjaHEeem+1fWrdchmlGxeeGodT3HO2Nb5GQm7sYeubnpF/
8FLk4KV+NU0vmV14HGX0hErJLtW9j5cg8l0V+lxgh91znd7En/SOqKMl/L5kZhgpSjZ6IHDCGVY9
ym3H3KNNTTc8gdEbJbs0NvKV7EI7UYHd7wzrbJE/fAjpUsYvSXAcB9SnUnzRuJLb/TN4dEmyLYXm
46aYzhy9J5nHTY2gFyjvJdeSCp4MtHZJdHDGycOJJnphfFLoOeZuPZ2sM3EnM+e/YgsHkORs7SEn
CZjsbe4iK46jI3q5awFyt9/VJ3MTOXxNRWQbKZ4DhVqX+zbnB5klphZc7S4Dz0tSYuEK5esQ0d3y
0HXKO/bSkubuNj1gC3wKhW0j3QduVTp6if4EpT2I3BtlTeOTqLXRxhnnZsK+KRxMw8hz94nlStJS
e7KH/SZX7fJz+UjpMVbIkloJ2wF/27p4492bN4boVtUtBqkZItItPmNxGWoBOSoh9N5NCBg53VXP
FaP3Vntuq62wmHiK+6U67XCyT2scdQeAuBbxa9tO2C9j1FOec2Mts5OMHqMXo3fLixQc4zOgnOqI
bxaKuw6GjFs9IAN9sBwBw8q5P5r8jhR28P4xnJNil4Vn7J+p1z3iWjSgwZReiGzxoXzJT+t43+uS
LYL/VlhEVrOysIo2/DzrMnO9a+11bVc0krDREAU9rNv7khmT7sVHYZOjhSX5+Cihcn5UrT2hVEfr
S38iu3xdcl/Bw9ptYeor2FmPlmNFXvXI78A/ZfvmA1ufMhA+tRsvNZcZr1XA8mwtkmgA8WpOjDN4
ExjXolyjBu+FD2vYRZab0LgXOaeopwH8UeEkXF2aF23YCM4XqjdbeggGAPMuA1x8FN0MNg+CbhKr
TiNmWaY4/rLmg0Zrf+wsUkF2DSQrtEBmdxJxWzBkigcLPgDrChsvToLgnl0Ncs/kcTmVoBIZF0W5
pYWtDCvhEl4n/66iuBQ5PSsnniKsnp+5QzIYD5oCh1Cy+mgYiPemTesBdP5qeAv3j6myJfUXl9I8
cSSABMqW4HZ32gsGVkIO1oVPz8I2b83gxsou5oDhBREMlpBnQrXZ99mBKAjH4TmbLoMLLb9F6EV0
SGLn1/qa0r5BlykjV4Vu6kwb7h42VskP/66kwrszViU71rPxPHKGXQen8T332NibamM918JmjPYS
i4O1VoZjcOYGT4S3+gZmyvVXWWiL5YbehYYtygli+z5JMJutFUbvof7Mr/oNKZaN6H2pT/dKvEGX
Ia8KDLYIcnhOZ1+67/2bcFPi3J6NW3CC8+l0IWNY5NsNZElQSUAAgJDMYeNWevxpq3QDT6nE+LgK
xfWcvwVCYVtb1U3uBlesNuPK64wNcTHWCiF9cpF2iIRYVHUb8LD0QYNt1x64DaOt2BVf7QuWDXEt
425bEYIobfi2QDviXevxEqiOqkc8bvhVXgJh18mORJY7KTarTGEnYGwmLvtsuWrLvQAYwWNvzpz0
hDOgX6fi2tjBsj+OiCuv861FP2/a1+OxaTwm3T07eq1dTBszGa1oA06wsc7vUfDjxwV8mnHYXBeP
tOL9G1QTZrkLboPC6Z2Jt7o1qo02rCP4Uc/pOtlGFxQetfBeNfvgTMmhc9J6T3STO205w4zxicqt
ppxUg+DNFaXLtliTC+PO7HUXrbrHsMt4jnV87Amxz+U611bSR0PFRWKpEPpN4ZLc8tq4LRUMJDXS
K5e18Z6Ya6qicbKnZvcqmnbyZpJkvCpqm62EFhyqKpnPgvJZJdhlXY+r1ItUr2KCEfHOdc9rq0P6
gi5HhoJ2RY8WvDFv2JiS6n1WP0xj1Rob6q7YOo5MsjjYNPKmNvhONrO/Fh6yYiMGz+kn2wfQnOdK
2fTGuplIzMJwsSQZptuEmWJr9RGmo34V7swT3nvJ7bud/ionHynTNWQQX4J4D0oeWRCtB4ipspMW
52WTl8iH/Gpjz7ccqmbBQ9fsVR3Yq10SWeVpBE6ZzwnanMALtwR6BvEqQwi6gsF2JdFFRJLxEr8P
owOzjKJ0y+EfYty+oN4iHdVkR2cnDaBY3PiTU70Fz/HNmK7RcETtXmCtHHedulm2go8e0kJ8wg0z
2PO9Rr9zR65Eqj0yoj79JWILBwklaJvFuoqfxwvj5BWYMz9mZR3413bvPnTJXXGGx1SSpI3eU7Kb
87zSmXPrEPpkgEeKEc3M37Fd6Z61Lcn+PKZrrXHpDEkFashDfwpPqf84uSjU6tuk/SJUSj2WTreu
qf39UFORlhLCt6rRkmVHs1oBhWhoS3Hnt4KlIeVpUg1IRjLSZ2hKE5DFiuij7lnuNTWbETdNXNG+
Pb+UxEOK3JHQIf30Mf5Q6TDhp8vw7GUcjL/sMb99DD+VjTDWxIq9w5aoXVdW9zobn6X1bGWfapfs
dSvBO3SRqx86UNp/BZsaBFnk9VixYW6p3zpQnZDDXZxrcuy9p+RGInTZ1j8jCiCs7asBspwXPg1H
KiP7kU0a5Z+xFp/zfeUMLt0PWkjPsGuAZErcM+W7zs0OHDcIs7GTw/N99D7f18dMWOGwZ02O/GWS
pnR/EDqojnqjfKCduoho605UKn4Qhkq/fNT/frlLN9TQacTySM3vpiIrTdW4b8fs1LQSJt+Anv5C
axgayZXj5FEEApd3xYbKlAOruklfazl3YK+fdXr9JTOIS4jBGBCy6/LntIhIqMIiHgizsvY5Uw2A
6juxgO6y7qtB0icBdCQtAYsw8hI7zSjtCBsTCB985HiCYYiNsez6vV9b5PrRbBXZULmDZUayarJ6
W1riq44uekZtGkZQAaTCK0PDK0UoCCIJX8YliYr1RAqWNIvETxJnNb8swAAFj9AUvrTEhxegBPIc
2hlLtSx+maT+cKYf2bP9EAZUMO7rdLsThmvb08bi25FPRryvmweROytfdSTif2YqFB1SSmBMNZqB
hyqd8A17GJZJ2euqhxpu12J4aYTiHuKTVSqeNbbnqtB3FJtX+qljt9Ko5+hBu8nCfNvGiSv3bIU9
bqUCZGVa7FEsELZ30KTwh/aQ8t9pzZtfYH8LcFhVzW8dD9B5Y6K3RnP04X4HgeKEwn2Y32usWrFG
DQuoH4q1gYbRNJyN/qsiNqDsvGE8EGE+s6ENir+LOfURSHTUoxutkmlKEpHHqRF4I2S58KnJOOR3
FL1RGohOZD0T0pSGQDZFiyiNz4iotipy/15s/tNstWjwQ9uxVBmU/L+Xqy4H0hOZU3bSsxOjzR+u
ENZBh+EgHsofuPn//yn9Z/5YLIsSijaii75VtttUV2H4S8oxJN6Hhk1+9g11n7ZrrTgGKOip8fd0
FmgUkI3A/6V6GBpuzx3G100EkKyb07Op2kWoOklE439glcifVIU+h/ym1sgQBVBlIEpC/z2cKTJy
GjCkm6g+zcmwFrXc8SuwVvi0I7fgXmW8BA3qRWlby/q6lGikDEvnLlkXDSyxim9bTs7QgFOn92dJ
L3NyGdWG8Nk7NY3JHLtGjx2SB9U/EeuFwyRFzXsfGgzKV0BUhA8iqi05z7hBBeaVrRXqiz3gs+qC
m1mpHe1EYOYqRDldlrD0zKchfcjR0BYZ13bjknKijx5SXB5S065BXGyBXTu1/iI1rzXR3CKJMpxL
JM60Nf1mgHC0S3CIaWAdj3KnQoShltbOjuKXW73uN0MluVk0Qnjb5KAIeg7TRgIcTbhZmpuKAjXb
qwaSNq4Qivz+ru4exuGQWi9xBl4GVW4NRDrNOTGkj9K71MWnofHXTc+3mp/k/CmA2GLSG1ZGqrEy
vpGaU6862KPc2HEor5Iq8QC/EIyHsMZ3q3KrEZpVUnuWwi9tuC98dnPMpul0AR9hcryrOH0FgUjF
i9ouRlThffm9CgWy4lTvItE6Z9QWe1FAJQyzoFPGc5hC37aITkwfdPkdAN7ajO9KEh9hba77CNBv
99X7FNDS4JgUJ5lLbhu/SotlEhdiIR4Goph9P3GrsbzkOigRA3+t0wJQstySQh5QjHEt6bAPXcqg
Vu+klPZSypRrpF6EeLQP8NATy4Pzlk8r/Ar6L5k2ueBC7hGa7BsbvSVlFPSEI+UbMcIfFvpsKKJ5
hvmICs42sdPm5U5LnzqCom8lrVFg/hWfM+QqM083sDihmUBatkzSBndT927BfZKJpEskCuREKKsM
hEYisk3bJA1Vf85OMxhpSWRiyQYQr0eoq4ehyp0+zalkTHuSDo4xw1qK0CvTYiOBdiP57Wlq8w28
ortyPrTdg1LjHpQz6rlsAKEmreti+GQkkuyHetsMnGS6Kpowg3fzgW4KR8lIsTlfg2DTm4tKu37F
Go6tubDnUHAa/6sn6XlmfgMkW2UzkoTyIUZiGzXGTgLqKshU9JoL6Y1ifIkqqnhfrR6xlVDJoVQd
c7loAR006YF24dpXFG4TA8+SW+kAjBdeNKab9EMoAq8IslNf9KdBqx7LfHIK6qLRCFQ5HB9qjVN7
AbRc4HA/DbnX1MWuj+g+GOemO5WBD2Yn3JvjF1E8aCGClZLA5aC62/qiE0K9nWYZYTutETXzLKFw
F/zdYpoKQ514blDnqVdY+i4fm6MmeXI6nSbsXE25mimIqAX69hL0t2WuRil47GeZjgfRVAXqqmno
iHG/M7Ch+FzuY+DfScB2HvtcPMxBRbYhbHOcHlOz7Swoc2Wxk6f8VMMPj2ew9vynhpNgEbOKBieT
SuKIOygifIYxJDavMqJ4sQzBEcZnIYpwTT0r0egYkLfq9Sgd6+xdr/BMdC9Jma8MNfCS1Fr7ek9G
ZgXK4t1K3mtxbxAdHEjik8mKFXfzVkpfMumuQnSPCxJ/A9ksnPW5GlYmlEulP+WqQJ01B80tOnlW
AAVGdy9uDCKgfEJBT5FRHfseXQlafq17iediXYx7rZBcI4vcIALUxhXcejP6c9CdZpyAWTvRz3HI
EnfaFKFVdCsUaFRQkPlek96D/u9q7PXE7lqisUpwltT+UyUrTh9trMJ8R9YA/kQl9LJ1M7IlpJmy
Q3u1NA5OnM5KSqoToyZp1UNTbhMSJ6WE5jkOA/leEX9q0epL+/PbjkljlM4o8WjKojX/9/4c16E+
ZFVMvbXuToIRouBhmHbHZYsG4ob/Vw0YQDzZLtrVkfwm98eJSksCG0uolrMbzSHwn7J8ZSo7FUxC
f3ERURzH6WcNn0OyAz1W5TuRbMp5qY2VO6HftWq4arMjk90eUKd2qCKIeV4l8AYnALOCCdbqqVMf
auRPUfqC8wOppltEQJeicoWhWvWfE3qYWYwQmVERodWjutuT1PM1D3dGneOsgnJCRz+CLKlY1U83
oD89OTxjRCUahoJZ9NtZg4NFT/JRltxwzj77KENW+krahziysKdSLCfOig6M8/fj1B9cjJoqob5T
dcTKUGO+nae02BqreerIJbqChRnRi6FEbuWvLKDyRyYjXUf92OD1K0avgQULfq+5DKIz93e92Czl
H+Jc//6Zfgllv4+h3z/T8qR+uws2STgIwPvVY6hidRRXs4i0rfZMTurE4dH+uo0s9g2auIrwmI/b
Gj4i8ib49+sfPskfTpv/ejrf3kmgSn2gjkJ8o6OMk3dtsy1OOi3vcQ0f6l6nlO71yi4+xe2NSY+Y
6q/m0S//+6f4xUf4z/MgZ9CEoMBtTvz2jiJknorfSNM1iWFbuHO99vN9PHHOPgrtJjffY5ng6T2I
fZrESbcKWi/XdxPOT/8RXpOGEQo/0wsLs269kRNqk0RJcRbUfXwdfnKs/xqnf/u0395emWa6OjGV
b4hubN+F8qpBA5pET38YPFCUeNjFtf5lEYZsUBm/AFzeVGw39mLBvsNtKlMP69yxeoQ+rtJcxdTT
PHWTC0NvkeASYk7n5kwzrao9oKbEe1C8gTwqUO3+6ZeR/gBOZ3789uy/KzA4hmlAncqjn6WrWsJC
V0LgLIxNgtQ9Hb4GktRljsgE2sWZV2PgNccL8IGE3qpYfQYc8YqIsGNJ2ZbC0UrOUBMEn5p4JVHg
Vp94maL5OLcmSjEadGYCsbizVe1p1unb0VAWZm3T+Mi0FIp9WXZQp/6glfPDqGyCEpVxJe0q69MI
yNHSiKbuVNR/CTtBv5mE8L3tv7LGfK/fCsJPRitziYslgivam3m9H0TOTnjk+jagLUMwNd5jy7LW
WMehYxvPFk1ZGVVJTi5iaUSuEJxz6aoxBQTPTLEZgyoWhM+RdI/itufYHWKgD95k677PeD2GBemJ
NOaBc0xP5f86ic91TH4rUReV5VOzpWTarP3uM6tvAtXzockEyjkRq8OU0qocOJ3kbyYUaLLQV22M
7zQLrllYnKUYZnP80CunBoSUOTzoLf0WJSEyJn/VOvq6Aa2h4IsLPbeS/Ach438pGcuQIMlx0fmD
a/k2JLo5bdSKnLRjhZl/0VkplUfoKPpzV0b/RSIZb/6HKtVPP/NbkUrUZpQe0pyfBO6Y1fxCQQaw
GBTGAvIcd1+9+OHu++eNAV4QlBhwZvzt34vwXCVkp8yLuXTKNlo6utyEoHuF45so7HDUquEXi7Et
F9QFSEeoNKdB7pjpBKq/JPNBVzhpBNZVTX94En/eHX77YN/W5FpTCSmve+XYoTfphEeEUTLyQbQK
9d5MmnWRk2LRIvUTHVXb1cvlK+RW+3PJ8s/v5J8n9E2NVvS9VnMNAi2WP6TyVyduYwg0pB49DHG6
qRWKmJD+hl1PSUrTpk0pYH+EsB+Ax87nIxwXoCF/3yq05Wf+d/H95zN9G5tJpFdVJLbmcRKknSKq
CCEUWrwfSk6/eVTWDeepiVP+9Dz7rw2ovGxgfk8nU44cfXygAtFDOB23fTmshRB9NloPUD3SrMBY
pOUGrKAo59PwaXA1C6KTId/7A20VXWeRomiE5CMRCTILfbbCFuzyOef8N4TDese7+QxGPbJt1X/P
xtGTxcdMvbdYmDIdw1BF4ZRWf0fVlROvzTHj789GXbbJvz2bb3Mossy2z1OImy06WwspU529tMqX
Fd4M0p0VvlZxvx4Ri/hCsyq5jlfio5Z50OJ0ekzhNYFOpE8HPbiZtA+MHNNWN9AXagctfgqCvYTS
HNuPelXDvZR85OG2bF8FBdrsbS8+1cbWVOhipV7QPg3ttjR+ePN/MAMtq9I/b/6bv0FThlwMhcE8
KuVdl31AZ1s35kkG9rhATUl4iUc7lT/8eV5nBgbqJiMQPkBIdDMF2YJ5TLCn1x1cmTJ3pulaLdjH
YvBEjjTJexWqbtPeGkjiBnY6tJZIOcCyZiY9kh/K1ssY/ct7+h5rCzF0KtRR0495+DqKiHEQFB5U
Rlfi/3Dm/j9OVv97aPq3k5VCkKrUVSoQ1u7VQk6U8o4R0jUdLAySesBYkCZrZzN6lA6xWdmu00x1
MxQxYDIrUu2SVzOkgUnsTvg8T6Y9Eq3iY1+uNkX3WNMXWwoDiX8esao3ww8P6o8LEFHaMknarNLi
9yUayXTuSyHmttZrD0lwLQVK0vZSAjffKE3+MH/++F40Ak2xWJngW7+NsLGi0lwq5GjMt7ML1mEm
i4T0EYqE6ms/uMTrWZXnXzRIa8v0aYIN+EfwbjCeJON6nvVdL62xdFxysrvFY5jtQIL5oGiGdX8U
dGc4hxM7Cw1MLcf7sdegRajHOHkYMdWqi2FEEZC3v/o/TJ1fZqj/DLj//WKa+K0FpqVlagxZXxyz
QLYzLhymuuQizagawWQYgHKjbNMJh4pykBF8sLKvqxiyZXwzgMsgB1c2HqqudgaR2Q8hzow2xK2I
iY5CWZNHtxi3MRSsXCyPOZqD0HAEiUQB1lJF3MrmQ1+8jx3AxwwhBQdBP39TjGGVK84U+y+SfzsE
B5FGxMK16qqNWF6RBDt6cuLIZUVUYi5lDYlWxwMwpgcr5oyq4v5B4OLLFUWyHuXhZdT3TYYJPVcR
kLxa2WOAQq2Nnsol7sA8mLnshYuGE9RGnFjHPhm3TTSeohnxZfVY5bMTa/kPW/kfb1cLBNMk7kY2
jW8Lcj3LUlF2Qb7U8pdIERPfkNL456JJvAUNrVAT+PsYlv4rVWeV/OdHmt9etTVo9RyYqLe5z61i
x3cWCAwIDO8nF7D+x5+EC3+x4NF5+956kzSx57V0+nUurvkTTkPEYRo6vXgzEwALw3JXLXZulNDp
RfqF/EAi2kI5ROWR7COdFAb2xRVK4MJr3wD5fHSId7500wsfTRw8BWRWNBDDU3ojWtvkef6ch2M3
XBrfjSqQwQdwPM2+RP96Rrw1D/aOgOOUrD4a2ELsBLTdlwLlyvwpePfX+fc/0+mf3/zXO/jt+q6a
pS8WfmocU1xidSZQtxb5qwGiAHwZ50pA57tBcGDV5HSSVTbJxL89iPiTu/6lkkmlpiSj1Hc5JBW/
1W6SsHPCyNrJUORrwy1ib6pPkunGxXsv3nUaGJcAPUW8GeVg1861q2gNRR5sYeVJ4hZAVpg+AbiZ
gu0svRjhuyI/aKSyE36+HFoC1jIBb91oAqYLjiXi1zLYysG+74N1oZDjPlquWJPsSwFuIF4kQZQh
V1vuOS1Hf6NHgBCepHBAM+rM6TONRmrsd0RQVJR9/Wlct9UNRcRVN/1g+fgD75fhTM9+cSPQvf/l
H/jtUYdy3+StAK4+V8nKjM1NMsy2FhtuTEJlREC44W/lcXEfdfRJkYZ2CLjg7NGHWeJgYi15lnF4
B/MlK2Yg+/fLn+lFBKcLPEgG9U7IQ3Uf4QfIKLzjJimprc68nQINFPduUnoMsHvjXDx0Q3IjtLMt
c7wdxXi7RJKkHM5JNAlQMPZXuBRuDqFE0QiWKD7maonj2vWcM4yIFqh0jNEZKFHiLqlaVj/eLVE0
OYECAvqz3kwcTYRUwtLXTsnm7+sC17Y/HTp+e5Lf+qVUMqdCj8P8hE/Uzonkpaa4ZBGPveW01CO7
ML1kkLepjgFVnlUqKjU+6qm8EQzM9dXo6jRa6xzflEbjI4A+QlESbkkCPYGHmkk7Dfg9t/+Ir1sS
V/r8dewJVanXCXGKmv8ikB/Ml408N8vP71rIzBX1hFpDmotWOQSSH8MRGf1g7/NJFqiiMJHk0b3J
tBMK6KQ0RJc8IrMjhFHmmU3GmYiwo64903+XtrqJNN9iYFCJJ0AGPEBqr00FsDnBy0aHAi+lI5Q6
s9CeYjR8E5cFk3U4N6VrGMbv5RyAfsLtBB3c0PFEF+ZaWzpy1EzzHpnfsFWwQEyv4QQ8XxS7R8XI
HHOQV6IubvNhuOst/VlG3xRREtFz6vvEewgIz/J4H1ESVrOl79yi5DvWFXb2oln1GE9nM9vpZbwh
m6m0jsvzadCPacJ0krLiseQZxCi51Cl7IvnidRn+ZYPYCpVX7BZizemjtuV4sAtpwLpxFCtzh7Nk
xFWnM+IS39+CKYQNk3o5T4ccpFnBtT9eiQ16WIKWBjTLYXwzIQjGFmaTImHx/mY02AWitqavqPt8
BjLVfpbWXNsuvmowseooH0jHXJvp25IELWOk0+JdOnMsIFULStjarPUH1fI3BDy0pO+KoYnOcobN
NXjJfU3NqyXapB+rXZWNS527SW/SXvdCRb4z+9jN43KLZmPMt4WCHS0sriWuuM76qnR0SipeeyU/
LfKNMf2S6PoOUYQCpduUoNWHp9qEksoz6EUi5fJlJndRfZ+2CyIdlU8w9l4buZJ2DViXw2gbyCwU
kGwYGEbymXXDCvHrSI9Noz1sEF8UJTzA4V5mLVy13Y2vYhxW+HSaOxsSWRzbzMIwx+nYEhQ2+3an
TZC3YthW/CXV+0SN11LOk8mcnaxtk/za66zMdfW6pFFI0zqOcHgRPj2K17h6oGbvs6RRZ1ghcawR
bfhBdSUrGE2qWULdYPM7d2m4Cw2FXLeZbZUdMUMysFCarhYZVEsDUMfzgt0IFCP5UaRUqb3gtAW0
oXJXKs2uykX2mYoWl/Wc+F9c2lPZ+ugog+QZkldfOQ+mdZdNxZkQp7FDfEYzhvyc/iySCTIn8qoP
afJhXE41/DwsLksCE3s81uhOfzHpHy1Hnb8vZ38u3vy2mn27GehNpnadlRtL6KxUDOd8sk45JhdS
vEh99DrMC7IPCk4LjqnwJLNh+cZXYEorbY5WMrHYQUd8duW7wiQii5R+uHepy8//7xHhn33rWw0n
MLtBDfRBv4YH+OqgQ0xA0cY+O4U9yvprOe2TfbKj37Pm/iftCuWGWcNxCtElwnYkq6arwSU9rHKo
I6/orTzkOomTom9EYrmSxt0Mf4oK7Is8bTMQU/ZPvGbjzxuGSX6IYnLvlr9VfyatkwtNr/QjWXJC
teuJY2oxoFoEmx5DWcd0jb6907dyJ7mlo+kQcdkcBXRPkkxKj5W7/ZQ/1p1wy1dQ4cRF0fqnAsiZ
Yhx9jTQaQMa+htWHsqggj+uUVbbIjEerUlnJC0dWSi/oQ0BsTNjimhH9uHTY0jJxlIauZZjZjXjS
AjTm6dcQPuRi7jTJiySNMLQ4lMXhVZCfUU/lreTFWrbLJ5r51V1jfoyF4jWjAmLtIW1easTNOtCx
Lt5pAStyTLImxXgftaBf6T8M3T9eMo1/Huvy33870ZRkGoi+L6K4aQLG6IiZd9Myd1F7xMrt36fJ
r+bWf4fhPz/s2402mqWo0CKZxFG2cH5enYkIHE10rW5TbUVldgIzJ9wttA1sTGOyvOKfXJ7/x1z9
34f4VaP47TdWVCMMC5HbO9UC2pFC4KXCfQ6ugzUyv7UIWCjfYaUxGPQDE6EVgpUwclMTX1j5UBoZ
P/Wbfnosyrcebj4nRtkGhnxEG+fKbBYJEuNUuiW21Ysgs4n9Xd7cMDG8Lm42qTXhYq9+GAd//hDm
L2ouCTGi8q00Y0wyvYyM0kxs3WdKfVsPXjEBrNDsQeYAyxzStJ75j+dR20YqaOqfSuB/7mSZGudR
Rh0V/29TXJfC7P8Rdma7bSNd174iApyKw6lEiZot2ZYs64RwPHCeZ17997BP/n7zB50G0mgkaVuW
ilW79l7rWb0V4Dsvq/4gVPKAmCXYpFd3zzjFg+ipS6qnyn5I/snHwGV4UOK1Q1FB0eRI7O07TgcU
irhmPmWgNz6KH1px9LOS4mQgJvrsy7vfgXsPiJ7KlzRA6a5QSx8ibVvT1zeR2/vPJk2F7KFi0fS7
7OCbjPvlipnP5b8fhj/Av7lL/Oun/e3JM5GIDnITmseSAyxWsJLFh5FVGdD6eGnTUzEEq6w75Xj0
2ipwKjjsvLqolVcZWYPipdQBghCQiaJ4GY9cLOtPEbyO+kuDyLDk4QJoMqirYp6WhRvF/Eymg1Wj
1ze+ZftahqdpClD6QP8kxpYawJbsDeb8BrdMHn0MJKyJaJ/Tj2YOzD6Kcaw6hO1PCKyvQqyFHzCk
85z3wSqAu1UX0Rp5pPPfb9Kfx4H/epN+a1nkoaXGsjfox07gkalAUf6k0yOICMxtaZRwtdKRVQ6m
RN5XRO7nvk76JT/QAOqiYJeX+TvBIeRDpK+VpdpSAQv836/xT6Lf//kgf9vVYrBLNT3U7MTVomek
N1HmlxW5LXq9o6qRkUNp4NunhEgl1Co6DUqMBHNE13+/kD/vbBZ9HUOTafL83lcz/Skll60BC0s+
SY297FLGt8R/5HG+EmhkkKi0TAcSKlTGJGXp7X3s6nb1LfTWEdJ31kfLqC3Av2h/afn9wcU/L/b/
99J+2+LSMlS9CpgD1/YPiYCB+XIlefT++0uHG4jKNs0e3E7Dv20qf/3O6v8ecFXTE8dhSNZp0JO1
ybcGsD+k8maCsmRO7x7Pkw2GSeBxya31f38iSL7/VHghsecfFK3q7zGZpkdKkVf0hCbQ+IIxqlB3
zCPMQVw9bHSGvE/ntpCHY2NZzLmKqO88MnL0nkYHTcAsl71F1vCBqUei8QyUztXwVcVPdbjz8g/G
oHayC6VvGSwot9GW3kge/FRMn/IAonm/88j34u5bnhQu98UGidKarkKD7DAgAT3i0PMrzpS5XB+P
Y4aQlv+vFAQ/WsNeTlYS0sWUr4jEWOT2TjeINJUTtJXcHLm1hJWxUepoY9prL5jrImkfc0QoBab7
5FnvPPQtN4lncow+BAiswFgnibfxtOGQtKNb6MmBoIqnNjVwyXAXJN/dksatmhw1ckqQSwntmfSH
2OI4xtCJ8Q4ZLusm51IhaZ9VzcQNiUqbkGLCLRu7wzIveWcyXjh3a4FkoX1UluA7vWgdrSQpXE1D
67Qy8cEMt7nX6knxlnW0rKo6XUz6rm2jS618jEa7SKTPWr6M7UHCNbBuw2NYnCXcNTZYghBP7gCE
LO3YBJXPGAgJ8ZvtRjL+FsvzD3Xi/yub/rWIfrtdKHFlZfJY60ezxhKJA7nF1onjWDQ4gCc6l2ih
VXoFA/oDrGj0HPMWoBhwIam6mxqWMz6pvEHfqqFf/vAEvSa6cfbKRi9WKKAPWWB2jBkX1xggVi09
ptpngBcxvEMwTgp/pZPaEmCnSbxfhJ0H7b13/eRLGT/9odik4hOROM3NZ5xXFXHNVMiI8XLyzMvu
HFK7FmClFU9dlfF7SgWfnAsSmdXbJN2JlY+RRBITVVrXKcHQezKwtjcRqhSVTDxkrjEGmUJH9d0x
MEN7TKA5rZoEC6qtrn3cc+rw7TXAtcWbF+OO7sWwMtsnK1AcsP8OQETbXJXcnzvpgd+ozc6F0i27
dvuXh33ew/7rY/qtfJEl055Ycfkr+ZTOE8qgJVHMq2r5d2roX7eV345Fu+zyvC4ZhZsJvMn4HjYH
s9742afOeNlAD9kRuK0gZNZ2FjRrnT3GRyWS3AYTDSjXmJMnod2DTc9QglgC4Ro4nWo52IjsK8Zr
nUn3QOaWJ8MoaXHPvarmMVc/uUa5PiDgnE7xGE5/6Qr++ST910L/7SRt4l5pU6uzcOGT0Q6K+6yr
bqd+zoHmnnGjZdLgKcwo6uajAmKWGal/qTjEny5EqqLOt0yC3UiQ+N/zIqEZlyZZw3AKNXk6XXu0
JS3u1z4odkoUIMTLdpJtYkJrXxpFx3lobSsCAeMJkGdub0IWFqXoyNhSfjGi115+0cKbGpN8Fpx0
XwP/kPjGLtQREKvAyvgScXRLok3vPVU0Lht6UmghJ9FtZOYGpApGBVq7zLXNljEYBTFtYFMuzpZC
qPwYMiAPAEOUruGxtWGaIOhxVWvRUyNXpz7Fpyv1wZdsY7D97/X+xwk4qZaqiQBVM0zx28k6Zp6W
T1adH5W+3fVonMMYx7CV7ssOCD7gdAltkwIOoxrMb2662z6noaCU7lCUS91E4GkvWq28kGuaA/EE
NFKxR8XkVdjVRJ/J+mUryTZXV1pmb7S+XvZD5bbJvTQqN2fT9yHXAI/5S6/kj4vw3z/Wbxch+nCW
moeydGQyiZUBSk2KShm5tsz5IaKJOeymU8wdkzoUGe8ehn7TInW3+NsAmDdyXmy/byn/fi2/7fxx
3FeRNNrSUdXvgkNdMmkXqeVCHfOFOhNAir0mw9VSTtDI2pmuRWKkSosiX/rmqgjBwaq8tBYCCInZ
qTG6pqgOs1ZhCnBoWV+9hSGJFmcWQVVSW7dSv1RklQp92qq6jjACBuM8+tGGVc3s2Uv38fATxvDI
JobKwQgUB9QMukI0LCldzTkzuBEwEySQc+iOewj+KKkjc5lwunbjNdPWE6YQICM1LaMgutWd5+QI
Y2IbiWRI5gGDHyUhi9KK3zWMm6n9WtcnNYS6RmeFEGHSRwDZGS3YonCf9uB03gb/YywpUKr2YANa
5dIUfhoy7Wb1e7SyS6R3G0J/Fip+nalulkZ4G4uDzVh8hG/GrbYU/p1IB966Cw2eqC7XHeOZ7DuV
P7IvnRGE116HuHACOIb1gKFiiNYyPnfe5pzJe6UKd4jOE5x0ZpOQBH4syXK6LgFPtFP6kxy99UyR
DfYtY7hUMINM7z7IhP+2T1P32aX3Ip0cIXYxmeSSeMjmh+AtFgG9b4WIcZ3RbI79GrVpyBBjOmQe
zX+cmUaYMjS7xTjuWqwrxD+u6uCm2Rcze8i4zPVRW0emhLXbUo+JBu1ffFq1WEVMvUfynMxpnSbw
VBBKIsCQ30nHwQrw3lAS0ApaNxn9Xc6FUYmWct9tIlNxTPxWun9H67iqdAF2st/pw70vOG7oElbR
AdnEusnFUjI+te5GrswysK11bmaAYbZh8ZHnvzxWl0QOWRHi5q22U/deqbsax4hBUrTykUYDEiqN
kel4rDV1mUjvarCTxSUZBWKL7GL11juBKFUUksVN/CKLzMsg9x+N/qZAoI80cizEIyo/KvAFEpfT
4Rzes/SWd966p8I28nPZ/hoTFYsmbgU0/pk+wj6odoJEeTEcpbR2BXoBNfhpK2guRg3Qo1wmjOuJ
XA2eQ8b6nfpjpkcfk2pR3KYIXFUo1imTgLQBOFrt5ZjtInz1o+lUet8WmwevcmkQl2fjyo65vdqT
o5e4HFPCPrjhdyzpOcLdeI19CLeWoyAsCRFjmIyaAO0tPEQCZjkQqkqxpZPE0eKTUSasrfPoT/vC
Y6OH3rGHrSMLCBYUgLnfrHAqAJy9KzzXuWh/cIJUs2IlOCt+s6epAwcR5Ni0Nmu61NYPZ62NHQSd
d9qTOFC6dVRtavMhI3eVWXiG1KwsgxCpV0+7dVKLYw6oRLJJa4Jn8GznPWkgBmwGBKvZc6ZxsaL+
1sd8o1XVWvHXlmd+mRMcrxRib84FaACp6h/pIrxqlOS0WvOJ+4fqf0Wt2IXVqzTEBFBE/MpWWY0O
TvRvcAOdmlzOIn4LYtBWlk9xSMPXFr7v1CT6GE22Kr3wQ5b0B7liuyqTucGgXG62vdx81FG4ypmA
B229loeLlT/3uANtLPjT8KVUbwV2WmzQR7DBNCPXWms+V5JGb1B1YrgVSYW6KwHzq6n7JKuhFemv
XbgutOKo5+qrwQlIujT3CaSKKPe0lp+ct9jKkVgYhUUXkT5r2HnHko1GeYz58UmWEbbkH/y+2tyj
Ylrp4meAc2LThg/qiHgVf5GOkdP5xzC91vwo/1Rn0JSbZnBkDHM6kKyAUe70JvnvdvdZDSWxMvSv
yrs8yuCWd1hFHNV8RJRxDf2TUHnumkfd17iRkyWxEHiHvV8j+POIPkHY+dCLbZ6xm4+4Qc4efiJv
huZQFP66D9jzChubOM7a+kc0B7mdKUGI2PDTAbbITWJ4tG4bsmxMX3cU/HCthqsHZyakkxjP5Nju
DXFUlCe1IvZMuSfhbPhOmbw+qzBC8FJKkba22hBJQT0TwlRSqgK83RWUs/TL1w4KqEuVaHWdQMv3
qA0hNBDoLBlMseiimjbB1pfJ5uZHXjFg0IkTfSIMRWv17ZTdq3kSDhC3NAhDYU4OKaAcXYzvhCkN
z74N2rbU9kFOcLeOF4z0FrO/jTPqIkSnxwPba6tJStx+9DkLxkUoGL/Z73l8rlRSoavwPYWHpcjl
Tilf4nJYyv732EbXyK+eg34dxtgGWcEWeoZ0N4jhEWHvSECmDKp8VarQ7T0M0M2hCqRFA+zDU1DM
+bec4SQkWifPzYXW3q3Gc2QfggiTYT92FQyDXROuTMs+zyYSk7IQMOrW77N3uSMoBGJjhWyFlCyz
gTOhGW9mzI2XPNF25+MIqr0Xg1tyTvmbxaozFcdEvvvVLWxuPXi5qd6Y+b28dsqvjAZiz1ESeJcR
vR0VIj3Z6TDRlSsZ/+KkXBjp3cPOOU3e0khcuT1POmrGzs28ZCPxByM1oOd961zl9XWSBk6R2ms7
Mt6lhYeHvOaab4fPqoQ4EDEIUNmlZQdHs9pURGQHd7PsSSchH4tUV0rUxchgXcaO4afnSmCqlRtX
nzmH+XFsWQKMiRRh7GWjX2maf/TaLy1uWMb5OQapnDaXzhTrtqufquyzbm86U0orS098KUdD9ZLh
KlZaHfahOFR6h1OHlBU280RiI0/JUGnesBoRQ4TjgwChgIO+5K/LbbezxbAW8fClG/oi6OK9MLqr
X81UcoF4mpkHY2+1PsDxaKQPZQzBTv8a+hJmhZPX+qKsbRBkWPD6X0LDeNk316giEsMrN3OosUmw
U0GwT8HB2kuhI8fSUUxua8RPDWVA2gTcHDRHpj6QZus8UWA541v9ogq+trJrxb4yoCoGoavl8msF
Sj2AjxvayISHcK3NPfPSB5SHjYKOeQHiWZvqpShJhW/fdSl5eMWLXi17ADj96LTtwfTPtn9O4d6K
0nPtFP4/X1xhQxq8itZ0gaeHOIZEh7SF4cSEXGkD3RErSUEJU508Cz3V0cNNVhHBbEHlIB6rU66j
71pEmk6Czav2iKYj8cF+aSFzEZWy7iztpMQELHD7Uipr3/IIV3NCvMA+1tAC7fv3qA/PZH9QxduL
EbxjnWabIpNhcnr13RvUIxPId9+z9lZbXOvA2xhq/2Nl2XqMla2vcf8qxTWytF1nFKsOK7OOlaLz
xRFs6MYsJX4PtK0wJcwYnksDgqaXbwxQsMDuyAAQ2Shy3HHGlLu6/GqTjuVFOvZ0OHI63is1OwVt
6cbpPyShosRnf+kARGWDsYsaik4AjRKjR4VMYFQUvUAaDfNmAhteeLo7ZDD79EXDNjNW5jEoLraS
bSURgNzqnRHMQ66S09PcG3yiFtNPI6Fq7cEHNtOGK71jl9JZmHNIb2Jwlicnzdef1FSco7HdRZ21
lD3EbUKUWyPejmryOsTY05ijQnRUrz0AMRXtAFtBqVn7YGrzZZrJB2Vo8VGnW8Um0IwuWa6WP3IK
PScjkaMyn4Qw1lkzvA6j6WCvp0Lrjl0JpMW/1Vf6Kgtvau8zAkJtHkVvfKQKUjGD50N+tDT6RmUG
3VzVdsL/au4baQm01Ktfsg7fJ+kfBt8px1s99uopieF8waKZkn5vdLhThX3p2MQaHkbo6taPwnMr
E7rl4T5KCZ212ousc/eiyxYZKLHhqRvNuNSDU5BZpzg/pP6uDK4Qaos9rtRU0hwxOvPxURmzy1xY
694cl71inmU033UHS1pnODObKe3+WrCd9yVYuaOsf1v+I5RjAJ7ehujAQpajuXd2FGZzm4DuVWPi
WpMEx+5aFYQdGMmzOjCQ0f3pJ44nviNtZi8nCIF3So3RKwETkLaSHq/DqAGZo+KeVqBNBCU3R4IB
B/Yjrf9IE0KeE+HW4P0yO3OMwHenusLwgvSMj8MDnF8EP3G2SlPyyqSRVLtk0ybwiMgtsBrMi8R0
+Vbx1h1Mr9zHszylUTZDkF3a1H/D1nzodBsVIJLbhMZTR1lo8ka2heUIhDr2LEVVCzQEWIDbH5/t
sG0DfgtVoZ1pCz+b6QwJfsRt0RU0BUpK7ehITXTIwul1KgAgqbrjFclOlV+GEx5UAFvlxgg5eBCZ
5zJi+iR/B+hVZYBleChvqwOi4IV7+NQXi0/3zV0svgEaf54P/F64dQ+L84G8zmTx9rZ4cw9v9Zp/
H87u2/lwfju487+yhdstgXMdDvoCaZe7gr2/xT6/PB8+//kDlz/qlm/uuXT4a2mxaNcg+1FeqS+s
Nc90ox/5Jdsoz+o5dqVny/luFrWTLbwnea38SBj06u20rB0M7ntfX6TusIenBza4ebFl+J/xbtoQ
8nvET052Bq+1WZnunLLYuNzr59hIwFn10/CdOghRF9Fe2s1qjnTbthxNpJ+t1RdU5dbhM2c9PlNi
hfRkPk1Y+sT4fSkPUCMaAZnEdn/QWbQ/9K8aAafumPh/+gWnr8rCwO5bUyxvcuMgaNzkK7zu3iHb
ixV/GUPHIoWLlW1qaknGLRxiCIBzOCbZ3Yv8bcBnzeLXiA8soeTR2rqUExV31cMkmCOrKWIjfU2i
NaoIx5dAb54zQBY6yMmhiHdeFuRYaqa97pHYxzoS8lcg88Nrx2IiT9yv9y2DSkzUr+GkIb8a9zrj
UQVARcuIpFVn/7rCfFO017SXN61Hzmf3nsNr7Qmjt8phawCFVLH/F6SjGbntyCCMLSSBVkpRhjNh
jkiOaE8MU8l5RdmIgmJgf1UMbUdiMSUXDYNsrcZc6IejQnyn0cQQ0TVXG6b3FNhJgs85mVpX99Jd
0F4Ej8GIGKMsqEf6FTA1htwt0DUfHmhuDFDOgTmQsSaNcOMiUiGJdg0GZ1ZMomzMGM7gKrFRm4aw
JlVS3NgQdPxb1vBoU95o7rH99DVXHcAruy7bxnALZemUF+reHy1nRILX0G8I8KtqAb34qHJD66e1
eHTlZmdogP7iq8X5bMrVepgAHFSfbXOc31lauEB2Uqeq9lWNS5w3gnFjyJ/0Ci0cxIxN/tNK7xKC
GPtU8faN3poiCcZgiFGrOIaQjFGlrKZWJjgxPsIC7azexdcFe8SEYpu6fWZs2/CFotbxKvWJnrGj
MMska84XyzpiY+3SA8nDh4COjURWhtat5zo/MIK3NgtXZEZdVCnmPdXWSsKhDeVeKD8efZgZMhNa
LV9pA85UKGtaOjkgpwTVVth7B7xuqw7ppenFTwaZha1BJd0zV6A16LHfDxLilvjU+F8wApv1bC2o
wpvNnb0M3+iDLCaVucjMZ/ZfY+QtOrISJGBrksZGVHHABzzFcLzmeWI6M3Eli2U3RgQANwEQDBVC
IT+PhG5qWFDn9spczjV0Rkx8vSS411gxI8EXm3d2LQDRuEVeE2LS7NNbotlLHDUcPYA/qFw1iyGF
xM5YL8EHdMUnXQG+jyvNCAZafnr3XI9XNPfbquJVxiDTGAL10538NDgNJNQWcCqwWr0MJJ0W9Skj
EBOqggccFmVBTxBIrl8885b5nzpQUuVljoYSx8a4Q0tpsjP/4SufGpFBFZS91IJbgNI2fdjGSxDh
yeh1ZwArYFEkqu1dyGJpU/pl6lEibjOeoAlIrkcvqjF4PyHF2AIIi3eR2PnizIWcTlV3BkqSUULI
oGHtXxCBgFi14/MgXnQTN6v/4cdMmpjBgkio34NScepyPk60faxcI076rtma4LOS15ReUBK4Om8x
mtFDob4n8dtIh0W8NBPoDSZgTN9lhGONdgjiE0E8BHbmh8h4zUbOSLYGGeI1hA2PRkqVf49wm0PS
KX2FcEiyJU1BQHCvbJA7Dozx5rJ4ytzQnLj2/MqNG4f4esynGZ4ROoH6lMZwtdMjNjGFC1q1ze1Z
DwzdVd2bmaOh+GVVLqga2/wjNjkNquZVr4C9mI5vuiN9vkm9WyL9NgO0iDayJ5Ph7eBBfxfrAuNi
xudcjajq4IWZurZQUncaHlWnI6b8kgYsRUO3lMuUzV2lJ4wS2XKKYJ7B+TwwcL08wku5lnfg1vHq
BjFi1nDjY3szmqthvssD+14XOhmPK33EsWxBi4PMmaZlyHv/k5ZQVVLjHCRPPXCTMIwvk/TeVfAn
bh0Y+sC72lwohp5Yb6NdZZm2JLpvgS6ZGIqdJKJFS/5GxRE1s53yLN3Oj4sE9BIe0AgaacpDrqWn
lD5WYqxCNCZvDf9djE+DBsZGapa8O0P8EoZsoBRYU/FSGoGTcwZ6+tusngHjNEb5Wg/3MfsOXnOK
Uow/uVh0Q7xnvtlGN2+edjCq8AIyrQCGYElFq7/XwHqrNHIiGNCt/cQbEBBpGX2wYAdu9EENxYZj
uo5OlfdSZQ9hOKaxD9hwihwB9yXBP+VnCbNQWoCfWvlqcY1Im89J6tfzx62SzhM0P6N3tDsUx5zg
SQ8keXxgY9sV1YR/tzpr6IiEyK9Ne5CnHyJPMFeGpbq1ZM/FsZHRjS1ya2mDZTPinxxVYi9Pu6km
XnoyTuOUOnX2sGoTHo648rfcqsaMyn0JSzM3O2TLPWX1+FIVzx5Rs+Pw3Zb/9JcqOr7p+NMpeL9i
agVdaxwJvVlKymPVcnsPZ4b3Jirsu0wxHKDnLVObi1MHvsC66IQFQzY8+jJtB8l6NrJjxfIaofIG
xbdELkdjv+CB2GscbclgOC2zHChUuOJx2R7NeYChABRErROxDadwa7oeoBdwqIpBqJcY6xpbUIxM
orY4Upld5RQ7GaYWMmgxXlsDw2XsNmOzsfy9zapI0DtUDdVmXCLx1gAxwVaFl6H7TgUpRyGpVe8q
sOX0vqMJbnpLq7VxVL95CkXASTKdTT/5zsdwKxfjkgDtXW9a+GGJWTPAgIEl6NR2aQmbXymxLApK
fstBaU+PqmeeQVw7xgKuytz0i/QzYn6fKOvS6Fak4ACE74AhSwvgHlt1VF4FsEdtY/KDN5RQvYWB
GzwTsBSQ+XD/76ZKpW0Cq6fRb5WvRWfi1fUACPu7vmHlj7orUnqDNO4HxM20sifkzDGO+Vr+URlV
ChIPazSehnIekuTUDkBkVvpXI3YSqrQ8658U1UNZjEmRy1E0AoWyOs57sznpGQKPUJ5zFyLlqwge
jAf18JiCHR8IVp4kbW91c9Sqt59Ccm0B1DClaPSCO+cvpT9oQHv9DmEHzEOgRmMK3pmKlU9+7Uv1
urbkHU64PeLOKZxcCaXlUN8ing7gLCtNfmSwcaUkRFmSrBRuQIU9bkrja9RvKBxe4LHlYbg1SpqY
cvYc1MF5mMfFAV4K/9nED4iRSnLkLN5L8QusoUMh3SuG9AFQi+oQWXTHTzn3nSQ7Zrx8Yqorkycz
rddawa7kS8joEy7jY7YRdHB7is7AatZGxourCKHXtnNnKdcswkDgn03s3BJ9yTFlZyjpaBLwXK0z
/TjGjx6BvVWPuCmtVX9XEiT8FLs6pMK8XnOxx8iPoct761ughfM7x/W3Bgjm1Y9EijYlJcZsB8FA
EvC0sHTntoOciF3H7bKm06uoH1P33SjFL5PBdpmoR19PHaUQT5O8K/B1zA4l1aoOVIzm+OT1VOpQ
sTA5/bJacCQ+vJQpRTr3sBG7ttKlyGeyh7nq85C87oc3ObHhamRzTxrFB99DtYOLF5HbLCmuFuau
QttWo3CQ4n2T7VMW42SglowOQdId/eZg0Hu1KvtJK68kockWDOC1DxpUdzAlsOt0Ufko4jPq7q2E
NMQAKGYVUrxMfcz8Iy2y2IRr7W/iVGwUHN5yF7stN9K8VGly68bSBxfd91xhYQhzgupTv+0H78do
4avjKBxKMGJBv61je3aQbpPcPAwZugtL3s7kzSyNkcbwGIny2HriBE2Jawi/aG3azKEYniogL8wl
Rh0T8EOF30VdItE34vl+Hjz89zTX8Q2pzE3j7lmgbPe6/EWNk9U4BtuAj4Qo0vlQHRijpJfEhGTR
QpQvK27tzVbJo50u0IrJZbwVoUfHoL7JQ4ujbhsk6U4mIC6j+vOA5vrm1WiJLwTH3l8Hn/MiVunl
5q6cXEUlLhOQUznqkJrIyA2TTZ/H6Lmm5zROL4G6r2cNBWdWDLGr4G5n0VaJkaFN3bGvxsNIZ02e
1k3r/QLAtslRJnVRZAIqodSxoBVyfK6GCQJ2jNRM6Uh6kR9R1i+VKngtZzhH07j51oquqn+dSRCp
NFBi7TDbukRaORLvWhyn1HS/5CFb5Xa8DaIu4EuTvjIw9LDHbfOclftaHwhqpZ+aXACtYqhRE4SC
q5EW9DBca/W7BupvlIgJ/VJapDQCrfbYNJexOwY8X2kUfvQMzC031ye6sz2MGiaW74GPDslS9iKI
b3rG0pcCn8l1C/RcDZBLRZ6TjXRxINMsMq0+6cCXUOBMYbFFRkcrtqqdArCF1yM7425fpm9a99Dx
FbE27IHlIHCywdQS8c20ih+7jHbySMNuDpbkGDO1J9GGXFuJrcsJpRMSbBwrkHxHJLMIC/0GgQc0
qcsQAWLkpHbAwlL5gMI+Iqylu479+Oob9AmMvmMbjBoy04j/a7tr0QBuqsWdqhSAAZu5ULNjNAWf
fqYGXKAfJeXw9MzOrCTTSTEYE9TeOY9Ut5HAcBa/guFYqe1Lkiv/lAqSkdJHi+9TEK9ROZ/8Unue
F1sH7yQs6nvioz8o7FVK4IN2GAxw9/ZJE/bO7DfNDBXH+SusFaiJtDqDT8kf/hB+0iXdjvC0CyE/
6aV8zJZefpcNZhGyv2cKhar5p81Nt2VsapNCYnl7Rjhu0r5aJj3vlhluF+57T9CNk2dZIuT6yV4N
TH43aTTdEKoF3wilJyyult3TLWMYiVS9GcDIocsAS2FgWONpJwPE9rxVYN7y6F4mBv4PhBTT4oM5
Zq+j5ItjtvQcFgK15HTpWYcy7Xchkl+JmC5z/2xUoU6Zw2ogBC4ofRepjVvrFMZx+RZzGIbltOkr
6cDdaCGNPswROlE83ykXqlmx4nenpPLWrBEYj9YI1k72Xkw7/0koH/OcuBTqCx1ESOldWqzLmNwt
XrqYbZnpXedKNeKU7ym9KwjGSTidjZDJZdGvg+BW5NG5GPqrJE55SlxT4hP2OpA/wzcOp2FppocO
uqHM7A1hiYJ0JFceQw31n8ELZxqZefVKoX0giuBbGZttSfwF+ON2pJjzBmyaIwWZkI6zsFsCe2BN
Kpi/W+oba9244yxb5CU6IbtekUl8jQnD8UoCLhodw1XYJCQHvE3jKebSqqM+MdgfGVojRlnz4dTK
RvXeypEfNlLX9KycsdJPfHIoEqNx40XXsrr4xoenrLiqOSai0kS9yXHgBrG6rvTxIjSaqjRny3lH
AvmkdJoz6CR6kCST1fZzzGlfEDCR9oUra+TXaNzvXshA36hScSYT5xJM9S8/sJ2IdFGjNlaG9YXH
dIHQx+m8Uw9HxMLyHXcysWOAsYvXTq/3ebOzzbui104Q104fscUKdW/H45p7JG2qyClYONDoc417
IWuwJFKpsmBmTasjLY5wN1cZQ1Ksk8jmLmM9Dam0tj1pkSXBKrXtrc+FTebtKxTzybf6lUdQgwGb
yPeQ9xw1heoQAzibRXOOiM4CAx/xpEIvgTY/NFtbug+MWs1fdcyYsrsrxrQuGWNY/WeIDm7SL5FZ
LHrPzVSMHVTztIgz8om6hzndYx6fyoObio1aqC92Dqhv/LaT5zCOSacn/5VTmEKnIAyV8WREfTJX
8AZwSgN9g+itZRrRivNQ7irkSxnahsFmirmnRXPAxs3qVgbxbmTmSa4bV0K4InBXqIhZh+6ZZkVa
ED5D46xMhkMDh1mnUSTGC453R6cEqx4Dl/AYJWtbc923qILb0ZmdilJHiGr2Ffl3LXuhQ4RuZcin
wzi9mxrSFBXDJA3e2WdKCquw2TFpe2YwvwhiDRl9+LRehmDY0uvJqs0EnWVQZ4/DKSVISyucFPF0
rxyLgE5AsOwqJMAkQ/rrikYKZbakDL9ynXiK7Om/hYAoeP4iU/tNMyl7dA/VWWNkl06hfmfpuDIK
MuzVXyNmDQIy+FBGCvhIsQlQNx19LNYmHBc6TFC6UbHRmaB0mbXMc7pq2fUvWs461BGdhY9QP4IF
XkrcAUdKTUBoWgW+zfaWTEfV8JRGPwXyqN7sXpSwXEs4UdTQBD1LkFdMHgP9gEF+jsdj2M+nGCab
ZAlJdUladKcKPAH1iw4l1EeGE/TpuUA0Hq9sAR9z3v/0K93wkS5pKSbOl11lnvKIYC8ULiNNnBRP
axLlK25QhLwihJHBjtKUhdyqI4SPUeBlV+BmTuQZ2y7ZZ7rTWDRqo01CMKD0HfH/6e2PpTqVRgc0
vr7EaXnKMghxOj19oNT/x9l57Taubdv2iwgwTYZXBSrLli05vRCussycM7/+NhYucKq0DBvnPK2F
vWuVJIY5xxyj99aHFKVLRHh1eiX2Gh8ToPOZXT0YnNuyNPtB//qj/PFGxdwAYRjlboT2baD/PqTF
NoF8Yu9ysYPV68mQqoGnLn2FwMB9Kq2+f5bUrwwTqPRNWmNIShX5Rn0J0tvvlRBbAIwSxCQ0jWmY
MUzP75rjoJ8ZrQGG3iusEqvSBJAwa85xstanY9Usdu+RIHaAIw5Sisp22+361++/3x9gyX8Vmf/z
/W4UmWUDM8vWpfFkXfyNdxyJYCwOtMGjtc84fu3e92IZ+QfK6EC5o2cER5wsjuZajVS8235TrETI
hALA6u/hosFcetXIaeLpVi6p8Vb8li7B4Oj6NarXHIsK55PRQ/2izinwpHWD0XuF5l6+R+qSVZuY
Mv+F9e7dcHcSB2M4HQcp2tRHMlUuAKMyRzCDGxnj3pcHWDqvBl1HlShKajqtR6g2618r+ycU/per
gYpwmRBNRfsPt0jtDJbIKJBPLGE0MaPn+ne4LzfG1rxTFu5r/gymCLOWt2WLINwhfFbP6geHadYr
fTlu6Yovgkdm2D69jEXxK/kkMJ106u9v5Bc5HELHj/P/v+V/IEQy3GRX72txMORVSRhjD46qMHHi
Ve+q5tTimst7jRZgVlsPFgkJ8TQgSU89vvjSz7cqjq4fvtH3103INx6psfdS1NIhvCe2UnWlOYAb
IH1HtKpmDJOxYtOj2cYX86dX/qt3jkASSyW63jZJ5mB5/8sRC76eppURpeAh5WVdkQvGCqUHV+RD
UBc4+loFNjtetQ4uB9xfMzj4DC1yqXaw8x9KVL0cjEz3p+81yf1v37W/v9d0wf76XkNtJwHjpXBf
1O9pg6gHIxO9CkkuiK9iFJGe6nLVlnNTuteYbeUAQXEJqF285EbVzO70MaQJ+wOp8Uun7N9f62a3
qyWRcw1l9dCXDLr8iwm9l1CCHFm6GJlbc3IDYucRmVpLU6bTY9j+YDWxpjvynytjCtsChylrun5j
lAgthuu6FuaHZhic5jOOCHujOUsb2dTLk51RIdCSLg0yOzMkU5qxbmSPGY75S0qzba9eZb9edwZs
Qp8uQ4CkEi1WTLb7mFkPIRW1nl41QyfMb3jIEtBJ8MbKvR2Tk0kIKupMEZBHGP1STGSc7blBJlcY
1Uo2w6Vdj699b26Ei6ktr7x3gfaNliRd8CTelULdZgzYXOVlHNpHKRifbVVcw47F2l0XFnE9cPhd
HTaBQUM0tebmAJ05Idp0BHKpdpvaGBybyWcbqdu8116DvISMDBbE7VaWQYIPcey5QtK2i+YdZCxw
fUejE6GiLn/6/o1FSvj9fbgN8wk81deqYRQHnw4wsUoRI7DAeEEApaa/0czl6j4su19t2G2ymLaT
5G4UdLsRhwuEd7/7XsKDhROOoWD6aiVng7glKb9MzWZBVwEvkUXTPmJvs0HOMbTVOELXwXtYMY19
8snpsiaLHXMXDXgaUxkvsRaVnU/BDrCsSGOV9hkzWLNaTW7LgiZmyZkVWeUubCdsJzK7eDtNjjUI
z2nt7yLAumlMYompMLa6yjoQZIMA5A8eOQjfsOfzu3awZ2K8GibzDFLOxmNL5ygaL0P8lCEY0JlT
9xpzmV+leHPZ/Qwsr26HeN2Ea10FHGInvRzdRoQf1XClawO8XqMRZ5NOli/9kjxO7Fpxb8FOfzOL
EwVSKB4amts5sCgsxw9202zlHuk4ehUTHfzSTl6sQAZvojtSO650U/5EzrOOBIBBV1qCBvYJU0lf
iWVpc3Wd9BtLsmH4nam6BPLplE4ap8+AvEc/3ckeq21fU6aJTTdSTDNXR2swC4b+EBi/fOEubHRl
KvkMqBgGqTxqO6r9Gv3mQE2SWczE3dGp4vFZw59sGMJRNAMJa7GOyQrwIRwgA3rUpsQLeuS+lC6b
oScunJe14e/hAJbEJeRZkoxyBqPWUGOE4LV5oGQuiB/RcirtiGESTDztwKbEtK2krsAxF2AgKvtF
kDQ0K+i7JNFVDnsamv0mTXRSduKFyZDZCAJaPpdcvXeTYDFkeyuO1nYePHh1vIrTo1slTp18pNCT
wpCgLtNbttl2Mg7y7iIdrJjsNdHWQD1IdEmTXUqwg+qwmpJxZbqCUnVvkfDZkyqGeEhXHy3/Q0WO
QWbrNJI23nTiUjtEEx00LBcZqO0mTkQMZtxxcSJ9wcPjEZTi6vPQPgFoIiX1jVfKEHd0X4Nmj8Zz
NK5+DtsznoPp8O7VlkaPS6sIDFpwtNkq0npX2Be0rY1NBh5nbVl5a7pDlxIv8RQxz8iKo4QcSs/f
Ff0trsp5pY8Q4h5ktVqISFuYeHIn/3vfP/X6VeO++f6ui54MJjB6OUV+RKLdKxIAanAo2ZGoJwsJ
5lt0b4LSoauthTWNg4Z5Dk182Zmw0BAwt52Xb82IlXMsXlVNvgunUZ+F7D/cRrbKNbPcuY4BprrQ
kJvrbCl14T+UVAQafSIzP7aDuzcA74+Mw1dVegnUTylAxFgmG91em83GnwSBwcovZIcO3MBRHlSa
jWLH5/iAsKEygUu/oU+3dUetXoQKfYyhbUPam5uyXqLEnnqsq6JiMa1apxr0B3Z9HoYO5q7rKNh3
/T5b+sFrJzlel6xLuzrp9sqGZss5vfkckKGE4khDr8QYhlS63Q8Iiw1WaCl9iCQTU9c0qlZXif8+
DZYKtBt6DAMUnGIXhbTDfAziqAAY8KfqS8TLnvF2tCUdSfGshncuJ/s401iMSDGu67WUoMYnp6Gs
7JM2qBefWMc2CPeCvKpQbTaAtJb1SMcNTXCvT1fYOCrZE47ZeQFhIrMxzddEi3d7rhPNfkca8c5U
73rSzSedapjLLDepExjeLy1RCEFaDTgQgUHZfbf2jNZBbb1gtts3ykJl+K+mgyPcX2LAmhzdpzZ5
LFibKizW7Bwz0T8wbwmpc/uYM6ZNQDOKpMHAlTG+hVqPip3yGdl84x1qxA21qC892qoOuF4AAiGS
Cv7r+EGyCBhOnk0JqzaDcN+Pz9QitPi2Yxo4qvw7xFc0Yj5xiURrPT44c4GqTlAcmgx9jDK5XHho
YocmflRMQTike5aGtwEZmvWLbrkCKCX9JGFsA0yNOEFCyIIXg5i8sss2WWnvkukvdqX7muCRGmeP
XnJU6+ONAVmrb/qzgQls6voZsYdfq1wEhb8ZrYMt1ztvDLdSEi6Grtp4NXRST2OqKO9iWUJHmq9l
RdqppK5kpeEM6lkgbTFH+K8B3z8kXtqgcRyextGYla+mj5e+LBwAPBiolrJLSzUZZwGC9EjEe3Ma
ydKekgxU/UqGaqieZeQHeyGXhI5UbeBzvjfHowuCuRJzUdPLTTBUvgwMgchznoSoKb4ZxFgReo5k
DPYhk1dL/93jnGrxbIVRulGa+5oUpNSj9QUZQyvPvWG+m7QO6pW86xhfY0mmZ0DzDhmyi6rb91f9
i7SBtwFSsBcfKjphPangGlsbEnI4LZEJGAB071G7dDH5JgS/liwuBnz/XdiQiYlmo/c+vfEqNTiL
zrzXA13juJ+wgUdNI0S9gfPssRFb2iyE98B1uu/r7k3py7k9nFGrTMKJjLHCWBO8iDavYp7csLS3
275m9W2YZiALAiaxaMEkTcFClklDYFw2dMMSzpUFEr3e3pnSug6Jycy3iAFkfU0wp2uQ8DNnBOGz
5A7zhLSadm4S4Evmyn24IuKZ2kXGqfIKvy15I4vXZWf87THf5iSS83CyXi2KdTg6mcQzvyyD3/62
MQ7dXXtVXgg41UkH/NSe9OfwDAyEL2S0swqt1hzggqcuTbR05eJYYrX48Gyy4GbWjq7TeG/zh9ul
oW+Ubl3Jv4vQYaAQmfWm5NuWGI/saTalA+luxMkbkP3aKLU7ax0Xx1Eg3eSPRR3ifu9F9knaglrg
F3O1qA9pbe+z3v7JnvoVB8v6n9Jf3BzW5Dzw7awoxMGEw1dwKI3GbQebNNS2rr3No9+J9UHj9PtK
90sjKlEEhmlgjdYN7eZTbaXxDHRrxsGY+vbdpolehB8vZIM8AfTvbMTTo+7CLvKoNdgjkRwU+knT
ayz8iMz9l0ZaqVm1AEJDtFkhU53WuAwHtsXhoid3bUtmodlvVPVXzXk/YORgjI+6dwFchgJ435Av
Ntla+VdZ0E9V2ZCYcrmPI7VG6352jTf74TdPrabbQ9bfv/mmFWWrricldmuewnOpLQ2GVI7y0hLR
fqfYM/NRoW/z2tLYS+aBN9PfXeTVc6gccLNXjFbNZK0xkeYZA7J8ZvhWrNtPopeUYR3oNEZWwQu7
UhAdGBnz27a0Z+6r5Iff8BVmk9aGpiiqIlNH6NPT9NcRusgbzR5k3cAIoC4ziSRRVOu0w6NqXhvn
rnkZsC+71++v3NQivLlw/3zoTSOj0bLC9BNhHMaWnEieBYsMNqa+8cP3n/PF6eufz7l5KIXZaoMw
tfhoa9ee5hnxQQwhMUzg1Lc+v/8s84vuzD8fdvM0BG4nimowtAMOpjJBUVI9iJBjZ/SYjW+Dh7aN
qC0SKnZWMOxqNKPWMBLeNiJs1CmN0Key2udUMwnSWirIEMOEitEuAhXQUmg8iPZJoGIMOc8wAqul
/l5VOpz97RxlvuOPm46kXAD3Lid6mz02bvUFHXOGXkznNIXyke/1MHWEB/AEdf7eZGi5aSKPEmwY
yd/HhXysKawtTIDx+OKbm8RqlhJNbB0PDCLHHiNsp5zLqQwL3H3+kvqCoJJmjap6H6khVRI0mhId
QNm8VYSXCbb07y/zV205QdfAprFh6/QwpmfrrwcW4yROWX2MjxNytRutBWroKifFkTNwlH/2+dbz
2Cc4OUrKaVKuiGlrbqC9Z6iJzZ2f/PCQmV8sA8jIhFCNKZfSuKUqMSEray/oqhO9zNFbeflunIIW
nKRwqGI4b9jFclQZEM3TGrPQSkXtt5Dx44UOc3cdyLSEHmoZ4yd9SiLE/8wgluVraq2x8hqowGTi
2Bw8CqQDaITBfVroOIF2RusiWOjIrqWFP3AYQcftTIasRwnnAPxxiUPNBp6OXztop8NsFbmACNjv
5tkHrgqOgKw2NGVYpj19PegbDdGLtGMrDZghe1tOQ9/fO+2rVwRmhm2owPFt27xpjJk2p3d75Er5
G0SLgCfW1oE4jn3yUKIYcPJz+gHgEMruvFmZR/Ve34hlu6UgHj+RJ+2D+/LdZmMGDfBBHw2Rxfr7
L/hnb7xdmFRFNWVDMNDXjRvkmjaATZWNvjoRPNZYJDIhA0Vjv/TQm7cUI8taR+PhoAtv+Zdq6XF3
/GWHAteeG9AXEUYxw0KAP5exS0qL8E6+Rz8quftIcap2M9kP7WwZkSSEMtlcN/zOcd1IW9pzsD9W
hMlTiKT90rIdWljTh7cOEeE0dfByfv9jv1qENdWY0By6SiLkzW9l+bWQXdjJvlNWbkTCJbKD+G1i
Iv8fPsfWLYVNBsOjdvM5rE290CQ+B3PQdHppDzyWdnf6/lO+XBf4HQo9OGHJxp///691QY8YTA1t
Fu1DtXhVqLS0SF4GhrWhBTxl0ek4vGzWiAHjlh/gTdKL3aRYKmh32dWbhgakSX5oUKvTA33zPBmy
MG1h0IZVKI/+XayaUoETIeL0QdLmJgCOHK4RHCrYvnfZ8ySDZw6IjvqV40tibWi4GPkZV50KH4Oo
3pY8q2mCRbEKzg9ryQ+X7ItK0ZAtoeuaxT9tRf3326kD1NBcoIIz662coXhCqRts1XBl1Ns6vLJL
NulPT8NXHVGDfrQhTHmqUv80z/+6T4rcS1Ir9cGUkTFMrGyXAUHpO6J4k7OnHIGWV5hPTfZps8nZ
U67CSMduoJ1SjvDctzkGYqkLN25yCsTb4POi5khsN0SRd7+kew4g31+lL2YMhm7psmIw/rCFfbOt
p15jEfCZRntaO9Nz5KKtklsSmJe1Bc7B3VTJ4ftPnF6Ivx8ahSfFMGhAaqZmMiG7qY4SWRHZqCkc
He1Lk45LtrROVlc9Ajrxf/koUxEmL7uObv7mCbCiIHI9rNn7vFmxj2YRgXQXOM7c+u9/058vffuj
WGkUXRi8Cbp58yYYnFKJXeNH1d47pz5TPMjGI4kkqPRRSAYPipEBKP/h3t0ucZS0XD+qW1kW06Zz
s/QkoSQTkFKk++mxClPQiisApij9/9eXcfoczWSgqbFr3A7mtDAUJP2S040KgNVURoVq0gqloe7J
ww+/6T8V+/SjDEaTrNr8m2ZMRe9fL1CtWl0dV0Z2TmbErB4eEH/O6I/vwtX3t0y9rWv+fJBhybIl
49ax/syY/vogF/J5H8m5d1TYdIdSWWU5VHsvdRLb/W0Q8JZlny3yG+z5ZWtuIomwm4GwbWQHwSUW
B6K/UtTYqkfcQf1ixfDCGwIQmp/u8m2Vf/s9b97QVg2G0JL1YE8MG5uwJtBxbFFdwPkDgfP9RfmP
+oEP46JT7E1vjM6A5N+r39i1X8RlFO31iU154YYTjEr4G4h5wTpN2g9hpkp/Qj7tdQU4uh8etT+Y
3X9fJFUl/FxH/qBQB6s3L1KGisWOhDucxzttpt29mLM3R5ltNh6nymBFX8SJd8/B5nn/epzPHx8/
TuEK9OvypzgV7XZr40KYmuDJYJLJxvYnFe6vp6Meq8GssYvvE6S2LFRAj/R4bSTvWfU2bfMe4aWo
owLUSe657d6k5pNOKpObqjuowYnj2JRF0ZHmBGghZiOOvDcVjG55yMsLe4KkqktFNv7MtqL0MJHl
QdNPiRT/+zv6zw+5uaCi78NEklXsRYewnemfLuhGItujlU963gs6CtVmyOBwBKe4/v6z1dsd+M9F
ZP21NVkAZL29iKbtaeNIhvQ+7Y++J88D+Q3ozdJD+Rqi5YHUqVLJmKblTGL/SWFgevQQZIhpM8V4
ngj2xWg4Mm5Qt/n8P3w5C3eAbgtusbhtDWhq1+G6z4fz09MLbbXZHY/Zgz1fLbvF8SjP5usfSrg/
j+6/jzYNCKh6OkWioIt0s7L5ai7gJnkhGVQ8FdpCAYNTKKcJqDVCPOghnFCmYaek114R33Adtac8
wcheXbLuFDdjjfd0O4BUwUHlH9HvLmJzZzODGKCJgO/5obL97yugyUC1BdFBpmqrtz0vuUxSQItN
vFeqE5u0bm0oJL+/Cea02d9cE066QlDW6rZMLNO/640hpDaPBwNsFngNzkg2uoaWWQrUXgNBrWme
usA6hz1C7KrfCN/eyghQgBR05ZRJGeBqhJ1m8gIZF8beD7YAFaPeoYiIy+sEmh8I2zCvlZKtXQuH
YnJCzx5Cy04bgM9wrA4DEwM61R0W6SpGPyDd56hgVP3aRlte5ymPI2DEUsjmFqvFIsQEMlkWKpMT
GrSnVjIXnYH2jYNF3cqfElSOSD/lw2RGGue5582GX7EdwngbmcCDkAAcNBWESKpr7Fr5Tyvof8ur
SdOjWRqAG86ht0+Z3red1JQUBdCYC84B4eHPw3TXuj+EASmaPd2d27un814jmtGmpfJmbRkLut8q
yXkEpj9GpBiKwaXvo3FFE5mmQMOUnQCKxCWbdcR15f/2CfYxEPRm2bHo6Sj2w2QZmXug6CcbcMH0
3GIVYGz7kHnePlfEOtRANrSfrU/PUcXpRl5JBeXXlhj2TVR07WNqzIjCeJZpsNlxtg+Y0OUFg4yk
/JgChTSJ2102217qsYpZkkaQCUnSloe69qi5B614HbBNkasW09+OAHtbdrFhHjMr5ScF82gp2QuV
492g0SuM0ZbIxaYIA6fRcL9imrePPjAk9FOKR+c2sAJcapC4y3LOIzrw6lonFFaA2HHwjAOkJx4h
407Y8Ycozp0J1h4SjiVxFMqT9GBknLpTLmF7lybmSnjU5mg+iTivMHFb5PDW2Gj43klDGnAJlwrU
9gikjdNfihKWo/9Bi1dDlC+lulpFXLApZsacAnY0rFXBKcVWE+NXjSV3ndj9HfIiS4crg9WkgvPE
cGD6j22yZtTxqtTzqe+UxssAN7NONEldX9wCgiWDEDHBgLP3thZkYFnzCkRj7AVOCf075U1khDrl
qlsHUJ3ED9H4M/DNxQVHHKjNycOAvcDF9K9fYh0bqfA2EaM9LX4u/O5SxemU1mLwiUTxFT25x65j
adK5LPWDDrKtGrVDQaBTd5b918DaJv79GGzTbN9h/fJWtvfeqYcMCzzjcffO2Nby0fNPvXs32ndc
8ZnavTWoH0LcWQkmkJj3ZAR5Mj2jqkYqVHPqbPPsp5cafXzyPgX0BKcpy6jhDGtVb7+0yHrwymEx
wbyHbPmHWc0TZEOoiRnTVORWBe0btc5S7w86EUBS+ArMOe6Punj7E69kXKX2WLzFvBJxW/GXJI4E
mwNyeWAN814bHdIOuC4pLjGc0kUNAw91gPUcFb88pkOl+xaFz9K4C3rEeo8txBLdxEZFtlaaz+A8
IJvoyOWo37Vy22uQWB/G8VEakM945lpS6xfcdxtSpe6rdKty5xJ/W9WXKW5K4C8DtOd48XBu9H7T
Fb/p+HFgQyGefPjikyqngbpQQM42CwZnp7ooGO3iDjMkyCyEj1qoRHA3DRZPg1qu1A8cR5cUF2Js
Tgz9eCMnGzkM1mlIdEESPkUAsvkeqKQnNx8ss2cP3ceQrSpgDgkuGf9Jrh5Ay1GAWf0KHXrCLKtE
6RSb5D/Deg/keZETMJhvo+DJxy3hswYbKH0U6nlkYMB+l1PCFCKdYFHaSF68d1O86nY9V7RypSnF
PB+uFWt9Xy1a606hz6qVzbqywPEE3IQ/MiI1qE8Ct8a0hBVGuyUZ3jFspt1IOLs2X8QxLuxxQIFr
crFCp2XWWcN2sAOLraBamfSiJo9SG+JqAF6D9Lvl3SgpBHhx24SNZusnzMiHq9StXVNZkk2AfVdZ
dBWYRVSwhRrO1HoK0MKgS0euqI8FcCqvF46R5zh5LGa1v+0Y+IvS44zl2EaorqY7BikKOFVw8vkk
j6Dtwal/gQDaKvdNnzDzNzDcsbLaG/LIEumpzF8SZT3EcAaOxvAqe59tfagxPnIgADg0uKw51rZt
jy1Mh3FYmsErnINWYYBFaIZHp98vN4XyROJM8z7ZtVV1v8yJg3KMHvdnqzO4ZHSA5T306j9Wz8SK
dpltL7yQ9IC0cHI8aGn1bNb+Js77ozFephvCskKjFfMRgiM9X/em5gRqtsRhLreMjBkj8E7WHg9f
zZgKXLmKtqVWjwpgJyUgP5y4XZazQZ9QLGe1fugFprfhOOrpQ6IThDWF7xpw6qF3JUJbtXHD4vqe
IKDQn+MWjYT0yUC64PkUVvu79ya6WrYNAIklrzojs5G4QaOcZfajCyVPBpJSjd6SQoUwqSg8ev2p
8kl3g2k0fcuQVvV0qkgZgG9k+aAMxcGuQM0Xx479sEuQCUGYIzwgVD/V9LNiDBI1Tt3CQyfQafLL
hUdOHpaKR/4aTQFZJXxJl4nkSD0VOm7yGerpppS2MWNTAIy7FqKBNdn88BuwU/WJiRH5rsTzWGsk
+nQJxy/FBaiojnOpQLCGxjBIzZkfpevBQmcSHkMmMZWposo9pZyGlcpaNUW36zwi7CLp3I4q3FNG
3cSVMFRusX+EobKe9BEg3SGUhK/ofedk0cwzEwkkPqrY3DJqQLDgQlNofWa5jhuVTPbVuaVWcKXP
01tgKfpKyZNZeQrhI5a1uujoXqk+wiWBTeFqGFdbKR2DcTY5w6J6Ax3FFhlgUYUXID/15X09N4sH
ryOW4CInFwsYgtK3s3waxza493kupQLTt9HMdfyawvuMGe9GzXPQ32tEr+CE8cez4b2x1w8ZGUXG
qzDuR/K6eL7k8tHory1jCtFh7joMgSNHZxnLr6ze+zSCIpSdIHtSAywA/yPcDYrMiF2jDK8muo5B
4xVr7iurYk/zT7gRQNSrM6kunMHIDhFQkJbTW1GbT0pSAaoa5nKCWI/ItZROkK7CdLQ/Cuk5a1R2
VrGCahV37BZ4BzjLWuqqip+syUDVbQ0T3qRPjDhLsj3mK5OF11DOvnsnmdFGlp6tVef7c3mg0q65
+8hmYyDUq95aqdQBuPftigtUD8tMOcfI2JryobO85xKLCgrX/VDfD5ZEBLfLoLhYSvpjEOHs79pl
iwijZP32cZfXqrKlwJ8QtGu9l5kZ2uQxyMSYtDNlfKztT0O5SNox7UGSjcMu7YuNh3Ur1z/18TIK
ZA3RU2cRBoMRZuL9eB3e0Fml4xjCKeEVFw8hNBZu9vZ+UmlQsbuFuTS8j3Qqid5MsknGdYwRK0WW
n2/JSFsKBuwWhUFXfHoVvMfphM7ZTKwtJZ+nqDd0paXcQZ2jOO2EQBzSR7qM/NkuVNDs8lKmZBVP
2vHJOHoXD0/ecJY9dIrurhyiRc8x1xu2FBZNJS+kZLrr86JDPYqGMMcqxF7uWZ99cK71Qwyo2CQg
rheMWbH66/lDAWOo3wGoeE6tq1Ihk+S/HevHsush/69DJ+KXuJi3YnZUxHYjyhAZDkIeh5vMi7du
Yj24aFHw3aT2vkCMqYT1Mq2Tz6SCbMEXVfGthdgUNNxtasgrTQiFMmV3j9lmyCsywtBghCZ5xeRw
sg5rvnSoG/VNd2Hz5DVEODg06lsQA8Chhtaa3STlp9Osts/dQMJRgRQskq62zmMOd7QAHlHjw6sk
ZbHyDN+xUNym7ZOWuQsh6vsstR1LKWYKSCPBW5GFv62aV+/V1M05h0mUdzGcn+hcsIOoEmpprDO6
Ji399ljyvRNz3Rb31abMjol2tNx1yJmaYoIZs7jqw3Nc7BGEm/VDQJVS0u3yvX6h6EiVDHfW4mX0
B8zdguOfjXPr6mHL0oJrRb48REcSRpwQvkJP3mOYW1ucBss+Y7RJjwWZo6ci0Rry95CUQ0lFjmm4
910t1obPDccRU4wkc5rrotw05UYbN306zkXEeRcHp8QWIYEo82X2OLiDSHdt415Xy+VYxQexNZD3
qU8t1prMNFdyRYgvspFSTdEPDY4JatFCTjaSh1vb0pP+SEdk1g+bGF2H0uVHv1Kpeb3wYmj3sVvt
YU7OvcBbtE01a2GQeX4O+No6ivqp1TKicInOSNBMWyhcRLvNOVZQ9ywbwE6ViJ3ejBfhk0wiaFnB
+7dqp8bV1ugo54XHXIHgUNIY5I9qEREQH4wbXSovFgtQr6fYHFs0jO8lZtWaqyKba0hEjJRYTVv7
LjVbnG0ydlAFc3Md/aERIioEjoEGqLGIp1Ox9YcGvlnw9G07a9xrjeKSLgMvspjBDOEM2ax4EgYu
vMugU+10jHBEIrfaMoFLmALy1juiR6WI5OMSkU4BpUDaZjlstXTkTNk7VdjvMkXbBpZ0qBrCt0dt
J2sfLuAHKVZWrWZxSn3s+ze/+VUaqCV06qNm0qACWaavOj6DtcON1FlQZ1DWFRgEatAvxamp+YLu
Rm52VPM+1KzBPdvGMZKffUQWKMWC2F4W5ofWv7KFIdJGcotJTL8G8rHXiqUfk/nCy/ipycldGXef
mj0eCQvxgM3jzW0AdjUoSp8tf8Voh06kBUtOoFIP7I82aRcFM/jRfJH4q/DvJ2F7aszfic66az6k
xrFOf8XZc0mVLl3dFGiwex3h2nnRHXugjRJaZztMGe7qmLdGkpBDCuMWuOSxzvyVa5KToqSrXGkx
N2GpC0zOQzgZm25qBArpgvltG8KJGWPtzIV3RhVCA9KOxJWcJnbintAgBB8yax4/hdHIIhWRk+A0
CyjvMxz5UV0s/B48RFNTsj2SkQyuxgR9Fn8kaP9Uco/C8JqWk3l4l8SXKDtIyltLheYZxrJtXAZT
/cbLrM2ASytzZ414ctt+ZSHtbH5Nw11MrzYlvE0AQfcrg3ZFX4xQBFM8ToCOCDm2ZAG+KAuopvGm
AdpQkJYtSUuVwlged5pk8cYjKbQU1IDtMoNjYyeCdMN63qGcsaWrJ5BjJu+i24IoI6KI14awm/jV
ejJOxsF+hEgL/T1foPoaabGozzmucXYk4pbBbYRL8z4auY1L1Xd88asXNjWNPe9fvIdyU+8zWlEv
1ZAiZvxUwYPzUOrDRqhPEe9rpmSoD09W+dunR0AXyaWX0yr5kmTRzRjvNI5UBftvFXHM8xwTTmBW
PvbuOvU8rH/avK9cnFQ6GNZj2R/qnli/p6on86rTn5HplqC2ayyLQv3QUG0omJkrFTkBwfABZ32v
58mo3oi+WORVdZn6PXZP7GDNb8Btwo8C9cPp35yEq/IvnWOzS3EhGgGTzHRi2V5a4EoEjiSYOr3/
6FbwrM3PweAfbEcppuuRz/RcNBr+65A+RRJdIU5PNcLlLL3KnBRcM98PcrgN3jVe2oQM4gi8TQAp
KqpYGmsTKqSNGJuSsvqssqfQ5cgP9s/KiWlgLc1V1O/guLxgLrg+dMh6cSy9a23eF8mpRk7a8/AU
2cuoPUr2VaNxVZ9dSAJJ9zSg/SgRNSPBpvZnkX0X7rvrPlYMkiGJRLSTnrLsefrT7nHoPnQav+VP
Ejb1q8YsGdhokBD+aKq40bJU5FukvZYbR1p1fnWQS/v+rrUhm+ZQXXB4ZEdGIgxU7fG9ZdVW+gsh
vRyzM8DC/ZL3cYMHrTN+6Bf/x3s2TTv5OmjHkdhMWsx/+8UiUHK/FVm41wkHDZZJbL+7ZFW3vbbJ
6aoTrTY3m4OspDAqi2VNmJsOMOP7pvXU1bztejKdFLIlNNQ04mZGZuSu0dENxZGLcn8yaljzWsFm
81Nq7RdDZX6sLmxdB+zHgPfmg1C/u0qllzTga8pIzDC8GRwg8y3TecZwHuJQ442W9vc/76sG8l+f
qt1IJps8IC5ZTeI9Z2y6MWk1J3eIofmPeZdffZClEN6g0UCe5rD/3kudFKtcy7t4X4P0Cg45rpBw
GVSH1P9h1PMf8cz01Pz9STcXMmnJOit1JTt7n9USZM5env+ijzVPd95hXGGZDmYXqucf5idfDFP5
ZcyybZkBCpOU6R37a4Yo512uFqUa7qeQXgiltWIuiPih3W2QZPPGaGqdETGX2TUT5HRFrujkdKuD
4/c39IuR+nSFVdTwTNQnhcK/3yOnJEr0WguIGYKJwxT3mq+r4DigLqfFa22s6odf/tWdRf5m2qZt
I1q6fUu9oQtyjrc8uOlpEi4O5aTVm8Z4xKF//+PErehuureolBkfMVpTxO1Fzkw79A1hkKHEnmos
J3GC3ASOsC+QZ9MUXglXm/wUDr7/j7Pz2m0d27LoFxFgDq8SlbPl/ELYPjZzzvz6HnSj+x7rCBa6
cS9QBZyqokSRe++11pxj+qCyYsrhmC7JGF2TDzPmzZz7GEfSgyOlKWMMK2ovnrcfKx+o1KNCh4+u
gNrOvZkmDWDlvhK0q7wQI5CqbgGTwdWA5RpTEaYcC4jsVrzRKZLPNTLsBWElRbOBnCHY1j1JFWyR
a5EsYwVHcSV9hbk+O/9+T6794LKIzgbVGxK4f4bXvaGnneTJ6X07PQS2N28mT8wibOfWz3xlJZRF
g1jLcUiu/CN4dOvSqTlce1stO1H5JjL55rT9learEJW72DuXxnEI31rCSOHuiMrCwRcxlvDxumoW
lKkgUqRF3L6lEAACS17iGwEuMyxVpZjDot9XPif2EZZFNVc9mmQFBMeRQung4Yq6oyPSMcXjTLTm
MuIEw7rI3Q9UEYfSZ2KQv1RAB/QWhW+Sp/aqkvNTKPc9TESXROpciiFiincsbIpSbQo67ZWQLtl7
PR3ACjDW0QcuRvXRCdW5pr0YnXXC2bTkBIT3Ir8z4AsMD4Gs7ZowXlsEnEeA1BOnuTFpGxfCiw1H
Fk28+qxiiqxcSgyDImMgbA3huFAK2qoCDD5aRM0VyMeURvuNp+fKVO/H5S7WZaPSy8Rs1HgrQspn
/NEAVaAPRivliV/UN+Z0D4eMmJQb++q1/W4UWzAfRy6g8l1/rlNRKMVQ3TV/KxkPzJwZGdP5BVkM
CqE8Q07kkFH5a4Jaf//C124v6St41i151Ddf7A5hMlhGKSjfCk5wizRsvLN533i7mzKxK+siB4ZR
c2Dqlow88OcX9PNM0nuFhRjpiDhMey41pGx5EFRuyV/la7/iKOrjgIJslPv581o1BY2oeGgz8576
a0ZYIYfrMieTwoACuTDBFjUzeMK6MmMXGE14WI20fhFjcypPWI39asLAFCjv/+NuGxyeVFRyBA9d
bEZa3FVh3nAPNMuaMtQZ+XR1u6ghAeMwbNXV75e7dss5qsFSsURu/aUmW0nVQCRd7PuW+4QHkPIb
rSXNHoLH3y907WgqIzRWVAWMxHhyvrjhPtW3lvT6HukUueqqPmEDsuJRCqTSdsRO3LSzCrU3cTOT
WJ79fvlr35PUY1nSuLWGJY1L9V9njUYRELTRt9lWJfxALBML6JeojYRbSuTxGb1cjP6+0MXvF0uZ
XtVqg6anXgBzR5HWjfk7M8Wwpeq1vQXB+D7k/nO98SHmxor87+KLuWoXFWoeu+QXz0gFN6iui4Gi
PGCoqBOSlIOxNeyaHohGGLa6B7oUgp0wsXnGkbQjNEeZa+TXC/JeZ1jEUa+gM2u6W6Gmbx89uvVe
SesZg4sb6+jVG/XXB7+4UUGelmQfK+EoP+ZMxwHezFhLAUHtODzEt85c6pWKjS3iPzfqYtkOVcdN
asap2zFbAkH6qadUNUDzgEFbmOHSqf2lXnk8nM1dP8u6ZE/0yb5oY9vHsNEGn12cjb8oBoGpL/QM
XIBWvaj0hw00Lxqpm44U7NhGa70ilxkkLG6OWHhQaYobkXcKwcgPrNVu8iDp5b4crP3IDnXdW+fq
qzdWljlPo00adfc/H3XZFHLTteJgi1aMVj9vGSVR81gLb3J9jG6cL6++1hSc/3u1C4WSF9aipHti
gL5/wTTFAFbJ2dFvcbdBspoKRkN3fJFC4+vCcQh4gyb0j6Cc8y3SKwu5tMzWiEj757eV/DaWC1P3
tz4xb6QVUvnVhBp2ayHopx6227Zp6YKC2ROzecPRoJZJmTlaTPks+vV7oXpPzU+YpwXiGjpsbAbK
nObJzORgbjBc9Ap8VKgN9PyWgOzqhq6yHCmijjpI0S829DDGDuOIDvSjesrYHo1EojzkACTdhc4r
wMwOE0i3+H0lvPZ4/H3Ri3W48lOg6r4Tb9HWUQXg/ehYEFHOxbwLtf6a0ZT5/Yr6v3utZlr8NCxS
qOXYAH7+RnET9Mj5tXCL8gvJT2CcgAdrtMxMYlOlFB1WM2qYeFJDXqU0XCpMpyk31ACgBZ1QTTbA
u/ubhN05O2Jpx6H8IDDzQYxfMeY3RvRttaBJy9y4pkeM0qIlDLDIPjU87iaTW8I2iNbESkoXuWwX
OijNJsAC1T6IzLqB+KFNIqsjXJbtlyUOwDMeObsmAFM7aKh+fRL998QDnfOWamAR1eCgNMsoiW78
OPI/ADFJHO8VZSGFIect9eLnEWUIjqqURPvRxOKRJJYr3UPsVyTlWvNQjZlUCqfx3vifyBPtVtUO
kpSvCK9ZJ/CjvaVZ4lTuaQsK+haCcYP5y5Apssgu6MxyEbl3ev7oDw8Gt0BqFql06mVhLxcOowVG
3i4Z4ODJUx3Q6zjdE7+KikRIXTgRITplrcabvzdGo3MYnUaplsqcMQ6FPyEiLdlFJWge2+Axa+aM
FAEkBvLbWOIWvjtKGRh0ZlNr3PulaoMyEaOH7H9AP9xbOtSo4TPJfOC8KeNnyCr6S9uJ0zKbW36y
6VODTE0AjEBMxolmOu5n1J3jPz2IT6orzBFJgZdkySODDy2KrwfTGKy/An05COVFJuakgvWwdMBY
mSoxejmeJ2z3p5FkZRWntj+oNKbjva76CMoIvryTgmCKWykePtr6w3RJL2jWLqwDgzM+exThzg26
VLQJkvwgiW8U0iYPI4aSmRG8JZxuBopnTpY+OrmRymPoywTU6KiGbBdCoq2yIJmNgoRAio9RvdRr
ayF3rT1qqAQU7BH/sSBZjrcu4jbqmEZjxSD0ZVGLvCrBhrC5SdUl65TtOqdFItBn6/mda8eaSmSZ
1iZd6lqB8EvLPLNE0qjQfmXMKOl01GXw/XyXNbiuOFrSkywbY9cjn6ExQ69eDA8FPF8pkCgHYRYU
1YeQRFOR6f9EcNVtlcuclsnhVtx9o8EfDkJCOR7G6BZGoFFTz2TjTwtpoIqCbZMpW5NFxh30WUCj
dhQYeVm7HFsBwAlG1VMrkQ9AvEuQvNVMRJVGX1bQj1LLf3ZHFLnZgUbpd5E8vDOvXL60ibtLzZEF
BEGArjkIZbiL8HqCZpxgA5MlhHGJYgW1qQenBAkfWqmKwiIxcw5ALpLXCBsu0CGZ1MRgnVHHNdKr
gtoSCtJKZyJC41Zg+tHo8brIcgdcAGIpOFWqsDbktSWv+Xu3XgssXSz0gAF0guOaaWGwuXdfcOSI
hH2wpIrwVkRbzhJh4ySjyi8k+uoJ880XHDF5tXE67PGNR9eWnj2h2jPF/FLrt0Y4aaIwS43q+Puy
fKX/hgFL1s2xfz3+5WKpyRQ9tTgnpltpkD+Lsl6qREU63EnyA49KctJo+sjeXqD3L7VlYTtheY8N
qVQefv8g/+5IGhAvZeyFwQ5ATf1ze0gKwwlaxY3OhU/618ThPUCtNBl27kHNbiywV/ZcLoZP0Byt
+6b2vVf9VQhIRd1bPgiUs/JRM/GZaHctjCrSfckxnuj74eX37/aPB5D13OLYqbKsK5ZJl/PnlwOp
Ycaqogyn5qhZc87o6H4nujFHusDgY54cAALowocO3yeaVTOrW8Znwa6fvE/LP6Jqw2dzoxS60u7l
I8lon/H1aDIe0J8fSctdT6PPGZ5l+H3qH3MNLF5gwj81duCHUd4WE25/1s/EZxOt2pwy4veb8m2T
+Vm0jF17lJ0m4mgKsouzuORoAXy2ApEXlchJqZEJ0veiPcQQe4LiBooC4YgBhKktARpRae9KxCn9
ovvT8I/IW2nrM098yrv7WJ+2WKipH+duPY3kdRU+acWHOzzFIFPTL2Cf8qLdYpc6MqWKk3nezntz
zeZm+QuU10nw/vt3+5bkX3437qooirKKJPxyA3czPJ9WnURbJ5p9i1SnOTERBckgrCSTmkpbXKId
IB/l9wuPb8lv1708ZEWORn61TBesXKOiZbNhXIBOPy9uvUK3rjT++V+vEDHVZt/mTry33LtxL4e1
g3t0Nwa1lTW5iDR5BTcn+hcdN1kyWjH3rGPKw9Y3sa01SNoARv/+5a+0c0Z3pmiMjfzRH3exljWG
LEVelPf3m8re7ebl5H5RTRbRZDvbr8/L0+ZWN+Pfpth4PbomNMZoOn4f4/66B2GlNY5DnNp9OHne
5ZP71d1KnSz2+/WSi/3+3a4tjzq25vHkLJu6NP7535eiO+K7YOv3cbwIKekw/Gi2b8zi4qTDBrg1
VrtiMWOYxgXB6xoSLZuL67koGsGdl+aesZoeiWdjDPKcjjzmrl7zIIPCwqI8L4tlNqwiFa7eo18f
Qu3cB48WjWoD6laI7Fv1jn047+NpB6OnP5vVKYTOlXFsC4TkgbncaPvikH2zjXit3gBFM3aDRdqI
yqXvIs3UwCjcMtmXZbwaZx8i44VO6malaB4KZmlE8HIKifETWTNASrt6TIOhkAjHSkgWFyctfhtN
xlHFQOoUl6+qoRxVQ1sE771G8iEaT2mwIDrBTFJVGE6IP7oAa6nxEHWqHXdPIMWIlf1UyOIy4GsM
VPrZIC58eFvo+EbJtZGFdlvsGhRUnDv8niUvdZ/9RAD/b87TsLPdbgcjbZtIREJ44rQvuteQQ3tB
IetUaGih8t+ysirXnmsoPjxloo5JW79oJylyaviJjDTBl04tv486COs2ik4VwnYOxm3zlkXaQ94A
u6Vg0jQoV4EINOxrKJFM5aREefeUYmIZPArOS5e/6Oo6QQ9QNqwTCAYzUGy+my2JQdyOdcHYtiZc
ZOCkOmq8vUx/YJIQUCXw9bqbTcgrlShPxn++3sXSpVnkJSRWCD4amfTKMN/FeO3lMxyjeMaC5i5C
uaxPo9D+/RW+etRC4s6I0eLW0kb/+Q5X2Ozdqq8w3xDWR2i1S5dw1IjHxLvHzhdYWgsWnWl0NsnY
kD4SpuZHsb21av3bA2PNgr3BTEpUWZov9t20M7MwDIxo26QTK5o6BU2tVwgJpG12j75JtQfBuL+1
X1y76X9f9WJBkfzUyAW1c+6Gs4FMfBu/OY/BmdePoEZ17n64N4DzV3yVfE1VUxToBso4Fvp5t93Y
qwU1Z76qyie5vUNkNL4/HuHEgBcKAaBnsGx0SI8LEe/F4N7nKrUUY84SlwwnfmKdp723CCi0fn8O
rp4GDZWBoDourqpxcSsCCljdDK2Q/KlXJ3gqhEMqHSp90TYrRIJhb+uMFWhW9O1OvR+GU5LO69Ej
dST1oDKeFZRgCB9tAdeGhT721snwX0PquKfRJefpEJkZX5wMvaQmP6FQScmuSDMgniAtqbm2fbzE
O19zDxUawtDtfr8r0ng0uTy6gO0wcFUzEVcuETpZk1dxWrgO5PxlgEgecLu1HGvqCkIweb87Id4g
7wUAis2Kt+e2r3s8hf/zCQxZ1SGh0E1SL9aFLvIlQczoUFUw7EmJTozXKKxWZURNp+0ynCejQktH
PW0kCCxjHFThjZt/beVlMqGMiiKZd/OiUHBlwZOKykANwRLYEO4yEwTpaBYngR2TwuL/c9Phb4Bj
oBTAE3lxPS+MDKicTbgXW9MOaOi0Qr8MMYkkYEMloqazaBn7j4YnbtuwfYzrfpvA9euaiqCQ040n
4PsQc/kDAC4Fx8Vslf7XxYuh9ySwwFPU9xnOJKHxn1opnA8k15jfTEvEe6Q1+LQ4EGxiLcqUvWFi
GsegQw/LrMpjUcB8Ucxl4BYvpaM8VV5zkuGhkoS1zdAGftViv/LQdOiaRupiOMcCMeHUOm5CsvjV
VflSxjjDTiAwMlZUlJmo4dpcXCXK49hTQS/LBhgVwLEEa50gqaWMItcZcxAp2EkE+jM+NfVji0dQ
Ux9EL0P5hTGx7pplOZwG706FsCKsZFxv0LkEf0cO0klqSWZlX2xqTBea+KBzUEgVbB6a7QjJZ6EM
9yYZ725UzcXV6BhLR+dXiqGqsuZpUaz7vFgjCoTslFvOGaJzSIdFQQed9uixRwJW0XR8CISfSjSj
l9GTFDh2XtjRn+KeRgijCqLQ2dKnBLA5vran00gcPYmaejJvCNJtFWkVE4bnNvp0VK61pbOBdLzM
E3HpTMrMYUWN8ucbj8S1V3IsEplOyhp4kot6BsqkmQdjV8C7b7b88FPjLtSXweMUfwAmZmKCqunv
l7z2BlqsQ6xCkmRCxPm5bZAG1taB60dbzrmMTGgw0/3QkgV5asCPb1zsap04khN0XnVFRXn082oc
/8y6T3zvPDz7Xx0pThwLiZqLbAK+9wSiIM+NbtzT72Hgz7eM+T0SAqR5nO/Vy9NdMkiBM4ikKg9M
QZ2ZaU4l2K3u1H3Dphi+6q8hhqYDeuvgnD7ogY3lM3oP3ssx31sn7uqk0Jk8lupUeWBIi5o5wZNy
dA+EoSgv8p16a7r5fS66/MDMik0qknFIf3lg6RzSBjGGRWeE1xPjCXeBv1AnyExmwqkkoMkWJ8If
EnnaG2eWbxv4PxemFWUSXgnDSbt4+pSwDMtKz5UTzeA3hIXxTm9BMtGFtw1O6luffsOYN2oT6DdG
oGyE/KA+ZAeyKwC4FqBuOVisX7w7snlRtmXvcFxRET/1S02ZeDv3HCxbGHHSpDzUfAU/R1UwseuN
kXEK+L8/ajrPlzW2WiRJRnb281FDiEagK6T1cztlxDtrX0NWBIKrzLP0EOxSdW6IN3aXf18lrsjG
QgFG4cq1f17RagE5JDVQFjLJGAhwxA47vFNHyVsbtzD72o2Lfbf8/iqQC6w9Ysugdl8X1QMoHkzB
MbqnT/DNWOUSO8MXAUFBySERvI7nOwU7Dqqqgq53n1HGjQcbl+wC4ZS0rc2ERA6BQvvOVGELsAhE
isPF2NFQG3rJQ1FNHU3GMsMshLb3R4TaOjUZm3SprRMHLTnCJu9DDRUW2PWoOraDthTokZA4OFa/
ufTW9jvTXw6w+LLCRTmvzOQSz3QYzQmqWPVwARtDWeH6wAj9+xp3Zdn58ctcArgoN3Ol75Rkj3y1
8nnFs3bDNE0zThJFMtwaAZukb9g+nqgY7taNy+v88Jfv1agi0jlpmahBLt6rKogco9Uk9ywuiBFu
bGfVIYfexvYZhNFreCCf7EmfaTfqr1tXHf/8ryfErMveacgm3Yoivjcq+DqGPfN6+xzz7wGau6vQ
EqIjxLIljqXQXxfydU12IygFeyoPHMKJhv3kIU3fCmmnbjOCjwv/lpLpygT+5zWVn9cso0DuhFZx
7sQTI6H8DWPc2XnBhcpZAIfrU7Qbjr//iuq/FR2oK3pDAIh4x03zotvGgFKvRb/uqUkWkgLX4lzL
60D7jBryWhWSlhQbQw0TlYxVT7Q5W1npWupttCaVOq94x5i+CUc/msvJvZg/x+ai0OaNcoqShVK/
Z9IyL3elRENhIr5HC82YDbAR67CaDS+6OMXvn97CSH2rBC+fzL+/08WTWcPlYO/MhhNzJq+ZYKXw
jjGzwkNwTPyRS1y8PA92GazEr2YFf6ab8BIHtoNbL1kMTKCIxMGJPLWyx5ck2+BuGabk6H2QZlI6
dru5iQ8CY8Yv++9HtuCZgIIS2ad+/vJ61uVd1/fD2EYnJWLlAtEggm/jPVTkdYq2mT1K5keMwygf
TZV85lWP5e2ol3MpYtmzna8imatf/ITkgqjMtoxnc3gt8nv5K2oW/BuDMq0OeGmNZbDSJthhgSeO
0a4ZQylzr4tzkqCd5gBcVLLD4NjJSzhJ+dyh0z15wceeEGAbrXsVOSqEKB1LCO37ufVZGJvAPznC
rhsOUbT0hXUgU/rdSwvjzp85pa0eOglE9qO5SenVKzC3P4Rwj4RYz5asTD7U+3NGuuSdH+9aY6IE
djSeqpETdAs3vYWvG3/7f240+gxmJfRgVfliA1XqKEwlQI7bzFzJ/WzcX3T11Jknep/Ek1tgvFNo
RX4Mu8Yn8RVkuk8yqCdNfn/xxutcfg51nJIh1ZNpb148o6HilDS5UYAyh6d7xLaKPpKY3VE29/uV
UENfuRajGUZXIx+LhtHPhyvsrEDsUtna02agZCDbR4n8FQNoPIKPlpsvJGIyHdZTA3yD8lGoxqJz
3tr0WGfHlrc/xW8SYQkM9HdGBT6o9QbEtTA3zGGhOCgBqm3LqM9ZZBreDeHcGxs9+6Olh4oDViJi
x0YU47N4EmiganNTXRNTJOijmMkbQIODircSc18HCwkIwM7kWa5pn3GKDq3VCF5wyU0FM0Qg23T8
q4umJB4MOzWgZWm41N5GzpEPZ0tqifVKWKgWffSgcGiQkq8EIEBj2iEzabCiZDMCM9MpxcDQ8xgL
ysJQnwNNmTc+8n328aB7pR9fV7sW+7RPB5yutkg2FoLcPAAsUL9WTb4gooJglWHiYP7zMac2t9RY
47nq8gH5+0e7LGGIHyamCSwb5y5PzKd9f9DFdBUHHwmCjKx8lGD0+PDaEIWlMHB4p4UN6ATihEhX
oRRWlH7W3H6abj1MF/ui0HiRWyWlvy3ER1/eMSlwoD90yDgK/YSnxUHUYRIJApnlxnN868oXu2M7
tL7SVJlyamziHSKeHzIdpso6IwpqppC2+HLjguN/8J+fQDJZJ7BVMGu+OGukRd/osjcKQHnIfSbq
NCiK/jMa5TbaKUPIUtxb4s4PXijGjVti7e8l4LfLXyxVgZ5ngQXYd69IXwxxtnj9Gh0cNEgnT+1s
J9ngtPHadUqWC+nf4aLt1rmwytSdU92X1teIJEdwAjnDMM9ZTI4gX0Mojrg8qPJimqRhRchlRMQX
+3wDTaehXz5LxeLGmY3Z1rU7qVhA4QgJHAvlnyuQRGoICeqOs0/kSYrPvAbwsZBwewF7W/bJEzic
fphZGjyBo+Msq3fzWKNm01dawx4ww6cYEhtcn8nra9sDXe+2sTthWrsr03k025eoOqug+Yf6KS/2
EqB73z1IOXA04iokGkn7WH0hrtHX5wfcUbZDRzJO3QfJCg+EyAG2kNcFw5Ae6afAC53JzM2p2iWB
yKMpiJgw39TRMlVOpXiQ+rMl20a4pffr9ecgv08JCfF3YIFbb0d4BYVHCv2/sDXQv4TQ0s9BMfxs
jJleCOQWDaHM8TI2N3RuJ0Zx30QPrrCv5EnPv04cTL1uYU5V22QgWoq8LFuRJuIrRDbgUDGEDT7X
i4Q6Bc5NQyjejJgQq96E4rpVNrq2tzB2dI+BncMNibW9ZwCC0A9CdSbKSpQ3CQSQQrwL4nbS+380
8z4WFmkLHCpHED+LElK5+m1er3zuu16u9e7cupuChMueXWNluvtATnDQvw9yxl7Nu26si3iv+V9G
+Ad6uUImBEtR/GDk8NC6Y2eRzuHtE9PkjmrEs67IFm30jaFvMnnh8hWlQ5POxIyzySK18M1sFXEl
A1Ih+7N5VyMUoBtkOVm2T6InIBlyCcnrIfTeBHeXOGe5eg7KieDsQ28TRDMVlJo6IUNs8tBqq8CY
kn9WOyfVmbSKLQqco9Y9GGl3FVc7FURddhSGFYeYfq0FwJTm5FJo1qytN6pso+xqtA0BSyYKTnUb
ZJuMT+b3MwnHfq99KPGnFC6F/lDRyA5gk5m49wWlQe31nmenhESIVntPqM+I+wGSnuTQcqH8bbpu
KabLNjhE4SMHyp5VnTgx6O5CZKNfUWbK2xAutHaFdpD8nghrcXQ0zTW8JyJvVCwN1mro7CIh29nO
ooU03GPhydtFHt/HxsHrZhINFp8jbwmHbMBAu2viPeEniOaz+FApd75+MoxHwWfML74LQwb47xk+
X9dhFbM9iS81M9y5BzkwnLfNQxS8AjcKrENYbn1z74oPJYbgur9rgiPRFlkPfNBOidMqQVCsHDTK
GFlmxg1zkHVrFblYEJMAQn+vZNLJcO00mtiNna3MN4OQgAnNGgmEQ3JAaecdynQe/UnMFa+ck23l
BuH+ZhHNsxowf3BeCTGhNDtJmjnaqOVYgXgnwX5DL8yZ4BS0hSel3HA+UDb0Axpn4Sv3wf0gnqOj
vvaaKZqT9iEQFkhCaDC6tvNa/TEAeNCBfhClCVtvbayMYgo8PjOnrd3Py63l7P3+qUvImF9kvBK5
eHaCOTAigH3WTMkhaj0CI4IZl7ZjYJMLfCFZRd5aynmnVJLtaFlPEqg9Jvjwql7d2OquldXotv5n
gf6ORvir2m3DsvcN10LZl2p75xQ4B9SRXvHkyhA8kI86X5wzwgIIUz22RtZKtwMvqcEh+f2DfJt1
/tn0cAJj31RBZV5ODxIzMHuIj/2JDDyWRAg+0j0RMsgvycQjMoocFRT8WHTnzcYlayye9fKxPUfD
OjyTklxsxJ448Bsb2NWz2P9+KEyuP7cvsYs0sQ1NYx9Ua488W/SF3lz132NiB+PnwX///SZckXXR
qPzP9b6nbH/9Go4Iw8hUw/4UrBqJHvYUCUG/T3kADpqDNGGmcHSHB2dsoCA85/m6vtHcufqmYVqi
QqF/Ll36aNU+tgroaOnWqheYz/3ywQEJhkplhDbeIslfbXuA+h8bLXTs+buftzcL4zaiZAZnGH+a
LNlkYSXwHBsBlwahyIO21ppQAW5G8HG64Dge3FLS/7dn6fK50/EU8XXBpzO9+vkZyiGgSBDS4QQe
kvyftRo+eeYKSbVwMEWQMRi2uqUALKu4T9THjpSLJ1dck0LWc3TBZ9UsoG4l2p/g6C7B/ozoIKoj
fH2SesiewnZliJPiEDzXe+PQeXeaNUE3KPRniaS4Qn+MQSTfZR6Ujpk+nOA4huAJNVtKXwl/Ww7G
rkvoJOoL4z0jcy7eJWziJsX0vABLyUI3lx8ol5RzmpIvskuhH7X3jXLQskWbYOiceI949/UP9M1B
MmnIszNsxgR/wPu5pd0zB5tZJxdX56O/YjAAyrBw7611eZ9sSjt4q8JzRuz1Xp9kySy+p8BI3Y1Z
rMwPoEWQeSMYVordVmcHPcRHYc2KhUAc4AQtOPD0iQaFa94/w24r9oAlygOcFLzZfBteJjT76ZwY
s9lMmlbWnj7Hmnow6lbqJtLtVOcwO8GBzLjgkNWHjvTKvXZv/CHWqN+4iOaXgOn84BCEH16/CLVd
shDVrQVsf9wpmQfazjvZaW58gk8WErAycVGUdyeyV9U7mrf0oLxPtz0GwVFxl/zS4Ip/f5uvqLBo
kv71aI2ry19vc6ALgtILVX+SzsO8Rv0YzrLwZXi39okC0GemtoBqbB3w5GcobQJcXq0NiMBlHMnq
9zh+C2nKCUZier1S66PffJbJkkhvLZhYL+Ut6MOVzsSoqaUhCOwWBd7FWb0UPUEQiQbdds5DFe9k
4xFznYV3satnv9+Za+scrQ8Vsr+uEFxhXLx0TsGAunKVaEujnkkdK40RhZgGNg48bM855YymePsd
5RNHuYupXvczHp2jEvFTU4X9/nG+ez8XawALEENKMhuIJTIvfqgobRrRoNbbAkucGi6kJUwJYytC
l7+QMrH+mUgGRM+0xZp0u/Qtj+56z5hnQGDRi0H3crOTAarE9m0wP3QiiBQFTKq26h5VvEqv4/dP
fGXXZrnSQHTg25KQGvx8sjoxLwkKxR/Wo1sHhNutU+EhcW/2zK49En9f56IQLlIvHyClRltffy6U
fA9GdxSYj94eeGyuYt2lGbHvfY5itJtWvWfn1RxOKryCyYiV7usZtqF5Kc8Zr42B3pqebQjQJLeR
5Y/DRaCIU8QcMODk2QAKuPAstNTtWmT/ydJgNqaQAsFMBWcRLlIm5OM4h8HvvPWbtTWQapyGOLhF
464lWBfkWMw0FLFfr50c9Wz58xHx1rikNsbWmpMM/h8PUG2RbBUg26K3z+dNGdnEbo2PlcLCY2EZ
gItN+kMQxztR3RsQruiopCqnMvE1EI4o22zBY5YJsTVPbB9y2Pg1VOsBc35fGU90Gs+t6kCbhXmc
bkfMKNIH2SgmwTAaVgPCDLmZkWQeMmtXQG5EM7esAOmXmNsCx5tnNLzGVo7kn8ZmVO+4wAGix1rG
5GltG+Fu7HpkIg14bRtBC9IhR6a8RaUp7sEK0YmnPMjWvu8vanawKPwkb3OrjvdAXGPRngn6o3ef
DAlDs8SmE9lzS40kP4vyg8Wmlj4qUTOzWN7JO1ohBmzhMpNGKXhfy5w2b61Uy5CtoJFE5nLuXWWV
TznH8EiiOo+mvVDf//7AG1d6QDzutMkt3lEZ4/TPJ7708sQBdyDsfbr334kqSrKLaeMSJ3gynaNi
7GIT+YizG4ZjiJ9pEF5jyH5pNunFF0uc6ynri8RAz4b4G7QbstGYtzT61hTvNfoK8dPQ/RGowjBP
+PJSqchSedRKcE47xXqBhSyF92VeA3Bbib0BYOOPmQRTwl1yIMzWQQvPtc+jPXNQ41voLhaq8hY3
65o82Vz/QpWm9feCudXANMSHfthA7pMxhtlDvFbTZdXdenevsPgxVGq0mPElogO+bHhXTqFqIeUa
wVXjKQX7OPEfVJDDXgbRJO1ijvcCQAi5eiUgPPOoVjhTQ+xE3xh05dQcdor2RWjW+GZAS0Qmu0jj
L5WWjWOSOxcCakvwqInw4yJVt52eIqdbAGcN1JDgq2DCqUmiESMDKcY1iF+QLSXjjumxOBt1t1w5
5mxQpl8EYc9LQ6TZAygzpTqqXHqJ1RzF0pg2geVk4kufAgaWjLmHf6rQOnglOZzof9RFm85GAkor
GmuvLsauOh7CcSFoaTxo4ZfnPiRQbQX3LRnzCFDe1CZsz+SLQS0b0Rw319jak9tkpYvxjF9cigG2
Bn8iyg4u4xtA2NNNQ/enxQ9L4JrfOiedCQLSZxNbtmj1UwRIikfHsHkc/YmdOmZpc8Qh1MFiAtPT
JpUi+rRVuKCS3ZENixu13YSu/Ny3wyN0hgnt9a7NpmV1yvNsAqZxkSvqk5dUN94lSftn+8C8r0ga
hAZUGbQ5L16mVg66RIzkdB8JIXDTWQaK9pwuzVd3b539R27apLLxXLwKH8o2EMn0PetOZAuJN0cw
NQnV9tj63r0hHh2CtjeKOxNTf4KnMprw9o/VWzExX8uvxBlPyVnDEj/B9SHjzlmEsL/fANGS1EGy
fA7BlNQycYXBQpEnTLGY26VQn/H3E8RGLnZsD9ZikG3fmlqQK+g258vUmvUpvkCbxEujmQ/gX6Xx
2ROUpbRxVtreJGxhUjxFZ/htwpQeAQ24+GSulLvy2Vkl79YOsPauer/L3gOU7jtXnxKpXk786RMz
/MmL/kc8AKtb5Z9Ohq1vSu0ZqsDsJv4aAf8iWyLzql+YGxLV3Hx1dE3UfJVo5UxR3FXvEimj8hy4
ykQCmc3wA87Z0Vg7Ykv9HyxrcxEkoV3SuTWyh9S4DwiVG6tqnn6R/Y/wczd4aSBnZPEMN0ZPRO/v
yykUsX963D+fAfVizCAZGTVg2qX76sN5dd8iDu2g8GQy6Kc5QX4NENqJQmA43nlwudH4f7oqPaAa
jkePwFKrPyz4vJjqozxrDk47a4JtvTY+VIDveDRpBdoB2Y33/KDRH3GHChUhjnbojt5rfJaX+pNA
BvEZ+tuLntrdy8jiAOqn2rTxkk8Qwe2p+VDOWBjOyjNPjrFlACRUU2/FW8oY6E07JNtq6+9BtG7N
U/0F1rJJpsa9w3Y9hYqmHMzXLML5NH6rV/OLj/xfnJ3XctzY0mafCBHw5hamvCWLrm4QpFSEdwWP
p58F/REzLUohzsyRuo9aEglTwN6Z+bn0R9pQmNn+Jr/cT9VB9Ya1ZQuv3UX0sInapIVNf9Y+o2DL
T9EqWMnO6BBBaxMmsASnWmV2vBM3919/TbDs+rPsEYKxZTih6WWSgxOS9RNbUumUvw4n6dF8yj71
p+iz3hi70hWXzYK59FaxsQtdDD/CizrD/cKx2ymQuV/zEzPE6nBfY8O+9slWA1Jf90tlG3l493q4
64+edUxpCBaqY9mjs6Xc3NYvI4vlPnrnruBr2Kw5wcVs9SVuhlf53J+rF5HOCfl89mkh1/3M3o3X
fC0cldfkQSWZMXMaItAfhl23vq9FT5JXdU5+2BJL2OWwgPu/psONL8nEGNFOT6KnO9pK2cpeddAW
w264+MtXXFntwY3sBxZMN17AqGIFuV4wE0Sfh1Jj2KaPw0uyKZ6IL4BhtTfiRWUs8gWZ8NLFR5P7
1p6J1+1F9PP2NG07zoT8GHf+Z/S0hbXo97k74H/kDJf2MPzUdvpzsIpW4jsWoaVtLKadxSkQyLrA
atIuT806Ocgb4TFdz2vZ9Drzw23ZSS/mZnC7Hffp2d/UD4jQFlyXviF0nNta2R+BF9kWPwp7m9hc
RLygy3ysHPwlNuU6fLOK+Zl/xt/RCbbarjv2T0dxH2zLE3JA8VkiaMfgQJQgdtmsRn2RvgUraAf2
5IpO9tzs5lFjtZxWH6Ez7JJt9qA+q+/3U205CprTt2wzPrfvyOAW4nL2cpMW068vKJaTvZA9f1nw
PfwNlLVzt83JHjQxecLbERd43+bFBe/oNI91thu2Q+awdk54LierOfF8IEt2hZSWXekHzxz3pHou
POMY7yqs4rHYLzfEv4co8iChOtlL8jKcjHX+Gq6fA7dxYUatFe5n7YXreDcs7i4eO8tmFzyIm8Se
T5Vseodt3+2fPvCrJ9+sdvDuPyiu6shetsJG0U7dfEFH5/AwM3Vtz7QF1gvTDX8tHNLHbFPv8Wu7
GA/BGf7qsr8F5/tL7Uyv0zo8Zk/ZFWLw1jxpH9kqfvT52PCH7V6Cc70Pj93CImTJJYDV7FdYt2eq
3XxULt1cE+KS7hRPaY49JuaedoUAC1WuzS+hzaq39oo+O/5xP0Xb5EFbUfW9gNKQIr/QT+apuFW3
PMRMglPF/Lr3xlvFq4yM/aO4Sbayqq6CBGcXloWyasCxDOiuxcx+j5ApFU5azz8HPK1/anv5yNiB
ZuCD32pxpmBp7KmZyYvANdwZPsiq7xp7+JjIDOVEnyxPPMbvfmuXh+iabxkAZsy3H8tttTMtLDsd
/xXQteGzHBYyFM93vuPETer3AqCNJ3Hd2AALGPLZGMH/lA7pdnwtQld/Hd7zAwYpz8mlv9C3ih89
FOjCQcVDm8WAP96XBw6HqHn6VF+lB/ERXXb+qWj8NzKCpXoaNvLr/YASBpsN+D0lmwOmrYcS/SAc
ZYOxMYWiLf8QLRt74hKXFWw4WtvC7T/E+NOBX2fhWUExABkb3TfJ66+h5cgQNBNbufk47Q4OJuLs
CoQLMvIJ2IRxL151D9IzhYVnYG+ou/1JPAJ0dlQYzRKGQIA/sODM2LTlQNLs8eo9EIHEHJ54xF52
W9kNqcgYasX0pPgT4Kdrs+OawHO2+JL8zAvWW7IR5t9kLF+9VCcZHI99SFxzztKzvE0e2aWqx+F9
+ozf9Z28ng7TAed86w5byKaytionZS9AMXoRSxe/KSypyVbHt938KWf40WOQt8Raxue1wRSi4Xuz
/1NM46lg6ztIWNQqJ8Gb04B3FpuCiPWwLaw1x3/J1t2SdR/cMhfYam34xqIj54646Fl+PjHt53OI
lwL7NBDHZ/ge8pTxjvE64r36jkM2d2hB1VavA/pWm08L5QTvirKJX2BehKf4WHqgPkvpJdmTE7Ay
X/TVuMUrRwVmnFnD8SrYGR/Ni/nGawFksuJVaq+kQjDsfBqc/EHS50/1/l5z4xDvPUgP9c60W4hB
94d6nT+Wx8zLvGnVbMW1vpYRZjjmJbqZF/2E2/0m2ZjryrWc+lY9qT3vQ30rrnVlCw/BDsNowhF4
b4li5xVJsHS3gXus0Z0rssLF4Vmkor7x1NdP5lvzoZ7wkxMMNiL44DiJ7LO1cpYMzMPdiHEErLRf
z8qo4tNp8/TwLMfb4GdFxgUsUBatz1Gyu7uNhM8dILt0KEns9tF8uVd2ei33NZkGF+lTfwzW9RyY
YGdv2mdHdWwzPP/1YVQXhS6GFRop8SlZEw+Cx78db+4vKu7UBsMim6eg+dBZCLYTIxEVzN4BbKWd
aF+DHRg0j8CztuH/osiWNtOz9jxyHqFLLhHz2YEWhudutnggo9eB45JI85S1/jBLD1/8npmCafdw
0gOHUL/ADY7ZS76fPvWj7p6UbbfN1jrY7q9DE3Kjr4dxn4VucpkwjibGhOJQcXlwwxzU0zXwgSTA
BbfDK1R3jdcHdgRVR+vcRfw2vaZedJOHNaGOCQoz6tIbRxdwxyCU7xMUD6P8pyJjMXAgD9Gm9yD+
3IjE9X2SYp2mtcXS8ZEvXtNX5W38aD8Ye8Ktzl4AsZ+YvwSlay7yvbno9umySbzP+218rB/Vj2mf
X/uj8gxAz2jeVhUHJ47AB0Gzsx/EUVR8KJwQhf9juWdJWeG7oeCu8dZi/O0IvESxo18h+wX3xfRD
ey1pSR7rrfWo741X/9xv601+GhbidtzG6+YUPaiIP16LT20XnLuVuVtqh2KZCjaSCxbKn75n4MnN
XRUcv3BhF8S4SrDYRgtEinwW/JwfE5gJx3iP1SOVcLxWfsCYiCoslu27Zec/aNappk2CDtCrVETT
z4yNEGrW7BKJRnsJTathKUlwTrHxT6ky506nBQ3rSpxS8YEBQIkSNiZHyBMfvukm/uDWzb2EQsgu
kcDIm+Uv48g2ikUjZqy6lSfmXH5AZHqwKIfQKVi65H4zjFfwm18qFZgovsZjwfkIaYZ9dPBNazP3
rr/NcjkX5BhwTQxl9pL6wq8TfdJEcXb/5Sgs1B5DMcSRD/f2xFxrnoX9+9J/XdrXw2kExgJh4QCF
Ce7vc6nQvwe55MfipfLc/UJxj8R42kvD8d52zpPzuDm75+d/H/LP4TlXiOOuBgXbFFEifrnCLh2S
ULvXEPLguE3hugNKmMPLJFQHpTSuc59wP6BTn0quhJZiRHh5q4nX1p2jhPRewdOIofa/z+oP4PDL
SX2ZFOsKw1F0qdmuZstDgTeOS4bkjAxLad+a538fTJ7v6p93/X/fAusLcBhEGTxKqRgu29c9oZaX
JHDs5YmxQWF7G2e1Etyf5yr+5hL/9lnjAIvoBt47j/tXRURYtVrSZyqJeo90RKTLI3H2r9NrSkPS
MGAYuP0OoXli7kwPVegW87yCRZxEEsyDHF74+KbE32Apf7sXKiJABEiIgZAGf3kCq6pQxEomE26+
8zGKuDrftANNtJWumvv0gL/v4V6WSyEr3EZGHYZTCG8FARJQNDUn15ODlRwKHp5YNx6NPl1aVvjY
hLL77w/tF3j95UPTRJioijGf6R/4Eh6H+K6ad4OUrX2RkmTkGcW6hFmR7Vth1Q9LsVsynlVaVysX
kbXwv3VNmR+LP84ARTy6Yh1W7FejuaFupFAz78BOePcw9a7CT5z2HAi4TUa0WL23kv8L5qQxL3//
OuyXcVvpV10WtEl+IPZKHp707pp0gxcaT72q2pUVb9J6Ws96fIPITgTdxPIV6WbYCRJbEc2z3DMp
0U8FiIUZ8uBNsaNRNoJikAUwrRJoPAPEs4C/plc4CjRXsyKMigI6FSAJEQrUN2Ty3vQ2WbYF0RQh
yVzqItOfOj3eVCqhCsZPse/XrXjT4meVFNGZPwpdcHY3nA3UkLEU+TVWmIHFeAmcfX9wdJofFnXK
LMwB/RI6NfHcMH21/LNqS9vCeyqsro0M71hhDoRtfl2cO6r5fz9Wf1l48D6dtdhMNNHefpljdbNS
TraibJb9zuy+cdPhbxFCYVuqxjfrzt+WXg03IFYAEcoCsvTfV3s/C4YeRCQ94EhB7t3yno7OFCyl
ZMfIIkdtLSR7XELbNiFnaOMD33Yzp8f4KQSbzvxOEvOn4paNAPRvNpaXGOaKX3YCqYstiRlhevCT
Day7HpDSbHhWhDUMa8bgRr2MuyUcYiujSqUB4dwU+YpDQkV/F2nZlhyQb3bEXzf869MuoZ/BD15n
H/4qLGm7PglTvSp2k0bSHvlhYGSp2GwmyVN05ie9sY582YsnhQSVQKSfmFJS/8iYrA8KhM8hbhf9
WhrDS0jnOHYld/lHVUnYW7/iD3bSSM0r9OlSSdNGMepLOenbgvJ2jL9zpPkD/Zxvr8rGzpKP+M78
srIKulVnpJGlTEWw/7wG4QZiyhSccZr89zOszg/p7/dMRoUjk9CuiWhxvspWZbnyBz/AXw2pNuZp
oSeU5PCO/coaHkAzCSEy1fToI0iYWfG1RWugSwRak+/RMP80SEtnkkeqF0UfNWMaba1gT4KiS2CM
np7L7kjAyRzPm1t7vomcsPbebxgET4LqgflhL/8L4pGYGs1QIGQdSoifJry4f1/pn74OLLsKodOa
goZRJY/y9zcoaNREbTO8PgUeS0a2A1hIQNuDYZXiv8nKDN0oyrKcrjMRXycOfo/BI7/JIj3J4MJM
B7+1FPlzX5BxmEEoCg9ORYXzpZwQelm5a7WJuWX5STqab0GGEYH2ow9cJXHxEEoFMyZt8e978Sf9
CQkIwiuMeqjnTJhfv9+LSYsThYQ7/4AZeN6+zi9pb4RH7A6NESh3U1lvhAHQ868M4XkKbv8+/J/c
bA5vybKKUZhuQMT4QsJog9Cy4gnPdZ9SoMoahxVUrpTlDL4FZHTN6WNE14L5DuIeJTWag5C7Ms4e
LySJEij7BDY0swQx6WpMYRVZl9g3to0leypdSMdmnqM8Ccdw9e9Th5f15wuDe7qIFfRMXeSR+v3W
KXldVMTElYdEw4sqqreKudSndVQVrSNqWIqy7eT9mbyrY9xKOwOtyBMacDVj5k6ZpAu7e8ioW/BP
RSQ/lGB4GRN8mVaq8zvXTMi1Z282FUq6Wvn1j64IVFfiBpNjBPYbfzr3eXnKVuSuI5G7zM5ZIJxS
LxOhe1No/HBJbQgLnkiQyovUE7vpoAjiToO+0wbbor6yHEfJrq1xC0j9Q10NdLuM+kh3qOrgPAEE
WcXodCI50VhC7meOMFib8mZMT3Xde5ofOBPGmnoX044vk+YtNgwa6dKuay/IIVUXzSMA/fqefqaL
vHQn8ImHOfrKd5g4AJDhdyDS9vKLyQWl4jf1nyHNOiwtzNj4E0CcUzr+aCLgm9Azp5MVrdIy8epR
+hglxol3hqADLycxbCupIqVAQmbtrwPcreLyFgvEDzKC9atNnJJtLeU2BaIbKIVjGQz02g5SSNJ5
U3OdS4ShpbwIM5K/1kozAJ9iRFqNTsPwwE+erITZXlgtKECU6opnMXRBYTs2TkrF2qG5F1PyP6Hx
J0DRWAGPxGXl+19OTSKuUdPgEfjpSBAxwkCZvSqB3gI+tLJ0xFrAKaL26o1fZKcuANGpp+KbOuUv
tYP82yP7pUnuajEuhTEnJnrEukbYTwUeKdIAuZsZhxG70jh4iUiOrwR6wk4+EgmW1PJSlU+YMlnV
uII1e/rmRfqzNEUKh6Mv5iH07TTOv79HvaT2hqkK4bGRdwaRvv4jbBWzFMmpWgzKvgWeuksY/kzL
QHnHkVkjBerfp/Bn/fb7GXxZhWS91IpCnWbu9i3Nna49cdzI+FEkF8gZ/z6W9N3B5j//DyOvV0m3
bfGS3enSZrZn1bTr0AJvKiA7YIWzAJAY4hyeiM5s2Oxvhv9ZjA9WXu9KQ/Yi9YnojP+fc9KoKfFN
sbCA/3JOaTlKaRdwTtiAONRtloXw0+oXQvbZDB+aljNCzit8XESXlLv+yYgPzMbM6SlgMZZSkc1C
/i7B4G97A/FP/+ekvrQsuT6mkXBX2otiM752slXqfkr24riL7YeH1F58+O4Pwo1Xz4fRtr3S+W6u
8te35T8n8HVL1iQ4JloEeyW/n1Gb6VALsF+RG3nu22hfkZ+Z2MX42FvUAbzODID6KtVPmXHVviUJ
z7vJl/JMpTybbb8Mymz9y90YjUJhARsQUVggjCqhrPe9FDzftWVyy9n/CmMdSxuNcyxyzcV++ptH
ZC4E/jj+nN2BNyLCUe1LIdqqWjk1KY/IADIdKuKFndqAMnPPzIM1TwaROZqzzjfcF8zNIWrD+ApI
NY6M78R4f32D/nMqXzbeXpw6qZkELDDbDf5GM1GGwRrUbCt6ToXlNxf+1xtvKViAiXC/8PH4/X0N
h0JP1IajJe17DP4vwTcBRLOUI8KOlhnnHLzOCk5LqvSx07fP/z6BP4eJMu5jJIyIeCzR7n1ZHpX7
oAtyVZQHGFJDma0QgNqj1h87mYzU9GlQGckab/8+5p+GKeh1sZDCVAZOlsSO+PtFt1IuaEmgtZfM
/phseC7LzCEs9yO1D/l+XO2hKvffLMKMSP/yiCkaDYiO8SbDpC/LcK/5o8i6F1zMc3FgHPRs7ont
Pd9f+43xOG7GTfI8bvy9cRQ35c466pthPa2TVXfMVqyLK/nZgPWD8e+mPmCMCwiaXIcXf53s4Xs+
RWtrr2ya5+gUnMr3Yp1c/B/JBfXTGrTpEJysZXCCXb6OH7SNspE26tHai8fpnG5h2hyi/fASgAUN
om2uy1W+qhdEhO6kpbX3j8W6X3dPwdE6+Qf/oX7RH5STtSpW2to8VIDX/q0/T0drhSnuIdwL6wli
77L9xt7zF2Hq6wuKMSBrxBzXYH7VbeRy2WT3uMoOJmY6iiMmKxXTFJIRQeNVB0hsppfBfC+cOzGz
vkMc6OS7gemNwkpF9/5C/BwcVR8jXGwK3A6jceRgwPQgojoW+xDDVv3s77vW9X0AdNSe7t0l+G7Z
/yW4+Nd1fHneB7VImmkS0sP9NcLYGDD23L8DzaeP9Y24YP9NaIAe2Hwc/j1S6wE7/zQ6lmZstn45
DoGzq8jGZmIXAnIfpgUZdDhmGl6UeKrm8nPY1gv8s9sTKVeYCUxkh+IITJH3AMKhkhupuczChqu6
Sy664syoGYwZUEzdFrmTJ5IP1RcEiERHKz3Z6q7lSiBsBATTK3nhHjBan9yAtNuzD4flOD0Jb9nL
v19S3se/vTAwUQ3sBHCh/lVq/LeUELORkRQivzYg6D2d/UGJDon2Qf2U6jelU14zPK6sdE4fkPZJ
ki17hm3Y1d+VW5J7ApWyTgVfxx25w+96eZPD8pBJiSdWCQ6SpncfeLIDpBN3TBSsQ5Ncq0JahQWY
+f08G4OFEBymdtNMvHm3JOZuU4F3eFB10o9Rs9Ym7MiSBKS++mEa+k7ISo1U0mCPsSrsh9dKJhY7
eUixjTONbaC/SbUpYcrBLpvsEVPFsdvjoJGn2Blp3dYMXrPxvZkCu24f0uqYAxfzpfhtwfcQMkfo
f0rDKZjO8b2jq0cyQ0Zszx8pdGTWM1zZ0tO7lzReGUSQJ55hPNyBp5oSBQkWIsmiVJGt9mvr/tiy
6jGFrjZS/6kVK7XziGExIyfLPQzgzMyDzyEws70vxyuIFpW+2B2n9gSXqKkdGd7ZURsXWYPzGdxb
RsneNJH7hFf2ukT9mpbrUnBrLF1zVCj9mShy4nyrRVYktuZbjwUixjn7PG6F3ZCeaxq0oMPsJNDO
ASIaINRUc+T4KvD3C79ayOawYui1ie6Dk2j1BzOvENpT7eB65Qx6tiVRQAfLTC23x1SjktCcbOSE
7wrTVqvfw6RciPBL78W0bJuULF/wG0jphfpLg7cFuDZBcnAU79RXMfxZBOXG1IaVb+kMH88aM9q7
rLp1mj4G6ME5ZVGfVop0X/Rl7FpciTVTyYmoN/OFLIw7TaO76cV6EZrFISc0N2pc817HwCf3nypw
5miFJML+nLmIglTS1o3RMmTaPEa9l2Waw0CzFCNEizBcynwxAEJGcuxhyu40LBdnIyL2TufZ4U5W
2p48MN5rdCRDRF71cjaJNYSfJArTgo3VWQpigIqlDwkTM79GeWJaHWuvJ8tPCZ5/Ak3GXSCcEi+d
VdoIpiZA/fs+YjqeGcGPkRlXD5XdHgQsRtJr2j5NDTx+oVtJIfncbbv2Ce+WAJZT/5T1vTMfecDA
ItrMbsZzToAUIgyuHfLOFSNaVz7jxODYlo0H0mhb8X0htW8KRooYX/sFnJBxT0uWFxIip3LBODBi
HM84HWusylfsmFHBONym7JCLgMj9ITdOav1e1NthXzePZbe34Fg1Lvo+fDKFAbJZTdduoJ2dyDSJ
wlt2j9wwMJwJoS7LsZcb+SEW8Vbo3lNTuqh5g08NWTmFsBApCxW0wOVQf8hZdZq0cNVJ6las+vcu
yjx17nFTFUI2CrPk3Gkng3Hmv1fDXxjT130DMQ9TXyampql/qdPyhryiiITAAxPnOvs0gqvV37Jm
cEL/TcpZDa8EcQ9FD9Xl6d+HVufa91+H/rJlCeao31O5soi6P2HnxTI5s7D9o1o9l806Jts5+BEi
wmaOIU5LuN3Ur3ZobpjmEr3RwWtkF062dfIBdNr5L4nyHLGXqdZT7ON1u9OFj+K+kadd3RN2eQha
qM8XK6A/zZ17OO/pSC0ywKPvIk3/emGIkqg/JcnAyPn3MnAgBF3MDTHcGcOBDkiOzkH63NGt+tUF
TLEv9lXiKMPZ7L4pev9W4uPVqKsWtSBw55c7OipFUxNDImxJ8ARRSUywA22JboU03u/x+r+Wu7ht
geEgVaDo/VLuWqmUNlGeWwTMe4m0Tv2nAXocAbbhCh2qFK377JqobF+bYdqQMd0IK11e//sp+lu/
i52ihXOuqvEgf1WA9XVWNorYZgdRKBB/A0gwYy/b7HOOq9GnJwWfObVu5iXE69j0Sx4ZSX5qg8SW
9OBcTZrbRq0X1OcsCFdJJy9iaI6RxbYknucx0wQ7t+zPrDDzqOvfZ/8/hP0vL4HGZzVTHiyEYeJc
rPynGMmCrK4auS8BUPIlZ+AEMO1Kvz2HxTGKnFR4VyJhvo4Mmp6QztlooVOWIV4S1OzyotbSJYPN
uWK570rtpyrvFdyxtHpPPbHqTdy+xnJZi9kyLs9K8BzjZmydI1SuuZBA7FDtGnc0dpxaGNaVPDIl
DPbwF95a5dwzMr5XR5n86qwulv+TZVbc6OEVPDamal8M11ZM3LM1dE7V3BJlY5Vv80V0xjJoM8+6
pQPqOwgu8g8GgfNuM29CNQaWrDOKuGTc10ep14npHGSLbFLRLuQvOf34mSezRYEz+lvlvjE6w5Ux
SSh7Zjt3Qk6xju9Vwfb1kxx9Mjk9deNLCm+gUfO1EZFhwYRUUjECitGep6dxjqHX4qWWjQR9IfNv
3QIEuXyKDWaO6aaSzqJV4YeuLmLIAPMHLcvMWE2SswF8Bdw48xbKNHPOLkftOnCTKaqpkJM5enqE
zuOjIJLuwDs4T2TBItef7sCzbIsFAhclYMb9ZISEUvCt65Ff9iTMjBQxOH1uhNryBuE814sD9v6i
7upBughli+wzRHXMtBuG4NknWefYwdv3EmyoKU4DVVsQLAzoWwi+5QijbcMdg+ahjTYxA9fczJYz
3BwQiC5l7S6BpBwa107sCILAqMOQF9Jd3KPcgtnj6GyRsty6k9y5kY6SaGR5LXR3fNY0iXIVbUmN
d5DuSkm1CEbkLlAVelDhGnZXjjyOiyDe6GJV0ypN4pWGlsgnelzHhmyYXJImMXoYq6fuviSD2bur
2daM4H/er/pd2nRd5wZZcSrYsttMg0IwONZIMzH6qxyErO/fTEi7Q/JeDlD1g1PSH2XYXq3uWIIA
n1d2MpDIppdtXjY7zM8tNaSR0pDqEaIPbTHG2qKZp97kiGoGimmh3tWADXN9ktfh8p4/DumqG30M
IqqdkXuxHmxkofMS2HPaXPLuaM4xBna7+7Wi4fEDagq9c7OCig6jGZWqvg2MsxzJa79AwN3efDKr
qCE7k6ea4gNcnzJHHOTH+b2436MVs3a+oVipC7w8+vEmr+biSJlLprj9yHAwFqCGByauKeUIBwiw
bxjW85MV8Q3ZoH9VVwVuFwrTegVf3mpp8VLP0bTtDWf58Q6UiNVjqr1JCbxnXHh0SicUpyVrgETo
TxsGQBDFDjo/xjnVTQUAzmlA6uRqdNd7HTot/eJ8woN0NeA6Fn245e/N6sdK9ZeEeMqz8Es3eVkv
cRcuWxxl6ANnHxSoBE0lLeJ5vel7EKnbTGAquHsDD3IQUWnGhyFbC+IdunC21Uf0muWy6vcJdXfG
y9JhnpHyYQzSKRrJQGjNgzI/PpGyYNIIIYYPggJbx98lENyJ54ASOZ7O0pQulXDd+uzwp9mTpr8v
UJ2Xjk6iQ4FT6Mx/MImCaCd0+9krYJtd6gjiKpK3oJGWo7EQ4H8H0y0YxrWoZss8HVfq3C+WtIey
8Ki2nRun4aKDRanScjQjWRa8bkgRtW49661E/63V96KCKyBGipN4nSECi9WnUd+6Xnep6cIGS7sg
A0yI3RK7mCpBkqLWi8g0HxMBFIp+ohlblznb1pyp6flMAcXiPnMNNVrH1TcepcpfqhcNG2beegw9
4Kl9mWpLkxR1zexiJoXvonEa6QKZGEJTu6V40FA4PWawVvW8teP2c8izXafJjtj06zFdSNLlbjBt
4pEGi66KYCUwL6gsc6Hk8cvIqLf0V1UXOUGXoX2+FeQvjWnhhq34fR32F36VCoan4k5BFcaVfKlP
xko2pamKDZIPsdBJRbh2oifquVuX/asmxp4+GCSx5SvYRKEZ0G5fmeljkoObEuuuqn5WU8iSgnKw
HhsvjG5G58PI/8437i+YKJ6Cmm5xqgSmEGrzexFAmvdEEIrQ7Wlg3ezeO6r0ZiXsPxLLMr6SE8PL
UEbzNC6SRPLgahJmmh+mwKT/IIpAty6tsqnhk4/tj0oTVr65p5FtIbUG0bpM5VlIg69n0N4ygjkx
s2F3iObVletpAoOcttITp+yoIpcD3ieOAe/3RFho2Zuhh2vDP1rC9NwkDw3NogBBLuruUEAuBStw
EY4fcWyRYUuoSAe5vz2MGP6W4bIfaVwauElULporsmcbiFS74WoAEhYl8iyoEEGR4MvyrPnL2b+0
pVCEPMGnsShQkd4FdKPpQ0FXmvQ7S4RWESsbY4RpjCOV6OKhRF6fg3FpJn7SOuX6vpUFWzVZ0R8I
2nRMYjVqVXVwFndrVpI7WEw3r1TMvaR0pWXYRSuyE2gTRVWCFXNmi6B7kQkjkWlUSdyPv5fko5p2
pAOyOC+mqWERf+7Hp1a7O339Q05PEczjts+hfMugcD9mY7acoL5K2Edh7WL+7JZit6ishWIpu8Jf
ZnfBy6yPJKPJ550e+RzVMcflkdyD1yGPmMIcLCV2amFaFPmwkstLX16NWHeUGgsS7oaf07y05SLh
y7DuXxgoBMjRQaPBTMDSnsOCuZ7x0xTegLxtk6HQyJorYf4TwDe7a8b/OxzJI4xaGTPUmb/7FWjJ
YmVMhqwYKcQOIVa/DEQsz2R2qGJt6vol4P2iIB1+B+77fcjpXwgZgKEwqTi8acHG+cIDKavEH0Pm
/QfOcEY3Zsl+HxNf3hMWsKHavE9Xq4kW5LMPoN9lLX7TSP+JN4B04FyviiLZVISM/P4Kx7HYmY0/
0NHfNyJ2vLjulE9Z7iQz/o1L6De8oz+T9ABV/nu8L6u0X1mFnyd5fnkWnWl9rJe3FwQKm/gbMfqf
+JWqYAEPrKHPqXVf+eFxIWZiHwmMdYyf9AB2Vr5O3+Kof1JC5s2GPDzYLISu6/OO9J8eqEuC0IRx
kOAp4iXNO5NWnKxq5Ibo2FSaif6JcdW/G6+/3T8DCw6yVohdJ5HwywPTBazwFMLcv2kRrS6MZ11u
YPv43YDlL88Fo2aGK78gSOPrsLm712LnE+K1w76BlgqUOK4/wd1IMClwcY2/aSh17S+fGNgTOB+8
N67tK9W5SAxzJAvYZ+rRYqDg45jjGf6PmLG7QahHEuzLmqzDgHoEcnOpynYg1nD6jKNvPCaDj9lz
sDHqI5+8l+MO16NVaLcNG3VhbCcfLUYzOYqQrH3dBFEjFYZy0tL2rOe0fRKO1DTWkSfZx2NtH69X
2dl3x3aJ2nFBz4jG9Ga6D/BD9pfYXZb2k2zH9rtpe7Zkf3y0y/os2cWG6hUlouy1Bzodfh3ZPOGX
2rlcQpfp+xqxaupejtV+slO0ivDIF4uP4+JmI7Sc7NiN7EvofHCEhwfBewjdC+LW47DNHLRbB9MF
wNkw1LRN93QrtwlS13KFG92BfdIG83JYuTjMD8P58WI5J2Tjgte8CE7nNN6Sos3mEvgizExvw3ba
aqLdDlwa4e3HWVCYbFRvVktaL82RxR2vi/76gcEUHkJEUBorxsv2dAFo8iaQOOCY8i1/m68y8/hi
JKxcwYK5rJ0vPgS74ofo7K+L9cMNn0Js72AVIFqUfl3owH9121u0mezKwd2AfwceqhJuy/wj8iZO
sOBMf921YQVu43Tb0EU5vCIbjq++PDQ0Zyi0quUl2hRO9UQ+ATbK2+I2raINDrr8NeSonNMvSNN5
eCiW3At+B3HkI46Ry8C+MRPPluZ6/sbZfF8yZ/mQOA+30A04dOjygSHOsgPvdjvZId+JLczNliHX
SYiMvR4gJ8x/F5MHBx9MJ0UL+nHJvA+kcO6F/9XOUVt9zL+d8tWomUkZBDribnF0lBuXdeQhTOYJ
KfnzC2fCIQOPw3qXRe5+BPZybT+sOdpiu3K3C7ew8en6OGJDsPhAkbRld3TBs+xp94E3PkjtLicH
NNEA8DAIRPjTh/SBFXyjAooygFWBvSfM1jsDeFJhsoJJZa7I7ynmV3f6CFFD8ba5jyWjgEcShDfl
yCzGMBZWodh+bzpzJqPyvzg7r924sW5bPxEB5nDLVLlUyuGGkGSJOWc+/f7oc4DdlgUL2Pj7d7vb
alFVRa4115xjfGP0ZLNzaXFT32GUG66m7EEUXyxkbTXNcmmdKgZkbNP0MVgO25weyJTwppDWGdQ0
xBmtJzIEcUihgoQK8qJhM2o4sNWpiuPossSv6yTK2KlUtorOjK96V9YH38hdmcOIoBqgkRTbnPjc
YkpkPE2h3LlaIDkZ6QjAtStOVEeV4qP1FhACi/y4j6nxhve+Yv4T0/snIVcVi+0oui09HG3ZqIHi
B5GFE84AAY1DTLpjuJMbh7wCa4PnmxNiGnGzdcdGRmLe7AjUMQBeGu8g5E7EtWOMOs7hu9WFJN/Q
DmhwUzXGEwtDLp27oiYaEKv2Sl/gxKhN6T5sQQgtxJgSTpOKhUeYan4MGBBVOcGukvY2FBuzfIIH
bUuVDt6s84tYvh4MJ824THIgXKQaPwO8dn2EmBUpZGEqdyoc9qIOrjpt3o+QkmqRsnUUyBKE+2WY
7phmt2VB1JE4WX68BBu1hJ1WiTdDdS4z6vMqO0WRJW8adMK0DJiB0A5bImDlNXCetuZDwcd4Fvut
6Mcq9xCopIzDFQNFSJhPUp0zZNU2uDJ880Zhnpoh5MopPWfsfpVZ+iute1hJ6LLbteK1tnCeXKPK
GEhkSrKrWlY4GTqRPNV+A4ZTLhDfgE/ByNYrjdMQwzGangQiK8FNl2Pvqsf3ULsaGIGTiEUQbHw7
06T79wZsfLtPIZ0V1xEsKo31z/+z6U9wVuKiMrPjU7XjAWx2EkT8TXm+YinwIzfyCRZnMVj/v+4I
v1cPe13JPtbFjEGlfdPZx9nHl/r8Knnisb8zCX0pj89sKvdYeN3M6bETpW7jiEAgfl2/tPbp0NuB
B3bLJjSKyGE6jaik/v3KpL8P0PRzRbTBbLMUxfqX0qJu9Lhu42W6prOX9fQ4PeEJq2tl0Ep22+Xc
PRBc+mOi0Vpg/tlI/vOqXxrJU6FIxaz3xV3vVDuDbRKil82q4aj29Mpj4mufxt7Yl+5PCpTf3pu/
roxbwFBERM1/+ThmWaqVCUHakYGW21kDMUqlr+oFnu/YM2Ok61rrK5zRxFllMP0U1R3r1U2P1z3Q
1qZ2h2x2dONFuRgF6jkE71yKbhNwoJx6+tUUdPffn9G3dx81Jx8QPXfqpC+fkUks6CKnuXhRbiFr
ICCsz3Rjo0ucu0ihP4qTetMcG4AlwU0EoKM5irSiD7nsAPLbwurQuEOJiZN2A1h6csORejvWm2EC
HSJ/zCmeG357ZV7MO+S115BlQGtd0Qq/7d/V25S1+72+VPSkwVbsxPf2vR28+arUYP27LdvMEcf9
BND6Yj6Cm2E6zSkRPzA+kOrevPn3e/FdKbyyAzlQ4ATk/PTl6KJ2KttZ2xZ3jVvsntgLbd3tXeYg
9g/jKembQv+PK305tKBA6+RmCaRLAC6Rutsb38sjbSPxqD9Owg/PofHNE8FciHkYUTeqLEpraf6f
FUYTw0TqF0U9BhCIoqXwRmavpkRGgvVppoeFBktgFdv4Rs/IGOPU/ZsfXs3nRu2JB0rsKQLqspea
dCMzaS7Fpyy5a4icFxI+D/0uiYYbIawIEjB2LfLfxbhdRPKOSBiwmO+V+a4HEK2b3a6bFY9os42y
KHa83I7JMYJPVXd7K/kwwl9T9UtiLYp+cdhyMulktAcZXA8k8Pkppj6eUl8uTXsdn8gBNHZastlm
CbIryXjI6POMyq6HKCBKxNX3vmQi+C4eYpB8uqsgONPMAhnF7I1M61ebyL9vn79DaxEg/+dtlr8s
PMk4SYGUT+pR0egt49vO1LeEUXuZrE1XW0LvV4QvI4SEEDxGYOZXCBacoBPdiUCKsIdVSoVSKpA/
jJNZwlUwL1VMhbIUt3EAj4Q3NDU2sRaRDANhfkl2vfIBrM+UM0/r3jODa5n3BviBrgQH2v2wU30j
aMU0pumr75Gw6b/SyIq5IyR30oo7KEmAT6izbXjSwHXYqt4ZvfyCKkA+zg+3r/63rk9FP8kJVZQV
DqpfnbJJ3MTCnIhAz9PslCzzU0VImcwUUDTLkwlUeKJflpaqo09Ytithq6iU5EiQgipwTWrD1NCu
qvAmmhB6dtHRMhaSNCj5s8sIj0IEoKR91Jq47YVNFCDwXyd1lO/mWxkCGwqk80wSa531MMLpsQ+c
Awzi27XICw3BF4TRi7Pi0lcRA1M71zfWuCVk1OnpTMn5kzDfLfWAGQchMpq5CuaC3O6a0cQiyoY8
PzbFe86ENmohe6uNo5iEa0c/ZNF+1xb64z380lidVb0O+kqer2PBq3oPq6iR+4yMcjYoqibNz2NX
089WAqX9hy3mm8E0Y3gVzS8mP4JFvzrDyiaLEYcY+bEgE3IWr81y8eIK+t3SUISDnoI90KWFKxbs
kEt51Ys7qbg2R/wsusv48DeFU/4o15kE9J+pQNA/Kn4+xJjnpM8MyMvQMwfCu/mTM/m7hfqPn135
c+kUNbOtQolbHqyc/cY9sxu8hmpJ+eEmRyT/d9lC3rlKRU8qIk2mL6uHMCmWFmmdeJFfKoJQIKAo
DvNOiibpnbPVuGKOJrd/lQZ0STbw4eTX+DnRFY5cMpSt3lkhWBf1HgRQmP5aaBl89CDyC5ccWSvi
bGa3r53s1nCQL82V/sEBJqkAVyElaRij+OCoAAaiAUIj4XBsyqCgKQcDMFFk6w6gMd55uCjQOd4B
5A31NT8U8RBcG74DILHyVXxA2UGvhDzGW8JRLR+NG7oC6oEOAtDQYlBxy/u+9LFsgziBe0KDXX1V
P02cerknFwfhvbkz3hCCNbkdkNRDbRo5omRXxAFUDlN+Z7xwxIweNZrZ78rsiE/hL3g99aW/k+mr
M6a1YQGhinvI+F/v9uZ9kbvmrYFET70B5LPQ1sk479lzjSxw1aeCmAg5ZPEAvliIsrKT1rnMUVEu
mnRC6BVx6PxU9gH18m10s3jqmxms0V/DCdxKhyaWzEwIJrwloytpdsgHEXjWiyy53Wf1wENvOpzH
rsCBjExjPzhZqKi0PpZ77UN7BfKJhaNmq/hMd503nZfRA5yo5xi0CMNZM+tjBkNMJL3iRX9r7nVl
yzHKwmmYeBFYH0SByLMyjsEOi2BIOc87ENsGRxr6DaOj/QLeATYHpBTUHsKAWlYgx3imvf/v3U/9
pr9HaDJ6G4k2oiJ91U/JbKo1TUoEAZ3mZlb9qxn6BhxQ+KHnpr8QJqLIHTDyNknsuu8fdaXxCXk/
JxzFA/1WD29akVMOJWWipH4oCcBI1xl16/ULLR64UTkA3aF2O6BfXfFRiNTzwERKzukd53eFY775
+/e7sSnQLkLnUAlpM8iPDj6sgebTnGAxEGGTM1fS37V9LRubLpbQdH6WffB/2S3/+4Z8WXINWVJm
zWiz42IitbsmDcCgQahJC93E1f6xJtfPv1Lma5m0l80dTlHgDG7YYsEefgQ/rMvHl7PJHx/Pl4oz
g22S94UOgU59n+vRD2ProLRPAxkscXauSBbmvF+LrWviQ5uNVwjBTqW8jPJHEU72qx4Sz4I+1IiR
+r7/+9ZZ34g/fzSNWQFLH/4tsN3qlzU2YLAjxV0hH8PaQVqDvg1fAm7zf1/lm6WcywB3QVzETSqa
Xz+PLGyyMerLO8MOPiU6o+/EWxyDw8O/r/PNg6CJEkMYQ8UTy2nwS7Ud9YU4NfnQHsMH6XbE/fiU
38yvRGQM+JhtQvzS1+VdfzHe53P+oT4LRP+81S/GYzDazVvNoAQM6Xv/VLxGr7//dHzqb5sP8zF4
rJ8pSQo7+4hNbIu2+aa8Bk/Lq/nIHPyHFyF/85lwggXKYTIcYPzIn//nyNDni5ImS9Ae+9kLyJAl
g0/fZc8VmSLHjunHeX61Gpek+PYluWISn59QPijb8oQVM0ockkR5orfmXcZKpfo15s3zZJxlE5bt
xSR7wuN1FCepg9PmcbBTUg/d1g+v4e8ViQ+CYYpq4dNm6v2lsWKYUlIp3UzdiLJ2VMUnI+5P5Kke
VAbMxsJYmBV5Ls9LCQR5pVaz0oKviuNPheZdIL/0dApbDVD/7ErKsZGOWi/ZgynbmkwX2eTz4uGd
888k/ggN1Nh4ebTbIX1aal6/tWbEW6cUgByDIzIFBIQ1yaaO3yjFEFxwwmkq5SGqYFLWFyE2tn0c
HUyBRN8fQ9a/e8Jkbn7gRsxBSF7+89NcpKUojLEZTg285pEPil5XRL0c13sBiN7EGPkKajkKlZtQ
W7PJAUmqkyPUxyH94fH4pimEHhRCANpMml6S8uWQXetaRWSTUmANIkDpuLgWber37Bw/5z92ZL57
5tfYLnI5FNZbUfyytGhBrw/KSLonMTD7yLm7mRyEbWQy/PtWA3Hw9/MCxUgRrdXhZSEi/vMdJpOw
qQTmaEf1FD6Un9JV4w/PuieehQNBv/boQEd0wA6DJQa34RPFd6yO4RkowgkquTs6gz/Dsd4E2BBz
2wBbalBenTFW8PUyI6DIWacltd17ZMf5s4Njzxb3yV2+lg9OUQHoQYay/sUmo9brP/IXN37hi/f8
LepBKyJlsqFVkQ5AFakNtsKv6928AnGx91AbgjsmGBDbC6VZS/8cnfEb/ZcIfDZaiQdqNlq5fCME
+6BaVo0P/QB1De/G6sxlu8IG+WiwxCp2hbMeGzLCSnY08HriSh/m6/k3KNJwUpPwTWk4rSEDAJnX
P43M9T+p0a0yUvv9H8K7JeEpX7+WWpTv/f+uz4vkW05v4i28RBpFKy39hdMaoDYaBGj2J1RgsC8Z
Y8AKREqPu8TmL5lv80FJJQ9IoFZCXj/YdKFCmdaXXdwEb+mTSUEHmzKyhY8oQwSB2RqKsx3lNvYQ
utS8t1R/lCa8fn5cYeU6clkuzqVoZfGFIO20eSU5NrRfgYqGtnKmPw1vnzkDROVhy68moXV80Cgk
cM+b//+ndfJ3fq6GkU5FZm5a2Pqj9tBfjW/VaXhYHtQ3LkmRg7ILHCOw8OadhWcbYK/grnmGpHsw
z8JRPcs34s1PGVbfHCKZ56/cC1J3VyL7eoT5z6YwKEtYpFpT3A2+vincq8W2PEiAbmBDWPZ/LFm+
2YP+uNzX9buaZbnozd8bjpjs0paM2KzxOn3TJ4wi1/y/1VWS7iw0sdZOqDin29G+mDfJZh7crnD+
/ZR/t3QRAbhm3MoqG8rX16+maZEGetpSn7hDt2uRlnT4aFQNmqXu65SXvcKcjeNZyvbcknrz7x/A
VL9bZv77E3x5SxR1VMZ0HFqkqm5a5bvQ7HdlQtOtfDZ1KCpuEH9kDLSsALD7VHkZxxzWq23GIyUm
EmMW8S0sQr8pTJSqR15EXwvUJJtef0rLZV+LjKti5sHAG2uA400eOLpmWwbSyyX3RHHeKLmILBvb
9rwG+Ki+xEoxFmbB40ulPeJMREMtS0zYyQCqo+qhUdhg0GOG1guQeRDOEavdfO61J5xGWOMArE6w
yct3dvJ7SWm8cNSupLE+kZTiRsA6zcAT1euKZWPKH6z4Uka0d5rUy5XyreKwEUSLl3BeqibFTWRo
H+XLGNFUTaVtxam1bAMvFIdbKaPVCc8/UzBfZkxzknO9UuqTPPI7Ud+TKXsu+NxUPFapKl0nnWSL
DUmI1vUsRHaIAJiDucIhuTTsHlhnkWdXhRGPNij9UxlLTwJxlUnkDmr2vCjGRkzhLirWvsv0O0lr
nqPxuoqIC2xvo+hTNjnjwJ7k+DHRlxqElzlRnVQSNglOhWkUMQIyT6/lO20SH6IOgGKKDsoMQHW0
yvWC0RKBARz6MaAgmQkZUcg5YfGvr4ZCuSz52g6Q6l3cmb7ZaYdG0dyiyW7Fmj2K1E05lQ8zJ9iR
jmy8jWkSjGNMg+sjpOCpJ9kJhJGa710rRXYKww0sa+1hbVFD/BbHVbjh2rE7CrhMyhJPc9wD1qdD
QNjHjcxHnBD3WevKbq6JXF4uZRccZWlvcVOW6E0l5aEzmwB/2XiMWFVN7uJYbPxaK69l2mTDMesU
R9cnNpjOaYt3jWGdMHCITFlvTFSp/dagH9rFGpnHtCHKp0DUiKEYobWCONKFHvTnOTR0ILmiI+pP
hUnSrZz42QB5GF+WP1EBltpBUG5GyeB2JoehIf0SselMJdhPhduls9fxzncI4Ipm8AJ0VArwk1VX
vL4vUnRWBwnN7HLLkXxTzlAvpfZ1jLd027cqzpqWc7mCJLDQjJc0/BVLiLKH2lv7hwvn1zl6n2m+
5PryIuHCwiWON0u+a41HVHVdz4DVkLky2XtMhjLZX7hbmvptlHWCjeX6vSkF2j75xdQR/AqDQ16X
dCckVJZi7g6Ida2z3NubMWNCI5A4iN5Ra7vnvG9plkS3WtigxmeQ3x/VECwnGsDUJMGhEDZTyoA2
h2ePXJHyOM3pmJj7tEHFzgF2bEc4GxKAbqSYUXsNeGKzJK2rDwx5aLIrOQVuONwricJSQ6saTGZk
HiOa2ZNFAYAnoY0fZiBwdUB74EoxlHOkhzSpslule68AJ1AuvMCRea/hqyY19YXBCd7C/Vh/lEZx
JyfRNl8S31BOlQxReYAfRz96stx0qk/JaytKTi4mPrYpj/Sdvbk8VTGBAAHZYQtUHHH2GpMPodjV
s+gEJOyIoKZiqCGmflTNm66+byWGv4TBTMSB2lXymZvmUUnKrUUeBLQ2JzMHTHtr6mV2ElbajOG1
vFVCNN8EzNZbqwIFyDYkJRuxwBrByk1cxAK4ZnDkTMQtgEPRaJE4jr485tteVa5yyjStp6Vet6cK
72CPh55+zgTymcn0gIcYNFZYXZsVDc+lO+KOYLFmxDaLRNx3k6t0lVtrjMetTVE1t8k6RRDp/+jK
VZ2bxy6XeMTy+zSf6WdF/SnS2z3fh9dyGmA5OQV05bB4aXtAo+HJ0KRDSCWUlK7WqRu9fF1aSGxa
dUBO5tQh8/dYdlsdxYZWZRe117YSYTB9eDNGqd/m7UbKBT8uWk8w2ViK8iDmyX2VERFrFd7ak+n6
+c6w8CoBtA3T9DCOut2AVrNo9ibhh6RmOy2p91aJmnPJt0ISXXfK3TQY51qGSRySqzElm6Y5Lljr
S4GJEw7aSK29FP/LZLB9RXl26quEHIX60xBJ65atSzI1myijDO8XLMNnspIWBsTsNsO5SDOXw/vJ
ZN3EYeQZy+2CRLaNz7JE1U6Am16CbbDgNGs+YzBp7n09Ki9SLp5SU/bFgRKVdlvSH+TqM2fYQ97z
xEI33tYYGlJcksP8oqHZCOduZ+XWNUhJR1aOWvUecSdzfwPA9GPh2igQidEuLDktCwL2VsxCw2ct
zLgeUo9d67oJ/VgyT4UGFb8Yrs1QIySm2Op5c9GsfqehkYkDnA/B1XzbI9cviu4iql4dv2vkBump
6HcTocQyCba3vTS5IsmYKudSub+di6c45PVeYwbqd8SWc6QH4W23O8mpUEXbyh6K85GW5wo+t/bW
XthjqnWI4HAK754j1h6Rh23wVRj9oDEaoI+eeEi9yn6VHmS3dHO3ugYhDAIbHDe8Nk5mCGSE/XgU
NqzvdnTDbNQR3cS+Dw4av1k8k3+t7NGSbNZvXv/SfVZ5vuM52a4/XHWGX+9Ye4Ufo7/NPEjFu36H
7n6EsDBteJspVO8hkB+wBLrdhlXoqkL8ACRy0245OdmcuTh8Ee7Hr3CRXRrTG+0Ks4qdnHrOcYv/
9BCTTPGp8YUPgt/buJQOqRt5xWa2P3OfAtQWt+KW0lDekg3IYRMU1Uvu0lGYd4wG+Wm503eq7YV+
6HJD+Ezb7dhfv8PI73K3c9ZXQ43viW74HP1+Zc1NyOu6F/ZMTHyeDHu9UuWAMXcIfnd5Txfvfl9s
GK5zeS7Fd/ykB3zFDr8AViEcgmf1UtnLA52cB3Bg5+Yc9MXG0vyQ8e8gMw0gkCglTitG4Wjaas6G
IDO15fxScv7SrGHbD4TAZHeIcfQw8pLkkCngvDkQ1VAAqviiMyqWGx0B0QeJlFC5tktgHbWkc3op
3gQDkziwCzqIdzquKWEm/y6Pvz3t/7c6/nIIH0hQimOC+e6sq5Nk39TuOqsZ7V//vsw3/D/Qxf97
DDC/FOFpFIEglmgqSFcYoImPAFLqIaLZKDYbqFfCzka/cBvc0lTl8v+++jdDWAy1oorEnCBQg4bO
n4ewJjEsQcsm8dJAHmyuT9kFksBATMdhvAz7xZGxRnQ7sqKam/up3/1wdf2bQ9naRjVAyegkL31F
PXX01tOhJ4J4lO/4JG2Vs2qTis7aK8NjwopcrMVYOipei+4KDZ4snZLwKM+bZvjotQpM22TPMvLO
0FaBC8wC5vubaBdLdxQ9kXoc0wdiVaQJz76b33TESWTBlZGkvpXS+A8fDNqNFdWSWOObasi9TFqS
744p/TgjfNWVPR2Opq08SdA3dA1kIXT0/qgJ73V1EAhtKGWOOBnbLkMCgZQzQkqH4zhfr8reHLe5
uFLfSPcmM2raCxaqM/BVSlhyqFtPAY9mwaJj2vk+Cu57JLQlY0kz83v0c9ODGLJeRqexjremxa3O
2pZfphhWivAWWYon0NapyPiTRHwWpvU4SIFn5gqF4rlunlBos/hul3C0C2zLUWeC63wwJg7Zk+wp
1c2oVl4oocY8G+FNVR3VgJCKzIQVSIhZJR11ETuXDKeigSPRH2URC0boZi2aZXLz8nvFogtJk09x
Q4AXVP/UdZLxmM/TBvH2YVrbN/G7Ph87Xms23bMpLelO7Z7EAhg7Z546pPkETrCQn1osi+YaGtRK
jzjKaY2SZwj1MUHoO5ZboXjMF8FtmtTPGGn/cB/+Pc7Aa4lYDtoYAE7LXG/T/7QiurRqkiixGK4U
d/SFjHbxYfgl5d4g3DDZp0PuzvRbVq/HD1f+5giuKQoALVoA2AGsr4uMEnCIjaTijk6eR5QF4t/H
+JL8tMp8I0bSCLWWEeysL1FSvqwyUzEIjIG4DhOEI90E50Jb4S4hH/6n91Jcu6BfBjB/XOrLS2os
EzTXXKpH1XjSFQoU7WFqZW+uMUvNEIvg+qj9fCW18G21e6Wez/MCxpWSzaC2HEz6P2TOGN7CVh6n
DJNguFjKfpTNzQAxvKcRIvTc99Nim/FLyaw2I7CNDJvI6jAERR6PJH8gSa+tgS1q5kR8pHYDPfSi
NRxMEd/nQHjnwFPLxhsFTwEqGWsjlW/oNiTbVeptVgX2II5eEUSHBUNmXG9bEUbPDvdj2niU8B0P
qLYt4i2uO81rtrQ20dbIDo3uJHTBs6z/GKxooxTQPHJ7nemzbbCiFrix3aA75No2JBRR8nIgRsQE
j97U+eDUJmkXRddL9kg44giEXAEvE1vRZibdaOl3QvkTA/C7ux+cr8l8g/A7TP9/3v1ILa2hrOvi
TsQUwJprXzJborpB5PnD7b5+9F9vjf+9kiJ+ec56MemKVrLyo6WTAUffpd0P0okj3f/hqWJf0xjU
gA8U9fUW/c/zjL6ni3RoNDfgcjfzh3BuDmj/zrj93/59pd86iq+vSNdEmVeFOBXa9p9X0rHcVlan
48wi8Kq9n+L2Me5fJ6P1u+gBfZGC6p6BdUiIXKu+pDOndaDlM07DuDD9rpr8OtERJG9ogjkriyBa
VhiSLEleZgJaID2n2fHHgqah9t6oHZEVjPGr8RIhipDVYhvEPDTYeRTxM7Huu+7awoq41Lnba/N5
YmMQaQ6bwcaKZNTZs5tqqADyV2XpzirM7lT4CKzF0Tq+S98dB6Xatck7plmgozKiZTKGg+KFHUmf
Dlby65Y+/ESYymRHmGiVriNg+jRryEHwDOr09ttuI4kbXTZpRmXumkeZ5uW+Hnh1GUZFTsoIUh8H
1OWCJntj2W8UY6S7+dOa/s24jt7y/34wX7rLHZ2dJC2m9BgnC+CxvZFeI0y1O2YWUr4fzWtFvfz7
Xlhn3l9uBQOGACY9FX0yeMQ/bwU1Q+dfLe1y4iQejPeEDnDNjuiBHPzZ/NMyq/99OV22KBxNlnOI
519zNhpBqEBSIrUNsLxY576+zF5IPcxYaNkCtCGm7C5KMHBSzviNTLHBJtbaOIuyXzSOJoaoiRfA
dv5gtkOYz2apt0TJziPQqfS2WxS3huzRIIHccfS2xfwjylF7eOVrOrkaCVbmoTxPykekPuQ5rKUr
YA3ztTH7ImGPM9htBhMb0mGALmWfOffqvmeDS4QTdH63zEanI3Uo2IdsSId+uI57t0HdGCSHmUiW
eFceNZQZkvW49DP+US96s8ajKvmy7EfLaOuqW0TPjeG367yF4zRnQsNNbpZPXBvKRuXw1YMmOEjk
cFF6XVTFSzpqoM+wPwUYcAWgur+CJ+7rcTqQxZROTzHRaz6iHtV6VZUb8lDBj9XYuJKjmRzVmNKz
Oc0op66l6lPIuJP8rPUBWtXNIwaGSvQMPggOcQIEP5EoL2JdewJxpGkTT59Qz8ajQqLSNe1JY3Lk
I+V8T67uZ9axdeS/OvTlbiYfhKNBUGxA5OBI4newxf6S/qTf+/vZAC0DM0VnyVopM1/uVDHOaqPo
jPoMNy1d2bJ+7sgcxmBNzcCahI9/PxjfnKR0MIqizIOhEcfxdYMJuqCTGqst7xDhUSq7b4TAHWvI
CPMP+4v291amoyVldURvjTPwqzYZE67c88RoJ8KMJ/hVIizBMbyZx51C009szr+n8teRclz6A2ZS
tPAqWpniuRRkf5YS12DoU0mMOWJGFm3xbLK0MQc/iGZ0iBlJqMZR7EVHWF6T/p5oej18qfB/4Llp
ewmpsnGop2gnYGnXsU1LhtO3pNof6KwCLHCF1tjPfb0fy+DqdxN0AAFDyu0P7/fvM+OfS5HORFxD
H4m5dJ1Y/7kUaV3Yx1YskM5EV9riZtSS5l2uDRrRoXjuEusFnIRaBF6MxZlwFj3wGrIh17nrigeH
wde5kNPsMe/pcDeeVhkbKJmOlj2J0i+92XcixxFF2XJ68ZFeHaJYcYREs9sIIAVK1QZmTNnREU2N
d71+z+TG7kxxrxOOmpA6iUJUeIuhQEjjhDH/0rDDoC2c9OokE3mlprGHNNwtDXgyxlns0FHIbJtj
8rEUtHFcBb5EoCHdzmo/4BtCkfYqwdWbwgsU9arTr+W+8GrCpSTI5BkSOgEaQljR21AXHGelB6LA
LUFiwpZUGAXJKg+hQPOziFwpOefzp8GTzYq2YP8JWmaF0nki6EwP0quYqjLoy6ukeh8Rr2AX9RtV
cxqAjEs9YTEg9A9JxoLXXo+fZukJvzqHJaE4ZBjttXnizMrBiBmU5svtk9pSDxssqX1KPCwYOsJp
ViQP1W8SMZ/pEmlrOLX8kC6aXfMeoxwulHjt/EiI3RZW3Ir7mrdIyJa9pl7r9rYc6E7pKfiO9sVY
MEtm87UwbVKCT3RzvlqYc7YDoZWquk3HB+S0V3I/3NWrWJ85tIbaMWvcWpqYdOVg1mM3wStBMpjY
nRlkMjhjCt0yaeDWHYsNkCg+X+PXiBlz3oac1noze127OQi8+QL8hDMC/lB2zKjwCuhDY0kvPdrG
w6Wos82/734e5782Yp1HHPID2kGDIvBLTWYUTCd6YxYvGO0mzuxJuJkJ3qgf5eI4vPXZARfp0bDg
sl800Jqy6guYYl8IEYNFF3j6vZxam95T9+r8IlUnUz8oR/2DNUSCaBDtpG1AeybelGD8DmN9QMVU
svhv862kvIUY8W706DQYbyXxi6H42lTXZXPDrxrhdVJ0MV9Uwwk/O8XW7hLUq0zsGzfrnVhdgVOT
u+bK7uo2I51sixsxbG+q9+JppIZKbpviCH/bwNZGWrNboUWIt8K0T6Ztbz0b2qOK9Tk+Ksa2s96I
FoYIrxzH0RX1g7mAHF22y3AI8g0YMyu4r19VevJ8eUNy/UER9oq1DaLbgTz4eRvlV2Htl4Yjo3xP
2js9f9fFq2B50ReHcd6Myl2ljeBKzR0ukCBkXtbDer6d5VN7IzZEr7QPTe6Pi5OfBZyevTBy+iP6
CX1pDgOT2rYINwIeuwgpSJipW3xWO3MOd3qITGXhbEC2xSfWW+djfcCtx7Bf5ya7eN2I5YdA+gyl
B0PP/aYCm8WAsHKTgO4jxxftrOS7YEeYNEoQzeROwyD4oeWn9ENKrixjD/xy/rDaR0Qmy3Z606XD
AknlsQbsNd6lHO709B2iEV7ucRWFo91I76XqKr6xaF+KnxbVz1yoTrk4gEqLkcRROJyfE03ZPrE2
Mi6ctsOZMpEDAU6m/aQFRUZ3Zr3yOHNX7RefcFjc+AjtaC14o9J6CgVayQBt1HyR7tPqr21ibM1U
an3xAWi70Lz+Qceh0nM5NJRVdVLGQ9eMdk+yalplTrNIDseq4q29Fz3hSqDDTCY905r78p71SH5O
j+LTNLrwSWEEKUQZ0FvDZYAxM/FqAi1lR79jhj7dctG42KjX5WcOpQh0R+/3ldfDMyF7UfAt7CVI
NOgKk35+Ve1VDIIfFfE5jwKD3ng34cZWXD7wiWlmaS+NB8C9bnz1JHc3ASKP/jUVn7vimf4TM7QV
8kOUSXzU1cQxVmQyN7Yh4GI1xmvqBZ1eWNyT1oAq/IF745Ce6nJ243CvEDBNakNueLmwy0Wwoud5
8jMQOOVdXoTIyhWMuJ2fdK/1ZGxa5EEivgr2QEdh8E1EUIWUTl/ODAsXQjDi8WCJm5HQ7JEvaZeL
Qf8rPPVAg66ka1MVGNaDajgF6k05+aXyIXSvUeODXpNZjfW9Um/QLUP2fCXvMKejdlsCw7lYltcF
FypUQbhMwqWJdcbaRzM4zcY2Ei6c7JiD8kCMWrHT0kfT2E7pdmwA9habRLo2xM3sUzZ1N4i7VRof
6J0CVEOEX5uTG3X1tlGROGmHZdlKmq/QKmHQxCmNo18vuEB2EUncMFmLpntyyGwR+8kwGk7OOHFg
WmgSNdklOyO5naTrCjXSSHUbhK/g3hLS4sHOlTyiWndTw1g5jSzrxgtxgrYu/Q9n59XTOpt24V9k
yb2cJnGcDgFCO7GADe69+9fPZeaTBgIi0qc5edts2/Hjp9z3WtfalepjU11VhLOGKhIy3uR9ud7r
G1F4KO5BTnbPnrbw+o1ROPG02B78HZuyYBldRbfhCKyB4+fcW/4z1lFw1WwKdgn9Q949kMeMfEG/
r/C+5wSB3o0Qu1qTA+njuKSXB7kA5++1G9qRAwF9K28E/bUh9BmBaNHfJZs4cCJv2Uh7mV1M6x1c
5Yke8JQdHd6RxqHeqLfZ27iMDppq86HECgNv3+hHk94oDe4ZoCgBNyKpzO6H8JZ7jnELkWxQHTnc
tDQr2o0C+ptekNhSgi5n+jD3Q/BetvGIkM4Otvj85X85fer2FCPZdLF7e4ybf3Wy8Ms30TzF7Ulw
dyFTkL9oqD3twvpaKjlu1I4ZPmuhjI/CES13Joj7RpEWOXVuF4gnqCXVfPWQjBr5tVXcJ/kTX5pe
ypzSKCprb/JVjNBavZYe9O7oLxCqIsU0DsQnFfmO/W7C4o+5vGrJ5eKcOgNLbsDyAt6GCE3flsxa
XfwcuVcV3ZhxRXyMIaCYlzYmGMHcrqO9UdzG0VyobgV37q7Kj4nDt5ezp87vCDk5RDkWg3nuX1eF
IzxZNMPo/tHDHGJaKMbBK58a8frBKl7ZQMBttmY+rzN0PNPJ8bur96STpunWH/d8gA2cqMPIInKX
IRpKeMIRuMPG4+hYxgvuW6fsbpMecuzkk5itTRLI86saYby6EALHSCFvQ0fb4gdEn9fRG8AfKLxi
OAVQORtPMfHeAihDvbcL2g2kGgWBE5Y0PbSXTjlRF5sN+cajFT68ytq6I7BUdwhu66w77TpkxmHP
J8xEdQ1xoEl23c6AJq0cbc99FcytV99aa1lZNZIdzn0Hjp7XIbS69pOlZ2w1E+XZqrRuJHcVs5Es
lQcJ71HoEF03a6gdvQvS1vWw5A+TSu+qGXdGx7OtKtBnxqwcH9twq4KrjAB7dzPlKkC44p0y7B7s
IKin9wQQlM+UOtjkoFLoQIA317m81dKXOFq27tvfG69ft10QWTTOlRyJPtVmX4puTZC6TVK35UGV
j9CjZ72LZW6vew7xmkRs/X2xX9SDbPJQ/VpUeai+GWeScrylWZWGXnmYYgJ1KOGWdZdE74b2bDZH
DXg4X0gKQNmI3jMLf3h4/PsG1KmAdH7G+noDZ7VMKS6r0uKctQuMbJt11Uqrj52ertBh8XaTZZ0k
qyy5bfhHU4158mln27ySDkVTrs0i3YpDhAyF/7iJF8IktvAbqIEiaEDQqUxkkZhdK7U8s9p0mWri
sSHWqJGYT+m9N8wmZo3+hcWDM94Kl8B8+udByD4iIfScLobWdwe9pMLtIXtKH/9+/F/P9F8f/2yT
bSKaGDqf39/LiLloFxP03UV3j0/MjSjDc15gce8ulRKmP/b7rw7HCB6VhZeAIMNzV2wbxOEocRrZ
J/DwVJ+DmbCz/BfD37XZXkGnSW0AzR3tJjZWbcuvQPXrwqP/eg/4Hw1sH5wwPofml4HObsVVITik
d2hY6O2PSxX+zXu1CA+AMucXxhmd0N8e+cvlzg7zjVDqST6GHcnT7q7UcbTDA9ASIPR6QIMiXg7C
tICnM7EGIi/629pkRuv8QzVYLJrWsuYcnNXKoQDRSsEOjbc7IKioipUFKwAYvFqsq/xOHisKULZF
5gTKsQaHHdi3zLhNmU6lgEUyeWya3UQEjuRP8aJPFoJ4J7MGKXsT83YlVxzhvdkAAkP3H9llh9j3
VeufBic1vUX4nEgL0Xu1MNmqwZsJ2KhF4YE2uS/b2YCbNDqoAX/VqHYuJVcGBcvM33rlYyKFRCU+
uijlWhAdGLxk991sRZqebwZ68GGqm8so7vxN0z57UT2jn949Cma9xNuJjPy6CJc60S8GIyK6EhAW
0kWcaWI78a6VNJtrGarJZhLMEW7O0i7vR+WxoZPUqW8mCKbIumqDVeyZi6RLFq5Mo2gpsilBNQaB
/Y19F2eesn/rx2dEbm3BOtRDBHY3FgWEAJl6aT7UiCh1LE+tVl0480q/jRGdoQPjUKOwJ59NRnHa
hX4g5RmsAWlpPSLtn18TdvNPm/sXSmyfCIfzL5DSDtlMOGGocp8V1ssmCYDLK+OxsB4sZR7EeFR2
lmYnG3j6pJs8UE/y6+to3yBkv+7oaAKPCoRlzYyGcbRGROF5r1m7RbGC2RrMu2SDfr/wjWq/fDRf
73L691++0TYZc8MotXBHMb6mO9K7Jz89cbBByuw3x4Sgnsw22XTX9Fz6/F3U10pszP++i4u/1Zm6
QjajwIviONqFg7IwjaUsygtNeh+Veh6JKxKUUOKxWyrfFRLkS84crYF7Iniv2rsxuvW1JzV9LtN3
WdqNGdJPo7IDGoSughQiKrG20RmlqZnjhkVodNHi9nOFm/JK//empwX/y2/YeVZXAdYMd6QySMwv
/QLYMgfz5ooeMyaRD0Fc0x0nPIDidZq9/P3j/bLCmJ/NDWZZYiitTyLbl8uHXVgMlN3Tu30wc68D
J55t8rl2rV/aSUzfxvcBbRqWiPYV5jqrwznd3UpbuQ6JBr9DmjQLNuq1xcmJkoENMIj//f1Un3iB
H1eTsU3pSA5k6xzo2Oax71aaWO9HcVx0brMONBmRR1qth1o4uJKP/Cfk+PvqtzQyRBfSfLTRSmJA
/GFpWguzIc3es3WBGUenEegCeIi8R7n2UIMgKQP3o0IjKlunN4yrMRNWlH03IUdLZPPLGr+aV7zK
TiSTtiEpuEXeGuyuJlUiPbgX5OeEMksG1R/hYctcVXEqsFIgrRxiyJAJkcUE6s70/asGfF2sYgHv
MR+FwJAgGyTQcZK4XXbm2nKzLc0rJx5z8pGVd8I+YSEo2rIrUNylH6N0hCG8DyVEliwwKizfwi0X
o7ey2naWtk9eDjiM7UuJHEntx7VoSesifUZYe5Op6Oloe+rpdSQLs7hch7J4YUrVjZ/SDEuFTKFj
PjbIN7fOJrqgr4NOlMr8kFv7CaUxhsU6MhUU/0gHWT0UjT0ciBOAEkspNzglwtCuCXLEV19Z1yNp
yEoJZh22nxxxspU+2vRFoejsmSQ9cvDWk8No+kuj3kQpaIK2vPbaKsY69DQQ7TjF0KgIfEtA+0NV
IM7J52jbIY0jM0yCl2nfK2euDYt+loSYx1EHmUOBsvtGTdOnigaGQs1AJfZHHM2rEBiE7vYzq9eX
bRJuSypDgesvA59Dixranficto6kCHTYjqnmbyRt34vHoPKXZjiinx4gFALMIdKsEpD4t/o8KCnM
ydLB0xSbhyDek7WY8w3o7uq5oLXtkjcqnKbptxMmpnez6GrYEIq0qgLvo0Mq4fbtVnCZgTu0W010
Oz20nH40mNqD4l6kW9OaeNFh2VSufui74j5WkNbnSb830FAlrX6Ssmcjba+F2tuPMvV/fOxCAa7P
sI4ajRyL9E0p1DchLYMMnWyLNnrswukp6dDC6HRy1YOUu1eovqr9XhfeUx2QoZ/j6N+Qb6jTL5eh
3DR1eoPW0O+lpU8NPLCKW0MhXGYVEJA4Qd3BzzfsWvSy2GkqlUXlgxdcUH8Y601WYu2Xj32mLq1q
5IS3CpECKEikQz9fy3T8Pbp+WibvBf84VD4IJ1B1kfzhBiYXoMhlMjFAXnq1CDmaGTq3PKobPfbn
IxUBH/6+GSprCX4CXfcoJc1+lNYRzv40ORKg3rjjtTlImxJ7TeX3CyMw1zoq6IzzQxx3y6pBUwb/
RoKx7Uew/l879FxFwhmqT1bQ9hPRPQl+/xi63a1KyJVW3xs+EiK33MWaCiEAsx8/m0TEnuGui153
Yu851cMrIgE9BTpC05wilttRB+U/qa5FO87KJQk/G6XiT86cXGm2ouLaJAuiRABmgHYasfpA82AX
pIajyEeLTRpURbHY1+pgJ0Nra0N3LMVmPqhU5F9MD8VOjM+A0wOVAnM8uCVbxf4otKgnymclb7c0
qpLoRECCLp8E6qAavQwNHBu0pjtRI7y237VTAgKxhW5PDgRO3iTQN1VhAODR9nzCFaJ4gw9NzxFw
4KLhLU/o40rXFibUiaoWqcRh3+NJjdzbdD1+FHDCkSbMdalxQpVd5v99r1VfzmUTvToyDxiEM4Og
wgILdxnp/8CIEzz71KUvk7WfcMXUeBZRMGShRow5Gg7ZmE++JlXeN9Nz1PcJp2yAaCFwCSIFJP9U
evR15aNYvZPKMMR8KzVFUR9gp3+b5TJdHT5g2lbT/1GNRKZacTe0Rw37Y4ZgQ/XidahuCsm34Q/i
tTjoTbEkneSaWLR9L1l01Ugo4a22IYegGqNIBYHC5w+Jm804POfWzgxqph9rXtQvmtdvU+OlztOF
r9Ltt5jPmAmj+nbMqclyYGxx4pBXMaWDMJs9cnilDMjZpg9ftZQkexLCpP7klyquC9LkagshC1Gk
RJBTDxlqJxClQwCJ2u/Vta9CqZTb5ShTKpbJoMyOMV3/sOFjJbUCagPi+o/K/BeH/9xs1XNa6RsA
VLR8qJFmCVaYxq6nfj4OFaJep2CkLo4XUnVK+3xe16dxyOwBhrmYJcvBx84AUQ8Xq1ZWK8J0xfQY
t+bCp/OFiNDV1qoRr3oBJns5sIgDizavu+IuyfUHq3yPI9uF36PxwRZZe0NSAocWC3uStyqlvcrJ
34R2g+dI7KUDEdwVS6ZW0rtq6bpkbzWF6gLbkeXdWI2/TIycDgQOXCtBTQF2e7DY9Ka3cRBuoXZY
qOfLlGPfYGIlknZi9aLK8SyomoU4fRSuIwIwdDH8ahVF/taf5+lgE5LAr8P8uRRHGuCafJXRLSqa
ZwiRm7YoZqLcbPn2G+XophS81JPHPEGhAzHcO1pqmirCtNaVkbEo3eLY4XsLE7IxCqrqh1HamSXB
afCVtOxG0sJFUrjXaP1sLwfr1sr2ZIJMo/s2HTBAlDOKSihjNl1eYDobZpFBb0WWErsPEOczV3kv
CKI81s881k7Tujl9so3wKMQ3iWHs8vIkVTQlC3mRo1E08GBqDdp9nYMMM2/p58dA6tYjh2WPE2lE
MhYtwGHibh3D4D4yYt4Iu97uaPCEGqMUbuFioD/UGKSzTRhRs196YzlLqmQVgkxHXbUoVSSuyo3y
WZUGsEIM5CgfcFzMlCwECmosJK+b692W7MkTI7aSog2fjDE2B7xoSzKIbHFiQRWRQ56plLYLHHDz
6ZeZrm5OojqRPreCVL6GqC+A6M9X07/ORJhezHSInu20Yq5XW2pEoGV95Iq5fFMOU05s1acYi5Ao
+8nCk49MbCEJCQLKzJD/PqAO28fCludLBcwBQfpPDGj/8Y9D+WNoFLaB4kolFaoLS6esbET+i0IU
HC2hqmCO60ziSErOXLEJkmJp+taSEtiC/IpFGakvUVwc2njbBfWaZv1c4KTuS1dR3iwshq1AEzDy
0qPFBEcgjcOmDRt5v1WTlZJQe+uMDc9he8jYGmrsqUxueOGEBdJKFtqIBlTpvku9+TpNdSygrS9c
2tn/OEag4UWPJcNKR+ainB3BJbVLSq2SEZyJThZvkCNY0onkZr5+BI5c/e+DxC++AeTyKuciiq1o
XcypJPDleFQFlB5Ev4kOVnJV1cFKp08g91MyDkljTjncGDIg05Iej3SHNG1JcXG4FTOdbs6xKwnK
a/G6Pfx9U+p0oP1+urGgq4Gq52yji+o56CNEHOcHnFhgW0yK1xDNuEOn1C8Xxl2o2jDy83/koMFm
RgVb261MSBTSo3UpLMz0FQefG55K5WiRdOU7FFV2Mn3waha++Bk10hlSdzTlU2ZSe92qOOsxwAyb
lJSAYafmmyyf5FLiA73DrL5Q9/jkxvx4NFUEMgHxgljYs/dbBZrgCQYVBb9GtjjQr6CkPjyFOIz5
KwmbpD48CVm1lGIVo+B+YH0kdWdWJuHKAt6tEEAVsC8Ua6J1+udhijpMcXRoBN8gSmylZ01DJKb9
S0GFELtiEZQC3rirjH3BpkWkUEaET6/NJJHoj3I/zc8yf+YADzArp7xB48Ijf6qlvj2yjIxRUfBl
AG/RpHP6fxx1voEBN9p1BLGnNpShSeIaH6H/kxJlZ95G9e6549A4hghwiC7Cr62wkmjPBduKIa0u
lF5/CNc+bwhRryihswS7833MhxEbI7HyxWN3VDflnbVM0VylG/lNap7+Hsm/XknDmcIblxGRnNWP
MBTWgz/U0c4c91l6z0EWP0fhbRLOQoF14gn/vt5PrN30aP+7oD4Vnb98zp0Y+qaiCePRUx+9/N6v
1ibgq2Y9QJ7oKJOtc5gIeOyRM2DaMDgxR8vaQEJPk85u7gL5uoLXQd1WWYzvgXhjuiz9xyS//fs+
+Z3PP3FuFBs92mrJUCRGxfcbrYYmIDNHZHnYDyjE2KNT0/IW4Y5dKiuLYUzzq3hscYixjWQvW88h
0Waw8UVCtJBJsXFeos1gwQpbzpMz44HY0Fq246cGf5W6HGDrHlNzzd+hcPDo7ZYrH4k9APdhm2MU
5SGDeX6XsEf5aBFnYCkHBiIu9A/cQpwcsZp3x+oem5lH7xiMLHFizMCvlkdeb37LH5Q/9mzQ4dW9
we30EQk8VP0a2HxMEZ2sWTbJTCbv9GDoMzbYFKuFChmP6BLssrMaqA/L+4TTCBAL9nPKcMHOO+XK
CukXYoTqSSIMZk9btvtHi1vtOF7O/PsCBA4ewf3EMtnyJ/g38Q11k46W+KKWHZi1IkphzjLWTLyS
H4Nb3DkpaFIThpDdWY4pQ/ldKMJ1FS/Z9XBrFg732ineIm6RGHhMfeCVLKRZM+Udn/vgQkJawEMa
lJMubGMNndLCoITeLLTWLgo7PxXtkr1lHF4ov/6El34fJPI0iL6MZiXz+l5JWWKiyRT4nggPqftS
BiTutR7K26WgUZ3IcWVKbxM8ogk/yp6oLEAunsDmMlNx3JI+NlXr62CRYpsas0cFY5gcv43Ge+vW
K0JAXKItTOmZkmgok7SqZd69m5B+58JMUfqNmKJl4MSE8/Tvj+Cn9prH0yRNUVVRNSUq4d8fLxTZ
mA9+1e1FFqFeeFbT8LYRvbXLVgh/rmjNBGiIATp/8CyuPquvwlq33RITAO9GalZdG9gZoAn2qBkS
ZZ+xPIYcIRAV6bBqkfhVMWWEbtgZ+r9B89CFIH+svUVeHXS3AQntrXBkVfJbGpKjpzzFLekBYDPG
Qf1XqGh1jEU77nOyziplVaLCr6xVHjltH+/bpKYxHs0G/b2xsufAF5caNaR28ky3h4gxzO5bgm4T
VE5MFKLZtPOwYvAlj75///cv+RNyffZLns2zWS8PXajWSIM3NJDgNM85KdConr29YeibC8i53j2U
I3PzStk4INYWgLC2oXPhNqbZ9Wyl09giSzqLHchm4+w26ooRW5fE7HQxOqz82iihjCNLcMFEEKAb
2Jp0I4EqIigJxW6z9uJnkz2NOTeKD5+UB8hdmj6lfu8lPEIUdP++v5/d7gn+9uX+znqAg1LJXYrq
6dosl6OwH/q7CBJiszcnXe6ymUCcKDMWJdNTj979wtWnP/3817HYYpqUyRV2BNNi+eVrHihnig0x
vwfFOAH03SiPUwBmRDOgXfbNoR+fUF6hU8m0f0WD6drrbbHckK174T6mLdYf93GuMBi8LNC0oPhv
z9/wKRWGdmamzrQcmsg4LMINS6gbcWBAhn3pUQP+fQfab+ME/puo81Ow0RfPPvykj00588biQKIl
9VjkH8SYs2AFBqSIhdJwcKSPz3fPXgEN3cKIl+hWFDBYeMQptyFXNu0wXxkm5gQbO0NJ2zGdlU/U
k/Gn6nNvgobOZc/eubVTRiuxXuXUVUZ7MFe6Ah973YurxFxpEIKI3CKRyVoWxkZHYGViLbqw3/rc
UP34xSdjrog7TDbVs++i0JQxCDwoh/fuMb32ZqTNLzJsg5eE+z+3W7REINUSU4QBDSva9xEW62NT
Sl1XHgyACfp0UE3wgRtryj2FxqLuPsXNhXg45edGRqZfKqISpsyv8Uq/X7Muiy6Qq17b1zipVOWx
yG2Xr7+Bt5YeXRkxWw8MgelGiw6hsW8FFLbPbfdsaOMhGq/bsZwHw6OpBw64QpLKelmyzbpBT0wQ
CY30yWpEe6zy9SeysesxxkqTLmOPYHLmkaCMXkktBGVxyfn0+Tl+f2kypy9mMp32Haews5OhF3h6
I7eivk8pqvgPbhrvB3m4CYzHFNKCyjHEbFduUc8+1e9UsEZVBiEmOwnlPMV8TjEtxQ2oG6u5aqr2
kAT3KjUEgZZRT8ACGYlL2NkLA1AVzo4laBVagGP1Tg7rUffEVaW9W94DK1px6tXuymgvhT99Drvz
J5zmQ54SbpZ0vv4OLhWRQEi8Y5C9oZSTYAhTnpg3H8KKgqzU2r5N18UCpoZeMP7naouuv6usndV9
JPS9QlLUeeXEWFi0r9AYApQxervPEHAgPtuAx5BjGl3djN3+4C4RjUFmaU1bI6WPRm6w+ntaoaf6
Y2Zjgp+4kjyUzos7m1c4lkvkW2jD0SqtWbdpG0cM9xgmmGN69CweGJO3FvmFutBqBx23yjHQcjp9
C8asFa7EeGUoO2VRrvC3QrsQtqpupwHmqJl86vSnrrPjgmxDerVzCxoDnY4Tk6PyQC4t1en7mjbj
Qrg3sM7OCgl8Y8aZEp3nfueta3a8GdFOLpOVssLYSlOmSdlsreISPROcy6cpEpaPaJ6kDwbme/e1
F4bZZGYkaVkmowItIWZdsSL+8RARtLeLuz3IuqJwSn5i9Tq1/uWP2hUVvOLGfKe8bg03nYctftlQ
+DTsRlhX7Yo9/NAfFY7StHBciCH+YpAc4TYuV7nM/G9X8qbfydhIbsfSGetZR6FKsnOYkFjx/MkN
JupYIa6JuQ8NmFV2wCRtlfuquCbMdqa7B4OM6tpyVHjZ4mcssrVoxWvPdTFRpgs+nVUfINvceNk/
EJ2I9lXQ8Si5gVSVCrhzO34nypRyZOytlHRJqU7yFrUPd6899f0WK/9I1hSBVg26/mbW9/f+rcIb
6u4GiSywbS2ePPlfUK6BscmcINRth/Ka48YqWvvjWgKsdipcB4sb1pp2gXlyQFhtZ9GVKENpuipp
H7R48OubqN5ozUtR2dWjiMFkDDdSgCQPUzPZSq9avmn6tfQa11ut2orSUoe+YS2hAIXhVdWuyaXX
s6WZLkdlr67Zhcu3SDwVcR0oO1Gzo7ado3Pm1E959YXVSOHcES/LI2mlfQdJbRXrc/mBcn0CqAOr
f7/uFYApkftaak/JsK39I80FZ6rKZrSzlWMv7wtcBdQn71tzV558mjhF9NT7Dy3vKKuOpsdYeQkZ
0BAEzBVrfXQfd1cRSBb6oxXifyePbAWR1BV9ad+YK5N352BiZmD/DY6+bMj9gTJAxtMkvwaL41CF
kcjvcV9GuNEaeu57uMm2wI2iphVkB1Gh1ix6h47nbZc94/jWXymcBfmqACNXr+NnVl4FYlhx2+cn
QXnQozs5WOLJELcce/DR3mWXxGfyLyulbGimrE6LJWrLsxIIocjgsbrIuMadqZe4WWbEQmrWrBpW
Ym+TiaGuWsyt3Vs4pXTPjHnWzdQrHEgoWfU3YaQJ71SgdNgs7pWQU6fTP9XNhQntl32DLFsIKuDk
4jCUP4uXX3aMdUCL2Yz7eEf7Kej39JKbzpn6dqQgeUjfiVw+/D2HTqv12ZKgEEbCSm4RevTD9NOM
DTEVSkOWBN4GOMnUX/MpsvJkwp8qL5wXpGk+/nE1GMAS7AaCCPSz/ThLfC6ZkZqBbZDny+oYHTGx
zB4Uu0eJNts2878f7pflQSEIiH0KlUfT/NSifvk59UgyYmHwI7LTnMK7GkEbsMl0SS+9gLX+udNH
umNQwtUNNA/GecWvUZIx0Mog2hXSnva42FJMPg1VeWEf/cvLYm9iQqLQCCymvPh96+WVmdq1bU6t
vProQpDN6zSlIOQkGXJ/++/f7ucjWZ/6oQkObALAOFtaxzjOmjA30h3lS0Hd88Pl3Z6Ik7+v8hOk
gweboQcOHA4xIJGzy+RylEuyXxkHKNSQG5eTuEA7auopkPcpXXWX7qu2l4NjFB5CxmhO9uaYpKtW
oMtzaTv9c7x8v5mz4SnWo+uJFIh3fe0gQ/H8DQc05Axm8/H3Y/+YjajEEhql6wbND516yPcXiT80
E8gx/byQhw6Ak28LM2Ccuh6iSADfhQ/hJzT17ILnBwUImFUTKdkdYVaz/V6e41hkksMUav8/Hs1U
xCm8iU/uxxiNrFSgScwUxgvt/8WVI+vzyOfkdjtF3qoXvoifMwoPhp4aGZIl00M6bx/5gtC0cSxT
CLHle75yx10A8l0TYH9cpXhkLkWE/Bywnxc0JdgzU0vjXIjWWZVqBYVmHMLikWklc01kGyKnVNW2
hEcjzsnvgoLn4zPwPB/dLsIC0jnp9ulePkuEratciJWZ3t23SXW6I8PEmk53ReeWvg8mOYWm0Vej
MqlJe6QeHpoHcIF/j9gfU890EZTj06DVdP7m+0VyoSE/RjHyKw2U412McwO2AU4MzWkurdWfpfDz
B6JXRKvis2Jwfqpt1LLXuoIqpe+uLW+nUi93q2dWwqTf5FDqnqoneAXVwotOcirRQD814maItFnm
XvhuPtsHf93K2W+rtL7slV0CcFC50fpbUooyKVka/T9DnYRbJaK9sHfaNIFVA6kevjabs1hFN+BW
TMveyguOsZWv1SkyhuiJBLKN50yykMr6KKL7MejnzG8+zdYaLUAuFhtDxknUbzgq4iuq5li38gPN
2BnqVcTro7iupGIvJ/AqBKCx+YbEHbkI1qq1NsVDLxxkYQ+pD2y2IwnYmRtC77JDPR4gSeriU2Ae
6/itJCbl7/HxOVGf/VKyOAmb4TKhqD4vdmWSmFhdGaY3WA/FzAbY2teAJTG3sm9vOU9BHldJLaeb
kIlbAuXKkSju1QgltlwX+hptWNiu4rmPQfrie/xEM/xxd6r8ffh2ZhxVoZaFhLYvFJRx2nvWSFsM
Mk5ylJFs5VchbiDZYb8c53DiO2/btYfOki6td9N38teNTJWyL1sSWUk0qU6KeAc7wKPrqnSPHpp+
8yZ1DwrBMTlHHw6Bl74p7ZfvV5YMUaXHDvSEXdH362Z1JA5GpCW7GhujO54MRPiwANnfXxcY3WAO
LRUksX31MNTEn8GRU0yiWpEtu/caLi+aDtp4m1SnXNpIdI/8nLKu3pHqsoppI7UuPda7GpDbbQQx
kx3n3Mt2fkX15DWP14ah74WBgvBTRclDmpJWV0oEusxCgsL0WHkATDHt5VxbFvK1RQ4qXj5OSzdS
edMkx4D2aDe6b5QpsulaEFn+Hr+/TKJTyxZzDJVaSzxfkSPTRyqRZemOhu3QTvartr+wSfztFfCH
y6A8CHBjD/f9FUToEZQ6DdNd6dtCsWnRDiWOVNf4fx476XTheX7ZYiCnoP8MyUmj4Xg2c8mpWtLa
NvGpu3srT29irLt1tcl0Gh1Kgz8V1VJnLlpKDuMgL9mPAF5FjleoC7avzZSJ16XrZD906Hgo+KCk
m2R2IiEFeo36Eaiw9zY08Ikwq1Gq8ouH2LzLqucoNQgQQqCnvqM0msn+S4K2TDLpX7ak335AY56l
jC85NrZlsNH5GRQK4lGULVQM3JPmcPSNpVGAawUQa13Hg7SKJUKC3fJY4UZHofb3b/VTE8Lw5mxo
sF0hfF377N1++ShD11AF3Wd31MytLTyxpTBbR3Y7c4q1OqP5tCjW5vKIfYwI178v/dt24tulp9f4
5dJdHgWmW8XuXizuC+RrpWbuRx0JG+iQnCBkfUBx2sBQKN4DsFJBvSsN2yJcSiNuAOKEdGnf/+tE
/uXHMM5W+j43yjLtjHDnlmy31Y/KxwsXbcz8IxWaucKXlwjwj2kcSgou4h0VrEWoPU+ybflkRB+i
jMtepslcomKmcoKHd8qWy9QLhejftn78dFRrJcQGFL/PRrjoRXJNUTDaycmtm76BHGbDHvVOjP7R
gpgLcjIfiJba3FrhtR/eX3hzv80YXy8/HSa+vDmjgwoduew8lZkxe133C6LQbYDmsx2FHYwQ6YXD
82/TB3svqrcm5Kr/1kK/XE/Q1NatfCPeVQCbO2cI74V4Y1SXBBXTQnC+QPFrqgryDZGm1dnrr7LG
CyNdggSAcUUhY+O2Il89XY0434EPGZt8I68Qg86zrbAsVg0G3XrZzS8Fd/36TX69j7MV28ozWtlJ
BltS3oXmO8KKpTbVMNlbD2wRpCyft0jZ235ClLx2JuyFARik9k8OIprcwj4IJ6Wqy1ZMvoh//e3d
Y2BUyMvCS0tL+/u7r0pZhLpu6gcZETIcgjBZaNaJ07GO8pMeyKHOPiY5dFt/TIQCP8Z0JN2Ep7+H
4I/j6nTMMhQWT4sjNMnB3+8iLsiMlVo12NXBC6d0dEUYw7tsD/fu7wv9rLMjTVE4qOJQFiUL+tX3
K3kCQZ6K28U7nDLDtTg8Z1qKS5EP3QDBp6EAYVnvD3UZPPgCgvuQFT66z3TNaZFk0fUHOXSMaNZJ
HfyM5imP1FWD77Mn0Y82JEAJimk3YiUcy4SVoXUy6INNDQcpc1L/I0agk1xaIT/BcmcjXdUm2pWo
mMz659UUs4z8oQ+KcFdZh9yjkM/K46cVSG4blXPs5euKBGILbIfU3LbIhKN5HB6LIYdY9q4q8E4J
/BnrV6UAdu59DP5zhFlCKE/mxanul/H27VbPPgYXlIBppVG0S4TbFO5MfT9hcFuiF4TyYYyvJoeq
CqiD3VSloPvYxTG5PNg1/x4HP+uTjAMdCxbDgBBabFjfx0EYS2R6AHaftjBNOa9R+cORaUQ8zBAz
8g3Wr+biRX97eF0Wp9BZlVF4Djs2DFMIokz3p6pMIjvCSNMY4TBhqiTG7/scUNXeyADOkFUd27GL
U6JFH88qcOHpp735+YDRDcoNmPUlSlVnU+PoBimPmgY7LOSczfDoynvXUqA25psKWXqsrzSoiQ38
jIFz3YS+ddsLy87nSeXHTZD/I1KSQ4p67qIWzdA0jLQY7vZba/a4D9ePy6vlnQMggkoqQQGzZL7G
sfvez5zrHTjyj/T0saI1tFsdo9vcOS6Of/8qn9bxHzfEBMR0qFOGOD9Z+ERosJ82kx0pk0Q6VAfP
PVikfVQSud2QFcUero/7QSRdWWM4Z23GREKDLhOmJlCMc6G7kwpWF9xHJkyYoNEvvLhfpi/oeRPE
11CpnzJpfx+2emKVckLHmdMfMxFpzZx0atU21SUcVOxBmPhyyZH6Ysl8yq4TzmD7lOofev8fzs5z
uVF13dZXRBWIIPiLQAShLMvhD2W7bZGjUODqz4PX2fu0ZVfr1KpZe+6e3b1M/sL7jvEMQjdCFjuq
E3V7tZkmdE2PbTW9xJipUHt/YTHBjh/8JH/tTsgXgFeF4Vt12tNhngBjwy2Igp870DhqVt3ZdP9S
1vuPnX/Erm48QOu+X1h9SfMQEnK17DJAt8RfCIR6iPXnqHrNiA+rkBmmxkNRI5Wivni/YPpTYDPs
9BkJ/ucEbpavOiX2Fu1BHiQG2xg8uEOfFAWziKQkoRd1Qs1osRbrqM6gmPv3q/dz/mPlJ4oqvQRq
jWB4v189hb9cv6hGDJTsAcMcI4Fm0AhcAfr494F+Lr2+H+hm+L2cqUdJJZt2iC4NxPdctytdNNno
oL5L7+qGhh/3/YvicCNmWuqohorD9ua6RFHQtf4KGIciWwsuS8CyJSkf0dkPVSjp+Qul+Kt+tEr8
/TUG8X9f7U/9sszx6WOwfaRk8CM7Uz/kpZxX4nU3e3qZLz2PLdC7OVksJq57z0X8U8j2/Vi3fbkz
Qhm1bdUrW6/U5HCdsyS8bboZT5zAtsm78D8Plmv9+fcljn4O5d8u8QuI+ddiuk6iLKkxZ+6s+fxF
YPnueR/DeFmZE9/9PJvrOwf8uRv/frybR3oyjpf4MuzGM+QBqhvD7qW2VD7lqJzah/g8uvMMf0o9
hvtK20ujqECD5XYZn2mZcsRWdd1xV+fLl2XqsgiTdstdwgMdPTvvQR7YF5u0FTewV/mTQ2rHa7t6
EM3P2FqvmykBlUhCnu9MX79+SYBuWLTq2ki7fbWbpBMkIk3Sr5RZzMF8swAgkOUPtq57XTljuKu3
H5LEAIU5XVUV9fZoFwShuUSNhMwr0TuqlTMa6TOtWhjHGjFR8s5iNB7EwOq2xF97WZfVvos+q/L5
EpaTLCYnlarDJTLsS3K1rrE8FVhxhUwKYfMAIbQBy5jH5brO+m0K9DS8xgkFveMkZKQXyxjeM9j9
YgiPcdNYc1ibeToINu0wfq6rdH7UUrc5Ymu8qpYhPBrnbmdk0brMy+BEyJkmbg8RIhGsnCm4umKh
XYIok820IulFF20VzCAKPgLlHUObji4svrDAF4Y2BxXut6ysexyrRvoQdUF+Bpy9uQDHzCoxqJjC
On1O8LJ8eT+UonkmlwduX0LsQoF9taZnsYHnl/SczCzq/BT46rXqZxF1uvQybu6U2X9ZV0rIkcAm
sLKi931bfSsYjvQqP6QBXjZ6fZnABm9Dy5FVZRg+t7QGlf9i7qCzSf+GVdSQrft9jC1CIyuuyjUO
ysqpz3MMpcNLiA7i3tr9S7P94yX860jDLPbXUJNKXSeUXZYEOUUvNu4XGXHU4bOh1NtfmsHezBVf
zw8psJd1xJ6qbh5U2Rk8cWdRsI3jn5DwYqWYJpBgkIvJuPUSDI9s9A7hc0wN+d9j43Dl/zrf4RP+
63wVoTxn4+bKxhsnaPvQaD4d0MFT+u/D/FK+4ZmzkKZrTuvqh3ZLiA7RIT9yX+KrfZpq9HYzwB4p
LlVseqxWqnrfURJuCqKxXnrClrAQ/vsUfls//H0GN7v4pO+rNhYN3FakFPUvGezLi/9/5Yf/PtIv
ZT4ulk0MCkP2muPbNnenx82xk1kkw1Wh+aNR4mcjLM+lN32V4Tej0qaZCWHp/ME7+yhpEt6zJf2n
IPbjyQK6YSCkgyfeemWAITXFiGp/YFSwDy7LbkxISyYhck8v9ujyqpELE1JTgu98kl7PaN3LvrTP
2bqU1roxnuDpORCfJmPU6ut5S24MvPYu9tW48AghHDduoSJ/D7cZoKPChqSAi56NEVJUV8anD+f2
WOFPmYwaEzxmSEJKah/lWeZLvVMrxQROW0P2ujBROzfRIBtY5+RZfU48gDmHLgixXBNWS20B2jim
RSSo2YsiPaRF+BiH40kE2UjKRE8500lDKoeNRVQ+kGGCHsZ5TJlKcka45g+vAzvhWmCrFMmPID6r
NaxrE010ySftDtuuANchs9jeNfqDHMmePF4JTecTyAm5aD68q3QHUqALWjE/JTbf8HBjRqQVlOc/
OqQn5K9sEQjeZHKhWA7tWpoUWAT4oE4w+/vLx/HSTYWotg4o2NDEpU9jMbTVTVJHfiv7UC8GXEBb
fkZi5CUqMdnUUqXo8ZqsRoelLs10JccxcZ40rLwTNchk6iyJYIla0BhbNQTgIO700K0ToGK5PXiq
BxtuIsgIrGnK697xBDAThmCBL07PL1udeKAUGz0ta7J6Ku+guiPIJaLdUg/vPofrKCj+Xs5PmeaM
/oBcprUHUDJG5InX6AEHesx2bvC140EDMsKGQyM+1KkazbzW3LU15SmNvhcKBwTKB2EN8mL43HjJ
9OoBYyZAZ9hV0csZXRqRGtp6pM6NzOdnAJQwwLN0ZTotjPVFe2HVgL0njCwIrCVqMy0nH+9JqJ0T
DrqieiQWEI9XhQKVWnkEbULE+rsA96aErwIk0UsPtGEinkydZElfXOY7lHnim/AsztKn8F1CKMp3
EZtn7FMtbAeWabUTjdVpocwNBsNTA64E0yXs74KGLZNHDda3hhNxumr4hwCQXB9E4NviaXfpVJzJ
FIjCCbIgHO4ldkddIcgRm2OmWLnyOsBQlDa35ISZG959MdTVrjDU2WPw9YVK5srUOwpKbf8emeTf
VsL4Tv93UFC+D/d62falJshs32W7MxYQCOLoSYUZWv6pAJpCFdHgeRpvoogimdZMxl72+KDT5WWM
5jHGmAkuXSDIuzyyDBIo0QJrPKFniRFOrVZlkU/z47rMloTZpP2dafy3HTAD6/87/Zsx/NBBCsjO
eC1P9ZpnfBl/0Jb/31UlyAzueNWjobtTEv19+hqWDgaLR3Q8N9N63ba1Bhgl5qOBY4r0/sKELWso
Fpp13BNIOVrpdQuawtcu1KDr1TE6Q/vmy/j3A/xtZ6FQdZF1XSTx/La2IVwSmVIUYkZkwCVYTcrj
Z3T0g9C0Abj536wOuFgiEAZVHQlk31+XPjL66noap4EC7WIAFx73Tf9yOt2Zmn9dEbIDlhCpsyhn
xvx+nHR0EoqRwHGGqtLA80lah8eKEm2cLwZ0Co3B/l5P57elD31ZVoSShnzpq9T119InjA96H5If
EzTxBiQDwowc4cXdfcmvh6GCxxOjw8LL8/3aqrFwTunk8M4OhdPUhkc4FJT+i4YzXju4dhxEolx4
qyYtyvp8Fa9stsBHDCya9oWRGmJbdBkmrX+/hr+spTgCfdShCDhiT/X9mq6hVp61DM0Oc2wJh+Co
zVHwgFyG/D16+Pexfnnlvx3rZsg6sqUT4jP3j/ma0o/cspOad9Ge6g+5Ev/NW0EphBcen7FBMOnN
pR2kMmrkC8sm7iGqS/jVxUctZXe+499u4GA7UWlm0lDSbgYybYxdbJTkX7o5Aokg0RCgbLBlyOs7
OoTf6jv8fDY9MktvmSD178+qiREARE113R2n+/l8+mZ6muXYpHpO/Inl/vtZ/VZpUTV6LDQLFMZp
7WajJWS4MwXEJ4SYAFsxd71J5I3FEs9etVZgT0amu11DwT6bsz93Dj2METfr3W+HvilOCvVRM+Rk
qGPNp8vzg3cwPUdaOMHCRxp4diN7/UeY/vuYP4mSsgT0DB2UzOA4SI+/31sxPeYKys9kkD8iJYFt
gBtugq0E9PfkJOx7HTYoNLY7n8Qvb8+3w9480tGQRRkrg+TGeOg7vzyvh75j2jpKee/t+eWufrUb
VRjCAzrzZmSuyBYumuScBphwWfiW9LuqTxoxw552MPz4Q8RyUqVDyfvOzf1l4Px26JsvEYUc1KLR
lY7d8ZVVPHwPX8R+bihzMdKtMe1hNV3Ll9LJstAeA4fjPmcduSLpPr8n4f1FpUhECVqREWOsTqn2
5mQOUlTS5SH+sRV0JwWj1BJpFwGSLl8vCfuZqCHDg6hmUpvKVzTN+eG1gGtRgHNjXawUuOuz451C
9S/T5khEIMDMwj8MWTfTsyweMq0yRrx+MO4PrBiHgkOI2eVrIY5mA4LX3fbwSPn5+n077G0VVzwf
TqHE1Mm9sEMn3SSrS1BuDm7olAuFlWIAj8nDeu1Fz+0iAk3lhT7L/XIDTU/71P3QL1bXfbMrdskK
BAoz/KrZZatT0L5WXuHFi+tn+ZoFQHi8chE6jcee5RRQCn8tN/LI7IPhn3YhhaYUHGYkcO7loFvE
/Oowi2c1T2KRFRM5IDwRT403dlVXebjOgZCcneMKsp3XezlJJGfn7PReOus9UPReR4r9nzEOhdnJ
O3mHWbs47sTX4b8wAfHzu0VZWO0GzqQTLQ4rtgq1x3ZI9WvkOpPWMz5bb0yS8jUw/PxP60Vu5A5G
GjfhF5LdolLu+M161e0EH4S8U06JfnajmYq3TrVlf+yf9gIipMPzOSg2168fdA2k/TXI/6R/jpoJ
78Uz/GIDiNgTnH5/2oNFGAKf+a1VsZFw5YymxQLTFxki62zBD9uxbjP8a8754cUtiWtuFkULdo3Q
5+Ni+AdXlZe4YjDin4xM6MxVB3qpqc00V3OVGe45ycx8DHUunAV+MVdmwz+Zf3ogbnnIXM6nyTq8
41T5OeuPcNOq+AWYuRD+3HxvYi+NamBUWTDEXuKzGDSyaGLb8duld08XcOl3ZuRfxvLvR7yZusa9
3tXnAkZ2dMbkdSWcBtNysoeggFVTo501rDaKIXjj3kA3XMv3mQtf75DAiH2cgN9bv7SIqXxUtcwi
Az8PZVWaFO4gn9DQRKCfs5BHXIGqnUNr1AK11R3tcs8LMcwYP05h4CPBi8GIdDvMUyAVtWuOYJRZ
bGBk/v+IjX4bNgaD/P8c42ayRCZ5JMhIzgIAbJC2jmBwzg66MeN8ZzvxS5Ma9cCX/Yu+Pcrym0eJ
urEY50cpC1JNWbEfNy9lu0mYMDTUtulV8QuqAT2jSncGJtZoTqS+dLAjKDb1eekMMEL27fVB9uPx
OkXGnR8q+9+z28/JjVPkYauIc/Hn3t5wQQxbUMo0FMsI9OQLUzijdnFXqP3LPR9JhPWyadbYNH41
5P7a48hXtaviEn8Gu2UMrekcciMFB9IP/n05v2yQFZ4rm5yv3jC2pe8roVLQw1FzaYoF2vdMFCaZ
V1N3ofqHvLSKl6N4VZEKxTWi0gILWCt3lGy/9KapK7PLGtgLg4Hp5plnbZv37LOybUyBy8neK1wZ
j8rOoBO9OEyTD/XPvddM/bk2YpdFVVuivIoR49Ycklz6y+FQEWNdIBX9tPppsRMiZ6zambgwdKeO
wUta+qta22QHkdk4XuTSLM0mmGXxjcgbwnkyaSJsiLCS7IIOc4mneV/WXqyjIAMz74PrES39rWuc
qzCDS9MaeIiZBgzirzb90TqVU9Ku1JPbFsBmp7XiZcK9cfGXq/yyoCH5QI+DS+P7k1WaQylHUh4u
4mQbVcuyd041eKJufQ5f6f63TjEBu592dwfkn5+IooNPAiDB26trtza70TkNC5iZwkLpl6niMyvX
uzLHwI4wVreV2KprlbIgdLSxW5frI9+2DE5djKZ33u2fgyOPeAzfit6iypw0fGR/fUQCbBfhWGEs
TIlbkdfaZR7rzYJFcBiDByhUzyDpRdceKD7FYuSEAr9aH+J4d+c8huXc90H6+3ncfGO9rB6aIz93
6JudRozREIK80yNBAdfO5tNCeHh3Ozz8zB/HpEc3eCoNmbH0+7VfBAFQXY5d4XiZsbos6XkiBpS0
2VlzDne1O9JPJhISdj4q2LPG0DgWb44nyV1FUBOQgRQncZ9Po87NQTsT6nGyIvL8IGsk7gUzVoF0
Rx3bx6qcGhH8y1UFlJIISo3OWWcaj4oxYZIJz8/l4VGMtkRpi4H+UOHT6Ymddw75IqSm28M/eCPs
GsT3pu2XCp7w01t4eR4dCOVSfPD3IRVkEfY3xZsG6qNxJSSz9Wp4btX+QCKeChrgDPHsIdY2oeaO
xhDQjIcxUFaauvrBCmoyZDt007aQzkXZ1oy5JPpN8hhJ80hyWmlWJzbpg1LpIsaPDPAx1kWdjdnz
hPYx9qpuihG9T5cZBfGElAgX3XH1mBLT9Jn0y6b8iI/uJdvrybQjPUd3yQfKhakm5zj6Z5I0P1LT
L8Grcl+sktaMQlrkDjHkhJjwoxCxPXkRkmxmRNmkDHdXlY1rSi+otHTAzA2V4IdE8KRufdD8JhdM
A3SCQWxR/tGjjVHDI3F9+3+/6F82vpuX7ttLcPOia8dzzawM8LTDIRKTGCtqFcTkZXWQiNTtl+3h
EsKupmdT9H7VXKD+HYOrlnoNzir1rNpSWmx1CGVtTWj5KKEfpa/a6uUQf5ZHssLlg1c0D+MTDUgj
szpDWrfywzl0WBsRZXZnC63+XN5R5VEHs/DAwpJui6il0YtFrHXQSeedDSoV/PKKGKfSZM8O+UB/
kd9pMdWv4Seth+VxNvKOvrKN5yVbWewa0WQ8Oc4O69AqnZzu9SR6u1Ak/cPDfZGcdHecEKuUL6+9
1Tj5tHKyefbUuWVvjVfa4p6C52drk/lOBt5J1YPGvfK1iv5rLNRJ50yL+kzob27xSURlcCADoDEz
gkXHdiW/EqsCfRoWVWUshJ7kdswNVMzvbH1/kgCH8xiSpDVgIJQmbmelomhSvThGC/2ck0pFaAlR
b4lW+ErvG9f3/hy6V8GLa1Ryhk7ii14BFerXVf4hZQS/jDfMKwnYwCYc2UWnuZ9l/x5p7C/HsTeG
8x2PHvr4tAAhfGfhR9D17ZD6/dRvC7Xp2CibTk5OC+VFW/dTWHaOgHLEG5t/8m0GDvQImwl9Bny+
jorxg/aQKlOY5+7pWXHooT3HjyAEhSk6RhfI8ZvshR9XMjytfklbVF5eJ9lOMOFYvAN01V7Edbrv
7K9dN5HJjvp0CsDBzuqXet2tuwdoH5c3Y0NEnBW7l6n+En7I23R/2OQLtuuQB7X9iEQ4kk5ng0dg
PAMBPT2+j7efytvBGgdXJ7Qzh14XKxpT9WQvc6gCF3PoBeZhQRDdurZbt3VFR38gSb12WUgUXuSP
PeOPTCrYY/tYu+f1yWBUMTtfXmae/DRyDm/ipFxEO91PNzFZpAa4M/vCVsgcvVxWhwXo9B3U1qnx
ft3LVmaNJqLf7WN29VQgMiv2ibeD/DSJX9IPlahdt3C1XTZLwRCNF5hsrNgrHisbrB/1STyaU3kt
b4yJZMbYtA5z8rjobR/s3i+Di68F6vpkY3bzlHdxWgfC/GJHbvaabABGHEbmdRqvLhPxz+GjcU+T
1LvyQ4I2gHK0ywMghi21awt/jfhUvbaWHsAI96QNUXfTfB6643k2Q2W+OAQnV9kKL3VwftJNMSin
9NKsehmaR1szY2ZDc7woTN0ke0OYM6DR+ZnmgfJEeB2Ik9iSzYdjN21EUk7Mxj2vmkeVk1bnVA4y
M9En5ECQyWsWr7VHsqz1rmzPFlaeB2YY+2TjgPpQltyYyXWae8KL+DR66mvQ6GY4I+hj8tDuLntg
M5BhTBGX56J87rbpkpRxm8y7PcPBzHi+zsgX5xXmNeZZ22R42gBaJ2Orm539yDEs5THyAfRZ/54x
fh2WEBOhNMOSClH3ZvU/DrOjWEPiRwDX+sepaj7hjJ6/vysmUcumTbLcPcrZTy2jQrYPAxBiHwk7
9vimQqGeS70szuVlB8jiaZ4uXiRr5+2U541jrhbPr93KjxAW3jss8K0fy8DhwBAVMfwR54EP/PuS
LC1IVhB7+bCj0LY+PByPZrKlj0wVTfPTRblPgn6pzyOP2okfefp65Lf7andwT94Rd087b+f5upqq
s2pZLKXHZKk/jzeKR4K0V7nXVegiqVjp3uElW5K155Zr2TrPS1/5qH1jVkxVt9ge/NAjFGoWusJa
9QUHBDiVrMphd8fj5Z2gLelCYJsmfkbxS3DGztinZkX03qJYDgW4ZonLb1vP+1njkpg5rebQF9zM
V9xkdnGimWRr03OgTSFgu0fn5Ghu41NF8y9+MxuEDdtwdZkZm8bVOHF1EzsKviy+KsX70K0jpxav
W2c8BQUbRKtjEF5N9anaRc/jaewKS30dzpU1XXvFT1YV95Eyo994xtSYpS6xHS7ZtbF7mKWz0zKm
AHj0KgaiUwDxKHSSVchPDr04iBbRBpITVwgzh/oaBTi/t0/7saN4+Vp1Sz+3Gx4Ngm1HnamzfC27
ONud1pFmxtswROU+TgZXhJHsxK5ii/ti1W643/C5Hdk9zspJ7pxm7ZzY0mDkF8G+tkdzyRsH9Uz1
1K9xv5kCGZiP5lFAGdirZwzTs6ujvHR+6xuBupJXQlCTDD5X5vJWmUskiPIHLmIGBxvnIvWEOVWf
gFqmRUjtTPDjVbRIFsaeLSn/X5gry9g7cePbJ0gd62jBGLEsA8nPvXKqrrSN6g0npMy1uf6S7lVu
7nCm1YDbGWSN63yf87tYAPivcH5YCFtjGS/SheiTw3F4TV/zV37jdbysAsUv94dXYxu/VgHaex1A
7DbajZeJN+KJjZdk77jGVl5GXhVEnuLMyG4Mhr+svjfBhdXoe/ya76uAANbP+PWwiLz+HZHK1e/f
w7m6PCyMregnXx8GXF7f2GpzRiVqtF4RcPpzeSmuowBusy8tCR8Jmqm6xQbAHCctC35/+CEi35Q2
H61xTH4IU3FRzlp/tLj6+jwLhmcwnCO5DstjZ+YzZS7MkkBcS0tO3JW2rV89xZ/SNvIiT+b38LDp
80s2AdPkiX6+7z6ld1ZVVQBl/+pfmDyFrbYuguHMu898335W/LoEB7xEkqHzJ/jtERrwb30evlz9
+pOMWoZ4bsHliRWRPue/qIio2/CFMySs9Kn+5G+fnq4+/7urz2/Fe3mbBBo8cfNKvm+vwGCdXol1
WWAoIAOUsNIF201kXuc96NXC6vaVV8u7dFG/XvXJ9VPxobEyY44hyvPX8HTDIbZFRLVW/5g7bDsY
dWptJcAEXkfbGLgc+2OzeMQTosWWjixK8JLcOcIhkz0wChHLXhgLhnedGg91y4YFxGNhJ8mENOzB
keqdCj82zH7dTmm0VSgtEsCtHqmm1eZqjr1rZuXEzqnOGTbutvk4b43MfBanoATDZfPa9DvUldVC
N58JCuwmB5J7Yap6/aD0mWpbiXV2oLcwcCxyHbKGs8DHZuqE4gbJHnTmzJYfEQZH0gTY3AEh7ZnE
EbN9l+Cbj93Og4+n0xQHFztJFs1e+uwGK+Wr5Pf+eG68IIj2ZA6RuOUUgti09YoFO8bDSl8y9W+V
JWIB/qK+HM9yv5jK7lgkcwvl+Lp/Kx9IzZ2X82Krzg6zxrvu/9NtoTEiq/Z0nE+WQm+lH4kXvuTm
PNsN/mZ12vwZ/t0ueJ6L2IUi9tqaV8ReFjiEU8DqyWbDYEpT/pS1dMlzP9tstmTw8XbO4KlMXvJX
3R+BlJ6OJqnL//rl7FQDWgYZcrsgF+VE1jfLp9QWgVZPe9agxjtjgHccWSO/LOzaNBhVOQGoFTaY
GLubv4kftIgl/jaYaNtgve3Ij8mUHa7ipo6xOLnF0czeqjGtPtIbJuzWgO7VrfdoOFpjdZ3Tgfc1
9XdiH76WWU8ACu1XmbhbaZLmk+dnQsoIKgkWYuiPDNZO4rSzTnukXqLMOif1QsOUJkTksLvnTy92
nk8Qgo+t0XQ0XYx9ujCWPvTKCa18ZSEGwH0RA7omcNSReSM3uAHHKDxN5zQRm8E/rlkjVsKMdhnL
NuXpuMf4Xu74CaGZrp57u/TSFec6ZpA0T+QAfSJNm4TvpQe2d5rxipA/9FntsYBMaNR0+eT0evbi
Fb2cEw0nBua17CcL3p1FvstXrECDjIZQs2dIdtj6zA9B+QTOwNeXhBF/vUqhO/LkRe+ELhWsoCTf
XF8K62RTLWTN1Kfl6hoITOLpTvarRWErbmFfmNIjFx+6ffZkG6nYduj/lMthih6aVvydNb9eU3Py
q3m8DO11NzOCYcCjjOHKK8NLHjREn4t21s5KV1monripeFF8cXFdd764FpilxE0+G+asaj6i8yQ4
1QNVkucrWU7WifkJwKbN5D8v/HyqzPo5pFH/4tTL1Eqn5VJ0tUfor85wZtW6Q2nLSTGpvWDXK6f1
kv+bJnTMWk+bVotsE/9BInj4ky1sfP5P0UZ7Uv1kE6+yeHIOqoXAs5Y53NEp5ufH8Sp7mHXsVeRV
9LBOHsbP0XwMifuD3CVtEz1QLeKPucJo3s3U1dgD5y7sEDbIK673cfwsP7ePwh/C3+Zjr35sZ+FC
35xdyfv3uvenb3qQqSDq4N8sf+XbtnR+GR3QWLYhGWlzYOG6Ixtv6eilunCfThcMS53V1wWsqXfM
RTHJIwXY4UvSTanB56O3zDgTzSxYn/8+LXpXP/a4nBH430F3TF/auOlMt4p01I2+Pi0yeo4swUje
emj9jtUJjY6ZzIxLl9efVU7i8DL4x6fMI64GxCz8zJLZrQmaXfjZeKdA8w9ubscspxAUD9s1YdGz
D2XtwGphMQxah9cmkKZEHZlUp1lOgafFAFErZu6fndOuXfS7et1+5D6BqUFFL1eeHR7SeWZlO40V
WrQMLSos5mmWTs6rnJG3wNY/nhARPhOXAD6zffFKStWkss9sjHR2fM/XaW+/7yQ3tI4MH9eG4YI+
7odsny32ahbCym1NuJkL2WGTz+N5NctmQDKyt9452sZLPNdW+p94Qvo8w3zBQk/5GjUWkZXOkieI
yI/x+jTLP5TnqJ1cny+zel6uSY6nzhxt04/jI0vDM8HBeNHNQ8BGmExYUqoYfek5bD5i4tfN2qnn
0dawCajfCvbomX2h/gx16PI23hiLy1sD5XRzegSd7OIxnnPXYDz5WaA77eL6gt+1fcCMMZePZJNW
M9oT8CqI/X4Ul4zFY2LZJqPV0W1m0kLeNDk0fqUzxfeQoSUOWis0tWk/T618qzPYz65m+SglpDWb
W0a4CVtU6+zSGXKSef5YT1+Pn2yPGd42rEn52sE6bB4Bv1hjuuLqvp5WL9ELGNqZECAQZHR2P8NN
MycmxydKN53uIZMgB03Q904a2RThUdiLZoKxSdwU76h7t6m5rUzZUZaSA4HelRzZ7zwGcDjpqaVO
ckthoAKAyU6bFEI2qg2psE76dhLMHt7BZOwlc2JybHU0Kd1uFgNDYBu7PnuZTYaNRdWfUcewwocO
tOFzZdeW5GSvF5tAULu0sNnMSrtTptBQy33kGa4RbEfvaKIXoG7aXdXbvZ1baWT2D4ZFKO1xoUwv
/gk9sSmRHG/r7qcR6JNmo8zEWetmjHvDDVG9zxGDGy5syc7sZF67UQuYdyK4+vw4FYLzsCkzz9Zo
yeRXBxe7mQyb784PsQCQ/jByRBa7w9qU1Tox7gSsZ94liGcR4i39IZEnR+uwUadXe4RcAZ7PytjL
QzieKThKoCGqAuEU9MB3X7KMu5ROx5SE/j2YfLVCv1WDhzHur7FkaFD9VXIMmzxsr5h4A8IOyxCf
beQPSZNRZELnPZM/lnGHqKAiJe/k1//i4Bg54D3S+mKAHXpDfx1cCfHa6g27/NScif7woRmYbCf6
e0KsqJnfGc9/djG51r8Pd1PHOEdUG1DdxkGFJhVEc+0jg21HrMQPVio4Xf4iM1zL8ee4fI2Vu6aR
34btAYtNXjxwHIoa369W15vLuMi42m6zbELz5W1qmo5tV/HkeVLYk20xEe5Ubn70l4YLHkuSiEsG
obF+c0SjM+BOpn0U4PU/XBm8KXnLZMTRgqgiFnyne43qH9V4Doh3HdjcGDI2Uu7vlxjrUj/SBUVY
lFg7CMMjDOpAjeg6G513I82L4RAf08eCbEKVtVDp3nmffine4ILCHMTd1WkH3By+KcZFl53oJWqS
j+MkRUoe0lNj21XaqrA6XuAZHD4Irvj3cYfbePsNoTNFSkLuNRlFN4ctxCRrOC9hcaSHmr1L0bS9
zOTLvElW/z7Qr1+riraBtYgMX/OHJLIcVcaxHI40CliMoKJtu+VR/Eiugwt/2RnOmH7FeQx2LL3T
IB0u4sdF6gBMRbrFNBBv3qWkO7cNkb3Cgs4V2XJ1OTsofnjaCTrIswMk4n9f6m/3FDgKgBQIa2iF
hzr/X0OD3MbhGVBiGZDQE2dOBwkNFybnYKrnOz2kn0Q7UHvDSg/jvzHIoW7GhTI/Xer6pNMeamED
yqu610jgwbPSv5HMbEtEiQvkIsQP10th66dtUb6dea0bvFPj/s7JfNnXbu4zbt6BZzqWAJreEhvV
NBETJe+iZZE99Apz1tjvVTycJ0RxLyilJoczyWmFq4Tzqn48lf6lI2s9XMZCZUWHiXj+SAu2/wZx
ZqhWyeURstzU1cP0389nuCc3p8nNGtbFBg8H6+H350PAX1MfVYKAY0RwWuF86QY+w+LOayD/Mmjq
CGPhpGj4/cSvbuZf74ERdtyoU4TwmDIbCm5Tccam5lgvy9b0+pnnhIFpB882JqSFZGM4d++MoT9x
18qAuSZPCpcGVusvweZfZxAxnuhNJlCKns7l4OXFeJqiBV29pfYutBznaJqwQfKOOv1DOnXde5TU
H2M4cGdZQWSk8Jay4L9Z7ItieiUBFoVIUc1P/R5M/ITdRneZYVoVQZT++7H+/BYQ4IJj5ZtDQUXc
y8164CCN08QIZUpW+eIqzqsTiMLPmteOCOYtb71lkG87gDKh50exYiGCPYjYqvv4jkbxZ5+aXoPy
RccBnyDCG/n+hiWSUJ3Jf8gWWWT3f4D1QL/IpzqxdFSyGnRkEymeyvr0rJAbbsFp6T/RI2mRKYKN
RclH9JeMEWRSKq7UWRWcCRbM7USWbUQs5Avddfv+vHfDGcN4YIAmmgVNx/czziI51scnSnrqVqbn
SEab+CIQ2pYfSidOnRTDUiYTR6xOrv1MJKZJ6ncVf3a456j6SWnhTHh2ZDMiy2dSurl3OH4u7flE
x8aaT2lGxOZSskh1KOzp1FwdoYSvqaPYlF8WbgLWBhqFPtu6n+tovk/uvFE/3l94AdB9eZdg3rLK
uzkVuTIOp/G5ipapPsF6Jx4+8n4lpC4TVHEvUOWnkJyDDdoWvlUmDnhi358Aigaji5WqHEiN59JW
MI8dVaeCJxsv4lM4uahH98R4iRNSUAlk1vWpQQL9ify21TWtbAFa/50P6rfr/+uUbvXcZDPUcnOF
AZgj7xUtdXY90FYh4BqrUqsPxtO1SrUVww0O/f9D2Xf1Nq6sW/4iAszhtYpBFJUl25JfiHZizpm/
fhZ9555jUxoT08DeQDfcXWSxwhdWmHyH+ZDZDJ6G1qcRtIcG5hd/P9F3VP3r6P49Sd8tsB8HmteP
Q8F5VbYrtW3P2Fn/ysKZgG2Av+pgHAD4VyN2hoRHaSBckFbYKlC0VHyRgA4xUZmH4onhngJVNWRI
AnZ9Cm+9ZKU2wtqHEYV2qOXe7qKcCu1rywFf1MKFQSrQJxotrx5XnAQ0g7KwzO7uo0lKGSwRBJ7Q
BL0jaHVZnhWwhwHMN/uC3D8m10XSCHPcvyfvW47u9+QBn8EiwAV5CchSaRYGiQksGX2XCTbheIii
dT7smv5Vahm9GC0QZWvYmwToU6/jHBWJ/AuOd9Bv/fsZ7utSEHcA0Bfx3wSMZNnZldDUbDL4UtdB
gVy0MtQlfFNDjaWHaKJioKsAApBqpJQ+DWRpN99zkGZjz+8HNucrtdf6y/aqWntcgjK1ya3YbF42
N0pX6fa4xD26iwS/R1SAYGYnVMxdFQ7OxiOvKclm9E+IMrIIgK4TCMtSuHDj/D/e7b8jzY6qJEUf
BOW2/lKajkKu5pY3lNXeQpLGHI2dv1rTlfP3p7xPSWcvN8uA2RxigZGMl+PzGCT9NTT78X9tkp5K
oN6/RVoqQwCMz1mDQ8VtSdbl4XKeKKH/O7mz0LfOekEr3bj7Vt7kNoERmrkD7TH9PcU6AogcTvYL
J+Kj5ctPSRpyCGzUu7KqLGVxyRdld2lNzvQcYcWtim3+kjqjlaC5c4bWW2ghboWhirtb8rG4RxYA
04RgHzJbqDmo+M3vK0JyuVqTXHxkxtk6261PL7Geni/EqkJ8aNpb63O+TSkkaheOjntUlQx7gkl6
b6p2ICOffWt36DRvaPDe186AqA3dCmSgGYESA4WN7JmrkagGhnxzUeG7haB+RDpXECA69vU2thYW
3nRGzM4xPAzOzOnQBIF2dlNCPynMhRAPA6HGwxvAOaBS6UDlAGCyMNI3qfNuKHhlQd1zEmueH1cV
B0viOsq6C/IQqzm6Xzl6PTYsy99A8e9O6E5pLcnR8US2TiWioFSKUzRbF0dRpkh2kmNxbM8+PEvr
VfesoaO4itALYHUITZb74jPbli8eCo/Mq2vyiMP1UI8MxhA/XBtsFvLCX+UzAgHxkqEddfQu3qGA
cpT1BFcatJrR//0CdGryuEKFr3HY1bna8y7p//HQK6CQHQh4COsRDj5YxyEnLLynQhSh+7dgAjaB
rlQauSPC58aA7t3aPwlWip7xYEQU/VCzNCD1in/IalfZNoCkKO1XKPeKdmmUib7JbP85HEiPBhbk
OG4ZR1VDsftbj65HUVHvDEvMDgAvtHOOLk235We+heUu6Fsyfq7gKLqBm+qrxF7RbqFHYanKApuP
Jk6ud6OONs4b/wJ1EIDB0K3NsZzgUzjq8ROTAy02WIUBOINVb/wPH9txwDvmJHrr4SCLEwhiKgt7
/54HNO0BJDE8AIZTVjXbA+CVVE2eJUA4A+TlW6NkDLkZ12fFK3BRvvDuFooaGYKFvxfh473333G/
z+EfMY9aSr1cN9j1AtnCmhX82dTWTUvULbQ9Mko+p0Ic4fV/+rojS6e8dFc7md5amdTQIYoNidlZ
YpCrYuS6MD+4sEcWXV4JcpO8Vb9DuEXesvQN1hYHOBLYNZZF7tRO73hrDazeyN5o/3qJlAaEzYGq
i+CfDisuOlLVrIEMBJBSryAb7P1rqLvz3oB3sAbakWjv0gzmJNfncKut/p7Jey4K3gXJOIrGMvRD
4b/8+/yM3K7jlTiADEcZAJ3sw0c4t8uReVG8VykfTdxYHAxUtUC0ClcgJdS1hCrSg6B7+vtJ7gPr
6UFQfBBlPAd8sn8/iK9obS/UquRw7hbgeQb9wUz8YoDj3vtLocH32Tw/w8CTQ1o83R7iNwz5x/qp
Iwj0qyPWj7O9ogrwFpt72JP5+skSdlJJPz8v0esn2Wxu/ObskxgxMgG1DQpwTky5Q/DiOGc1wcJa
Zcbfs/AgOgJnVkbSDs8+iO/OZsFT5UZ1NUXCCXSumW2KmraEMPy5HJaur0eLeAp7YfkFsgIi9N/z
LTAeVw2MChfDklxb3F9QU6x94/X1ciEnUT9E9ouXULRk6KZD9b7/F58QMC0cII+CB1DtFfhzwqRG
Eb43+o8P0XdqATvNut6LaHiXw0tZXTK0njP/A76YbQxnRCBUIeADF1goKX+5wZPogeMywII5AyNB
pLKWw6p2MtNY2Bn3lTvsDNiUQvECdjYSyMy/Jwg+9exY1JggJFPHgYb2QAGiDYgIUzmyNQNi24fc
2AT2yy2E3RQQEf+/SwG6+xpoNKgXITOYl+REsYbBaVIrzsCvSyjXVbuc28bDGjqyfw90n2tBIh5c
RmRZcK+5a9v0tdz0ZVkpDpRCMxj2pJCGYYBSH5ZqoXfFP6iWQ1dBgS0riqFYe79nFFosbskkyrTr
tpyZEeQa9gZoWhXyCk+rpQU+hfe/9zhGk5BUQSplKrbNTjY57Rm2SfH9MBpr7E0IWZ5E8lIaLwaU
LPWvhnxIS8t5acxZNAoiZThqIYeeEDC0Vycjprm/EMLbGwujGrvVqiELOcc9w3yaVQmGERAkfXAH
N3nCIQzFmFt9rz6/ZWsgkd5G0q5OPTkMB3ICgPk0XYiMZazPRySTJzCWDWdFq/15NThfkZnTr9g6
Pv+9rPhH6wpFRx5VIui7oVr0+3OrscjDKKPi8AFkupde8r0d6vZJMYjB6084Vo9Ar5gx/XKWPr3w
6NP/GHl2QQ9VXreajyl53jo98OU7wB3BPocctEUQo7nvg565ZE0XNT3uBUTgQYelhrYkVjkcGGbv
XAldNnpjOb0zbwg6Ft3psCGNjUq2tiggcn9lYjAFnEpk0jCtnUdBTKLloyRgsK3+OtpgqvvkLUsI
ECDEPnmEGLfogzOA1TKf3LczQOaMflxY8XcvDF8tMFuAsYZDogga8SzjZJKp5TvgJo1gnuZar6xh
2ie88665rOnCUuenLftzS88Hm80u46KTUmcY7Hmbkbf9pO79bkzHxxNKnouraD6936PhnVBzhYY3
Utzf61cburxsWxxXESn1BGKxb/apdE72tIpthW7I7Uk1KT1+OYtt/Pk5Mh969qJRn+ZJqkSyw0DD
gAdtrLWg80iGkLGk/sSriMtcGwe0F54zCFnBFBo97r+378Mvi6henlR34HgxZw3FNZdDaO/7tHZS
e7uvKPRxLYvctDXlycKWle7fGOEYohAFEkmqgOjn92RXTCSUUofREuJsgT+3t068uV6D02tFT1jP
qo5M7dDcNmCK7HBb+AiL13Rt3F6siB5a57Oemu/rklAkfDX5QGPt7e8JuSs1QG1rYm1jNiDpAbX7
6dT5EavkcuR3coALpTTxkNL5imL8xYZ2TkQ/W/rCv0OzBxGSupRxz8/RaVyILIHXy6EEflcxk9UY
LYpsQKEBlB0jB2ILrzyiHAhkzVOnR3pqLV1kd2opGFNE4IHyK7r+2OCzd406fI7KBbih1Jm9t7oo
iAQT2LQvfPZ5EIphJIFDEgV6HBLI+RXRjyVM5CQMU4AeR6G8YebAcu7SpSmcRx7f43yzQDRxYsrO
VheUydu+Q9n7AtzfBkImxNIsFZyLeGEgfrrgf59QeCGoFCBumxbJvJ5cwCdL6gYMNICkSrQrtwHd
+6iZ2a6/nACORWh7EDeh8wQLegRA5kA+/l6ld5iC6VWnziZSOdSDgNv4vUoriODkuSv5F4gYrAV9
dPiba2bAdUI9E+jSv0e7q7F+j6bhvkOYCmbhvB2UiG0q+CreV167X8WJp/WB81H2OpGDYaUy0GE+
kVej0W1KqKF0i+3URwtVEn88wCxKD6Ie9ou57F/E9RtQTuOx0UVT3cHiz/77Ve/agf/zqsBLQDFO
gcrI7ExmlAq+2yImFhTEiaG3VdcBGDYowxjgAYH4AYftFWoAC8M+OBglaB9yMqAMsNZgZ7dQrMS9
4NUp71TqztMGfUiUpx53AciY1AcQ0eUBrAeRNIJfdj1slb610EpOvaU+06PjD/k5EgSEmjAp1mYP
0reS2DNBz+Py3U53gRwSX7cPsn4gO0AVvzT7a/UhnhZOiGlW5xtqEgPEtsWy5uf+OoyAEN7NGyQn
sYe6+W6Utr2GJkkNuZEFnuyjrQMBBVQ21QlBoinc760ztrE2DuP31vFOrS0C/j8eb96BBza6W4pl
HpwUvwab7VOmy0UuqiJhSk9y85JZNklXmxHnLH3yEM4cAeJfKLE8mEvIiGOrQvoDba+7WA2Oz2ma
Yq/w67f4LL9DDWDhPAAW7f57oVmNEFjB9YF9MjtpA1Go5BBiPHsPdA67cfJNkNMKNkitmW1RGMa3
G98bSwHVkY9XMhhG1Ypdc5qtdeCJKUamGVxlhelFc9p8FYlk6EmYAxpSh2b1xL2BZmKc2IOUkPJL
PPfrjPo6qslAtE9DkvHEnxkrsDx0z3oqWNqX+zYW5mD7KBP6es1uY94qVb18rVris6sQFEzXeIcW
1ZldIW7ImZUoPnUgpWrMClYEysdwghF6Ds6KAdi63+heRauV9gH078eokpqfJLkiI2NosIdJfIsf
UFHrr2GyBoUCIHSPgwPvI2HpSrvDscAOHYgAyErCwQBeZN8f4kc0kqIMH/twWcN21AswmLudgPIh
IShy33IybG4cNdYS0iwo+q3O0BJcLd009/ExnkBmp7NfRQYwv2n4XPGSXC4D9C1H8FwgB6ALDijD
tDNbQ6AASoB78NEg5f37SLxLLL9ffcLKA6UHfOL8TKjVTIiBGuARiF11hIhma9vmJGGoGBvQJw1w
UUKyXsGrYmnTTmHP79MIdRgcgIqmQjj0rkipeiGjCBk2rf6qrEzb+jykK3hxlPS80l0K1tNSynMH
m5neFScSdHpgWgGk4OxMSmIP3AScWRdH377u23OMOQamf2WB2Gy9bEiLYsbTaiCd8xUit4e+jLX0
1tw0xvyttQm7p0LDdHJ1+30utmLVqb7KKlOVv1TrbQ8WWsNZfefRBPUo7sVXu2MPmBrTLR3J9wGi
hngbDggILzRUjmav75ZprPbBKB3SDKJi9QZUOl5KDE4qN0ObUbfiDC+xi2yTN11KBJwAhSlwI5GA
4pdPXe2bsWxqS5Ku6G7cTwnwtxwHhBDgvyig/p6ScHBLIceV7TRKSCu3onVrS8E5UY6o/pCi+3Dz
wwj5jLIMrFyqCMe/pOLn4NtVqewAnyFCanOe4yIp9yONDIOl8oOZFa3BtC05Ak8SpzcvemHHNwGa
LCM8/PqDGkU05JxKQSDJd6SIQVUf2edE27lyC+1ymsCVluGAdIzPo/QcuzT3b3H41HCvcXjquq03
Hnt2l/S2qz4x9c5vdgXYXaGwSUSLH/QS1dUuIbECDdLxk+sdl7259WasjsUQ4/J1ai6iycmFQnkF
yK8EDYPBN9leMCGUJX32EMYLXKNQW9LGl24AqSuxuxZOuPA7SoRt8CpmJ22QDJH3aZg6OTLXHrYh
SG4MxfPPSY+qWVKRsgOn5VBx3Aqq/JB7OJXMZEEHbELUkAjGUXkZ6LdSuOSuwfcmzI6MIJKo2vcm
VPahQyNCj78jvRea0BPWxz7YBjy/8fjVkLyUAuxeEoj6weDX452EKdGokzLL70s9BbUg6toDg0fv
MyNkwMxyJdMbU3jIARyqgvQbC+tSvKmBAoOsisStADO5BlqSgZGwvaVE70ry7+/j7q5ZgSNgqowj
8EKreTI/+r3W3Kj0YFeTNXv0NWWJJC8CDtcri2amQMXX7CX5Uk8hrN2dAaIH6Hqt2xjK66ToaSpZ
fLsdW1OEdURodSmFJHlR6/4z90/7dN8aFpYpBPV2DZ/fBJochBzT3cELpYFIE/q7qvn3uzwIIn+/
y2zfZD4Dhd2uQtRTm851NLcBcoZ9j9ossuiNgXsXa3u3+7fcaXhwiP2axSnO/nFfSumodmru4+h2
GtxXKCBdzBPBEQowLtq154WrQr7P2vGmyG0VnJcoHs1T24R3lVjQcnQ2ehBKdmW48eq3Uj4lYMFp
RhFhzZi+vPUD0w0smTOHgiKq7yNTxOdKrsN48vHR8p1blxQRMAnBafSqQ1b9K3MNvsAARoKOGsgv
XHyFe0YKUzMux4kYQrg/B9siu7WwhHBZ+MwqTlg8i/2LKL9Xw4unQqrE/yfL0L0x63EdZhu4HScN
jpdtVpakF89quA+PUQgtmvpcQt2pOTDNpeKxbQKHaRZixrtGy/f6/jFTU5zx48vwvjwMBUgrF8e5
QhpCARG+oFO9viUba3eDdmyRUJ6cV87CN7rDF85HngWrYjTybCYnvIM6WlWfYg+yptmRh0IONC2D
cCdUDNWAoUtvUrVxW2kqtNXo76udDNFDO2AWHuiuHfb9QCgeKACMw7RuftsXkVj32fcixVYmW53B
IiWnd2vi1K7PSy0S4eEa/THcLAeRGjbMOnGa+XBzBQ57MCSinYFied5CoWO/P11EBr30ytzI14k3
RW/jl7B2yW5KUFKqHxdOh/tcF3vmx/PMTgd4V3LiyGGPOhMomyMXOzyfTicroJt/EkX3xD115Hmp
2PWgiIFhYR3MoYgNCNF8q3JyUbUQxqz2IGcFA2FzyhR2G5vttRuAQKYMByONS4/QC947MYANcKGn
cmnw13INQIeomjz4jkvAqvvVOaGKAAtE8RV0H1wAv/dFl7daJAs4K684rF4VM3KIHVCLGsUNUf3S
YrjfhsA/aui8Q0UWqvhAGv8ebgLtp/20DfWOPgsxhYIRht2a1uklykhjbm7B5YZ9+P+9/X+Pq0wZ
5Y/t7/lBAxyoJ1yqNVLht4raCT3JF9a2Nojl6VpffTmIFJaA+PcJFAqO0PuEJj+SYpACZlGtD020
AI0iLLat9N7D7U6mPt1Depn2jn1634CMCM+hHU/WZ5B+ASB7/nu1q3er/dcDoPX6+8U5ZahgYqIw
B9h7tprlqUD5OKI6iaODW5i+a9lWPYqwAmWc/Ajrn1rSmQOIoS74AsBVebrG6SGve81pQLAZm0pD
RzDtYUr/nEMJ+gZRDACqkHPXYP+tiysUmjax3q8kQ1rDWgXIKvmMHGrFYLaBdWWeap8OisVzSCry
47u/f4fvG3iO9aYr7Qo6of+SFhaeMCYmcWp5iTmOFOFDF+id7yQ5/NMcv9fjk4806O+p+j73fmUg
mCoJ/gkggk3uEHMZHy7kIo+RsBWaNWAhRC4JS19feztJyNvFQ4vTErZkg6Y1R0UTOjra85kORF8t
fLI7fCW4jVBQQ/EPBwaAdt8H6o+1CkXNNmBbPEf2DHG6YtceOL2CSFY4Uu8AMhFmy+pekoVr4T4B
w+kEmAoOASQdk8XI75XCs2HHox4/vT6UJpDuaiY07s6BS3jHX0i57lMbDAZhWNDRUSXiodb/e7Aw
ycQ6UxFePzuv0hU6EOuK7ItXmE/Wb1OKfUDExGdkB8mmQF/TnUw2MVSjduszEm746epb97jVV7TY
44xaOQuf4L4H+PvxxNlxISYJqqANHg8tOairTHocCBVsAlPM6HLbxSu6dCtN+3C2+AQROR4mH6xW
KMj/nhApgoZUzWNE57otyN729Z4A9IFmj0/Ox9VSui08OBdE2PFy6CQggMRX/z3eWLlDFftVeGxg
3MV3lIUws2B6mgDjqc4caMRuPb/flB2Ix60tQNLPHQ59bwhgtimhbKSRpOfgnePQW4UgewuQ2ITQ
G8/nVi1D2Clpngvfg4YFi4BTqXsrjVmUqgA1hHSur+h/791H5+wESYWZHZYw8O2zc7aQ4gim8NP0
9QC0k2B33W+HV1Nw7M+TtXlJp4682NAdNs/aWOkATvz9APclSTRkfjzA94r6sWm7voEqmcuHxyKM
dL+xAnhfjZopljA4hqY16xtZ66juwqa9jyqmYcH6Y1E6AfFv3kLri3YI4n7aRwitoL+AGt3WrOjF
tkR05hso36NbuBjS3oV0v0edY2zKOhEYAHfDI1cZsc/SSE1sT3aqGHp9oB/KI0WSSXit0KPQUEaS
55YfhR+qQPP87e+JfxRRwAECJLtJVhxxxezLd4Hb+gwKJSgQOghh1PXr2yXfX04MxQRAMkZ6Qky7
FEQ+CJuwcf53VBTpZtdqEI4J+jSuf0wV22d3QuPwHsrD8ogaki1pl1r5yrEdNKicYyHkhWYF/S4d
EN76EObhnhsxX1gKd6xHXBvASqOBMTlDwRR6dqRyVZQMQzQIcHoBLAjUrdf9sMOBCoyG/anQg7WB
3hL9l4J0SFdgbS2cYN9U9NkJ9nN8cTYlShKLKjpl4RF5TuBJ6z7byyirBwJt/T1fQ9IBikpF+Op6
NYwJoU83OBXf6qJ64xEYwCh14T5/dIjLEOND3RJdbRTQZoe4puX+wKGLdRyqTdW3DmTjoYCe5i3J
CuSxtUAZDWpTbEtAM9f4S9y9Vcy2gwYPV5qRjHZMJVC+tqG2rcfywtN978zZdH0DliCmDacQYV5a
b/rAA0fXrfctc4QTJZPBNBGQQxcR2hh/5VAx7opjna7B8PJ51ojx53/vnMUnmH0waYx4pVdG4aJg
y0IvMb4Nn9q2gorcVIc6yma2sETve19Aekwgrf/7zuIs9WJ7KfbruISjpewUMJ4cfBoIEMuuYCII
BLtwDXrgTJSXLoOxIKoECy887YDZlANQAZo/gIFTmDM7KnpVqEXO7XBJmK9w9qaXnliWZXhA6qUW
sD1/D3ef+CLs/zHcPLUKE78S26aNjv0+WAk6hAWKI7o5FcqnLGkghPkR16Q79CiBwbf4DXJrRL22
UIEK/0GV9FBCf5F9q17CAg2i7E3oSPmpCCRBvbdbmJkH57kCMDD6O+g88Kip/g4GhqzqNSZBc0u0
BF2BglX49PdcgH39aO7/O8Q88RsjIQ/ieoiQa8BCWXb8tn71G2nDhhCZhQWrFyen9INTwm0sZSrx
C474KooyTEGZjKWNXBkS3CCCAZppHaixk3AC8pdGoM2AHw9a1KVzHQodKDBDzi4V6fRPeHCo5KCe
eDU7ZpUwKw+avaVM5PyVb25ZiNmEkeknl2QUsggJ8hY1NlUMqUlQF3IvPe+bvcSZI+y6SDhVziT+
ddD8lZhKZhNavQe4LlevUIeDCOur/M54PpxCR7PkS7ONOqpG/5qhfAoU9BBHz/HZGuqzZ/joNfpk
JQ2TeSx+6BJFuB/VAyDHR0aE7qFQ8CRnobHm7dOgWOOPYSNHe/AzGrWAwcsgWqLmbeIhWo18acOR
BDBUKnvejodCB0QWxd04gPqs12W5bSGonPmoS+cxuqE5mitGBXFGBWXYHKFYcpDVbgHs+ygcQ1kB
iB4UPECcYmfRbOuK4IeNLe6io7Z6RgkWIFWQ703TPlS3FsJNm57eNmsImKw+PhaC93tM2f+k2wIa
hgAzAaXyezWjkA1zlgoRAfzvTAnEDUCo9hZmGdgY44lFVWNhp397acwPFiT4/xlx9rpVq0hhGU7R
J7SdiXMNfaMxWKpCOcVETWX/lp8v6u2UtZD0HT3C2u9JRl52oFLXmfE0Gut1ZK4BM9vRkqzo6ks/
PlfGc0P02HJWgIEBOu9cQQSYKjJ/b8xvQMn80YGJ++68IXyab/0xlpmqF/Do4/4Z8EMgSpHz2jGy
HesdGsUxxHpzJF70a7nl9yh0Q/X6P2PPzwQ/njyFxiA+wg/PlMNalyGnxXmKWbtQ/hrt1ttx2lFS
OpNTL9Ai7OoTLi1IxFymYKstM7gdPcuue1ClyJKKT2kMVuUAtyk07hemaboa7qYJ84OAAuVTZMm/
11TvymomS7g6dB31qsHYbwMEVqb1CTaQccNnw6cBj+RjYWV93xF/jDu/soSeE4F77eNjBOVaz2pg
7gxnKs9SeJ3TVkA9JDnEPdCaInxn8N4KpoVSYcGIWEYWok4XDcQgE1VvASGAHAmEt3hapmY6Qjp3
xcNButEFBVa8OtpcTbXqYjNnt75sBiKtOVstjFQz2tpsPKcQ0QylCnjYkhHCeVmyi0Kv8ZP1im/N
BkJnCYhvhPvaFW9iSIO34Rh9DWvlPc7NoNeh9wAZrPjKCYQRdLbVZdEsXCNxqS/pvkQi0H6WnFLu
gXI4CYD3nEoNKHaDTPj7q4WgIfh8ga/2fJ0qOlsUe63Te0Bd8yVGELxS7Jjqi5XeO3TKNOpEKwfq
EMn8PBXsuwJ+saEoAjFtmjHQmxk9AdK6qyla6Cl1lgpXjyLvnwN+Kzv8yD1VX8ph+8BjHwkfYfTU
ijAvxiUWQQ7Z+xh4T+c6SOlC8FuDkloMb7xcpV6kvHsQFIM2vR9aC7tlOu/mqxb7BDA2ADag1TUV
H348ECwJ8jR2C9SNomFX5HBV8P8l/KvMGFp+SwrQr9oXVTsC0iJrAFvJVICzdT0Jr7GVHgFdLjOi
JUP4qQlwYEKGg1civahDQ07gSi9DMy3rkFSdhLFduLm+C09/PfosRvSEUQyYWBBxeVzRKBrNPQ7E
5hmChmhVZBSQnxM4d8YGZnBQq4V8pwUB0V0+6YIiq0JqoxpLtYWHy/jHdM7VZNoYHugVB1QCilH6
3gQKJaG2dbBedpR+fTm4KP7+fg8X1I8B55JccjWMcp/5ybHLPwbpEkMVudQqWIeGkNqt4R6f+uYU
4qQpsHKsdI2TXV/HFtxKmrKBJ5quaNXl72d6VJ1VRGC2Ya841UTnFmI1nw2R3GESnjuJPDtVQpgV
+tSkRS0QBAgkdaDwQi/yPQjweXoDNXV6PB4X2ahTLHy3QP7zHOBE/F7bVTh4sLWqkyMDzS4e4spS
euzgYhB9Qu4ytzhaVf2qwLrNGcmqFnvbD7cWjDYmTgYwcHMbvrTg4zFW+elw6YxXkyM401qw7zHe
imxwV++moOqLuaFOqi+Zjdx31nG0gcj4v6NrswN1HMV+RP0txrSya/XYVwYUWpQKoIlVNfE3SQ8J
eWbnXoKNtpUs6YsFRABIiVL3IFStWZBmX+B7fQPA7r4HMIAyKBQonH4rl/w4a/i01mKvn5I6IEUI
NFdf+81e0MGf8Mje3F5rHeXlV9HgQKVDK54YCLsA6AejzrjdjDXosIiCCdixUBHI6cL9/XjCIMHE
oiiJHTW/CzpeDrlOxKplHCQgUFm9InwwOd08Mc9uSg4bgzfXqzOo2KulY+NRQQgV3v+MPb8WYMLq
91LiJceS+Rd37FPjbxkFfWU4oWou9Bpyvefha6buW+W9bDmam73H7Rr+moe12bKuNeRAsnuiIbD5
JgVmJ8t5GBRFZjjkusSDN1mHB4az2OhfpkEytrP/3vL3jWqsNrRK0ZgEeRih1+ws1hq39ooOWYR+
vW63e3P6pPh1A6vqfF4iGT3MWbCGRFgAgoDBzkV3AqiviGM7hXgYbS9t9q+oJlrm6xsxsWy4NQCP
rL4bt+tFubBHHR+86H+Gnm/qJB6LrCny9FitIZzP/OuV05CsmIq6HWUUisaPG5xy6aZBBKKnBbt0
3j/I/4H4UeDriewfnLJZJQg2Y2OSFDjTOF+yRHQEwDmgI9+RJHhBQNF3O82/FXx5rLzBGviPUTJH
oLmkkUr5QqXgUUVbZQHGg4gJ2O/S96r+sZ+jQGQZtR3Eiw9mzn5/uZyQuBFCd1MvCHDLpWL2dF7P
zg+UCEG/RZYqgf8yO8+9GtFQzIXpFDyxytXFBPf9vsfSj72FBS0+KIJgLGSkIMHilzRb0EkpuOrA
aeIF8q4EIWmrv4r0TXC4lUfe/Pe3U+/Ee4CKJ0ollHFl0KAswCDGbUiAHB5epvAxhgbFR7VS9IWj
ajq67+fhP882x6Wno9sOTJ+mxwwaV/FnBE8DKTB8/in3RqP0bZTeFwqQj0bkp7ITpGRRJ9Cm2frx
pRUQAZooRNWJhwKBTDki64KV6YH59zEiPVrd/x0HGNff40hdi5gCnJmjyyP43PWazWTAUzBrNwq2
Cp/pUp5Adwra7T5C1Rw+hjEsrFAgaluewOyeMog44XSHlgY+KmmiaiPUIWpPr2E5kipCiUnMCYev
ygLHPQI+ObxzLbTluMrhMI1xXUCIB7Wspte5AVg+mIjA0ZWt3jyYQMG2rTM1+BN0QHwIHo0QUrAQ
iMZJPWQveUpdljkNIKFL7Z7PVz7++3t+vu+g+ZfnhalUCR0syBVM3+nHdwh40cslXOtoPcLfmezf
zKkB+wKl/t1uarfqS6iIhx/+PwOK82Zd6boJI8YVxOGDU4+evp2hMSLCumVYifw7izxg4Q0fZGTA
myATE6B9BZ77rBPAlkBgCiWOdgFB/TfoxwSfz0LsvgsnzPpCK+TRVQJ6IZDMGmRI0WSdnSkFEzZ4
HNz6aH1yRCHlBtNqmzbZpF/AGVWpeTBecI1NKcMRIFfEIAt7Cy/3YD//eIa5BFbUtnUi90l2xAGu
9eyJRUm0gj9jNwJBPjLEU51YgVNWBKZEIJtACOlZO27T0lYU25Vji2sgme09ySg8R3ywrrHOeWZA
o0LRXXbYlmlKpr8gq1exhc9J4emAmhXAelJXURISodszcE4ndQAelzpgYFBIj0nUR0beOvn4jpKU
xQU+LEpEq8ng3Z61RFC+4vifGr8z41eoQdwIKo2uDzgp+5QLz1NPFWoTtvucqdehg9I7ygc9pBq0
kPacE+eZFbEiDRV+V5eeDp0PKx5ufHZN8yfGLOpuy8EIS3zLZKp6tQXbN5p1wLlr0orvBFMIK9p2
u0iKN2Kmwj1exWhPrRcbKnTdE4Fy/JMY1jToUa7m4aiUwT5cdQ2WQUUzeKojgbrZh5gj8+YMIXBi
oJLFtn6OBEwrrxp1UZkQIDlVGUSLgMcuMn/tdyr0xO2wuCUe/lIEwHXC6lH0HmRQoC8boyrg1cZe
RxRyxDem2/tCTxXhIg+tGXUaEVFs5tgVRJvxvTRbkONVCgDZKFVUSQHe7dFdG2sjBm3DFXGfwz+s
9cdLXSGHVt8SVQa6/ZaMIXXlRo+bXQ7/8KZA/SzEMZTlT2oXbUclo0OE4NHloZAsGG4Aqxtm5I3e
TwCjjBAoCglMNusUzulMBmO6DOgeoElFtaMpk1Apghpu2JAyiAwpgvcf8D2SIllcDOsaCIZDppct
aRm3eq4JGxeBpBLamoSKf3lQ/VsUdEgtBkCi156UXScBxJsXQNg/NVo+MMs+MVBAJFIByxB/z1XZ
aoBbezFOiomAD6WgrEf6WO/STDAHdtfBgjNRQrNvMiol0f8h7L12K0e2JswnIkBvbpk028h76YaQ
VCV67/n087EHmFO/uqYFnG501RG0uclk5loRsSKg9twuGw4jdILZtDfa4DkEaha9L+sfuZ0LuXa1
vkPI/dBmbbApWiAP0rGrLTTN+DaV6YLDTiY6PfcjAgAaWW14wb5G+xalZ73YJ5lcTBNighELt4nv
lcIvV+cLNV8lo6JP12Ojmb4Ty16nMFlhJccdm5cGoj3nking9DnNXpXxaM+Pm/3o1K+18WB70ghi
Yt/W1iQyNsyM1DfeAi1CoHU1VbOrKJiXLrxd8rAzArX55TiMJjmSzx2VtqsEZ2QJDX45f5gq4YRQ
Kmp7yMjWJrhx9Gb07c6g+rHGcJROYBCq+E05GM2XjpvqZI1epVxK+Oan0qnvbyNz8JmX8VNHDVup
AMojtWfAdwjaxOSw7ZZQ/iz02pdmAoh2F/vtPZaDJUmEAgSZ1wmh9s8pH7bfk0S5UGFFbOAEKff7
OcOS0Orqmyr6paW0G7M7RDCibEyYss/tRg4RctLltkiQoencGLMbDkq2epucMTtxhoVzF01DysZI
SfuoImhZi/ZUloOnx5vnBHJJHknWP+hbi9OkBX56bB0gy0QkMDJJEyg9UsX1OWOtqPytGbfBwmKO
APMTKtX1Wo3vWueDF6VKYXpM19huczYCLWEMgld9/x1Z3FzWfDuLl6bEu9+pmOdIBZ9NLlIbRJvh
YVvotSnrQ1IFd+udWYC0I5yB1f3fJ+Lfil4NyTj4HPMu/1IFxkXRlV1M6dWXPmbZ7Ga+RXJl1Yqo
Cf/7o/4G3Nic8TCu+8Qyqs9v5YWSdY6qchhu10gvVf/aPF0GuyvLEdDit+4S5Tj4/oV4TNzEx3PH
u/3hOP4bIfTnFXxvhKvC0OrJkutbG1e1gbnA9Yopn77dhElmUgrndr3Z99byLlW/mRwIQbm69FLK
b4bqfV1/zfHrf9+SfzmLIdVg8h1bOwKs6Tq+K/yyih102QG9M5ZIb0MKqHeHUKkP8HS7vmqP71dT
KO7n820hbp9+Kg3+FXf67dO/C/2ydZYNqbHr25RgQfbzxmj8UmO2ua5qMS6PFfOKJKLilHS3ZQRf
IecpR9lbk9htpyRUSfx2nA+VcGOL5bwub7XiWwrDi3v6FrNS+2s8m+qVBmFabJ+Kc26TJ5mzzCEa
bD8X8qHxRykO9o1lyVU3H19jmFDFONe64+JnezfGkq90uKGOw0nD5dKJ7YcOlQibat/Ci46OtzIp
oNb6RZGi5cCqrjSI7FPVt5xEPicVBo65dU3qW9FfTeDe//0E/z2nvT9BhrQR6iGkN/8RU/5RM1u5
ig1n38nnwerdubZEmZ0xolPn3fpPO5gxeZvO8zYN3AIUo5ZdiYYEspxx1J67HEPC/vcV/bVv/vOK
9nrwjytKM7UvamPU4TowtnhL8Ie8zrxwcC/ABFXvyj7cH36Ct/7WWf35md90A/mgMKKWNPI5rXwD
Bj47ZxXKwKf//mp/E1L8ebONbw3Kqk1Tmq5ZfTvRI/YXXfuQ9MeVFVJctANKnaCtfbUWcx0w4lIy
9UvQbEu7ddrIt0xEg3Vf76ejYL8nD45tudc4P70Yt0UCPSRGnNwYTVIthtnPB7FG4r+/wL9nSf/v
ajG/9R9bN+yZUEl9m6DdZRYuco2S9RAQiV7JHoG/nCNa79LyOSeofwo3xkBiItHIiq3uFGQPlCu5
D1+y+4BbPzTIf9+h/7eYv5tY8eYoseFweQYjg+yQedApXtkK7NKXxosdoQPzl4HjBFEWKgTbDgx6
+XPmc4nKCUFCqh826lvUodoJoBfWWCm99aElp1hy1Z9CUf49rrrfTtAyMHBSJYBS/u9Sz51k1aV2
1nfPXbwQXzAqvzbOhbfHKyX3qHQ/wVVxQ13CR0bMvtKAffTXD3DJP5jc9675z4v4hiqw7Nt0yUvt
LBPZM11AUnOj1uxyK8UiXaZXJIpM9mG0vYzBvov0yi6QSnodwo6j2XJt3DrpPdqu5803Kaev9Q5K
Bfli9UunKo6FfSQ0Pr9MnnUPMsE6dW1AOtKV3FzmR4sDqjiwUtpxX93a7I0XSXlPnoFNF+dNd8hh
VDKUGeFbXTwj+L3rOesJBdaly6g/oEEcSPmjKiav534IBiAHNSQq6VxTgMgeyRV2L8Yfbtnfj73/
PTdz307+2KIUispqKVln61d5x3ykbTIJI/TFnUnhMkM1OWgON0EMGkHRGhRl45UdhqWtVzcv2XIZ
ddhEPkXNadUPUh4u8yFX/RyU9P2H9/VvAMUfz/b7CZmM+uTUclTdxrbYGtkl2/cwERQ610A3GVGk
FtLXmtmcGMJ7k17ywnlPwenGxY+qa4P4TbX1MgvhFo2yGhHcus68V7X8VqzmAUtfhvIYq+w2b2ri
F2aNhcT85H9/iX+bHfGW4Gsu7zM1u/fet00nk2Z5HqtBPc90MEtuu7oajhbl/BwjpVru9erTGssg
qq/U1hJt1okVTL/ELnslSskpu1s7R4+IqsrRC6/XFJFIhjA4am2eXaw85bFzuTlM5MMIKt2pilfP
qC71mnhxOgg8ItylKlwM3fO5ClWm3HTCOBr6J5SPN6V8I0/Pjb1yn5jwNi3kjqrr2U3qIUwPav1z
TmdfVn3e4Ckxfjot/1Hwf399/7g7+re12OnaljSKVJGG2/so0giuWzEJtg6JQBro6r6O04Ck+qVf
MLv5wXES5m+MRT9u5+q6f2zf8lvt/ECSykN9t3kbQ3TtVZd485d0PZBenN2Y4eqvwsLGkcAyIN0P
BrB9Lehu2srrbtItpKVP37ix/yQLW+QP67+rIMbuRQEP5kjweoG7BX6hpa/7pCCThIxsNTqVd6CG
9NnuNrnzU/9ePBQPxktyU7/Ll/1TcQNTcDRPksusMYAGcZ2AMR2B8gM5bdUhvbDJClsFY5cuWWjY
nXgWIeJklYpH+YIq70iiOP8kZ+yFLvY0SycklPzUTljKWrdKyAC5lxEOuYTDVeE3TMAMl8Njc8v2
dpI9+6z5KhDC9RRWfkeKm31QHlVa8MddzqhD/+X36bVpu/bBPOxZ0mZAGKlrCNnT/AyCRXUHgq1A
gV+Ie3OvHjHsxOShIPKS6MlbrCbO1nsO+EpczYIFBooK6LtDieOxS/6bc4yvCzIrR3eEKoh84s1j
t3+OCUWPPYxtb370xN4h+3+vI8pAmDYDh8Rv6yhtpmTe4pJV0R1W8nL19swAfsMj2hxfk17S7BHZ
kF+nd730ymWupKS2Q/HDy/43LS8v+/8uY6eN/9haU7lY0y3t5cuZhRMz7swp7KlM8q27I3skftSc
7Mfbf3zv7+LqYSydaLM75XL2B2/xIgy0x0vdJTTlCpU/qWQ/ub78Q0L9/38ivOb//Yoq6q5FkXLa
FgC2DYXoMSUfsfLK5VLNffwGbPW8Gt7MDAJ4RSuSKWzm0CxuhuHest4a9SNVXqz8gWHoBnMHJXSS
SxMSoLtty0Baw+FybEMbVmsWaS6sPOzSU2XBv507+7wUftsczPWirvdSJ0lPcX6t6sclw9D0B0D+
b3QgcCtsHB5Q+N3/87D/eJhGp65mM/bq2RhOWR9Wqe7H8ou6rf4c4fuAW+0CUaFNOTaxFZkxiRc3
Ep3VnTqaPzQ6RBX87UH/72K+z3os9pKYhQ6OvN1XzR5E7BAh7Jmr27MnPm0gKrLYXkF5zcYfdG8i
WZEzfQNBE+ZG7nX3q7REbwEwukvxWGAYn/gxk80E71IbgUljLgcMVrrjmeOlbDjrKUu8yqSXBNV1
dYzo+gD4cWVEsAoricw/QNc58pMiyHoftnL5JxKy4t/k1ewp3Nlp412X7qXJ5cNXSBp0ao6gmSXj
pZpcfiGjjO28q9IUUKqP+Uup3E4hA8hXB37UU99Vk2h5lHbdeDJtLHdCo/Mc/qgLSxfKxGCDp5a7
Ve8WuRr1Uytsy0ttCieOPWBPt/yyrgkmlCj2p9NGfPPsT5wTFlW99TYSXA8wfqVVLr708mUNiMjR
zLH5EHeIkX0dpOlxfYue+k0wrinnJ3n2KDdsRu0dl1cgI145djt23vqsfG5w1VhhRC5RcsxPEkyp
euwyEkneyJ1lolo9Kw4Hw1/QYRCSOxBx5BL/zdRmhdi/eTFsiC13vox0Ho1r5MJo/fJgfSDPJtTR
5PFWQild58p8mEnUXN1S8QhVLordJUsvBIe3Ogrla/nqnqhXR/7IaUj4dBHwM/0FYcalRz9mEzGP
uB8u4bp6IpKZ6Vcms16c6Bm7kDjD9OPAOKhiMCLiS4arEmI57PPQjiO2SEwfcuNGF/ar/NrOAnOw
rToCKNtYR0dCykRhE5wkNnySIFWJkZa8RvYGAjT10wKOIwZJwNol7kw+zXQAELcl8s7CbsD5RLCL
JNKe6Lr+1gnbbN3uXnkuL7Vb7QtvgILq+0nmi37OXN9X8+6QjwpjsboGQa+lV8RBQ3onabKpUIm1
5ugVlondgugRwCTArmQPiMLxZw2Mz1OnUGpv0pIMTYgK4qVQaZIAEC6ETNSBkvmAKrwJ8SvBU2Pj
9b+WcAnVF7LZMMyWEN1sQuqDfuD3ogp1s8njSIQfqYYL8EUZk5PEJ2+bPtJm6SluT6x5je7TMy4G
Yl+e11/m9faU3qyf2RMjniPLmrkEclJi7rZfsj7IBbdPKA4ck4h5F+8paWa8jy7v2PzuWrywmRFm
8sudMheiwzFEzB4E8kPh0vrGHnPsouzjxzj1uBHW7+7KHAXBcqQkcDpRZkb4FDa2hzpI2UTHaA4G
95vvkBtkC1YLlx91h6L04kkAlCpP6yAGngock+1aN/9dLit7Ofyv4wX1A36KAHKa+Q0/iR2rZ5Js
ls92SlsRKvWbRNKxCkB1kCAM5ht1+GFv/fEjv7WQRq6bsdVN6jnC3cUg+mt6I1k0KidhrB/g81P0
ZFjtD8zg3wRTnC7/3xf9brS0rqtV4G5V35qhiaOryyapim07G/EVh02UkwHhGvaRoW9I6o1+EKrI
DNju4KCxAkRYXB0m4CT9OgoUTsxK5BS/jlvxzgIHOm5UuzOzcExj2H5mejw1cxJ676F158HHmt9p
gcHuk3yRC5U+d59Y3yc/oM5/Bej+/JbfqgWz6fJlgxG8TYc7tfndmgyfHpftLo5PSfWVKcdxEsm5
v2bOKpm80rjO8x9mnP96cOLTzNC/rOBO/a0ks6N82Bg2k8+tfaVUt83ypMi+ccmImYJ6Pcl/+Mb/
oNj/WsD/+7zv2jwW+5IqC9YipsF5x9mynaM6YDuMUtrLoNHAbTjafKUXygHSAcXFW/FEN7A8J3NA
MkE3BglbLIdx4zZaUCzHqbkz55tBO6tU7lRImQ99lontp/kj5a/VJBawTHAy/YwZ1/+t7abEdpLM
ochoPJsDwXUgHzsOPTe9HR1XAblYOIDcxFUe//u1/9v8A4OjpKKja2SSVv3GTiQGMz6lseiMjz69
XOK5f83UkAvcdr77/Ax9F6PY+/vsBIb09RMc8jcSxiSo0UJQySr5vkAWs5cbSVuHa4uRnuW6zQ/y
+KGl75WTuYPk4Xpmy0Gy7aJ8ZzuSEGbHd+unZHg9nDHUm3JUkP0f+sRdsVj6mGYx/8CcqP+oWb8v
qj+u8Xt7M6iNmqWKUt8WimdiNBi5HYeK6gH891fGWZ6hHMXiBA7ZSxfZ7wRytyXWTIz50ckvIpkZ
ysAYRcfgqyaoVxp9T5PpFVflSRvhMHpst9nAEeaPGD0Qz96HbQEj6lEdWuwcpc8EujO7fRZoyamu
jxDfmrLHElK3RCAEhc+/teZA7k/Vk+ghMNOqEt+Irtv4tpjE6ohigG4g7TOwOaPLxzm7TNbBrzR/
2udOj+qTCTJSnmrttPUk6ASUX/Dlsym6NNBr6gKvNryu9ZMoyJwgaw6b5FFJmDhYNGS7io0AFRQO
DDNSVMZe5QB+nAywAX6GzPDurCZX0fQMC+UWS+nOHYCHAs3ZfGXxy/KkjqHZHSgtJiOgnKgw4yj3
47IJGE8dYUh7H3bE0D0CKLf4JBthHROv52nLrcXWSZ+5KMc0PsvSacwvSDlrezZdX7I8M7vQt6ua
Sa84hH2oZ+DdgGHDvoLyg/PlUrCaPEidaGGeTXd6BD/UIr+wRbPwEbfqHMBU2MRK2YGt+HArM4mx
2DcxQ6GLTQvyPmwwpJy8XhV09RCV1e9apuW24b4tj5HbfvEQd6hExJe+pSIF5oPEDK2u+mCMET5U
lru9YmyzyT80xX+F3THR3V1Cd8D4u+xnwOY6nWe00ruX9gtzYG8kpbuEasRAxP6F73cudg64gP3w
Zv91O/vjg/85nP5o4LqmyNRuK5vbDk0hFZh1q1EijTz7aI1YnRdZO19kMtN3SB+ky017gT77743t
bxp+5orxl5WRzpJE+400YYpxrcwql8/xLLk9EpWeEG3pURpPEtT3dDnYaWBNkZt2hpAqAL/6KnFu
GorsLSPfCVj6hwv6a7nzxxWpO5Tyx12ZtGbazCltbsfCS0veqQBAHMiR1qk84CTDuJ7NseUY75Zy
Fy8+vivWcJSmsNxTOX2b6BjDH5DqVUjqREH0gX6kY4qgR6Dhmabsvep14JUmUSb2VpZo6ampWKhA
G8bLPAnSEHikO1sbHltiqL1VAkAQKom0uod8o5w8eqOBF4hQtcc49qfn6qN6dh6L9+6qlgM19eSH
pg3yDoTT7fLQMW8y6WlLDkNyMutDZ1xhapbXRxQsuhNI1KwVHIlX/hp7b0tpfMK+FBnhCRTsyqHp
hDIEK1sd1R/MU+cni4+CKlv2apveanFHSQCnloqIf9T87kfq950d6p9TD68ZjMS/rY857/ADHTv5
Uru2rkcARklUB1o1nBzQxP9kbP1XDu+Pj/teXueZVERN3ja38hvPftt9I/ze8nqgY5o3Bb/ehd3x
hie5Pk6Dq8nuLkhS96dnEEbmVh/rr43Jk86DNC5sDxMgzfKGlqRQF2K6jD2pdeXnHweX/19Lqv+4
UeY3tgmRKJNMBVfeNmzFJ5KjGKS1EW1Ifo4wm0m2u+ZyGr3VcvPs4Fihhp0N4k3GQSi5mMpr3eIV
ZCJNBZiIc1gy17H8IfN0x+NNUNNj5PCIaaxC2LJldmek+IZXn5fPaRTZjXbBBPDkSvd5CaB7NDhj
Cmz5XPWO23fqiBzR3LkBXvCwm4QV7eWD42ZlIFf+pjIHeOAtq2J6ZNENp7w4ZbSon9HqFuTVaSL9
2hrGrlzt11aIxjrURN6nYAKiJu7M8rfllHehHgltwdnxoOaXRR0sAy+vCx6hEwrgHBVdpG3QmCGC
n0lDAyRK2Z+Lo5J6NNF5LbYk4KCsY5RjSGVDfM0SxZf0y0m/brSD3l+vUth0gcPMdYbY3cNIktnF
RMZ+Ck8pDWpWEW0tGAdHRWuAtWBMLntZ7HWR57wg0kXHaP5WOPU462OPIgUkTx8x6kTd5kJYIHe0
c+562EI63TWtOyqCB9BxRVSZIMQniFnjvhhF/8SOU1/L2q29Pq7FEUYnP4OWIHa0eHgD+hihFUGu
HGZgiPbdMq4X/VgAOPCgbX+tCLfGwc3bOs+M/KUIUiVsVx+bfohV52VkuQ9AK96CezL6xRv1Vvns
n/qrBaihx43ORtsg5O2Y6YTsoXHrOq/mkZ7YOUbsXD2NkF0dHChHvxkgNJAkd32WYtE5wqFzcwI1
8sosyMdzm187utfVwTCzVAUNecb0J6abqkCfkWOvhI4icbEFq6g2sH7lzXufzR1G6h7eAMw4G1AJ
1gyK3OBN0facXX75VYO5oYx3uwV0BTbHm9eDFvsSy5B91qQCYBX5Th2oqrDiYGvOVSP07C6NEHue
sPGKnOMCs8IOaZ0K+2LlGEKXXUzF/YpUr01eI7s/2okeOPkQyh2LlQNq2RQxF46bdzAD3Rj2AIyx
9RDN1lEZX/P1umzPS2J5MdiO3QNbVOWhQa2XpuiuqkxIuXSzYlxpl6GC2RFmlvNjmm4err+oNxCQ
ZBdy8ryPHTe5RE34UqkYmxY4XcJDqhktCG4hMwP91iAd8Ip3LcSYyUWnXajSc2e9G/V7Fn81Y+tb
Wcyunfu7JAUZd4/VLCLaXD3Lqwnm1KDzSsU4fkalEk5rQt2EAFUxhYE9kkZvnMthnmUXNjpMFNTe
on/pTcqs8/08XcraFuBkF6Sz7qdd4c8Llr0T+6prqOZ1Y7u5ozwVrR2D3DBqWcVgYrMU9NxIiEAQ
hhINnx5mpIwZBZzkMTIOs8kjHLUXZ1vw4wU0/7CU0XVQeFrbbW+ChY8hgWhtgOPthYLkJ15+jQNC
ClVkdhXkaBVkEmi95qa7LuHS2sekHUMHIWQRg/vZhhj6oxLdTsZBp/LnXiBV7OSbvIUVwhIi5Eko
DVzNppztLZwRZSbZvS5r1wUnYKn5sUNtsrXXuw52WkKSuHCSRWSQNtmNLA9vDKAylziBvk6ijYqH
Hi0nKn+z7s9ZqYazZPlljwtqClLx3OeLv5q8/9pVHg2XYNveupIGgryvvygQ9eu7EtEwUexM6NHJ
lkDYWIDAsh9SRfcHA4y3P+QgnQ+800DZNCJMN7OERl5LxD6jv14RBMJ01YdZRGihJB4OHU+pHCtY
/e1BKnBXW9MTusQc+t7YPnFpnkznkmAA13I28sRhOIbDhkhFN6vDAhY7mIDKOspC2MjuwH9EhXG9
xTJKcgodPT2M68PQtWy0WZAtdzXdIw5yA9dHZ1JCBE2WZ/SRVzuEV3SdX5XVnUWi6GRT8+NGb1b3
pXKtom5s9OohbaFQOltE8cOc+5SpJoHVWYXKF08+zJkjMBMmHXuJR7XzLKhNHd7XQTp3bXlr6mkw
563L/upY7yYq3qJ4K+rRKzmE+u19oquzJkkk8cVO8Od9EbYKjQ3oklzYH5XGtD9ynWpdz/E0HiSa
hwKyHHzOTWY2QPapNtr8ONODCQbELEWXWRcIQLtu9RKA6k2lIeGdSLUt1IrylBWpL8W3zLO+KTrb
JcLlXa66S8okzAJWaiy2m92eq2bieMPSA0Hr/kvULOM1Lq7yYUI8fruBi3fjfCqJrywsWBk0prEi
0porSIybrhnojfNwxXKkYB9CXy2JOD7X+epNDg0vW9kWWQiPni0MwfaFHvf6IV5V9NLklL0OlSyc
NfGHGR11g5K1VQOonqz5x0INSw8rXw4EVQRoUpvikzdVq55lQmNX2PbKMo/DbinbkiVeKa6Bt0kx
3Q+57OPI4xqRKdbQiFs3stQwTXwFqHif4FVsjn4/OciJJ7/IN3ODst1ljF9Ho/pZvqr38i/QvaUT
YP1NIvSHSPb4Ic1ysRfPXkzQJd1NT0WwGJc1vGPiyxeZFma2p5eC0hdQGsS3ft3iQLO9SPXoK43b
zlcKUF2fpTnmjBqGhRE48rFfGVE/Zo7o8gNBIxGbG4pZr2LkzXZjwmnRF+aizUWsuMiac1Tmj4U7
QvbSO1tQTyGDBoPkW6x2aGlbVO8WpMiGD7ifIcZdEWz4BpyD5IPTN5tQNWFLQWIEFr2pvQP1gPr9
MZrcgonnq+29Tj1gp7UU5autIqBwGS/g8HtcOCfZgpaA5rdP/XWjePFgA6YSZxradk/GPZkuA2Nw
yi7DnXS0ztwqBA1ecRVjY/nsnM33Dab8MskF2ywr0/xVXeUv7UX1MVD6MATPUNFbwsvkJuR8d4R0
HvY6K5CmU42JWBmkalhWPmznZPggLBlPbgyX1JOSYJse16kFkMVbFmQk3l86Dnb2M559C7ABmePB
ryCP42WLsaFtkOmzgOGg3FjaCRjuH30KWub0hSEFfPBB87M3Kz6ailA/8lfry4TkebFupXcU2jf4
4fM4axT/aOETjCJc82V+IBSZXaUnXj6FXTgCXOBcT2Ok0exRUfBYHSwE3QX6YkOD5OVTyOXV/b5U
+AE5FwUAbTjDPLGg39YEKsFlNgRGsPeuaJ/LB5tytWI6yxs/40tmNuTBmxIGLXxFD7b8vqCwpIgz
D+uLer07ja6+U4assFKnuQiH2WtJmJ7DqheUcVETtFs4PtZvzkfHAcUpjOO9KaRn+8kUFLh9jmcQ
7YlABGcQtNR5CTJifPfiMH3Qh3Dh/E4oX72UZ2J5dSHQXUy4a2vCOM3XOPmakYfm0PidV6i1kGT4
vCAmMx+jLyGGgC1MxZy8IR6KR5dqDpkDjaD22zxE67lSL+PRHzFpwiDZeJw/IGUfxt1InrPUHVR3
r32RmDJs1rK9YApCRwtt6a+zF+EsjZgEbWHig9BRq/E3e1ljuDC2LeO8tZ9+VL+Hx/YXvRTuSSsV
HRQbax0ejbFESMFZ1MzLsURskXQe25P5ODB3nQFBigWNPMcjBk00eMwalJhKujIN+ODzv/2PX6xY
2g9pDbTdt8mHPe0YmmFiCNvj0U3f0dZHqxg+S4OGBE0QdDCA08IWw5vyIb8l1Km7vJ8fxaeUxgBH
+nt2T2RNcG7lp/XExkWbWH8uwNRIilmL2U5/KQwIsPKBozhmYJ8IIKW2nXZrWR04ocOMWcxwYJtY
U48nIG37bgAx1vRBJfmDwRyGu1keDTLboETyJYIlyoX7+Feb+tnyoZM6E0OaUa8Eya4kdZkiUYj5
1sTeKCGhwfb5mUJHfpNDAN/hU73UfvUYpbAfYWbzylEiX233+Tvj9GoBQ7u/0pp9WGkl0WKjGBz9
+Ek6LOilF4//r/2iiah3ktOVfiVvGpRlum/dCz386Laq2OkyytvUL9Yj2ByIIW8wHYAJpwOWDhtK
x/wwvWO05vAIEBS98Soy1kH1Q6urhCp9TOUzoGfrB4Zhx2f6RDDIzPbHNJA/5OcO55kGHSIboMfs
ivaZ/eIJoVFIIIdf085tDO6wv92kiuCQah1K16BJD6pxTOjHXvnCQf2Un8FqKMT1p+5e/p1jXKOg
QcV/xjWf6t5d4Vl7qn23vlt+ZYAzMsEE628yuOXfxehWv+R3Tsu+wNUPQz83+dW/t53LcmJh50/p
u/HQP0NeKPGhZOSIzlsJrNGHcWMMJdkVW2QS73sou2fncUDvND54cPwyX2UQIXCP6M4dEcMuL0GO
zRajapwCGN48Fy+kILDamZWqXuqvAo3UhMH53v6PSAxq2G+e9/YKOTqSsP57pUxskMcytOYPdhh1
gT3Dlor9nSgCCoQUj3xemJogoOSCPlWmto3FwcrA96376Itf3P2yiE2I9+vJeYUf82cSGWjkkTUs
MP8hakS0ZMWnMe2wWG97GiBAx52grZffGY5BvpCAOQ1B82rJKMO4z6w3tKfVr+mhvUN4ALK7e1li
8+Et98U1LxG8+Da4qk5KtajfVKbGJOyZd2VA/yY9K4HNDS8EX3jiMKEjYHqOg4dMphULtF0KQhs0
33G9NCzDr+iJD3paTVhrMfvdRXzVnJhSihlXc8mjh2GSa2/Q9+MhahibElQwo8026NtoUw1PZknX
fodybt8ECyq1iepPsGPBVS/5Ho7U0X+o9LonG52PJsBPdjyQUpJTJGUG0gcAkW+1Yxp0b5zw3W8d
sPF631gcEVV+/+6MYOI+X4T6c94HebwMWzfy1ZGxdIRCM7ez/80KKBkRJeAuyFbZS0R9p2Db/pZQ
/apCYX6PjOMHGRut1+ipPKSLz8/y6JDSkIPNLIqk7Y+xf1flo9r+Ip+BFygD0opCI/HoLAzpkrFh
nRajQRDjjn73W35I75EMW5iMOcJ+X3+P7/UTjz+Ck+GhLfAv4GFu8omipLf9KnNZss09D7t9AzhY
0FMMwtbd1vDi5IB1VAK08E+zz7XZxwbbOCBKndQXzl8vgsZHrA6/MwrUfe/2ISl3HAHaiWcFVTXf
Tp/1+/DSn+SPOudcJDEOrshb+W8VqYIfgWD2YU30lhMMj8Xb9uhkHifJZF2wL9TP1eceN+Eaw4Gl
itZFoUlRBXYzfG7N7X6J3nhrUB9Q25bsQIRS/HOUKb7DIvv0YTAvX4cn/bp+QTKgewO132E5rL/X
K/V1+NKIO0Nnv3hpth9k7S/77Nz0X/ZVeU+VWP5i56b8y8p7uQi04iQxpF2CxbymkCRQJcwk6f68
BrkuuhrsyrWB5/zuebGCcRRLzzSgXzCF4BwG2Wd8uXcO8N4GzE3kJbuvujs0oS4FBYIn/WKS/Ywp
xC7U6kOZUP1zFgRt5tlAUdGlg5+fTGLGs1McpxTf0meuiTKGKo3Gs5mBsMUY+zUnBH7C3cOyUpfd
ZNVvU73oMAgYQ00+atZ5KE9DhQbuQP3Knr8hwwCErhofo01q4d6k+CXzJmxnegJMbAKNdB/lwlJO
Ddo6hrLX64iDtCnuy6MR05m65XAc8uNqhyp+t5wJ/SV+YMmBI5NafNhL2gM3mevnNm1vnLAKr02P
eCJc6wPbH8RglodmJAaLngrR1k4HTcwjPibd7bKeR9lnBFHlbubHJUEGcg8xNzwUW4CejzWxU4GO
n0WnXA+KMew0lz3RaVmmYpGP1F895cPsTluI8AbEC5kUByconOJAZ6NLwZNZrMqpWoOEap6NaN8g
goilzAomwwiUMhZZDHKGpsjb3vfVSy15V/nRfcmMrRnEPThomGhhHEGmnSvs0cqAQhqnWzC0O6ug
Hbzt8qOWUvx6bFzzQL0WkI/CouE9C226FlqaOBgY8aQSVwD+hapc0KAwSwVGoelsLN6Q+ypmj1im
pQwCv0rOxWiGUXyR1D4WDMrMcR6m2qG1g4yLzsDCQs5lsw2d+CBPAdp9apn6ZpQune06GQIbqUYZ
cPpPLeDAsch/YLv+RmMTIQ+FjZ4aku0bPl7imV9bkbqcMzs0WRrMgttPMu1odfcDg/TXmfY/Pur/
4ey8dhvHljX8RASYw61E5WQ5SLZvCMmBOWc+/fnYJ2zbbbSAg5ndewbdY6bFxao/1R+t4lcGqZOr
sjGT7NgSzisdPW/W6UzGLfZysw0NUJpVpawk88V5NylOhWXF9qLZTbXSq3lSnet4n0UH09pG8UFx
3Sle0KF68PVzl64MdZl2yxGbCqchSr1i4TOOVp4Z8Q72iI9foy1ydx23hNwhM5s2wOPeNDoPvd1H
94G/wtQv5raqgP4tx16iQAQzk7WZ2IBC0NTOwgeB3adfivHGEFaBtLGMrQG83a0LHiihOosyZTiD
LVDT3rX1usAtq2wS41xpD0nDoKhl0T32Tk1b/TJmJBjZNq1WcvYSlrtE34v6WvIh1Fc+Im9znoQb
Fbl9ATF1y9H5m7CFaZm6wrxMEWvBD2OBEta5r6kwi0xqs+RqimMgDmdW8OyPk7uAnuoboWzSKNb5
ScEw+k0jhF4k2+pnOL4bpYIb+Um/kSHtY5rBAcc0NKYnuLgXfRtz2FRX9pZ7KMx9gqcAJlNNoRw6
vpj5w7+XITl2/zwdAEZ+/8syVD3LVzHyswyLsXTKnNUAOJhM9RrklI9po34ip+zbpdRvrWxZlJuQ
ubjFE8PRhnzdx6dGW7nZPCOo0Zla0JAfTmuPuBbyP+vowyhRI3TLNGRExzKkkWUXH7Zye+ATGfjo
Bg9qdOcom8ZZ1KzAcFuRxy/YsrRLsw9POETeNtVxDb1p4jZ7ARM0xPssW5na3hdOfrRX8ydKgyAk
5WZJ0aIwIk7exdXJ8XfiJTY3rffs5xtLX1jpUqv3qkkE5FI07YKBt+hVmbNZTcv76q4aNiY0AMYQ
dO/KrILMcgmvtpGBNRkb8YEe2ZKXKXzALFSZrb1vy1eE2gmxkoOtKxMH0jYblYrQF2hIY9lmFls+
7JtgBTQKXOKcde01re9C5SmpDyajA0ob/SPiwBGWaeYoJ4vGFhBGm6uhHLMonXie66ss2pjVRL3K
DFhjpF+58atN0y8cdRnQ6VDqRivZWcTaqZB3HJsmr5EWLRIXdZZES7leO9Wxag+haMflFM9+juI5
PIwuPDQo5muuQd4yNAtnFSLUOU1Sojxq0qrSH6hAg+iOCqDR9k104hvsRFuN5hlDqD7Xy1X4xlte
jggBjVWTT3Q+zWhFP0pgScpg46431tiaOnfV1vtkJ3QL/Ro9xYlkS3mNQJkDJmhl7osE7uQh4YSD
BRtIIW/S4kEL9jikCu0hNdY3BxL+uuyJiMYTzEuP4eH7spcCVXPJHxax3PHZn1WoettlPf3320Xm
9Ci5+utt/89xflLFQJqCJYhddiw/KY0pO8VT8R68lCfDAgWij98hvC4ek5foxTx59MAgAqc+n6TH
6k5fV8901N4jMSakTI6QSLEi2Dl4BqJ3TvJHlUzEj+yheqiYJo01OFsiCw7Qx76OA2yI6E7hNSa8
MeNMWN7i7t2jQLhU76QmvPkXukQOJ16il+ad5rNB73JIzt01w4QjfjKI+yl6757pI8iqOImAxEzu
oxC6E4MV2c8NvMBJONdo2wk9yOZIjNI9vQSNm4k0Gs8n8RzIU0ogslEXTsPVrPJPWoISnwt9BWnG
dPRrIqJfm7fiLeYjw/evmlDHuLT0HSzBpMsn8jnapRt155/ce9TPjyWUCQTnH606WRJvzqI6ZLiY
lI3/0Vy7ipiKEdiK3sr7+tic06fg2fwEvOHmkulnHZwds4LqtfqabMkz6g7up0HP9OYQYnSfnru3
wF3on9ztlNCjBr5jkr30F3ZG2mrFXOXIMLxphxF8NL+i9mCqIMPXDC50bAEn8idnJrxJb+EJ2sn9
9FFjP2Bw8J+Nj/iNqp0yHIofqCZilMQwIoDGR/gWbPwXAMAeF1QzEfn1UXlyrtRaHQIGEJ+P6pi+
t/IEOAMTDO+ocqqOzZNI24p+7FC+8zN1Z5K/iI/tY/ze3Hu9rdBRyxOEybq7GfWG2RSHJFhwW8xQ
IDaMkLyUDw5A/4e6Rb6/rj+lNzqvup8YL/q1ego+/GsHmPtaf+YX70Vl+MdHjL/xHoTCv5AHkmUT
4cxajd4AxlpgOrrjDX0zXNmf+1lFNOfT5E174akytzM4QtaylRWvNWAcA/OGl/wcfNTrjsUIxgdb
jC+BrhqPAoVtAxC5zI6UoP6LDHx0AgDi7imX8f5wEyjk6S1BGOgzgYD515duFy29V+uRhTS84Ux2
fWIp+GrSvCK/BnQJ3uQP86Q96zuBOlabkRd0bj70M9vSR7sO9y1fQB8gwj0DcQFlqXskBIvkNXpC
wjAPtgIDBQgV2CmraFtfisNw9p9wHoTH9J4lAjAQbswLYj4RL9pTfnTv+5kwc+6aZMQWeHxjVtfY
I2ePLK/sXblmV/epOiPlEd+rqybCzU5a1Drja4MPjlW4R9oQvfcn1i6cukeqFe/h8KC/Gm8SyxmU
DDwa2K2elJ+gLypvK2v1kWmHaj5R4IBf+CqyHUQv0R2hK39eDxARaDyUB26MA2ca0tlRgj0oL/Wm
O4xAjjdVaAfv0nN4lp69t+S9YBV9Qo3nSPr88T3V3s09SEZ+LbbxPUfk7o6v1Sf4LZM2P+rXlpXy
OrpQ8NkQiKVT2TIwBVhvSp13UZ7dS3JX7pArNdeimgxXTtG6Bg8GAHNLdBq4c/0WnLOrdo63xRIO
rhDHLc0HQfYmB3Y+7mmIC/A5vG/3XG1I6w8e/ZKJzCKwcBS95s/dfava+nuuTMSX6KBshHvzvVkC
z2JNzJbKWvoU30DR1Xf5PeP8WSBc21y24BKnDuENmGGQlugwRDatcwe1UkyCvW5NOpo4RCPAHQh/
gKvvi6N33312IEevwgfSRPQe0A9tQOTaZECnAYP3IbkT+VF44p+ja/hRXImnfMM0AgpLMBRHlp9d
3DysPp7Oe9tOtFf1EdpkQCVAWJsxcR5HlZdGNMAkuZhb/o/xYdIiyM9AYM4qQK7BJlYTnkTiEewS
ohxlovJrAhpsq5QvnAupUI5dDbbz0l2FjPSquVU8eDiP25mJdAwsYwC933bNfnyRTy6eTJGl8pSj
32I7fmhP0hugIC8pi7R+ZWQq4oNN8g5Fx57JJlA000odPW18BFgMGKzoxa8dEU5XdCeBNymyNZ8o
FiLvTVFOVQ3GaNILSx87sj4NxzCeMSrSwIiKszKFXQGzIgJoGneQVNPu7Ly4+lio8TcrB7qJ4otL
i5HfCuP6oAjlMsWx7AR+Aw+fwA2RykF5AjbNI+qhJqc85Z6pr1jKQTl9BDHjsyb5u32EqnCu/QPi
NYP28wV9e3+Pq2vMDeahcJ1A5biO/EnaTzAxIQSGawfnA8JHb8GGStutXTJY7hPlHa7h5lTcBxcR
HFuZjLgHCDhROdzB9/oxmGWvAP/FB8kDHRyIfC885odirzw1i+Ly31yTBfCKmoSEh3YSsFkX9/5L
lU9ZhHhf8SoVsF+0b5BbL+CIsJTuG27vZ5MvSTUVPgvllaZfBegTbKnZ8VXVIVVdcdsxxUPpXzQ8
y7KzQqfbduKEhZcT54UoADwJNpgzhTdKmnV4ZxGMYc2KbkZiEhJmlH4OdJU1pS/n29WAS+0HnE2n
jHqdzRJ++5J6C0xR0qW5H5gDwo+0XlV2R3gSjHdwMahBmHFM3YjzbKZBwNKbfmQBVTv7vKHOS2w1
FPUsPnO8AdwkoK0xfoBPbfE2bkWX/mIc1B0wISuP9ade2GUsapALKkzmJMCCJxP2BwxhwpV+xoKs
dD6xipSXDPw25cdg7ROJm0JO2eKmw3HF6Fgcb/59uO7O5StiJ2TbzsU/x2djywDaj/oarNKT5VpL
IhJI3Bo/5JAsNGgeTRR7/ThGdiJOKqquj/GTdeKUFsmJlzx/7g/p1pxjkGIySK2toDqaVxAU7oLz
XD/05wwgcvyPaoiGSfU07ORn4cKy1V57eBPqqBdmVZ/p0ebarjnrL8YIaQEemrjm0on4LDx5h/LD
3FpHUC91Dj8LKEi13YAisTx5b7CGhfje+czFJ1ZbtuRAmKQGpvTAVOR/gHq4k2ACpgnVko182fjl
vsJgWvzGR3GUN8mTsPV26rlZBOt8GU7SZXSUdjxQ5ZJDFrERoQ3D0GdAHj3eKKt/bdoZ70kGMTCN
/ick80vPalRiobmZJ27qlCklF9BuZwWMni01FQi7p0TT2WHUVTNcveyhVT5LSpIIJcgQOLamkldV
tjdKffk3CSrBn8xDHU+KENbvDUUtOZpR92O+rx0zrepxtQqn08V5RrzvcllPbuBUvwYiELtEorBE
GrNk/ACqpFjwVaEN2k0M/dKTbJLoVzVSt8xsnbSGsqrjB7n2Zz60p8iiwQGm0AqE/awurkZJnUoQ
UakcxzgFEYKsFqNVW5xcmgShJLvLn+nBXoM/kCHSBeyRulICMzrgT+x4pEXEyWsIDMdbG+lsbKwT
PaIZaPKHEEGrnn3KVoDejr2xk+1YAWTWu5XCGx4qFs5F+Nj0RWv0hcse25o3rR6/dV1f7s4PM1oc
qn5rNljd4KzoQTpbPinVSls6d8mSptthNlG/re7R1NnZzn9rFuENY9qfvu6vvu8/Z/DTUh7mJEIC
MAKrdLPIWafFnG6r32WPCeQE5S2EEDlw/kKOQMC3sYQcasEIiRJZR85goNGoZpq2DHfX2TWZsiD+
FBwdRPNaRGgCS6XYoYxkZpujNVP3ofeRWXPgDL6EwhMbLV+Z4cRMIiVFmokP9lzfYaQs3xrqo1Vx
6QFB2POtt7J8dBXUelPsK1p14zYov+Gp5hh8LBPegTz7x1uROHFhJpacjSM/VHGXiXeusx8vxpr1
YDfeStfnpTtN4LyGvRk+yChMqSt0nNQQFgAjeCxmdT8n/yin1jWrGZ8pOhkMGyVe0QEZ+z0TTMNt
DkMIflFMb01j/BsosAjCtTRebCZa4rz4/l53SqQUrQRcl1f3gIP4KBVlgZ+xRDs23ACF8S3+tXC/
HU3/YStIMiUtYzkkgSJ+GeSPCPap6B6MbGeku0Lc6M62tR6aal3r80h9auSradw1xYycXiVe3dXt
sZKuVnhA7ItVW5xlFfDtskhfHBXLyyLbhpTfaOVUSqngs3DmPjHFCfjdVgMyZnKV1dwNxcKo79Ju
rcBFyxciUyjsVOEubBFmrbLKBpN1TbtlrDUbRb42sqUbbgLr6Hprp7Rz5rG364o0gfaTz24JrG9M
ovIPySojUppX6ELTGUorAOk8nSM1jDABgblKaFZsLO4ACeVHlK7E2tYp/xqyiGbpK7q3Zm7Cu2dz
WHUgDQUpN5zgsFbDBQgEauNSmUMGBshf7qz2znBeGuzsedbRTML7DVcB6087uoP4leITo2DSziXm
UJVkiSJPoK+Zqh4XZFOgamiPiTQN5k3KvbS5DgOSGgNVYPeIEP+UnGF1IDixHFVMCLw2On9eX6Du
rf6UtW07BTbtvSXbXIhlkw13tHXwZnsU8e6UYTbgkAn0NXjAEtVyMTzAEnbvOLv0dhabMwpYDE7N
2cAirJJDwFj7vY4WIVq66Sx050AtEUSjuxllMvLCDVdCsC2gzyQbTKNndOjVv6CxQHIAz8S24zAF
uR5/kAJsOPaVypZcrAL2sx0LpLBfkX1TWMvGnxX+zFiyiGBBdNPWrCUh7p6xMM0ZH9akWLT9OJnH
yJHCw23bcroYrKWDQc6jNlu7yVqoVqEFMDTN6LT5UiBp0W0R8EacWOoUOr551OZo7ri5rDF83ASs
UtIT15ogKtKmBXEs4B/9DDDVREFOP6axVy6V7K71+IpDYG8qH65jLg0rt1wlw6w0l0KyUM1l5+8s
Sip09dFC5lfLFhCcelsATWoyhajc5i6u9762MPW1480taSN0a1VbKDxLze4gmoSnoH6jlpaiRQgQ
TIpOtYSXR1RCTPAz3cPYF0KdkE5ASgNSDZ8+ZPxXPN5ET9JM4KFL3yApkW/SvsZHBekB4AchnicW
IFIe5wGCEZoOerN7rR+GD5wSwLI5X8VqKl4DpFntSDbyq0WKlGuX7ZbMULSvFe+vYFOO6f6cdkUZ
Gw0y4YxuBguX9KQPTuhPkQRVIV6/SdRipQeyHrUHaFyo6NRsJgSzhIQRE2Mmo48mA3kBODdsoSOs
cK73iLMX3DfZWMvkDJgTBVk385U6hhsuHLQCqBXEQzo8EDyiCmuoY6SjsMcD3CKxNvyq4J+YNxg8
4VFyW6w3kr9srK2UzfmBEj6xjRRtEKpSnXqM7Y03Urc0wlmbrlpjLcAlkbaGziTC67hgcFORTnlK
VovwYYnL9BmACMYCOtRhy+9A5TGGyTNpLJ5pWCh28WMjtqR0pWGitKZIjixewgli4OBCVza28SB0
6GG2qAZRT1KBDxdh3aKOBVR65exYQPwUJFmdOaO1AwZioDitKcLbHLHdJL0OyoxvrzhJHbhsfJ3T
/JxsO+Qz5pNz9K+yizCoH5UEiHTrR0Gbm8iuCYh/NE2UmRLBGzuekmjhSVzn2kreB3yF06nQTcW5
/uz281F2V6NjXPs1m9e+gHihMcqFSRoenGHrBBGqjIU53Mv6rg6PEZ7UuiGEw9z75baPbK2evQDi
TWHcCCKp9ZnKMHMEWB5edpKi46M70sbgjgHAoxLYuVxN6L884UNs3gvxdKNy/7tK5vumykzNZIq8
KRs/2CY3qatGttx+590pECfL6hP7767auTbphnZ7ow78pfz4ejiqkO8fbzHu1VYK8S42b8pDyWzf
ftEjG4PR9xYpwgYiwh7Tw7jqaNSpV5kmiGKrncfduopXIdU1w9tLO9qM+CO5X4jzCMAjqhe/TXIv
OHg7zoaxEIRFFd7Vtwa1/ZKd8/30fxT5XliLFVMMqJ6ALK1nABC32RkF3PAkOrFyqw/WnVjPC/yA
N/ymylgify9gLUVVLIlHRR475c/3WzdIsSYOQpsdx69+b9iIfMAMY4p3ujt1SjgRPGmU2vQF5UtX
7gv2ej7lJIsJS0OcFp9MPFfNldsSszM16kN9qKCew0WqLlJxYTIcQVkG4o226Bdy1VKYqkR0lcwE
aeOnEZB85ngoXHHYEKbsBenKlQ8CkOgASi2iMWrAhGv1vibasBwIbHvuvdcIcDo1tDsDeOPfq/3v
4vfbySg/FnsthoVV6Iq46eV1mi1qn+xY+q9Zr91IZ/ibUv52oJ+9p5XVYa4ocX7U9Y06HElW790n
QuT/fTm3bu6fnudL291iwg2rnMMwEtwwlyI4vII6sUMbI5wkvUfISUCRu3fMuU7riNmzwN3XBW9l
vvj3qfwNAIwXrIsjACAa0HffF6fgG2TX11W3idP9APaUxptK2CWUba7Ol1r/MI3Xfx/xl+ior4eU
/ryrXy6+SNymqhwuXvCfPAq43ARvldAAIeRK8LuLgfw4gI1VmbcWUYBJbrMax2WXvC8q6swgKUi3
QogTooAdqBD/P+dH8oJF6pWpkCX6/ZZUpZ42qZoRjYlToskJHsQq0OZ4TOJR1DBk57aSJgkFrZRi
O93IY1mWPXj5yYQGKUdMU921hX5jH/lluDj37f/Oi5To7+eV66VeGlKRH40CbfbwyiRhhBY4X9Vh
YSDszZOY5C868HIWGx9t/ZyMQK1KiUtZLrU0J/2bq7W3TmvcOn9ub5qhyDSm3C+2i++nZUqprPaK
hAojeHApPq0AtgnxadUuCn0noimOgucQUYIeXPRyKsuXfz8v7bcvISPGFZPDM+lcH9/pL+spDdJw
ME2h2/hKulcR8QYAzAIKlMILwbXSZd08IXEnxSY7+7QnaWjtCq+5VzBNKVlqe7m+topgGRb5Vk2b
dSLHm1E+UhHmYIaID3A9WuC+IiyWH2f4SXVmXfDzg2Adi9I8h4kxfMcOq2KWo9R3dajYgJ6kcYKZ
w5vUhT49BMLPrJW3UqBhcDGeVeExsAxsSKPVwmdKWrTO9Z3lvv377kgjLvDX4/lyd37kzZRJoPqa
F4k7/A+2s+YBrNg35yaAzS039y9xg6zQ/xzrZ9ZM6MatFLcibF2QrTK0UBliZZ1RD3lLbAevbpfk
S33o5nUDu47i1kUMpYU3LvnX1v8/p4Em6fuCCCQxKQa/Z4OpR97Eic913s5pXFWExGK+oaxaIFmw
wfGWXcpLI6oE+7/kEipggfDVCD7IxTchMFVAXDFOoSKeLXZXJURGSYNsKMK9Zslra2Rai+LDxKDp
F+K0wfPTCi6hYwaZa3N0R5KzjzNx1hOflNTZvEpPDFeYCMZcTrtpaEDJo2dNaWciesu+7O3SGFZm
19yNkj7GqbnEYeTBq1LvHTY8pfTpnuUZOygNpjQxoTvcmtgyracNAUfRZ43rsyuNQcvKrk+g/8I3
QTSvmjlryAQxeQQ56Nm/l9ivH2cGp2uKpZCXo/643V7MePdA9sQdEV8QabIt2LfkH78dQmcSmsjM
MUOR/jzxL694V3RWm+Rat7GUU5jeW/4yk3a8LpV/48v8B4T6+bqQ+SMy9kti9Jk2nsmXI7VCPwRx
yhd/xHoLrLGWthI9feqTiu92OybnzJtCfdL0j1rI1m0wrDOheZIh3iRhKuK7DAinxy0N86E0qxSZ
fhFVtifXZyX+CE4wl161r4F2mhbPvTVMwuah43mWqvboe6+12NmhFd/rkLg6sVu0PWq5KKLuKa7y
qz/EWMQ5J0NeWQKBiY6Pdw3KBQZOFW/J637D6wyDhaxqqDjR9H2/FbXQBL2T+AP7Kr1hNw7LOLHi
AxgU2V8rJSpKUGmNbs217n0CACrdxDl0rChVcnDTKkCxgV3836tNH5fTX0/oP6f1M5opc2rBK+Q0
x4oPcbdSenClCWCNsLZNlMoqWXUIoifFXbzMdxTSuTErpBlkNoS43qxkaROH+9DlaU7rdmlmW7Uh
tHzCNUI6R8i8rFXqLKDU8LYS2wN2WivQzc6ju61QK09ChN6Vzd8kK6nIa6W5q65IaUDCjJEjPDDn
xDyr/bur74zHf1+7JP/2IjATUGYkn2WQS/XjmURVnA6h1FIDVAvCJ8kcCHAnkiEoYridWtC86oSd
AldAASAPV45UgHFthDTyW7XdMlRZX3Sk65Aqkc1IVCjwnOG6Fe1hhH13dTpLLZLH9/xAbLX851gc
OFDmjXaxgda+tf8bBovZN8FiMJUz3QTRF3YChswTYgy21xDlOQZbZpi00C9Xm1aey+1oIAxOEVSC
iiIF7d3MMZYWAqcN/TotNT1h60zIVu25gHxddCsAJEyBLhTKGL00NU5OuCUNMNdGoTux5iBFoEPS
tHuidPSeSNekoxQt22eIDv/84pZTBeQH+7KtQBgnU+1lfDmvQsoEKFsZUO/Y7RhiaA+1Td5b+FDI
q/7RdZgYgPFkyV5LTx91i38/xt9erHHgH1H1qmiQfP79xQr6Mtd9QZRGaTReFx8vX1Xtcx3+07yL
b0Hh0p+m5ecb8+V4f83t5ZUZKodFI1RTgF6jmiD6kLxRUEJlCMNrXV1mI4CLwqcHowCmOyBKJoiE
uQK6NDPNeeYumQdt4dwV5gFRI8N0IIaRWEfYSZ5/QGE0IcFaKJgWtcYAgxpu/APFROyJrVp0GL9K
BjCM+aNIewCjpXNokl9lcxeIRzYyHDRTkwECzUxvlt5AZCqlNLmv8/hPPmqFk26VnbFNBMJmMI6W
N5fJ2QKzc6dls+OfeccRdcC51yx2wEaXshMTzhSWRoOSlmbeoYPxFVfBKbgvVwRQFqFd8gNsI507
2ayXZnjVclzJaHFUimigo0UTkExik7cF9QOKhsWtx7KGXZpQW6Z1oSUdbKTNxGz2RBLUS6C6ghAa
cFw+tI+xtWjwZwgz7Nvw2qk+Q1rloNYkvKvYqj4JCmNYauyNmZbjtgE4LRPrucSxPToQKT2P7LJk
rIDKMe5MpPlgYMg4JGgOEhVnN7rs35pfAuER60vs+Kr1g2ISxU5xGy3rxg7Q5clm5IUbKkjFDTDp
t03sP8eh7fy+/luPnIJCi/IjMtVx0J+nrNr0IIsPqvny/3jTlHGjlBiqIxs/rkiWYlXJyrzb0lzH
96iaoo1zKNbC3b8PI/3WgtAq/s9x/kLHqr4zPN3J82NmXZkgMDGbl9zA7h0UDCHZFkFoCyIur36V
Es3a09v++/i/fRZURtOOE1IZfyH+4bi/VC0mk7dVn2mQj5tdw3R5Y8l8+XvPXi3utdndbJhNp1Nn
9olWYbl5//ehf3mWX4/8c83Egia7iZEUx6rC00NKBYb+PSEvNzGTXzZNxAAyD3LMY9TNsQ39comD
l0i9OtTF0elXpPtFFYY4cSE7cy17cpXVv6/qN7xQkyTkB6ZijcNPf2zRXWmEjG2I4q3I+yma8HiB
7Su6HSAmHXMCAj53kk3o16AXOy+Gn8D/5fXob3J9+u9z+e3hci6kyKsKF85gk+9XLvqIEywx0h5P
xNWJUxoZfXqN14/u5H4RTSZMwLVO6+nDcXmjFv6tdeTAFsOoFFVX1b+woZppcqbYR9tAX8Ypxmvi
jj3rFQAukWa5Wk3zovr0EOUZwY1D//qw/+/I2k+0GW+Fm3TDUBz77kA4D8/b8w+hSjQAm22y/fcN
/u37iPgFEF0fUQzmn32/wa3klGaZEMnq+t5dXof0a+fCu6f2FRjVwahV1zvWkvxU9Mkmdcq9U0hH
nI8h1GnlJTvHi59bL1pWhKGnO825OBqlJfYGf6ZUwjZBlF9fHHmbOhTzzYPI8MCKQbK9sk6EFLN7
tNSda0RuDFO55xEuVqF15xp+LyuhIpLuMj4+sp2MtleUbhVOS+J3G+k1TJNVHVzcRp4lTFIjEoSH
cYygOFMhPgYovJr8ztBwLqc3lqQ2LrkfFcW3Ozbuh19eRkccBleXE+1RmZx2z+Wps5/rtf36+voY
zlbOirzp88ewvzujLZ3t19Pp5pSh5enXG2tptxOSU5m3rk+2CD6TyRSnpjexb805/+Vj9u0UfwCb
em1FlVCn8VaHxKsQ2u2HjKTpW03SP++EQtv4/U7IRDUbZs22RMa7ZpDvB9eaz61N7pOjMzWcBrre
bs8Z7nejufF1+/0F/d+Fy8F/LNxMiIwmKbriaMSHbjSB68KkkOKFUGzLYhbJmyzdymyUYnvrlfnX
8+fAP5+/K/p51HLVdbRyWNbiUNAEYuPvb3R7v4HFPEbaT1kGj5V/qrMEVVDjoY+1x8xm2Pt8/tFM
7j4W2/1+uTzeWjLSL63lt4P9WDNtaumGQ7TtY78QF8FjvLbGWVbwh5tbs45/wxm+HEr52VwnfhK2
eSSzw82UN39vLWk1diiMR/MYKX4INyYWIDM2D2VZ34ufOAXAPa7tB3rpd7DF8kN+LN8cPrQ0rdTY
iNYhXdE2EoaIAPrNeUDVnD7md5ScxufeZ8OYl2jHbqn1/th7/t4K/vcBEWj9/QUIRcihOOdCIndG
aFl4ylbuuoGdz2d1y5geVDETRvai0uiQJBCMZM6o80n0wxapRPbI8RO/QTzEA1X9ES0HwWHm7AjR
7uUg6RMSEkbDwxMFu3Y34FtfhA+tutINVKozP7i1s42P+OflyGgPLab3gTX9RJr6Umoq1zXIAt62
a+3gHJNHiaRFbZM9+EfNIcxg7dTQrc4WEzlWoae2Wxnn+lWmEV4rmxqp875ZmweH2LNpu4UOJlTg
malc82TN+/hEXK5/iNbNLlrDyRfCvbKC9HYPtB91BdM8tW68qr99ShUdqpgPOOi89QMxaGSl6OU2
KTl5GrWMr0f/ZmQ0zvGoPWccsnJjS/wDkf28hV+P+GNFKHERWmivymMjFx+Vi9aI1J4iELCnPaZo
wNO6mnekg+nR2NWoc8EhnrXdpLW4cgiGV9Sro4VzMtpLlT+EEiIOtRkBdzhxEe+ALdXoafW3MFoM
3atgmA9hPxeKa6g3tmx1Ewy+CjKBXn733avTtITV4A4jRcu1jrXWXoTBPHbMIgglhu8YD5JEOBrJ
Qml1GSO85OoBaKAtEB3TYg3uu4ekQkpu0W6/1hyKrhumqPLuQFx8f228wtTC1A/DrTsAMgZyMm10
cROTdiyFMrlbKEt6NyWgz32N/MdOa5b1KDSI30wkW1aCt+iunjf4QaJ6qwtvMm4/tDJhUEEYV8ew
QyCUbAYGFWTDPhj/PHFWbgrqDrwlsWEUQWq7vnrXMhDOpYQLdIaSa/c9uEnZK9NIZPwVZquESs9q
4L0YZBcT1iS6Sm+LOqb4wvIXQwpMiSxxEYeEk6g+eIaSsaQYw+sKhP+0w0rxGNTggiR5pf3vsu03
PoyRDP9zC8lq/7GyETWHjapn5VF3moVbKNsgFhcqE6zcHLUuGHv9YgragiteUE5OYm+fSAxeChg0
LU1QyfQOblTPWt84rd8+IrSCZEsrpgqr+uPJ5lIYamQFMlJcHCcnIHNEDVhoSPzBxYtNiFmouVUv
//qZ/HLQP6Dpl4IsTQ21EWWDxAQkngX+NS9/HojZYQInQwb6tFnm42e6QFkEIQdeW8tI9ptL6zxp
w3HAI1WDZmu37oX+S3tIjP3/3Yyf3FxgGuD2zHLGgb0gqJYiSXamxOsBX5oLZhrOGMSlvWnnzq6e
u0P9yNCoN+0h3vcX/SV+7Q4EOk3qi/AuMoft2F6Yo+baCtGmwi4kAMhnxNfrODONATrVHp+L/1HW
Nv4Ml8Hd5qJlnvWlO4rP0omlG12cN8bHPasPyaU5Zq/tVXoR79tj95Jf0/PwEl81hsLbfUrqxiS/
xmf3RPrwITzX1/ZQ3CeX4NTf6Y/DPTAUlh8LkAeK75rhQPJ4C67yS3ZOzuiRHvs7lf/1d+3417N3
EV6HPX8d5Yf+kJ27I6d1Kp+Dk/Ha3qkP7d1wVB/Gv6KNu3WclfXU3mUz79S/1dak5s/VDDdfVJ8W
wzOx12QEYtp+uvLzRTPaAdFSvTJeKcEozcDHeu4ka53FH+wiRqlhE/FRF96qysbC8q8t/stj/YHg
0JFmveFjGzCz0eJ/SZp3L7928cb7lPV33r9AtaUbIIv8W6n9n7WEpOb7lilYulIrZlEec2Hb1B3p
bK4NG4tTJUHbJgrirGTKa4blXe9Mag6yCn1ieYt5i2i+DV/Z3jViJSVeABHbTi8JyBOBj9ng/70F
/NZ6fD3RH2WkL8mplDt1Oc6JNEN8xsgC5ecqS248hn+/XGR2f78hkiL5jihU5YijxQYZLs/kugLf
XgftxhX9ikF8vaQf3/RIV2s3TTkU14P6K/FnDqMmmPcSvHVjRTHSnxFRTb4uzDW8cKssWJjik1Qe
wnrPTPsObR85M/nCicOp6myVOyDN6BZU8msB//U0f6xLiUnPla405ZEJYKlVzxh835hHhm/y7K3G
QII6w5n076f9xyPz18uAHENWFWZ3A+99fwxVrGaBMlgknSAQcdJPtbxKyh4Dy8wTiUve6fncYwB0
oYC450eEEghcJlr6X5yd127kWLZtv4gAvXlleK8IKZSSXgillEnvPb/+DuocZEmhuArci65CN7oK
SQa5uc1ac45JSlL2p2meVC/axPVOhfeHehCNGP29DhOi2DxYnv67j8GdWeGL6SxDY5Ukv5ToUccf
NUioHUPseJU3oVBDGkoJaoFvgcy0rIqxW2+KDiZturIKtuXymxH1c7+Aaz/qdqlUyfEcBFFLfUM0
/qrDyco2FL1/fjYfrYyfns3FEJUz3ZNiCQqMBV4wRFbeEjMKu3YREQsa5VCNuvjFrJwxLwz4t7Ar
Fee9DmuCZ6pjB8VLBy7hwM3WfjVDgqI45zz/RH/AxdDgQyLPmrdektiSrGrPmrvNGK2FHTQhhbim
TpUSXhaQkyaZszhfkzQzrS2EIUC8vRfPLOaiCBSUhbqFxWDo4VmAEiKV1Vat339+EuOq/39/EJp8
8QEFeiFabSOWx3TIZzneSsP6LYhvFJs8CVgGfUfLW/18yas7/3/jUvv4pj/tCYxIGjpfGMojXiX0
7ZyhLevZNccFP7lVirj28wxtjONW0VtQMvz6DeiFbHSkBtBAXDdTj3xSCMWTjoTJn3/S1YrHp+tc
aikdM9UUreuro6UjPVV/B/mzl2CPQ5xMY0UA2+G/VxyG/eTGw1S+LXkqWzmZY6FhqNRgzYtCTzC4
ja+EPUHqDKn10xMZM5PD7zn1LpAskz932fJuy8IyJ1bdnJ8nwupII/TGVPNdYPPlJtSPx/PplSZG
2+qJJ1BoNM8U/ckRSKalluPsPGvSs06wtHGGeeyhMRox5RphLz+/gI8G85dxPN6BIVoWvA9DNMyL
klPuiGVVpTlcE3sD8eNlJ8/mK9gu88FerU4kI63hbd2vp8ufr/ttSf1yWZReX8eXQ5JpkKY1bh7r
XOGOCBYBjuWyuaVl+RioF79vPI/xpkkiNs3LBvtQmnJplbzmdPY03c2H1UN2P18tbHuyT6eT2cI+
rYL5yn7bTib9arJctsu/78HkRvn7+1ZHHUte/93FxWwhl73UxgbxU/1iukvt3Tyerby5fTImWzuz
XwN7fUwmt+r93+aLrxe9lL74quLKnLeyo1+fPPzkDeRua994TyO83lNvlAm+bV4urjbezaeh3KiC
FNHJyo6aeoosH8DJMwR6tXzooAH/PHiu/jB6YwoDFkiNdnGp2Kpcrc7y8lB35YwrSrC3wBiFMCg5
k91s73/fLI0/zTRg1Ygyx1JL/vrTVLK/e7kCgyRDC4iyF3Rdqb5uU4QY7onw1gJXYoMRuiKyICI4
T8K0rHBebpRXCRhkTiQWhX5MPFQ6ZjJnkg4Fqp6gHOeb1mEk591j1Mx+fkjf907jXTNzmyJVTua4
i7sOBn2ApF8PG0U5oUoYjavanXfgjgS64ccg/v3zBeVxX/TtU/t0wfGffxoBbTFIUkJoAU3Lnb+f
q5NDMD3Z4WSx3bp3s8Ke3Lf28f1W5fXaHPr5d17umi21bVNBcrIjRHUKPGe2rXOeC5gpIGLypsEK
X0N1GhHqIzY9zaSVSvv45x//vWP89WlfUpOSoBWjCB79May2PutZmf+t2hepVEhdgdhP1mZsLOC5
F4BG9ZsRk1emU9TyIoGPTHOo6r7N4q5bFKIgE0GmLvX29xDCyyARdEx9Z+2gw9eFJuLEc403y/ST
11IVJmOtABhRw/L688O4+sH8dzvSN0EAEmIjTgUsvtl7YFX71OnngeIs8q5a6pp6qIlYECvphMZQ
VmDOorpLUZamPlB+kjgY0jYqVz7tM3B7EbkW/PO6yEhyQUaJbqMjLy6RsrMPS/fGrV9/knSIVZMn
ig/n6yCOpNjxhWjcFrST3fSgLR9W2LXjCVP1YsIQBtP8q9j9daf/7513RpAi/rvy5XG4drzKGhxG
EA3S1gSc3T57JvBC8uFD68Yb+r6PHy8mkQmlm7we7dJNayaeI6kV32rGorjL7YdT+MecPuzmj5sj
qQX2Y76c0p5ZIcQR+IATe/trWGyf97Pzmkew/CsBBp6Uy/cbC+X3GuDX+7rcjnDq9fIoYORY6HjA
VsR0P3EkhT2d1H4j1X91AJ8ZYDpH/aPiujHGeCNp2aOvHXpY4IaA3si78bSuzmwKGQkoTrBsk9X9
dVD0hdDkstbKm6Fet/je6INAJLVIcE2APUWwgrIMp2WrL+uwPWBM+jBb1H69GU0XjU95st6ynXtD
SRQbB8q3oSvbMQ2PG6NXvjIFf7rRy01tZ0l171UtqIUN3SIbvLs9X9FhYwqeTQKbCXh5Yy3+3i/6
eGP/no2lfH02pZBE2NgDZcNJemmgj63qbqkO+lSVXHIh2FYPAhrZJzVlrcMkpUfWImzfgoTbE9fp
6EWUgz2ZP7Tm1ln8V4nuzdiaxxqJDfDiUxXCtjcQxYRZN2FDjFXDTLRVl93jsQGTlvGHdNUK/5Bc
Sa8oc1Sw64a8G6OPMjjR0ns7tNj5bpwfPmSpl6vdv0eN3+ZitfNip2i8PsyPUQUKvqVJr1C4LuYK
TSUt9z46x7pmbcv8bPWrEr5KRugx7l8Fr6wCF6ew5HnWmxz8N2I2c5tboIXvNeTxzeD2EkV6RSo7
pa9vxnFl3y30QuIMV6HkjqZkO0/EnbH0puqUeNpJeTdiHtypur+l7/5+rru49sXTCaRAlLI2Fzea
uYDBlN2htR79F7Qz9Gqd1VR5A17d043xP/6kby/lv598KV33B0Xuo9rIjhnZECoGeqUlkU2Ak4OE
X6CqMhCfU7TpQiHCq+vfKiweVh5NavBQEtkXPiXg0JlnJr5YkjzUspupcHfCWQpg9ud7/R+dz/eb
pS2pq8iS2F1+fT9GO1RJaJTDZoxtHAmrAoFl/izRMaHTfJf9Y6No+1Ikr6/Bden3RBR5c8nXlpIv
ruP8ZJIrGI+np4KdveLvehMGYA/giZg6JzV3onrslWCtyMMhpTNIs5BceUy0GYJgftyA9FecDV62
r7EotiI8YnmtaQVO6WDlqSBwGyJI0bgMwM9yohjxV/o9eA7+vx4rjF8TqRRKtgNgrAPUhT/CIjnM
PKgdMNERf3lI3cp2aS75wl+2o1CeSPywsHJbj4a20zWJ/IJfPaGyKdw+EfmlUFagGWskyQvZp+Av
SNtIRagjZnMP5RaJR3PBDRZ9QhwcduBBOmcIjiVAH0Hov4UDeCQnWhpG8EttjZ3u93cO7Zlq8Mga
9nx41LgoCgtOBXhlrPViDEEM+HlBXuPPb/f6kgF+5n9f7sfu/NNmONOKOomV5mMzvPMmh/nKuz8x
E7+h3TtPwkO0+Lt5/Pma0vU56b+LqhfbQC10tDaSreyoFm+FRzIZoAMreOkpqStk5LaCMhvMDrQr
2WSNBrybkMwUVYJiLiM+lAo7QoZku2IW9Yd8rkMiRMzaMTSTZjPiIopWmJQalFTGIqFaRk76LUVS
v5LXOn4YzfNXIExfxhA0Sspj25aaoK01ABJiwgVxCcmVd4yGt4iQ6ixdxeqAIbKeVS4MAG8dO+dk
73UvZrNysfCHHREmhrj2YGspYNQs+vHs5NVpqjQzmuB2kvYz51EBhSYW9cwra3jNyL/zYk1OSz6M
Er/c9omd4hhk+0b6pBt/AmgUeGu8g1LlM2rrMg9BcJmZ8omuv1H8/ZgfInQ/qp/vvCJ7NLLfHm1u
wzi0HadM6hQaHZh0hIICqcvRp1d6ts5oDDjELtQaOXj6TEzgsDxGcnwOzXom6hSuyUehZEzX2lPy
ReK5j7r1OySePCOplC6nemhRb98YEmM99oc5Rh03DJ+GoSX5tWyFLuaKeJGlcHXom3MyFyTFDuAu
iLZAvhZyE+1vC8ovofHlVKAab8qqrt0HaW6WIktoYyTjYlstF3FCFnKTH0VORKRY3VtG/xRW0Hy6
o6MOd9HgLGtw8YHlrsu7UIITlkTZOoWlrHq3pt4rRaFxujXGNZHzknlpOQnlMEldVcHEDvNOJavh
zvPOHNwY5Ykwgf/ty090otJoA0qFFgxOCzO/q9V1Hc2Q96UA2YydB82EujUhoc657O4KCaj/Dnle
iaq+fY+LnQm0k0igYG8K62CjkMGe3Xq93yshX37Ih8v/0+utMmLz5FjOj72qs1fHjFdpRyGgFWOd
FSQ3uhmeJTglTewuKbQeUqwYntHPpaaFGGMcXchBYUwgnWLd2Ip+t0SriiSxZ6bmhtr0m6TMo0yf
po4i72C9zLALTKM5ZdV2TkKRnc8hc3KAuLXtkL/16seLIveRVRnrM+78r8MdU1cQ68UgU2N7KZ7F
iTwRCfZc3cE3myT2DBjBBAhdARnj5pn3ez35y6U/TjafXgWsr0o0YoMvzdqXKFpSepYymZrG3o9m
LOkBsQXkyfQbynBit+nHDM+5K84LdidlBf2LHUqkQbl4/nkKuFLhHW8M3bMuabokKRfbwKTuY8Vv
PWmj+DwMz3xGlLeIIZupGvQiFREOblJQhqsAWF16MuW3ygV5MvLOSDJ3xbuaKPSqiwlONEi1JYRT
P8sbjpTs6qvpyAj4+Yav7Fu/3PCH1O7Tk0ydutK7iMAIsfPnUbiNPHFSS2eveTKglwJEB1Zel+2s
orIjzqtcIhrPnTD/WjAehSCb0vuhY3njrsah83UmVRhZlFgsDb4eD/Pr0GpKt5YyX2LOiNZqeY7Z
PgTuOSMnS9HGsPfUZrlfIQJa9DlOultejmtf+qfLX06gltsInebHxTEO74cOXdrZlbYNh85qd1Px
pVz/rcBINKTaIpCvr7+108WmQbXvbOt1tDV3ydY8hnuicgLyOUFIkyu7Iy2ox4i1TDaAQhHlWvaw
Fo7RnkhA7dWc46aJ85l15+zRzTp/bun5vxebx5fx7wYvhwgVfaM3TFwKZnnKq2Eb+M0kLUoyR8T7
xPEXP7/7DzbG93dvGFRMaFaRtv71eUS1n2S9mgF3lI8Oa75HfoduApkEDx9I9bLFluwae8M4qpjl
x1RKLSPICmZMhkwGX7RJT6dA/KgDiJVwVRaCdSCbcZo0EZ7QhlIHVCv/lxZkZLYjg6zLGyej72Ut
HpjMKZ36rIGO6eKsEViKH6REie5CTn/+xNvc8orfuIB20U6LwkQTcynqNma6J1qvlPddulCN4403
8d3IwQz/6YdcFohcgUdYdVFxVGAamVEDZ3HuatWvwHtNADIq6KQdklakOp/G7W+Noms7PPgiCdK9
/tbnb56HNg7BapJboM2OapffN9QOWC/14Rgi2meb9/HvsPEd/8C4qsfJp+vCZfurgMjAQd32UB5S
NXUecyV4bfCMJWM0nrbRxXzbsRPVmPvzeTGMMS3t2VKzJX9+WexrGahkYxo0A/pZgG9Aadge1yFR
cz4gQvXBaL2VB75GIPE4tYjXlop9wV4t7snJC/pNjDNdluC+UesyGTNOaMB/nVXNk55t+EOJV9Sm
hleeDMr8Ms7iQC4gb4GYJibLc890KiacEnEdgHEj4bKRsfwRcdSk5krMgrVKmJsFP8okOgehhaUJ
m8DoVnA2sT87kzF7tULtpRBQHsv6LLd+e+IDVScwMcWia1nlyvPAPknBXKhA2yA7tvcPA5KnMXZR
XHh+uRKDbVLlf8evRAytkxSU+9KMlj49I214tQzIVBJZn1JPbi8xm/7Ck4qJi6jWFN8F/X7co9K7
3TRVsZCy/SCQbokM4ZdZUyDC4OE3xTpWm2kuvvHVfdSSK4FcPoRzWQgeDKVL02HzeYpT4Mbjw2iF
txQCR4+cutIhAysnh3wiND4VcSwNstp0kRFbm7DhN6g85vId6zQL6NFojk1KEou7zdwnBZf+CAuJ
OKj45LY0rkEA7rPjMgM08iKLF6EM1FJzZkm6rfNky/V3lcY2KHuRYDSK7kEzTwYJikW6thx3WRMU
LMoxG/IU7y0pNWMItjqX6V2YmAsdboNLarK/tO60AmcGBkwtOv38wV1fCv6bOMxxqfi0GOe+4ihq
kbLuSM9eGa0jPQAAuO7mJdFED2PibYP81ysB8oJ+0sV22gjTsrvXyt9jEx+KsZIg2IKjHixyrLss
XAiCBxe4J6hTq3FtoYKRF/R/tfyUBw7W0ls15Q/Pxrfp+2PuVgwmj8tOGCOmcZ206XYaRTBtldvv
j7vGPtGH1Vb67MWZSNNifv8oTd9fqO3a/YRMrG08Y/MzLdcJv7S0q2mIGtybN/aBeGOEAMHUmwL2
W+bTP/zGaTcV9vKdZD/Hk9m2n+r26e71V2+/LWb3s8yO5/d/z88J5hiAa7xx+5fEhpS/ZyiZpxV/
58vAjqdvZLZNbp12xqn9h1//sWf+9AYbp/XEsGHqbyewCAC9+hNzLi69Gxv+G5f5oLp8uoyuNlEb
JkVxbPt4lgvRykpXmrmvY4JYXXLR9Alugp8H55XWH4sBjRq4VjA9xG9djLJNrBgIxi6KJ8OW0Bpy
YXNex8ycR0tnUx4w6two213dh/27JG66r9+DXNE0alQJ26K19y1xWqRHSdtYA6EAKsaI4MbW47sY
bVzv/rve5dvTSslp8B4VR13GnUb5rnOSuUNF0kXzr8MzKHW7BWbady+d+y7TEHP1QxETZG5o8y44
i21+LyXDQorzc+i+VzloMmxoEYT3EK6brkQzcnIj+SzjxsM0Z7d5OeWDlDS7K1koNIE0uVPEpmfr
uTGRuxRs+IxbKhkijNK2ZEDr7T3l3kkWwDohqaIFmCLPy/QPq++c5dRi1RzhMKGoTnQ2QTcGwZVS
2wiXxks60kRE9dLbaWpe4aBbdXdCuRjuxgkdkAQo9aO6kw7WEnyET0runv+cwtf4FdCZRnTJHYGO
tCOEQ3hCRY24NNyXj/4+eujFXfpq3Q9PwsHbuq9M0k+Otglfm6fhyd3Lx9SbeCNH1Nk1HJwt21m3
i3bnEla2J93ZubP2QrQLDsIpOFBMqElfqcMN2QHCvtj423Qb3uXU3QFTOivWpxyYjoyWuUo2v1A8
xc4uFda5s0MU9xg9ekR0U5/b4KRYcgAj59KyIUTheX5s9A1H/bPDoF8KL0rFn5y+q1uI+CqVPgTj
m/QBnz8mFeU53SgrpQBP8vfGs7/20X969Jcy9cIwPS/qjWLsepepgSD9LA7ntGhWIhWzgeqCikvI
aPZOe7SsfcW0oEVvjjrKmGns7iP8HWJe3/hoxu345YynaYC+ZNPUDOlyj9h5VVqFkSHu6lmzAtT9
ZE1v+YquTj2fr3FxRNKdUqHNr30Q7KiTR5BfDDefcv4mw2LkiWUZdtqF2zkEL7RgY2+tauMF/u8/
ksPQ14mo6nCNY1coOHKs03DVqhuT1BZZAIwVEghJfXJD9m8AcIE9cOrcuPzPj5jZ4OvVHW+w6iLR
C6TKp5BtCOTkUPUIsp7fvNSH3vbbL9VVCAYmR1HTGo8en1YWTN1+4kkO3/cSeuhReqofw1M4RprJ
ZwwZEiiotbvJ995duxb3jPQVc86hegiXgFQ38THmnypv41QQd1tIt8t27b5aB+PgnsjA3Mqz38W9
CLx/kxyig3OXUel+SLfCrls799JR27GNdraiQfYZ/03bgvibI5MvJd91eCC0Jzlnuxh9iR0tzXlB
Bv3ev/MfjLW1blfhU22u03vKboNqZzvz5O2ErXDjZVzpmjMD/ntC1uUGJy+9JJRqi0WC8M7inIrE
EIWcFHxvp0M7Nwg+80hjalxpb46tLflOD8yTOC4WLoCbWt1EebgDRPHz9HB1drA0na+Qnvm3fZcc
MzFrQi1tCnWUoDRqsgZBAVUMpE0970gzC7Ubl7w6Lv+7pHrxVbRAAJNo9BRUHDSou2EWdspn1OKy
GN+YZa70OBXYLJSRRZW6gHGpr6sdUGyxYXSb0tyPoLwRqWS4LziYSAd/VK2z3Gqc9ruJYj3+/GCl
a3XOT5e+dNFmilIn+aiLF4QXrVgp5UM20vDpJo9sChexH7s+2ypu+gbGb+3yWySdceQWaoZhXe64
Uk8RIycBTPE0Zfts2fODN/nQip4qe7HYS7NXZTbx7PvpRr+xv7z2Zj9d+XJSl+VM0hVcZyNiM/SP
CTEww8pXfxu3Kn3fcx/ZcumwGSxZ5n9gtPw63wRWHMhSyG98fNrskLERAW6vbGe6sO+27C0ns8n9
vTX9uzne+IyN8Q/+/nD/XdgYH/6nic5rBXwF0ajNS8VN5f32y2oeafphIO/IZ3HNt422zIP0nAlk
u7fGnHKtjzImj/EfDG+D8cwxeSogog1gfAfhuUY61eIhSAkbzKO3FGBKyI5FYSOGZn8auQEDt5yZ
JMlqBBab8/RPGkJ9ggrm3RM5RB9OcuJZOFLIqVJF9d7LKGBpypvgyL8GN5x1JuQw0qOTZGZYMFnC
1laLeC+1ZPC2ELisUxbMQgUKD1x+r3sWTEIToe4xOquxhNu1U2tAyAE6L8c8WXiUKwCDpxL/gkut
0VWKyc/fzrUNvK6JOk13MmZFa/znnx4yRb5EyEEKbsL0DzOEpOD7CmdZvEnVv1Ly9vPFrn4u/y5G
bu7Xi1VWBLAmzcujpJPVFBIzu1Dpy0q3ivxXrwPSA2KMoeqUKL9exzDT3BHcuNt0NahK0iM2Kkls
1o1iwNXiGw/ufy+jS+M3+unZJYbjprrUMbsaZ1/YS7Lty8YECZRl/e6suWY+j4Yloz2nHCtyY3fv
3FSufWitvn0kn+7h4v05se46SiyVR6sSHz1q4KhxO/cVobMt6uZd5ZZbq7b1IaGiA8hfIGtAMMjN
IoWR1DccBhkRX9JBIdOHcmAuPmgxY99QAKMFi5BsvLg6QHFcau2vRhuDCHKQc0IAGQEvDq3qGjJU
OTxEfENW7s7GA9EgQ3Rv0qVeFNswzKcusCcYYEFZz7BRrM0qWYwObbf55eruUhJ+VW2E2rxzvCkl
KQk7qUs9JHOHeSN2oKQKIj8Uu2swL1arADy77ooHQ6xnrbqPiFCjYjxPE3r6xAqOQN0YMn1NZLxH
uGPbE8hkmbOOPYDa3xgA16dGk6YAfVOcE5dir7hH1TmM6sjpNFsd5nN35trKZrUSJqd459oLYzKb
yfZa3PjT0S9sb/Llzx/U9SH47w6+6fmtkjamTj3pGEmQ+Xua9ngix95anYyCArd0p7G2d0kIyJxw
LuHFwYcjWyn5qTcE79fX/0+3cvHRdVpblLjHcOLL297qSejuiR75TaUvz7RVk6LxzuKJJCNbfL7x
FK7trAxR0ynm6yIMgIsPUfCFuIvqWNyoBEs63YyIGPCOk0h5bAysv5bKh7lDQKQqe0E6lv5rnYuz
ETNDy46MCYho/qkJbzwQddz0X36an+7qcleiD0EEQ8Yqj6NUYgxyQF3lcT8V8F0RGbIOsrRQSYph
6x45JJ+Tt4tfOzafZCndmemwGEUkA1zHweUUmZPzjWgwCIw/gFadqN8bavXeEjcm/NarYRlXMi5Z
g9QN6IbzgFctHCsOmFqJe07eWLgcpIS1Sb7L8/GbV1eUWjNo7a7p3dgLXm2yGgp5WwqIdZkF9OvM
CH+tNUHlag9PSAp2T830ZZdMHyhu7v8Q0jn59Tz8fUb3s6xv8bquLWefL3wxCIvGieoGf+pGwAqB
HjVfwycSvVcgb2L26+dhd+Nal2oDTRqkULSC6lgIL4aJ7Ax0AGoX7+S659uS+qtdt08/TbmY6Qfd
SBI0jBWbXNoIpZ1qR40EiJz3mqMTw746KYxXzC2xR4QETRRVFCZZwjlnGCa5T+/YoDvisPCSleeh
rRnbFhUJ0C7dwqgcthXe9VQ8W+KjQVy1eiuM7eN5fPseVGD7EhHqSCguvtKu7t2GFbsHBDsB9TXM
n4bty0fo1suD9pvRwceIslwMbNxmNiJr+JfP+/thlxzZ/nj28nhEAH6jXnb1Jf67qe/VsqrRrIoW
+9HNHlEjEJZMyUBpzr70q2IH9/OIufYIyPIiJh0qBiely/JlkYiBE2hF+zDMs5V1qCmyA2LcC/tw
oU/h8U9O/lJeE3qzGDbuS/XLX6jTcNLNgqW6pOBpkaiM9a47e0dhlc/D6fvP93etjPP5/rSLrr5b
+Smn4gjChj5PnKMK59GMaMeuO/NEkLrBRttzlKXoBpMm1l6K+MaKesU3oiD65/huKJwhOUh+nTh8
Kde9KC96/GnmUVvWO3omCygg+/bem5n/73vfzxdTLpq0A7x5GPsG7pThxcqesnzGi6/IRiSQ4GZ1
/orpTUGdJOqqBnmH89TF1GQJRtBqbBd28jq5czf9mRBfcsynyiZdUHG1jZm7Df5WC+8PUNZg1q8E
Qibv0dv+/I6vrEqfb+PSvRUHsSzlglcfPZ8o3YMS7wX/8edLfGx8L750rsG+GMmTjOL64i2aQasP
YZLE26wikJXw5R7/vMQ+tCHABRqLIy8qF2OLSqxQSBs4nEiAfWu9mynIWlUs4jlplD/f1Mcm4PtN
GajtRBPM4Mdx89NuPUYOm+dGHVE3I9TTZBu5Q3Q90Fm0pgm0kIr0IcKX/H1/6h5oINLzBekB20lA
HiU+mfXO0naaNOs2LjV11VbP3rP3rr157/lZ26XWij67n9rekp+jRXatkqjqilPpj+tPdQ8fBj8M
gC/KnDHRuzjHv2N5GUOxewkPP//UayVCnv+/n3qZKVhKWqpZUlIfW5/wz1rcDNDTvNSbR2SWB8Re
ogWA5Dg2F3H4kHYLXyK4j1tUkLSKHfl5cInwpXPvd/By1Tu53gsiuA30gCg0PAqcoXgvWvOInd4Q
b0fgvCk6+9wUJ7kxp8EPXD5ccpamhZ2v2+ZQLlqDpClPnbkKp5FKQUO4RZROxLvak6ckTmvAZLav
1QuVFgCUcmKNpFZfaGN0UVZP64Zcv7nG4bucdWzv24UrIXx6p4pOjsioSEB3W5lwfY95O81Suxf7
qWGs5Px3RLAa8usBzFYrTeiDG3CX2JKV3iom3rdBGI4qQHJQwvseqbYEtE+lLN2kWjNNKwkGvWHu
E+/GN/LhiP82HJFdaghAcRvrF2fhltzHshY/GIPV9AkEpy2jeAd8wH9Wp3ByZz9r63wlTt3J8n5z
vHH574hDldnov8ublxXrxO8KT8rqo5veVVa2GGn9lVkikjbMyUC4tUn6iIN8ohGe0ijkuPirdiet
l4O3obBbOmiaDMI+o202AEFurB7E8VIVwmnmaH+icp6U0d5RtgPWQyeuj51DuhpfPhIqVZ9WfOZF
d9SjfjJ0DwM0IykrtwZ4FXk22t5MjDGsd7FQww7uAJ8QO5ERr6sayNlTjRg2yMeLGEnnz1/OtUoi
nXGNJqNBOAqBRl/XH1MVu6isQOR5q3xPqMNMWej2meisG+ggc5wCv71+1TT4C3ovINavF+rrQqIP
n+Pon7azbittq6li80BJh17Tp9m2M+sQ3AVksQvqLHtwN+3r4NuabwN7dNbFc7fqts2WNAdlar72
yrzfRQf9wZr4W50oPBsyVk1i8V9Cy1068ySbepOBvwpbokPJCtfY2atwFDGDrqpTswCH7UzwmN0B
VDfHKGrzQEbdi8jxaImObCVs499oToJd91zshHd3Gk7Zk2W7mwSEq8vTp+dy8VkIiY9zXGLpKFKy
CSMS1rxZhVql0c65mc77McT70UnyjSQyBCJC7BYWOfCC+ffnkXBtq8b7//eClIsPpI5kNWgzrT76
LM+gX1R9niX6pPeOihweCl2dkE9xX1LiIHwlDtaQgpFZbvKYkiOPphRIEMzi/VhzxPM0JE4Ot7Q/
jn6o2Hu3xIWWPiZqMsXPvdfju8anXT71nXhVtc8Ze3p6uJh1I9CHtzZ5+pWhp4zZapKiERv2sXp8
Wgj93CTPO2jrY0RGoxfPZQCFir8Mhxj3QIw0ycSmosPyM1aWN6BjItmbDd9YQk9ukb2u7orGECIC
TSR6IpcfnCxZTqiZSbBlw8CDwhYmI2SC4NaxPG4a44+ZnkT5vnPQiRT3RYTAhtjCgC1CM7o19qX+
12Lj1jndO4aHmSAZ86K/yWK79rVy9hpRoJYJCGd8pJ8emYENF4NtKe/Adc2Gaf6HVFCKazZG9wX9
9KmLlej/Y3P6+ZIXpyWLgdJJ2AS2NYA+os3LgsQsjHvbqvpNr+jn0X51x2ZQ6Ddk4jC+96ZUZHxB
nmjyDqwliM21upgfDg+dfZdPW6ym9qs2ufWBXRuGny55afBNcn+QM9VrjgZ1eCjVK1Sgk4xdviLy
UTzo7VGN9239isp5QhxUDjpRfitl8SDK+UggzzDfxDS0XC8990CvQiJTSdsmeG+Yelgde5CK0Mlp
ygKKoccWybthDAYN5KeEVpimrlSvnZW3FRhXulHEAIPrGvt8WA4vZg7NiPM4aVhDunm4HGxnnk/p
CM8MxFU/v7WPA8rlIvLpSpdNIMdxSI1KQ8J8G6R9TT+J3WGqibxAMkpM3Zm0vXiXxOJcFvOF0r2r
AflIJFvUpTUZK8SluPaZubphGYmL0fWj+j7JK78MMViVKl5Aobzz/XZaJc6pBWmZZuEkU/obI/3a
qZOzgm7oFqdiNkPy16+LnYjqq13P+9lGU5kS3lyYdJNon+3Lu2TtTm/RfD5UehfP7b8Lfjermq5Q
Rn0rtUdBGxZFqi3yFjde34OdTCg0YwRRVqPpsWhKEAFPQ8HepKYppJ6w8uw6KVz4imrLiEiD5skt
JPLaMELJp17nOBcgW6lcUhXEXUkH0lNcYo+bmeO/O4X6J1X8deDQQBJPJY5XcxoK0X0vpNuEopxV
MteNadHMlfbAHwadBKxzBmLRnbiOxCGie+pca6WLbFzJ4cVetHG9euc19dwt000hvg30nCztKcFy
3JTSUiST1nc/Nmwm+17fGlYtdQ2L0MXWUV5UES+aGCxG61Zd5HcSDjGNJcyNrU0xGOvMrxYxicW5
aJza4VbP+OPNXr4ISbdkDv0iQu/LhlBdquEAc7c5usWb0Ff3DTGaiohewNpiJ17RR5tGinWXC9nJ
qbOtUBYHSwKsC9S05ufXVbToB9P2t6Z+Liq0PlKIdWOm6MECqBjCJkq7AfrjbjrKhukPqkiRRx9e
qL2VgOWw01OfTthmuhg9FZKUSZubBx1ZUlBCDc97wQz4nIsVQXjFgkMNfgsimwvysjRpTpnAMxd+
9zJWivLAmFoiqdl4iZJ8H5msDKiT+prexDBL95kVzGW1X1vogjy2ZyUmguQh1Sj2yKRkVoWdRcXc
BTGdDJBOMdwl/qIv/mYId2lu4FLKy8guZ/ediDtOd6aSSETbymCYyqmxaYWHyo9epCq79XVe2ZHR
G+TETPGeVedS1JSnUqmrbvs/7KsByaT62u/bhUAdV6X/K03kZkFK089T2//4cL4Njf8ue8nw6BNz
gEglNEcHyJmQPicxaQTMRT7I1qASpnn5pnUys31m97htsSmryV2BpydAoML8zAn/oBvHgc1AqbjT
HleMM6sE93l0CD/+H87Oq6lxbF3Dv0hVyuFWwdkYGxNvVECDFayc9evPY+qcGXD74Np7wg7dzKwl
aYUvvGFoUEoMDzdakaFX99zw9tKdf4K99YZz9KHVHlwtJ0jWwA0kOzP+LHE5MTDZrjVv6A8Ts7s/
RiujWlQcm/Xx2SoRqj4c7c5wA5A/SebbMnmwBkq68GunSu/DXnNSa/SI/iKjc4skd2Uw4OZhQET1
OQpAS5GHYofmy4Z75GxJTpo5sBHb/v0UURYIYqnUEiQUz2P/aAta6mZiMSFSHzm1DKgTkxOcRT3g
cP0uhBr+5PjvjLaGYkfYBLOh8eccL3F8r6SPpMJAk6pCu4v3uWDafUrxZTSQSHnuSLRMYdIrzxV5
c0Etg7V6WmfKIM/kQbBzY17A4gpNiLD5p3JytGnf+hNvEtDkSYewMQQctW4L6UnIHpLspNv5lIQC
jOr7HNOctovXiP9f8Ta9BHyEOX7SMDOR8MJC6uc1kh4g1ma1Gu3DG4KlAvzmrmSn3/v742PrVJN4
HjZTzTFe0eev11Q2eM1YXq8VAVT2lfV7oaz8Yy5nASMNQ0q9oywuDXRgaf2huK54UEpzuCDqfxG8
fR/svP0lpp0VGlHSbYdqpcAOy8wnozRZR89a4QGnnZ0EGCToBsDfdM5CYOF2rixHnD4K3feO1yAj
l1qBPyZ0ltwCsFL0pmVCRTKVIUok1X1GwJZxoG+6NHEO0MOAHThcs78fG1/gt/NTQ9FO8CMNOXA6
DT/XAL6z2jAS4u4L72md7dbrpeksYQT4zoM1e3p6eckWFFiWeIuc/AZtCq/zycSynxJb3i5f9psd
Ia/hva+06Uq1PywH3T2MvWxkzm/Y20+QJlHmRzaEhb51ssnCJwVYee8YaU+9xV3QuH8092G5HjP7
aT27K+4+Z75HGffK6rrU9kWN85/HPJdXauh4HuF591ujWyJfjQayFAauD7jNCje0eSR5G9Ez17Xp
oVqanpG9JpF0bRIX4lwaObCGdSqN/PdZhpIkAnfD6WIoXdGpbyMX6UsvQApecH//qpc2078DaV9v
41v2VReobWtgY7fYVVJKQQToaOfdvQzgGsnrq2qwlxiXuJch9qRTZMLQWv65iAKjyI9d1w3bmLw/
EG/aqN3o0pPe38gFlI1gWJQjeAXx7UCt5KAmKC/IeDXiJE/e3nXJvo1HQjTx5EkXX3kXlz49eur0
z1C2MsgwlJ+To3sUphSvwlXe1wyOrUq6Liy8zArSpGZWAYnuE9NuutZug3064gAuv7RjdB+m6ZXQ
4NKJ+2Mu56dcZMTdEEfaPrbX6zVykZBnN3Owb7er3HZEm+IM2Hi7sR9+XxDq6QucbfNvA+vnCM9B
MKXUbysIa8WDOqh2LR89vzwiG/JudtFSze8spO/arnVOHDUU3xCm8IZsGsd5SVWf4iVqqpneThRY
JyY1ryia5LmCwiZgRYX6uLWrpZBufORYxmOXc56OjhU/hEP7OIgpQrOFLVYZ1BZTpEeQ3ZjFYjCK
HTrsYXvlYeW/HxY+h0wnhUxFJiI6yyePoNcOo2CGq2RAtK5REEtI55Hkz2XMWINggs/g6EI/ixLJ
TsRFQaW+OYR20cIV8yOEoNAoCQtXSBH+9n3rNq+u9Bv+3p8/JqicdQ2VTvSLVNFa8LazuJ1z4B/K
Wf7qP/ro5//+5S8OpWkqQPYTefu8XGR0lp4NqhauEPMHp1ZpmPDGuNxOo2yXYXP5+2jSV0P250Lj
0f4dzzh7tCo4EAn63GSpZZuGE5Qu1T7X2Jgv8M4a+thH+3hrPLX7eKHNQvtNmSGYcGO9p7fNQ7JL
dt1OoadsPgDyVZ7qfbvJ7sd99Sq/8gvR8/AwvL5ku3FPsBJKc3962BXb7mEMbBSBtuaffHkksqMY
h74GJdyjPTyFvq0rdCpQMLHFwBVlNxppsbnB6HXowntEqdwEwBJ9y1bhtqIZhv8e3A4MnSii0/kP
HUQ9UHghXaogfQrw107KDRFrCMZah9GmTZp/pBUyB6SdCM7JIpDqtOoC3goJqEyY+zZ+JSRX6J41
lBNyBwUQOqaVYRt/KBPX106a01Xy92eAwSDRFz7pN/489EQpFfqkRBvIDGc9lNVkWKDVk6ifRrb7
/ZN/AR5/Ger8fG0GPW5Gqe62RoEAiJvNsjcwLD75dmgrmFe9WY/Di0iq+VJ3EJft/B2A6XDP9yxN
ghono5eWnV5f9MSVS6mKj6dgmPwIG0bY0UMJJCTcqMfb+EtiW6pCZ+wdhJbk5wYRazsObeFez+z+
FXU084l2FCe52uCza9cPyR+UrZV1cIr+8aSEX2prrzBwD0/g20odiwv78GzhTfuA72D9Er2kH+qB
b1LRauakuy/u8nsSYXDwBzt8pNJn7OON8tw+8wN81+IO+u2bsv/9lV7as6bJdYWCEaH5VzXm2/U9
qkabK0XVb2N6GHRZgclqi075HPTp1cPyqyx//vksLm26N4piIP74c6VQRm+U1G96/CfnIx9FRODR
VzB4vcEaVK43LPlTk6vbIgMShGhGNXZR7AR1LRdP1uAGyTzUPGRLjGhaU5Qx7pL8KdQXTbSRAZcJ
ylL1N8rJC8vJxXWkbtkWv7+tC9gpZCv/fYJz0ToxGmK5KuUeiCXMMRvP0Vr++qvlqrLxERUVe8wd
FKwkip9k/U5tOYNKQc/u8OTZH15btAgBaNAquUYx/Btox9x4tadKHTvxL5lvVRK61CjFDaoPupPJ
G1PAkoJS60uaOYfkSkZ36WMqBJfyicyhSJZ6tu1HP4yB+xXj3k3stTldm58v6v1+nNlTe4qrsUuQ
cX+PRvHJcW2x6tybV2IO9wrJ/sLy/T4J/SzgalpBNg4HYg1ZhuJMJo+5yAMKpthAXPXnps3490mn
IBEjIjOB2jiNkZ/rdxRjM4ryg7jVxWl32Frh7mj+UYK31rrPwk0YbMLDM519uxOnqfJRl9u+XRTV
fd7e5LcBgirlrCP2zzbtcSUrW6XwSLxORQgpfdKa3m41TKuLZVrujRFznGmssStpjGfIEOUzU55Y
xp0ZvlecOZ1M7FY/hxK48BF5JGDqB4ohLQKCJ7MrLiO4hcL4agSbMtxHMP10N+hezIDKGuSf4SEJ
7yLzXc0/e2xrc4NWY3k/5K9av1K0rd5hjFrdFPJDp+5GuPfSgd5kAHX11iof6oLSh0r6yi1kvJfm
XVfOfGyV+9mhnxwBSsXvFs72LVPso9tRv4m1+1j2xMpp0oVFpT2ZDsBnjvHbUN8GH20IPq7/cxJp
wbnGtY6GU6FUousvJVj3EqTkKXPK79XqpseMRaFlhwtu1K8lddE2m757bvlHDkLj6CHlJs7k/3zP
4yIPhBiAEJL25xm8FAwG0pgs9Nh+Wparl7e3IXP2O8vZeat475WOPhPt3Nk2s8a+srwvsKW072Of
w1T90lKzQxeKaGIt20ODmteqztephebYVG7nVbRqodnX64ImfrxI1S0erwE+2tm8aP/8/h4utKE0
lNBJanRUsXSSyp+r3+8ay8y7rl9VAT0fLyBiwhLGf+1qAK2OoQ5uk9Pe9pJ6Wt60FCBZH8dtXapX
PsiFc+7bPGRR/jkP0wrrwJSwm4y6JYjKI+hR6bGsd3Dz6b1dZRJc6ILy3AYnK+bnpmqch/gi30DX
ZF/9SqQ26eQILHAyD5GaNTGQrJ07MqnPP1cSiwtgux+jnsftCVCPIpeR/ciGWUA0gbdnEc7A4+uJ
HUR3KFOG1qxQY4ej7vcP/QUvObumieHh9mgq/R7p3LZtFJA80OK036iL7MWYRM/pvJ5o0bS/1Sia
P2Qv6sPQYT0g7ahZNm4ypXw3zT5g4LSzcUeFI/lAbwftCzy/1J7d7AjKHK05xDvyI82VbSstZK56
6jPWpDNtY3TqTxQtEQd5submsMIUyTvOg2drjk82FcDjR7fByM7rZqZXYnW/kzWbXuhWm8jTYKpS
QSU0momzXrWrGTykueyBTlJs6sP8uIg2yX+xL7+9IjK/n2tQzNO+UzA32RILuAahDK06+VjbcXDA
OvUlam7M/qYsS3fw10Da6aDZhfUSDQs1W3S9p8vH/zzdRwAJ82xVVk7Y1XNmeVIZWVmrQ7+iyGqX
44Rd2WNQ1MO2mtTdRC1uDr0b1XPkvQi2iKZUfYaqJjmIflxZSo62K7ETruw4h95q17A7FxBVP6an
nV2dojmEBzXsxG0daStTRaaEKy0AdgeOJX5TCKcqAu8QFmCRVd4Rao5WPkYNl/qDj6YjrTBXl09q
Khigk9rVwscYGk4BXO6gjhjCCTMtSq9Ee1+oz7ONoInIEEHVN+HznSNuE7ZBHoTt4Z4Wk1M45q3i
pmhpoJxoqze4/NjNqdeC4MZnvhDmpx5y6yJW81Y9PCAsMvOn8axwDA/nIXfcHRbT526e2yU8lDR2
wheWxMGh0uHobr/oZ0CJwdVlz7jGeaFbvljT4yxu7B7JzzXd3WVn1w70EQf3QDufWsiA/L7tL6XT
P5727Hxvk/zox1j7rGQ2aeWRRlG93Igfxb0PNe9ZYL6Kg98h0YXXvtwjgWqkDgKCv0/j0sH3fRrG
WZIgx2qEekIvbiWYAfmyTO6biKHa98PULLdlfe9bexLfZnz7feAvnMhfXxsQmajBS5NN/WzgIKv7
/JDkJ2Ph5dMa3JzsyJ9EGs+o5FSojgN/51Bzblde/spntKUHzDAKysyiPQsnn53tXiFZSjqnyC8z
Ou+9F2Nc+YKhiNsEuu4BzZC63ubllG0RHo6O0L9F0gJ2jFBgsqStAvGlhuHYT9Vr1MALcS9m3GQW
1Ha4687ztryOKmqunC3c/JwiHB5c+JwcuXxlDZpXRjLO7vY4PZYhOh58fJLq7ibxV7CU63bqBzOr
/zMAuWorN9B3WftKR7EavHZAh+gjS17Lcqoqyzpd6+odPw3x71AgsPEigx6QzDmGa8nxLeb3cLDC
lnPdxQ+qvhrDuYAubLKPRRE+Gq22pLOxbFMkBLIn0bDStEUSrfrkTghmx2wn9bOuWqf6staXEWR9
7Y+orpQM4XR9AsejE9D4WmnSNOZa8udVuraUx7KbBfGnVG/qahNKb5yEdqfNG/rVjbke0AcExNl8
SOkure4jiZVFj7Qztmj/puFDl9/9vswvLioJRya4P6Qy8jnNocHdJdAFwjg5vmsnjTiNi4fIXITN
JqCgqtnJYTpYU66GapwQwsW5m13ZaRcwJQhx/DuF83MV7eaua41C2prdqx4+BfJNYWAbSMVUVWrU
Jed1fNNl6/EUQnC6d9qV3PWC+DCdA7wnMEnRdQ3Gx8/rW26yXK/iw7BvvMEpZtbsJI0C/tmLnXRZ
P6KA4AhTZJ4nJkpHljveXvkGp8rk+cb+d3zzS8nqW9VFUq2sbHxd2sbEr7iRjaXiQPAVci87vA/B
LkdzoDPXFbHelZFPh9j5yIA0TaQpJFkTv3hx30a2ekUpMj2Xt2W77FpKZuqnTrJWq1OZA/3YvdbH
8tRS/n3Yi9f/92FPJ923YZtWtBIa0DI6mQkI+89AOHh6SGGVGi1vws6AB/pN6mkSBdXQdxspd0YE
t1Krs5GqLYyTnRp64lTPBoWfDvep+ZAhqU+WX+f+jVoQ7dXXlLGVU/ng/G0ZFqoscOV0/jiVH75N
u28avy4HTdsvGy+xX+IbHFFeNhKXwY4IJV9ChaLib+cPOD84C81ZODPB/WNF3nZ5FQX4N9SD1POf
uaCU/3MuciBgVZfG4raJ7042DiKnDkY5QYEKO+hMWila+q5TIA5DTywXlV46Kb6rVfNw5VteqLlw
PSI3AGBPU7Cn+TkRIRuzPoOTtnefxM8aGMa+dydvKmZk9geS6C61Hvpc46eHa1WNwEK63jb21Wjl
wt34YxZnjZfwkB4UaQhOt7X7hITuS+Uki/kc6xPIaZ5HydZe3HW2s51deX7pwhb6NrLy1WD/tigs
FPsM1PO4IQbHoPKjAVE4bmnvoTzXSi8HeYC995/zVZGxsFAnJjHTzb8ISn11GIvh0HdLS3m3Sq8m
9Oo5NBDlv0VZ597sEu7/W0HMMCCBu5S0iZeHu9KCjVigL6ahm0hzxPd3qfxaA6UpDLzQE2E2aD7m
yez8CDNI+hkWXspqPLV8Hyw3qLpeeEFeY4ZF80RusLFW8TMsV0chWFtN/ZxVgidKhSOaL2X3iCmq
lyYI6XNN/77mvoK+s4347fFV8SzfUlCoF9U2k7ZJOhVIa0a8NJ9qZRVyNmiL4OiMAkYm+TTX5xWz
Dycah4dR6UgbrcV6otYbKdjkydoPHvruIYr28bAI9RszngTpVMOilVLpEZNw5Ilyl5/oUtw6QAfo
f+TuTjYDt6M/J4WParkuSC4pMg0SpHqYSLpGu+egACS6K+NJIqHrqYKDxqLXCv9YFOV0cZGPC6rW
7Vpqn2VzoR5XCj4GLV4gnyomse0UddUqnXfZNXGpC5USnHOo0SKCQln4PJrKaXsXqR4i0CGsMbVI
yLW7xjvKwE3XJzHkqyXSXwfkiDo7GqpWM8p8aKVtKL7oZmFzOHXFSWucJqCGdkDYXNkXF1C2ROsW
FSmLegUA6bOLZRTyobMiwrWwqaeZCCUCp5s+72CNT4z8/nCCUirrIlOmc4ke+1CpC+S2iLwKt41S
YuhoGhDPHoonTSsx6JxnpeQI44umuVGxA3fGLuqLWc0SQylr/vuyvhSLGRrpJbmx9YWw/3mURkks
BXId9xurRPXTTtDFwfSiJmMUbsZ0TrYhyqswoirsIZLRMqdrHY1LFcbvUzivMylZfrT8Fub9IC/k
fh01AsYEn8VJOVbp0EuxbOGwodpkRq9S+9KkOkJFI79GOci45XtqwvT3l/I14tlepzekcueKNJEV
/a8cIAItZlbwbg4u2sN5s5Ao5AROr3umuQr1W02eSejYRvaJpO9rNzSMTgXI/COU0Mv1gM6F1kQf
oOYnj8Sx9GM5LVxTttVuEqh3wVWJowtX8/cZn9+IeXowyxZnXZKz2al1BTtG0EonMVuvxnPYLLLb
Ywppt/wg/HH7ANnHbm7FFgS9cf/727vUoQJfpar4ZNKNBZrwc0nJSISY3Pva3l1DkbMFewJ5ez5N
l7Zn4w96M7vDvXHratfS9gv38fdxvyg7325FUc+b2giJ8Kr2dcg65wR4EI2H0tyGbep2g4+q2LgQ
j/dtTi9a/MB8bxVlOX2yCFTwNfzThTyS2RgWHSgREte57SICWO1QWyQ55DdV72Y4NeAZknrAtH9/
35dCRDzJAFihHAZ9+Ot7fHtuocPFKoricd85/jbaiwDTV/Vc2h8nwYZiFQM7/gOqM444D1fiwe2d
V/gzna09o7TH7ze2PGPJYHQo2tc685fC7u+TOzdZkaWhRwenkLdx8kfIkb+LZ6X/RzALpymduptG
oeqF5WtuWEuN7tSAzpJkoQFp2G35kHUGUpy3sa4gkks3U2/nRbZNmn4h1TtBWhvcIL+/zAuqHBqf
BvNTUAQodp1DzlU9ruMANRJK7azdrnDW5AdP0qR6nRS2MZuE8C+DyUfsvCvTx2f13Zve7g4vO0BN
tvf8Gj4vYlcuvDu6jttrsL6LN823uZ1nTnJQw3b0aeBlHcSv8TCN04cDriB+TFWOHnUYf/qKZB8B
e+AU7CSReUu94m4ECi90a6r4Y2wB9nygeF8r21oJZhqJTkeckuFdb8RTSfEAyvQNlsxsETGuJr+/
3QuIsNPbxXhRBhN4skr+eTQUYy2Zg08jw5otX9ai95Zt95lj70LHtp9Xr8qrc3d0tlfC5QvZwvdB
z7snlE+tNgl76tKnFHdOQRpyuVq6h3QyXNuMl+/Tf5/w/DIrRt+U+7iVt+F4r1UI32vPudU5x3FS
4OwKN1kb7CP9iENj2nW3y7M7EzOXLkSXGyWv31/3F0n4/B7TRQsYJu2yE4ni5+u2/EAAmRaF9wBO
WTJGgouFe7gPXrN9/qD/AZKIm301Fb16fjjOhWo+zpt1DLcUs/pbCNHFBEuoVbNXoEylNqKqe31C
gDM8a+BDpoi0Cza49nQG7VLBP8uBGOFHZATuMLpJNhuWsBaRMtYc4SO4kT662lbh7t/CC32NtsKq
8MaNQX2H+Pe2HqbatdjmQo0DwZ9/Hv/rW307GJWDH+SSQaUBGGDfRa6CaLqOLXeD2vpLLq31Cqly
kQzjSvxwqYBs6MjhoeUhSRwkZ8u87A5RhOyWvG0g8NMgJFAQ+d45Ub72xn+KyKihMkyR47qX1v8z
ONjUE8NMo5Dz86P3Yhk01nBMVkMW2EIC7AtJhTY/AEa7KdPZOPaOWSlONw6OUJCyC7vfV90F7jLo
O6pa/zuBvwhuMI5GWat5er1zeQsTuqV2crzz9eCm9cfpqGizsr8zamNyEOqZBoHvYODAqqHDJC00
akH0p5Iu9DJKL9WxdoFtdjo0nvE1oFLZaU6tyRu1brwKgn6DZzBMml5H8ua4yIN2pZYjaIUAJ8eT
nv8xsKDQ5NNE2xkIEFTaRxvoE8hVNv/TRHyiEW9LHNxCiNGHfN52soMNUWmmQHVPJmCflRzaEcUd
mS8om/NG/5TEzBvjG7nfjMEikk4YO7B/47ZFEoE0o0qPiwo8VVcu+KlYQbKiQdvIWoiFRHNYnpW4
7CUfJ7acKWQblU5cV0hX9v6lnvGJXUgIhogJhotnBUZLC1pLGaR+FTY4K4m3HH5Cps2T47zAM0Bc
D8pnFuxK46419lZ6I6hLvfSOmkKLYwZ7LRtdSu0A2HxS2EYPrwQtl1fpv9M7b3VwjfWhZQzy1lIe
qDsei4UK0KTnLjrVBhphzQXNK0cksX8Qqys52wUGAksU+3YdOuHp9ZwdjPGxJOsYgoHSjTRRJs00
c2obPPYk9T5/3w2XMAvfhzq/EEpfx5xT0Cl3ousa+JAIQfrpOFMo+biMRywvj2+ScdPpAWoY2557
N9FA7OEeSN2HAATVWSqSVyZ16WREsBNAqwRPACbEzzNC1QYtKbWRqMwAO6X4ryJowqByxmGnspHU
ago3YMgffx/2qyd9fh9haoaMkqgB0D6vBhygPQ2VEQn7h9aFzak/bPYWqgHufjqv7VXvCYMNp/NO
Xt7Ry/qMnGvZ7qVIgITEgNjOFQ1L8udj52JeCDg/HVeoJCTwxvTkLTresWVboEFJdaV5djFe+zbc
F37t2/1j+ZFqQQZTtgL940IDO4Mam6y7gr7I9DdsHcecCr8CVEWj2l+qk4hQoB8+zW578h1vh9lj
jVg9xn6ONNAJENV5kcqrqCvnB6ARmjiPlJs+fy3aEj+VKx0K43RA/PWxVGQrgV9gSiaeHSBtrhq+
VmKSyUm3FZ1kpriq19srQgaU6aen1nLzKnst/Jh42awPiw9lQUFn9uiJM+fdn6MpaKuzleVl09B7
p6+8wsGV3nO/0+1XZSo5MC8XyKx7gyvhsVDMZfuzcWS3mx3XRwcJwkWKu0M2M+aHu3rSToorn+fi
EQRw5v8e8PzzdGbXISujytvEiCcp0Y9WxVghxluT+k1K9UwrcSTuFgZwhloIF512ReXji2509opP
TmMybBKZEtLX2fFtgRCbjI00kmwA2ZyQZKB1aseIb6b26Mlu6vz5ff9dWP7fh/uyuf42XGdkQX5M
j+o2S6aHbGol91KJ+h0E2D3+4b+PdYGIov0Y7GyvRWIUprA/1G0n5+6h2UVVTsP2fUyGbRmgugwn
Njwe5jkNpjDY9QfAB8kwU+Nhq6rhtfP+QsEcTa2TEivYFOmvrE6W6xF1WbnHRua2HO6Ix3rKpzit
QlBVKN4indJdCwKvjHmerQ2JOEhV1KvweAdbl58POZzNbJeYD8oBDwlTc3Jjkhyusv6/EKfnqwp6
kqTATlJPD/zzlKv6cVTjNhz3yzChZ1R5Mg6MUFwXdbYHuidPRc1+ShGWcULTAbmOBmrtLjF9jUKb
eND1P7bV7EF80Wx5unw5lXA2LTS4YroHILrs7f3RPbp7wd7A1Vxv5kd3/nFY7w7w4DaTFzINvN1s
7UBbM53LCxozgl3Ybyf6ww50Vk/P6jYd3HdcBj92mTOZbF6M96fCW1or//WhsWfBxx/LtTQHYlCN
oszRAU7t5u5DO3kaPtebSXp3+jdBw7tdAYa/naI1/ZFDIgQRCet49yU/DVDisNgbOwCg1OD4pQ11
jt1mQrvvpJ50v9sns0n8Mp7aaNy0FCScXc/cJhtcqiAM2y+oZdsxZEA4MfPEufUVV3cNEcJfDCmw
xx6ZgOG4nIZz8qLNzXNpC70L+BMQk8Cx5j0igzDf6e58ug/uGOZtA8BVcl+AK9b2/GDHhf3xkb4h
A/4eztvFYznYj9Nb+Q/XIIgk3OFSu8k2NNXQhhgm01UfzksveiCHc6SbzAeq46+C+CmEeKFMW6d4
ArcLeqmZSNvGDWVb2YaU+NRJN6lO//exmZjFvHtPTxQAHUudtJz0i0fRnA6NsxodlNBfAdzO7mWU
KCKP0ivs8fu7aAGZMXX4c7o1b6AKVMiI3ggo+3tlPz0KM8pbPVfQCXd6MCfWXsZE8iZZ9rfxgOsP
tt0PiuJmnvZnSTtZ3KUngWvojuIWv5TG+4OVNtKms99Pnq/1/cv6P2+ZdkISl9Tr1W1LwbUKUGwL
mkmcIEze6Gi8TjM0dwZUGXwpB4VWLAjOHIPQP1esuRDOfIM2je4pqbJMOZxU6VGVqZD47wEOkJIS
TpDdmTXG2kLZDS0SVAEcAfZzaG1Pzj2V2C2qR1LKFAyF4V85wb+St7+ejaanzklGCHOOxg31OBkN
M+k3/nQ4ztCS52/m+kzarXgweNQJPaSZCqHBUx/au+rDfz7mXvyBhbnh9Dv1Tt2nJzEC0k90H+Ap
oCs4PI0vxw8yVXCOQruuEjsnSV5DfcBTeqdO+Z2DZA9XPpN2Ib4AyvPPo5xD2SP1GAxyoXEbIewZ
D3TbrftAedNGkGkj7cSXQkVwLrhXKnMe1qF7QhUivuMGAx5JqQkA770Tnga92uYDUE5lcihfUHy6
7YCjg8iVhrlIxdUqQ3fsfLfP8CSD2dSK+WsyqryrtTjmM9SZ1lbXIac7uBkab0iguFo8V/F/GE1t
7g+7LoZGpaZOOPieVFs2EJy237ZArsROmsc6/sb+lQxau1DNP8F8TUM7aSqAD/l5gmfxsciFrgzv
xSnJENoXNB/uDbfwwhvgT55xc9IF9Z8rCr3DDtlsJ3WHdejVS5qCnjYpnHCNg9xGuDncn5Q/gLRz
PHI2RcsSUZC3wyRYU4g5rkUX4fvhpObGti820QtiJJb7+3a8lGshUqVRDTjZgfJMPx9GD4OQQgzl
N0120Bt+L7bGiRNmNyiIYQ5JjeRKdvNVWj/fJN9G/CpQfItzDFOO4oLobhnrKLRVkWsiBuEnW6FQ
tkZDmpkem2WAuhUGuNPqdDJJ4gc1+soMN50GJ+vkA58rpa3DjezMft4U1Q0c0L1mbcRssOloDsAd
FgNV6hphhiZBFjadnQoEah/DMh3c0sNHGdkOjN5AyGvCrXW8KwuIN4IwGePa1axhnxoWQX6r2X4W
3pcJR3k4bDqoM/yLnMAyH1W9RmdxDCeJjgBspmz9WKSV067KRHZK1bgSjl7on3z7UNZ5ptrqTZIg
36puaQb7xG3C3B9vumtAnEth949h5J/roe+Eg3XqHG1LqmDJ6LXZBvTbAaRV6FkvurVuS5VU2DnK
VwL+S/BSE1AlKmKAyslDT/Hxt3UhKvlhwP9U3Rw6pKBcCJvDQpBseDECLlegwHFNjFxb1RDCc4b3
KPUEKDYnYR9bEK4s0i8O/vki/TaZcwBW1ylRXQeaiE06xpT2AJuLre7bIAqrFPFvSIz28CqYEwU2
b3OjZivUqvJ0pqQzyZwMKsLtTmRODIn6wDKKnOA1xo0R0W6qergg2virdTk63k7dOxj+pppLS7Ib
3TpyDWnZ94tjP8WysUydurlytF9aSN8f7awHr4hpLslgQOg+OamEYmhLQ3ct18GVGtelzvH3D3pe
ZzWqlr1OIWMrCs38WLW03A13UDbJLC1M/KGpLbPnWMsp57nUdQtNxz0eLiMXenEYKL0vZRgk/8WB
9+3xzxl6FioscYabzBbQJ/dwLZd2dHg3mptj4oWVBz83pMBuXZPVuHRpfB/2rO0qJb3SjXKlYfmy
LYJby7jtlCtM7lPm8PeaVaidWTp0JO2sbGZEbW3UIkOQQB6PO0apDtOgvG+u6jxeCg6QaeHyQyL/
pLj5c6sOSmtR5hjxU8YpKqGAjZb6pjC0U2hA+cQfUqfAgSkM2qkYveIqAN7Mv+Yi/UUg/Ot5v83i
NMtvBwaQQEUOiixe1SNhrHUTGUcwouI0ad7Q3nf9k4tVpsIQfT0UpBbW0dUj3wtlC9ztQlCPjuyb
Th/NyPJnkYbF2aHAevBVrBTPbCmhBFAKcGAMQmVmyMVDIzaOjxSvRa9GQcR/xA2pHenQ4dyNzyBr
fa3SrRVPuN1MWgkW6XMjebkvPh0PQPON2NWPnFV9eGWjfYnH//Iizqu1WW7RFLSifgP9pm+myI9x
Op04MjDe9Rdx107SeTirek96SyfmJ+QC6wYdKiqdReSKd9aLFOAs4UifNS1SnH2TSbPXHuTQzae6
1yyvOW9cAsiBL/1n+Zzbj6tJeAyKnuJ3lWDkMNG6CT4mRINytgEeVZIiXau3X3BaQVLm25Bn15po
Nce6MQWfWs5T5T113lpa7cmZ1ddNPtkn033okT9rKMjMA4ffmB/W06lqe6ti/nwT2d1m4UzBSPC3
XazsR239eHO/mP3J3rakYNOt4S7Dz200/dzOFnil3c1IuXTPf/397Lq4wf95CO1828UN16PYWto2
tJa9sERHmQ2unvx5hfnvI53u2v9/RQEX+bm1fP8wiBXBInhFeJ3kpePSD24DwBvR7urRePFC+vZY
ZyFoU3ZFkbe+tmXtps2yrVba/dXA5uL5+22Q0yS+HRam2KSdnvLu9GHO01TqOynh7y8NOYMrr+2s
thOLXZTrMa8tTzcaVto6hR28rZw4EFACNScBx5GR9VN92Iqm4P4Pade146rSZp8IiVxwSzZObbft
7vYNcidyzjz9LPrMf7abzZjRjHSitKUCXPXVF1aQQBwRxWdkW4YrSlrgYmArv0XwDahdvYLNttAZ
PZKdtoUfUNtaDjpz0EFx4MRMngKnNHyYfkY4ojsaiErR6V76yvmiov7AkjPQn+DxDmZFEPvSbs9l
Cf4bfVNMgh2Q4EuAOkn6EvNfJaJWlvhKKXoahas4CPZR6VglD9txgNvot2D0fIArYsyWigjgYtA4
SlY897DuAe3DdmMQnisa4FEMB9k+NxNgm6qhQ7fFC3SqxiAtuw3x6DCvk8wETJQJEJgwrnY4u/ff
Ei9XurwwOCdTs7Iw/RIaeYCVSpGKDwqYZaPEEBKOaGCaOQcPDQ8wV+mg58D05CdbGP9oUJzxaVXh
BG0w4RNq9IVr+ju4ZNSJydWmj3rB3eQlCueNW1ltZJBICyTwB4CkMBtGp74wVMS8PB92LAMFQAnk
Q341RDFMyN6ITNlVlUHVH6Ia8Jj1IgHl5gDVFliRt2hDxDkw+ldCXyL5PWGeR4Ky7Ky8tFfZkFuB
o8Q28Samt1X2NsjVdohvCfJ43mU0lwEiF3leGALJnuSmmH0kKUYIZQHFg1R38DnPTKf1NIXS98Mz
u8pRQ+KZYvXyePsunZBJ/l0DvxTEMDk8gH/NdhbavouuOrPV5jhZIiAgjoOtSYri13wXJSnpToLy
viJQ8nqBHokJzMXClTi2r6fx626dqYdYWGJkGwqFePClXciscKQKBqr0/pXL1xlhIJBsPv54c5QV
meaglAEoBzSGf7TN7uJL0UpRUJeM/8Q81xf5BcJjKFSqQI1f6Y/4CTALwNgixlhYdSZO363K/1Rz
d6sCDe5WEe2Lh5Z+67PMoBLBDOlUoWHwxbKb0nkPUG8wyWfRbZIS/lbBFpxUV8REo7V6mN1BFPvx
I82N1RBC0ALjBIkev8bvQBunXZXkCQZTLTrM1UrY+ztkhIdgVWx4k7dZPYLTFtHZvb+KV2jMrSCK
MticjmMJVXha+17yM5rbdL+eaHK/xKybxnSLcXKvvsfW2G5pMNWKMcqqF15+5gjdrzTdBEnHNAWy
c+FAREzKmQNGCE63efyBZ7b2rzUmd0zHciHjU/9cZGUPZo608tpxdEEVjkaKHYd21OMV58AK0DQZ
Z6U8YKwYDf/+SVkHilQBbBCQPGm9ur166v4EnwNz1agmvuTu/ExpS8Idc33iX4tOJlSkapIMEJpo
46XuG8X4x6TtoP5KK312lCXk2WBTR05lxzC8S9ZErtWogiQoFOZomehCLmiCk4O8R8PfWliPmThb
oJEIF5P3qIf0K2y8MFUXs0ar+ZeyZZRRFqxoqpcsxfAt8fdCzAGijwszETWW8Zcixhww9O4F4Wvy
+6vWtRh1Med0J7irKJDENSPMcgbMY2JV0mQ9hkSrtId70DFRPtB7UXHDqKPsZfkO6qMGIB59ZJ6W
5lOzAeXfnxp79fdDxQwt0oOTiIcKIg2u2aY6z+TQqtIxglzspP4k+pMwff8JpteBl1KkzT2sFhWr
QdhwSGU7AWQU9Lah5UxH66SHimMRGQncJyoRPdbuDMIidEzeUiLBcBDgnuRtHGGKFBTz4k3jJqsU
fgr+t5OXOtBJtyTgNCoCvhWgJVkwSXXuyk1ShTqH1oKfBhoDeFIrU6rLYuqRAtfhwHVBIphBoB4I
uo0UhGrgWahK0ixQJfQnWU9QKgIxrs70wdboYnhZgHrrp7A7hJM8t8r7byfVQljmdJK/cNHMJMu/
PtmkjyDlXlsHbi4e2HJTRFsSrxmw9Zfyf8jT4Yee/jSj1RHwJ4Qj+NV/b4SIhEmc1HKHMx9fglQh
+/xSYUiUvUK966kxwp1gNHv+5pj+UUQ3u/MxsfMP/ZcH/W/HcLTA8D6+RtBOrX2h5b0WrHAdaaBC
Ga0KpTRYJMDnTMkqVdgMygdjk0KhX9NVmSq+SumuUmuC7hmu8iQfBIiEGPlH/No/9YHCHSk9URi1
UQF//ITbyS5VP0Caf+r0ZA2e3WW4cBfGBgOoVALoQDyBpJo/A84AeVwlfPM5hfsatvCoNGuoa3Kn
EloyoAA/i9u61ys0gPf4X/EaKv63H6jdG4jUdg1Q/OOgOhfG777vj7TA3c2diU0lwRtHPAiUwbkb
lt+BkYW/5EssmEN2frza/M8pyABTYcAOau/k1sjYMIg8hvAnyK8pW2a080NZdzxiCPqx0fXbM2YY
+nNkuoajfi7p6QK1NLeb/iw/HYxJWQZ9RKA9Dn0hvBY9o0ETbhWgD+pQgZoV7YpPLnkGLhSakWjm
5CiMhgTpeHutOJRM7Ubqcb6dxAiEUmGYnY+cOy37C9wvco/RGQj+9NWlb1r4hGO2DSc/Ud4JUFoa
gk3OI6Mt4aSCXZhHx7S4CB7Q6tQOcwiNAVa2wOgqcaGdn76OYEza7NxYTSG6UL/4EbUT+V5nfAiM
h2NPx+IxzOsgBjwIgOxj2FVKe16y3aBHVfNd0LQW4Q9k7QYCz2wI9hYuGdiyqV616ZJQj6ReExvB
cldFn9lcViptArWv8omTT7R3hLyCAoWpS8e/ZVT13iAKA+etjWMy4C9A4ETd071nb5h151RtJWwO
r2HIbLegtibvDX1qIgyTUKZFLfDNHzwKHSCWRDgRY2bCx4AGoK4JmLekuETpu8+e22BQccuuUrpf
NQ6/l2sgIlBdUGJwELuPFh/W83itRhvchTU43euoZSoXLlg1yivnLXQ/yhpN+ubcQ+W6GSDSniYL
GQ8/g9X4cRcZffeQYAuT2h0cW4/Ku5I6gXpnMIA3DBvpVg/Kkd7W2wLPoPqgZwcGDbUMmdHRi7sk
dryKtfrFWaO4RRTwAJrw9ERvN71yoa16Q+wAU7vHp2zuTI8uKP/9nFMAnR9G0pBDbGrsmuSpSV9g
glLhpxUN8lSzC82gObQ+QIKjkjAkeESk+r8jdMxHfoEhpf/0WiveCq2/7ORA4kY+y+4OZjsDgaC4
GVY65AirHcQYMJ99rUpgC9Tq6h0cAsHbhWEiN9MX/vVIk+xB4gunSDk09gBnhQ5EKsHEwheeGuCZ
Mb3JMDBm1FH0c9ALwRC5TeI8V/JzEbxkyWVUnAGetS1VP1QIDzzXV5IbHIGN2aaJjyKU+4OxPTig
5Ma/GthtWY9/vjnA1/3jT9MRXkJOFnMoXQQlWtF6r4vq14enPfVadaSV74XV5mLi3e9HJjd5GKQy
m4QNIMBQqISY4yupoXuWKSG3hXMsOgN9dBVwRRax1SK9MIH5ffwEcxO3X+87aYqCttpFfCyNwlWv
uBW2jLLHfcBrG/UcjIadSxSZhQ8Mg9nfW5bmCBtlcUUO6NYn/lGGVn0untr87LuFMfC0ig5jm72W
0aFDNia7GLkFC/nTHOL37qVByfr9DJmHNlva1LAJoXaBeEMflQ9cRHOgogB7ZN4cZ5WzsEszBfT+
kSemmOcxjd6JntHTC2d4Ltv+swWgYPf7WeAfIYhdmpGD4PP4nc9JsG9CaIU4r3y9w6KPf++52e6v
V5/EUbrhSFs5KZYLrnK5QuuRQCrLf2cgxhhrWJVKjeirk78W1p2N3/9GKkGcJB9sNvBVweYEEuAm
H65qePexa15Wx48+NGe3PmQwEXy86OPThXbE709L+23X5iAxHIJ6lbVXjl3L3tPjJWbgPuO4mgEO
ZETgAob7ew22k2mXD0MAprevnZYrPNBpV227Xn9nkDUQ1984Q6+Gp76T9xNXKfU5Vc0nUwUJzT7v
aONttAdsP5+fe+WwEMpmistfj8ZNIrEgRgGdOhIDb5YAWCQPA/s02bGjUUzrvjZytRtkVvV8gKZY
31drV9TA/PaStYBoJIOnT2hb4qBGTIy+Nzr0ssoK4iMF9Z3y3xQEjjuoO9Jlp9QJozgkW8eD/Fby
KxfCpR1EzYs8Xzi4MyN5cdTVRNd99Ihgfl75LmOO+mIQqVh0TrXawoKYN7fX7vkEeHqpbGlVBNpR
BpQxtvbKClwtNLfVGtA85vtNB2wZQm8QybI++aNlBfpwtazPx5vh77v/19P97JW7p2v7RnCEOAFx
j5iF9A4iTYhueN/vwOX7h0z0eL2ZwwyQnARSOC3yHIR5JwUa2zMy8YWkO4GLuWG02nR18EJW1e4M
L5GFYmVmYne3GMzeJqcJdTBHHL7gDhIyZ3ZL5EMLza2yWTOxDWX1krvF4gLeZUbIf1xTIjILu1MQ
Eiani6lgQonKtMXtVH/DYF0PURVCQnXL7dh9qUHKE16fQNmhjGPeHn/cGf2f+7VBlZ6c7LLIG8J2
HJwvz2HkGxhQrVg/MYr0IINh10MqHVoJoAG0CX30xiEx/u657tmXz8FwaAtkpryv+XFrEDewOW4B
Mj3D4sIDIpizIBUDRjx1OYDup+RyNRrpV9nq7Vav1XydKqIaX1tTMJhTagsvgbZN1wJaSqwur7Nn
V6d05MkrWcXMXpPWqL5uvPLRWaghKJV+8s1rsBo0cKFUog72YIP6AUjqKF36lumJhbJcfaINDwSB
p9pslA2jFiq8RZ+HEIbLGmlhgQi6tnEIDdcQPvFEurxQCYwXxe+mxK+3ngZ1qusKKmgZ7oByBCJn
BQCgYHNBrCLtLo93wNxx5mVo+gDcIOPqmlyVhd8Kgd+w3IEOLFk4CiWO81EG/LQ2wXGO+qXN/vcV
Ob6ZDAVZgflB4v3ecF4ZiI4QUJBrpW485mEJMKotv8OJy7zU4nRByhUWFdbjt2T/viV/LTvt8uRt
SDsDxmboQSZGqbpWtkFlqXpGsfahcdVqGPQpmb6zP10D9YMCM+RjunBXjbHj7x/1P68ORv7vV0+8
ypdzgk8tYODp63WCA3WJAUSWD9FiCjQGjUeLTVIRXFu5EFdYjA+VMr8UGzdZ4/eFkfV4mPlj6h99
UXfVXFwg7Cy95SSCJmWcBwGUJA+QWmlEqCpfoIHf17ZUIftfjJ1zrwmGJ0iuSCFBc53ETkpIG5ZO
CZwWEqUHpVQgaGdDjtK5JLCG419rbjQ53SIL6DSkmo931cwICNJPf1afsvRTcLi4SMTehWQIP8CA
NADCG6iZihF2LARXUkbQw7yEKQJAtF5FtArV6yhZlYPHM+SVWgOdPSq+9XWsNs0N2oWc49iMtAZ3
VQVnMIfHZGkULXqO4ajuCVXDlhgdRbqFAzIzOxJpQjgQ0qCZ+jdbw3NTKnVgKLNxQbcMNqWvQvuf
h3ucY1H9Ckp9QaOV5PD4A86U9r9WnQI9coeuWG+oRnKKh/zsMNSuNeQADVTtUyk5tid133kUrWk4
Z8boH4VeBxYtA+7ZrUwPNQuNtNbduFmn0AmjZZR8lMvgBo8+fDPaCBfFZWdzM6jkjYMDAImhJ/T7
DEM6inXEsnNO4nXbGdurv35vL/tSMTxjtRdVqAhArU/5gg7DplMx8NN3Z7Vff2aapdm3Rt+5qlVs
C9vWFmLLbBJx/2CTEhdKJ17J8AHM3nDIY0GHpoVHoFMuw/3B19uAKHBIiyuLfwewS9p4Y/9PXJHe
9vwOwQAyQQsw19lU6v6JJvUntGvEFG6t3Wk0XtoPFqjVEH1N1MVCd3y1aai7W2jazRDyrA4aQHkP
MAoNQKORii+HOjL8OgZEDN6p0SEWzwH0iOGu83j/zl2e9ytPOhuO05VRkFHcgSr1oIRwYK7h6vTY
bdObDg/OE7dQR8+0t3Fg/uy/aeeNp4Kaz3K8K/jKJUQDWpifkGFYAcUE2YM3SPIroRvbIcXuOmHr
yGDXkO7qE7DKR24pYB8OtkPkckYiQjgfHTtaBAWjNAM0P2VoGQ31Ep57NoGHsQbL0ONQTZwe8lp0
WTdLvO7U273+PqZdx84G9Bl4ssUG/Fx6cbfWdKzXFwB1S6nPH4LKDuRPh6L3TfrhjS4aB5LRWiz5
6rI8It5jZg+Ovi/QEpWhPj2VanKSUorgvtDvcz0H3QlHze5vca/RZw7Dap1llM4iL6GZ6cw3tMEt
ilYgpNUfQEdIlMRIt8V7/sXKehC+1aC+AVLgjP88As8PclWbqAR6y3DNjUFaA3Vbh2o4nNNpYHhj
NawsWLRGKgMkEIzqR+Fq2YSimiEAEaFLH+2+MLMvNzASk0XTizVoK3e0LNuAaIOa+dg1K2DsQ7U/
SiZ9DFY+KGZGDbr9UTBSfdxRgVq+U4ZoVoYj6+ELAZoLJTKUxrMveSWMBk6WBBwADGVgdrQQ2ebO
2N2XJZN8omsCmcRBC0H/8MVvrqNGZ8c2CoS4skxtxQL2Vwsp8Q9+eBJQWCjvILpDXh/8/Emi5hZN
XFYM/NA5xV8z78QQFECyerVUKviJwiwZls6YBIIqAE91FR2tSqH0AXcRcAK3ZvcUGHDiUx3rDBk8
LbL790ZUm6/+/VM0MQhUW4t8whNOveRWuxB0ZyYIIsRscTlBDJkW0RqZ3E8UUq+E54Z9Q9AS34Sx
GTp6HkA2XAW7FDBZuoVcJ38hORx6HNgJ13j6AJgA7NW83FNgGtan1EMDGyWHhJ3aaK10rtl0bNKy
e7jVMlv/uU5WiZSomJ+rOb9iI1mBRQiQe3DkjGFCpGVL6ezMXA15Fj9a3aPTD+b+5HrjhlBI2IpQ
p2DzGu+2HBwiMQkpPg3DQS+dA4+WTVQXwNUSTEPpA0TuZ18bZzqtFe7VzAZLRrFq65Na+OBzwe3X
g01uuShxstAXSIuRTfMqmSgt9MoiKrWlNzQwDI/vmxmmwa/P8PPz3zVfmr6LB5EEBHCvZ5jLWRnt
vwQd4AKYr40ygxw5kOHM9JGaNI4xnhMfWnklX6kRLWlMTlQWJpsuYI2PH2ymww6rHfw0wIMBCgWZ
n9/7LnDDVk6DmBzyDkxU2HhF/tGlaNhBsxe6uwEu3zPOufACS6ygi1moLiCJ0L/S2jbZlWmkQRlm
FULRO1wzPbVwTf+Uy9MDTYBWA1QLOmjylIk1lAnsijwJDIHv3mYP4jXZRCtg4d+Ck9co8jO7DV+8
DfMRnXxLMHhIBYRgrgUanEe36N6arhnB2AHalei0IS5rkEZWBBNWY2ahlhYYDmsoF+NPAQ7wzNiA
qz5BLHvjngSbsZ09BJRt7yrtqE1jEoTaJTmJmQgJHStZJszoKitPtc2y3E8C3L3dhsIoBQSTYbQf
Aa0No7CsU2Ek8Pi3nkEA4rf+s950xN7WPtfzA5oTkBRikFUOBGIhKf5GDIBBIDzs7Ti3c2j/1SB2
ZtCVrNqFg8DN5HwwGYQLCX5VAQ5a4ze5OwhcJvNeXcNOOlQu/OGVgO1t7PeBsYpNE32rfQVw0RdR
n5JLvDH1nWp9YgjIKfRCBcjMZbn3DzK9+BuXcbo8qOm9uIV0ipipwHHBLRnzeIWrlfS7kYHlAoZX
RZAEYHf4BP6YqpXwVtsiqMm1yhWrytNDEco8ChUZLQovB8MiZTgFgOOXCg3uH7SrAlVINQpgW4jD
jLqcSsToIFVC0YPIatEDftkdpBPdIiBrXKrxb947mFl1AptoFYDb/JUB1uPZPYmeIpTojaugruCP
+OtB1mjHCqqdS1lQtKsDvdJ5+Q2iTf4zVJP9TIuu0jo7Unb4Ci0u9yO4Rme4sI1oZwaOP9QbEEPA
DcmujfKejrafdG6yOQBI2pAaIfRbHDXnLL42+HFavxB4Ziax2Ix/NsJ00kYBxtfzRTScCuQn7Ddj
sHauQMQckrWYauIgm9yRfsJbjeSdnbuRt+IHdHKtzIYs6irYJl8utN6odbQdPVUen5Sf+v+vuPPv
w0nT7mrYcF1CR4Q7NKDlS7IOkVUV3oAVVJnowdfyPtfpHN1dLrOZAc3JsUUyOGeuL3H3qqlwbCgA
K2DvSXOU2qUi0PNAhcQ2P7qopgev7AHIBqwYI6YgRP6Rvjx+gdnI8uf5fzb/3SmLWIoJ0gjVBseq
gXPjMO6XgjXhtyULFpk4dq7+fwtO0peq6pi8LATuUNSwMLNRwaL7Kaa3jrVjHgxhskQpmr+4CLyM
cG2JMDaarOixQVnV+J5PIuwROigC13KjvBPGg35XuaVju4OssQflVLevbkzrap7jmmIIOTMImDI8
ec7FcuXylhvSNiS0Frb3jHwJtvefx5Mnbbw0EEIKg1yQYXnW4uH0RNXnuoHWAjSsw+EsBtHa53B0
Qwio1etcgEyG1G7RyjFq11vYzrNJGJEIuh+0BFGV6SUfdYNH/AHwlH1lwBp7xaoZEBkf4MuojFVt
RNXXO+uDh9m0CL2IW4RIchMt2XZe6DWYrJvUgK2t5i4atsx/pT8P9kOgu9unMskqXiod9JD9I1fp
bdRacYv5AHgYg3NouBtGfl1zzPNE99NmE0LZKuRklSVLuOjZ60DGmFSADCosJaRJPzJOkzSWYJ0C
m7KnrNj24a7D+BF6i06p8xBrgG4AbOceH5qfCdgkzHAMOJej0gqHX2dyGTZelOBXEfjT+rJ1DtAt
d3bX4tSsYqAPNdre7tstt3kHl/f6vgcVbITd8pof6OJmU+g6HME/0/Wn9W3p0As5vImKf8oUyoSn
S/pm2xv9JYaQPNDPqvXcr63nM5B7b7anfGfmN+wnWyhsPH6fGbQsxLr/fR/4Cf++3L2SRA3nuBSU
e2V4DViIhvZV/Nqv8q8B1/y116G/ArSZuUqM0+nLhAMZPL31G6fb7DrSbesg6pYa6eR2Zo3z7dk6
5PpBjTW7VT4XHhVP8j9/eWhb/n7SyGUatqFAv4jyvZfa6PA2qd6IC9Ognwzu0TKTIoNhKo8jXQUM
Jdn7SfVEwdeWaW3I1sWJzYLfFDQZ7lYzKMz0DOsoxWlW0DuwAgjX51Km1rQP9ftPIPdoZhPKawbq
mTEU2Qsf7dTWjAEdk5sbLhgtakDiqlmdE0JLkr1VVn7KdGwMgWvR6D7ANpldw0lZl1159fhTznWg
OZYBaQCaQTCZm0aXoCK5x/HwRIVSMdLYUazSs4CjgjKBy2psY/5v+JIzGtugsfxZdSpGRZVtKfQR
xf/TwkdKqyUMUFt9sC5F1mDQdPfBqYXgo5pypeY217CGkzNSbH9dMFvMUrJc0sPm2ZNkywvsENJp
IlM+ey2tiN27CINEtqAMGTlxBcHDIjO65QbbTNOLg76SAMSriF+QTHahnBZB2DQwyaww1wGOHyhM
BogTDgBPKB/JcG5i10799H/5ve5WnWxKKmNo4lQJOCDdzsj7M9taGdLCAeajKMiBnhiF9eNgSbx3
LsQi6ccAEbqSPKRbJtGhG1ofSu3hCNhGqEOK1ygoOTG+lReKjLlr5ddKk+8qSTHjDAUYRXRutAT6
nwpD7NL9qgApbPCd5ZHLy0Q62357vC3KT/zSgGRmDnz/BFNlAY7q3ESMwOF35MZMQa7GfDbgoAYR
2c5wfPyD/pgNTaMMK4D5AjMTiBJKk06bkMoR/N845/S67bTtFX2vK5TTt2vxDMxcuLsagJyscHU8
rZAprQFKfY6Ulw1t7BAZoJh4w11/tqBQo2m18tlaWrzQa+HHX/bRA07uuTbggOxuBefkbWLllVYd
E5IzT4CR7Yl1gnSjYpQom94jY6U0yguw847yVu12GF7pdmfWn+cKDDzI2eHxHn+6+T35n08Hyt8k
i4xj7NXYTYVx2tqGzxBYTDOzwoAPs08CPkECHGe4VHvObg4ES9CTaQisTVPXPulIDooUBiwABF/B
Dch0Cc2JwKB2KCLVs2vEJTydHr/qD1Tv7x/h31WnGSkEA9jAD7Al2RaVJjqbcZbrHl8oHd+8RSTQ
8/YjFWs94IJXgGjoAZ5SMHXo2ldOG6BBIcRQKqigrJh9cK91uvaji4A5nQhv26xDucuBiAMUBqze
vHPRQoIlX7MONG4kxQEEO3pHLgXTEKY8RxGgs+8wle/756oXjOHaQ6SyWsWQ72xDYdXk/qA0cAZl
lAK9CJY0Gsy2c/5dxAC2bFBqccIzPGdTpQxFNXNRaUlQ5IUXRuk2+z5dQD7M1FIcC7NYdGeRG4rT
yQQlwhSgcf9BwRbkHZ+lDC6Sv8n759IxaGfhsCws92NtepcSg6hTpn1cQyMj3QUQPqm20Ktocyty
ShVl22Kp+HPJ/LUvwI1j4N+B2DydxIsk5fiwbfp99sHCreOW3kCvrQqrYbTc0d1gRUSrplX6iiOS
QkwCHiiF4t6A50frqMxVaNyDasT6FtOYTWxkuQZlVALRoUZDSzEIDD/UaspCu4KDxBuEvT0rbVdJ
ClFH1ZH3PVlJpQl9PARn9DgqgK8TM2Jtt19DYbrfpzBiEhSOsZvvzDXAe6DMmjlmMINuNFIDb72m
w30q7NtyTToTNGUpUMlqqBeOzxhDH3ylKWKgoIVQEgdwj6kK5RH9VXE3UvyI3TJhAannhVHGDLkQ
SSngPehRj5L9P/PEu20geDwbU6JHgCXEGEmHkaOeIEI4K0drFOoSq47mPX99VIp+uyGntN+QI1Mb
7glEeU0c3TcRziGDqDkLteRcJ/v+wX5i/d2D9V0U5mkLRhxMvICe8EVQchAJxFqB6xvAR3Lx5Ts3
2d3DehTpJ9rGNheZdNnofpXDjWVJCOlHdWn6y4BXLNHIB9EJ+ClK7h6IKZoiIjFUqOGfpsBHKzqx
6l66nDA1Mb6K9XDEZafru+H63GwtagUNjIUT+5PgPngCMqn1m07siScP4qGjoM8PXbBKehfZHpqB
mMWBn+nIuUYCO4eMUgzukAO5pqI/9zl4sc01Rux8HOnnulcc7FOQVGJoCw3PSfoDxTJJzHnMbYFB
VWsIu6WKo0Zbysh1YBykVceonvblKIWaqWdIQh7R9QTzJNDb99patFUZr9C/vs6fp5l2fP1Cdtvc
jcXDQCerkQ8MIRjEjRsrH2O2OGLqDVaj6RaSDrri4y8xF0t5TJ9QWmO0xk0v2pYRvTTP8SHQYVTx
5toLxORBTH28yuyRuFtmerPKGdfHLYcqj4r3aK1TSaaWaGlIX1TBqBCQVBi4VArvOBycj7liXah0
CaXuW0mBD69Bg/nx88z12DnkgpBDEABGhlTZ7+J2yIpEzFiciPWVBxE6PgQouo/OKTSfuuOL4qqY
b4rv3+vLa7HZruP1JTH7JbTxXH/3/iF+IFh3x9KvSj6p6IGckki9bHNl/85ASTXewqqM0k3fbJ+e
aqNTN8TU7Vg7o0PRrp9r5cAPyqejHx5/krmM6+6LTGOEnHdux7qOeICuaEXZfW92gi3VZreU283t
uPuFpjVOzZZECLHQmE+yNqyUsBasKYFoCRM1Xmq7zo10uB83FMJLYCf+wJ7uvrInVj5UJDx5X9N2
XLKqNGzFHNH4C5Zhkn8J6QJdDSRI2Vdd67V4ffxZx+Hg9GjfrT5tmpV5EbRp4IFOVtuuB+Yfa0vk
GpYLB2zu7oXQp8CizQvs1rRMbjzCpwXAgofWpsjI+A5EW1zBv8ddMo6f4f/A84CBtSiqKWD4p0fH
C9Kui3nSbOLQRuVYoSaO1hizs9U+IJrDqd6RGswU13EINuVCuJr7nHeLTxWfi7ZBXzIHC8WHjSjI
wwC7MlthyYhx9h2BGIS8NuylxhDxOzyIBcNAvJLtUY2xJgu9T0b76mxZ/Xjh1PopWPjxZqPR/XKT
dkPWZImD4tQ5XfjrKyKOrGwTDYpWXxBI1k8QQY4U6DBDRFhVMesHRvvp+zvdWwsRYO5g3j0FEX6/
NOmokJejXjxAMZKN1jxMEmsAcaCcmaavtd+rnbxEoJ5tQ9yvOZmtkwjtqwHZAap+yRqJu3LDGlQo
aBwY/W7+1gCokuPuZQ8cHJZ7KYTcj4DsGtZjGbNQxcydIXS2ebgGQ9vmr5qzHVpP6suC3mNAIwQu
DB+3obcTHXzwrlqQ+VtaaxIEh7wUKQjghxtEQMAZ007WAerN47MAvwR43j8OQrM1/J9X46YFTOlI
JUQyWPFAqhfiI0uWDRDlCOa1QMkBywiddOjp9MeFZce3mAa/+2Wn+7pu0wa/rwhDdzNoTD5aycUb
HVwSqoWU3zkXNjIkvXl4vCzZb/zMRv9eGpwaBiYUgOZxvzcz3fkh0zjsj1Zcful1qFOt9qAYbaON
v0sVr9KvJebSYFuAdKNQx9BcodPA21CU3r/ujdWKx5jnhYJA+0c76vrmLGD0wwWKn6Pgtb7zLNgA
gypxiTaV8bmu18nWWkqa59JChPP/vMMPLvbu5gqJWxVxI4uQO4NMOXS/+Z2YvqMRzgBwUR0FEUwV
fNqFrcnMZQKw2YQbMhAvcGGdfLqqc6ikYcAnqLRixYw9Fx0nYSuuMqvQ3wLFTRTok1ObpTA4eyb+
rDtVqy7rkC2ECszrBHxnEfJbm6yOlYKG7WunpPnz4805F+2kEW/KwTwVJJxJ5KH7SmKawSXwh1qN
kmotCDD8Doq8iDUxCzuKZLEMm12SYeBhysogHP4kyXe/J3JBKU0Z6BdeEMJuV/DcoOe/8vbHWOV6
TVZNdQcwpwK7DsBHQcQ/h9q3rB3Shfp0jvKIn1WGJAArMODrToDesZgIdeS7/lN/ADaDHVTx0gO8
9yxndnv2XosnHirdtwE+sp3q2546WGyH8YrCQ2iy0sKtQCtcdCqvEq8FYHRrDkzvFUZWCcb/EBVo
9d6CszCMySB1V51lHoA7rX/JrlGjNefiHDmXeomZMTdh+fVOkxub8Rtk+2HUnUq4IrxLGoF6/ybU
gM9YOJUzu/TXQpNbMiyLoBt4X94Xno4yJcW2iYE1LLYiAMjFkq3GzJa5W+1vClOUpXBPxy4l8JZy
XXz/LSJ20oHoDA6uTNRiCWb8+P34n67L/SatqaEVWko8BLDBSbfUcHSFD0z+0JOPl9RfZyLNr7cb
n+VurdYbBgieIcBJBZTNDhCsq3yIDH9IvPX4sC9seUi7/V6pIGVPN5Q0vlUI5UE03SDlBsVNB3ol
DbWWQrSD+HGyk+0TWvN9EWZBhQ2NySpLNjRTqg294+RQa6rVgG6EhAAoyCepwNURwIWHK6FQm1wd
dh8Vb5SX6TWM7LmcuhXduWmQ1civQ/LepflNpost74u2ILUKflxTgh5RQD01Wae13VqsTqOpQULB
nwv0ON8zHn+HOU4kLFpYKKODsi6J02a+lLOhnLYYRDa1AkgdTJpIfEqh3ixAiOgmpP9F2nkuR25l
y/qJEAFv/mLDo7wl6w+i6eC9x9OfBOPc6WJ1HSJiboxGUqslAoXa2GatzC+tFiZh+CoKD4aKFzBe
kDHH1QYzoNgNj4wK2w6Ewr76+219b9sfVuv723ocdEqRTJnA4Uw4hqnZNYyaQbPrhYXbsaw6IPKh
1aRcS8+17yiemyNBoVuDQ4ii4mtYHqRC4/uz74ugQ9o99VFSrC43iu4ntUPBFD+AM1HWIIbCBhkx
dlPLThjqEpTspYc4aaPMjHAwmsQMCiK+sKj3p4iVZPLU4MKWhMXCyvPMsAc+OgdJI8OLnPQ4/1ZM
lgTdCE2DBlXtrd6Erh3qh3fTfG1Z+POIj23+nG7qjgunp6fv9n8uDLLfz7cgg6iQYWQoWXnRHeHh
iXUegNtpk/n2YmHp6bt9d62HHS6bVEVBT7gWMKql5M4QMjZQexr+9YX17NlpDc9ThImWmftT379/
N41MhcyNEotmEcyqINx7WmW9+2vWztSNb8Roni5oFr6No/8M17sLPuwd/Azb90mR5srzywsOa7Va
GACRqcgchb0Zk0dKhI1qRpvVZsOqzn50U4N89eo+WNdWfXUvv78+z7/W/3z+R4mQ2HbcOIwZaBiZ
wwhf0XjhAzdj1pzgI8tgYfQ+lYXeP+5HWYEUhTADCfhmWTrdViVNoNXoBFAg+z8+8m+UP2GBZEYs
UW22qZJWU+oroxi58lIN4Cxzl+jEiO8xWHTSCGdqflX6GyyjDYR+yBJq2QynLUWVlZciZTRl/k+G
HmQAlvSIj6tKLRMCLYlXHVyPJRIf0ILLezcR/8gFgiAwW8SHHBsUGjRshNAViFMbO1DrpWupoL+c
O1Q0qGKFZNish5wYjpkMgDp223QbYG3HvrcHoUMkpmwNtYemDEK+U5NGYIqf/ikQ8ALcHem7eBei
P4MIm5wyOcQATNl1GFu9RG653AVIKT/7Msi0g0g4ITPFCms3jloS7O9ehbOloM+IXAUFkxDc5xL/
8hoAUKMaO3xuiLARz0Lt87FSk+S9pdwxYdQuX0WjI3A1bKCKNdWfYFoszMJPEOSzDUEBjBSdrpmE
8HN68EqY9f0M81Kuv0B2fNtuZ6ZhpMW8an/i7w4ip+547V1XSUMcQs3dE/vLNzCyJWouSbYLd/T0
zb67o0cggwi2TSakg7yPuiNYM3OtMLIkyuwD5C95f/jpnCaSOtG60MfnhrktFiufyZOgw+bQz8H/
wGh4eNXpJAv9pKOkec++5qG/XSfv68pm9W3sADneqZ+0TZ0xAgjedKLsLEeHFnnV6U6lQjBA7b6w
+LTq0i7t2xTyOAX9vS+0yH9+V2Mc0WzZxfK+SaFEblJd4D1oPClVYkGIhWRKkE2ugN88YTUhQn+s
x+vhxXqDSNQu20iciOlRETgdIWqIwJzONb+Gvuf3ienb/vbPXYJsAMIF2nQwkP28S6Fnk3DwanBr
BwOBmFomf5TDHrHaIMYXiIZiwW12wb9u8R6KIPVwMAaf8S233VvhQfDQ7/ADiAI56oyPVKf6CMi8
T4HqvMWfI34LhdfYmLFiSohLoM/YJySclXWGFCF2DUR6tUArMh9NKchRWsZiTmerAnXgEGf6SUVC
NYNpoGYO0C0vtBi+D5C/fPZ/Kr91XctDM8k4TfpwIQJFJyGKctgPlctjYp6gsuFrvNjwXVGFJTQx
ybJ4VSCTtQ+xEcx2YKprQ/nmAZAZFF+0EJgsO8J3HaliDWViilCV+W9+/8qeVeSAI8MeEZYXeM4f
S591xnYF3cXKtlDWTPCn4ioVrxkl3ebZL4dDDSwwDv4pBgVY4XUChqygvh3K/3/38SgPUqiYAX+m
kmeSdZ59xSWphh0mLSKgTYdkpVQH0DSKE2L1iEb47LuFRZV/ojzDg4DpBJgaBKk/qgwknxNZvp6V
p80LEEdI55sj7uxTdLTnNHVTXzGVuoL/QrOQuKYhMwBvvrp6RVno90fxbCd1fyMPU5AQSxNIFs2w
yjk4HTR4IhCrDveLkv/5/ULPJ5X/fGTmuzL0YyOVFnwMgfQeScqM5+Sck+d6An3gCH0f02PBFH28
VAdIAxVmL2R6haw7IAho0eS7GklvQCgCu4ADEspvagxW9cIN/v6dYK/6cz5JPUVoxwHrQVcis3Um
zE6qlK1DzChVNZnQ0BxkzH8CeLFFVCJl+jKMJgAZGiLFQq50oDhXUzfHO/b7jT0rsPKYhBEkJkHd
KT+SQOHpl7gujcYtxUl/pPwVNWs54w8psqpK6jVg7Ql6zyWm4rNK3d1VAQb9+ThYtOwkNkXLbOiu
Xg2Wj2gMFaLmq4goTa7JeFtB4oBWssckj7ACwkKgJPKeWcOs7kNlvMSseBI/PMNWkPyEIhf6bd+/
fzeCig56jAFEzS0OYwomt620S78wYUByUeyEVXcs1f4zBpzXKc9tZFLn3FPlLVRs7ceIDLwMQaVq
+7bw5cyrzONMfHdTj83+lKqLphIjcZ9RsTZUWo7Ro5TO/GjaxpzETKNg34fWbjQXn8jTs4IAABIO
fBJASI/vlF8zPRN0KEyB4jFgDgmOeDugIpSB1qG2qcua8nfnfQbuIlLqVSIitH3IM7IQvbAfDR6m
z3FXovp8rC3EPS48m2eTy93tPe75ak5iUq7mxb0AlGw+gjgf7pUcUXXIrYcyYDf352PssRpEFLZQ
nyHFDxtrSK672Bb5RI2AUOK6xP79tr5poP98ZQrKFLPXF6qEh84BO/FVLTIVdeLXUWk3Rqp2IC0I
ucoSaK7whiN2INiiMK0fAJStUtUM0SBDAeB9hXRPCWnnKq+uClUnmY6Narb+2FPG3sKvHMCmoJXv
Xj/20RnUt99v/BmrAlKK/9z4Y0+fiT1p8oBi3mOpzlZNvp3KNVXJdhx/KaAmhB58xK3eNXiaJRrt
3Z85OAOoCq8LnNQXMDCWMrK/uQmPz1KksaSDgYRUcOGhYhnFYcuVeVTD8h2d+lHltvFFeBnsbgsY
lwP3p5OuJSQaBsYbto5abXYuvAcseRPcyfoE9QXHp9Uu0GTNNCeSGyT9yE/JJjikH3CJm5FZXr2D
RqsbtdRqbdBpLXIjXUH4bQ+jWqcViP6AGR/aQ0T1mfuFBz4fSn75dI8EToryg6lrBDRJUJ5C1BzP
rluQHlsE3w3Jiu6uTHSE7AqG+pqGaI8NFurBKN8/vYO5mI64dxlg75+zcBWmbVqMY3mmTaRLg1ON
bgVYwUfR9lYxNqQGVWhcA4neFron6QUPAVnIFjz18UYxfKdx09hENTBcC2Z08AntBha/k8x2h/4O
eDkq8DHJZjzyLyAEnEYR6yuCuYza7DfcjP3qbMGNtoOLCM+VaHQHETHBiNbDOzEQf9twaqlLQKwh
kvZarvoV7eJk2hPO9tbyVXTzXaDnGm3RK7Cc3XY7usw2Ikgr2TaachpX4LwoIYJPBZJ9ttt4W79F
9rjJb3CEbfqNcox6Iu2SQe2POejFaI/TJwrumzfZkkFhcSV7Pv7UhL1xH4GjmIhmuYoYFfl1Wty5
KvOD/nco/OeLeCxuemlVNkyFKiJVAgNfO1JWOWUb2QwLCvzov8vFeIlG8A6TnFmz6TXtxrPAgUYe
K1AGTl+dpJhMW6mMP9ksBQT8xpfqjR93tijVKypMbAC/4UWnVYBR9CLttbwSbUaBI70eKCJ3iRuP
oR4FrSsyIZINXb5HuildaBLw5WMynic4VruSNtu81BtQCNio0IRA/KDDWK8Sau0Ho0o3ygdMMd8G
l6bDQlBDFBUjjLW9TnB0V4oxDZcoATB55PJOz1Jua4hsjdrohEMB0kbF6MZMn3kxOhW0pwrFWkXj
ffWsidxNpPDeqqrRkyAzZ3gk2LQ4lzBmI/ZaWynnCbXPBm1+rvGQVAPNd9duuhrQdsSz1qXoMtFH
VyPalAvgWiGzSRMVA8JTZ4oRtTyvdh2PLES2IMLgAUjJWpHPIT2NcmbBI/UiJ+Gq9ztgg0lbYwXM
q/14lKARbgPFYEMKqbLMFhHqL5LYanBHH8WpgPfYzOUDXWusB6cpbD/fN4PPwiHVNmHS1XwbYy5p
TBEbJc63VJ6ooHUUkayLfK71/GrwQWODfST1bNqb09+0li3wy3qyy2EkpdGwDahtBcklE2lBqzTb
yw1DFEFyPBqlJdiNCw9IggI2iRwRbBDyxOBl0jGjCiCvyFcul3d9IUH+O/JEsft600jwJ+cHaa5P
NJ4BjAMwwB2gnDLq6b7S7qm835yF7AiHJukK7pQixajKJDWY4g2fxSZga3rAgWJcwWHMAvktx0Px
bTrhQ2GpqDefIf55deCNgNEeLiUY7X/OYUpSiQpVUv1pMCJM/ZPaWIkqr/ijqP7JSGshAstdNBQ+
nbrvLvqwfZXSfhwDxetPcJogNiMjnVaifkvpu+oPymMLxyj298tJj9mkTCMVgK2gBwRwsNaLPoIM
wNVK81XtU6RiE72ckhdOaJyyCCN1xLLnJ2g+y8GkKi29iRgKxhRFmzDCaeyyowlN8BL6bhmWGWVF
C0shu097mhB1/e+XIj0qrRTKq0GyRisu9ntQlQObnpxO3g/1YQYbzW8ZRnkUOTMrbGFVfXbQAm2F
FRWcAlkcMn6Oh96vsxRAv/4E5okZ6wEU1dDtkhGx5AtXmkfWPyPv75Ue12/FZzl2Qt7afho3fXWR
8H4HUKy3mDO8FPN26co5rWcxY8QjUAB5aUx0uBJ6eukjPx0edzcynyLuji5t1+XwE6KsndV6yp28
yI6iPxWNA4sCBsykzQMixC34Xo6NKKILmIVH8UwGBgI8P7u10Rf6B7RUeSWrRAI2ajgT7JNTeoC2
Dgzacp/vQz3cp+bu9doguxCHCOMKV9gKQKTiMJ5w3oaeFnKB9+YGLL61BOF4Wsq6u7Hvhffu0Ygs
NUE0gC60P1AmG6MGgPUMT2cek1wtfUZV9SegwIaRW6J0X4EcHUslh5UQ5NHKJ0N78MZAy5NDUpTX
0pBYRISke98rV8jkVBlWwAoMcsPvI+v5+/73cT4GOfmCx4+ciNcHmmMJqBgER+sDLVjUgBQ2SVSL
/iWFacO3GJwCk6+px+4tAy4ZjJa8gl6IXvsUeJn8H2RBvzLDOmEjrQiXyoRzz+2f8Y/TIaTIKDFD
j/Jz2GX1CI9zPpTnYQWqwyV450l0TCYtcRmz1zDaSwCBK3ByBTs1xlxr3SXdzTMmFAKh/t7CwwaW
KxUPyhuqPpe6sB0MWse0aGdaqiNTo0FDKzI+cbJSP0WEoA9v8adCxl0L7DVTq/pnZCiuj2QjQHJN
hGvgq6y0yBldwR7NaF9auY7VWdiCjsHtpl5ll57fs+bX35uXH3U86FQJQhyEeG2DbNMPiHNVsAGO
EZ9avI/DOUY2FAfTDK0X2EMVDFLFQ0dO34A9bhXRaGVqFYyxEcxpiCK9YkockoqvFuHYo+IbtTcH
T1SbFIt9573/PkCfdjfub/1h/QPGKAW4H8Qjj35t0WVCyyzxSzPNLjjhYqIvulKXy9Qa2Qq7F8Qq
Va0u4xD5X9yGRKMbjf4pkoK+Zep3b3cQpzjaAKp6ZkkqEsSCRFoCsui+seRteazmU4Qg6cXCcvy0
s3J32e9ReXfZuBaGsaPw6TNkj4QMq6UtZ0+Mr44Id0enJYM1OU4Jgymlb52WRkiQ6BkF6tFMjtlu
aNdpCNU4uvgZG+mM1KhNaQVDQ7ghPDXNcYC+HBakCN4q0Hq13Gcy0s+sEjH9pOCNVoeuImnUugKc
U0ogbOnCGnwSlzoabU2xUFt9WquTaP4b1YRg9O/a693HFeQwTf1oYk7uWps9B7mpxlB8yRYs/EtF
iGdzyt21vht9d9dKPSmlhwQqaVS2CQ3vdAEeoneJlCvMtSUDGE99wbxGyUsXfrZtwMYKoFUsX+gf
PKyhdaMUfSRQ3UxahTYcLZuSNWpKZXk9m1SOV4UlYtMzkzt/f8l5Wb//rCJbpk3f5GflGG5eAHI9
g/RnRmvaSj47A5mFL4yLUbRJrsINQuq34uqv8l2z5rGFt0U3WHuHpfXymdvp/p6khzld7Ku+odIB
ov+ysWkOOWzA4wSkNKsUB4Z5bkLxtSqvNE7z0AOSQNn1JcKJcJRIooX6xDMF2d3zkR4mdzEpJCTM
4F5ivkY4+2fIXdm5ACvO9fpJZSUnXxJkCM/mZAl8QeiMaMAxhYeJrSuFRp4kVO+YVoXUUdIwga1v
/eHmOW/MCfIIxx5Q6pThU4y0zspA70S9RPLIe21cx0rrvkT1ivdZMlaohY62daReoZ7A8rHP1l/U
Rw0gaKQFgLJogWpNlMofgs+P6bgwMT6tnN19jkclbBTIqdLDq4+1hduXEnYQqUS42o9UqkDTAcVZ
ud8pbQok4juCwE7zDF5QnazyZW9WOWVxEEHSdWjlcQtM3SQe04LTFQl1BC1pzAyqaNmUI6tt/Ws4
RLbwonidrijOWIkGx9QG7+da0V+9pIHRFDpK7lIAiAmHVNVHelpfRPhLg7KAXGCwJoHZN/2wipCy
w0lwZ/eQCoTXBrcw5gjAVTzdA5h8qrYRg+JyDGw17MZx5VD+uy9JaB63hu+fBeUilq7HArBFQfbm
vedNpWWdI7Px2s87C65vGI2PJY0wIuU69orBYzMIscKBaXkTea6rUJqsrPRgYV3z058aaIkBmP3x
otCZkfI4woJYxcK+7QPF3JQoxqDqiLqzn6is9ycIttxshOQ2ZbmuYFpFNEAKfFR8oTsz9m8806gF
4Av5+JnwEsG3g2hfkNiEyCmi4MxJewrb4bznzATV6SwdNi0kZB2alhnmnq5ED4ua1oNS2REjbDsl
cVE2/VMi+68M4wOFZK+aAgAvYnQIyB2cOjy8ql4B/SMcivMRICsVMq8nQqLTLbPKytCSQEGT884Y
k3ORKWadhc4wsdok97qyTjL+ffI7W/YpNQNqU1RSLYP9V87snmvPYcefkpTf1RkHwMZHQNMGl7Oa
mK7jqiGMclgY089OOTLDsLwE+CcLzdDP6RKCCi4QRB/ibqOw3wJNtEXNW/Ua0tPMYL0U2/rdPnjc
3d5f7mEmKKDSKXKhRJ39pb3cYvetJHicGkVO9mCfzN11kMlKHcxjaPhooUY6aHb0YWFZmj/TLzfx
CH9QqiTi4Z1CYhHnoHuJ3QTV6Yuz3tJVHiSmOVemPtvI0h5SN592cY7F6ZxNFyQVTxsMCjrPcHmx
yBt93Ed4jdQl2ATVZ4gxwW2tIMN3WT1Hsuh7uk5gc+YITDJ6RpbyQ77P/I+P8e7Kj7uKCWlxjQDH
9T5VKR6APjKwK0TzQYoD9mqJ1EMLEZPiHqjJXbdLb9G2cbNC77kNQ5O21BpBpUQNbUGz+ort8DTX
EyK9IHxv9JnKW2NDfFE/Lz2veX37567Rj0TCGjqzzGN1Pvc6NAb6rluFCAf0tY5VxU+a1zqEB7c2
kgrbhLSBNiER1ALvSagW3BTfyJaH6wMZyqDxR0OjyDx6e5O4qPugL9pVNhq08CJWjZVJAeFzt2ah
BUEuIAuM+TpHTiJq/91tFDdwtU3j2zC+TZwl5A4tr1CmNRGKi+xTCsg2JON0MoIVpxVO0HL83hYq
37tVx6kejXUV568Gph6rGllSi++Q8/ZaSO9KCC+Zcuf7F8AzmYrXsE54IPlQiOKJAl0WbxWzaqOX
AE0ARofcNwVJMeCPgFx2KHd03icdlktnjye7k/un87g7KWg/zCBtkPdxBDULwAkcqBttzmtVB8B5
PZkcm6HIKyJpWjbTah9NnYUlK4q+gnGf1wzJxviUxN5nXy5FWiCX8N+hg7YxyGOg1IH+8I0Ludta
xrIPc1GSljsEkOJ/b+tLrB6dL49cZibnJSKcOoMHBk1RsblTb5I6mw/AwtQGbdJ4cutn5yByfWqS
aFCIw2o+2LGvsnpNRMISDo6jVpeOAsja8F9V2JdjrTZFXSaenhDs2RGOM0NnUGXXWXR1PPVcEEAi
1D1xMHcWKo1RG83/8PLi4uCKRKVcxesJYKhha8YaPm7k10Cmh5OPla3PiQ6w5sEjGWHxsz8y4n4A
NuN+xGq6aYwEtDN3xJ+QRYBWNc7NKgUW3gRxcmAkxi12ShQAYJLS6U/GndzuGmVoZBV2YE/vTKj6
rnhRtt0K6y6ncW+QNelIQzMk2KobQGtOACwimKY2Q702B9d3/H12bKwQ4c+8hkwrai3oE6CywSZd
NXpH3jtV0kttZtEyZmpj6r54Wqh3lqKLWuWylBrvJxeRBC5CRlP8FAjKvPnk3N7SRG/X2bY3p1W2
m8V6giEYMJKjCjBLdbHzxVcBEJgmfBc7ZhxujvjJVE/x+/gW1OaD1yVj/lX4neGcqJ8xQUSwmZul
OZ6xn8k0RguwliEWV3JD13Nw5rFwrJsBnbCXndDiAkWQMUY93RT4K7YwaoO/yuboMFvv5q1hLXXG
/QjnEVbEM+1UNn4EflSzla5wJbTo7FEEXcJ0P56Dd4VWS5+gFYg/BtVUe4M22lNiyW6CgwxMWa/t
itqje+FAXOrStmd0hFevrO2bkl4biP1COgcwNFBzbdHnaJE0KSA4W4VUN0EPCmVecNllVUErkd9W
VvuSYkuiIh+sjkmNf+Gz/Ci9OWeh7VTvPQz0KSBBqk29ln5QaLfUOM8QBtXRVeNUeohyEBrHtrx9
HxzhNuV6YdWvxYwpzfFPBh2sKWw6vjD/O9M5cBNrXMFgh8E2kfIkmAF+jX7npcQYqNT8lDnKq7Kb
lY0Qvx3C67iXVgG69+012IP3Vh4zvTOzdbrlYzLAV3UMj9KOs+GXO4QG67IWJABma/EbvGjb5oVf
51Zgj5AE5G43yzMllNVaVznlVrIeIb0v3dFKNYGwVojXIiNnKHhPOXadFm0m6HhqvjH/v3VZl7KP
rJrtexV8gCP5nLOW0Pghl+3N/bpgbUHFXCaC9hFqMXrk+JHz6xrj3JLoFenRVAFcXJfUSpPJiIY5
ctBeGFtZxep+vjCS0pHXM7vBIv2ov9Lqx+Vrb40WOX99QYR7xInI+njR0J/BbX87xxBy/JVg8Y/V
82wVxm1qEbH26CuqFNQFC9vJJye9H1Pkw3ayLgaOq3zQp5ktZQwAv8PTP7dxgGHM8boUlriS1r3d
W0tG8Gf7oPsryw+lBt/zuZGDrX9PBTg8ip8x05ymFCoQr2i2aX2re14FFhtiFU4bqZyMQWpF6JjU
O4WP9dYrDyldbdNEDlQvUhaey7N9r8ADxs2jdwJCzaPqJ2TZjqGrkgU6/UVbU+p2C7VnTxDpitnw
s329li9x7+56YzTw4m4cq7RkIqFJ3GkRjrP15r/6pu7u6FHoA3B+EaLwrmClPYa8UVb8kcvWXVCd
SrlSJyYwPcURUHSj+MoOUsakgz84+qkgDJ5aCMtqViFetBCo9IwLIsCgO1eMGKyw35WUuyU2B5dx
KsK8n/NT/UxnXuTyo8Yk2+tluokaFOzUYtQzzCe94bXHhj9BtnsEInhhHD85FkEYI8qIYaMh9XxU
0nV9W3Ve2AIe1WG51ecDN1ixlocudiiMpMsdv0LrHtHNjCjA5tdsCl4wf7+JZxVRnEIk1OJRP5PF
73LE3cOosjAJkzhqIdSB/FZjNwV2FttylujkxGvgiVe91buoRVtENZBGR/hSvJPfaYRVgMyJDUdA
ap05SifKxibBDkw4mvR2l+Jo9fudPtsY3d3o44FKUqopH/sG5uOWSCDnmCl1iKAGxbYBuoOFttgz
gIeA9EAWyhvEuMGZ8PPIOiUUhAQw666gBAsEXZGxh6gHdAlJ1hrSSCh08xm1QNb8UnHxmazz7tLA
m/28tCBjcMZypeyhhgWzWQHuEo4pKF4T8C1kBEdw9vDfEFFx0VlxDFQTOBsPZ2bJK0umo+v8PK2a
Ve0ENhC3RnpkwfD21rRebRVgzuDKIw3iS875Gq6ZwW30aI+Uux1sjTCHm6DzI48ltb+iUm3d0cUq
GhyqNfW6ZCb+P76dv3c7rxB3g5Zq+ramW6E/9QR7GLTxTxTCKlgbwgHakhYG3v/xhfzv1RSafehL
ww8ve5TYIbpygGPoAHpCKiM2HpNCTJk0Ho+faWG/FLH35Gj/9xvBVR/WmokKY5qqRmWfIk4a7oTs
AHdV3C60suR5ND0eFUXYTCB6RLMfJ4+fj5LpPaYfQyo6lxf5K3bwPvOkeg+tAHHvFInhW8LyKvRq
7iof2FGtIM0BJdQssBOhrDGxYZ+1whW/Sx3Pro4eZKM0WppmfMKmyOYs+pybEDv52Ex32OWgUbJG
R9MzRuwFLwxO4iHeqLVkIlEDBnxsKaJPfkPtirPwgf2IwezCrY8G3mj4BK7BG0YWT6uyUYDgdaLf
hF29wON4OrTunsejaZcfwrTsy/mx19A2yzsFrswgJp5vwVQVtvup+BNMZyXWszMEXL9PcU/3FyJg
oSLDijDMPr6FvpgEQFYNWPycl/Vti+ONitAFxlRXDoLOrP1/0w+Dg/HvBR9eJOROCNnU5DIoyHoC
LUwLhdiaygSNEnHk9wALRtgX60rYMUsOJzn+BOyuEw82OnYstHXsoI/UF7pM0OoWZiUKrgf1WDiW
TiSMei2jpQuqawdgIpchvd3xs/0Y4cgk3SrWxR/d4EgUagzUIaFflG5hhX32Cv39dKBy/BzbiRwL
eQ0y637wb0GpA/QFA2CzFG+0dJXHpaISC5rvaWXf+bRGcxiZHvK4cbKLXn4fHs9WwPuP8zBHd2UQ
FbWAC2EFhInaTy7o10JyGftIY0QI5uX3yzHzDPPP1AD6OYftlgAI+8PgiMUsoL0E+qwKu5OSxDCe
FTqm2ACZVIu6rOcf7v9dDKFsD9+V14d+kUKyDnwopGDY72i3AYowAVl7uOwKKvANBs4BXtaFV37h
yt9+srvFhBNlqpYR+bDv+xvLH2tFJmmsJ/lmiNYKKKqL/r6FBys+iqMHoRdkn52UfQ6gChSNJXCe
0PkwwIq+KfmGUlZ1spYPhbS0lD2zSiCaFmpRFMBgJVIeFxV/Cui2EpjTaPakMV7W67fT6XBoXDDf
1Rk9rJNItch+v7CGzt/eP0PpP9flHhXqZUczI2KuFXgqSdWbHM7+2NCE/LnxDguj9lk4kYAiNd40
mVfgjZkb1XffZ8QGVdHDsHtmoHp+8TdjiaiP2ZqIM1u3Kq+NlmN/gm0/iEuFGtg8QXkIeVfEP2Cb
3RnMkXktNzFogBNpThx00y9Y8pIUW40MGS/QMCew2Krj54SOIPwjbmF3iQEbITz8fLFJ9dAqze4a
QucO0L+lmLwt3Wrk5/DwpqAYhmq07tuTDoOQxXxVpLW5r96Awek6w9FVz0htXuft3ig29Gm69JAE
fkC3TUJH1GAhrA7gCMBP+VFWgI0OhHPEbWhA+G9lV9BTToFllo5vMiDAflRrn0gmnC6dI2xKLTFH
Q7RqDW1BUm1oG3t75Dsj0S4u1BDQv+krPkV6uGNV4YzGn1ZqDGHd3uIApBSQXoDiD1S6c9Wh/aD2
yYUtNTSQ8ZvoYE2v48I3yT2pov/4Ih8GqycMgEmUFXti1wLU/LwJLph6E1JyS074XrfGBENGSszM
WqHrptLG6yyh1NpVDQu8I1pkoav9dCMoweqP1jYLu+Kj4SorchbGYEyIHSZEaEZR7GIQg+Avljie
TUl/L/QPXKCTmGKshATZE82ByfZitMkyCPzD2VHAsn/iYGnnwT/bBsJ8OfNJcWEEAP18afjAz6S0
K9hT+FUg7UcC3TY4RRDJFng/tiU5HTrVXMk+qqXlC0KSkNCH0YeehrRJCQuLdtpoO5UEKkpBCkyz
lMX0qBonREChdykk7hm6Q5ijIRm83dCwyQ+LxewgZfkIE2g5sCQIEQsZbAMZuvQuMqQqWQ0w58e5
w2QI4RNRxISOJ0bjFpozgy96kx7OjdgeBj8/+t1eAAGuY2CXVRC9hY8xMSaXXYT24rOIZsePGSPW
SOBIQimw9Wndh1tY0GsJYYZjQNgCKu860xSF1TvGraXjWB6hwWbRJwjCz98nN6QmPplIkc4FqSD4
w7Nw9Of3JI1pmdEhvP7BCpmSA4rl0Uo24Uy6yQ5EW+vO4jYAB3BvjJtZ3jHQys2AujsqnBdphU3+
FaxX0Hb5TfgVX0qzJeIms/EfNKsE8Zep1h7YP6IpWXAUYM4BAz7c11q7U/TBjY6AygDDgtSGNa/J
Ecwj/HtoizgUQ22uChvZhlMhdUpnwGshWtmh1nIjpTQKOA612ZbneD9c0322pQ7hHv+9dMg2KCXf
Cqc6TDlpPulrgc0uWARH9F9QSEdyfLoejQB1Vm/LWJQu6azWmBhfHmqfza1/qRD9GWzZ1+QCA9Cl
MTu92QMfKCKhsz7R2FjymOx6O0AQemC12nSdHW+5zVy6EpGbwEWOWAC+MH60Zi1jSI/GlKi9RR3R
tDNkDOD8AgGfw5npLibvuQZdA+IfS0x5pUG/pS6TkPrI6fFW0oIVAiEnw7c8PX7JIWdkwFWBICjf
ehBcIcGvcgZUmI7BHiBOf6Hj92x9vRsW4vx63615FJOmBcN7yl7iLpW4RvIkJgt4NMdg4ULfoI3H
lRwYLwU4zjlZ5NFhPjEgUXkQiZ9rPL4aOUWxRWNRHE22grkwsuWAYLPoMG54k2gVMiic2Hp1suI9
GNkf4qtvhiusPKZkKpDoaMO5t3hsBt5QKw5UaoeIyR7gEk7voTxNzCXZ6fMp/O/tP0b7jKmYdl1f
efuUTwmQs1N/iQUw8RF2gBY9YlxLZuEQ8v1KPj4xyBGgsKaBL8W09fO76QvQSwNv+h/KznO3cTXb
tk9EgDn8ZVKWbdly+kPYVTazSDGTT38HfULbLh8LF93Yjd6oEvMX1ppzzPPRTFGjeXK4a5q1VqP1
WGV3Adh8eii8yfgLn83WDqljkHMH8C9cdKdFcT3QmMh2+oV9P/LuH0aST6f1URj89MpoWdWInHJw
0xi1rSgDmBDRKWJrkc9QE4Y+PZWoyQIvwcLckQMl/pXjylGHXatCP1imEwqWeAbhG2bjVfp5L9NK
JVDTbiz9Nen61VQMfiC+Sqm+SokXtQJqmqS8CLthQqBFlLtxIo5sjzriTJnLRHrZn91YvmsHfr9A
zKeLblmYu1LQN2ehc8KpvjFmQY4dy34pbFoDUTpuCYELABegSCe/r03oCyRW6dFfzpRF3zgOK6NG
nAcYv0MlZXCr+0XIWhvu5tIkjk8Nl3JICw4FjSUcFatZKsFjFWWeEGyMuFr2wR+UZTYs3VwqbIAw
qyKFMaceAtaBbfFnGhQ3U9+jgj3LcD3fBLrqdtHuZProVfdSzk4PRVy1ZndVIqiKc+i1OTT85kUb
5PtBo6GKMmkYhlWW4uQrjE3+B/Xku1Xy49NkB7XgaSMJgvKNHtGvIrj3JF+ncYPNm8sQZdA0HiCS
E+wqtRCdBIxVxiYKKRBb3rl2HHSQ+q/G6IXJw2dkmAB0BPmNouSewF9PhpbgWvLErcZWpvNS4+1U
wf0XqbTrm8QLq3RjZPmqrzwqngnkbDlVd5rKerR6UKJ2ZZbCNksHVz2Vy75SHLnejd3AbDn4v0+A
P5ZnzLlYRSgClM+P+fHTW3tS4n6oYxUQsOlM22eL6+i9hG2pBpdijQyBqtyJod64+/3AP63IPh33
Y1z5dNzcEACaGKd+Sw4CfsPYMV4bTFb9fLxiurBb+tgO/TNk/OcqPzaQn46mnsfhNIpxv9UKksMk
lyAHC8HFYIQYPZ3kdKd2KSyTVdbqr5P2wsXPXgeScwjMEemKj6wMEr4xnARD45U0Eae+W+KYDtiF
VK4m76LzX53FvXhpsPtBBQzA+H+fz4dK89OZV31cTIoWMKpgv8M7yvqsEkyWTxZkgBdlPNlhgCuD
/TWGWUtlrhdYQMcV4VQUUN6w3dVso2rZKzUS1drF70/xp2ny89nNT/nT2YVphJqwEFg9DJ5Ve6Bp
sPo0KAQuAqt/Wqd9OpL+rWYs9TVZIRH3IRB7VySyk1INxkxPPoWurBzY/AbC/Nni1UQcSe2GFWyo
squsedooXyr59vdL/8nYRc6gAg5A4Qnp3/WxVUkzjtZh998UvlkBdEJGOed7CNrmlK0UlQj0C7WV
nyaZTwc1lK83fLISXDzAZm/gdMnDDRI1oXk1EQT8fnHaT68dNWzSsyTVYpr9Vqoym0BqzSQJblq9
9jC3kaHbOKK8KxVtXxB07dbhTZeIiypQnXn3VOOPPQ9QRBnCz7yfck0/XSSBtZxjBXtgNxnWIfgR
eG8qKATnhiSzvZbjplSSdZOsO3CjsbFW23YvMgWdkSOcWFFoBsKmnuw4oAZJ/1KFAZNdDW8e4GIk
+dBLNGVPTvgybfvb+TkLlJoMjLhB5zeV5v1+W+QfdnWY8Nmp0rRgp/R9w4ryG/Vw35+Pvde+XKle
tQL89zw9oKniv9M+gBRgDztSTx9QM1BD2LEQQpdwYVT4YfD8dBoACL++BU2He26M2M6C05Ljd1oZ
Nd3D+GBF7zQ0mvjSPn1+q74Nn3PEBuwL8kd02ndfjyfW+qgrAa+6Vq9PEj4WTfc6oivLxTAC8zp2
01WZyfZLIy31YvX7Pf+4mO8Hl2T2ZhTWDeOfvanSkmYZVlFxLFfFO/zKRfEWqrb5pN9Z6+oYIXtC
wPT0+0E/1ve/HNT6NtwoZRDCgmujo3r2a6/ZquvaE1G8FHZ8f2b+f7auWHr2FWm+IKzcaHJ1XnJo
09F+OIB+Kh+a5A5jN2BQ3l49dptliDCJVVt+Ixwkmo7JoqcgpG/rJ/1KSZf4O+7Hu2lXAL64N1/H
16xwojW5h6nshbf1hjwRzbhPpaPUrrK3YH/JgvWTtYUuyf/cZh7312dsnU5qDDpOuEHNPo6smJW1
EazmppzQredFmBzfjOOC2F84Vlqau2oaINN5z/ObiybKj7Hzn9tPuZEMBBUIzffedFHXRpdIUX4U
b1jjuuEeVcqKhEenuBdQZ7UH0AWI7caZ9U3tzqMuaNgmMjlHO8BseDqjhLblR/Zu/LN9Cu/qP3Ak
2YQmjrCVroW/OvnU6HLY5KLO0/4GDnohLNIXhtEfpkfUEP99GSyuvn2neXPWsrA2GEUpLZ4OWXQV
Z07Ell/RL4xMP0yPkNlQOBINpKA/+FbaK4Ohz6JJFeaEReVEhQFX1LjuROQokk9z7ffP44eCu0E1
eG5vUhea81e+vixTamVRZEr9HUqqFeiTveXUfu9ToWG0u9RP+Glr9fVw833+tMwozyyg49yMr4vh
qiUsy3CnR7r4XfAsP+ck2JvMSQuldc4vvLVn06U8HbEv1u1Hpo8JJl2NdYKKBZ6dwGlwA6Kw0A6a
4rBNkcRrJQ6cujmc+6OS+fVEUbv622P0b4v3KPd7Y4MXgYzleidl26D2DXULw6ClpVuhlnASqtDZ
tmbzBs6QQyHyO00+f072MJokT3SWMKOeVoqvxk7xnB/Pu/F0YLXWCnYcrg2wUiFDh7C3qg2kCuqu
T9boDrycpa3MkY1MI3voLX9kgBzExJ3pJbpF7Z2ag0FZUXeV+noa3dNrfhz/agv9sdMJ2N2pt2Pw
YuQeRA/cQbELt2VcJSpUMFiqwr6Ud2G9i+ubnA7eS0zcGHlidb8pWic7LYwej8N0LcjsrlRHWFNu
ktfID7L678CAYDycBq/XVo1w35jbSfbVbm/WhLKw86HmkC1q6BqaKz+0iDqL1YgkUbAVWCTCskfB
Jm1E0uIVWyptQ7mw1P/3k/vyqnwfOVKlIAGDB3oTCvsgw7rGpBy8JpkXdRc+gktH+rb2HTp2ENGJ
JZIIMkaLnKq6CiOVR9bZ/aUC7Q/hX/NloScBtS3/+33L59Gcks6EOr/zP3j+iS3Zd9ArD4uz+4DG
c7s/Hfa5iwVDcPvNPJRdSj2mvsJn9nVU/noS3xafRWBgiQpK4U6xH/XF7lnzn/GgHXYdAmPjj3BV
IJq+8lVam1D2mu3znH/yRqJ8q9gUIWuG2t3b4XD3ereagCUjt8Y8cjAc++lp76jb29jtl85Durru
nBJwxcPkbAc6AsrOW+yPDnJUEPvXi4Vn2rJ77J6XgAwy568Av3Wp7u6LV8u9Hcn6cma5zFK0b5eW
u7wfLtTr/o+h73+ehP59TI8HE3jIeApuypAw4s6RheVKkK9ky+56tzI2bXNTyg/F9Of3IVf7d+n5
+eaz/Ps6Bk5BiYRKmI97uiqNZHc+gRrjsxJ0rBtmaJcga6uQ4k07bCbiA5VT6ifqQVVuYroMsNmr
/BiU7Sq1guUZ9Enm69SRiS62h1AmMF4ARfhQTn8sRwPTaBrHvo0XqUKEadz4AzYDTbmZTpmdK6Fv
dU+KhQ6lh9R8FtxmZPFfWN7YYifLZbs43bTDVYc/JzHvMd/5aWkcEou6R6RdmGF/aMAakMVEQvEk
lFbq930haUznso3l/sr6o9xGT/1N8ax74XI81ntq6D2LMuVjXdbjbgGiSkEeKZ31JC7C92xVeP3y
/7+w8eWEvneEk6wZ1QGd5c0pea47BfHCI4BzVXpgfZ4Q53iZnP3vXg1JnYEsFOgvd8L69lkmg6GW
Va8l26xazrTHchFOoh1PR3IdKIg5TXMMjV2Uv/7+Rv6wAf58XEn8NgDSSqyj8lTSVAPbGi86oD1l
T62k6paJ9ES0gWw9q9HZ7eX60p7g3+XOfGisyWwH5ojlbxuSJDCbLlFJAhaWjzsk/ic/tFf2w9NA
P+N4eynDRfl3//PlcN+DD9VTCKJR5dtTJ+jk6tLS1rBUKTsond9bnshNN4uFzIRd4kiei7rJtWpe
tQoKgERpiUIHfF2Ba5xLMy5OSxmWmi1q7512wpMT+fBr4+5IS1ZdTMFw4Rv5adi2eDfU2b9EteLb
Xn6s2yAwtWm6CqT1KV5QWqSwdbq0JvyBkchN+s9hvq8Jg0koKvBDIsrGxSBt5XwTT0vWZVVnd9C5
JkfZDhtR9s1k04VPXXMdtKtaWA7qTum3LYNV72olmiYMaBspXZ6vyBfKomWEqAnkR+Fr1w02BAV4
1E6oL6wa5lf1+8z2+dy/bX7qNBnlYSwGvKwv/x2HJtg1novkmQ0Que4XPp15Of5/H4+K8tfBXKOi
0oVRjbHdxOLqxMruhDyV/FthIfVuD4/PxGhTwDy48C5o/5r7DWgakom7lTY4CpKvRz6PoYaWwwpu
pum6GNFHX0vBjhoKnAU1uGU+M/p91HqzJvhkt+pNWPsRRCz+UBJdV5Pu9+dnq9P9sQoJm9dQDru9
2LOU81BjFL1zjjx0+oLYuvl5PSOYGpgr40JL3obUrZo/EyNweIiq+9LYax2hnCfZDua5Z8E/iQxp
WBpfKqL+YGUnWtZim6IQkamr3wWncl8P9WkSpystov+ePLW9G1HoLpksbVTq4Vtg3gMHijN82r45
rYtn5HhqsqhhK6b787i2Ekd8asj0eJUOQ+DlOGfeoaQE7OZqiqsYeWg3mXj0Rho0tpncZeY2Bf/C
jXmiB0ZdMn2oSQeKwQRSEFga/TIkWK/wk4UBqF1dnF9/f8N+GCA/X/HHx/ppxzQKYjj1PS8Y4lrm
BAqzdOUooJWE+l3Sdv9QLDE0GTYlynvur6l8256Fzdk4F00+XSl0k0XfCDeh7sumWxPdg+Qnd+ob
WkjGQyGttMCVXiGiVChtsEelC71f0go6rczUH3JvcAbb7O1cWArjYSz8MAWS95jISyvfTAaKgsWJ
5q8+JxTFgjs3akZ7OMqCIwZsVLaxtD/BRTTX5M91CS2cjY7kolvRyILTGbUoF4q1moN6dmXJ6+Or
xtiazaVO4A+f2OfboX2bj8/q0MsROj9gDcAFmwNK73ZY41NhhJ4x973xBtD49+f9A/Hb0DQJ3wHS
QiT2/ywPU2tUrIR+SopZaDhWlGuVs/e/oPUSJVRvm/UmhrWuHwhPqS4lY+GI+XdU+3wO38uEp0ER
h9KsBIglByXXbKqTId6PqmM3qNwLtPmTky8Jr+Z4ZsEQr4TyZtQew7G20/JPz7aVymVonRcwXTa9
ycOCfkhLU52ehxp5AmTF+r0JjhFVsRMOCV6suTtKpxI5N+2RIN/oEENVZrluTbDAzJaW1V2j7REY
90AbG9xEFdKzhKbhKb2X61fsACp1Wnl9Ungbi30nNJScX0fthvYCQiELlGKcvzHxqFXlBhSkYSlI
Z2pLp40pLzA/aldgIZx42Clgs4L2Ju9EX+8yd1ACW+9fMPHbk5XapxOqs/6PaBFaVDin/ErOaCJm
dKFIZwAnOwqxN2TQcZprcoJpylqduCtv82Zw9Dz1NQvsaO3EYHBy8VWnG9XqGM8mLiByFApK8vJ0
KgCmnhmfJz+bVL/qTk7YZ3tasHP7tAlyL4gVm3RYu2X0nfY8pLA9nEESEdzRGhCAe7rEgKI4nXO6
nNXLwC214T2ifAkGQm6ETemH/UsiWr4I6mcY9yjqaWufX6fm5Kan3czkVqj0pxZNQ3ylQ9h6BS2R
DiULENVKGvz5iWX663l8oX0FscFtuWGWthNoHFQFNWXanDlnwcNMwr0EL3+IRrfPAFKabxm/Ww2R
m25QeU7aLkNSbiWP1qA60xlZnZLdSEO8P5uDL6GI1CCUpeE6GoOFltJTKHT0AoCEMLWniW/SnG3P
KM6SB34qJ5EyozwrIJ7ocMPPZP8oH52YkmdF+QNUR6KkhC0cRNiR5+K0JcRiMBsEytFSzMH3zdwj
awPC0mvVYt0pL6dAHeyrAcbnqSyXQar7CfKYuaMRsvoqIVxo5a0pSHepaPDOrGrebZrQC56YyKpD
te5NlXgOLADgN+eHQFfd42wDYpVGSikZLf2T8RzKuzkjIj7mc3q9drruKuQ6lGmmgJp0QFCkkl8X
xBH3UrWVg3ZLCjWi+17Q1nAJyVhit0TXYqLopBd0cnjoOQ8jlOp1ZWATFkRoG2sRzExphmxv4yVN
alK0IgOGsD7UiwpLKpN9i/87cBKNKNcA0rW2Mqud2K77UFs2SIjO0l9dO9QUrnIuJ8l1LzWIdUEA
1L2rtWNBf8+njPbCbpBXBg193S2tmzbeCOFwLeXrEm8IBiI/jc+rcmrd9qFkbDDZ4xQl9aVqQkGw
LAvXEjNEE9Sp1qP8bp6emfTCkR4+9y/u5k060lBGxuq05ksKmEIYSrq6vJpzXiz5mXGB/qGq7bTO
E9JFS+1LM/wm4RtPr6Ss8vlszsM9usEziBGh351MbWUg4BPBbVXzm5KabqxVrhq86CyM1MhazXCU
mNwkgZlgLIuNWTEUC7OC/qTgzUsl2zIKhB+Cow97PURxeTpUrY43iX4Wf6c3X9QuWAjIo043hAGu
xRhd0gssOht1MxtCG/qWp+fyHXGkUG3uT/V9qQubotrVAXhYePk67y6AAJeOJmLsfWU9aCKK+vxV
ItUzEI7jBKDSeI4Mi2Xv7ZkBQ5BGP+OjUKVwG9LcYitmc8csJV7UNPCkgQFNMXEkv+RDZesRvOFE
B1IDcs/Tw5cREEKOQDhmOJMh8AldzRfjp8pBAxJgRHetdZirjP0Au6Y37ocY16BoT+fzlVG8qOUt
NzlL3yRgNQZqN1mp/Kwbln3RbMsz/UAoFTnlz1ZUV0JOvdu86RXgsVm5tdQHyiKZVC6hgTbM/MN9
aoErSiy3Sb0i6Q5WDJiXQqSRJkSj/WWqsHgOfMTpqHhnpbOTU+FXAXwHADDVdKwIOa9wb8mSq1dY
lR3ZuLFCrPqchMmIbojKqiImsQJtVpuMKsK6QUoDpotSkU1BpNEfYdpM7UvAcTo9dBJu6MmoWPjv
Z34TaSJTGEGkVZdZ9K7KhqtE2RK8yfxHgmCXi4WjphrLmtg26iuTjKKEUYZijPSe0UYtb1PlXhKf
s/yVjrRdRSQn8Py7TN6UwHEy3OpqvGiakWy1l9BkIRX9SXW8XsQ1qTBO1DOCIwoiIVGEmsT16EuL
b9hiyWpGBKzpuwCljklu5O+rFvWHjTU5vezfVUmUVPEDpvlpmSox/QWwrSCUZnZsD8t0l7gGVP0I
IcHKoMQZryGkuO1Sc0eHyjzs+OJwtwgjN3mRfch/bry1vFK0u811ujrhpDw5WHBdYubAJVxy9/wg
dmORhUoWrytNUBJpv26epLjPJ4R8/d3o7IKF5QFQDDCKXxTVzbW8b9vDL8f5tkmD5h+d4ho8jGa3
94ps300uEFWvdaOX9K5ap8AgLuHOPlRzvx3zWzXnlGlBbxVpTRWCqK0Ma8iadsmS2cu8xsDv1Ej+
1+frs1+4GWRIcRmE9n2zvV9Pl+zEPxTWP1+99K24U8ttJHQF3eaauW5QIDLNJRWWsk3r/5l0IhZv
c7SocBCYkiYP9Eyb7+pLaSCXbsj3lloKrbZsUlpqKZScWdfAEpPaWsyHIWiTF+cwDTqvt9JVgLxG
amicGE9Jg8uF3KbmaFpXvXYVj4ch2QjBQVSwCLAkM7UWE+Cf37+jHyo8n+/Yd1WIcTJ0tC4askd5
nVQPiNRYLGrDhT3GTxWeL4eZS9SfvlYtqEolaDgMMkAjZIkXHz7uzbhmfzOy9tXP7rysSWYRhObR
gEwAXcwqHQsPf6aoznil98BOCPyJNQg6J3duTxbduo9Uz2ooZrMLF5OHXDyxiX6c75c6vlos4XrE
pWG8ubh3vfCufUfXaJY6DmFqUgmf9pgTUS+pDXipBWWI3x+R+eORTEWcZQz0aL8L7RShUcMqgc/a
+EQdrUbvykQtLq0qd3ikSrzMHID+3IzYqVaGLz2c6STZo9esEEP6j+Ji8vNlhf5cdwEwLtS7wE29
acWyYXY0Np5EB6W/rbHPOIQKYfhqqYQH7owNYQtBF9xwqK8k3kK8Fu7l27P7MXR59bZyxgfR9MPb
ZF0tSCHDuQiCAnN+7BurC0KSC/fgQ17z6QXqhaaSqjAN541HnHGTl4O8Rrd1MbAFzeVPQygNM6Ko
RTBbH3KHT4cClKuPbYHffAw8BH/iwhRHN2UPbA37wepYJgr+ZF3Vg1tRoMwRIln1hmCmsoGnlCwC
QPvBk9YsBfzWkSvUN2PvZBifyjdWUGW76c5XmhbbMwFqcBX5tWQ5gOdW5l3FJQV/xfA6c50RtoKw
cpycU7hIO3q150ezu4fLZBqtnQ2LOrmN4oNQr9Q6dKfpIUS5AEWBGmSsPpay4vC3NWul+Xp/BUW6
MXcFneEz4YKC5BVzzk7lNLHqFdN6apwk7JwzpiTjIU5h4vWaM6UvhYDoAXzR4KKadsNso6HYRVev
rqOh9mcuFTIKSV4kvAksCe8qvsrsAcgUwkYxbulRi746+e34MNarcxP5iu5CnLDTzvKRxjkpDk25
YgMBrpBCb1uTH/VMRmOgzGCZNraz7gr+TKniEBg7NMrs2aJlzt6K8RuNXCn7RePkrGYoT6TplYx7
D7DK2Q7Y5nZn9sgClCRt7lpfnxlg8DKGK7Fc0ZLKssxRMGx2iGXitkRLtmj/prWrnUlmsB5hCuj6
O4okNbmSaFJHSKYTkMBLVTn+/nX/1CHQdAWJhyTzT/l7xmEsTlZLtLN6NxurNqJDIKzs0A19vqO/
xn/e9C1WjsJWnm3yRBtnGXmhG3g3LFU2LLZ/P5uPHtP3ufzT2XwUgT+9/PUIMBuUvQof0N3kyGR2
vmSvDqlzPf49HCbbV/xXa3P13Lncuz/3M+pol2xz29+lm2J95x+aZcog4m2L1WJxOKQ3K8OLHsTV
g3SzpSsbLK/tQ35cXVP0lG7kcpfZnne+dtjX2rfJzbvg4ia5t07+/blcnDcafgA4FsHL398v8wd3
t/H5ppvfFgpmpYbToGYMJ/GqY9iiKBBSC5lnaMt4liSoEvp6Uhcg0JCNg55UsvsmNezsxsiRKgpu
GVXO7+f0QyPhyynNJbJPd94sA2sUxTw8CNYLGwqxfGFWaU7s6sAmdVdEjlx41h/++e/Pmnrf7INQ
ZkTdt0m5q2OhattuXrcRq2RT5rA3ggvLalrl62IRAx1R5j5ovgi9dJcuotuH0770JkfymkU02MZ1
uQj22a5cvCNrrmHpMqRdGPd/XDh/Psl5Yvh0W1pd6s9aypJOstYYO9HKxsPqbN4H9LInT+zvLy7f
fiqA/+eI/+X7+nREM4/CMqyb8JACc6u9/9JDNSLO1QW1it8f+o8v4ueDfVs7w+MW8PDU4SHBdDFn
uLVUGQbtSH0KOoNp4yCaTSG1odkWjgSRAmLdU78unil1rsoxXJhFtaRYcXEi/GnGRUPH9Wuipqrf
e8Nxnqqw95Kc2MF1iAU3xDYGz41csE69UPf+/VB0H74+41qGwhR0XXiglRSMXlIvuN0sRS/Wuj92
hf+88qphsXPEsIAk5uuRtKTriOg6n47mkRJvs7U27Q59ZLuOrikw7qMr1aFd5QbX5irfsk2pV6el
etujNtqHq+6+hFA6ghNLlvry9xfho5H025l927iBD24ERUGravn9m7Vhi3B+ofciGLa2bV/yN/Ou
fG8GN30yTG9GvvEe0Kl//f0sfpKKaMan+/PtSYhq1J2UTpuHBDLTnSiyX0EPe+hYn/INKv3ZlE17
ZSEvxtxr141/j33rZQL41S2DbfYKfgSrct7byn4EBgYu5E66GR8Rcq2Cq/B68Jj8fWt1PK/Ylu2i
NVJW/DmXxowfsFLG58v4Potl9VQKap3Pu+B0T3XWyRapjay+nW1yj/U95VzxHR3u4/RIEpo/PXbb
uVgQgU3V7HuSs7aZO0Ew7JbhUZjs8Dg+QV6QVsadsuqdZ1qW4vUJE2Npp+7t6SHCjdi4HVZvcwXo
dNkAJPY6HIzHDze4TW/aKW35yljPrCYCoe9iFtYv4sYTV7EzOTSjvNAhsNF+GXapz1yYrM1luZYx
fAce2DBPWM4MysIWloYdEiDoD1jmLYIWGgLZoPSBr7swO/w0HX16Ez5k/p9GwVw+V81kgnJvgt3E
BgEj6eSyUMLgUur2oJQXjvfzQP+fV8+Uv36aZTT2VaKo4QEdKvtlgXoXZU4GArGP3FN0QylpFL0L
7zu/+ctHZ37rt7V5LgeRoYSHrLoqcd+3i6h/+v0QPxYDDKIVYP6TJftPwIdsUR/Rpsi4y+2ryb5y
NXvOjAcH6kzLAZbAGSbuljKlfds/RHj/Lyx1Plpn/1zjp+N/qzwNhchuZsZnsTk4T54Wgwyvdv10
xZJ/UVqvk7XEyESNJJmuhBPpVSiPQoSvylC6ZrsuyFxW3TG7Yb39+5358YnPhHjcY9we9ONfn3im
JnJda0q3ZR+T1BjYrlXiSTVHlNxTfqvFj81FoNcPgift0yG/C1pQtp0G0uujQxA/5NU7rRYKqE15
ptj8Qlqs0oJagiVB2fPCtc7X8v0pmOrsC55FBBh2v15rWFSJ2Cnp6dguSJjTr4dXMbFrH5DoMVme
QCz9fryfZlSTJHhRYU3J/35bNRn9MFYZwvwj1NFXeRXdCHCifz+E/DEt/3NNnw7ybcpK9Ug3s4y6
n3Sr2eN7dk3ZFeBp4pqr5Ap86ZOxVRcVrvR8p7w+Gm6Ch3inbIu1sozc7LVwYAzjmu+dDWxStKkU
nrbMw9sIuaeXLxWAkgOfy9/xoTlaCZXLOXEeJcXWYiyU7qwHKuQL6WPtGvlBTyVX2eOZWaBEOSAq
c0xb9yVvKzh34pE2kUcnmDD7RfXKfupuIHNgWh7aVYTJvLRD5qeDyiq4YGQ21pA+kk3qjo0d+oy+
f9lHO8k6O5Kj226OD8iu2Ys2r3TJyMK2qJsUW0CqOAduE2d6yhxs0059PbpAWFfBymDVHEKujRds
SRfVvvLY8K4x9d8cdPeh33K9VzXOYtXPXZAAUCxMB7u68xhuIA172nW0GxfvW/m28nr/vGWTz7RA
0ZDEINH5a7nBhuWZL4f2+zHnh+ZWLYZPW9imD78/858mhf+8Vqj4v77F5wYSl2XU0YEOJvZ2lsb4
Oqh80UNgTzT2978fTprH3//7DaME9vV4Va2NRjs10SGtSr9qbioaMsIiOnk92LvgRY02gfVCQw3T
oNleysb9GAz+OfqchmfJLCcw6n09uhYKTJCZot3dV67bufFefH9+nnKHTkK6uoqcu8Feqavr64y3
R0fnb7c0tm1GkP3L3ni5rRxFR2i8vJQH/lGA+uW8vqPJ8lyb2qjnrsjJrSKldLKchDcyP/tnsjfn
xmAh3c4+6YI00rlJREq7KOcLTbWtiV3ecOExQaf84TnBxdMMSQaS+I+HhNZwbPXFJN5tIhy5kKPP
K6hbLBarFRgzIm/FnfWnxM3gBe9Ku8bydE82DPFgiIuGJeBgmxcWfg6EXacgZH01BxHx7wI3d2jP
jskmXyQ+YfBDAP0yQSBmE8rHp2Zbps98dpvcyv0KclCgX2N+gptsUz2BmmkankY33jUkj44xm/nG
rkx/sOM3S0VAZE+FG7aufl2VXgMv+OToCSwZpfWFfCWx3Ycpg/JkBfvT8nBqBatYILl1L6G7xAck
lAsNpBrYL2ds3DeRdAy0RFSeFnXwlpXYi/hXGgKwBL+wPQ3bbjNlu05Z8ruj8JeMDf2JjC2Wk8Qw
JJsMNbxzWFXFkraUxDBJxUk46BDPMddPB/bjUr1Bya52S2FvuncrPYSrsspyTvuJyuNQejQHCSNJ
+CCg8UTum1W4d3f4RhzyPE0yfIMn1PNIa6j+tm9wPsBf2OYqpLo1n6pA2KnHXw294LqUwL0SdG+v
rNK7424SImJ3D8N5QZ1kWLJeCFxdWL7xdyVEDSC0qYIeYk/DbcXahh9c3a2q+fdr/kyQkAJALJfN
pSDfN+Fqd4hSQiqQXLP0MCxXdynP3MtuJ5DLtzxT4qix9DvDK5UihF5cK1WIZ+21gi+JpdodHngP
3jSa+PPL0L6tAoETt7D5vQklv4MzptjyDTgrpVied4VzxxShTG5homB1gm43cJq8SHAxSE8ofS4A
E1Jkp2t+MHJLDkMD1j+/0cdqiiWyd8jbm/aMzMEZC1rhboR0WBFf53vE2Z4XxfHOTNzQA+nNS0gt
Eia29/GqFgCm3Jb7UKi2f3fXPUTuir30LQVZQ1tw9yZuyF1wvbrzUTwR/jVL2fAGcoB8N9987o0M
OziFDi/5BOWs7rqNTBydsOmTTd0tezxBvSOfnIlNQeBoPZMofV9fPLvX1m5LHeEFWrwLHUI7Humx
iHZD+ZRYBo83bf6/0466bEb0mxcqrqTbWrsNbMkzMggKjG/Qq61VcUdCwbb/W7jFLZZNz4vpm2rr
EkFykuxe2tXY/dcxGqe9nt7CRy7Fqf+KW+N+uQZLbbg3wirynKMZINuyqba+SKHvjO6TsYj2ws3T
Gt2EC15xX3e283K8pZib3BA+XOVLfkqyGc1C/+UE7hLEPO9Si0bCNpdKuXkRFv1qvL3Nb2/15d57
Mm9PpB48vdzeFuZcEB7tLnXf5cmVgTHQYlocTb8mmCZmM+PL2CAybiGKF9tiX8bVLganfVrQOdrw
Rdvag/9WerN9pHuhSVXZ+2xw9wp8tjF28Uip4WLQ7TWS1VS6hZ0C/AY5YjiP/+pr6bxbrqbSVO4b
O7opMKvcypvTGr9bSIyZPbLbswcKuwYEXTwZ9rF65ic0N1oTiuK3LBMCV+Ht7O04dQzkP+B52P5n
C+A7Br4s+x03y5v42tfOEpFQ4ce34wfw/F1YMf2cjkhGIj86QgMeFzDBl7G7LIQNf2kB+/ogCeSs
eROgZclv7XfxgWSACYoBuiFHuyaEYEnFmaenHjYpL7SrEFkQLCnRhvraROsDncg1QX6I7yPOQfF4
Thy52sAGHLat3eY2mhisWg0/hKzKbQkpgHWExYhqKpDz+rWDYZ68ITeqnPqVOmK24I5pidvbWL1Q
yerOX2P1/wg7z+VGta5bXxFVJBH+EpWTLac/lO1tg0giC3T158Gn6ntt2dWqrh262zYIFos5xxyB
pwEWCmXSJ+MC+mN7N4VvtPiPshCqty2TeXBxOpVxf1C4fOknHyn1dWUdjmdh/qfHBCpc8iXHppR7
Plt3O0yhyF5LD/os2IcOV6Gj2x+vMqbtaBHCu4qTCmGukMlAFcgd5M59Mi5otbkc22V8v9Nj67+y
IUhuKj0HhPV8GglEtrlIfIZuaeJoqNrFPhHEyNtHK/aycOHvkImlOOM81+43zfvEknjgqDuLOyGY
pdFBR3B3elTjuyzGjmeanue0qc7DoBLKKyCreRmw62GiAzfJanCUyxZKtiwn81RbBif3IlGBJh3T
GNVPJLe1ImH276Lsz4b2+8t+nJ99QwakXok1jNcVFBQLHfe+znmZmfhBTfi1RYTlrqd3ux3aGYzv
/33ov5DZ/x35t9D4GInmuZdxMu4WEdEtX0pVEII0ZSB1i0vwV8f2/WBXLVTTFuIpTs7R/qK4DB3F
S+FIk88EAigcq0ClFL8MUN5f8TEFmvj3B/0Tmsc8QcQqwMQLWLy6xj1kWCUKZPE+i2wiOkLNenmR
7jEH8l6K2eqttq09EQ/vj0f4nyBOZGrZy+dWtthG4Knbd6G3M//7D4355UbT/vct+L8TuybqFlEn
XUJTifbkJCM8aFNm7JtU9pvOsCLlRrvxZ6U76pJlBahWkb76g+9LTTXrOEZ/co+MwIEpMSr/qrv7
LQlZ8frsNTgeToPaumz/ffm/eCLXFfa34173OaqADfNw1qN9aayx+CHRCRxegtdK91HLD9xygTgw
XfBvHPfPNYfSwESSReTMl2Tt2+cVe8HM+sGI9hBkRTwngXovZJI2cM8s5t3d5TmP5rW4x3jwxpH/
rOC/Hfmql9chocamFmIEAVH09FJEAnUtxuJM/qn7pGwKNjZku+OgLkeaZ93cGAH8utUkTUP/l3XD
QJCnMjX+uatU5ako40js75Fas9xxltIXFGKYPdeU9Z5G3BSM34jWAts3cynhSX3jEvx5CjpJUdhV
YMlKO/PzFLqobkQSjrt7CIPLeBaSVbYulvoGn75PbLafJveaKwJ9a4AahSdN+ymsxHntZyTJtOtq
pn7if4Au5V3zc0JnEhflHnkxiTsw1vANv1oOborkTHECX+TfmQuVeEZs8tfmWbB9muACE+ha4580
ZGd0UzTjbvH1+35vHqDszgZM80xf9AQf8ypplbqYs7mYmdjhc/hMvojTrzJPfEw8gdgNjKD9o1f5
5Z2xON+lbuKpjyKmg+asJZKjnvbPt+wEfmHv4438fhWvuuZT12DOFHMjJynJz8wLoq1Kdg4tjUL+
yeBA+aVLeYSnU0BYgUDon24RsH7hBhiNjNQNCHUKoV+Y//y8k1Uptpl+UdO1FLpCCz+Bqj2fd5Uv
ias23nMG4VrpXkKM9A3vxjIa3wvf947rY18t5MQIU6ksk+Aer/7NXrP3aI5dqkoKRKdwbqmy/j4a
ThcyPkKjiuPnJz2Fx9QggT5da8rRDcaHo1iN8YJCiFbgvLvx2X5BInw4deQoaJPx3wwufx4uKfP2
FGn5cdkqIwOnt5Quc+T8c4jP3mnAdTOyU+bVlzOM9fjeyJfn8vNyfKaxR4ChwiqBECvWOwH3FXlF
/m6ipMs2wtoyfDIkWgKpcgjExuAN7ke/L84aNfmLWuzwPj+CM/amU2Q7QxMcOSFSC0uZ006MBx8z
InvIkBI3YxIjBejJ66N1ChJRE192hmctRIHNcGsW5wG+iBOvOn0yQ0XThvEWaofQ9BRV2PZ4AFYD
+uU1zrKS/pDWL9W5gpkOctJvchRD2ovSHki9WWr5hChQsMITQP7JjU4Xt6iPS72YTDGVRizC4lZf
9KKyI75bEl+rBjpsteqwGNkAomDwrjhVROcqzlVxsGLMGs7FHGcFrB5t8cQbZrCK6FMLZhNOTNwJ
XWKJ6GGVmBBoKuvudQg/ZWreS8R4UoQVNWull0osXCUkEqlGJhXMGv1zUEX7Ej9U9UPbQVlvSbvC
uPdtzLGcZJXXdCYaiZ2akOQUvlyUZ2wEcMHob5Ruv8D+r5WjsMdrFDQa8sGfK0fP68hI6rhcNwSV
SM5mm65DG6+BGyt0XIBXT59KMqI6gdAPWU6/4jRc6lI91udeWxcTor4I/q4HHzU3fEEzsoNyFykE
58W36oXrt+fXhyO/fYzV5CV6jRQ2RtQMwzkz1nFqD+EuUOaTs5dqaACmJWpQ8zARZ8l5q56mZnej
VPw1OP46tiZDVtMVVLrXqvGqKlHs9Wd1gRZJaGofSierHgdHGasgcBlpXuNAGLdIpUxfllDJdRVK
Ioipl/cCcpllyNt4JanOv++E/GuWrAGdkp0gQR8lhF28nkHIQq0oZq/09xVO2tDY+kWBP/HRLneK
YLM7AVNf7CSZnT8vT4h9kdkZL9qucXj7ahCj9btihtmeRISNWzYeP0RMneMi3QyHLnK6xh5qL5ed
EAyGgGcU5PkGSxVgm7j3vHsPtAYKZMWLudfnx506K5KpbtpEJW5C8PltOYMGTIrimDVY24U6M/Ep
ynvb7x/XjTozmO/G62EJBb8tZ0Pj96qniV4dL6rptlic3gfFFnrrrC3NyDOWqrVmBhCPckSiZMG5
3i6ln/fL8EBGj/2RHfAWYxme7FryjtisPl8W2+4t2OrD/gzvb+IvI49qR479vPSLR1wUFXxrSRjc
YUTko9FBt3ae4ZE6p0Kwy6V0aKewEu9Wynb+ZOBJGixaJnjzp13f24sK0MIZ+P3LEc+/ZH0KvPPb
4Uns/xOcqX14yA+itsJFXHAM0IRFfJgAFzrlpjooiVPYF3nxlH7gr856ctaxvztQ8aE9S5NF+UZg
XeVkb/Ehxxilh8JePq4zC+K8SsU2U4PF01xdEySoudpqlBksTtzskwNUk1nu01xYKidPFz4Rd8sL
QpwzdVrldvYgzicC35+8mdto9/rUvoFPJSjXPOnGZGzcZ35uECPLyuAtxvM6uude7UPq+SL0SXNa
6uahL+Zgp5W0EuXDv1f/H9vdj8NcE03EWDyF3XE4LcvmNUjn9Xl0WZaUl57sZsEtEj+QbhySRNNf
H42qVZJNjdBtFNrqVdVzPgpN3ElE8ci++MmTArKakbY4YCt9znzhbpB3+sUTScIzR1pnh2wqpQiN
UlvzBxvDw0c8O2cDeC0tFeRiD2NrBtO+wv8veVwxT9JwSJK2prAJDceQfKFxy/2AWcsZN76LQ0Sp
gdC+9bRnHRP7KdB681iTNCq8fxhO9dgChoA2BTZrvi98EdY2WOfbF4aPhKlg8gUmJVn53QmgU9i3
iKCOaP/8S/pIKDYkXCfBHJxdBKDGBJIHId8DbTlN/WiA3xEEiXaI3OTc6XFXMizIC06KZXoq27H4
MJRWA14Yu4gUHs+5vZ1kI8ysLyYYRsf7cLrx3vRiemIi8UEWomG4Hci9WJCx6irZvXHGNWkOSH2x
PeMhmUPYbVCGSq4xU59Fdc2POoazXPUJeos2DGRqBxyJrPVlKzvlDKqHW1vyNltesBi0uglWXlb+
2mDy35PUFc+lwUqew9lH9Qb1iHhAc5sJQH0SOXZu+6bPyv9UqobDsBgtW5gumswbmW1A4V41Mmzc
ec/V5aHF7jdN/VE4RejkFn+IKCTh1Yt1YGEXLDQmXfGxfjxPDQWOyeWzstxBcaIX/HqNx2RCbOBE
IdcHPRZap86p0lnVu90q1PySHARZdRXXgG1r79LDpHFSEmcfawEkxI52PMPivnrKAc7Y7IAGkWD9
hxyHKetSrpBCWnCXRwDyxHQhd8pF4WjJFJ9qA5EKDvUPKN5Wxpi/jc+F3a1Lyaq39H396u5wBv3d
Gu1/54ao6rAFhVUaLz7yGnDlUTHPfHmFj+MymkAK9y/lkmh7BWeZN2NNMuSduGCI/GHgl2uVm8/s
cXBkjx9ZXWxYy1gCB093kWpNd5lBqWoDoJ5tXFn1GSArCapkdyMjhfu9Naf156IP58Zeq28UL9fT
Vc38+fxedQ5dfoknYi0Ny0aGhUq3v4QFDWm5vAsuSzm60agov4sWnG9EfPLYKlRqh6vWYYhb8xRr
NCqEdj1IJNZi+WY9re5xh5IYsN9bFnGVNjwzB8FUZc0TC7bRfHpro/xr18JeBBGXOVZP1xWbEFeR
VB+D8z2KuVp+bpxiSSwITAI8zyJk2Bdbs1+MswOX3nwKdCxb5ybQ+7afPfE4HSaTWZKu04B8VzTQ
iBoEkjlsJXVH+WJq9Zg/VQuc/la6u+Xux4ym/Hh63rD135fvZ7DWDVq+R0N1w3v+3vYvdkbj6nYY
w7EFTNkffBPyHyfA0AEjXeu1jj0WurDcGV4HqDuyYCt6gNGXrFwEr/MnoHnVoezWiQdGWGr/12Ha
zNp3hMJq3wqWanXjZv6awI5r5/tVvMIu0u54MeWMroUyqq9ccX7+TNOlLL20uwgHGdzTRp/sjVp4
OYOpBO8Kqn8konaW2R/zM4mh5X0/Z1MN7nofkiNcjGhaUnUoOMxMyYZKD9gsqJa8BqJvPkzoEKiy
b43c/3htAv5AzDR1SYUOL129ncVA0Y71qUuRWb+gkp+cpnpXW4PoBarbDKuhvouPDzdW4F8L8Nsx
ry0+khGOUk9dvBku00s9kqEkcR0P4KjJvUrU9gRRFi4BqVW320rt7CZNbzz4X+DWz6KEg0jYL4Bx
aqSFXr259VAdApy0401+2ZqSk2BbA+Z4zl8r6fkYBszp7pl0YZrY3Uob/GvP+X7kqz2nJLWjq+Xx
yMWqK+/FC2DV4mjue1TgZ6726cZC/bNI+X7AcVf6BnGGjVloYXtJN0mqTkOFaynV+azvU1cP34qz
4hy1fAr64OXGIYocbBwu8ao+n3zlmKNJlmRUH8LoEeH08mU2CXn9m2iYENCkeb4KBVoB7EFiIhCO
lTE96tAIwv4xkXgrMAfOE32aGtjQ+xd54nZ6TWjIZC0rrLHm6MMqqavUK/nh7WWy1FuI8VU5O53u
44w3bdk8j1rsts4KSyKxuuyJwjjjaqrdMlHWfldyqgbhiqQvUYM8eLU15+VZaVo9jTeTcsZCgDkg
acx7bxnSXYP5bBqkmoM0w/5H7vQLzA/Ss1hrEt5FESxLKngStkj4QLdEiHJXYyhlh/FSU5bj4qve
y2Bam5bS7vP8oTrfYMh9xT1cPQM/TuZqJfZyOgmHQT0ttQNADqzXzmtdzJIfBld0L+Ss57MOnZti
EXPPXDBBm0JrzT84TAMpIKUikBs3B15kuIV4sadMTzuAetdA+Kbbxr3gjlMqEx5WN81IZzGhXmL/
7wweWkyvRhz3iBEew+77wWN9ZEiYLMFXoZAprrqM3cpHd0OjM6qEmUz6oUe0s6s7E0dbtbboT/jb
8G6clfLA3oBPvui2/7o6V4/NKTqeykuXKrs82hsTLyKo4LiMpUMNf+45j+8F2lXyxpUpO1Zz/q8I
nHOwL4CJ9KVW0KYecvwllo36koRA+c8JA84nTVtVEO2w1QznMdI0cSYzV6HVS/CqX7bazsxfVcm+
dK6BZ27+HErzc+v1+WGAzJo+XdpV3Pu9fGMSoP+xJUEDHmc+EIlU9atu+bZDlElWHiuRDg2TgtZN
ZwU123zyXi2zdbJW5zK/imWxrJYQE4guztbh4uy3PryNVUKizXHeTatpRZ+uZxaoc6hazQK2Hkk5
BGFC53eQQ3PLe1cFQ+eVr3mZV/iFP0wRxNmqd3EpVzGHWRrTYRYtqjW/XVCiz///DTfsOrbxxoeC
NxIanRtvo+tPDzhmyiAnGpcA4EQdt4Zvn77uNTkZuqo9OMnFYrcLF/XuMtX3ymriI8oLbQB/q1su
inm/ru/+fXBZGR+y78vs+uhXG09y6dq46SbkeT9F28lUdfGoX+pPpN/ux0mI/iRshofTa0TGKM4B
OzbTu2CqbWBPTQ2/GL92kd91mwkaMf0t35QH0BCJoKFik7zQHymLyyJZoaGc7JL7dD04r6SWWB+E
9TjxVvG8C3PrdQY/9LTLViNXa9Esok0Ayw4+/XTwYvQXpXNaCm640veB1a2jqTnvV5ilL7R9tiTC
8jBsw2X3kPKnMjwaZRHOU7ic55m8OG7KxdGTSI2Ll/UUvHadzAYHgxRLXqSuYtVu7Jo81uSWTOlX
te1IKDUogpFHuvFcgaFf+I03mQFeoMCjR5hprjSTZtR7JC5r63h52UQ+PxjpLAa/bu3k6wC1HtY6
i57BT8gFpQUjyA3EZj/s8qW2wuHJr9eqL+A5GvvDYuKjrrLVhegwwSHDN/AmeFuRPQel48JPlGcA
VhBFDIu+cEGjMDPIgCxR1Ycbba9s24W2hsOwkvd4Gu1xP1Bm9Y2tWvqFOV4vk6syTW2kk1KoeXs4
2+zKs+iJiaHpRZvm7fJ4eqlfLjOR3g/oACeglfgYH1rAuLPPX+2kpeJhdbo6H2IPZvBO95BasCzk
ueLkm1a1gm1m75Hj3fejMjlycB0K7yVfxUjAF1zWQ2MFyDTWPOGPRzi+DXyRxj2YVNWFnzmuuj3y
xbjHrcK7kTkrPA+POQ+q/gwCBTLPSMwao+Ig17CVP6QHWEbkR5FzhLVSY8mPR0+2Umsd4/AJGXeq
b7IHfHe8ugBPC27s6/K4b//jgTOv6/aLGrcwrIJdVXBnc6ycvCyVPAF6w+ihpJZP1fE+5rnAx3o2
DGsjhTKOTWfabovh0Kj+AH0vP5yY/RM7ow/S/HaAxngO/zrHqy3pqKTNJB8zAxBKCN3cbNcyeslC
hXYDwFcuwgGXLiaQ2Vo4+X2KYTkmB21xa9XdulRXe1M/0fuqivBnPnVHlwigIn0FVcVIoRUiO2re
TMh7BIh04SdMKlxd/r03/t6XdZQKOD0qujZmDo5n921fzmvk50dlUmwvp91FDayyC2ml5ox+zOyz
JZKyQTvx70NeV4FMw38ccmxcvh1SqEvDLE+XYgvzOYnX6ZHq1G9V/99H+dV8XB3mSw//7TDkKIbV
WT+G+9HIIIXILNrn014BjjLi9aVYS8ddNeyOuLl06uO/j33jE14PhfJjRjREg+ZVaUlQQngBvTRp
XbOUbkrCfq1hriVhhDJDS1JXr5kVXVbkHYyP01YP96fiv/x0suT6AIMoT+fY2KSIY6T+kOUv//6A
vyIovi7ut+Ne8SpOx/IsXE4B91CC1IZTmpBYBctGIWzUeJjI+GUqh6FcwV8SDbQHzC8GJbvRX/55
mb+dxNV2XYRBeS6KMN2ahgL8WjjB8FFFA331642POzaqP7eKH5dZv9rOxES9FD0Laq/mtSUqvojt
M7lilfS6z5V53a0bksduPptfsMC/Dnu1QymT8tiHGYdlBobR1RA/CMYjUZ0J5gyZdKcRjs6DWgtz
BWUjQ2VliGE3S5Zaf+DreUFUe47u/30pblxz/Wq3CoMhF5IhR84mzAG2sbZCRZ5Mbjy840/59cFl
EdgfB2uyfK/m8WqrqkLZpum2lyAXF76Un5xLiVkTRrrC578/0S9w5mst/+9gXybv3zaK3JSbS1vw
kUrIG+dPCEo8P+nEr9TcWTYVyjH3xhH/uIhIdWFCIdWFE3UNBxHmLQZaz2snDslhusTbzsgXZqn7
Ug+LW309iR0cE91SmTxIMUqeuyDtH0MMIuLYnIX15cblpi/+fcFpysk6xbdU+x36GehnLPoyvTrI
bup0sxUlhRXPCG14Zrw8D/x4W9w3M+xIKXNQ8q5g8S+UBXnd09NKtM1ZtCpdzT8zCeinkWdaBIY6
CSghzGSX/GMfVQLE1WCVz8Ag7G62oavdBnblp67mMnaZtv5xhWOu9QZp3R+lRcF9uApXyh6KqaPP
s1nsSNPYGcgL7jmm4IpesSIhiSYoQJwKZdjv3RySteBmq+OOKE+0Uhd+fOkFi3Se7orDcRNuGsrQ
3NXn5RIjDgdYlSK48vNVcidOO5/b7mKx6uDI5+SuiBQAqjrNtWIzfrEFaLhHr/HjlU6ZjDJVXQvO
O2FpUJViv72xtWu/6wJapVHvq0JOURk4c8u+LUshTfRS1pCh1QiBIltgZDWgsGBO5KbFLnxt3kkD
neBGgt9l6HCJGT4fd+JHuQtdKbNCv4DHBdGbFYasK7Lr5wLHMNMSN4/vQMEV0/IHmSoT7dYuqN1k
xhY+bKV1P9csrK1aZ2KDZDnZIrDteQx9WJnh3nvjSfjzQxrymAkDToMf988PqbWJ2giJkGzN5CCf
A0c+ziXiXNUVCdSxOMshoagyLp9QVdE1ZNWNJ/GP6gefePSEIlQaEXbFz8MfhzJq8IBBckQqr9T5
9XFeaHPEV5VhMGda3lTm0u7/8aTpkzGlE+UsiVlXt/VcCh31llYd0J3HZJycPlpfcSbTdlWuwt3p
o1619PvUJptkPlkUd4WXTGmk5qQCL3RP9+Kt7pXzs597k0XNd0qLiUc8y9L0JqMcZDX+SekPLmEw
rG9YfLbsnvZkfzkX8nxzR3WR7CDbkPCSQ6ZE3yBanydrVWMbgCbPlj0UALQQ/IjVcZ/Pcp74kQ2Y
M/gk65eMbDIf/XgWuFDp5/U05StynvBqOZ5HwCCR8+XvgnVHI3SZjt12Mu8X0LjopGN/zMfRVrFF
qDe8sXiGGtdlOOIVs8DX5uGUZnJeYQdVLaHXuYafL9XViIuUAGbSdKQfwqyzjy5qFUCUiN0ACoKj
fRYziVYUn4NZtRDWOHQClVULuO8r7C3dyJ9ADezs8/aRYBm3R3hlbMdtBq4h2AjOjLPGjcDYLl7N
owMBkqBfA6EWKS2esG7GpuxAyKitrPMF/hxOzD8ZusbUzxbnL/+5M91qORWWw6iXm7N8Zq0zbMwD
UZnu0ekxmzraCRpIxAn04CZ9tDIXCQgSF3TZzwKhyRF9sOEwD0JeFzpY+EGsIBPeEhc0ehbOS1wA
NENTRYR8EXDnngU3cGaMimGQzGMPiIiuHkO2TeoevQTPv3h+gi/iHF8w0kRmIk/F6eBkYErgFT4K
O693jU2FjR5unVPsGn2cvGk4h33kn9zxzpg+w1zLx4WWOfXJQ7TSrbINEbrmVrZwjOFXjzyJ3GQO
cOFc+XacbYT7evraMaMiYn4EKq2Atr4nbBmZKr6FJzpejVEwwclOsEz8fho4gJiIv0jEGS+6mztH
t1gwz0fzip0h080WGwEBhoYOLCEyJX3OZphc8nKI+cwRMAdvE46vAXskzgQEo/PMpeDxexZr442q
E3MaLcsp9wiPQkAXrjaEmFmwDDyF102xkGeTVe0108AjfNPt5/h6Ikt1z07vayAp4GqQVIbF+G4g
b7ny1UXuZrOTDyNhjorBqthExad2qc/1eQs2O7BK6Ka4pGOyPTiIHfvgG0xoJbzEINcxkQqYQ47k
FOCaeeFjcgUW/PJijC8lf/QV1PzA7z1KgZcRacimuje+WllGhR8tmOI72uLkaAz+TFRm3AyWZeU2
QCvSuAQ2u3SFRwRrKZoHbg+S3Mzwblhkm2xzXiQeGpUG/gZr7+iR1eIrvABVeLcnPA2ZloHdmDNt
f/SwMLcvuOOgQ1kj4lgb63YKBLFoF2BF+1sS7K+K66r8M7/tkdcUKzHNs4mWwdpOJ/tynFC4MpbP
SbsxkgfdJLekWgeoku7nJC3bpwxyEjaz9c23wy++PJUh54GwHkkwNNRrtgtWvMczE97TNgnuisiX
Lh7yzsnwDkytQLjTFQTKceHdeCdec/2ujjoZq8dvL34jV8M60HgpGTLGdpDcJvhIn3fNqGUqj9SL
rqZOi1thRl8I7K+Lrk8gEUlMZmAb/jzsWTzHR5lPjA2KOc2X8MF3x4d4KUyzhbpTNu08Xg7sCpqP
sSxYNYMLp/SzlbE1tsLe2FZvZzRAuhs/auCVSWAFT+X95UGfAzTfR9OThz+me2s+/DUxuj5pkhvg
XxpEvWHl+vOkG7UJOyGSWSlEAu+q9+CQP5lHN4nt02CZ7+c1L0lshsaEetWFqgQxhxizcJFvsxcT
iTsi1o/zAaAOcwQ0UWO6gTMznoXaQndNQVQRXNnaRoXNrVPtRcNCYgp4fd+nljja/VrSId9pCP6B
4BMXddbp7fQIT+TfS+Krjf/1MUeu4Tg5k+AT/PyYbaSd+kY8tQfch+12f5q3e+1VZAIwBqTj2n2y
E/sRy7zRWJctOBxtDyGZVD6cmnQ1+hju/n1GfyDqhBD+74yu6ZkJbN4gj/rjHjrVtrvPl+mHiiff
57DuHo947HzAf6nw+IlldxTxWv3+GLHnJ9vs+VivzA/QSVyRcKvT9uGmBZq+MXD4s85iKWMVAaNM
Q3/x85LFUncKJ2GebsvLSxy/JkZvJzoebt2DB58Sr0VRxpO+mAfaw6n1zeqjEvBnah152iiL5vxm
VDvmpsfal0L5xrn9ua/879xoAn+em9oUnXk2huMe21BKziFZU3uG6QMW+zTU+nFlQDHU+5uo7B9t
NcmRPCkTZCDK5OumfttZxMskqc6GWh0YN/nNUlq2iHsFN5lCIUPsR5/Dq2xVL9Npv2pWBXYPvGkh
DSXeML0lepO+/D1/LepvZzNWyt/OJsoDPTObsD4cH6plMcufBxPNv6u6hWfMwdOdzWRJf2w+Zetu
qbr5XbzRZmMJep73VGmnXXP3oTmJTXWJOV/xlvj1y/kQzjPKFeJMplhhPCn7bg4m1rj5Wn1HLL9O
3c59HbHy0+z8Tor7EtKMg/53Sk4fEZmvCm9eYWusA7t0hTsqO9qjTYjZkulgfODy6p6fvd6uUBar
j+30P2ZrO5TGw7SwnwPvlZqmtBBTgojos5uZd3916d/un3oFeCVym2RFJ36pmWplJ5DdeJmoSJlG
/DplzdTjexBXSYivVRZ7BUPP3JXF/0LsJoV64gFRHc2j3Qexf9NY7Y8twRBHl4SJaeAJpF4nJCdp
NDlPiD3Z6jEctF52MtmwnFx50IeBsCfJrQp9kWbi/HgcrDKXMKiZR/ouTZtDxT5r9EhjZ2EGPYoo
iOFkHkw58OBRWQMGBjmypXNKHE0PC4pgh0mZ41MqemcjnumNeIO+9UfzbYgTuAOSMmpCtGvmezc5
m4wkyAkr3SSZqhDKFbv8PApuadgwWVImcKGPp1ubTMmx4MojVsimKrz0p+ChgzHJKsQhemly1tT+
mhN+hAcdj0EicYRVg7f6XfYUPwSbaH8M8KItPvWd6GXby0ppHRQRhgfvU+swalP5Mtja4khbPG+6
D7xhbzTBX032zwfxx4e9TkDKLkM8HPsi2Ren5zq5azTqSijmqb7XI/eMISLKeGl5JkpDDQJgRSxN
CRop5yW2vWf73y+WLw3i9clQgZChClGKbOWrV10pR6esOfGqM7BUcC+P9QfJSRF9EUIyH0WI/Yri
6aAxAHecyRJjx8xS4Ek8daDM+MAu8htCBGM84D9O6NrAq6ougZFISrwvnlRfgigiWQUo+2XaqO7l
LnkN30LajpfTQwDDVKbouGwLxLTglmTdhKvgQwa/Ub1JSK6CI7NxQNm3h3UIGbmzhnX90SEO75es
c4j10i77EEk/8NuR6c+NaKm9S6/7gLkHJocVW7WhUDHX+sVKlvmD/gn82j2oBKpMUNmnjkpfX3ml
c/FlpIWapY1HO5/tMcfinVwW6K/HLd4KcInweYNTjRWucOP99kWwubpkEg+NgbnMRKWivNqnOnEQ
pCgw621UIIzoVUa50k6vY5cYUkjLk2mlkDET4Fp0wrBcLu6N03lm8BQX0quSYhiZgnF01VvbD2NW
X4d86SS9/nuhqb83U1IS/+8kf9e7XSmVrR6mcMI87IjlzBWxzyNOI9g3IUmBPhbrGvxxYQUcTMRd
jlAal1BCeoDieCr6id895sLiggtT5SCSEPol0RTjFpyWUwVhLfNg4U2Xyju0AZHcOjjUdIXXYyuB
5sBV8+bGs/PHyMuQJcJQTQIRxhHb1Ru1SVtT6tjS7hci0drmXp4B8rl3GDWUN9DJa4qVzqzwf0f6
lXQYh9R/Yj9k1N0P4PN0aGWLMz6wY+meyscbt2o876v1RJiGqU7QAhk0Y1d7QtuETEkvNSuhtcgj
IskJ3FPflK9svC/yg3TfvuSb8EV7nsCxC60LBr+FVT/X72P0Hi+VkQxFpzwFL97jhFD4snP5PC+7
XeOLj7lmMyx31D2K63+f9x99rPHjvK+eAxJqCIXTOG/yQlEkkCR01y1AFZ47CojEa/FBLB+lG6qt
P/ar7wfVrmYnkWy2AayzbC9jDBM1DAFrMtnetNOtpNFbBxofsG/12yBNuhhlYrY/tnuqWCmG7ZK9
DcjJ/30Z/xhOcBmhDVFV4NKl/qJSK5fgJDRtc+g3UCf792gpAFUqrUU/vkWriCM8YKd2SB4w6Vng
MZ7Z2V4HH8VrH/ccY6tgZLnqMdx50Q+m6AoPF3/C8NcqHvRdDFMTzUJhq0S34kG9Rb572sqkol5W
8iO6gvoxexRf2M8ZrpnT7t2cVtD17v/9Gf9eKvgoTgwNMz2CS39eTDEOmqw9l9k+r6atRivKYgkf
zskauzsrrQjUOz+yfcsaPi3ntz704tM+Pq6b8lY0ILysP542JsmEkPDAyRRBP08lzdS2KaMouD/b
+O/fYS7qjjnGgx2RtbLR757e9ohkrQmmdOlCsF3NeZ9pDhkFNp4u/vZxzMaYYBI123hPm5n14b+/
b/HPNt09ZpuYYPlU34X1un629lgbTWtr9u7P3mYf+TS1fBeNCIAaKgnLf4+c7aP/cX+0yDh+3qI9
n/mtk1rYCQ3u7HGbOtbah9L/JriRt90uSw9a//Jjdv8S+C+be9N+J2304pJAZG1Da3N25fkL1kOo
T4AqIURCs/wQ7MBDGWc/5s5ed19wsdzg+pFCwamdJUCuneCkJ8wgkrumk66C9QiJTQUwtMlsmJIs
d1cvcA0a3VdCD9Kk9cQRPK+1Hyix8a1pXGv9OYGRgzTd1ta7p9Us9l6elNkumn/m9gK+uvWgke0i
eOK+Hu1QXX4bfirWwhjJoLvTdPySwtnZ1nFZOu/4cNnL5d2N5fdFyLneYr/f9Kt2ue7VECfHwLxX
sGvHmuPl5Wi9PIAJ7whf4xcG7m+iW/LfFXMF6w01xcx/DoGhsfmE69ZZ3hsGcnyrPt6RnjZtQwkE
fu0vRyel9eMWpyvCv5yeau0ttF6emKCxi8Nz7RkYMrbA7ipmyBBsYQtZH/vHYvzBSxfTj/HqD9b/
I+y8ltvWtij7RaxCDq8ECDAniUovKCUj50Tg63vAXX2PLKvNp+NTlkwQYWPtteYcc719nwZy07+p
Lz5ZCLhDtq8BPpaAv/VB0Zx+rS33kyrRvU+wT53d58cJXgjQ6A7Sz5ok+cfPT35tixkIwu167a6A
IXCUfN7xec0PJdbdRMo5/bqg/aFjnoEZKGgvpw5tU/7CfMZWPH/gmn349o13qjQ1q/7/14Bu1p8P
Xl2KWZZkUgq9Hfs3XdtsU7YvivxIMWIIs80UIGeW60xb66F01tCzYojMJQdSoBhLVhGuBc2dlvra
jb381svsp5fwf3eI+V3BWY4zOZAxY5ynJNQRk3d64bWfwlDOyGKS93r+GCaELYhzbdqJjm//vkV/
aPXx4lfxAfIfbBTf+5NRLRZmkBcUAY5kldakgH+5LqtHhURrEHDTjCpiVINgQNxr920Dk8mufahF
jgLu/Ti8e0uQmaIjMhZrlsKHwQWeLqu68h0fbwu6kS05Qkf1Oc/Xersz4p1Bbhc0PFZc/NaktE4w
p/TGVf+pkvrytb6L1dGgDdeQbvc5Y1PJm5RqKp4W+gbrqb4rcv9Gcf5bq/LXXaYaoi4wcMXG/O21
LfW6opZj2VyQETNVa0wW9WKlWOWue8sv2QGjItPFI4Ft122M2xKqhaHCjoIVzqK/UTc+KSrZRjz1
CAqrz8byj9J78uCvxPPQz8nGy6B70EezxYW41lBIxqzm40k7oGm0wruWsAtwy2cSRfb12/hsQF2h
cPi80jRs5uIxX6TTeplCTLdHCKLNjftYm56if3z/3/fZl7LFGNrSECM5PefIPbIY2fsIEzWQd5x5
L6NBmV8fApEmcUFQZwHS2LoO9FiSbhc0wq5U/P1gIo7gHvfVfAHtF0ygT/yguipazQ6oJBLBIB4S
B7qgbodyMQbBPtUuCHaK64Mhwb4ToGWH0rrSNiZwsUGUVrW6GDVthTE5gMDj49borgJwDyJByCB5
Fo1h61P8KuiBY/UEvqdK3rQmgoXVQFUU3JzvkesBgbbGPOTSbQyC0qoUyWjb3biBfixVdHrR5AeD
xdR+l2tfTqAmeqnfFJoJOlxzVYjKdk/CEcMxyZuvGR5rT4bz6+HfT/+PW5svH/pdd6T4eS2ETZQR
KOCOygO4Y6cqrnY7+5UG0VHU7UAAci0+xES/iMKNZ/SnDgkkAkOU4DnT3/r991++ck1l2oUmCTA5
kb7aazY+VNVabTaJ8Fr360pwY6Qy3T67nqR6Ixmnsby0+aqJbhzHDwJl4+txyNMa/eU4Wrnyhjwo
s3NhDPP0QQt3oeCtqwbZP03tBCFHdLW63ptf89jVUYIRfagmDbmrV9vXi1Vc5bZMXxk/0WL02htd
s5/2/ZKuE0KP1N8Uhd8vuC+HF5ViWiF4Yt/PquI1+ryOZRDKNSgxcecV21DyiXF9ELPK1uv67hrG
d+z4daFeaOaFZCDXz2ZERGfzIAdDH7ena3Jr+aPtPA2yvi8AX47yOyy7C+McfdmQnctF+4txlls+
6FgjGY5SujD17pxkhQZh4jsUq8OgUYgNDLwM5rAlOuZmG+5HHb0PNonruj95FgZb+Yj4nx5x/6iu
VJaMwpjDd6qCSUalMViHIjAbmtRmKqUHxiq5GMpBYnBdr0Qr2vMK5wk6B4tIs3jdYBleTXIqkxdd
veBPC+lcLs0PJbL6Zaba/UYkFDCjEQn+sCXSaiU/g455DBaQEOvHCK0VWsgFw1mnXhBqdJy0EuSy
WiQt/7YcjQ4Ca/7UkbQFMIMPMdyDxEiRyf0HRSjTe3zPDKhXwhrmnoKxEw/EuL3Ch7pnFp2kdgd3
8zyNf9UVDY0aTCAS/eyzXzLfX0iXSrLMN3GZ2JqFzYVvJVkCfE/eo4jPIdnIK/Kn3OADnYcd8Kdm
m6z0p/b16YmW+7ynPUxLfRKVeK60qJ6N4YozKdqBFwwfxWdzKTCjHNbpXqoJwSQfrECrNjv01vV9
6tLJT8kqwT+LDC36UNb9uBNOyi7J59510RQ7gBtauBKl1B42DFXHOx4Iakj83ryt5vXaWJziO+wN
y8qZLWOKVHnePUUi83ugip98CyRRrTXjADSq4wQJfuSGb2Q0rgBRUI2eggWW0mInvQn0J3mVhYVd
v6EBKRng4nGvfCsGXkVFOdp+YccHtGm2REXKWk8dWy45I7wVN2TCcViVhW5/maMbCdl6cKLxZEAL
uAPgKCrz4Y4pPqoYvOTdGXbrIj4go2ofg4t3RjVCgegEiJzn1Gj1hgY7H99uil2x4whjJzwUaFLa
gzwdVnznwQNG2FMvZDY9xHDYcm9huKdOX4i2jNGXTcycC7dTjySsrshtmGtWPQ/ntDCNjEc2gwjG
1I8hJcCwX9hst5OzDTfFtl4Hq46AgHItOyTb8dvhMjriBaoteUNqwHx2kLC5YVwEUYoUKsfJVn0k
cWC3w64z0ouxGzD+T9GSsw0b0UmeUuOmU4+6Ley1hY6V71gu1Dns8EW0It+GnwQhDsTYKQ+z1YeM
5IjNJud2sto19ltpvXFdnym1TlxMVEbZNrjvYTnjGV9ltsAcx0F3tiZh07/KbiCBSao2SZ8uCpnG
rQQLof5FsTnv99PWhQoUNSHN/gSpCq1/u1ukGmyA6F7dlLs3DXUe8pF5eqK7SwMQOzPSSG8dL1N2
Vca+5xFVrOBeQdqEOMZGOoMAD3nBvOOfvqfCZqPVzJXj9Fc1ihp0kQ6Q3RqWBJP4GiBb7gaY/Ua0
itr83dx3c6z9NDdoNSXgoOEwebbyXDGcTuXkUId3SAEJhJ9Li+6eRdrtbO8Uz6OdytVWQE30l9IN
HInqup+/a+zYA07HpzJnK4JFur6rfIloWGKxA7pbxlKpmBpkn+YzRmrPyrl5J58H1FK3XrcC37Do
AYXMww57IWosG9liw6Mz3WKJO337yfFIrslcfY5YkLwTzK/Qag4Nk+w1k8Eq5wHEvdgFpE1KET8M
6uODU7lFec0vKw+4+3cEPNE5SC2a5+iSyHWZMqNFGxUc7F+6AyJ/DzWYcynxA+9My7bB8pnF5XW0
ZLSg5MTDAkbWdZr2fY3rv/exZQSuYLyJKrmMpcWIn/4BuVF0EIzDaF0oeLaGBi3SsJFBsEM90PLm
6iHTeGKaCJdoXu1JYnvot+n9NGMV7oMNVRoBKZh7T+HdMlLuCdm2os7MeU7Ru8Tz90eoxksYAXZw
9xla6JwKePyGrafcBJN3K1jM7svH7DJpy1gsyR0OXnr0Og0xBYhwCx4QwmzWzCvaNQpbJ33LkU5x
SUj/MVf0PDXjY5Y9Uk1sotHSd82CRpjBOIr2u/qQI3PNXrJT20c77wMgqOrik5gw/VdGq+3qOeEw
hCNpw7a4V5hoSU9X5G0IwJANxbYy2lmP9CnZMdObQJa803g+YWSo81C3n6See2Xu64deoxkzom8k
O7N9jT6oavjVY/Lc3NevvHmGRXY/PZD6Uqa9pHCAxCAg/fWeEnEJyuwh/lAc+ZfKXG6loSt+kHHK
AIoar0yFatq9XbT0FVtE9MbzQlpmZKtnpWCAYwdIkQm4ZHBSG6vYnWG4PiRvvQjYz8yfh6B8i4p9
yC9AQTZ8+8p4pn1V9BUxYXzLZo8AjIvgI+sKcZp+8IIXVYudjZSSm8wcasjJf1+luHYftWY/U3lr
zHoEJ5uAdJSDzeoN7Lg3kcUoysUbnaja03BfpM0u3tbPtKWezQWkRItQBZTNhMZstGV+zO2G+ZBF
EUDSNy+haXnV7eSCVUkHJvwiPZIvd+BtgLxhHj7PUi6W5sQf7MV23HkO/vOFslQ0lw1OPi3+2I3D
M3tlSzkBUPjFLIgs5cfJA0Q1w9M5bxzJs8cQeEmHIKxCspa5+pE3Wl9b2Y5blW8ybAYEfHC7y+lL
DZs+dCS8aDTeWPayuV0GW6/EB/bkA9aeFMcE0VGUgnpFakwFNCKRE5bBi0mfzEMnHgMrcW4JDn6a
T08cTpAg0hRVIn0TOJH6qGXXkukIslNW/fUT8/AzAlLWyeoh4XAmcvpsrr77G+Bbuwq5Cg490iZ3
vK/tu6U+m0vnWwom429NBiX9f0f1fTseiGYVtImWnU3emjG1o1vdhfA0GX9mtoaOVjnd0X5bgCud
STwQHfWVaPd7YWG8Ivs8gWU7XlXgFfJrjoB1Hhy6pXKkS4i0EBwIL6OEG+X34K/eIpJC0JGgBwIO
6JjID88zu7rMjgqs3RnVQwjDO5+EQ5E26b9Rm9EVkYCR0yFZkxdvB8gv5tUVr+dUqkRraRPfmb3F
/fBxY8f3U5kOXw2RtEk2qfL7cn7ZTEAoCFp/Jpr3HYaE+3hBoPVcQwTKmkpmCXPfW5urn9pvXz7w
tybgywembUrWr5fl57qS50XUP/hsKVlh44fey9yux43X48VQrva0bElXyR1zVNPDzK2El+z6Cnkz
Gtb+jMU/Ryg8Nos0Sm+4yMUfppZoEZHn6QY8LEn/tgOsM6+uxFQ1ac5L4PUnpv7jI8kpPK3/Pv8/
9aW+fND3GW4ayXVyRWlxjvrNKJMhWb1qOJxTYN5Ekd9EBP9lj2eiCEIRGvI04pv0+H9ubTXGVngE
1Oz8BCXPyV3/pciQVMzm0X1yrzrJB7gGZCHJHE8p05Bf4YN61zj+m3ys17ptnHvEqETUUJGegdcs
6l8qqbPP6of3iYPhlcoDsvoHhDyGRr1F+RcdGpwq1yWnkPcKa0BIXxmXxFQ80DN+FjEphxRAoMZc
hurGYQYmidWOu3+pPSMdJ9lnd0W2XsMVgoCP/V5YNZvcFanooqd8TQ17Avsxxypjw81d5wm1ach7
M16Zp3Etr0tbuq82vqu60T7aqwuP5DV00luRDOJJNx3DCpszi5ivtTe4VBTi8QEb1GIymFuv4VF1
UZL8yl5bW7treLGac9IIil31KWxQQiD8hkGHGjw+ZLwkNDf/Nd7VpLR1l+QUvZDYxPbm37fM7/bD
t521rkB84RJiqtC/t2j7emzaQVDK44xNVHMWx40WrI3iNUWI1OgvMuVHRfnWZpeSpyzaNNp6yJw8
WOT6WRPu1GAtGCe9eFX1Iw2KoF/EgVNEG6E/VgIZIIu+/iWVdzUtFu3+34cu/S26Nf449GnY+eXh
nyVRXcUpkgWxxXSeumnG7j9nVkuMYid1FMrsDP1h0+ZO2rN/vW55PK2uQRSWByej5UDbFxkBGs3D
6MZD/8Mr4uuxfX80WsEPWUnAs3eFYaXgIZTrbqpMpgwcc7jlR75xJr63R66lfx18tcvOPPHGjG2x
WCzTWbZWvFeiQj2p2Cs6enDllufvt3rtr7uH+wbaL54/uFl/XgJi+aRSVqrqaIjrthTuChV218zb
l3U818LMaSQkQIW6DYXBaTt5AQW0EtuFFBm2OPYkumESB2oX9VslIqcgHhAwEmc74j9F59mN475P
hIdWRZrsv/qIe1P9ZZYKPNWQuJt8rSTXTRNW+IGBxuR0/tt7IZCPeTBbtrNdDI6ySEIrml0/5Han
JgSJK/TGW+0l1BhIGO3537fkTysi5q//nY/fc9ovt2Tqm0XTilyITXAUdkjfVubdxnPFrYEZaFjI
W+NBesWtAmC73kV3U/sKHpZF4TZnGm7hZNkXTrpeua8reRmumXQtcGysFFChIuXXdT5uQuuZOat/
7B6i5ch95VTr3JHs62t9bA/1qnxuV/Wxc6+fzU6nvxO54ko9msvGSdx/f9mfpjs6nBzaylNlJgjK
nxdfKZu4zkJah2EnWZAldVT9rWie8kK3vBp4ukkbLQe/rJ/HXtwVCIh8Q5kn/n5SFF6VcUGIlsAl
r5T0PKo7bO0bSX3umpN+vdqigOKQS12kBdMgTIk9BSiKxDqj8WNnprwoQ3jiOubAa8ODHtenCdCV
+skaT3Haoi4PQ0gQcr0tAh0/x6zF1QJ/5fo804/1yOimAbHYs1AkISHCJmUTa5oyhudel0hRuuWh
/wtHzuvy6/mSvxWz8Uxt6g5k9Xlo2IWhQiVf4yrUhEWxO/J9tiG+7WvkH2IuStYwA4eYbnC/Ewum
CPGTWpaulmc3WPM/LlQMBXiAkfAZ3weYvaGD6h6r5lhXb0G9m8663L4Sr3vTGi39UKzxIf/7qN9T
ri8Ph1IluWnWJvOAfqMSFtaANAwjFuQduPuFlJCsIHrLKqRq7g/TYmnIxSKoXqcnOZot1G5w1PIh
MI/TwLL1q0NKKu2/7+kfrxHss2nUZphMSr4taIpRaBrBvOXxqpxlb21Gr7K+Zqc/T71zRepxcz20
zE/Yiingt4xTwhuR/Lxugza3HW4sJz/Uc8i+/9/BEBP85wNWaPDJUlUh4yOknme3l8puKO/FkRZc
RodAevz3t1d/kJFM8XIKpQAWZ/G7brJINZav3quPqTQ4hoFkxOB+7OmtIBNTlSu+bt3qs/BDzLw7
TUh+TQu1pxubVmO/ZQSbOAzvKohWbIJk7YqmVkC0r8UoZMqLmeYTJ102Zos6vt6JUbQxRp3Wm0rz
3HuSwpJmAxV7EvzSi87GRG3NyFqtdgbLSDJDhWmy3UHlzpQtUm3e3b0MKoGWjceQPSYQzfCO3Lhq
17lee7XNcliqiMo8EtyIb24UMn368IbU9AfPAhXul1P2rbgP67rylaapjwWejkCalIS5vPE43Eqp
LBEnSibp8yZG43ZFixItmrKatzR72HygoW7uoXw2V8KLOrvp/ftAjR7lWrx0yvXGpOfHm+l/B8qt
/efNlFybhFCLOD8bSKyKbpIkqDpezoL5f+10s3D+75tJ/Kko+e/MSN9LIF8VzS64JvmU0GhmZICN
NKCH94SP57ae68wCroF1e1vy0zKjsftkiiTKUOW+PTX9UJMTMtPrY2W+Npl6iZP+KfWGnVokTquM
Tipqd/I4IyzyYUyNuyErbyXT/DRuBYL+v0P47rRBdJHKowK6JNHeuq6a68protNKHh8kFGkq813E
c7YPwa8bdnpOIS06hUhzZuzcMrzB1pOm9/D3Io39uAGZAfq5LE13xpd1NxR9UZmJOA6uBJGis5wt
kCPXhaPjLIimJtFn2D1flVWYvHXZcqa4wWxzrffJuLh+GqI1U9DaiRtPnp2l5EkMb+zhxR+aBlO7
4H+H923JFZMQnqLiF2eUIqDFr3Mj0ed53S48o3MqlvooqJZ9MbwQ7cmiy3T8Pr0iOM7SX3I13Hie
5Z/uWhMxLuZyQybI4pvUQgxbo8rTuDgXM6eC55dLJGHpzixERAzaYRw2prE0Cc+rGpxbvasgHuAN
ptRQWZv2s6Xl5of+e+A9RqJ4UDpxjhO+w8CmoxDhNEpj5uA0Z2aorCOPXPO0uHW9pyf52/VmOy6i
8CU9RpB/q+O/XG+MAV4XDElxjkscCZBI8s8GclUc4Oj4yCsnbF9j5RST+VYzVw5jWxPbTTPirco0
yMsJrldW01Q9D8FLU4CjiTR0bZ7xa9ZhSiWB+Uov+N+LxU8WAmMChZsQcaBMfm+pgVsUcnUm5Meg
siOiG7EyVAfKQlixuElN9WAqG5mudwf+NF1J/a7LbZFkHsF/NZlJ4BHbmfSbosU4HBsjW4xKzRtz
V79NNlOtsv59uD+wdPCC/Xe4v/cBX05xPYbhqA9Kce69R+rZIdWRlwvzTLvOp6WObc6MV7bnxQhn
dIDUtMC6F5ow/z4M/YeljmwJidk9/HhD+/1ofTmMTvHLpo6G8hiqT53ygc12gA6mbPzrYvjUZwwB
KzJWAXa5mjxvCy7tYy8ftd6VunuE8e1wMp6FlfYE11p3m4iykyS/pYn5OrH93PHQEMWbxsc/Oy8/
oj0/4dVLckTGX9GbepJgWVyCl6GzR2auDM0iUhXp2ZPkONrNDGeAg4RGXqIv10RLw54c2a2yCvSF
Ei2FlyFbSulSZCY+m6ZM6S2t80/Shq9nR5lK3y9nJ9DIzsrNvIQmBRS+7Ap64sa8LKdpIM15AYRB
Fq1UM9hLgNwH+V1FR6wGkPjU2bIqcWbnLjEzT1FxiU1/QaLF+xi8//sSKj+sfpNrRmQLTWgtC+Gf
B5lfxzxOvLo8jsyso62K+tW31X4T4FfJltm7wtuDDpRA7uLvDFLJ0nRbvE8QsoCKD6ZxrI45Pney
YZswUQjFeVpcEhAwsWN2lyJbaCqBkiDc5oW3T/JNGmDi2nTsgpGpXs9SW8PkZMY0gyn37+/2W+T9
fSH677uxJv353QwSNwKfoJWjZggWcnOfDAhfh4qRIOPQkWkr2d2ECZLC06gbZyQBrP6CNluM3RWG
HNPP8crMKu7WHk0BkclEGT+I+jNOhpXRCZZM/ywZlZXvh8swyRdKpS1bsXjpeoYl6VoLBSsPLzk2
MFCyVKhTLyCJP4dpZNVLtjJU0HopTMzG4k1iB7OYHAhzmUs07HSWPEUHrstsiA+WqhoMvcd4pLKY
oui9Zw1X0cl7ErL0+gB9NOfMz5C+6RwYoUJDOQNIFD024TrwPbszAWT0SGkYubQyBkW1O/77bP9Q
3325kf4KmsrGIPNngNrOVyVxrrm0ECBK+FDvfVr92mda3mg6/fSW+XJxv/f6KyUyylxoyrM6ECww
KpuADj+psKrZ33ih/ZWhxcaZYQL5WcJEIsZN8ud9pEaKfxXzPD+OAPYJeSqtQp7HiCByR0Hfy0gF
8gRwem13c6X/XRx9u4dR9dK6l1QNnf/3TWsi4XoUFZ/J+iJ8CB+u754LBnTr3csgMMal8iGsRHfY
Vs7oNJa5Xvt4/RAf2UxSQUP8+xL/fCK+HMy3Gn4ctLoWpTg/htmiNg14uPmyDlCsX/WVQKsoIFVY
WavcbxNTTRFNUl1vXfYfqsk/Tsi3VdXoay0uwqTHAiy/D4tw2cGxAcjIHHxF/BUtr2470ZJTopWa
TbERjpDdLd2iLlprW59RKS1BNBK0rKwZjfpurbrGPV0jVImudoCBtAgOil078araSRtlzxicz8hc
EVYB03NljxxzIFNSX904uz9Y9rnPFEUSDVUhU+x3w/nLC6ORySHQ+6C/6IdJjMRbKnygj7nr3gmv
DLbGi37XbdV3+eBdIGEfCZZR9pUjuK3l2A1wECRyh2FNToWTw8Vl7hG/pg/iIZ1vlF21FW3R6R9k
J9yR8IN6K95jkcSCCuHf5Am1lCMZsSvz3KzlvcpsYWBaEG5Vy9gnDDYbALDyPnpU99I9KOg7GfBH
tDef/TvRNT58dziOJ/qgCQkTsD8OUCjQMai7Yi1swq18Ug4IFzYQy3bJRl4zk1/rJ0AxjrEfzsZ5
gCtS7SaC7L9P6U+6vT/O6LdqOq0iL6/quL8ouxaNEhku2m48aFZ2p627p+GsuAKcCmXXPffz7n1S
tYkHeTVD0xPuOh2V0tto42EAQ7OiaFmRP76bPWQbj2AWKF/SYnRjTOfyZjhWRECLTGVo8C+q3/9/
tXCftsthLq3IEsBUYuxzWzhIhwhT2eweNMwD4N47080P6WPs4Q9Sj9r53yfg92zv+/KhqmwGVSjK
VOTfli4yHDN6J1F/GdxN9a4e/Idk6/C2hY/E/nfObdEC/ZI3BogOgAy27+r78EJiS+wKB81mcdmr
L/5O4ruFlu8Kq3t6xUyt/GO1zDbETi2NbYplZiDEbHZR7tA8zE7gLaZuIsXx5GmV7xE6aOcZRGBp
5/8SV5VzfR4Zwf37q/4VyDet0r+/pUwmK3Swb297JfSUVvT07nJ9mt2lv0BHAVM+FO8TrRluLarG
eK+/607oHlUmZNcTueDDwTgQfwLCzDzNXmanepvtVKtbK0/ClvngLfrkD3RGbFoyNkiNCT7Rmt8u
xygS+RnrQXPxf/n0zr2FQcaUc2AqsWkzqzEnT2i3JnfjuTkVO0DKNyr2HzYOYPRF4HDw7nVGpt96
5s2ozry2rfOjoUXwAtdeQ54LQ1JVfQn6cS4Fr224R2+rjzvDf5lqibr0l/++Uj80BP44CPXbldKz
VAjrMgOOAkZLDJZBOjqtf2WIy1TUEJDwd1o7Lwa0TdUVEomCZsDD6LCYpezJGjsqapduLI7MwnA9
hucy079KG+4U+dB1q7GJbzxG02X58ynigE2RffEEfIOn8mcBkFbC6IljmR9l9dfYwatS1gWO+1C5
XKOHmxjaW5/2bdGqm9LUkphPG+Gd14wFiKfy47eqQyXg2UIz3Fglf+iUff16mvKth1jKehNng16d
Ob+z6LVP18awjturo4k2/blYeBuCGzXV323/Pz9y2pZ8edW1klrrasxHStmGqZVVdxvVfCTXJEzk
W1XL35UivWSYDDRTCBJmg//nZ/WAJ8raz5pz4dvS1VwJSscIjkyamUOa9axkX5o9Sajgm1gBFIHc
mpKOmeliCFzlZtLE3/WLyeMv0uSe3DRkTvx5NGIylqUpRs3Zr5BIZFf/fZRBTuqIpXXqJqldmSP2
0yJcllBES71YlFVp5Z23FJkh/vtJ/OnK/973CeSlCqL8vUd61aosEROtPfvCakRi2e5riaQT7Oaa
k8QPNbSm6OnGZ/5wezPt57XMHaAqBNz8eQLMRB+8XpXbcxqWh0SpyWCrraZdXPuP2CitMKicFiUt
YprWa52RXk8Ko65gLlRuOlgYcb6q+1vDsf87aPr2jEuYoAnLpJ5m+/JtZYyKWWckLcUX4kc0xcNJ
cs2DBvSGLIkVdv/F9RFtJCrhSUUeP2qwrmAzrAHX79sNmV5rf5/vGps8Mf4vOWrrdIEegBN4RvN8
KGzzXrUxGydO7Zob0VHt2Up56x9JAbxrtvKTftBegKkt5CMsCHu2zRbJhfjHtX+YbbEboNEmwvw8
QfI8kggGq3P7JSEuvL4hEQGv65we7Fuxm3SwbvOkHgaU8KNzXUWHbkX6BzC2Lb67Xb9qLgixlvpx
WKvwH/VlvUP5LMzxtW/yjWQBZ0UcbLjKgr2Uw+Z2KoTah3YtHoRFwKh4dIZ1s/IXpnN1ZNg/JDfb
6kFEQJM5SIEP46ainMhwRBhutzGdzsnf1IP8VGwVl9KD3ioC3GA1HXy4AASG2d5bxS+E6x3zx/gt
2PZrY0f/YFs4AhfhLVxUy3hr3Mm72Tw804/wgL3OLv5WuqPXtp0dqo26D+4HV0F9eJjUvd1SOI7L
EoolCmsy6SQSLNkGnOmFUp4AssfEZgEd47KaiOIYLZECrbgSjCDCZYnHQEy30tE+F0vtw1tNQLNC
xkDarAuH624FaKcbviNoQEtbyfZ1I9oGoh4fB3OzRutzinBBTOfJBwM5nQXZ3X6iDHob9zpIyAol
kLbmwjxKx+YRV2K4g9S473/Nlp0DhBMBUeSsUoAeETKg8jXdT7xM/Oqt6y8wsNuzc/pZ0Qu943fV
MxyfuXwqV+YuJTtTXwxOtzyHJ9lhn7olCmyC/PEGQfZFlgA0Sn9FnAZYUNFOd/GlAPR/1MjjJnyX
LG4MP2AQYSpuWpfQ7l3zKG7yi7dUz5S9SIE8WGEz19rPyBbxPtSzd08xuMXJB2+XiL/F57tKNGe3
0Jac6sVgZ5fGNaxiVexKh/mcY6BHKk4lyd0JX8dEblDu9ElcuEwexf3MlbZgBh81p0SWEMPe1QEN
6qvQ5s6FxDDj55o5fm8MwhK0Jo7L1S+xzUpuo34masLbTuhNVLALYco+WWDKvV4Eh/bAOif5zo9R
ws+wliPTd/1163rbFiowdhgL+ftSJzQc4hjHVdqc0CMyIwJwADturqR5XDfJPid5o98oTvApOzS0
kU+rjj9BPU/1BogkEEce+VM8EZ9czMMKEAmE3HxAtTKsX9kih3JabzILAesU6dE6wdJ3iCSNLVJZ
VurinYhHrOk5NxhIAm6BbI/Ey5HXGdEeEUTNBRtU0QUzBmqLdzO/QvzzHIDVslvo4E/jXUWej3b0
dwVUyil9A+cBgFV5KR2kZXASKePFJWwDoMYptEsaSZMYmPHgkXpXOkt7Ajr36BX2OockPY97lU/c
o56H2BzzhPdr/c6OtuKRVuzDxEHV9vpWv4u2yS620625UFazB2nVk9ZhnpgsopQW3YmAOuAOYWFz
J+JpudGnQDg2S2yrpoyaji06yCO3dwKnWzcItpGYu2zJp/tXmC6vY+7EdUL6SGxNoRRTAkm5BFXl
FJsRfFe94uaBrlni6Y9JbiPqFhg0w3Oe3vAQrZh8uiK8TPlI4PlqeGxcwjEJxeNp36Wr4pKiYtZB
GGJsslBwniHLAO6EovSEHOJeXSlLyc0f1AN5yjuRc9aSOCItSRfB28KexkLjDf95me0qVyKXRXKI
1V0AtuMQahYSNkx7opQWwmZK7jFZR4hO2WtLbhAcJulmovFGR7aLW/J1brzmf89W/3q3EaElSjRB
oSR9q4A6sCueV4rdRb7zdqxVdtDNRf5YPfn7aSM7vklWt0Qpa3+2+EGMlfCs7ry7kdMlzaO95mRu
Sj/JPE5MlPrWAO5vfarJCOG/o/vW0cmyWZEpnVEddRbYbi2hM4ELWbHvkOpT468M8a3GSjVo4Y3d
0G/Fy7/Oy7daTArauCx1KCHgCpaYbKxxk166N8MOL4r9CS/OEp4/p4ykV4U9u7GHX+qwhGFECGD4
1mglW9xpiP9uqPd+6AT9cUq+40sMrS/q5po3Z5PUF2SZRb8pdbu5L09g/GFrjedCWpg42MRoXuaE
mltXdZ5L9uy6Uw3bk+yw2sXyJ4oGgbEv6czjZGy/MTTTkVVTq/3jBH7vTsaJedWENm3ORrXNhxcj
WuJxUuG2S3PZm7fQjPfDsC4EJ7wkjjMDCH7AA4b9K9i9VN5cDRcmeZ4sBILtp/vkYHpzR2TbLlkO
2CuZLLFXp3wdV7s4c4WLSMWhEpJd1DZAAf9qNzQvjvyDUP6BOivrDjN5hL+toBe5jx3Ns8gZ15V9
vS4fot2VMsFfyTigH9PCvpIp3bUHzC/epxlTybQWcluMhIqLUTHGhpVzfOj+rPpliOczsocQ5mLp
WBkg2Xza75BVrE6wr4GtA167iPewt8Ao0JKD3LOb3O+OrC+bVTxaPDnkeC4kOvdHqjoJoteuTbGP
im824OoSWNxFOkmGJX9Ir7i8sVx4/DuEmW0iBYDobMU8pumt9GGw0sgqPrVLi9uon/NWIGQ6YzUc
NnBEWdLwpfSLnuwkRq+dvVsNv7JilWI8yecKra9p2ff2LRVD73J+BFTRUCKGteHZJR6Vftd0ByF0
sIgqguU/RPd9ZqNb0DAkWlXvCOp+BEVWvyrKPAeBXV96E7/7FCCLZrn9Pxyd55KqaBeFr4gqBQX8
SxYMGDD9oVpPN0mCIkGufh6m6qupr+b09FF4w95rryDrVkLKqIW6m4lVc3pb9YBLgLyMXNSqPo4d
92TQ5F9r8QDBPFoKJvE3UFuL4eVkvSZHoR4Iy7Diwoqv0iNGkxTMzeitt7DpTCxWPMmKNiQaJ16C
hzCOoG+r/UeOZ76pZP5eXsSLChWaO5xpR3gb6gm7sOmROOQkM5NMG84zf3ARxZkJte4ryChjnwfV
p2Qw1JXklG6Yat3vK+DX1METv6BCa5FCHvKdtGESzP8XPuSgawtiFmbLnlzcWmdqlFaalVEBylqL
pkjSsW5TtPRpheA7l2RT7vGCtaI9gsAJmfQvSDlaSmgXM9qvFl9ToOXelELrhXIT1dlF3X0uxaXx
eD7dHcFMONHEu3yuAsxZcT89g13+qSSR1WuMZxWNGk7123u+W+BS+0b9h1n1X+gW28Vmui/ufM3b
NxB7rV5XXvpT/MDd3Ewu83V8/tyTILxmM+3FMgs+2/5ogaSnRxb/Gzbzpb2oFEnCnqbFwrX1uewb
1HYzhEXFurKbJagnz8V4keQ8d6e7BL3sYXIpNtWGo8Djk8sKP88pJR2fK0TuJTT8+m+xet3zQ3f4
Hmfe9wyerhxTO9q+1/Xh5edHaKXqJcVQFGk0wYb3BFLTLXXrbbGfskWX38sThPWbau/7cEfHwv94
TYRe8O7oqStncXufMuy8Km3AlRddKhc9mp31vNeKATdCvZK1RtQIS8L/IFxo1Q/bs+VvfUwuuYi9
9oA8gn/911IDQI2FMV9s+k1y6byUBOnWGtWxvTa7o1fqM3t2fq4/N6S6UaPlh+hS3IYg3XEKrrJT
8leeIi4OHgVGoBvh9N2Kl9yvfnmT0hX1E7+CLU6mcqRq4kRjrrB6P3j80gLiuzEepI+Cs2P5Ool7
BUXfKjkJq/reoammmboi+3ar7WfVPia33scrY5m6zR19NcEL6v6JTloynqvJ/hlMl505ZgG8UOE8
Nfw0878Cce2fehsuBT+R7j6Y8ap/37/XRjypv1Co2QT9/XsFH71PvWgJaG8mruJNroXX7xZ7Uqbe
dww8JIDDTst+SSMI5GviKEdpfOVTf8Lel+4Z/umvQ0blxGeKA9ILzWq7ftNztevXNj+EG9hxKD1p
iq+I0+/xrljL60TQix3i4OoW7z74OuJgiNAKZKLUmzMbv7kv5qNedOCcZYpxz4nxRpR7EBZa/mUF
t0vrvXo2xuRcmh+WMhp76RLta7a8wZ+Ep5vocgp3pnpaw34yOhLQQhMrEl8MJsjk8KbTcJJFUdV6
w3KxqgJUw3p/YJmRvqh1Hinw5p1vFzAqWhNHItDBJ1Z9KAJi8QICkH8we3RETmR9/TyquwnZm9th
OSpkuQtlV9L+UGLuIwVTGpWEhukDvEfS+hXqeZ0jA4kwQMMeZ1v7WWnr7udCtmapQfEQfxI+Vhn0
2h1vpcp4kh6HASLS9RF/eCIUpnRZgz8s2VreB2L3FHwVPQcOC6fCx5Lr0kyXs6Du9X5pZdg/I3ne
iT/ox97O7FCiaVlbiuDGeNBDz+PARurC0zCle7Sr16FP4AQiG2t2JLMWBlfnm4g6dSnTJk4poRYr
sJKf7qof5m0omrW5lR7gUc1O5dzI/6efP73eldZqo31O9VHYBRyjJ7/BWLdFKvvSJ6e5J+A66TVM
EU0ZWpZTLoNvgwjQaN3o3/md6tnx2FmFjHWlpqx7j3uUubeHBv40LEtdUSwlR/vFP2bHD+YCDia/
Tvkbee0ZnzSrM601fgNeEm3v64l++pu2K44LQg1tE00q3Y7PCU2gCUkuy+/UZMHRFixRwmInuJWw
91KOOLksh8PXZf3q6RFsBxEtDzA07tZXX+BxojC/n2jTVXjlhX9WbJcYl7lkA8rVIL6+0wQ0m/FW
IHNX1hUnTLEk0abE8Wl8pjo01I2K0PwZtKqZH6aZEbaa2aCt+zpRRzOFG4QrOzLmaZ0m31kFEWEI
sS3bX9koMCWG25IG4k04SJ2Gz4HRuQuD6kFeI6WGfeOJ3PBWWRonvgfTT4v7DXGSZKgFn4tQu/SK
yj54H1AuBdFt2JT6nYdM0eDO9Pew4SYvfNzta11lW967S+hIBEvIgRhD2iX1I8FzdxXtCoiF98JR
mCC1Z7p+zry1fBwU5O3js2/gwhzZ//ikIZXzxA0X5zHZJDxQygj1NOAzPVBA+MI6uaoonfXqHG79
3pH1z6r4F+7QztZmfMV4QyL4pNpGu8WgCTn+4YjOtWgZ0SLeu6+dv7T9QvuepO0JG5xTeQcNykFw
IO9rz8P6pmLAsE1+yZHotS3LyX0aI05gLCdoXiP0rpgEpkz+/MwLjce4SIqNjwZ8M7tye6KJ5wFP
TmwiavSIGkO9FNojhXpl8C3bh7BVLMOSEhhxqENA6STSHrE5r1oro75E51XRLYr/JHeCEQDOUyaJ
oSHBRdy72NOzLYyluJtai22MLEMyyAQGKXXEPWFJuRYv1+FbS/7IPjH7O7K0A6knZCNxtt0HTxg4
qXPEqvvt+5BtoKvsJiAZBpDQXdnUjAKJ2U41lReON4iuwB7Gj8tKN35rPupSe8E1/JlP7YPJR0s1
tO+fvb652lc211/IYUyHK8xpHBV9huR1Ob3NYU+fSMxwwm0wgLQsvHJPmQGDhdGO+MhW6GT1aSCf
S4POedjVRrrnF3cYBtQc1lm05ZPjI3gGjv1qApYdLCgJKMU4lSfWsP1HHO5jtqNyMksvlXQW3I1g
ilLbppa4zLodgS1udIt+p2/CQzgeMCv44dZUlBWhtbwkWNwYmF++4H+p3+eWhWITTmW7EqjK/ggB
NthkhX4aRluIxqxCLdtw1toDiaf7xuWK7o03tVKCRq9fzR1k8yRBaq87LQgZSZuXhdNJhSoZIMxG
CDtRgM40R74UQe10LiGD+Fl8thysIQknCtiZYYG06v86h8Ep9rAIh0SWFabVy2KqGRYGM0/9c5le
FBwYMAPVWrzzyGjxKT5v6bF2hWNVbY/vMeEmNrofBexvMRbDyH5QKfPVROhHegMCSqU62kh4tTdx
SwUhKHoCysj1BBCS+vGLUzBfnbJpfmL4IP0VTCgw3G+MQ7X7Qef7wi5mDAo3RZhNKiJx+OYZJ2Zy
KA0QGPIdABU2UasXfzLmlNYMWHbiiIYJ9egD5X7ZZ6ZwlfTm8sFbsdU642N/z5VGeWxwshdBbpn8
yvxQf7Tqt+F2C+pzp6f+WLlspge6gASInryRFUYENI8Wt2mk6/LTEjVAO8NUtYcCvwCAiZE2Xdtt
cc0sbNl21Kl8zpgDHhKYc+pOKT6K8ZWuQVt/zXg15mKlR1lnz75R6p/G97yl+9w13sil15C1C37+
ITFQ+2DypymrRAZU/hjCVrjwO+DhHGl6MmfdL2wItu8rZL5t99MQ0HIEqsOW4pDlGrT0DY0RR0Cz
41CNiUi6db9zC6vEVllNl5ivYIlBeASs/jU0zpn5uZwqWyWLXv8HnN5wds4vPU4SlU8/Ef8bVaWh
3S5nyBt+FMVRFlqMnfNWsIYZ7JCOIB2z8L+49h8ph6KJjkkJilN7Tph0fePIKn+pJk5cJQhhwimZ
OJtFAGrlTs7MwbJ/oTdg/5LpOV5HcyNIBAMstRzAwXo8ibAvMP99LN4UuxDQembOgu3ceJPX4JpN
yzwJqK3aPW8NnGS0swhkE52GEfX/Og3NDw8b9WrwiFSzLHWW/2BUqvV69Lo9B5edg3qky0hHYKXP
6V3R/hs6AZ0ia/aFwQR/DuJGLHDFzZyz8d6gi9jMbUEzvQrzBViex0KvtwIhwDANNc6cQPxoxdOW
yW8FZTbx+x12OfQfVZdxuqZzhl4EZWBm16fmtr41t+d2IExdxGvelJdIPkQksj6kB07RmRYFrZv+
CG545tdCBnbfp47LeDs/jxlGrRl7nSGvBv0RHSVdciuuwwDDBFJZtIG8pzEX6R1RDhEzNzr7rPGr
OS0APfm2KsYtA16oOLMU++4cu6axsN/3Vn/xXDWduCEVPGiNdU7JiXpY+B9dr2Ar69K5relxSSbi
wPz39ZWd8KcyBJCX9pd9kgv6WE/v9PAxwVIYB4X2F/sbeqR1lRoRRgCzsd0h7ErLf18sELuWQF5b
s7IxLcL/56Nr+peYpS1mCIsAU/r0pfPl/zgynvvJSvbMDfEmgf4lCqhnxqfRhsf6eJ1p7+P8gpsP
pSlgicQh2XCZP1cvSim4VdvtWB1RmNYcex+LOCMgsEN7x1fPmW+SXbylLMNR0BEk53OH8wgZKTGy
x+sQHeQ90Xxc12yWAA+SHuNsLIrgdIWq2d4H+3MiQ/q8oFbTbfHCRd6a9aE8iJqGy4uPgBz21/IJ
jr4kt6flH7ytF5UX3tjMKDa9bfr1iqPmuVFOiYEXHwYe6n1cX2VlUPr+/P3/wOznXVXM6Yaio/Je
jPNw6tKokX/bE5aG4ODd+UNwGvjyKNs+YmOoz7GAP+Pgh+FSwBbczXQOhuyvIVUY20VCFKk73+7P
Bz8YQCzVYeCh+fHho73Iw2p+SThjnaXOdJ/CyBPYbVg5LfwRuJ1rc2esjxsOaAEH6cLtzppDTMA9
0bndVc390IKapp2vVA7nWNM3r0ORGQV1J2+NjsqLzR/EByTEQwyz+vNk29CUBvomu0xwxXReouma
+hTbkXaH2hxJHapJrM9xYiUEGZ9zynBgM4ob+AzacHrCi2Lu7hYB7cqZ6B3k9IFGrvmjHs3tQwsi
GUeQnh+Tx6fXIt302T8MQ6iNAtKsl8IVs5QVhZMCDQ0107o5yh5+NgIzmXGLBwh+LX7TaFGjUSJj
wxAVeni2uYHqQyJpaVByGzNf0UKOo61ouPwX6nrR6y8fMIorZzODgfOjh4fpJlxWXqW5C/9p6pRE
P2OqBCNqDfsm0aJveOP+JZnK6b0umNaQ1NVtS/i32NyUo5tJYQ/+5J5d4h24mnQUd97CAApZQFRk
CHcTNJYD+Q4sUgre9cw9AQ7UZrvEywaHKBxO4t/RpYoizue2N95OOW6b9rG1APLu/1c3ACt6Ydd/
X3vylyhgStZ2+GjrW8bsavaPStsASJ3Y0My0CW5lHD3T7cLw0qOCedulO9W3Ufr7Wlsy5QrA9xdS
Uvb/4DC21kCU4S0MFhLhewzCt3NaYMtiQcm/yW7RUmUwGwHTzJieQuGJdS60RKuf2DAxRbxneqzS
sBoYruGzY9VaDBxHhfr0uGa/XPOmMhjKOfKgyVvUQKk+IOc7gH2d0WzhO3Ya7/fy7wmdzutLC+bN
ZmZa+WayrnG5enFIYLQw1yf2sEpcRhn+K/hQ4eAo/T/waCWbNxv0mmIH/SINIdmFS/48Ix8PXGuf
3BSL3kzANwciFu3Dnf9g7gGr07ysPyuF4WUcTB9wfsFq6BEp/O1T/cOxReU7gpDPYLIhkoisvTt9
XrfOe/xQuSEIMGQJYPCvWeVpNAfLs80Es5Wx8+Pxa4r3IQdCx4YOqgDN2y3dCb09AsSW8i9eAjgr
+JsFxGbgsxdra96C5PMk8FUCwGiPY3vs0qooDyi/GB8fVOtLO661FlgKC0YawxtP2/znhFQFMNOC
JSyNIErEUfIxFIv7F5k4N7pF3XLCtyCEtbfDuggyJicx9nmi3QNuM3SH7btkaKpZy7FnA9EW3svU
/wLa6iGnop78k0jmu2RbqLXwHvCNmdCejndvuSwfvyQNE1tIJImwpCM1gs5QeXgJxRrZWFtYD/9I
9rPEhiFMfBjshQ2CRjLdUli//Ob8vc+vPAIK811xTDk/Z1Z+hAAx0liZbpZevKehBTHQx1tBZEhT
/Kobvio35wFp89v67GMX4vzUb8zJXkqNZKo399TkiCwt7tT1h5fQgJMQkDrlQx7AZVXAXOqyv8RL
Dd7T86B4sTUmjLR+tG/Q+wNU3L61Hj0ADnQUW/qVTmXJsj8VegC4uNBnKT++AG2gk03o2ZLb01sQ
iesWpzfGbsjg7mScbab/MArA9xuzanWFYVi/TjcCVXW3TChajmW95E+Q35u14jzmGzy0cy5E/tLw
/1ZGvI8+H90hmuntZjzoDrnHCcIDG8+oOSp+v/ijWkl+J1fCc/akW7k5hpOwC+wp3lsfDpbNOd5W
CcoYrSLziOaV84VBzGXAexx4VXuQvUOXUJ6pj712/fz11D3VVm81p9r+UgNBQCGSSts/j6+9+Duc
7+ESLJYDOoYaSwgtbAV6QkpGdgMqar18aZi1TzdoP03lL3aJVeOqMcXDmNjJYn+haqZ1Vn2Y5F+4
7cPodCJegsjCCJj1xar0e121SDTjq6xkMDbJoN5RnGy0yYt2GezliGZycCYHzgLG6dC+VrC6zriF
ClcekLAjRghfN+wClgoXL2AHP7ZG5rFuNurfaz8avsw32bphJXGoOTzmY4Qh0qVbvneL3Ui1CMd+
g7kCjSBOjK0NWLlL3cW14xYVuYIArEzcVKFqACtRzEEB9lLaG85eVoXN5sFEsrlXwCjOrNZlj+Qa
KzfrkWYLK+PxvSISAUygUPla3VGgIBF20A2YP+J3pc0O7xP1IsclNQsZMDgvcnlBy527vQ1uzpx9
1PDTwbbGWJ7gMefyQFtTHGvzNJijczaaKbZk899qfCGjXbFGDIikzbB+BG8Gpl5PLMzXarayYrYO
FZ5J6fKIruV17vKXB/G+OY7tofbo7w9MA2t/Ybf7fKmySQN0Nl8vwAis4SIWXE4APhgVeJbrHayR
Gbx9iHb8C7rvR3LgQZ7IqzPZQhXxPFYaqLaI+c4IJt+hXVLJz2jEqmXDs1NHl3tMPpHMMF0rVbgg
iq37Fktvs9jjC6Fd3ezwpuRlnGUkouFzqXGw+yrgjMBrDnFGhKRgh9DTm/Pr0N1zf7oHiAfRoHYw
piuakVW6YUijeAWL5Tz+Ipx3dA4OKKkMIbXHeNz5OJ5RuAkrF7xng9haMSMOfCzdMOIEsuZgPqv3
15JUicNshQ07eSTuSI/yVLC7Vei/Pa7rMRE13bPU2s2j+mG+QfsEVncBYfQ+hO5oX7Dh+zMYcW7a
/9RMZstiPVJWmHyMXnrBd9z4UFMXsBu+HpM9km45XccwWFKwiXnFyZL/S8nK5mcwEtznFwRfyXnu
J5ZskXLmhg71EAVqwDSe+FRE06Zg58bnVNgAoaX59dqNsCxHSDS2Fa6v4fw+ksVGkUAI1SayMBLC
H/31NIRCj3HjMHiRcHqhr8yNEIPfeOyhGde1MxAYg7ZDnNwXojfcCno54KLoMNYoHBy/VCn1Ofp4
TD6u3e75qxwn7d+pWkX7k+BXaLT0hV2H+AeOUVeefOf2wqzsB4vShCIGp2mjucuBRIwSvom8hflB
4J2SBis6THvoFRRNAvyItogrFKp4vHS5z41XZbyuWM7x69LV64c+LPgf3KBJeS6/3JSMdvCMXPMs
YUoxYyh+wKnAUlXnWy9V3tGFxVxqNDDRXXkAxkOcpwSjlHB6YwJ/JvlrGFsdn3aPqxr0uxPfmDoe
vhFzjs+vCAPrF6fLFUNdXC/5kNmhOytHHCafu+8OCNp/7saDEBt0xtxjQ96bQfY2gVI1ljujaXbp
7uv1EeoyS8zXvHMaYkak1eqDd8EMJ15CcDjSKRy8EzK+8RIGgzaexwpsh6RgaFLYlNbYAmTXCOvR
cyvoEY1MaMVgboP2Hc94rtacHs9S3XJHicG02xm8uROpBsPM0fQSwRoobOTOZL3b96s3fIkZ9WHC
5OT8oQLKftRbbpb2IhjdaN7/uHYVeENv43XK34+2Nu+UyUQEEL7R6g1gLauts1+54TWcuqI7v7wQ
VgxQE6NNuqpDRvp6c8t/a31geDZirR/qDqJGflmEkI902AUMNk+LJXsrAw/rdYaRJshHanSUHVpH
LttVJjDuvCU6PhC5FLBRxUN497QEXAALDN7dFOkiAonFKpsbE8qtM4OynG6W70O0gcYtBEhE1knr
VKFhz7b5miQRUDisoXBqxj7RAVIFuKSMMk4yEb0w7P49+Rn8hwer8tstD5OBif7azakvSl0EGrtU
QAn/kzyNmLJM/IsvZQyTaHonP5t+cUQCGbCfcUncSmh7UKNoZJ/gnb95BT220qwDozyh5pRHWzGO
FvuEWIvSea7tcFmssGavbXDzYcnaFSyqzxoPaz5J7yjnUn80j5g39zt+8AUp7xAud5O/0nlSsL5O
r93gIBtJ2e3MEFpOlGTz9McBmgJOOgtyKJ29AVGNkcb3pyBsWXZnZnrgxe2/PDsm7c5C0MGhJl+3
OLxiQFB9YYFvknv2v6uaPOhMHMS/Gea0kfnUsa++N+7MbfTXyMblBULopI+2lFV3PzUnqJRbHvQI
s1uKiGBner4z7dMBh+znb7VrnLkR7dN/LxLP9AxsfEbKg+RFkW7TpG3iLbaFZnWZvPWMt2mAimHG
2e2onpvTe4ETIog8owYaMSo99Nc80eIx1+4RbVzCM+r9RgFEfbpwxP6w3XROqX8vsfWlZFWOkEKk
nsIwhnM048qn3Lpw9303gP5z3Ju3/NzIEUYoixuys3CEw3t5f29f6+8/AmcnM8oVZprH5o5RK59o
EoQ+rRWK9B0vLmEdMVG1Ft7gSesksMsliW8pX0JPbI53zHrBQVtXGYlzI0tnaok7JmCMeKhTkCxB
qq1/2ciRFjIk35LGiFv93KpWYYAnCloaQVPui4fIYchOLC4jB45J/r7YVQYALWtsYHXX22bZHATq
xo/x783n7MxpTlvZUZf6sR2rJn1ZD3+Ss7xxm1N2A9S3kYqDVLYPZq0WDEbV/KzwBU82uZcNBiA4
HRDiFW4lpI5FZG/7M3WlrJ2wx2HsDT33mGCxBrIKxsO7aUywYY7MjgotzsejhBVUM/jo1jSPy9aL
/52YKrTMsS+D//3j8ryWDHNEfUpNQ+69x6RTj/atNbmBjZd/U+bAEd9pevlXMKbxx9FamlIjP/9x
NK0/BHbVFrc5E9nOVh6ICNzpUSK/57kM3WTDRUFonDv5q7FJ1ude0vO7IAgdv84pgf8ONUE1Fts5
WNs6vlUuLUBHlRPQ4OLjLjlvIAXrswnPLS9unIeRiv4eC/2RrZgYUH8gSqxFgBwuYo80Kqo+bQpC
bZ36a6wsRSiozIvba3X5NyOJfvcCHdwTYvLvI/G2Lbn2GBsL3mTO41MDmUZyl1Jddzt4BeCqbz35
ISJ9N84tCg4zoBRm0PLuFBnvx2DhvW6hIhcEW7l+E2vWWlxCKZgTmjqMyw98oMFvKp10FJRGjvJg
eiFhQ6/nm9mp3mVOiRrRS4hlHTNXpInWbPA0JHvAK29T6BYeIw0cXE7jfZsBftzq3/iaRTqG1RKe
vXgJl9YguzKgNxRzirxehx7zYteCN5UGcdNs1tF0gody++D5Wxr5nGknsxq3EE2RivgNWRramtqu
J5EzHfbi1BNe9gLAiaIEB176y5cmvoLUKvLde+YI2TFNrZyuzG1IlLUlgEoien/lLyN0KFMHuXO6
gHJrca6Dwpgq7p2ExQWtP61GhOtKjVSu1oTzBFvvGYYdbo+7crgL38Dq9rvxvv168r3GvZUPx2Tm
Darb1xBjX09TBsdR1u2WxfeGEOg0CfaXPUO2/FTAuuKW+Wzr9HdaGZNAwHxgYSqp9aVkZov2y1kE
AaCH8/80b/UNryXO3Gnz5hM4IqNsoO7afoZWQ5lDxc+MiHt1vBHHo4eN/KHyxG971TJ1gTSiAiba
uMio/gIg5YPrkDP1mP3ShWBMyy/4YaY/0SEzzCdGHvgg4Xw/WZ/fmTdNQU3NhWik/yCkaip192fL
BwaH3imQ3FvrFUgeXSSj8cx9BeqyP2fe/CKtJuvoJkCuf9nTY5gbC6s4JDyUM/UolJF7zt3faJk7
gEasmLXhlV3fKrK9Qrc74ZUJMDP+hYzqSze1uuvnHnb6sXcemHjSn2VM6DrErHh0cx7cO/jz5TKG
5gMbDiII6WSJVe6iCsLGG05Hs+N8xvKOS/cu8OE4RRhjvv3uBtLS8JSfxDP8NvbA8JqlnW/uhKRt
Gmr5A2dWXY4cw9Bt1iFEft5iePocS0YqvT46ELrJfroaX+nTyHY1bK5bR+lpPK9zBwJZP+EE+jD8
jOz0UFj4ZvjNbU5g8wDZm7KlhvUBB496QN7Cklurpzke4B55aVQnCIwGAmj5K3PIOFCL9IqHwmE3
gj43iG3SSlFHn+3jFEZQScM8vmM7M3kjyr3jZbHF7OcWUiQn4Xf9ZRV7w3ObwBRgID4X9Gz3HAxf
2HOkw67lGlq+4XCFV4Wzj49FkUDFAw0FF//sxhMfKyp+yeg88fzoH1WbehBd2bqyPztWJ/EIfATO
/d1q8R8OIeoROw2/mGjhkv+SN+KqK0yzoaVsGEirAhfqduqMxQ1WasHiLEvWMTa+2z2zcW73yumZ
Kcr28x+9HM+3Q1oAFAOFUfYrAT4MR87oG0UpyFIGk9xWDLxBLGW3hCYg+slu7rAaGju9kBgAxLyf
P6guwWgYaNPHrnqvssSfp39vzwS8MtB/3VjH9muH6rIGfBKNBuJn+Uc6+jL6OiyxzBM4vW5iIJrH
yAUv3VQIkdO33YhWUups+Xt2e2HznpnfzMi8bFdZ9RqVEgCcMMYrcMhVzPg/h/TB2uGMWdc3Kqvf
JJjvhzN1Kqs5o9bi4BruxeFWU0LxjJsblFifZ5rbmcuqz4mHccqHgAAEJN2Kte9xNbmsuqdeARFG
hrSeHTMGYHZHCtEyPU3d10PQ0y2HJdCncn+2G2p+Foh87DVc9eekOntvhgQQ3cVLUekKBdilIYhA
YTjOR/rHvLDGtlyG9mdOzmkw28+PL3oJWz23N/R5+DMxOBZdkgsgCe8ww+2M+Zez79ZNtaawJLTH
cWW2H79CzG+0/UrZ5JELDPMe50WPLiVRE1aKGDmY0zSdnkHiIcUVRwfgPc4I2VdTeq7Y4exicZIR
wRo5z3QuKx/A3mTrQ/sMZ4fCQFzTOeLsQJfwFQFbzF5yONMKD2YhWnqAn54L84j64TC5hy+GQDEg
pSWmtgDXTPA42TgaY/DgEHHiLlRX3WhU4mRPX5oQmKaPZDbM1lU9/J25UmdljAHnNKinlIUKbZd0
MenC0dfpkFyqFZumXKnOJ3huwtDJKGrA8//a70jomB0mgpZ1ywhc+KNPGCX/SvVIIqEXZutxuYFF
EAiF8yFuoBBotiDNC4uvAyaYcQhZKeP+43PbEtoKeU66cEIT0QJvaATbAS4zPVVc9VDyGlZiagin
eJPoIBx9yHNMWHLA2SfQByqw6l/kltxVnIQzN/fKn1j/EiDDSqk428PDNwRGSPTXb6jYuC8mLfCt
E8I+RVPUneSRz/5HZMNAEQwMppoSdTNzahXrCaPnx8iHAESENzu3qIa/mzLooHPE8MPkJ8w4aVV3
6249bixQ6ITGkvN4xncw062iTy7P14HJAKT6p9t9TYxZnMpJH28KncgpEz9chj7EWyjQXJ8SsJae
smjd5q7uOKqf2zixyARdoW2jxosG+5vsyn25LxpyKwQGQkuVEjG3uEy7X0jE8sf4zVJDkl06mE+2
ncqnaX1WEMU8V0OrVcA5CAdhsc/M2gW3HQDyYec9t/sKWI5LqcbXduQnTY/xgcsg2ccgN1aq2CMl
ltsV8yMBbSsJxMQYNK2pvjOrl55c6iSNtwtzijXCd47HGMs2g3kyBkIp6MLfce4kCUAIX0CkXxZq
GjM1s0QxcWI2LvaDrI9kmWXEBsRPdLzcmRlFwLuME/ODR6uuSuyt7xy1NtZ7JA6ydtqGB9ubMcvg
zWR11t6mi249Eyj0Qvp5GTBWefEtpqQkze4CVWIpmyHpOYLg9wqtImCikDXWIoR6Exe6yF8FFJ4C
vFIJv3E4rYn8BfyfDDXIZfI8yFnhS3W+OmPVkkhTqy6h84LdfieSUQIl959l3NG5gShGPdm/Mb3K
dGYtMolZVz0sRx/z7xw07xs1a8xmXth6tUlnSw0hitFuwsEz1KI3AfIecFeV59dhRsTny81TbxZP
HKnkCm76YR0PxfGjZqT1wIiYjrScGayJ0xMu0/y970MYpIQOzQseCls+hkajuLl4WwgzXZQuHV6S
OZS7JKeDE4JQqP3i5cr1Yp+WxVYu5hZmTk7EPn496bVmIxFd0kZju76DkRg1yymOTBkN7RTeHOVY
F3PBAdDwpAs5GN941DJWCBNUBH+RGFmiItCPiJgRbSdDYaRQnOOMHJs4stn8hMshjmfdzpyu2Ged
cH0PlVe2eWS2xG2kbWaks/UrZFLwfeeBnPPVBL/gG4TgRIyTcmN0ShN6eiFe+mLYN0LjCh2xdsEY
yNG3zG7K3ehOW8mUEighX2792b7mZeYkPZBARbU+VeFlxnyFpyOLfsROaIX4X9zCkX13mMlx0Sc8
yPfgPMVqNwzqMSYuE+h2/NeF8jY+i3Pas/O7nyTHAl41sli01LT0p7lsvhNCxcqn1c4mm48K2jB7
VPQooYQAQN2JJQzZD/Q/Apnyr4GJkDsoo4Bt9i8XYCi+PT+voeqLdgS0hJGQRnBY+ZXMasHAvq2D
CKCx7rL1WHd/BDRyraLnFFshP77A11TrOcTkUxGl5kuYGyn6ePnVugLes9lHOrTFG+HSND8K35er
1ouVIIMqPkNtAtrk9+M7gM4iAWHPs92L06CezMyGKXf92Y17pnois1JhZbeKs+ioRKcZvDyZOYj6
KXS1XM8/wXxS2q10LHYfsVyKSaTHzMXmb8TP3x99/mbElB/k/jBkiACYFMIMEr/LeTzowm6aLex8
jqO8SLVcCNtYKX8xwbBmWGLlAhxKYYZnWK+1KHKaaIDPFp4XTwYKr+9FEm1lCI3pC4gzwmBEaf18
tlRGqjwLvGRkWnJJfNhIi/B1kKNmx8Lb9DUExCdp9tHLTT7cM4pfvj9mBXoIZyQn7yKcgLNJHoqA
/E0dIqSmwoaYzPRPdOyr2hfkDn5cNwm1IeN2GB6LEqKygmHnlHwhJ0MJiCwHSlhtDovVF1p1hZMF
HtATTrtFAQY9jX5GtzYyGTaLKc7XFK6dLg+hk8gTbwZpKx8Sl8zI/wg7syXFkS2LfpHMNA+vaBYg
MRPwggUxCDQghEBIfH0v5Utlx03LfOiyutWZEQwu9+Pn7L12qXZuJVAPKGt9kCvL+F45dw32FU7b
C2JFDb1WoTpaXbw9z51307N3k671Lfu+mXqc1kGrkz4jfMmYiGhKBojox9/judNsmdeqTteGTnVU
wu/nyXuOHJFcseN88Hpin71BzHKMT3Ohx0+eMgbCcDfuzl3CbDkebvPCRLoTG7ZhVGqtSEk49AN1
2HtWzpgIrc8nprKRARLDNnvC4tvWfWVxLa+tNmy29RkvzpSOTC7YujCWUBzMkcYzoBhF3/qxkV2Q
uCLWcMaVxTNE2g+frzrQ0PAKQn9bz4RaxPhS48vhApVGykyTvEEXQefHHlvKaPPJAOwKIeEom57V
+acvLAf5aA7l94mhm/9blZbzZKT9Jc8taVSAQkf/8CXgUxVmfAUT7h3SXJvv1sZuyJQiPQ1R/KLj
Q1nhnXC/D+cVHwZMFn6+o8zyYtpIrrmojsiygfkQOXUJN+LVNVVSPTxevIyIE3PQGHXHFYIUBkHw
831QMdZzU4fh/G3epr/GnNOr6TL4YKbJKJPW6/pBBB+bJGOTpfB6Gz4FH3Fmex3hJP++zB4bziOE
M8qm2l1p/xQpbUwy5Ox0GPenBCOhoc2czeCWPq15ER0MlOEVkf32xCXCR1WN+7mG+653D9/qpnzH
AqqvMccyEeq3SA1dc0pDxoSfRsPx+z1KWf7uIzk7kYSwyNz5OIx6RybWYuRvGQHmMxw2HSYgvrti
/eSToQ2JwIlWqcmOSJPAZjLCnFoc3aY3Xu6FNpCLGCZ35O1aYtZAL59y2zOPzGNRFo3V7SViOKQG
3VqhFOcuSnhMLFzJNbVN5u8uB/3o/hVVtAWGjLoOLwiurbdiUc86nzaM6dIoXelYfqKc5DVITmhI
GPWh6dr4d7cKKTnG+rhFz0Yqo+kyWYEXmVorPiMlNFHf4F0XQgur8SM44zm4f5VUKPTfRjq4kNGF
Mdc5GMSxor2yxjIQVtnmasCu2a0sj1tBPQd3yTzDiFf0qugJ4aoiLWrKHVNcayiLHf5s9qFxWXsN
t1HuCuvHmpYv18NxyjxMRNGFXXDfqR7O9ikALb5jFRmR82q9YRXPmR2ilU9H40dwwi2BYrUt6HH2
FC61ffDZuQKwgwDQhBZ6FZe+YQYOEIx4qbEcsPxWdHCvexEPqzkhTTCjB+1G+LCC9RlGl0utsCRx
ilW2PCcPVFAbgzRGXAwYTyg5OYnxT7RJvSD4JG5nWjD0JdCgDHYNI+CdEZc2dE749dxflYlMWwzC
wnlUrGR3mi9Iz7QPi8y+DZMBr02mSLbpcI8uEeNM7xAr19FcRIxHeTR6zRl8tMARR73TrdcyoXH2
rkSAoBNE6XdxNywsp2GxJbDmREd+q3ao+MrP6DqtGFHQQAfuhTDYFabFO3ISp2dw/2278VwefSNH
luwF/5+FxgCV2f2TzCuXcS1X/CinK93N0mWGfnHHD78QW2SOb343fX1962PERueR9ZW5SDUUkJkM
0H/N/gkcSHI+OHZxcWGu7xhSvaddvnNIyXMhpE/kYOPz13RtH9smGJ8fkEDUhRWeaXRaDrSRyTAF
wJy1aT8qrkTEdR2mSM5NcuMbegIVBpS5jpT6FFSU+xsjingM35Xvmv80vkQX3OPWirQNNDHYV3ZF
G3KOo/FOv/Up4wFtRMIdv0KPjoiEXg5IuMTj4D5j1LWF5OC/wnLOgYwXhQkHk5fRlIn8k4CpJY54
xMA8sAs63m+3iTGCY4Dq78Son9NPVjjvyxUy3G8K68enNG2SKsmioUHt6wsV0pu+toJq+82RoS4Q
GC2kFPOtubB2BjsDM2Fm9EeIxQKS3I/yW1jqV4a1V4+IUvHCSHkjnD8MGrmj7Es3OV9CUwmKZm+F
WAefuxPbHn+Sqv+Whn31xtfYzikKa/h+RASyE/ARc49HSi9PD3EmjK5plAnha51uWPS3QZvXEjt6
HqLSlGFzsYvC7dKkHzxc/hnnxxPJ9HWE/48Xe0eogesAR03M+TJL7cdEXD3Hl9DylI/HUUksBlHM
mnJC+QivSRiXg9OhUsyRe2g2gU9oQa6M9jVEq8oGheVemrXEQpdPX9PjVo9la3hJt7ltElzInrUr
7/ahXFMru/QQ9NJW3FRc1MmJkeLB1o+8UcQWBHLKXDDXrTUxuY6Xo6UmvfG+AEPLL8Yuwji/Oui2
8RizOc3RhoAQpDPi8a61LzTduNd8q5i9kIvDOqADI8+scmvf37nu8QcfnBX5VGuS2vJylAPU8V2I
ctPKmbwb7yIDd0LCmk2/wLsoT42Elf5Ee1JgwGRes25IOmJqPnzumUYGVWJMrtMG/i1uH/vCl+cp
qatzEvRcQ3B09QH3+CHI6PsQ65TFDDxDAUjLR5VOtE27f4672cUFRqm9d9/qfVuZyMv486jAWXLE
33JyFDOVLTYN5UFrAFPMFY/Gg5g7ihNJdS7C6JTaNcAj96o5fEO6Ne8xqvCZm23sOk95VD9GleiI
R/4xzGKu3gtz5BKl6Sy9OoMM+oHC93GEIYOVgiC+LxZadZQSlspwcmS+8nnB/vkuhMXbjR/H/vFL
vm7+6lMshVCcq7QfuOUQEMs22CxPDPiWkjy+zW9s0GdsyXTmk1qcKGdalMraxD3PTQ4fUf9dqHRU
CJy8TF+9XzO1W8opupN6cjJmUho9V6o+pUwS7WeCslf2KGd5ke20OjL+pu5CSiSMKzrn1HfK8eKi
sYfIcvoyEI/0fuUM9vKivqEboHXzYCqNBHlzorcN1xl8yH1ce3dtC913kEVpJdDAGXbHfYkA74FA
YWuy23vojK7czbmo2uWVLhvr7PagSqfdQCBwESFkD3NPyPzH7MkVbEKYIv4qDnoOcL5ChPjghXUi
JbWutCuA4uplGKQOTEEas3R00jGEpHbW0CjclwKv6YVAcGtJY2nKt6GgOyM9l/ICUQk1vRmcqDFW
Q12kDlUHWWDYS64syLvDYE3icsjcNmDbKE7gnjRj0tFZe0FYKJm4SMN1dZMZWpgxiSlqefdQvsV+
Ul7vUxSYrcFj1fO8dIfb7iVLm1tvGG52fX8VXsXFYZoWYMYB2dF1GnUUXJlb7EV5rcvvl57dKuGM
YEyG+sA2b2PUGsLpqz6jEEy//g7jUgbO2t8ADj/IIL1Fj0Xu6vsCFYAnfeAbokXGOIN2YmZ66AvO
Ku9mdIotOwc5I8CPemy5lAIywSNpgOg5H0sCuLDs3N5yDBLDo8qjcB/xvP/jtcp/eK2KKFuQ0wzV
kMUfzDho83DPO7FdC0G21Bad1yXn7Yl8aaTxBDNag+Wh8nVgjtUE6RfwTeeFJopxE/F/akC5HKHx
Gku7v78u6U/8kt9f14/P8KxeD2bRpM1MFf3usJaqvXXlyvT47hQkHujNyQMyGZS9GvMfH4k8kPl+
fn2//+of6JQ+17P6mZrt+pWcY3ATQTkVEG1f6a9rC/z9sT7RphI1jeSKMYIEbn7J/V/vXxne4F9e
hfaDH6jfFO1gVO198fKA2Djme021CzADeAnFO5esk3PUI6AE1aYDZIXwBukvNtrGpTPL9HsYsDPa
IAOX9geDl5Zcb90+vDA6Dkzfi/1an5PbB81oJlGqW21KJDSb+8Qad0dj/DreBfu8f/hoRzLsfBdP
xKRCjgAP9YLC+xXA/OQGMSuDYqlN8I8es9XtAPZG5ebCiTBLP7lbxI8XIXkc+G4+qVeZi45vqvm1
13tYLx0sLQ9PfDstzp/ch1Cmo5+kHEvqGcinUKasSVjzbC9XSiw4UAg9d+1eZe41yKo4U4bxfK2F
p4IAluG4QcGgUbf8fSkq/1gP2g+InWYap1w5P9Bc0fI2xtdDguKocmFyKJMDwz7Sio/Ka5Flu56J
Od1A3ksxZ1q5yFfS9CC790UOx8KRpj3ukm7TiJ+nx8eDETB/5vwvMOOfNp/fVq/244HO26fc5d3t
vhB7Um/tTGSPDaQqkLPx6xJY7xbWgGLRK++XecZxbfzj6ZHkP9C1iS6QAaGKmiVpABlZ2b9hKA83
qYKPC0y6AXxGIx8+rpFc34pJRdlbjIyllrQI9k4h+haItS9vyu6fUEY/MZt7VqDQ/f3IVngYtCSP
mxjGgLM/TIeM95OfvrPOVvV75epjKakBcuj8BGF5XVfjJVX/VFhBZU6G3GuUGa8EX+lUWCJDh8qm
+iAb3gbmczEpl4LXjDPbsT77RfsmOQS6LRWUKkKSLts1kUZQbY2k5rYAS+zsWTuAxhPpOAij1IXg
Bf3CWqrz87b3nwi6BkD2Fc/4xwt1jjVPP/vR24kFX48Pe2Sck45fi0SONrVHDRoPWpz8Hd/8WJlU
i4NfubQYop4ZU79Vx82yHqcLid0nfye4bPqYtghf8GIb4QDz6xK08tMCjzHn8zuDHU9LkHZuaKqP
3g7zE3VCNoSoz9Q5TsKoneRAlbNft5DHlPnLMH2KkBE4WG+RnCJwAnqYxgISs3LIyAS7eJqlvDKZ
CYzBlc3J/HPcJsQ2T/vpw9cjALHRdXKOsbSPCWCChI0gJYGcNNbR40AGjstYCshq94rRaNh//Nu2
m9NSxa0NOfgtdwf5QQy1I7zCcHuFQnzbolkPriH8rAnyDrSBUcm9TUu6t0N0WiqBsVAW52kxUff6
/B5asRKgLBrXjjTWtoWXL7KlvsN6PEo03N3MWG08BwGiBXNXf+VRirBmxw2Mdu265rowFzEOKAFA
RUfd9W4zBnPBN+nigoflXYJpNBwByiDLLBYX14m16IKGiVo2TI3XaALf9AjjA8YUcGi2GVYxKITp
ZdtOymntp2sDKIkcYs+ic1BOzdVhAsdIiuXwMAGLHMMTej8ETN1RSrEi/NJVyeyQ5lQMw+SO9xpX
Pny/4AU6WnWKDYaGRfY1qIxnWBL9tRqSyQGszZxYscEWi8WbsZsEcIcg7zHw/AgrBe+HZQA+bpi/
w5/F4wSlJTBDNGfhPegxfHPdI6+eMQjghvLLwBWo+k8f/xEAnzI6sLaH1t4BcEc/P4WnEFPNDKAP
H3AaKJMcq89g3BZYPkPc6gCHO4eHYWEhJ5YjA/Vl6zhIH+bXScVbklYZK+464cTyznMBocDLvxL+
qsMKqhiza3AUeXmLgaWH5RaCo4qCRVgYi3Kd+6zZ4HZUw4eX+7fjPRAW3bgNsiTdA+bwjeC6lMbX
JRcOD8RAdHNejul0I0ar1fDFE888LpaFlyWVz+BxfA3qN2GP6izWYSWdoG033snZIECugb7TYHI9
p3OkIHmxSPB77ZQFNxu+RCk6jWl6eQ88qvwXX6arhOUtEMM+0aZct0Nca04V6C6JFpy9N/cayCGA
QDh8cKUaLOLivvCZQ7oHjyY6/6wmgw2rHhfQ91TkbJJ3djTUeES+jPn7vYefIurs3ZrWx8rwARTO
ADg2HjcHBONzSn8ebGgSQb4+eZfxBziHpRE/Z5fYwLb3pD2ohi+ggFigwoETLi11u5jQRJ8idp2J
gRXSfgXIgIvdeQSfhoMdhPYpQxJhls1xaoKY7BM+MSD31fTAg66G5iwPERnARbyO5Znho1WAPZMm
EBABTYLEXxaRslOjOjYS1QfA45ezpwcjaUypK+04/CqvnaJjYomna/Pz9n2ac3KiQuHgWtKmpt1T
Y6LgX+iZUECjb1niN/vKvYnu5EzAbYbF5dfpMmI3EWf55OUz3dmb4Mfzmf6mwqfM9vRXxqyl+X2q
v93dV3RIBNCWJuAeymqQAIjpEFtUEx4nhOE6nph0e942W2Wnfcpx9gUdEt5j54LODIhwh5ChxNyj
PoR9u3l4rL+oQRC9MqbVSvzgq2T0LSYHzpAuYntb0cI5r7LgEt/ehTmSQt+MD+98/p8KVUOiYZfv
3qzJAE0cuc2HyIdvBY9JjZ7afTmMTx09Acx594mOpKN8Q4bw2EJCdLKp4mfbgisvBJDl3Vbh2L5m
JNPzF7Rpu8HL7G5Fj4jjGS2LOE+EyCQ0vsB1cA4NvPyKf9lQY3nEePrGXJi9A6UND8t6wuBnDwsq
NiJ4FADeZFzQJNeDehy+rsq7bTRX/6xCFh6kIQfNja9NBUydGQHKODJ8JYF7j7cC0FB0Tvhk+dyy
+WV9HaszfaYtzGWJJL+HRdVPdC8SZrlH0A2X+XwrfdLdT15zZS9FPoy4beGyNkJ51UVVqPJt5N6d
/95G7BeRAdKDniDSMyedsqki+xdh+3IiOUN5fvDQS4b9/ImWueKta/Z5UmzoRUMBqcOaY40bOO6Q
WRZ1kbhkw/1Auju9xOeZ5EM2nT95jDH7dO7ZkWh4cn1Lziv4p7a240zYigGWGRx057AYC/HleJ5c
1tUWWstU2D8nDIXqrbY7BH0ibK7fGgkZvGt2tRQX2mlh+SRlRK1fzC0Im9d1NuXHBdfpmU2i3bKO
jwV+sIcns1ccFrT8ljohEn3CETiT4YTlSX8U+DeyE77UmaiMXgsLfVuTiFthR4/OGkihcefiRZop
M1og2g75jhwz0VAX+beW1EcBy9/fC2X1j3fJ/wo/+QfRXW1fJLrUr+HKgohtdXHq6XVrDC7xAP/3
e7NGuI9iQkDpuL1v8UEdAtHTFdTRFi3Zh896Wb7uDl3eWNq1ho/X2cRJwSSm5sEmwmqga01P/t9f
9p9vWopiktWkWLIq/mBny8+nKulnQJ6YNDEqTET0+6lrUG0w+QdkiuTTx44bLz6QeTvwBMac5pM+
wfcWNKG6BXqxJY93Zc2a7fn2j3paFv94/fjv5ck/Cnr9Vjbyq7zfF/iFUZJjC7g9MO4Njgv8Qguk
2Rg1Bl8xrxn5IBHDC3VzXxY7VHLMgK+RggYXkRBCfHl9cg6rys7uNp5ZH/D0uhZdfLCksWX2LxE9
jdStMmodoiMhREDToGIIGw5q5KwcpC8fBXh8RaTwTcfoxCrGRxLT6n5Y2AwcYXve35YYj6+7EsIV
vsR0Ws4RvdcuQ3r1q1q/QukEpPC5V8lEZpTAHGSHHS5f918Ik/1uizh4fGrsSocvQKX26p2b6Pe5
90W+noam01X2FbHs3ZwRvzDnNbpmghorZNA/0neojACKjLUoC7Tva+q1/u1L5po8N5jyI7g5+W07
6ZGZ5C4aEm5FI9xyR3HFAOjCntVNeeK5MdFAmwmzasaSA/94WnBVrvF7dQm8l2+6V0/3sEBKzhsc
QxtX4/vgqU8qkd6URUYo4sMR7XGGkTj4jI4sGQ2NGDg0zlO6eZRyqAMzB/ff47aVsRH+o3ug/vES
SKaQqqomGQv6jzVzT5W6EF6PxxqyZXx7eQgVUT7QJL2sygWF7xhOtnMnwLoL4Zt7rwD4t10gzOcg
OYzlMacYvCGOXf8F3bpnhEpjih8Qdetb1KwYx6eF/a38Y61L4rBD/E/T47/Xbf5IaTAKSWxKiaYH
fFPMb+B1EOudbNgqitN/19Hl00rKBeL0N/IiF6qbRxLOcHmDcG1hMp0M+ZOyv8HewWp/Mqb4KrY9
VTZOqbJw06/MW3W4TpYqUI8tEjxkrQpDdXgTa4YV71Axo2fMumvRJzklJwiKrdI7K85z/JphygRr
QdlX7e5fjPBvU3El4Gc5kVqOoGTUh/f9QRy+Z2wR6RL3j7pt+AcaYmBxPH0IOOnbN/Aq5OPf9zBV
+vMnpyLzIBzV0OQf/bKySR+VcoW0f/eoKTxKZ2qEa0jpHDN5m/QAzJy3ziOfaILkB8/pcLviajjV
4hKHVus54kLHpatxfekjw6MnhBUJoPryxUaILBF0uOirU3FvrqEzmfPDmrEOZ6kV40Fmbqks1am0
xGMHibDxrxPuZPOK+1od5HHnaJT4aAYjFBpA8EGNII4YW/MTkuqWH3Efn2e6d4sb6rqUElrdXVFb
lgmt/LhjMbYTvDOyA2VlwuXNzzbXDSVHNFCUn2HP2i2ZmJq87BL2g8ygNEUIfEnu4zSi7KCyKWIr
qkOEtotyQlSSZ0UiRV2F16KOT7sSF92dSerAae/mKc5RSPy4fMxZz+8VZ88Z0L0JuBCE86io5niQ
wzxUvdoxkzQ5LFhaNnHuswPMEH32mBbL1xGYvGRzZxkbMYIIWw9K7zGmeA91rmHyTpk/J5p/ioVp
H1BqIRGbyIn4RiDd7PGWUtXlYYkNEQKUzyEfmkE7zebajNSCBVIgoOtQMydIMvsogD4bZ0ABzowJ
C585BbFAKqi3AoD4eUM9GYEq6ucYtqBFyov72x1nkRHe1pOYyxp4EBU7NclJ0/PE8NH4+A94TeRh
TbkH2XKMYmU2+JguyWurMXfNYCgB8JqRvHTMpsJ46PLA5kOECjHwENUugxeQKNbMoBCUKXqZ4bLs
KZWEVXWklgc8C3Km3d7ID4A7mmhzPkkqMoZO/F1cK5E6ZTyb3GkZIWYEMcAQAoBQbIWdPdxiej6W
wSFe8ogamJIyb6CzzxqHuTVS15Hm+qSLDzFYfOjPsR6f/GzNjFObkTUG8f05hl5+g82urP7xGP6x
AjI0SVRlWZNN48f+VVbKRTid6fw3OCFTfOdIv/VBLbeePnqECfCCSeB4YTgzSS5YXqDU0KE4fTSP
wGg5S78l0MjM49XP+wbCjvp22md8+UytqHPTD+Qfyid+4QYcUMQYE0mwTvrFv8JEjD/1nlXJMgzJ
JG9Zl350PHXdbOTuodwX6KQxI9ySe6J/gays4wo3BeM6MGVT/e7dz/izXeGtMsc9N9S3M/aUVfYm
v+vfkKgySD7kVShAI+17nTBOIGZhJW8AeTWLJ64Szc1mz8UT3c8V0x6P4kiC16KfplhWLhcQWzbT
+esM1wyq3mJVeAou52eCuvZmjiBaWQc7f7qpNoxXBNQE9OjNwZ6AU5y2ytHcZYxgQSAAp0YTBHH/
6l64qPeuBX+Uxg+3NsScQlR8SaF+ZiQdZGuWCldjUuxmjEGidAal8oJuialaBXaAKyOO9fUwQrOA
BtCmptEHvc6rGcsBhnSld/ltQKzAXMCWM5bcC47z0/yGtRc0UbUyA2VgHMLwaPBsu8zIuAdzz9xf
IW6dl3nmoRcBEvRgJ7z51qZ7uoxkDRwg2MBzW3lFFgYOg5HIRK4T5RYTG18x2z4vMzFqlhZN1aAE
6fmvo/lPBQVpjRr9XFPUJPVHaS89r13BoXObiaCERPveDyFNf394yMv6w+n/2y/5+fScU9l8Hdri
sRhy9XQIBSbqjg0dmqCMAG332JHZrZN63yYXM3jsb6tE2Jr+c1Gv2+twxXAEyUV6S0BLipzisUHJ
3K7AoYAVezeAgHotpFjsvBVduQE9YzEY7+3ThAYQpBjiZArOOIs0mo+H4VDAUYWsSkS3nrh4uAjQ
EEK8SSF7KoOWj9uMYcsoW3IUzrCnzNF2eJhzBottweNCz+k5xU3wUdEfwTjMsBT8xi3MNdYqIiI0
WzGG4wh2JepzrPL2kXWLrPzEdOU22EBkwmMxySyG7Y78t+DpYPLY6MuPFrKfRtWCwCsbN+GJtxCh
SKdpQtIQQCfYH1NUTL802EkzOYfYmjyld0FAp58Gk4nWFTAOsppR6d84F1vKV2DnQZ00jF4wPFLu
IYW4MEg1PtCQBuft0xXn7JufBrqiASyGgrkHJo0uLYVV1g2NoHxmcjGVNunbixvooBvstyUqitEJ
Ldnt/XlzPp7OO0udkqp952/7Q6LJu+itH2iAssDy+7Cm24Gyjfzb3Uaf01/+xx1V+1Od9PsaG3bw
34YTeav3D6kpH4vTquEI4FnFEN1WHPz37WvbfGFV7M0BlcJdtSER5AqZdUhJHh2SKp8E9w1x6yOo
bA8Mz88g36K4km5h+2GskH2hn3gMtbItzgfBgY7Npj/q0Ljr4O/PijTcSX8WyiSYcmkloY+i78dB
k79q02gk7Ta7sz21KJzTh+JK5v5h0DN+NJ52zryTChyFr1vNvWe5V7R2egM0ndGQ1IRdSdHbm3h1
jfnfX9ofkqhklaxvgvhkRZOtH1cPybQ609AO2vgJBh2eNxBUqxxfwSDJr6/qX2eV/sc947df9yNt
4nWolTKzDofVzZtO7ythtIcNt8KD5DQxzJyNgrOonHegYOn1QRIAp40f7kAnT3fgskX21XeiCFOA
s4aVNCJ6ph9JU7o6Ox42niqN1rFjB9/O58PeUIBtHv+49PyqzP/nqySDVjc0y1B048e4+aXIj9PB
FA4rOMuivW9D/CsHPClJOvL9CcYkY55zcUOjQYOteNfO8dtY8JTw71/bHxfUb6/ix+con3EFPDVT
G+uMgR9np1Ph79BZoE+p6l8DRDv7Rx4HK+JPi/i/32n+fBZfj+5SlsVzRigb4QJRBh9JvpaM9+dW
pySqARenlXAyPFHXZe/NRQmtTvYs1Vp3t/PcbDNf7NaqgTHjVYXSvYajua8h8ZQS+jZlYTWCY6Xw
RjQ0NFax7rTTyakbeAkVAKmWeZlJcKo8U3vEnfBdnnVht+Vea3GZne+IHDKEaCdaiRabXGfBS5PV
sEHm+iyraYq1K4Vw+7Sgvj8EiHgdYuLmMctl5hOVRsKgOT3fbptUnj30gyvphpfhVOW6WTEp4dk0
YQLc1CKquJpLBEAc9NfokqLpvCi+eS3nPLSV/G2JgDY7dssKIxcvKDUvb4UaPdNZfzfte4nJIyeC
qmomzfkdUcRdZzaX0aU8ISY53UnCzhiVxxdisi8HwqNoqRd3E4x146onyzlb3K5eUSOsXjhOT4y4
BSV3m8H8x78fHoqDqeDWK6Os3pDh6N1K99ni0MWNp6DoafeZAVEqY2ChLAxgKYI0l9N1/VQn1CTy
pSZ8E/UWOISsvsbdg1PDOP9jT//VAfufJ0hXVcXSVE1UrKGD9tuefhYzozRynqA7PsIRQUDQyzAy
nOPp1BtyQBd+bosW0OrOnriv75wz7u8Pj/TH67cuETKsq7IoEqH9/19CXp+uL6nnJeCEhTYik7GC
FBGSF4kdh95mas1glHEbXTXn0mLyL2bWyMM8zaakbE9gXao1JiooLgwmPXHzAodAaRsjKGdWDvhc
dGEDjsLRFnuYY+3PYQOgSCPryd6mk2LE2+vs7cwfhZ5yRcN4iyPFXZ5G3/NvczEP3Jmv4vtTR/G7
HpCH5xY3GydoG6PeHMTklSNEGkLw9WkUBP84EKQ/XYp++2z0Yev57euxbjiJmnzIJqQCUxlYD31B
Jr8bxb7H6T/lO3zef9hXfvuFxo9i9Wmm5uNSyMRQQso5gX2AWdOYwNEYeEqpWzHuWlOBR4RvhQQ1
WJGxejHY24Gdo1P3cR/4WDbfkj6HGzHIK5WQL05H4Jhv9uWaJ84vUNURtDfN5XkDTeU7Hz9A/8q+
oBIHUWJM5W7KmBS/8BcmaYDqbEp5eNc+KfcGPRi30UZDALKovhvDoaGS0ukWJvcd3AgU9MCu8Qwf
73a7aaeI9bAWdZDoh5sIcrkh2WGMnLlYWYzHN/zgAdQySASqeXfkeXafS5TnyPpoCXs9LLl8WkYG
WndUlMW4KmPhTUheiZBoQ1gh9AePidxeQo6CPhzPNbwMW1zj6pfubkO2x9k9aTbZnfjZeSMiZyt+
3jk3WsMDIU7Y0MV/MpvC48tHQN2crTfWaQT5AsqpwicLUrt0wORkYFF5PGBiUHvY3CJNEBtM5RT7
BuKfCzC3ejZRCE/UtrRePzoUITKG21AgE92a1AgLgqJMKloIUoyfC3awBtjOe7wiBeqAfZ7flk8c
sTLl7WveWy6m34Z8BOzsCCJpTvVfKb5MdkYFFRG/8EWUjW9qzus5O3ehcOR/XbTg9Zo8EIiKIBPU
D4sRHpMay24mGIddRPdgG81rLLtkSBDJ4Z1Qrav5p4jIXixmhR4OfIj8jPv9lojcaY/EJgIxyHLi
HxCoJrw46AmE3mCCF9cZiQloAa8OVtkqd4beORU30qqc95UWLpk4N8RSkCN+ueVFpp4b4f2GXemY
qUFx868WDCUXpgrKK+vqwujIGP/iKrcJfVtK270h7O4ARICEcDnSVwqJhq9vYtIgwsngPTBHIFOs
NiBTmvkFYd8bQO727eqgaX8sWh0IxKPY6KelaqPfbmmHm1O88c2LKEOIL7CJKJy+kNCv8bw/CEoX
sSceK5Q+sCLqPaK1o5iG98y73iIz9dJxQfONn1QkGYJaLLWZFkLuAEkDNUTE4qOOJOaI2FuJW0Aj
i+k3dzVqI212yVcCzM0DeLBY7qI0umhkqc7wN+dT5TVYvWnsDpZrHHgrrMi1OcE/GWpqUqEBb0jh
6IZoIQEBuOXd0ZTT8qPRCMAUXiNnBBN9Dnf8sQdH4zEjNWOgbdsK3fwhJsWW4idnKtYiALLH67hP
is0VnQi7MLfE3pVOtrzEW9JDAJtZL/wnKVMZ2gn4aiT7TisBIS4+Y8l9HewTLhGm2yQHfpXCSDp5
Mo6CX1kVLWa1efeOPm852CbqLcYUc1t/6qn/oUxwITJaKecmKl5SJG2cg123MUYbGDANyvXGJlSB
a6M5Et+vHqbhxrrhZXQta3dtlk3vt89vMQethNeoiLnrAPRB4AsWDxJUlOvx0BPHnbQfJDNYySH2
odo+8hmwpiA549GF/vJYX5N8f11C+8PoqvA6aGMwyVubpFzGZ19zNVfxZ9xznc57RrSfifxguI3F
bHCQKB/54jYD04LLN/f5VuiGoCAG24KcYfi8Kdq5P/sCqu1R84VBe22SJBicENCBfEAjo8cgXDR2
gEC2GPhepp2wskbXgigGlX6RgxQvk0bn6zFzutOEpv99llsuvnIMDDRdLHKrera7y/Utv03kLthX
tYcZR+53jb6ToeAQupCTF9Cy1lwdJsbUGp1gl9cLBTyQA7QLOaoSD1QUnDL7Zn4CLbY+F64KNvoV
VUjZz9ErePrqe2FEqFbEMSv2BqcDdYrm3xBUmx48iOy9HSIJ8IizS6EO9PouridXV37rySS5fZHo
eDQ14uzPipv1juylJUYEYBpPL5uTKZaqgdWtdpZz2XNbTvIkej0XRrNhpKFE1M7Z9Vh0QWxuL35q
gry1dWawo2zPLPVEE1XcFj3ISRk7vM64g7ngCoe1v2ZlAs3sLqT82C/BNcWZZn9ojL4gvCbFiz48
zzbmznrgenGPF2kdX2h55bZAB2XRePXEcHmkeS6CdG9ARaC1cnMu2Fdp0VN5c9L0dl2Ntupbg00I
fZOKvDlClS4UYTp7nBf16d04uPotvOljAzsvwIguerHILMkrz94d49IU30DbOic1erWLg1fK0A20
CHFw927gYhiwffVpFPXiCH06753pjMwySbcl83HEpnjN8L0ylhmVq9qTMCmY9EZAEiU1kz5Ym879
CGW5fHKksu9RN6kfPgcHgamXAXUMEmX0ARcIkMqGOcC4xko3WBHND0CR9PvOKw2tKg7/FvwvEDab
KDIapLOB2gb550Bf5zzan2biE5OSPC1587vOf88xal9G69sXj/QJM9QV+NQVtSvBEKNDG6OLoW94
/QJiiYyf0m3GQJPeTrmrQh3A4a+uUHLDzQgVsBvVAENNj+vNBXvLCAOaNPo/0s6tSVGs29q/iAhA
ELiVo+L5mOYNkWaaIghyPvjrv4d+49tvd3btqot901VRXZWKwlprzjnGM+hSZNqAkJIWBbSpQZiP
Kp5BVoLMwos/29gsrvXqOY189WNIDZMOnPlvN4seTveton96oNuofSVhnplUUFZppKDq50iywP8D
qFUf/EUjaAPhsOO3ow/QlKK6eFqSyZdBu41m6WRMugeCoMQJtoxOK3O8N3pUa/0Xq+06Ic5iYENX
Q6oA9+ohWLVz6J0mc8gD3HKV6AeCYwOGXRQqEMkAZdDEi4cGzNvzY8CUwWjGsLXHSjZpkK6/cZQj
PtqMfD4i8S0mzrYAvT6T6fxJxPGZvDt+NmNezu+cT5jj7Rhvkydldcvv4u2B4rqSTKz7s2HMuMBa
064iItdQ1mACGsiZEi42bI8T41NN2F0mlTVc6ZinayZ4T7jREHnpirPz8hAv5GV4hVIDv5Qj5hcg
dT7NB123Q3Fkcd+h6uKfQ822vsE5r+UJa8E3lKkJ0SGLDE0PvoCpBgku3N4sxkML4jvoYoLvxP+K
RQTtVkh8opl7Ja3sSERKEZBZ4VNN48sNzds3FsLnOZFnlaMH9jNA9Vhzh0zUT1rqNpopOGRbuXOC
XQgHMbHW+VxNvwXNXAcWIRuzEaOsY/mlUEGgDGfRK9129yTNAsXaKR8UQorC1y1DUIZOW2yIkriO
HWFD7xsJuId9CErZDM0YvUILmPngRUWG+x3ah/s5Z59DXmCW0+hD3iEaxxfNtsZCsA9WxjX7wBVP
dYnc+378ChYo2t2QsVBo4VIAgzMbfp54il/b4lpxqGVFY3XofTj5tvwpHTHCmhVWxcoV/bsjYxYM
YAadyAnnmXMvSIrnUPaxSD6WxNZxBkNFxwWNnfGl9SJTO/bWIXrP0VIhEeIJlWOedKqKAbD/uE1A
3Ey5LDyn9nNdy9AhzYzyhy/3dXcBjMoXieVjDYF55A/sc9yiUF0dmq6YDAOa+C24RN4P+lOXHJCb
w6pqHdvvkA8S1oxzO7UTXo0eHlzsefXZrY3UrEFl7svSqkl/O2rUMQQxqaSVwmGpILSSfsV2Sagn
qeLB5jUYo48vBoO40FX450QNMjWnAdat9YcrMPPRaZA6r11OsmNpMsM74sObGL40MF1wT66UmbzA
2fsVISJQ8A0JqJtFUzlKp/abWPHlwMqDLeUqT3vAXF9090aWQ06alLDlQNf5Mc01UPqDHZdmsWEr
PJe2zur4qQ3AbcUPNBxmZsvkBM7c8vY5IOvH4KAkh74eYoX3gNS4B9k8jThZ9R8g298xwb8h2xyO
adCZ6GDT0aOUFt2WLZdEbkQvC77eJ4TFdgmisL5Ar1xBOdqOkZBgSk8snjWsdJj34MoUVk+Zx/gQ
1+vz+prcPeaoE/iVjyl+uRmrGvR9xMDYAWWKn9aXF6vOeicj6YM4gl0B7opXu11kDU7ng2kTYh2m
ZAY0Gax8nUCyF9UjU87rEUW1F6Gqrj5HU409w0Fim1tUFS0vA+p0gn2Nfcxg6gD7GJ0qM0HkmTSw
swlGs9cneOcc4Sjz/3k6p3WPBW+TzjkpIcNxjuSi8QtTSLaqsW+wcuDFYskeeKl+FNuKMqUflKxu
hTv2ORd4gyXjr1tE2yN9iLlZkYI6w59iMbwPXuHHZHZ3jhghEg9C6B7V7FbwjfUhWv5n6T8+piVY
niHypzWha6+MKfvY7ZOpDqzpwTBOh6718tbRYpglw76kXDC9T9p1vwu3rIum4bG55WsdS/40/dCd
WGHTAg3IgXVLYE1lD1AxwrXcYcCLppLdW1pz5LwoL4TJMGK4ByQS5DnDsmXPql3CLhC4asmDQC3L
ULNfMJ+Mdu2yI2dziacU7/4kSzxdtkSQVHhEOUIMOl7WOC/szKpjSwZB6oW2tuZ9ZwvYFTDSbhSB
5p3VmJJz1S3TzblyB18fltIbxEachTzn9wT8NkZo69as9aenn/qLjNnxYzifrFIyd+4mljRKTs5S
yVncx2/KBUcgDvXaKhCxII0XmPAEJ4GQunR7SxzdKZFbTAyaKuvXx33012R8RgxNHDgK41C2H30i
+zhwy/2QgJa4DMhnPSUlhz3cb2Z7KbbFAocZd8w5xAZpjb1BzbK7rYZvm1MMkjP9/cjxQCVxi17+
YgTqn0/DrpbszSJvoQFDOUllArpY/7YEpSJ+Fi9fIs0uYTZaVcOj8Xq7ULhACSqIxcLgqzoy7JbB
j9QivN5nFcTmXB9yXuVF98kULt4+oCbjQoR7PKmfLn1xA0ITFBbyX1Nm/fRDksASzsa59jlNmX4O
s8GJbK5qQp1Y8KXsDeTFjIk5psPj/+6OPQcSxXwh9OWnhdMIZiFFKMcxzaOHdt+jIsYS+3BUwaZR
+Xpn+cF0BxyCu3MFB4lDDhoDTsT0zIwz+yRnYB+ru/rwAoRtHKie5USGy4TAHFSOOs9AUwMfCKfx
quF7AjrZmDFngFPYzAbis30pP3LEc6Uju8k5JJM+90vFFNim2PE1S3P7EsoCQiQOJ88v9Vueq98h
B06dw1MKSt4M/GyZZOShxW9tiLA3Wj6/BFeFOUt4HKear3IdviNWfVkGinN6DXA6sa53x9yP+tmT
JsIGefGJk3JCUGG7yma317w1HE7LWJ/HMA2KSXpFbzteDQR05RRNPiRukDeyjcV9UX49GFpuBTQa
CJjl/oh5blJCKbiWa9kZM3Sxzhxc2wtauCh2+TQ5dPPcZ4t0w0/OtvFX7nBH5ZenZEcbhWipMUFO
6oOgH5efbJYc5vbcvg/nNQNQWBQTNPefBGCwIokeeioNJPr1yPmTDnylmtIqxrVj+HnAceiojeCn
o7Rje8TqSt2rTe6n7qwsRYmStFuFB2pxlLsFRcClHHJzo8WRzZSl6pBums0Lm5eOd+uBA5qjLq8l
MVr2+8tzl84qw7wRBbt9wspg1iXCZWE7zzZslsKeffsPbeZ/NTZHEn4rzKMiTk1pJP7QZdybe/ww
5JR6COLS1FA8FStf5LdYmQTCgeaP4v33r/hvbeyPV/wxzdOSJAqE56tZEyOfd2w7obp+5P2ypDzv
M9iY7Xgddt9SujG09xHi3GL2SgHCDgrBsFmEPf4D7luBrosc1F5B+taLWJvqBr7wW8al2z57ZJ2c
y0bjUz8eWWUX2I8WCw2OfBUzXQ5U8qZtinFo/eHSfvVhqiNNHYkjRlOS8aNLnCpR1nXho2USDC4T
kJp536Zn5SpjINHem4H8xsPsjbOJ1m85TXQsFZNBOvqajSHUkmoDp7z76sczkPLAQQg3Xfz+Ler/
kv7yvpiPjeSxiDZZln90zm/NSAlq8d6tEzR1FCRgtDILLJ9MdCwUSoXWlUlPlzEuHasus8prQTHb
OkXh3l9uS8otlKPA5A/BMN5DD63jC6Qr6JzIriknVWCaFr0vLlbZj3OLg5gBS3boVQ09oOcCwKvO
2kcXLrNxihNrFbzF52KGd9DOA0sMzDsiMUC8uf0KvbpZ6oCTOk9/TgXcBM/pSJ+rggcAyQi8QnJ4
DLv3HvEw5Nd2miNNbjdBvc4Fv4hcdLBJ7oKr+P2HKGm//KL/+ykqP+7hUR4jm3wk7ZZLW0uf5A0s
Hm80pBukZrRYQnsMqd2m/WQ3c1jM9E13AF+2xhzFBjgdp+NQO2hmB9Mig5u7FRylxEmJUUFbaIss
DndLUTszNvysY+XRTqDuBTg0FIvtodvlHNfUGxE0drPLgKoXB/qpYjbnJOoy9it2eYF+pRugyTkQ
zRloTOZ0ADmW5c0OUwSSmAHKub4SjYWBl+MBBbEne3cff1GUiW997YIxtlIVCvJH0gxp3FrCbxmw
HBMsQkN2yH0/JpBb+FbmsmhVy2do81S+dL+GGhYQykNZBXgZVAFtwwuRSTdGAG56YDWUnUPvo3QW
L/WFd2dpTFCBbQ9ngOYAwqPk+HX3y2z2HHi5HPPqVU+AhimRmU1rRZ2O5QM1lTEPkcruQsLJmCUe
9Oa7I53cMlixW4we2hdFUfAGX4Ky5w83AO7XnwOhv54jXRtLhoEaWvsxIKy0UKieQdkewvl9Gy/1
d4pqWCv5UVhJ83CRfcIiWBv7/hThD3oSBK/Nb0d4Lvo2PDDYCOdQwL7DdX9UfQZBGJrmJHbAN/66
MRGieNjm76RNvIGoTT6CdxJENUd1XID14lFayVu2JfYCmOB8E9+jN4T7Q0AAkyDtTXf7LXL7s8bL
45TLST/WJiYgHqs9PtZDAMmV/2gnKLSHB6VDb3KSpijD2ykBVO9t4fO5rdbpqr4aW1rCKGs/0Rgd
5W00dQyShdIFk2jCQWfBjCMYdlgIdh+GU6DUVD2GNyr2yugLmeVrpWLTK7/12YuYpO5N2D1RWxU7
WilH4FkzIiU4Fr8xSiM5fbQbv+vvIaFrsmusVJpGt9XTjo9UVacXdWEI/7hx8J3EKBYhUQh77qSn
j0PUA+G7IeubaWeyeH2+3mjeKAuNkMJqTp7bNj9p83Kh+cJOXQeH5xHgD+6VPfs08Hpj9Y4b/kve
jnYcGKfZXpjLGxUkHBoux+IFN7eVgkCPW+0/kiLsSovSEybpKkEOjPILbFT0dfees/qgzMRZdBgv
vzm/rUMe0bXgEBpHy5Lh/uZF1TZoR7QJlG9b8thot3i94QY109uCMDdbcY352OZZnWwdrhK5sOak
DmJoXySdKtjoMwo7PpFgS8XoUX15vYvXzoQ5SiE+8mtCvuJZtstWCh4qibDT3n44PWlJmk896mCy
3KRWcmzdMffP4rl57IZ+/KVfOvq5ANDPfI6Dlpu8s0ojP9vxC6SAdX2lfZaddHINd8ZJ80enu6+u
CsfRDw2d3zlEH2EXrohcv11vBwbM8ZFkF3XXm2+AOiXuTfBl1oOUAG0bb7gurMuSNdqOsTg/sZXd
XWWNudehjz3HQrCmVb/MZ8+FsWxRjssbpty+zkE3mQB33RV+yi1nhdPRLnu79bhu44PYTpC6SVa7
uXl30sNfQ7nPxrZgdAgAhWDjbha72A8yGCXMFVjCBocTVxR81ef02Pqhp25a+tXK2/1zvNetK5q2
22T8hXYuvNBVz7DG5TQ2x9s7O9j2sTU24xUZuemyXNdvIzdw1re5Mh1zmkfKrc9HiOzCRUEJtxeO
UGrAwYTf2CeZnBwijo30A3m2Tr0fniIwuu1ZXaZ+4elfGAEP/OXX8nWsP2VQrcg3NsBKHjP6VdhV
lJ20eU4ncxGteHpCu7IRHXHHZxO9K1ttk556KDN7bG60sifiDhuCK1Nxzcd7ZdeuNUbN+3YtbcOL
PJ3oVo6ZTjnLZwJLzvdZfAC4x14g0wYMka5Ks/GcX8l3A/0wAxm7SaeIdy+Mx24YQfQ9qnOMPvhq
btCI5DVfknjmu3i5yEtFEpYKU9p2Gw3kHFzCDNEt5jfc7y69GiDg4y8+YuDyMGuBf3+V55qCG0QS
fYnSbBArf2kU/phRrxD0MWQ6zazwB6Twoj5XJ77w9GRsjXcNAhuGHyRqZowfiD8nY2QhLJm2csJg
MtsOIlvZf7wX2wH7FQy8aNpDfFfZlk+25qvlMpINcypcte+Zj5cA1wD6+1V6rU/6rrjI5/I6nmtb
3uFryZ3w1q/BowM+5HWZn9J+fMPGQmHDhI/v6tCuua4RbZ21vIuZxU819gGaHatkrdOGhXK1BA0w
7+wRGZ8IdalaPExG29s+9Ubvyr7nAT1IW3U7ZMtRiAVrlSqD2ik1VbLY9DN/gdt0cIB3y+xADUZ/
fKvvq1MVTl6D7rNYtNhE7GRqYFKiM76vaY1y4KQm5w/OfCY6/cchiJAdk6a6PPRDbnuU1A53hzVR
/npQhAlfp1CYxYnPhNc0FhmmKLZlHojxPFm9ZrkTXlmWRUT8fJln4atDZN9ckwucR1rI9uuczvRP
bVO+BSsigfmuCvr9qU2uO4Uz5sx2jiTAgTKOayND8jnaduKEqDqacR7N31W6FRgO8vFbyXR8hvvW
DQrnZqGclTMf1uax6ViOh2YN7yG1AWh3G/1LAS+6Vs5cfIfCZdfibX99pxv5Qpl45TDpfgiLavOc
q0uc3S4tWcyo4UGgcLytP/geMSrQQeHCHgvoWQ7XdlsXJ/d+6KEHATy8mVuSXC7lYXQhY2qCd7k+
8L7l6fOgwEpdyn60IXfboW6DvCh8CfD6iJKZ0K2SL9nhcY1XO/nynLNoGtsXok4SSlCu0BRIZxhg
qgmfCtHnfnf4ppGiOGM4k/nJ8EruLnCMUMrQdGyKQ+7ku5IfmC3kS3cVXMlWphUqcW1GYOJOnLdr
Jn8OwDwu99hw/XiwK3KqcoefBJJrb+wZp/DuOIPR3fp8MXpjIoFmYojpSt957kg04WhGh46/hZOY
LDbkt7v0yqWVl3L+REUw1LXueZiryJ64fNgJvgjsMagKGxfh+qe87i4kAB8Df+g2jE/FNdw2bjQF
0mVrLo8mVndx3p9u29A1cHkDpYPL+M4ALz3cT5wQyJY8cT/fdzoYOpy/C96LsRKX5UzYkLM22t92
xbU9kXi4zK4HLKvU7uAi77seObPsj9aPeX9opjXvKXbI0ypn0Xw8w60NrWLaXZ4zAxLAEy99cjq+
NecxidIhEVUztjayVGejvbglgHVNaKx0lje5hwn6K1rQ3doQDQlXybAe19YX59U3iEbOcet0pq1F
en/Gvlgw1KJTUF25AG6o8L0mLI0Tmn4I8JHIC0TZ2OQvoxNaMz9bs/NdGV3T/mQ25dy9Zo7vdz22
wZkE78JO+mzmghe8x0A+uMjbKaKFnpzIgqr2uEZZfM+yp33RfweIhfB63x3jnbDX3QbmyGgjYjtL
3wYzDPzqYPEmL4YwK8VuURpsNAIvn1Z3bKevTbGMaL0Z+98fndVfF6D/PTj/KEBHcl7L7T3pKJuK
ORimWIeFp+kk9HkUoFJgtvQb+W4Vp0Sug2wE4sd33EyVetHXi2qoGAcbnsjjXVn83dc30zsaTSit
EmJhnp4Aaxab1NMq6dtq9pg0BrRhdFtbh0F1m83qkry1WT4alBD8k5avtCLUYIhflE/jw++v9y+Z
3j+UhP8sFPQfPQH1odWlMK66gyRNxMQWekdOrEzz7q2lYQVgUnZzK7SqgNIgnVLcDjUP6B/ILcpa
vrsVZvICFJz7fDnt3XrKZkGuBHTAx5BBe4PbHlqCyvjaNqB/dpMxUyltItX2769DHv265v3/X5z2
0w6oCml8a/uCoYZrsPosy3oOLEs80ttgQPDxmIeUFtSMNdqFWoHd5pJcQHwNV9YvC2Yop9jNr1Uy
9BwSqGl3iCIBgjbZFlaNE+0JPLsYJ+WYaCb7cO0iAo0/unlPlxSJlnESjzewt9Fbl02ZInFSJRuB
tKe3l9PACbduDNkcRED8sn/iUq/5GCwDWNwngKl8QwUlv8wm3tbvAcT/lKAiRPpgUq4tKjimlAuZ
f3tgQ+WMoqukfeElc5gRCQ+vhuGnEzvn4/htL8gAXMCWXoMOQWM6kKXkzx7p+qo0cUydTIdtwGLF
g95flvDFrZKfplnFMj+z2y/onANRvLPXUgN7wONlAASElnUuYZyn0ylaPrbt6r4qPWojV3fWLEDL
7qPZ1mwO6IxhXF0PjJz5A2aHtKu/2MVW6UHfvB1bOvXVB+MBqJsQZOcc5RxsA5zRy3XUWdEWxQGG
uDUEyRrxYcbcpTNzOmZW4NOXRQ8Rp4ukdIdCfTnmBOSwycADZl8ijmDbT7OrPgQoFE6LCsTRzujy
kOpOCqA9jej/6Y77/VKhyT9k7J3eGokqVC3cIkBIEXSThtEKikASqAm5NtslwhmFmCvdzfZPbpsF
yHTmCv0H+WuHgDGLpzEtPhiTxyedq0712ueWFldAf7P1EFLB8rXrFnsN2wBCLT7gv0KDkHtlz2lF
aqJJMBXBeu2VNlcqEufzAGGm25xQ/BLqVGfVm/i9UlcJ+EU0YquMRWg+oNEkL6QNgY4jcsNLlGOP
DXcXCiPCb9nUHxu5c5lUotJTbYpx6jYyEM4RWDZu3+GncJzVnrPmoqxHl+xSvawyNfu3xF039q0x
FWAQZmLlOwY9LZFxLs0VsId1sjgkICbk3Aa+TrwMOEV0bBDSGjuTHfJbIby0u3zKbYAQgkdlIFOh
6pCHDR9cKMHzLKPNUrC6lTCVDoL1JTErnBweDMYENhQXDxtbcj7hpDFlwn2uZ4SFcezNNq0XbASf
yHfzNpXMbIbEsXC1Lzrcw1hHBpzjf7M0y6zywPH9OyKzHkxv6w07oh1wDzIlJXec0Nv3IS3YIAMX
uPFw560H+UE4Q+8RqmhcV2rvZvHaWBNagBIOZxtCMpPfgq4kyUz4+v19qP7LuviPFRxzzD/FxgUq
zEdyL/GEERtN0xYNocH03c6PtTTVCAibvJgxk36U7qTLX0lhxfn5QkoY7KmuEcdO15h/9HltkaNU
pV6lOYziUHAke5xMOgOmlcbQh4udKpNr6vH8EkrdNvS2IlLlwOxCbEeddRxwNZffX5wiDu/+X/uT
ro5HI0MZ6+Qe/PPqqoce9SAGmkOVW9E62Nw/njCvm2m0J05m9VzW4LkCmyaIK/kNnQh8pnQriDXz
WdCZdz/W6idNHsBEtYcneVczLmZKsuw5Uckeozo4ZIZHdoMzWo18fcqmPauX0jw9h+toPvghoRV7
5ZCY/I6Jy8Wq6eXHbv+aDn/rdlQWpEmG0BI6FkM6MazSu4JTTOJ3n/TT+BH78cKYJkedlLp4WR8F
B50U4A/4uMBVFzpADQ4FHoPho/FJN4zfGZ/h133JtX0kWwOM8zE8075b0WCZ4qElHi4E6dQOCXEe
FTkNB9K1aYhltohwSfkUQOiqE7Emy23Sw/q+DOJfTzxI5MaONs/7JDqO59VFWFAs4tQgRGOtkXNc
7ED5+MRcO0hMZvqqHcrlAjjVPJmy5trSJlgNFEPDGU9Fu6KiIGEPt2jN59i4sGko84Xl0ISnB0D5
OWMx249nMp7z8WqJm0xyjY1gj7zxFBcqaZDVnHc+e83wUG8ee5Xm033iUl9wT0o4skkBmMK4RT1O
aQo6ZqrYCI2n/Rxz13SEKbrx9Bk62UU8ldyh51D4Ff2ADL8p9StdKJuCckFsK7Ad6lqrXA1f0GM2
9jkIkJ8s+yKDXdYt747dhCZGBJub3AmnHdBPjrJSXQVsI8K5OVM65uHVbLlm+k5JjH4drUzlsoGt
n0RNVtjaJfujhs4jTMHurDQ48Wh/1sL8q2YTPmt7Gj364X6JT92qnqlI4EyJzlN7zXbtopjmSwOO
UHMtrtlBPYcu6zDKQghsxgCyCNfCLtqXHzUJuwgzX3eG9ZxsjM8FWBSC7SELl/vkHLz1nEeXz/X9
S5l3VDokwq8HpcSqXCnenwx5f41i/vcnUxn92P5aQ4n1pmrY/t5GrNi8FUiBCD4mGcdFhKYvr6Cf
hDySxw3RLoT8fbY8IdS+DO77hpkJFsjxAHS+c2Ta/n7hkJXfrhvKT3vKTUueejhmVQzq+V00VeJS
Z0MqGU0eceKmp9Eipm/0BuSgtTh3q7otPLkV8B44hE70+en370f9l9tsWKX/Zx3DuPPPdSzsk6aM
Qz6tIyQCNDVG7/SxN34uUwYTcG2YzZ+SzlPJXsQFs2FS0no9AZ3Epz0uT4FHCkYIHIb5bc1pLfAw
XXvfr+PDix1qtyHPvNnob0g4SVvcvNDB2DRQPhn2wMIgfo9AFvYsi6b4EFdALZ3/6Tj0q/thmNQq
YItV3cAx/88rjBq57et7MPZfVIdyh7gKQXR8Wz7yyFKerZOPcL9DOSYoTURHI9aSV+d3MCHvDcMo
+b5JOO82/fet722iiqK0WbdUgU33IVe1rQnpttSgRpCKQtZke8riEbbhKviuOW2+2MXFLpvX2M1y
ApeKIXUh30XE8GQxY8QKuUbxEbT9EeJznSW+WpxCarguJT+radaPQZ37eLBv36fEKPUo19ocJz5V
Sxg6QRluZPpMo+7bQKAbtXdXvH/3T2BJN8YLPeYjEQeEzni9cV7MJvv8W3vJ6A0DmhhxFq2EEKvW
4y1FFqKNOIn17XS4fi1v5iq/L0bpNmWQNlYhEBb99s4vD8VMCSZ6Uh0az1XeftQVYtMxHP8st2uG
jSlugeimu6PXNUV/oAFRyKvMQWzFon+rCytTWaBv6SrGfSdVmKTl2C8pel654rRjhhdeYyAb11lL
y0MREPScPazhWxp+4n08a9LcEZXnVtK0SaNAcH/ZjxsD8IishAynKYKToJ4qyQfhRZOYWqZ9Lp73
raihY6wZymFIGyeqmacIZ/nUX50XdIgdldiuxwDlYgQ6WUPaObLxcbXJH6JTx8K6hEf+uGNLLLV5
2t9N9anvWvZYvjVTGbIBH8qqkagAiMOJlY9YiexC5+RKrV0ktVPW5Sra5mpmF6O7V+UhhVhNj1oR
X8QQp1YHhv9ZLcqyPdePYFZF9UENRruOQe2oUKwAyGUcnVK1coNHMTeo4yJqlbigkL0bjiiSfS3i
2Ul6P9Zpm8t5PK8T/d3gjK6Dz0nrd0VqP4OE06FB+IPauaNn6CYI4HuvJDHsodJtSyALyigoEsQZ
3HURsQ73qJm3oCWi3otVBEMAte1MBEqNeuMWpb6Cu6IGEj5OF7eKnM1umGf+gUfwizXq70+wPqyp
f7OtpVnU5lry6LaNsCiEj049pDSaRscx3zrNHtX4w+tJv6igeEFNV9EjyFAWfjQf+u5W3jotr9aS
/tGnZJLq65daTrXmGMvfBTSAzDBJSBqT+81GktJd+f2qLP9iTPr3NzAeztZ/u2Lia8eVLD277Sj4
ULlK4bXVzIwhiF6k1+ZB40racUsPPu7uKLzIaqHq10O+7tkGDb+wFNn+SfX8/P37kuRfdDNkPJUc
eQ1N1WXpxycj3lWNp0ptDzrR2ExZdZcMJcZqVrh+EybR/u6B0D02c5hR627eIuYdxnNPW4aPJnJW
eqxz/q8OuZaslJRWhuQ/VuWCg3640tcVqgQPwOxbOhfQjE5fp+TAARq9pkTajD7NgCYC+HKR5Q79
/kXq6Rg0jMULgzjhaD5dbEotqjaauWzfU5yW0+IovxVH5U0rJtEWVVb20U4jDzgDYMHSI/bjxBBr
SuvVEX0T7f0MgTYKYPFCt9S9rdoLgSPT33+M6qBz+HFEkeWB8z58jCNF/7HpxlHRZFo6bonm6BxY
xkCZGCsuwl3sXgco8OikbrOTxDDiBF7YH5rj0iWE0atuupk0G21iTg1P11her/GUodYg5R97FWrR
hOMjS1dkMqt9aLYMnGQbolk9Ces/HbQk+ZePyX8v42cNdH8+i+Iup926ulmDZBPhRDvYJ28sG2i1
0sFFx1IhQgLKbYyMCnpOzrxIMnKAxAZiSppYeLFaj9TJlswl2v6R80RgG5nM3roHSophTFR2kyGl
lfHvWSUpCM02RxH6FojXeveFCYgNh0khSCLJ1O5oref4ylLqo+d83EzveNPvLoSatHFqXGf4vBg2
IcfB433svwj2oKw0NWWCwWKiv2Ha276IZkIL0A2OCWUI3GoE7xW58OMi2W/pupEVweyu9qvYSmM/
6OdPbabKRDLwarDSHGpPI7LIxBDRZEAwvo4zq3i5Y9lGpBGglIzcsUimpZX3Zq24AcJzLNzXjBg1
RI2a00DzQs1JzpFo/v7e+6v785t77ycVIiqFCLlYwQgDMSNeF5ICOVV0tD+FSXUaodFd0kFu19Ew
cW0/kzmRbJKV0jYhWw7d404715fsNq3ZO2O8C79/e9Kvj2t/u6l+LH2vMCnqTn51kK5Y+FqjXD7x
ZDUuWViCjBjHagJnFDh4ODEykjwO0DDDnfvVo1K8WxCJcoU2FGZ3d7D8oQVCqwu3ebCOYlJFHOeM
U0clEP0hQTW0brE7ovQjnEknCsZvKr/ln7U2/rCg8biPmsB64cvBzllbAfKp3A069xWZNdzHxJZv
FrAjBny6NXpY+ujYBLuy9G7QDKPp+EbHehKQA1BOxYeTofDmsIZlAYjCe/ceZDZjhyyyE0iRhZu2
HoyhEkIqnaDbFORmwV13X8cqxgj97sStM+rc5MkJ0m+VqYQjlvpA8tXIzcKZgLuOJCYJCRod/JnU
vyEGizFzltK0e1xQg73ok3MX4jp4TRQcc0Q1pmS32BLmm8hvEMWUftVMm5tH4N3vv9VfVT1/W/DY
I/65nxVao/ScEbttXV36BF9h992noKUY4imrqr0OsY/ZC0tF1JkPzmctD7mASqDX37V2r9cchOnM
dfdpJJH/3SJLJyb1KRVW0f4BICD/C4UxQtj5P/efqg2L3t+23kee163G/bctY8w2A6cKOO7roKfB
tSv8OMD33eVTkV5+1wGq4IaMeW8azuoMga40wkN5DIXYz1/lTr0Lbn5//aGGlP70Fn+ch6RxF3bl
Q+y2QbsqusiphNm9eZchaN1Euk/SotWusCLGpfv7r/EXPa9/fDQ/5HtjJlBjJZK7LS+oNiwY9Oq7
NwSvnHcDxNv/t1f7sRBkRU1IrjzqtnLq1wWOQcFWdWGS12YGYS8R/yTx/MWePNJlTTOY1Ria8qOh
F7W3+FkEfbkm5qQSFo2+UZBi8FJVN4u6P3ySQw/i5yL8txf7+TwIdQQ0qNK67a3eBuVRDD/D1JbK
Q/Cne+VPL/Tjbi7qsGvTp/CfW0W/yI9jUS3rYoRM5A+HZk02RqNfnVuhfogcbQxd0X7yP5L7qBRG
ktDtlYXMirutEClm2B99zB/2c0JXvHKol3Blb8ohSxDAQA9n+WZBMEhbNyNlO1ulhKh/okXeqYSU
YTIin2wdnmubARPzydnjTRvhj+vRxuMA1L8D9+ZFdATHNjn3VWHdCPCkSznBbGXgHIbvgbtTP5Z0
2gocSl2/Myia1ImGBBD/pk0jnQqV2XaM9G739P36NukQOJGzSGr4CQW7/LwmcOoYNR6TwkzuZjVd
EZErmxx6oMLZNLjlxGYUBMoMSd/bGNUEUGvVrkfA+QMaeJUJyWCiHVUzQhlnSjqTI2X+Gs368D3E
u/du4m6wxFOFt3SWmgRQb78wTF4ZsgIDjc0ZQyv8OBHslsnOfywIsdWyyRA1rp0fQME75idkuCQN
YDvxiXwlzc3HEQUqIYCihcGtc4N4mApoEHo0smNs+Iej9egMYR6rX2S+dhpkeVMLSZB4tJP0szmD
rix8ZbSghifogMMBDH4lZ3bIJkiIHSd/Z5AgzlXNux2xUSUf8ZJBJvGvIhsdcvwtjWSpd2jCsVh3
nOssIZwsfEgUDX4cNgGSriXL8kgUaaBToCTpUEXy18FX9GRAbBpGJ5H1Vs/K2ap33yPJ8tvM7GoP
4IdMEoDTYH0Lgyl+0olKasSLNGmP72xJrq08yxhiFh62URrnIQmbM/obKIqKy12zsH+xy9As/Uig
Oe0Y5Vvch919sirw8chuhH6NU+hB4y6BiVET1naoxl6At+VjbD9MIOQQqt66cP3iKyhW2h7PYuGw
G2dIsZwKf9fL9LnAo+AZ8wipgnHG4qQz23y0nrYWpohsewwK7SQ+B7SXB2Lo+rGM1/czyiLkv0A7
z48rziZK7v3jg8wBN6dz3lgHeL/kEnKHIuRE1otNsPc4p4aL/8fSmS03imVR9IuIAAECXsWM5smy
9aKwLJtZYkbw9b3I6qiuqq7MtC0huPfcc/ZeG5cZ6iF/r1DRbgiKuA9LWeBTLtGpLBta5KlHJLqi
LubNIXqUmzccporLtCS1Kwgzq75SHgtUt6Wt0M5hdLIoSTB0QmSAiDUJncez/o3ylbh6Vv71K5Av
reTsxr3OHBkzE5EaBDosyQBterjd+bp9OdzpVNIXwTwYdoXj5aLaL4wJjBZ9UdgI+P5rOCImJMo3
2RdQ+8PlDNTLgX/03zl2rbfVfzP6rzdO/4Rv4M67FRnrKMhubky5ti4ML/piyZA/MWZ6hL5wVWK/
+aFy32ua370v7c3mpuo4JJgzZt0H+SuCR+EI0cQRXD7nVn1MzjWasw1phV+TbJaJI9Xx8nMWIMdW
SqyRJ0ATbHcS0jiLNYXTF5DsDKR64b05cbcryAKcL2/OeEms8NoyqL9E1hwQ/suRJPMNx48B6s2D
9SaY1KHm7fH277ipJkuUy0BTJlm0riYSi6yYyk2cIkXpymWWtIOMyGHHYxydmQmODWwxPP+G9Sfv
0FQSr6M2a+6Feil3REyQI8yKVtFEvg6H9y7yB3FvhNYcmJe4JtZ8lnpcdb233oYbpYe+P9BN5Gao
LRQUbeS/CGwhiySgHQTigqFpjwR6gBPaCKZDigrnLZqKEKpKt15nVhr059c+kRCcLDJs0PFiZsIw
IeGEW9wkASdQPnhHgvZ4Ms54QAbmGWRuDBNDQiN1G2kFMoyuD3LjvQ5oL5co+rFb0i987pIdgmkc
3q39wp9koZBjwfmM//TCFLALuwwUrd4wu8SRFikB083UazPRVcxwqq18kUmnA5EYRvgJDSsBFbSY
0UggoVZN6OuJfVgsGCFrot3HixxRMpF29rvk5LmYf3KEC9DIKB7rb3et9ukDB9V8oePrX0d/UEuH
7bgJ/3FCfv34DBrlSdHKW9otkGkyc+Qj4Il038xK9NV7ocAbIS6ic9Lf6XDh52uAJPQDFeHQcbpg
1XfFdh2SrpIny+zSg1yDUUGcMCfSm+VXzQLrHc+TgPCdEfvL7SDxUC6L1hx6wnb7jwb7rZw1Z9K8
o5Re1SMNUl/T0RTXrpEriyEP0vojBOvQ/CQ7OVze/mTHuorVR6PaxSkVbbV1U96jOW7JS31/Nlb8
zUIp/NQbyVI+NNXjsccVJ/r15ibvR5hYtS9HFk3hRtqpA5lCKEZSmMTEuDJ6NgmEhj9ZfhiVJehI
X/NvxZ0GDX0gFianx+i9pHkAAMlJEZ8Ndw1Xj2KHE0uAtZekaBO5Px96becfBYMtziwLflM13+m9
RT7mC5QYp3Kwnp+yA1aqYcJG2vU2h0nACrnBXMIWYnjFqrG6T/aB4eNJk6q/xrQvl1BJ9bdHCxuJ
y6OGv/BdRutbboFy0wy02YSa0Fb6k6q9nnmKmY4LnZArtgmqfRGT0o1WtUXOExgxYpBAKRHo1qg/
XAISAmp25H2VXLFPovoH8m1sq8rnsiarmzTAOw0vL2KvyJVk0wcl65D6ixj4jiKxtJG90X04kPa9
D49wRl5gpDSrv7Q0cjAfh5bWgxodPAa66N5RHV6wAZ9vHQmTi96LfkdOpLg3FQCG1xg/82z/ERKU
UVzjyiYHjZxqvku9VA432wI4R1zR4WaQbK14x9xSaW9QtGEch8FD2orhLyNYEhjsAU5HSC5oPmcm
U+QYhca6DpovaStMO19hzu6AIub3ap0E3o25wy69j189OnfJ2Sfn0hMej8zNzjrp2VdmEGxV8/N0
G8SEAuPcqlnvSFAlW4WElH21RryT0oJLXg4rnr7Jnz4rerJ4yI+qZKVbUFhkqq3RemRWlctBg9Jl
RqLvlhhml0wulDs0Vooz5dPruEymDOZjA63DmU3gBZ7Rwvt7XjPdrtb5YnL6F+uixO8eD6tHDQNk
8nxzGo7Rp+jUZDXGjHxqdeFXOBEuzJiICvYZuwNu74T2Zq8sqy+FKNhjEi27Ez5/StZv1Vi0fyot
Tn954+hCFfqpdxZ3ycANW1tYGUgAZtB3jDeT0aGPvNvcnKHDuSqtpV1iyjeIqGyoQHQ9sVgUH9Mj
TXzMjPlTvcCvBV4sd/lzIT2mctXNQF2b40W+q0DPMZ+wKuexR5tMHE1uU6Bd6Hak5Uy3UVrMreiC
GZoODxFh0n5ES/mntDC2aq7snzR6br9KsbHefoB14FyacdhcKJVNEMe4UHmMbIO44NjSJS/srFe/
NZYiqoVwKWZB1nhA1UZSXekUr0kFjXYgAZ/2XJ1yQaMdO8bcpVwcKRMRhwT3jN7lgkMsbwGdGhdX
fLpC5lhOvkkeA7797XAeZKd3n7GdfPWbWeRbYrkRP4hdRTcAHRbFo93pBGOYr8GZb4cfVXKJDRAC
kQY+n8YuO+C7+hbwBfiACbgynwwW6N+Ev/oOaXee7pCybxnYZfqEWKohlWKUvaeN9TMH0DXJ4Jqf
Xpw6kBz82zWcsBMmBSKZ2INd5PfAg3qoTYfxvTr8YnTXsXf0kqPCkeAHqXb2XX2n7Pyop5m5oWLz
bkeFYGSf+YmwX/S4hk6I4yRkUsNyosEPP6FLPwK3FtXoJlyjUp+9nPZXYuKePNdgjim5XtzGvNiJ
hAO0fnNii4uZK+s2txFTnh5DSH+a0wPCFPP2oy8whrTpFUxTQ/GYQ20BtWsprNiZOduDwu/vI0Xg
uEhVKLqPZQ53IkCAHAzHzh2OSPUmsPCDU0hH9trXwH5zzCmBCFw0ya/kuVFap9WmVWgT9agq8tkJ
d5CynxOSPQdLaTXAylkx1YohtyfTyvG319yWa1NFDr7D4dB1zu0k2LRwNRac0RqnzEsEngY6r5cn
XyrckZR0mk2j/I381tOt+YN7sv6FIDZebkA8lAsOlgZzDp6FHivZbwUFa4FQjVicMtDA7U14x380
yPkZvobXgKNObPCfrb3tWqgTsFgOcYE+pgUSCHx/ZvFIP+lBcGSJfEpLYTmC0mRFfq458SJYupks
6P2Sf0waghmpYZhPyBUPCAWGEgW3Cw41s1ikWS1CcAr5dDrtKNkRLYZ22rL4E/f3cVMnZl8PJQLW
UeQorGrpBkggLRDtIoGOYqfc8TC/yXdIshP3HrLcPfQNzT6Iu+Htxqq5wOe9cKXvG/N2ZjCrcpd2
LnkaWAROkC5/2ez7PWSvm7IRygsXakSCNzuX66Sw5ijx8aFfES711C6u9LIgion6xxt+8JeC699+
U7sav9gvREYSw9bglyJYzf0JbV4TfVWxQ7f0bvOpcfZdxm9MVR05FjQjzcWuocwk944t4fcSvk6z
Okjzg0gKkbBnHs8O3sOUg7D5DmQ3XQnn4n3ovxrePZI+fVXxowW/wyuSmEwR3nf8wfgzdtLT65bV
RXh6CgLOeoNdST0omq0iAV09pxOoOX6jsPeVTzmjGLLyL6A52Ght5rJuhJ1JcMcP5ENgsD7VbGHL
5uGIlm8lroTaQZtG2cbgQNrIRI6JaEo8UUJ7iLfDGtO1QowSvY2SLfDrvbiuYvaedkMHOsXrIJmS
cYKSTwhi8ihmnIauWe/U7y8eXokdQ2QsPMJq5G/ILE9hj0YEW6i+lHOH/kY5n84DPc601X6rz8Hm
m+9bkJJoIa3oqBK4LDgvdRlcn28agi4Hdqa4sw1dkVWNpuydOlnjCp1ZcAgB99MEAnkgqZf4H/Nr
26zq7NgLu2sV2c/wTkpCpJivjZXt3jeKzdPsu+sCkoSYU7BvEmRzc/Oc1XHfx2aKQlZeNLtXUHJY
2I9A2Mxm/J3Ybus6tQwGQgYtcnXDbqFsQbHBIppMOqP1Qkl5bx7JLpYDmVLywdfmv0/1mg0rdj5V
W2ss+aXLTY2PhgLe5ckFVRdDAzUJb073Idbg2kwceTknyBEnTuSxecBnlC5677F0xzbnNdWqSQUR
3qTbOzVSywsrdfyyBb3mNnWFCEq/Tj2sSSWPOA/z25r2re8md2odbAaL+U2l56M2fJe/WQnNgfa5
7mU77JrhvmdcYqi/FIcq5vnnMcmei35+c+rvV0xDxeYIObIYKPI+LDek1j7TM7Gq80ctHBWd4rDj
sbPe4iZkpjxe0IGwP7ZGDosS77O4hY8CiX9RIcijhdSnvkyA73yC8OOOmLllfuwozD8pStX38tl+
pkwHdWuk3Ih19uS1FAEqtuZjbt9iwFi6p9+ODSeZnmDWjhO+npu3yRuQcMorQYsGREhlDXkQQ42t
cOQsOakAyGobt2+8JEyARC/hC1MoLq18UvjXjZQV45zdzvEhhBNt3lwmRKjNYqcH8cgZGwFo6LX0
WA7FZ1mYnEtnm2z1FBzcF1ToemkCIEFt9gF+FXIwTbwutGPBbg98uhV4IO6Z1qqJMYb0P3FkjcW1
uH0XgyNlJrIcQ/Pf/bKGe4Ea9K/TfOyN8UcbyEcROcld9o8hvLbYeQFX2jGLsTLvuWeh5/koM+s2
eA3u8fIn/1CozvGrlCcl/Mwe7PCQOhHd3x5Ng3UCcZQVUmmd+YSLO7tO2q4VzrwbaAw7DgLVR/R0
UEyxeO+J29gnshn58+uEIebM9l7dPoR7WXy3aNEYI/Qu0vn3o3gYmBlvd31E3g4gYN/221zdpxja
R8SHKQEE1RYRdzxRcXLigfqBzld0aq/wBAA8JBGidURtw9vk1Ks2ExYVKQlJP8j9u+T82kRmduTe
uuQu5YxOECerFdEBnZWCutFIpmaBYvKOfFqOtqKyY1UV/XlNYEb2XMpBfqoWbWdGmy4I7Wab7YTI
IuKdYA+yPPSvSefCIVZe/Bqb/EySipX5jaNaL44U0kMJ8sMsdArj2hOUGOL7VFfyKqekBiEXW0Ll
tURTY2XglnuC0h3RTkbmXaaMngpXTB7R4xagSecQ1zozcs2wnVzifbKNioB4WLacmeATDfB6IqB+
B3Njq/+MtaMQ/vXmBoUMtWf/4s/UHM0jmkOv+Yq4j5dsxmZ2YUebfQkErLOiIUZgp6K4oHlTMhUs
gio1e+LBEMufp4+BSOA5i+qEtr1oV8OFlkLOMAjfm90y1V7FE/xUoETjtE7PB7WnxbeClomqWfaE
cTVPl7m8LCj6anmtcdB4VnbO40B3ofRQ5U8m89BY1NXvgAFWL8Zg+B7hgtEVGzJPnf+CKg8xQHcs
RnwII9QqjQr5xVLNTVduiuT7haV9DiuSpErFHAgDZ12dKadeOfG1L4bct+C5C+tHqeOg5pduJQpJ
/w2Q+EKz9sHxeVl6N8NOS5OancBsafF0isIKZ06ZbASm76rL1I6guqS5RGUg4sRW/ebmOOztsOgQ
BJIt7o9P/2VSgDFLbZ6R1UGfy/RfzRHDk6babHSEpSMX5iA42sncLrKzQDUZR5/cvPP6I7593lzU
Jc+VBEEVM0ni5IHBQBR3CY2Ur9e5xnfi3z5A2GJluiHk/wgRpEXRshLOL9rrXdLbWnKodFzS9PX7
7zEHpVC6CT1wPsVE0ix1tkiQfUWD1aWiIzX7yMD4/bqPyjmaTy3PczzHrwE+R1jSasl/6dLNQC1w
qqW/5mHKPKm2I+6awQ9ZTjOzxSsJ9XKkvW9ydy/0JVtHo9mwOcDfIHVEv7w2TPWQtbu3ZBfQMVHz
t/DySCBRj7KItg9/Cf3GPv3Jg2x85MHwy0HEqF6TQuRt+tKFYTUmB7pA6brVbAyqLEM9RsPCzQfi
MrVzR4N79iG5FQ0jEFmcynWyiY7sfvRzE3pR4JSdLtny8DeFyW7aLDskxM+BynXN6gFqWFqR/LrL
UydCD2CnGIcn3Ge2YB5Gv3cyHtOGBNISskX+qp3VfhnEEIEODINI3+e/FKMvJBtXbg6MIOgq3xHB
v64ePnRywggenY6cBfVfAM3wBYN7wYB8Xu41xP3SAO2T9FOeT6S61P0IFV0dNTShP7Fm9l+GiVfw
p/uIH9WmC5l/WgZIFmn1WkHXFdy8RRIGV3XoTNjb5qyyjNGt0Xxoe/0AmBE+Jy44dZUFPbglGhae
4Isa/ZP8OPdUwk1BK61lV/xkhrPSGz9U7TMeg0CkG9D72neyoDvvJ41D4lO7jI9Uf0rHoQcZTnwa
zf6za88SqZWcvvQA9SdWzOy3YB9ZjK9Vbi2LPZ/lhJ16281srbWrkYoAM66EUKmcHE1EL2Jjjytv
V34i+CrwbJEPbmxRVE5OvHUOtwyI+mlEMcvURDRPHNtbBdAP45DFoB6M5yY8dZsZOFrtEqi/YbsH
CdavQkqCRl0YxpJ7QbrWPzXeLKxyq246t+D2Ww6vdSx9pC+WJxOdPfS9TXKQz+MZ6qICCW/3utNu
S1IrD1chWgzKsvWM6JnxLM85Ec4yDn3aNlmS6VCpjhS0zsVYJ7kr0+wIJusYtsyT4danN+bn7oBm
bYz3UrV7jy4VQr8eTjeMDgDMUdoQBjWsRO1QPa3nQWmC/pQ6LBE09Z7yAyZfD6mwtCNbfvv6pbnm
Vn/s+8++C4zkr45cHOpzLwvYWd2EiLRksX+0d1BIc917aQBVOZmhWg2mdMnWMWyODuK2RaUcXWOm
NBq2tB7pZ9LawI9SWEg7Ob/cGvuWnUUCbsVt1tOU2cxh1KUH/rOH120AdZ1MQLcONY3f6VbBWvwW
r/kjx8769zyUDDgaO39kB1C+2p9ouAoVgOBm0HLf1F1UlN9sMJ86ocqj+RUdEnRvCItfCwFN5p+2
j7GXolO/8AQaG4572LjY4/LzrOfZnrpAN/+tbiOYjrddeZa8pDEB0uHNIoW7wwelghVYEpS8fLka
t7PNIwiZ/t3zAJI78ak2D2FamrlVmbKRpgs9M+aIVPbHhnP+C0dbMixeP23rce7Gcpqj1gvt0yli
DovzxkYa+lytaRhIFi43hjQE2D9m+erFAfIxJqfZyeVApxvbUr+Luq9Ibxq75KXzmMgt63hF+FjL
BIOVq+6pIF6Lig+pyDAOkUkPgBEtXL8zks8xh8RimO2XeAxd0Y+BJHgYBr/QAqJqyTcFzGvtjPvi
Slvbxhr0I8HBDv0BbwM19FdHkpVL7RS62WUkJ6I3VcOqlrFbeZzpJmI2DRNojJghsI8QEeyURD37
g2W4t23uA4JzIg8DInpXxZT/pj9S+urf9DuqKwU9975MfsRRchGGa24U4xOzaPowA4E2Dm0YwI7h
qn8dSF8mDzI/pCaDEKCvK0IO9adfUIN6pbm5n5PE9OZbk8/n4PwwkNYtsj+ZnHPSpDgbJx8vFkrw
APFKXd+IqUeD7zOHcikmqXiIMK4q8AGQNrYijx/PNV2xLpAgbyg+PIOvHA0SBQzLDjHmN/aK0kI7
TIq6Quo9sz+YpJBGGGbzA6u/jpcisUxqroEXRnOhUZHfHt2nwV47/VQfkeZ19pP7KsGJEn8PDnZk
zt1A+32DNzT+Zd8caKBPuPg5kchxVWv/RhuVQTvDVHJdx0D86f4G/C7xiTxCqAPY8rkShEPxT4Nk
e2rRKXyet9zii+H/8avcaCtpCgnnn3xYlGRcyuk/+QBRVQI/hVyqf74/FKfblDiEVBNhUaCoOAEV
LyLxfXsWdDwBcJsQXS+UfhlWaxVqn3ZWSekmjqj7LvG0oDE4Jd/kif40T5wBdoUM7EAWyHpCKNya
9biJV4i9Xiu+SbQJeXa5DVbRtxifkb8rr+0bACXGCsEuT20D599URKtupkYR4F4htdTUIg0eaBiK
dWxhxoKWQ+Mdsj+ScsF7eBm+yNEczWqw289YOSSqYwz2AC15S0Oz23OAJAAXPDJGToskA6BPv1hx
DdELWejhbV2fUPSCygXiTpFATsn7T0i9QbKM2qkoMoFldmaNSeE9Bclj36gCncvMItIx62z9ntxI
wFbwPCcrrvHakWUVZf6MLPD9wNNQLCTyxprPEtcCFGSg4XPDDR/sQyyNZDg0yr49Bbgx0930PqgK
+KjU5psOMzKGckUVEB2QM8GqB4joCO4MVlhIefLWiXOv0oBgIDG0Ony2AxNiMCGdRRQpUuASPvuJ
eytBKzsFsD+9cTPstMPzgqFM7I6RDvxiiFdDiUaDY8Dh9sQWfpifCmAa/Se55aJHioTm8gC/jO2T
m+llR/d4TRNJb/fZvfKQS3LF+ujQpphHTGNO+A6RBjvqK1gtnARbh3mt9IuCUml9WXHjX+bp0VFM
lgIJwx7xBfXL+XnSKaa9l7Jy2HVjNctoONzyw+Epf+ekdGKzYTo137zx3dVLLd4SsEF6QU9pZbV0
Bt7rHL0trtjQ8g2nddkMnsKpON6QEeIZ22J9PNDJeJ8KtsxtSQGFQS9zwsWJmEamoK81cJp2LVvq
SlpNtfRA05OwopXRBd1DXgEf4nSDuLZk8hXNbY4TdnngHCSTTXeAqPIhr+4pOxUNTYjLwbCWVxKP
JdhqyTNmC35XwXLcOEr0yWxQLz8iEu4xWhOKTVwJlNY1o8DIVGer1zf+gzZ4v7aC/GsY5+bUNZ5i
v4iQBpQECoTNR7WQ4f/S9qYmj3vfEA9cJPbAfiDpxaetFqYW56f3xEQuf6NtGry9ch3SdF2MtFww
phODyzdhRhKQykFb2CNJez16UOXf3gvqUwjp6DX5M73IATJIVMgvnXOuKhf3FWi8oN7NbeSTx4Jf
qa+ZM3ub7HjsdRj6cURwFQva4VsKnRMoJrqdjFunxnx6bTHLBzSR2BQ7sCkxMTChiy+wsGNoTcWd
smeJKGD+YO77pZ2VE7rR7FJ5w5dqzx7yYHHkyO6omCszxUhqbG4+qoGQAHRhA7Glg0zXLAvO9QkT
ItxaCcNknP3hL157fuSyQeHKH6YM8BovkaAO/nsdt0fs8lRBTxq+NBb5FGU9sBxm1nyT6Y/SBmMK
6Gp2yGtmzPXFaYOifI7fs8DjqdnT39zI02+PZA0olu7rAKKpt0vOSIQJ8y9E/ZTj9tQ6ZSz17xVN
htFJOwHBikNU5WVO5Rd+WZriH7fELOixltL7sLULg3yvJhz46chef346kNu5tBA/7Nql+HkiQHjx
qqermlx4wct8Orq5Gpw2xrzfjJ4s8LZ2u58+kdQWabFj6DQuBEVcu2MHM0sA/RZ7M1vhA5O9p6Nw
3G6208/lcIRQne41V4Pbhb+m+2L5+s0cCWixbE2DdvqBygcqc+6PGVFmC4OdjEfvyR+Z7qX/32i8
xNKlzeLTsuVP8gqc4ovxv6ddyv9f7Y5sTQ7cELwlJzzM/nBaIp9wlaDhWSyZDHY7WmNbbq83NLHc
rra03nK7cKrj0+nP0/0m3d+eZI0gWUISL4B1uJj1qcZC3h7KHD7Sjlsdfq+tOQp8Y+8NzEV2Iqwa
QOlgpaX2f182s0Wb6Hr6T5z/vDlUlX83RMrHzAmcGDNvCkOebjUKTH4AsSB8ey4VqTzOC4Acedc/
uiv8FP48aE6kNbOtEwjSnkt+fOLULlxRHg3+44apF4KWN2k+aGIW0HXJjS4AuNGsnT54S7ZaHrwn
idI8bQ5B40g6rqSi8Aj/9zDpfPwcP0v3Cd6NRDd6SIXfYQ6mn4MR1zEmIQ8h25iVSZVyCEwjZ53Z
h9cTlolCj6kTd+Do0djgqce/LN15TdjNKEFpLg+/L64jKyw/bu5LHrzPB+PmSVXoTqfih4hLEO0S
aDZrSLE0y156JYFn5FrH3IulC2iOBWZaZOLg/7f0uebnNMfoB9UjF5k2TTZ9H/6a3q7GQWuRTqsH
1De+kJh4PtyU9ZvMFTun+XZiOTpEn9OjABLWqfdzk9aJOb1/8cz1XpYg66Zp8vQX9870qPC9+W1e
IsvXnh44pvuDwf3OEJC5JI8FIVRQQWb/rWnc39NNkT3gPD/99i/eiAGDqYDVe+5CuPVnwXP19AHk
rGS+TnYq0lsR6CB/c+QTM62GkBYxyPzpbyXgWk0Yvg23df8x3Vf9hrfNFg7mU+alcW+fFHgffEqZ
3/8N/Dyd5l/MjRF9TW/yCTVCXKe2xEc0ffbM+/jc81/Wkl8630z4ry13QL1XPRGiBe96lXosIvyt
fEwPOMPm0Bt5ewr3BKS/g2xNV5z8Vl48J30Go+OKM2zHD/330vznfPpQp7t6WnC4wqRdkWg5fdX0
lqevvQX1AdbQSZ3xlMlO+43gibuK20z5qPhgeKLRm6ACRaUqYdB73PA+Ff6LNzf8Mb6b/bsw2KV8
/vOnWI0/iZ/QQG1+RLcgJ6PiWr5sK6SJHbk1MG/meO50PQeehemZZoWl/xu705LaeDdM8OwgNiy0
KVX5X+HOcf/mFDa2iWv6r9YHE3Su+ZWQyqNHmnkARu0QEoPuU+M7qTZnotidfcH3uk9LPc2FLwz9
/rQNaJBZZqfpgEW5VPpY+Qt7dsTUz1jp3AUxJT99WjIWbA4/DC9dTphDZpKn7dafISeMlowsc/hp
KhQMVE85xx/3HbScazBrMRTUrsXf9MVMj6cKnmOpaxCZukhxejGB8+UrGRR2yfci4enfkWM641Wc
LxwsGdMLK/6Mwiz+4sqKOYQI1zmC078XZxVpOggpP6/VS/dr9Pp/M8kSrryCgQrbLf7++xfQY0vU
/Ki31GtNXZ9TlawHuITi761bStKe2vONg6zm24pf8fMszTyZkVoLHCRsobzoX2EKo9cteFHFsCre
H+PwuLE4JgNeJoyfor5iZVJCQljp4TBsWlZzdmngH8SfPddCGTxv+5DlkMSJ4UtoLkKe2CkzxJaq
v84/ZCh5idOJ1k3fVXP/lm2kXMUGuQcXBCy4YH3cv2eHdk8FlVMYz/18dI07ihKGYxiyotSh2KN4
gvJWGVb5k6KfMSwtoqIJdIjyqY1DK9R2eFDD1ew3fduQgsT3WiUmDVlSuYp+tLumePXc1DmScPTu
7LfiJjBPJVobBrEuky1mFgby8KMoGxxeIrDO31u8rIrL7N2R1yQxlkZn2C9EgidQ++CjNJzJoiU8
mERQo6qqi1cL59hzvk3a5aj6pGLRFlDvuH6ScVUZe1ULwIkyFXgS0iCu3njGfLQuRu3PbkdqMbDR
SwwEgKNLYVLTMWqjYh7e4P467pT3KlK38IwM4nVujvTeIbsJ6/MEtLEyS73AcX7O3SZciYP7bpYv
fCfJUb4QoVmfnxSGFq+Pmrw/93PzBA8apOpd9qavY8S61yNvpFhHl2LAz0y2BiwgnEJwne3hM9no
3vvtFS7krRvRSVfuzXeRH1Bcn2KERJ3fVGslWotyQOJ6/7wI0o51JZ28M07DSUML78XtpybKkqZ+
oZhYsqNH19iRzIvXBYijz2qffxvGQlPI/CAfMVvwP8KtDYYOi6TGzIwKU5mCMKuVSES3PhCGSTSN
vQUVxPr3E52kn96Uj71mziaAZ005ge7ARWEaKRfUW/xC03kyHWbEUxk9vIQW/D51lMt47jZTDpKf
5qYW9JYRnKXz81zemcNl+34LzemH3mAvXC+8pqPsXtpP7HsD4HLGKiLgqPMT9WAOPiAqDiGx0ObT
JUkHxeiDXjDl7WJUIctbyqHJOZN7L4Zc/nMFq+1AlgQ1CMF/TDPdcjIEjh5vFSkG/B0IXJRrcL+A
MOt+Qk7GbfcBtwjx69SjjZ0C2oWyjH8QJuno26wCyn5FUpDCeNE9EyHlhIKVHldk3KwJDEFbRH9R
8AVgF5xQzflB82WVsymPN5EIS/W5egxPP/nNeu43k0j4L+A18Duwi9GTTTKvWJAmJwTftwUZF0TK
NIth/4lBbHI+JI+Z2X4zCyGA3U2QGZcIDCM4WObrA3n7mG/zDw2Be8sOjBY+8xF8O/mk1GdV13/H
o3KdoaG4SovD/eXyWAE4vT+XvRH8wOKcBEJOBZWVQwMVBdXQqtKdHKXSwSWizH7Nd+gAtuhG8aof
XyYqcaZHMwhIHZxQVOU4y3bxHbg/vkX5wZhFlha3uaVmU8BndsLoMdmBnw8R4w7HqPIqLRHJctLx
pPupvM4pm8vFBxuAMzOpptJNcqLlR0nKl/fE7ejUtH5VWUhFiQ9mVLcB4HfOTsNHuuypItGdYRG1
qi9OQGTq9KXZWWuF8xQjcxerQnuoFzOgM1v5wsiEXaxnDGALRD9V00biLnhy/pRtopsLFxgZU+YM
J0htR9+QZUGjB3TGdZIFoyfYlIxm3yquPR5UAQsrbY+WHXGw02rfV9aq/yEMEikRNrylVCByEH9P
rLRQacaV8Fl+g7Dm+aLVCrootxBB38UPhl2Vj5g9RBff00Hl/mxMZp2lyZHpn/gMOeTizS1b6nYI
inwquYvIUZlZo9Jy+tXrNFjRMv1k6hExnHJUymzR1GwEek/CdsNzGAa4XUUm3TQnnitGwMuysw8N
DHh70uI0C0xkARzOUPDAlUZ4cl8eegsoOdfsOP/WP4iMysk7tY3jM3PmLtmq8syir4BE/kYLCw47
0+bFvFrMgpIu/F7mWaChO+OpgUXZ/YaOx4Nl+HMQkWjD0u8WrWvjMElrr5Vs9wR5VK6Kzo4mADP0
aT2KN0S+Vn61E8+Udf2Bu8MtOhP2O2Xj8zRBfq6vjfGpB40/UIldRyxFNzwBVbhbQzLSPOahSW2R
ofFJ5O9sD9ljIPuR8TmCg+jRfgufVwmQFAibh4GSVyQMqLMmlSYCAO3YQim6vhitu3/t8i+0ouvM
AzWXq36yF/QV/bvJUDO+QW69Oicnt2zzurTLI4kzUzTc8u+G/QJcDnkWrHcYRRhNTgmaE+I2bHYx
6yiKWErVgG1bP9c2rhZRccJvRM/t4vNTxpk7p0XSEZIkKSZLuCOtuE6yxSz0vSIdFHWgvKpmFhWy
4RvM8sxeXYCsk/2bqaNXswqXqpXFAxqonR6nZQ3AZkRGUMeQGjYW+g1gedjbl8JXBFGN6Lpje9m3
zHQXOAzQqI6fIpqMzqShE1Jfwr8+UPDww3lpxm2rfWJV0JmhT0/hcwtDnC8kTVj3XXZyr7Kp3WaO
HOM2nYhkC2Ef1c6LWhI+k2BDTECZ3zmladwN4YslYFkdsRVw6PKQeNK5sBMnOWKlAKoVOSTXAwJQ
LFQYClsfHyOpiMzq2VcZ26+JnF/OVwCkOpuOMqcVvCOrfytsgCXoG1WiVxKKw4znBNxv9yU64Unm
kX4D2b4yQUtdRTX1Zjud7hHjLBFICJuOM2CHDj8lt+nBZJOfysh9cRi9qfsFap6ZDEeZAeGy3cWr
UV+/mDOri+pTOxb8SZ0gyXspIFjhzsockYckPvR/6QfKZSLmQjowwLdPWWMtPyrtXBiPUXNRjFwF
YvTs7nOvLapi3wjMgI5jacExgqvw2spEaumzQJv/sIXNqx9s9/PPJ8ld406fs2ygvmy+m6kPumGp
hqv/markzGzXaH+4GeZ2X/2IFdoxNDYo38KZWw30oSZBCj0SvDMv90lOy/NOc6Xd053gsNyjbn4v
uOC0jWg7EU2Fix8fvqcRHSf/FtMWrhFl52SDjX5mVbdeXW+pAclKdLeoixbIX3tlpxiHeE6akxkM
W0bmSooe4JuxhZ1kayXejNgC4AWT/vpIPnYGKY0t4EdtTuUJk2nRcQKoA/VYrSpU3jYElJTLQPen
ElDvpzOXSNGIq3r6H09n1pwqu0ThX2QVIqLeqoxO0WhivLHUxAEnBBzw159nwf5Ouc1OFBHeoYfV
q7ubq13sPpqgcuAv4I/YMiD9VeeUe8nA7pENd3FqM9PqJHQG8iqUsKwPdmAPvTSam7QgQQTQIuBC
7mF2dAmapnu3ikpf9hJ4gR9N50acw3CXFDik1fvuGI5IQbDXMOqsM0Xom+NFdBtfCWNj/Xd33/Ua
a4Ecu0tY/YX/ItV26Nwa8NJ7dGJ5dfatxRFDcET5gqw1hWMweFKNvb3ekbdORQhIJdYrbMTOcXal
6iZ14K0/b061UCrBvGGZ+vdPUP0Y4g/DRDKN5SZd8hqJQJNaua2y6EAPNo/zaH9tQxms4mZDiGvX
sGO+++delTFCNTT6ZjSgFgHlYUbYF1SnJMUDlfzVyOaUHm0Q9ADUIp5kXZznFzJgRXO0g0zLBzQR
auDuVtevC7EWu/d49Wp9ohgwe2qjOiWYQUMwr0ICO0cKDqNg3WPkNlaPL0ogg6xC/D2F7GUiaM1k
0JzX3h3iAtcHtc672at7/M1OzrH7a/esxMu8IzWN9t+WvzuPXoRgr1QiJTJOF5Sje3bfVLMz2s74
h0xRzKirf3Bf3Fs3u9P0ihJ2Edg26dEuDYG+o11Yqbdoo9t/t34b/ep5VenXP8za6HUYmlD56PF6
7wB24HgO4aNVPpv19gG5ssVFX46wLxtml4YJJKgwF8gq9zyzp4S6+ssNvtCW5qwMD5XpPq798E4g
qoHipuYsVeRMCDb9iz8ljuy0hhShu5PV2YU+OK/2F71KOoCWQ2JNYoHLe8sq4mMSffQsLMD76nmG
gdu5fcXBi2A0Xb5gXnQ9PJ3KPNlQC+ODUt45Ed32PobW8oY8h+b9HH4hGZaNz9aNFhRrlnUXS8P4
MLYYStxDjXmDYzS2c9rVVbhW//JDDlXvOnlnnTvgwdNpwSzEDKn2oLsRKzlTFd/4xK16VyFBv93m
2Bwn7t4jgbRLbeaiWygK01xnMD1plDYlNebcOTEte+q3YFhnYxOd0ArHDSi59GDrxWF0OLX9yz1Y
/u0eNOGKP9OvBvR3coVro/edVoktbmuJSnr3cJbvNF5qG60uHD76jFX8z1PFjwZ15BhGHFU0Ehwi
PGqqtTZSqv22f+tdOin28wm/Qx14ItbbFPusTE9w0Y6ZSnY3KlS5oHkoCVkdQt2khcyo2Hm/+Oeo
U8PWTez+8kq9xkvrGdQ+KJFMa6r6T0wHEpSZ9yQ1ad9+bapoa5oPUBp2cKTybvU6eisdNAoebAhA
CgAOeuJ1DimNARNgU/KCmivyYg/vYJ86Fo4n1C6lC92qYXyYcVA+pHfFtk7IaumklkvH3rxTAZi6
OxeqX3IN3XvHMqk9NowaAeUaCanAEmQ0931Yfi82eYverfkQUXvx6C9Bs0OTwPbdfyYdozm81+fK
lM3hFbZr7dG9Os4yaFJtk+iL3bXygCIUu665iOemd9k589otGNHbMSTHZJW9Yb/Qn49IzGtEva7P
xaPeOa8P31Tc8yv1Pqm6y7/0BYmjg7vQIw3g80kLwiorkCJUT6qbkJwcaNXUnvRETb/vaN6A0jVk
rlKcDV8a2j5N8n4oYUPuEXmsPzt3S5tQIpc9WhT4JvVth/YGW6MxJm9vlX/GpMHQWZmEbkqsOBW3
Ts8TNhyeuF8PbMemMRzpN0IoxbH2DivMQjwML2p8HbH2a15skwfkNAgPjve1ie1dtzvA3dl1Zlc8
q9bN8s738D0GaqKUZJHbCaxISsyzSxmXQQv3Rbw5q12ZROsJyBvx2NtydAue2M04ENQjCZ7d01fq
tmat1dXqHhp9GmsQN0S3Wh8kIybvSZUy9EOIhMRQ9q5d/2gNKXFDeTQPDvl5ML3tglP3vY4/7s5y
EJPn1KeBOZrZsj04hl/VdEDhTdopUl3wMbejsPL4RFFVj+4BD70/MjyIrIcuaeCMyosaxz1M3cN6
2YKs3H63BqTjzKub45BEQYI9Sva8zjK04ACzzK3Cucn/YI+clhs61NvcYPt68g4UaIPjb7YRXE3v
Br3W7CYojdwhV/9JKfzpjr5vO/9xdbdsl200aDZdik1T6NKmR9mym4EqWoPIa9FLc3jF4fnmA3ns
3HoN0vj2Lr1Th2zn2qhZDc2z2b5/Lc6TA99dcXa7QWNkUkcH8UWlULy4BK33df5indHCME4pFnCl
O8bj63YJbuvXcouBy/dkxBInLLDaB33OBvR2h9zb3f+pA93eGmKq3zHdHw8HR/62RkfQFJ7PYUlQ
YImav6TQXeCoYGY322nczb9JxftEpGR/N975I2ydtX3SizGcxodd/zOmR5lPBt6rA5WMPwAQnJua
4T179t09Z9SdoB6PT10R9vT744QdT74WCAsq5Tg+5hsaakBAbLpcGQJmfe/VgGzXl0fA9N2Oc5Bh
f7nKE0oewKahR5qzTNxls7uO9kOz475IveLlru0d8F4GdYx2LrMK0HNs9HbDF2GjFnn2dciYkYNs
XQ5zIrlr1gcLdP4cK7cHWDoB3Ledw5pBgV+PRxH/GWQIMgZU0ILYZrmvrxocjDpEj1p4We0oQmy6
aVClG+jNhSpMX9Znr8FOTP0IPHvv1Skzy9n2nj3Z08qKPHbK/p88uqIyWfr5FFGbdswevlSLCky8
1QqgCpOWyGs0MqU5bM/8PrqJF3snh4q8tI82u+RxrOiKyP8tVCwkBHFP4HmGNg0LyWATjQUqzQvI
WswVKgrBYGH7QSQilok0p6pr5gsEV6hSh5CEFYJJciK6x3hv5zVUQuHlL/rjsu/cDiKVx+XvwiUC
US6e/mmwD5+YIblPQpX/pIcC5PlF7BnrbLan0pj+TmaJl3jWNwxOzKRzN/GuLimoLtNk0uYh62hk
ob6TfV50pKhS0QHPioYDNFiEwxJPqB395E0KIPE4u/tQh9guHMEvmxYWb+f5e6FTaobpRfvy8YlZ
kLl0A8w68amr+5iZfgas41n9bGj1IUaRRtuF4kQwjlPcp7ufZAVRjcy511crtNz9hZFNP7iEFRVc
udyYM7IpTowBdbIIVVycw49gLoSmysFTO5FLvbq0n4Ss58J0semEfcQvvSzM78uxq6QoGkcbPWZT
pyDZ3Ut7qQ8bP6hBL/vTkFJaUf/tRjlua65EV0wN9/KXXdl20MA9A0on5wSIY1w98zt70RaEvzLo
LqrqbvYM3/qmmQ2/NdcRYOgOyl7+hhduH2e37EWABY/Be1IHNCQX3r/7l4G1jj1OwHRlg0sILMAk
YZO67GOTWcOuoPX1cghhw2+RNP6LzArYQXtvT52oNm0XXXqksobt4Z1CZ+3XD94/+2rvacPWpngl
Lr11J7ZjLmpTehb4iUsbsqBGt94XvbyoTEBzK+rkgqzwJtU6mQmKHZielUxsqLQkAbIzsTCI7zec
9yQmrYpoGC1JYuhg1FuYiy2WusYn5DCiKq/xHabcgVgZ4SuP5l3924nCKJjI2yrRp9bIDON+3E/6
FoGmKKh88k18GynbFFhI6H+NLeTe6tjUOTVAWpSp3nu7dQ5X99mhfVugKUNU4gQyfNd1I6BHJ7VM
msOKS1l3Nj3ZGj8WRBKWiU2CEmWIfxkPmoP0Nd83TkevtOACqDiFkG4MyX3z441FGUTkj+iAfOm+
j3RbVXq5d/MP3/RLqbV1vuv65mMb/tp0VeQLTtjiP8ir76gf0Tou3pB2XeWwJhUhujIM3tD9AsRw
2rOHXMVPNViSJoTXyB0q2NarTcnCU0gzc/dBc3DeHr7I/sO6em3o4sZwMXZ5SDILtUTyMAr2wXLB
eI0NMCSSUQjWmYvj9ro9BWTdE9ncTwmHUm21RQqtKibbId23FvnfzgdXiT7qBI/p3T6p9hVCrLm4
NrRXOw/JK+8DN5yYndaoMSLNvgbgzdwRAoVIwYMIz4LigBD9mqPKoBoeoegZ7pvc2vC1xTUnt3Sw
ozg6EhBu2js89vMNHZaOfT7w+QiRen3of4QBjV945b8JhApCaT0oHj34seqsg70P2/Ij7mXn9rLf
xIdZ9sVkgX3Rg2/Qo25uEafH+Q4U+LxYHRA4oqunjx0heep1EAc9EI7dfyQUBiclHwb+FMCetPMm
EB+9wl3iyQnA93lFY4sRvWSml75F7F5RUrKFp3sqrSf7bkQdCVEugFFJhtj5lw/F/B8B4a/ui9gJ
0d4VIfk62GuteAIm9pdji0A0acfmmNUQsG0qfn2UuY3PerVNY/GA8EhjBNLJgdRqWdkhUe8v8PYP
wtoBVXwIZNtx5/ilADVpJmMSkRJKWVphHffmROOZ6+rCVNnbnR8HWWBtH33ScPr7D+GQcb85eIZ5
uO9jxiAWTpW2tpO21akPKPoFTyKgcDv9uYlLw+Yl3Hz5Ee3BIKSc9anCcApIE0doSGfWaKLrk+RP
xioWHKIK5z0KLPZj/c5yzUN2bEh17iCFhMblU9ImsMfLAYxcbxn5FwYg4kWqiOK7b2USRn0a25he
4zMHyuVoxufEwRaFls7UFedwPQgzstyfLPTWJ2/ATvbe2h8xyeyetcBv2Pfrn5TI6VuLxmfFrwbV
0bMouzTnkPJLKQvERcD+4pXd8D3nQjgfPdeHcX9JE0OqbtP0HuaIPqfmJZTigkiwG+oG7lRCH0Qm
aDqhR98e10e7ofZbHjZGSolMw1vS5p92JJB1fzlATFGnT/QPCXWilDjArj04ySLeB9jE788cV8Ee
4ATQIajiGx6/h5C3RW7QFrQ7dxgHbz+mbA20nh00DBgr4dlpsizjwEICrKKfbHoiuA9tbn5gE9MB
FN7GEhOCsqWQBu2p/bsjkt5w1DeL6i9+hMVLVIQ2fJBnTqKUEdKorW/sITGVxNoQ8QiKAzQ2MZyq
SAbDScSokch/htYiA0OWBJTA23uYqBW3FjSdlAZSqBM0qQSZ4e0DwztvTY+2ioXjA9aHoG0EyyG+
luySO8bUvQdGVvulru/r5+ZfIRpIM1VRghXGSeMIeN4aoWuof0ECNOpBOjLj/OZCNqHg51sPiSoZ
Ty0sqgvS3KAS0FsCpU20mI6GhcUi66aK1WPAco2cHHWPIU59UhyFePPYPElXRZ+xYU79Z4ema0y9
Fowd5l+PPiUeKiNz+1JCHUtji9NB/MiJfpXp5NDX3Pi6r6CswJFAaVH+huqz0lK1aeW3hYmQLMzu
c4pkpJbse3WapEELlDinlv7JsdwzPg2mEWbjx3GUkaFFiT9KmR9dW7a7zEtP5o7ZtQoTsB5WPJLA
6IAdgGS8HKwjrznH2A1aY1yuUERu2OFja34aXobQWLHZbCwTGWCyG7Ch0TLMXV8TpiIo+kl2DUq1
fEez2xywrUei0Vz6pPFzUyzl5kC2eE41lXIO6Lm1RRGxqZszlA6SIEJfVXxq2/bv7NjMvWykw+5h
uSI0vZJABpOs8+So9RgMiVafTjWoTx8/hzWYDjuiFsRUiXAYQMyPClo3n9xDXSerhHUis0S2CpYL
ZkqLI3iVu5L+lMJmJWE16Ji0R1z0sH5RWgxjuUfUtMuoEpyg3ABOPQY8xARG+cx441l4kZ4Ohmk6
IqUNsxhwwa1DFzg9g4SO0CwEag8EsK6GFeKbpBt7b5+4325y/LLGjNEe8GI5k+BG8IGFsnIJmHsl
kwlRKAFzp+6GCrTz6wVBxGsXVs4+ICcIiapxNBinPMzHCMbWJpmS2kZoO3FTXJAaM7inP2Y7qbTV
g1QC3c5lHjRnAsRS8iQY8Tkgp5tuKUhCfw8tTMByTq66MGRBbUjADh9VzA66L7vHLa7WiQjQVutX
BkUeItMjZDGd67esFZa0ySXVRqe+BJkOeoY1LMVyIo/fuFP2UH5ShLdEke8eTiXflbiSgtXPU5/7
8WRA0QXEu0VgJcgOtipwF5b3h8nHHe6p9Wtw9+y+b3NseIdt5p57qMzPxL1jCqZxp8EpaBox0sjF
UMFyeFGqPgR30BGFodo9+AmmwMGnJt6pjaQMKZbDeqv0WE70EmX5ad3LzoqpYUPTLnC28hVwd1Aj
LVKtMAxF57iW+GpRF082ermu6IfKymM1ztJQS7262Q0PkxpR3l36oTwU+jwjsVGiROCwifELrEKG
p8qFPbniZIqcV/fjz2rfcIxG4iLOD5gpouLp520s6QzrEPl7g/QLnO3c/6Ax/kXkPKIHFken9S1i
niippJ7XCByJ8sfPsZjCR4ecT1oUiYopxhiEOboP2FuR51qUWSLc+YaMhMWQBM/Vw8Keea5Ifg0k
dkhWe8weVHlykpcy17Q5IgfaCEIk9212hNmtOskEz+6j3nkgUq94fnhaiKgXNYjbksToBQBKjPET
DlLiPSbEPxybxkakPrxmLcoz45ldcUWtbxwo5CCuE86M6Z95tTaz3eNPDcFnduXS3adpcA/iseFf
WDRaX4htyQJ6CbLjYN/cqO542x6rqIcYO8Me0yGYBszNTroSRW7/s8MOzEbQoxli03liNbHrLI+y
UZvm4EKDqmLjsWKjoLY5QYlD8ZghQU4tM7EIY5ZaFsRYfbKAYyizIuVRDYbhPQxlZcgAogaTmHLC
PC/setq69I2tGSZ9QsxS7drntOTiPs6I/NfAcgmp4x/JbjbBMd7oA4tRihw55/laLvx+kftUABoy
7njWUmR1sqJwuuUA6zDJLQERNqDwQnN1/7z/kioxeAzTgBIapEQQazTbRjeeWJxCkAk6wX1/HX93
v8tN3SNcZmxqpBHJgm+QFESW+5aEf9TU13Iu6EGXB5sNa0LuXIULpzwB33kYMb0g68ff8w4Y4exm
s7NrIlDl7XNZf3LOEdFB4xcKDdv81ntF2A1UkWsE2lbMJcnqQGL8JfdVrtiNhODXz7PVrf1Kr+vl
ipsi4TXnsE16Ed3kJ68f4KLDGnoE+/Ha08mwANi3jx/pgmuvzqeRkGRfASs1kHXUXyD8RwiT2ie2
w6e1lCSJqBglr1lfRsPItHfrEc6YQTtCMuiCrvQw4ioGfPsDmJlyn7ie2aVDn0c5io1+7Xf3XVzc
gZoYQICUmNJX1KfyG61lf7nCinawEcE7Kz4kS6qCFUrQHtgLe4EEj8nbx2xkDT1Yf/ZClrX0ZGET
71leMCnwUkh0x7/Ag6PJL2RYtEfcT7c4hBB+WKkpTp+RtFPUcnMsT+HCDpcBiTiBqikPC15+sMPP
olrED0zMXYDvjltFHpVsxetcPOs3x2ek1bfqvjlruOR+wIRFqrx9/DJgKaFawOgF+EOeokOfJ9bC
iYWnRfrkXA2OExVUeQ6UbuEbyXKTIUrqrx+vZY5S4QCYASOTAM8BjrcuEG4p7OV8kA9Fms3YQhc0
adLHGitcslLsCyYQy5t3Ab5RGLIEZIBIeXYpzj2XJaLxlIK6I6aNAigr8KBu1qnTe1b7CJTLVV3+
evEKl89uk3eEW4GLbKJSKMEK+b1BCoBsYwlTWD4sRikQ4SMFVATcX2ftaJFq4Wkd2M55rVWMdcqy
vfV48hql0Qorl17gsnUrBbIhU7m5kNrDGcB8kruEsyOFid0lsXLql48meleum8FPaWY0GS6UrDXA
EExt6Wv0PfKOVlV8Uk7OYWjjBSf4xPKLk0AOPqwZvh3QgsunHgYjh5FS8qvpGc09tnrijkdompI4
T6ElmMYxJ5QXa3pHPDLZdVSaAFO9Y6zGjK+g5mhxQUcYPRBlsDUJJplYEaibtAMprlo1167kllgr
iAsQSMFcOhTEcn0pELhGAegIrNUwy5KzHfyM3be8CtNL5tfCdyo9J6Z/rqHTYBnYnFjwDBL2h8Yv
D5N5adyzaODdi2SNyY6z8/bV1GEZkAlC1suuSES5eTTe4hh2DUIfmd30lrhj5hfZDDjEMBv31NLi
vk+FMyvz+M1GZPgk7ROBWtp0IvhLP9TcyubCxpVtlyITX4Mm43CnARfZ847SAfV4O9dfo0sT1UBZ
Z2hQGgPDIeEdJDlTi83EyNusOyhkjCZQJoOGViTJUEmR1DEDZhZKrDRQ+g+QCEmGJ8qC0D8btb5V
PmPDewK0iNgPPQtjQXkF0KkR6/qeE/q9EqBt1ljI6uAnFSVk+YkzJWxZT7kyV1Kj1blYWoQLlxwg
ERLg3YtIgX34y4Bu0KH0RanKyhsxmXwZCcJ5n6PHhGZOXuvvgcQQ/nwKhT/TZKPckGzKrFMg0Nwl
S+TcrfFlVQfbAT1YotNkrXPN+ouy+92Lo3Ft+rosq/hiYdD6vUUSt+2e/HwqBwoKiUuK+p9GXwtP
55bFoRHN/dOiIGIWChVgd8DzD9A3IHhEyBKILxqYavG2HKa9xgeerErpR16TP/X+fnAECMTn+GnB
/WVrgS/yW52IQd4DR2Z87yDN9KiG5YL3m/KMKKRGMOy4LkOG1/V+sB/cffrj4bhg6QBJRgOKItPQ
uOnsB0CVvCrXu9WnChHHaPfpZNrKWN4DtOsPrrMnuVM8/skgjuXS9DpaT0pWAkuCSXqSA/VkqVXY
PPh97ovMIRmaSkxRUowSXGKkyXIsbxCnpHQJTRQXBjL+jsQZwgvxU4OXIJ/oBWZx/nv3loEyUqok
UCjPRWtPuN1N1ixfoQQngAvkq6xcmcUQ1RY6mroZI31GykvqSx3+dCkXNxsJc8tGxuBJn5YaDwrQ
u2e/7qdjpTk9vZzMJTrkwbrVkcgzHATlZsn40/s6PsdyI7+G4xokVCgZo1EkZMBiIZ8JLPGrzOSQ
uagHgMxEeTw6Q4NigOgDdGNxfoIm2NmoyTGNCBeoCr8GRVRvWV/0WUGgKtNMsPcScQJo2G/MH329
ZoeghIF+F6ij9/cfF/4mO2y4/7BI2qCYDaoP8hUIeYGwYQHQvxeBIDcJ9BdtkKHi5J1lrvQCD34i
MJCce8QyAplll/vsMWQvtf0w2EEFMDNrbCltH+27Yv+xnUxMcAlwhLZeI6by4HkBM2HDYNhp0+lT
co61eSyON1AAQiqihRRB/KeYyJm9TgCJoJC+8UYWdsur5+1QIu6xkhVKmUwHOcO1EXhpBbCwymW8
ZC8pbM76RJUK7td92+M7C0yitEF/ywivVr+X2vFRwE2yA/QU2CA0ADuQwm2cSgZkEfkjPF/uFhqg
Eu8bENxD2oEVUey00D8961vms5yRx0yC5oATEvkK6dnYOxnuCCPEiGmchCEUIhMsi/qiA+QD+0p+
IumhfhacQ+WvkLS4LvPWziR+akcpqUzJPVlgOPsfrYgaDGSqH1PeESfFwI2VS6tMtOp3itGljDQc
uiIbSPl4Ap4eoJa4b7hztHjGGQYQZc4F0eHCyH0vV4O884xgRImilOjagXBJ05FwqdQYdzju2MU2
l4Erii8jq2ffYYu9PvGT2CBKYyTbjpWc/eqqqQyC7ctSrYKJQyeOgzs+FoqSG5DzygabvdYSADbm
JDu42P3j+5j9xp7Tzr2OyZpii8ikpPSMNn2Z60j+Ijxttn3vvNAZzn8YhDzLvD8yVgsjUUmlRT2c
OOrA7uza0513o4cv7AW0uDJI4/W5yBXEsuSjkL8zshSVh/gmTU5SRWltGltGFoom99eaU2UGYaDh
1Z5tosJlK8lmgqhEadcjqLCeVnjHo8vDB+tSRsfhq8BSXBtkVLtSIRIJDKXLlja3UlZ1B0pgJd5r
Km0IzUupgpCcb54NL+2fVgZbI17JEzxTQkCFHfS/jrisFNsmjEKkhUynatvqkr7EKSgZwfMapH36
g6KJc+rwb2sifz05gb5AP5ukp9MMt/N0KwsiM0SfiyoJ/eJEFKfIaO5966o6Q6UI5ygNSmUelCRV
997EaSjMQIRaqbxHD4u9x4om6VUA8dmjMqiS4ohcE7ihdgOWPAnG3DJ5u8rmks9h/NhkclEgg2j3
ju+J+U0+yHVO/MdPuTFVetD3HrAkKEZBm1QKWHEFrQGtPoJ3aNP2VIleT4wdmt4llFbcBVTZce/U
pnWykOBiX/6G8oi1cgSeQCcnAYBJdhvfAkqkCpSkZ5FfSv4cTGfJ1zg4DAmvYGPLYdiDazUH9VEF
G72FoyYzVyYnRibZcRXcg8wFc9D0CwOV6/GfFUpIYGHPkjnu6UJCRMFyxCRoCZXgcY+IxLIRDQS4
HdKljHRA7eycKteFWuDE5QatsB+p+iuVKqexRDSlvPXMJ0iXwh4W2C7I+hkq4pfMJfm1IiUlkY+r
KHhvyghgYZc2KQ+nN7Vk4R8J6K6rmTt/Cmc/fsl4torwIrQinYg8CE50QuErCqnTy8ME7FLZ6Tde
hFZ76/9wv76LuBQpuDG/PbfyOxRWEeSBf7tgHEN9qvRa9ROTFu/1ua2yx2oYAMwaO0bkB2IXeIzK
7q4zt+aUNUI5Fa0H8vXCmB1OgSbVEhgDuOEN63ukP+Ufy20uXWm0AyPUgz7ETSqClLkv8kMv5JFS
TFkHYr8LvcbL5lYEnp4AUuSUxF42y6XSUHNHV+4IhhJTIaWq4ddkyPeRRSbaF3/3sc+K3+rTKuqL
CvqMl3yRGo0kdCGC2qWSobAADdQItgtkvPmAIiAQ3yn4dormpvQDADhuv8Zdn6Kc0ECUlJJssFeF
Jxoj7tsGbAaRPKSuUbvFQ8iLsJeIRs3Y9GOpbJTZH/YtYDcFPqhSxQekt6C3/J2gP1x08t5yKPgD
lGO69KSZSF3F1CoQxYG8IhleRAbZQVCGhpVNRsqMJORyi6wj/w7LqMz6lVSXeyWjMfWUHUtW8L8P
S4cp91iRJvn5ksRsU0T1cWCjKumdx+RrCdgITyoMrKkvzAE6QeGAoz4I12rtSMsKQSFwhqVQh7Mj
i7Y+hXyJwS3vRejyHcNbXAAp/hQtTWjoV0YztIgGNvr7hyACTQcKt10muyAoDXVp0dDfkgfwwOqN
1qfVGk5ZDQtGLtNrtSTmcnLeA9lFuBL4tKYvslGEO5VwBSUIpsmQE6wzwtZYx39PJospw7MCUgX8
zGaGv8cDkg1FXUrgTwkP0WTSUealnxIkssXk7AhENQp3SFZICcSWtpyuidiWr2KysrjkBun9a9fq
Rz7uTicbpyPFwGqcY+8/AxMyDQk5E8hyv+kHNl5hDQoXfAZv6tWkwdtphBBydAbsnWwmEDjBqWft
5aCSWmm60Pqf6ePKgc4q50Nor27a5DbpIv0dM6AW9jVEvN/n5NjopGOaHrCOSBxnVmWC65mNpIxJ
RALG/9RyKyzsbvNPFr4wVqlmRfilrPXXfaJXmn/KHD8XyLnUt97HhiHbTm68ignU+I3iHgEtIbpC
a4us7w/Z8WdHeedCdKvFBdU4r4n1RSMQzqyLRFGgPITFN771m9wh/aX1fBtXUCoyjRrcm3x9sqwR
P3j/iCJ9v2IBsnJ0nWK9CHiRWWZ6BA8WguLBlvGXyKNjwwHNKCstXUliSn7vbtTftDz1IJIkoNCo
JFAohUU4CEkEBa4rJ7uOuy2HmzqALE4Vhsq7Yr9J78C/+tQS1nICg0GyaRLlQ0oG6Vok9oVxCzuU
VJQyIfxBVt0MkYfY0yNB2NWCFlwZCax/4Bf7ScJJIlF7Bs8APY2BspFtojTpO7raAIyQKWO4Kq6k
2kjnYD+U1VKFsifwQgaOfi43LVat1izgXLEXEs9aC+cmQtfLtPLYWRZ92EaijAnKFruLmj9sdrkM
dZLWJaVPQofQtG8MX3tW3kQpeSUqJKNbv6mCz9+ICTz8EnpKiD8g7TspkAauCmbPC6MixmCperGj
Wl4UrZKlaXXNwpbRHcpaSUkLr3q3rgpC1TDlDJdWbciIOnFY06VIURpcJkIjrmy3q/seaEOduwI/
ruwXiQ7NihwPOVF6SmTgrgGqpp8SJpq9xIPDrqmUpacpFh1Q0y/48u0I4AGV3dCsvYA+oAqu6B9B
g3idVmEdwDlOIqhDwFxCYkMyzjqfsk8Uc4DetxWapGcaSNhYriaMVPVDcO3nLCzTzZCEoiKqLJY+
VnUqoVUgwZq1O30c5EtK8u1DA9mm0IVolAdS0noiVhZ+XokmQVjjHf28gwBDLRG2UQGy1/KCzcVM
sj5hOxhfMsFTuntilcsSl6bP+uSMovnlPxdbDxGjLaZSB//9lq4eYH7yrQXeCTq+wM4CqiM68yZq
dxVqrh2byKlBW4E8fwkmbBK40S4W+izc2WKHnAj07acY/mTCQsrhHfFFShNH2YFnR7lbhXmMmSzj
GOO/J7Sb8jTYxtJpqlyjh9UVt1PBFIDyGTyqiWBwma11uhFIL57/DiGmLJ9S+QMZQjKStQ7NT/Hq
dgEF+oMlpvUDrARZxUjF/WMBFZBMwu82xpZMMKlpAwcGUxcbCLsOgEd7HmsVwLIyqowOw4RPlves
cDElOVGrklKKPwAH4V9q0BklQOR0JXJUOZiAyzLvsKI0WoqLyytU3Qrp/IgIZlRofklwqW7VaJGp
JqtLZD+JuYdoHXqB/gwyKYX3i+3EGXmZ7y2CGIqdSe6JHCOXTKUwQOK5CxkCuk6tGmMhg8DwZJvL
0rW4RyNMt7LDZAPenGTOO/x+QUZI+4unJ3RAD9A3GRN8Co5Hgd4KW6L6CzNLUtc6AyReurduTu1u
dr1kHHRHRzZqCrS686hISt+ctT2VFUNdjOCMfYOF833zqvBozIJHI5fjgssh8AJf/YFXITdCglgX
DL1JVp9ks2D+0pTF7g5UzanBF6WFoyTJpK+mFkZKBSRdB/Ecl5oYrKwfBXMomyjRRbzOV9WNXZA4
dxqoEMKjYF4/C1WMQ2+zqvwLd6bsAJ1Kvqne0+m09lSZ8O09NwbArjw7ObKluy6M7uYdcNRh4c1k
oEnXFbqRnaQSVqW5qJlaUrFFe0ihDtnhqBSkqQP6WeHm4ZEMcb/Ro2ImETknB2Ym2K9K4JsuVQ6l
LpkKqsYAHwhC0IOGHYWfrYJIB2L+ZYRDsTEha/rLpnFOibll+HoJkZFHoOk8FxiBIpkCwOsIezU2
kUNOtUt0lzwN/V/4o0UJkNipL/S6qpcUjG02ZjOAT8XyhvyLHSPYUEsbScNcKvaneS3ZrJDRNMXN
Fq+1iGYoIsF8kxu8rfhPdLscveznMpeiJQ0Wox8XkCAUiIJUmRa3uRARQiJRdJmWL5SrgstSYDtO
9Ve2sAZWm0E4YHWk8Ax+F04KzZPQ23JSdC6xGIgtFatOvqRAYSlGuTUVuTm9eG7PFDJrQkkTwlZi
bfIO4RCweeU2KcouClaJMir4VZ+CKk+5YhwkvU7clchokEVdgc8Kh5XJMHYKK0T7VDenIJcu114A
mTFGkjc5kke3LcKPHOBeE3qsboNomkKyQtJlZFOhEThAMQ/yW4pdIY399ii4MVDVFwOKqeq03JGW
SM2NQAetZ4pQdo1ChZdQhIKf2szljtJ2fhSTL3xBk96g3qPeI2kSBa/FUir5vZ91oMVjYj8KDS0i
ERg/CQQlkClMHlqMoMdaQHxZNlfBwVbM+daT86eb0pxo7Hffh/XVgZMDnsA4LGfa+3rKA9f/YkB2
FQ1UaFNzqyEUPsGKW+jnPZRhWb6HRy8ug9x7/XxvqFpPJz6ge51GcUZ57zAbJSlhTnriPIgsLAda
mkKzIj4cB5Fg7FYhWD4wqLRORNLSHEtF/5tIzC8KP2KkGtB9EnabIMznUCCHjGT5b09BmX8FNoN4
JDI8vjMRUmqSnmfVfFMlNWF0srHRgQWEF33HhK0BmaQgU1zLf76gC3GTe1DgTzep9a9ou1q9aAca
4xKwuG01RoIzNGL7QPJWSmM54yfEv6JXow6lYyP3jDvJuAtA1krkdtAoGlAFaPVxfVQ71vDe9GLm
cGV7aUxa7JfLXHhMgcbw4WI5z7Wsy6Usf1X7H4jItZglnRAeFlQ6nVb7jZzR6qekgaa2nHNtQE3s
jmLFRHstLoedu9GU6a4KKQLLrtBusPAKXp5WCnllWhGSJDq3EGHeXsCc1WWbXi/u6gbLW5YQ4kyF
YSDKZoyS1I0WK4tPa83ptoG2vsAlFF/fbZuLPHxxIeUKA0SKCwaNcCc9si5oLNW7Cg6xdF2Jtein
VqQmRF8qEF/YjO5YF6pL1fi2+E3TqAvRMhe2xl84H2WcXTvkMi9xG+E7khqFaAP4141pJjXgsDyY
HL0jAluy0ZFQrzWh5RfpC/Q1GAgiHz827BA+Dm0x9zQWuj0NrzYFl87ly0ShSxBx+sKcCrAiRe+z
PeXpljZHOQRwmxX41RneG5mMUnIJrp5cUjmmcWBsqZ8atmgdJqmqY8Q+1iBRAQDTh7xz4tDYsPxU
YFmFSmBsfcFogvdbJfSsh65KuJpBlAi69OgfY6CYB52XPIEhnC9stT70KAUJ6qRT6rp0f0a4XJSb
Xptf9cD0V42prXIVmhwtRq0RrpCpgEqt+cB2o+aerLKlUgCpSmk5ORseFjyqljIXS+84OX1UCzMN
t3WboX9xcaUo9dAAKIpRhrsUBDsOl94ZO1TWQgnoJZj5qg+3lIXOoOnMCbeK9cT6Kb3WGkMrG10X
L7tX1pVoDvLdidH1sENmepZ+O7Zyj5xCXP8ikCIpdfB3PWj97hNAQQBVoc2/dWAZkpTEKUKU6Hkq
+8GyxhYpApQPAG+bXIY7jtINBF4+mB54s+P96g6yLZVjflCUEsOfopeUdig4Mbu2ScW0E5KtPrTQ
RKe18avanE3oCE3FSykwt4N7cQgp7EIoRbgDpgYdQMiJ9K6q96fbwTYq/sdKCvXbkVvWTcsQE13l
UpQdjDZF7VBCo1w5rxTDwvvFnVI0F4NKxeSew1tY2DKkUhRj88/GmrbmmmK5B4p9yKHAPC6wXflb
eqVYBBRlY4JvE52vNNHK0OdzSG/FI9n9tY0KyKkKnwBv3As/JgNNyBhq80KtJZENcpKllFWHR78G
uiMVF5Wqty5eQk9U9wS/RMHJvIdb25OnXEAFggsKx1bOLZ40uKi0MQE+kLZvDue75FgL+4z+yiRA
8Up4AAiLLvKfHLhu5R6gF23o/dqSkk16llJZIUki6fix197SEXMAzgQgo1huJQypIKBUoVoYRlgq
xcUPgFn5vbwZstWhV+hyKkGJPVw8JYMrHinbQZ9RnhpuNM1/vgVL7B1IErJ5cK9x3V9/CaOAQ09x
FZ0FVFf4rRBcJRgp5IllLV4AI8rQKctNg0BXHEZVkGg0AIbkqqy1gAGSSp8IVtlnRAX5eoZvJC+e
4QVnJpVKxyrvUefTeUTY0aAeuiiacE/gV9+j15KZJlSQTYliCL65jKPxNuESRLBIQB7+3YpD/0LN
aubd6O8xEjyly9Gtc4OaUkLrzHQytno3gI4mUEM8ucE6JZDtKwDNBRYprrqqCuxVXRPYJGMksEOh
6ZJdqpPqqjQHFBABmhCm8gbS1JeKFyJGGCFfUJnIeQ0YaYW5AU9evKtwNzT8sdjg+vs1vDj5lJR8
gNT9JAduFRfHdE+T3a8KlKtuuBg5rYFJPXbBRK9QIBg0ywrVoWPHoMz5ErcLv6JwtFKXOvWNjgCz
hidA1+jWw3i4+yjdEqqdkNOdBhav6717oHA0z+kFkFdXdQXMVbDdLOzRKhDvY9zknnR8Sd+8cV0w
dblrgUhCfCpEHQ1EVaWoZ16jamEN0XUkOHh3k63ijXVCccBznkHjDV6MnTPSroYLWcPwjp3X+DrH
OZyAiRGZhdzXE4AvpxF6Hya1jG+VTSeKt8Ch9NXkQmXe9dQ7OpOOko8q//mACNzhmxXAib/8VfQU
CYvbaRENqpIyoci7FrPc9SYgkf7XTzZdgdyTdd/BBWYdy6qWDpcVU8dOxzoYNzuZK+qa9rrMiwhi
uoI+ItIsOz3wgKns7NRpFJYz7LaZjKzCZkHDCEuIgsaoTGSSOySbRdJBRpY8FUV48gmp7rhn/FUK
GEzlxFX6v8wMWSYEEL/0u0xS6JxCfRsES1SflyJxBdFRRh9svsER9xgKECKl8iHCUzy+KIMTC9Lg
C18AGATv2bm7b93vzY+7inAAo5EXIDOv+ll+bQNvcDmQGCt8O47EJyGBGAi3ZOwLES45SDol6QUM
IcYhFb8KwYcpjO/ArxKZGlYZAjijm6vzKmwqMkGVU8WwUhNHJqY8Glnjsmt1tXl4g5oqJkdj1ORK
5MvqdTwLOLb0AZnIl33/kPROihAhNahMml2yAj7jeU72qTxVJRCVGLTIvDL5BJTIo60Aj0uC7Uno
bw5JVhOfNxoI7zVg/5LUz7MwHrlVzqwxVQBOHKh7G42K7NT5oUcpmEQ+p5KTkO3p+jRAZvaoXk+F
TYZLgl0CXo/Uz8Qx0YmxNHd8lJbCBf0T+Vs4xZyWrFASPbtjKoUIAI24QrKfGHrlQJXqQ4phH1Y+
ELN/pz+oaOCiZENwqwNaWRJbhMoM+0tLQZde/x9RZ9qdrNJ04V/EWgoO8FXAeYhDCMkXlzG3oKiI
E8qvf68Nz1nvyrlzEqPQdFdXV+2q2jU43Tup4lg8U31QX8pkxs/AwJNnLnAO2HQHo5nMVeRUNi3+
YLUg1ZKUWBdXUr1G+ZwMRonQLAabR1Mr8F/SgJSXFhaSSl4SsGQ0hOxbmV3gQvjHwjiVSPmCGHxN
9iB022RuEIcXbCaa8IR9DtU+np5CfOdf6EP19n5B1UIxiubp5ASQ9II5SckizZGiQk0KOyFL7okZ
m3DQx77P5lCshcgM/44flY0oa698bFm1+lJBX4tSPruXUcP4H/5T2SiytbUHqIWZQXqmnYv7h7Vc
WbTUxcjVrnwrFS1pZ0nqJPJyU/AChlDtDmFJ87DKSzeGzCQCmbKpZALLRI36yULZI0kfY5hdXZqv
OAYVZCqLHpv92pk8/GSqcZ4H+AUhtQKaXmGrlUGvIDr8OMy9TeReKyALtwJeyNaZKCVMvz12NMCl
ngPgST2C5bhToVcmBGZ4btqUStqVPmFX9in0qYp5hO7KS9KONko4STCQTfPVL+0DIqcIRPVd0eL3
yPwF04fiiNP1bvvlQYvh8+4736D7+pVo4A8BBgwGPteitRryRlnzNyjPnNszBDlUcimENsvcFo89
nNDU74xExn0F3jjiN+yxsWnY5q+D2kaZOCmOAV/DaERW0sDcQBmmSB1kteTsVfarYnC6gzBTHjRs
zizKbKWtcYvwnZkq1v5Nsa3cNvS4iTu0niitXFEBu+cQ0b6OWQOSfvleAC9Q90HamUMp+hNH+Y2h
m4Hq26WFruThdKL8aPIbJ//LTsSoVtVk/bfEPlHpchcU7hSqeRrK/IayH+FWdFyuxn5IgZCSHXWB
EusE7zzzKLdP5J8iIIUCmr/XpRjPtSfO3etMkXhlSzRFuz0RyKrP4ioo68WvUiVJ3vZWR7iaYegn
80nJEqLfJzyhPamELGXGWLDCV/6CPBs6u4KwapPJ5RIYKykW3E74YKiwKoHS7nsjX0n81Xvub5Fj
k/iCbHTdmAwOXf05kpWvd9AMc7iiuQaDLMmo+Zhiq3pcrb5uQ6Z9lwlvKrQAyiu/RBOmZDjhtxJ5
BSWpZfuf+jPGr+9KaKvDF2QC01M5idG3gp4lTQIatAkapWMY7gBAFeohyp2mRDdR3CuC9KY6TrFW
XUd1x9o7lP8wuJT55qn5BBndL8oIpfhJH+BUkP2s0lVU+gAlT2CR9N3aD8e/zGoxSiicr7QK5fzi
JwCSyRxhp4UajpQJIAzUfcAWYMCcsuyQEnztXkA09F6ojGg97AQFIVOHnLBW2OhWdVfZx2FU96nf
URb948P8X2ZiZRrG/dua3k4KP8oarf4pR1zx4XSQQ5XjK8lM5Cj85DVIIW+SfmYSOhbPhwFR1rNX
xlt5SOOvDkYl5EOuNufJ8ClAQ0q2BEFKAOpIqgpZ6V/WH8Xl1Yld5lowRZok8kpoIsEsSJWQxWJ0
5AZJn8gtUl4qfsdQNZcy1MuCIX5KurFfJRMozaDMU5lAG8mY5B2I2YHcCc5JuYIqLSArFbZMOWNy
iXB0OmdYQbRgygTJ4e5wBuRZ9C5z3uWR3vOpkCrOQZmOLddNpo90JqXJzkDDuvBxeCo1bh6DM1eW
BKZCeVayrud/CN1ElgEZ3aIaPU6cAZTEt98Dr+pZ/yJPkc3/rIXHSKwUlDpiEFSor+wPoe1C5nV3
WS6V3sauwDqQrXPorae4av02NFZInkwH/UH/MA+UP66kb11VtogAZ1nCug5fIyUaCXmXlSBrQRku
uKnk++gOynTR/xUQ1yfLT/Ap6ELwu5U5o3fLltRVSju7vEZrijmyKsdOjpz9aYy0awTCRGiEsmkD
ekaB0P++BGzcMRdkC6w/0olDwVc/+qHBPLEketf0X8oSn9BdWi8/+UUJhTIq0Cpkg1r0JZUmktix
U0NJZYWpVblA1dEo9AxTXSX3FXgpY7NCGmW5V18KYVQxRmFhHAqcgQpDy188+s4/JfzQYYd0eM20
hFJOsIN4yNoFvGWnajokF1XCr3as0EVZjTIOK2mH46lMaEZXlGaazlwoBTA6OQGxWEgbpRXB8Y9s
+T8FrFF5KFUSR/mLEEuLn+RnCIpT6bAe7Roq2VuGs0IAYueo1DOqTNAaRZ7EaAFpqsQs0VBIiZL9
MmiU501OnFiJ6W1MK7gDUbNS9XqPlLxMF0EzyoaBjY936u9qWKBX9B5GN5RA4+8zaypE02dNtYbQ
x1R7W31IpwjB3o8HSl4BQTWyOJPhQ5MEbnEl71BeiXAXwYhPjlqOW0wZhV0V5JVpV8XtjFADNEJN
jsw+HR4UXwMIKs6nd/NPLSAYmpwzTRlMOljDMgYUs0BW2F/aAfKUZPtJGCCUgMpEUgsMDWxLORnH
fWVBVomdnBc/OHWIkMLkCqxT+61YN7ArvMpMgPaPQlEXxEFqQPCBqptEnhSTnCM/5b6Vuue9jEZP
TAt6g1J7uQgy3uVRaYiltc3/FTxTwSCeRFVYJTRH+5YwkuRL2/VB4Kjc2mx7KQBt/DM1I9rGVUip
RqnjyPou9S/iKA0EnDY6TlAbX8qB01ulmySa0jIqz1RKDF4TZfLSDBJBRH0ENwdWozxJrZXORz11
6ke1smhast+ATUf7oo6Ey5Gr3D12yZjn4ImUoKfwER/liNXveIkYoyD95EaiOkroTZcHgCf0TkxH
ESrpFIw3HE0lP2n+jD4oHX3FYYcgL0lRRgcGA9Iv2Yp6Hq0CB81vA+8dq1Y2rWrBVFB3H1DAP7qO
zmWG8oVk5gakGOQng1n0FV5SjnIb5hm6IoA1NEAcrn2TECKvgUtc+C6MQnF2a1Kb3Ur0QsFzKmED
4b+KG8sVegDg3LrvGY3/jI4lYIT7HEci+jIHJsFj4bzrrn6i07ZZakjHV8skpYnon+htKAcmfTrB
9lNih1hIlI4gX4IOP94V10cKRHIluVYAXXZ+pYMrEdW+UN6Ldo2y82XVabMLeFeyy7pnhHRimR9J
0sB29MtOVfgxKolRKkxCkc5psu85U0Xq9Pz6SoCxyCsHsCjdOR7VG1cRc/5GnFyRPKUPKBMqD/cD
AUr2oI4Xpx2r8Uyky+SkVL6McHtsPwOeiWrc+GmcIlVGj0hHpMyqPOIcW03uTpv3Hgg9EFdS2rIi
ldfwjV2FVY/wlK4cgiQvQIdEZSLqns1ZGS7kmJKqUIBFqkLAr2JOaQlTHAneVT6EphfqVv4ilOYJ
71KpVEgSr1AcCalghwaeIDE5BByERXs89W31GJuoLhND70MXXE9oy+rLmldCROkEjC+lIaxMBUV1
ahwMyv5UFlXcF7ypsDLJbUCPOuwVXdTeq2KNghukF6QZABVIuxRmi9lRHk9CRGTvkkkiVSflqHNE
vCkK7z/Q3tI8CtjqgtXRbnRPBJ+lIitQRo+UN/GpdYRK2q4cSdhHqhvBwtCHquRl7URNhDAabW19
XBFD3NZhTigo4bBRwZQiLZdZE9fIhMIGfiNWXOEaqnmI1L5JkmZFEeGNfCUdGK/+dWQCEWp7VVCi
ROlCSjIwAVEdmedEswA77PlFcS2dhwto3DlApNBZBOiTdMAo41ukPJoFnadVqE3enUJjtaG1bc/2
tIPnYqAH5c7hzPrhwp86V5SEJGezFmj/KbaiVDGVx4okB6wTz4eiNUI1dHMibK0alj1uoFxEJchU
vh3RGjwl+WdnT+Ec9erSd/31yHe9j66AOJQv+i7RVY6eX/iWOFTAIs+ylk7truhmwO3EL5FSlgNd
E86fTvcyEwe6IFXYoTbIo1GhqzJPi8GvZE6Hu05ijRzHcF6NU4m12pvaf9B6EWzTCa64l2JhcFTw
uxw3mSzwYsEVodCa3XuNTZJrdU4LslCmDWG7Cd6MID5tAzhONinO+5UTU3FCuVJkyUXQqBNTr8Kp
OvcUoZWuVnRFAU9pBP5fpu+8xFSmnD8ZMvfBc0UKFGW1umurh18GbS3oSynipIWxKtKQwl+ivmAU
VT+QNgs8KTWhDSzHX5rwOTt+I42srVAc0s2OjKqKN4NQ8FFEASNEBoferq2rqlmtA1+jpKxuaQFJ
38gGk/JPxwX4vpKGksGBottxCx7PEvV/cChYJcx92z66tOSk4iUECy+rXjglaBdL/THl8GWxjGia
cNHL4+BO11yOBJnNvKpDSNC4qJ3EvkZvdQ4jXuWYkMutasoTWYPKN9MoBaLrUPvv3/Fr3Y/LUhyV
Ois/0SY7TfAcT0ZFVIpTbMwGs/Ms7dHGdwS3qmvBT+f021788KDbaHsyDGwXZAc2vDtJPa3PrNFN
WMU5sflrZ9QWvVxjaMxYmwccNFix8C2vvL+j2ziGp8QVdCQ0LfV1ckv5qDoROtMLMZsqPfX4Q7Us
X9K64OQy5aXi053MYemi9lJbm/Vkt2pDryfPbSlwbHHxwbwsF/7sq9eiUvW1bfVGrUk7887hpAn3
HqSO5u9z0hjLXquQVxXnKkbI/xW6UjjsV+XVN3zrEyHFfRfUi1CWwkJVKq6CQiReZ4xaXzmcLmWd
I6ROeNKi6lQTXRVsKZAidjuJgI7MRigyITFz4sqh1atSEngqsCMZgwJdsBLJWa5ik2KhkWUjp4JU
IoBgqe7KIsznWGbeSJRjyg7URhV0dCg1gRApNUZIONKlIQQaCeKpwKIT/69CxAoBS/mISea6PPnp
vN6/wncgRSXjo6rQuC9RTcpkR/nJE5DKqLHZtEPu3Fn31gaVj3CHOZAYPfiCl3Uw1X/SxdsP883h
Yz08ArucFvXuhNZBUH7/7CHPoGjk5q662QR+L3odvKjFdOn8cnNp2T5dNBf//jkE0E892ta2/fSH
k72Yrf9xqNJzoHNwa4todm6QW3x2nUOv+KZmf0yjivW84Fp8ifUPxr/WsA0NPCzjU3GOG0cX1VEb
JgFNa7bge0cPBjoX9kTCI6B/x+4aegPv6Xlqa1NzARMbkMuENFmwf2jfQCRxjqVQm6f1odVpCHJ8
+PRNJR9DTESZW4dizQ4gZcsDlOPfc/ADen1ddyaNpA9d8+Gj5k7KWPocekXKWq1/0RTmwU3uX8Zh
0V3PcaWnFKiCitE8ehZNsWQ9uomgX5udUTxOaC9V8x9vL7i1l8er93jCxvxD57wMTUujAlgK4Gl+
8SLth+Sa3QJo0Od0gJ7krkLbk8epB5d3rZcktw5gVIve6AODpqrbxtzBzIbPW6An9P2nU48P0ELM
b1yIkBFboy0Qmf7wdteRP9LKtjB5l8lm9iR0ZjX3twZG+2TaiLoUA9jL35BokvYGExoEZ2KFqI2W
MBh3aQBMRXITfvvBtei8B/nKooy/RaEiRK0j2tf7LnjP6+Htl/lvDuV6+ksvgQ9CXJ1ri0woBhM9
N/WtcxcjOeQyABc5X+nFj38AkVArtv8gwaB/nQzNvgvq03J3JKBPl3D4duk09kUAqAMBVj4ckdAj
rm8PdvccquPW9EJPr1r6leHdtTzI+c/U8uWuAes9hHf1rvO9nhJ1L937m3t0561pg8rMBcRpi+g3
QTJ7jYmmE84Wej10mKR252657RkLg8Ub1tzLxzpz1zqQxkaHmnV66/pUdvqnPk0caE/SoD7m+nH8
mLCG3Rft2r0mmvuJMMs+/uEzftukEDfrzK4r03c6s/uq7s2yafcNRzX5BB7pyFgr1+9iMMh74MU0
LoLVhRTYC419Hz1SzUW2jSqIkHSCGg832VEzjbO5u31ZHfQ2VGJWx6VWamSe+u24EwZ1ozvx6uEt
gEdxQT+bn59TH1XYLTqP1KXP+5f9Gqbu4tTopI3OgWYf88MSbCfuHpbrv+3z7b0/HDfy4RY/fe5p
tGJ9QZ7v7S/u7PfgnWdRhxZWE+fiP+EHYgvMlAYDmVwH/OtFWsos6be3dPlZ5l/r2xSxunhNT3AN
4Zx219h7T8FiTeyyb3rg7AxKVxtgWRT2cYGDO3p+j6LXzCRJBOIn7+5B+WXUxhCai7/e6NNjZ2bD
9UqO6ml094L38PbuXCP/ug2cWjeeBCKNp3uem9O+Jji6gGTO2Ibv9TC+hFDX16YXiPS+vP7BjdFX
69Hd6oxu5wCSsbXr0YrMM1YWrIMO7NhQ7t+9i2f0Rwjeo+/ZU5oN1D8CwIG3B3EVDTavC2v5Zst4
EAfV5uinn/b48FwRWVmfvdGdDuPm0XDNoy9CXrkx7+EEpTbBlCabPjv097vMD2xgCfiWJzSS/Me+
WNLWWSVchxeU9+O9ARn4dMf0qHX3oz8/9E5fTGLt5XtvZYxKBzYB0JPdcZz5j9zzpJtoceThYFDn
SZeFkdVZ/xzGUdtLp3RaxqoSiiNjW/iJPFNS73ciro02lUsie1N4PO3GcMSE2glQgl+COIw8A3mv
BMA+1IVJNaXCgywUKkGTIbtzd9vEsQfgPCVI0YM1U1E92RXKNNYpaaLvSA8QTgVPaBgFSqUW7vBe
KE1Zaax6K7vVV5RXuErZuryKyzp8cP8F2QxX0ptUlgLw1VlD/oEvBu/lewHXXigTpU54SFiJPCIh
2deeqojAE0/e3lsKPBRmffCjEI0HDXa+VA3fm1SOuh99m6RhZAM/99pD5WkIghf3i9Gz+B73Rfgo
9L5Jb/kjHQHKCsQ6KR+koUAH1nQh1IG3H5NDBVQU5eD4khCtFI4Ic1QJ/jSLI/J6GpA/sh9kYxE3
JR8q6lNGC0SYgOlVws/1s/GrcStPRpQRwOZLQUgl7kzRYpU5U4YCUcuE/C6k++iLfAzKnRU1qJUh
ZDxAfCaZ/TgDYuCTwa60x8pykL0gu1qlpSR4dJ4uxewLGjKTUq8CcxXvy8aOZ/oZCEJpJd+k23+Q
GUcpqtymG3WlNZgX5d8oTqolENDV/tAyqBZMERW53gS95Z8od02ei2pbVT6iQpUqjiUGvDt1BHpF
JSzyLUTzCOoXJl9CzpSsVdGGy24D81MyF3aa0pvi4f5M7JPa2hmE3OJ1kX8swWuulP8ggAykCu9d
cIHkZQ09Zk72gwSzAYChQUp2leEgKaJLwaL9oQQzoXMO2QK46QQfWlPJt67o4CxRiwdeJwDQGpwN
vBdsZpwbJRTT7IeMTohlK3apyoI8TG5EHzQ5jWk6IkFDeJuKt6tLyuLWUKosWcEHQjkEKgn/kA8t
3FwMxNrS1zLBQO67kk/l+qXsQ7re+vmkTR9cJVDKEZZzK/vyVjpnHBE27ZJlWJaULl/vT5EkajkJ
g2K8yjgVUnD/MynCpMmNLbdRWqJ06VmXCsKXnlCBkDSCtIQGonfp9aq0m1aF/0MusHBEwKvn0PMK
AZGnV5UwKoEdTQckwrwkFP8IjNWKKUO7xFtYL+UHCSjJRo1FYypMB4Yx3UyQNM2sj6w/c0ctMR1G
gBsFN2jySLevCvCFUQjC08xV+IMqOqvXKkRi/VPl0DR+cjfQZJdEwCVDOjFrijKlQwsgKF25Qq0V
bZEPpFIp6VKF/2m8KVNxB4+8EBBhHop1VzXvUrPKlYDe+iPDKhXBjBQzHndT5MZlgb+Gqrmu0fAV
C/mxw5HToOE9xi5WqZdJUZnyFzT3wur+ixLDoYAAKGJ7x4WnJwkZzUrFVShC2Ikwvfhb66m6cTFl
aa2EuesqFZmJ8D5OhGsHXlSDz2uQSgbW3WwyOnAulSqtcWlK9P0/yF71C5JX7HfxoNSX5ZnD1dpE
9fVEVYRIYqBdpJBPWTCqDBttTy1qtRa11IcMRqFEZQbasE9R3TEV3yUl4ChrVdnKsUvI5cEhV4ab
KhgiMGOhv3Tp4jU1CV73K+hKXOeQckF6PhCrYpUb6PTIu+tlyr7rKU7Lz2j5jEPB9PjHK8rDE26g
DxeQcMAN6T9gcVSY+z4/9pXDJzIfjafO3/VupdioBtjpHVodVZ++iF1zligoYcArRguKwSNUl2bB
2pBpEKqQiwtLAPaByskzKIHEtqWwssZRnT+H6XFKFuAwGzfLceVde6YqGFFxcEceUCCwHlc1s8Lr
Lj4/86pe2w+U5KiaMg6ii6uPiJekgMGD3MLmsNF9TvU0ymo0ORQ18IxsSs0RTGj8Fn20e9EHva0O
08bWoTkW51h7vh+UzPI8EhdOxqKhT8bJ2PjUHfSaUGja1fF28ZNpsCoT0sTKO1f1sZI0826LmlmR
sOiUbPdsp1PnSR/eGRinPDZpsDVobPX3KyytDP26q541hyQlAhKPuBUsioDf1B4Nz/Q/AA7HDyE3
UoGGKh/y8W0OlOod9ey/Bxq7TIuySZuMho5qW4iYpi7U3VDb6CSsVug/GajW1ni7r92NiL0WRrSF
t5lQYpkb4iAQaaiwiTIxFgG+f5p9HefP3K9h2+IasWSGu765cLrWwNmPG7OD09M1nYFv5Z91a368
TM9UOjdpUvqkuVDamcK6N38eh7T+pMvEPHu4rfqYLNa2MyXrtRjgnOFVvroc835KT6I/p+goB1Rs
L2oJDtMLOa6aGk3Zxf960ZGtXAsJdTG84xnxJnNpnzsRQZEbeInq8nj8vqIvFXwl0Eup8fcR3VRF
ppRMbG5Ch1EBXCpZ1P4jasKWkuBoQ6miT/tR2ydhcyFGf5hX82rNRbmqUkj9PR0T0xg8/RO16ciA
7CTJsAZciVKt25EoclWE0dqJpNXpWTuDRF2ZZy9EVqabrq8N+dyYnjnOKKy+QzPX5DdeLf/FbFuI
c3G50SXVIEvlgJyVkl/C/nUuLnvvFeAOstu1N7TMulhFSKFeMwo2CpBSQoNMzCuWG8wgJUlEVub4
kq88tbtxv+AqdMjx5SxwU2FTKph7+liE73I71N1vmZDp4E6/lTa31myJ2a/cE0R4TsyQJkQzSSNz
/i5lJTtUA7NgIGfLDmRUPrFw/39wtHiiHejyiU78zOkIFI2GQzse321tdrgtDi13TheU9jjaPbt3
+qLfe1GtTy9Zcb1zjMGoHlNvuU0DUL3i5hN+3lnt/nvXoAzabVo7Kpx7p+s2I+yUfz6vXhZkl786
jaFaaM6Q1nkkc4H2XI9dfIRm8ZG3vfy5aeGUJdPno0cbVhq67OiLkdEbYfgTzI42Pd8sWkKHM1o8
B2eio9l8TTlzJz1TtjiutT2Oobrl3vGVLwJtkOytmQM02c1OtF5ifUXFLAWbeDS7N9ttbtVWNiZd
cAKoFGOckiA6Ozi92BrTVPjdMeih3rlHvWa7T3oNDYxpkPlMv4mKgVudbWbjaAVJi9ao+Gc6XCdP
rwh/D1gsm7MxbBA/93isxPAhpzRmlLdDIl6brGO30fbCkemesqAJGkvn5u6D4xsA7dHjhK3ln1Ft
UA/Nu5LeDCp2DP927u0XD1qjHWvMyJl8jPaWnlyG/z73WpSvFNM56XS5OyPADIUljTRygqDDCV0p
6CLXcCeTMz1PmS4jm89+GjR869Lys72eMCreElphy/xOb12e7ND062GOJ9Cd1LvzVts7W2PGfMuC
9ja9TE+F23oDMGDlcHSeV1lGK8L9enps+sFsEq9O09x2HdqR3PqrdzGjiyBB+ew4PNLxTwjJep4W
rkHopGvQYZcSARZCJNjOZ1a43XnhaX5jsh1pWnW13OjUcN+0p19HE6aai4RvmkGHfNBshTFdD49L
JIW5C++Abx7tAN5lRfH4b0XvNcsF78x9LFbaWJptD6E7kaZUuCkAJH85eauQiaTHJBihubuy+Ezt
Xc0QjyvWBPljtO1i2qo3fSukCJ52A1uuwkp3WSp67l7XM8NC9/Z4OlbpcPdBxc+9Sa3RUBvkPTzY
mD2vUbR4EYaiPyu6m8cwzbl9GLyiXu7TXsQK56fpwy+6J2gpz6ZXXDFkkej1cwO99X6hhbLG7+tW
U/9S00eLYAPNVwbAlFlAL3A6n621HbhDbcd0nI7DHKKdmFAPW6X+6D3xyl9L7vzcL+jFdlw5V6yv
0+bpwQs1X5HPDv94J+00txNk/8HefiHv2KPtw2cr6Zu2uy/8CQP9ZX2TzWxiF30UwcvDICXGgzQy
v9cmLcrJ4CBVNIZQGYsPo5Kydg4n6Q8emvkIam60KLratk1u0bov1uacqZv90DGanuYIgzfPOi0a
ZKIO3sehBbu/2Yke6IbCPQD+0w796Rav5XruvLv0FUdI63qF068DztGiK9DNvY/TaM6Ai+7R9KLL
lOXKW6OIDnFpxMKB16YbFAVaq93uqzO0nwVcAQ+G4/rk0gbzCbh+6xdHgizHZXHHMEIeL7CdrpqH
T9aDVX3SDZJFugVPK8iT/lt78LReOg/YzZFnywqgbai/3MsJwVk2s/nLGmfBG2XHVDx+zfvi3vj3
XM9YjGTT3mKg0wL6ijqLW1tbI2LWckbOg79eS2zmJ90e7R6619nWiRMZPpzTr9h7wNA/rodg6Uw3
MkHbVcTXFO/nfr2Uor0So6x9sJGbxGXIZy766L6MYryhXcwsmlirfU1zm5mZz4ZCDSK8Btnp9dCI
F9br69QG/q9PIjp+t5vb9fPz6NAODGe/+CnyV/d8+Y6Mr5o7aqez/HXyD9f5fn/sWywEvka+7zbM
d/dwJcGMHo3x5olzTkdjegMvDvavsZ7x0PaF0Grtwy4mYBTUROJm2i77if1whlNwjTCktD3Ds2Uf
1qbJetq6Xj3UrY2kFP3mHYwuJ+DD+X90M1wp0PHz7kCN9IGhtovEZVJjp2df/u7W7omWr1EowwLe
nOewTWghl7putgfv5s1fZ9v4/VVmeUeTnPPqcf993I4uqhzBbDeotUV+DTKfpzFM+FO72eWAIYmI
cNsTCvK5hSsdFjQLNvbPD6ded+m//DpA6FBM29Emq00KqFPMlQnhf/3df9VS7/pYU6hqpmQYvDFD
SSoOsyC3H75NrdW1ubDMIDdrXta4DBHaC0cYOtagB2p03YZsbB2LCHAW1MkdWaG3ooW+bpmLuJwy
1LYfr2hee1hdWGhEJ14h5EDevIPujgsOhMOqHtpzHiRecSX+ZKajZEHMJiwaNMbgaE2Dw8oCY0ZD
0U0a1N/iGCstgo/cpzVmFqznJzRCMTg/iEvHK85+9jYaQJ+LFlmAdKLikel0c1ihZYEqV1lwXHHk
MLNcdPnSm2kawItorQN/vXFVWj1FPe6YBujy8ypa1Mg0V+OX/Nat7ZKNs2xHXmOOO3zjDLVdjh3e
k3sGTbIfgUViHX2EDbR4tOAM43F5ul0Nuw0Fb7nMGa/G3LYNudT8fKVrgRXGDdfc6dZpUA8ztdrl
2jeaOqdBGqjzFMMwZtHisGqGjOp066pdMi/qyY0lM7OeR8zfLWAn8y4Oy2jBE3OfmJvV4M7ZUaQc
r9JA4zK2RMKM7cOnlxQ3Qh3ynWEzr4fVfsH5pgnEGKGegP4HPBwzGTM/0aKxM/nS98NKw7XntDnC
FEgD3sIztD1zt1+gmBHgLGBgbB3uzCX0zKgFJCaIP26X6Xp+XMXGxHpwUhB4UBYQ48tc1u2g1eLV
44rlZ1y071hxETBtjDiaQC9ypvCvsXv4mCpZwJUhS5gzXnteDxmwJSHSxGh6mHGsM83K6TI9rLjc
4ePptbfOjMNdjxCv+AiH2wpzJdadmZUscGYMJFo8Y7+UHSYoXrXK9VjPy2VYcSpxAGraAUkku3pC
Y6kJDVh05uD0Apssr0Ifhchv6Y1M6Xp+91i/9Zx7sVJ7Nk+8OqxupRz62iIaDSJISgqGDoOjsQtX
1tM0csbGOj14RzV45u1qqPKjsFwkGtmOV/tCu+Wwcmb8xIu1eo/Hg95Tgq9zR4/J8/E7ZiErywMc
vfqNg0AWh8wRdgJjqwlLYm9rw3NFhL6+PSq0DkngPN0YM2xb9o7EZ8U3FqrJNfjGdjysGBr/X8/f
GnS521k/RsRKIRbc1FkPWVfGzs/VhmJE0eKMKDIpEnAuIVWRBegphIjP684MCkl7nzwmaT1n+dhH
vBNB5lPaGTzeLajLdELezKE+w+O+2Hw0pGNiNyjTXw64X4yjeL943Yd5bdJsmFz9187pboh99254
V+/3Hb86e/bjfaFVuP3WCc8VEAaSXEa6oTn/5SBMzj7/YTA5nXdr1CoGJkdMcvloqbm1YvNmjRQB
7nixxrHd5yA/FlPumbSw1S2ZGthgFq2bk6+UomKCLpZkmBcxCK61j+Pl4BXpzGn3GcOv/f5hc/1i
99+wuE/BzfzGDSBmzfPwhKyUTjUeZ+sgkjKjTs1nJ6GBBUzrTg8rQNZfy74Q2vWS9F+r6P+CIe7w
EVIofrAW8RTafRQ3N0xepw7NpdlBzSum2cZe+43a5JlCGmVQT4L5JyfI+gddAOIXbxx6A9Nvo9/o
sYtYcq6MDfQwPopu7bhkW9To1bj9fWUrBtQyV7yCigyZyzT/vFDfm3uH68pCmW8YTwbHV/v3QYnM
OXfogovfXH/RHNvB9XPtVrjnp1+E28hjHQWciZwTzg0Hu5+zsVCTUY+Dm6cuYr9psy4fZjS5+cja
wR7giKFJ163RMRmbNe6dEDbi5EeC2u/ujIlMMqJ253+32uSOIVF77N2Xg9F6+TNbI7kljhW7eQFq
rlG1WaNvzHQOcVauZq4Sc/5KfmZPKA9OxQ9qPGLe7Whi3xcWl+My+DM4Zw1TbqD1wOSiAVPpnOLn
SThazvJUpz3wfrHHzH9xF2pl0m9OFsNv3odYpeQT1F9LfN6YjH1MaKvR6tTvwzui/EpnGJuH/YIJ
KjDsjeG+NrjGmyteD2aBPWjbvaJrkOypl30TQcdKeLcvblYb4Iy27QRPjinHqnEAPQ6fF2xTeuGx
q9Jm9+lhuTXjBVrjyL1x2fb1Ceppn/RRxygbDv327GZ8NNNv08Dc6vNQMqgbbKX8c90KIyYFz3Y9
5WYoL/xhjtoU6NzpyeAxfPSacR9yneN1zvY5r2dY1nb6FzECyS93uzK5dfvRs1+EsfNPbssOTC9/
B2v8oLQEwrwLvk8xY0XqyY8DQcUuM74u9/DNQqOXLggivRff/v31hYCax+V7hyHK0cBORPwswEDI
kWOXdJIa9XwUI5580HA+itWLwJ7wqK8e85fQyAg7kmHGfgRvJgIK2fzbv9oD9CGvM808BM4vasq4
9g+xf05ndcp7cJBi/wK1oU5rhA/XMWt1cDr3eD30rZT1NbRuvvYvfSvZXERYyL6EwaspWAML7ek9
eOxN8+qxMRpUSrVGr2Jaa40w0C1cTrxjm5wcsshlD949ah9vAbfCBEfm1rWJ8e7aqJ7WiLgqNUok
2+QelmSdCzb+uD0K4ejAUeCfax/p5QOc4/AacZKgLuq01STMYw+Y+Tsf4UpNedxg/EBKeD43v95c
sD2aRADWHQCDFIQRe24vDOVCbg7ZWmxP2cz5hbQLPKNeu8MqIBSzG8C9MURaZ4APz+YiyT+ZBFxV
AxlAV9ErvpMbH2YyROs8duwyxoCVfHc+W6wRBZ1RDxuDmQWo+eUB3un06cwayTA5Dpl0wx7gYqFX
ORlYs1zG5pHUoWOXowuHHu8qC1h5ISNnUmawHrD4ch/hJzSOfmd31Zwl58GJDVuApyX9K/gKXUAx
Ixv+4T5kj3K5c9TjjOa/bDKjwhhuY+YfCb4dh4g9NucFz4iEv0h/Pl/n3GDGyXaCdYF4cfKDvHBp
jgUOFgYKSgF8gTGLrGXgM+z0E0LqY2bybLzCmQBscE/YAc8OK/xo4HTuECwc6QsufexZ2cRqLqJb
Z297t8Dqnjq/XSSaBYgK93beNfNR++bHtDd5+4Ao+J0ILy6BAKNYux8nmjXjSgga3WUfO0Q8slan
YsY+OpidDCe3NljX5eMxlWn6j63C2mA1MzMe7qO2tgeiwYts9tK4ZbvjIXE6Yo6xz1n18iQJXtop
fcC7+L18m3MMMySEmcuhFBxzxh9o/kFEGfiIj558zIEDc5zOUO48FBNdA9ox/BcxZLgWKNo793BR
OXXBtfiZwyK9w0Rtn0ecmMVrdMNyenZqhVsvcPU7KL41j8QeQgaQwwdn12u5x6Rk1VkdS61hWryD
BTw7n2i1AiRsn3+al+B5wvZoLhzq+dE691t/ba6KkB3GpOGjc+axl88O/ez7iBsriAKt1efn2Euu
W5ld2QoloDODCcZFvxbT5JaUp0/MStLx3nbNGPqV5KeWTlE46HGWuFkol/nt4n2v0VVMGN6/NGLy
YyP+nOyYOVwbAABPlDXMo8kdJIcBPCmMzYLrfYhNgeDh4hrmGCSMXcAJkm4wfJhUXuCh9+kIwUQj
JMH72tURln9KnFAf+Z14CbUSVgBK0LT+tV/LF8NAp4aW0T0BHZLLnE1yfP6aM71iVayHLWcapaOH
zC7DP21aa5/t+95ZW2YK1/G0wc4EDM53nFx62ViyXTENwdc2zJiw4mPsW/wvgVYVO5z3tPk6rs54
hieALmNZhApoxh5gC75LzqG14Z3Wtnp7iN8ROst6WN1myWdy7yGHcr/xyNEDJtHbORTyHV5Kc2uF
9ZAegJmbBCQVhcnmFJw2tR3h2C2Sf9KbmbKdRmHze8DHAUW3ZFBtTkymxu2fAj1KfYsLzBef4BoB
rmA5KDT7Flc6QCHmu+qvvHJFQfGbhp+5um0KQKQvhKgp6FKXL0J2HkPccnpgd1tbnpknqYecSJer
94ITYpfv9ps9h0fJRKF5BrPmQOMWaUA2D/lPxZSB84bmlplmZgP7guXZmlvbZtgMDx+34CwfughT
GYlFGBGdQEXMuSqJVayMnl4X1B/znRWWT7Oe7Dd4r8ENLAmNtrmw18HJE96TbBhx8N6d2IuaDVag
CFtUrIXMqDSOFlyTp+8NigbxyyM+o7Xel4/NUHcceqVQ8KxMZb5LA9239FU5bqBuYGGYd81pEWLj
Ai8iH+mGHcl2SZgUBkcpXOxp0V4hz3R89ADYtkC6IJcSI15LWfSmJtYKsTP0uEXIXLeZRSSLc4n7
8B+TtX3vMMvpTsmPyLF+K8UDd4S5C+q8nLMcJ2Riz9MgJlrheqiB1MMyHF/KO62b+WjC2zRRTA5m
wHuHQJz0KULNTEFzq8OZ2ebP7x2XKrjAi7todt8gGSgBRl3Orv6MgDCrSFG5djy2HkNjYXDcr3Ti
NTgNmd+QcKzFHVOLSrW0Z7BEAkHGXP4U5DvMHAZ3wxhyGQiHMUdHWg0PO6j9IhJIGqGl+zNrXBHZ
hF6OxVhPMhLJNjwTW9hgXbHXsYSDV7k3SFBF1dC2sXyzBVaN7UCra0IsJbKGhac7l6J62qAl9BSI
JOuHEcLdwMtYrjY+dXsLXoAIoTD0oiaFz5ZvKZdFYvHSldkxzA1zIhkjELPkhYTx8Fatk3Y9y8QG
5ucNf+OukhhSN3CceAnbSQvC+ZMEphR7ubNbcw7AGxCh6yybM2fJsPC4GE++QziAk4CSd292DrfR
nJZqJwHU7DBg3iF3vJyEUjgAE2jbFK5/WnNmToNCHrTBWENJKzRpiPWVqWGAWnguD5TLD9ruvKG+
rbf7ElHWFMkMuUO1FbF0uUIRggtYW64NfFlOsUbEGNjij50zA450hVjpsQm9LYRnSD714KyRteVA
QIFZ2wfqhu1GoULICHk2jQFdxU5E1CTWrA5VntiezIQuyNtYBOwgXmPDo3jYeHS8zcEveC4GA0xG
DGupbYNYYTHwTq7M0G47BsfUlpcrwnJ7lPOJ3ZpseOJqf55XeIylltXd1B78hNGX9Nfvmc3x/35R
bdHu72OoNhQtyFJIoKPLxwt/q2j83eO1uz+tO3fC2RZOIRx+i5xmnPfXsh7T6RT/NCPwZVED2yi8
x31xMXf/x9J5LSmu7WD4iVzlgNOtAznTNOHG1dCNA2DA2Mb2059Ps0+dOTOze8BeQUtL+iX9SjLH
Q2eY2HzQG3CxluObc+s7FJA7I2XTmiqxCO5PfNCP/mVaDemWG6MDBZXYA7t3DTLw6gdDSaLFlRTd
pqf4QM6JE3m9x/KJhWxm02tMIPB15h24p0RASwwZbIIOYyK/PJFDpnsHn2icLS65SSsK7CC93lr4
t0WzwwLEya/o2kBekza4Y3CqswcD7nyMT1CtvJngcFTE/jnrzv2C9QQoH7VH7kONjDP6lnbzCuZz
LH7Cja9V+fzCFLMeS6ve2tADiJfkJXDpYlQVaYDBi17AWoJy3wU1AZKxQWzKdWIk3q3tM47mH5qM
R1cMxUjPSFw/aBGHBUycEl2bbswg2dHsxEkhPVSMl2+B0hPjgrfae8w5Bazgx/oX5kM2G8qqH/MH
qOiLFvMKBIeHJ2YJ2hLPCa0CpCNhN26Cx+FFR/Zo9i766EIcLx6r3yKvjXb4Wc57zVlw53mzEcAc
45h/LbwTHgyvuGIN1c5WltDx6UKPm2SeM0ANQZYooY6dzEfuMXTV53cUMxnOAQibK8ZXASdVvmgT
3ypBIXjYN8Ybxbmk7W5A+XFMcdqIJLG0MPf3itLLsOFw32u82ccyY1/jd+nZlEdaFqnn2K7fDABv
/Yo3Wb4CRhZfh5hbSfaWIAJ3vtItrevGfHyp2TB6T6mmwzfDLQdYeEbTUit951X4Rrp9u/MrwYNH
TkJR5Zu9tXOXOorTLVrw37YGq105YONcGrnbw4SI2uP3ddt83DlqChi1cr17S+5ABwTxXsd55+cs
P8ulXjfX5zd5jMXoxby1dt4YlsdFgoWvdzMHqhnTOrHsFbD8++PpUdjFPXAMv27nDjLZ5pPq8WtH
4xw0Q0cs0us4SkfICLcMTtNT/9bs1nOurv/I/5RHO+1oavVcvd5Tw468qzXp2Pn2SvVFNnStbWT7
wGGvblGju/6J1gZOQ1J54xBPBgvpiXQzKt2mgOWdAisYQeP+lM+np98vTTuvaRlm/5ByZ1mTisjb
e50TxCunZDM/uhm7jOGOjw2qnraL+E1Ovo2lr2H6laGY6xyA8PH8znrrR7sA7L3RpOv+p0pThF7t
Ned7N+qSbdLOH/FMQ7aw5B/XcZ1sy2KkPn7b97TQ/hh6GjdejgGGMOKeplseNVNi4fIic+99De2K
+1SDoMXt+a8o9u235lVkSBtRPMyUBucLoII8jjeL/CQltp2b1vDRDdvHb06TU2Qgd7ZtN8vgQSiU
zk/djfWmVkY75C4QAxbcO+2bjyfFNvDxk26Qvk8RRsKzd66p6WYJr9pz7LQQmecLNSYdmxMSaV+K
TkYXZZ0vwigfIgLPK5T5jw8EiBl+keVrJqXlPfUroet2j47vBlV0NHe+KsRAjLvfONBmaT0YbO3Y
8VrzFnTK3YuN2kvwRVnf6SkbnT4XEI2GaMen8h6F7isWWjfdNbShNyfcsjiOYotU17EC4Kx7KMl3
KF/kCQVICb/8RVum/fQ7Jv1ap+9GYnk6Wbca2d/5wSxMTzHeXnar/crKfLYSHQBMSSQA1K/a6tRO
1lvQkl60xJZuOBiZ/qcprh81jW9U3otsrgLB1Xuq57aW30WfSVdB8KvS7oEtSxIp3ol99+X2W2iU
Get91CttP2XNHmJdLEoKDm/sYg6lXM4GM54rT3WeaRADn+Oyc7tSW7W+IlicUiVOx/rKdTu/Nclz
TfT+9U6G08c3svnnGXIrWsdPu8iyI8DIk6pqxwQhmhjUS5Q2TOHvG77tpWPQXD7wMBiIcHwfUKuX
p1Vwbxe6uzMMYnqz+g5K6O5yKeV+zYgGkNUTEtqA1JPmy7RHRl/c7llgK311jMa232M72TqP75qi
kvQ7ZZ1dRC7mjmu6ZeaKEvo0R5Pli7l52H5X172o2mrF/tazlm+Ot/L40pDGCpHvbv6bg9fmJHxU
eaiUcg0hfDcSlWiYeOaQdjod16/cNSW960gk5IBkjLbA3ChYh17foayKKBNU3huXdUarlRrhY7iq
9elVW6HT36xq+vOk2Q3pc6HO1piLKu35lkXv0OZYE3EOewyR1D4XtgmT8hYsDneuMTNF8+obOSuB
saBQqw5Kewsnb03g6NJmwzrg3lVSwIZl6c44k5QevUHHb4FLXscH0tLqpzsXvXVdfDx0l2sNu7P0
T6cBNcqGGSU6g08+u4QwgEn+UbdknCIc3Zn3MQ4pRYPq1+s94c17j1+9fdE7y/45Cx6kpyPreCOw
kR25ktG4hYv4JFvVjf222pralFWQzS2GVj5X4YcgV51SSI0G5a0f5Q8/RatQjXcvTr2n3z1njza8
0uHu/vdA3u0iTOjZmWy5EjfxPUyKashsSjQUiqx+rlD1H2Wa5r/N4mWRGJCO2nbBrtrAboGaL29K
X3u/PCWFwy4OmvtBUVZm0+deaHgGm1aXgwh8210q8IUmXuf8uJXXK38+8t2jkWwNvmpVHdg46oT4
P5bvy6bJOPrI8HNuoPp+eH+skVLB6QjBVxyY7RJ2OXQk43hwsDb3aOk2BEd+dbVHmtfP51XyuFkG
xmVOtHaZ2yNyk6j9odrQaUJWqXmbQQHowXpRo9XGiHB5J3R+ZhIdfQ7bVxwa9e5KdWdv77z6GbvN
KjHcqMlJ8KKS8O16rV7zJ3UC7tix59lnUsQB9Xy8Qmv6ld9rZ+p94jozu55Y7SijgVEcfihEVLM3
cRwTIOtkumNdxQSfKSmuDs3DC3IBS7/R4CgdXQuQz4Cvvp15r4V0jEKqnIwLzUuRx/T4tIb3fHnl
R44VvCiLcHdVtsniNUPnBtSMtap+6S8aitk/PUo0m0WWbFPkTH8RyLz9UXXIijb3RZuNTXhRmtB+
rCzOGh+nLWUyrdKRnU4frX/Vh446Vh6z+omlVbwItpILok31e0ayX99qZ3GrBnU9UZzZs97sLWbZ
3RfV62S/af/OwLN6F9mx3zBFN4Hw5HZIH+f3Y1ewPe3yzeet988ktlaUanHnyJv189U+uMnRkjMK
BSXSkSnaKHMWn3YUM0D1emlfJ/7DNuuAdVbnuj5KS2id7xO1WHc6dmqJihvGz11agWOPEzgTnMWV
qp77IFE8Sx+psOjag+pzrG5/mvZb9iLPoQq5js6Pdli/RsrEuIOJql5yS/pus6xZm2JdJltb+3W4
aeIbSriuvCTJMN9OihK0lIMV9c5CoF6g9+O63uimihr7K1zLj/jOA54JrQgLm/bUdUHIpPQK5seC
NOqfZR2Skk0vPcs4vpJ+nPRf2biXf8cdVtYsSlcvZV9/BryCNbVAHN34W6HqzUjmtdLrK3ScphCv
0sjsSKHuevbINtF9W6VILQOtqjxlqv3esVcjKT518gDBpFFC1HhUWsJo2JC0Y3tJHD74TNI3aC1L
/S4SX/pcGSb31Ct4UUd3o4bTE/uEtFQyswoPgg/U633OWdM2UPFP30/fHbq0eo2DPPf5RHnWFvxQ
iUY3ytg7ryZ17mx+8Z7+h4wazbuSEo7awKEiuQgL82Jv1BXvaOCixcgiqf4WMPd0R39Q+k5XISvP
MG8f7w173Iln0/Gjh4CvtcPdBeQMWT7e0v3Wh2ccMH7aAnCtMCmqnVsExUtPYhnCFlF4/ID3viAe
sz2qVKUIhauio5JXmdQfns9pEanpvKBh5NFQLXxebb09l0LUJWMjWP1gEc1xeuISp5I2jmSVaoOI
2rQ8xKc73KxSL+FO9XlNnTV0YC/o+sgSCNHagRLEp8+qOLuQgklyFHLCr5F6bJasWPTXO1I3Wu+p
8ItDk7IO40w2Cks1y0hokKQJg2hyPEx1Sg2XpHVNklW8yLaQDjhzyuA/GGuU60F+qm1YMHvam7Ur
da0tYSclrVFRg2apTKDxpDnFFYQhjC89K+A+SS/MglcbX1K0QwSUapf60Jtx9Ffd4jP+fo/jkz7L
XK+ext9sZLt+j6mmolbkOerNWAW2hqWLKV1AKKgTxY8hn4xE9QvwQIEYsNqymbgbmGSm/Gtl+y2/
6qAH/+Bj1rLYrvds+pQR68kOXWvlgWsvjCLMbr5qY8N+I2ltQxfcvg4HBgxSD7L1g1sc1q9AMwKU
KR/myqDg87OqZBzXb4y7cQYolnvUhdq6/yl8ZwuX0llbUvVmyqzrg7621gY1s5SaggE05H1utOV1
d93FO+aMZHGJXQllrtJvRApNvEJIEBBWEWlj7dTj3ZYjxoztNEBC5Qtc6NBY7JFvhI8xMeH4EUQ/
7JP51a7LQ7O0p/qx+0Uk9WN8Qbr4fvfrbHk6LBLWloTvmx2ysJnpwxmIuCpqn53liD7hsc78+CRn
bD/Jz8yLV8D8S9mnKFKP81ec8z2PKITca6sXPpW1Dv22R5VLuGTyPLufQfSnHuuD8Wt81Qe1DZQJ
CRRZFqhH4wtGZSluRfy7TbumI82v+8uoOClNGZS0eqcu5lTj7q2xj/KpQtWn7XWHHmdO9agvt5ih
PU1qod0xl1fVu6Lzqj7lphqHam7+9ijeMw0v5TY/FFmoHbIPx1Y7wBT5wWiA6ILoH7VDv4+dRh1w
slVYNTOgEH1JSuCkxYClDk0q/2AtNEb3CTR/9525jNbd0ljSuHkNe9gUimR2V5gGpQAdCmJ91q4/
8Kl1+wgTLpQWEuZG+APAFTHemz1IerOHR2qGT8Kt4hWuh4XJP0VHc9M7plQ6O7PugOnf7OszAeLo
qK6slTpPRoDGQ7RwdGQPMOgg1bhimtG46rOSq7jy7E1zjrYGZyrdOVsGUO7J6+Ht9hR76E6WmDNj
kR8XMt6mTyza/QMlqS2u39ZMpfabkyg9lJtzC7Zb7PN9gnF41hjWZ6Uf873AHkfEHEGo8Ume77Al
ChB0CyG/gLF3IDxl0azoB1R2r3orc2Ms0Pb3S3ULCMwSqFnpq3bVLJ97E6bk3qBZXG0gBzwWfRZt
iVeutIVwPBib5xkJj78NmLTlbyj29KJtuECee3dYx2TkBNaRv1lSDF+cWZZ83ztyClEOvPwIzRke
2MNrV9rmRm3qWT3GrEm3obJyxT2GvjU2CNBIKpIzyh3ugxQzjQsVBgZuug2PVY+8+XmOfnIZQnFG
ZoGimkW5Z7kfl/IAl8o/lZ/CviJXTt30UaicR7Gy+BeT88a2cLIaegXOHnII8zPrwMbx73y5PJDk
vX1i2q3UlbADS/dZ0qORoCdlvKtugz7Mz7f9f09M5Qm8iHNXnrFJZUrtyvh6tz6Sb4wgwbK2dK/C
owp5AcvwGtJZZwkrqhBJOJK440HbeHxTiWkh3tTtd08RnaLpC+0Es+t+u9/0guZRJtHfZ3XdiaZH
u39ISKFqDC8cC6fiKc+A04stwB3uNHIduxAoRXITu2nI71gH1GZzd0cIDO0frx4qGI2Xn1HYm/jU
bSKjH/2hE3kOT0ATYXsYqNoNV8W6WSKqqDRmHJ9QUTH4kmg+NkYetVfnLtxTq/LAN3qP0AwguFjL
V07FHl0E403rBukp3XFVqmsMk946PbnDZsmcOfjuF5csN/F1B32HaFGuGTfAMm0OqD5uzm6Zz8yv
CeoTi8Yq/FjF1gc98qLO0w4fFFHpmb/3XQtFO2oLJQW9OfduXHruLxlG6BdrrsFXCZVfBfcn/2qj
Vnfv10Bp99cTGmn22qGuE2glDsIOah/sX7DB94mXvDVSvEXRXSG1MDaiqTIPWgKMYh6dQRVAZXKA
M77G+HOXZkDRO9Ss7c4c8b3HCUfZgC6AFJMDD7GXt+1tqxyycX50qE9rA/cnpsixoOyQsiavCKnO
488upJSOaiJs7G3uY5jOKD70yEKgCG8c+z+ttwElCa0LXCzE0oOV1CqqwY3+W/eDs7fgxoUuxP9Q
s2FCdCW0AWT/UxNFsRX0sNj7IQsZvMPc14dSaViHnBe+U1BxRQ4MLAwGieJE8P03ZPzESWF3KAZz
qW5qaAhx7cd+GkShG6jU1z9DksH67WheQ4gXj6iJSgfnd0C9WR1q/pTM/bnV3wpJxM1PPMdTRy4z
eY1IQ/VLn+GExcBdYuEvkjCFDkSqY2sGh871aUURPFkBNhFGish/bEy/gKzkuikGH6rHKBGdoEDh
RrkGML75+ukzx5YN2zC48hDAhxBRCFpYSzHO+acj2So87wLjCg6j1+6B6fp6sI1Ckztf97WpdNvV
KQ6Ck0ajRKYFkSgDzvqw8L/NkQL9HMy68gcpl1Tkkqvsd9IBJxD+HVLzxpk3vAaFt7l6GELTPkGT
cfllEINiK4z+84t4U7IknjQnWQvChkkkXWCE55qqHHRx3/KdwPYzBoAW+4xdDypqimvtUPG7ITdV
34b00aIU+CTMaXDIUh5JQ7Bj6d0pMEJn7CGj6udLCOHGzbQeka3VJ6sJBmdh2yuDPSn+Ie2eBlCF
kLoj5OKwkQWQVgd9slA+vklhQxeQORs4/C/jb3IhK+S4HWG6HhJVgSVF9+v+e7jXNnIy4YxhhXzS
T3xSkHwyZ2FamZDdw3/gRQZtKGTvPT8LlPAJ2JX+5NOZ5pHPMyatJaR82ae+6stBKKXE7zsNMjCz
dE0GM5m2FNNHI6Ae7+0DBFFYMCMMDt2p9DVyBrLs0F5RjK2OwevG2hQ2BWQYdbOjXI25EMkfSYsr
alPmQp4I412oXGJOB4xm03giFAitTy6TRxIHp4AjRzgrXd9ZC2Fyp4BvUSB6dGxdOOPkEA/v8953
E9iLCeREM3V9PcXQ5/zrq0Mly+uHNKEe3Q4KovfdtFzQW9kXErkaYkkIW/tE+wZkc06SGYI7boec
Q0rMCZJBwRzNFTh3CkQlGpARPoPcCn4BShRIf+/IT4D6BrAJOooeB1e+jr6EDUs5wEKGSFDH4htQ
HMFPztHmmqZFizPUJ8Y0p2NAB3umy//wuYJX6PirzxBVGOC5MapsWUwbgpYkWAqFBYey9K3dc/Bh
fTPKg5SdsBdYvuUfpVNRQ4Xt6uYT5qCAqqFw6rrIB2JrfVhvoanPNo8ZGJtnBvFGh9bKGN7Hpyen
lCKyE+4d3SppeBXYgZ+imRSon8sAMINmS7ArDaltGbn9OIQ6EBqBbxRQ35y0mE1+NYPVK4D7zfvH
Po/cvgbq0oILMR0nGymKLag4fvdxemDtemA4st99Kos9ghowLxAVDiwIEQiKjp0gHSQBAZ7RMwAX
hRRDWhWooUtnVtp1zRuK818/UAohuWTZhjnmIHWxNUGaMa90paHs2O4n6JbJa95+kwRDjLKYvub3
OWz8UyJIdPIUKn+6wUMTb58lBrcuY4o00vn1J1mSXWwvCAaSKSLtamHGnMlAkq/4p6Q0+7uiEA0T
1Kakz3/J3yXyT/yRsOW/hmvYUMNopY6JJ6ycW9Ds4XeIju+LNTMX2RQ3/nr5oIWQjAUO4gqMsMJS
pYPtFAtc21TwTGL4dUq/ItRF07fKmWfiUg64uzUsWIBWoMsggRgh/QeDY9uJ0fgEzBxHM/PaNxZ8
BsNZmkZl8qFEbFDYDAgK9mbdb3yBiUMUGT/DPJxCn3Wbkl/Ps//1HoAAJCaT08MWmlYYXI7t51MA
xlyeBVRYjTOSOFkX4Qlxhy9OKk+gnG/KVJkyTOCbB7brSiJYNK/ApAZrnWKjWjPMcz4p8yBBnWjN
iEcKqlFBmgsp5yAnI1EGxGtcMtlAgrxMoFisV75Ax4vPGOtQxsW0WZwxcYBqjA9KuZb6hQWGcYaa
h1oEG1dfoa95graoxi3s98xQBs1QAC7H2Ko8g8aFgjdB2sZyEfOc/XujMuQp+go20llKaxyogFsg
fM8FzyP5nv+sWFtof9H7n7EyNBa9WYPrPIsvuAu3KaOX+AQkq8+UUVszmWIyZeQsmM4y8G5eBs0s
vS5I4qOxI4+BN42dzSEcfbXMDSz4M8YCldcwGWBfVmQRXwRs4v2YndJNU+ZVjXXbl54+WMDY6Hg5
xLgf3hO26wV/GrTb48ftOL2wlTJ/XJV2gLHIbzPeAERjsS4Vm5lMn2ccaZsu4wwJIpGPdOxk/IxG
6LCFrVj2DuYV+Eo/4xfwNmcFfFmehrndDmRM8jr2QAYoIiI7i1k6jC+092Bu7OeQrWGN+aDsIoY0
H3rzTQaHg7HiISuRChkt7WTxIma4IUgelSoiR3wI87pIIcAFepDj0ZtVgGDYCwvhiunN2TfKnNlA
5C76awfsK7gZ/90OAKrcIevXm/23fYp0qBmxCgKTscuMm62Ko9Dm3doIJALIBNn6jG2hzZXIgfwD
enlKLBuv1idOY7Ad8jhOOLuL51SNWRMoofc6r+GQ8EiZD6Y8PrMBP+Ca9z99mhYexUFkRbi0ZRH+
W4j3mFlP3mOBdhCzxxCWN74/uUNv+ZjIGLmHRObEq0a2opADPRDGapFPbYE0zFivf7IKn0zr82Lh
uwY8Z7qgJ2iUps/bJv9tWW92a+b/Tg/uJoIc/YHePPjCv1mAw4CSyCefBKI4h7IwstAs5L/dSy/y
WV4kct/9CukuAuYOv7vf9xhXCvxEPcopF9btZMpg+CFfVwMGTbSJ+NWf7EL0hyRMQDY1OmzKeDkY
SkCfmyldpf79W8VFOnOpc0REH0O8oEqkuxpHfzfuTuiDgFpAcCCynDyAXR4uLjYOmjqPL5UcYiod
XcbAm+EjUxgi7pMM1x1GP/JKHg3YTfb9wHqEFR7HnQ3je4jh3/PM+6A2GtpTnjxkLeXnfJjNScBR
5mwVSIugIrTfs6futMALYRZ8hDTUAVgLr/mTpeqpbONrQj7iyRjxKWUKjMmiNjKJ6A386oOEsu3/
TiVL84uoT7rfVuURmvSFmkD3x/geE+03yYInZgHSeCsDhwXCVKUlHKYJo/m9NQM8NNwyVxk4hQ9g
JL+A1g/mF62f8jqkYqi3pm0CLYu/7EO2VabtGi/R2TrSMEI9EUas7rPyTzlUu+RPO7hf1lyfi1Cw
jxv1iDu+ALUylt2ytxaNcjI2zkynLRAtdSbaspr8W3KocRywS/h5Bv9ai8ffj4uQ9ahckSR03ek2
dMUgTNdiFMbr21c8J2HGWlVQs5UBKSkkUZlxqML/+U0QE9r0PT+UVtLOrCCDTjx/cJ09e0C0AsFF
Z4hX/gp6x+cZqeAaebcjNs0C2cSy+rY3JRlp6be94CJSyDm5xgxbiIrsjaRIbu6XKwUXAEYmGSJj
7WxvCog6CW7OQXQ56/AnAn3+oB7jHzozjnpH80tb8A1+ke1wASYC6HBF0TXnOg6JB/Evr7AFYK98
/spdhGqXOKQJOIjo8YuTX55ZWn49LoDB52siQbluMUlJXNmjAWGMRRUW5+IMTECn3lVzJm8P1JQQ
QA9gEpADSdWPomIJ2DwklEBQ97lnNGg5IjjFGT4L/VhZ1BUJ+oG64xXxNzErMA40S34TXL+GSU0W
gNPPYvLVFjwMw488k3+QcnPtC3RCmrVcLhgAlAnxiE8DzK0en+Qoe/86r+R7wKJLemHJCEapoE/R
1tzwvFcIPv48558x6JW+onMcF/cRvBZcNpF36mDVR52UcPBv4CbB3JoFL+eO4qYCkBCi2cctMMFO
QVe4oYhJbug3XdL6w54K0hr9RDhV++iPJ2oLAcwKkBYV5K77NQzvhdtMy4q9rDxp3d/8aW0/q/z8
DyvURt1v9IOmgNf1B1GKtvF3elHRKCDSBj0IwNt36BBmuI93zeKzclw/xRcn4NIKxoXCAQQC9Kok
kGJxtBWPIIpVS+jkcZ8Q2WBe94xYtsRJwLTRzsYvzwXScJi9TYb9CNTIrf07zGF4QsmC31n06I+A
TJnCzMZCCRjLTuntiH9hX5nGi6QKGA0+Igw8D0XLf7KS0R+BWrCm794sPaEyrrvy0G1kykAqYHSt
h3SxJnyTfWCNQY16a33dHLqlOzQ2PVopT0lS+0a+IMtWJECDzilzQbuZA/PBAIq20hlP5g4AZAiO
BUKOtDAwhnG9sEL8KVxpNbjnnS7nbw81hiLhdxD991ioPhhWvEN/NQcBqH7Ri/HueeYxzrFH3BOX
aw/oFAtqXh/4zR1ylJFSLgjemwJHml/pyVb77CeRA6BdFBTrgX5zMc7qvUJoGKOafjt4ThuDVWlX
wNJDdHaX+1cB+zEtiEkJTEcMiNwoyWHjz64KoW080LHQDdnl+AKed2xXhNQaLeDrRBQQoR+ssWmz
SHDHv9Q1CvgJ7/S/mAgBQMRBLjvG2gaEYZQ0/FgBIsDTWXxCL8QPWTtiYZxKYhmuEZTOn2i0t8f9
QAACIUKAARg/bsCNxf0AcEc0BYF5tAFBCz7jpgQXLID0CafGIXK8TynlomYG99T1ie5oGw4/s0Qp
opAwwB8XtpZZYhVxsTE51pLJYzUR/OGkyj1IEBOGAdQo7FoSpCj69/uogTDsBu8rQdk+b0B4eSwz
AMuNbiGnQHlzVDGObMnSQK2IIYalQAUqW//0AP6YO/B37w4bzoaYMjvDnc/eVa3YFHyGd3EQWit4
kGvAT6oVU2Ch0DpceMgKC30kziwmGuTlBAIp4WIpd4m7ZuBqK0fNAnN7BbE5YZEx3rumT2yOBIHI
pVbu8FEHGJhykDh9uY+Svz4g3gnAPI1fFo+rhsmzb8yOSTGo+vBKfBwqFg9yvQXbzz3D6SEuU0CF
y7ZwKUPQqQ54pBgeasBTQYyJwTF7fCpixihEFu1fjBP085+GU1G1Ruj0xqgSNl0nbInuvolBiop+
nhEitInYUAQTFMHPUWKMB3uzPBBj3LN+/JCVJuqKvfAkmRHhckU1sU38Ha0oPznf9uIJgIUvdQDa
bpFRSVQN1TV9TIDAXeIHpBemF6bL+ba2/MYjCDgAQiOr4slt04v7henFniIvHCwWmd85eW/sEK5l
FpSoA8rrk4/BzjkGDUEjADsClS+SrES7yQ2DT1v6LAbXBb9wGJIpU+KDzJMlY268nQVlwNlL2qei
U9gPZJbRpcijRjpbiPxKmKWV5WZROAjNK+AjtwDZYePYx/8btoVIon2fcnT5bPqQQ0NwmP3C/mZH
ODZoGrRr247A2lkuhJmXf9icV4CuwvNggK/3kvfLmWmXDDC/9uUWJWQADHnzuSy4hvkLwsPWc3Mz
OtaJ39lMFp4jzkJyrBGJ8iDaELWt9rkvxKp8yn8ySZlVyHEglsHiM692Re9TxsniMguOJXrnDr3z
+19YlE0nKkKARYHtxMOYRrvoaC2REk0w/CbvE7Z87q+wkamwr8lrUuc9Yx+5Bgufk8MzUTP8XLRR
hfmZ0MGQmSLkKE0zDWT/2RMg6lxCFsgVQ2P67DvfIjGGgCvCIu4bphEdvdIdn2RVGQ+jQAEwfeiT
f1kLtEt1/yX9gdvctEaoBVacpyMOPJeQGUNJ3Bnf1xYaomrNAQumSP8dXthcJEGli9NRloKMDsiw
awnjsnD3pM8RILbBGyWaQ+gVbdnkPlEMArVEQYqQ0xsd0U3U/BjI3qZDmNtAg5zthEJVVy+J4KQn
lpQvIT+8jV9yFA7Ps/y/+0VcWGLy3W9Z2FVD3scrUGvsygvcDusHNmXb40ZirTmQjI8YCjTWPKgz
sJ35693pEy/Bkie00QJ3vv2ItR0RUN1mg5K2GQYNNABR+zeoStIfDUOQ1IWVFJJQX3JBDXH/xiDP
6QWxjP7MX+5IPC4C2wg30benp65xODGPsIu2+GCDJ0Ha9QMS0eQv7YLHLj21Kx7SW6UXqhF39sgk
dC6k8wIov0BiMx9SZvS5BwEM7ShhlV1mI9C2/CsfQX3hlduSoMQ1IEUEhKQIuPWW7RBffQxae6EX
OxV1RBE+0q+E/oxaIA1gcor7F/dvlyoLaBU44+T/yYYOOFScelrZnJG7nCToKYYtdjHagBkWxCUk
Lso5Yh5y4ks5wqwu9xH/jhxyUZQk98pZjC/xDrXKCeDz2DuCRTSo2xlbKPAHGRUcbL7PoeIVnHZR
dImoAG4SHi0Hh3dg9d5HKGuxM/6pIz0fc+o4vVyY3TI+Sd6KLeoEHfDmMjb+2YNw3BCABwxS5XNt
G6BpuMKRg6YSltabOlGUtxcZA+jCFZ2SYzm5yDs2ArNA2yDbHFwuOm6WWhHVwOkmEY/pEOszwXoK
CuywlmLkRLYaAcXs/WVw3J3Y3eQWSJzQIxxGMgDu4H/ix/GQyDGp1HQR+GWUxAjJ2yGyxxsZKhbR
oYHmjeIknIZNdyDAp+NsWTKu/Ozbv2hV6dBK2uHOWrOu2u/jNXChR6Ekh4xGCsEmCZi3AYVFyMFq
1/rR/ZIp/As+Yhz1jpICQptDbvKKCGkPz9Y3U4nRagcqECJYZcUjR0vcO1gpsIWOcf3npItH6eE8
pzqsQt67nMc1zh7NtzTw92tAfUzejItm7MLEr4W1Pe2w3jEzp40Ne9yIXnhW6dEoUabDHf+gyII0
z6EB5brm6zQdJF2EpodHflD8RfTgc7ysHcCqvITZ0NfP6v4xdWeav9Vm10D1hJmQ1uYe7ZkBdB4T
rI8+N3xIw8YJWctwvpZEKYUR3V10fd0vg3ihT2gjP1QD6XxJRK+ErLk99TT/GjzH72n18KYmUWWo
D/HsptYpXTwHr0Uyscf63hhEOFbT2482rs7RpvPLeT43xtrcnOOVjd6jwqfcx/S7ENhk0ZBODSxc
r1Vyw7/v0LDtlZm6gaH04uBVWl5zUcENib8TgvaVLHho5AJ51vw2ro9cesOaONx7TkhqfCOiSPvB
oJh202bqLlqYxNWA0HSfHto0H0lWdmCgHRQ6pT230qbB3Fv8TA8MX5+QLIJregEDNYOW+e6ITBO6
1zbsf29lRX5LqMTaGePsNk7m1VQZu39vK7wuMEAH2XrahQ4pXoR3PQJN+MHWqukTOID/ZJTxKtp2
+WXfWaeLG7fkLt440vUuFM5eLJCTkNWyeBPlwHcJ3hBDfYWQExAPofaYKPGihOkFW/inHTeH2x8P
ieblHmSO9nnZWveU5WdHq8klNVOuNjGX6grGGKq986Cd98bfKsFY7vIVFcrdyOGkbl4/xfI1q0/x
4Lao5kQzaf73VXKhrOkatKIQMMzgY4UXlNY5oTMiN9jHpgyqv8c2XxjDGPo8ElGBUZhkkISRd5ur
nrM2ybsp+sR1hlRIEJpL+jTQJTi3x6YlxpiO6eoUSAfBdE5t1pjSCgrdCH8A0MOjU56JdbTQ+Iyz
0tcxxRcUrPIjKlmBPYj8AUr3ApAg+7ucOTR13WlOeCX3f1dUQdaDdJ5cH2LH/ZKMOA7+qGBNOU/p
CV6qrzLyTEKy3xadGV8LHSThAzmbX/rQim21PVW5dMHEI10RlGEDhllHwKk6FnirmM/Tdv6W0KVJ
Tk+QH4g2WUJ2fcSLtank/MyKnU4/g6277i3vbPufOb+uVMtXOy87KGc3CV0ddTXJ7wQWjUSSxOT+
bJbcuFTL3EOxFsa2MBjGk2LTpj7R5pzmAZ76R0o6PZE/6yv9HdJ13a91qfbvFNQEceJvar0o0CFu
IiwI2iCGeJOy/oIMrW+tJd8GJ1NAd8I7vV6/S7cKefaoZhLfuwW33KfXp6SjWzR7t0VwCvCjK3S1
JJaXRCvdBQYiFx9+DfY69e1tRITY1qj0G5D9nROMJ4nfCiJuIWh3NPgm3/ijJVSHYgDie+nOzqkw
HyGUvZD2btuLW74lG9Zuljk53KsXZQHa2CYjFQo8KtpuvkOOBcQpcbk2X0ErpjHRnAGvB1Ch+OpH
kmlWxd5Ip+SJDcpy8IK2Y/PqRu8TZXByV1/IdOkdLXOir7gwMaWc9xTXWpzhZkEGO6DEOxvGMIRE
GBArC0OfIfyzA5kO1DxnFoZqA1pa4Ep8Y6wDk2F+Mh6x5iifbvrXXp8QQllPcEg60C4s4FvYxCHT
x8QTkLP2lQlOKhnyFG97ryjMqOVXBxFuL0CfBZE4rpf5WJGortf58Im2KdYPd4mh6X51xvJmDfE0
gbJYS5xh3MMiHZC8R/oEi1Rur+4ypq2XGiaPfgB4gveV5vMaLXfgEXwBIvPb/0i6r93EsiUMwE+E
RA63ZNjkaPsGGQeSyZmnn2/1SOeMenq6bbzDqqq//lDRcubbrsJ53T9HSt/3at+E9ChpG86YVpRi
a3Owp1WVsaLttFbaf0M5Poyhwv9q33PTvujN27PKwUO/bmQwPGJlu2Y7fQeUxMy7YIuQTCq7sHV7
y3/oYo6/2Q9tgBUb8lWyfuD6P4vim7fDoi4bJt5Z/6zbid6pWuiePxnLvemfzs3MyPes6FlY5Iet
9F8LY8vK9NBKDHcavRBWEFzfuVV9bjq5r2AOf9MjcZWjFShv6yv7YT8uZt49PtrQyhA8q/g1z0J8
3dTU02UUso1dyYCFe79a13exmv7njLe0koMRBgwL8xs0DZ3dygq57BwgtHDrZ1VjhwblWZ9F1AE3
LZCY5q9nk4Nb/fiTKnMQyZaIT8uWu6+SvUc9GK7ZzbMHPSbf6T+JyKxGfmk2MN29N3cpKh9wyixx
w+nR2XEub7hpgOTK9jTIXEPWUDpc49x3EE4sR6e33KmJvaT/C3IGhNCpWUOHv8apudfyAwwnbKvC
t/uo1d4iPu4asVxlzXbVSCT9gcYMccmXxZcabYZusaEOB8kJdB6wVui6+1YTO71LUY81+1l9ujTJ
QGnSMH7urB/wDrYhgF6XZu/8jo9ZM21i6TAPwOUJd2pWuhd9j+IP+ntFcfieuHvWQdtohZ2Awl5M
qZQhQyBWluUlh/psKWpu3k5Pb67x4yKBiUxsW5c1MYSRASEK3z4MTFSOqgfaeOdgehVX3GK53DW5
aNHudm0PULZqwQSvdaA07mJYAr0gXqfaeryd2ublS/PTNBFlS4cGGB0w3M19pW60b5XksUTUa9jo
JLo3NoanxmuKfR1QdhCb0rgbiQyKYX1hMzzbu9FWYtS9cuOsratZhWPi+XvqbfspJqyxBs8DQ8tn
vrlvvsIZ7COjanfNYr1g+VLadgo4aipAqdD1nidVABB8UD1RY8DbH9VToellVy2S6+bemQy808L6
g77TCjQ0TJIcbH5322783jLDnm71R5iodQA4T+KxwoiUSZTO/TvHgBv+hxzlNE5ooWv3+uOBvQ0Z
z0HJSWE+nJEW5qYAc876+KYFP3zlb4W6MSfxrQ92wgDmXHs84cAnR9c26kLUTSCbHnXL+taHcF/g
kNF5+22i2NdX8/300A7UtVflc4EZlGgo5ThWf6Wrbmvy1/D2ooCJ/a7HuntZOkgvZ9wEs2Aj9y1T
TtecH5wtoJD1yvtoPTa3ZnrHCn5j7VGWR1BKyV65YsggtozvU7lXTWNOfdcuL/uc3sufW+SS0Ctt
ysf6U6SvpJuyJdd5jomqQhrbTI3PaaEn0CnWSudkE1X+xns8s8G5me3Hqvf5ubvalLx369bt3WoB
mKYSJDuFXs77Nv/z5WUm99nqfooYic4tfYUPBJA3kpWPvfvcJfsbi/RqJfPFxVoiSXq+mZWf88s6
yh+HMI7HlwNH62ji+RfBVqhyuQ0pD2HfZDBL4CYaPlUW6IMp4PqbsAvh8MilwKtbN44yh65NUD5M
wsnJjaUicY94Hwlym8r8WHwi0uj8GiYYeVExLweelKqOHifsmCFJpr4djzDN0fw8Csm+xLXyLrqI
7nzxPEp/cGLpXPx14FlpN56VonPlod3bvIWEl+P0PgPNaFyxWF7fu8btWNvWmEhiFb6J4ajsxycZ
nYW3x5w7WL9QzN7qYq+2df6L9eMMxpPve7e2xfSu9IoODXOjjo8bchObprzVK4tYGd1152gr53Qx
wyWtuP5i/mV1R8mmTkbcojdRgg827daXx6WXnxoKUCA/nnx1Slc2C7HoerGi8LkdLk2HzO4rXcOT
La1nWHRJZ4JKEnhsXN9k84RrFZpZZlMI3rQc4dy41Qs4cKI1BWRoRjDZLFOqtMv5JiyqgrVSElZd
kf13rRwrBjZ8o0VFs1YMR/mhHPhft38wA0PBnI4vDbhAtnqQ6ZaMi69LMf0oJUavLeacv1Qi9ynt
qhh9RVGUGJBM+6SWPRFD/kC8JG+NTHRr0eUvoFWja4d1fFk0ZevUurcXfS9JJRf9DW/zJ4FoQErQ
n9oH4idMKTYB7xD9ygqPcFGZa495GD9wDF+SSxeCCk0yWKhnmYs0p+ODKPXC2wJO6QsuneSljXj2
W959PI8zLRaE6XGqnv9MzAtVepSOxWDnPji375Nnm69d4zHVUb/MBE8F/ly7twOHzCFSy+OcniR1
Qz3Kv6a3mgAvXuGZKhIWnAlOTtoa13G5du5woYrMXD1NC51U51Dfvv1Fj9JuQtLVD8kVr2ailOnT
eRc3BpDVsbgZv+oa5kz9IcbgVs5/roGhSEcNvhY1iukzS1dG66vi9T7OraAXhx5PrA0HylydVBQR
5vks8hOlETc7snJdtGcvpTXaLQm4bWQ1GLFcTYfqYLb9mGXLiQJik62E/wXQPJyVJZLt07XED0yv
zjvAcBMcIw5sGsO8DzflDdWYRanx7FJcWk35pycD/AGmBx3+7FdV3UDuO6yRD2+pd6ZYnXgn3190
1hTixEGxr+QkfiyxHzZk8AebLUundCn9QzdnGHvoCYuHpC2OiSo4oDqHDQ0T+F9mZ3sclsO8d11d
CtNX0fyySXMRKO5eDFGiPE3Bk6Cs9LgUnyGTkvjwr3EqX6rOJNsPIuM7qphmohJy5MNDxYO4znds
RlVZ3nTC+/od4yWDeEZCuSjPOusa5AdRq/svm0jEX9YTdUTHWzQT9Thy6J84NShiTPTd4mNbE8lR
vldkyx8gpU6/4quRavkorIP/3SJOEEyh/wUZGEkofzcu0bbG2XfFyby/4ZJHRn9pItbdPE762KFO
wR5d4YXjFUjlYq0NAzvHkyUAy8xN1Z/Fzvcdz6w9lAvKMQs4YZJbu7CS8gydvP9DieFMtgzwWoOM
b3/dRZa4wyvB04xEMGwmTBQLfQr38UvNOAYEy1mwhuN8x6WhmDVCx0axAJKuJTdCo8favsTOrqx0
Q//VfvKQunPef9/HS7dzOfub/T0P9rVCpxAF91aeMG+bKOdOueE9zK3oNE7Wb7XV2yy69hJtPWs8
0rEhwjQDbgngXPdib8fmSX3z0VizFf+Gx0Gen8wZbAvj15gv5sZUK6S8JLFbdH9/4CN/b34O9Ghs
dD5wbuxZM5rNYnxy/VgOL7Q+sPt+BnEx/CaKnPuvUeETKBYPN88r9KJq/iubPUlwwz+zYZ0HO8xl
69qP1ZOPY4VI1khl2+MqWwzC369gt4D+CdFzsb9SMG5mTBjX/9h/t6rpCFn4GfpjOD073c6u96x4
1sm6UTYCqmm8+oefUg8CEhfTsPzp7Sf3z2P/NU+PM2/hDl1lYZTsBXYkN2x5T1W9k3hDi5jtq43m
Zu/uWyasgPKdQq4WF84bYFkVS4tmQgXr4kCgd+idwhhrPGcKqbOC5DJXtL4s9Ex0pmtfFd6PjrfM
zteMN5/1a9w+f3zesfDnllPbpqtoDg6Q5CscETo4AyG963bdTB6r4Ex4NEQWqGmhZA8P6b0g73hW
vu2veZPYS7BhqYjvlJO3MOs7WYqF1noMWtIzFBqnmiesczDWxW/NeB0+hisTpBmBaZQbyudU5VF6
h5j0psJYIx4l/g9VkWN3nF4jvidFJ24pOTUkA9hNisQOIX14LWxlUc12oJi7tpC/IdGGYNGdofGJ
5+zhrioxaiFGde0eHWo56q3roeLO4EJrWPC4OwGUotOqop4oe9vmrrp8yymMJ6wyFLg+4gnm+EO8
caGuxw+yCTlNCGtUF6Ha4q9C+S8ONafLaNOe9Y5FtsCVgwITimGinqhv26taqhPT6Wzrd8zcXKRe
16QE+0t6Epzy5Td3lc71E4RVOShLlualE+76viR9ryhgJeQ5bsSXPVCJz6WbGL5ZPTbetAQ6SXMb
PVhG2+kp548pnrKg+4+/hrem+OHUeV80b9G5ZHoFxkpcxBwjFCYjOBB+3rHurczk/wFRSzO85HMJ
Mx2jFGPbZan+hKRts0s5/4Er6oPMarSag9wb1gbW8lHFDU3Msoqt8BuuqN3n4NGSgTviWdrg1VaU
u4YOVZCKum2+9DhYjRqNUznLW3L0wJcKuoEc0v2rmJ3cB/t+frKhMKAhrh4ob7/Tnysrb+1S6/B9
tuX42TjOssXd92H013tOkOm7itDmY9/Hs27dJ3+vKtzsd3cK/qnnX+emJqX+AA0Gv25HRrbNZomV
vyNOmJmHvroHOYYIMi4HQdlZy1LbZvSqIKVqjC4iNFgfbFn+3RGyfEdQW9srgbiyxBS9VoIg41rp
hySg8hJUe+8fZHQ+8bjdU2GAOUPfspdkP1TGNC7OZfOVzgLrRS/reUW5GzW37e0Y113aBttvTfa2
HtLlMU9suqo+NhEgKQPPCnEIoQ444wj4oNwsjvrnX8chRA5OxZjR0DNp71cWzSEAQx3i1hUg0C0b
cPawDi3l258OefIPuoDwl/99h0U2QHGvL6XoZfcTq6y2ZXZJWt6vmfbOwKiHdVLgNfjYXF25bflz
k8sXsAFdDKbOgy3I+LYTHhY41mA3IJYy52QCfJ0KlF3f5lC/ieJlznaqsaIkRwTT2KYM/QlImxrp
a6fDyBL2Qqpg8gMyU5+1rUS7xHxB+KfbAMEhxNl4UbqiyX64HjDigdGc54Z/+sZZXeazqMoeuC2i
/9i14+Jg0GQCz9y/hZXbnk0cZq679QyfNzsu25HY+dooGlgUZCzy3wJK1+7r4JbU7Sqr2/pOFoKJ
GS5xqhlvG0k9q4oRHcrBdPzRyrTSvzMV7EngbAUAhGBTxHSIuRBYVbFP4jh7S+4B4Nl+ClpvJ71K
3377LMfh32UI4Gs+oIC5TdAnBrn4AoRTPSB9qj+w6UMJVXCjlrjIatGxfDaSnhqBG0Kn6UuFmz8M
vG30FtJoGKVfU6Y7I4cAI73J60sLga1CMs5w+0eRUs69Brvxcbr6BBYz7Px3O9D4ZoO/dNhm6SvJ
NAERBtFV6Tq3WiLKH+qpjAvLb9D7ALNh8zsbu8vuYcDs6AtDr4Ij8AYk/ENYS37Ef2NvHtFnPyjX
uu5pxt+6l914t8AaWqNqHbfwBZrbMqOj1r8NrMyMaD/D3o5F7Ot3vfQvGfuiwmaYF2ui68fYzzU7
gGzPtLoL0OgQx3VC5KER7StOJRx+AqqNj+380XNvfJ37p9vFFxmB/Xvn55F/m5+8RuRDF49Jug/E
uL0HhaNpLFv0fC2oZi15D99gnhwrQ3c5ZmRdwwn2k1j3+cu67q93HrCxdSM9Wdy1G7gKClTjPrdW
Ky5K+8asiMoj2SxbNVZ2TfCd2dgxW+dZUFk0MzQ/+OOtk6zNvSzmRfMRzXqJyE5RaGJ8IAiz/qpj
zNWC8mpms7K/Ffetc5mj6zA+xnPobprrbjXT0gU/ykcq8I/txxF3ddeyiGdS0b7qt9e9gg5vbyhO
jI7/UjP6Zc9A7dxeDzVG07vk+ENDg9bcDBbRuZOcnPtWLdrpU/dFOaVmRvjbUNdw/i86x8/1d2J0
lyKbqqfHh+Gt90fR+n1rGaghZWno2SjeTsx39ZDIuCpZdfQuI7PT7Dc9NrEa4Q/CZw90gVGsc2wf
m8vuYl9KRYVq7m39Lbrr13ZlVUz/Uro9Rrv3xZZlQjn+mxvyfwj2BjeyaaAoYnafM1LEdpmK4kDK
FbIyNx35sq2t0XRdTVg8HZsPU7n9PrLtfQIlmD6xlyEkvYAU8tTnVqEutr7i3RQlULqc6owuPa48
lVS0quxry+qjvjW888x112QbVS3orei27tLOfzvUM7L0NCsNz9lf41bNKD3rclZEXrp7l83oxtLV
0HuN5RVUnhObgAmJSd9YFf8NVooOxnzJMbw6F5fvp96+Fq4cMtpbrLSsbtup6aUR1mx5GfS3hqSF
9g3OmuDlUd4+StePi0GOeRNNp6xeZIVujq9pruubURT99W52m6kv7vIVaFObXQP89F7H7JNulnoL
k/7ePs8G1AKjzxf2N5ALerPKqhr7PlbmmNidq0Bf5mgoosQqYqOvFfIgQDpZexc3JPG9mNrMt14K
27J86Ik/7QnU0ClGjXV51jhrFtYBmtiq1gsX3SxXeVJwNfad80R8bN/EEBj/zL9LyYl7W9tM19qo
Tvv/F8UVKd9/Nv1M/fkRH8c0PdN1NdYJEq3zj37Yz7jsOVMqHmv5vTbkvbg01UVdcASAS//ZypSt
wdCdoD3+oP30kWJvU381ju1c9LIgiFXzzVWFI1Y7U90Odq1Zf9UxDdKQSPbadwCsapuBlWGGYG7l
MmhIg3otPuWeVf9ra4rtxUMDtAGQvaTtZlUQDvZlO5QieLO0b6YI187aKIIwKtDswOTWSwOcQjZ2
Bj2FJvJQpvKDE1lqQDgyZtc7GGNdI8yjGJUpAr7huGZ3sS5DAmqHnmeO6lK3FtEhD3QbTaq5yl/1
3k7o1oJu9W+ckTR2bDoto21/uygtu6Kgo5CrSpzMcGSFv57qhqxwdp/Ynm9PE3OWtgMEPw0wys2q
xhw9sXVtqsKVGFooKKKE5qNrDFHle5uLY5SCYBl7esdOWMZo6KAMs5omkGPpYEuqGa/BhYwOS6to
8616Cx7Gh6d11KgmR84F4b/pz3PtXHtFwmt6ybEN4USM1E3WBoofnuIrNCTKwZtuh6rz4dCHw57u
9AuzNhFSPR2lXVF507zhJudKdnCNQjhzvr1kqEtfGN3Hq35uHoc/5aHon0dd6LZkSvY9eJd0ly3f
aeHbLsB08q4IIO0yKkzkerwo2zOhLzdBt+QMb/dJbAoOQvU3RFUDrIMWkIS9HTs7vaa9QAM3pDAq
fCcHF3NLQt9GHpl5c152jrXTNN3LOEqivf042jLAt9AoKEwvl+HSPX/cNqXn+DISx1tiJlQ/kyJL
6Kusv0+99Ts4ZjtgfdijVQW7pRpAUbPJA8XKBFTLVFOtm3X933cSQUlWg3UF3lI4weKCZjaDy2j3
fe4o00gHdKC2cvYg4UnWo2+iZ4er0qsV/zy8r9+u4/g4T1JcwNU2w1SOfXvIj3wtgIkOouhCt8kU
MzYtRLuei7lXQZYARHuuzj5fPo2ARLNfnbKHIT5RJAoOxmyvMAh3OdNKfuZ/xbKBhkyO3pfRuVSI
0hXmm4Nn+9WwdT1Uj00YVNvg15SGV5eA1Nj1RH0MAn/iEbR5dME1IGIp35q1DlGirrL0LnTV7dwQ
YBPqW/63wGx8YOrYq29BGXtqASzqucHmYzf0NPgbIhAiQUrS65Nzl6K9Rr3A2RoB0CGN4sJ6XLYc
1fBABpalfedvJPHchz12+NfRgqxFENVMALV1dzNeqKU5syMQvZZQOJY/z/pRFDnLKPPkPYSjNzeR
C52ePD9tpNvLd21WmhzPmXkapSdJM+Kstu97Wj49oeIJQtvmOf2MfzKbb8Z/rmLB2Y8p9Y/yJpIx
1dn+Oj7XIgE1LlS2q2YAyVZU34WQBV8J26ZT9+Fswfq4VbFk37Ozcux9KQo6+PK9bdTO9fzcvpbT
w1ylUNlB2VTERTEx2n/swKyrTsrZEve0oXq3d/3FWy68Gb8aZwd6jsQnaKVv1dRQL1oOmterK/2s
fOjkGp73dfncXvg8uUpisKmt0SUj9qfyZjdGMcLaWOnZO0QYFrBszXU9kysqoxVg8REuqypaihvD
D7gRS6HbUJypwQk0HZSWea5GGuQSl/RO6CPI7yb55mOUixLTACSLf7tBB5fVrIFbF2Ol0N8QGAdN
u6m1gZnoUDE/AGbRKUo2IKNs8z7mgag+uWPZyaHHy7yfLs2qcfG5rmp9Wb63V57Xc72P72GniRbX
QnVbKz8ndjxv1ybZCt07Vl5pVQuj9/I9DTPnkFg/QkVikvwU+QkDvkgb3501ch3ZFfVT9Ih23W3z
2MzM7Fv3g9No+YweEuE6Pp0QA89iEB33U9ocBgPVb9Rf3Ylu+tZL0GHT1J0qt6+tE7HQwCPC87Gl
bLzqYIFqmsj5Vn9Fi+axva2/WqmWiI22wiKoccYH+/MprSFJ6oA2JQBnVRTX4tSlMJIMR3sshAZR
oROszz7DrJM1klb2e4MBLANTP1PhErwYiJ8pJd+pM8gWMKrWvQVBfrxG6di7VRPV9MRMZOjRQyeq
l+G5c/MQM5+26kDnODf/NHzXuS2xpVNwB1iVh5/rCqpD8eSS4nc1w0B+7agNFVzdyq6Gkdv1mKKT
MSkyGzScPmXb896qJoKldmymyrcGBLCIYl4+M7lxfsY9FEcgqEJXexX38IGz5vUfrKMQaxrAASRJ
5Xz5WF5pEzzgdo/74qjgvUJ/Qm7IhzetfIrW3UeL/cTbqbGI9jXddLBkwIQqdG6lcxWGGwm+Razv
7Ae30ZGfQ0h3F3TZOP4mm5DFynUSxOXPUt87WWUKKsD97ts/lrX4T2giX4ZwJuA5WQeH1vmXo2pT
kVQ3woItQEr4O0N+MJwwCcFZYFoTW4uyznJQHMR2uKG24CCpWfnrwCTkVOFU7JFYVmflRz1wtg7V
7a4ZDwFlQcEOsVCg4aF+zuWqkt2JWwVDhHusPYSgCgOM+ylDO7FwOO9r+cailtYAPsorfledoEUv
fIWsUuOoD3sYycBhxPpEqTMylOPWOyl2GVqZeqZ1D2qf6V+bfQh5tRMKQsDsqK9ZLogNscTcsmAV
V6vphusbC1bO4VWA02QLqZ36abNtn4fs68seWozB1Rq+otMGgEiv2ebkBmmHOSjYSF2EGv2gL+WG
4XqFCQ+J42wVnfwwaUI8pJNJPUk6x6tsntBL1q3ADDamNS/kPumPNHJWtpZsZnksZGuJLwEPogRY
wHcXPEEDCALG6NsGvF49KvXC8K+VrEErVhOoyO2rMAQWQG5iw3Uj1QVm8F/yc5EE/bOPuuW0fUhS
ofihenwk+9gy+P2cXu9lv8BAst+TbNZJNoMTO5wC+WDXCTA5QELZJAHWBKNjF/T2d7AWwMae8Vi8
DLuH4aOe7y3asUEqUXrNr/vS9lH8syuGcB6mgo7mZ9SJ6g2mB/xSG5iIlEKK+HK6HS+HWHnH8QGx
9yN34cNdTM3ji8bTOT69j7fsCo4fmfn1ZyuDvRe+Szzw3W7zx/SobqUC9S9ibvDHEL6IufE26/N9
Tp4rb47fm85UgYb7bRLu9ZOkMKmOBD8FB3uyGeIcHvBRZfHTeWSoW5bto7J9uAPELNblc8+J2iN/
cwkub8j/1RBVcUrCswBiALNM12FpBR4SHTTs7pgr6crvqMTwMI2cWfRDqM2igH0BYUCFoH/MM737
F1ZxngSeB0fZWvioh5YNaQXeUyP4DP8aXD0ub15gv8o2479Pvix3W2PnzcrueOe8wxFJYhH6fZ2w
R294nazEXxeGQVtma4TWwTQ/AasOOuClU94lYYgCI8j3Y16rVfFOLdrNdSFuetBEwm7Dz6T6d/wg
iw5x2Ne95EfpUn4mzSSSgUIsGZJKDNpNx920lgqO8/+gt+Pv5c1PzRPiwJlc+kcHSt79/6lGiCsM
Dx79nQdbkwoUdLnAMHuC1FSX2R8KvFcSiEeG+pX2mLLCNqD7jL8332TohQ4kQr/hdQsK8GwlwEiU
FObFoTwB4R8Mx8IoFS41/R3+Z/DwzgHDIXueaw4SuYZJNKQpzdrWNO3FZ7iNrIybqH9h685/vOEC
8YVYdIJDBWFrZHV1RZkEWgeANTN0aN14MC4mYLjsh+/m6pzvPt6VZ8q2lkIuG/pdSyVMQprPrk+Y
BVxa9H0cdl1WWk0XLxh+8IzfvwiG+YHiDFa3v4DBxGJwSky45Z6whmkbmr6Ilc3+lzA+/BpaFNyg
82vvc7q9ZaFwJgp/Nt0qpzLP4LF1km+EGciqx3DFiRGExvXoUWGCyaj7qdoXyJex7wnqq6+v2xtl
/Puzf8N4S9c0XvC/Y8OXcdAEAcJSJ2xOKUyD3IbLyRCBSlPTTRwbr2FGK+NJWeLNJbpcgG2h/DE6
M/zG1/BYCdxhl3hdf/ZpBu2l9gCc2yuGshiDp7DOq4YR0FHYEbZICU/LR0w9OjN+THY4hORaRG6b
fDWFSKAUTdl2vXMJRF9L9AqtJ5HH93WHz4dMBi+kUbeHRa4pi7eqZNWBb4GhyjpeYd4UGMhFweXv
TIf+v9xzcahQ/i8lpXWCHDG6Y3ymNauaChmJWKqsuQ9tsDCUMr0NdC/PKQpqGmjQhpZyzhgDlejN
qOq+VpOw3PBCOFmvJelBXWoJD6oTG0iuDnVTuTGp4dgiE68HpKfhvK2YTIRsHu6bGLvAqXSwTGal
YWunAr++AIWeMgi1TxOYW8GugVDQln+hb4b4x+pJZNJX1+Ueo5ie3mw5t4lmITP3jZAPcQTAqER0
8doFgg7fHPuCpKBDD2ebt8lWYIDlnirXRAfFkAZTb4LJnO9v1QlIZgyXLNDoZZQ/UNazTaJ/rcON
UYq49b4grBG/V2az5CCzHzoz/qMMDlA/rf3JjWaf+H/3U5ARgpqtFkmWWviZd+rl1ZRmZHuoFK4N
/3y8JwzCrCAByCMy2N5mfg+WRP4+xl46XjphnfT209y3v7dpc0DorceFwEQklt2kGh4+6Qal4xxM
yzOA2yObhdxo9mkTW8Cmt0+lzBl4e9LldLIROzVpuhq5MuXI7PPZZxjIOMaCKzF0LtB60CSLLG7Y
68EqcQHSlYQ1pAl3sSuHTVUnJnbp+LkYEPM/i1pbeOfrQ+7lBnTcvE+QrV1f3PuQvoyUriOu7kbx
3+tnblkGS+hwSCO6wZNriUf3afTwV/KSsCYInp+mtnCsOjEaslTW54ZPYZ7TN2uShdAXHC1p4/Gm
nvmjNCkhJVnHSA5TsUIY0tW2gnlkh66lD8+ZWErAO05h+NXtOxpVhsLXDo0LmVSUrDbP4/UpauOl
NDir4wYogTMPi0xbNE78ML9tBZgV0m1S3UcVFdcu7Th5yj1rKsASQJShq4v3e2FNB8V0cKuwUqfA
4WarGqAxKVArwHf2JEw2MCuEUXCEXbJLCJs57tx+95auJHUPNkd/s/ZLlpmpzJe90x+wra97HR2v
DzsnyOSz6jXTuWls/DF/YPGJYy7GGznEu6+jxNH11BLz8afsbyZ6Q1ZWHEQsIUJ9iNVzw1jwOwi0
78sbUkiLFeeMlX549/IY2/HAN+el7haX5Q3B9lQ2o8Mq3KE37ozDeN8p7nsLLLAImH14kf7tvyQx
KEOtLZOA4N6AhH4EAThN3rZh3abTw1PwLdKcMS3JHF1v53Q1tcGWLjFbcKRk2+HwJkPXr2WKNlv+
edi9cynqKJiovFkmc84m1uB96wvrtMXExkXYQugK/7ey4WzD/MEn/+LuyfYELEmsdDYlPTM1Sc4d
MXgScmMtPAyaqmow6DCPzs927/lKofE3TgGxsYWY+P0hOvb/aslVd2EYGo/JNYufemoUW7PRNDlj
3ZJDDHmCP7L0Q8YApABou829iFalOuYUdn4wd3MwUQTES2acRzEoOjiVtVe3xgzVjbIXmj4r/yEE
FTf9qz0pgY5ROFVP0vVMMa/qp2FYjt7DxoNOu/wy1l1sTBOjFEAtXjmMToIgAm/tLhgt/ftCxfFr
M6q7J2ikUngT1XneNLa5KPOmx+rYc3hTdfAiqtxgeV/P0jnCXUIXLRQjxMiaaYKHRKqoSOVLtmHw
bXU+NA8oHFvbwbhtLYWExR8OHoh30RGYKHrmkPpN3sjt7D28m+Htwajxggc7DT5ywXGO33DYC+gG
C2LTvMXGqcxbYKGHIPacMUFClMLtOfhcdJLOi3M9CXae7PPVV6xpiuGM3zuyosuxMeO+ZcA4Dnj8
2WpcRlLkjTo2SuiIndsIdRKQmoPz8Ugo8wPpZVgnLvpZSsfOtrIdB9Q3Ufd6VsGp9SuUwf+j7Du+
HCwYwaA5ayGeAznS7OboVTvb8TpWEmX8vswXN/p860OEh0wtV8LVbO//LaEWjVw7XudI31u1d4aJ
TWXGoO6y9sRD7fZ9mGPWFZq5R/FW3C7MYJskw6jss1U0OonhqqL9acVezwotMVz3YW/1pcN8MaDH
RS/cNFe1/SCHcxFC6R1Yry5WMNRa9EMvhpyQBsZgzEzOrNWQiewKpvufZbkwP/VO9QJ47NBddxPR
bbqIPEV673V1N9z0Y520IXw3TLiQ6DhwKcyO4qr2mupH0CTyMHYYN5e3RyThFcEM8xQUlZieppRR
jfNViSrGBjPzOYDqJzP96z6mhUFB5wIl7cw6Z/xxrqzsoR/Vy6jwdq8dcUXCZ0jS1rc3tVmT1Xdk
rVM5RAcbJQNO1WKtkWxkoXlGiTBvGaPF29YcZGQi0ObGpZKBCl0xqlbuG0pzyzWJ9qXTcIXWAYCv
n+fx+p4ZHxBOq/mClJ0jX6dxa8zJJMq5eipiNNlJYYjEinCKip+7curu+4vxGXJ8qydKh46b18yL
mAtoCIfIU3fVPE0P0zjUb+qJeHa2g1m+ZP6yYf//yGJoPHa4NRSHY+cVLYebn3jl1ILH1RBwBgf2
eTuWeDc4UxwIH94En5GhIhhwjtDyIb+gAIvvnJyRcMgudDPMUeiyycoVT70tk+0bHQ3TG20fY2Nb
PH0vKS9a1x8hl5/3ybW/7sW5bYKRRv82CeN1N68AP1puL/lK4JccaxektWUPyAEsSVZeVICJ1nF8
H+f9NxZ8zdXHte92d+nihrnpuR0A7+vPpr6tXwcCzjqPxvPj/JHrXDlE2JQLAypea3i4q3vjMj//
nKKT3dm98jdPRYdhbL7sJgY3LqTTk9UQVtGhvvSQL6YrEqVlY7Yxxe6ar5uOSHRHZb7Cm7yM/paQ
4er12PPzxaQH72t22ADtZmBAhJ1HoavTUCib3E/osHQBm09damxkRGiKvKuferGv+0R7cW+amF8N
8HZng9giftG7ebADOHQL1dggM10PAWCXDVNEg+zwNX2EELevRT//fQ5Z3SCUYgyZirLI8/edsltb
V630SrHBvo1G1KEEsieBOOlaNp/xSV6yXDE23w1X7cJgUfcjd9m7Vi2463/dfGM/to8aa3iH626u
g1GlMxHYNbDaaB1s5goRDLmeqkAsVA9LrSsSVpKNQC8uto0T6wCeDjZxZe6f4TnMePoP+eKDSvTS
XF6K8a81clZsrmy0Z/1zJ2sWlcxln6ezqZwnvhbH6O65lpqvWlLRqojk25+YLY5NnZyR1nGAWL3r
+h1QFYeEz9d803/Mjdvx9t8IPeFtFWWmZlnQflgIyjmL4oTsC3geUUmut4hy8zN1YNgECVvsc1f9
mTXy76jMza1tGB/SzhrFGKUQ1b4cH62jTW9VQqtM1O/70uInWX0dhS4U8frQVUiXYZ6ffyD2ffPi
vZjhYLX+hnu7EQR19uobw6dGF4tO/NdO8G8JgUMHuZhGKQEkKI0TsPlfLxeGdggyuPk9G9K+i1vM
j0zz0d87k7Ccbr5w4WPznkQl0qShHRnHoWvSFsrbRWVzw7aryxZKx342yx/gfmCaFrcH4Qrl3aEs
Ut2SlmCgUMUDQ7yoOHwmi8k1UZM5lAtZcmvF6hrqnaXn3E6xc6svPh6RZXQ78NxWzQP73m0l5vxP
RIX+ofLXPTZnki6L6WGis+rbRrRvgUHBnuxn9n4z6z9g3l/pssPqoEG293wPAO16mOzNWtnRrptt
zMrr6SG6DE/smYrn2uxbaaCjrL44jlXVZeLsZ44qB88nCYIAIHB1dw5Z5Vwos21sjNbDVPS4FGcj
ZTvKaC94iJtEU9Vr24NdvTqNAfercc7hO/uQyda1Y9Imxfi9nok+B6mBvbvNoEIy2VS8bfXjOLct
UusVM+KekMwrT45ogfuWm2amsXgROv/hm2ONpN89pKv+Y7RtP98Tndk/P4JNtIp230+HbT6UxK+/
3qZjecqNFijS//sKlQ6lP9p/5FtH3KHfzxwt6TzJm8cBos5RrL+fXS82JVFsmnPP7t6ZdCWvK1hW
w7n7R09RACsX/Phb9JlB+nuHg9DfTU/d+89DqUho3iNxtTUf8Nw+4FiH5t8KPVp2k/iz891oNdgN
8+H2rPqL/t4y7qnxS5dSQJ5sOU3JgKPaVe2GRK8j2tOmbMEvxOd1V6bS26VhKVLeTc+WhurLTQOI
1aEzykyd2l4B9LxguYqqSCDSzbaeeLlnVr6Jsg1CbVFL9DelP861hypXUkforUHhN34p7abNrneY
QezsPdbZMzbs8nutpaaLcfo930tjbHJe1Wxkmzxk/2F3yB4WKNnGprYcHvWxKb3CJbrMszWJJBJu
irnBqpnqPFgrfTzZEblFa8TJ5Ls2oyHv7D37savmOgiHWwxpe1qN6UbJ45/cWtq1Q/jqoXeN/1pJ
tC/dx1DzlZvGKono/HMlZIoN0qgV70kepfRp9k+Jzt4lrHgJXtN4+9zO8C7e65Z4YTZJM+r+qyZ7
957+vHT5777HHZqbKNPy9pFw4rC+rMqvnxazu9GBw/JqSuHdOoN09jpbeHj50CCxhHQIkrL0WGsi
fbZAS8LmCGsE/24HHdNHGc7KYbAyvHuHX9b7i7qcCDvpuHdYRF4xqX1k1YF8IGHYLbEC4r2bsQyO
Eeevauni6mc9DOuYxzww+Z0OzZ1bdW/vhjLZon1fy1eLWULxM26mm2F59/A1riz4XuWPQHp4IeLu
0X/jpY9RWHXe8DJmDp+gVCHCNFr4QD0y+drGCBJaZliGc2FWpfG2JbxXHg3Tn3UyNyWboLNVUrby
4bmIHtahewp3uw2fHE/CVUnaAJH5Hev+BH5OtrF2MbAwI5nx/b93F8oU5lCsuggBuqzkewlPgG4c
6zDdObdv03gDNQqhRU0Cif/synNO292/4UaiVpezhKaDyK2Oj2U7k2ynqqu2YrIo3hrHn/j7LTr+
+Kpty7mIF13r+OPveRIlAOr/M1D2tL35vnT9Sc2zP4eR1qkQpt2CBfh/HJ3ZkqJIFIafyAgUFLxl
BwFxX24MtxJEVHb16fvLjpmYnu6ushSSzHP+7XxOMvsop5o86QPjiTr7dyKt3c3mzSo/qhuhKeZ4
gdJSjNExYwStONKe9s15TovZAc3SaHajZajCQfg7P2wMNMpu+/HUTYoIqaa8Y7vdCc0Q/S3YHiZO
nQogzDGbybEW8SeG8Gr0ImSQQH4D1N29QCibYTRdblGIogXtGZcQeojLSn600DhX4Yk62M5WaFlt
QU0pKArQ9uIVrXwwLpYlxzWLDetmwNlmvVi6AGH8fmwx3tVWzPGKk3PGgPs59TXnAP0PXyFy5fto
UA5LGg6cj9ThpL3RSHJ1h/aeaooUbs7oiEAJ6xAJYhUhyzKbSKF8otzcEXRjCiUwETGTYi/jfSKg
fFqE0oqWSFdP4hzhzHyK/ZR865XK7XmQEV1FWI4Ww0n3R6oS1Cw0lD5CjopqnFfr5oJ+kVH6tBNo
MqLeoccZmoAZa/qM0TGtcp6FA+H+zC5njYrmi7YLCl90sBRqqHKaVebgXTFwvInga6RccG89/QSr
jpnWqGGfkUSYgn0BmiFBXmOeEj1Bymc+FQZNJz0Z26fM0m7QNJSTcUi7h+tyzzmGfJYLy81wqYZF
Fwqp17ANw4rwvNw9iQXKDAMEe0TmgHigS5glC0Qw0YMVDuVq96gSYWaBixBJclKZP7d1zwebw+bE
atzfZuxDJCfUE6oDJF/wLwgnP6wgDG7hyBCNBaUtYQyjNcTy+rP8EW1gpOhZ6riZ13EdS+lWk6Yq
Q3t+Kpk7qTng+LiP0PSuJWoeWVk3Zfwerrmk52wmQj4mo+OT4jw3YMHL1gBsYDatkAZdABP/fwH1
/0EYbdSbIw/pVMx+qzef1Y10idZ5qvMbMjAl6GvnLN/cqfnyEa7aHBiCuUXd40kY5dNqM8kY4KVm
7+lnRlqdpRc6WZgkxNY7hj3AfgNLLiH9YWtwyACGADGVsfYHx0IXrX31EYO9K6tldJlBZwbBJf5s
LVMYtwLwhmqF20NOM1CY7mH8iG8imqNFEgWEhUs2aODUkRwVBOiIr2RL0xRznvJeFzJyF94jJf+2
08ye5r5z8QOeZ4gJkE7+glaELvAFJxzUiHNQqs0RFOcntPokiYff8BUp12Ew3qRXfrLKawePp6Gs
ywWN8w55zMt5k/INbjJAtQKAVBkZMe281U3WWZUGRdxf/KbKGlfaeDM8tyeC3cH1g3dl8GqU9AXO
PILkPzp0Y4cTgAVUzOi0B9duLv21cbkY/KHXoca9Uqk8lzITljoE3Nwwoy2sAp/jfwMbjwZmWcrN
MeoC5kxjotijXaV8VlAykGuDFJxJKzjj4KwAKdH8cDnvPXMAIoDfU9LfzFiAraEaJRDkLH6NW7GV
p38SU8A4QI6DYwcSRo3Ww/1J1wVazlkHFoKP/QJzB4Uq3HfbkpNlo+1kze4aMx2g9TWGmUEfMlpx
2QcrkOMnAHrBZOLgt6AHLC+fRblgWMvd1Ai2JJ+BiC5SF2VLuXT0ahSsCAOYYbrtcxdeDHoG17Oz
K13Ae9qdNcrjVcYXzRvebma201oDdOttFTCyuHfEe0q0STPniCZBKjOZoqe4XMUhGTQ9I79+Ju3I
V+4M3NUHSzqx3osZgrq0G5/QS68faHtErZKODOqaAVDNQXw+vp/LkBAXhpKC/XtWb6iA+boefQ/6
0c2gDbW+ffsYY3KRJOH5ZVFqOLGpm7n159/fYUF32sxeoTxX57IzWHAOc7d6ByPnrHhbfBdXhJ/S
B8RUsMsgITdKbkGf6aVG8TDOKod9a3S50YgFkjNIQ/GeeHE/ITeXx4L1iCpGWWf4QSLUBG1CioIB
csfujbloSW/P2+1PgLJJmfvjocIXLKF7K3fVfnz+kk+m/zRQZYsXe5wLajoUp2PjxtcPrBGymMwa
vGxxZg8ZPEYzcDBsCQ3UR+f1ZUISSPnTxIMjTTVwBz4f+cdv4Vd9avanbx1exxai++3nVFWoqmhk
SG7KvcfL5XNo+KqIAnqrc5U+bNTOB7T2/Vbo55Lequ3Det9OH8JLerfcrnGx3ce11UGDJD+7BsPL
0eA8SbSrSyat5Waq5YbCbPZhcnxobodKBK0tyoR3VJIrfDgO3pfsHeeHxUOKMQ/Ufk6y9MEno0fQ
E2DedP88xzgLWbkYEuQlTo3tPQapZPHZqL8V8BewH7BP1W1WHfJDHsA7qSa2RGIPq3YHgwFu+FgM
P4sUvchn8aqDWvN6mlP0nZJXRZGR+TWe3HE0Omw+KhlhJgRDMY40QCStD1QlhmxnLrO8mRYMTcEs
7B+uuty6E7f0dZkzPEBNXjAyzcawg1uDacVA94xWJdod4TaZnPg6+ybqJuhihihixICAw5EBOzYE
9Jb0YkM2tweCPs9Po/kXanNMVaIZT4cYRYtgFVKzftbQr7xf+AnLMJ8+fIVJZbV5QjWCvlJ84Rr2
GmMm+QQ46TCr+Q//Z7yNC8nABoOu8OWRuhO8bAn5qwZqKdSGAPbCJQ3Mr3rPFVrG/QCEyu5bEhq1
zJTxt6Q2+6BTeSPblVwtKh2SosJ2NQD/JxPSa7y7+yEtrGMaESm9Ey6IcUc3I0WjeUfC95BpLokn
2GENfraaJOgmFfI2hCSf5Fwmqg0YdPb1a2HuRqDPNA/UwGhfCF2wWuSkxbTzBui0CU2hKCEACQie
7YqPQzJAKP6c8tfF+aLXFmwW6i/4YP6MQHIz2ae2ah6gKdIpIjRXSDZKfnBrirQQnIUx0zdB0mAC
dW3TXhOX/DPQ/RkvYCtutaj4PATTwJx9goKQjcTn7WCRpxLmCa9tEpuo7unDImbYIfAmqtJ/uA+m
mjRu8189irqZ8ktwbrfCfCA6shEXIt6sUDLBLX70GunMFhUdE9iY5OJxACf7eq9Nnn5KxlWOnA9a
MLl8j+UOsfQLTBK23/lEhw02lv65WGNS2JJMl08w9j6wP3N6gMKbBMaZKGaMgfkjty2dJv7l4SCJ
s1fPeePJ1h+jkDC9DowT7JX1t/px9QBMGdgkiJ2OKyoYHMYT0siI0To9fd2IykxfD5cvqP4LG7I5
Q/X2/7t2d4twoYWY9STk7BlgxI/bxdwJZMlvw5wRzsJCXtNp2EKLR7mpzwY6TAZNFwwyVajIPRAj
jnhG+PFDBjLdydfAvWblk3vY2zEdbTLGe0pyPHI7TBqoIXqLD9IZ8d0UXAbEFHExNOom4JEhbnw+
fS20ibZRCBsgGdwqycHVc09C508fcWHv879Be5St7waPqkucmaW5BAtNCXPa/rCXHqw17gw65P7u
7bxXwx25ApDbOtF4IcyZhybQGa14Tiwl+IRv0kFQUcZl+LC64D4Rs7Z+lng8VI+M6Yi35/bjx0pM
HqftmvfI0Sdd0uvFfTQI2R9CjwiwHYEjjoLFDZUIvpt6OaQ/ltDuYCbQfyEbK8Raf1pusYWJGXqM
NZmqy7WEZxi9Go1OY6lmTYLMBsz1uxnNPwwSi5/nholj2AfItOPS8nK9IPHJYdhQlJhPPk3Jn8nC
F8JtQ5XA7/p4JWrSMNCL8Xmz6WE+Fk8mbwdptJ/hkxqQ/yeGSYh8CCg4Huu/j4gksbESizQzu2CA
lTRnZJ1XbV6LZJZceYq8egt4xt3+gHwhgd8dou+ErQYTRseyqxh7lQo7Jr1fjvgRA4x1sAiccxvm
BDA1ybr7d2sco2gVHa//YYdJnMF86D251NLkNf2ETAiyR5O33zPR1/LIgzFhI2ZfMsDZmKnU24pZ
ZWPabTzBNnWK/cGzjKLLPo4m+Y7koYhhQeHXe9k8KB5mUvZggoA4c73CHS7U82jWbscLTjVgJsnH
Umb0nAvKDVSyQmnMdsEdAwmVMMjzQPoArYzAmjfrmg1g3VScXqn/oCs9WLjKwLpAB8Ob20TSMZ2U
wX1Z0I9oVzlAz49K6g5NdA9f2JBVBNTPkFFzIhKFC4g1GYVNugAJHseIYl2RIjL0UHOKsWVTroDL
VUIE1AI4sBNZxGzutkxpoF+F2AGpp2lYpTacJkOjyNW3qqm4cQm+lTG4FykpoXRCPcWopd6i+6Oo
fC+RsXsMpw3I/Y6UOdO9GXFWO0nI4SNsL6vnihScIbvC/yONxExJl2MGZ66+uL0JtkMyn84B/XWw
Vd4cOUJslC99W65gWI011Q2mWiKzYoLaHDYOAJplFyFyn/XFiDGiGUeTw6mBpJ9I7n3Gxsx2+8Kn
gaFmzOfDykso0Nf7I5POUTYDQgyrE/MnnLeHCZPTZRSxRRvpWohwq3kTCdE2Gg6YaqT9aIT59PS+
bO7RcDkKyVZkswcDxs6LVtzmlJ70AQisN6uW+Fps6ZWrsXo4+22kVEv6G9wWbfiGes/Wj+XwjPDc
eIf3yXfzcWSrWHAGwhjf6PQAMXjekEBhpyQDiH0L6Y73jgovt5X52Hz7QlxcMCOKbBO9jd48eiQV
od3u9IF7O7/33wkfx0on2ClwpuqHzR0H1wjxheIj8VAcEBOz5FU0dknCusiP5W/FpinpvCFU0nyX
SEPh09dGi8OeYb5GQ94hbl2znVHG7l/TwmYrhatTHImnfhwc5mKICXCbPWIgy9i8bRFUcK8Ke+R2
3L3KU1zFZQu2mYUC+TNEKqgGzH9ihY15JJn3AQGMj3qo/5URSBQfjmFgvDf87uf0+MDwBf/N4DU8
mrZA52QPs2m+gc6EqMRtchbTBjPwR1S2QYbrTAgNMVOhLrg5tJuIckClqPoPMSYmgBB5I7uq9bbi
zJP9vjMMH5MbYGgxL6ftFDgKFrQOsE5CD3/cymQ4MEBmqkM3YLGrjgdHBjaVAROB9gzy0aKnq0w/
PsF++DjPY4Ak1LAG+hS/O7YgISBlmLreO5xOORDD/r2hk6DnyCFE4KgU/ceHIg6ZYFJyei4KdpDW
kh36Knw9KGxxHK5l/2sjn8dxn1rLBPhDA8Bh6YFLL+fLkCwm4pedVD/1EURU7CSIrMVFqWlRYACQ
+aOAwEvlVLtkDY73dr+C3qReciW7PR7s0Y7OYTgHbaLroMZ47HhLbSX6au1IymULlPubjWca4sUF
hKb9BEvSvB85w4TzbEfbIpC8ZvUC2V8J0Df3b7M7EE3F8wK7tf+CvMDeAQZl/M1nUsfv6Y84hBus
NtCToULOIEiAIMgtFfDqtS1P5NTv4A0ADiLCQEgnAgkGZ78B2BF0YwriWBIycR3Vj52sh0EVjU8P
TYfsugU3CoGoPGU0f+sPm+KJzbbZtyeGqWU7mqNmf3P4vjAhMDl4AeleRhflOliNScKaq6t6oyw1
5Mpn+WAMITYJGbiOuCOaLgQLnd3TBPjxijCGwNb7vZVCWNB3RbrmEGjvM38cBR2GhkwxjgpOeLb0
UWoMRrqcGz/FwIz5SFG8mlCavBm4vcdEwfWFUZJ6i8duj14l/5HWNOhZSOgHV3gYxftFKC14nVLT
Expn8jXQ9SE75tgBW0dzA84ELnfQfxQXDBwAUeYWY7IDLTgY/YepXd6bhLKbwQpfm+kFdB+gKAnp
4a2JWQ7Q6CGZCq49Bhn+cI8SJkS/jsOnArtgHmZjHjDrMm+yMBSZSB2SDPhHxSOZMvQvxSWZITrI
8B4i0wfd7JuZNXrbn1mVmcrNkI60xnycVFiZyoUcHtzkTw2fiCNX8rzbpbgNwCyQKlMdv4Re/MMF
xf7KGgCMXGCio9MkJaClTz78YTUpUNkBIzMBkOV6EX4rwDCYeLyUgIK1XscZgYAgJC0eBJ0rSxsM
37m6S3oOv4lksBEQJ89ij1ZyTWcOoatmxuhazOioeSKhPoD0wHUGmClfhjQ0+OsGQhNYCHykAQDQ
9PdGAvD4GKAQ4GZjFNWt6MaTtUos58BuU/vWmCAJbd/iHlXkuP+NyfdXyMvX7+QgQY7RdLAKwIs2
9OvZT2ch84O4rATFstII+TsqK0GTociH+mBTutz0uTdfTqenn75EnEFiTx5+dG9+TSTzoFoKrgME
xOQclbr8M5SBKYuoa/PbZ3qac0usV84YAFLvzbqxgXiaObEBPzYcOHi4DTW4sfeCipDuBVXeWirH
H2meVBYDq2SsOR+AmQOnUY83Sly0riCKpS/DacDnz03aZBIYEE6/ty9KIrQnTDUsUBXrLxoBtid0
wYRfkzcO5gvW1WM4hzkYi2hq9Jy0xmiL0QWiCMfzUD6NRDZwR6F9Vs1K0YFDSA0ku6coDHWg37hx
ucjBUSJeVJkn9GGprqLRyxKbpkhDhs2YB7BwgJwjEnV8kGNTQWja6c2xuwJ2IfDrndsli/GLFAmb
4mlwLYCpWQ//bwU6HhCe5toemL6ij8HjwM1O3fw5yVaDVbJjM3/SzbE+L+NdNWXCBMtzzgvJmAuw
tG+V1X03RsT+955C6vG4CnRxTbrc4PoByYNuvoJL/k4vD4YOUA5lwH8Atl785tKRHRzIAzEi+mBy
NwATEWCmfp9TZfV6GWOQJyJ8L2DCb3G59Jp9AayO3/61f2OcfxtOmJTRC2Qns364yMQ3kBVA7B56
5R0PKAICdhKIboU2irt0rbZaDEmK8BHsiRwW6o7KKBSdXR6gu+HlyKxE7stsDI5kCz7/mRnI7Yg1
B/PlX9S7FRlTKd9nkdeFXrbH2lPE032vsLIYKF+zDSEWrJIP0pMWXwgsL09BiY+Ss4XDEWQE5/DN
6LDsZdZviTWH+y3OghbW+4doBki3YoLtE8+SwXPygq3FkhvzsN/pJP9jd7DblUHUA3rBHuEWIOSo
nVubJ1xgqEAGaGUi3gHYGxvMb/vYAdvyuZQr24L2p1wJ4gBfy0wc6mxhqAHxiHZrDlA+Lgi7dmSj
4mq0F1BXSHTodzRKCsYXHleUM3t2Lu36vCRnTv9lgk2KEGyS13sCnxuv+hv0FZ85K4hN6XWREV3T
HryIG+hte9uKRQisRww+AcnMsN682UGv3FkQVoQutysYsvQx3juV1Fb9flbOvbAnMs75V1uM1ygQ
IZuR5lyrqwbpBlZCv30Ev082t+CNTvB2lTka603KI8MkKgpeiH8IypvxJZofwJ5UouNvy3M4Rqgq
6hJldsBXk67LSz4HyM6vnMmsti1nL08GaQF4fQM0HhohH08+Qx23fWMc9f5Ycj+fd11vqnNyLlZC
WLICXYUWSq+AnV9FLCb48PpSHog7hjEqViJZWOcY5eP1TvCVILN8fASVR+DbZFuPxZPHnsV39BHr
Me4Kn/+lSywJ5gMfGE8+BgiU2MyY+hjqxyqACxArMngXacvdAkgVXHlDPGVm14g9GvuFWZOLcJiU
b1/+kja3LOiUlgoYFSmON4MUVomB0n0ET/brYb036V66dld4lpjCAKldzHsfTh4bbg7pedffSU3m
t1Nf6HDn94Dh3d7r2Nu+CbbaZfMenQEpHICNMH3IrA6rg//cyWcOE+4A4k2e8hEiGx0mKWd299fE
LyoGb9BenpVwiBKeHzPHhpCqpgSWpxg8adJBfxFMhxtYmC8heZBdsV32z98jR2t9+lnf+HNCfzUd
XZ7TdjN08bbDgXU6qQDxL4DwahfNnv3kdVVW3BzOy9+8mfHMv67o7HoDUQQhTYeFAMMH+ifZ83/Q
5OEPmvpAlq/gA6AJvHfMf5vjAAfCVWVLQJtxbPY4MI4jhjCiHIQvpAAVS4bnfgTE9zJaJHeYDSno
TgAmS+yg/mPxvWrLRMaHkfUtqpfxgq2OL+mQgaNOz4hqiS5sld/jUGNIjsFuMoDPDtWewRsWOHsr
kOMBuxZNQf1/N2NUzPKxSL3XtUBgBdeKjkLb0Vhutd1w/pikwcGV4nqjnnDEbrsjNnzr53AFm2Me
ffGbPUn/gmAm+6SL2sV4whrGgkwP0V0pqJUdb5GNvbgSGudrs3JGpn7IvlHMf7j8pTV8FEcD6kQI
G5oZvvlj5OHw7z1vFs+I9xDd52RPHkv3viXSKyiCXlRuylPOvrN93HRUK7Nh+DxVjGaFxId82Q1W
0vU7raPcY8C1nccIbz3VuXmDJZLR+MWKD8rmD1z+s+pH3XXkVYEUc701lUlTJgWeDLBq97bqhiAj
lNvB105nBBwK+UgleoIh08LN27WK+k2cennY9/Nz60O4UJQ+cJac8j3cl2Jq58H0HWnL+yZ3boGy
fGJTVcE4eNwPIFXI+8WWaz82VcCBOI6ep58Ly4iCgLl36OQPBIiRxCPMbCMDduttvSMO3UjdULhX
doXZ23vs6yMT2dm9rQNZ29R3AyCP8qN359TP90PrG6Gg/G00aKqNtij6QOBfT9t8oDGd2hp5PedF
hPAX8Le+Pvfl7O0rCN7b+XN2nxSX9FxG6RC21U/+nszsWLCK2LWGIZWyl/mlW8QqUQfloj3xhuIe
3Jo7dBrs41TQqBO/HkCK9/F7RNbhT6Kjf2+Q6ftA1e7LGRLfc/Mrk/QIlE+d+STCUM/thPMX1eIk
cbEs7apVZd68/1tlG4/tZGjwkIyRnN2X2PoRONcCbwIioxFYNBHHEk/qKEhc4FybU4KitzVeCBma
q7pRmEDnJmPj7bcRGfs+pPQDEhLFv8V8MBcQfSG5iTuvXfLtdewo6HFQCSKMRf7am5STBqUBdSXt
q3M4jnIdR9g2WQzR4XL6/hxlUojKG/3k7AlESvwvI5xU0qqFzIPSVZ5I3hdG0P7xhfk+Q9pDIVQi
LN6wxVB8NhnN7Uf1W4NNfwInB7dfvj0KYvz1Nj+jx6Z/kq/Sogc1aRVXXsTIYwAguk8mTC1Vv7iw
Lx0MCfBops6e9tvtvCxgrIMaov/kJY91QunOuwX4PaYrbiKdZovctaa5TyPGdfrQ6sOXh7OTlyJ5
ICGAl3gJ6qzDy/h4CKXIqZsPrfGJZ/JlZHiV7GcbaUAe+bWdjnaKXR8PuwNP3+NUE9KF7uGDTFMl
xOfcbB9HTtqHan7odW5W19dT1RqQIEl5gvrN0T4OnzehF2eEWogYkV/5L1rMuCRkKA9Hu2zFudOh
9b3eAdyPgEMEVKIbf4gobAdNTMxh3EeiNYi41ianPoomiifQ/O8KK4/wGA1Ed0UwnouPdMsx5B1w
XbhD5CP0S+hJaXv3Q+TmTKQmLxHzhaQ3KyQkfykhUP2zgsGCYwWN0NcqjvUFq5BDC6yCUtcz0lBc
yrh0fScrU56QPHZVQFNQC8LATmWfvOMJiAG6F7QYVjeFsUhEOVS7/QnaSDIoDnF7Gtn0aOjyUzfd
Y6hkA5CtEQFYCWH+KP7JtyIXJaRrMFsfktMpwtIamPD91t8vPDKwfjI8fvaMUrbQAKKkmvP8TkqL
e6ozP8JAtIzSuvd32MqrOtRszc698u+7pZcZTYfhYUcyswL/PDg+Yy6VCgHX2UgJZfMz4bGbCsHC
I3oidwZRSC2K+dTtnShNUSPZQkbSoVitHEo9+xf2nIocJujneqrFh6VkE13tIqQwh04vSo1+CDFx
4yHpbYfIE39+PUeJYTUzFG1TxgF6hKOHVSwfR9vn/AuZdIHDwN46bbyfT6S7byVQgU8TZRrAIZnF
YPo9Y/dYc08nH2Ru/SBjIf+inpPGPUN4VSRP/PiX2bc6Tzv3Heh6VP3ZLHdxx07BEr4rkr8naPpx
jHYMMKlmpS2Cz3sgtyL7oAxOZzyKTJFPLQAAP9m2C55WbtjBy/0UZfPHkEmwwf4SNGCBI7eOuPrs
Fj8rcR9R36FA6EWsfbvzFFTZjIC1u3kTcmjv3zsOaU4dg91aT/cC4LoBk3LWIgpFuYjcg9upIgxB
7RRpXr142P9TieUTyV6QeGj9ha5zjiLVOUfM8LAzr7MLkDMgilA1GB9COFrr9Yy+waZl5F5qPacd
mi5cBeaYJzxzPrOliO1HT0bQNKvO+OAzuTkdRtvZQ6RwBIcVjAnnk89W5yAHnFb22EkABUkEdSTr
NvlNUsRkWgho4o0uw5B0h2XmSPF7rVyKK2Ejy1NunTH5HemBJ7/N28VpYbfnBJQU6dTtKnp+eqLT
EPOLm0HDPmd9q2KwWOaoFv3SlMvsnhWy5BB5Aj3eLNKrg7EDXR0n64N9pt8kJYTohRYVcjErrgqK
IMKS3W7eXkaoXMeneywkeASfksmJoZw0TtWtvQYkBZ0uRxhcqVvtD8S6V6dk2YksEqvcEWy+5Ow5
llP0schA+U44RzEXSsOEz+wO/2PKwdje4h1DzQDVAZxK6jKKL9SE9K+aV7oHlxg8sjY4sdGhJaBG
QgtK5tay3ZyY80YsDsExDjJWEfOKGnrIwTnmuH8yCiiZSrMfKxFehW8g68P7eMjDIHZGCE8pIdEm
gzo6Y+vUiMA25Mo0EkS/J8ZV0wvzrfNoGpJJPc+ie0NhbJiKB2E6sjsB8OLkIVPF/LJ1tcbT3Qzs
gX5sodeZ/GDt+hbpfc6H6HZ8sx64rYUEAj3cc0qbxJQsUZAhqLMCkW/DiCxXCQquAecOC45XZK/6
WQgQfQ1SZ/NGVCwzxgo4cyKC3ch1MTobRI83BH4u9qYojRkdavNzzj+/dT5E9rwFTm8P+Puhf3dH
CxYIl5NUB5HAwFvvzfrrV4C72wMp8CvjzcO2IwYZe1dlouegam/+0xwIwTDwyJMrOXaEnDE71VTR
G+Bes8XzWgObjw0WHTUPiYfGzUcITBZ6TuUgiK8ugNJG7Nxwrc8x80ksTe/xILQsVRRn4UjvhQfv
5YjSJU7cet1RdvZngIy2PNNsJTjYFHXZjMZnPoJ7EtpyuDeWuQIDp85uhuznSypVs3XyoJi+vBhc
fTJ2asaAfSOVhzWdkQTlkv0FQK5uaqT7FeFymG4tot1DMvIwPvER+C+Cdqu/vFmUUiT0kGuAKapC
Z3juC0zfKcx6kmNMFAmwMtFyFJYu2yFNTL4nomcx3tBGk4GLxpGp8yzIZkYBYyn2mVArcgW5vSGe
IMJQ0KCJA8rAIWl8FmcuGVqANqjdL3cezSWf/2FdRRgsCSfcSwAi9nBGaBh0WeEAGSOGYq4CiADn
hJC5pmwkhKi7VF3n91QhpzYnuegh/HQMjtdV7EogYxOZClvkrGTuWqQQ3reY6qetu2kc2b02S8AN
+7ugSblzkqJlnxE85zAs3ZJYXOcqUK2ayqvHet6cYa2nFCnEtYgMJrAYr9OovgH1mTjKRLbBlFKT
P6e99kc6dO+s4i5/g/pI+zVFK40R5woSHHCnrJTgszE7fEYAI2Brvq28p/XaDY8Fi+/lqxNaFePg
fm30tYY63xOFFDxcLmUITbF97QaBEsRj+gmJyW8/R4tRLIejWKaY4EFyMuRKDoR72GyHPONDisxB
0E0/KFuF+rPv1hZ6lUnHAzoKOnsclegUxuKxw4vKFI3zwL55uUey1BwGm0GFk8M2gXcR9RybDX3y
6QN+s2J/3d8jHPTW15aC6MAJrZ1z1vDLY2iKr6I31eIOAfDyVjPUjpqB+j37FrZMiUr4kfxAjzwO
Sl9zEzThscZZHv5W2VnED9/+/odcA7UxXoc4RgRFTu10k8OcMQIZyt3T8CL8j7JFu1GJECbjdgGU
Z5LO+s026j5gm09gAknImPD4TYPTLftHPk5L9VCZbTQISkqEN4NMylUj5A600Vdh4qekjoHMBaXJ
PyL8aMWNhU9z+sAPaFdzkHwnB4cY6BG6sHtuDoVP276TvUrmFgAKQd3k5UAlFttMnktvQUeIUxte
jGyj0n0j/fPqzWEH4k35v3xfQDbw6N6wK5abxsyD7PL7e6+LZbJWppX3jfFlzhnitwP7ybdaoEYF
wHO5HgW/meIBbUFaFbPenD6VZ4R1S5E2sjOSAjNfiyuMF2RMTW/xd5qvJE/1x8738jhhWUVIr07o
zVNnyMJN0KpTBPDIZ9j9tN0mtVp/bHWmpgOjUuKxzzuwk9EYZGP9PA5Alwj7wFOElAUQL4EUFGnT
RfTFtIkszgMGtmJ2QT9hU+qFHdE2MoVK4bxPp4M3NhoE5DeKD2Ca11JERCWu0OoU0y9qypCyUiJP
zC0QXfSCA0ZjgrWotjC33S0ZqQY5C0HXLht5089mGU4X9PUEsL7MD70PwchK6z7LxQM4mtPoR1aG
C/bSEBBKvF9qj2ozH9g1ogMyTxVvOAz57eHmv4gIuU9vN+/WhV+kqph5mDAyfTHar1x8FqDK/P5p
s4+Yj6W0ro74mIxxmFG/8cii1RD685cvYk8L9jmSra4PLKj15D39XuFnKhgnTt4s/g2sHmwp0Pwe
Kucd31Y0sI9YIgm7896lk12hG3ugCT+3/rn8/+BhP/thiaYBVc3Qev4s+WkNWIpxQbtNwu3NrP86
UCnqZrDkP1BsHooX0TnMedvCYbWo4X5Gi1oCgQOSkNIs/0ZE+jJ9lEG+OL475zsKWiV8yt5NDcbl
5FBN+7L3InATAQx5pxDf9+jxDbLOzQZ2f4B4O9Ef1aKVVzTaHbarxH1Wm6K3lutJ8tqm+HrIoidm
kBGIDENiQiX+/ZqYJgmrLhDyUoxN+dhqgAl3Ozg2s/cG0KiYZVEIEHKPfxsqHIgiuHEaMjRYwhxe
rUuKMtANRjHhp2IQZuFoFxUQkxv12QjqLSXMN/NpPSbN/iFbT+QZhKxjjkU3yaI6dj8RrE7l+IxJ
9FsnMaXy6rNBJQ2ah/mVW5kaZG8JsG/d7oDx9HGBtPr2h+SI+MB1i1n9JuY5CAe7RqFbibAvAhrx
9zPh+lwv83nfVUEHQ/pIeLbBmtcab/P5jYRZzVCJxsKsRIWbmNWPeYcoZnsM8UGrgEqSWS1JqCDn
eWN0wzwDcodOjiZYFjG4zGZAQd7nrNxXf7/zQbFLEXuADZvAGaEm/6Gp3DxW4522uKnHxi79fmv5
mv20wAQXo9LfKURdMTKppu6HDGKCnqOtZGqXhKh3zlaU7QIBSFLhxgd9gpEbbjWiudAWclCPBQsJ
h5CuSd9hwPRohUaVmxqlmw5yeZGis5D0di9S7padT3L3MH5uW1DCL7nR9+UnSJiXdgGgAG987V9z
AtKIb+RqZa7GkqXtHVpkFTCuU2LGId+FTqIviyhTYmOwbCodElddPjNBpvmD93r9/TiLoXmQ5GFt
gr5qjdF8NO/v0Cl5sB+Epgj5NFOFdWX+3LKSyoug5MOC55oKZt5OITC+3PPKfJFyincRCNzSGOVD
MAG6S5rJvuB1VOJGHvY9IcdBno6nKAIZqWNgYEOcwZGBkVzCifIRcias1IyENaojdM3jAlKAGwIj
xAjoFe8X+UAIfGE8F4zgZcziPofHODWafgdpRgcJWkJhS4gxRAU2GjAQpJzFQoRJEKOfGNu/kukQ
6HQCij6ieR/LB9KvJJQJN6hwxPiISICTe2hpfkvM3Rh7U5uADRuHwDT/Y/V85xx9aNsan5Ac5r9q
MoJXTljkqbShj8WpWIuGo4eQRkbJBL6wILR9k64Zpbj7QMgYyNsWBXgl5eoh3z4tsoXWSQS9CrEr
caGQ0nwZTjdSKYdRCnX6GvWd8QoYaatLdi+kOzaSI5Df1/xuh0OdfysxrtZO3Lv/Xqm7CqqK+0y6
FNTqWCTaci9uI3ElxWw6yOQ/Qmuj9wogbnz5OiJY+I2VXgXuyXDhlHYS3q+c7t0GdEVXaLEahFr+
rKSnEIIg1tj0aSHvQUOWkItJJIsx0BG+boaXypdcgnOQ7XUzbMu4l6KeJ4Q4IoCPTKSIgJ+VEqHP
2JQAetSRSI94fDLmVUHwsgSAsxAEYOhkqmvAJ4jJr5qN5gNEQQd83BVRIOy0iBTC2+K5Gpwe4axx
wf8w4SkGSAAZqdsLG6z1nJEkxOpij56/tzCJyMD8Q/yZ9edPnt8+cdqZQ3mDWFSohIQUq6aRHMUi
+1FGEkngNqqtp3fRLFr3JZMtTWHdKyfyHEMCi6hC/vQAVQCitr/cNfJXSdjN5pQyFML5jIcltU7s
L7yQCJthsq8zBEPy7n7ncmPTBZPKSL2FUJ3hqOTXbi/gB2hQDGUi8BPJpbBfVxMsHEQvNyH2QE+o
mT8enk8652HwvTKQCCCMvPzN8ASXaA6xQRgHAjdeFDj4mpDQ4JV2MddYI5rXG2O0nki1KAOJRHmA
jPSJtgBthf9HvwpAzuD7qxaj6wDIIrk6KFAKLdmxzAPzLUS+Z0WwI7NRbNkgNszckACNAAdIf6LE
aQACumCgLzsBsi4eChQQMTMpxZ3xaUUsPL5wrybgywSfHA2QYgowasSaXRfxjx7vE0kB6phIo9fm
Wo71/G4C891IrbFxAVExMS0EldTHI09+UnJT4gNRib3pjVCEFNcae+ekxiSdU+ejKyJbhBmrSIIZ
YGuJRV4HxB04Qmv0RRGOWoENQnHo/PUeKI4Yr9EZqJrRxCnMjBRHLYJawjjAX/9vW/9Iuqvlxq4g
CqBfpCoxvIqZyX5RWQYxs74+60zKmUkyY1lXF87p3r3BHmP/SpSLPOSLyJB5izuV7TWEUSZLliiA
8KrPGlfbyAsdM1ayqXUjGMFAOSx4HPs4i3C4xwlzlM6qdr4ASNNr3+vk3lfXZwZwTOa/7XQ6TI22
5THJW9NSyu8m52LK8oOp3CAdajxMmPCOAHiQ49ZOniamA580dH8ElXL8OqBC9pkJDHCBaget0q7w
sSo4Snt+CA8JOkVOOspuZCmSWueh9CSSRgAYk9ZVeAOirZ6bgci+I61l31pY2gzZpYREnLRTvA3I
gHouW2ERCIUk+zZdSfTi0ep19/mOdZ8uU7oc5by4lMoXhuaLXuZSfViFy5lYokigkWb82bjFWlk7
ZMrGlDgNjQzXEVKdSuxWwWJ4MxuMF3ldbS7lvUDFL5uaJS6D2H7H6X42tofOzGP0KmUupeR9xBwK
tZu6V+aR3IuXSKWgPsCm9gFa7+76c/u5NEj1XEGkWjmKbnlhDKjjjdPk0rnR7i8GLLSVNBdc7JxI
v8Vg13nwPXpMMh+RIeL02ut/j6PdwPI0V/T1M/x9E8Nc9/h7m3NBCqsKd/aZ8f6+EPnY/8rp1dsO
DiQZ6l831KGRay5HuS4fR447iPrnVnr+ohkrPeax0RVts8eYvZsYHkRT5W1yt/ljzs7u8pfs3VWG
s1ZCMpCE0ZrosyaV5jj+eWsAlRzI1arOk1HKSz9ZTXEQ+XVrSyionYd3FaN26vlwby5Hsm8nueIW
i/eAjxlcXtCgDaK2ve3vaXBvn8p4ZA17oLzywATlB4NiT66CMRstxhvJ6rEXdoiTHfFKiXFkMY+x
0T6EX/MN/nhmKCKq/JgsMKW3wmlJLfuXBoMB9FWNCKLqvXVtXUcr1mGBZ8xWp2Cq09v35D5Z/2Lg
kN5CoykPibZgXxjEpaxvZWRUf+KlIhY4fQoeGTwjHOaztRqkGzmrN5MjO/whzNTq6UaEtqr3Glw6
QfsSVDC+rH0Dq+NnvDozq6LGb/Lx+YiX5GTZ4K4tWXyY4stetHGteAmZzbEWwTFESShvhHfGSH1f
lojwKGFzuqGiHv6lPFyeZoKDpLeQxXgldIlhzQDFh7LW7NJiol8xqQt+r4IPm8mChBdWNdcy24n6
c4q4KQUqUpqBzN79mR6An4WUYfcJAHpVj9fmy2b0E8u+F7f0Y1TIAX2w6z304+PH+EEi/M1ByCnj
sjNftaU6DNZddN7afRJpE7DhmrMfxZYOLgTbSYZiOFpgh2A4KXcJ3jsx8rLf2EXpDMiqA/+Xo9aJ
wYBSFBwJIistKnDFTja/b+gzLfgrMVBYEIMIQGBVC/MLeCXRi97dUjwK9ubH7qN/Mhrosqq1Tt/K
oRALPtK6Z42u01Q79Ji5AECxhvPZIf+PbrwH3ZXnZP6XrR3nj4+lcv/nULfMPfTSDyrwi4nX4tch
Sz7gnM6ZaFHJ9e1PxVgh1cq0y3y756fP2OSJ+VtPyKjf9Ek3O1ncfmOAUVEgYZtmitU2/Q8X9BPv
/0NpAw6z7+JO3CQxnIh0rvbnLW56yFw51jjeYBhdUJQZeilMkv0YaIAe9pc8thIUFOxh2BikrC4E
GWjpaWjhiV0qdCfcpPQzcWs5RoLl0wat00TbpYGnY97rjeNArkVvJ9CLc5Zl+AwNdi8gDSFR1UYM
MpsQAbif6CbdS9aJPg4gyqDbq1172fGNH0Qtc4pK+w3P/FGipQTIdneftgZT95FcuY8U3DDGFN2A
oardDJjHRvl0cVAuKx31sXapYrIE5bWSJNjMLrvPWlCkH+eJwbKWUBMsqne+Anzt1DYx9kzn7orT
ephVUZ2LYrAOCVd5sf8ls+9nPp6KrkApp/r6RrBm4uS6AKZYTuw7hzAHeNgmWMOVMTf6BpWt5zRY
8d+hbNkPIYwMjExLHdeqkW6Zv4R4Dpv2gtaD+2g3fN92jg/cPQ7uAKHOsgixBEEEmwnEy7qJADY0
RYMdmVFmNctZZzsIxQvSrt3OLJkDTXtWRbosrbuH9qL/YNVzbWKP9d03fUAVPNzYSQEA5+XexKvy
C/VfusWy+ebXve1wAMs/67Z6m7cEoNJxbndjixbYXCPeJcXOHF4Gil279xdtPPk+8+9BoD/wvFIp
J0tve9HSwmYFxoI+gDyNQIn9yfVqL57rq96Zeuhl/pX92Hzyq6ykGrgHlkV+14VgsE8YVfmnjzPt
yJVfky01xVv9a5g4WA6fjYdaMy33InNTv147n7Rz/2qbSAMvmDCNPCTcv1Rdz1akEev4uKKCGI8h
773GB9KCXX+FrcOur8JwYehzsKpZlOIf22J/yZL/OT82ELnYk50oNNwFHB2Y0JUhLB4DruQeESFG
xbd8mEtrO7gxGKQY5WaQY+3MSBZTOOx0qpmiIUUr0t6I0cXibP5TOski4N7YibbWxRCLxIpntKkv
obdXVsNLsDGW+gBxLDYH+w8ez8D5egoGvsPeJSQho1n2Oa9um6e/YFR7aUhT+UEdFvES+r8DyRHp
r0J92bL/LfKr+cFtQ59EPyP5XIn4dPSRPMsrKSqOjIQhWMtuS5lu6H51QqV1y6C7nKgFjRIL7cJr
Aqao8qhSPanfDcHND912bLHojCBxpS33Cm7swBr7PtHJo46kRftYDKYQB6U+XWoZ9T7Mrf7tET71
O39tYBQdDXA29BPM/dWLkMoCxWY5w9AhQHO4Z4wfVp52BlbttDExcRNw/2m2gbfC1++EFbXpESWb
0dyItcIQWT4QpDRuCr5qJk1FQ/9296H1VgSii2ZKpsaSP8m6nLFMhX+HW52Ay8wL1IgoAFUAsIcZ
VAgzTlQcZe1SfJhOTe6NyrVAzxhmbHrQMP4IdhVMGYzZGMoWtyQ9V5SZK1j0Uc6MVla+D/ZLoZBG
HjlX9/k920DTQh8yUphreNT2MnFtwCZe3U3zVlZkVyEjjVzBR/FcFpTV3CY4RFUNtCRbzJor91a6
uK9+mYlycnmLUXI2q1xeEAowSAyIVq174dc0qU4j6L3CXHfWzbV1OzXsVv6OnEk871vGL0G/FrQX
EX3TreJK+htzIkMxwUMWuo2j3WoQcE3sbVYPFyvw5hmqWKaCeyCqtxX/aOSW5V+0Lk6tX0XzI4Dp
IkypG9w2LEFIsGaZZ/ewNQUDLebRoaHiE3NmfikJYGphHp/xgMi6NbNPH1thInNE8cO9MyhBpchx
EEfK9Ssu7HFRPLeWdeqqVgO4bOz9tplzbKnbsFrp4bJzs/Ma5PNciZRSvuwUlhcELgPyjO0b6cQ0
SdsSwnUr4jkMzWAfFlgdnEA57YMdyMsuzFmsfDg+vB8CNDzo3rl/PEN8lqSDhWGZW6hB813OUEat
66YSRXY1o+XkWopU7rhX8c5ssGlGB4vmu47slajPBlF37aoWGV9qWPUnEuFUIVJff0GKdT4fF9rm
3wxg5VFIf9ysWggEbKEOtRSeR6S6epRyBmpcHYarY3/37EVmwz2cVmmfK8cfpcyq/No2bs/qa7TP
1g+pQfrZWsf7Jwpatn8di036d/XEiq/j6SMq6FxpdzL5RXBPL53ogeSomuiVQa/+eAbL2iKICP1D
cSxvtFb74gKL3WzpVdwzo6HZoZzLthLNQx+9+PktpI2fz32IBDwQk/nN3r+ZmDMRa+NpA4kzk0eA
VldwmUdlkym/DTtXhZ2rrn4F2RNuZQNXdcVE2WgO93sFmWPRcTDSPGI9Ht75WTpPjAKMhAvnZvkH
NY0iO047ylQcaDcDPa+KWOw73vL9xPTB1gATte23FH8AUH4i8OWPKuRX7bycr3ej172JwX09dZL0
bMlgFnIZni8+YnF5r59Xu/KWf9z9GWJbnmit2ITEArna7e2QD/yeFtPodpJjnccx6NjeYaGmDp0r
/fX7WxVgQzdtgEGFBLUnwSIY2ZKnNH3ld2OwjOo/pIDo9/KwUbVZyN948PeHLCgfXgybH/V5f++l
N38O3+RKfKvyqRUmWb2R/11I8V88sELSWugNMh/V/aepG9W8ea+BUSG4qkvUai2IezP1fSUh8/VQ
X2oyQywpt6cis+JEF9+lzVWZURdIpUaSCMydSpAmnd02t5URKW93yTCWvn5gm/Mj97L+goqReRMu
xYOV/+rrOX12Up0cQaxe1RhgpBDQx0io+rz0Dqmimmaeah9qKITE+dx5zQF+Yr1bLT3VbZqc3liB
IkA0aM+q1MDdky1RvdLetq/jO6heMTB6CgrCU64dx8dxvBYT3IDcAr/nQPGLz2p4O5h1VgzNuE+Y
qyWKuYlw4fKvrJRxrpecHoaH7q5GH1Tmomr5RhcIpOjSfbBCk9oLXln8XvEcl0Yzls70ON1bzh/G
pf7aQNbIvoqhBvmqZpW2lzJkXE72SNxIZdXgL2Q6boZVhZavy5zOpLwDP6DT+eeECqDwFkBnV6ld
qyoktS44m/3qVbBqmJXDnApRrJArWXA2f9deZSpH77vmrNg+mhdDqyt3mSYKxO6qlysYcDF8rKco
3q5YkZLmW6cRznJt4kQg58q1lwaMAYIRtqjzcgh0hXz8Y93h/lM7Ffke/b6U/Qvfd5SryBM3Q2Vk
736LzrlUCDAM+1ITAqLANcLMvZRvXKykck3iGxy55eCC4cKBpZwbroGhCp6C6SPx5kkzu8mjWzkP
kCrOavlxcIpw1sOGEfAaXJrJc5LFgsPX9j1+kHIXKDgCDSAV6DcMXu16jFJAi6GEzRX2nf/xsmV5
gnFd/PgWazhg08tXzVU0G31x5+x69NpqQD96qxc5FOnGYbdfXRuX3iIbGFajDWbVppCqfPOmocE8
VtM2HvkOPvO1HkapeB7VY/+ExiKK2s6G/nGp5fhL5HqJOoZDM1Z39ET6+qBsMadtJAXOp0rGMbBY
HobFaDdaWzRB6Pn2u4L8WYkUjCu7B6fxbakt/rYveIOX6X4cx7JZ9wMZ5iLbBwlpPqwMhwtnZjIZ
QbzdV6vCsb/s3zooKOXc76OG0ePibsrJybWy6z4/dzSEnDYG6x5OeG1zz2ewlmf5G13aqwDSvEyP
4/UXQukGevdtBpmM5Q9TujQLWgQkXbh8R1aTdIIFz6G6uqbUsTp/ZI1Z8+5YTb8U6/hhTuq7BCOs
LQwSH71ZbpzjoHb/2yxqqeA2d+MLECgMiJG68JaoELtxrLn/iYXMOGUQK7vKepwMVJHOMz+XK1Ih
kCzN+5mCcxWkrMd2vPz0i6XKvyxA9sRH3FDNSrHp8hUnrl/hY1f8uBcmSEDuVKUlgDeQqhMUNM/C
YVPMpCpvQMLT1vMgLcs+IC3VxKqMTh87V7Zr/mu7Z/VEVusWv3dZ/myz9eyjtNqW4sf+zI2XbW2M
1VfVJG8dHPxWImIDLS0UgLb2xmsb5GURmd4M7E/lm0CiTSGGpPPUR55Xpdy2s87+vq+19SPIKRPV
6Lby1k7Nao9d3eZzBEmwY7SvsglAOMo2YvdK9AjiWFYylphkZJBdo/8e/5anj7Vw0y1sIjmencbv
Y2eHiRHpvnHKt5/740caoBzsdHfYLgLy+BRalSPdxPLreBreju1Vohe7VjaqI/KUpGq9uJPyDTlh
q8sRAqvEeBA0rMERaJLjcEPQBjUTeCA9yEOhbVCblffE4xlJgDxhaznJrCBUSXtZnhxVvl6dHgfg
EsSCkUaiG0Gsxb/ktBADQLE0KD6o2BmplIL8/EV9bf9r9bYtF6YRbNi3PSp4YCfFdtgbo4YGx8q2
h/qRj3Tdy8xPjpVlvo0Ep5XkdfLPdCZ8a3VV7O2K8MJoflRCIVsbCJme8Nq42FCnS34gCs3Q4/FY
y/+8MHjr9Z+FUnMsJ6ZYxVEojHopPxGiYEPeF9rrQuOP4Ur4BsO0v7N2oN1u//AVsx2n8uO/5qw0
Hfeuhb+Gwc+gN5aVxjPDXzYy+b86R0Ifd1vpweABhjjv/8qB8OKfi7CvP/NA66NQsImTVv/zg7h0
OInOlJ73Wuz9TSqT5j9mTGE3abuzK2lPzEczxVNiUUjb7++jvdlj5WGO1NMaewKo2o07RSj7CkVD
mpPNrOScalp8lGWlOgqC/Szjg5crhcHNeCAcyQ8LKm2LsVyYaf+E4M9Hvhcp6/PCRP2v8SqMq4jL
eqa8cuCW/8wYE/DjSRUTSn7lSphN6RVTeTiTNSD/Q9eloBn3XizYzXL8t5+hrKRr29kKigtHOs4W
NPap4h+XElXHT9hKQAyFTs6bZn3v38i5ddLH28LPJqjHz8W/n3GnNb7lRz/H4hDQ5iWY4s7l1yCR
Z3U7duDsPjSET9MgTaofE74pkx+GMHs4jsTcANCkvG5qRu9vuJDkG+4JD6q/2jfH8Xx9MEjnKyl3
oXMTbj4orRPH3cALqWQgAC6mcz0WyZX/vBXGUvpQfd9sQWThecPp50o94rrnO51Ffg4jbOF0miX2
w452K5teiDoscdYqLgCZTFD+dVnh507Dq6Ia7mknbCMEN/m+HdGx3Up+FpqTbvqZ7zC84Rg6nye1
sYvwvwGlNnGOI7iFDu+bs01fj/jOT9VzWhra/Hv+1yuxAsGIrQ4NiDU+UyEVN5IxS4PCBktJkrwK
NxvjHKRJrzKo/3dlgqUR15a2CsFW9kIyVZgMBtdC++P7o68+cRey0y38epHyoXkvla557x9OSC7f
7V5LMcO3eDnVEzzXZMo7TthMV7Usr1j58iYSBIRXmgpMKQBkyun6fXP+T/I8dnzwFzybMmdE3/mu
CP2zLRNzOoeCAGF9GkwSAoz48lGVQQ7J/DLS2rQuSPXq4fylxcUV+idXwjSqM1REnIrnEgmMD8Ry
R0fr3fPDOZvg0PPqge3tqi1nZz7kRsmvAUm8fIJ6UqZ537CjpRk7hnLo6UIx3IQFGpiYGEps5Q8b
QlI4nNYvo6WGNlFEWqIRkGVG5uC7sDoXLYl1Sstdi2VCLTg8P0iVv+Nf62+7l5Ys/mRSdz4SESLD
BLe+GtJxV7vDXz7u0Jtyq+8/HMrOgQ7Die1+D8Ln3Pfp7/AnOpJTJh4pTxlsGHNeZ68mfYVe4t+U
vHczjJDSbpoc72XAycE7KTjz5GogJmhf4TWODMCucKiQ/sV5eBj3zOnQPdRJoOzygw1u+9Led3dt
emrRuu5etysQvM65dCghvOw5YV4IYORLVlw0Fo1ZfQYkWHYZCOyHmby2+81Vh7cye2HWFqZ5UYOX
XZvTbp1N1yY/BxXx0U7zA00Bki7l7rUx430brYFVsX8xi30D8plqnQqneCt/m0p7WNDvOones7do
IuEFjQkDSQsq5Q6Y5gOT1NoaMP3leFW71oNtqAobozGJaXe23CHiLwq6QCRmdTmo/NjcXguLbWUt
hHvbyPLwWRSz6fJK/sSumcoJ+Xi17e/Pwewv+rU0UGwSIV675xzH/UTzQer4J8w2kr/WQgd9MVQs
vt/lp6fjX0u70JD6nsphVdjsi+ef8mfauISFx7WaZCdIRHqvRHhWQJiPeQEUy21zDac057zUONe9
o+3FsRHf1s03k8vWS5K7ciDWyqkv6/tzL34wVMhMtRubmhDMa6Jpunk12edpitfjnEcCo+eyqSoG
XXaYY8/NUFwzvQ30hqdlDHTeykrbfpS4MJZE12vQ7NuXpuphqZb/WdZzoQ3cG18JDuVXxSOOedqu
MWtHGyt94lOc0qu6dz9hTZk7Ym9MbMGj9e8Mrtlhw19BWBATbFI6ehSe5awMjTdMnasyy/Rs13Bm
oqCvzPp+vEY60oxx001Qmp1KcmnriU6cMc66tRJcous+Dhdc1bgG6Wng91ur7bGRqQph8fxylDDc
phafHgGEVmmA0KV4aoIFzb/uf4pn2YaY5cpT7dK7OM9aNpZt8xEuaOUgDbloHcRNCs4MmgIAq8b/
pDsbmZfUruNUJYmeDZXFRnw396hVmWoMqJeoH8e3Q/5rQ/uTaMu8rszK6zYRYi3ePbtLyYvATyM2
ZSN+4kZvOQmnaDN+/pU1BA+t0OW9QciLsL8Y1KeFSwrm5mPz85QbIvOrmJizqP5d4TvDSDF4K9e/
zChTSrReXb6OFkltizcG7AkRsBBb0mikLGj1hMNmEF3iUeDzP8l4Eg4a9x9fP3ykXaV7B+i+SxM0
KmMFUEnl++Gjh3WQSbSuYcUmpk3Eq3HwertlsMHWngYUt/K1MXJbCAjBZi44k3LXrfzpj6wF9viP
Tq2xwqiYaRtX0mZ3LZ9eYiNnx9KrlCKo0vwj9QSfNmfEbMsVwN5faAmf0mBjjRm400lC68zWYn18
E1vtrqbZ+zc4Zcdt27FrGhyZ3bvdJRY4F1KCTchgjDEpK4KV4P0RRAePrJhWhv43US5zJBLre8C8
Q1KifVxl8LPsTRPVOY2aYMS4n7foY87YRGzwWEshtHRpBeIZKITRqgj6Nd5hERRC3I8K1mSheymC
uwsbElqUl694mZL+Vr4XEmQYnifDZoMDWhIbtelaphV4WplWcjgbrtBhGLuHDov/9PwMDtl/RYsb
yApC74+99Tv+KCSAtjPy2dIajpiuhIUtV7q8UVxrtptrlKy2vDxpjSpam3SinM0Wl5H5K9Ne3mr3
d+O46K7WrSyGheD6bP8Y7x6CVd3lJyuoygp1aufek/vpI8PBVUIM8I4gJtK5nMc3Zz2LzVtBoMwu
WvJSI+7jWDF1Ks6+3oM0JkBEC34lk1yZryfqlyZbjVqKhVaUiV5I9Rvz00MQWXeMND+CI5OQ7prY
vlJWGIa1AQXlzu4R1IVEmDLf4xJdSrfVLWXBEbuSYWbTXQTVI5tIFvorMIj5Ab4lzS4Q/PW3KmEu
L7pQmXQ+27Eo5E8GB83FcNeUn9V5dXM4aY9ClsOKjPKuTQ8F70FAtJCPfcA9YvkP5OF7UDHyNoAv
JDuv8g0Fq78bXeTjbmsxGbAIMrvqkdKDvSt1iK02Ud9um5lsNR6rQTFvIIXF/LSbsHd+Xnqt1aL8
Iplhr3Qtr3IY3SW01Gu2mr6Ud9mi/1iTIC+Lz1wllqvcttV9sgmZPMUrIqT2t3rGqNHszpo3G0Uz
jeNZGGA9emxjvMw2VZn02VQ5k7Wb1Q+7Qdz4a1uPpA2UWXzhfkNfscY3zfWtjhSzvEBBC+tz70IY
yhtb+C0pHz2N0eW+wURjy0fDzY7/Q01FujLJqoPEaHkErmQ0s0GqdxjuulfdnXFJeVWJlcJE59lK
/S5i+dvk2jTVanOpZFd+HV2ZNdSi9fTfcajbHMwm24qBGzaMDEjZNylIKaLehC9QO5j2tC/d9OSB
9JIWIFBejl4YCc9igv0dPlH7QhefmUa+j8OUwHu6doORJ5KEE7tq/PTWH8cfg8zW7fcwiqJxHT4Z
KRG/KevuInJDGaw4N1A0UQhTEIngsLUckuIs/x24fUERY2zTySlvYtNT4/69rkSrEd4x0rvSJQxB
N/Rd1NWD15/uqbtjG8Z3qWIgQn7EyuIfE0BKseVj6/AS3QTntHT5iDiGu1pnO6VCQ++S47QsA9p0
IhuD9pCxQO5e/mImV1sPrTLNc+WFzrUKboC1wa2ebp2NH6CYs3xTYlWTr7px7K1xBUMf7KA4kbje
7F7rL90yjLg2a2cLd2PcmYnLCjODtRx2CGO5n1Rz2+F2MlMY4+bxxbIEti4OxHPaiDjTu7FESJMq
k+6Erm3fZClRyZVz5LshGnf58QzRZ5f+ogGGFkcRRlBJGFnC+mX0VDl4Xr7uBKtu55B7zHDyXU7y
5BeUNzDtzdhGgwv+UjbvuYMtzBHWqAjJqsyX9+tYC5Zdt8o1Fsy3F6XlwP7+kxVl0wgzaFlNhbvp
k4lGiStPcQuNuJNUz6WOVbGNi6/gnCowJaXXYQqRNg0iVK4ef1O6sGa6tmS+nWithsuBeX9zI1tq
+b2gFH79Xj4f8CiDL8nTy3L3qPPZKTBy/YA4zsx4HgV2PQeQbjdKmscnTm3L+lejoTUY4l+19yU2
jIO9Ccu9dusB91XPJsDVTWdZOn28Bg/N/6t3bzLsKqq4Qbu4FgMAXUUKF+XcrB+PAj2XddqM+qsR
nEuPkOV6/E84NGLXc7zsv2qxv2OPpK0W9RAXA0vCTLwgR8P5e+CxLopBw7stRb7lneQKbBRbMf4k
FDaJmhLqUYn0RUp2lJptivRVO9bc9az27Wz9ahL0HJ47z/mpev2ITWY/9MYefUPSy0iLR5qU6Ucq
0UkKZLwuXOyiQe5RykzWH9H6LXDQBP6pZCqJD07EV0nAmm4CyB0Nev4CnpkmeYyH/KFdPRMmDbEO
KpmbFrzDXpNSr0+xjX0TdFusgpgMFFLdXGfbvY0Z5fCUwTSF/WseAlkxJeMm0mY7Fh2khztaBDwb
dKjH37IbdKbLWrR9EZTBVzmf7cfYSP0kDGIyuvhpbHroR6bWjrdyW8S1ZEpDhPTHZYz+fkRhio/d
+Vhh79pREDbGFcoMMyG0hWAuEkeQ7jxkTiU/T40g/4pd8o9Ben6hckJDWf6cxpkO4wOBk5/Zevz3
9YX77naSJ0JbkSg/RrhVmX5ssmbLgcL4d6Mhvs6JLSwGyc+sy7EfRr6fk+c8CblQup0+2Rl4Zfz3
8emWQqqT2FVP/qVQn0eryXr47mDt+yxoCswjzKZEofKQgrep0M2KdlchjJxOIvnUz2buZUkQEZdQ
9taPeup71z/03E3lbff8YRbYyPTPruboPL2N4y/3znYQNzxxherhsfzMOK+ZTsLGmuDV+FS4L+sL
+ccIYuV3h0NW/dyJNem5W5gwYznVVdcvM/UQRr8uYfpoijXm/OPOriE+vyyfhvSyKbK1h4i3x+e9
i17Y2/aMxThFsn/bf5zaRnT/9nzjyYQ+M7hJpz6wxDux6vw92fRwKvajfUvWcPtei36h/9VPZY8c
MbFFfSienXdoDvS5kCaz7aa1PkIaTuhG0tZk9jwoGA2TVH8Hw+pArRZ3WmNKjxLNKqB70ozHe89v
1ibjzHdIQRQpZWl9aMKvo3Uv6SI3MOKH/KBGqUZmzlpicqTEAoGXjz8z7FG+oi2PXxW1lFftpsOs
h2HJqxWyOMbLz3h703kJCNxVsWWDCR9PiJ5UKhkJE+4GjcMo3XUbYiMIp+qlmqrqX01Q89tDXd9Y
Ay/oGAxlykwY3xOZIx+n3xvvXlegc4IFsFTVB0aIyI4/j3FGcMxC7bSjrjnRgt7LntN77eAW5lGl
K8vaUWzIOSS/tVExMdVk3dkPcvJyU51YF2dtpWTL9NkU/B6D9f2GtYzl8jhIta+TDRle3KB80cPi
5irIk8VEJj7sLkPBXacX0hErUVZ/wW/3wgh2aRmI15OkoGEomezrARFF5VPXHpPIPwfeRXFTjHXD
Y/1wW7z6uWG8goUHBxG2vqTV3GqsJCCHz2y0w/Gl8zbB2xHPxyY7G+W5nG2v6xlMJDALCBTFs5Tt
Z70V7yBDOsHfzeXw9sWVALyGtr4r9AOoBprTXcyq+8axEf3GgddlhVSQYynjz23oNRME88Fr9fT7
nIgDWBIleeag8b/3eropAuwH1a1tGeNg+oDkL5ub9mscjCaTxcUoq3Ni2bUepGvP6jwUUku9hXw/
lubQ3la8jSxUoSka5JqXSUZdhdpm576UKJkoi1LwrMHllQ9+rOEzIPWgWaSG2TbCz3tA8ESdkvgg
8DkOD/UcZxHtZ/k+dPmq259EI4dYpaJrZXD+eDRxQ0BmQTYd+hAinNhoUP+2wji3TxZZj34fq/Ea
zgR87NG2huXCW7S2lVxz0Y8Mrj+zccIgO+ZV8dpimKjzOKxQnXF4EEChP9bSxI1GRTmdy29Cp0mk
+XzkT/NI94b2tLjaRXKe27PKIGXkLLxFjPrUyM6uiUT+va/tbNiITciZoEEdfrSGKFK76U1T9UUX
vRHt6Tp4Ug7feIAK9GM0c0ChEklfWMO9dv3o6OYp2ywCRopRrTpBE+SS2OHXeGzsq3cjDK1w493W
0QpAOnxhYtZ2k838/ZPj49dgh3xqhMh4PQtF8PD0Q4GxixTOvXObFaMd13YYqZ4ms/55RPtwHC0G
r7qnCj527tKztCNt3JT577NGf/P+zg0jP6cqOHqM9FrWdT0VDl/nITtnujy/y3kVtMPbRCN0EHrE
5YNiBV1KglquvYbqLCbXDxvPO39E0mWgfPlDCvJwnuT9bYdKzHTvUb32FgOxvY+i5JJ3Io+ZcPw5
9DbNRC/ZvbGGTjK1OLT5jc6TyMCP9psxmr2YEHPEh2hyn4uB+lu0xcsyRcV7W+QRz2dRpIz8/eFz
HNp4PN+J71X/Ib/TRtlNTc/Nc4fQYhJauD9PfXALCWoT0fVtFIwaT7ICln2wmF55vNwINqn3LU8f
9655ogaZ78xE7TTBSOpuf5J/seajf+4mEco/7EksOievbjJVyI2i09kAnQCsGMMzWheHwe0/1bmd
8zDVql3nykUpGHI+h8gEHshX/s7ZDAT+lZvGxzRoMBgmgBHbI0FNjZ1Z1ymKfdMOPsxOP5O/tPpI
sJbl5TzteLuZyrP++J41b9Nb7fksRAEwYdjMwKcXYw6B4lvktNzMQofc+Ekkpmwt/qfVB4aYlwU/
pkiPX+l0qUJrbmWA7Km4kj/vRjB6Ueh87n6T0+c4GiDoxszop/+opXrPTB4RZz24j0+1zJ8R4Xac
MJqO9bKdByO8UrpxbzFIKMQHkS8PNrveSDUaa8TXUkEakVQrfW+xQLuYiSYH770I4OLzUDNwTUpR
Rmo98RxtZYNMvbISO/ysJbHpFug7nI+KW6JmdjQZGwYgNP0s5vAkz4X0rn4i4NqXVpnyctnQKEcX
ZVQeIaIRLg8aO+3honFAeI9WN9nG1toU7SSUo6vWlR3zrXm+lgRDCho9+Dn4RsfCM/VrLqqBdQG4
JCsXY60Yw2j+c1hx7OikVTyplgvZzwgCKlOKyfNzP7r9bTXb3KMiBgR/RICxnyvZTD+uqv0M6SNU
4WAY6PhX4FAHwEs2dHdPpSnKrZntZQbPaUKE2FlGabIQfRQVh1foK8DT/X7+JbU/Yo180KNaOzDn
60u0bXaP8jZnehFoLOqSmztWsLTTIt/v5ePEPpgePEKOTWzOqecLw2kPOFKG5k8Ru1JmW7h+rwvn
kR92vhbj+Fxc+gG6NAxseCkXS7yMFnGDwKe57BK77z6IQyu+2F5ZI4I9nUJkfpTK7cNd/33Q8/eu
/DIjAeqI/VxwAQcdkoV0Dw73z76x+1p/7L4ek2d79/0YRj8FOQ9zZhj8o77S4/uUsalqnuNq8mtX
v/6rLK2S6fGR088PqVdwibz1LtMbpfTfCjhuTViXrts86fRr6o5lPXk2IPVoJ/MxDSxu9r3Ndwu7
Leb+kswLO3iXNrHaZV8CUzwj9fNOpAZ54mn8nL6IXxedGSq5myDYth1KpDRdBqxliMfw/n2a3wbb
6mJ+CSqEyJSE58Ek9DNVc8Wyn3fOuf11JSh/buLMmRBoTORDnoKhKBbAgt7mWlok89y3rncR7cUV
k1SEVVrSSLDlXDyVqCg2i1Z6sMuBXW9CbDEXgrnpfoIVcmhlJtvh2X3wxySK82Wit2u+VnnmDtnp
rZkdcKsbntnDH0PeUebWvbBEUyAsCmdJKOg4BnnaaPYABhw0nNGCWyiJ/WkV4h2grUvncwn0OwLh
mkcJd+22qUUNZgIv9B5n6NaIjxVkT7a7l0AUC56omhX3wOFrw4MrZyt6NBI/1+msd7LgDFLTw+gw
UtXnGn5+HBqSM0875AprVUs8vPDc2X/klvwWKs97IfoubU1vdEDx4iXWGtJkWUQdgSO74tNoMgN2
Cj7+Wv8sP9Y/t68XrDd8hYFu+dN4wRDy4f/D2Pta+wyTTfECOvODJNFT27/9yTFEDtDIQUv+WPwo
vRy5l+bynwGZPbTXyYJOwjpA1u9u8N/7oVTi/TA0TScYQijYyNz+vdWqn1ASvsbetL2T7JiuZ1n+
pNW44XvAvCtIEmnBUMU95uU0fGOsGEaqEszGvHEqiAzke8tMxIzJiHRfCIxc+XW2SYcDPKrUqIOH
2m9hGqbVbfuweR+7UByZYFhgpvCzMLgM/5ebHqU/b/qzCqte2QhBQYiyzVHIBAKtnUBAyvqh7VHW
zwVH+HPt4NQ8/dmzyYP0MXZVXd2hKPqaU5BG0U3XQWhAXwU7FXy4CA9x0xu7OOvSo/mUG3HRSCIG
gZb+/WOykppuh5cxdG086816uU7Wr9VX7Ps5XXzNPjFFO2mV9BJjELkE7p0BSPyY6O8LKBZ/r3yv
oc9EIlgJBniXw+eHyRVdkbPTgE9AwIDK+PIr1Nqn/OcpP5fylwCWR/59BdBcm+OXUjFfCwPrGm7A
P9vvwLww4s/kOQC69HpYkB2DqM/w0vCieGmeLvh5Acq75APpajich7fxLsN///vb/+338XT8deTf
7wEOpLbI97vpYjeHkETmCgfjvocqHcCmtd+DItRBDDvzz3k4hkAdCBSJaDtQCAz5gxcX7rG7d4p8
asQw3eUb/rR1ynfmnLLzd148/f4wMK8XSKHhY/X7lW6l0g//aUhmwG03CicjKj/AmLYEAnXyyJRw
cvkeuuTMNAxs44r0hwB2gxwsaMO7wAd3kt1g9M1w/2LOJIPQ4N85vOQdcfiyBXjmQizqJj9+5P8e
+R/njaUBMmu8wNC/1RiPx+4JBzdcOSed+fwzWvp0L3qDcA9Pw6kP3ANUr2f+14cJJzE8D+FBDE9G
IK507vk+QWpnGD46uNcbOysNJwm+4X9NZf7d/WGqJoIIgOGeCJZlxVjTpw+3iNmyQwo3jpX44ajD
150wIxxF+GiZcrjiq2r43dgZQ437rBdFzSUDEeP/+yp8iH9n9O0jutvD7EjqyNaPvDtbV0OcEM0U
CCThA4Svf/w2UQtRY8EwBg+av+QfePHLE7LuLrvUWlhXVopwdl0Fgs9wDWzRbsrwFcginc9VuHNr
/axYN3SBbSDxTLkUOEDJl82gVjK6tvIAL9oh6Iiy9N+F+J81Y0aRb4zXhfFY6/Dv625SFS4D3jWu
QUgbCv8Oj5i/CZ8szO/9+z+izqs7dSWJwr+ItUxGr5JAZAmQheCFhcg5x18/32753BnZvmccQOqu
rrhrF7tHBUiYEERxTNOxS1cMf8s0Mv7iwTTQ9BXIDJtry8AXsGsU2RiQBG5DcTZD1EnSqLOuQMKM
cfcsMe9UR6uw1LrTDy4JOMR2mZV8u5nZ39rxdE/uitZaJiV6eRtI0Dxi11kSHVcJim4S54WivYQ+
4fSP49ZD2DMKPFGE8pCM4UDypHHc+9jKe69qy3mP8UegHjRO9etixFmz8Zz/RXEn58RaWIkmgSHc
oEWWjFdGE2TbWRohVU3kEPYDL2gPj/ZokSR++GAa6dEeepzAvqwCsR7vSVKEOx0nklzdnPaDjbNs
yqkoAFx8HgGoxt9VpgknB3oKVFmPfvwez6kn5fFZqTKNKz4SnWgrxmMEhkvFaQOh4bSzTyiUTl05
a0JbtAaaVAill10v2h30SaLbyLGqklEgdeRG4I2jQ89p/pMNmU3uFLA6YgilMXaUJWffWQogYMCk
GDWsXxK2ip/FTVJsLmU4YGnzXqQFv7ZZbJe/YtnGUrVfO9EmaCaw5lSH7eEseNq1wGP1Kn6JdeOA
M/rD4pcAAiAde17i7nbijO2jccfaQL2CDrE0hFGwb3vW5wU+tTYli+EwIDtBCV/S/2ygsikUTBoQ
nNZCpJ5Gd5rd0aBQvn3rcLwiLSd7niLtgH25UYwxudhUjQ52wWPdE5Lz3PrFQfbR0hIRrfbJWQSz
hdcIaZXgnbibTsVjW4k4Ve/VJS0rjQC2p31sg5sAOlcCHZaevahsx9IW+q2DPZ/vQdrrUiO/BE2f
2nOSZnyV6ZMo6qxKUf2T+QRT1AjwiaqwGwEth9TJHnJPmh4uawCOa7GgC4gLfNiYDdOWycdJeDBs
BXZrpn7WvR0ceCga9wcbVgwFFzIPYITTPb/016MfJkzBj7RxgJA+D87kp5G/NXD3+fiwr2gIlOIX
Jid0q1Tpm0lsgtLFCPmOjhR3Pd8Gm1LtFVmU1KyHd5nmaQWhkoGijDjSLIcOW6rvwE5iS3rzOXN1
WrKHeRYjPcLjThKyE5gV1CEP3+8zngKkzt2eGQPTkJ3XeX668aUajxmPDW4vRgiPbXkQ3JyMoPEV
tBR6DcBVYBL6/faIq49AmDNENkUmI5ZPqdua93pyQvC++WTcG5XAVutZayE8mLzIqCLuqtXj+yCV
xi828szZ63ycDvDI5WANGBIRH3UHhAXgSCloYOwlDyn2UHuTugAT9BtnGwkxLgAHDd0h/SC7I1nE
ZZDS+Kc4arS6cMl6AvHjnMRzqY0Yw8qOs1yyWKFkYs9Amw11p03zC0Rk1ZRaPwCzODkNJm9IATEb
ECdHFxZeLozeJKGaDnU1MXNzF5XhKd1EpHOetSdVqfmyKQTmElYTYJV84AGcnZ/6xwa5w7e4kT9z
w11QEtV0an88jjtga2Fr+9SXEnT2aUKbAI/cavVaPWkr8LT8+Txvz1mFrI1bIB2ffvJYMjXAK+05
OFneoBXrUErH6Pymnwq0KTryfQi5ofQDu+NWR9NuW/sw29uzGXwp9N9lHLKsfzK05txsQbK/mUfN
6XnTcLAdMJyCNo1jLdEWaG3YHaSDK/RjOW0gVP9EVMqQn6IstOgQJfISCQdB4gBvvMR2V6VmzS9w
dBFg7AR98YlOpTS8XsfY/OiHCdSTjuyz3lFDCxkcxGvq2QgZIjlZGxKmG7ieUy8XVwfJx6lxWpwf
ycA800CpBMLU4imlqlNa0cK0j8dJAv6AwevcH5u2YhYkfyGBTFWUKO0QCV6c/Irxg2rSIATwyPLV
WbPVvXmEqpdWkl4CjcYTxPHVjeNOGddYTqnxGgAHU8m1/RpyyEby5Dqtvq/fR7zlLMMiQpMNbLf4
x2ouJfGoEql5YNY9Xys04RRonttvqs1PSilXd844Rnj+zDFCRwBg46u2g4f4k7kjzkQrjrDoHEq9
V8bGiYLkny1mk1vvFmkCmNzevNu7rvZUNaeCGOJS3KOua1l6Uhjgh7TxPCBWgQwOt09Z3S4zxuwi
3xdmW9kcUJ2pBWIUnmcUbhxHqZYouzKM0nLSktoPOflXQHMa9KkXS3WL9j+K9BAxNmiuM8QpktWV
p3V3I8HUjdaUNZZSGwP51bKGrCjvOfYZ8yV7p9cXFwy3vEHZs+4adS5rIuVHuoDUdQYZRfxwuli9
F7ehHxoBicFQE4O1xthEKjW8xJGOCH1S+qALdQvsi1CGV4B1kzN2B9gAtIHD1Wz+DuQwchf6pRPH
Ukc3wUOCR5K9pRXTA3hGw7XCHxwaXKC6AhVZNsk72SQiczZeOo/TL1MPuJYv8uQV/GuMO0Cw/pfE
8B76EZTkqo8ri0GVE/xRbwmBPW34UBOAskJEMbXddbCCrXSrOdITUCEAF+GIhCYK9B8uF9lvGu1i
MsS/r17l99CqoFBwV2WqwXwBEvrnlGJSzKFOjRWNkX/me1KdtyLiMz0Ity98MMlS59hZ+Zva8uzI
81wiBlpnHEzZYomX5rLpEfEcF3087JjPDmoEPaG91M8w5wu5mqilNYuqhZGJ0mOJNog+vQLgjPRi
y3vb30mvM5/jmODq1N4+p/bOqcUVxDWWtJlb6EgeFdxIakmzEfSQcQWvhqVAYSPmUhf0XVJtic8g
Kw5R0b/HlbFW6BusoaeSlKjH4oVu+NA4Afz/6Wm0J9TCUIXt6MrYQ8sF56CLMMNAZlMHxvblTbC7
dxhFwHV0LPhKBoPBdMrEM65PjYaKNV0c4I5BHudB3ktAKaT9BW5S/7I6K1fvvKst0WIahavPrVPB
wqrbQEdWAp2t0aHPf+U/FQn05ER+XXYqSR1n6WqQ7wUXy0ZH3acmpPfsaQfGqurMvui+NjsitwsP
8OAEOE9kzLr0ZLXp+MXvn2kfE6goEPViDckWD7f4nXU9ByIj0qW4HBVYPTiLdvvhtvnTtkdPmhxT
48joLMj1TvdXfqRiID29VgGmOq48vBIMpQJme3Y/Xqb28fgKAmhP2w1KcE7eZMmtVYRbp8Es466Y
+riqMdOQLhJ4pIgwtCdaXuVbcEaAFtHmXycDikDpLaXW5SWFhN1IJAKpIGaFYYP8jpYCCyTThk+y
7p0M34OVBYKooA82dueUuxkeKPnnrqIJqF4KgKrjnbp6YjiDIg2nHAgHWk3h55bpq3xtFPDBU7dQ
ffkhOKJAxV0Z6rcdkkuHVkHdQvIDOEv0SlQ5Gie6HhZyCgtyCndkXoQ4TeRRE/xwluQPyPMfR5xu
yKMYWetSmJJaH4/7oq+quH15jJcq+k82WydFsbPkCHE58wSYLJ82Q3kKUN7yG6l1b2098zcvB4cW
+5pcbFT4vqG/ZeF8zrHxKaiD7zoru2PuapCDkj6HTSt4JXD2HyQtSVJ1sKDFsH5vrtqoVqMB4i3s
moCSFIGjxS3eW3qcmXZOrqGVmdCtMUNq0fXSuDgHtD6mSU1ppK/r+5SrQ8uOo3isRjkwhKn7s2BJ
pfppoZE3rKXetD36bHT65TpgSGoqHU6oX+tSUw/jieVwcDBMYogoVC6YCatYZNwqWQTtWb+/Uthr
2awa7Zl8l8SxDWsIIaz8HqVb9TQr2xMP26Q+A2z2MGJPdzsWjSNH4sxQYchQZ2XntGM+/pS4IbSt
i9mtNst2Lb1fMv62FZ1naE8Vln82KxDnPMBmF3iyoC9r3cToVcGKuZjPBc7gwkRAaL8bGlmCn2e/
OAFKQAjP++EWQ91JqFeEAi3wk0+ViQ7K+WlrKYnQFXocyq+EBQf/U8tiIdpnuDdK9BBxv34i/8Pq
UmFBfLZmxW64DkqAKK6t0MygzDi1+I1bxugG/D8AIFy008eX6c/yvHapj9yoUcXlBpyBQZYZurRj
04THqRbsvFZsZYF+AK09F5xJRIJ4xbLPaN99Q6ZNCn/fKMBBgZ8+vTHxIWIIQniDnymkmrEmwXyL
HlFZSDy4T8/BOXh0Gd1LafsAfwftG+a6NkgB9/WXusjlxG/8z1OXRiaoYXtP/zNmZCjXByIVWhuC
W78Q5SLoocgwvwHNQsVy4qKwG/ww9gBSOuYPw6EHXo50P/fdRLhJDJE+IwMhVwYtUUsVPGGXQzwG
k42xBsoYffAIUmUDJrQhj7qsyJIEkM6KZBuOIqUm+bzRkyuvmTb8zjghVpbryVZkFfVkMIeF5grc
Wo7puFS5TD7MzfiK5nNNYSBzzQMe+rUmtlAAc3CDbpkWrqilAu0H6wtSc2sM/btG6ZTfUpdcjP6R
H+UjvHIg4JHU1Ygq1Xmks1SegVflaD94WjXYfcBmmjCIlNSpPsdvkLsHERe6mYfihl7VdWDSWvqD
ubwPgjgpXXkVcnx0TOjeMYIs64dvWaryQulpR3FG+KcKYo+YYDBemHKpPBSYPAOdAu6YtVnhEaTu
uE6HHOJijbUiTNR7YafgGvpESrriLnKqiT5ThYkflIUZQ74Q8U4QBMNgRJrCJH90YPDqkNcNU1Zh
kx4QIXa2NAcoO05+fKCNofDYWQOVTLdIj3WiM0YnRlla5b9wV2hyoJDLseO3TVgn3c9oQlzULT/b
VB+Lawi2odLEismnX+tvSZWITQHJx6XiXZsnh7mF/GtLPi1NWskd0nuQ+fn3tLCRkhCWrCl0UUwq
cy5P+OAQWEIIhX7YOaRXsA78WZavBIu8tlIyqGfTYicrpDVR8o6FJHrVG8u3o0GpAVgK6hZj7hhL
aANz7wYzbBsPWDPfT7M6OXogNvzBP13CmhHFwGfP6pN9ObAzgFjcWy+kNYob1qEgtZC6sReF1WS4
WLcv6CwlA6TAnsZKUVBA4cpmk1ht6eG466AdBPJ5cFj2+KMLDVhQ57fiaP5vsJDhPbRlfKlw0rpO
l1mjoK+0z8P9ZbrCO1eGL21A4EFyQOP2hGkkKoesqkTi2Axa8s3FjFmvRD9rm9kQGAwZEihA40dN
/Rllhk5ZkEEsYI8DODvhVSaNN3jNHZB+pjCXm/lCPW/Vrq/ac1s7WNUHLdPOGnJ/PBaAbIyJJfUP
DTPzGWEEutp3ZtatG7tPvWzVAeDvoKvLqxt7d4CIVB+5Ui39eJw8PiY0Y95qT1TDl/kB9qF/RVWi
LMNKs3TgNOyY8rYFyrujdQm1INcYSiROGHPFuNRlm8d+Mp8bK/dvQyTVcsBPvY2c/jBMt4SiMNuE
ECL6FjpP+mRrfOZD7eIP5K3EscnykoAxaCh2WvZeJ5Aht6RloQMG5U1/tjOn+VMXp0d0sE3mDYA/
XFNyUMUDulDwqTfn23hyjgtVxWyJJJxWGTsc4yXFY4TGOMUd877yCEMsLdElrJXmSH7tQHt+ox1Z
R0JnUORBamVkCBPxNT4yZh9cPp6e9EReJVtVSSGdo8yJDYCd5AtCW163Ipw31YR3A8aeulWju5He
o+aJtBdgsgccXF8o+HdQbFiM9tAsmTfZLQhGSdvA4Kvcjc4D74fbbzQGC8v/0mOto81gmODEBr6i
y5S6x2t5J7OyrPTyEM/4GR8+v/6j9wRBfejtBzfIJ7YD/Mzk5KlZN9VDJVBnKi2+aWHd28PZwdv7
58EVNJSeeVXHqgMWhX+1m/Hv7TQQSatbaoFKvRdUB39KjvBoB/RQSAf21J+UB/yfdY2fpA1NnbHU
ooH+JxKWLl7VGXsDwvOAnpaiVIPTk56vHb2thw5+AaDJKwBY4OeArHJkJ8HYon7wHqlWr/obuihf
8JSl8YUyUboiSnqEET0VXNKt0nZRR6KdnZRK6hsq67ns1Zf1Xh2zIWkuUmhq0fVO62+XNG+ac5Cx
kpW+TZ9tFaBzqCnFm0q6HGupLpT6kQqhxGxPv9Uzsctd40jsdihvGvTo3xGIodE09h/RpzvDmDgZ
LBU55a+l96F/K5ehlf4SRWDMKFjzHRLUWK5/6g5XnJIDxQb9pVJuJomN5/fPrxVXhVR4mmPVreLH
Kv288MgmnlFSis/TKH1IX6b/BVSltDq6HnosVDoadvjvd7CHqvNl7P5oNGzjqsswKD2ih6OSh7ST
++vpVuQKqIdbpfo7vQaytfI3Vy1ZH10W4aaSv4uDEyYUSqivojgUEzAzHiOGtUvDBLmoqmbwI0/o
UR2Vd11SXOGcElQ1pbUnNQnh0Z6OYAXnX0x1JbhgU5gbefitcK5+NH2SjrA8cE1GSjOch/5XahsR
R5vFVqAgXwQXYgViz/Kv7U03BUlwsIFY6HoDqpbgAq029lf2Nt0MPHX8a25aTp+2Tr8u9SQzLCMn
SmJZHG2CHinJsURvgiK14CGwD7vXHIFEoGmz2VwbbgC1Kuvg6GptamenBxvDh8Y7OfVPF3JexOUH
rCQZpywvq4wTd6CFQ93xI9Lxd5d6jQT+pNxvIpueZTFltU4OaTc99AF3M8rHqH8NNgDQz5mBJQhA
au02BmhEX1G3Eld4qtZ6lm8dcB9g1AuO0NrtfrfTUrjpAxGtnO0fqCbr92WlsQ1o+O4U66UwPzy0
M2vnumQCxHnIvHYAPTP4kSzGwuMTADh1ds0tDY3GDjJWShkisvo4tGRwko42RheppX24ZagSygtv
o0C/+qtmEYwKasLK1v14DG2jqgPQEdV349eviAg/v7k3eTJnB3MH2XTmGb4bAISAYj3X9HRfjk2a
zfuF6p38p4Y2wJ3eujRhEKkB66l9Q/7L3C+onr6NS1O/sslC1JGmNl/cloyV3Cs5lHJdtKCc7N6k
2mIDFKltmAVEMndZ/x00m1QqX2bJ0/wms9QAwqh2bLlXcDkWCSj6RODJX9PhU2Lo0g2zQ2dSN1d/
owW6z2F/sbehz/CI5nSog+HE7rZNtoSZEmQwZK/kuqX1f4kh+kKZ9hs4Te4RVa+jRKjMMCxkTeOn
4JfFr001936Qbd06TEyCwVxBh3zNMgfg61SmuYp7sUDftXPRK9t4Bqtr8FEjXZArhFfyk2Bk1+D0
qofD8JKlWsSoSBb0eQdiWAFB4pQy1DcrWQrQKp7/vH/Pc0Zml5zcNaJOAE/tRx9XpqoSP/DCAHmo
EU5s4j5APbw+H0R9F9gUiVQAPgoy//eVZuCfo+is+ZqHL52olKFiX32tVJwSMwdIn4K58x5H777y
YLMuY7kZuEWJwGJ+TPX0rV7MRznThMm5RO8/1cHXkgm6NOWJqhzY8o7ZGO0nGLNfusvLYHe3lpdr
HAdreJIiMsEwNayDCV3KmUGpd6JVbBcVelkfKuEupDLB769qTv+ClRfJLZ6Mz7U9VwqQzLfJsOYE
z3tCtKXigzSnNMoLl6vwQoneYZKA4wRiEYweKXXoFp72ATbrSTWbtUFSi6ebPrarU6g4J3BBte0y
T9McI/Fmq5MHZhexgwSSlrqVDX33dVSYv7rklbf+u3fpTwaPEaRJV0I+2gKZCdPEqbh18YBZN7V7
MbVMIY1sgdAPAIvIhVOcgaw8FJRDFQeZR0SO0GCDuBFPeIsj5fofKCe/1e501IW1VH9eruGmhcE+
urmeqaroBAmYoxwnloKTLn/AwJ14J7ksMlapQStBhyDerh3fk5gmZEOAg5GfUaZNdUOyXsKvk87M
un1OTJ8wbthuA+kv8R2axw30Rsn2IwnoYzvPTpU6MK3v7VhSsXznnfMP41eYP3mlO4ppA1bQqZRc
Oss2TaubJ+aEuA8BqPjMflqiDzmlXomk5FoTYKnQaISlQiwTpVW34KdUzNTJSjdWOaq0qAJAsdCo
7J0KAN0duNEiJ4j8QcTrnGH5BF5NNjQ4Ec6Bx3vaWZ9pILAbrOefEY3vx6hSO4Frhgq4/h5cR8V2
ic4hWvzHt1/QgE+/uK4+GXpQhi6KBsPL13llncrVfs8m3jG8eENmPz5tTUVGDAjVKl55tiI3WqyD
h1g+EzVrLDmUEL4R7I6BDVXaGwb/YG6cTILcoVjkR6Z5YnHfpqhG5dno2FJeFpqioltuQGsAWg5B
V6E3rbq/ZcewYvoqoJ/+P2mSuLcb3Ia3VjHeQGeACqBb8TlAG9CjUSYMQc6a6yFYT/Lp5Blb5TU8
wYyDbMAyQQRKmoleRJ/+yymz5Ei8skqM4MATLyF4pEdKFZVQTjRq8GCrDt2+9/qKTvN1lJt9Ww/o
D9zsAa27SShS7Ba7RSFkMzjrl+TN0Dj/jfEkDCYRo7D6GjIilVEKcnhe4DtRftAUkDIywTsdXZWm
IIoZFNVFCIQ1dV08yiKqY2m+oHUqBimpr3TwMtoJUCbQgw+M4/TdhYJoCaR1heua3Fls+flZllGl
aW5WxyJ1LVR9KkOI8Wwf6JMDd9h4VNFijGTggvSY1VUpIFE6J00xkS3iejnzbrM7qm7JWa7sHEoY
Tft7i86LzHzbQ+MVydFQRwWyDXH/4PqLGs7HKLvZzzjf+vROjAzwd71vj5hkeBuVmrnuIyqMD5TP
v5Qy/Mn4Vn/TDLzN2cgZEDKAkPsgpLGz94C9BhRTszAudSH6rL+STx/c1A97GKCaXhSiXstcLz9b
XezjiL07LI/zUpu7sSDhIxwOXnRRWbP9BNZN+57Q0nNNNuNN80HKsQP4tV+Bu7QyKLc+neKMM31n
JgEMRDARckgtH/LW4FkrEU1MAprxu9xZjtNDvbQPCULz0XlDcpNPyE228GHo2SEqYg7mpQPfOQq1
9YwI3JmYCZ1DbNGrVp594b+Au9Uj01AnfqHdbnymGjGjLadnwbZNAjv+kDriiHoWpa5NE1gq+ZAA
oDPxU17m/tvIhrMSwz623U2j6F0HRdyvZ3UCZXbRgxq8up7uu+fptndqP5PKiFCzf4Kzd8W2tjWx
5eyUobMoMnnxDV6vfufNyjQnFbsMt/H3daYA4CPTXtN8Vpk3F1RqpXAL+Lr2dvJQuj6Hpfg9fUZF
vJIJWJ3j4hM+/JxBrp+aH5+cff0clZ09E6vPzmDw2+02RxWy1aRYRD10cRmm2GU8zHANmCk8D3Ux
GO1FjorxaFs3DzHuCKj3fShWDHIiF1Km6tJVTEh7AXT35VpIFRVh3TTDG0ZFIGNVoVOnEKKrqDD9
1kv+enZoWJ1yPAngkoxK00yvxECXH8seDcFWzdKgYtJYoIz5vviyGWH49Rk6Z/0+D3Z11c4sMG83
SMNI9UBHxCwLGhDAxOftAtE38yRw4kkIQDjGLO4eaT+XGF0f4yxhhabLf7/uZZFN0hDj8LbhDLwe
bZpcP4vPwkoeYxj8UT4HHmpLZRYCMQy/HEGVcEBLV2GlYXTdpX1p7FrENlTgCDcbm1/VUFSIIDpC
hfmvhRjRKZHQmpmCrinxk2mhvEX9qq8UB/UbIoBWuXWNmOp+6RCN14VhoXVb9odLGFFVB27EIOrh
PIOqfkxfEaghnDTxe1FXiVoRTNo8nMjjrXg/OkeWahmMGqenJ9IKEfr5F+bawAL43Wmi95qcbKdS
dC+9n84OVuNjIKvN3BLa6E7MS6OfCbyu7v3TvZrkOiz2rd2BDtNsez1aHd1cdA/K9WLrxhK2rOQ2
zgwzQ/y1FsH/4aD4/3XTx3F0nV/n5/lmZUOme7vXmM9G00b56fGxycMEoq/FA2Sifx85WIdgntxU
7/P7nJaFF5k581GCbg0YYM4tr6ug+W9v9xryvWt4DS3GbpmPH8iUKy44ObJm2KD0a4H2MPiRqRaT
S0Xv3mtZ2orMx4EkLdQDJTmxfABBw2W9THNLa2bNUKYqVewB5Atcdg1zEIR3eZ1j8KUzga6TrizG
wSUos676+K41jox6E07dsXo5VrHqeLn/feAMw4dB//pmX8erxpsAr4YnyQdWcn6ZZmaZ2Y3+LXoO
gMVZajW+TE9c5Zl1qx7B0qMjDJAA5cnswtWS7hZc0C3s7OJt/4GQ7U7DK4cTvl66Xem0o5og1C09
S/P96DrazjJJkZ2j1Ry6lgOACfmKW+PumPDZZAgYXoyHJ9iz8KvCGDPppsuW4qqRKawqovvXCqDQ
W2xZSnCooKUkyKp+wUdM0wMkUCJ+ZqDQ8h9MSlHcFx9Kjam1xNdQaQDKPTD59Avb5/EATBxJmHt7
DCzvx2nxCy1QLILDyAXRzVngPZUlOmPZVblQLiIFPSTKoCyoI6NE4IioE/kzjlcZk3KVRDelXJIm
ShSWIb8RbkaZp/+nMvAe7E68h4lMKclxMub3lLESNnU8ro1Rd6sqJ13AWM501WRrZmWHjxKM1Uyw
JqnBp0qDsw0V1jTpfHOhdRFADMoxvkW5gjCKGjLkSSqqKmdPpI3eIoRaqJqTKHSFrScY56go4cFJ
gSwIyfsC4/Fzvon/rLDWuNZen/JjoKJkAEsRaBNSLjdIxi7x9gLPyB6CKgU9Cn0qhD5Mpf7AV8V4
BBonMr7aPCbw7glJLreG8YOfCJnnA3YYvh6I678a8kda+hxCmEfbKeeJ8a/0HuZsfKM9Favprq/K
3RnSUbpgilW+4knckOjy2v1ENzJvdI7kNzjfVY4msp+Z5ZZwiP4sCxBecOIyM6DvkMUUlpDMAAKl
bwQ6bjKJtynxN78MxPMkx4TekI3DG236j+l6nsF3XbuvSMe1HNOfzswRSPkIVDPMizJxqzX7WdKB
yeHmr3kNzhce9ZO5SgWnHJfhCVB25YEnR1y5O9L+mVsy95MeFV03zqfYW6wZk5LIJuK45ePT9ADg
NB/jbfOYhSVf+Fu9DFVPMjaXSP05p+mNl9btmLviN36WLw7nkn+dpkUqr6qJ6uDq8wo/2omBd+5p
Ku1D3Ew0wLPr907MyLm2byxcE2+tSEPvhgyrLop1OYUhPJpah3Cb18GuS5qnSzQO0V2XwB2/cB3A
sbDht+EXwPlkynJbj2SxLD9LJrjTh9S4qp01YM123SyrGlsz3DkUT4E1Jx7hRINkYY+OVb4yAvFE
Akr9eBdsHKkfcjwbRzeLIizGRAI8Kh+3TBVvdfVTJ7JnaCZNO19HK07IoBma5DZNoH+GE4VfMx/8
m3fAM/1Z8oV/MgHzyxhMZg7GxVjubsw28sGbECmxLKtu2T+aIRaVTq5X6ljQvW6Yf3Soid9mlXDe
mTvxaPJAmVBF5VWr+HAwW3I5NDiDTwy3Sm8cLVJ1GH6CIKWMhEtAwPmE+IYsA+qwZdXXtDF56+YY
VP9Yaei0nq/fpT7g58F6GAwJek+voMGMWyo00VFZlX3IfPkBs7/Ig/yepmDOAJq6L1Afiy7FKQpi
1L08aQ9gPNV2APJlQ0oV5AE64OQB8BGV4ZfSNqi06DFFOhlkRo19HZCJM9twvUGdY+RtH5YZM4l0
45Gz2O+fgH8gJXyQcAG6NiGqxxIxv5O4699OZyhSMG+MjVCBYdNVJC5+IMrIjYsB9FwNYlLYkTd9
7mlmWUktldfNV+RV6dpvfPjLjF4isge4NJkBIFRmZ/jCY4Aj4zIQlCY9qI1MXRfrC2G8+rbO7jcg
NuVapoUDiLog64L8c2v/Fp1pkz5mymDqRXiRIWYoLixCd+4N3smaJheqIJRmLVT5+XEM7uLu5kki
mGwGtBjmnpUSMQk6GPNp88pV1c2Gg04xUqkVi9Q3kTQPp9SE8r9qV0HJoctVNcRrwJlS/lnGU2mL
EsulZDukGWjhnTHHKVhMNYAUGidMqFZB6yDTq9j8y22mLT9IDSnIfwY27YqCsRFoTwZEla7s4O0L
CPLqnWDAENpJmwEUlwRtgpdYERKqmkcCZew47Ej3WIkf1d6U8FC5KRGcIC3OKMmjixSTSuim/1wQ
sasBBylZrYQXxwN4tbo41KkJGREJIWafKCEEGRlVd5ZSGQcy3ybXUIzf4CRVghAaQXBbnacKl9Wm
kbR9A1vHaMJbizF4a36m90krWaAmHPldX0D/StqTtSI9rkq+0roWoB1tmy5Sb3+JfJpChMSTZyJn
I41HlGXXi3KwiVUOvKxwC3po1RXKANleANkqpldC300fVYkg5TvSLg+aCFlGEYcXGJYpKNs60MGn
KE5TmkASSqytHYvUWVr+X8EkzloThaoyXaIyrcXRrQsZT06ZJRHsXKC1G40JWhamsILqkKeibPBf
JZ/7xhO6tAT50H6osADayiZ7LMwYj4zjxeNqf02t5q+uEahUqoIpVRvJkdw0bb8AAVTaRQOCFFCi
leiq0U0gV7WJaltZQ1JbyKWwIwZWwtcrtBYZSF05szw1kgDUJX2oBK/VrLJuI137Q9ryQj1XUAEN
dFQ0kiaklMB+0gxENrmWaKEFTPywnFg+XoY8AiZPS12mN1SaOI6QFjVq0X0Rd8YIKRiuhqpT3AWA
SFKbDLbkpnASetlYmJqbxltyPZxjfCbFJQSn4IEWXTGAF7k2DHzdck1V3zlTU18y2sQ+d1A2853t
9iQfkhODbBUI2qdi0IpApMs0HNQ3IlAt+x0m0MlTw1N9XYFe1vYTOuPIHeuOgJWZ8h7e6Wy2WJPz
FLJaMslzhGld3lTciCX/4mpCa2AS9oJymYppRLidFBPNJHZvJu+S6i4FcWgE9SlwKTBTiuQP3N9C
gUonIT+FX/EMG3CFqR3y/jifyITFsHXdKffKcaJPh0u9AFngq+SM02JVengOdnggWyLwi7xbJiyb
970zx0LvKvibLv00fW1zFIOJe/0xga8yrJR+NHFBRxWWBQYl3Txi5uoe7KAuTWjVYT71qIJA/pLW
/Tn8cxXY05Yx6W8Liphvjc1PVFbT6/EqzI4wDQ+6Z/aDNp2Y3wBcmlGzDFCkHv0fgkiUqRYI8KTT
rXVnOmhLhUJgOgaaotSPU+ZRMtymbkfJazBvFJPpMfFDJI4X5uiZgAaSel7N1CWBxvaIYQZXpzlw
gEXTYrwUMgOw+9Z78Be1hPY0PXDo10KDTgehU49TjFQGMVTc83Joyi1yj+Zgmf1HTlBydNyQKwc9
AVZQO4bzimzIYYFrm+5NaCU5zX1ArMpD/JeHB4BD6pFUmMBKekoETQdRf3YzyCiyZkxfAteg06k4
RGAnmovbFh6H4Dk4E9y0ohTeE/mC2FtCIqyHKt6cVzq7JcbMmOWwme4rjiofyHu6tNgCT9uEDHBD
a7+fJkNVnxfGSZpKSXjJopJBadEW+C9Ypc5CcNISF/KFByQ2VCq1YHsuaHHVDpRzmjTHe8RE7SLC
56sNWYq/AvTVAs/G1E3B67wt8wtVLoqMVSx1W8Ktmp5HljsRXsKoUUmGxD6C6oINvteAv4Ui4YSx
hxvWk0i5qwJP0ec2I0lZaq8jZrvGt3HhpR9TKT0tqOJ67zADE0Mb8AhgeGoJ9cPvjPPFdrDYoFve
Nu113TwOC3AT3r+VHzKNjnZpBmG2mUbbJnHxbR+YmtiFbjs4ExWQpIbWjKij1KeJZv7okrrIZAOS
DetNFVAkZcr9UBkQkoGAeNeKUz6D3BY+TgdX/kuaQC9NCpqBljfLgRY4YLLlhHTvNeQvSmzXj8/o
+d2zb1WSTb+0q/OeeNnw1Yb5/bj09d/oaLmbitpwL/PcEXFPQJ5DISDQAuIIKHPar6pgnG8cwG/8
jU9RcfZZHkhqKOQ4TTNknfbNbYirSfhuwS8tX37XPd8apWwn//Ae0dp5ISIwACjOojCyprFZl6If
iwHrAlSW/QvMGffR1oHoGguK4z2Q20gPAFzOK7eXqt+0HCzFInSe8IBKBbA7NHDKv8Qk0DC5wnwk
2mbBBfUr6CmggOIAl8nU+QiVv6Mur/6EI39iuTQttVroCJTYBeMAdgUv1P0ZHplkx7Qj1EAvlmpS
2M6LiCVYJf5VTzhEQBag8nSoUyQFTS4gBjdNTOKYwEJlAOPBYsVI94IGWLln7+rtahYAe114C3HC
/ySaJ0b6kP1Ev+q/2eHJAVrE43Lf+CEpGlULgAJaO2O0gboD1OQm9S+NlwJZ1a7PdDuM86WfOjUc
N8pojNdCJ+IwIsMJyig0dYp/niPHAwiUgHsWj9RQ+BR3qFhxoEnClBo8pLQTy4vSok2UJwe14GKQ
0jzJbKZDr983uEycUy0Y6wZjfe1NxRDrG+JiKgGKHRaLAbFXEp6ckEIFpU5OnblYYPB/0llQKJTc
vjTKxcVi3u0A+8soIYxpqnSkfrTRuqQTaURy1exaZLKZGpRulOesVlL4Jd9vC3hcABEMGyqZ+zwO
UIqmUReFJMIAg2N5BHjfqBbgabC6/ysnCiAPoE7jDYH1wkJOo2IPV6aF/8AO3FDS2YQUprOcM5aE
+JBu6w5CjLtScaIWzOn4ENgEDMBWE49YxXUtVZgIkLSnnl7Cg3bECRf20QNM5HV/iZSqbc/o8/S3
3vY9WdORuB5oAbTxUurkdcAAlVl2PaWuYk34oR9nh/MuHJEQzql+/AHGLDuaupykxqTAdaJ8WjF1
4mQa1T+XtpfIY9WlP5BQ8zAIkeROroAsBFLYkWaVA5J6H6yovK/eHKdMAZ7GYWBaPw4jUNRmj8yn
5uy+tg+91K2UdtZZCsjBBYLnCzGFyCCYaW+g3po/I1mP+WGSKO/I61zssdzwW5UztVwztuTDPJij
EwOt/2tXMLeMB8Dr7HDzkH4cT5w+XtYfY9ARTblrwYJ0ICOr5BTp7UdfZ+QF/QwhC22IrDjk7uzE
0yYpSc6OI3HcmUXQQmgppGsuvQPYUij7+Crtcyd56FOokhXf8HPJFVW5pqAgB5ANZOi/jUlU+E3e
gzJk8FcwbqGubFiK3vBPAm+EP4Vs7qaVq07I4TSu8ycUnMoh3CCv+aq2QcsbVKpAPQzDTBroyYtX
3paMbAshRPP5hH1It6IMXAa1/SKH0n3vwdr5MCKXUqEB9MMazzjEAiMvdvVN68GsJ1jsJ97tiMm+
h7lIsPwKZVV9kbWDHQYGGF3kvQr8Jwc1pfBUyhholh3igDDg+HNIElhRHfpPMdwCkRsSBAFJhU5+
cMcSLsTLdHUDY21Jc+CkN+iwX/R1hsCVPUWCIvUCdcjNHhO/Kcgw7zNHvgbM/aF0tq7+0HT8+YPZ
EhREANERJVg2U1eLV5ZCU1j6rkvndKvddtsjsaszukPLeX3eMO8iOpIQKeN+H4no9//0oRSEAmoB
KxROyndJrzhHZZhgRwEGipM30mug1o6JPECpS1HACC/NV2DVYLS4dP5hilZ0T3koLA510jTXF4ZT
ALAagkHM3n4Z0OTNqSwSJIPtNK8tOJzCAznywumlV7FbhOyv2C1378zcvBPOPlvgyLrqd90w2FtG
hemguKpJAWFABoH85t1nQBgCXuoBV8euueMX8fgxNafe0UDKM7Kk0gUEcfKbmGXa028IhJEaHkAP
LJhsb/q0urXUPKAuh9kE5WFeO18/A/7DHtAB5SKuUkEJw32BMLLz6towIQNwlBpe/JgciHZNW2Tc
Pt4/bPD8/S6bF5idUdE+xGVm9wI6KC1czwquJxuri44n01DHwt2c++Dqw+N4lH7k7NLuW7OGn1/K
ih24feVaa3V+fu8wtJJ64Hyo8YVyGhVz0HLKR2i19INSpFPKjMgNU4531CQBsUFHxPJKP6RByc2G
2q+AKg4JSlBdMdQBrYhnVyychBhE1SYSxH/M8tLAQVcoqgspRO6cfgNJDINA5Uh11FKSJMzRlaKG
VAdQgxTZo95gORic3Hl8q0qhq2cF6DIpLeEWReQi6jkf6VRaQTEVIS0Wg2IFku9o9lGHhhTICnrE
YC3uRVo0PXTcnTET6WtxdHVktRn9ZKxBTbUBJD+om6xrwmR+QYbetDcqFPHIjm4IRSnt9C8Oj63M
jnIzsla6dD+asCQUS9odrZqP0iMdwjjtNLHeolylbCKPo8/xuukIeEMqNObEhnIyEj8U9lmOmtj1
dRgUHq68Ak0S8KhRj3/Bk3G0F4CJQUWqIqXEDo8HlsWYFjbNeBetf/6dPA/8vn67Cjiw+9tdacJv
7Xd6tNsUxPu08If98FBlk7Q5Ou8KwiBh0NoJlowrwHqFCOdGmjldUHQIGThDD0+Chc41jOCMXW5X
21neQFmOLgkAj9SyxdPgZLl9vIYgmA3bZ3Ct3d8zc6f4pRErQCNGiX/pKBQaCH8asfkVyA703Rmv
LIdDF5vCPXIY9B/edLGQMtKRlTPCYa6BcCfNyL3hc29rxlPh9+RwiEzrxgENPa9ge+om12WWEY2n
JwcdxKYTvOIjoDYYA3xiKiNtGfX1QAdXK3ujbZylAKoqI6rkwj+VIZ8EcG8glaEr7dpJ+/EFKJXQ
AzfjMOuwpyHoYlag7bFYlYLV88mfUBtKEPSV00lrm9qYBa7kQk+pxcF3dBpIsPxmCZz6uv9VBRSB
yoUHC3VUqdYr48OQkNXgs5SqCjnn2Pap5hce5qAGi35u83s/VO+a0Zxe+AbU6J9rG5hv70MW0z/1
4GmuA35dI2wq0R4HKYKAuZlw4EvpWi0Luko48tRqgALik79poarKTB7hD5kTj+aR7vnj6YJXqVhf
A116AYrQPGN5uiLAUo1QFV8VX+MOckc0MlFlVKqhBXZf7gG5uORQ9bOayMbHmMM7ZvSZULYvNACj
l7SA5hut5c5uITcceeQHJRKTpFkbXjZaqBFvKTHYMHq3eo8OUuprdgMujwgiJUqz1GJPDKskFBC+
oh+iEsyHKqpw6cJXVm13RyPo6vtee9aeeTQWOQGD7JqjEf286EGqsGygzoHiurW/IRxb9TQBVF0e
F+/o45SONYJUyR81a6X6MTXUdCXyIEc0inZTl1gRVKAW34mUABTbcAPqcXddC/OuuoheR5ZHuS8a
J+XK3eykrG7PVtYeTq8Q5W85hEKfmvIGCBwO79vjfHZH+LFy7rXH/5dhQaOBS7rnEV/bihpJ3boa
aAX0u0+fCf4NUA9zqS8kVJhK84pmmHAEYCOkz4PKDqDa7P9oOq/uxLEgCP8izgFEfFUCBXIyvHDA
QSCSRBLw6/crafYwnvV6bAzSvbe7q6urXNqIUh5jvCuXrzrmyDsTvjVOee4uhaZmZjmXCvLrE0sI
vTHZ0Wh8b7BVkUOtywG46qk4RcMFXAvhmK9Vr2V9MXJScXFq1pL5Aetqmj0FrAGrSQ9+FrAFVIZz
lyVD0aOgkp8tLCRdalYaiehobYkkoNNQj8RekeDl+QupISuO/ZTv0DGiWQz/dsLFkwb8210gfW+G
YR8xCR8uf7/vkJ8LtSxRIZbwrkVxdwA9yOAAyBlCZN78SSYIXWazZPLkkbjNIK5ApGkHcONGb6zH
qs5j/Oin43R8nz4YS70PD2/uRbJMkCmTEF4dafp4KH3GeNroYNVMZ+hDD1Iwu/QVsSrNpRIkmKfc
ANVjTj11JfPSjOUhcE7noT6kH6PT7GQ1xyDJ1Lqc5pxHMZeN7OsDn0d7mDEscq4KOsVGcBlpfDZC
IiGyK3SfalZGxn6zH33GX8b65QkqV+BoIneB5/HlohWAKAbnmNp7qvLVA8AjDhD9mLcrGmNNnIFw
f3E3wOQVxvkDSjrYEu3hKAG18U/MkCjJVZXJuGLVyxX5EN7jRT/NxNFMY55D8/awOiU0IzgYshn6
HeESh7zXQ3hmdSm+Sl9POkYsMu65yBjkNRot4Wbjd0tcYpRjm1f1tDaUpXGY9ZRkGXa7RKHyoT00
ac25aQxAv6ZPHqpIyrB9dMCp1akp3aKBgBTrv0lWylD/rzvhjSW58tMOPDFDAVxXRmeaOmNapVxl
yCVqGOj/tEClGfrFus3Hm0RVYdGLGE2CoeTw4Ggs9++PjRL0UHIolJVY0YQy/bs227YuIjqHqIgy
+vgDPRh9cakvoNtFNfwluYq/FAKlhtOoY3P3VAufokDfDKD5VYDmJDsqfEqUE4Sdf4F7TF7AwSgF
oV+Wla6btIQLmFXcYS0TAa7qxyjnGLAxyUqYzlVfLq8ApHHJvc+3oiLk8JfArrnNBAkBNQiqXo00
ahiGJBKhFrcKfr0W5W888mRJJ/LJ6oyBRmd3khIlJsyhm6wIqXiEnN96fUIb1Bq4gFHp1Wg9eSyd
33C4JAoIG5iSXfwuMLQ68260xJT46cnHi8RUrqXnyK+3fniR2ZLcYCGFHQUM6W+iHpDZCwoA7Tye
XWfFcOjwBhJz5gt0H/6StRW1oC4dRM67j7MiP8lTTgWoqbVVTGFJL4Ttx7jkC8s2TWUpT82xBRKe
2u/gawKciDVqwM3SkIqEEZs4f+V9W2Jkj5M0+KI+5V5qZX2Bf/KNunraHEGgPvhfwB3I35dySYAr
igTJc1C9isMAs4PVyZNt1TsVCqJlRtjeknXyiW6IxB4l+0iOoAil8jQHP8iFCjJzfmXCIWPDYb8/
i7Di5MJTWqQWv5OropSoA3kB4inBl0tHfcW9gaI0HCOC8qKRICrUt/Y+iBYZ5WKBt/XLQjGNOb2K
1Q+5aSApiYP4KEmryuWpxoeLt6Z9oSsLVsXSO8PvvVnqG9UR6d9LTCNFjZXn7ngayuFdaRsxvES3
pKMsezr2hpJlGR44OpWNggXnebpySE07VznWi3HCYtUXLeXdUMqdKjDy5UoXPyKP0vrXs7B9WNpL
XvjwtwxvVjyvHXV0C9eIlkRbVT2ckeT/9F+Ywu0tfE+tmp0Nm7CBSUaUkfCf728UYorcU1kt+S8b
o05WD96kXzPWv+k7qX86w8WyX7GWb7tsIzwFpZUd1cNxlDGLAYRUvEpr5uVlQa8/DvQPRsCja0AQ
hhAIgLRvWuSUxZ/qb+23Ott91WZ61MMI0B9AiL2/J4V894pH/G2U7dSnBmUStXtoct3LvXpYD3d1
66CqlY8qrQiU7nONGiVQOknqXbIUIuKhqwGufXBJ4J4qWt6RcbgPa7P4O1tVpucfJTCaNHhpfEY7
XPjOVi9DaJiSmKP96EkEB7frf4jC2cYBCSKq1sLBAV/g4CriGh0iT+KQ0MJ+lCjh/EbAlTAylWpX
t1HPq6wIaAppdjJ5uAxMeLCS3mTk2NAjPNFmzCxPpUWW1ceJWY5sXJuV2l1m17B8mbfmZTpn83WD
/zsTKkGsIagDfxlrMzU6lZvdfJoP2JT3Ien6WKmBXkc+yos0SVEmvDAZM/iaXqP+XfkF4+IYtXon
gkr+J+uD0z55cqXtj7HYuXjMwL1FUaN4RMG++wTsWfvPqXQ+ngyBQa+tbRqb2oZPjstHG66qfbtp
YJcOEygib4h56Np8t8w2781uSesJxjnEXf7m+2DXQq3lD5/gL7BLTIDEVhLoKVDQwOUWX1ac3n6y
FpcYBi9QUxqs9wyzeHt0/nedGkSxtnUfPo+zteE/XjZDUFC4HnN6PMdpIj5fTJokNW3crXj9UfD0
PtLsuPUxPrhh9aqvckUjclrNMomgKiL6Z3pDI5NP64xWACOCYF6nhVyvroJgrzWWI2CKiFZf6X3l
38FwipWAaYRnRt/ycVhlyulYHJ6o+57XXYjuAiefoRiSiSe+HNL795BOFaZWjH5Ayp6fxuqnCc58
MitdzdWORR8qQqbmZVTtSdoG0nM3WfI9Uu9/z5Eb+4JOS7OEK0e+VSTheoGUWGQidDKnOScobzQU
NWRtdViUkBXo0Yr72QflBouaq/CXLc6jK9uHWajKFB319k+7G39Xpqd5ikXdH18uE0LmH2SlWPEX
q46ODFkc1DnspxPwjaLILlgA2l9SBoAjnh+MR6DyBNj7/z1VdlzYoLpoXKYNzmxLtJ65XI/+o88S
r4RVp0y/NjKFMjObj1uKU9xN3QfdJdaQLpcYbHqS4vJSfpB5iTnVgmYmNouot3oow4qZlFFHFxcT
tWYPJiYm5c78M9nNXoOLsx8/cQfBXRDZBVIrLwte/WqwZx0fAs4XSCazy7K6iHFOQda4t/u+jI+/
7SHtzc1r2v7G6sNHR3yo9lKpj7TwIuEJLr/PYQOZemtPGwSN9u6Z49dKR6hFhPftjdcQXLfxpIWL
WRsYDVj2MEaHG3/H46DcuwfUGG/Y9KdR1V2jT5F1dt8Vv4Rn++TCNFjEWETm4fYSfDqPX1pL9mmY
hetle1aawfC49mN8kR7DMhzAokGmeCX0Se21eFGBwHxxr/HgETH2CkB7ZKIX+7lZfaFIUQ/qNJ+K
rFc1RQGoqoUlud84Mzm+OrUZgw9OeZZQdlDYuI8xJ1KIrRSnYpH46xbo8geN3iNoDpqhbJxrtFcb
fmmIrgxezk4LYwrqLfu9vQ4JCQNs+AYPlEzpQ46Mwavz9poeh8VnBjNympl3TKCfk3I37T7devcy
otgK9suKtft+eAdcdh6j3eQdPiYHa/dlLO7Oevvanif3P+CICYfw+NNpQ2GvLM5BGTrV2j395uIv
C0VElfP/ojlVgxAodTeVLKhmPTkXvxlsiSZ6KGFS6lWU8NSbX0F1bExq7NyLg7xGZz/GjdBhJdHO
ToMdAygBNjlIeXB+Npybj5JS0ms53GnsI9zWIEJA5DR5uzE6bcmEOYyH1wjanWy6HvId2fgT7Lpr
rD7cE0CRTWApY7/78I4yn/r0zhiSLIk72J+sDP+zwH083C1a0yqeVqdO3TnTK41ZTW0X00Ic3PVQ
sMUihAGW2uw1VVcfEf6QJkrn8ffhnFG6LzAMVH11oSOQaFky2bHHhbS8Wf+1/uQVvSe2ARLxn2lt
/qJnVJurJqpj8z0vGgZvIkIRFY5LZrSPyyPqu0UrnoOVpaPhkYK3sGa2sYq6BT+tGZJGgwGwlACE
HwVCTddh/e7Eyyf0u3m8rM3L7L4XwsBtDcQMroNkYHTVVZKcbDzYTdbDUr81PMI/LxAHpc8KlI2R
6rMqNLxGJ4XfKErX2pHVYv5fR3TCBh91uJHRXym4+YhQhWLhMqP3jQcinHgJPvIuAbfWOIkx6eHt
fq6eBpwYSc49El6hAlKMndsHxcWp2N23uVqaRSlccil9/3yoY38UheqT0aGiJoQ0VobFmLenqI22
FMQrusLK6OfBSK1Mzan//fwQ/0xbMqPSXmE4h4c4C3yY974x3B/xa4TJ3q+NSu5pe+q3Cf+/5V8S
s9mHXlNEcpgTl/91Ba8MVOqhGZ6tsoNDoHSneIjgp5GOAnGouOh31Se3jcFIAA2cvU7Nk3P1TsxK
E/YwIxP0qVxfqKeSZ/Vj4q/HqO0qT3h54mVFwXmoyKcI+BLpnsiqMLbuKHsT67ZoaBUQwptiJm8I
DzjCkZb6ielvr53Rw4w7Lefx9/w+wyP6a9LN/ODUthu8/Bem4a9xLaaPRU7QS+DJtyft8ZtjmSHB
0SG4Tsqb1jBacfiSGZx+o9Gptx6iHbY8Y2Dd5DR70is1iF7ZElJA2jt7simuMe8rvTTB+ihBgRyz
ScTzyiExoQxAebwSDYNIU0b3khw0L6q0GOEGzWOaD8WZI4ReSPgLkYR4omAKw0DFtMA69E25FdsS
yWaJQX+louIYUGeAW+uEpmmW57Zcz08Ixijb9h0kWP0kCbQ6wcJhlcloiFU2G/rQdVcQVWe3CfwL
aYPUWt+Vu9xDDeeF4uXjM+QqFbTUj5cPzBgb7v1p0eelbTvmN8H34eVwI5NcaDylfcs2GDZubopw
xN8huFS8T9Ummp+nOxjTDGUh90GDz6AKz1BmxnAGFP+EJZ4wghs50PGOh1DNubS+mNOo4PnskahW
WN/YxzQso/m9e3bOTytmg1btFOUnC9PgJBkwAl8tIxlkfB1/+Mnd8WhXfWWcr1mTCVFWGSoDz5DX
ns0ZP2EaA2aQW8LMMPHYoPcQ98o1IxCN/AyEu8ofrcardxg3/j5U3E82tCZKMAjCLF2+Kob7f9sZ
6dY/NoV8SDTvofNAEin65yIz0VlzZ8JXS5iqnDWiwht9mFXmt73Kcp2j1Noq1GtkqIJ5KFfM7YCO
xuq1xmRp7Qtnw/hr9fn+MHgC9Ln9ny4hwmIDhWZOEjrbQRzW2Xc/DHqJhEsFu+ffAeKgsD2gpRXQ
kgDRA4dNwU99QwqG9Ng2WWzbrV6Ggl5e2u8Be1RJSf/uzhmHJiAXRLAEPD626tMWW0ufqfCSPF0R
GxUjFSlL+J/umfI9Tw8z3HKhvxYzDXOwpTk0fViLnIVSesNyOEhQYj/grl3rtXwcNUeXv/aw+fOZ
fCb35eMvDvHMe3dumwoMNKV7za83x75ykBphJKK4ivq33t3fYS6euPVBM9h7ZW+xBKx1Lh7j8fay
E/4iynQP6tTCRU8d7GVR76gVR9fq6mTuImR/Ip42FJCAqIKJCGx/E1kb2gLLuyOkh2kI/i7U1Wrm
NwJTeeMn6ZYs4cH6cUFN2t5q2gMf6X4PbK6t5wFegGZgJNYX6/UaRLNkEfWiXtEwFx9WJBAkxsLq
QP/XxjpdjGs91AjLOZkuM6qLSpd0hrBH6Nve6nZ8qpuoit1gQjP6hV+6XX/66buXAsraaJ5wpu/A
PgT8X4fqwKp2Kw579XD4et6b0E3cDbVOQIo0pLHLmxXgs0A/AOzF6tDSBLNFewAHoSMdjfDaa8Hc
YVbrAWGKBZSaCAzsEXwlxaNV+V2nfERzWQC78L8SV0QwFiJDPLAPDL4jYB46fEXmxdnAI+9jswK1
CjUr0LAeo2z14WDQA6TFwhAANOX/qYhCyydB+UyjUdqDux+tzmLPaaG/ltcZUZxdR/7E4XDj9qg/
ovUAksnv100DEaShKJ5OkQNqQ3COl9mWqv3zJtWWRhUNGI5O0Yx3y91SwwGSRJJGZAbrUWY1Qj0z
NDxqvpEbfNT8qvly4CQxz4DyRyjYge8Lqx3aPsGDyPKCKAN/rMteGkxxAdmuwP2K0UVdcOYGcAf2
DhttZhFXvmx6G86t20TosW5lAVUQkyOoraPL8A7WToMS9u3EFgYCaEyTK5T9yJ5FtJWiMeOa0GSq
wEiU4GCkwr0z1KUhzjCLApHIaSPqu0LBxuGU0iuDegcsKDwQoqCbwEnb4YLbcq7Q/rFUoT+BMAlD
NGRM5Py6egzM8LIFXFZcQEsLY2H3heITlAxzWuq93cxO7UqHkUPMSD8gNE8fpTzrlwEbqDz6nYQp
FCfuHL0sXxRrOeNB6JFP4a6hq2EuKRIIjCWnYlWsJ3/H1kybUtcx8hcP+2X1E2sdXMCQ+Wn/Afk9
Zg9aLexGdjSYn+gNLe7Wh02X0pZ/YmLxRpCoBV6edCL3Br57sBsFgRjif5kPTvyOFI1bnAZIpQFK
Jg6YIO/qO+rVvHq/Zbe5qCJ/qLFdSEtq9+LhDLFGB+tKPtoV2lCDlAGYp01mAva87zOmM9H4dp12
3QcuJjpsTyjzcPwIW8ooYnvZYJnqWTBVhNAAZGjV+Uzj9u6TmaNFwmVp84YQkeE7b1R+UiJmbM4m
7fxG18n81poXZC4R3KVyywPizLMD7xrVIVBR5gGeeYeBy2L3XxxFLc59usNQT1pkhEA3fAM5AUfU
2cy4Yioz6X9Ja02jAxeu+4v5ggf6LXAxSWBafs0KW+bil1axvWjxtjJ+SOkUoCrddql/MZKAGpg5
nA1Tu4HUzfLP4LV8eMw0DIt0HG94hs3YH3pnC/H0OIJhKMDT1LyuaN/FZT90rlsNLGuE/tV9bjlA
scGmCwLdKcZQ+7DSUQqP/TCqdIUIVhYic6oIFimQRAtyIVO7+T0DkpycJ2LZKfUCBVlUZ4gjYmCe
9ZTnQrVRr+hmaQy+5tTPGAM+xm+Qp4w+2XWow6oeopNkE1fFz9HZQWSdo5D6QiFWbVABR8n0juj0
hzL5mQdWGbPp/3Q6C7Z7TQU2Qb8fldC1aMMH2zvP7QmCA0L2Pdi6vbSKPa2o+ZinOBLI52EnNEfP
Nl0F6CZ4iG1Fj9KpVxHsS4J+6kq/abvljdRzAkAFiYNs9ui8eXd7SI+86u1AWeiKBctbhIbE4zbi
WPSzTuoLC1UrRz8Nls5nqiZYd05RW6B56Wojl0wc1+Hh9bcoKkImowbwSHt8RfHiyNcBKvBYP3sq
Wnhb6DwcDBis6kLRq9zqNNaFqdhbsHu3/S0d3NhrDz76DXatk7BUNYGFaSScJAo/xGqOJGL8SJBi
RPrCb9jeaiJF+wjonoPi9yZKARA/oUudDc7+2FbA029V5S/o999r4EpJTUuZPy9G/Y9pPiYx4HAk
ZQ/UJeHCYTs8HYBlMfFA9kdhzWs2gEZgPAiqwrgd8RfSKKYhy1TfNXwrwE9ongrPpSBWu4CSAqMh
nmKPuLQk5qqEJ9xS2TdPCgcQam401Vf3gxSE6MApP43HOd/zIcASiBi3wA+QZE3XAdUcnu+L98cr
4IitkZxq4v+oeT7BjTC1dMWw7ePYhoGgV0Qrl1DHccr146KQO/C59gj2oVyqnT1QKaLNs+PlltSS
KFlbqh2+2rC+PsK0w5NFN1In3oEe9VBXfWdzHW+FmtNqq+aRuHiEReKeHkx6kfeqQpEr3B1P8cNY
fAguLH+2yjBFm2gjHCnCMfJfOCyobcal+pGboaYiCzMy8dIpXvhefb8usOK0FuOdklR7EcoYP0z6
w9SE8gi5FxbYKkWCNAnEZUZojh9UvfXeKPgzckHw4a7qt7NN+ZuL9i2BA+U2vFveumpn0WAqFA2P
DTgtOjn4RsiRS108BUcFOvUvHtQWau/jhgcQAqIrjQfGFhjA3o9PjNPKTVFf19i3MAdkYZmd0L/H
Uxywn8zdYobNP0fgpeu/C+P2FECqhsYyYNQT0B78k4J08TvVNSjSpjLQcqHgqS5C1Vkp1ROPaUdH
SggZ2gPUpyVUC2g88TepKQ/1k9g26NV70tlv9/Hg4MjV5NdusB4ilzwQOybt3WooUX0Q34ItQZGe
G52cfksA3HxTNEKIKT+YcyDn8cs+FVyX8xDqXRpNJ79WY+mkL44mo/v+PQ9KZQjOj951InnTC0yF
K0TJ4jEA9QsiNl0n/spWx2+soNV6yXsDoi8X79OAw0JSLNqp1mmdK6uHLp0YFY/xoStdkZdH60D9
ANGl2jmSJk0LpE1YqQiEqLWB+hHXGaNqIsZP45xPt2oJK90WZ0xcDa1E5WK6vWJxgCTBHUDpgJJO
N132nWRqaIV8nszVSML3MM7mhzGD2gZCI2c82mV/pdlt3fEId2v0oND6zcgHxloaWrKJp1Gaa5jw
0fw+5Xoglw0+u5988N34ulfN9A/jPCSWxs8ugROwacpOLBhw6hzu3Pti5z4X8OWIlpIyevwWUeUT
HCmLAtJ75I3A224o0Ig3pgAKFGlsD6tLhCwFrUS49VL1pX/XzW9Ti7vVaDmn0Wmkr+kBUZ0IRfh1
3ym9gtMoYVzqOnj3zuSMdA6vtw6DTZFVo+BiHwGTDc4ulNmdWY2s+4D4Q4+tSXdiRD8RRHPx3nkx
Uizm8RsPZVmHZWP6hVQ/tRnMjStful0tffUzjRhfZkVk/Xp4Gwts1CklJXmdMECadKLouUBEhxsz
VVdNavAQcuCjSzWeR7HJFLjz9hItO0EtEWePVlC8BHZh1xdglsT+kF1yacTTftcx31tp3gPF1KmO
gC0tWnW4keTYmwQxnVM6qWhJa4APiBzf1LGSgAj8++U2B2/gPti7LeII9EXxHjEbKGBppJXFAMgD
BQVDUyp6F9yN6II0Opg2mJuyOdfXGc2wvreiyT+cwE/MyRw82/9REyW/ChQHalmrkOfEFZEAi4JO
yIFgB1tRVvj+jHB0w4IGtZUaACmaZPwEEBihBLBOE+SwuZD6Vg2l0eXMicy5Lf4LgWO4lYLIliJM
oqkG37BSBSbQguM9NRecGSQG4hEJc1BQ/0PIiTX+EQxLhOSs41iC44G2JLnrr45/w9b9U2ih1gaT
I1Iz9YI5DU1L0tqHS45oLnZcXsU1FTaYJyjJzPiXPSFT8/BE+z7tOvYquMDbvTtHXgrpEsXAZnPF
prCSA3I3q0Oq692wwzFciX8SEHk7B2tB654ZPzLi5YYWDAGxYq3NN2UOM/+m1yl1MrfUuXh7qq8k
qJP3lt0Sua/RzSj03+7bvm5245fTB4dgbfyKA7G3Ot8gFf3ZbEKu3kd2kU3Fg4HdFuVbDaMa8Z/6
Czb17/DarS4RQ+/AaNz0N9jhzPrYjUnmpWgHyS9lHUa947adM/claNse07TSrCQDZ74nc1mtwqoo
ySzVMQzeBWKlS9zLNjPfn0y6V1MCveL3Isw1bNhc8XyuiP+S1JPtk6XzyWcEPUHEhl9eAEyYzSwx
HTGF+b59pyDpI7qGvBCOJPh9u0+OJfvSy8fcmPXS3HJn8bQWC3qXDvXWPuSzt8uzi3nd+S2UZwUf
UNCTFeswq2+LzqSIcVmOcJNj5pmq2lolYq+qeWiKIAsvL6mONQB4tVEOmh/PbbfazlW3mN7hbTea
B/v5jOzyz2ecdCv9R0y18abm5/AkB+NxAYUq2HN0sDqHlVJv9T6B03FfJxFGqUu0AwgI4jYUBH6M
zOH2A1dxUtIZPPkaCXj3GIGBUauHaH3l2bNEL45zTdSJCxm3xFzBbvMj5xPq+FFs0nBAK+KtKkjl
hQKJYNFSFnairt4dJqKAYbWDMrqxmxr/oxAltPnsajKoiJOC/Q2Ee5TWKJURGVT1D3DFihcLmUEj
QhEkAuIpn+lDD32l/ewcOA1QpyelU79GrXla/+XN894tby7j8rwCzDK+9Y0nriKf8Iqc3xt9xAsm
WvhO42qq+aK0H51t5Lz21V71jPSCOJEkhxTGUfexYehUZzWYDK4dYiIqe1H4Rgx1DIuW0aQbH2m/
4aPXI6HGF/NKJERpn5eiz1Vk3RG1EVrEyNp4QPTkhSqQ51p1aGPyHcfhDcYN6ReymrSY9dEG1KHN
zuCTeLDKTXXsy8K6kGh8hmjrSCxHsV7ebQZ3I0GKkocMtJXAKbUsfZNaPsPqyd5B8uV31f5EMZDn
tV4fT8PjyobqF639NSAINcMJ8w8d9HohihIIcVG1bhBrBGun69T+hgzyhcoOI1G8dZSOdnvJju3L
3Vu52777xykTtPVP/97uYImZlru70iZpdxrUA1U/etmou1xubnYJWpXOteQnr+D6Cko353jz0H65
NFrmBcAdjcO097r796ObUn2tB0faLnc/iz386y/4d547u5b3lWZ2uW6+jpYR2e27BHcvRI6fNHHO
5HP2tQdy6Lbc06S0ZPZ1FcGYeplVEBYSQ4DqMiqt15J5iK331ToSZd7WumkhLYQa5wPODMf+xzQO
ot5UkKtj8q0MKhTQwKe6O9mtt17r+m1dDWvHmDmir3RNB/WSF3GsMkB/m1RDwAu3QoMNPMVJetli
PznP/krDdNueGtPkqzqqDNOg1a8MMzjx03Rx7LT6Ef3nYf2n/sPXGlfrgX8vEgH8iUzkSCrL9vDY
uf7u6eaS1+7dVmSe8BOi+CPdP1tGIkG28qpFSvNtTE5/7clxCvqN8tFfBeWnbJP2MSclRXtvan+H
cZsDYnroRqSDZZoBTNSiBkvrbFjd0GC+TtdwqWiIIrWQWHUydCaEJq/g/RgYl+6z5u3fnbjhRxf3
ATrEBM4RjR+rcbBuVedIMYkwEkYUmdn6iapusncPT6dJtYjQFQXbne4Mk0NWLcx+ysC3a/Pcsp6o
G1TsdupWqUfLQWOP1COKivYzpgFQGhuP4entl9NZ9vbjKGxl3vHcqx8Gu/Oocu4dq1a97tXSsIE0
KDjXLqydFwaB/NTdrb1bw12nw+vdQSLPuNpMeB82UFC+EoiLfw/0pL5qflQKy2QYl6Du1WNz5xx9
Jr+dkn9xU7fpJdR/l/ETAeALdm23bqNHh4cNfOiTZNht/95pT4/hBUbCPWyNdmwpdOEpmmqjOxoz
Jw6IB0dKO0gGt1naS5FQllX5he/RM1wcw6O351F2M0qpDvaJJgQICtmeCDuxc3DTRdypjj4ICQE7
kFruA8wGnBgX5P1kjb0BQ8AcI4xHzcvkF3f30i37Mq0pa0Q/nta/AQpQnOrGneaEYQC2P9o3k9dw
56XgvHHvyj23oYU/zfbEGFR7paDWP2x3vcvis0wX9aWxLHUhGkw/wzikxHcevRv8jh3ZTeaS4wxP
1CcNCXNbg9ek0n0u6icUMc3K+AKl+Of0lbzNOtDc0Xy9zRpoAEGggra2WQb9YS+P3iB8F7uGW+sj
Quwbna3nsEw5CGmOZvzevuCpAkv65iLMTUF68D/0+2++sUeKzMb0PHw3rcpdm+ZC3HTT4WlYWtId
jTZPO47tJuSW9Cf62UGuaVnH8XNc7XEcTt+bZJhunoPrIhodnr1jxYK7mAyIZrn0L+JjzTWNXnb7
6zua13qf5ec3m7Qn92mr/4rNVve1KaFbgO+FVfLrg2zT9hqu4WF7iRfGcZTYKMnB4fCTXrRBBPYQ
QLH6vyeWox3+enmFTIIQ3f3GZqzz2/ZhqzyK25yfvcO5/6lMHvFo93QSAxm6UdwMz+TrDMuXggPd
F//d3Q+A5rFC5TBEa2BtgQepja9GvqwHC9cj6eXw9ansOJWRgBSjkmEMckUx8HRM9UTplo9iPn8l
ckDS+Zv8jfJoQJas5FwSI4VBS9oV417PKevnHUZzap0frXSLN3mAgCvCAzHysjtqA6xwoU3jD2m9
OlfrMzu5J1fCAQc36eDago83Ww6nw0AiJPrGHayXMrCsgGPkhQGDIfkpD43Nk1u+m9ni8DAbi+Zv
A3A4st7UjwezRMtiwSkJ7DxHuq7Jaqed8dP45egyQirUdWJJfTix702/VXWrdbvasgExaEZyXNMv
eDt3jFToHALnQLthsIhKngGDvyaKR1AkoMTMPhyzP/HFSmroiFp3SOUwYA/mFc3Xl1UtWUf6yj+k
614bVP9hk4BxmuK/U/5tbqPIfLU7d8OqNLoxlfPPNbNqFSeDl84kDPOvi8egBexbsdp1q7Viv2aI
QlRNOIywLBub24a+2AkwDYT7ZVaoRqBEgKmVzBMH76KCvjR2Zm8fGtZtcEZO5WY+BnsgasMsTWI0
paErXuz6OSRQsWqpNt++sbxsd/61d+xWauaRRH1FKkM3/oPOxOaNJx7KEXUELC6D/VeZgmN22ZnN
TYlsmf5fzWxty4tXZtY40V4/rd94mr7zAJuZL6oiLP7gjifkbfa6bXNNn0ACi8PZvI4+NV2zi966
yTn8LHEeODemjGKnVbYea4tI993mmenD5OalKfydCXg7Xb8LLb7tehRLja82by9uqyxFn3H/NtOy
maYOd2I3ugXG0brzzEguRIhRWy8KB1qpzClz9yrmmqk70DlgXUaZyGhZgRIqAbLIXtYFtVrDMrjn
4xa3j+t5te43+wYMigYrHa1+mSCxKN+6nGXtXn20n2XDW5j0r36JZhB8j8Vx8Jkel6hYwnicG93r
4MNhFJ68vVcbHjrprFShVjqgyJL1kgHcvi9sNvun2WlWRXG41Dl5pVmLq2Uboyc1309pvJ8Bgjn3
p7sfPbftVdI/eAkEarJM8Lyv6wBCF5hS9z1cf53WdARv4T5Ex7lsVRi9nVKD7VqsCKyIT5FVYg/R
I0XiGmLWlHV5DkuDFndbYonkuvMaNSWA9Or2sq4/EcUulrKzJ8PAFetWsbKy+cG0oZP4R//V2yPY
bnhXN7i7TKuELw7HE9DBBClgCJcQl+eHTuLcmBLya9/lwXr6iO1ahsK5CQhGFKY0X+0Xh8UFWp/t
Igw6zja1+Z3mAO+0bE5hWA8B50OIIZBAGISDXDMre5VReXk99mq3wXPxYDdC3DAzdKiQZA8rXgXA
Y8r6XfcEp6La/1jEq+Pv/k8y7STeF+Q40l+0iCH0tuZnskgwB7AH0sAnpoaGmDW1yGRvHnukVif0
LlckYmRX8bQ64t+TuvUCeL5CAXmF+xHC72zys9U8sWVgFybD0+ojRfzLrIlJIM/e2jADyYYd3d8m
Pin7tXlCBWdnXSFwoAJYgb3o7ll6ndPBPifdx6wMfdwImqkTG06z0SnXR6Qz5+l114kaLuI3vNNq
h3Qm/GTWsXdOORbZ4e3umRQ/np7J+AjKgdF/uAnT6dD26VKg3MWwPA5snZqdBPGCAF36ZSEPj4tP
ZNb7n/H7B65DF47f1mA5BRTN68xi3yWD52DtgyB6Vai/CcHCK03o0Xpp79SFhghcgmZOyWlcXTgp
0XhNyfvi/r9t8uuIXdW7Ty/9zK/1EGHGKOWIkWxpUQmei/VPbQmhrDGsAqmzJLdRCiuxU/p9LqBT
vVg/rx9O6jscCJQiN/c9/OEy8QkpYrD1iU61fnqzYt9wYicaHHtx5xIgsmnXp+RAzEYdPZoiHu5f
w8sMGxegps/gFMS9trfzz/5xFE1K3iMgovmQ0Kx4FiPWmQW73svdTTGHnxrmpRtDrc36zeA8Yfsj
KsTED9a01X6bRCALat17Pxl94PGmnKkll8S92v8MoKmEJRfyef8KxX9wnBnQNatQ7MUjUMFX7RA7
fWKiU3Nn199rZxccu20PBmtwIhh34E57p37pu8bb/TsPSQsn9RBkuB6yE+jJMVcL+/Du1u3Pknfg
JJ1zr0L2gWUy0PLFN0JhxLSFaAeJv0BwopX25DeTd3LvKLr73EH/MkP9e5FAcAFsRYd9Hxo+XhFe
yY+7V8ikpf6e4b2U3ic2EvBKnBPfkIX3UTJ69tPhhz23wX3iGLSG7f4niDpp+Nysd3YNEPt7T6gb
fXw4xsM64kYsqGU62/8eDqD5z6AxjHoV+MWnNsfj2l2HTZ4AfXS2TuVOYMNl5D58hTc0+GodZBHt
d3fXQ3VyVF2hNz26uuSrXwfgVqxr6CQrp25z+DJoPGAEchD5a6+B5GE9uA8OQfIDA2BeCeF6hk/b
mFZXtZHsLmOv5WTd1tiAut3oiFFK05zlvDkgRvLufbpQqJmyN0bHeaXTnp1Rw9k2x3XOZMJDafxa
QBQd7bkZux/5jVFg179fjEA0GYvOmHRhYLpXW5Y2dYdgMW4soeQyY41ICoRZAIvP9AV3okvkBZ6A
gvZk6ruK5CwqqZWv7C8l2s6JZhEn2cNcb4xhq7/uE+UfQWl67sUvi5oWkVJueZu3mQLWGO45rPXa
0/oUNVqPmYuAMVB6MNDW3fKYgqZ3HKVuzTWsaljtSo8Oe+TgxURKNkaQ1qVe9Gv9crfl1lkIbZ+N
RU/RGKQBKiT+bnTsnYJzuO61+vtBMzafSxgkw3LvtOKdvWenUWVhYKHFJ7jJ9ejy+OculElPFPUW
pE5Cy4yxVfoMKIkhYNGNetcFQ1XM6AO5nCEmtX7Q80AeHvB+CFkY8gWT4nASoL9iXkC+RnY4y7b8
bkj388ZoT1OiPG8xNcRoymWkW85iXal/yUuSt52ieC+dkT9ctwTrr+aoOWoNSlA5a5M901111ufa
rXc+0D1eaHYfA5LL7p5Dk8HWAeufOYYTRksl5L7IJjG868qtvYYMcvMb5MCpMB5XG7WYrYAa7J4Z
d6Or6TaclMDILWyNTnNs9yCl1wext/PeORdFM7cHOjr07cHVGB0AZOR0jhG+oiAERMWAetbwSsyu
0g5r2HXnA7GlBv2jxd+M91n1i9OCz0HJxDwqOQZ9lNWFuQJgLgCtqGXLZOQpCd7bH4QucqzT9p5Z
DeeIgdmR8+ndvYHYVbocRzDdWqPUwSO+l/mlbn1SmqRz5ldwr/kE7+F5e4LpmkwbvRsmF3T5Dvbt
l1yJRpvRZ8DAaffJo9Lf64QNiFdxO7ZuD5sjPF4el9VN/JVM6CxG5mPFX0aXN3Wm4baIt+VhI7z7
5cn57z1oTcvDO3YJHaOvfKk5amM7gWXFRHkT1dlne2zh0YYgm1llnhM2QbcNJ/q2YSKGVPE9OiKT
SpGC/DgHD83eQUZLIbFOsE5i71riVftVOooIYnHe2ve3DWH+1k0ZiQIYiO37A94oxQLZVL2JnM60
hYoR4QmolIO3E/czOwJAI43gii5vZ+tEn4qp+wcuU6jw5aAH4YwXqcGwCoCTV+GyLyHPkO5crXrv
jHbz9IqQJndrlUzOcOGfw2yzHjUnxrVrfFEzqvN4oHmE3TwWPCTH9NEpwXgZhpl+3Tlqx8dN28oI
TURnMrLYflacPQk56WqZkRSv8rHrbEHqoruZUnlNsC1Thy9gf9wHsfEfUee1pbjSLOEnYi1A2FtZ
QDjh4YaFGoT3nqc/X5Rmn3/U3dMGI5WqsjIjIyNx0K6tx/hCqnlcHJMIK49Je3Z4QjkEoJg9Z/se
rWj7b9MsGDJqsB6Xp99o3SZlBL+Z9/qNSbWyznmf/PQ7YQRzlAec609KLSp+pkGbUfdMSZp3am/a
pc6vkYMvjYuN77wFpYLRMpMD1n53eeqv8aAjwK1TqVtBqTNvvhqXkPnWzPtff9uifKL9bq3ppzT3
X+E5KIYXuEzb+pVG7dvhiQmBVAL9bGiNRnlBqO5/0ITqxDFOoX93s80XxR8bMu5eMbj+PXAZMsG9
4H7XtdL0w2Kt2E/YGMh6wL1Stg+b8SK8wwQUg29z0y4ssRv31X493lRnuGR3IC9SG38wQ2fbBE8M
wDy8zs6z7+yyLFrOB1FwQmxqNJ/2lxVZbGco64M+QL8K+OtVSh0DUNLXzS2hlAK1DTyE7pYkaes3
WX7r7/YH1pCRA3otBhuCbEC/zmN4wKjvY9xxH0/d+tt1nxEjk5y/Ui381Z/DT/wJK6wA5gz+JJHS
+Eh7p22QRfMXJYYy+3yuvVk8J9/ufijGOXeDHYdZeFxV2Crv00e4jsiKdumtQ0jA1PU29Y5ERnqq
eR3EaF+EISUDkbAA6PPUApCso7I87UQ4i8XRy9XooDUYVV1SdcuIR6kMQeJrKCmIokD9AYqISwEP
dGuPY9XGDMizkGkRFV5KGANyieaxM+nSqjgcdAgeJWTPAbRRpRDOttsaUbxDsYO0SlH6lLggTBR0
O5j/vhKN1CnzLy07jiK9uyQzuBwRNHVFMJ9JoErQIVpSnD7ias6oAFGGrFoDSWIdEQOJov6QBBV6
qqqQT3ik0RnhmaImK0Np9IGorEdCBSk2XgVRCeVaRfnUSbF18VXvCQ7AoWaqEhBCZYCT4MPwYaWr
WnV64vrwh3qnxQvNWrwKyTI968P5hA9X4sNH3opRw01HWwR2aSem1ecEIg7NIUgC87ZkmyjUpvRj
YOjX5EKhEWlQqrpqMscxD6yPkDK+cmMZWIE8CInXV5wFz5+1IGmKkoEGKjwkRrjeLHWmXnOqOvQV
pecCZki6mdYStNEhJccfIOa6vK4SaOkQx6BppBbUDNcUi/POacaaMvEG726GXH9XhlZksvRIx6rX
W/31VuamxqtuN60fG6DM0FVFObqOyCCRmDWayM+W6r0/tCpUEpO6/TYsa3TuCnSmY6ib9EGUrH1z
0ecu9qewHhEkJt+nhOKK9Oq03W/08YeirN2uBro8cbXpyNf42qjhB10RrJHgsYLm1hl34RdT/qo6
8zw2jdTif8zMuSnk0GQU48QKlaBLjyKcK/UMl+yNRLgkBiEmY8pPEsGI2ci8FpN+kKoCxLqZs7g1
U3N09UCDOys2EAFBb6a0zQkZBIkZ4gAQ6kDLbS1r/Qb50Lndl/zv0qyzvV1rCFEjTVpblryM/2+q
M9mZFhuH3pisUgF6E2aFjpnpekKFEGROGjgNJfggQeEIIdElqXgeqVsmmh1kD+Wycza3GkJYUOaG
80cdvDizKFUtHXC+osHxEaezkYvjR9a6phePlPGQHaBEidcPmXX0cA+1IrnF6GtQto/YkdbC6t9t
Veq5S/fuqwvMwPzTDKA4FvKCKLs9SZIEfx9y8U8XuI5fAQGhvKAX0UM11cSO4BqU0oeU5HRhkn7d
uaa2EtEkuhmBtznAKBvw9/nLz2mOjZZlIGqqOLuIA+i8Ag9yv7pmavIsFgtEXvp9hozLGaU6kDgx
1FVeavQmDKQpbLWrXqH+AXGo30JcVz5JqwCqw7IVTcoUExIMidok4qkal59R1rsO4fl6RErQ+HFP
oNXkpKJO6aUyxZcKVvhCpAGlZt+QmuMNArpho4Y5wDTR5qR+pySulHikYrxxypRlqgUVHklbFCZ4
pISMKblUtLaU4BbfuVdiotGQSDcY2mQMcREjBmYFQQJVFGMZdVtZoQii9HqYMB4AWxQ3CbhGZApe
Rq/MPda0Rm0phjaF2ULlB0s2GzCdMKWaRPz48dFbGtQRyBTZBbCOGU/T25YUSU0RQax3E2FPZSV6
1TiOKUAbrALUHFivNDC0sVSsdpmG6dttj5tjlrFUQVTYyq9vXmYm4Y2x1cg1oB/wrObYWzSabWQ4
VojBcNshI7e5qY3+kEZ4c6YDXTLdBrSKxdcFo855JV9NXNuON/14H48ij0XWZc4Av8H1+DjVFiG1
Z+fpzl5/NV6NOQW3BffXK+Dc3319LbjowZXcwzjX2wa32i384fjVS8vSMkf0wuxAGSwUKQ7unFft
4XMzTwJcVokvHoPTFq6F2LybDoDiFZXWDbVgv/F2BksZEe4D0wAGlU/0ycTIAwogGqy6auYIkUdu
LP3DXA0JBxhVykch8Qlafo7OzKAP7cqgDGTGtMxj4iBVsJLkgQwajiNVrVn6gKUloUrdb0NIbvCu
xL2SdIES+ha5eBGfrmSlUfrEb9vWaI06mI/OJHEGhHngZ9PTNKUCiFwHIZfbqfZQqTY/3H/4kODj
kIla7O9RheK9Wv5o32sJ30ah5oi0mOqoovTwmUtQWbpvop4u1voy3geFqTrNseymhal+0letu0co
1Umcvdt4O9wOIYH01OWkgP3i21IXH2k7vI1fNX61JzYkx1XBs9r4+6FqapCt5qeS4VHzQh44Z2mK
Fy/41Z/XHzTxqO+H/FSmANxQyS+sa+EqK7BBQs0TD8DBNYu+IpHgIJhTU8GzewWKMcf7FYED74MF
QPKS7zQB/tt1Kt3Sm1cj3q6Vusi2jau9jXzADIpSmTYBBKfU1vtw0l1ODh9xx+/2wypRCrFQBYuD
siHKnR8MY32APA3CveNmAceeTXIzqrZYJTJ16h+lXZN/K8aIHEjtEe+HDFLtaKoAJOmvF5PKtMRS
sAE9nIiVaWHPdJ1TPw0Maaj6x9VxBXotps0HSWSzIeDKqXREhPrUKzzj4fAXz+xM3moFy0cu3NGp
I4KDlIvNG25A3tUTnsHlKjUIOrU5X3sZMbHlPVKCY7Yf2NVndM7P7AP4nggc8RPlEnqz1FFj9lAt
YTpFcBb8T3E4luk8k6sq5soR7VDtVicfMyXCtsS5iWr4D04QwTvLK/VjJEd2bHfw4HBaLp4E/PCe
7HpnFvOtXK36YIClJlxEnJHnCBKI0WU7QxzjBVEvhGg/QPxdvgNGVixabZM7H0LVYAadTx/GQzMW
N+7U59Q935NXYWsf6QbX37qX1tanpwRSTK4EmcAXL86+k2bgsuNt59T6PuyTcOS1L/3x3aqK8nB6
KDF3r73JJ2bcRHnCrw1QG1wcferYw3vY+luepifogW9KoXdOebB+mFzkjtR66lyoaFlBxUedO1jC
ycutUEQtzvgB1ClT02c+WFPRB9pFJts7e8s5SkSiuR+oZXg7asxzmgA00wCEmj+E04/hY8f7qLVG
Hlz2SvdYffJHAoyMn+tuxxmgmDL66kU+Ve+s/KWcHWuQ8YuDklfy9uMvMf+yYtKZG9KZFx44X3y6
FFqZWmvFLw+3hRQxWmJ65SpZT3Z2+VjykTj6D6d/7+/sIRIlOAE5D1ZdHoGmviOPM4kmL79GxtIm
0MCrKeOytSatEdEbv0vIP5jCSVmujiq1cYy1x4mvrwM3zvSAxl2mpsoeKcVLZw/2Rgl7yQ8skRyH
ysnw6qWQlxV7XdKjpDQd1WbRixX8eduTpLEqtXTQyYfKK2oJ+F/UfLgRPs3DTohfVMG0np71J9Ym
PnwjPRdA1DKMof1CymTqo7NdfPwLkpKXpgG6gGFQaOggMUmxGESDD1etRkJWB7bMy796yj1n6Rqk
DLKk8lUNr75UI6WsNXtOTpQM28N+RDrR1bjifeKE9ze2k0jKb2Mv2v3+xWFENe7JUormEVwarpqA
bxklfbz9ZttrvG0VsaIJJ+8yqiUjwlZ+IQVwOZUzIh8i1ppETdFTnskNj2P+i2eDE+1zUBUjklRo
CS1Kg6aaB81Wq/NtQEWhF/SN6ZYNbv6BGfnrZ/wD/gCNqQCaevRtGDM5xxV0AKhHreWm+nqM2a92
wS6giI95RCY9zdHLJ+eWMh463k54cyNmjYTuNF35Sp6twgMqmtjOyWrPyYr+jgtK5ryje3PWqF/l
HKho3te92Nf6qfdarKcFH2rTskLJQX3tWExK+pvRtkpf53amod/od6wfjjUvkh6SfszXsrISVOUN
F+rhQj7HvjnOgZQFf6Tnq5529vVE5jrvPOc7bE1fPnLW58tikXeHj6DB8+yKL4VZsjQsDb37J3g4
J+KKR4AHyzHUl8Ui52XdabWRdYf/3KZqIJ7rtLEYDg8NnY4envpTuLj86caL6UwQyWaGINU2JIej
B1GaZngDhs3ACtvoEkp4YtMhkDYnJbVZXuo1+rpTPLq9y/NZrqxj1nOiNY2pvDj52oVn/xcDLFXr
PBkh+kIgfmiCPpBSkseRHruBJBbQlVQDlZGF4nOU1KKo6i5HzFCeIi7wZCQ2hdpJau7DD5Upunqj
Wh8NM3mKouCe6+LgJoAP2BvATLwgMpSNMk339FbMYLQ+IRhNon4fXzTncHVvV7plfPt0p20uhMWB
fGULDOHj8sGcR90PoIOV0++j5dmm0eVIr69mRjS0QVbCBOezmeWrXggemPdr5ikrM6RWZNjSmDXl
R6InoMozUCX2I4qEgdi1+aVKDwofHn0pGYj6LR5JylyXfs6FlmwvyqoKUSEqgokfR5m+vmJJJkXS
jVt6q1F5fqsV7r0MPRhLx2Q/yp7CNdA5vsW5ewEs2+WbxbVXou9xxq+ue+dTeEx2eRrmgosXevNP
B0rA+eCOLCQsxB/AGe28IBpBTiFBqPRdvl2h9VfZZXPqZppqclCsm+LxlqyQGDXa0d72mnWY6TIF
4q+k/28Ow4rY9Zk9puKMPl3IONzBTV3rNEKyP1oiScv254ZLeosuI9YEXRZq0XKHYWPDyCASwv/L
qOxGUbLk5z63Q2SZi4OK4s4Jo8TJ6q0UeO/AJBrEGH122ujHlkLxeIN769S0FobDxnDITP95Cy31
xc4GpdpjNftHlxgFM9qe5v2+9GonKGBHNZRh+kspYVv2kswmZmWJ4S3W77WlgtwDVpUlnJwCTfjl
k5A3kkOw9pdVKoDZ/mkkdAckIW3EYNFXiKZDPCPKUJecGA6SV2q/yb8v57DlZPvYuFD/XlZdXoqp
2hDIgqZ9Dbb3waGGn3PSVBzWuGDOf+8SM38wLu2T1+By2oLdEvT9HELxfh/wzZw8qp5IdrAatTdq
gbAramcOR0sYSE8W1JJVJuDxq02Sic1qpHGX0IvlKNRMB0jTxvRvMWb8TJgJr8Dy4w3bZjvjv6YV
0iuUGTRJ7JLKDkUwC636JkChByvN61EoDXuFj3MMMbBX7OJk1EsAGHXAz3tY4PSQHbqHz7BKlpmv
iJ0hNrIbHigEXkN/yuBdrRjs2mWo/kuyOBsy2Tfn2rnhWMnUooaNECHjMOw3WLhiaR0hHhbCU+PV
klj2kA6E2D04CbO8fcGwyd5Cv2OuwG/wZW1lDzESJftv3AUYoVAxmDbg9SNnwKMu2GSZxiaRbcIY
Jo2+jLSqu6Okia5Ru7HAa+ljiiw7YhCzSHUn4LrLpfF9cP6Yipm6/BhZTUllisRFIkf2/+hq49CF
6HQ4KQrLs+bz2n20s0D1KrfAVpN7A1WkvqDdBGBB3vKJhHIX5SksdqMh/YQT3tSQzaiNP9DGsUIX
PiF9qd2jlvQxs8my2WTC9Dk5mifQ2aQVLms8tTmeNtu4YwmLU4jjSADCZBIx19r86/eLaHvJDcUn
U28FwIqth1uNgzCb0eNlliqU9gYDCkyJO4XQTZ5SNYU15DEsIeAvrVWWMroUUjSYull7eHPMvsab
6PcsQ541gViXRMxJPBCaiIhmhzqx/BHgEgKHWayqQaBfbEENkiT3NxlNnh4GetuWw/VwMdLGZQFC
AcPBYRwYxEPS/TCq/JhXonoR0BV3Veh0Ctc86vq/CgwDqiLETQcCABNWpnEtufV0HKYqV+cmTFE4
iwFnCjh/eo5ij7RThN4hdUz1YL1FzNkQpqgu2AgGg+7MkIHGiSLbzgKUX5ONMrWLm51JLenmVms3
47FLH0kdkPZnFlkBq5zrVrx8r4LLLsP0rBUIW9sH1JXoRkPnGrZmQhqWB8Q7b9incgVY5gMwPVWt
/RjnT84ImoGsA437Pwe90Vh8vGrAo/HKuT8LU/IypYql29u5ZnoYTzOdxBsb6KcPeIcFjxpMuwbV
MVoGRsNWenrc8D3CpzI+2vLZ9LEuiW6xBoY0B+DliOhF97oFhkHo2Mnoj4qBjMkyDr80ewXCcvf5
GNwdwjmwroEoojPcA6YrN3/GJi5xJzz/0WiZY7ORddNU1mRgLvMKZZ9ZIWdf7w9r1dCPzVNo12Xn
6qMSwg3sgtMLYdDBwRgL1B0utGD6KPVuGVBsOXxVwyUt9KQtxfmzT4lbijCwqs4mS9a4npLIO8eu
mBJ9lFKbf3UwCz6o6gFZP1HRf3UhzlGyr7VLTpR7omOKbyj/88aBwwUx3KbEEZOP5JDZvLhl3tk/
+4/gEewa+fAB/hPCGOzg2cGH1rGFP1qo2MdC7Q2ARyEE9EVSobY22GTv77wDx84r1HKrQq1QO7qk
vpktnDIvoUhYRJ+zy/vwW8TwnFtr7x47Mrl400yfKs7xnNO0cIk5UYjY+NmdW0vmjc/WCR2DLf4B
3NXx2n1iiAO8eQg87xottwL6tsDPlg7YnGlccdT57dIk5pXodv6LLIoisEogXEupJhBRkAgx/QrT
taAndIvH8m+NgMJ/Ck9bVrgEKdXW4YpcADJFlPGr2QmCFVTR6oDtaOAUYRlsry860CqOU/GIquOo
KxFXhEO1QGnZEGaD2iBwX+pdqN2m6k6Vd2qEu2tmalBPFLe/mVBpM/cflWmIuqDQrdLXHLX0kEYG
kuzMjt4L+Xsq9/m4ukIVoyPCx2yFV07InqFzZ16RY4Oe0GqvgwdcGT78b+8Mp13i9TI6KhGU7u+G
Qih1RhjANqFTeLkDk5pZTVVglOVAqQsmGoBA9l8v2n0ZUpjCrwwkeDoEh5mmjko73YDV8GrHnf+0
dt6jtYtufD5a+Vo6027Bo7Xv5Nm1OvnwLs8rG56Gh2EJf2Kcmb7H6FsG6/7Wz4bZcAdvFgYZeoTP
8NDK1LewmsXVB1PhEVUW2BMiiHr+/dAbUWmRrgfxMtS2ZB6VdZBXrJh7HqnVSYyqguD2vQHkVduv
EiTqBnsCtDUSguL1Gsq6yF6kFeXqNKjA9EVsodGUVwp04SRrN5oIHKIjDiYF6zwDrk8NxKk++dKl
Jt1zaHyj0ngK4xcUr2oeYuXJAgmNy5BLkW7Q3lHqRNkIleWL3aJJG5ssgOTWsfPagtLzSovbJV0g
8YV/Urm0MhBcpgBCMYF2j9RQ7WDCZWo3EJos3gMO8XJ5cTM1CF5oGHyZ8OjhkmwQDCxs32hX62U5
BIORKEUlRWXjfEGtkSSO5Em6IPvB39HZk5grdMveNtgGogVJvWPdoAekqTQux5I7oGMFsi13Svok
dFaAiaO5feimC0U1GUriCR6X4IpK1VS8q7L9bajQSHfx36eEj6RECIhHfR6vieBHdB6eqfywQmnF
Uq3GI3KUAKu0Ots4NQUlIBUK8LXhZ93HFGoQ7LRrovMQXJM8PL8dO6SiijkmZw3pX1vgl/gZFfYq
G+iNhVVCYEcwnfj0p4CwxUh4T1Q1q5whdCX2Gt2dLHo6+h/aGOIB0qJIwRNci7SSX7oE5YMDCJez
nOrBeU25yfhF3Hn0bY4MBV4HitOIXUvtIK40NCFlDEybBtgDlKSxJeGaqEdVCruqSxkTMcU4Y57N
zVTRcnoj05ycwK/OZBYq8Yd/D0NgZGYpW6Nyu7Dhubkm9frHHUeppdLkG0o5ScHJSpaF/QqA5mbz
eGHZgLwknLZw03IoX+h0tRiVUtBwpAtCgTVQmJ/pb9sSe5UZ0mJLe3EPyNVqrum1aPvCIt50aCUb
K8erjh1MC7OoFQZzMWbhfkeqzisleYqljdgbTGrlcGUO2AaOi5+fQ3tJx7p9apaiO/ZPXlIKB5Q8
SKmEGB/gerYQXB//MFz7T6rFnrU5YZUOSUsaoBNcSE1PUf/AO1RHQNR9udlZRyIAHxRfZGxwMQ1u
oDiIaQSrb6MgUyEkgBrfg3oQ88lPk4eiQaAgHDstPQoMSWxcE1PDcifzpxnzny8zAaLuUbhnMoxk
8GAyImNCUtEsUemSC2sXyK/VSUqCg3sEJC9Ch+45jjZJQLxvy8csGZeH+46QP64wsAUx6jLCzxeI
ZEJjaBiKVhXoPeUU4ZfIpdIslBmqsn1IiiOd3jinupU5uzMBjcRtYk7hMunhukbWMVKkJcSx9ARm
pDLicczJ1wajWigTRrs983uAwiqZJ6BVKYuks4e+NLxbmsPXvNKC0uz632+ohHRQaU6z+xXy47SF
4mCwGXNiG8sB8VpkXdxYXKPpvalvLIdU8rsDrmcR/hHxAyAp3BWSordHhMXX+Qqo4WJGBCEqx9Fo
mCtjnQ1SLz3fEEBlWubIaVSB0MGpgQLh9RENP9H60+JW4xzBnhTRVxGMoKIE6yAVEl3MpZsxr6Dl
ouAA5qzcUgnRpJMFahd+p6RsiTIIQrRHSEhtG157OcISQUPSNi/XWO8SBInpG6ZXa000u4hK7jzb
8jV2OMIke8mYkCGB4qGch35N9UuHPc6bUwunbgRqolyA9XWoP5NsY95SggD+uR7DSYG9hHyDPDBb
rP4/nW0+tEoQNKu96dSq0dgzi6IoCxllSyC59cF7FGYYIyv0R/C8CqnCBMQCt1f+ITcDT7mvHU7n
pYn3dhhH4dcE9M6XdImwI5j5PPMJJnTAW1R9qPxF/U5zlzacHJDO+a6fEDSPtzwOGQaLVwwjgCrl
W550j01fU+F1mnHR12wtTRxg7f0UTXgaWIY2N8R0RCGiHKSzTDNNr0bHhtGSlzbznqSBZjJSjWa8
tVaZMUrPpykw5bniGKxRi1JLKjVuilUUhyjwbRHLEAnLYBWl3aCYUwvr55OV18LSXJgR86ixFE7c
QU170PoJrsaLUH6PSiMHpou6ZnGvYfuYRJ3J+olyxoeMg3hmMfZfO0B6qLNqEIx/zjgw3Rt41KBj
XqEzEx1NM5H4jNmF26NzlwEXD1I+lHGG/lsa2gblsAqkTE2ahCwkrnQ3K1hicfLZq5zJD8kZ0pp0
NU0/M71Us1xa5WoRg2eE3DX6GTjkYvawE7T0Ncc7aMnKIUKfwry/Tkr2Uhcvp8WQ4KT/xCkqZ/hv
9LC7LEzN9CvVC/SBidIBF/9Od3cJCKdJlWHy9k92c6iZJQBMMIcJRXVRVYZH7lyaYO2A3EL7MDdb
G6PeWjZaF5huc+ZSafmlLsFQTLTnKV1LIlU4CHcxfYJSmabbI6ada4deMEBAC4OpS+xor9VIgqCg
n+sWJ1f2PLWmUoMqYdm6LsFyCpl/PiCdrpDqNHk6uj7Iqqx2ec+i4t3hjaQesFBnDZ7Olv9lr7HL
ql1P/eAS8RpFuIKZPwgIzlsFtCzJyXWIIlp3ElCKikDw2TaiZSJ4UUHvFxQ87ZKDNQ0FL2w8oYVA
5jQPhLABIMxirrG2qdLwk2jr9+ExMv7Am2/wpySRA6v9iWjRZEbkoJmNirukm3VwNqaZrpKrsjay
LwqNyG3WjZXy1KWLAuKe5q/u31ediwj4R7zDUnc5jdLViCbF2ARW8GL9dWdLIEoNvCyPLI6xGfzx
EpAYwXIpuiZL0hDehCGoOBkfJA+jtQPuBpAGMWPGxNw5jSb1j27G3wSbAKPCgyi59JabYKkhwiSQ
E4uVp9RiJFZlSuRs9Nm07ct68DP9Ksc3MbJEEeiBr0DwFBUynYN0FxGH4A/nHS4D0050LFxsJiId
19SZGaYe2KQwgvYNPg0dMXkneQz/0bY09z6hvrJ1aKtjOmBZcLj1RvIp9FpMW3N6skdYMaFeMxin
qJiMg5M9nY7pHqMH6Fl6sLrcyZ9LzwWRWd5Pf1PTadlG8oFggSmTs4cODswIno9kQMiqRwJwR3t5
aBAranTPMAzQOoIqING/ngRi9TwcHik9i+dBXMBJc/JMYNibL//tMLwaQq0/TojVp0WXMSTMfL3s
/XrE9+ibfCCr8RamzapOWfLJCstomYBgngUVjLIKtLVUKZAhfFMQB9fEREfm0nSBdJmG2BBrDUn8
mX4J1AlRPNL9suYkAQzS9G8P4X+Bo1Q0kBfWjKXAtL9DD++/PS/d9y6GMsD6cCvk0VVqrCXMtNoD
I+ko9VKURJvac0xWjIRCK7O81zTTICVy+fLP5dZoV5Gfmxmku6p2YlaXMiUgdwZGgqM1bkPOlG7o
iQUGSSCAa1Cz6mQ0lOk32AsYTFuJCUFZSqZaeC9f0/KEXvLsBukneEVTLtsGVw9ZRmBVik7EkqPq
Ae8eORXssoZJ1lziJxo0uZQ0JQdFScM9K9RGZiylp1atGXqAUxFFsRZfvfXsPNxVuKsi2YjGoz//
P4uoyFCF0Im6mR4UFtG6WvKTH8S0ojMqtmH+a65qppo5r43rZzaXktlyFFmrkkQNXeZwpI4LbcKp
vrKurByK6CddMslRqwaN/XqBNCCt8Ghgx0/IkJDTfxtmwIuAQp7U22SlTcBgHA3hW+objkQ8QKGg
wg0JcEWvqmtRc0nqp7DtylMiJo23i48BhD4JE+MXycPyFdHoE5iEO202MlDdvf/FA8My4tvIfulT
fpKSTXNiFvlLbIEObSDYDq3BlfI23bQSl4ZcJuH7FQkwViELTstCYT6sIg4oSjQMfoXqjpyuaLVm
0y6e8qcqLBQ4/Z4YmUjRUTspqty28QqrnkpuCiwjhTBalmZWEOnmvUu3iKKmlouc0fQAanXyvYv7
6VD5w0AqFjt0iccSES3eQH7yKKTXKN/523hy5OrHMDtTBH+mRkvYm7CPFBz8Afgp5tI0lRvDkh3T
Ip6aSs1LZDkxA7sNpjCV7FzDZnoONQ1h/hlH5VOb17erlxkGDcV/FkEU2RIp4zfSU0/EUSVfqcyQ
2LL6lFr1ta6WdjrAAP2Xc2Ewys7NMCaf/g5OmKqo5p2f1Kj+DoQt6WPH4z9EseqAL6iIMoZUIdep
6VpR+cfxgcQqRdE7qnvSckNPlKHO5QBAf+Eg1s6X4uu4pldCK6Q/W5TY0a0kc7Spb0BcH57cB+uq
3k537CtFR9zuDbeQ0lYIlne3GmwoYPtQi/IJSrVS7eS9QaE/XB9aVniZ6cHqq+cppS7V/9e4+oxQ
4M/IBapT1b11JgJpWLG0sdOTpagGYbkPe8IbciRMLfWxotNJ7Rqps0dZAk1XlO7freeHFo1nKi+r
rDzcuquD5nAqtf5lmpxNAC9ER7lSMZgegLV5UjwpCvTCoyn6oF+ClAQsPVB+VQ5e9ofDJ1zTtrRn
bIQxnYdb/DRm/MZFN9F0qNZeZvAJVoTMmhpgVcF+pQUFu0z1528uQxxNI5JXDothgWpitaCipJ+s
YEJp7+WlAl9Kk6inLi1u09dyy3a2zKKWm2yWm6lcarWCvrfPvdvgMriprBz5GL5SsPpEeJcEPDE/
ykekqvEQ0B+miDY5wPYEUST5h+I/e9jcPpbsNXjj1kEE/2Q+LmRy5jZ/KiT5hGe9Nt5n46JaNM+2
1vv6m7pIEGM2TMahd6aqUHWF/KDfmg/AFohJD4I/MImDjSiO1SlQi1eijBGu4GDONqZ94Ya+CmoE
G5pB5u0TqQhkF6AnpAdYOL4hkaZwNB0CJB/3abk0+lLKz+op2XO0TCavyWOyHa0Xv0nx77Zx94vP
09mjCHt1XuabK4S8ipN+fVlOlrirav/Mx3xXy+TsPCI5X7uas19/r79j8vrb2/noWbTXaKeoeDnH
Hf/aFn76U99QhD5f3aGsUvtFVxcq0Kc5jnN8jSvtYreK0zqnYPQdZupIcYSbRpo+UfbjRk5Wx9op
+Xm34M8NnyZnKEHUngXK1xZHeVuZlFukPEkZN9+3PKqDOUQEpCKXuDLjCpo6Dec7WWxIAienWr/H
2nIJQuUafG01sJcLCzROhibjQkTgd8oWkwzFDYh0A7QTQAwQb+vgEALA6SXhBLAxgg6lsF3xwEzh
zNFWHmCNgA4B/z9rIZtB7TXavOLqKT+n7U9Rl1AFQc7IfbcFnmi+/uOeT/C5BJnplXVXY3wxOcBZ
Rx323sinpqASm9ksDM81kKNZvHE6F5+4VqiaokZQPZctjjplZscD1CRptC0P+j+sJYNWyc9WRKPA
44MTlbY2l9qqgMZJGI303sKe8Fp1gKxj9wYogKICKTk2NQTSok9p+YCzxEAbtNm0LQjOlPeiIFZA
FE4KsRLiglww9Z8DnWQlIMTCvdL7pC6+kOASsRgb2AK10IZQH12rHqHcg+rH0xAuPbcKil4mZSFc
ixMy0bHSNNStgLCcAF+ogWVnU5DHQAr0SRVKte3p5lCZTtkwgtQgFAqyY0MQxisWDKe7WGaAlAgG
urlqEAQ/iOWU7gZ6jIBspZb+oxMp4Du2/dkMwwrEQPQsQ7sPQSBVbqInUkqAnGwad8h1AlXAleph
8YPe31apgorb/atS+BFMm3j0vwDOczOo98AljhCPiTtMzYDYBy+P7ujU4OaCec141Si0q2BNzRRS
8FMAcAoc5DhNvDNQOjT0mUe6C4LVB7FIwrgsmPSCM3mDO90CrhfF/rqmZazAXO0fBaFa6BXLnQOh
GBECU7CvcU+dVt18eaE7Fwo22Zk/AHHxsw3HjbmnzVjZw2Lw8AqdD5s8EY9xnB/ehePp3zwy5uOp
fEyp74KjwxwbK2WrKgWK+m8oxb8phhHrSDyRH+0ksp2Xmkp00Gt3BMBLc1FQOyUI0pcwGhPS6aV1
zjZSVcq2cUMpf1Yk1/JeUadvJMGfxCnqx0i7RDqBaUuzXGWfKIbSRsJlPVgKVk2TQ96piqQ0zxWZ
yCtFd5Tp8MT10uwCW9dCVQL9X1kc4Sah1QzXE2LGDAiLuc/SJX6jCCV9SeISUGMCLy1hQTPPaCdp
1+IYOnauYu/6x0YJw8sUaH7bNxKCfxeIBT9nh20cFJ9O5u/cptUNaZeDxPoSNqkv0QhbXLMy2k2O
jezwiXQa+rGUn6+KuPH9XX8frSNrbee7325x9ljbm3g+gFrfzjfRkPFK6O38FQkCt7DYA3R686P8
2inGFKneoUlgQ2jqULEtjO8on1SCW7PIqj26CPQlz4SeNd393f78VWbodS1RNSACusa/eyN7cbQJ
QsQZ0O9qiJKKl22/oxv7Fbskm211ckagMLmO9m12TjrYaONeleOcLnT/o2FODYEP69dd01asElTo
nsYWhYc4fsdwxyuUc68ysLPfZCxcNoIyLXb3zomcOpDpppanTJidhYpfNBOox2hVhmcUiKsTmjj1
N0uUTWiKU0KxbN3Odd5MNbbR78bJvt3DYNe9TZHuXDvl+FhyKhYKn4/4Hr1XeDu4YXdQctiUH0bp
MEUJiAQQ7iq8j4r9xprFuSZZvj095rM0W3718/SegY7A3Zw8BmWu//JXHiAd9ba/Wft+R37IzaFs
RyUPewwaTbgIsAYdC5U9yz69nR/KVhn78pf9okdyv9s3JJ1LCC+X/94ja7JerEcWJTHXEd2sLCjs
1/puM3zDhia886m/L8JQPPbWiB29oi1m9ukT5kYsbeqxqygKX4MCpR6oD0CGelCi4X6oktdzVEby
ilEWoii4YK9ppgr7gS7hcQZdGWDkwQflixuNsCBdtz6dypD0XfHrV27c2u8iv3h0GAT1s1pTJ8Ud
WGae/ieuQFTn1rypibb3qyxhTvsxZoWuro3c+LF3ssProtovtGi5h7Kft6YtBYK5e3t7d2444uNC
dGiWEb+rdlBEmNvv3gEe7yQ73PwJ979MDz6CBpmJmPybJvg9k6qHzHhEkJjg7FSi3YBuPm0Kqdun
bgUO+QG9PdKY0A4sdvnRXuNZrzY3wfHr4UThJZbDJxJLdOVD/gCtltU9erZRVnviYVE9XLRZsvhF
ueWTBjLwm6EBsYtV/N3esXbOfQfLyMmv5iP+kENqHCSFqQAjepgfIsR2/wJsFBFj7RbQeIGnZrUe
3O0J+gKoTiDfePf2+Qa+LI89XdS3NIfexxfRbueIS0pvBMvh3S9/6zbtcLIqwF9zPiQasALTGzoD
eKA3BKH3R3vDjcbFpWXA0/kmDCo+3D7ZLyzLKSTk4nnwgpXJM54LKvbGBU/WhfR+2TkcfB6FJM5l
4z0rboWk04iFv+Msf84G+wzWV/Qo4kYxLAOPd1Xuo+jVurZugwqcosvkBvZP3AqZ3LwG9eOFubc/
euWt94YKZ2HjbFTU1uy40Gjo1/5y7lf6rP2QOwjzd/81yN64PWhZ9q0+8okRbvWjvul+kR1FTh1Z
IMwm4TGWjM169Jy9uqiUTx6waWhBsIG/7pRgmNVK3gXqYiUujKV5g3mARDvO7VyL2iTqMaiBJ+In
lji4XDXybAVMA6v2Nvghenoe3RunCaJvl8nxS9XBp2rfk1w/s/VKw9vfZ4o6UPmE7phf3nl5BJlY
1nCFUG98Oy+kKuLTX7Gzj0mdWw6Elik2YYsH0rmc7OMsxxo4twjxgtMgMzkz7Z5y0/MbZ42nTzCE
wcUVhxvzjXZNbgwC3njh9HCnOm7IZnFlkwF8vHhlPPDlEbbGXrVX6GW+wL7pOkYHlox9i385J392
9lT8rd08gllQmp3Xy6FT4QWd2RetaucRkQuqFhd8S/Lxy+LyB4t+cJrsb/5646OCWpkxLvMEYfoZ
c+5Rsb8zlEzRa/3AYcKpPtrV5W/6KQdysEuXoPxpbEnt1irsoHMsmpREN6vT8Bkf48xgM3zWbtGx
M+9Rv1PAYUrK/Xyybz9ZAE/7dHO3BDAbh5ikTGOOjaZKie05ufasl43E6Ahhh2/rQeEbmgo7G7GI
+ZTNnYRMVdEXAU6eooTFF0+F6GGy6yLk26f1ckFqCYhA3ag+2KknbJV8S3wYn4cWBYMPZLUQ6o0Y
16LWsV2Z+2/Y+ziSPJKBI2e5dSxCJ+DAt3M5u5ddZ9dhj3gUhpts05r71aNfvrey5TBjNYkQOQvK
J3CSF/khAkGz8ng3JRz1iw/vhHLM9Fnyq0XvhXrExz1ewjKStvkgV61XDo15rkW/3nUPPuMg090N
2SXmC64tm/wGKNKvkCjB57nOPgxIiWiyUrMq9ccnlAW7sJFQbvRgHwpQiYzWCPJZNjche7QvlMbg
EjCPJSXmwGtDX4rSvfZm9YZolJu+ppt6bnJt3zr39mn5o9bmj/27TAunAjjkNsKYMer5svehjpM4
AAERNmXHav/N+6Vmtc39KE2vqwt4SWlExL8v2shevLbelxq7HF1Fa+eSzwh9P8MnI29F1dJfBhnB
QmO7hUzJnl+uDJ9oYGJ9wOUmv+k+JoS+Oc94/7BzdM8qOhbRyUnXcaJV5WZZSMqWwwIpP6UgfLu7
jy06oxD0kb8u3rxtvCM5CyeLoC1rf2YV3FuCW8SksUlbIxnaP06QX7Gudu6KtIr3w1d7aqiR17jx
JmVwDMAT9mrceyoVl5clZpztgyajrENgO4w86oxgcoUa0izvVjFGW2o3QcUjN7knW3aOCbtGnmiU
ZlNYPTSXEojf21FxAmw3YJd/EIrlmpf+dUVnlKxmYAE2Kw7BmE3kfXbKFMBU7PLD/q7mSXVyWQKd
XO82javfw/3H3uG4Flw2nzJh52o+mJPXvTSrhXqh0nyc6+VzbR9l5u7v4n4p7rr4WZjl4Fcn1QFm
IFJfwOmR0ikj/rhmo8E/C0iF++cxzSt71Wmxay0LrXlEq5GhNT4hRbxXy7QiDYT6u5PNB5Wmr/hZ
kGHTd4+4sNyMDyM0ineLE2tygBIIjsGZZlZEJeR+9k7GwDIVwhp0Gum17GFj8tRs5Nvl6TuqouAC
lIrI/AvpX5CSXBOfC3wuN9Y7x5u/a69QdeYjmhdVRtVYJ7Uqnz0EDd/dTZzLeZt+dhqcYopoc193
TS/AN6qQDr4Z7RnyyFo1jmjWb/GTnCOv81UbuM9kB6EFq5vstv/H0ZktKYpGQfiJiGBfbmV1X0st
bwjLKgFBZBXh6fujIyY6YmaquxX+5ZzMPJmT6oxa5jf5kX7BQKhEo8or7wA42QEjz3OHmoAMj3an
/lEq4Oiy5lEmW2FXnIznf/edL32hbFlXFQId+pdrc0030rYApVSp9VDunRoQ3YfDB0z9ByLHD2bi
wxRA74s/gZJJ4VeKiMvgi0AxgmdQZGqTArenW4kdDkuTO5GPxn16H3bKjnON76g+5qzElvk3Gm9Y
F0BXJP2HN15vQzzuDeFMyUtVFN45gvCuav+UU7ut/7o/AwfA4oBe7dRx/DmcfqbzpsqZJxeDrSNQ
BzvixxaAjpGQPTwmszuAg1igUUy7BT56ReibDA+QIj1VftM720dEgll7IdbWR/4PHc2xhFDky5VO
jSURYMU2j92KYbHT8w+X3opb2VcPb6Ta6kbAIB6vdlLdOhbZNMYxB31473LbpYjVBMfk7D+a/Rjq
iSdqGtkNJkrpuFtMlrQ53rciGKfsDBDk78ULf3KwhZrOFUPzR2zzkbhruTdq1t4FM9Kq8ZNjbzgW
0Frt8bapFHMcsz0r3qmGg2cveerK084P/CIDQIzPIniquCtwD30qv/64urDiwKu+BxM/ngBGRn27
rH0gStOTmNDQv5i0lz9+1PtZ5Xca1p88XEdPZt3wFQEMcTlZtmk6hCK2DN7lDh7FjxwXajd+evLg
lgAr0Jv4+AXdtWw8BXNBZUGMC+0jH4uJpi73EzruARgAIa3ptMb8iUu64FYZTIpZUHIFyuH181iY
T19MA9m01eto5sQ0Ns9ZGg/250Ue87oHuy/+6nhpqW7EWDcY5Hd40ugboJbvBUQWU3a4rg5AuIbz
Rk1ZYW01jZ6uIDqfNng3TvwnzmUHz1h+MrJLL6RRfdktPTC66P8d2/NUeR2DUlQ+M/MqkKZuTh6E
/2TTmtLlq9NwKjPskilOfmLPtqleePA6vO8Ks8doIWtOCcdKSGtpE2ZPkgoze0yOeRKCnK5cdceq
PNCccqeSUCqAQl2TdmEgirh+0oWl7eRhHT0YImx3dbjvmsVDmI1DYvn30O27R9AjefvOfY3ouNTv
5i8MRYe12tsERur8s9WxfuJi/KlPMX8Icy2QeUrw/m4BDDtGEJTO5t4CPx3g9GTKfB2ZKILBo37F
HOsJa5IdCn1pYXKGLJp2ELXEr7pI9wqXOHebl05fZ3FDW9UbiwaYQqFmlz1RxjLyUQRDtCgtt3pt
ORAtdTGugnT8/joSf2sqnPEJxHSO05duEnVcNa3J7X3apeFZ52exAQdnEbXXN91779XZCJJr3Ics
Os3VxekzXhr9CV96yilFxgeOq+gHgNyqA9oHcwiUioj0aW79ZDzu8DUfSM/KZiL8JK3/09OtVU9T
Dy5AKZNch2aGXb+Z++NZpO5YV0brI6kweHLAHBj69/d37YYES7zm/F5W7St36YHKNKhff7Qmsex0
uWti7gB8i2r3MZWA4mrXfM3JAqifTgfNx29sdulrztuMusSucYBFZtrNB9Mfywy2NJe4HHLbe5hh
1yg44MBUJ8bVqgtCchPwinugS41CJ082BQcQzCzl8U3b6znDhc23vpWXYAg8MGyeqeH6lYV/33si
l4u+pTrEGB63f1u7pcd2Xry4TJrWxmJ8Wb0orzGGpLAi9khaC2Rm4CEHSYCAYxNKQTr479Qm7h7D
VrwTYbcfvpyuXtiN/fUUIYZd90vxyjskkh7/8H7G8gPSB8A3+VBm5lAw85WgI0oNtpyy8P9HlzzF
oZ1P3u5gYEBWjpaHxk2/aDd89+waHgnniNeiqed0/iJKbCAu+t4xxhgopV1ZZ4GNDECPO6Af/jfv
65bJhd+lNzjy20/N7m/csJljEUEDD4NgFMQVEpPWyWTz0lS2naMCB6fB/wXB458NKNmrqWb6JbUA
2n1kBPotq7Y0QgkyaZru99VQjhIyh6uybpCX7jKE8IrNkVEc3r+oKH6ME62/zj35Fq6hvK1kR85m
zXDiQMitL47NMnelh0qxQwmAlQMIiGXBEOjz2hj7Dc5/41d4+KoSfCQPmT/NR4pfMC1hD0pKzjMO
lqOlALcXvWDsf24vvhbSDSa0cxYrvBk7yPxR6kB4LCqmQDQcv9kw5HVi7unALaKxpWxCOvSRJq+Y
cW65oMLFGZwe2YhdUfdgsqoNforcWbgItuIagoGTmVxcfpfEqB+zq6adpMsXJE5oFxgphLNsQbBF
kru88pgJLUag/TS2w2FC+9mOuiTWCCBCvIE2JAVeG+86NkBBOipt3jf23u8MM/XUxHSQqYaucEXL
UdCCvA/vbzCp5Dml86jhprrHVHy6mjTRcL/+zGVSMJmtWT9CT4E9/A9GtEScY8OhOxRZ0qukWlmr
hYfV1Ae/N/vFvX9h7yt4EwrCPOam3uEv+ZGDmEMtnzahXT58MJPmZIh2Qfc4Ykz2U54I9OU8FDpW
dvc5vvffCvaAc55O/lt8x7RqAPo0aW8XwxWno/tv/HfvCkBCF0WeSshaDx8kMFwJW/5jQ8FJZrrJ
LYi7+TI8ylcSB6EHsTgCPNUXNSbvS2NwHrd8ClrBgdKSY3IwjXmt+CQWf1Ibv+vip/4Oqc1QxOF7
c4gOLzKf6cGv4plyCMM9zh2O+Vu/6Tub/5ffxd+xOiTmoUM/07WOBFejLIvaUZLJK52yNIF55LfT
4cvzrRvcKQCdGhC/Cyh9pMSsTPI/KQZIKYZoWVnKkYVGuxLXrkS3+pn9f2esD150P/vQRDzsypMe
k5g+Zf/CNE2f1XNTmdIPpT/9x2U1U459WI4cnCNOM6MiismNAjqiFH8e3pWr/3fE/JwKcaLsqDpf
t3LxwE31mxYwddVmLWKL/HZ5j5np5bzK7vhABfea0nNTEz0KZ8fXHlZa72Ro2ISpjM+BMpVW5Tkn
cvikIJo+9X+cHNDC8lFiP6ANQd5Rse60NSezusvOoBTcNEjDOTIeOwodOkshdoepOLg8EXoxutMK
B8KMJTN93QRXI7oTAlfcKr8KlfGFyzjcUjqR00ib9rFHMIMEFhbMg6gJAyhzJvGILbc5cvMB4dA1
6K703+cGsOWlrUrxPFpeGWiPOG7L+VOdEyORSSezPqqYXn/nB3A5XGRptvWCWPkgnZuyry3e6kKi
7tTjZUPDTpSN0XYT3XBimqek+Xn3Xvxa150jICXgrARkJ/3js2g+Pp+cxlX9SbK18plk28cfsIlC
BtCvsgYayem0v3qbGSdgPbQWsStzF8euRpOY514DqEp/KDgtsiGyK6jCNt2leniU8yO+7QP+0nDm
b09Ql9IK+1Baioili6Opaj832pXHUnFTHnK8E4C6dupjA4osv4P6MX/j/40CAixAndQKzcmJfqEB
AGL5Wk6Frok0D+xATzvWgGgu5M+Wo4KIvI/lRcQWd/wOgBjMkypthk2PVTgxZUyGHW4j2OA8EgQr
I04qfskNK8tTe/od18CKdRUrbgd3TaPNnFsx/+xDYSUP4FEBSGXRTMejn6IUC3gLg+orQToUaKaH
IfcivFDZiwi4Zt2OTn2YUhMhNmj9CgMqvJe4vYPXl/Bciq+d+t215Pe5CUhoORVY1t8AcazBiA/U
88ZpM+gk6XzyQ/aeiTqI5ol7VSRQZ0xGNMwfzfL5PxQJmHfirBmCihYT+k76JE6VWlqyYKrE/UD7
1A54prB+WGudAUt0vbCm+xi3ndWIDbxL983F5XHgQ5kkxZwKKe7n4LRcM9VnX0S+1PpiNnuFq/a5
Z3kB3rT9RL+AK5ZUemYQYQxKiAoOboNHnWcpf0O/H7EXIEgBMKi39d4t0ynPrMLhVF60xW8F7svq
tBjeC9dCFZThipWW6POUbHLOnd7j6OJnHq/vovfCfq1Hy7pHIwdlgOR+2FT4Ukuztl/LOTPr0WSM
WMGLVVnwsSkT+ZXaTq48bioTUO799cB6f0IPoUzk+iowqIKABg6CkfV8CtMRui1Mp5cdmmIStzwF
9/ELCDRWWuqK2xVphXkZgZbE7lYj3KoCK06k1YBb/nthLV4wH0uKo8cBnOPEzqg6Dz3Wng6oIbIG
84duQv3wqR05XnLJK0wk0sSCdY8RUtygmhdHsHu3B/8OccXsGFeCMHmhUnLBUDm6L+EVRFm68bv1
p0P9my/q3k6RWf8I8wfXFOmwZxH4LYRwLvgT4QWU777egGsld+Dp9KQBrH/xAl+oVaj8V/XSUPDx
duQOYRbACxd36RKgRpUWRtAVYxZFvmmmeXZ5lgiEJ0/hFKt/cn+hOqhav/nsM4N4F5eqF59iQ/mr
BKAZANYXdjrU1ZQZou7gYtwPSwpShckMdiWJGQjxzsosBfdffY7aKMVAl0npmNkyRZBn/YpjscZC
gsuDbKiScRAivcIlaHrQcREhEl72p+FS/MnL9L88ZaQG2hllf/pBHfGYjqI0Ok8SqQnpdfrlmFKZ
r0umkFA4goS8YEmIEIbXAkIPmllMezYxlnmg4ZfvfWq75CL6GwjHRLS2VPG8Q9JRk48m7LQVxfJd
PQoN4jh9ZrJudyR3WBj++ypbkA0/eyJugixN4d1ReMm+4iIo2bV8x2V9a7MrLWj3nQKzzogZ4pD4
rQhxWeh0FJDLZ53m285D3sykbhyJq24SChN5ar7t6MD5mR5qBshW6n5YcUHK35KxFVkC0GwMkw24
7b3H4VwKis5cFMaMSzoOSgAO5gJ+KoHeAqbJecg3av/Sbn6ZcsQjjwN8KALCQ/A9tex6cHkXMkTD
eBChPEXKlRAY2oNRAFJiCH9ivZwExksYI/XJ00IBSndJrwiapRD9RO5xRLcCKvn67xastg68FX89
DvWaX71QHf88kKmzD7MJWER5jOZg7ByzCew471KcQg4B5QF9oxwZ7Fd0JhRLJpvqM2dhVPpObBYK
3kKxyzEeN26pw2rEAIP0KD/Q10A4EtI23SPJhkOF/cYY7kzdik/mI7Lzh/yi/61WOjUQ68TUujZG
UJ3DuoU4oNLt75xf5JIJbkf8NjhmFDzFIMVKjDODxJKGkB70FGx4lHOx4b8KnzKHzoH8rpAnGcLz
sUue9KaxwyGG4+n985mr1L4PM+CbjscsGpturvBJuF2A+ONDgnCUJL51TGqUjGHLOC4xTgcrIA3L
+BduTnZgf8wg2VHpKzd19k6+kG3iTbES/XA5OO9FuI1B25KTMenuR6nEpkcMOGGSoEetANhCMA4G
cuPfiJRfr24v0h4AALFlptTdqj5BBXhCaRO+P9BleOHQ77aCuQZerd8Ow5hpwMbkoGrvAmIEgcBB
6kAMLbmGksiDccvMgK5lvDjkLRF6gCIUlgPl2nCOVu29jpaJ4D67LxO4UXbAPIbpIN+pWGigdDaQ
gAQmXZVE631O/Ux8G/aHpCrEhwwp5HO9sM16wcHwPlt6OHkjDAangSTM5yJCi2SRUFXyGicf/Ycf
N3u7IHbQfh4j0kJwMMhXLXMVMYfp9kHQGnpsa001F3MUpN6YcvamLxd9biN4Rnkp7RnHGoXF0m85
LzRHf6yJtKOVT39MmzpZI8BLHwOBMJKBEmG70KrYaeiUql/8ZX8FY9gjX+hK+HgDSiLxWnOv5Leo
n5hYHHCmpZ1jSM7of3fXQ/fZ/ESokimdI6jiK5Vs91VeUC2+XZWTYNPQ348o1rtZCceM1mVH1YlB
vbyBGLd2BFYwSPkUXR3q5VtjrhdcCLQVHGHdtyDqGaSTPm/v1r41HNW0CUIMt+z5onFFMg6jcytO
VUC/HfVfCJNdexEHvUqgxJpL9TyWTVz5zexBmPL7Kqjw5OKyMX6oqcvH9GXtO2j6VFxSRDymMNDv
s/xEMzoysGq9QFr4qaYP0tFwh38xdIBa9+lGQ8CUx/O7orwKT2zS5Hnv031bURN+ST2N1bg7+O8P
mUiDY8ZuJRopX5GNOIuAxR77flY4QMCptLVqWAAfqcJL3w2Ed3J3X5/DtDZXAnDDssnsovGbehaj
woTWC+qaHIRy+qxQYPkqv3YSeP5IYcrJNObv0/YN66ydCZVrlUH6Ospo+QBDspBoj+LjPZ++Zfhh
ZdhPYJqaGWkYh9y4dowu56xbpmKbxI/ucfylKDfudNHf1jPqcoqQz3cq2ZD4HRp10igvbTl7c5Re
4nrSgTC2TnWGzYUCpu3i+qxn0Q9uP2jmiDVtriM6M0uulEF66pR3kSFs7RaRBqLir8dbqk1mCYkZ
u52fxxLSXPXoz6yKKlNH/pf4DzwIszBF5vltqkCLACt2zEg4P4ATxVwALTrI7br7I+CGLBO69atx
lNzSy6AbPBVDi/mTQixI0GAWX8p3jT+j8nbZBIHWgXHO4p4DeMwqy0d3dmIGbwWR9hahLvI9PIIM
C7unaDcHAjrH2cj0ngFbPVyJiSjQdLuS9+93IIb2a3DqhAZk0nSuXAQW+mAicUpcN27c5i+MaMF9
sMftJUeAJrx1WJ2+5hn8AeEBk5g1Fs5yyX8trIv1BwLv5LdhQ0ebSK71W5A9JAdlt+BlwIHjJnio
IozzMPaSbmCsDRg9EuPvN9oBmavVtSKXeiW5Q6Yze8JQQRQkkk0lKAHCmWDjdiICjk0VtOkX49hP
rXtXB5qvoI4kfLaepu0MLJaKIF6+LVuP+PgAWj70HMjjpDhm1xpM1aOBspUvoXUU9HAuyDiuJ4UT
Vb61gWaNEGED73Ma9kF0be/SrVpwij9uGONiLcxWgsnUEKMytk/y0jn1wp8I9yT+4Czexn+0Vhva
YZ64nvnykisCwhGpEOzAmFg0biEOSQJV2TActgp9IaBR9PMWmMOKZwSI/gq+ZFOT5NdtdhVJsYOM
3Fhf9Y3/Jvg1Zz4CCowsMp6TnbNWQfxccUH2Hj5pHNAvJXipU2VTLQ0qSck3jEU57c4GgOPmyV8V
EzYwMQ7ami+Kd7HKTlbvIYKPyXB/37OjQvPnj8sRJ8sRpbfjYACNCfkUHy4trzlWyABxbD2Wv6nz
qVG2BICnJcfxNhqHURlOZZR/LekEG7i5S7Iaq0c8oBDDSAMKjEjNFmeN/tDYi89RPVsXs4I4wRxZ
2Fm7dKzH6oX8S65QeOKjSgw0bqWlhdZxBrcGXiNsdW4cZDPKIdpos94ZZOJSvZLEBx0IYguCRHRn
N0e7g9TszUm8I+xVJ+rvVq1GYoIv+PaTW1p8v5+zcC4hml+r5IHMILqB+ysfSw/cRuVd99Muiku1
RcSw1tlX3/zCYRJ37sPELQdFW946neQ+fwic4sG6ikFsk8Sk0V9RnykAuFDHwhssi5L7v+/LWGgt
iNWdEdipT1pSdc9EM5H1A+P3qIM1wvPqTLuHukJSXamacl9hPLkQzlIIRviG/DmSQ0eLUeMiQUbo
Dywvmgju3dp9prNX5zyvtH4yoLvHyn0qpGckQJeCa1442risDWkB8ReqGL1AcuyNmzw24jqjToS3
PMd4KwETiT2xCieuI+NWr2AesKn/FYm7ApMQR6H+RZ6BYyC2Q9uE6zMTchc1uxXr14zphXtr0LIR
S5Te5eUQLq2MnEx6Ns1TPDiHQkYWWx9RN7Iz7mML7NId0gFZAhVyo/7yn0bqpre1/XAuhzGdBtQg
95VwqVPH4F9h0PnZDS9c8nWWFSPtB0FyjB6PU4k30UTzhhjooVpaeQQhylYrSBgBEaW/b6sjZBt6
FJxIXb4tFx8afuO5qGePZKWgJ8oeDivvQy4UxBnjOpIt8oaJ3Mz+4I26ct8x7e48dvnxOf2SaF6/
OLMwfqNuuLYHvUUcYHOEAo320upNzeq36/CHI8LVvmj+gFp2ParS9vBgrrycI4CoW+/V4EiIh2jI
cyfOOFu+HmtxFX7VsxfguZ/fTPTdo2GIZC1pi60JoDaPkFzq7RibJFs2p02xyegXvM8vcH26AheH
L0MbQlUEZ3obB3A/i/xbJrD1J9XnXLIKELAN9iL6g05FLGeOIPxKv4I+Vdap5BcD6MYB+KAvbBUJ
EkLItRm6FJCiX2C5h7v206WXXMEQI6xKdrJ0gXChiygN59AArlu++Zk879BQAPLNrfcTGlq7ggNa
tKByk4aTj2l2J9u+uOBv0akX3TdaDtGnVaFzKQ4UvyBGfJVVuuObUNbwzSwftd/6AzADyXJAjv5n
7OJ7RD3MvkBwPJO2qa25IUUd0/67+o+yj4gwxLJkgGDZl4/R0dG9BCUd8klzZszDQeCGn1FX2gRc
i1e6OtEah1O0sTOoNBdcLYWPdR79nFil5xXsJ72GTLFxnsOt5wKznwYIxYEIxcGNi2kJcuRUG4zN
W19AORc0Qd3N2odTAaU/7GH3ftgCM21akJMIc03hgZPlYNFhKz8QQSeNQK5wFm8Yv8k2sOjsjTW6
we7Kw+avRAEatIyaT5sq0C/pnarbdCMSpkZrJGp36AvV1y8N5xQWMh8grBGaaue1BFB5JEeHgUZj
KS5flzgku2vOLiX8+kPyHLS06YvlX4y5JUIQ7mBIANGzQkJpcV/gDCumnAlAA7Qpx9RyUEWhWDZ7
F9pWI1DQ+UxbfYUo4cX4lB1ueDblVguQMlNWUUYL4uoRoWwCpHfVp4OEkeTfmgix9Gu0DEejwcU2
AlQuo20cOaq16MZphmfQoKjCftQxl4/f/JeMN4THa4Yc4fIR7JAJRPQ0TOqWOByCAcfZI/UOQAN6
1mmexntoGZMgHqv6lSMvTYI0PVnNXDuJiMij0Tk8YnTVpmfGR1n2TP0M2gSLQsi9tgZh7uzQE+EK
5N8eRqPiY+ZYUc+0i7JTLpIcDPS0Pj+FAuuNLdP4AJBNxESekUKa73U7uohTDc8JrmMv9JJFybQW
iuPu0o5IHPVMdgwZuN/3kRPuVahYxPX46jsmsjvoMoeoJNgw0Ipg0CflQSy/leMHspodFA376Fcv
1pXuPX/Vs8w5bq6+FZDAaUZ7SfdmouHh4HTzyHuv4iA9I/E5URonTot2x5FropYpBxjvQ/ufHPhX
TmpIv03DeiZIm4nEW/zaEC11ywA4s/sHSShXEkaxGpzaxAD/uPEmaYsSC/oqkCghZ9ZWusYMXZ5M
ThrmW81VGbk5mMJVFz1kMdHEIqr7Q7i4myBw0EB1TGFqrFTktw/XYh2Iv+K0vhEjBgN6NVxoqvD7
uRzNF3jVthB5BnJDWwvt95oDkJ0zshWDYMu3arAnyizZPBtXvj17rzgy+0BPyL3GUMXhs6tv5ABI
fwNJTMR5em+QrI58W6fGll9EeY/ISX5PVWZOa83W8mmJWdMePuRFijBQNK92wF8t2neyV9R7oEgB
7RyRfiS9DO/N82NHb3Ra0bRNby/WF1spoFUweUBMX2L9MGoZ9fEUKNiNaCROHbwF/mUj2jXwp1e5
z78q/JhG/p44F6SvZi6/3UT2Pik8pW6zjQv9Zb8bYiNnAhmP0TR/HrpsbkFUPKhbzhydX5XocJDT
0eQmmhuQrXiqiZOwdcSv8FgnCrqCzYj7w0nzRGU3ApWQVylALyJvpo4/U2CaOguUH2MkIYaffpnO
aKPBNGMVBut57F38GbhgPfQxLJTLe/wLnoE8SwLeKgqgZKtzwcQzNTsmhh1r9gdso5xriat+gpxm
bk6UKOMi1ihfhp1WEWGArpJcP0KASIqfs/RLtzHSIb721vqIRMeYCqdZNOtwo8zbJcZi1NhueRao
hE8psxceDT7MkOaiReErGUYEhDrJD8C+5i6f9iTvxXay4rqa0DDP1CsaSNu44brmp7BCkgfBuOj4
qYh4jhcWee1fBnJX8fW1M7XO/PO/wk+JdGlGKSCu/yXSvgnsJyGPPG7zSm1UPJnoJOaebzPn4kb6
AabF4O5OHE3csj1l3Lh99Jn81THBs6imyUzfx87Yrx4eDPY2t0+9RE6Qxmcd8MtkMpzG9UMCYi5u
6itlGFyBuu0KBu+AZLno0NspaMTHeofltRuLyOec2Y7phxJ217KI1Fs6e+8/gfGT/iU2kwLnaqXM
ZKQXTg69Ro6x/b7nJ/rVaGk2S8OyORQaag6/3BvHkBkhtLbQH8fhy/qLg8aVxENHIUbD1aPGMxbC
kaYjQ7t3i4/Klocitd6kyKeyMHmaC6VwhTzow3sZ7oxy35icxrdHvytbZCMT2cxtPfeiCE4LtNVN
TH9YFSF5b5/eMUiPQA05Lkh24Dq2vIzsurkiweCc2vQ3a1GjHToUTeChYTxrLzrwUe08IZq1I4ia
0c4oabgWRj5qpBu1+Zg8Am5KVQ1OykuQGsaSesXXTOC62mNCLZv1DLKSK3vkFQwLLh5RYbRhfMC9
yz9AjpTRtHSwG3Ag1qh/ALoVfrRzveQ0CWLPnOZgAbzodlL9NHQajnlIyF1juYI2XZsX0CcF8giA
VtHCQJl2THqnSwIm/5g8ejo6EOzQz7ONtpbwGWCgHwVfh2uIvkKMeE1W9YkR4gVyv614DGlvkBuC
Tdip7MHcssSg/D/ipP1OyK8AOHXiFR/jTzy+ltYqYsVknGwr7qZlRvze09dWnxm9IbofzB7YxONB
wNTAggxaHRCZYFNHmZfHnkfl10dkDpxDG55rs65KN53rXISER4CJoBNB0KPMiev0AfgrRJEyyc8i
SmjMUhJfPQ6N+2p/VE5hmL56EjJ1013jX7Ly4KE+wkxUDu2wzhBuQBMY5xxFaF8eXyIpFCMa8vj6
eaM3idOvJglRAr/cAQSdjD3GHKJoZH183pQYLUdsrS6whl2kze6jPRHvfVmoCnW8UKkeq0UlH2u8
ywzkyQKTrUzKav+1prT1obh9vE+gkjXrtPSVx/yhb2jd6xlE0rBqtJsszei8mqX2pZ4KgmNqu/qq
Lto1lce9wlUnQzFuY9U3cXswbBl11BSEgHl4dF8kfr8DDleoDswY1+K+SwArhGmz6nDNRau3ypfa
vg+42XGOnmvorI/6ufS4//B/ie7R/ohz56HbMr71Or5oMfHF2uI8/fvYMczLkeS9Lz0145T+LF+U
czhxDovoSo78N2gHp8A9WyAqIzE7qBZoLhia3iAmofxFYd5t1Rm8QjIajcQHdD4cKQFOXHZ3AkqH
hPWzP+4C5QCUwzJyMx8BCz0ad+fAExRXFtQXlBtaOodjaplchZu1NlfVbQAyZwABUx6q4jMRHj/q
soT4X6mX9CfyaK7ovXgNqo9EDlM7tw/COc9iWp2fc3jC1xVBMiUhK0db8EdBtXPUsUqppHcm2t7n
gdKET7VhUhLLfhT1bAs7PZTk3yCfnWlBuEnt5EBsDPi97CLZ7ketPCJi1PPPKRcYdfz2+QVm1fwW
awlZrfHDUmc7TXlKnwP00DQ/UI8KqA3QL1pevifZBk+Cx/fDkfjzdftF3izcNQGV5Kc+vxIQjXpK
ydkc1I35doFYRc0Jjw8gBKcAR7NciyGCeNvljonfWu5bBAubpg1vbCDNc6nxszpAPKYxlFUggH0P
zLbhsfM4QTUUTp3C6ZI5xX35Ip4isyvpziRNKbEyqnD2YKAI8XPTskU/PwkP75kHVrww8JhNpu/i
8uhmb+Y/ONXMx6mKGKzOzuLl850wqiWCNGFT8UZx3HosrVfhJgCk/Y7uWxGmWXwcmzgl4H8VFoxW
PU8tBq8tLhXelnztBkdL0UmDi3omCH4HSzuNYE++0AAYkE6J5otMfjEPKXtVP5OpdMrXVAZb1YBS
GARyNOxsifIl60bkff+GzST7AoqNIyqD6TP/K8tjm+0hn2CBIFf4fpDmtFEIJMEP0L4hFg7URyBT
fCXKJJAs2wB1IKTvghKkj1YpRmzZV0FjHc/F96wmXp0JyxqRs1sjcZCuTUrWPAKKhTKixbdOPqKn
eNL0fnDhO3diY+twexqBnNNPNOl/kUbHVwrxOgT6rpxHYG0K/GI4kDl4wF/WH2ivrfaxexmP4Qy1
YOVnqK3sfDnEs0hCcOPLkHCURSUQAs5AkT2Qw4uZKOjaTrw8QMwX0NVyusy0DQ27tJFNrw5yxmvH
gSo0Q8syyHygiN7PQdworPbRmSiBR5DNqPO52ZBlbA2sAgQmyQgeaNBOswq/1ZNl0O4DkfUjpq9w
mK7u4Y4hDDBU6VeBJc4WUIIPW9y+Xg5eCcuC4UykMEDP7bbJFwp+qhh0h3ODAU44s4TpIslV2434
iB0wQ4PcKn2dMItneX1QGQ+ngMyKCUG+SVTiKkOLDAgVFE8Y51hf4IRxIKL2RhgCG1hNO/5pIWa+
VHkSsafgl5OJFroU+8Uqng8MPx0sItW4bbXEM1bSVuZ8QzPMSELjPtntC3EKvLlFuRsI94/fAYsA
M36FyCT99FCs8EKowejrRYdCymbB1YvoDE0IlY++k4rx7b6/4m25Vq6mSL9tS3RSz5ky+8BYz8Jz
vZYPzynAs8JYx+BKGfJrz4ACrLY6WD5yA9hCPHWSFQNNFAmPPZwd099gdtS5G19YQTQ+/yyI9lPr
qF7p6ac3M77rlxNj0DAWbKoXz6BCGeGdA3eS1v30AEE/filP+CGi3vxqpv6EO4Ccc7mLDxytk446
nZn1H+0ao3Qe/2JpdRjmnH/JEryZsHc5CPeWj0phOVwaUqUdnot4UHL3eQvP7QHWAAmqWxOBdRQb
1+BtDa4ZPKHXtXFPtTT2j0kmTc1bj98H5DazZwjhcWNDDkEhm2Gu3a21Y4HY4pK890bhZQjtM8fg
fCLX3oKJfjv6qds3qYOdi7lrRYfnb9K0znnUA4NB1S4u/IZckcIZLipD2G4x0+WJihpgz/N+rPJd
jSwCsdcfcQvQ9RNzGf4BxDe/ILOwoHcEmgdqCUTP8FsMQDBuyGZnDOuPh6wDMH984Tt3Hysg+r8P
juUdo7OERX58Gn8upvOIEz8QxlASnku4tLWElc7X+y74+az6EkcjdBZIdp2EgQi+Dot+TM8vL3LU
ixBgU/d0VBA6gWzxljxHxUFqyzhBOs/W2qnbdUfUfCv9K8IOopgmR0SPRAkxTAux9iztakq9fA1x
nM42lPsBwDIIwaieUqnNOKDg+lC4XNU7pTB/FfdkdGWskM1HnhGeWMXYoAi3cvW05tkvqriBWS2d
6Ug3o0xjQTLdFbx20RK17VLZxdfRConLLyO3Dv6Sj0zrVe+6niCIVHTEn7Yex6bfCDAZ6o526a7h
c1sBf0vTomO1X7zf7+rvCXCWuvwwCh0kwEo3NYmzDh2lmFjBsHztw1H45ejn93VQ/HpNLVCvQxKa
GQgTgucJvF1/TEugC249rp+0tl/pAU0/tMBnE2P1Yu7E1XBmTEmEw0GIxggEjH57jQ/y0vhFYWv+
cFYb6ZQtwyP6GlbhOkQmlAYtHMusWv2XAjEE0c4TbWp81ygEGNvxSx0H5cpL9jXb/2MzLNEHBrk3
hl1c3tH0H0nnteQmFoThJ6KKINKtyMo5zA01USBARJGefj+85U22d8aSOKH7T61PEDh8EY8R2mdv
/r47tzqXqjfeYRtFjht+7zS+F+FeJtW3WgiUmIe3NX6jnJh9KKeOiyuA2zXn/waDI/Deyteucjia
p9cLZMVsZ19ac2amKHdme8kIcqf7Sm4mhwoU5xmCr9vO6GG4UQoSYycJLjWC09NcPIp5htNmrlz0
fq59JYjXPoYVW+UhroYA6Jvl3Fiith5kZ1A5mJeqtBS4e6XZxmTY7njj5pptUunyUg6hZiMggOzI
4YIrw+eGpTwhFSehYmDPC2tpQlBf78XkuhuuJLCtunNeIEMnw4nYEJGnQ2TZH0c+YJ2Ev+d9AE18
pAsUdyCLT/Xwznd8MD17moOTrNRdtSps4edxTQe3+haBM6ikj5TF6mkCmUEpOd8jG5YdCwUmo+HP
1AOUnBO9gPvkvUDmV+5BBsTcSu8zOGYj9bji0jm+2RmdfY3FCM3FaIHkFsNRR0MX06A8KElr5Kgn
RODgFBJnKUKSmYN14VG7Q7F5cqIw8mI5HIs04DQEXUuOKXGxlBUV0KKNgwkQdXg5EyfbLekXTMf4
Mnf5FQyMOwNl39uC54hqXxh2mrQHWHmZXpkunrT81EDZuiXp5R/O2NyQ3sB9pBaeWtGHXMENgl79
pVQYuad6csJNs8MgrhGJAAllFlJHubeBOCdc9wTggtIn1JYob5Frogl+LOTCNUiGm1JjKQHwbSU0
XXMs/3RFkEfyHz6dkdhr/MnjhpqKLzU+w8ETBIsatkTAFC0Au3SXAuBFDgU3BqMnuMH35QV0x8Dp
xPxRqLn6u63t6FZ72A2rU9Z/tjvkrh0UKiQBQCD8/yXFHxbknHVknbBg09UDZTjq4itaJ/wcPEjY
MxKWD+2KWXUbmu/XNzoR0B3jU4frACjON/244RqtinlFo/9JgR/+DLvmWhxpjIFhkBpnhGc+bQTF
k9QCHhBep7ZagrkwfuyhYc2/0m2JvBNIJD0+cAFwgFd7yrlu21wK50FZzzdiORnFmUQG3HCdvHmg
rU/s7oy7u3u4zGE9lzpE26OwaPJnxO/SwlwwKcx6RMF4GM8dexEErLGSRXrMmMtoMyITHezTWPAR
FVt0WPmZFuLQ3cIttUN+0xcaH8IeRQrsQ3VHN1fj2ZtnidPQ2pjX2XkkWa4IZk73y51eIhU0P8N7
L3EKoF1C70t2MvsXvrgwPCSU8YUnhZKGFrfoMBeHzwAmLYZHoqIJ3fQeir6iXjAt8Biw0rXN+sHB
x4VO181JmAcsgPc6crVo0R/R2sY0sElzDA/Nt9kspBICYFsz/EE65uhr5/Wl5ag4tNvkAIUYACkO
EAU+KEz9Ka7RQS1QOB2YHwCx5pS//7JYou8HqVe812gX/aLDC+JNjtiBu99OltWWhD2rndo2yDEW
RgYGO/mWysmzz0KCsau+y4ZRYDGQmIGZ3WuvEssPhGUTF2gonUd31ha8pwblKKkXJJcTciQfInNe
/lUrpABEdSHknkkWx3tfB4BDJsMBgKYea7pLcuCm86z6bmrneXpoLi++TBbTAYn6oWSAL5EBHcXx
nLRKZ7iQQHKsL9x67HSmRUD/cHa95xyWoFNfdKXH5secqsCws9RNtBHJ0yPhAc3gV9ie8INiuQNi
AwhHuRNEW8wkooHlieUUXkQMn3hJlqwdHAEscmyOMDMbhFGK4L1pB+MlcnuOQyyJ4rpX/KZYhCxd
gSY8ubCRc8V9HpXKQhIFvcI36XOGu4ZUKeIOb3F00ZmvEB4dNAS//UbKiH7jc5xPMEj/wU1E8Uia
ECPivpNuPhIloq8MoiVbvKz8qti7xso4pgxzO+SDJ+NEoVV+lUxW32X76ZQmN5QtGVmjW/rkrNhY
tGDfluzUyh9u3Cyw8xtq87XyBeYIYTlnlArlBFSK23vF1NqS3M8HFK6GG/3U5AFx62BqECy29jlC
UgV4sFYWldMbuKSEXwms9E+ayJERn0qA33u8imhgKan4ZNoj25czfpzXH6bPurEA63l29M4LtLEo
3l6MWWHuw40MKbIKNeYt1LA/mEE88RYC3Vit03yMOIc2op/+UuuKzKOJ1kxucOIgZ6KqtszBJ7Ys
cUC65mL+SevqM/X1Rf9XbPTOzndvTlLcfbQ3hs9b6RiDXq9y+zlawiLc1iflr7Eo/OVVWyxpoiyZ
zK+vahFvzdOw1Hur/MkzS90bgNs4k3rHIOoytZKATqTCDEo6EzLS2pe/dYFmBQ1N5woM4pu6Wlou
VlqMjyuyqfC7lX6J77xIjC0POzG26JrevdsvNMbX5te2skyRJX+r2+Ax3vTKakCZDbctPa04d+Gf
ShQoVzJaysJRD6MSiC/IbJn1+lhUJc5mXNPmqR8PXVShaZtLdJGDrXWTF0BVPQxvlfhVmhf+Q6rR
3sBDkG8LEgPyqcU/5eCZsy2jBd+dL4u1pVNdah9ae5fYcIk98ZIEOTpY8CsURCC0GFyN7AusPNln
ft/yWOExBfBcY8QEwb3nTkBO4YbVR3p8ZMErscK7rgSF6hXZLf6Q8NPrVDbVVfmSf7kSn7o+j1DL
yEz3pV/WJgNh+ro1Ao4QnChuitIg2Q5ojOUzGQAY4MdAXQJK9z/CF578PD/Ukd8CZuFEjnyh2+nm
/s06s0J2lklRpFXnkd7ZsGPQMdWOUBhMRAlTv0ZPOtWowkvs5Q50C5A39U+4v7zW6S2iEs43QCTk
wh6p12aTZbMlb4wUU5lh3mh2nfIDLuJQrTIO8GpFX3LEczGClY1ucYPHHaA53/eeuyhe6KgxOFxm
PBxL+UCLSEzn7Ge2zX5VDcc0Jo252nDHyS6vjtbBgFW10kmqXnB6AubMXnaOAsx5sU2rRd4HXPv8
mnyJYu89egBjvemjDCY8DoGNslNJegUrHjGTTxSPKTtMnGHADu4YgnYoUDpPRwpgMK4+yagUqG+w
RjLejtwcSHCULyh2yx0vBer0nuHmPnYf7UgfSEIuwCa2ZExo67Y+lWxzYlk6CMKXHS4elHPUppXo
QikhLVG4RGS7b0gI8trnWTC3FKwobLDn4gR7bGryln+jAKYmv9J8Fd2U5GPuANJUl4oGeE1BBCQQ
Xem+F9iitF+igsnZJAM6XXYuHJmfr0DhoZouLNvf/lR9kW6hOzWvdQMPtkyXNEHaKnLb1Fb2FLBQ
rN/42jo3y4GdTQ80eV/bYYA850+3IMYGc/LwcefRPO0evwyhx/8SdLu4spk/H6jVHIXJtr2UrrIQ
d5xY5JbrO2G/0r1izmSs3E3s1oOPxiKxAox5MXuI5d2t8t57Gi7RLNJsWXxB9jRfIRytYriI1U2U
7Xnnm/KZsmuy06/ZmgN9odF7Zum9dNyHnK6c8CTn/hLZNO6HbrAx4HdrLEBQmixwWMn+aMrllH6E
BzU6Duf0eyCCq7lI6kqHRcv3Qoyi0tEg0CcvzTaHjSzpBCM0purpSdVHYRhZoO8rVqzTXUzyr43P
+KP5gZRNJvu0+TXbI2DhVF4kx7qCoxsZFy2t2UM5EzCwa2EpREuPO+fbdIUD9/IYcF+i/FC/p5Qj
nbkA6k3FcU4e6gfWJOa9/NEsv9bVYuoP6ZJooY8T9lAvZgdtjc92SWuyG/7o69ufjogs+Tc5QKtn
oMjqMvuFm1wma5FbHi1BbvcLc8ONDDU07VSa2/rASGjIPpxwh5wvHdbjJGKkdvDCPToEphBdtkXu
17d2Otbp//6oie/cSJcu4NHZeZitH/3roDMy7JasVIUFmh+62VHSCI8CucXqKLvYJPFUJMaq64ky
89JjgrhQARRLvEi0ZfVa9qcWdyCjGuqWTYfdUVurjOnmXvSUrwHA08eopxBhIJurIQrkR8CzfL7W
PP2HoxjTDuQgRGEWgl++5iFyrWjeYZId7kLoVcfwQnZG8vrOdUKfyMzZEQgWvQPMg/0PByEO6YFZ
TUjXGNbi1DDiZGNSAjJVppV3ClUamrpX4/NPtfZIjaPWS18fKTKhyOPIEYiJoSYnolPD/QpY6Y/N
SeVI7japAMQy+0rvVMAwgdOZhe549d6bS15eb6dcrE+0VW6afCLGfZFH3d5iNoh2iSfBA+UusQ9T
GASRsprbae5sIeskIDmGsIHk0OI1bU2OmpLEBqs+aOhqGgeQfnIDEJZBgDfdV0bRYD0qHigUwcv0
I8TGtfvEoSN8iUhRqPlHBYYHeVE222dSIOKPsV8q1CuyT0o9SDyFigU3I1t4JIvgu005pfAxzmS0
oppLANUrGLWfJyl70/GHmB6XkLipLyqiRZH4Cz1GjlR4b1bDm+AEZHUFegDwFjC0EtRBRTFdPdxo
dFF8DO5MNa7YR0Sp8XTlLxnYQyjsafdL1jNREjoHQu2nj8nhIYbHarjKyuC14KFU14J6QJo4Wa5f
f0TzUKmi3dTkU0MoMIaUpiIh0e/fyO6ewfuxzgnOZftxBP288rso39/o7V9bPAG04I0Ix6P2Abmz
5rZGPX2DEaCAe+pfMYrtmgtFe+3CevUmqP1xmLby+Unr+zIns3X8WsavH8AmQXTD2RpRJzJbaszX
uk/slQkEQQSBfJDgvjxAx2gRbs7hVvxiNuxrkaKWRtZBZIv32nAko5dg+t2TILTXpfWA01Gjk4IO
ffknLIwvdlWxLykJS4NSTlmUNj85ol0+TRYhBhhGB9jFSaHChMz3snEBRalxkRl26LnNBVCZAHe7
7b4eNxFnHf6+lj8/+eNtPp0H38XccZXBEEF1b+Rlek6u/FZ+5A9WT+9ltO/Pz486pDhNf+PLeAyd
mHshANEPmLCxJQ3yNz6Eja0cVA8srZvXc7QXxTKd8ocokglT32MR68Etx2vomxsVdbxmMyTQZcob
YCKxnzssSf9CGbAOlXusLTwKTDLtN/gZ9RcrdDnaeNoqMkIpIbAJrR9L3Lvce9h9cazgIvTSJU1C
g05LX1M2BrCT5nz2yZVZet0h2mqfJToXETnEe50SuR7uv4hGaH6QbNAoND8ROiK6qk16hMI2tzxa
Or6L/j3eELfFn82dlD99i4Mx+VCDhu72X84ecAquo8gmv+ovOQhbSpnkr6p96eEBuE2xJmjd8Q8x
1QPAncq55CrvvOdPssw8eZfx0mBBkX7QWLRfqEVoJODTccmku7eXWybTFhmjtKD7E56utnvaA3C5
aCP0V1fZHtZQu7dkNsZnZjcgiYGuQtpIVsuLogKJBrIEosYvICouoloYAOTX5goQBjXKRQUvQiWT
4+ebVDAYIgDHHtIae+6mCCJsKJZ6T5FgcF9MWC/pZUhsUNVNGUKoHShYHp/pTjrxbdod2X+2jNLu
g7gwrF7MuomOzda8cULKBLBPIa1Tf4ToUyY5Z9L4lH/D34Po5OxSucC1Avbywz8Ae1F+vdZd5L6/
Xt/4dl7Q3xjiedrQFtyn8hmjuIW+TruEgbaK9yLDEFdPVrqOHpBPGbaINrJhJGjuhq1DzdZe0fq4
WQn/4hL0gFhpNjevfNh40RCsf0wT+WDcnDfZssyu6/46sCrw26v5BjLoloBynBUrpKjkTXq4op+M
TRQO3Sbc61vph84e6ygFhhIkF1ywXFpIGT6wouKb4qOaFD+IBqZ/K37hVju+y0JkQC83lzh644n6
gGqSKBQeojzcaQhIoiJj6e1iRaJwxkw6dtCMXdAmW+7NbIKQnCJa6pEXpr40uuKF/INhdooIWX2L
/nt0Bg2VmeoKIrE3L89Ir6IYPIfjLD1SrIr6Lc6O5Liw1fCUmC0y41X2WAO7RSdSJ8mRBNaTxSAR
/RwztkiGwGcjE3DjmsKab6tgOCWuKXOVJ34d/7EUJS9FIAA7ixsVgDFac7dXxbaQ5hX9PJjWuCAx
yJhthmIlazu1dOhwMPVlBzCS9wG4E2cZOejDzMVc6Nmyh0tUfi5eCgg2VjZ5/8L4T2IA0AZDJLgv
qQkZJWs4cnd/EFTeor6bNwZNGSFbceKQm7lCLq/rQQyqMvsWUS8+D2O5qMtzbV7ez01OWZKtC8zq
stckKz0k3M/D4tarX0J507ujxu2LxUpYU06kT7fpLll3qtLboKIH3g94CXzir9DXcfVxQCw7CpcC
sAeG1K1p4lgppbacdbQrVn54thhcYSVtgRAndQ1ugaDJZIBXYxf8N7FOPvSeqQZxc0bKXQAz8gwI
5izWcFSV4c0knOoHJBavm3SUjsZZ0dAK2oMcvIxgkL1YdIbGrXCGlryyV7cy3k5TkAFFPiBitHr+
Ss5kGL//BcG1rllbw4YE28UAI9TZ45RzMk/v9E0JDkGq8NYx/zFaOQfuzCkIjWaMC6z8LCAsTond
Gt3KFC8C7odS9rsuLbPyI9OjdpY/Cf4gClE4gBY9v6b3Cnlt8O0jmh4pwBFBwwmUg99mFLt5hkKl
ZhIimLuW+FBUHNrkCyCbJG6KCgo47HdcPo/U5pk/UcMEB+pOStgjMiTVGnWn063wI+I2pCdHp41w
AFUmblZeEKo8ZIq0WiFDL5gvxZgXizwzckw07h3GaWLiBU5+zAvExehWSCQhvjcL0uGgM99nH5GY
VDvAHjR9t+f79CBY84WSJl4g8fhLTg1UYeIPyL8uFHjFAMkBcjvKzkhMQWI3jUUwNIdE2DvxJ4wO
7xD9I8yaJNpBWLjsDj5GStz3lIzmNiS9mBdRJkvAIUw33SSMKR6CqiP/bvOQCXUJ0pAsKmwERLNS
64n0ccYkCiQsEwqApg57OMwfxkQckWi4JE89JjNPRyxtHlrgUvjzE/8rhWuX+rS5JCMTfC2aEAb8
kTxNjjouPkKRiC83PvtvPko4R/MboAStGNgx4bY4sxlSS1XZ6fjTp8XKkiULlPhtYwrYNbEYgcN9
9fAennqomBXsmMzOQJtEokvzOdyUv/A2m5G7PId7BjCih1AXqGHFbg8ED8JZqFuyKNIQRfiauzyP
fD28syqoMwXIh09UqK+M0SjpJVNcnfjjca8hKJeIktxT52oEBZT3ljxrSosJylYPCjMk0skSQ84C
9SkafqV2dLon5jTXLoUmH0sSYm20SiJFOeJYKt1Gw8hNDUXo2ZxmhE6EQaOnmK51KM5JhVQIwmhY
VBQ55unZckVyPOXWMuNIa9qd1p+60ETPu26S+xiyvBSgopXakoOzfBJujqCFnJpxzYFMJIOC0MLM
txrjOFpmPfZLNP/R61+IN8OH273UWO2wG2/jLcsvaRXQgNYf3Giz3KXX7I8yMiyTjspKPuRfIfep
IxCfqRZxJlJivTcxHzbc2KsmhQrQhSLXbJdKOMEwXox6K3bbc4XY/G2XIaUVnS+64HfuN0gx9B8d
8FTcs8fEC91UvuaknUazQaFTQv5Kkuv38lVCzaKxIc9cLtiEDdMRSmgg0ooWpp+RWnkyxLsZqFMq
QXTvISQTQismvz8O/Wd5JF1QIXkIYGbGLue30athAu1Q3Lbr5A+D8lPc5dnxQfv9FzX2Q1o0gjfT
bEwRmFZRLAIB3gQiS9HctR7kRQ2Bw7BVTiYNrbFw1dptigko/3yStczWye5p6OtkC4TWA7+Q6cJ0
zqprPXz3z41ReM8GixKyhkvJWTIlLuEk3nJevBGX0Q3tFeowHM/jpoSCQgsS+gRKDChbiRhQyTPH
8EXJRznw062BCp6k0m2j1u1IS3375LdwHjWzAI2HfBn+MHiaKx3sW7JmEQe6jfiKQXG1j6yHyFXi
pWS39jUGNTQWWRrF20N8h4ZPvSIoXhVx0Fz7ePIsy79vduymxgpDhBp5M7lFORRhNTgOn6yBKnGp
tAkewfTL4otMt5NWnIUaGXfvfdzcKZjGwhPWMex8LO1U0K7wU6Vu+JYqCzigZoDMmUoajZNWUHA0
1jOzkf4/yVFKXBPYj8+ToRLX5tjDFZj3Wl/VOr6RdQmcUOzYFkNNyoiN4jczJuY91D2yfV5gCW9b
Hm9vTkIM4yF+FasYnB7p09wsMztGBPP4JWaPk1ODYqK0oOYDaI1dXs6DHFVQRp4FAa8o9RJqaArc
EWwiXmzR9tLoS3YoOCUaC/4i3fuBrc6vh4/sGRiP9ROlaWnBRUnFQoYTpVkiJZ1y7blCfnhBJzP2
+BPQWu/SL2oAZHJexgT50EV9zS6baTtN3UHMtFcICcTg7SmElx53NZWuMjeBJRuQgE8KRTAKsOq3
bYbLBB/UmC9gP7gDTi1x0En1Adwy609PxRG+RuB2HCqsa0PyxQGa6XP2ct6X546WudCnHIFaucsm
kwQrZUUAAP628ukb5HiHC5G+lTgL+xUg4I1FxhjZRmwV9/IDyg6JXcO2DJcZgVa1J0t2xNaK7FFY
YdeoBTdLWYqLEfmR/FX+vtut9n7No2+iRvvGehB4Ykxlxg9BS6L+whw/oWOfIp1qdck5LGrlhDK1
pRjl8ptMObiUt5TEBiPZBjzSOGedMjr0uBRDa1CtXyoG+emNZIayJszWLQq/Kie1yYIWz9hTusns
P6Tg5qRBXBnEQam7djxkuA2SFpnEXNymuq1InogdLmGTOCHkwWh284GpbUow4gNXs4AQgZ+awzde
wWlog/vGl6a+PM2cR5+DuUAC32R4kufOp0Q8T2nd42SVZVZnFxdqS+9cWdHm90C5DNKqfLCK+5mb
mD/tDO3Gno3osxbmjzfK50A8ckbbxG6F14JrZy0eJS6JjD71xLmHmbq2nxdoHCZwoEXcwkl9kAeO
PH/mKmdtWW6bMy/FJllzTss+f1gzRtFjRZ0rzsyVAANShzMTORUAN8QVJ5/DKAPtUFFugeXWwTsw
XLKu1hL/B7xx/ZPgkYV6mZCHbb+uTyCCwyp3Z75xTRca3VVNFsRWSGwFgRezQKYfokvgQ4AFBcEX
zRWfQxaMiyQwjor3dkNf+YBTQja7mgaDkedW4b5B/28p1uh0KxzzG4pwp9hgeVxVm2xnLqb5YtGG
oDCfvcZUOU28wpaYDwC7df8M4lXoPoKR+BcJoJ+JhtOPdImLrtXn8WOBPl0F+0e5MzuKN6qFfJdK
3uMUHl+fxrESdnroUHDoivdg4Jey4TLUMKOQGjNjH1GQZO87bOS7OM8YAUJODFcOSHRJVsBrrraM
wN667i8jq+e7uXcHKXRYJTbw6cJ5XgqfTDpzIEpjTuo5sCKpX3MIuvC7vaio5zqk5v779D7F98e9
3/SbejslC6UfT6fx6h3uKAxeEToeGXMFWOwnoNNK/xMZYpavdJTy4UIKd6D8M8bIMeOuPY0DvrPJ
qVWRBV0jjHXbeJu1a6S8pBAPW/Oj+sNGVX2a9KBIlTaoJpvP6pDdZ6vmMJxyzkd4rHmyRSsYoCD/
qQ4I775zakZu2HglnM3PKsXdi6uVaZjKJmWn8Cm9Dl2zfffcrWSJkMuAdZ56PLnU9Uf6BODDWs7W
ReGgTnlvEkTtjutsGCZE2CBJ17Bl4qsybxiCUPG6N4XGFrMxB6PsZyNxWKs02YgMFwbqImwwxEa8
EPrdU3B7+Qelfo7Qa9hy2YJe6u9bJzhKvn2kBOlU91f0WeCE5PJfPbc4F0Rr9kBiWqz6coqQxB9s
AhdisH58gl81vaevoL1eJ44hGdOM4Oe/rRpQs87ka4P0gcQXRf5UGDmUHsgBefiFr20fKLl8uFUK
eOZTuJwkVGJlfKoImviKd+3sKoZ2pnlPGlOFiD3vyaOs5rGwUGtlUqMqwqoxd7OMvEhXzxCPLyBH
YsPJWq4ubS3Ly1BGJ4hhEkWV7JEeMipcGicRmWofktvF0AB5RV4G7gFG4bwJOzhIxlqIbe0D/zQ1
K0MljJxCHoMetx2a1R2WZsCqdIbE9qckui8TjimaEC7y8jOjIR+PJM/o5Q0+KkQzBn1MiYhTd1jo
JWKfztKLK5cx91NdrLR+b0AXDUD6YrJ89P5TZj6b+pmKK0JIQsKrCh3tI6hJPH7X1KWZ6g17AhMQ
hHCgawBCii8pn02DwnRZMhCYwhKIl0hcOvnWIQScmRN14tDJU3uPVKxd2GF2hxslcR80HtxN9zVt
SbNqSjsxXmsGPix4fDftAC3pXCerhvVkrlfph6WLyVfvrmvKfD4dk0nDDbi4h4lBcZT4nsJbJ1sF
92cT2nTKJKPMM3oh3ja0sdz5DWhxrNqpvqiga0onpJbuNiVCO80lvluqHVFwxmIrgHOCmlOoK9/9
DRQl/CPznuLW/I6I7Y9OU5DvJ/AZTZLqYurNsWsYjmrLaymI/4irC3jR02zYf7Ol8CAxg5FLxZ7Z
sYcp2Q1Pyr8mQFgCwC/wSe2Yo8qQXsS+OFYnZwTr7gf7EeEvICia6JGAEyeEPnqCuRjJqkAiBAC5
IC6fRBFBh5p3nyQ4m+S7IZYj8cvOcBIQLAWoyDhcP78K5I9UeOWEIGf6GW4AAk3y6/C0ZF9ecWV+
zszl+zq6YTAlH/U7bcMXqncl0Bxh1flCUC61DVFw3rAk/QGmBKvacrZRfsSDspsGhwwgo4RgrAiF
TQmekRfaflgwsGmKF9OX8bI6oeq61J8FTCBFHAQ/6B44idnMxV8+ayBO+IsUWzCZU5Q+g0PyLO+e
PoDAkb4Cdtx1vZOq0yQMzDHnZ4fqyBP/hZOQuNM/vNK0WArTJ+gGJ3e+ZYSDe/qqre2WX8HMYZ2Y
JsVg8nG+fcxP/OvlBvH/v9CBpyaWBJT/9di3y3iNMsufJsg29MYOdL+T+CeUsV/MZ3He6+dR3cx2
uicvsy99V2+HIN/KviV4xjLcNJ6wmm7t2NP/JdQDpIcI8BjQ8TW7U9LSAb+4TXkua3pWxJlwarTW
/9wqaOb4InCL4RcvCSiwsgTZxHEqJg7KHih06QoWwSarPyRSqcX15OrGNO1ne9Y6If092SOHKaTu
IF6KU/rTnNIT3npCKnTZRqMHAUYoV/7B9v1miY3b5ILkUfD774YJqMIVOFpfzp4e1kkI3iDas8bm
MQoO6TfFg8Jss9ZVIYXX0q5ewPVZio++5wCiiV7PJAeVYS0F/RGrSzoylemfrnLGhBNiQs15gUKO
ZIuXh3gKt1l+GTzmNn5O6stjuIYoxfLTIfUnym8M+Nqefv7hNOV6NDywEKKuOIgAMXF6yRmKJ3Yn
cSwtyTZkgZFgQA6trwfpCkn4+blKb9LDmSJ+BJ+YAzvl/Zj2khCrs/aF1Df6IKKKAzc37UG0OP8L
9ifxVBGkgX7SKWkxrUxK5Ne3FAahaQlpgJVMYMhxY6uKi/pZo16ZMzKKN213TAiNXDYGka8zmhea
GoLGA/Si7e8MSynTG5DZnfOfgRd9NQ/yTV7168Tt/xS4EbpacKo9Gv6R6U0/g6f+NEiV7pxAEOsg
Ud+v7x5lAfc3Uc2mNAmSiQQizYoOkthqNC13/T7uuuvjmC35KZ0JEo5pB7NbeTkLYaXTLv6au8YT
l/gT1699sSj24UFz5AUxG0GxMqZdPyDyZLFK7gNo8+kYXO54eyI3fYJTOSTa68p81uweQUwhZxz5
TFfx14PT5ULYyHeMmp1Ajfq7W3FrK6ec4ZyoD/s7qN+SdzQDnI9WdOk0dlvB/lN2nPQmrGXloDBv
yIHeF/lJetiVq+x4Gx11yGAntEcWoLtT+QwkO9OXleR+cW0tRUdlsqBh/U0FsnFlR9qoqD3GZO7e
S2FV+vJBP7Eo89CiDX/YdGrRFDQ8KWAhVEwAJxLGqD2muaKUF92EkDB6TTkigDZ7F1IoI/2GluAy
HKJzHjy2s0NPbiQlB6JKYg1AG1cj86h3Jj2jsXvonigQt+UPHAFWjA2On0ZEdUMlLt++uWLV+O1H
g52YuTjMWfAVnY55TpMBmpb+vd042AGYzTfOCjEYf5XgKqWlHQvSCwpAPgtxO8raqWYk78DSfpCo
VmzQzeym/Qxb7BSY+LaJMEXMqmh6UShPzhYbnyoKup6OA0qHhMFg3OMGxgGc8riJfaLzH+yWippA
QqC+svGIMBDvKnlWVvyLCBOs24Bs+fdjeiD6nHaPwXk3GWqVkZjjd7RLIGeMwHRKBYXqA3MWIWrx
fGVsa1sl2hKrOlKhOdkGCtEHUiDPiECQQanvUTVHypaSW4UchR6lckI+OnQB+Ge67VtgjxLszX1r
Q23jkGNPzFYlsovagOjIHSVDbT1Au6APQv9h3pThPIrcJNpfxkYiEhwVEnYIO3/fBgQh9aVgVo6K
mYovp44EpzctRfRNEH5MW5xSuElJhEnc7PnxTHwD6DngOwnjAtTMNe5gAS3lJP5b7SjtMfjX3NjS
TgLATcFTYl8qwMuYgcP4gDdLvQFUM6I7KZ8Ma5q9BGYkHBQEhHeE1VIXqBicB94uAUtiueiTHCMU
VzBji4yXLTLcgNQnM/yKH6cYfkkTsZbFnLI63fDzoFENJoihVYSdTSUEETBpW53Qkctk5IQdCAOC
90JFzfiKDxCxzztKp+cun7wTEeOW3G4aVEaqLXkQIHLCkliWake+O38WktjnZLaebKWThYnTmujc
H+EGsAwt+vgUjvokD+aOoUxlvDDOPOBUvCyQgxp9zwKQAklV+Vl+ipeJ9h+maWgc7+/L7A+nCsxI
NUUOiyxWTMsXdDkyYY9G0KULINxmcMnE08nbmlrvJd8sY3QE0c6kG6JwrIMXrBeoL5M9TwT9/n+7
xC8vQx2Qusj+J5/dhfoO8QIjGbrO7jFONgsSFfnNKYeXmSlg4XA5c4pmvAnM24CiGUjkDNd4b1/L
N0NpCE39zn7eQerl18c2X8oH3ER+7Zu+tlCIUi33WO5c9sVBoSMrPRXx9SSLst/6FNc1w2DE2EES
U4ll/4svfMSdFSMu34dk8u25prYcU89zzljq7+qGM3dHeKxLbu6BaY0NHo658NOTpXFQT2CnmGzy
q04ek3rttzmhjeLCDLBkIq+bG+f0MF7qXYsTle/GOn0u9VV8VahJu7kKZEUE0ooxt388NfNW7RDr
A1ZyhfyAmEy8oRcF+abbiGvaqPHrcQYPwnjt8rSzj8gFkFvX++zDPCgbg0wPYwXw8Qb9AwWj8kHG
hl3pQDP9POa/6MQedIxrSAACvhER29A2T1f8N6JIR2IF7POF4J7O8hW6aOahy0QEpDtmKxHjdeH0
md9Y6PMbRPf8w5yv0dxw+Ex/T7ND/42OJVide5hpAtjCjvJe2z8+ZY5WfAQ49+nl78Rny9vwB8CU
5NkCblknl+MwDW9Dc4h4m9pFnwcPoH4SJHy8U/6DCgx73plp1Jv3FJ2VLNttts7XFaItBMp2/inv
MyjkaDuZj1EePBbDb7JAujALDEx80+h2osm99y8f7pSv8T1lBWY980f8rPDQNeaOLDOuK4CpINcJ
xwcSTidlMpPJomJBuMwN/kj26VZa5syokBjqzfhH77VFLKD41fZ5DHeST/iqX2y1ncFUv/RUn1PM
CfoBBGMgFBMhAFSzxauDYS83KlSdBElEXpwXdZCQPtyzGiEjaB20U1GMF+CXrIwjyb+HlHu3dwdC
7h9AnOH7WBvrHtmS5Gca2Tt2S99EoOsNVMwWbSWo1s2hO+VBFrQW/OJGQUlefOJDOOBmOzK7d88w
KOKK5lnAPIMl4ag/1aaYixSrQXUhueIbefkmC5o5kkf81zbBFju33+M/Offk162A2ywsAsQ44IZy
CCR6M5wLXYxdM6naqomD4iLDsYHxRHeqZfbkDbnGLkS6QoThfoalWrNm9+bKbdn8R9R5Namu7FD4
F1FFDq+OYAPGhjHhhcLkjMnw6++3zNl1j8/MnmHAoVutlpakpWEF97Uxrj87t41XvE3ed58sXph9
6PpBTpr8kg8JyRBXlSgmgTMlJrr3Zp+G+LWRHOZrWlTCTFKAA918O7QbhBaKhFwKVUq4x7VOdXca
3wpPc/N+2wUy/js4osTCoOx4gPKBpIOwa498FSwAEFIzHmRamoCb7N58b0yqwW0CdQ0ltnT8/JKF
fhjDWbcg1ArYT7ESnjmBLtTmpZdOXsvPHwlX39OFRGKbhQQNjTG5tp69knNtxXen3KV2tVdbkC7Y
XAcPHK/xOiA4RYT6aEzOEe2XthBJsP3nokKbGhdQ9U1qXVJr96CDmU3BEpFwgSQfBSs24f4E4xUZ
Fard3LhfAsB5ynmbJGXAJNAqjG++l56c190EEkpxrDCHaR/MeAyLOHk4K3taL+UwZdvfHjvKHdhb
PdIoVQBCvzz9MnwzpMwRqyd5HGSYsF+zjMtQBz2ovgG9TdrVkEMAR+O9s53Xk5Nbo/RAjHu1xekv
7adoAxRwyg48jdMrGcuQJGPKHe06C/J0Ptt4kuva1ybg2n2sT+TfWt/+drVOTtNmnSwUNVFpv7fu
Ke/nz3ae3HcqIQbrXfOGSXz2rqRzuKVnkxLs/LlJi1xaP5Q7dPJNUhioYRtmCi7292xBwY6pVmqW
yZmisubVvrzItAfA3XQB+qgOAiC5uqVv+151D7RjghSQbueV1v5tPw7ug+9nm1yhxx+poenTAlXZ
VpU8tLvalXfvzA/gnKlPaRJ9wsihekygDmmfRjQaAMnE7gYqD0hC6pB2N2v8lfsUtpYi/unsnD0R
MNw1dNaeZgomSdV4k0QBQI6o5COlowL3FWxalHiiGkC/ASL3Vo7Yeon+m8b9639OFrmU6qQV1yh6
vdJqQVTqOWpeZ6QKUaAG+kMBDpm2X+yOBUxskKBglHFueA2x4mzei4Q9F9UYzOve38CZVYdIicZT
mHs4B0Y+fs1KbWSGZ0y3nRQiBTJHSAXG1nhSF8TH9qSWY6eATnOfHpbJ80JxqfPeRSlRcXnUyDBM
2tCgAzFxGSwVisIpfzuaJBWT5gDZ3W5xV+KXgykBMTSZC5CUQDZA5Ios+tJiwXjCvIp7j43W3fx9
x3hjkJyz79KwmfT9/q35iZ50D95SKrIOaRfB/nMabCgAg+Y3pvPJlTR9qCaSNZsnmolqHty34UMF
XZvhubUd1MJD9+Dsglq31qWAnQ4JBHTcg/VwX5xj7d39qlVwQdk/TqFbsytUXpCgD+kJ0UNAqz4a
3bnuV3kMS1ZI5iUw3XV0FI08WR2v1gXTygHqIDMJg552h/xwY0FN9oACX5orYEZRDBsfZ+S00n/p
Oc4FpCr/FQeX5ifIB+utURyUIPmHlc6GEHv06ZKM6R3D9K+QnIKdhfE0KLXpXH+wyWJDAEjVyI3I
byDFnlx+pmkLWcYcExGGZVKaB9X40234xb9nf+vlltXFIam2114aFgbXcalZtOt/t9W9txuX4wZ6
7dRDWfsodZiMiuZjifzW2Ey/xhl6E1TF7e4gVWnUmBfaDHV7XRMowh/utD9dg4WfLOSGNy8es+3s
lB+uKwMSnRrYukf6qXY2u+iycd9UzGPDkh5MY2CACNrlguJRZUDQhixGHBnAirJ5Ef1QPi57oC0t
UobJKCdj5doppzHpgrAMPma5W5NGD3TSgnoof+my2cNvuY62YOj0B2PLu9HdoUlbUpARmnECygAw
bg9N4AcigQS93wx4xYGok0JQykln1JQW6jBEmOSn0gqBwCisLTijp0Hx77y6YydNBsFgbw++cJmn
Lr6v+TZ6vd48wuYxtkYC2mJofyCRj18xKJxScwBuYYAeEuNiVZpLiuEoBSUODWx0e1vk8mCdQxiK
IcTyvXXvAx6c5+NxKrcmg0FI8EWbv6KHE3GGJf9lkeN7xSfbWCRdQXdCWPuZFUFTwk1SKNFPcqsH
JPtWbvAu0YkXZJ/nEoF2ewtssG+TvpWSsrWn2vqIHZtTpR0ljUXmGNOegio29v4pKbaqvfXk2afW
4vxHmHftExyotElkJ0WRzLUJLglZ/fOpWxuhXt1csOnpax2RpRMXHKBr79TCScA5asFrtDFrc5L+
W0X6WOf5OrHebRrl0LBeTeuhcbUQDb29gc35dmjhYZFSxEEdjzHZdwsOJ+XEDfJhwbxaZzrYg0MO
qGkLsPVJCtVB/x7rEZXNbRPmcgxZsqagMs27LGf8amYx5QgSzQsqioOwOJGrY4eKGXjMUjNIEt4A
ig5zn6YSuMpiFZhLykjt5XJjRa7dLpjt8fBktHtGe3k3enCcm0QuMaSovzCojuI7zhmvERcw2ZBx
3zfUP0x7a3tjgRm4SEUHog6rbu0JjL5NghpGt9/vh+ECCh4nBo8ykT2+NsYKUM3o0wKXmnOKeogw
1g0isRANv7ND13mMvl45wIgh8HkxZlNjrDvQPd2N+Zz74yDFxK6O927dqkS6p5yJ6ZCNgOSXLFrk
GG7HTLCjKGf2nny0txxsaYlWot/a2fwaSw1czl4i+svh8OuBw3sng9UQFODPZOQS1oHWBysETv1d
f2cNUjMasFB6PWpSOPkhIDnfARbioHjJZvI6o5Hvvzx6bZgTagrlg3ijICFNik9Qkp8dbkCwiaPB
9CXBQJVRdHax9GRQcPF9Q72XngfmF54MBiOTaBVji5eXrT7Ns1bhvXk03SVbK0iSQxIWrJWkbpg7
R+yamqh389k8QlhCLgi1M5lcUAUTbtQvGSz563/9tff1007B11Hyj161Yj3+Tv1LdhxDrGybp7T2
ob4fbUIOXaSdQro8eWTBg97ZsAGH1+AaVMk+t4Ufu1RUwLVUaoKN8THh5Hv7ZG3mVBqa/GtS004V
xZe0jLJJ6MKn7MM6WfguYMt6T9kuZkfJerlwoTeBr70N+Y1b+3tv1Y5wp9WpLvWVRNtDx1whhKOS
bUtzRZIxaFiDg2C+2HOvN3J2bL4XIJCFeIx9vKd1TVkSIBXqm0NZv3IktbjgSCErGHKbVoWfRrG/
N/xw9ef9rfyFP/JxNEeZl6m1dzZWHyMM/dgfjfJmJ/ZXvn7xQ/5bIfDuyVxA+8sro7fDyUaTCQLV
mnQ4S2fSIeYQ0LjZSCjyALmkIZoVIAtrg9XZGw7bxfE7OS9pUAFggEoba5rW3taD8dYvMbTkYXFs
OAqUdhfIsie1u1n32IuwcE49XMNmoY3v0EVrUsX2brMnpV2qUQ69tAtJtif98rI1DF+ax5CIzrTs
4SSBrpBC5SKM1ewzJYcyIIeoIV9ERltV74IShOyxbqFON4vbTAdZ4hQVUEdHZGsdyefWQdGAo4Ps
RJiENTQNa3FwX8Ziamo8AW9tSjz5t8LoL+IKnIbxgh5UFpXSLA6Wq9TV21jO5yzgn5rT74rUaAI6
NBjLZi5OjRad/AziN4yKq71L6i5b6KTE6aeUJf82ot6wN+yD4TtkedlXF7vI6LZ7veUyUuhHXxQ4
oxrIAeZ8/LCMlj23N3RRNxR4wY2QwmprUNeP8wOANXlF6w9MixrkhtNwYJVEmh8hC6Spmf1JOKmT
qPNzRKj5zDVwyekJw/JtQX1HmwlsCdnFCCb1EZiqXbY7kNLuOpqG5PWfUboDKgvoxmtQ+t6G9Sq+
2U+HcTLjeBGu1lYI1GwtataUFyTKxGD4rs4bUENCLXJu4nSBxepvL2PtvIxwz6jD6Y2qIpjPcTYG
CnvdOhpzLHqOozk4Uplw5iVFozSAOihD+4uk+jUXMFT4OZSRNNtcsLR0OV6X4S7RkqguF+W7nKcW
uX1oNrQwGw8yLoWmtw/vdm8YwZ5Ars8UFfUmnob2orhjjZrSoY2GohS+ciixvYnjjkJk2/lborwj
7nmApAQgP3oIVlmgZcTrdStq2NFSau93fi68nPfm7eG4PZy7PTfiKX5PeiZkp02h0Cw02ThsjFT0
3sGSHUR6ipNUTW0H/OrqO8LlvdwLNYdwrmImUdlkpfybkGDjQydK5Sm1LqaUm9YfjURQGHrj3s+x
v5PQSodd0BghMj3t9FB+Z6LyZauWyOhTdCLnkyVAHtoJRXW9f9FAeIDPDNpuGc8WSqMNOQ7vPEdf
SliIokt5mkHRZvsiHGJMXX0PAqcVsB1lQ1TjVhqUbEA246DMgM40/z8ZIEPCnOTNyWTCy1cLpeYn
GsvIZSPkKBgdVOKqYfHBiUZORX8BV0omAn61o034ExpuMqBLjRlFfDpJuC7lETz4JMc8cRp+UZTg
zd3Te4b6IC5MbjGfxmCZJIOE/2ibbddGH7tDn2lSTm3iT63bjAR2ex9dBlBQU/34RoWRDMbQkDHj
1T340kfrpswreEShnn9a2+6Ld+m5CFgab95HJwpo9QuoPB1Q/A9k4cH1wWs/swvmVrPiSAW+28+2
PoNTyDl+Wk044gfG7WP3s+pMHpimZt4j3sd4aUFKfUFoz1uobPDQUZNJsDVOFvZ2EtBJ08xBmUjU
kgfXF0OHUfKfDYEYM5bcKhfUkiTRGAXJh3i7ej5MTVwzM2bs+T/RDoIJyeW5HBvVYhX6I4kD5yBX
yAg0EQ9Y2xn1nC7DXHCBDXZmCw06iePR3tD5aojTZJTNOFT+RjzyNb2cYIv2++ongCJdUneRgaya
NkQHK/TF+WWySjrq7sSZkDTNRsaSHAxYgkfp0szuYFkPBq0gSDgdDz2Ft+XSqrtFTyjtERRXAiRZ
RKMtFs2GFS7YPhdsFv6oU5S5i1RdrVHF8GPrYIZ8YsTT8kxrmwtF0u1ub+lGT6N1xvTVisMe+++u
/90iJUgac56o4CAsGsjfdWOGj2s9DPg8mLKrdTQ+mWrUOHDXygOIuE6rMwLEYHzhFsLzzNvozMhd
ulJcEduPtAMmN5hFtt4L1gTTvkqKAfIcfNtfRPOG5U+AxpNYKkb2JiYASxXOgb6oioLdhLLsgMRQ
qPbuUvILsixIAEmbG3bPcBHGmCLJ4GBxQdagtTZGPviXhTUiccmmSBN0RiweiJzPf+yymKZYIeyS
EAXxy2LFGNYMX7aJtmyt34Eb9aQxcTw582R0504ym0e2SzRglJfvMPP9jmhg7ROZTc0fUZCgB2hH
pFJWicY/l31NyKdHXrTKKAHhRd0YFFDZbD+Y72zy7yzLf5HDOH5kd8jtIcTZ4/x3ziDIZgwO6ux4
OwXSEmSrwfWH/RbTZyIMdcJsIH4O16m1jrS0M2GQmNPnwztaf3giXsmczfhhFU5N5l4y1ZGgWSF+
h4Ynjmd/3T5J/F7NQDF2sr9ydv9jeP3+y1ix7lgInUmQnNgwJvwpDPshQgRjMsuKtuc89NcZPWwk
WGQmyJPkXCriF6WQG/hsE2rLygPxP03vavaLRr//t/pgFfEkmjZkHamVzccaTlhBqBaWymrV31p6
5qPReVsjqQPNI29loqNo6Y67XazJs/Y2NkqczNaaLTxnR/ehfIjo3qzjumlb1xavvx2xdaZQaBv5
HMCf++r8VvtPoKizIA+Jtkwu8pTaCA53j9BqhnWHXFQrMXK1VgYDbhQVgf5/tysO62jAetWVor0Z
tXjLAMgdvRAMcLoyxcCDBSUrCaQteYgcG1WA8kK2eDMjjbTwkOxScchMjpLUREtpODS7DzuTDt0H
8aIFjBXofXoLw3UMEcauV8SzpvQONiZxKeeCabjley540aZPKn43oAiabtMSrrclVSHVr3JZd4ej
LgHVnGmFVV1prN9rGh/ZsL8D+4uQCVP8dJiUK5Ax4KDr87J/d5hM3hVUjBhOGURAzgZJLvwkR6SJ
IbdYAKvqs34J1Xe1Yi1cXQnOvsxC02QBX/0x0oMIz44hx/RmB5HJipKXeARvw+21eyfca9BUPHtp
iS0W8Q/Pkb8qSQoYYjLseaQ8OgCh5VrZz0WTSQ+wAkbcURyiosPUfpNIg8riZogusaTV5FDjo1VL
Pimvap+BloNFXiD+BNVKZofDDmjpL7pSpn8lMzSXAUqRsH4Dhkk/HFraM+m5dVASCF4DpLEMkrZV
/aR994Bf9rP4pdjIT8OYFb6QNqklMKHw4iD37b9QIPIjp+poJ/yk+0uSG0+uMTgxGjoQqkwgUXfY
klNrKZsREGLaxJq92LgdSDNkrZg5/BmmFoIF2QkKsvUS9Xb8PTbVDfABbZvwOaBoJCkH1CyAuUcc
/fI0K8Q97QNtsHa9Cyd1pHK1NyPPq37f82bdGdtPjDNZ4zWUNkcsN+jS5nF+A4OoZJ9hGLXYUMjL
XtToRmcUBGZZvHEflJTLxNcoSWYkqSh7elEKZGJxCJ/SupF+RSKl/3VW6z36QA6mX3/Om8Rt6r6t
iegxMtNxgurTjiXzUPanhD6bTbQid3hq/fYdXtSjsUaxe2QL6vSZRTmQ0aHdnxf5H1U2CXQZdHao
u5XhwzwlRXuCopjwiFKYekXiJvFBgextJ0EjIOPsfDbSzvkmI7gnZG/oU5kC0Ad5SoZx8TH67Akv
5EQq8jcuEywnPQ5DwZ1yhkFmKvkLLA85Tb4vs0ObJczX7BZmWDJYjfowXZXZJ/kYQzOyBA9oEIs4
uC8tDB6L7zGQJVNCDMAb0cKH/ZPtVxvLBJtIoAhg/joEh/Hh9/DAYmwareF2BAnmMSpaRlK2UYh1
etsEFtCAMAx57R6sWQxprC1v8m7XmjDhu0evMfo2wBuvII5rJLLiSNxx4fHJp8TlNZZa2EVPC00G
h6RDY6ptmndHMmWOEY4/x6juspdoaVOVmWE1clm+yDrMfVsTUH4avjBVZDXLlNGXPqdP47Q41VWW
/kq58Wt1GKSz3Ig1ACi+h2jo0qbRGvgBvQtG0Lk5Mnx0UM7nHmNBqII3MYAcP9asscU+5KsuCEKy
EDFeEBryOrhtOTBFAaZaCuvMGJHbJiO3aqIGeXuUefI/qyxhwllL2rweWNX6wqeGKwxN9LB1Xzlg
OSYJiWIfl+qRQpclWETZ61/fr1hYo3oXa2hvhNyaZGC1tU5mP1yRO5hJN8vR7/AzypLRlDmSyQx/
hOXPwFZo4fe687kbHWWv9tBCUk4tdNHPoJtaW5xg/Sy9o4fGjBxRp8Yht7AgKHKAfsYCr7ITc9eI
yNaYD108NcRblpd2sCNkiDqgfQWI/JA4rMmXdyKjia4aBvVfXXYaAQV6XEGXP2QAgyPH+2AXsdig
SP5EchrIZ4lry/rQ42WGzT/LHMnP9mypHSmsirEAkcCU03zSITEzRLGOWAzyBTU40kIy9zVEsofA
IDBpcU2wef3RE3oMSAC4n7S5MwWy8WSMEQtdu/3vFog5I94B60VPORr05ssB75xImeQyWC1JSAGX
mYBFAijhouPR9UfsV1mwQpOEbKLNM6Ux8l9GP2zqjvRgWidStpk5z5ZJd0DgOeEbPQq2BIgD3mLn
BIlML3kzGqXfdsh1s/0WbVnC/tTkXQHQiojP19FK3hroLc1y9EMhsn2ZJak9VJeUjAf42b3oi7nf
wrkZ8Jmg5rCnCU/4mQVaC8GkIMUgJBEbDOX8GyBJRuZTlf7ZtrJ/EVkgSlL3jL9X9meUdXLGYpfN
6GK7SZeyqTwd9BiiHArYjF9eXMTi9OMFeZ5GLEUnFT+Y4LxLjepXTq7tGX27WmDqjHS32Vz5ZHLG
ud8uzLYgM047HZ9JMjMQxT1JmFk2CL2qvZ5zIYIsRmDSLcBygZ/1VLoaf/JBVsERV2jWD8W3GP/w
JgQ8Wd/r/nkXs9mHfF+iyDYnpxH7XSsbq5nrynoIObuGU9D8N8lmINtDULWoau1pNxtXGClebWxM
/UWMDpeBu7NYYjEOF90DF4C8izjEZ0y7AhgSLA52pVa0dXP/IfdlEH3wLs2wFBHrGM3hgwazYrkq
NjrGsCtNpSMzSXRbl8G1hVDrXrLxKukp7qifmJ2GR2DBoEuyZ1mt8Pz1YOgsDsgs2MPYzKWnWGUd
qSMcBVmgi1UOExMPiWFjRAY0Q/hvWHVGiTvuG5vH10omWEnYk4yYNnOGbojYg5mhdmQELd9m+xcs
KQPtg2zgY05YnDxRe8h6YAymVoavoYr5nz1NaoGrdiQr0tlvf5DD2f5NicZ2ILOMMAr722QUW7Lp
SGOBEmTnVrvyzbE6peZa4HprVnA0SN4We2bQwt4tM5Rcj4HktrSqU3yeNSqRkcVS5iPglVSrmcRb
NhZ3mkmwlpzjDDJTWv49IsCNMOgjQNe+okiSu58CVXhvAlTC0kBpxYiUhmy0iBGmn6aQEy2lJiOK
qRPyg03yQ1cl35M7eAD2KGFHW4g/0F2cty+A9Zmk/+YQYQWFwZlV+CwPwSk1IMBKhD/YcaXUO1pT
ujSBbC6njf1nD3KBzKhD4pl3VhnLvm5WLFiILaqXM1O6FOAwBy/Z2TSy/JmAsvW07LQz4vlk5oFu
WmaDzAT65aIdnNgPF8JcZDf8jGcNtOJncyIWT3vYRrmSXYFOzHWF1io8JXQClY7zeWBT06H1g9PH
iwrHIRzZgpKuA0QlRLn3eA/RNt7LZZIk0djIY5DC37VGguGYoIYRaPeIEWdJ9SpcSPX8NmpFaToT
gFAI0viQDGTGhBw+fmRkCD7skCzSnQDMGaCfv8CcCwNSpFI29IWs5Up/1961qUnosKLYPpCkVvLz
lxQoMGkmorDnBpfsvzv9Wa3/7K1/E4PT0SSFKSjGDUQpeCbHc7StDNfV7o6tEcxuDetRFf4GqF5f
PC5Shym3VhPt77x6hMuH5JOUgA7FRCf3XWtOGbhHBPFVnRj2vU05d42at8drVkx3UO7N6Ep0J4+L
s34guTkBcQoqPXZlrAn6FBjziP9BnqRjsD+9rdsM3BGTZQqj0ZucTWDqsolBzrMN9t4AGhyK84V1
f76Gc6G9JJGOboXIBVX70+pog5NDAcdlX4dNMX7QyuSy/FScatXqXGhJUyBTzC2MXl4toP1kJYCJ
JFdAhsksE7B1u9jVkvsB51zUKJHLUb1ABTFOCe7XRlmgFBhOY1izC4vq5NJ5w4E2gUeIiqDT/Hmh
Pfq3lXbJnhuQqAtg/AhJW4FHHZ0IU15c7pLGJiIOCiHzzX2NbA0IrZ6koXwDsnkaOS9Xseu03qWj
74TSgj5N1VL7Yp1XlfrfEwQgJAWXNhu7TmnxoUC9ZFBX8SwYsKYTkf8YlzbJHl9q2zzA2l7q06NP
bAOkKXNGqPcrdGtUcQP5y/kV1difhqmuO4gxFc9XC0LLvZ92tyUxWRSONNzJDYtY13f7VOwqG6a1
9qsrEkRILyHJ4pWa09zwXoopdKqbuwJp1M9Z/dzNQRDBw+za9Sul2l6n+KHDlnkqUqlIXbdNu2oy
zM304j/WYZWe3OEx7Z6OcEZXabrjMXAvKJJpKUOflY1DC5nyK2dAbFyg3mXXhuk3urQOlcWpnmwj
eC5T89yF55lG2dCYrdS7mx4978riW7Tq3+BCvgyZA58+2S5PmqCUV6UU/nPyrgb4KutZmU7Jr2ED
AptGh541edoSUKFMZvSVHgP0zDLq7NIe1GZtOvV413aZyONhsI32HIceST7dQht+C3woUoOIrV+9
+pdEDZLIa2oHj3akSvKtBuOluru5doj/Fonxj3LDqw/RTJH6WfKXn2w2U+9CEU86Y5orI/LGG1yZ
SsSrcnhwDMj3Lh8sqmxqGMFk5qP0yBYDE6HmU7nwpNazED+UMMXkTd/H5BWWgidWES41PWxapJ7X
d004MQqpRa4sc3C9dLhEMVqch4jxpkMx3qZz8+vdabcmCWvlHCjWmzAWAVKvaSnGFutQEOzunHRJ
UYL3blIKnVApSMvT9R5ibjGQHEkJI+EIjk5Q4417v0M8YyAeLJJ0J4mtUNvHXkJV1gGY6wT6LhB8
6n5i6NJmiqEo6k5nG672mm2b0Kc8iNtA6FxsQ0qUI98yPALYUC/7Mkr0oKGIiBLuRvZVt28sYjgz
IdbSwlE+jIIuCuzvcWUUVTxjbY++VUIEo9y1CUM8PTxNEurodb8dyoDTAU8IWlxAVJFQ2NonxZ2E
8gYRaAWsFbreNsl2IrwN+kLd+Msgg3hS8VPv+3SrJFyB1UILXy4M1s+1qF52Ffs4oyysMM8FhKKp
Npjtzz7UgRJ6OoQVNyYkEBWKfojwIIZl936FpdhG6OeXszqZx5T+vLxduxzCqrM3tsMqnT0r7B8a
U0hhaGPz3JqkWj3qZL4XIzgQpMKHSnmiqN6oDeAuIf+QktXhPmdf5r+qIvqB0FA8OpAGFFJt9G4z
rCzAw8K6Te0UEhHqQswdWGM3Hz5bd/ZH0i3u47y/LbjIBLt6VGGldIpwMfUfSXlCsTdVDO95GpY/
5tl/E3ZTjg6KttZK4zSBkOhIAdzVIb/0HBXoTsf+DCEVZJoq8Sg0X6vPH0uUpHbEhsRJCiA+Busc
Cq85IQjUnc1Q5Hz0VtlGc1EBQDIHPJAbm8KA1Es/GEy1h8Eg4s41n2TIuvurc73ZFRbTjFoNAgPE
sFQOxF7GtrWH2o2EuIZ7ma9JLfbrlNN7TxiMiV3QKM1do1ywA8MSSLr/LplHdbzdUjfjYlzguXkU
dDTorWFeh4+6CTtVpf/ovjxSN/Pjw6AqMro9iqladRp9OP4ICq/upPf3wDFe3qZi51el0Y2iHrps
jWrBe776xuWacds49Fw8J5sxk3PpXOim8Pe9tgp+0a2lFjx5asjilejxQd3cvYy58ppxbgrSB2mW
h8fGLz6OZws6PWq0mcR7sIOzQ0yFx+Rxsu83c69SFPvQYitBRAx6RRXgvGCfsq45SnSZU9jfwEL7
1L888YnuVp0qvIQZbvSR0Gn4yfPZdFad0M7+hK9OeckWTgvCkYflZSIki5k2C8E2rvXftB8ow2pe
dSvzh52yceQC1DPfulU6p9A7pdPon9oXtDzZdd0yBX/gPPxPVl5tlM4oLaZ4S1lxz3aRDqBpZ0ex
wx4QYw6W8Zh/HiSJ3cblRbX1HpaG72HVKkIgnRTHN9b8FX+mbG8hEl9VscIoAD7apI9cITYYXlv5
v8KI+2fV5FqN/rGZf9uXJZwCuwG0+fBu1lRRdH3al5exTj6rxrsHxVYxLBE6dsl5vMzZ847UotEU
s3Ft3TqsjKn1vduVLiXejWZ9dh0WV3tw4SbF3KRK948P5wMiFaIcUcgp803jwDEMnhHDnk4g+t+Q
l/axD4AoDDQBETIrl19IxoLqhTYtDrUqn7tLoisdO2qkMhrQ0LxIvxvXe2nFXLs3h5qRQ3LyKSXZ
ns1vQlUM4AHdLb7YzhggsEDFzD/SVaraqf8Obn6N/ljBplOcsN/Q8BAum5KJtUPlLe7WnTxKE21x
DVjU0J/aNz9HGehF8I39rahOqEHr0b+iyvS6zyVl8dXhmbVZU5ZquUZ7wuMHuEYPggLdkmprfWbq
2Uyi3RaCXlJvyTWw4MQ7G2F1VfyDMK4xSkOoY/5QGjRlzzfMz8v4xIfhIXgP6hNsQKzVMbvL6Ub6
p1WDU9CoDmg1cpiXx5/uoXeHQYu4zyhfdopd6GquFLlj3E627cE+Ah2EsyaFCLdqoYjPqycZDUcH
jmX0APxkly3dkqBIxDyp2bQ7hN+AWOgGyjiMNMIL/SpbBLWY5Lq2MC9IjsK7Hr7JBOvsKwYZ46Xm
Dg5rcvdPtnZwkLxS5kHIm8AvY1ao8tlZuI64fQpbJuATk3UT5OhOGpNQxlOLu8QyI4dAyKSwSdZU
5khRpUisgUo+1UlYh47iEDgY+BAhtcnGJ3MjBDn//I8AxmFrp4Qh8DmFR4Tfchc65KWyMzblJym4
oPgJeJV8QvAuRVJAfxS1J4kF5+lI1M6FCs0YvxxlRuKVL5fPJl6uIkMkA5Jv3Jo6ZEpmqANulpL4
CrSFgHyORBQljf1LHJMHquQTIVYNOK8nitFo68VNl4PpE14kmskPwCFgwhMK9nErQ1LFLSpNwdTJ
keNPch5xxvy6Cfb9grNV6J+CNtrI9UcQBJ5W46yQYAKmIRTy6mirz0xmY4FsMWgY2ZwQyxKc7Tc8
idJHhCcKv/whl8IuqYYFWFQyC3C+mRAv5KefE+vHIRFRbnoEZLJpQdhKAQ4bYjYXwQ8dI4JIzKIj
XAM8dm8DSgkUQhfzLqorWKa4rIIz8FJBGSQDJYARAl+g5DhrWSjtB/ApnUdouYRGmSGEi68idyfN
A5QZDV4Bckdmy26RmBYtSlBC1KMOzgT1ZTBRXx3th03gJELHO9sbt5nfdntM6La/Uq5Wf2/18UwP
ZqV1MFe8BMk/oy9MiqekspOx1AEOQRJIuMDpf2CnyBv+pYJpNglmgAll+AAYNFht3k4KwBNovyy9
RKkmECA5e6PDVo67S+SPCEmsfMbwZK5wr99OFj0iegUMxe7PBSmhchexJhgsWFjhiohL7H9cLY/2
uN/n9xX5CjLIERMBJEz+hCCP7kchJW4FYE1TJeRfkLQAFSEeuv9dWx0uhQ6zfWFGGHn3Zx4Krfg5
2z+ocxT+YjdAj31y+rqQ91QhcuIGtAoBnrgOt8cYA93wLNzzb3GCYQaDJJvqaEna2pDBd4dRrxdF
ILsNwW6j+OjHFaFCwJTErfRR0iZuHjIzWkxtBophq1gLfxH+7k5yT9qn8gWUhMGHASlHCzBLBilv
/rtk1FqSWoj+QSEgUOCKBFynNhMLZpeBZYKEWHH4Si0GkCXIHPKgv5VVd8E5+CvwHjO0IImBjo43
PzvBxpUA+AI9WXk8Hv1JCALzSNIyiQJlHR5NYSotRQ0nbwXHVtqOEp4Vd/gpRiWgCwa6t/VdAKgS
6sSjISxIKcy6AGF8IeGA8xro0SiYkFPBWmYIQPYyXHOJdgIMvTe3nYiMS26K15XvK4C+SoyJjMn4
3SqjoY7NKt+Lgsp0ka91bykXgC4TqCt6QBHDV3hKulKLUBpT7oFQDIWJpXX4qDQIEAMKomAkeleC
lvhlmYzihSSYmCmx40cmdzhmTj5U2EcY3v/FLEP0V6xt9KSAEkzCXzRVT+ZwcpLwmwI0pcsVU+Cp
tiQNKsSuJ8Pj5hGkVH4aQgj2BwCu2rmTIJLtAgR4fjoUvmr2QihOUKOqFtDtktTH53+PSiGIlQLg
I9O0AiUuhSRL02Uq9rcSdOMSbWAljQxjpBuQ+OuBD2SIshD5AKKDOAeBErLBJBOtJoWkFVF5Yl6i
63mLVId0C4qj0f4pGqlhoXECHTWYJLfwRg0AqeJGcO/x6FxX6B5NMX3a6PKbIiGo8kSipDAlECIJ
stqMi2YWaUYH8CBE+hYIfwdtIo3NbbIZYcsSPdI60vtJBwFU1Rr8Ref4GLc66ZScLB6mRcpOrqfR
zf0ycPQTQT2Fo/9DCDXcOrR/KHD8e3ZJlS4pnDnIppGsfxaLhkL3re97YmqjyUdqgA8L83cyUSNP
NPskg3u3AB44uZZnNsYkuGhVDQqgiBIO5Uz+Ahk6idYPbr0RsVl/SZvJ5iYeZaMlNf9T9YpLkbls
EfIoaVW9CJoq8UhnJCjKaRJd5c2/2DAd8PtB1NrqDsFV+bPuXYKH6ibEDTTMzjHSRsqerXxhtBza
9ch2wGyDcE9NdiRQNjsk7snGkOl+5UDRZUHSqJCa8nlaChZpwVkV4krkIWmw6OxCtEK6pYNOUFwH
SP8fjC4xYjJ/aiz3YCb/k+QYDZmpTnRdFnbSIGrR8DvCgfrcKdbzC0X+NJsQZOowGAOtb5IfE92T
1NBN41rzYUK2BJgHJXJpFVNDG2nJ6oZQgDjBjo/YocoxYtm47x8nTSr4TdievWq0X0HqvaU2EMho
UQcQhSgLmY1BMaqd60MCBeEq7DmjL4zqyy+Fs+iTGSVF9/kVU2JSGBTmbwoqsbGgcotFxm2UMXZW
OEBwgmPO1jsPLJQ5bZrjHAKLxzrD7ryMH5NvG8evNp9OGk5p+G3n6LJTGYFS4qLFW/LFHnGVKrMx
1bn+tAU1AUhhcUXu//LQLn9Ui0k1Rg4ilZuBxwSbe4W/E5X/WHjSEFZx5w9IoEaNpABnHwzpa2ol
cSBBvnIfax1OYT1r7blCUl7RKxTIbR2X+vggR7H+vgfn+DSgjUL4hCN48RwfI3iojpNcXO+VrEZA
oF+wTTc5g9CVoofzHH7pmpFG5z+ozIbHv2MnXR76adgY1r0yiEpQibaUCdIf7u/pXeHOR9OdhyTR
wYmVM2ptKI7ctEu826lAD0+itvdupWGuA/03FwRfMwh3m/TjdOZkQXe24RZm7AtlCPAkdGv+l0wJ
4hLuq7PuwCbqPL3t33RA9n3emFNBSefzsl3tbmc1Jwcn/qtDb72CKzTsOS9QgHFvkgUEv1lluHVL
7Tp5G3WKKl4zKvr/vuHDoeaU7IOGqRp1uvh42w79GprTgpH3v16us/PKzWen5h4dqs/bVZpKYUPD
qYiIdooBaR7l3nuW69IpyH26295rdIie3s5udBpu1amZX7+xOva+sw3tjJ+rfJ928vajXVik/rP7
meeimnsf7nuX6BA+u4fJlSa4705xeDLX1ma5dhoYFcqPqnYPvCL3BMTaBJcgBkyXvJJdpEC/YH85
PtbveNt569jTz1SZZsfHqbk1973azT4Ul+Jeu5WwxHElZV2+8LrFcFkX+7wzcsvP4tTMxbkZHKn+
xW8ggD4FAAzd1qVKafCBZ2FwGdZsmJUpTyJgROhubw4JKvbmlBZQ+zR3x+22Mte2noJMR7DDIyFV
t2oRg0z4D/Ps2dSLZP0ejLZStX4g43KZo+zgVyO1p4IKssBFpas0xyrzU6VW6klFGGSVV7tHSPNp
AmGsWypGgLDNlT81x3Uie258bk2Nmmt3oekwPbBdc2f8kS4qfay9lBg6eaIFc0pz4I81Lph5mFkp
WktbcGKbF6zQtTnGEN3N4KekvKxAkRksdxTItfXDkEuB/JgAKO3x2x5DdcDH+Yd2eWTuQT2CCZu9
kXcMdX8UWFBC8TSqxJT3ZoncEdW97cCSGNXfIzJ0nRxWVq/He03AKj76sIZDd7g13fnD0SXbd0g7
h1Wj++X2xnV8jSU7jwy/KOrVuW1SY/cOfI5Ux2wd2Cs7+OPsPBvjr91+m7Ks2932bEZNMscLWWDi
8HOygg46ccGccbEr9rxOo23usGpBsmkz9jYz0FOt4B707tlUuUeuu7GePqzBT/9JTfS7SV20R7yH
ZpiQSfYxRD24Kfj/629REYylsw3pBEZroWmLdze/TZJ+HJrZULQMwrw8U/1GPgevoPanHrbHzy5b
Y5f9yun2JrN+tec3KuZUbCcnT+YpeRY9hAGiJ6PkZsN9Y7Ru1pFHFmEFUjKHsIlyvEr3NwXMBB3H
7LuaD4Y43DA2ZPOlskm4EuPiPD86zE6zc6vhllYU8I60kp4MfsGDaakW7lt3W/SiJe8Be+ir/WiV
oDsqIVBoBufBcbXvNm2cYUcS4+rFfkAtdKJD2KmZb1384v+YOq/txNmm216RxyCHU0AS2QRjmveE
AQ4EkzO++j2n1P39u9W43cYIIT2qsGrVKh6HFuasM33LTHKT67r2RMVxsBitRpdxYQIgxcwQzuXX
Y/7Lxnk8f52/sGzZeXZeutezc7OBn//scpSxSY3Nf66oL9BpZuNdHju8/KCZDxE59EUOr9nW7nUT
Zi+As9QeO+dOlrZBO9J4WXSNm/Xu/AtIVkcTgtFP6OQhOoJ9ZLYziH6euveiDju3nuaixc02r7/1
PXp60wbNijGlhuXb7Y5Gs0t1X9s6mZYRZABWGKnz243p5Wn0Y5E6DkvhLULegEaubbj5j6G40bP+
hEVb7IGDsWD3tXy8h2WwCgGNw2WABFcVgLWaYRZka8QYqeahg0ZQdAyX9TJDdMqMfK4WQnfORKUQ
IfHIXrFlcBmdGP/tG12ifbjjORQJoio/RJh33WS6N0eYrWY5Umby1B4dHtGzsUF3NT3LxMY1h46u
C+DJAzPAYzJ51tDG//u6ZYve5Gr676ak7rGdbmpK3I4NxAUwLtyb0l4/v9eEbuhp0FDyEsr+l/5q
f0iJzWo/xSkLmDSKWYtJGlikD8iDlr4nocB6v7VgK8E7UDmrw7mmsfHncDTqYhvypMO04aLiy3E8
AsSveogfVLLxcWn4PLYNluTO2HNkdFmtKzKI6BcQNB8wHpCbH5OLffLmT4yw4oi2tXo/yhLhLYLJ
9yflR5L3ISaw3dbGnGsYyPGHb4ewGHbz2Cg2kS1efW4GhDBI8yJLxQNziUrxsuXZXrbKX0ukY34D
6njRwymcnPvrG48GRbjmmV3km2fGK+FJUTK+Idne0Mznq89GprJCe6maf79USyEN9lx+xsGxWvCV
rJyEj2IKdajqP1HboJXQtYTIFVfe+3aWCbszhj01J9zYmmxtAhLkGBXMe3iotHEvq6jwBmMCS2/r
NUb9Q4kcbdEW2CvpVzSTTBrutljzaKB+W9xjh9Gqnms+aG5F7YK24J9G0nLXO9R7WKksXJhc5bef
WGTUFPBtj+Y/44TbRm54j1jOipfpaOzD9pELr43CnwWt2ZymTGXKhMPepXuqzNA/fvKu2/alsvl+
9H+L+OLSvv9L822lPGJI3DtFGbDsy7F2u40PSNpND9VCn1o3cjlMb9IuMPUx2lJcZLJP7dJj5jdt
kpY1f2hUP4LFSsr5+irUvmjJZmADsTwwJbmheYsZQI5+mZ8urQa0frleKaHz1Zyfzjlaic3bzAvM
VaGOgvnJEyGHZMBi/wGTEJiMRCfXtxfflq0HaesDkO5K+xlN/XBRGXAFP2HVXTF/nel9cfdqAdAp
6bRMKDSpKEVlNhNRPeS3C3ScZUNxC5v2+Mo+rLAc392noGOCG0u8TN4hOegjxHmQBAgYmx4joah0
PpiAXl8VmCQTMOPzp4tu736WDtFiM207vm/f7bOw10WYclV7wb71aQsBxTF5jNHSOXmvvy0jjsQO
yUFgNPsMBHA9H/vZFC4/7EOQEw83gRQOoWf7EB6bEmclYM0FXf4vZTStzVRLTRNgOe0JfvEyFJTS
VJhUCTW89egnIZAwmf4T829JxBagAF5hfwEQxj37tqZr984h3DYFWv1/sgj2I5jRoL+A+U05M9kW
uSZdRcdqOCdNtxEryfX8yt7mc1usJKz575yfgGfMmTkfIRLEB2Pf/fkutDHJHgnRIkEKmW2/FYbb
V3aQvDwY97fgDsSNGyJheXY4YeqkmF34LJFR3mGmJSpHiT36rab+MALo/fCugAEhkc4f69QYgx1+
hQOiKSOcAYjXoYWkUd2m14iw7EQnLKuy8tLxu3Eco/l2ZDKNH9Sx8pHKC9p/H+qwZ7g/FwSf6YC7
EWtMsEjwhYoCREfULAnf97XyOyObqjyrqAIGdVMJiPOwL3zvXrojw/x1JWjicLranvbkWqOIEMei
vsRjOAXj+CWpkLDwXkMbwmNdNG4ot2OnPOzxZNI+VJrEwcSDvJ/xrOaaqJZXa1Bg41Q5CUR9Vez+
ymBbIhgDdKB+iRuWQ3IGFppf/7ViWNtQtkBscUoLnzgjV4/fEL6K+UsJIX0BHCkxaVdD7orZaF7T
bVMGr1sCtSWM2+TWlL/GM4Bx/A4llKOlIXYt1wxCL2xGu+ldhG5iUnOqA0JbCUF+7ur8wSTR7jEX
pP1HZdAwk6f862W+f5xrBmsXVg0y+QSS449MA8mUlpHheKwnfWC2MwRzD4ypUaUWfVcvtRkVwHb8
n8dI4kjjRNwq744QL3OkdXUEiywEVBw7KRdAZReMGBMXB+Kf3ztyumG3WzKJmI2Gz/oQYlyzaQ5S
qEzoCKK3byK4O4j4M5ECjAwcG6/0H3z+aETwRYefN+G++phTlaofR0TVr0TcNfqxQy8k81umPdDk
TqIroQKHrv2HBO1UP7RK5sH8JG7/FBFluATzgVGc2Hcg0WEWqFSRY+n0eu2oHU0qk6Db7bq8Z+lg
VKpTfa9lg3XrVKFTj6wrXvl8jPF43OOMq6XBy4nYx+Qxrr9SZUZtk49DPbKK9FgH+dbYSz8rqTpi
15y0tfeOsTmDNzibE25uBhckwboekCkUIREPb/KRQmRuGu7j4rZ7L0bX2hJwQd/sSnl9pfMgWTB0
+rM2lHbM1n9oYreRHY0VOJE9Do39mRG6e4AjHmbbip9wKE+yPX9cCL3HEc2JTY0xFuosCquQ/Kpq
4J1wjnjjlqrhyYVZBMTLXIElNEvmiMXJH4ICc0Mqz3yiGjIlxTGkSAycJ16ysadORQVY8LyD3WSu
b2wsRtL/v5ixsTjPNY6eWnxl3/CMuYbckqjGdWsoUiItZlQxQczYYIZXmPu4xdcDObDKS3M2u3ST
M2ysyLA+ch4jRgSNgkfQDZiYFUfO8SniShlTkVnnQqh7b4npO4YwdeJfM8xOQlF3kBhIz6jPpjzH
fF0TrpmxnqojDOWszcmEIFWlvuOn0FrfSa2SzaDVNOwah7KGs+b0R2JCdDfivXndJpNixIf7JTW3
PvQFiFC5YNY/vMjFqPusTSYY/yoADtERBOj565cZOGNk2fywvusHkd5HxB5cEr7gCyvpXSNOcasc
hgVn8R3edp/p8HqufKQZk1s5h9Ow2NFouHkJKJK/oTz2hCaKk7oE65lR3T0kUyRqvmFyvb4fqC6c
+XCbd/PHJNPMhE7zMP9wL6bumiRNkcIxOS7qob6IMp8HtOkzDZPd5VgTXmT+NEN5guPfo0jumwXj
STIsaXOqn1ph/KzsX9HDBTzYD08IbJAs6TbjlT3Fic5mRs47hkuLPTGYjPvcbIlXhz8hQ4nfmBPC
z3PcEd42XowzbujKte25WO619cAP8As6RVY1QsC4ehhkSPO8Uhl2hmWsPt8eUSY+MDELzcBLA8ym
TpPOrKl7BHt7w5hM7jUXa3zLs0K8E7wX5kZBFr+2nWncnfBGnGF8cCfWEm/2WTa8CL8et+nAUQ3R
h2zZN70K9E66NqzcwJ1iPePi/7GKiPyjlblDK6m+jNA9/o3uf07TYHkNs+Va6QqisQWzvKHptuiU
MI45byjvHM+hSzJV2/fQvee4dTJ+NffySp5xH4cgMzyDEJh6eQ/rgU2+VlE5EGdjFEPDDbBF/IV8
G9j4CwMfHZk2vY9+AVTQbeA3U5Cg/74sgcyEzc5hDm25GIRgYSUJiD7Jh4vKxfUS/RJuGDflm/uG
eVuJkeEGMuXIU61l4AO06bz2CuunaMYuYKJnRFcGGeYyj+aYFPCA9eHz7/mcvvDY+A0IWkAF2+JY
qc8X7jRbvmJqBbJGnGWb6fD2wMUWZfTWh6FwkLHFF5XHLz58/MFVLcFtAUnhrILp2516HN8ybaOx
nCulVHkyr/cvXggkwJ3FLU8W9QH0yhfyuI/xPYbTyv8xzcfjNU48VDZd1+lm4Ff9jJbln8CVeJKG
Vctgdsw0oNjz33tFaEP3STFYRB8rYLtzaAK9amQjDW8x/qo+FTBiHBF6Kr36sATRz0ILggWX5CGm
RETDoXoVdCRxM0Ug21APlCFj6G4wHb1AAXxGz4gZ3fQFpD/tERAvuMOTgKIc3aiL5KhkJwwGUyR3
ZuDv6Amrqw9kfW4kTyp3WNqUPmK+dY/7CqyqWK6jhFSkn51OVss61IIt/vmr/38LmhkNv7quftLp
wcug1vEKmQCt5Jj8dh/ACXDSQJ6qbbn90qYHEbADFJli+bWen5xb6wi9iLJs1FBOarHn/3xzX2Dq
bpOwZUS0cNBgVpi/Y0/Zk2+SEmfSFLilkbZBBc+OGptN3sxfXhtJQlSmvVIJEVVYSMvY5vRzGAAk
wYA/iRM2PqKbGemlXbiNYDij3bdgZHvE6PcHEqTLRRPO7PjGaA4007OYqfInSvTRCRYyKW9ABWl3
M3el0rduIFx6XlSmDP9g7lKwRtgRvXPGlkGHzwbLdqaTpRTV/IXxXv6DyPkK3Xv0El9PFySKKI8x
WxPlpiXi2zX0LFeHFoTwIgKKxLjMbP3zpOqNTPUBQjwniqk5pw/EsYu0U0Eq+w+y5fU7qZYSFtsX
VJsbHvvALhIlcptRg6TIRk2N8qdqB365BytgxEwOYdAQKtuyjVoD7EMY8dk/iOu9E6WT3nnHkiYm
G/Yy6n0kCkySoXi0NuEPZWQvQxqTe6wigUW8ZW4X1yErHIxkKW93Ms0OnSO0i2mjNekJqoJcHNgT
ZQEcWo7Y7qscfPXw4QyXAqsijiEwIhaSguWe2aNXTyqAxX8/6G8bZTHXr5sZcJEyeZqSoj2v3nlk
Kc1DYnR2ZBe+/zHGNQw8CM0IkwzG7Ewy7/iXbRShMmfwGN4WqFW+l1Al8T5TPsuEvwRJIFWdJ5+W
5mmPKqmA2vljfdvjoyYOv47b+8oNmB/eYt0tdjEQ5oPpHl2BRZgKAGwiU0k5jCydpAnn20UrqOJc
GrRl33xWWIXxq+i24fDoRaU8jQxTAwCZhh7+t/27vfD9qrke3pivSAW1xByB+jLXeE6uk834Nk5j
l5ii1coVGOAULM7BS2cJCS68UAmZtm+tRA5Oqoe5VrIlJuJRS85Dgv74s+QcpWSCiWX4mSF+JVV3
z5hnUFaBF+lIRxO8R2AZ6RciHUpw3d7chwhIcnem4u765JWewyOZomtIPFvCHquaj844o9h7ewkg
vpI9Gk4nlWRqyQOSYliwhEckQRRO46udGwLNQ0DN5auPbWPV2eRIhO8AN/lqDtCJyAY1NYaHTP/L
LwImdaQ/TuXX54n5ANGlcZxtPm+90+v565ZC5Wozv06miJ+fq791gHkE2BHrRn+viHxbBwY2/cBZ
kHVl+sihEf2jyS2+Oi8BU2rANOqPokNKf/7b7fq0nyzQqg4QU141izjpeDQEhd5yl1ooE4BXlSes
xtke00N2cextVtXFZ55ekUreIgXqnt17u9xkPgMQ+HPIuO+hcPjPn0f0oHJ5i9KjW7QLjuCnYvRX
BtGJupaZj7YZbN9u74zQfd/MMpB3AfV+e1RIuoyN4wZjMvyfFNPHmCDbKFbHpmpEB+aokg2ZnVn/
gfYGlI/iyUvtEB2iHWFX8DN0DN4JHMTw71RdN1OtXedAwdWf+VNfbPinKB+Fd2GLEYB2HH88gn/l
zVsgKrpl42uDQm3j9/ul/yDhNslIcxYewf4tEz5rZ0Qzk/gLvIbUqWEwbhSUpDRmJcXoGRqSUydt
XuFQ9G710/A6yBTgQVOlD7lXmHhbZMQp9oW+ItYzADRRC2w8IgKGnMIwBiF55SRxTn6OlQu5cwRh
F5Gdn176lwm3kPWopD2jP6nD6HAkmGaBbOn32UGxD5A5X48fg2wnX2Qcau1yah+ZC9pmd6fvW1Bm
NEsf8eP+lEoipmm1QLd8+HIJM8Bj1BM6zAp5JXnc1C7rerF6gRLKdEMUb3GWSMo3C6/5KAt7M7oE
y9lydgeGN5dK908kCNcw+fdAwnA0CK0iREwABY2CQu+qs+oc5pdWfsuSS91RoikBkiFgSYhaqGUH
pTcrBsVqqW3SYVpSICL8bZY7e+DJ13z/gcKoyHebsqan2quzHKypCCR1lDTRsRmmKatbmYDUoDTJ
exiUd6FdIso3y1FmRUhZpkxQjPZc8GKUbWabW6oB+WYmLEfMmEVf2QVkgnIim0y2U4cOjJprkFk6
4S6irPTfKv53M0IWPYKmOVl+xZEIcch0i9zeNLACvxyh3tuRM6xewDKwdvCsjGjDBuFgJhohbglQ
wOT4Wnvprw0eIXPzH2shAkbZyPuGUD9J20zuCsMCZIBb89bMgi8lNdvvEckNI5aJDVnBuDjgBBxP
r2fu6Gat5l6bvpb7DKMheE/FOeHlvRx57q5txrzM7nx13d8CID8msJZJLsDGflFJsbcTT0tvE80O
jMeFEwNPBbUz+PTT7pEk6GP/vVqPl2Ludm9t0IxUGzLxnUn8J1CvGU7CSg28JjjZ/ppy3iyW/QtK
PfKXEWqvzL7i3XMTZpuSqJTIl1ZfU8RQ+Q55lqQefIzSlhxRLTYyY8oy+pj3QTH8QXSRpiGcG2rE
WxWBtt1bu/B9na1Rel5/Mp6V0Xl5UjxqFpSCwMQztdIZN7m8RbBl+HSQm5s/3+s2TYv1O51U9GhF
TE+rH+vHVraRZzvX/Wo/o18V7aJvJizA9z3UXghoU0xwyA4vIUM+fsb0zPwOT0xX61yb5XKnRI/V
I1w3Uk1HDVE/pIZwpVD38mrwjYQ0UcctzERozUcnwu/s8MxoFoJaJNyZeXeOfl+Lqe/Mca7E3L2A
QGftlwEPP98vy9GahtBwTwXsHE1pG25tYVLt68U3Y2pVc66Vb/58El0zeOTZhx22r3+iM0yW4GJN
YYTBEg2tbflaUGZEWzlczVRoQLN+qDDx4Q/RHc1fbjDg2J5xZGQcQUAGrvtjZhPDLRfWXIrRmq5N
UKkvgiMMaAyfSnDQky6hsydEU6JrvDgni5+VhSKwJtN2AjmC1wOpCHvhriDoMIGDbNv8XNh2TmRj
XEQf9T4o/IdceUj3W9s0xdoM5uxDJRKrNVaI5Gf7SeRo/w4PH8+oXKeCWoKivWaEHyNme3m2Itu1
nsvWL6WAphVsQ6EcZoA+42KgFmNmPY0vgvaWqQUfTeKlJU9wPAAXgJqjfHWEl0rF5ApREfk6YJcj
/ZXpS7H2Xa59w+EJfl6X/V30nFv63Y0WZJp6MyaWYWJADgbFRrlRZCsE0OrW7Z9vw0E+MhenECxh
Y9PM083XXsIT1eLCiIlR7StV4jU/N5nK/+0Qt28Pte3oZfj4w5i/v4UxS2OJPqzIhhESGHIsBA2O
DtgWboax3DBo5IIgCHg4yjUWUT64TnI1pnNUmROFJwjWEH6AfAGxzIFxnQmq9fLfOsmLj6Tg0kRQ
7YTVQqR/5CsXX+yTywnr55+gKglujUEBqtZk3u0G5MB4wEZW9+Q8e0LSlZBPWxWULW+f5HLbQwA9
nwq3SR/1wAsrg6ka/OdEKkzT/bXKsu9vYQTCUHznB32yWCnjDMZoqq60pquKcns7jUzftpW01SvY
d3I1xSJWrCvehtIjnHjTJptS0yGMVOPTJM5Mqptli1usUmFX8gW4oUxYTv5H8SvOiSyPN8CbExWM
+ZvnxLNi0pWu3ahEcTVAPOIT5Elys7Q2XxHMzqGwmpoJZpkOcYPw3Y/52pq6FzfeI+4aGUi5wj93
ZMN8rch3IPujnjMAqYdKyV4ShHhAvf4hQRWEW/CL58mbcpjkclega10btGfjKCKdwuOgpVWYlAdq
SlhvaM8C/D9xMFRcLuZbA66rhwMKzTH2UWX5+moMqPwQdHOAb2vEUQZUFKPGB8wwuDmD+X+5RrOZ
qUCrGqVq3dnEmvtqciSiBCbizgKLfYaATcFkwuIA5OT7RxVY2mYKKvP+ytcAX8GHQ7VxMJZoAOSU
q1CD4L04yu5oeOimA1BFignhZApNMNe73pgGeT7yQZ5gS4MbCrRMf+Uk7O08Me6Obwh+xOgfEgCe
iKx46SgTkIkTFWvb8s4PaCUvDEvBSLkDUOkfXLQHYcgiMCzyDb4Jl+BfdJKP/HyWF93kJW3IJkk8
koQj1gIHn1oRyylJAF/SMWu1r0P9wwvrMeE7PZQpfQ3q5bI++Av9Jr69zrTSHZuaaWg64TlikggO
lMbdXY15N8U6vCDj5yINUPXq9zQOqHUFq1pqzuwq8Nw4mjHiTlVunR8CpnUzA6gn70Y7NcWIMsEU
c3SM1fBPeDfvGVtKmNTKXaJUkcKwSRnf29WM1Rqzuic7mr9irrKNLVdo+37dB6JMEhuXHR9rvpvS
JFP8zDeEixQO+TlTCyrSN1MYJGCQCnHCUVv6+0+IYLzTToGkDY0hSlPfedlUf6h/69Gdvn9fco5J
T+BQ2zHDP3PzSzEBs2952DdcHQMXyDihQfR2NI1oe2Asg4MY4tBaBb1AYOS9T9PUkJ62PBxu4qDJ
mpxztPzi+PEw0wB57M8kWdl0OJwxXT+c3ZiKN3T8OP+DdLgKhzTk1K2LkR9980t9PEWfH/dXtf5n
HzBtcenyt/jS2DLDEejyFC1YivB5F839Ge/y2NluDyhz4zQDzHFP3pAJGJxJ7E5vjAg6XkKmXJRS
jR1NslWeX/Zy026BoeG3AQLWrftsPTG3xubE1qc4Bu+eswl6WLHS7giE8IN1bTrhXm+KhGNxHpXc
pBxQOWWiahfGB5WyYw1OHqXmPEwZ8+lLE/09aoOJvdFeubsE8KHtO7Z6aDWTo8ealklDQAJReWne
gFPl5mGfBr4UUzpYhgO4/CgnVjfhm0VIkAsLkhF91A3AQyKfd3ug0H+S3KOjleXJ4tA73EKEqujw
2dfzb6wZlw99N33m8dWG/ppbvpbpEgEz9taY78hZDfeEgM9o88fxl5cwTZgk1/4c6B4UY4M9/i5u
+tMtslhsc9jXATnh4Ys92UPlJgKqKD1d7RGv4HlBU1Egw2aRkeRK/EXCOd9xqR1SXXLefmM8DIPd
934XoYxbF+JqX0uYSiKEL1IGW92xZNNv+NY+AFADsNb6JtqxTAVZy7UdoeGa3PuHr1vqNw8ocudd
xVLOihDRxwutkQsmfy9eWTusSl51Hk+7/UVoGCmJpQyIu+CxIQRVdIu/GTP+fxuF2yBTKbXiyk50
iazqbV8PUrIqmfq66dv7Tn10+jj5HCDMuMj7mcvSWoTfL2un62GoiLj0F/DGyGvkNzB3i/oVUZrR
mbdWDA2sYwNszcW4bAVb2ggtxde4eBsXB2V68UpjOmM8c7cr49UZrBWMCnVESSjxEtyt65THatQO
6TiP+X5P2GpwboMZZXY8ljxfqwMTvBA/Tup7FgdMeeNSSPMHnlaaSoBFVyt4sjQIkyrAI4AjqbaH
QAIJZhJjJJT7/eA+qP5jsT/5+ykabpiYxoI3rnR1gM52PofNEZ995IeGAJAQ2uD6c47XlUJLUgEy
FwAsO+4F3oJ3Yq/wKytD6LnK554iH6fq/vVOAZNKGxvLYRl4dclq/q7efK0QuPpv4R0h1FQThQLu
gAcqNMZnqwENwkCS2kzXsqvZGGkKMMv4ApqCGz91aR2U280B7l2xwgQN1Mq6jzXKocgHxumksV75
I1UVzBTZMyhEKgSz7Zbg9pgpG0KAq7XYooHUOyLbVbDZlgiyNNavFfjg1lPMIslplkyNydHqxKyb
Qrm7oviCVX95Pb/7Tk8Q6GSbvwDPvc0vSBbPH435nIF0PHPtottIiEp0Ruzqb+56/ISutaRwQ6WB
mrE/B9ZH5JxwUSiYtJoPDcXMO3zOEEt2QCcezXDxB3N3PETKVV+OpdLeKDv+r5Q5n9sYZ0OQfVF4
I1vODm11Re8B4wTjsy4MvB3Q1Ip6P996EB7oHMM5xVISLbzOadODF2OXLUH2ijcgUIMEIZoMEGuA
+PpKjUa3y2l0FxJ9529vX2gB/5dr6txNCf9dO/uAcTrv2N3PFmWFxaH1GCAXAqYuDy/p/kowAUPa
W4OCunW+c2RRYF8dfIFQNsqYeWS/sPMcpmeGIzGidLvVSxyjhX/TB32GdAmMHIEZXjB2U2/ZWhzc
YgSjAdwjXszAxtBp7DJYDPLiFLTD+A12FI+XYBnKSVKRxVDpzPCtdTweRQK6ltNKxR5C0iZOYHF6
0ZoOJDhFnDcZHb6L0bMHimAZ6j51AnC/JyImLI5VklE110ut0KiD0UfnU/+pr4nFTBmjgYvH0X8/
6ybl30RkfVq1V7UhCSTWkGmyzzo4KXaY7+IgjL6x4ff3prPr6Nmu9T7lL24ARyW4veMBNckrAr3K
c7wiwCDBjE0Jv0sG5HsWuavjn2FfbQxb4zutrGnDMel8+VS6DPABhTmakW1WRpvu3TbldxiJ+q5E
OtnKhgGd3eLMy6l017wtVUeWThJW+W2H9TEn9+Ew7UozkmKyUmhdQL+HdEDzv2mEeilXA9PAI8cq
T16vMdBN0r6MRTSZ838eAjh7bCz+Vf1O5HQv0Kjf+81ZOZpYwTVTZ5hwdd3KY/SvDa28HuLUZzQ2
depZQuqZzeAWvxdWCEKSYTD1iHyk2131Vr1J9zdgcqW8KxKP5qnCf+iwaspmmCR9E7BSoMQEwdgC
FZkHvzZr6oh8i0sVZEBqBG5kxLtgpy3+J94GGl971m37njwsA+MJ1rHL1Cl2JxOoVDCQE66Tz7Ln
TKW5a462tSZEwWaqZg2+S919OPoNEA/sc2RdCDeSfWYjfndGoT2YdGdoKf7UgqjXgySYrjJKhwP8
JiGGKHaCs92FH0jpG/9WqsTdQzDPZIbE7JZjY9IcQZ8ejmYwNWDv1O6vpdYxxPfNciGv530kbO1D
vAtFTE7wDmy0yCq8Qy9sNnFNeva4gAyqYZweO7TvmOdmmGbk5SMO9rHclwlRGNfapZJs/zIIGb8G
TnecEqP6eIWPeMCAcZ5OUH/HUXml8rDb5WdN/7gcoCG8y3+XjlD6Y/zAWeKPn9qkTF/902ABFKNb
cGzj2EtxC5Be3zhD6rootbRRiEvvM3fA0sCLE+ta0/fdAIfAjYJ2O+oFE09OhuOh3EL043WfVspQ
V6RJXRtUc/nezYOVj5qUKYDTZpJCtoxL9RD2DfmCv1Xe/0k6uXcdQa87UEKqTM6NbvLhXKcSDCQT
ePF2ZM7xdUyIUqaagGwfG2iMpAINCU9ynmwSIsrgiMcRepco45m8/qO6uZLl4v3bjL78OCdO9YEm
CulZufqFCGJNrNRkVcixP3RWsIcI6Xg+oTdeiC9ydYO+SwfjtyKy+GYV4DTW0BWymIUs8rzJ3a1B
EdO7AmDB2QYEy74ldzlVFeYfJ8YnBWTtbDYbm+myTxYC+4vXAiFu5UzYdK6jpo02YADwcwr7rjBX
mv0JyO2z/ph52qVTmaI7b76pnuvGryQGSU8rzbS0KbLcNgyHe4RG6nlSw4a2pwgqpDgE0m2B0vOJ
pqMVVx9FY/N4WIC12CQo0lEa5iQWTVumdXOmimZQYb84AOF8LBs2ekDDiOXtLXTqcv+FSQRKmG8C
6/BASJdcGRZ8urqGkpelfYUh49i7QsgyOVWtm9n5YPVs2TS8PFRTrXUwlHTsxSWurt4w3Nn3Y88g
NLm8rLCEu5VMjovJPNWXjrUIFxdVB97QODwFaYtp1Xw9DPL/q979X5mFMJJbvwxEeVV9u3ib7Onl
pMLXGdKdW2yUsBRcmMQEsBDNi2uEsZRlKi89b2lD2lvngsOzwDLifp1gqTTKYxCq3EQYZ1u1l04U
RRJA6lMMxU32TY71/uHShzoF5lyq9WiseFRLr/8XqBuWk7VCtn6+5kBkZPc8wDZtI8vVuLv/kVMl
M2E1NoMUTUx5Pr5UbI7q3+cloPaPt4MXZjaCFvXJ0mNJ4enxkHwyn+Af833qTlXCcDINjPgSrqyu
Ik/Xijf5bObHxD1gs7rDaTCEMqX2KX1+01dZ7XZyYq7G4wuzl8YUr+MDjbREt0Aa+xA2u1YJ58Uu
nrVcKCPv2HiusA05Wp20Ty4RTzGVWG7d7XDTz4E+0S7IOolJdz5JrfWEMSf0GH7z6SRjch2SjU6b
GC/yI8R5wwvRiiUGCmZkDxp1qQtZjPZL/RJem4Kvmu1U19vRm554AVglcfreJsbyZtVmz/HdCB7u
73KjJmYeB0Iw0lJZX2AWlKZYgWgh6MStye0p28LcAWWZ92nfAUE/s+376p1nrpXCrpY9Nm7qpaUX
tTQOpFBH5itzUlgJSIcYmSiZgMUoHilg2ujIXYhKTWMQyhBFpS3x7QvyydcbmCLR1x65ZRro7Znw
zkfMwDgRwJefdZiFZF6QEBZU6TC6cfdzkVlJyKYBr4oG8BpBcGfVQH7xINij4wjvlWLvexPV+9/Y
OLRchj81mJD92Jp5kzxZc8NvbHmShB8xZZ8Gc5/iHf0hmS/rbIiqzOc7YWZ/WB+uGU7CUqwjC43k
y4F10O2yXvktLXQfNSTeILn/4ryZ9eASydQvI3ihnWn3dsdoF2uZ/qZxqpVL0SmWwqQVbZj670Hf
yku0ufXztcXUk15CxtJU68/90l6sqgi+cbKL7QvZ6aJSpNrdctRpPQuRtJLpHJ9oS/LlSt7euCA0
ceyaUM7lirxtwnncEkLA6GUR03NCllUNOSgFgkjlSNxUxZA9km4jQ/JO0b7lbhQAUW9cYH/OxUsy
DZsWDKLJOSBWUpusLEYDrvFg3HtUo2IVaxO9lGu98ceOImzym/aaSPstV7/oOuXHQNKySY/oJdBo
AMvKLYHtYw5H5Q38SrbpWko4lE37XN0XWcIWKeQkexFik/1hQXRb/ZVxtAKSZufmEVZbnf2KHHI0
7rHw3kw5X1G0Lwq8vPOfWDrD3FM/JbRJEC67yo0WG3PPBUMCmdXacPaWKbUpnaQ4qDXvJvFSdpIH
bb1/R3y5bpHaTMb3qBciHpqkt5Rv+HXevqbwD75VuyFLmHoXi5NVFaMNl84Ja37ob5ql8aZ5w5gA
Q4CM/n4ZH2RaohHrIH4F3ipVgZYCNZ0fujMaQ9mh4IioxB45ojt6WVVrtpiUONsX5Uq/+rUQw8rK
YYA4N8kZonX7yb+2UYpXO44LaAHjweStPw8S6lXX8+XHAXv0jyyjUl+iFaq7g6Rb7RHLN5u3eJKS
k5du5+iQkz6GVm9795lMikP/OiExuc8yY5mrd1QbaNG8cI5jfx/PACigj+NliRNy82HWEA1NLFoV
vVRzipHKcmVuxvq2xYflO19x60IsR0Y+vYo5zWa/Jq7WkZJS23yu8ULigrF389e0uT8GikVCgEPJ
yziHvxkwF2UGhQdFLYlzmpw14xMHiYGBgp1opg2C1g2RfOtsxmFurCxPFxiuGEYC74AZ0xIofc+U
ndIWyOSK3/2vGL/Ej+udgwiAjHl6Bb3r9G3J8XvPyMbcxmpEX6c6xaUXnk22NLM3sqk4Q2csXQIC
uYRdf/oR7oB3yKGYSdwsdQvwSnytmS4s2SGiE38RWX2TNI5/G4lJgpEmHaIxlPmMAIyP9U8XU4Ea
LCdMl2QOYhqbqgoeYzKXFSxxn/JIFQPrm2l6TasZivDniHPwI3PuOxQMXKqGQwqBFfCBvBHG2lBn
RIvFtfFsUxnrzlIhIZiVZ+ILRQvodSbxG826k+aWSjR3TkKPP1WPocRrGCiqUvCMXwjgyF7x8BdT
UD11kQQDgc74e6radmWY2pi0lCqwwZh63yTigOBPzknmHBIzACwa8HMgMKd6RnwmMAfCCdw/bHCo
zJQurHcLAhMlbAJeECOqxpa51onjN+t5gTVua/WiuiQbp3emTow6yAZpOgDsAlCx4jdYgrQmGVFy
oIZB3Ukg18WoxpReIDZJmJK8bcmxEOEEXfw3sYwxTfKEn4FjY+rriG9+aU4xbTN0vQWk6ATA8Vny
3PBZaF/5pSXrxG62vQyh0YxdLTznNL8T4/mfOxlbPj5+38kt19rWDv0de9vAIOAS1ZBGredgz5/h
zKerNDS38+R4ANW1Qrjn2WywncRhMq1+6c6+dqS1wrY/ex+IKdvITlYfkX0QCzqZPYAMKK4xmpFm
99jzqVKY4eT63aHpuijUPRjoTUD2trmbGxh+GYSVukLGXqFnq9y7zyE2xWyD4zhmJvQM0SDyEozZ
aGqo5oLkelJrW4Dyc3NEZ4r/vWJjwXI+Aztby9AoaSs0C2K2eV76b/PnSiz6Gy8IrNHdjvS9W6ma
hhydf3v0Hj25CiX4zxbdTfd0Uj9dsV656HMR0TSWI3GehEUalxxjjJKxOGCxFJjldK7g3V4aN0Y8
lprqd2Ukk2op8/VNbY/Omxs6pRG6rWCr7tMNYwMWuMJ60THQ907WGxiVGYr53hohYoNGxCyNgXFG
ksD9DdzmRHd/K998Qwj3z1ligOK/RqKWPpOUTweQDrddvxp7JMRdbfORtznzOA13FNtSiLELR4Ib
fgGIasp1KzmOzEGHHh2EJ9QY5vPYnoAvg6jbFqGM9JdpDiV7sVEb2PQFR75y7qJrZ4cAs+81T2BU
AVif9hRCjSX40QQTb9BDQ52bv5G6KgxIKVcHVPHiTjNdU7q1YibY3/1WQLPncbzsR4nh+L2VxbqQ
tymrp3bVJQj5voJUG7yYDns+jL9UL3gQoOhGxN55HpEgXbBRNLW3V3//zjM4GU+XFz7NWdD5umRs
VnDzl307Lr/8IiFfoF5MdI7RREgsxdVdzz36qMhlm5ZLydKIFzn54bVbelu0MoMCLfLMang/V/M/
lV8cK/sG0cwzb8Erqve8B0CuTjKN0fjEUeJLU/0iBeI4i7GbgJNC9ZSxxUvwZJFiBDqatimvwYg5
ufwR0raJFU4H4qD+T6k1Ty2dPBy+ep/kA+fq7bVIbyvjs3GoulMe8flyQAJ/ww6MGs6Pp1x8IUEY
GFMntHLgPrM1BFdzrnu3u/1NwEjKTMvuREVJnd6PyGSGDtqb+qP6IVstL9BvwnMZIAm26PZ5z2Ko
EFhyQoyXuB08VMoHDr738IwdC5xoz4qXl2CEhchvuoy9vuZ3gj3uZF9h2N1lLtR/a01rhcmWwUi8
AZnhD4VFC1/HsX4Z9Podzy6CrYO+4+v/IBpX+VzE8q0r3K5YAv6VgM/E2xzSR3L9EKTzzRgqwWAP
6mdoSfa/Hc7IPcsxxLEUOZdgNec1GZPox+N/ojeeHyFvB2oKe2vSHMyRGyw7f6OGaE1mpG3VIwLl
f6daBq2H6rDe7cbpOgM2NkGpXvoonPnkmSZAaRXYY7SA3fEMFkMaK54QAbqD7jCJoZkhSZBBYy0l
R/C6ZhqO9jrbOvKiFFDWidbxBKTDp+lwhxRbGZ5DK6fasjL16BmGGTOICxFU2QWp4rANsRymYgN1
VkGxp6AC6SqBAf6Qv5vuemC/1q5y5LBt/so2i1G5r5rJlc61wsfqTZgyYVHjg6+1bFOoXE+vp8TX
48+NKOz0nOjSRUsn41vVFmpBdbRRu02vl3hAP0UCGjdmtolDgDrZ50sfUlDCADYK8N0ARRKKcKrt
OxVw1kYRJ5o6CQ+Iao4x0k8UZJi0xe3aTrpAkUePqb88NU/N0QHUemTJF8V4drSLwTMg/qbl3iy7
ckvAW929OKbh1YnCKsh+tGmaUSfP+5zJyaHKOwbnYT1phNQZH5E6AhTZv655UPIOUbgJxHk8MVQE
0nHTv/5/z4HueZK6bUA5Fq2aprmQwDo5MDT5w9eSMvmm/1vg8toTm0jgFOo3Kr3J4Rpl7QaeFbrL
kaHxvJeI08SEJWXK6y5KpHIjwkR5AIyHCBbgRhR/NCNi+iZYjuPlQtd7ycjUapHt2C5oUrlmXEkG
n5ohqeXidpkSaM0AqC5EcoSrhE3oznDVk8WQnP8FOFFfbKh/rb985nv973v9s25oDUyBBdW4mCDY
hNZZEQtY4cR/MEDh/G3VKdOMDax2Lr6N40Fs+gB0FA+N/xwop/XDATPvtkWGgjgeZiaJ1J2vrGV0
RzIG9wTzbgJLxQb6r3AcCJn8zNMYtPyEi7Cufu8itWbf30vkB/t6jEMlaOUUzuW6ypAQgih2YbCf
pFESPy6UyZUttl71z0omBjRBuaWCxMfGMAPBrn2cqyekkAv0TjMRX8snY5BxGb9HUER+7QX5pKlN
RixIEiKP7j/ZUIJHI/DaSf+BLvn2+EAM/b/FVnnC5/fuWgmzbWCNIZjpsXpZ167vx065ex4shxtS
cIK1yb2THmfeD639YPrf7o05AIPr7PydDQ+1HUqeeaZwl5oF8GGqfJ0MWOkM0Iy0N1pPyoRpUCi6
hSbl4Y9CJ9U53yvHwY7srntCsQFps3s1jfgNiMGich68fNEF/5p6z3eLg3TrMr6PcpPTa3nAAv2p
LRyo8ovKfnpMa3Wu8tF7oyKOP9V/GL/dQkqj9e1/0876szj6gdhdeSGyKr/+ttaoH6U2NuS8Mga2
nW8/xukUB5YNaZUp93+xDqMjnYHLt/zHDUH84nw33tUeHwwAbdF/190wrwv19/60+dLavx/+5MPS
ZNu9w6rpXdr4DR2b2hKl71Kf9ym2VrPfcNHNq3DnZj38GAusMNwYrgeB+jfcs/7x/c5Lh+Ux5/qn
nwVifl8O97zohbb71pYe3WnvOOIq7DvF7k8El5DZYwx//erR1sbEuFt9gJydZMSIztdHheG8H6tq
D87VS7VXrn6kCRfleQ6o6G+rYElzSjn8vsckFdPQ4gg2Zn69glX//5g6syZluSAJ/yIjxAX0VlkE
UXHXvjHsRdxwV5RfP0/C985M0PZiuyAczqnKysxCjOekUyXp2hJiaIu2pyrCyqM3s1/4cSgQFiT0
5gJT/ISOVEQzujdNaEwCOPmvTlv6MbH1KUIq0TiUEBRbLw8LFAVhq8/aTljqYEHBbikGyl2MFdkj
1cPLE1QWjr/iMwKItdr9HqMrt3P/EWo78JPwbBuJ8J+Mzmyn6DIxaXLQYDol9Yr0P/VCuflVlFlC
DhubdP2gMRKjmE4ptUD9UvRCaWLfEXKjZ1D3FAWGzcU+2nOWt9Ghj2Tz0H9iznkY6fbE7xOPzMVz
hu+kU+dnfXFe3+izIJuhG/0iSoN4dJzodkrax8mRO1bD1XA/WQ1py0PPm5tfC+6z6oKeADNjscV0
M5npu6QXWGz6t/wjVoVmFw0aKh+1HTrw+rt+zNaot56b5+boH9Y0SVrQjOhDWyyGGKArx/Dnvrmn
Nt82lf2cDiGLmNtrcZi9FrvZAeS7PrbY3oszPk90SbnOnpsbKEvrPNOT9L/apW2Nn0awB9/GvYAp
lfgZrso5yvAufS2scWVojXez6gCAbVAZ0sckMNE8bMNmh10wv5KE/gv1Cq2XKrRIq3h0GGni19+6
PLza0ablRhW0nXYpVvvMEntzmFHVNQpklgpP3hihsvNTwrX8643ilzgBnIGeOViV/gLbl7+M38cy
/o6/S1VETa0UcC//qhIwxK0y8yeth3YDoORHik6X5i7nb4uyEzRNKowWuzI4sCaOjLRVa7gXbAnP
a6s6vuABBJS4q3xnDefIOrFrJ9CvL04T28SaTdeLKg0u0HLcbDpV3eHh98pWq/ZV+UPke1+ba8bl
necAP8AFG3Ed36zW9uLcCTAa7S3iLHobAMde2hmrJaDL173camAhOr591ae3UXle/j6R7YfWZDcz
fuohZquzBO/VUlgLY3gqw+cDETFzWDzn9GxZGQ+zKxS8+xhVQ+8U7cY51Z2wl/VBy9ElJT7+zRlh
tFLsT1maiHILbTTzorTcBNMzctfRxINEjW8xye4krzcUDSAFowGVUZnFbJoSKjWHDqHCuB/0qTGF
xKLb1u/L5aV+T205M2wsH57IZudu4kHa2g0+lA+E2Gq1BGYkwCOQBSsDG4Z/SNCAwo/AQiBk2bF+
su52UuuXupdpstmty30DB04USTTtgkKRtjiCt1/GRLagX4bwtRxxclTRFHORJczeDpshSpDee1Dy
LXvrXWj8QxnBik79eNz0ed7OZQp79K/rT0hheHpY3+gOcQw+c7NfWtYxMISb6aDjmdV/r+Bri3q3
8fVYrP6yZWkJA3EbrLr3LvM6/TDGVXoaUXFCjr1iOakO7v0Gzeo228l1Cr0s2E5Q4FHNWzZEY+yl
M4O+Vx+vMUIDHh9b9A4qDzmVq95tglvIsDmojZLZ12w1guZHKCEX8xxQoX4NGRoDalYf8GShGQYx
EpESDXiYIJSasOjkCYpCJ4IfxQSCZoZ7j4OrBEsxkDIyzLWVewvyJtGTdKQoxlV1vHog6YqMSMhF
6uM19brKxvUcFd8VNF2puSkRB1MQhbrATfaTlw0Rliq4bAiVWhfFN6WNKYKzYhlRxq5WfnrzAnd/
0Fdk5eGBTNcKM2gE1gLyWoJXJSY8+BXtQ3OY4F3JBD+80Hq+umBWeeEMzALu4WN/bt1+q0Q32zZX
FmPj3n9SRdlY0MS5Hke7uGVwFr9rf+bmTdiDsQu68Wv7098jnlULr4wWW63Mr22q8+eaRcSotkuY
qtXcOhZTZKx3eZKL56hGYLkF+P3v7fPAQ9YmTXtFpaR1/WucqDkB7z839zXmdvTlQtZLxWt4Cj89
c8YQfqY2HWGiNLgsGDLlTXlW+7tOt8t4Y07ffjL9zCobWrpdJpZLQyS8xUhzLjbigi3GU6hkoNLC
nTq0Tkb7yjJetWMWdMa2ZprqjwE4NOMD7n+qYYVu9BtwCx7JK5gb2I68f4Uh3fit/VaZEbFV+/Q+
/dPy9midp6XFtT9SrYOPu2OEnSJiHJ13yFqzG6znvBJAuwKhSbpNSPC/haQJ7xG4IyCH5wiYUnCG
qkiOaazxDqA33VfhhWpcJv0vISbJSKiJ/nyFVAM0JYnLmIftaJUSijBiN+rGIAqbg7vZ/axvv6xV
edD5Apc2oBm2X+XWCqTRPeGl0XkSce7tJuYtCASZDmuEOBdc+GjPUsMO5RUhum1fBtg8DzO/kL7T
lMpR/W2kkutkMKhiRN3o3fsWAUXtRv3iMnmu3359fvvZjm9dSNhzYvFBjzcnhvJjslu4rdgHPFrv
cUJLEZimXCugUOeWAeFn23rWWpVp8ncl9Pm0jksWjg/P+BH5HufaXzoiMhbir/hvj3lDgxDc/tRa
1VHyhzy/jpJusNqce9Xwtm1Z31ukVyMmwvvU6sbrR6O1w46BcvT4veTiwNV6P0aoPIqHHIFuPW5V
ObRtFEBJL5lWRyu3TE8qyib0J+9ZjseEP+IcQZkYPSD0T3Zfl27m1eyzV+1CpCAgr/fjXuztnCaL
Il43lDiHD9gVO65Rwk/nEfDeWMUeulwAMTaciY8NDRChNmk7oUc6r7l8cFA+kc2voSop6UTHIvIm
KGM7noq3kfS2SIoxzoSAIfGMsvy6JzbWOygIGk+0hsL+x8gVkd3KFQTEhBwTHZAebfIsCYx1KwzZ
3u3PT334wDHpg6S5ltM55I5UUKPIfElvRfb53XrDcQFKIEz6iQjHKb+JCiLd7fs/hfLT3k2ePFsE
i/zjEWD/vOFrpaGFlv7lrAbiZ5k/0h6X3Wf4fFFJqQapKycfmVLJNudjC2HQdqHuoKQZhB6ESNiE
NiXSkKLgVhjt0hDLGdTOKksUPrPvzWpwDbEuC+UtePCfi7DZa/ZOFMgX8io0vCoy9QfvpV2BCsR7
iAgnWpDuldg4wyd199+WO33fAA2cOo5Uh1DHLvaTReYZSDd0FnZ+XlcRj+z/PMMK1xuMqUKUyu1H
i16fttGX+sOCbHPNWTMmJlUyMcIZp1cevKhW6nedHn2/dG5sNV8UtAevIb15bXzDEPkCNnFxLigL
USo5n6jm03zr0kG+zv6UIAP28lfAZ+c9qk2ykZwaqiMpDXEEwYwasRR1eA+iPV/yMuMThXpzCyJP
Jd8R8YNeujokpXphDnScQw/mM8gVSSQfwWXak//dD/xccy3j1k2JYsDENpd6yzRakrbLEBfnc7sW
NWzptfSSurl/uCBjPh7h+pTgDK1hj7G2hmnsVzg6+hzSvhYaSfxzc/eikkNTv7zfrlxM8NLDS5wz
qRMgDtZxpqtBh1ZPL9hNegETq2iYx5c53uHOZS7VZYJ8rcTuKImk5geMJq8lDX59xh9yOPZfThdt
Hdwm51FWc7pxJFWOZT902/EqTcegws4FzQP6OFG0b90SuRxzpjZ/FM0jLJT4jH3xRvLCYYEuzXF2
8itjQmDXooCgbYXxbN2Rz6I0vxLV7dp/8585Fu3/NmgV3qnziczwwG59sBcWn2sH84KPQ3csudpp
JyW1m6tGyRFOfMkFpaq4OYUVo56FsTV/322NfF0ZMnEQPXI7ytohyLtqH0o9RRpR+YXEmWufgscR
ipsok4WcXnYEqs3JwBoFS+fTJdLtWiiNpCZuUAzxz53sVxKhCuujU+4DydjkBzksLOLbqSdDJAFN
H5hP/zYh1PQWJLTTPQKATO8SYrfKet+hPwnEeYH3igDpbQMgRVE5p/MoOqTDKH0Atn+Nfh3oybLR
rSNQMmlK5764alVwYwf05oV1knqI6y1UqgAmz4FzLbmqKOVNXwQ7kR8UQTqE9PEKOo5KfTOp8Wgf
iY0iNHFjuaVPVMMxIpKu1R2l1NZL5iqLY81ELPlEGFLx3j8VOi4/UZBf8gNhsceW9gS9kfae7CTf
7gGIEqQkdMuqyBPOctPH0ff8wYihU473B2JIDX4ShCcbNO7kEfl7l6lki1tH3ylMkkloE1J66+0d
DFdcIeAMD1ltFWIhWexxKf6MOP0jTrYkObIDewRH/CkXGjNahcRxZL7n2sPcTFOoJtK8mt0RpRtg
Ey4cJnj6x0ZElWBdDF9447KYAHvnAZ9wWljincdSO0mCJORTEkqxBP5tT/rHSmrGZ+aUirpf4iBp
XHCCe9Kqq7ygA/mk3ID10rgBlwc6AIJnmQcsvr8L0oTWUCaxbs3+DCrjOKz3rHZ5cGVis7hamBJy
FUSx+mr0k+gBJ34JFE3z4o9sxhTOyRvinVfQhBUR6X0r9i9Y/g3VXQRFcxJUfdGNjaGqcoiKSVYI
ks/fRO493Zc7F/M4lZPTjso48aD4fCpBlYA5dfb13JsNWKAxI50O/dX+g5yI+1QlTPEoKzpeS3/S
CKQ1KlP0U4MaUGDtABQ0RHcyBsMarL2bJ12EfAXbQxeScGydBy29qmEXF5dYwsK2xxvmr2ANYi2S
ASghVYWAL2IM2UFmMpfiysz6mjJ1rPV9voS10F9iN1rwpTVYkqXc7reA4FrfudaoBlERcmrkdWMs
XPvUQcRd/SBr7o+1U8c2KTWNGLTMimcLVM970YPaR2SftF4xynstr0/MWVLiGW3Fb8VqL0NFA1K/
mn9QQoAmoNKAKhbo+SgOsbFfBe/jR7N8PJWCWJEZLTsQ+jdxOLp0T11Eop0T/T3qrKwW87YcArVV
mT5TJG+fhbxwik336v9aZhuED5oxVZUp2yqJjAMu2WIw44NAsULkCFyN/+2IbFxk5oKte96NRK95
y9f+2JO3gNZgvXPqnsMr2z18hrXczd9wGlKUisrb5Khofb/aWOBQE1N8QycG8kc/dZOohva6YJdU
3BTi/oe1/UfXypXRTy2WI1zzR2Q5ZQbTJdRwEnRb1P2zlgWN7CuFpOqz7Ovwa8VWtKBNZq1av1aE
rhYrWqRdPuDypw/ycRNfHyt1WaX9UvvUOQyNzon2Pod+aXxe1xef2b0vjsIWUJZitdt0ysuDJ3Nd
RcQjVr1obnjEJpEgXS5CEjMtt6Qdoz8U+Muw70DNidtIDaZnm0ILegO5Av9F4Rxa/90OQ0gziEuo
37NQMtzkfy3xAyU1tTBRRQ9s3SQAVKitgt7D4T9LWYqeCMA/aAe0MV+GkFw9cQpY33rwFfPytRiT
KsSLT0DRV7AxE8o3e+oTQPKs+Zv/qVGmithgBXA6SCqLwq/SvqJuoVos2aMcFWAsXrFM/TjUOQbM
OsiAHGnv1A5LKJUgYx1zcpa5R0kwZHclpBQZfI3cfzoOoUNG/etknQt2dhMR1fXpSAswfExwd6y1
9puzYdMyqI0DsZ5N+RN9/b/MRQxqq7cjoFAqAswzrPe4S8Wz+TziYfT54wDrHUX5IlgPCYDmSwY2
MtF8kRBRcXPqbVSQLaMgle1QzNivMrH827RbcsOsPNvmD9EZh34KVgY6ppMat5kUfn95cQhYuKYu
j30NJ+UpskEobgdfU0ixKSQs3JnKYw1ETQ76zxZzQG9HC9WAi6KKjecROpIISVeyCINIf8f1ojBH
lp9vpxmQzvgN90zZUivszlUteX1HsUT8E8mvVz5L2ebsV1xz0eTaVZT0IvB62pAl3qMKDZboytum
mUBUHR0e9v6Cd9nu1Smnrdt3ilnpyU/+aujI09bZjOKK+6SXkuGssAeBUyKreHqReGoCzhYjEqVr
MYY/TZc21ZQqTjilqf9Is6vvlJXsO5SVr2R4pZ4hVuB9qp4yuG9ggIoFKpHrcusWVqyv3DPV9G/d
S6fCRKc5tjQ90w0ajLHuPiuta9K+02/607UqCH6sUYUEsr8aJ2HmvQKckrBc7CZkAcuEmHHbr462
3ykA56F3xCLu3qr2MjIhY0RO4scYfeG/qznhHNYJBvJZrowPBDS7fjm8c/YojcHZwXZPNMkO3bLh
L1G8GJYG8KM7W5jLRTecLdlNPuc4j87p+44jKOZzEZ3O+8nepm9MB/NZJkr5zXO28dB4zA7RJ3x5
te6jV+uU7QujTRvYQ8tkx8ZpLxk+iAmGac9sV+20X7Vvy9RLvYRGMNivjveH9nmqjRLVdBWVLk48
fHdxCefy7cXD7SAexsP94Nozundu1959SlVtehwnw8vgNvj0mt0DRo9HWt2fkWGSndDihgoXlJ1K
gLUluHYKDBvKu/DoZt1SvxGt/Mc3TW8a0S5IvXv/2qe/SfBwq/62VwqvXZbPSW1kRM+ggnOpzKjo
6jtLZ5/ZbXKb7DpAscCCN/85O68P6+oPDlPD0tgaJLP6oDbc+jJ6uhCuBM1OKd8uP/pJO3jKWVRT
qUcM9mGjR2/4cW14mDXH5QAoxy2DBIVASD/ZjzWWqc7d2VPusLj4Q6yjsPoLbu698+zQtNqnqj2p
jLLIiJoTOhb3xbMxHdWCt37Zq/WssESRsdGT4NhAWlT/OayP/rUGENtAM7tMgXbP4aXdSbsVYlGS
WDSRwQfQnzdrEHvSamy6pTloc5nRaJ4GPPUFKCDHlNYZYCLWOFGkFkMFe8NSAvT7tN6YIYA2v93V
Eay3Ob7OrFuHRngXf5c5WNpgqUl8ifB99hylX1gjO/e087i33yf/aoXZqRPXyDIZ8rSDuW2OGAVO
1OLcOfxiYf91LuFq2rpB8EdWVkF08fSTvRcfsDW/TxsH4he1gj4SOvkYoaaWnWTtOoFK+/FqGc92
3K/gt7lu/rB6rM99qizKDU37RMEwWtlVQhg3A9kPytP9IO3FX28CQ1L9q8O1fYGQMTV96+KURuVX
r4QBP0bJhoNLKhDV/NwQeHWOO4c4KI3MyIyao+aoNFr5hz81KcKMrM99fdLaEWOcbCgq8W8TlcqI
VwdrA9FilugmvVf3gN1ds//gpxpc6R7ug52vDlj6ufIFlIFTjF7zhyHq/p+mnQdtnRRZVXzTr7HF
yJGqnpbfwp1OKhwDDuy2a3Yw+Aje3rGT0uBGLW4u/U94iA7IUPVYRKc8q+4xcQd1TA0N7uFv8J3g
8GqdQeD4K7AYxvzjTsCkJzQGctqrD5u92sD673b5tJogR+aA1yP/xW5OpBBBLy/s+fQmeq6WzicR
6Rn3RLW9uvolT8RW6Ks0TsKJn00Kvx3JikLpIgFQOK4wXco1eZaKFBq7n478JpB3kCyI9SA/sTKO
YjvobCktZVSM1lRx9U5jPJ6Z9lRyEDHQHO79igfWzwV/pG578jP36OsalAEH+DivX4TxVf/arXO7
dgor5KTbpJj/wWiDxMGWt2YW6j1VgXjm5h3yNpOb3cqLO9AB6eDyoTYhi2W93yd4uauvCs9nonlB
YHu5yuiVlZ7aU64WGEMf4m0RmiV7Srn+BQkoSZMpgo4EtRBVc1UfbnglaH8iugs8UZipCowoH1lu
8Xojv4OW65MleatRSjtmed7AdBPP4wp9P1eoTyfyElGGLHLZjY5WWqhxy2CKUY9qIfDUnYAz1Mpa
tfsbsPSpnZLkDV4/xia1rUDU5JJX3+g32gC2fyLCV4WdQmxl+yUoVokw17sC8I8Lx4OMRvF7fMqZ
2/t8jD59i3iNgP8St45np0na/Gqv7swdhPZVyz5te/XD/G0tGj90daKah3NTKSgFTfplBiKAVx36
5BBKlN0zGA7hSr/UK/XeWEQKz7y7sY9pn09SQmJCxEaswjBnwmWXtNS9yB62HbGqE/eSM5NEsoNY
56r9lxpEpVwRTwZzaXiZxRNdCq8g9lcdbcp1bgk++XqHmAZ3Zf8TfaIyt6yve1f0ZpMd4y6sMWzD
HVu9h59NoJZ4bxrjWe0o83BEy7wKuFMQ5w8geAyVBch51PJ0eT8nXDVkZ3J7r0JWu3INXV1rptZj
pps5Fo9OiRM+0O3VuSJHikcfEhauSRbOW3frUvNDtCOTCUayS/ESyfyuA+mZfpOvyXVUcQ6Uy1Zo
u+FPaEsofxwCenWQULxbih6UVakzibKsvF3NC4Dp4cX+gRJdkHlVvELLkdEn4dzPiyRMx+PIsb+T
yIYCFMp+I7x1Hh2TtTwmIQZIxEteIIMSseI/Cnuinx+yDjXEU2iJKSVAerMnr0tFitp0wjWpKFus
kK7WupXOEaMpmb7m0wok9iuI+L0ds/iRkXy8R+qXv7c0jIabcnHPCp77uBzUYceRO1Ll/MbZio1V
uJt2n90qV1Fv3wO/6pn97EF1U78WdymkiAEIu/kG8wfSwI42YF2zX+s3Q6PaqvVPe9s+c4cRlSYP
jt7IOLVrI3N0nd/n+2mJiNho4/s0PU7T+Wm6hc7YcHaDUnTCkpMdUDiggMCMMWm4fgswfG+DBMO/
PYuxd17Z2QuLqprHpwNo+3iX1axOZ2lQn2zx5iSbQbb3mmhgQS2mJosrCSt65Z2zirsWZ3ptLswX
1Mo4c28n7/DAjhtQqj4rT56TMuaX6z0mtYf5Cw7aByg0a0YVOGpyX10ZNrbA700TGmnZP2bOo+Ts
6k7j5+VU0ladBRR6U9p6fT/TSZx2GpHhPW205B1Oh5UcXPQJx361EjQWT/oDZoNjv7a1CZ4PK6gc
tgH1XtULE+NZg5AvQ55ihneChO5u71R7d1pPsOb/fBb70Wog/9JiSOQVH5BtmQpqPboSBKi8oMT7
E6kDAjQm5sIBBekyluMZemhVm6XCVmEalRJMwhshZmGyYvIzo6EY3Hn6EylJlQ+agtLC5S2mZEC3
UnyWS21SPJJJUmMpNWLgEogNwpEKNoUwGlVqPgiTRXwUHEiiNhVQBMI493CgU3I6EbCgXzSb0qIk
z9AfoJZjQUwghYIFlQIizVXjAympi/4pgiffTtyeolECGUQSTwufPZzcvhJR2SkKqr90cIG+dAxs
Ku1yBO4P6pCNdFGXpjU6xbATmsPftJcpUWRDCg2RmkoANYXHXPukisNnoLKFHHrVUMKc7OcmL2KM
ar6aUCpGAe836S3xJgQTTqLtxSVPPyAu7SZAyI4zVBR0SKgHmrsE3rzaKnpQVNyCjMiHsPh5oAmF
KhNNshfiTuaNHYaStCaZWA6rDH2VwCcKNKzGdKLz3WQJEl6pXRbMonItRlh8NKV2RAjj3RBqwGBC
htJTFTgiM+ntsCUziBcH9BfFoowtAdyiRkkCQnfSAZ5Y3K50yWBqlNc2jC8K66B4+CbzeXYAY7Tz
9Rp24vG4nkXyzhPeBHtvclMNGzHlxFHT1IsDLcPp4DxpifnEo1bailOeplr8difveeNbIy9bI++o
mXqVvzOdOHVLAkgHtFTvwGcinz3a9S7ijMG9VzTAvgOanINct4IQWEqWvNgyJMXl1OqsyBr/Toyk
JR4qBp7hJzXMIHonmtJaAbZU4EvSeEwkMNBLiM6QvxTfdY+q9SKTbCkOvOxbqJzqQzm/qNfLlEDO
RookdPlcAzECX3RQ0Kvs7QnVfUlmVLm3qNqLXqLSPrWLRFQjutoB+EBLEd8jcyFwuRa/f4l6X+g7
pCSwSK+Kn08HQ4eZOoiLwJK2RTlofanaDroklAjdQP5q2kV++Vp8DfDbgemocBHZh8AnfSxBU3kx
B4VFRG0pBGGZR6Uv1dK0ZK069A0GJfuZAyQ2HVS+dGmpjtSAlTawfZXwKDM5I28ZrKeOUB+9C3Lb
74nv+3ELWQ6gT8T6L2GQNyKZyCExkS3/NPJFc9ziAIpat2Ej4GWWIZ/AO1weRIzsHuIU6FZnEgQM
Os0htAKsNeX3NBohifxXiCs+RyGLFArIPmSxVytJDEnpoi3cV+3JlNmrpsd+5hb3O4STwhZ16hTv
vm12GJiPL/jZcEJ9j8e3qHd7XLIjUD22MsUhnUXOnYuii7xxPtKUKCOUkAM7GYUhINtm+HH3BFSR
jDQRm0pkdNUHBsjQTY1zGhwNvyTpO4QyHTom7ryZFjMjb6i/NanAuigkICo9DTdDyk5djDwAOmGq
8tLkU5LH66ETnEonvJiOsMRz/4slr5feX6nN8d2TP9AdJpeDXXUdOfAv5Pd/70knJnNP0l8HCy5B
iqVWAibTj4hh0EsxhWJYigEhlzF6Me/8JbKsEKZrIJSp3tW1KKREN8Vhhl1evyZ1CLNVt7SQnEi6
YViDZDcFz0qMUrlg5pYhEL3EQ8eFVlQscVt0GXBxvEKYgRq9KkKiylaE15MdiE6dkhWBqjAokb9X
2jILu/k4JelaKA10kcLmsmR+0s05X7oUdSpXHvc2vJ58l1gs8cJ2v8FmDSYNzqMIwVubb0zV+REN
NGBHjPcFl+X3AE25mgqNuLTOSMN8LWqwiexnrp9D5Ksr//vrAbWWc/w9GIjxMxE1SJvOPibwzOMc
2Eir+CvIicpzemMvnT6Q5tIDnqaZIcjtvDGuD5n9WQIQ1Uc6HweuvlI+/b+4O5qrq6IeAGcG/F43
Ir+FSnTksK0luhiIJYKpQ9JgRnhzCCFjqRZm97Ned14bJGHItV5A+ApMgXDnpLYqnkDi6tEvLBDa
rTohVklTZB3kEdpWEBzax6FMLahhoOygnkJ1r9G9oB/Zd+kI7KzzjIZMoxnIjjANpfhUtULNafd9
tafd0TOSWji1E1m0L+kivTz7b3184blckwqMvfnPH/RozklGuxqq0aO/3GBA4QRXFkZn+F7q1Ild
NXl/v7634wyrrLHwDG0NYnKVNHZkb9qKWFuNsQrJzIrjVMhVcBJHEKPPp/ZdG3FOSONFoZSmRAIZ
Ej3UO0UXeXnXKpmhuEHRk/xMB6ywrW/2qhR/dGogxvwxlxL1xC3XZWSblFQ0FLUywFtDpCAczhxC
V05mmvIKxcO/hYaBJ6cNGe4B/h9QI8plXKt+AhlB1IRmvkL/FG8nSRPnfwjqTPLEThzbl82Rl6Z6
vmu9EicLbhv+qLLX1tAIynm/bjB72bEo3dAB6Cy6HWKyLe01MWEdIt5WmZ6wjyL4L5xWdrPYykEG
L02fBFr77E2+DhGbFF9WAjxoNqvzvG6HV8CBQ4EhgmRO7b8+oJQLGIz5aaZhw1BCZjWMVyVaNbOC
XSN7KXk9qTCgIuCSkgLgv4JF6G58F/+p8J6Bz1Hykgighzh1XZVVpRzG/hu2b36qUC7HFpWmsY+z
Dydxcfl165S/d+NtUJ7LoOkyvdEM8Uv1cz1SFUt0w7klpy6BGx+mwuFB2Oz+RU2INVouNZ0X5WFs
rkkwjS73FB0/85lB8zCQNuuCopTrVFP9FSP/OBB+DKBGT0ngbJXRaJQlb/EsLyNWOY2KI5ULwNki
dbz6d1+IkxXEUWnYHJbY1JLLcORh07eCvBOh1OAkhqATgH6jhkvMfWudo8MybgMyUHSRqq04hJKN
o2Ov5cezEL0XB1wHXYa1zAzRoxVplvwmvmozuTF9NhEWmYGCInFVJYYQl1WmI5g/E0EWBokwIYGf
D8D2hfY4j0ScYqnTrKh1n5VXsxsXi95LrDSRgrB1C7Qy0+2TUz41HB14FZJVCpIUrS+LbI2BtwMh
iBVcQj6mcc27it4Umykys1wDhmzFuY/i7pv6cQex0EI2tSBd7od+yYdcjSTX/DTXMAoyQjxgAnKp
G5jp3UKigHVpIHkEsmhMKszguS4MrYo4sEikWEdZIGWXrVRKOYdKmI+OyEjkFCQmTSJ8RfuK+QWQ
FiCpAnKCa2xN8u6jCujRpEidTLmPYFT1w+8FoeNs2MWrEN9BuSCeevTjIP2CNYBwPblDDZHFciEe
r9vlPjZCcE8KB3fhgvp8nwA964C8EBYB7AA+afYkCM3xNv6U+QYFXwBBg0W9KCUVjWuFlyjxKOlM
qcpfTKeKsjRZa8QU/m+N3KxNMJSK4wVpDKScmeofIY3MxVUXZLW208lSJK8DqHBaxVBFZ+LOamxp
D4Ubsq+cG30C+N/waYRvAg2KZoFFBKpSRPj6KXdrUYhy9W5+PqUC0yQFO4TX0xjVOxShe94sOe/J
u/+vGnbwbnOlZbqRW3PiRAejOx6ZpqAtg6tSJXihwwfK6QLdVGFSWxVVt5lzmJ9kdkslXxckfgdO
vc3sup7uO7BmTozjqa5OVIKUS+dLKCWExPSfykM/cjUuM5TsDsrlilMNpfzRDudLwYsCmIT8tc0N
KhRoBCgujaIGtUAZvxkwUopMhstAhGSdLg0xyIijnLDGqIPHSoJPaYDRZr8pMb26WlCYrobKkRWK
FwQwpUvERYpiNbPBQGZxov76q0YLM2hXooeA8fyJvoNhl0cuL/tkGak37Wzfyj3j7rQKMfxftagD
ZsHVrtoa/l67/IL6GmwCdQZLiwBwDLkBxmdwpDhjez8j4s5cseVFsy+QcQnM7i28WjVkiq243kh/
h0p0J/KGoptyk5doDKH340FtDazB220+WbY06mWNBW2G0aRrYfWla+LKQixHz9m1S7Q9HLfH/xEC
lmpqrPlIXFCxS+4AhXDmhu+cPaqwS6uPehZqGs2bsapJ0xT/KGk/PxwkVlCVrfUR6RKWO8cUCsZP
+0gvFLqh5N7vR77XhtJGzhoScXLpJ63h8AbmoYdr4Jc6upw5+NitzA1JUCDB9TCDF0mKg9pwtp7k
kcXj9RwNe11Emp4VMSueyGFzgnjNUoJ55I/AeHAshgixkteYZEkL/KESVfu6aAVtlHGizQFx5mpt
W/s0H5Xbrg7eP7W6uEp45iAyEd+Jz6uZCNnOt0hcpZAS17f1a1L70yFRxQBAUvMXABI1fo0Zi00c
QbnJ5H4y8tNRRESXPka66hCEQVdGpesqR1cKpEWkSPzFulCioMVnC0By6+TgmgiVsDSjUj+hZLsd
U6T9ir+OSIhLbQHBGWXaXXC/to7jO5Xa0/gwfE7r8+c0ndLSqmd10941sLpPwBHauXOrgnTUwJKf
owJVrqPKk7EvFI2Z3Ct0IT5CoQYyBNKxUCnm1xzlYm6IX/nYyyllb+Yk+RcWc5LwCk22fx4MjDkN
h6NILDxFr0X0T4GNoK9OTkIDZJJkrRpU9DqU5N7qdwrWFUNNvcx1OoXxEB3TkJWaXtE5SNOtevMd
7du2dTdpa2rUQMyPILniNQpgI8jT6NFh11qQYVHNLGQff5oke3QnCY0VKzxSyLC2ua5NlC37yNxU
Q8ttzEBe8pVeGbZOhOZxDbzDSINuAkJAUiQyi9SUCiCEduwRJpKQXZjPvnCFBiQBdydBlEOF4uQu
08AiN83Npc0a0I9dqwlxDqfQGTVQC1KEBdvoJf8tQg/GOeKUVaB9+PY/SG4OeEnIT0IeEkxpDkkz
MwXzo8YQhhQnFmmDkJuCm3wkMFJTPlusEEy8DLiM8yQ2zgB/th18rjb8OY7RB6Px3B5Bmadin10X
C2nRZjMcpdgdg535Sh2kRZT19/6KBjzIThLODF0DK3+1dWV9Ze2kHEihGz0NI6RKvwTTaO/K9qdE
skEPFuipkB5INakMv9D80cqiOV/Bmaa0ANRKICdvPurVz8QuUwJDTQeEdv17kqJgL1j24k1j2sBr
5PswfyY0C83oL4E2cqEYJ5Au6xQ13Y/JOoKAy2Q6OuBSYm3pj0mRH32Rf1+fie/TeZdzCf7W+NDd
o2VukJ4SCEeNIXHSlyqBK4qaW8qRu5l8w41Fud5C3st4N7+uG3aUevths/pq9CxJ2pUBvYG+imyi
MBZdnDfX2dFPmRQgyo3HIvfKsA/0FyptgyYb3FP48BRWzbuCKejFNgK7rTOW2Z+mXkX71OD4fmvj
tYtZ/Roeo/4zREoAoxHPgzGurPB4AurJt76iSZwgc8d87AeqWCHhnSD6ogqCKjuRp3Ps7bW6M6uV
+fIZkoioLEUUKm8I/tKyvlbtEwMFHJPwTMClQKl4vd2fBvKcJ9USYQh65IeiY0Uhu1aPQE6UObN2
2W96RvsQXVrnSfH2ebqzxFnZgGekdzy1YuA7hb6VPGhX/3Jjo9CdvVI8nEySSf2Tm/SGJPU/kdyO
eSesKvEy5L3YNd1oEI3VhDjiVDODq1/FGfjuJ5NdpODl6lOl87FfCNFd+NTkZqfRrW8uVgOEHWQq
2EkDHLL7UPrs7Sj/BEtWzGrg/D8u5zL3vgAtoyU1wAQ78nL6Km9wPPlEaj+o1oQ8AKwDQjtxMTHy
zMi+qNaUsAGrdy4VjsiSHKd/gh+2bHTP9smRPgT11+L1xzksPC44NkRXMdqEJsaApc6e1oXUmR67
TuMc7NPgFY+e5daJwPbj1QkXUwaCtumalAh/akCTKcOIhHVFici+X5ztcnfvPmS7tz2QLGqxSmFU
i+z+oQsj8k7co4ALvsgUc6b1cy4riDLfqUmxvCmRVuFEqpPTesX8RDZ5HN4qLbCr+/fqJ7a5fHlL
PVRP0rAVRfVgZ38EETL4IxunRxY6JYfuayyQNAvm8iEdKPBhJkxFtlraNQvtOpp1y0xSL4jL8mO5
OtlAENsNi/JSpzw0AaFQAgUIOUmC0MlhhtWbtFKiUF5BM6wk7f8ibmaLh6vYrOLppaoDJU5VOn1w
74LNbfTSAMUgnCH49braNTUCbmxOoUWmgQbxvkFtjUHei+7L6GJp33pnJtzNatxEaVb7AfW9oSeb
4Zf72UDWV/pH/oYoCbSAHsM7hxFukZErrGs9Y3BaQOf5eKt1qbPlxV85ZYBeZwFmg37mv/2ma7ni
yB06hYx/16nNWK7XOxq80AQv3LJw0n6humodaYcz+YZsJLDz+nVyS9/1zhPqFxLUHOJUVwO146pT
HtFioM3KyRgcWPu1oMda3QX9izvp+gKFHtWmtO1S3F98VstALQLE0hBPA60me6sP/U8LsGeKE///
Yj+4v5LTFsQZYbVj6+pASE5gOrtvMbbFiKe4CcthSNvpIrLTHgluhbyBO4iiMtk7PsVjDxQLKg4x
MPIrIZ/9lR2fzpJyIy2z5fY2qhKaOICl6BLFKlfqpYxwGylEEXFDw0IDQ+mjBpY2s1cYRxbmP0qd
JZLV4wp2uhITiC9oMPEQ2Ecf/vzwUrklp0I7kxzbAo/F15VKggo4CuGFcdexln2yImsxPtlU7tui
u9KMwIWIl7dMpvlyoPbJeenLOQQ8miqSnpN6qIh7F1cEkZNrzemVGBAr1P44sfxxca1uky3zZVCJ
KpJYYYArqUxSra46HSedXfeMWjA8UQHnkVs6HqjngYwl5cSvLEwwgPg8CpRksCpk/MQjtD0l1CVY
RG/ZbnZvy2uQ+Sa/6aOoYYaoKIqKQPo5yHRPk7XSENCC4IF2VH7CCDXXp+UBAl9tlk1kQqFWysUg
BN8WiJ6nyoTEVZT3/bRhX++tKjglvL86PxiKAsibtCCRRdUJ+SbmJY2AqgohCW94bWHXhY8vcLV6
d5A8VgnM8gwLIVfHhWysRJnyUhYSB1nutxpMEhfBPjVCASoypQB8n+ALx+WhyrJ+bpmH7bp7iFva
3yth8iUybJqUhLUZdM4JAL5juffR7ZdwMrxTQaNm0r9EJ7Zae0U7R+f4e5uU4TCa1/bl5V37RCPS
KfMXHy6dNYILl3liczcj68AhO7e2d3tw3bX5LQYUhTPaCG61NtTR0R6WHU8yNyZpMzH6rJLB2LFX
m9XGaPqnX6tin37Ls9sLf9fy7BTdJg+CXGD2F08/bb3PM6RN5imKzx7sPO4llKkm7bQHM6Eid4Nq
GGct2Ht76r5Ze2e6H9gf7N3Te1ds62bvnmGz4ecWLx7tpirH4HYI44pXjb30PTWz9u23SeMcZH+x
d8n6ViXcXydZKaAIYtbdFdld4tWMID7303r3U/YMciu/Gn2In8AiR3fsw++fR1CuTB/b008Z3O5i
b4/O7d1JU3dVcV5x+3JDVdSgOxDEjQO9lqcJETfw4Lv1LNtbKjWsxNjrf93IKQ+OWe1YEDngtO+9
8tatXbz/Ieq8llPHtij6RVSRw6sSCogkMOGFQhgLAQJEhq+/Y8Lpus2x2wETpK21V5ihCpYqd+pP
e8FMvuocLvb5Zh4b1hsIDzMcqv4mZ8o41+wj9qr2ohEc38bjaDdZ4nsbjZ3qEfa40aIfscEu3cgG
2Xy33k6Kq1vZeP+k/Qsd+UKbR/D2VvFq5ZXJoXQ0C0V4iSjVxOjv0Hsv4L8KrKvcsi/gKOnbrZLg
1G/c/NJ2eEzD5s5bFN0mXcRf1slHhKTUq+XW7jLkZRfO9nFh3/zXII2LTHjQjUD1IX58DN4+aJoX
0J3EbHJ9w/x42Kd3u45+LrA3hsDtesJsv3ZFSgOwmaCUYVJthK2UjLNlH51nu+ncflt1ZxOAYHLf
4xa2oIvBDsXC1955ADCJtoNqXMWc7GrcSmadtjnNKsQ95T4K9tM8qSlJNFkxDDiUjeMbfIjBYkVE
404iULSy581O9na1Zl2OJkjxS3gEgrRZOJVay3wnZbvVaM3U7SysSMwvP5Ddc7yAQZOm5uVtZuRO
XfQZnFZwct7QnkALbbx6zXo97dukRhh5mEXgwfZjq//fiehb6wFZDvstWlhIlXRbZJzQ89CkvhqH
dRE8BsRF4D8NY98uXa3WDNPmRbfYHJ23Voa6EHksRxldo0ml/6yZB0D4lP9gH6GQkc90T+ElLizc
J8U/6B8YMevr+Brew2ORF2M0+BmvqmK8t3aJEROJJrx2BPlhwFet69EpA3FbWBeUIIs4aB2Wsu5e
BI9JIUiGBbc2O1DUw/SmhtqZF3Cb8CLgHjBfIIEsB1tkvPFb8PK4Okx7f4CKeg0HyPQQFYPGCpka
/9x/WwjWUH58DIDf0+Z8hzbNkz0qNY8XxC7SLrFLI2J1Fgcl+9URKNA//lZ+6siPQmwflcYL1Bph
NU/yPXpLjz9EXFiVyLLE5zXu0z65bvvSgWHkYjwdPZziDHjq6HVk8NGAk17uNaNiBDBl8B4cNvhG
78aNbjnKpy+rSmj5jHaQm/17ODzGM0692vw5QEvqGZeCE2j6eQr1PQGDf4YTzTbAiGVPaXGuG9lv
E3DZe42v2fzk3/qV8XV8Gj/X93k2u8DSjxfDC5Xv7DBIcF5+jd4Y3DIODDeDV5N0l7s0aaCWzcPg
VTPKwf0U7o+PUflQclvn3DnP+el9PLgc6fEDkL9OTwSbKYR/gGQoZWzxq99U3WybjtNy1bxiLs6W
2E+n58S5teiAWlkNKAmqNQnttxPt7Zb3YntgWNC+xw2Al5AO4xZzErk7HwF+bisLHzvqQ3ikTkNC
5mo0M9QH6DqetkY1fEr0RJIPL2PxR8CuMMiFGIiCKJLNzHKZrOMP37TKmUWFW8WGEpDR34vBItPT
1Uk8CCbUSBS9ncVLv7x2KMnPZDbwQHCrgOT5Rz8lqzlZbqJZAaK7wfbfNG8Pq/iGdGE/K2az6jRK
PL6Z0x7kW1oxF7tUsholCZ8cwemROlH3o7QJeFXDx33Iuzg7aHiRV9UoOm+IesP1Sxm73ZhHtbzj
5Nkv836i0u8LIBSQJ7jtWP40nWOtXWjYOZdhbi+O1gO5XYj2R14XiDRjP2h5G+ZGtw5l1YMxpRCd
x/U+KrkFGp7M0doZolxMmcdFgIO/NaBApGYVo3U2rggHY/NiV/yaX+xc20d8MBMpCoCChgLpH51T
SEipeYnT7EroD+wEMptqBEKgdV8UIhUPjieoQuCHY/B8+3V5sh/kvdOaRXYNjxQn4fj+Q40MXZD6
g2FTwTqND+u9f91Zi7iSG6V1Ck5pfgQLQ+oLXmVrvN/mhYwArQWcIEB1BrRoGcSdHIHREXBj6CCU
Vzp6MRpji6NlL2jdssWsGfq91SejMGmMUYqr0Q/M3UZWGJfQPw4NF7cgnZD7EFbEYp4/3wN8rpmU
rYgVs26o9PHQoSesufgCkR+onV4KmLPC7DGhbmRm7gkuXWw/Bs0w5ztUeUjIc7ApZxDjCOwhXkSf
2r0Em/ae0fPNPaGTA5baP6FQrKZvzUvpKbQ8JITcl5uAIycU8v/E2Yan4QvwI1PT2RXcXKtdGCBA
AaouRVDgZI+LFqq1p6DkngCfVvyig/2T6wqB20YokgE3UvTsMHFGdZGAIMZaCjEdhklDZflHejLM
yoH/FeAQ1p2Gtfde7SfeoG88iEmGJdNLFk3qxVUFOjdW63brYQkhEtKNbJF2Pf6UmruAiWE60dIB
SbqHEaON7tUr9XHeood6ZPYGH8Yt+q2oghDgnfMv7g/XjZ11T162JFAHjIl6XAnTWlQIIFYnxg2p
ETYlHJD5grEYhvb0mncOnFO4KNhv9GXdWOOq0pxo274wBQYyjpjLgqJbnvUsSdFgwy0zX/lqAUVH
ELTAlYkrRjuhMN8y+d23c6CsXHoPkLkJp5cn4oht/LRXRvkaSRJnGwhrTWcDctnTJDGhddRptNVf
AheQmGAzYFEjPsEhf4P/BX/RoM2k9kWROW+Vu0uRswtJDtb3AQHNpjObqYO06/ETrqgLDgCF/jZ8
UdmJUnBDXfPJkqD/cJqf21u/OpHJ6q7HoNDf+nmkdw1PoSPGQxEQ++iNZ9aBX5BasIjRVac5wjqu
cPEb9B+dCtNzp4YyhwbF+08OUAdSzjpBhBM4eZso3/5jKB7ioSbH1sEAO29c2zjokR4Lsj6F4oP9
UaKzaOcidfUr2zQL2Uj6uqjV2dmw1bnTw1BxKXcsWYCqEJ1usTGDAw1DqcVD8P64cXk4NZqxFCkQ
onNOzY3nqvSjG6Vkk44HfcCIvSCo9a/tSj+fZNFzvKenfTDIEQA/4GxeXRH7LsFxUkMh5kYWgvbc
kuCLACRFp3canRwmp5CkoNhMd3bSRQyL4P9ztDcjNN36Z4eYL8gJeCEqwCqr/ekxkHKa821HPAv6
os4Ttbxa79mn1g9BGq9zmNfnED1UKAJF6JU7a0+mc6TpA0c/LkUI5dEzuHe23s2/Q0wboulCrJ2A
yO7LfCmLaj/s3unsEt+793neb812dJSm6e9iRVAmepeIfCMi8z18LxszRDvJPydnHFogOf0Crial
qyZGa1qbIg+Xd3c/z6i0uo6KdgNR0FH5DyGdRQfqW46cENitk/UYboCKrGAXjaujy7ISnABBx81Z
TlyBQNi/f62BW9HDh4EC+HPfP02PXfL+irPvbMnTGB/UptCbyhSy5XGpc1cHKCxEt78qMDP7gYxg
y22Ghd7bQzIzulFU2yStj4tRTs0cAOjoSKUAP4wZkr/3atMamx6IvqjKi1wWpjCoqi+jMU2DU2pQ
H6bDOTsze/mje4YTRj8rMXl6SsJ8uFnVYpKIQ9HgaU4MqVEnAobGqJNU6ffcb5JSH01EKCH17chi
uQwZSVKADXYMTUbMHPCZ5yVcR63gKA7e8hUu/NrNeK4eP8dh+avO1ToatVVhehxkXTbos0fRSPbb
zdeNYDu9tBdheXyfvDAZCdJwMcvhCtZkuPv3ehm0LPOYuLUYUAc7+biIS2nvHD2Gz9FpQrTza5Ns
vomgX0O9HKQD1FoW2M+Ta8Ot56AxWUQSt2o0rsZjnfo3nooSu9NwU4Pakw7O8Q91Jd4HFcuJ7XKQ
xLeG8Y4ewb6D+lr7bT1QwezTrmMOGZ6RTWz0qERYA2eWgVOdL8YPzhrtmppDZy0qalP1W4yT37+1
34KbdGnvfzpyd/QJO+/Zzb+umAT08i4zM2ZQNaL5y4UG9LP7WYTpT9rd/h6ZfvyhJhU9ummQj9+d
6vIc8YiTvHtsnyPSRjzbXWbVc2DBzqanMd4DlASVabTt7YD+ItbaPXTyJbvBOhnUmF0U4fZMaGue
IuxhQD7voy1Bc54xxlkwPKNsRJkuG78nCYDo8b23d+CybekJJX6VQN9+x4uTcZ+wUirogoyTwd3d
9l5d1jw116OKjOxrXFzDCQpSJKW4XlhlEEPzdQ7jH3IcLf8cuPVjnABUjRPOczrnXs83zuNx3rRe
CEXc2k3CCEnjaNNJIgrBHGIhSINZkZgNKVPm3O8omRQ60CPbe4ZlnTe60SCyGWHEBdoyfZTpCBlt
zP5mpa2R9A5kyVSuNGL7G5/YAB7C35SdUoFE/jA+9vTYJYoq6xIwOmYOO4TeMVqsFzRf6NQgqNIp
rZrAZ4LGbxaXZtnf2dmP+QtySuRclIYg9ueU281uqVcNy4NCZ7FMJ9dZc3h2HgMGVNAliZP+xkJQ
1K8R3OtmPqhTg52M7Sr3k2Hera9f66aXszZ3FKGUtXuwtGh7xY95lXuP+fYevZZcWAGdg8ugQoef
89UvTBCzjUDvR1tyK5ZBfVYCwr/obJlAREiReYBukcVl/R8QK+SMcTyD4+DcX/y9YMYCJOgkAeG1
vzvYNYbrK2RwvQYK135pRgLhlAHxRZVoMW9EDNCY0P7SG6Z9a0HkfHF4bdHk7j001dKwMUyfcCGJ
ErunUYH8yNJgtVBzZeNk3hpeXYgi9VkZvzpkgdDLg/FPJoHi2YOYjAhuwWRp7OPqw4RHeWo6ecFF
sa1ZMV4IWzQoXKwGi+1qlWrtS2LeGKrP6swGcru6az/JYvj7rXlO7QKqZfg7tNz93S9B9hJd7652
2X3fSdPwDYmsYdGnOU3TyVY5TBYc3SSSpEzaVQM9+duCBXOY5hWR5MNkgrI5cescFR0s3v68ObiT
eAFoj+D/jYrgMkqrwwgu8+UndxcDBAV3w7P3+Evdt4cx/Ko52HZubVJBf/eDRCFaqjeIfql7XGr4
B7fjh6N/pm4+jXZuNubKLAB7BKgXL2awWCfNX2T+tL9wGTXZ2WPUlsZcxMLlXLjwtz0m3ITUkInl
7AI4pwlSY5aMYaEOD275IWxSEvITDwxdtzy7zdL1c7LLjQ3kiNZwN75wve4MAx4DrAGw0IsZrVon
GZZrhsUaTinQ08meY7EIpxvv3autqoNqWIHLULF6+jmwHH8b7YEZYHN//GkgHn3u3AbXXkX6/lmX
ZnSPtnH/NX/GkMDdx1j8YY1ZJopD68Wsjg85lHDiUVyZoC83gYsyVPyiVscKAR4EaO4gHxQQehrf
SId4yh+aZ7fhIeKiWrK1QvFyzyM6io0pW0fYWC3GqGcSqBsrprqXJeCWbg3WN1qRA2gh0NeP41Y3
Y7Zxd9OQ78KNU5qw+q78I0alYH+aICaK/T0kt4W378GN2NDGfaAmmQ12bTT56H0V4kqQ0pDn6lN/
+uc5OUUZitWn6EaA5iIdPNEQWBCoac+1jwAuGZi8HcQl6dGWc7MKyoQNAGuNssXUm38VtEAdYDF9
chOUi34hs3fJT86eYmsrKMUPpIzV10Zm+DCqomBcmLaim8+ZoIik/uGrOpLoW+Sp8e1yRPrUQ4IZ
61CUUFRcuChKnL6GTiE9KZsowftHVRqcU45BmnUcJz4Xc95OB8fxvof+oc8ym7/h8NPwRxgQ/EM/
G1aml7+bXfHohDJP+RVnvUbtwCfyb4qDTYevTupXlVGv5vdZwNeLbut3QKfsOMntRn9n0SNbQ7Yb
5wEMvg0FM71L9SLZWImjLRj9Ug2utklKbWSCO3WU3TmviXvvHLvowPqA8/y8i8sGrWhL1AnA+Sa2
9vNsXWd8AihsRsxpDZP1DX76M4Bow0KAQ+5f6HHdgu34QnZ8QTZq7+7h59Jlq0HLPwbZBMDuJHeP
3AVAlCcRreaw3qUNwYjJfQ1f7QJDobvzQNi4wJF/rlCERtrrBWc+GZIHU89WUT6Ecw9GgesL/L9m
ILRVAKgNn1ziXAHZutClI+TvuvyozAIuwi5B3QArwRJmaqPSpECOBucpFmYQ+vkl3PQy/9a9kG8p
0a5oAmShJ9nss9GWOhwdTbE0upoD0ujF4ngwKioZzugjhcFXPcYrTDJ6oDJ6TCxKVg+TuK3ljBzA
rHKsES7VAxXiOcUwY/6iKeocOwgYDR+e9GkkWNHrR5gW/SwNAHngyPmcffHY/GEvdj4PFKeGB0KJ
RxtCg4H/H/DVKG9XJtm4FIt7IcIWHxFcfPoRYhcLi5VznZOB8ZRMk0RxgDTU3f8+2XiYS1An7ft1
v8E8RwMzjc6kFaMPRqqUQ3eHlN7JfgC66dc3cHuU+r9CwmqstIdMxR7KM0D5/tx02i4/2ZKuVB0G
+cGTnKvgP00zuPEpmzCUBE4q4jgTX54C4CVzPSaLTAUFWuKocrA5B5LPIP5zXJ6fIaGY6Lq74GqM
CdwiGFVKOKvVaXQuxHv7aEtBVeAUOV9eySq+I1FBPXUT8lYvqolNiuiMRyO0AgvrAif8iP6TpkDJ
CLFaQebKYbrlhE7P6xmeYwEhCjGW5H9OyIRL33Hy4xg+hjcyhnfjFAtDJYZTtf8UTNtHzQMsGXu8
QcnwQbfdg3Wry8yJH4ruAZFD64m03GxM8PUpiS4CEQTak+MB7GehzK154/NsPK+manHYC+UAxKpx
5gdmY/PePOQF8UuRbUZez/PEbABYCTfgzXrpOb3MhYXjxRW34vYYEoYb0wGn9HZZLgg+aCh6QYiU
6wNVXYZ7yLizSaupf5TwO+rNlWm2LMNmf1NQl7c/505CXZ10F0AqH1ZpVVldrRMdceYCrKIED4Pt
2UqWpRUtSvT6V8+p5MzTn+v0vsr+rqv7DoiY1ajYlbp9hyvbb5ScS0ySeKA32Jyc2pvBad2qGgxI
Tn7Wq7rvEO/cJ1gH9UlA2SB00Y58QCe+b/7RmFAvQ1AzFIldAQR/Gfr/XOyAHwDsQUgbOKggkrQz
vgAhTaf/Y0PkRhJwLgl9HS1/ENwfAgUrVkAI8GPqC3wmlpx13fTjD59IuAZNufUj0kkeXQ+wGUkk
7fGZv2qGKwSXIGQXmEJyzJCPsuQIhK2IR5DLRLP6LgSrZEBmZEkUQxq3RBRp/gI7S1ymqXoR+i4W
FvcV1gCfCVGbDmgyc51rgHzhXYCTGj47C5+ih8EpYDWaxfyVcHNPIObQubEbYAPn0XgkFhxPvrPP
kzdKclMcCFFfAS2nl6yxs6bklQ01t4SlDtj1fJ7mA+GmFa2unO5AcNGUduduf3cMBUEghHrtMjjQ
JPcTOnl1vF5hK4HpgxHOgBSSDfBeTjwsr6B36l3mWIhRfUGwhKPKnnOzCoA3cIzAk8l9u4v+e3Ic
b6P3pASF89oHMxEIS7FHqGg3OETb1Xt0G5IX++8Y1mdvw+OT8SUDWTAc/dLoFYqzWV7eOwfCfSWo
jkndXRKZ+W18iI7z8lpcf3Z2i8yjS5H/BL6f/VxxHLj8nEaIhvuvn3x58sp/2Q8QRfMC8ezkLChY
H132EoMBAALazrZ/6c7RBUCcuhVgT9An/W1nJLNQYXnHoA74rJNZskAFcmjmJX3zuekgpT4odi5f
neAc/OaoBL3jSwX5Arq5ZHkEbS9Ug9x0THVk2dL5OFijOA30kK9Q3+m+Ahx+YJJsZhW8Q+kWeFof
oC85eV+YQWbLsE1OkKAietr2wFC8TICUBBdpp9G74ikFiRWNINby/Dws95THl4xkLj+HDzxAF8fn
GSEZYK6rV8UfX9iiSe58lpxeKo/4CZIl2gl6p/R2kUXi8O8CDgsgTFI0K87cWJtrzUkCxviGQJjC
4saZTQAGMKBXQZPXiqssRmw3P0/LSyJAj3qcIa4PQqsH+XKNoinMcVHbdRa+T0pGNiYeguCMRxJA
qzjQ7PhLrsnP5aHY/aXbabXqmH+P+n/syiF2kx+yPI8ax4JGwI7V5jBic8BlI9ap5h18LuAuhQL3
+ECZbKBK6ktSF1oPUOPaa88VvhFn8dQBQQlMXYhZ7VWCvHLieFN6pCr4DBVQyQeWhfIIUt86/rop
2CSBXKe01V/5jYgPIkFo1Wi/5nXqoOmmkyRhFMUxGTkrmukEiu34shUWxbkpQVBh+zGToRC1uk2F
2JHvMlvCl15Mf8R6eqBN4hSlq1OfiqwByCUbPOMLKcj0MSxMyyxmZgbU88tsmA/oVNF8/akdDAxt
mKZT771CwsTgGR2ZSqqkIhtKsJkk9V2huq7QJBYreZk5RRoKnhhQWWUv39fQJLZKY4as8QMAulvc
XTe9Sa0H4qFOIZ84ApjcCC6jWK63LdQoFmXzsMfVyJlnvcAwJtn9R7bUhv3Jelj6nytXK+3q5XzD
44EXYkHjQ6zUKHNZyRVX1/reuo31d7qyWNtMG0CufaAvCpjaV3YuSwUankDarK1AuHN05rnCcKnj
kjFiYC1cOYrHAnNT+pPVEYiRYEdADH4CtQXbOQz4u70h6D3oQNFNrK4JodSo9J1qZEdoIp0j0lBg
6jkY9H1UYM5tx2edqH2fJrUcu/OW+aCZUsSA5dk5RE8mtLTC1wTRBjmheoMJJ/dKSnGC5t/sgO5n
O/Sf0W1YXNNEQaa9ScQcXy8m37HIeOdfoirq69ykKciGg/77JxY57w5fCB8Uf682yN6IpcMOQ0Fh
DWUZo8cWYOD5PI45I/wSoYd2Xy7MQ77PcVn8b1v6HuMekVJXPAeNQBAry+bs7vtNXxFPUeRzunRh
EoSIvVq1FMZXIEK7AEEsfHhKRszpCvXQisWfjjxY/yfdAl5CYo+GigEjKQmItVY3ezrPh+jAoyKt
ZPFORGri3uOm1de7Xq1AEJnQEGXhKhKihK9F9xbkVgpSjGu8WRc6bAKHTk5uY8DFUdGN+P/XmL4L
GBWKzzcBEn2Qr5jaSBxDQOB/JrBMR4CqatrzJSwKEfxCCb0ApFbcE5mTiQj5IUmucLKHjA/Lsw1D
V6qVQv4KwSvCyecRhSneD0Xs27pNZjYFNFpFWdUHnEVuGlGh0cFLOYW84B2jm63PN4wWXrQPr2uq
0wkUMv/QZgQ2L6dWCcU89EqmWWZibVcP0oTTDfHFkJfmWox2saR02MQHW/Evh9f8hCP1VdUThbOB
ssfyunyNauPzYDtoMX/JYhEhPvZiH4TiGUBrzXr2T5bqAt3Qj6ZYaFilE+Odr5guTK8Pnajmid8l
7DfDN8ZB8F5EAqPriWKuRKaERxQDVXwZJuI9mZmdLGgNzKKm0x89HtQUcs3EgagEjhcfZBQdmQvC
39/6e27N+IqXnWbapLaX3rP9wG8WYI+rE9ZE/5azjr6YLR5oWYxQfkDf9wM+Xi5lRwviPLP2Nuq1
s4VzbgZNtxxcuw8r6RedwkDCSzcr827WzoMHTpiJaTSeXZEExcZeLfRjaEaT5aENZlpEb80G72gi
XT+sszrypBfn1UOXA3qHqHk4Q5InxcofdBV/ZdclS47Q8Ud+VQr8Iolq1cqoDzFmZelLPId5+bjr
8fnVWXaXL2uhxfVktN/kabX4l1CE5USMJaEf+VHEJNVl0UQsny7IelFyXxZYbkwL+RaUuWDYYM3H
PAV3138PN/qLoqx3pUDAy9y/yycQBHXa2/gsPpO3iWiL//bv6DG9XTAI5I0Z/Zjd+BSnsEgnyZyC
Oc4kvvhRPlEI1scF2gaqtTaqIY7myto0P7kPP4UahFoLczpITp8chs9yGE3Q+NQh1kE5AWNnko+E
XCuUTm4DTu2lk3sS1t0EYNfs62DPZSG5aobh4PlF4isb96FcE+tuGWw/l/yrc0K+S5j+t00gGCNA
Owa/rQCAR+GHiwDliBAwXtrdWWfyYDdub5cdruxJf42SrLYx1XiUo7C7M9JosffqeCqIbqXERuQ8
9F56n5oUdwjRRHX7t8nIBpXm4ZdT+f2NVFE+vc/3ZOOk82ObtDBGQ4KPLdJy+kADwq8EfKAwitMu
Gb2Qtqon2B4pGKSalbpf3HNhmqk+oR8ByeV7Y/eM40/6xRY87BuI8AoEwYJRFMOPiOkTq6iJrGs6
kkYrqLYOwvR4Qog0KWrzDuKkrCS04kUZlUrrFRCFAuBCq0+kXy3Qbxy7t7+2jnKo1FqlrkXxA/QQ
kecMwuoZlB+B7AB0uzPKlihPgw/FLd125uq/LY7XvLHQKeGlr4e4AgAxFdPTRgFlNoHHucULsooG
rBTtuNI5/3s0yhiNW/AgkF1mzM/K2EULu+Gdwq2PMMIh3CE1ffvV3iCCwpvqlPH61v6sAbpuGzAd
O6se03/z5WG5GRzCohAcFgjBeXnymjRmoOGSaIGY/WFNbAb6r7pZ+BkEF4zGAPqpfW/vos0gi5Bh
GBwBh2zppgAngWb3CkBVzTBCZYsCiAdm/hjcJpIlLLolAqPxS9BsWAqBfBLJ/cs64IpG15YngLSC
e7ZiGkQYiC1VR2yUxb99UPEIRviwZa7rFrK/MFEmUEg+m5LupbOlN47ngRkNIol9/wl5oSfaGDyJ
oDEoVFpVtx4wEDfupHy9JLr06u69+/Cy/v1nO9wAABsBV+1e+pvgEeW98zgl+ZwtuEAORhalVnWS
OdVg1xNlHzin3hBq+IzXwTTY1aAavBAVYCWDO311GpTgmZPDWinY5bJRLbM0T8yYRw0fvEyr7LNO
rzCR2e4qGOh45zfuQmYHwGyL/tpfxv1/7vDa9maZWTxSz6iqEGU29XD7kzzs7UZSgQuPyS5DPJyj
UBhGVtkc0QFkX2xjvSFljZKJTgabR91gNdqi9N+sGZQdWDjLbtJuUumwRY+hJUlMqx7cQ8Vp6b8R
SMf8h9Ftt4OLR4VYBRqVh6kaVx8A6BzKyzI1a0jw3WaLi1XvPE5GW3YRciGperetcaF0QeKialVa
FhMt/pWALRLL4vJs8XuKT/EWja9x0yMF5V/TK7MI11dIhlecLTSR0cCN0KtaPSO4KuHKafBSf/VG
yr8o9yluaWbSsiVFJrR8mwZKmJV4wdv9FFjIswb4S3nIupDW90jLqFtI90QMpBgUU5U0kmyQUdno
WxOpopAM+RE1pc2vKiyGdLaoKtNmm3rMorgQY3/vqSbLjM0I0y2KIKgM25F8GaW5hOgkUUvSTZdh
TCJL6slzU/SqM0y/8AGc5F/NpIpoWvSnyJ870/mUvl3PG8XUHL9wcQaDn2l4oLxSqfVVfpor++V+
PJ9qNGoZHo8ffqoWBchvA4Ap/gj5QdUsQxSQtBmpGlFVQK5NROfAkjq3Jx00uSWVseneiYQskBqe
DU+bxdKt2B/m1sxGC6MNlJN0fzd6cG+cPJo9dqGvcsYR+RRo6LOxTzLSVS4+kRjhq38IoFe5LVBg
SCUzq6x1lezrBehGKO+RJevY6L1xZOZT6rf5SK+TOp5Pbyol3sK3nbGmLdZfk7OsVrXw5pR75M4S
QOwXEelvmGSus5sFB+2r7KDYoXyaeIE5ivTFdF9Js/cXbmWuZEi+N4r/Em4Wqf7OzJAFhS5s7mlD
QauCzaXLFuuPURUhj7DPA3/ZvXgvwrI2BI7RN2NX1q6Pro4b9/c/6S7yLr2i6/750eC3AdnbZZcm
0CttA3YJOEesfaRE/C4bjzb38TizCFugbcg6/3kXQMH5qgzk/9RbC44S2oIz+KU1CqRLN/y5Cmhw
ngf6RuYHSsZxxwqUcWn7ovGeGhv30N1SNdKYJlUm6hA7aq1ok9O/Rw0loZ/XsJ4sZuNzrIf9iTQV
+uBeF86Kf98jKl3abNTk8PBWKT8kVvO1QdbOk1pn8q5qXA7QpzVg37XmhTlgzzuKfuBcp6VBGW+M
qrVwLzMFDYJHfaTY8ZghxpiM97Hqeih/5JPAS9vVGcqIY9GP4VZ/mtg0z9Hj/F71X0kpSPrTi1ke
I49G00pNIrg1jq7AE7OyWS01wP7x+QqBblg1JdlJFToEIvhLr+QrTUhqvDF7cz5KFKi0HMmEPFbv
1UUM6T/JjOijYKf6DzEtqfPRtOxxOVGrl226To1P0aog1UsCXZBMaRS90oGSJLX3+bNP31/FoNR6
yBDIytodFBom7e2xu2o/kUDRyrYRUep0Wi+3X6sanJ8TQ+2TebsZ7QqOVFFqFHvb4LQxa/O8ap+g
oe7NFGfMUrv5+ttm3WvLPpNBzN5vtC6tK4Vp4txT81B38reDTCQgaNZBrWlyXe9a7SZBjvYO5uJI
wXYK4dt/+o2QE4XvQtViTtuBqc+esy8ai5pJfb8m0Y0y9I5WCtSPNZHX3/cw3zxFZ7J9Yt4nqhLb
slL7ytzeBhItE2Vxrb/xLHFbTF8pxr8NF8zpFDAVi4loCglzwtrJExOfEdro/w22taTbSE2dwscK
aeiBUkAgkbx2PfQ+5w/JrE/II9WipFe/jQI8MTxlqd8cHUs0fkk44R/ag7zN/oRrVwJ1imvyNfjm
c8rjmPSr8qQRwdbbX5ScA8Qj8nzGaexB8yNOhrBVPvtKSDO905qmF3XDbuCfaOz7J9SHdftKkom5
L4GBmiOKVRk9wxec+m3TLJfmz8O8QWOlwGqltUO+8Av2reWghphjbTcRKEbbD0fkkwkfoapIVf+K
2MZX2pFT5VStb2RUJEzHe/g1d6yOn3jUu+Vqy8wr9DNyAgxFwPBprGRqRfxebMrdMlf/Li94xa11
XQLsY5/3Wwf/+nx1mkVvV+tXN7eA3tGufwvuRZJZVjP7swoD2ulq1RLOdQZ/v5RRhqwK3sYpqNUB
QQ9pJS1mZWSlXn+3AhjMLVdBpB7lifaijAlbdDb1tUYhi0ERqGNrVfX1U/0+oTfG+O9zoLV69FNo
O+hOiIIKmP8AU8JNeIgyMh6Pf1IOKiKKghKAa+GveRjI4vSgiITc9GrV8tSqfLGlagPWBE7FnSQh
1dYm2eCi17W7+fhzNVGqkGglmG0+SIzYaiRSIznRf6U3wsMZLWmQ6/B9E764Qvvew8ikpDhEtYtT
o6th33+K2DhI3VtaxZLTUrJWXD1Wt1U+LUaX2TORujvJE4lSur7HYCffcSmWcoR0/hsQCytQ204M
F67eK6XHmgZPD5ijpiAq0jQRwlQAASh9vBlsvBFrSPyFR7o1ydr1GYAYj7518AzerpdgAKG67isw
RPed0/vJqNQaPRfG6qoWTbrPEP5ppImGB/WNzrvmvlJI4RJrK1hLOUJjdbUZtPkqgZQmmhalmjY0
DmsNDt1E4ut1p2Q3aD4MM9TWs9Gi1xo0uCUjOc9su5cO/j7/6Z/rvgdYGFeKEd/9+2OrY4XQp5C0
1PcKxnTj7FSbwYtMJg8yCqRteE2MHYkyO2utcwfW8w6WNxQQzMMmIGV93jt810zD8u+u1lmRYg+H
SlKIO0T3+3nWrDv1C4k7el3qf9onel/bzGvnp86Z2cXe2qwgPrXOTFWlalFDAEbm8GLHvljL6tnr
0LG4BAOglzwaZVxe6fgMWBgT0M3v6+beimSfdfexPZspLD1sPCrjG1StpvmcVN8Ax8HJXYoWDcCu
/tt5hbMzfLtFOOlBCK5wQ0+O4+vMK6xns4Dqi5Fd7D3sFxM0hHEGWWOUXplJevCTO8DC91DtyLHg
gOWwixISg94CwwWAepU/1NPYeStwhdrZKW6dWBFiLy+ro2eFTaL0br+G7/CycMhcXrPCMzzSQUCq
/p2BGb+ZVr7vFGctADjzGhLdVFM5QlJB3r8gHN3AP7VdAdbfjA4v1TRJCYG3Wq2HhFxjtyw1nR2Z
dcW4/vYO6Pz3tnHjYl0Bv0t4N7P3eDqYDwHod3vzmDuFslW90Qlq0F6+3M1SxUjq5Lu3DdjdZwBI
jSN4PER59WmWZ+Wy1ai2n3AuDpSQ3Twd8o8jdGAjYzayOSThszje5WWuzAuh9u7Uf65evTJ67CdK
WL/lCMnomibu5Py3u27sxSM4bobKN7HtsW417/00TmD4DJdOjLdzHqsIILxR7Ukb8NsfKHtJiB5z
mISPB6uxe7g49YeRF8LKeQUv8rRhIXHZkKFPOKjmYbmFOmA8NmBu8S6p0O1sWIPB34NsUbdWbkS0
WQe2l4xe3nVYZD0Dx0+ipIc8tvuYSLaqhba93M9u7sK+ckYuMW6emGMtuvq8bzdme7gYalKK8Z2S
F5d2NqzBx9F78GW/+WaenRbMyhm7wmxnN8udOgbiW2S+yC53P7erfyk7gF0FX0VNnQkYA92a5K73
T3gyLdCdh2QOAqqB4WHM7ulfqGqq7UNcZI3skPnF3ASdOlmZXLgdom/gkiUNdUKsUcdnxM2AQ0Wh
zgUiuGY8gtX9yRDY59kZuXa9YT7lMZuLsN5wC5n9/LuMbxXx946d/c+1AYuXNpdSSkxYR70KkzFw
gNaQiJ5HTaNGcsBcoWRUaFvfESCked7GaJJxgQl8EiQ7cMFQesW08cmxPn0fFR8TWuYPazGTQOQ9
vsa7dSMxzjGfyrxVl0+a2op9rj0o1oam8PAiQMD6gDg1qix2VvoutHd3xij0frft64b+KjJwr+69
YqcVPHQfSEh7j2vnDid6C+7vPjp3F53r9R4cmy+jFL8vlU5tct8Ue5tbiViU1CvtrGHdW727VcF2
eFGFTnN6OmXQjej+nNa5zLNbm97+bbGuh+jSpmY/efWl6Spi+94ii9qAAWA0Qvb80b9By+3rnnBH
aWZZ9NUWl7IP4iy0SFTDiOcie8UKt19cyV+G69IV2o0Ou27TlG7ck7a5DK2rYTUsCv7IzkvjpiMP
h4dPe90Ho+z+16zftAudGo39BnCxGgQFMogwn5SHAg4dP0ggpG24kV79JDDIlZILj4AeJUyZwblX
WKBvYFayEGrB6Jm3L3UAgqSuB+dBcv40b0m0sXYo3nB56wLv93MIMppFqKDkgj8Cr2YKuYluzwid
+buNvehfFXg1F4b37Tqq83jG0OPm5NYDnwR1H2XhoVsNC6jMU55dwpz2m2Mqz+RZuMEXM+8JqCqE
Sqsb8LoWtscklJO79Yd6DSlCE24adr2jV5MkKqnZtHSekzlTvod1bsZPt7hY7m5WvkXK3d0TQrgI
QR1CLLTuXFtoxU0a5M4wPh+0C11q9c9IU43fMwbDBRMpX3Jhu0H5dWBXaot+MtQlpWY/gsPxaISF
ern1k/yPqTPbTlXrtvAT0Zqigt5agmABlvHGlpgIVmCN+vT/12Htds4mZu1kZSVGYM4x+ugFOQQ4
KCat8uLsosh+337mOK3JMeLmiHnDagMep/HJ28uI1eWS8NZDRis9BabnIIoaAhARsJmbaHNU/Xxm
OQcx/DVAEg2/7ELQTL0y1+qjL1dBcb3AYB7NsxkhanYRm6B66p0hk464Qz8eOxm3lObaAnpweWI6
Xu6WxjuEypy+qmZHsn0kCyFuPfMoCiU8VF17aLl3KuknS8LLqx2C0xQacKuU0YGQ4026cqtH5vDY
am8qIVxgWlP5KNIE8p52kMsCN84TQwQKKbj8u9lJgTxe9Ge/OQGuAdzFcPUmGp66VvEaZC4nqkW1
JVOvwsNYrDblllDUOgkAIb5nMvDAqu3K2iuDKsqJPuOlO+mTD/5OlCQymvKH4ShqHnH3HdyX5uPW
ezMG7Ja2vLQARfxrlNMjEZJMKAb/qEz58Hy+9KBEiZL37EJUamVBpTl/dtFOYdTl5T94ACalb5+1
8AGhVeOMQX4CEmKQj/iT35xL1b70uG8Wwg1VDhc3hGaMtX4ZUFI4Ogi7hW4wdW8+vrxvXBk6Bmts
4xvjWPPVTd6tpJMwJqAqYx3049HZKSFRGpKSQKgWNCfqcjRhd3JFggs4dW72qp7N918tsOF6bkaU
cWuSCklmwlKgelWuDfzFay45Kd8HVyA95E4KiMHbLW7v/shia9WZ1t0Qf3E9kYfmnpFkUzXFrUWF
qJYMQaaw1CJ17cAkIWvfwFs1rKWPcqgj3ku5VB5c9CajSo+bPHdwLHV9m4XmRlfxalGutpMg6Qvl
UGvJfbf+AvfMXcsZ1qtNhX+yhxotZqCmM/ncU52afqIsACG6XXscdGAVbgLGqd49RG7V5UN+oa9v
oLw3K4z8jxghDzE3VWzdwd8g4Npfmv4YnIH9an0eaH7ytWdwsTIhYv8dLcxpT8gLgbYdmr/WTJlI
CovRqO1KIxwxgMJicFIblINygF0hJansKkuT0ghZLnfYH98Nk10f4OLTB7pIQRmzbn0ix+gcjyuw
JByp/dweyueTizJ53xeftBhOYvIFHNXhZd892Il0jBdP6lm86tQ9nJv78EnIWjrd/d4I09EA7e3q
iL3rMB0fw2MYh8fv57a0aaxuy51Pwqx39GpUDOEnrE/XU92dd2VIMd/S1E6tHcKuvE058ooIANSv
q9atQsaOQviEeikIqkJKE0neXaYNbTL6qojtrsCDOFTQ1CnIr0wdi8tVDc0yEz5+pXgo706NoCh8
ORDic2UUv5mM95QxjlSYbahJdfWAWZ+/VeCtw16HEIqa/d30b91nX+b55FlNSUQBmakijVZNScAU
L84ByF5XiSZSOvey25LG+Nm54YedP6v1sVsnm/XuZL6OBoGDJuSAYsD8vpSbl6/a9+338rvGFGvb
2NYILqQQOjKq1d0i+oAgwAJg1f/txgYyKbtjwHRg6ufEXdrJE8USDWCHhl9pDhz5IJCBCgtW/iZm
CH2o/AIVPAeqYIC+zs5eHJbn0awSmuMLOSPjxrlnsKCDWYQRaRk6fa8wIyKIsfSjmfBibQjQuV/1
ZiFTR1BPzJA1YnxS6X2YpIzlX21+2cNGKFGX5BnHyRFqYTaAMulXSCgpt09hijT4OMXOYbQO0KKw
hq4HMpx69Pf+0U8wOsITY3jm/0zIxOel2dNqqOokdvduNWhMrCC6tIzJTu+MyRtTRoSV/MP+epDh
2Tk4+pHdvrybdb6vPYqGWufjMTSuPKBK37kalDjMgTlISZPO6P3lotdgMzx511y+cJfeABJXQa3W
yEIfCcigqRQNzw3ZqKM+8kKJk0BS6Zh2eXxLLc+T1YyysBlVbaLZaEZ0q2KW1t01snQNJau5h3CD
XQ49oKdCVw+ryCW5exVkWnk8iXY/GPJo5HZ9WVuWMaOWmyUHlyBwA3ligFwFZpC42tlUgEK4vjZL
yCkBA3mN8nwxksAw+EIKGrxGZN79Pr+in2gRLaxZsqzPqitrZRIL+EK2O7kudUTz6LuysTeNZhQ2
Nua2ssSm8TavLZFaVZaVpXIsju7u+7E9uuWNfszefW3efXtUw6XVzhMQbWyyZBK1cxAREHFZQ3Qg
VykdNCV+TifTsxJJRMaAGJ8OVX2qWcKrHBKL7aJxcEn/9nSODO+GYsHi/CIlD2qjdLvHhUuUvTdk
PRXNcoTClXEivyaTwjiPH5HXpx5iOMrS0uRSI2WvmypUh4hEBSa+eyqvVUgr0A1/Ajo05UCrX2uM
X/Nn1lr34Knk9beq8L20zfwDqPUUY0pCrDJZy9OslZtegwPDHo/WWAbGD3gsR59WlTpC6IWQi2VD
tZRcLoG2Cxeqd37tvdDdS6ku2OzproDLwFaGAJVVWEZDCUxH1XT49j7wjpufRjNhwfs4fsKwCkXT
9gxV/AoZ/GffhMtZGvZTZ8R92/SgvTURilbDA5AlsFPGBA7FyoE120HngwEMU2Oz/wUxabHRvinK
gkHtegJXpxHUDJBchNFqdccPaYHFpH2dHGL0/+lMhj+I+nJ2Q8FW1RxRkJ6bQkQA1rl0Xvf+6ydy
Qbcjs42UDutP1IiMFu2AyBoaNi7x4+hgdKJgDTWi/EZCVdAZcPvkWtcal9IvqbFjGeU909tcdgHq
zPJI9CForXZ0jQIKVon4bPyH4ceHCSxz/9qQn1xnNWXosLNaILGNcAcf3BozIvWMzvpXidHyYtWP
K+NBxly04sDM4ENU5fSvuCKhfItYOqBazDLW8c/Knr1+gcCM73hxqTQXMH7g9bQXPnm6vDEEYWZ3
GPAFsAXpFGCRdtRe08GTCQs/BsczJF+O7Zy4Vw7IVmCT/9N2QGjHL8TqvYBwWP3IccO1s+H8FG2D
el3SZnnh/3BhzOuzar551CcMBmpcCZhnnDvK9MZJsRXqp9JzCFgVUKIEus0YtOWyYhR1Mn3m5TCU
cjfsGvvowb1ur2zy2lNVH/R2/rOlfxS5ldWdtXZSn/BHhfqofSVt601EJkWoUhlUyVn88At9F7uo
c0cr77+GYJL5wFzbaERNhl/I4sGNhEXH4r3kTIiO9uJZxiO9PrryYHaoXdwI2xRhIe01/3K2gggl
LQA+RmTyALlTXEat73r36IgMhW6dDTWCl6f5GYKtt3S1iGRQI7pyL6GD6uJXYjPrf1KR4gAJy+dN
70aHjEJKwhaja3iCvfq2f26Xx2qEb324AixCsf/C3lCqGqIZWaBunu1e7s2HF8OiH7IgDHF0kKUk
YzsRXuBvcBeq6CHELI+wTN2HyfauzGJyiSkVbiQC3Id7rzgM/FiM/lUhmb/21tw1sdGkOo/D69wI
dtNoSodIwCU+QGVYS5tsuZ8bTAOz5Xu5niTz9zKZH78Vg33HBvbm1OtMwDzFX6pg0nvyNNmfdJqz
LtOoUeQfvXtfJuk7HvmfGI438JJWIp6KuboL2ZXjQnwU8+8TLb8gcojv/m14xBVQegulWLI0DaP8
eNNZFs711zbtB/mWKWR+HVdXpHhxBUQUFV3UJIFAHrjcXnTMfBOT2c67j+BUqiipRF65NsrKPaQL
j7r/iPQSNGApmI9KuPfpFhVthR4wYE0JDgj0uZC6yIpfLCVouGDTVjuM9gAwCkkFBhG5mitWxA69
3RQDdeqsE8sBeS/wI+vT+hQIobic883+iteMLnJd6irZvhjxU+sz1wY44F5c3OQG4vf0scbE6gRU
XutewqPOZTLWB1HuJdiEjPBNO3R9a2QHxqA+Uv6pDbLB7DAvlY3eN5MOktX4rvRi5db3g4JZTd8X
3gl5UVpvDoe6DWCxAdV/YeeqVgZzZdxgcY6hZNUBHya/CAswXz1LMTQYwwS9PT2D3CACbLnxCXen
mH4w7lKlIhvqO3bUTAU7z4VeGF4nRnQaHIIvSE1Hj86o6E7OPMAZtn138iKEDSEtgZ6G5IqXnQBr
FjoRs3eyKdUYxEYfmrbyxVB7BpSUvl5+CCkrfT1nlX+dW5tTZ8oDXClMjMNm+3bFu7BAsGH0jHnE
GVIxBqjDUSAAWU5Lxs06Hz+l+BGLuc6AsK0oMw6ulyKLRYM24AYJ/KDqgRhprlKdqtfSi6tTDIsI
3obC+0S/sFsfGictqnLpaYYbFjnXBL/QX6lpKOgPN5pENQj0i1wSNGFYxmD9XO/MZnl+AJTf77x/
5zTrRKuHh6F5hfQrd+B7+mtZPw3CcrmxF+tJ/L3/fndLSy3R5T63vUJyd3gE6zgwztHtXek3enyP
2Zneip+qzj1hXphBgz2vktV+tRs1xtFoHbJCzfazmMOYFrmQDaSuKmxU2sC+BTTNXzC8etCwduVa
ykrn1Fz8n1xKM6Iowb4dwyVxxdsXDXNP8bky5ylBkQN46B4ZJmG0wyoI6bKfjpTqqs9CumwzWCAg
9LUbXEh9XB6RSvBJLeawBGdvfnFxxJDXAkQZEO0BUGBf097ETHSaz7/nXzqqQq7S44bhAFcgBNM/
oD2owoHlwJUanQP8cnh650HcN71k9Zp9ZhUGFRjJjSxv9hlc+2/3Gx6oH8PsvYzTcRKm0314n1/n
69HXeR5/q8fNNsbspCBRFfNyYIIiM9mweQoR4e5y8Zmivc5xxkub+ePqsjxfm2eAShnCrbto2rHe
rwxtWoaN+DXrKMTt47qlh9/nbIGIucNxYmPbUevGTIVYnECGlu8vuwWMTy2VthlhKMr59KdMcVU/
miBqIatgZP9WvZt0awghRLGQ+jnqI7HX6BHvRR7V+FcfKNZGdYdaCCX7nVgHNSnHobL39FmYMbm1
KbArI5XZD0rmPDKcQTtxHe59aU+ArHZHbK6i+d6PGeI42hAtfAgUMY7hH3U0Nit8rCq9GtyR4NE9
5m848DU2BscqmxsoHhSyJYUc5r2MnijSWS1YI/oYSNDxsBCoCgAv3vVUn1Fixvzaur1FWICyKHIp
RQFlVgjWcaccEFGfZFWy43SbXHzNjT4wj8NwOkqDD2ocNs13R7VEDlhyQ9qd9VRYEaBibr8vfSBl
hpY5ZdgRqN2zUSw4gi8jqwVFYe3idaAPD7MTx/pLqxLHg/QNahYPNR0D+z9RcjkcGL2cIx3KVIuc
Oq7CchyStyWhNGRHVHvq1HTE7p3aQ30Rdl3g+Cm9j4G5msXtellcFumiMYUk76bO+vvWN+iKDpiV
jbLg0ccrDkgfzx5a6sbkNDd47GGFUT7Km1ZdBRwa+drTzmpEItw5buOakpNndD2psgYM4NmrytYJ
0GcR0/MxmKTId3qse2l1UiUzE6NTHkoXjgCB7mC+HzJ3yzwI3eV49ctglZErzkTR/oJ+5+iF9AaU
3j1eLkcc6JzhzfuoY+XySuG4ZyaCNTx7H1zlxYYdedgIUGscQlyEEMmevg/f79aZzA2b/UeDc3Xs
iWv2TZyGDt+FibEYgSIekhhUk4pAY2N1zC98nNWMVvFpZhIMHExryC6mPezVvmEAiu1zRBpm/CWW
gwTj91EJWOM+fgwv4RUTWznSmtvS9g4Dik1tGw0FPkTD3fDEIU0vJihdOz9w9oSSQXGPpQP/9MU+
aePfRdyxDm2f+uG5TDUnYxekHNXDd5YQpTozFiaNWMvKkymIOWJN0l5zaZco3wqSaJmw02SxxmxI
eLuKNt7T0CgptIhJrrF6XXmIJf/u2j2pTSQnEMB2DD/Y4qtufrjAtmMqdv8aJqFWxMO0U6KqTP2d
e/IF74umKhLiFXKpagRtzupI1Cry3LOxdZw3Fs99t3Frfex+xCDy3fvgNYIYql1Ch4w/vJKrdcCT
uzxa9rllcdkBC7Pq/71/L9xlzKp/9j8Wu2MkJ5/ob/cHmnvAfgBKPGNA7zSrj0/4iqzblHg3SoIL
4L+4EuGYZSEGNIM38Pj0RKHRwWr678jDBtVqi2GhUkMD0ALpUQ5d3iuhP5KuX+8jFhpWBnliZH+k
rFKhQMJ3UFRSDpH6xWTnBqfv2tG6pH0BEgCvagH/ZYmWJUxnDwRfbKteBfuqVcJLsFov1ovaq4V1
52jtHR3hwUfn9rsHFd47MBkRMEDfWCMag3uHbc0NnkLzXRqmp67JXQxAWwD39U1GcQUEvn1uwdcP
bnVkrKwJ4bmTV1CaZGNwvXC/qE9FFa5+0d/3QAa/9hPGwYPa4kwxj7G1v/MeKGtV0ie4ZZzCM4Yd
D6AfadJLWfuAOP12aleWR7ONho23jPS/7QNJPQ41J71RvqMGxDd9zXuR0NY9CSfle62SO8HBQ5uP
NiG2qOFhYI3tIW4v7TFsJk19G0CwQGZxs7nzmQ+wn3YShwZbeyl/iJH6HukoBxXAyDpHPGwEQOEm
PyDvi0rLA8aO53lpeZ6/4zZ8zPomGusivs53U2tT3Zib+NuaaOlKvLVfHHar/msP9ZSImBmxT3IV
iXnD5Xrbwb0RHqeCVEK0M7+O7LzlUG3havVq78JdeJtjYUIFu6VtuWxxornSzkBTow2FAkXJtvn8
O9hOE9zy57GrUeybTeCKLc39X+lcaWtvxnU4x/5yIAQuW0HBbHSRUDsvPANomAJsAYID68xtCNhK
M4bT+UoYgqzzP+6lf+lnQhgGFe84wmV9BF9yBMZCXOsT068Yv7AMamg0s74kUGEgAkvyDy1djzum
W+59qCn3Q9GEXlsd9c1urEyLxvwZPsNsGjuxAzER/qvVzdwDtoqO0T+NtWA8scJY3ucIx+bVpbX5
bD/b6mb/fYHIjSEZ1MhqJwcoFhv1nkevMqwMtXBp+lf/MnDTGpSZVRFT/AIp+WCBgkiKv2M5yweJ
cPmwfEBJJJCU5bzsldI3HLSfuBQAaNmLHc7aLu9w+RhGXgUIspIf6k9OQ8X76HEYHqeyyReWeATI
5MxZQewLatRRYaGK2nxjOlkfk9fNCYupx/bwbW/Yhf61kSq89FxlXq/rPEKTjm1PuJ9yt+CPJ1+C
l6AjLOdOPHZhFGLnHI/TIbbMLEmsQDjl1zwMhXD5SeSJxqM4TyfALWtcHd89eKJqxcUKVfy0elTs
siCeYWm+qLHu16eV8PhzXCTr1nEBt61guGFpxcoJi5F+BSqjMGhqn0d3kyGLVDjgneSOXQb3om2S
k33vJzmL22aP0ZQDSmwunYmqd9x7CW6DzJ1RZx1Xla11rDejErf3lVb+iqwIA4Bo/DFXNfe9D+6l
Ua1nii8NRBjcxgmCpO6dDR6yK5Qp032UuiX/gGCwXS6vwDEP4JFl1Lf4FDUa1e6xDGLJmL0zDjeh
2q1mM+x2R93VQAptQb/LrNMeeN7vue0NPBlzuMCWLjYc+Hnw3wB7fQapimYeDPiHfN4VAWM8frZ6
zdZMUSqoMSC3fykF9Dqn86akTN1zs9np9Hodgj/Pnt36uzc/w7FER2OGI5c25H4XIjIuEU/3wSns
DrAt6U7d0OUZwu9o9nzqmOYTuAyeJaa2g9PuFzs8xkaX1gt3w6PxXWFIkxmYXNcqw3qEuxTA4gr5
AeNfZBPyuIHrDNOW7wqdFiUuOtzx5vGyOtlzUZKDoIUS9dRkk7wjAUG89wXbKQbpxCwvf1vjs42/
DrNR4E6m5tFsPa2FtWGJjfHsHFpn1lMQDb8yiPzSqDQyR9akElRHx3ktSNiYd41np3K6f8XD1E/9
E9TlWrCf1yf6qjJTNh237ufYbsxEO//0NAUx5pogaa/5hDgN+428k1Yv/WwtmFp2/CHXn+U3knaa
9Z92c79vNC8PN0MYYPfY/vdbLlF4fjQ0Q3tYHTGy28/XDuAaNVD2daILQlXEaAJ4qhLWk2YltMCO
9Fmuq3ixppuEp3ZtlYdwEUvupdQx046NZ01pqHrZmn0myfLxdkzM5BHn4n1U09uTsEPqYibT+RtE
iOjdXM/O+USE6CWIVVDt/jChhjhhDsvjK3ylcZK1LCBI3NPBGfetM9ycrAmb8YMnCpX5YXvYxvR4
IHfs1evOFUsWa/Xc1FdHdP9Uf+R75m9V5uDQcPFFwlAgxhFXfuVBg1BZ/EehwIxeVbZ2xFMZ4/ao
gaSWP2u4i/G8fqtgkrXmwxdSDFacT1oUOiLg7NIpT+T8U5soqMTw1N8XHBLF3hhjgE/0aLIiPrTR
UBhQS+pho63Gnt5b4lop18Q3QaaL5ZwoR4r/o5JhSWQwskKR1FoPRCq6UEbnaAETFR13Bk3Pr9SB
mhYY3c+5efIaNCl34qXU6yhwFlCblOJJWm+9li88a/SE9bh03kxKoIhxSt56O2+uuNg0MbE62dw+
zDYavoVuFI8ku3mnjfxKsTtMf26LMpYVkO6ikVBd7Hwx2UUycm31aUG7SCU4oPZli2NvT2/SzRZR
FyPeHvwnQA6jm9NiHqzyzARTYg9vsKqSloPudTJBUtcf3kh3NId0W/z+4nO8cbiV0xHEkMXVV1Ni
bz64QNNHhruhMTr7ePnUj3+BeQEChsRzZGYU8dLvg3SUBE+c8i3P8pAY3hFFYrwNZXcNNCyT4QNn
h4Q954Yhbeym29gtuxpZYorrWWEMgoPrdtKqfdWZCRluBgzNQe+I+zgP/Mf7gnTiXp3UIdnuSrco
GYvG0sIHUQnnr8hZZCLQb/2uoOJuI7f4YQ9mVlpapc4ctbd7bpcYz+JxxsvFl3BgO3YcZB6O2Ciu
LbDruvN2n0HSeQb77HsNEAJjdYhe3ECcvv+DF/n4ef/sgxfIS9WHoEKDzsjp8nWCL+yZvmKnLcgR
gDUvDImPGBvrkfQ/g7X3GXwGSYBxNYjO23nwksi/TPPjyFkjABCurISeKsDx0Y3d3Jbq691LMSlP
ga7K48rYCitjG44ho0W9VDDuGeUAZqnnVhkWM22uMcasBtYAFbo5MDxzUBrWpu8Qh9dF+auKn5oO
e5wtSgvMzhF77lcx74+r+2z9c1/tlqWpPe9XOI06YseAsG70Lq4J3IWfNT3Wpauj6iCiZDYhwOxz
nS1EcEf3E2xJduOEFY5dAs7LHPXeQ55d+Z2HxWTCgE+jRLpd8MxzXtskhNxqMCs0QXiChpxcNr0a
vS0G2+7BKxGEKIDo1M8iOh7l8VTwGDx1Gvz1SRMohm0qy8Vhr4ECLGze/dz+yj+Vn2ymCZVs1SJi
l9bY18nJjY4LaRAk6DHVLgP407sZIY3YJpsHJxs+XB5v8snkjseEpJY1r9/r5W36mD6H5cFkUvWE
Ce47nOzVm0sRV+fT6LWNjtOHV6f5w+KKqodtblHBD2Fa+xI/kSlxaABj7hDPlmDSaLzycDVHefhr
QHT4CetJ6n/6KaAoIOn4PBRzRTyWz6DuwSB+TB6Tz+w1qy6uqNd3I2N8HNw8ayhyXNkt/0ZbwrBY
o1mdQa+YulWpAPOcAHIQQSBOFPu62j5MZvtn2G9YSt/9Kqacy2x+wu3wQT1+PTcbHqkpl37ZV+m5
7iljUt2mDtIt+ynFpzHC+ZYFD78EThfmftzxyl8teff8BhDASZjGSMtE1ZFw+t6b8JIFpObNdGiB
EBibYAhQeHbNuMTYso1B6iOER3U2lV8B6+80nV6gs4rnfwboIemixOy2n8FBVut56cpjvOQ5ikWL
Rg/yAnSnXByhvwKm0s7+2BJn0MDg8NZnPfcrfEHMa/fAS13rQIl1SP62YMMNbB4aOEBo5+Bcsp8U
oC7LQDzQYbtvlGwAvZrTNekeWGjhtTYniAInwo81iX8vtITL9kKC5PVCtwxR3l0xrZlssRblSzVx
W2vYm495ArQilIt2mdqL3MhzMsB45edHbMDigBysCSrmX5yHMpgYpA92zQwURs2qMAGYjrqq+QcC
lpSD9cQh//SddTztIAkZB9iisUjp6u3HHOyj/ZiTEqPlRtM9OoxOo0+1ue8DSJuczbcOScv/e5Ug
hkMZ+MWlj515z70t0ksNwE6wlY5nO6c34FCksORruxSItSCfvf+2UHgX+XxYDYzYFidajRdZXwKx
Pm0q3/aaYSH7m81p4MewacNo69zgE4vJKAc1+RCWcEPSaiJfDZ4Ip6E/gQSH70Mh82b7zeH8a+sx
MjlfJtupyeaEzryzDygfJjpFxQmCJdd+jAljYg94jPFdaO2Wkk3CPMyPK99JPiYMRfsl7tyUu08j
0hOfObRnaOM7Sj4D0GPop5013WoeIa8RbZ7YqEMPUUxCfmVRkfCLsdnp2tRrg2n7xuwRrkc6sYjL
d76LXAm1LCqBQCyP2pRXE9kPVniaTt5gvj7yR7UnLPbInLKM49+RnDN0zCk0AnDoAXgQol8BvcDq
oEOFXRC9cqG8nYIScc3h7x3eNLqugOj04DuABjR/4Igu556qhSLDTTF7JHA4qKX4wcrVYylnbxWj
Rku4EMQG60KxMiheDpJMHgz+cFgSPwTIc98MHgyea64u/1JPO1gd37/PpryJvk8qqPAPxJ97NzwM
r/4dbL/OFqkoO5k/iJhFZcxRuXF560USF+eX+GdVAHqpVSY22vuBij9G2Vz1aFq4AXUGdxOcp0Gj
q6E9rU0/k/rMZoS7wmwQy3FVPQfa3Ccw6roPuArAf5uXeT6NiS40nc97W8We4FfhHnX4Hjj4C/w8
hOdxNsQ01r8Eifdg+meA4mkEablnh/6GdpaG+EvKvEOP2SwzN1KzJpqyJA7aISFIfHWjUzhuGC0X
U6kdXwmvf7rrlYf8D7nIroTL667YDDQxgjtweVmDNd2YetYA8xQ4TKONElI/WFB31S2N9e3FaRA7
UIfpVvnbKm5PNjwuA/TIGGrGoimL5i2nwWFA181x9vJhkPNE/dkYaG2OapsDfdWrf/APvkUI1Nyc
fIZ6qjvY6LhEg3eIxSeQ8YJgA1C8ewguzN+iEYbv6Eoa43WHyByW0oKyYK4MBD9MN4AL8wajgbkh
lxa5LbAdZToqP05Wli4XI4FjV8N9YGyPPpwoPxXwd2pvTg+UpTuFB40z7PZlxhhf8gOtQbpytWyI
pfzD3aHxgu4qufHAQ2fNDybbvJnYQeCEwsmDj3HM4PrhPmft0DK+RYGfJ41ThVN6a+dTJKaoYLiM
UiDr8tO9rc9wYeZ/r7tA5RzpXziOqk1oONYMn93wNa5MFQQSD04LlXnlcXWoQ8k0a2bA7FUiesVu
AbXROrGcKMGpxFJ67c7rZKHA5OBmunn7XKvDsxoYflEO5GQQp0RZ9WCh0OLwal9h0FyJ+obWMH2x
rtIwkA7h3h4yd4cKU0P19vMgjw0/GNd4uvjO4LWzjXtV4mnZQEs9ayBO+KGJM29TVPB51lp6nJZf
bz7//b05JGwEe/YEzyP6qvk7J+6qzmDr6SaYI23ZHic4ch47M9bomTZRY3DlfmBjLJZHSZEeXCoP
53eSEcsdkObxxlYejUiGLywfvn8O3NVYVcwmUrTP+pN+3Tn387TbZy+FTa66inidbr9OHooW6PKr
NdnulA6C8chvcO3WZ9fuf2NhYoJYTsutS60XR6334sYd1oVO09HE94Q5U8y1WqzcOucxfYRconQK
7uSKzmHL8ybnzMaNHS+hqqk5rzvpeW2UgtOVZvk6isG0zfkjGIoXUMIIhB27Hg05I+9xA8KZcsjV
CuXHzdG1UXPj3iVvBVInpeC/smjKwVYjtks+ZNPX5cNtFWCi/q1zRmJ9aIVWWA3L44Y/v8u36gpf
8bhnJbuybmfcFRogaRv5f1vJBc6gRasFfxYaKpSBW4Mcgy5N2Xlyz87yYu8fyqOnRUP4c54o4OPQ
ynqlX+v7/KV7Em4gb/wn+aeIXnovnkthTceQA67f+CXKJ874ul3lmlH04XzfrrVC5sNNvfvmPZbx
CHp62uAVUap7WdfWGb3IvI7/loqpem7YpfTSLFCjd+9yo8V5vL32o0O+qsdsipls3lgAfpgJ/uCn
zIfrXoK3ch17TpUtOsTpheQJIuAd7PaDHFlWlb72qTePmP6MDg3YOyEGq9LVgE2/JxlNjFhzxolM
CRhcobwRi1ma2jrI/ydxPqym5P18i+Um4YDoGRbsCRmqEWooFVlTk99H9xW+8B+LWybCWuitAdFy
yBLk/AN1hgTjBHqHuHoi7SrGGNoO82Eo4akbO3cGawqKOnc09ocHbR6glefEHXggmoA1Bid6DKW4
faD9fB0Jg5b0IkWElNrOhdZtey45CMyu0MhvbC7aRvDCBrk+L2qIFzAUZzPPx3R35mg6IJGw9xR7
i/HiX8mJPUFFY7rHn+Rn/Xv5Mx7d8PzewAADMGfrum3Ay+BrRzKVEaL76aNRghh07Txzen9BXNKm
iMYetqBUEIeOURt8fvbE77VuUR8jbjB2qpojOikxZdHPUxXr0FhVdNSrm/sxD07Neakle1OugE/3
Ni/w1Qd4LGhsBptVUny1Rbxi/HOlSBVyZpXVEFp/sOzDpjuEh4j+CUZEWHUBJD15OSMSZLNmno+C
wm6hShhvsFIRH3W/sJAQ8BebWmc8LgMHH2DhQAvUhJ+uWTSrOjZS4h6K1lSweLhehmz7XE8qyYoR
9zRuwQVg3C9RFkmW3vVHk/4CSRfdWppZzTGd9C/mCz/ovIkZoeaTXIQRLvPYuyPCEc9W1J+2Konx
+MCvUm1jFs5/UdPyL1mT0hBSI2D2ELo4xFLNu5m5w2ChhmSWiKM+30RaiUNeJhihGB4GXHox+1Xz
5Dx/LggbegkyXay1xCiS+OaTvxc2e/Abg7Vj0uskw/EG6QmcH849d4DvY+Y27A8j5mKd6nV0ZOnI
4lzDyU/nxcQky6J0qXN7peJLkfclfbrEBppqYskJ9xKLbYbOALyB6O3588DiJuFXxvAsZ2XABYOk
BfR+/6kTEIl2ndBHmOxsSmiT8ekXvffGDKr27yAmh6nBhVeGQQ3gOuWSOHtRX5oRZrrwDsDCGZwx
tH+xN6jjwZ6BFDFhjmpjatorqKw1ibuPatA3mC3K6qz6XVD6LC5c+F4sztolhIfljWjn4e1wmzqM
Sh4tGh2Mmsm4A/fToyY5dLeEdG8DxFkqck54DlWW64DMR63jVFQYjCKlCigcEBOUCcYW5ilnVuWd
iUVDuvQ3yhqvPrc4YAxMxRx4TR/Bc9JYlODv24tsVuNxpx3+afwYP8YC9g5vr9/n7x5Zvc/giMkQ
vrv8SpoDojbwbKZj0CzyapN1gjkOM50IbyUuPmxRwb+heTHKZnpxaTJa2K10YA67Ei1SJnOcnZwq
KOkY+2u+7F3a5qg2EH2gMniF1SkC9LA0qawem2SbbFkLX31EHypPMarJqUwsRGOiU6C9YPPcP/XN
vxo+5/YiXckF4cJg99i14TELJyLIkUHbaZjTAZluHQL1TJpqNUI7rI5riIX2i09oTUtfyY/K+bhb
VmdF0yR/c+LGQousV4D3hqMKjszJHP6sshtXgT8tepAbB3ntM8zT+gRhmp7pPGeXyXOWTkqLOIgm
cquMJfpw8vBx0ZrYeyE4FUTeBiWB9r+oq1JUzSS7FVeLCmodROUMrMBGuaIIbQE4AF9bkTqqHQji
XNYXzCCkOdT9g+FycENhvf46zNSd6KBhkQzyeWqaLtMaqdNrQ5tXQEkmGmHKcgudLLIZ27sQvbDz
7mNz/pya81t4H9/HT4KLbmST6LhO8HOG0nqkIyBq6d+Nw0R0zLJyAtBmKKhSgaeVEyqhKKgFhewj
RgOLHkuQpthyCLR4fV/j2tSenhaqfnUgwqAGBvlxHh4vyUx9tkUdbTMRzRDTxJBvUP27CWlQwgor
XH8MK3c8pUJ7lP1lf1dyRweXlbF4BCqMTQwEW0/Wd2Z+uB4bvPrW4NFXvbFHMg8u3W6MVfCTmd5n
pB3S+pqY4TQj1Ghm03oTOHOevufXaRrGX3plXtP7WD4c4o9mgzQ4TyoL4qJ4RUTHSu3mFb4MLOxo
9MaKbw8yK8BGmPMTSssOd6ew0sGrD7Il/QiBexG8w1IbGgySPFw/KajpVqjY38+WMTNHFGeQMN8b
WAXQmiRQYyyFnqyGVQD8qyOeT+vN9bsOsCmQUWV01UtHYCPBAb9M05ET6frn1H3XmycsBwFHelUH
VMgR6RzIFLWGnInFStY8GKtk9tc5qAoYyTEAnQ/4Z/jOsXprWFBakyzUSSFawlyszevdCthK3em/
emdgePBCrn7h0jxezVKpmZBESB4HAv27IFUboB8kinssJ04CUK1/3pM6aDVegTeAVOayXWuzm5Kr
iSYSoxWe7x1rRJISc/GLusEU8C8FMr15BDKCdd0H4JWdz4DkREpJxjzHVnVQ3LcnMNUKtPt4QJKw
MRWR7cJNS9wV4KuWYvPnCDv1Nasv7sEzuIfvaXXdJCIPYxezfRkzGzFh1TCCY9Mo+S+cH2FFkb6E
Ge2JROZjgFqzZyIUZIQCTPoanGlZ3pOkU+kgruTMFirD4fcXWs0jI+8EyR02qvijcCC7yzjWIx2i
k4iStJ7UglpA+GinNLIHJH2jX0V5SUFF1CjiVV0IBywvi0Mi1ZQY0gPVFanCbkaNFYr6M3kygdqv
wLt4hsnqiouo8BO5edGn0AIJt5HtbSEMEgSpDJQne5fM7wQK6UCJgFZN7ayaUrUrwqoZROCsMoxn
abkVz5hu8MKrqTq3qz3EzOoMrB6peqWcD5e49kYzgv9jG+q7JwQkXdtmYAYCo9j2oEGMz+DXj6Fm
AmVWFbT+L1y4zhBfVBtkFyh68qNRuf7fZntimsAhyjbU7NOK1B34Jg8iLpCuVRCviQ2J98YI1wsW
rXL+0BfdcH6uef+RWwhJyjfRyKnQZmumIxuEAqWUpq1EbIlSmsVmrCIu080i7Vdhxy4rmFL/gGLg
MxKSIQCwNNTQMsJyQxglRoywDXTvZ9PyfPf7+n59N445BP4CPpeexHRwexucJhZ5VTStgqBLxKYp
p7XBORMyxv9InKrCIc6722zC7cmtWgIA1yAON5AB467OjeEivh8TjSFLkkKrTD1DiEipPOSGKsb+
pyNbXslbn3PM7xiLxV7svXpCWguJy/PvSlZifgMzQNECHQ/INB/IYoSVkz8FAemzam0FLWY4QHzG
u4Xuuye5yWAhd/K3NbTmbd9LfzQXAusJ7pva9PpX3lA2XMn7Aw9kHvSpkIlZ75fwZfCTqWA5yHZ4
R6H5BxMd6PXPtVWQaWEjaS5U431Oq/9H75I4C6UINm4Sp+6h26unEO6oS1vNu9p3HJ0F7tiah3IA
aLmaj6pNFVCbabHh//U5QVDgNFzvef8qcFKnglE1cLVm1FpHYYjzAFva/m6BOY4MU2TKsu5cFhmp
oFITGnBrL50KQ/GUae9hkdKE8aKlKAHfvYaT9Q3CLAsd4w6SkBicdSI9Rdcl70xCUnAgIcl7IC2z
HQP6RJAv/M/8cWrxdvzHlhS1UQ/xp6RplpVjPFcNLwvRrP3w3+3T+E3DAr2pZc/oa2SjSEPDbnOG
W7lfoBWlZqM87iEsGOABzRce8o5On9XXSr4hg3ERodX5SBWSTo1e7Gg5avSqLHIpyI0wGGtB5jKL
0LlFHB9XLkQpil/Ae73wbMXSLe4WKa8CmIhzTvgEulhgL97nGA/XXY6OPDymTUx7DNdwNcs49yQA
kMEpzrmXkY6ZsHzWuK5IBgVtQFDeuZ1sko1El0IYi+Po2xMqox51OgrPhlN2i/cVzpaGtMyVyPeV
465J7rImDnqvcYsGLpOqU/Vk920yRzzn18CW+NpfzBa/bC4NLoJf3bWB9+t53mDFRHL9h5RoWYbP
mEJmtDdyHE3cCs0rDEf6jTO8ogbaROlVRRIGOAWjy1rFXEb8Cik49aiwYArBq0xRek7qq/VK4Hvi
k3k8EuIuFZ8MKCB/0UMfhmZrTwkpgKuYAYrLLlV3jnCggqICINyJXETob/8j6ryaE1mWIPyLiGDw
vI6fgcH7FwKE9979+vtlz564Z1Y6Wi1ImO7qqqzMLGo/1CgyJ1BdSalqAO2Wvi+iLcB0V6xzyZZU
qR2ZSHrEcEzSHP04IGOSPItflHa8jp195zk4z67oYIS67Ph8XT3JAdsANatNS9eOi9F0rHZR5Jj5
Mf4ynkUziZhQxOonCWZnnFcv8GNT99Bz0Taq0JlQAxIwmcio7Tb1BEISIU3Ypc2j/hgLRn1NOSXR
GfQyPRESDnyHN5jbZdw9uYDupdjK2jQJD9OQE5lgShgCArm89Cs4VKEdDEFC71mpQ+AtsBZgchAI
VgKaBVsCa2KZ2icUhAoONDXaW5eF1FZcUD+MJTEYiBcj5a+ID3QsCTSLNsOL8M5taiaXwhSwbD5S
MJJB7cvNNHXIyChQRxDTJhigMZ9jcYVubJ6FlMWDoxY1VTQzZQTZq+YXx16Mep1X0NRk7kH047RN
46AiijpUOq+16t5eBjF3bvVmSlIad9YNNadgw+YxsE9hjrdbDXQJCxDPWJakusTrWPN/unTi2UlU
c2QDaUNi1u5s4i1iR7ORFC/b9Ow55mCMebJizZFwbccWByT+ozc80unQ4ZWenkNZRrqrsak255sW
sZoQtOlNG1YtYuD59oU6e4d0muUwNoE5wRub01Nvsc7RK2uaLzla6eM+nFOs5p95bOaX6L2TabXl
zfLQBsWbgPmEteoF4sD1JTnHaktgPXFNu4fBblBChroboISUlSf/gwHMnz15/QgvXVAERr9DqsLd
BimhoUhDYGRyNnTpH9+Jfh7u2HjH6vQ3GQATwBVawPEFY7NmWItNRUnQa552ukI3bf3d0GRYTEIN
9Byk99zSm9TcdbVSxZTK27WbWwPSXyzSrkqlrYxGsNnPL+J8XCHLUfNW2JlMexhwB0KFmXGWKKPo
YxAMwbUp0r1gla79drsLnq+XC1vptw7M6GnadojneYwZ90DKUGP9Y9XPjXLaJlzc92mPaDN8ndoo
PVvVbMHrbb4jgzji6U3tg95ElbBOZnhEjHqTL27Fw8bmDbFNiSJsJVeGQWKlqCeieMmqBb6XgxXd
d2KbckTZR4Oh0Tt9HaBzTV2mn+7fXvESv6R832XcX86bAqeTISiXpCdJivdmD8Cj4kF+nUHGH2gz
vnM9NNh/P3fNa5tvi/GzNpb2ORWyDd1ZhdP1m3yIXqLaIpS/Os/BoXcdaPNMJ9pmOr6l/JBl6H1W
CQBucDNyCvFuH+D6vonzY6kgh1Oc/S2nHOwaX5+ijcMUdDgLvKy/CnJEkplBuSfsWXx/MRjEhU73
34zVy9ckfZi8zFjjtGUiIo+SFNphXRJNe6aWGGS0LsAT7RRyRP0t7Y6rY4ZgwPa0iXM8FsDekzut
PQ4hd+tuexWotS/vMni7mQCfXxDrcnDukUYCc39IJWUHpMCwofyZ4qEyBeLKuDkmhrARtZLp1e2S
NW+uidmkWbzd1HQyNdB0YU2rV0kuO2QynURLRHG9HMFRYV2nDAM5rM55W9HtgKi2lb0/jFroZ4Zd
FQyFggnitoXK6N+0NePMpHLXIoyi2osO408k4+AsgpstrWppiH8+fiEhM5USlzaZDJW0Z8oAbmqV
08ejW/0Ndjxk7Yldop41CDiRHlP5i9MvxqrgSc/4zMuu1iPkPbk/cwq8JmuX7tqCZLA+dYoQ5hjy
SbJJ711sfuebCANXJQ6GwhMRcYTu0ztgWpZC+Ccq+rQ+oP8y84bWqYvz3WTX+70Z7Lk7O3S5pg2O
OSgfwxX8AfJ23s2t317UwhX0DyLKSo+usbFnh8ahUQ5+ZG7cBuN4Ktf2gbR1yki+rf/lAW+iT/K0
H4Py6jH7DNYoxtfjTSg67RO2GGdAPEboKUccScyJklpXN+e6yD3wpLa8TLwLy6Ac9xZhlWr34cSs
B5YWrP34a7dXNNgI8F97kUU5z1Hgnv2Kj0CVXm22foDfXwEVePb2YxH775EwAqbY9xDbExn7JGi8
OfTZOPfXPq0kQJwnZSu42XFwGYmiGdOEPrMDSziNQFeVJR1MNnrK+8E75vW3B5e/d3xiIN5xiFME
jdgvOrgi8N89vrgHfgEN0FWWk4V/8zXGCYpv6xdWxsLK74iw+YJv1NaTNTb3D4OwAWvLCBtSwJlj
eogR9gIpe63C/XBXPIHF3rr52qXZHF2FNzLVTMKx3YIGhQqVjK1oLD1ZBXXY06GhlpStOlTK6OrB
CiaVhc3hlfD62g6xD8P/kU5TVA0vrlaSIiPddhofOs2VLbq5ePLxM2BxdOxirKyIkfKsv0P7xo55
0EalhOSQsQQf2Tuono0CpvM6R/jlox+xUW0/ee2KQVYgugr5BiWy2ENfz2jv24d6vpkJf1gT0Jh0
B4vxipE6Lj5eBB3tEIX/FcsPMUvFzpAS6QDQtzkLj+X4hune3715IsPAnA4pNA4htf7WuBdsnfjp
PNoagoSWqeCDPX28dasY71ukRhf0vue9Ax30XWi+7SxNQdhAkF8sj+qzCkm2Vj37X7CJpntsYjjX
tya3szNaX73w1v/hQVfff2ve+IU7Kn7aVCvh6+3hpIhd53NexHsrxNgOKPEP4LWmmXm7UaZi57x3
I+lUmD/2QuMhIQ6rhRX0JkTU6WK+6Al5GyIP9nkFXoowtU6G8slF+wqY7R0gR+rv4wmizRsK/QFe
Mj/vtODJ9m7NfPjs2EhIHhCFHou/39at1hJr4z4Ht3UQ7GQw5H2TRTnDewECwqtof+Pq0E8S192w
oHMNOMu/hfAvQWVANjK5ARYAseZto6BRV1zYgPIzkaJKjPMFL+1KNS3t9P7vM3k2mcvp3tqAjR/H
unKel2rX7lmSssPkHZaTQ7VebD4CWJR9+u8ly1uteZtqJCUkvKCLbhi6NZeITso2/0qzvW+dksWA
EfSHfvj5OYfMovChcWfP8271V9PYu4koIegm1ID5wgbBRYiBnYq9NTJi3ozawGX94HbR4Y0+D4un
+p20EXwabvV3+FhaT/fAcJLcNUhOo9ufyvVJyVNBj2ccMi7aF/gWKjfZ2G3l7rC/bs4CR0O32824
4iC1d0m3Fiv7KCrnr4UkAi7RsFYL4zb1HHwJN2wvRrSCVObMm5L2sSfuNiNkN0Cs58Y+mDSTmjsZ
GQtEnxF9yCt6UU/suD3ml9Xay2Hk71yjhGufUtBitDBj63pIZc2YV9QmigPSeqT6jNCZOWGZb0TY
QfEviGHtJq8SZ9Xk7THN1k0g8jucW0QW/nK0kxGnWBiGLIq5MJRkYbk2HdKO/yy6Vpn5W8wfDeCJ
otFNmIzL/f3EbdJt9Rkqi4gF2co3HjSH/jrCfpoQgiHProswpMdC42FE1Pr8r9fhqyjIOR3kpLzI
gX9sdPDERDN1iYqdJ+nCHNYUEww4BQuaHotex/3Md0UwGsbdw3BaTnulqErop7/0m6O5op+AACff
n2K+Xib80NG81YaZD2sgGyvDfdrV3mYf5AvuiqIPivjppIE1pz7/Rx34/djvvd0rMnIcbeUQXNBd
0nq0670ePrL0ga8OYyqbfB3ZSHOinhkOQE3rdGjQdO/gS98rca/1UaeLuQFHjHS4K0qbR8idIv1F
f+3wMi6XvRLCtlMzP2c3+9vYnr76m0wsjQMfoqhSKrYZ/bEIlQBAiah4ZAesuHcIfXbaaK/Yg0nf
WefD7NmFtX5YVluhE+pPSNXE5y4f4uaQRtcYFTLiHRsxKhLpkUYxszXCaVv862/88m+tAdn/oD1w
Sd4Xn0aeWLhg7atgxpl46r7nfOG97RCmT9mtiaIBt8Zts/TdWlhrk37H4XHqPvZeoY1OQzIETu7Y
YxJvt1t1u3QyAHGsZS7or2IBI/ggxKuuSP7Al+pjdMGgu04c8nHl59gvbDFz/jtbt7CnPjtTROaE
6CwQCSG2oudJrHjaxIsRq5qZPPp7UuiErmIIy7o2IhCjtqolWpp+79zQrhvxZUTKpteD4JFzfPYa
tW5zMqeiYQRywmzkZsThesepoEiyzpzGSXH+gY1A4j6Moh5Mj6vTudMI41aPOMJlmjXx8DnpctF7
8tzbxkhEc5VPEEb4P9NH6xd2xN1hr/VgaOKjhPBuGviBzVRRrDm0QbZ4SUVRMSzxq+Hg2MkyYmK4
Jj5/7EiRjnuxH53enCPZl/SKTI9xbqR4mpkwZ4jCoMkebE7YjPNk8oqYD6l9qSDp+mxYnxeDgk0v
CFsSlyxuyk7nG3PuI+EZt2FeNCIxZopzsyb35R+YIM0LyAd+n01/5Pr+XLudOzSbRb55Jtph50rQ
e0E2Arvod/t5ymWcr42lxs1px10NcSN7UwK/YD1At4NYtwDtYBUN+HLro1whB4jj2Q252yzGIMYJ
HIdjJMtSosZ3ujcn1n9r/bXRcCBl05gKV4x7ozZpw+4NUQeF5NRd1l3M3JWuhqm87e5Gt2L8CoUL
v3DF/1k/5j57v+vwM2IeEgIcJ2TonNMnp+x6M1ajtEb8rri2cPVj9ax4gFLnkKb3G/0uZDQ1sszk
NoB5BiwIga9d+gAWVLXURyiosQmBbA7cIJBw7U47eelMTs7DIBODVYPnwab6hiToRyZTATGBRt49
K8LojT2faX1rB3Bw7UbRFxegxjqn2AxHmoMnhtwhbAHiEGJFT1SuUe5maT2gXEJQo5b4huISQNxm
1Be4CJTBDVh8cVytc6f+g8bE2u7ucSo8RR3aI90yp9OuuyYLTvBpZS5zpvGZk5dmYHgMIT7E1hDO
KO7Z88/wmEyjgt2ZR0uGNtHpwKebzHRby/M3GfGKnq7BoPN3Qq1CawZJOj15lnnAADn/iNL3vvwN
p5FVQ3SNCnhD4hTjVAu/BlczZBuMkx9e40f32pYy5M2k8n2YdVBlQbnINNeQyZUHC6uAwUOYveLm
oNLog/lhZNlNDQv2yFYjse15ZgeXT3jEJZqX7kdBAoTBeHetez83YTufR1sFbMnrmf+LVT/bYR83
ex2COt/XH0SPDGqHd9NDTEmrWlQcUXeQpZjBEbJFkCnIWlwi9r66UvqKx9PrMZzKfNH0N/ziiJDD
jzz43EwnDdvKRlHJ4422HqOg9HswteO27HxfPyT9OTxG8JcJb2Sau6esbbUqng6Zljud/RYCster
ChaKhYk+wHzgowTHRkHtpssCt6QbAUQZAoNaqHEg2i2eU+d9rJ9huQu00SUGpso17QYKfl05kEtQ
txnOsl93huMpvrqWc8HS6evK9rQa4JgsR1xYHPJb3tIj2NIVKGCuphkz8kiV05hM0DTp8hOUDEZ+
6bNQaZaqZcoYxGSN045B7aX5UH9LKN0lUCNXkhOOBwmv6DajOckzzgxlGjcX0p7enLnxE5Y/bTFO
TqQF6s0I0hfXXiZgVZ75X/WPMggIuRR/EX231p19Y91JsWbhzZp4nxlJS0QHnI9pvK1tcH2IcrMt
jgGPKDfIDtR8EqNMA5gFutKUcfOcuW9jnCHkLLcSZiDoVGJEfUhQczEdh5TqqFbRm7aHmd9HjBHI
CDoaZuuSJyv9VkcWnNi0DFYKFGTThEhst5hTRVGt+zycRswgvU04UxdvajN9BHzGuXc1s44Qw5sZ
A6LOMHESkto/u++mlRzCb08sA42hylKz82ZyX3pGrvrSOG8YF9wTOFnLog2Ypz1UZR6BLJzUGnyw
OARuiPUk+UYqVYCDSYP0i+rj3JCdGupD/m1v878brJVNsB2mz1+e8VhaGpC1hOdwwZBkaJb8uzYT
jSRQgFN/RyRZqSAlnODnsOBLRDqq8qZ0mRJSrGcy+0yps9V6oVHiKrc0/KA6fkucQRNAvOOpdx7u
gkyvDEgqmFTf3y25hQN9HcRRiLDMoLDapKo8MlHPdMXwKMPfrNEHHNG7olrVCFXdQ1/wq8BVyiVj
LyUMpdvP2SS07q6WrZdg5jWO4+P4zEd5UALGyNPiR4IC1yJd6rKMokkFUQHOAOKcM4sdK44CXLB0
jumJjqooQyXysZaQ3jWX5KHpi0IfCMfZcrOC74I1ug7uXMCLs/usOsqMvoMX9he9O/YZ0uRhL4fd
HC50cPu2CcAEKXZKcjIEHcp5NYI0NlzmL4JViREo3QhQc7nzKO4dE9F1aKUSq+EXsfoZq0XcJ8hz
f4TC8JBowGJEIbIVhjMU7qG1hay5JT06GRsJevDhFhubw0LKtXPDAguGT3MqONVRak6jQfR0izgT
zgE0Ppxi8DyS9Z8JLGo55iJRmEoQckWiLGMzdQ+UiH32zg2GQCzjKQa1mMdU5jF9Z/JB0CXfI1Hg
ToY7IPsM7nBlsYakkXi+gCHtgg9dbdZIsfWfqCdt8sr3VbXzHexBTBI1JlOhQ94uTQpJOmZY61up
r5qZCkZqMqnDo50v+YBkBLoEXpIocIynK12GZiVvgFaIPpDc2YtQ9fUm6ONpW+NvbccevGKhh+V7
7TwnT/5C+5tOit0CSpvtrPh3bfyiT/SIrCYGkS3GfXbybMVSvK5VfVpodat2/Dhf4hdJruVOB8cw
Xz/Do3fL/rzHtAraeVuIYvvghO9Fxiugk+R/WdKJ5cewTWFWwtYVf098C6HkvPQ2OfWdhSJflSpf
ScymFaMEmNOTZWeaTcbKiRtp2UjR9jU+Q5gsfoRC/f/6ynkIssnPn7alcNB8nWkibF+c8pRXrsiu
TplExapVymxhZqSQ6sGZNLs00UwSlx3aVYGleMWZx4rW6alrf3Tpqg2qfzjGoEoaFJn6vTqv1rPt
bAst26IaseHJZ2o/Bj5zmOKQ8qjah/q3vavnJqe/7fzCsI15uZuLs0yuzc7unWK9WLHfne/kjlPN
ufGc5HhNJhq5fmFRTnbN/eSFagm0niU3oTu3OznZV/38wZewCGBzax3GG3RYJC7YB1eSHGSpWZVR
MI2L2VcP3lk5R2kuk5oSenEA9Gh+PnzJ6vViSDWlSKtuieo6CTgRafXvCOenTqkjXr26KBKp6XZa
s+LWy206FQ3oJdaLrPPrZzj04tFLqDUN8pQzWTiHWW+KvQ180iKp1ReuKTKpnqK/2kbppfdNPRmx
/iX9VWcWfQO/VGFcjK0K02dznd9Y+m0UNBDxX8B/7asHwVKkCD0cGW2m0h89iEqQ4QAX3UNUbh2+
ClkiOuqDJUd/h4CQEKCW1p1IBdW0rcUqc0cJjGWppIULBgfj50dMW/e3eCcV4Sm0IRLBFkzweCER
ggXB+Czeq2ufMARpWoxrzQrRaAnNCSkYpkMxYMIByUaXgcP45+BUuZml84YfMFpvXnVizMfQc10M
gwLismG9SiRgaOJZTpo1zeRPoJZyCWELw4OAoUwe8E8d8OWUHsOfxh0Oa0m68NCw+VgH8rySQuzu
X/gsX/47YiUcz34xeV39h39pgKBjN3v7p8Hb30Zb/k03JJDihVv/dMRbT+2Sz5jja5qX7NxF9DZU
b0DXXITNUYzRykPG4eEW8u2aEra+zzt33IQG1mq7uI6f3WsXGb9bdJQzKGuAOoSs4e1mmbsp5/EH
soM3ioU3s1L22LO98HXB8KOOz04HG5COXKBu8+3yMa82ANL52DSFPqf0gc0GVjZCNngEkHqH1+C+
dz+MJxoyWDp5J/LAwtQb5x7/0706Z9yNX3bW21Nh03H9MvoQpFwgiEy6NaVLH5CzzFGntfRDf6hD
gfKFrLuntxqy/PLvzwrkFidBHjNDfSwzmYMoGoRkC6m387b9nw1TqmKHcyY2qw5E0Esgc115frpC
rlXXZ5xtUv+26FWH1CRfKvnwTYUck0dq6+jjxgU3yKRaIEOCYwB61MKVzEeEpQew4WjbyeNw6BRY
WbfgtneeHA97exvuSBPiAj/e+dWf7SkaUPfw4CXLo50/Ty5djdfMYHwDcj+HHn8ZluqnsJh84mm3
wHM1y8kvIixAs1yrcupmcY182BW32NACZGJgIr2EXgvR7gFvrK+36ZIf4EFmDUWzYtAcchJ9Xrd3
3V133xbt/klB+A4KBA9t4GdDDVrOagymLEi8z0AvTxkPgbK/hnz8iaz6r/4dfAd3EpvyqLD60ZDQ
J/5gYERDgNT91NvCKNl2DoQhsaKNsJ3zB+8T3ku9m7dwyZ6x9VAzkj3w9omuoiAhIqFUJqarYRIP
yS/2MXHaqsns6Yh/rz5kOMxQHkyHxSO0yDiegUwLxP3LM4F4T5SITmO9w8wgdMVAR69Rcthc3LMS
Iclku4kqxbxappDTG4Pd+5/7xS68kd/vMFyTbzRj24wvA9o3X0WPcuVTDJM0rOBrQcO6k17f3r11
6+jj2aM1W8AinSlDBedccOApPF/2/WU/SUupsr8IkZAiNRn0zFa28LfCeW187BPo/OMEwjTiB5ja
yXbymWuqVWVcxX0Ml7d/cwG2TAaQAKiKYpTB9samp2Ss/kBo04u5Aqk85Olj3Dt8xLnWlBEc2Va2
Jf5Ya5gKRhQjqGEwO0V81KbKdGUC8PMywQeG723w8aqBGGOixdLKplzIUiJR+KjS4ZCFHyum69s0
lXEP6GxCGJTcXR3wfPymG5RqUrJ4Cha58sFNohPkMTJskwfkB5IajJBmdXxYPofVqCLrDWgkJGwq
QmRg8JxTS3bE5duQzimlA86iiUBZZnrnYRvZI5XLku44tgBqnuz9a1cEt3Pz3GSMOs0UXdQKPncS
C0mAjtJJlSAirb2hr0EERPUnzvsbDNu0xSShTNkz6TPW55JP/fvdO59ERfQneEfX6G1UONKMFb2I
UadgiJwSDG11bXlPnVrMnhOajXYm6mgjgGwCc/z4a9QJtokddJYRUDUISsDZ1tkjcHrZkYbZL5fY
TBVoX/IbMaDCmtTZ0hJU9PvbkpTj845/fasX+UiiHra8Uw7S+GCByrBV28aBShIp/mt9eewPG32O
MSoWRKC4UbBbOH/JyJmf38KqStJ1lAHMmmW+CUq3qlM/Mthq2PI6KOL4BW9GUr8wADszJW87yrlg
Ds7CqY8B+iQNVVtbPAEV192b7TGiOh29iwcgmz6zHn+YIzjfIf2HJcE/esU4h7tNNVhfmlkqAYdT
rbLYn/3N6gs2u8of7G/BKQ4OKEWOLp6GjAAqjTRiZfr38fLqdV8hW/wcGymUNy7xE5kPWsVV+wkt
g6QiyrQzbQbltaSSukbP+tUsavnT3fCre3SshEYaA4IUCHJhCGxOM/3K2Y7pXVIYFzHQzCe/NvaD
rWeWIt2rKfuj4SPv06xzo9Y2rD6+pXHkk8lpARZNEQdI5oSOm0R2pH6QerN81r0mPs0nDegV7evj
0t4RrqxT0GTyyi2loBTG8aYQEfklUTbOCAiNmqK7RpsY5i2KUnqRpFagZD+WiUxVMYAPAib84Iq/
LDt2YHt28GfbHcfr0Naz7WErfetfHCNblgBDtmBMu6UoqTozKMZYobE0WjG6Q+dvqLHUV/RBCO9E
PGQcTvywWXQRc5iyzGfCv6vx8HjR63XPqZeDcavuBc444BfadafBX/y6z0NowEMpyAXNjuYUkVAT
8jfbJtScbLtuR8vePjmB7B2dBos1oI3DDW27ybJkR4DM8xq21NXhn3y8zyhEr7SzuIndwTI9ChDw
D1to7zBkK7DvPJ5WwM9YgxgGHukDVFq9Jliy1+Wcph3UYjv2ImB/empsShoDif93Rd3Xu3M/4MYe
ukAdi2Je0QHMORMNSTYGEEpbRpquzCdxUZj19XBHVDajdA7IQJ5a2JlgnSWyq1L9p+FBpHrg4wDO
czOtqw6485JMGIG9igmRwFRnCdVRQaCSqchnFRViUtyBX9MLDFFFFbkvVQbtJBUMIo/p+vmXHAyZ
1DikhE2JVLVfjljx9e8BrRY+Dj7E/PgOvRFPSCnx4C6SuYucqBoThW3jhVns1WRqeqJZuAbKpDbO
RAh3GW42YTP8Lc41BEE8zSrhWSjOFdVZN7UCEZ8YHgiP/uFP+5toixEm5GK1KITnyGeKG5gLEyl7
sKkXTC94enN+FzvJs9L1al82roU3xAV75BOkra8zGn3YALLyVaJRZG9omzy9I3cYrMSzK/OLBpZf
hoJWCrB04x8SeaGh1ad5QsnGHr3a7a99hqCojoteLctHYP/kNT/beSifNcwpHYYJGYYvErAK27HN
/uTHX5G+FBoW9A+hCjune3Ay9UG71ubuAndrEEL0MNn6b280SZrAy5JcyRCXqoevLDPUmWWtmkaj
8PaAQlXvVbuER2fHcQu63gGf7rEHOsteBSfOI0V9lXTvg6WhFmmddmnUOaAXu/N8AXyoXXtkcyRX
GAZm7DlNLy1suksWcUbIqaKOMGjCFWaIBCI6dB8sYgg2ExY3/egmDTtge+5Es5vOFXdW4059PHpb
xDh9AaDPxrDA2ZtzX/A8m8mnm0XyPmfSDNGPJu4PeR8PgQ4AuDoyfptGmR6BIig7Rg9Hf1VDoaoX
S3FR1TU/ZvJyJwRZ9d35jbipqnWoXqITAaPPe7yvdOaXNFnF2Mn7gDWi44qU+3BrVLaBYF959KSw
sGL0v8t7Bxc/Q2vg1pQ+5dwWCEWqjClyBenrw0xyYvJawgf9bR1gNBioQTf+vi893RkLbO0R6dKl
US42FFB0BOsS8k6sKzu8fZrEnCLzH+hZzLYxZ5U02Vd3uMVV9S/4IzAFnYCMtMXZHAStpU0oJcwR
mzo0wCNlFPyhrR90SAyWHRKEDsBbp9XBAwUZJykBIvxcC4YhN1v6THbhdipWi8TFZRBwAFQdUgyJ
izvyRyH6cUMKKmmpMZJctoaSMZ18hwDLXeuBU/d4FPVh0GIA0Mn2+CvH68trxLHA6pvmFzDdogID
EhoByXSjwSHAWARuVWcwwpgHVfhbu8ir+D73148i8trcmC5cTDbp5+OV5zgMK7KHOggaXoNxQ2NS
mB9xncIg2+zCxx2tvhxaw87fdqvhQHijXN2l2Rfq3fT8aB7R94WtwZM3f0ibcnm7cWJ+w8vpSIdN
JUrh/XTxOC3ZrQPD8qSW+BtqGigv/hKRtB7EcFjgzeO1CJ5M6wlO5g3ptJ5ufejZnk5Sm43KkfqJ
LzynXtCbA66p0NzaHcC7uYpWvmzi9MfswSVnyLJ15qAh9WtW3KMcg1gtWjePWo8XaLnta0trCd3A
gtnvHL5/9Ur0HnzNhFdOFAwaby6sAWFtkBLNV4MBnPTFYACLaYAE5skBgZEFn8N2tQ6CSeMXJk4R
RG4BY8BdTCGouOawcNWWgefrIE9wFg82zXHADnuAN9cO2KQ/GRQvH0eIyDacYDHeEQjcPZz+iZkD
nXVsUcXP1bSffxJFITVABGL+dLyGqqk+j4i4MnAA7y1Qhl/MrA/5uWfwHZWyfoPEQVtOftnS2cvW
Rh1EKRlU16Y4JuFISowczi43H0am5BWm7jb2yJgoxj/T7hD8haMDm1sgwg3KpkYWfKHKjxTP9E0J
woQGCJAmqAvM1YXXFtyPbhc0d+d1ocTRVYHzL+mRjiT6yCTDwP0ix6aXxjWrO8J36WGoa2Hwac5f
4XlnXgwxPWAUYxqRvEYFKI86yXWmp1iZQp9gBcGEZd4MwCJ+iAROOKmJQkI91AW9psSBQM4jTcFn
4RC6TvwUvB+tZsVgrld62XLAEiHboHsM5kOKgeWVX26i7MCq+9BCsIHd0mUsK+8q1xWR9pkPafD0
+kszwqh6D5iN3EBdBaHHIm2Tg8bnjual6pjFgApuk5yMhQtcO2JZ740V+g5HpjR04i5v3ku9p/Lx
V4Ev02zNcVDikAUZsPxdT2imziFGnrFQcmAFeWxzaATCzL4OZCyy7sj6Wn0ClfHghlT7u+YZ64DT
3lETBXMAadj78kN6cVW9B07Gui6r/ct+13ccs4B4Avd+zvjCTEg1Q38eJXnOPzQyzBWr8iFHwPXL
3jQwBmQ8Fv4dmclzhMa3Kw/bNW2PQu+GD8cWrK9AJqw5xCp8q0DYgGrT7tsXzHjjH4vem2DzxZTU
CSqLIvuIc0BnAOVW/CDXASJUOv30MbzWufCvBDYsctVC26jYrk4K9ma+56kF97O/DyiX80Am1cYl
vAw1/uOxc14QbJ0Ls76x6bm5qkxQ1ZVqdxYfkHmjCNPxAb2TchotHUaJdhHeQVLEmWkTPRmy+I7P
GBI1D3Xp2NcN+cpO2zIYI2lkkhufr+hVaCMWYFCqwNHQg234Qv65Z3QfHoa8I/j1mlUkuGLnM/rW
bGJMLareaa7GVhGbaVIALJtbPAUNHthwm30fCwiMID7D6Rhzi3E6W40wAJkAsw3CvhoeS4yWidM3
z+IQ1XHZGGv0FT7i+960+YV1bwZ9cIMXV9aH84sot5jIORx8pH6prcFM9hJB9T/Dz3CLcXWWaU8v
JmZ2phHrHWNL+k76H3DmXD4FaWpMWGJih3LgNeEKYZVBp4Qg/qJvAx0+rOZpR0EBBtkcJ1wZLSIn
TUMDrH6+n9L6aT3BNIH3uu2CQLQVM3SJRI/qWo2B/+wF1JIaEG7583LzcJqL/joERSN7FY9XPuTS
hMA7Ihn6UkjIpkhGpDDh29rxKgowD4Y6DDvo40s+p54VuSoMFRL1lpAPq1UmaBHkIPFIxU8joiMx
JFoLPiugGZNc4p7inyz+8FskPU8b4aLSS76jiKPos4H7jEHuT5ZHbiExJQ41gQKamJr3efqV5F3p
3ZCh2ApVggb0owQTcDLVFjkYHXxttZRPLxAP4WQ7ffoLQ6kTpVBEAh1/iv7UHQDJMv1QyaXQKqND
izMs603UCk2bp2n1JC71XH1TOCKh7FqwumehyildwKOaFUeSP4Eyysd7wmUo6xf5iCMC3oIqMEaJ
RixhSJ0yRtQv1a9+cxDqYNZlulrpmcJpy2DnNgPYKw2qgEXFGUC75gY1GB+c2dhsHZzagEYnN6Nb
QSlfStQbq9WUMfMz7dGbX0L+yjGtIdH0f3V/uYCJq6ySYpJwDit64qZEzsw5mSd3H1GKwoEQ7DCq
knt7k4m6f034pkKpVyg3yLlgmahLzgXVP3Vd1DS8bC2LC0oGfyu9gzvs1zZYYV3wiZUAjfX3sq9M
Mtj1Nr0c0vHbVmYM18HPl7luGiJSyyYF7D1BQhrgNzYYdypKyb2ZDSk9uC+gVkYZUgZr+FeKAusN
unOA//Dp/ERiBIIDgeHreJFXidxksMCBfU43ekqKXgFZU0da4ZnukbmODAJ4QBnEK4Zgoueuk2xu
UWHoQAPVgmKkDzWg1D5/wvRWJWCFqnnVV9241QnTmMgMkuffNPyQvGs2Sp44T5y1WH3Rl+mHzBKO
nn6ZxpI6Ob+g2v+1v81DTUBsiQB0ZaGaIYswcEw9QCYuSE12gltO8OWnXXbSyS06BRiESO59g32C
u5MR/GLdRhbMUCJyUJ0Uqi3kF7gEVOSxQgH4MGySQxdo/0g1+KqBC49xS3GxRmRaOl4IROEb//YI
U4+k5dVt8SOHQyBCZEtDOVnpKGJoXSzvwSN2BjwlelJ4/SdyPsyTrJKR6tV9hdKRYnTYymAXpYyV
VxnabQcgKBfxSaihalLlv2e5jCDuSfvTSHrAD34qcP6qPEtM8mL7/qcveGIIm9U6K3oVag+sGnUV
Ig45qiqZNioxlksVuTMFrT6uwPepDyOTd3ddxiO0j5h9FOcym2HqAvMH87R2Y2o7SGyapKl32vg8
UQ5AMetp4AtxtKGU40v/dM0ApjSlScVJItFd0KxD+N275Tn9BZZwvnZP0hEMB000xq+JXqcso1iG
pu57rXklNvPq7D7O8MEQkRCnefKP3ma4GeZ6Zxi1TPhTOqALiBLI8ohnRCZJaVs3769FcUGJoAcL
z/iUMIaIJaxLDRRBtNCjqadp7bPbzYT4NOosbq7UqIpLgkoUA/FDpyWuUys9qrWX8BcSYUBHrKLf
GWMujmFI3XrLyASpHoEZOpH8dgoe+8Y8R4lV9U96d5cVV+ZZTC3zMubJs2EaqJNbzL5i85Dt8cLs
4G/v3BOqr52r3fgIK3ncJvHVYux0noAHHRO/LOHXJ0pgk37S+C8gd8ESVNd18OEwoww8m3kyiCHk
64EU+NVSKq4P2RpKuQa69C8hh++JdlgOCyTjb1lLw2RuZJl2ajz7qmVv138Od/3yWPor+Egy2QW3
I35eg0y3xEQvYnuq6ZV3k9aH5RugD5vH+AjChegNGafaE1vjAiE3CJhSppWgub9vRKIyfUgNH+A3
0VjY9UUXkgKWCgFF7DWsONnOr4XrLvRqnZEYRlB+qLVxxn9KolGQMdi2EuYKJZPsWVfax9jt7c3k
yCBwnvZ3CKc2pPPBrVWw0Doh4bgEiKL1CPv6rH5I2hWRPv4LLVaC1TsOMIEyGP0Yqf1ldURBgxJQ
mhP1es7wzCzYZjDO8H5RC4dZQj/1r4rxBz1hDtkXkmJYsQce3JYnqacHIYfkJCWG5QJiJgI9XQBr
4HWabYOnLY4KV3hOzV8zl8iIAsZYp9jaYV8qn36ZmMppUW+f+Gepny36ggumJDpvU5sA2RaLPiES
heYp67t6eeWGSpqBc2N5rAxrE1hj3EKjbxmqfUXlGl7tFGtSbMkSpNiVel0UDhEE9VFxNtxPDSZD
3EiKLQwfuQSzyqWy4n3xhUBsWMdBanQzuKj4EGql6kIfaPasouFHaYUOn+acb0OfqHCe/odSvU0C
oSdguCJwQyrgqSgtlWNpaejC1pzPVUOROzlwjlk2SoR0CZEF3ZImlhyCPxIHKwwI3VM+qBvqA6Uc
GjDclOCZfI2jsbCyD6ifMkypxcQ6W8Mi1sNX5Uc3Gy7ZP8IqkdKUaGrqXmkXX4FUdVYrwugD+pet
OKPRgwg+yZHvHfwCKf9TxpFegIPfS490mczrgP/0inX9vnnenwAoizGcQx8n322c0TEw29FL/Rzw
h6+JbwFmAiqqU0bJmk5z8NT0EvVEEjjVrHqA61AGC6lJvkgrLwwLIPk0KittalFmCvCk9SyFQ+oi
jeIPnXiWl+gxWhx6X8qkuyvJc/vaKDi/qK+IFnJH90hCWm0BfRa18OqbPjHDCmR8BGc21JXjEpN2
MzkFclLf4YqRC9WZvPUv/RNu7RV8y+RcJucr5JJo5vWbH0Dmi253RsNC0JTSAuYBpFcx1nzQc1Sh
I1lFKdcQJ5XO7NqJnYZIpc/WjTb1mb0pO5l/IzTZ1emlEAPzF5pLA2Z9A8BOXiG4XZ4A9qx/euV0
CoTiDwXDAjWy8YFedcW8X/MjRXRFvDKA15r33t0rzMpN7dZ4Ag028oPi4Nt7th5tMfbh7Mv8vLs1
14bnrZi0Q3fKnE2CDIx+wzUtR4WyrRfiA7o+vpHnDO/zcov130WWJkaqIu/el0dO1rUYGSoapyyz
NvGTlwJ+DEdpxebP1HKsS71iOXynNOcaXia/PuLZ499v8l48F+dxfnYeF6ENz64Li4/zYj/OD/bj
D7MInkyh2DV+3j3CbYqXFghTs9vuvN68TMMDPB5ZrMgtVALwdFYrk1p5BySvobhCcUCcpeRKL1rN
nACywFAxdePxiyR8Q32bRnWVVkj02eSyzDDMW3ETFRVM1aPQpiaQokSZtYG0HwMSxIQEqRXoaBey
Eizva2TRy08543gLkS0vMjFWXfgJlUY/b23e/tTeJa1C1QLXo1KoU1W2wG2fV9nUZvpO2RSMeiTo
lPSrREwHJ3tz+uhDl0jRjDGDo/uFqbtrZBINLa40X8jEBA3r8BCVoBrgbtOrjD5eKe8caAYCVu/r
GIrBHvw5gCnpH7wZil/bIjdEOrl49jy4B6hT2HRxyKqjfJE68IOl14lhKdpEt/6+e+lvJu9hZlxt
ASdzotrdAYw71ODXeYHCbvzBPmIxnWUn61Vhchm5G344TMNydz/4jI4DgXTngahyF7fkHYfKDNB+
rNLaE50NMyIBUxjtk+tkO5oalHsZba8V4X7NwJGHS69Hjd3tmgHW+06JWehWcHsZpvsL85RXfUfO
OSuS3FQZJlLEN2WaALfUCwzrdtTmq7XpiYGyjfRmUwAmGfKRXWTEPqPBEX8vvVs6CmAsAiyx1sQC
V59LBCWdihWI2ZUky6mrU4zTMiGUQdr+UspV+jotzXmHIJW+maN/yS9En5XX0Vm2PoYrqKI6xxg0
uTSWYvm/oOcy8+Q02FtEILijhQCfJFeuWbqq8TNiBmEmtuQu4JWIBWzS5cNRmHwiEN8hJP80xEwr
+OW4GG/CHNFHpaj0girtZdEl0338Yz2gy1W5+XD1uuq10CuSo8FZZNFf3BFldK0mRioNLBXmo8Fo
cKXtR4ZQG9S0a/7H05ltpa41UfiJHAOlk1sgtCFAaARuHGAHKI30+PT/9yX7/AfdRwVCsrJWrapZ
s2aJHIhBnBvPsVV9VCEhdtDAdlGrRIsvUhBmLH5DoD+Mq+XyiSzq3IbDFGMgfGI9PLO9nlvgYgmF
DJBjgNYqDyX51T2Bg4kwHljOFGtsaruaNnFAuUJHAvtA49orVnqQgSjMIO9QJ8XA54XY2ggDE9G5
O5genivXHvEXKcC3ZaG2jZaNR8bw9eXv40gzCQRGNsfB8RyttlT71q/t1y9aqlG2iIvCapVukXiM
fPJohLGay85B/S1+ZLfAKllC5UhjJ37qy9E3DZhoWXWPn9Bw3LQR/Rpme/lmDqwQR6FXiI+LXPxQ
K9LwR7nDHUv8jK+TAYenkRW9kJJl1XiK7zBGfzfl/RteXHSH5YwC2fAPYc0z9eTqulxpxYFsSv+r
i9wmg/bUOHfvTcuoKFdO6g5Slk5iQSoXpDbSmgvhJtk6ifOjo8/fD53v2qF+waPNNHJHHF6b/riR
PsHjTzdatmJM3LJ96dPRhY33NjrTSwYSV+8pvA6RjRnmIHHdUYG0KOsvUS46tpbhqZbrA9iHZ1Yi
0/7Q3Ia32i8NLk/NYyUfZkPUBdrFNqXBcNqvdWui/lNRgvq6Lz/g2hyrS/g/dA3IVnZXmNOPp/oR
lcR78Hv4Lv9R0ww0ytCAAkQ04FUN6hyoG5RK16Wpi9Tx4qPoHNss0lO3f0Xig+aQl+lj73F6uJYv
+/KxWCsOS9N1/2tQ5KP35fy6/M0qHRWv5RyFHYh0dFYvyyEI0EwkMIkHZXOb9DDbkwMX1DUkpUoh
Jq/iy3pCgTVAZTLAJHx3cerILvGo5JXr9kkx1qMygVH8l2qXrsBKnEw4ymIxfOaYwwVNADq2ruPj
Ca3QgJ5Nugty0ZcexQk071XtKoOYnLl3c/f4xUdkzg27z5F+oT/rySkd49D484aRx8tL3GoDbx83
qn/JGSVsqB5gMe2fX1jJEd/3Ki4Nkj8JbLLhFanM9Rf5JZMGAhKPZqm9PKNlPyb51VBbeZoExCjD
/ugufghqTWGAOvRMZyhsIlbkQf0AUqkscBKuBsg+PP55BI8Pbv4gVbwx5F6DJJv6IvvX/P5QnIvu
uMEKcvRrlcC/x9dLDySIPu84FrJ0QI0gS402H3+n8vkjNpgw4Zme28qw4lgh2+5lfAf2cdrR3LPY
KCEdataEp/LtNRSPLJUYtRP7wXbx/cNfaKrcSh+vYPKXdo51Tf59MG5Uayobv/Z3ZDU/zjY4PdZy
D+X8uf50rTycwst43Rlfxk2qQUoQEledHwSgGvkN4H6hmQG2SR7kOQSWgJZIliguvIz+Kuqv44wl
SY8clwfaAXDEF1fUpRzYu0tTEBQcknwQwMyWnPZ9rO7jIUG/xcHhEqsWCIiACIeg98Z55v/03cc4
RIRU7NbK2BMQJaVOISmQxnjN5mD0kwZ7r1RruNGl9HhDKWBWOYH/pQQx+LRaw5nrl2yUAHeQTQUx
L9KjHFeHSahUnB+niJ34t6uVxcbqHeExJz6zplIIdwdpBNnilK7zQ5hHzxriO10sHEUC/dWAwJ3/
ayRPIyvqrB6zXvuHGu605Mlj+o73dzY4vUlMNo4ZonYWGKw/lDZ8rdDMDKeTrS+JIsGQEy2EhNaB
NWLhqyQqlSc1DQ9v9h7dROexsPmN9iy2NkrHxW1XTzM/VJc3B5FJVwNhE0ADBSqeENiz0kaevFiy
+9CAMaCCgK05gwgUG1t5bOPtx7fj59/k9kZaNN9VRJEStXA5/CGpvEWKjGo0XA9pGuteoXUEFCSW
WZypt2/m2VC45jQP6l0yTpuQ/DaPoCiRtbmJB4u/LbROklwLpziQF3KGE3SryjOR6gymhxAOi34/
ZcYND80qNZXK0yZdDhNylQShO9CZ1UvkNSFAFgUtg+Z3pNiFAqxLsgM65IdaVcqo6qt34D/qKDaL
zeJvXbZtCHfHdlY2tNrUNsv6dY2DfMoN97nq8mf0WL0g95njBh5f6Te/P8Lhotqle2KvJ0lSIH8u
eI3oDY7KR7GMAv1z//FNwpW4gEATjbKEm+DJrmeHTvpYt04jgKSakL7dOWzsd8Ax0F2cL8kKTb5v
7RVVcbCfx89vewxV9YtVibtbft6V65fxLdizRn8reeChuuY0aDW2ZVqjUiuRb53G12oJ+SmoVGGx
tY43vd9hprqNMziBCudmiZnOZdR412gzMj8QCL7AzA2DVuWz2qhUEL3o01+1EsH/GOjYW9So94W5
5itJq4KHkszDhzHWNcK1ewN+DO6NTpnfVGW60FIPcrTmAtXWKuF+7suZqpHYaMSa1IP77L/338mh
OCEN9h9I7/ibS/5SE0kZTOgXO+HsBg0kFjrVmmkZZ5qMMRRy2etSjKCEEDuMVFItKX/KybAp06JF
40NZM/uoHLRd+Zlc0a16nN+qZkd8mEh9rX+vKsf57/y1fh2LumQp3NHGpSgEVCzwh7ZeOkEfLZyW
9c1LEVoHPUrIhzndmU09AnFMDpffGlnQO6dXrfWR8HKmURq8U8/fOvR1slot2zNZo49CBO9YslB/
EIqgn0vUoif8c+MIA48sNPwPNBfq92v1b5J9K9RN7Ni3Q3Vzq2pvkKhkvBqpUO85vkDEQ9rmBs1A
AypootWFuTeT/oiaDz67xVAptIUiSPi+p5Y+NWHelgHrjvpOgrsR7Hs1hFIfdhRxRXKGqWqQkERL
jPqOWpemQfedCpYiGmeZWm6Sm+Bnkcwn6OSmI6sG0iHeIRq5o4hUeW0elWNPtVMdSyFSC0fJceJS
YqhauqICCX/jByZ7CWFBGe8+Ns3v5gk+sR0/DhTiF6GT+jCfIgYl1G21DskWiN4x9Cm2aylFstqz
fXtQWGZErkWgQJgAopRBhw8Z9F75Ew7rM5gRMzpbLUJKzFRWKF5N0dj6Kz8gcU5VUL58i19ptdu8
koljbHvZ2XepvJmYSZDDLeVMNyQ5KRIEyXZKLo3MGrkz91b+EjxEpioA7yFD9erQm8JpwKg903Cy
0KaJIhqwhMtYq61NfggpqjjIPdnQ1C+yee7a53Xl+AICSva0Q3/B3hlq/jI49/JIN65HgvGAQM1d
zxuxj3I1OBaX8SsZuI8TOi0faHL+0igMYj1Q/ge55yG5+A4FFR9UBSESQxSIIDrRVtvqceDz6gOW
P9vbvCBgDPB+est2Ua0+fmIj8dOJOd4Lo3NL5iUIXV0V7FykUC+5aM7t/QZeabkcff+ASTDuzWf2
3IfhtZEHE2bbiEvvpSH//yrnMNt42O+HdbkY0ky2GD7F9pHcjzClfXqyjp425RzyvpTJFMurTLm0
V8JhWxqXTFwjh7Jb7F7IHqz+qqtjBZT5iHUh9v7rPb4/hHjpJeDjW+9U2yaCqdQxrsant0c0Jyaw
XCgPGRfRwK+touf6CdU7uLlk+n9b987zODO6dH/760lxsR48RKf2Vyv7sqWG55ee4qv2ATmcdU0d
7T9kqj72vVPzGQvTX09LNYqcWsAQpchOwJz8WxGs4We4m+/YfHMtPnrw+HYeX+gs8Vr/6eWJ67Oh
krB7/tXFX0ETunbu5D+jbY8NnM/Z1FEg+SlPwIpDG9HvSMSdUYn47q/6v6M8VULZ8Ez16xd6FK/4
8AigUtazrVILC5sBDf/JI+YCS7FFLS+1iPTsxgACiwN0WaFIwOhuxaRi50c7Dc5K906PAYuy4DRX
DyjpZugft2tf8Y2+qvkmXShxW67zr/aBZUkVkp5vtnrtvLYojESq+QDvKRf8vKMDSX5wEyzfnxFE
UqbwWjdZfYIvJi/64W0/pE8wye0M3WL/qqfwNyrW9I9KuOkHGg6d668wqTh2nTprapAe8ICzMe1k
Zl/hcWqZTa752qCyJcxT5/IHcUdzdSRbdp0c6FVXgiGELBr8UGhWlkOiK7OAQGuqVDIpMkiYkjf5
RSeMx8vbDjGy2LjIwih75EAXhqKAX0/0RgUxsdi+6V60gA+7GMZvb1Ib+aLID/7idDqat6ZRCJOx
zrF90EG82108VmcLAx2z3lB3YLKaZZf6JUAvPZzIhaE68sHPYwc0H5bI2Yvi/2L70vCID5V0/Rsb
oVn+qbxnWgDK4frHD6s3OeWZjD+DnVLsvwZP6RX/IeVktOWJPZCYl2Z7wLzaF+fGX0h1k6s8QgSQ
eMs6w+RRvEaPiwXSH61Nh6VQe66S4KvxNqs1AhlEf6RqoZ7VyBMz5EUOCS8sIu+Yj5YvVyQhV+Xc
xJ6np9lmgFp69VMhVpx6y5fx9Kuf/MeOyXb5BKIyYkuazy2kFFcBUYF8dKw+EiRu4n1jdXk50ODg
p0Ivlmu5ML00ilhQGD+4EIssZS7l24Kfv+jbxA1bJEHbkAsm5jOrDSnXoC8AYabmCj/rVqmbGpbw
VCjf3wyXTBdTuGO1zjPsyGfeCEsSFoQxrcSIV8hfPtR9/gp+Bj/dB5gr3/XHTef+XafUPHMNipco
W+hm0Kncliln/qnWECX+/q3RNZgvfs63i5nqGn07dt5c5Qs0ExkB+uQsy0VYxOEPMvDXn8bP84qI
/Xir/tCMIcEWlN43aKDgJgEHrGK5Bqs8Og8wUPvjQgAbnshMH0mnylpk3Bzpq21KWNDCGrfFACGU
3iGf2ivM4uW/KnX0eEeoHuKLP1a7+TDTgXzWsip13UWhj8d3f1m7UNhoASACy955GlhYjVqoUDf4
TSaz8QpY2S+1d38s7ecEzVS7ugDQ84gTS+VQQq9SU9mHQcly+NxfDgv08bMXpVHmT2je8kor6MLM
TLv17jK2+JeMoKIWxSrhUVCIU5CfAAlPY1V9etl09VLRWMUDMboTvNX/MGQRes9XM7GQ/g5PzxIC
q7I9vt5p+riDfzrSPswx+p2y2EFSUCJV8oEWM/BpsCis2yyEe5NiqQi4k8JHyqtbBfkFOgBQb68j
Ro8C1Vt/A4cFRtSKnBsijtjF3DgbUmD+PP6mtKmHY9J+IDi7kd67fwEj/FWvsx3bHpZTwyC9IAEh
XPx/jDmCLfkGDZ4g3p0WMjsgP4bSe6QTyMjRVlgyrlRqJtjEBeq7gJbcr9kTPvfNbM2NwuIn7pAJ
+PP4jkMIMXGMvKaqMeBij+f6IRsue/yY+Xy8D/KvXTQudpnGpUg4x54NIRhKWwSaDkBFjRW83FP1
tfMV0WZ0/hUpUSywbBWv4DPU23cC/SMNE6A/dcDTkjskxRd322CDKB8Ae4RYKpFFGlvwTBqa01Ue
AqB5frMpxqRkHmidM35XPNeMrCEH9QpaUAwZNhSeBTY5yQxvArKs4E+3IZb5Z8raQ9Oj/YDmjfAU
jX4STOQ3zrPnp5QOY1MMNXvrw6l8515KfvFx6N47907axdub40xJEbdL6MpM4bx9TdbTkm2Saltu
rDTeTYBgB7fGW6RR/v+D+eRDyEwNCYFBT4yb53kdSPW6O/FWNNKS//MzMkoyrVLOSMqh9De2Lu8/
ERhQy/tPnaje9pbuYB30FpFNH0oRA3FL7KTkMF1tcT53DDT8yP7wQwL+QSfHDE4P+MCd1O/1NB1g
5TDSM7LIMttWanA78OTFD01J5wLuhIS/pJtbwvX0zUdoYw4rbdHYyNZ0THIsjMMV1ADcNLc8OzT5
x2F4ZOk5vMz/IQDWMG09tO9u+oTVHQyQFHfXHps72xeoPabbnnYPCWoo00n0kJ1eY6+M9FePekZ2
AbDMtw+rPz9k1Xj9Yp7pwpY4B5Wnexl4G3OUsjyP99PtlMzTCQdG4uhXw3yNPX0zSXVU2rj4+ldZ
AqpmK1cOVj6zkxGHarT/ltXctbomFctFjh9pUggt4MTi0q6DnoCkGAK7GAHkeFhnpVUSV0YcDFo4
Fn1L097rGG2nOi23Aeb8LtQfJ3ti5tlkYlC5KT8C1lE9EO5YDOJ4BL1U1Ekr7zwncveX2l6tQdqt
GaIrUoLPiXc8WyyZmkyLr3IMakjlC4EMt70R+2O9R6RFdUkME87xhRKYj6isZQjrlgq+QKOj/qS3
xxqFF2oW/1r2wwNltU3GrrlFzXvDv269Kf+OuM0yVztA8kY3YQogQWR79ZfkAL9V4Ez3aUEKblki
JJHUxURzxKDwF+bkYZYxf4+QBVe5yUiVILCAdP3blcRoqf+0DtexcvMUv8TX3Pjy+R1uX/Aecuug
tCn/Uq6zrGa+qjfgBVjoPXBjFDOdCr+V5pE9DqmID7bv8+z1Ws5gVAePLBlQ+H1teOriu2/6zMOB
btzCBYo0WxeLE69tt6g1TqplGFEKKimpfOvRMLXCFU6ptKRihT9xtfiRPJSRkGWADNNoBL4AjkBh
epx94ZaA+VOZ1Z2B9ktt4X+gdDTvgKM2o/YNYDWpWhnPFjG8+A9Zbh8kwuohH5M+4p4VSXXLmuLY
6lQUfEmHZst99GSSA40niGG+f372sRfMI3o2oJ3dGWNhhWDNFem9JUjPT/jv48fjBBHmt9TlGLch
1FIJk/gi4wkYah8LlIrRJNtsbTW2jQuaMnO8kMo2vLeEEi+kTZyuqVyF7T789nVI7JJwPSS0MROS
LgyXxsRUJDU2EH2d49eASS6+0x7nzVKy3ZB1Ys0wVCCzyMRyjnmuE+CanxhCFEK9HsjRgMaydyy4
oQXhY08aAL6T/z2EuJ2g3DYR171SdnsMKxAJ0jbI93sheBd4pgZyjHdLTpvX/qMqC6d6HmDTHAie
E1A5lCcLUt55SeqSHflwuupR10lDHJw0G+1sqEaS9u2+ltKQsggrJ2dHbWQF7lUV/DNlLiD6HVmU
IpOm/677k1IT5I/kkaIbvOvieBqewvunLg4IP/DZM0TrS/UrcjSR/SHGmYDWHz8vtRS4E4nKINCv
UUo7J8xoQuRUcwwZQt5wwSUVqdPUPNexPwxQAMJ2qyr8y2v4rViW2q2t0kcgi0GRNX9MMwxPnIQQ
4H8PqYLmpsmgdWVcUTqRZNP0apOR5A5JtDYDwcSzk/QxKCCapHzOqfpHGxj/f0U53BnjxJBKfUEH
fB+mBtXRUHDKntR6KJ4IR52AeXNFV4BvJ1abO3QFifODl02Jb5n6bzBpH2rjXOfErem/Bu/t8bnS
N7nf5+0ZTldzbZ7EYi7J8bRnqNwpOk7NsNCo5eoSAxQnd1XY4obzCXXTYY31HxpUo/EUbzKXuH/T
V2UjZ84kXzrFqF3CcwT6oMsUREXaCzs0zCjPy8ljaoDLeWXwoHwM7pRpel5+urCDca1uiPpAsEdp
iAq99APsqgQg+HaCVk2XunbaAEcZngc204eK5T+ksvgXhQ1yQ71VB4FMgk6Lkcy6oSWyICYc3Iig
v/pEvvbYoecqYjZ+EL8RBbNHUxpAho0cHzF6wtvDqS3TYB1bKaSGX7PQx4g/eoVq7yOOhyYH2ZD4
cmvPIy4t3RoLd2lY04tMg2IcBOZGcd+Id0omTzYXeAfphuMzCNy4Gxm7vx2rytwUTAiC2LEHcEgB
Rb97+Iw+OLToqHKP5tS+mzcwBvU1zsSm5itWQJYa0tcQDfZKtgNjFwjTrbEU5ONiRGkMfG4Fxr4R
HCol/WUfIqRoLguD7Q3JVcbnXxoUr59LR6S0pQ6TntJjGUllBN6gRdd58tuWooxL4rj5Wl+xgUH8
lfzJp3S+cgEOrrTAI4rb4kOy9mBGDmNymsNViw1Jrn9SB4S3qNJQcquok4Y6qJZ3snLbZJQBglTt
ppaVofe+IRLDZyy8UxAN2djYR+ofYUiR/1Ca+rA5w+dz62MHpCAZDWCrsVMX1Qv9CrxgnLQmLaG3
URSaeLA5YMSdCSkMpZUyhxTmpQ1TLA2+FDlO5oPXXVCR+jNtJWRWAw377+bDEiK0iYBXmFBJxwtC
MDgveLDHkURs3FJ7c4LAfAUIVHvu9MRr0Rmv8WtV/qaFWhktVXPlB5D6bvElv9jNioviy6Z1w2kJ
fMWZdnnZxqa1RXhZhkLnXCeYf7l/UM6Pyg/f9EXGy6Hmb9c6s3/Qd7UImQF3lS5tVGlE57hUW09Q
jJ1c6DX+83afFT6UgL2PTgNa6Z561+hpRTCYDw/kA8NrIs35F257C5yz+BodeMEJ4G2dLf9MCRv3
2SqRI687ofweXaPMfD293qrb92N0gCYR7XsHugn+xrv4PM995j4Ln+d5Zl4YP4//hqehhTxfjQNx
4KH58Jb7XL4v36/zPJ183vc8igzS+/Pn82eWO3irPkxKk/P8Pub5188/WmyMD3BAx0gvQkbLVa7j
4gTH94fygl4eHR7kDtE5HP4Mz+M1DVFYU0iRmoLZ9v6q694Pz/j4jn96Pr4BLc/z7/g45yCZ38p2
WGRvWcWlt9dr9eFty6G+Yw+3g9q1mT9Ocn38NrhIYxERULqFc1+Yy1CEldFZMc0+KPEvq6VYD19w
roKw92I9RA9yEHUfaqzUCt0cEkHmw05k0U9UgijrwSRsRdiJfdA7116CaBTWY4wBFdrTAONATr0u
1QiyER2ok7JnO1pfyvvGy0tkoiVqBczsKR/38vYVrpTMQAIcU4ORsK/521uhqgGLrYVCoEbjSn04
4BPeMY2j6WeedlMPeeHLm4aLE0FkCOBxRUXLqXXBVX5FP8XFkqYnMGDCkiyi6RRXPQxDwK5XjF/Q
oyj8EgRUYd8qmMOw/tfv4SL/SwbibN4543kLRqusRrJ/pABNnswf5TXJbDWvmeY3dS1GSFiPIr4J
0uc45R7Kd+4rPjuPyC3NR/DVSIONfC9ML14OZbZVCVqo6Zpm1IeXf+XFTu81cpN8KAkzoMBDZWSu
sTGnhWhyRumxT8imghWO8PfnIyAB0v8tdNaXZXRRQpJZpnxUxpnPaaU655r4Cw50ax4oifKWYIq8
RN0kEqGGEsmHkrCdPzNK15r/To9h9NUDI4yCaRAxHSjOHwUVjuCAnaumc6jP74XckQBNFobY/YVB
nk6joBz2GF0CS+glhTIaOdOpu4lJVg7NQDswoJwjcoWMXSuqREiCR599UrbRnMZbdIyx5J+/cfLG
AnyaYUFYRqsAkhsPHLoKJ8GhMtUWtIn2fLTnflTI2+7Lo69KKxqsKw1Gu1IJAgagzFgy7hwovYWj
FgBrQFV9GQHeecDdYpgSxXreIEsPgzydM24j5sNoBEALWZVx597wydDpAibVFAGC+ggF9Mros89E
oOFbwG0NBhXOEoV8QrG5n5k+1O6dwuBDhxyyh8RmVIe833Ma4iQLzV35XJ1Op14ZZGkbn/GBI9ZS
JRq9Qrj23X2YfoweT8yFhxBNXzfuzWyAGDBffOy9PGh8DugzxHmoo8Dc84axpL7YYpgjpXrCCHzi
9u7Llaiy5Ipa04DnMlUyu1xBFDC/spXpPOSel0n1RmTrkSLgJtyCKR8NdP05iKbemik5OG+riPKR
YQtb0gxDxsYgV6+D9cYrp/V6D/EIIr5k1vnUC7ao1wOc6sXwFimu46ce0SGyVqAS9YUMEsyaVo1M
BMH3C/4PWhNvmK8S2hEfmAz1qzBL/yAgQBaIT+6udilksxwlweWmHn8UI9yZFNEuVT4KVRrLV0TF
4tiN+HvEQcgOJMV//DH1fAjxjVVDchp1tn6EFso+YpQwxEpAxPHEhskB8OTYqLs6vfrPYDZ6EIA3
f1UaSS1AnLgI+VnDIf4DniDn7LE4/TqGCiN5rvVethgz7FdP09brpWatVMH568Vkf3cVL9XTbS6U
UvFrRooljrXYeg4MfBBypzgmdrX+RgaWEiveBGwvDpiG2jgyl8TjcqcQKdKraP7W9WT4DL2MdW2I
YiZP+o7kXSZM4gIZgd4DfggD98Aoxymy+Nfg9w/+SrztnXlt9MBB3G/6fcLm/tiOFcr2w4i1CECj
y9xk1gS8kQEd4uw6rph/UCjPgEeKYy1JNOth6ZzdkHjhBnfxwRgMv1etH7SoGJLZHwo2VNx6zik2
Jy6Ic68YgF6if1ZLhWvG2yZjjWeuF/dL/Z3/Ij/Mb6JvG34Sq2T+/VJ84uO70e31plOEoWG4si1g
WqfRlL3lFHw3sYgAF3hsL/UN+E054B6iGvLGjsf+w8yXWQJm9AfVJMTfg/WCn5eKvWnoWqx1mBMs
uZTdJakWk2A7hF0VAgsafzVJJrAIxIZHLbeTOYucRmPPNYyCSUxejM2nOMPli01ZQlMYtaQnYtn4
hCnr+oR9npbq+Vae1I9Ak7hfsxfWwzpLmOnDV49izfrLscb23wt7R7gxePs1YgU03lRn2Y5ZDdxi
rMU/DtpgHkagNHNMqIvavWzu8g9DBLmmFUweoNRoAD+ZgZp769mH+efG1oFEF59MTcloTvtvsUms
w5Qxs8yBYpQC0wSrlGzSN6gYbrIv7nLscBE2feBmskNSdQ13mG1Rc/gYCBrxGval5/JvM5ry4bx6
1JomCFx0C3BrAOi43Giar9CkTC7Lb9OyCwboWg2T3dELSfZ8Ri7SoWE7iFpcCweHjI0tHk0VdHQr
xkpj+fCu5mxlU66TAaOqtwZRlDgydU6+WXSp9Kq+v3PUCShU9hSA7zJVz7BOC5XrzNZad3LdewSO
tlWiEZHiFz7nqTrfc8VQj0qjTBeTE2NAuDE99Pk+QqZRKwp7F2pD0XVxvZLeTCBtUyIeQ0tq2JSu
H9YRgQPRU5scDt0TaoYJSbXmgEgiED9nXbK2iMMscjbc8VFsZEaQP4Giz3VQf6qwgLgXM6yRma4N
/ViQ/8ZRNdMi3Qj8F6iWSBwQRDAA2KPdZ6qzcYPEmJNL6U+dhWxg4vIE1EtVBTKtscVmYErgENaW
JQ9UVUTypUBZB2Esz1s9N68z/sgXy18S7zRcD5T+chueuj1a1SB+9EvEa+z71yrgTmo4394SHxmi
GiH0oYFwZdP94S1xV1uMJ+TRB9QPafhWxcilD6K4OsM4+EMvVFkHHqSCqQomVPW+njtDUgN1xqhj
tsqUtdaFUpBgcewTDAV3OquJ6SeofvIEuQxmQ8bZUMWbN4diBu4ATJUBQN83fayH5ubgfbXUqYIm
BlT4HX0DX5G8AsQpARMKGQqsZKAXZFopgCXsYQrfysE0tyco4m5lukiUPIWnvBftK1rnoFZ2f5EC
KZSUwFjj9m9QEtOkIRSQ4hl8JgN8DgIFYCQo6b0FjjVxCSZkc3nNfwItmvlq52BQIg/wfoTaJbDE
re+0+RA+iDhmTSpLzHFCyoaDt8cQZJE0ELz0eTCsygIp+WG+9khkB6+jJ2gvt/uJ8VEf0Zlmfk/C
wiXcNx0doTuvHeECykvKnf/2aJlzD3DjX/tKXyef4LziwjyhewVi+QGOakfdgW2iVsQfnb6MDLAp
yWhgvlMVeQSuHPCWMwUTPtQYAeE/PomD9d9/G/30kGJ7yQdMnM48R5KDYZUkmFFYgffR3MhuYulw
cN9awIAMZ3tcqoKJ0jLYxpNCnO13ToJDIMsEosk4yfx9/0zwVIlv6w+Kjqufbr74aiyzPhVf5A1J
MaoiZOKRil9iCAzYndIx04ivQRssT0LCMhjgo37KLlZuhNfjajcE3sZOI86y1EDxLuSj+eLPVhOC
7XJG6FGAr/Zp1tpOAF5683T6TA9nhdgcDkGfZS8KTOZFnJd5wnBx9sympDWyUDnHgHxa/6Q/Mzef
t607CrHyS5+aZjBCEXrbfiCfjsoH8CNVOQyr/XaS/lUkxyskTD/hPve9H6Dc3AvO7FNJV0fL9nE+
niurhZSg56D9Pn5vMFyQH6t8TP/YUF1PpHFMpM1AWyzph1H5g8KG1ETwTu3QMfCu7bg+F1RnQg+1
xOLRokuDRg6h3Z/I2aSXUh+SNyfyeW189lvs05/ELzQM6A/6MJopcmOw14F9pAd7avbY9HkJzU5s
doRCD00RByeab3GLWsTX9Et6qhLfsClEdNlstfiNfXEesP/5TnflP8IRorAkb+T2RBiSEgWnBKIR
GpohLsZ0GhoZF9jFooDNjR2N20TeY1l/f628jxEDQ2uwz9Bx20ykei3FKmM/Bmt1GSDRQQJAk4Ik
Ir+z2nlPu4PNT1HtycTGYqiGcDeOiba/R/E5//U705qosPL3j/X6iEoThWH1VXxjndCuheS93pi1
tOpwod9OejA1g+lhOrwOpxi3G5e7RvaXfQkdP+pM+D3HtgoSmKt0F+hMY3EXCxqrJn8x5bqswPRY
lUtsulpq0uQPcHBx3smaAAIKHAvcs3C5Mobi3d2rn2TrIZJJwfhc1ZJ2VcT/3EhK5bmh+zr37VOh
FdBor/qiaU+9VCICPh1iFm02aQ+W7A0L3IGENM6rFmTXuQjPHEVDoofhggaJCzaWbsnUDiYo6d65
4E1HU2PGFIGOM6oKEp6skibVnXiyjouTlcFBn7rF7jKjydctVNHfzG2pzFhhJGmfxKWnjE5OEL+e
CKJIkpQEWzr8NDPs8MosuVLrm5U8owOd59LhjCb0beQVmrDZa322yCIv9IAD/RQsHHPy7hRfUxLd
4byQahwyAIuuH9yFKebddUubcAoLLpK7JmTrLzj99S4vUNkxkaDhc2hVzYVz0PqCTP6j10nafNGV
KMI7fCtDYkac9kxeMSkNbBOsduKRd6zPQy1P0eIPBiaVDM2yuBlXvsykYLTuGLsZF0O6RnFNKp1c
z+l8NoGQTjue9gfafFcmYyYIRpwzBTI0RMMCtCcsEhwZltGYggE2ScTaNA2L2aJDxSeZxT4zaTBg
ZY0n1TYv4I1jzWSVPpMuDfaS9idTiTmn6XcnMSk4M5O9bpqTsf32GZ1QVqSGlg/UV3KTz3NVXpnb
6ycidGMXq7lNGdOWrqTCHgxNMixkcygQwJxbY7GvPCG2rHPt01jdhHQSrTueXJLL4/NI1WFr7D+u
iZ7Qt8q9rM3f83p9aYaeseQyFtzMIic3+cUT5Cx2ARuDuyLDDF1wOzzBErWcfpZrfcVmQc3K2X/Z
t2tKOHGscqnZf0VPqo/SEK3IkzJJqMQYSqzmf6pDA1YfHRUHXDGvQuiOTnHmOWkU51Ce6Joks4or
ZRvVbOUZiVvPAfOM0DlI+2tItKKBbbofJnuG+0aa1GRs2VNA4rhPTE6ubk2f0n/LTGKIEnf63IiA
MSOSRqAkaHX9pI44U1PlIWepkbix+C/hgRQS6ZjqCfr/ZcWiKyrehs06xWcEZOqEyhwhEq4tB7Iq
DSIcSZYByyWGAuPix3QQ59VNX1wa6EAm2O1HjG1k4ZG9teQI/+A5GKM/qz3Fk14YgAO6YFRWLboU
m9Wl1am3nDnSzjtoOGjO+5TeyZrTbWWRuSjcEccIpS5YgqZlhsNy71hnE8V1IDP93k4z+F2TJ3HM
XE9XVYbbq9lNSKZPaOxzOL50V+88pSPGzGcazGlugx3dM9zwT2IUHOpuG0oQ32rePe/hN+lZu+5q
eVlRlkt8s5vYb8Gkoh6Q9VVF7I0u452/6+hKNjHD677C1aEKk5RuMVcHA7ZrsMAGeyDmDS+RLPlY
k5Jsi1e61uSZ2ndY4OkKniUO0QzWNLcmdec9fcbbgn19G3wn55GpTt0fJpJOF8vTbCkONAvUgzko
GHkXgq41ywdM4yvAeFq3iEE8luNVBUCMNCYIiSFKDx4uIBAYDZDOB2j/ywcBIxrwxIaC/0Js8RB0
64f7DAJVR+R3NvyAdlKO2QTqbx/xcEbu8dAAPHsxNUDcFN8o5PSeQYAR7vGDmCfcFKbcF7+IANV7
ojpDoKRhjOUdgott0GKlnlCBeJ9iN0uxpS5JZlxvhhmp6+5TYNoMis0LOAbIIDnPN2EbeJbMp9QS
THiFM2qhjw52BlpGMgLic/xAU5Hvjzx41tqvcz/f2J/Ku9HruHQqk5GNLovC9Np5ntLygrTfpNg3
oxn3VAH1KpJsGmky2W5bumc9j3MQlN1CITuWGWqpZwg+Vc9xtgpftf2U0BKdmqogwalbQY9D59JF
iMrkE8ofebQr7X6VR4uFhYnQGjtAR9ZK0qZTi2BDwaFklnQJXJnndN5dgF0RfmNPEkFwZ80E+6iK
e4l1kIz3DRQx+R0+jG92sXcZyEf+TbaI1Aycmqno1K1ZJAF3a77CQH+sZSdWnlmMuoNzv+0dI3Ns
J8pqK6fhnvwa5HrSp8/wWC8h4picHssvoaP8wfoq1vbTIpeX5fEw2ZDBks+/HdILDmbrtmlp86FJ
nuzQTNNbprtgu1OI0pJbr01LbGDy4VtyX3lgg0s5B28DVj7gRbSJ1j3b9X3F6+FDV6psoZ5Ldjur
KvdV+4wTRk5QQbUG3yIsKntGOMNRZJwygSszwQC8E5YJMRQxCGz5hCbq/9HcFh7gjJ1/rHsIbSOY
HJlpKudpQNi9WJvJXqvK95UYj2NcK+7u6W7P7RjikC20K5BudvhP3k8WB4gx9DAWF8sKGA0At5C0
SST31HuxtJYnembFYBmAvpFoExt6SOpqkNaEWHusFxeCBwCR5FQlUEqJzwU3tFW/G3/hpflMVaNK
D7cnMoQrBqnEEN1ICbqbXmoQiiqfsMu5gkTqkU2KzW+Qbtrv7FWyg/RkxzBWx+13KzjhpOLqE/DU
maRugIYwbeJO4vskdOPC9frbbL+vuPpVgyAiYUJ4za1bqI9/b77UksMnFlTfkKFlh8fbw7Aylyja
MB46B9RsTzxOEigtJGDjD1JggO+5HqxmQrYCUNqLDaATjRkAf0FeNIBskib//dffBIYFjdl0Fgs/
EfVKPp8ahOTpjw9QMhjtItw7MGzflGLAdENpKczoHgrSxUfs+CAeGG6YmtwGjNbQemza3chM4Hfa
Rg85U9AEnL3uIhGEZq8c4pHpRbvFz5gddBnjPh6j7ZAWPN01TT1+K9dVBSJyZvzIjlV4L2V620K8
fOhu9938cv67rRdi4lwazr/jpFAnyB1sG7/QsZ0IQrUNQIjWNlT8N1NP64jtMeJ2oaoGO8QgLT02
3nBP/INElmfB3+DF6OrqHaIpAh2TbHRNhwqfnfvCV8rN0cbY0VJS+oWrjdMIjXJdcs3+7NRwyrup
CV+67RsGnELsD9lxlHuf0GLOMoQ0wrZVn/qHWOQaXIDGH9Kut+aKnps2K0SFIFFvzLdtC0sewrtt
9ydWwhK/CTHNtnp8LpK3Yw2aiz+t6gW005HShVPzHdxB2bybxgPOL+YUV0VI74wUANsZyvxCldCx
oXABwbhb+cUUFXnhsN7kWeZCsEMSL96MqHUaZF/uo9/+ZXAaPLz4yI2eRvAfDyDq1PyTJsDLuFR2
+8qZVF6msl9Vd8dy9qn8mHwdC+UnUMefMnatCHCFzu1r+QzkmHxdyYZ+fscIHVB6nq2lpY+UE6VM
dDScWU5ZwIx1Hc80HXulMV19mKUx1Ka9vRnOtOW2W5r4nc91ECeBModrI8xD/2UCcEWnSZC+3/Ek
lXm9SHk1gAceTJYli8ZrTxXzcTOMM4dbzM2qoaA2OtZuigDD7lSuGt1Klm4aNGgldDbFtk98bxhW
l9dfudC/V7ANBjtGOqLJFjm7zmQ/6YvEcVjuuXKlQMvPsbWCmto5gOQTB2TnUUzrloja7CIt3Sqm
svU8hlJcnFBI/rmb75F3gcrPtEMdlDF6IhiiowLfzvN1haWk8CloDaNH2M5uYIQF6EQ34vGNv0rX
JxREQvQW3vnbCdXXTn+LDcXjfaVkgoDx07iiFU4Rb2m1BgPnlTw3tnKC3Xaf5s6SR4F+kpB81eh2
Zi6L7gKGpHfFN2hWiYC62Est8EwfCWMlBswelKw//Gi2FcbKWS2ZJ62BoqyJDJaMeh8rBroA9Qr5
+EWyZhfktxK5c3Q67dLz1ZFdmzhb4vKcANiWDNAOseyyiZ//bw9LXHQYUi4Xzg0HIonPipy5rgmZ
Ho5moOEd1bNJ6688sV2HFiQMMeGpkIxnxQ2FAWXi4LFMkzZeXqRxtNEPgATk9EqeZX9j8WehxmmC
nSmrxMtSfBWzO6LZAdONjZTaovTybSf5axqCGi2HCwMLVpCc3l8y7bjMWATBuJxh7M7YKZLUh++x
0AwfajJWyIAd3R2QsTWB++oTC97xTeRMNUVl7D1Y4JqaN0keAVlUrz8mP+pWsaDBM+gLd+pEP3Za
V2gHgf2i5fCADLwoumjzvonwQcgpSS96RfFOu+psSA0lRUwXrKWYtARUEeqnli6gjOZ7ha4jhL0g
/n3ag1A/BKhyoJozjX7llG6bKqTrdRhpgbww55xlQlSFuoYPWmY7Y0AOLsVVu1SlI0eGHMwDUGV2
/gIrBJKlfN4jLg4gJavDWJbolpWhIzHGJyA4bAN08pxYszt9Glylh3WRIU1YzeMsGcHAoSa8afc5
A62QIZbEYR9s8jhcHtg36V4R8CBFz6VqvNptiBCk41rbCvGVZfSJqzVb4AkMd3W++cNrx1hOg050
/imLAq2h9zyOmX9JJ7XOcsKIIlTQuIjDADh+RVwP+Eu7zewxuu7y+Z7dmNCQLSvphhj7IUrXWI6g
f1zk6vsSwW0knW5qNJV0n4HxKQ1ULe8je1uWGMDL4Lz4HPwtbB67/xCfli7ZUK7KsAAJ4M0GUe3B
51PdFGyiLrl6FrdzisoUhmeSJLLYj7huTtzgT2tJL60XMpYknWCGMXP/CONfQkMwr9FFzs5FKOEu
6OpYuA36nSBA1WfcBnIj/PUxDe6XBD0uM9+NnxrH8slvBNUr1qQl5xzCGYqKgaVE+mOehkFebMkQ
Hg9ghDfPTJNU3vaEeksu0m2FlehrF1Z04HfYIn2h18TbWfqeo9lEwhTx9TUHAM0jA8WMAeUHXXXT
dmMZDglae4Se4eIRCcgurnWdvSf5AJyu5pBw0ogSK6qDNGNGfTZSOMcOLS4jToS49C2mIJVAyanj
dPHwrk8stIrCehQfqN0qwkHlDLbWle0BhsaGDJtpuRnWecFQKwrujOPH/xF1XkuKM0sQfiIiQPhb
eQnvGW6IwQxWILx5+vNla/84yzDLYIRMd3WZzCwz9aCQaxg1Zluf8cIE0wzDODKMMbV1tmNmDtdW
sOcxOHWHneaSKXnwIuTf+MY1V8aEszpeZQOZLelQOXF1Jo+uI5kuhjt2CsecWDLrGjy7BK0K7Sdy
ikwSZW8w5zCHSPBwzFr8+GJz+RBHGvZxWHWRVQkeKj1ENobTzbJEgpWKuOFJZKNP1ViZVC4D51Yz
Y9bpopWfjQPsPKBYk1PoJgEtEMNadzc6L98NBtYhOKNFFV7e8GJ3vfvNuT59+gpW7QLU1oEaruJe
Vy4gl0EGkyjQaMdbvlHvVrqbTCA7PKQUzK5z0niBUaqB2u3zRvYLl4eL02FsEniTwODymfYzdKnh
4vUZWRqaGl/hSkdhupzB79P1rytfwtgxA5qjAfGtxTIx0G5GA2ht+TpfSuIy+vIoKR81BgxOXVPK
cPyYc53ZZLanPLWiDLNJoY8YUgFzUxAhc2xFV/uq035mbVJ9mThER6RTS8KUYiMr0UIWS4AiLY0U
nbt1bx0NKXczJUipstwsFIloRMsirDcKaMyZGQJ3oXkP50EIDjABwE+WqUc6B4Q2uCdhMxNc6MRZ
qrGfuq7NVweeUNHbYBR4N5hMftAyhkq5v9q58c2vQnj+it+chvW8swlq0ppGirNfcr8nreIYJJmk
o1sUjACoMZ0zME880nyT91HHOzXcLiwkBVyupc6qckVg7dEq4/MyCSaRz++UkkdKgaBAkqBAnUcj
7+suMogEOHA0tm/gmOUSgKYfKFbLZrDcT3ooseVMNpxwTxdVEAh5MEquKoTbu49RnQi7RHzygGSH
Z7LFehcJKUhMkxPaOfOvt0XXoO5TniHTg3ir9NLUxFwkf+Ic+G64+coZvjHiGo2MU4bI+OiwBGq8
SailTKouR3YiSydrgdeo1HRkrVUaNUsji+Ai2mYOmpi7b9IIDO6JxBOfhG6yyVrtLcwliw5mbsZE
l/Uq4xeIsyIjlfEatB8l+tQQsenJ7ItkAnUNtBjU2bO47lfWM5Y82b4F3uZiuBgWQhnoRUf+jbEU
0ZYgQF1mZfd1uXRaswBgw0DHEzS/zclnuuziC62yeKOiMNZbrW7chK0TcqICfRwCeaQhuOSfrhPX
DMV4DUvdxbiYN0+0nS22QaeB61W3EhEVRTLIVWEPO+9Jmf9nh5F5DMCjb+IWFkmms3ab7ze2vup1
1/ku34JRWMN+jxS6a5bzw/zokpDhFSZSp+4zKZ+Nzexx8OY4QpCOTbpeaXUFnjQPUccQuBt3/Net
QcfIn8zOQBYty6JY+EtwsETrV0pZcYdSulXcCJFob0yHPtZg+bbLfQJXxF2Q4Kc9Mkw/TpNQPxgZ
cxrEpVAh9uVu+xJnOI03wwuUJ1o8o8zSPEQXMJZ18FpSbrugR1BiY3NfZ3RZRyCr5r8n23ujAH55
76edO1Xfu1PP24VKUM85u09EG/Jnp1SKy4hKz65g3C/tIvx62g8R2K42wG4g19IYeZXQoTgJaSO/
aVi/F0LbOZIhm8a7md+16szf5qZx2wyt36TuHLskOXHGm4VCNzfdQQlmMvevUdIv3/g1/zrladHd
P4Ntd/6xj90Tb+sAjr+2QL23k69XpqnxjW6+G/QV8cR/q0PqLTlaeeB88mNqaloKq1kVHkbQT0YO
2zZv8ZbwunXx3h24Yo1co4IwOJ2QEQaHLRZpaqn5uFhiiuOqSEbJuzS1auanACeXsOJRC1sBKJDr
QEFKqHrN1YVM0RDLDbcHy4Kp1sBWNCSe7Nuu0CpN/UwBLV4bNZwmBQuMGIyNmuiwFEHCmcj+5Nqy
PvheHWyZ5gabEJaRKGTLexMo7FhZLwe0VBBWom18kU0MQwj1CTIgNX8DW3hr19nhGKxjLbo9f0o3
egxX+4V9yyp6pyvdy+bIdrbmdIug50/3c3RKaryQRymkTFPRz8PmB6nYfXimbni0kZLYRdvfWzNH
wrpTDjary6pIfqoGWr0elxbIiG3fzg4mHLJvkg4wAAjOpuk9L+ElACoSTqXYiOQSVTalVvkNvKT4
Q1sW+sEwIwK63oYqkUsuPpXyzgS+spfSCPXWsexnYNm1sNC6O4mg65KUlubyvX1ZbRtzoFRRPc7F
9Riln3r8akpj+NhP24CN27vu42nv6wiIIQD849F+FW2lG78TtOfLXgWXsm/5h5WelqpGiQX72tre
7EezmLj8dfp6d3CZ8P0tG62xJ/maWCLXatxajU/wnsaWD2Ayts68gpbszfyHdJPlpr8FGr6WplKI
yqNZX8NlDBIEndiKEIziBGQI6HoLXIXaCAEvBO8IJgPMoDrBJz/AOk/AOYDEDw4+ZFyU+FIg3EgA
zD6NU2s7y2A7iqMUrbzSmNgCVkEuvrdPCN9uGxdUnY7oIgP+A7QRDyz7PZ6jH32L6n95ztWpr/OV
dEuACfs1YN1FsO+pBGGfRmlECPtjO4H83ocaDDNBT7zcDQabZQflq+v4MMz7wq1u+3ncHOft8e6f
yhL1bqjNdOeNKtNt/86Zyvs3QLE/klrjC1HM4jh/JJcmCSqJeIs/cXa/LR4hqC1J1i1YFyndanQo
4/JHC+b2C/qtDlgN0AtKwWRqF/QNYGHguRpyiFl4uXHVRI2/AkGe1FhAWKQ9iiAvuz6s0BQKOgUK
t2SAcDOYlqvahuobG1lX8bwbwIH4PG41dWLpLoS9LVrTqWP25YG889/BVwZtQGSB90ciSFgcehwg
8HUFn3PWx+TCK9TedYAccQiSyeV4eFavmbj4j/VeWYYH+VwjmcimhF8yqo1H3gtin70YAOXJxeiV
WXA/jPbD3r7zhVfnib7Y0eN38C/qpdjeQb8b7W8dLwqNiE7NPTZPJtguRipdJ43ysNTajBEO/Gm4
hWVusBsjicgu1tQO2WJ8zpyLKveJX+BQjl71wvDQuNlCS4F64l3XCaK87h8n8NS6Bnu+VI0fXmHa
qneln7WfJaCSSuHZLzsV7oXW0aOTE7McVWL/inAXm0D+eJkCtVheUeILnsFtgEwJwoE1/86BSaf3
5NUQUoMko14Qj87cRi7Gs8AvHdmNY5iLn+1549k+htsGbb8N64HWzcjiW34uQIkXzWcxIW5R3oXI
wwklMU7tR0CmPNvae1L8urbOoKu2B4+LST8tcFWceMR9vWsA+ZuLjJYwbxf3R3dReXRyPtx10j5c
c0bjp/d92FbZ3hdp2jQ/gFoqaMkn0Uj2pBqBWaMZx0RQO1HFBaIwyKxfLi1FKoB1zHjOoNpnMMt3
NL5ubXt5ZHxQctGXqcGG8hpXPilOyrWl53nc0I5k3BHL7OYZi7HHZuh9eiUTMwbm5/eqbtIp4Fvn
5/373ll+e1dSubRB6F/D3Lg0fAGhxt0vW1HVO/Lhu318+udWZb/c9Z7ncFeyC0mUhvkfm/44wP6P
BadOT6C9s9vTVm7uX6YPn8jgRDDN38VW0IQAOnrCHie47pZW8vSIRXKkKUj3Dg7x3j3hqpu0S9El
v6l1VODjw9kpkxJqnO72FVIUtAz8JNIPPmKxmc+pd0kso0At7OCVG6+WyJ6KOMTcTeK0Q0CJT6Y7
SQUvgR/KayO9Z2dgFosFni6LboFFV99rIkzFvwulDeWt4wRrTR4Sf/FeE16qvg86iayQCsO8lpCV
pEDBQ3Q+7hyWMtmFxrGDd8hfKlLl8HeJSsgobOzDek52V1lbczMpzcw/VQB4n1wXCkxyfXkMmc6f
4k9FMn2aN1FBBDwPCwzylnQ1sZqwgW6s3iiBIk3PSoFnx7jSzDl5BQzqd1YLa+G8oVYqpeaDoY83
GyLWzy01m9l7z9YJAetshLNN5gVby16+O7UG38OU16LBysAq9abxuYSoLhErBjZdpKyMQKV5dfbV
VkDqn/qfhoCDk4gMGooansAQmc5IgnK7Mzl/s20IwV7yb0OtEbppe3wqhX6VDWotgxnTwZjQUFAJ
+rohkVPrPyZ1OhY8FpW7TbOHNWr8eHN0WgSiD0sv6yaRra4GXI5h/63BqZJopfhTtRDD6oKBNPui
48t4BvotznNtkF9CQYDvoLZVqf0D24kVjJ+RIP5I8tRCNYTYc6Zkb17DstGBLLSevbLz7JmTjdCi
hULptX/tV7Cq2/ARbUP9Tlbb8Pv7iDZ8soiDs0nRD803X+YJWAwWl/Ls7hu6qFfsAFaC9giZDdD5
BtbJnos1KPKe9llH9mCtVpv6cryXb/Ic14M3TQrLdBHT7YNjUg92XeZvcGse2/v2pXkhjNjtIPt9
fJ19rcy6Vgwilx1yLV9UC7W7V7fKQnyBqpEM3wiHfPjEcVwOPv7+txrQvRLBEihG4olAXhtLwrLe
uqN7csPrRLqEtlPBJvrStGyOE3oKrSjPIGg8ymQT5s26c2qIGkHCAXMTHKLr3yFSS7RikNKJscDH
1K9LZM9kqpREGqpH2H5Rd1ICRWl2qq7+5P8ss6EgiAbzy8lP5mxYHNi28Yk0I6pr9f9AstNneWLI
bhnoLE3BpYbu/mlmliMk9a89rV5Z24od1lvC94/wvChHtwZ9HfgvTBY3ZFKrLqhhPGI5Joot1C/j
iNQvEhQSMCjbhY56Fir4UG0WT7o+zA0RhKRDkxoh6Q53RQSdjB3588tyD6nkBwbMpPlw6Sr65uI+
iAVFFq2THIcQw5upJJIPXVbJ7RTbnD2Fyhlh/0CAqPbPD7fW+TofZF+qwW6oBqK6IxHPxS0ycIvO
DqfsanxtDdkrdYJsCcnbCbMPghPEXXVo0VbEXnrhOxecB8/Js+TO9E3tapwyeJitRjQaU8IevmAM
qbPL3PiFFzCtiN2Ugyq3Lxcg8aWlj9/QOLYejT33+o9uanWFTxY8GkW8vhayZZwhlk9Ae/P2psMB
ypMekYofjGIOGggTZw5/STU5sa/YNcYi0AtymOJciXHI+PzioX/xd5GpBb31W8RLBqIr19L42Np5
/DrBQgjdHzhrA4iWNfb+949UH+BxTUF8hb+/0wiXDFEd1Bct0xBU51zFS6y1+n9qQKaIRTAg4Vz7
lVdQRx0BDFreC0wq4hou9ar4yve4ZFuDAPL08t2TuqquWnbl7t72l2n5l2s9IeAintd/dAve4Ucm
RV1Vit4EqR38ZrXZQtWZmzwuWfH55DZINLzxx2iB477895uCzTHanKe7zhx8DYmaS2SlpIS+TLn0
EX5X6RcUqYbz3ONHl6EHLn0QD1CrzYhjojLjt0BihnQ1OoYo+PkS5YHQJZ4qXFQUkb02oYiNtecs
MXxoResT0XB9BArlvx7Jqo+q0oQsGnDybzLHygAK8b6Eesc3A0GqTmEb9w6Ssui/7sHjZRdTp1Ta
29+D+8hVdUmA/JWAg4MiqSOKUfMKSCyWg8JcoF10BMkZs+Ln7AqRa2ceVBfU7UmIqcK6mH2BPENY
ecSk6wADiWKy+lsBDqXPKoAZ9hHGwIqKLe7jpQE8b1wnP6AcOVl9EvI0x8R9HMink6UeyPWX86Vl
cDD4GwxCqsPugDNkTuToZ7DqQaYAf8PoYsb8BCU7qEEWPNrBF1I8lDuGrFjy5G3BBcFOYi2kIIMb
dKAXYNJ80fKUuqj73DqJ5R4wdnSldIqvgCkAn/AwbH49lioUpBj1UIN/Y4VcJtziNA8IXQDYPIRc
/KO6R2eRF9qAq3mfwIqJUHWlHDfmEnCxFLn0NoMHfVQhcNgtKtVU/npaDJlEv/GIPiTMGH7+epkc
XezBddw50v9gUeYmR0G2g9HvLdGF29ql/Rhp/+S1rjnv+IJY4JVv2UN3sBrybHdY2SxaUsFS85IQ
EHE7mtj9nBdqOsJXMn0pk4DgVbno/Ysxibx1/mkXENVF9cT+PFt5GtK8VoUudnqWpIS3d3LHqxy5
/5/P3qYmvqVtXav/HOb81TaQFqLpu9b4o0DAyJAnKKVIDAHXiuslgwBYXEl/qvsb/4/zBh2JASDw
A8/ytyTgc9GmA0+eNifcFIs2oJdYwXg1Bkn1QEIHrOgYPokWCt2kZzNeDUTTgA6JqS8HxaDck+4X
dp3SQNkrtJWYt4bIt5IeTVkm/8NXUAlD5pPM6IEempnpv7lal99ewfnFlYJJiQHTZWjHXNCB1AQ0
GCRlrnkl2o9oH7E8Gp3ugTJsHIxeELuUD5q1SNOTC+TEf/XRztk0P+Sk0F8mXlIIeu5oXhPuDqCj
GGwZ6HXmcshlGpjzJ5gYrWnZMvKmfBm8ojFna6xAq8ee8XsFkAWTzitMM800g4vgClCmrkZzsgfC
5gSwsCHsQdPr5rw+xr9M90pJ4hApqMMzlQSeXVOIiEizqnKyI621wfYnWLF5P045NbhZ+CLBq5k4
RX/NTOPD/eFQ9QnqdQsQLGsKmqaUEplag8ITSo/tpnLHeoWXJRoov5/ClsjShDHUHQ9QuvvRvzLG
GkY7wFnYk5s4ojoK8iFat2GP02elk3ZAHRFJEKdQxOCjX5fvZfeJOlRkolpsUtgoAooKqq1vGBBE
BGv1hb6NlILus4/kulVw+v7LRGYYXxPBUNyAw7Lz8of4MqrN0a2lrj1SRlHIp70+TeK7yyKpCGYD
2g3IHMUqvAgx/j+sOHIrDxHKrK13fGDRgOFMAOaemyR3oqd326EduPMldrPmZJs+KMp2tQeUBymu
y1sGIQNSmrhXvGMiCVbtdtEbDf7k7nWbZtjJHsK0FWh/gDg6y/LLTskZEF92TrF6btWI7I0brmR3
s6umSUwXLZNXjwP4xhM5jmkI1ZpThIaAh1NU9VTKzbBIElLvojMHzBK3kEpZF9wy/r3EFRjmjC3l
p7KWRQzJNvssv+BPRprxSm81LUkDppA5a5w71UAACPJbtRCcDZt4IWsfoFlXm9IvnNyi5HvREuFU
pLhQp1+J/kn8D8+u8iBvX+oAW6bpcCit0AqIdMwPhWpluM+QjC42oBWfQPRG3UbBqwYHA1WidyLD
AfVo8bAFSt2C2cgr1JtUra71qjQRMH+AG4CgGBtRPOgyRrGMz7CIvRz0u1Q8VWHVWD7WxY4kOkFn
pr4ppDBE6HCfVV9FPUL/kKNezBqAaZmmbEU9PVqQbQxpB4bMrMVGzBTJCqaq2gkyzKoLnB4b7FGS
5Qu1Nco1OYpnwksw9zqLdRfFYkXqPC0yUgFAXBVTS1y+7qswaDqRW06r4FMBhfk1zrA0VK9IqEM6
mAHvmWb1/I4kGxAn4MuF29QdCCbFKSUfTGUcZsLTFc1MkBxmsW7DhUqTlJtXSs2g9aFOrHVqGMI/
HIcwjaI1MPi+qp1rSWaip1OyT2HZ2zQRtZnAKuZ3FYY8Qjh35E+CyYcgkkjyY/rS8Qc/XXZsYsYJ
I6FPuIkH3ea5NW4rFqzilqJ74x5STNi6dXDs0Zt0A2U1IS68PmeDBx1d+CGFLCyNMhyifyDsgAJY
ARDlF4x3UUpWql15NWIhMznU03Kpzo4osWQ3CfHgYvDdOixyNe/hM8HenL6NA3k7etbbyw/+d5A+
4xMsTe92H35b+UFy93OiKG+C7RdpOKokOft+A0uUON/PqH9vl/AD6sxBasJca9Aa6/VCpduIZIjm
D0khvpUqiM13k+QA5b/sD4v+YkFCBurdDqgGJxky2AJzCLogG6MMLhlEJVTYBid/jbWhHoq8g9D2
qh0rs6O52ZkafM/Z6S+b4Kl4H0Na+g9R0FQFVUA1ldj7KvUBzcWx0gfZKbAcnN0p7423nUMJ8yg2
vMozXUSQ+pxmrjzCWSzJql9u5DNozkqjbR14SANorYK+gAZDt3ulvHk3CR3MK/9q8AxyXolaEmhW
gSpIH23Ahv48F8cvOSsOmh3o9AUZYCKx5IDoe9t2NHeHADqmC06YOh/zXaWIGUNp02YRE+BZSwi1
7rpndWH/szZS4HfUypsICC0CrGY3y1HZfXlygpx3kWAwNpDwOppMpD2DXIggBeSjUnC12tmcY8Gl
cK+LHCTYe2efg2n0qjj3GtLLXFXjY6uQLBbAHCFF3etLoYrfzcrJtcaq4Z84vRvvUG+nlf6pvHM+
cAtv7s0i3DhfW8vKCscRMb2akdRTTUwi7gIg6WBVvZVOwXvBNTFSZ7ooSgmCzuaCow2HRC0XuMB1
pYes7UshvIBRPUWCMAvjPGe/Pp6YDDkEXmnHimIBLA7QyMCTUfnW9iIJ80G9aklrP2k9cbjgjrQ2
8bcBcSsWWuCNALYQMTDXhPLiAX/INneGcgGGfa4CawKzVaN0T4EASfoCnoKUeTNhhfdCS7/WYcCQ
reGZQcQwyyAUQMfZDURVnG+IgGOYa6XB3R08cJAZc6qGEzaA61DwO1G08DO5ON3a4NpiXXwGIIZx
DdE36Ja9YAJf5xAVA4syHL6lHj7cLSRgOY6lTrmXcA3oOiJV2TtN0dkm1me5vMe4WTdf+YVqqzK4
z3t3lN62pKTt14Y6zbi2mF+9d1h6D16TB7CkFyWVQcGuvb0cGOyzHWw7HVq1e+8GTkRo51AQ3Qys
KVklvzK1fLRH/s70PTFFsj9+U/zzrKk1vY5fbM10RbmRLXtE5xW1BJSEpMqRQk9O7X1/Tt/RLz0d
1YzVhMNk80eviAIJSUjdCIrJ65ge1ERj+kuJNLXqpuBD0r9BHbLxaSQ5h+pgY069o/VZ7Dqrcc0D
SlUEX5VBhknakM2fO/gDuNO/irIU+vCXPOSkQ6chjxQGCTqRuMHAco0UD++Zk/IWZdtAeKk0rOxu
rv+cmP89TC0qbPzeugDZlOfuA9PdOSJl9VnpBA7C7mNwUCzilT4THhQQ8xwnsGIwPBksle7m7rre
5p3MUSSQ7PXkZydUA+4nxCn+P9KebnJBgmdCPU6JJcXdaoJ78uKBioUjlLM4f8jPICei8hwVQdKc
YnqKWN6lYqkmPyVfGb726G/cU20KMRXOisojI0jkTeJBFM1QVMGXaot5U6R1Za83asJoofMLsikk
b8NV/ItlQeSoGQ9MrgbHaFLhpI60GPE9mCTWJlRkUAuTRk2ToOiE/G8IIbYHkZSa3ICYhT388Sbr
YMnXsSfNyYTsNEI6uGv4cSPi3D+0WdAJ46tw3FbhgC21FZ9LDqYe4KTSyIhj5/sRa4kHSl2gXINb
9o0f6IKwhtMegeiHIIbBlyLORUYDYR3oaFosAd/0u4ZnHeBJBoEEgTgN+MAV+num4wuqc+wmnh97
RUPf+A/zSTCskvUc91ppsR+omGveJaWYIt1w5jbrX785invweze4zO12txk31/3m72g/2YCipiFB
B1LdAuxizQFP2JmdIChCtJ7RtlWLmxzLAKCOnBXj0Mky8SPYj8wzD9G0bs0W/hBXSVwPYX8wYFrt
5OnojYv/uB96RRgjibeA3xLrGwAEW5mBrgx7fBbTL61lBSCmoEMQ048wf6g6VwE2esrCoSrACDLa
zuhRIUlKNgCXozoqubWmpANRW/UOLcY1IYDT36D+RUCh5YelmRerRL049GUc+mV3+eU9VeSUuNzt
HwY4m1uWy+E+Un80i36hBNz4l5q+msgqxtWcCl3ULw3TOYH0bLWpngcZEEQABmY8eiMZKZqpT/8o
MWsusGcQ6e+oTztt+3wBnnUXdwCXl9/yobXo6xR/wIQCIOKMEMwN5bFnlwAWhbxZnBbO3KMt1l5n
puVKhF8Q9uAbOZ9ch5dkR+44u3DQzIbIW9GbCZEW6ZDznnT4FuIMrI2A8yxBkMASgGsn/xEckO5E
tSoWpE3FMLU60CIoVxbvdfmGY6XLn+NrxWzS7cZyvOVeb5SbCcD7S089WJAMBfW6wZY8JztazeTa
aNVjx3WFBcYXgn/YX0MoFbqfrBzQ8y8slReMo+wuGHkm52u66o6/vgh7X2iP0k5Jo/JUCu9SBJJO
vNot0tsXcJ8k4U+4f/WpPAhpcW4gS5Z9y8s4z/95aFlpT+6u4fDIMaOXJYt2B4uJle1Ll18oP8J/
OlIiUDAd53wxosZAfTJhCtEGdSXF53v7knBRMm+8jbaR0D56YgpOfBtNRY4Bw8sf0iuiAxAvA7Av
sSADS0I9NXgDGMe5EDI/CxXU8iCD7Qtwl3doLG+ff/HwaOQniZl8FaDel8ZLEpoWyfgDeI8hwAyE
CSKFGO0UQRnFUFd7to9KvRccH8k3i9elUaKbXqdFM2IbktlggBpWY4OBo4mrzeg9H2fHF2vXIJoy
Pvmpy01ioEJHN+07FMPKdcS9ircDIEtUXN/2fUL0QfccME0AWCn9dml1AycXaWCmHdnKJVnspVIv
glkmgJi0jTcujbbGgkZnAEKZHJkZ04sB2zCXbcjluyD2vnkRrYzDusTGM5XxbsFQmc3133jMff5K
AuCHEf46Io/I4n1DwoChH538AvBFFDGIUsEp+kSfZR8tCb/DzyrfRrdG0ocwUhpknZSnI/3LPLaC
jLJARIzQtcDfGXU/g54fnXIk5mNPkD3dJDOtauMclMDdWRZa+VkRsQCXPiFTaX6QyVthPDCc015P
wG+wuT2cQuxJY0ZNWRhz1EHAlawe9vjJh0REf4APpzDEhVQT709wNVdOFQc2yUbVVFvDDXPgK3+Y
sTMBzzOtRAqRvJOUNiAOqlFtFq4qZDWmebHAfFgO/ATeIg6l7ppBCqv/m0PqK8tMMWdbbkTd2bQk
bq1wYY4PGLx+qo4V4UdMCgFA4JKrIpzCCDmEJWRB3SxDucS5KAbNl3/leboSoKSl7IYKRSBKWE4T
ai64HZRg6oFiDyLNvt6jQhbNqK9YceQene6Srd9Z0bn8yqes16zAhDyC0eHzaM/WfVD5UjQ+j3gO
MzWUJy3mZcWZGfCqBrTJyQE3l/eEvCLv0iDrA2jHEwrSkNQQYa4hhyqeQD0Z3F0316Z0Y0ozGVJ0
10ooJFJDojd2k49QhVeQrMQiTpbDEsxaReS0JIfVfTIdnjR7qkSboGSmtpC4uY4SC6JM0PKHMEh9
Fzdh3lOiQtE6QUtIRAG3EUojcg+GbEAHqs1aeuLqXaVYKQtxYFgJ6sen2GEsGwAtVzBEYAJy7xCX
E74CPW12j6BRkuAqgOpleZB6rsrkOzkolAdkc0JagqXQJsvtUrcGLUOG7QnKWBr7uqmrtm6XMJnQ
Tyb8EMLz3y0s01f0FhaAHzRu9Botm3aROX83USc8Gk2DtdwGW7qz1tpqaavFVcvoxWts6XEGr0qN
bY7BidrSKfhMsrvml+EWAcZEg4GskkhKZKKZYrT01k3zwthFU4GgQicusthGTKtitNJj6UBVWLZR
gOcx/WK5W4FyZMxQsskYUUhVlUAE2Be5KhlJ9fjQZDFoUtlLWcyvWdn5Ni1o2flgt2hF68ljyPSt
VDX8/83UC2VCbnHFkwPC13HI07E0749NFhDqJ4ZzK2ZSJvqSZcBm2o/akZ3Aa8AmYyKV9xB/RXQw
Vv0F81l/yM8wS4LMvdwag2alpCwrpa+TlRCGlZ4JYQHI196xWpkDVKYCQe1G+UzVVsRbgAMmQyho
eLZGid7DwtChdx4ugrIp/yWdBXjReFUamkWWwFvC4bgBOBDs5q3PgrJ1FiC8yaNobdYHCzijC14v
cFS8Lg9GzhMuE2OsnFFg1Ili3ioM5r/vbr1ZGe0m1VVe0LLb5DwppnYCoKlkV9B7IRtMXf9uU6DE
PPb+GitzxVsrCnGy3x+ndQqgWzbcaavF2q38Z975NkS2m8c+6cgZMglK6eDeujMXsp7IygJ8y0dW
Z9XWlJQrpKtZSzJx2PNSUOqJCakGTlpDqfeVGRFl+HEZuZoyGqhXWWfZa72S2XS6IsA14VLd3X0k
c51Z5iI0hq+r6ywTohkoIfxqG8NkRWQKCdTWzaBL2LGcLAnT384E03qjC6gEC3ekcO4ESNQ2AGAx
uREPEKpduCFtD+MBrp7HXmYaZf2oLsCm4UcpksxBv5D61NoscH7SyviVpCD4mNZsScioNMAmYmDH
maWBXoHN4b1KwpBrNIQwyF3ZN2hzHYy15Hext+uSoV+RRDzzTWiPCCmNQ/DPaAnRxACXMdOGsMIy
9tjmjj2JlOCWvafMIaaAUidiX4KExrEgPbgDN0avQi0OS0Lrvnxojo5detslDPlBzKG9uzYnCfAY
kuKkCvo4qmYpgIzWwRPvwMY1gjgIiii35kPYIY5Cwp49rU5Oc/9Qb37aKHmMxeSszNTKIrcqvpzN
AJAoje+3LRrjgvooR9xpFfoBGN0qYyxl/CpecVigf2R2S913V+Dz7+DqX6FxiIlvIVzxNOoZTwzR
5nf3e4zehmBfIWNWIzuV+cXk6cfKpf3nJZ/7lnd/QrCX1IhliOLifOh+ih5ecfn1rat9GcN6Xp4w
dRqzmuIA34fzltWq4GK3Tl5l8dr5h3JEYrdTWhzjPZhFMjoTIJp08GlzkN1KwQOsHdVhts+dfLtG
NxXwkxMKtmr5barEKn5SKK4gACk3Sd5VufOegielkU11UO6Uentc6fOfRePz7G6ZjnZiqD/+tTXW
NMuoKy/ohlnbFQlEbdqFpZwcLUpyhPDPZaW0mr5g2SjcyDqoq19OfSBfTUI7WdtfoW8KXVYeisa3
sBqB8K3qUPZcIixIjTgw1yxGZ8w0nUTgPytm/GhWVwfcL0PU+fcriEBFF0UTNzc5cREbCSmkvPse
bK72fVBf5MA9p27df4MOiQ6z0rlJq8Vs7MrZUNFtZxJ7PI5fGBgcY9lFGVUZUj3W6JaXcqQIsvWJ
2IEJQrBH040qBtaJwEiiK0b3iOCb+JHBi+OONc0CSwbuUG6+/ESsJjTjrOAj9RjZHw0BObioB9FA
UAGZAgmq45jL3e8T41QKchTqVBzK8gMwMhAWVdca1b+lW6Fm0k+iGr3+4CLxbJaDJ9xltdCOzhS7
LvC0ZAo4qJCYoVN5B/cQd6NKWgpjsB7iwyuNjUu8Ndo5HIec1RslrSHTeHgLIjVFGZL1F6uJzWbt
rr/oVXz9tLn7pQGs9lQ3Uao3/VIsqYMPQygjT1sUcyGjhgTcihlv9r27JXSm/aq9uAWkd1HfWBR4
rB99tQ4Sn7lD/PZ0D23L9MSh2W9LZ9Ri65pbWg2Sdt6pxOJdZUM2zyYVXi/U0m3rPEzxQWuemGgk
jjGjCqt0O8dFKgvsgeRxRPI9DqW4s+uLL3bNWk1MN6E0MorstNZepbFNmtg16WL33FNQznmN3g11
mzm0apSGdi2x/VrzphXNm6L4pwu6jVKL6R4buyYLBpCAXfSO3/EuKnUq9HQo90CCGQjfubkdH6/B
6+FsyYXYp1FCUvgA1wIn9Ro+QRZ/7MqgPtqAWQN4d/14+WfBfue8fZsX39gyXBgg65fwzdqzd1Io
Z/RV2Hsfe/JkkWQ0chMmSqECLrKa52TFWAksKaiEzs80GZIwr3ULuAE+B0ATGW+3ozlgiXbWMIbI
0U+Vpdcg10DWoK5izXKdXCf5FcdelyWN5sGD1uao2SL8UImrxGb/5Q/KZBg2obngN1imGqy6YKLw
id2cuVQ4YolY8vL1ZElUE1WXrfc0j7CKRHPTpkzz15/zUeQo1FVdIhNXvlnm+NHT73u0C+sWSQxd
WTWR1CfkNqijkrof6bcs2HEoc7cnIYIhZAyoITGpETaoR2n0oK7EcegoFC7IDNzawhvgbF3s01B5
PMkAU8jYdQr14LJvi3p4qLn1KbNG+lOWc4/k1r5pFaID1eDCCmFOmHV0KW4uZETOnOVD+/OXEWHJ
fsjjlWd5wLBnfnypTVrMttr6Czc7mdQIbR/mLfpfrb1EA8LB5uPSvdVKkAl0YbPFtJVOL+ddu06U
9gqg6OoCUD5hLmaVGw6N8BQ8XO/8Cd6TXH8/qOXCIoFLWaIvZcbOYheXr5DrMSDIkTxQQVL2jB7K
q0LzHWk9VKIou92j46rs38mvws7kwVBjIMsuaerRLJD1R2k41Edl0x6cPHmBX37LJi0yzU1Nd5kW
eZhyXQVgAf1EjA4sMhQG/wNK/wV1A+8/87NF85N1VapFjh9IKzOyeJWYhAbAE0gYqLgpJsqFuVDt
XY+I5OhrdBGmn1iadbmB/AKthG8GUBYv6GRKzyTF4GU3K7CCWkv+hAy5DLtudWrpUjzQBjWGNEzM
OOAVY7LQqsFoFaCyFRDvJnUisDwrEydXPVrlJgprottCHUAVkxilJnPGTJKM4ObqA2aCUDcQSVWN
6G5esVMdXLwvLcYysqr0wXa/b/+IdJBEKl7eBlkBtKnYE53bLD95IzAg2GDf3jiAyk/oBlI0fo0E
6JdgEjvck/LMhRXzMpIvKVUm7alykcoaCgzBeJPd1jonHpoEkZBEirP7MTpG9IOs23fLLYM8Ja/4
XkEs9uqLREJU4lzq6zkD5AreYTKSg6uvyL4Ip3eg6PviSHdKu0D7avcLu/k2Og3UPkA7x9rfEyxH
j9gx1FlVrcn8TIp/1Kd1aDcSV+oGqgPVFrU1dMNnrKC4A8paPidq0SDnucriKW9cv7vo5t387q6p
gm7VuS0NtBqIbZZrEao1BmIjw0uxhzpGerWLQenkQxMsTDgslZUBI5E0ZS92JIy116gbuRKtUEvS
6r1t3V0Ly0GCsR0dghs9mArkDEpV79rQmiPyrtJFoozvKD/u2BUyQKlHzcMVWPvqWYMULmoJTIHe
IEa5shC1qMZH5xF4ButHeYsss6P/D2R5dJPckv5XxoccIckoZVr0XcoC4kQYVj7lAxIeQk/A5+CA
iJp4wdDWl+zJxZ1DJ+QUFHtafSiN0tpA6SjBklLgOEIqc444PRJ/71I7oCkncGEAZdX2ncpzJcqx
e9mN6gOeG1FKqFWdcOXfN7Ez7CX5F5Yz8ifUECGYeYUqGRXlU+qgLXYAzHbBflJoVyhy0MSKHTYJ
tR0nTk2XrlR3d1RdhRgSGAOyXWk6Xwq6J3Zi0akArmpe7Y8rEKV2vmbnRRsk76pclUXTpeyIlYjT
IQsNtW1TJFaBWOh75ei4PgIMEioKikzmJ3EOLYtsZoOE0KGVLrg64XOi9mzK/2VXTZXgtwNliKhT
W9VeGuZEDEwl0F/NYEIZBiQDuWCA9mZYCORAxcAMEMFWskup4a3klYJQPdKUWqitxlAQt+zScz65
iHSsEy6r24TBAWxbZb8mAbAaVOSn6TjhZBXjJHoAP3vwqhKMYhgmjC4eZPlEtW0SaBEIrAFc8VsI
ZDoJze0rJUynlDgfkmIooQXWznvP7rMz1OZOdRMdyRuML6t64j5Ad/fzW2/eSdvX6hSYRPtQCw+J
cyxDd7qdfq4ftCsCC43fTtK8zGMe7U/BKxfnPvalW0IEaG5XMWZAcFpJBZT4tTFvHvN27eXsU3QK
XqQBgDedunVc8WKzBg+TSk+8mxbWx/ABSPaA0m6dKLjm7Tawb1/RIxLn8gNsX4ODY2E86MB+xZUT
iFrwY5GD0p5gcwf33uIeWGEptMxNEGuQyX5pcjBEvIPPDe4o5U+R204tYW9VME/pF0VfDTrHKJ8w
71INEu4joWMf9H3T2hAKMrdnqEudqUkccD9L9GUt5exaV/h3jXJN4H8hvnQCMk0vgbAOMSgJNYdV
z2Mw2ybJmQkyoMSEgEjWP1GJUFxdEqvZpAJMxE2TSTfGaHyeAucMHuSer9BNBLC6Q27IKA55KA+6
5f1cb3szf9SDwl/eTyJBZF+QV15+bSCeytd5eilKOr9PWC1lci+HKDeDPhEfuCfNCu7zG+yMLK3u
m6EIFCBs4zssRwrdVKo1b+rsk/R9NGPKvfzyBS9uP37wVYB6cbyLcbZtgTAefiG4TCHh7ThJsqma
RoKLzf26Izd+vyi2i21hGDdB2SuieUKSvOpV3AIMPPH89VgwIt3qDnw8ujrjjltR2lBIUIpKmDKw
ztfGtbEF4NnSM2VcE6LCNvVUHA4v/6MvqDpfvmg7mQPxwmiRaddduyXkjfI9Si3rYmdz+kvfar2i
v/XMea0a4YFUmyAImBGBojA63OX/yzhtMD3qBEl23JG0iE7KlYaUZXPTRXp76kYs4LqujiDMGvCy
hcTjQC9GhotRAMgLm4RxfoQeJfaKbq+m5YubLRZ1hnSvNUSGEP1BfM77aH4DX55vWI2tV2EceskW
oIbF31bjgdIGdFDNkqO3N/SnKzBpEVZTCOq6QUYmYy3siNAjj8lxJLdPBPc52YZvtzyUv/zg5LdS
99NP3bt/JnOR6S9aPat382ozpWBPpIIJx50KEgX1rX1G9zTMBzmyRdn96lbwpWrOeAVnU5mM1M23
2RSb+w5OS21Y9/lI/uN941aRcwhLs/no7tfUb1eupZS8VtS8DNYauKoshSD45H7JLpB58I7t2/De
S/zX6jvKhyfIIcAobxDMq93X/4g6s+5U1W4J/yLHEATEW1FE7LA3uXEkJhEbxAax+fXfU7D2OZvo
SrKNDbzNnDWravbSG8qMqusbVuvR29utSvRKWzUyeRoOx/4ZVWKleQrpSehXLP91axcr3rFtL2rg
bubYaVCzeA8x6TAyeXSGCZWZHc0i9yN6SBXFwMmetxNYtlc/t92IimMKGloZXns2xlpDl036gV2C
1TLx7YVHz9q5tVrrXdsxvQPl16OfV6I9Aqv7vDo1SUsxxWLBZbDemtfJOvEeqIqt4Nqpus1DtWUZ
eEfsRg9Y6nHTmF+6rn8eZkgVkRSjPEbkdJgdK5PTYI1dwS90IBeUpFP7ebOjP5rx2CZQf6+qzG+q
Br38EdShuMGTI5F8VzwSlsoEmiTbmuuz7l2mlWGOwvwnu/vOz509bwspeYvkzfphGWNGnoOMqZoF
KN8AZNpZ2rI+zkuihbkVbee1SW2o+QH4+yRCEJMG2sqbBaV/9xWo9AlUJhNCQoVwADAg9uBHF0+l
1MkkwZKH+c5SfF5Wo+pov3isXqv4K+1XbEpzN3/Hes1EpsCfzC/z5PMxv04v4+rABvK0+7TixCE5
XsWr6zQdn6e632/2m+uH83X9iT8qq8fXnSOZ4F95jG6043x2RTO9hOb89tn4fv0+GE3zbjKuLQ+f
7+/0N/k9/Gbf2ff21/o4fZ+WxRp1Dq69g5h11WZlqFIzEhbWeasl/fCOtdGGFZbADWsg7bB8E7lT
2nKD5+AyqlnNy+gyfRzohzVq3FtbKNQDq6dbPnACHc+OG4i9/mL9+G890RJ8JSy9tm/IJGtIHKX7
MzGeeNNaD2EAcvJLdJpcZusN7LPs2LwB4NEOjLiKhpjmSO9NS/Guc6XMV9s2r4E9PPVOiL0k7d0V
kTzFx9Do4XkFcVe+LhaWLNqYqvB+nVUD34n8q4KhhI3vyfDRv3f3wR41+627H8ZDYgh4Q7vZdZEt
ZKBwHB6H9/5piAtDO/mw/AfBnHYZs3tlQDncM2tYk3eDJyvhpD6xIm2VB96ilnTZwVwp2255wzqs
1q77DuNC8XlenBd6ocMsnuyiPbf1yAjf4fPKIHn42V/2JxmaoncQU63xwXtJY6OiQSxpA0VLpjKU
RuGib1TPtwHKZ2CpqBppiz5+O4x0WbJeGedZUmxKqneoDbAKm5eOADngLdInRQCyd8fq888J1TVK
9xe8oO/DXe8Svgbn0X2O3mEaj9aRGzlRY+gQq1tRcQGCnF1aYkfBW9tZY9wYr0d7WlbukbfGHJVB
PEz6NaiPyk8UI+hQdLB3mlsicbNzNQf1Y3Pvrup/byN41dhe5mkLOhfaKfULpTchXmOadKqccCKW
AvrYBgd7fzc2lrf5nSzwPJVHrE3bqOlr62n+6G0b3+9l+psvG8UVsiIyBRWKVeA1AlmLn7EFF81d
5WEL8Esc1gs684RrjDIWqatgvBShLjHEtXm6eA2jQ7Ty2nZYh96EHpOsg0WL1XxUPAe/jt7Bd8Hk
qLAS6VnTdRpIAoh6ITSDau9OtA5I1zp/PiiVHqL8l12S/1sBaWO9OzR30M5bD8O7um3r1rs+vN03
1vmu5xzCitGskvvXg0qtvQZEoBxieyecb4Kr6V9QelqBtW7x08IlbLhT6F17gHvGKcgarZS63yd2
Kqvq6tI9wUJC1tfJDk3e+JsCYrjFZyLMcYHrJKN07xsXvC5QLsLnHK2/nUv7FB7DU2innmlimtwy
vq6QIIj+EYiYwSlkG3ftzolEfnma8/mtbGhTibt570dg9qysyQdcU9aY3XvWq5VWm3erO81Igbxq
rbme7Ul49t7bZOIbPXuYWtHF9hSxR9vUb3zVxrXYu9ZbJ1yiGhXvNLp07KURXGM6AaMoqPVqy9ry
ee3Ub7CixUSShS0g2ykSiUlAHnSMhbV4zm6T+yRJmhrZNHWbnqbGcvf5Xl7mWDWxn8z3bpOUnBlF
+zC/sQTs0rPTTuyKXQsvYvBQNRaHMfAR+6JIs9euu9IH5D2H2WFP7CGIcAeexrVZn6erm18ZuCNN
hfUo7V6KZbUGTYOAlrC2Ps6KMLmMwbRekmR+1TtVCLpV32TdwualwtJV0XCzMNmIkb1LRY0oVPJ5
a4d0/s2h2EsCszLkIHRzN2VOpvwWCRHcVAZ/pX1dWh93i21ICSlARoO16ti7QDzRCr0FdAlTNrdo
Hbeqlpet0949dYMHeFXMrBMRRLEkT7DIQ0Ji7xrsvCrMi/3fKYBL7t98i6VyuYmbGxjMB3gbeXj3
8V5Ci5613ZESb1HcyfobnTMdkWBehvoA1H5oiLRG0qoPgz4Yfayv83XpKjuPJ9gKpQArRCgtO7RG
d7Jx4G1eBdJnw4sU+3e6aFJ7cuPddrfMWy26tY5BYoh6erLEmgCTnBXbuREqpVCqImzi8c+WgBO2
2hNZtA+Rdr44qHQc7rPhfcoAz3/ZXfn7VjKTqk+MbfYnsT1Ix1RLTSnWsiS108KNNOsJzWCn6F2L
dUQmYwq4tfqZHM82HGpYOCV+pEbASpn1zNJKC3GgBh/FAbvog0TG7pgbibeTrgyOOHVfVV82QZgD
sNuWavLHGjpbA5i1qUGrFVKo0Zl9Erl/d9ffv5q7fnWkozZwUf0rhyk/gcobT97xdm5+uLP3pDbI
yb2yF+JGVTEMzANIxti6F/Fiv3jz/3bdtP8mp5KmPMH4wYBTJMsD409brVKHR7+GUJ06ZpEzi3Er
5wd5XODLjZeM5RNd+Gs+bw1k4zi8fl2/dGbELa+2DG7o1P3/zoqcWy/c4oUyvNxLaPN5R29ZRioa
JpVOHOiqSXL76L66eGj05BJRm1dn+VgWTe9BQtoizjqv7w25ZLiUiHIplA/AZHRgdosst/5gQUD+
8Fw+ichRD+iofR8w+EQvwE0+3LC4JEopyEOlb57z7z0qrVUqxXRe1YsrXgsRW6RdIShJ1wiV5AqG
0kcqkTyz68xyhasUY4rs2hjffOWp5a6pnfPBIYzvjiwAw5givGi0cetjNoszqvd0RQTJuggdlW6I
EjdIcCj9ESmrd4OZrlPI0nTjmcs0sNyTy2SvSOhI3NZLhWVyz5APxjVc9xoUECpsLm5wJMR7/Dx+
zvTw5UcnOIfl7T4yBjreg2togoP2nB7B4ug0Po2PY43oMoNnPnbuG0wm+pI1Jv3KwMDXQhl6vdMn
VB5UBmBnuLNuDowsozhhl37alWXGrX8DSVvsJ/niODlObrP7TOYe+dD1ayAxMipK/fcvyAuuSdiH
XYEc95N0dpycJmmEnwZXX9EsFm3tCx4Tqa99zexdB9XeebAbnbA72A9ksGajxF9jEYXlCccdO6c6
emEDs37bg4vVo4bdq+OlJql5xiHw54p4EvDHfwUIsivdc6daJL1SpB/DEiqQ1XXi+UQzOeNKI+7Z
006SgO9kQAUW+AFeP5Ezew+d/iNaB/gW7PpZ+GQ0VKfbtrMHnkkLiGZNhCfbY/hro6ckMvEUplkU
T+MpEd6vSsFa4IV15lQSNU/3b49yFeUW4hkhIkZ462uz0XYj9ybNIM3MFDCL2H67ef9awTH0DqZ3
DPNBjUHQO4WoQnGLc3vX8A4yBj7Wr4ecZyK+G/fb6DAD85kcWLsqoesfA9e3+m8Ni/FllI52LKCj
am8f6pRXe3F4OKHb5lSRNJIkggUsiRdwiPGZxbPrsBJeh6/+iYt9mb0XlxkbYpK17b/dh57bEcTG
38qhrVSVPBCUYMYlf7I6BWk5GHBddyMd1eX+s7o0l9kc6zCEI6Vvg/xeDHYgZerlOD0QVl7m7+Vz
uf5QBnX9Pn8LWJasyyQlfmKrooj6vGy0iYYntT0w/fUbTHf3e/6uTUSRLyd3iUg1Bi8ywQsNEr6y
v+tfdVPd5H/xUMHyra9lUsPS6stYRugH2TLmHGbwBrE9ofIGGwnzTv4pxxTAyVtUZZNhGGu8550U
1zlZeVSDOIxDBmvvzq3erUF4Z+QyngfEiuWXS7uweuQOG1E94sb5GVWi3Yihytm/dgBsmtcQ9gAj
et/b8rbqCxsLNM2WcsYkrTOjXOqVLbYlwJfaqLSba0N8EtcIAix9TrRLuZt6pzKWf0bezg5LZ9e3
ftL7eNfoHN9tUr0zfpShUaUktf+pr1L21No4OQb1jYHzxt2rH73bqUNVesfKaDTzauv08N9cJWw8
t6Hb3cFzcKmUFGTMopChHhQqD5EmBC+EmJetp+Jabalq/qUjb/tTQQ6o0QDj3jnjLJtA5LfaZnHL
Z2bx3Znfitovk1tSrkCSt5iZq5RPgJ/ipioruG6P6DWyDxTayW7LrYkSCZWNKCc6gFrGPzRb2nUo
AmwkmCdgcaa5hykPxRT0Fb8VRBfkNlSISG/acFH42jVZyXu/aC/Y/c1rwIL4BnF+NWsvz8Dbi1FE
SeAvian2U+pHXGixNnw2qHnSe2nmThlsEIPPGAfA61qPVjtgVoQVtp8s1uP69JR+uK/2DUbrrXV4
N8ktGpxuqolnWBcPz0LMYYyqHWtAOXRwgEnprNs5KNf9z9j3nbGasB6p70Hj5ngUB4/+rMKm1u24
uoKVudT0xWoVSUndWjPkgO9WNisliueuC23gOFMt/vJ1s/0qaU42yePWcbadHGe0l5i4oUQXazrs
lFV91fXP/fVA3rzHPt68EAXpOvSv2njkXZUEgXXHCUVhsKlKN3ybaOgEAqbkeQffl6ETVTxLoRkr
rqoDOswuiALbb7ohklVQ7PStWby8f5S/ylrn/qlvjY3RA0bnGF7pyB2sOVTlTElg4ZHl/oOttW3D
ZRLRSgIM8aagU+TN2yKhO5o44TYJidGyaUd1+NeE4Ukvq3y0XqhHA2VQ2/+WM7N8D1SIRATAyiNI
A9gDq7dkVSUaZ9fc4IdLnQA3b1TJikTQjXAviAmMZDeoPsCfdwN9yBKAFs0491UjjrtX/4VaBx4W
lztrwR/zc07mgS4c9XtB4Hx5p/49PFyh+R6pMq8Hp/52qEY0+lCqiKu7zB8zs7Fr1hmviFUT7w7B
iuYSZJur9EuqjEYT0TY0ChHrkH5yxV0K0qKN1PwbxBE4TgvJUVSQLuQxKisXJQkFVphKAFuoOCZU
+0SuIf+L50RBUgn6g3NStiYdRsLyhmwhHq1K3KdiTLy4Npe/y59GyGkHEdfsiGSinrk16uU51Ovy
MjEwuVDHmSgJibgYkCoEMDeQH9Rblf4evZILwdgamMyexlQF7VP3BuoKXkWp8A8aU2PzWNBFZnHK
vXc/OcEbOc90vBanKO/WGYh1P4enktH469rNYdCY9KnQJHrCO9BRtvrBNNphlJswX3TsqZ6X1XSN
toy20qLnwaEuZDqiKF45wxTiUfiqll5SPGSVLQHSOhTfptZKECudCA8lTtLxgE+cj95dhAneiZq5
MDQVCHWA5soAl2GkSqoQLTHrqY4EqivUuQJKsdjaCCJV/FneN4ALEDUGOo69NzUT9PjgrvydyiJW
l4uHIxMLZ1sF5ScJG4mkltL2du58uB/59/oj+X1+vzkuvzKxFuIlkr6wqoJ0AoE9xdvm3LQSfdW7
zsSOnGGNm9jxNnR5sUVLwP7qS2tUHvgPFFc690+0EIT8+Qo1mNeD5+ZAeQROR+5rcdK114l9eTrh
pFKQilnavOr4gXopo6KgVqS8eKfkdmpZ01FyP8T+eEBmecEYOkYV+Szo2wNcs30klklBFm2M1O1J
hDN4UywS0OHHzhga5cgcS+uWMTvhdRy96rFlX1rO57VldtafJc3EZK278jZkZ6aqQ8Zai5n/QpO6
BlGIH/6bn2KypiL+iMQkQp6JarrhHzf14AHWXB6vgQA+gBCSBs26cuaJ/7f6lF9/QbrZLh/bJtWV
Wpd/G5A34862JTGuwiW8sbE92kbko14VfKtQ/FK5OWEgJv/XG/auGA4XZsOoDjAsVYB973HhJs5Q
qgUtQ7u/SmBjqBwkxNXYsHZKk2NzUu9Xh+/Re7RduJ/vze6rtnLYDLa9bW8dsuSsEZI/+5VV/BP/
VDbm3yn/17Lu9Wry1Rg16LA9csfpogb/ZlofwWLM7t4O0g0XeP3pfl5X15We+r1J66335tRPoH8x
845QZq59+o1DPRtjXDVw2XJsqjvJ0iE3wF7uGR32XnViz9KejlpXbCzpHCEoD+xoPaTFy2DNT/VZ
bebOzyvnswI3Ap9jdnKs6GG1282Ultx2pCNZPj8Oxe0SXAJeKGYXpbVFwYE799OLl7POwZTfBufZ
lpwPjHYd5riAG63XUIufy8osJpI6qIvi9mizLkHLOfYrvVt4px8T5CoRL7U+al0WTV8T48wIu7S1
d15Z0s54SGsj08KoXawyLZemBv+KTGTyRFao1UdsYFRQRSFZZEvaAcAh1W3L+l1uR9LSqJCMno0y
Q4KK/7nzrzdvnfrZd04Z4lBAFNqjdIhRaVN4NSM8CUH8UcuwHBXMO9EQH22z4zAXnpv15767cwty
rcH4eI6qDKaKDyW8lXwfviWC2XcaxP66SQojU0Bx5Yzudd8sL5jdrSLm6CXLw7I+e0aPccp6kfIS
GVIvdbdRpTDm7GFkPqiObRx7d4sDk43efpxrtxgT2hnZ89eD7fAET1FnSGzFa1fiyTrz7gFbLgnt
wKZlbHGWWJXP3cbIhrBFyzDmsNZ2i/OKRQKjo7sb7obF4HU6e7NYj7QqqQ8Z5t7sWZrlCq0qOPgZ
88LDbwB/QBksbt7KPrfT/TyeV2bWROeBoUSpeWgOrIHDW4YoxnGmNWTGBiS4X1uROn3JMkLHqXvg
LajPkf5vDdt5US1F7HSLJetWqJWknqsEhBCfxIi9c+vqr79SyqkOr1AbOUwasb5EPjt36RpOR0uj
nwQJEEV9SRReFNCQp4AmM9CcDuTmL2lUpZMtOZTqnimqnFRl717eqww1WoS15gRwCucxmIWyDY8h
WLMMHG643u+jnDZlbniK0sk5qvUviBT/G5uANcA30NpYDyEmcoUOwbaX08eRMtqMHqPzyjL9NEj5
8u/Dr/Oxm2/n9kQ1QfYx4EQwMIwARKQqcwDzp+6JX0SlKWrQ87ShAzimSBQpzmsnLQr4ZPeHOXVW
EYezXoNRjYhk2Sj4SKIe4EKAFoIvpqdIm+ItaudBNCTqowrLRNXDJw1kqCZAhBRHVJojfV/jd3sU
Y8/IRNQc/qRtRI5S5eiySF8pFUJJjdxDgtWh2E00/vSr+lcZKVhSe3ARro/wGMUw17qHCEfCCH1r
YiXJAD0yTAmi1PmzMToMK6MMp/aNrplcPRTZajkw0D87sBqPaPsOHCqL6SAidX/wiOPTQ4XQIc7E
Kbhuce8xuwpwIayQYX+UxauM1UFXXSYgwlIxWkCQKpy10NaIuydCP0C/yIPc0bywl9I8Ekcv1iDx
2TECBop9BnC2KVvVh7vBelabGBNj+IqI9gOifQ7BbDJR1gEthOsJNA5AE3DxOntyWzWcYDnDjkR6
bI1DPR1R97AaMQD6L/BU2FqgzTreBbgn3Epwfz0UZH+w+pWb7wJq9W/9xIiwiQcbeeAUK0zsscra
eyxbH5QKGhj8CfXa/M4myGPQmEqB8viSmlxq8VI1bvTp3DA7TM4zQr+FbukkmZTNY1UXPgT5z7Nr
fhlcj1r/0KsOHoMT4mKojJxTXQ0R5ApqyyBeVD51UGR5Ae86U0gzq/vKmr7Hp57LciyVotJs3Z6A
ShJvYqvGeC3z57MaCYblQn7tOT/mT+XL/HF+tvP6JKPyli3BtpYUx7m+O7hzOXFibXxpqWzYGOiW
/1Hvfeou+1tyDvv2oD5IwQQxzg8vXZszu+3CLMwB8x++6DuA/z1V7DVDlaIlqxsh6Gtz/ctAV65/
5WeIF+9xujJnHVy2P/bfFGLZYyiJ1YeXHNyGqc1hMnnVJ0KjisZOrQu7+WXtbSlJPZrcI4UzJxzD
d2QNHkSODfZ52n+SVbw37md1/BrnrFAj69P6zDbZJv27vJqWTT2saTeaZ5OWdMyUfhxlrE6HSTo8
RpdhDrG62qyv1apnXqPQ5aAT3kcrnMuxKrz3KvAf0HrqkNGtNTEivYWkx2ak4wnfkz0dAWboDNJX
02VtV659hYJy9xr9Sr+KVVTUmOmt12fv6DV5jN/TZ1TFmh6nzS52/rjpNnBhUXh2R04aD27gmvXZ
YVmbvaeElwqOz+SXxX18hdXrYP7J7gjPODI+4t/4971vmfSWWFZmpwrNH5oxSJYBrXoPO5SGqK9O
g5A8w/Fk38whk6B2Kb7W76b5AmCNO++PSyAoVcez1qyyjOmm3VjHEary4D0yCI6lA1CEogxfQoM3
4V8h2yCn5pB2tLf4k8jyAblo33Z74h4Ba/3GIeasY5m0VntAXWyWuxHUmh0OMt/cyYmm0tWZwNIa
caz8LiWJdSaMgvdPvG3fz54B1Qc4fPhTr1G1lkbrWe/jJOy8WtmjuX94fB6Lsq/R235n92bljiIq
Jck+kb+5UMDL3PaGBgY3wMFlAOS1x0tp/ZEts6X7kc7lUESbYaqOWKqjFJAASboCCa6UkUgkrHbo
5VNJY6AgTVm8I+9MMGp19qgD69WLeNIaMmK4WUNkudyAVohtRF6qkgOT3RB4XH1FTBd8lRECB1Xa
AIAAAiua4HtSk1SwWJBidY41zRduLQT3hV2yQntUyB941RL1KsKQkF7JqTpOJ8OnuoR2q6QcCOWQ
VCkAUgiUhkpPDVwviv2B/ZugkXB09PmjNsbOBIzy1uPuDVwUaDQm32DukU0UJxwXo+YR3pj4/xd8
sNKk+NaTLFrJ3yXYLTWa+J4/VUoo3TS/XnvOFnWywncRtKRNU1qvg7EH/esepvxd8fhat9LfAab3
pKfWMHyNa0wG5Qnbr/cK04jJPkqHNN2mb5VY3DhSsbTeBvdBEpJbdZCldf+/J3Re5NeiW0p2oYun
S9dA8yqcQhFi0r5z0VU4VMwsMQC6LpzJkFXIXeCFWkLRn5wqlKOWGafN+LwsJbguY9bML0M7d2CP
SownY8euE0lpd9+S3U9OP7seK09YMxG/7GcO2SaRLBmDnBhKWwO5de3xBpEATdKROpYZatYmfxU3
3AVJ0PAPgbMQVFr3HZQB5Q3I5zOb2atvJZ8KEsDlWmBMWo4A58DMFCsr9HQGNqx72pkFsVYIEzFm
eRNNrwq09h69OuSaL5YOHkP6I3hR7/JJGKJgMutL+SNVEb4WjJ4nJ1g7444mx8LVpERyeSTLBJ8M
4R3QpI1MZlqfOmN3TIujYTpU6lRQp+hgYP5iY8HEu1FVKev6667zwYYAJx/DP8ILjBx4cWMjTJSl
jaesj5RVrseVkVYjSaHAMSO1UtegryNsqBNhKp5mpeLNEN7yESQ/1QdjZWBVTHoucUvYCLJCoSn0
UOuY8nYJD9XqXqHrZWw007G6NqsjcyEVZh/Xv0XlEX4wvqIPkHFKmdrFkqJEb1Hsc+ENKUo2qE7H
PkRhgDQZVy2X0MaFN5cRqsAYOvl5hLbAPoDckvlKFgGrCNVHFkOwsGlGJs1PGW/VQBDoq5g0UXHD
IieUJxbA+qgFbE1QUDyDj/EqYGsBa08gq09kJyS1sR4JBbn9PUP9/QnzsY0/jKCTms8wI0O9db6/
d9gNTiIioH+aCVxP8FgELce7aoJvBlJGlPpYG8ncKIIrjbkR8TO/whni42PZwcwiehPKyTxtIwn3
ElupPkAV34mW8I+Tn/CR6dPJRZ7x57s2Apw2T8zBJxL+SgM9GSFidaFGGSAyS2UjJYhGkb0wMUzD
b/A0zg1ImkytPxFnfusd8nmIrKVswkJx9E1vbkDSKG/RpNhEAbVaoWiXvMkFRtBEvoXrL9nU69A0
V+BehusKygVPMg9xD8VnhzdN0QCnndjPehNsYeTe1BhKkA5Sigjg142ecMcqSEBdyhbuh67ubq7U
RSVIURAPczoUgxbrgGOuS69D8BxROPD4R9ZDVT4/MJL4F38Ssd7sYeLxCAXhzBfeiAuZj9gJlhq/
pP6IFFxMArEhVF6XFD3m7xMIW3sU6YTmxW916vVbqjfzrUNPLr02AyQo/0jCCA1H0WoSz2JLJ/cj
Titeei+xK+3MLxqhsNPUGR74sqMb1w11kn7Wrbx/B4dP9Y+ENcTwemPKmXZ2Gow8BBWOPguvVpSP
5LZQ/IyHkQaCHppiBPX97xPyufijYnTwgLGiRnUZUe9Dfa77XP+C2xeGkmKFMJSLsamRz4llJMtf
lCGooYhUyB0dcKSVCsWBHiBRBV0IJmUlkhotDZ7EE3m1drlnozI8ec93k+pf7QueSnbELw7RBJTa
05DInbhjH3K/Z1/B0pZq6ePZgyHsiEwEyfKOzlQNyRqfMHyOX+7mnnnrCozd+PhDgRGRYKVF6TVB
4j7ftx1ymgr9H/aBScB7b96ILRcPhA4Z9Jis0j6r0vtjtM3+vNrCQFt1dRUwj9QK58RKVDJxqO+Z
EKeAReGKXsKj3OMwpabNVtycA+Tio0ALzHbUsa5td8rrGGSnlAZpFYAKhQfA/kAuBB8X50z+Wy4p
mOEOLUkcqyzExd73SDJgds0dLXQk+CXMSMI0TMd36pfr1nupkcoV7hwGNnpZqB7MlQPVH2Ui0j/x
jC5Dj5RP016XSU0r8x41lUIXk1NEYYkpVDwsrG21yyBfxZpTZNQdtetaC1q/iZ6Ucih0tuhMnxYo
nMvJPW/HNFNJ+q+f1w9KYBGGaPYheojIISL6iDZTdDlQoyf7CEVGrV1ks7jEVQ/iI2MGFSCNIaUS
ZDypQrTtxV6OvloQP+1e/VMUf4jmpohYYE3880YLe6dOGmzx0MCzTJo/BR5lHhl7b/R+RdZM6lIc
GsqHcdKuLbOdbwFqD6GLnZPuCboezTSWl896cE2EhHfPrRJR0CIl8w2Zneg+7lNX6rOzg1e0qBvV
+AbhJYhDsbSzFEoXqUMRhyIa3YRrabGj66afBqvzhQD+QbhGazG48NtW6Zoi//TpH+4vdNYCzlM5
hiEZSgxLYaYtg/h4bkc4I8ixnHiS9Kf5w3j7QiGi/+bY5U+xs2H8mQGOoC0iSeUKxYPpOChNgf50
P1jT4E2624VNyFhr0oh7jJMiSxDPWchuef2FsqhjJ4YrUvtotFwi7L33Q1/zH55oPbRQQxbd0fRB
5F71wlCbbhfqOr/C6268mMqjEmWFPh2GPEVPuTotxMYN+hOo8QH9LvB6mKppwN+P2+YTEcW0dO+g
djCHAnkE82iXeIRFyUo5kGTOQnCozgEWI/8NhSgZqDSRS4WS0Cvw3AaKCx1+luS2NOLZgaIhLohU
RqKD85EQ5DqVRvI+F9IiKagwF6Fab5ZetJZasXuS5lWW8ZTC0ogAIAFwO1I2p0FUeB9o/RUYo0V1
3W0wFJlvMRuS2MlYzTIPcyhPNLSltidvfalw2Nk0FTFNilsNZiw7FkooblL2l4fmwa0Q0aqAX9mk
YB7bfCJs/DKskrCipmfIl4UZgWnC0eQM9OqUCvMSYpMDj5ThVGxHKv8An7O+8WBtyymIq77DW4N7
VSCk973xICJs+cpQt8MAhLaLqgpJgct8CMmEmBVVXkaKEx3lm5AX+Lu4Cjrz6w7p62mGClrXAisD
VT5vVOkUYdlBqdVCudHT2oZnM452nMIeG1zxxwCDQHu5j6+/13OYaKNsg+XHDP7EZZioS60uuJTw
GHz4yjkq/F2Gl6Eu93+56LdBBF3nxeS7DKGaajOa3pM2NDAekHoCR+DWQhDmftTTkHhgyAV5Btm7
VdDjYDryF8QjcgJkAWknauyqHXxGJ9u0+YNf0/jeG2uWqpZU4pZSq9uMYnmx6boIyby2dGVOqxLD
kGOSRrb5z0YFTbfYBjH5j7LMZAHnduCOoSaMwSOVGAklRSC+0uvAl+Y5D+QX+m0piRaYqguji/Uk
O3mgVZafhqaDliGBonJyUdJTGlMYGlacOYjQpBu2n07edD3XkgsHmeRHw+/so0bBMURBoTDtE97Z
tyZWoMR35+6n2yEYHH3StfT/IhEeWOpGvmWkzoO55KrK6HX0ukr1cEIg1ZcivVws74XpITOcRY42
OCwfi+pEvY0qvTRY0DFlyhIxxjqXFa9cmMu48YilLx8Mww4sRCSKN4v9QvsHg83LRvVewoa5Y8Ap
7RRiCzkGTjVRsEws9aMcpwpKNQ84Ewpr/heER08QqKZlKTAVI/8J34IU0aaKbqwapnfCoJGEJ94N
uc40Y6I0Q0dYXSHB0rpGWq505nUVMEf8JFhiqyazmSn2EwBLqDokQEXnC+YeaRHQfQkrN9roLghv
wdtpWKyWPzDdWUGOvW0/3sO/Ulu9xvw5rg1EePwwPsXZEYMAmjm9rLBX3mwmWD915MdON4NSLpeH
hW2vQk2s3IU5s4ZxgTSlVPJC0Y+iLqDccBluoWlcWXJyWInAmjgYwK0YxvYfuK3VrtACsZ1McnJD
iv79bfBYnGeml/fzfvyzj46RAB7m5CbrZzkX/9nChbTqHYblOASgZzTuhulCl09vQWuBtnD91ROQ
YKSm8ZrQWkXYXr8/yTIeHZZqUlnF/0XEWSzBXDlkIyyritlhDBax9r9aP85SWpNpTsG94m23a0Vy
TK+wOuO4vsGQ2sVtcrPZ9TfGGM+9OsaES1yCp3lnGs77ZJSTItSdsaaMMKzHBWpptyPkw5zZ9pea
IqEL5ryqfwV1DgVZEREwdluycecxw/aQre7vb4hVf4RHIXQo3vyGVq3EqpVBjZp80naNhbNtG2g3
gJCIdhlFL/9e0LcfrXpHNDOxhWUXXOlkcMnRmxFKKap+e43xBbmyiGoZFHR7fGuJ/wqUvLI2h/5p
4ez7b7r6rHip07Fp2L130sZ7xYIGSR/Or+zcgZ77Qq/754xOrya8zBS94uBCX7jg+ujH1go7/rQ2
vB5b8Z/Tz52WGMs3uhGICSi6hDSqyHM34oFZ/FaNC3bcaxssKWJbglENUNjNK3sgsq4o9qLuOq33
mNd/7Prv8Q7qWB7qOdXBqjEXKUPaV1jRoQVInofrQM9AA/mNNlg9f5SHiIMO3putDIFwqXelN0DH
+tl5NzTIgSgdeIwH1e4molUB3Trwz4/BmIilvh59Y3B4+PB/4eXRHhtOw6R+bDYWxhaFyAO/26hy
8sx685n6dSBSGH3902a/bd+c1h4M+do81Fu50aJH5+3cudV9YNXtX4XzkxBVpVdsRtg0LaQMNHoL
69MESJuWhyg1IOEcmtb4uA4TI9z+nTbbP9YW/j+/Pr2j45kN4dg/Eg+wiYgqIahFxWtnDApbkjhK
2MxuxrT0MFpHzPAvrRM9sdn/Pywq5WE9HZyMaWPXNqve3mg1MAx7rnjTjeD59NMH5bfn6tUxsk5t
c4FXsUjegcgb1MQpBbPRj9afsqIHJ2wtZFkoJeihudDvFtqKyg1QS96eTYnWOj84AC4Wi4e3wNiu
9/cnNRz7OJRKk3TtyvdgrtfhxTcpC3VdNrlF2qLRsuXZ25UTt3AnuPJh49bjHr76F6hXw6p/iCTa
fSBr0GiPh5I4lPKGOhba8gVV7zZNuI+8/SGDelKvHZEXOjrpNJCb8TumrjTDeFdwj7Ulic+kq4hM
MRmpE0OK6f8aFatk3qwhePmVr0GRIkF7hdpzBjhY4zuuPOmI6FDDu9RXF5b2iJw7etbEW8/WM9k1
KOhDPkVp1emiBZIJBBZzOFMpHyvWJtAA/ierEtkaAzlqFLlZhcVs3SIuAc8A/QqtbmUA73jyDO3x
3X+On6FmS90T13yjz1NaKoh9f/2rdW4td4rJf0FClzxtR8/DWkcJcufFOkNJj3yUuh5hLY36VAAu
KnxP6dAl1oPxihRBFN9i+u3DRz49QNY+9F3UQBByRobdJLWlW9hz8iDO6CUdG+6ae9WyUjVa9YFN
lHPnqd6WT3suVpDGlxPd4N16Tj8lRJ9iUjE9gfKPoggLVF2ZI1oapA/gWPhrRJvfDWtxv2/5SFVx
BWbJQBjAVcW0Hbd1oLfuZDRhxebxAsTAvpCwftPggpWn3A7LXnmdnKvS4dxOIlYhXolhoHZouMd+
DcnX//5ezYDkHV0Y9YGMtFUNs0jKZf+OK0CEOwpW7ohkZT3FnsBYKpUKsgFhWMmISgqEahePLA8w
T/uDxLYQYUlyaUA7iEEbrWa8oROtv4a8DztmlVAsa9ngN6qkHSMD8AwG8GP+7h4mcUQlziXRSLbe
+iNlLQott315tN19L302TayUFwmqqp/Tx7t/x5Dw0K+T9HPdQ0h2axtcHNE0dQc4/c7c8Rr15mNw
mIDHj3gfKSLgRqv6Y3bzpEken5/bVbgZ5IgZKulmwmkeXANSfztpbipkWUgBYLV97U9Bfch5tD5s
7Ob3XkaGb/giCfCH1X37se9lNw83CjNHQTdHvpydw8baO0Hfwq5255+r9Pxt/uK+2aTdCa69SPeb
S4zyaf6jtZv5JjyX1hH2wILgN3UuzV1A7GHDRFyc153HqXX+MW9N94Bm7uQ7r86aM9UBq4vNlotE
q32FPjJ+PL3b4Pn+2Y23n7XlNfNiXAGYRte9/3p16mvPIvPvAWkkad+KanQSwb/K9jIty20+d3wc
NJAKzM8gRmcqIc+lHdxrfhIYsrlqViD2o1nMW42ZMX3jFGXeWxcUN1jCQGJ/gmc3/NOoHqw5z2hb
Dh3gGu7PdMRCTggbE5r5CP+pFM8RTGg4Ra212z9T3zk067SSfoU3YoRL3at8QwGh83U7W/sMnrp3
J8cIqrwCYBT6CWYp5BvyGnyohs/wuDSpJ7OLJ1CkrY3pu83YbdWQIZE6VX3jq4q8zl/vmtWZ0X5N
d7UmoFvN6L6mdzM63pqnJEh/Dh/pzxmUHkdKttR9k2/4ol1G7t27Zv+/4zY7TWzy59l5YrJKT96L
Q3Qa7qLjDkVbPEnQAB9mEk/V2W1EmCdmSal441bBDQfnL2djrpwNyo0XSApcavaXu0cAxNcLrowx
hhTuFggdK85rc1/Zx9Zjw9Iz1s2h7rmojfdFkb+6MTfWphZKiWiHFUDBQnmAt7b6ZuhGq+v/0XRm
24lqWxh+IsZAEJFbOvu+98YRUwmNSCOCwtOfb5p9DklO7UpTRhdrzfl3k9v7b9BxHytVNeKkwQLd
jRh7Wo6e83BSk9Q0eY0sTn/KJE+GgMhV4EKocf7/2Wlu8Ky3RUKpWbnPDGlgQv9NbFe8kuu2uC/q
XbbJNp+PWOsQvmB0YPA0XlResNAOUnm7gMDuLuv++k6XeoBqNk44S8treeUz1cWtrvqpWQtX3Tvr
aLhE/4XxFgbzz8WiMRu9mUAAU/c96AY+2UgMuJVKX1JBMp5r8cXIgSB7lVRbIuABNuTgEcxYUGaB
O4rZbfWkt9jIvdJHsNo7cZc+D5Iii0ho3p9KYAj3NwkK6svWPm+90+Oq45+6mnPdtMU6jdAVU4lc
zLI5i0pFBE1yydAd9hHRuegXoHohhiVWnzppFS6k5wJa9/+iawkjwXwiaR/iVRNBkWhtxXvZwVzV
Ipfob5QZOy6TgBufMpSCUNTS6UQdPQKb3xJt3eOjygkFS/90pURQScwMiD+tFi2VXOxmtFM9pL8S
KSLlgQyRy1mjoLIlSpl8iKKHr/LEDSOnMC3aRmTbxDPhyhBwVRKo5LsldiTieeYcJe/TNVbG6rKh
DEfKurlsgu1lE2ORFReR+ApJaSHDa2DNJDvRnN2mYsVWvshimbUrlUiA3gZLc94ncgnZyOPutqgB
CSrktilGkj7w54pUp7hqMCqRMDBIMTB3Ma/prFZOW4INJKMEF/RA/l8Mbwxexjj79m7blys+XBXg
3cDaRTIJV74rr+EP4dud0/0gyk99K9Kr4Bpc61N0JbQCBWd7ul+La3/NBNMNI3OXsvrkUkZ/c3Yx
50yyK64c1Bfm6M+qY40kkPt1SAdh32PV91kGRBYO+CkQ1YrM5BzIkOIHMQvJuEEHg+cnOJI9hP+u
GcWTcJKdOl8xRtWAYdbksmDhkivze+QyPGcJ99x9ox7yXXNQTq9r8hNzFVckDofyILO8/x5uSh7q
Ltiku3SnLPNdwszmVbhqrhbfU13NU5/XGkM5c+4JWwEuRjlpbJt1dEBTyVs380zdDQ48GyhZuyhP
9KWoEItDuNOihbGMZy1ZIh9lrEzxlN8pcq3Yxokk7YO5DDbR4raIVxt12J1k1MG7z6hoPxH3Oef5
pGEOFm695Kxe4/PjR71mhRfLYxySpCsahsdMm2gEUiTj5+AxSMY4+5CDyIzbP2u05rPZ4jRk6rfk
Ljn5j0zi/GgLEIg8dohErhEaynRABC+vD+m1o/7aTB0+LJOf9Edt3fzHWr4k2CSkpW0HqMdoJWXz
4JZCqCYSK7GLiqRDbqi+yxnqgnfyOQy2aNLwI12x6BGmAYxaTyJy8SWmxIKNg5nyOoeEOAOJNLiv
jEOoOYY4z3GuRGPguYubUiF0nNtrmN8oky/Zurq5RunUOiaUBbjswoipprOUQBfabZpbPXQuJOYk
Tm74zfE+GnV5wP3QDtE4BeTGLB6TF1KPyL+MXp3Jw5gV5lSrh1VeAfZdFLuJBxrEDqcnHShDh6dU
xMpFppKzf8r1l5bxSdXAzobOjeGeS9K75vdltlTGHIzKuOd/NdOodMPUJU5rVHzGI4tCJx9Yy3CX
ISIKd0yb5sWQGU744TAkdn2+dioyMGvMSWShpqtG4d/xSxX6CRnCTiiHTbhiZXxuZvF11oM/O2h3
WHK/AJ4wdJWgZYIHWPEwBSf5F+VStslObtBkXPCFzLrMMToSa8BBRDQCvzsQjGq3LGkDaRTLGsPB
34VURYL4jRF6kRe3RS5qMQPTNhWLCukliQ68WRjtgo2FIrzPtyrTcEYiDvEnN6Y6i9VPaAA8NnbG
BF3nTujgIMMgnGGFpSv4pGtIR6/M7qMCvWA1LUY5fki5iDKhRvizE1dHbaNyKbs7srqM9zebvkgc
n2z4Xm8rmSQClQihiLl9ym/Lc/LoSv50+P48MzwWPJMvuyD/7uVkMFMApsH4SRootBFiJ4wc7ACc
yT/qgVQLXzLPDCKNqCRYEIOSV6bEhW2M314fNlOsgHLqilMZn8es+49VlHGixm5v2xtd/IvqX4AA
vgsMpJhJKQo3lJO+TtKa+DHFrftm2665pykaUnlsCmWlbpco5j6bJB8vd2hP+7aJVyVHzQbvAZvg
8LnrHtJz91DvnrMHY34RSFNYVE87BLLlcKaEfdrgCwVxqfyMknnyBUoifVlMunNlak278yp2zO2d
BVIQOaWc8p16kB8vPkmJp0IjZRNBJnbyCNWwXMSpINkQR3ns1x85u+SBqaPLMAB5GGvb8BoewoOy
L74DGNjf+FfbkjiE/yyYke64VCRbSNLcJZBeMt2lv4WX5K/k+eNPwlhKBjHsZEbqENIFGwxwISgy
Tar32r122RlG/CycNOlxK2Ut7tUAV2rwQ09BdcJHQCDeZNSfaDrrIfy6hc5WmVOWkIfR4eMtEBPl
SsJlLNUuZ0z3+ZiOBXpFrssBbM7oHlH3ivvyMgr40vvqvqoQQ+kT4rmFArqPRXyCngaPXY51jYAG
SV+TGAMZqC7UJ/mWH0xOPv4l7BH07UlVJpfOShJnslzi6v97F6e/aGs1CK5PqaxmRBOKuV4fxyQw
SpwDTvEpJXU8x3gvny1Jb5K/K6dULjy9/1cf3GdiTBDQM+Il6MIORQPl6xbub3jnuHuiwV2x1Y2e
O3T8vQXRRPzUXB1qfvak5mWx7+M5fxteySUi9Ztcm0U90XBcIYWAsRmP2OixALRTydQBKR6J+4ue
zbvyv8jmNRwF0mr3SQNJ9ozn5upt9FWXJ1ieZA1xsbYwZjkY2bklglSf6bPeVCTMEoBkzAN0yDz/
44ABf2NljUCZSUGMeLwS+HTtrBtofBElS0SDRq3e86sljv1JRHbXTCVOY9wnJOExjifxpE7dOwAn
9wYsxOjrsY6H7DJ4vJWxwbMvwW+BI/ujFBThStwtOmpDcusXwcdfTaA1ewlvN9h7ueXGNzwvN9mA
o7dPI2V8Ub5wXKt2sLmhNExoHOVmjM8gCxzJzwGc6Jh6XXXn5JsImou1yFZWtFYgEUKV920CbviI
yfWDY50QJwIdC7/KwODKHgKs/fHSk4fbboSzhYaCzkUXLwQqThBPnDu3AxQxeaQQtzJ7/TOAHFNZ
MH86dccvSwCcZdKfUroFQ5w87KKcfJ/tz2KyeWfZLk0kgvo2OASH/q6/i6d/NlhhADsjoTjEWXhZ
1R/faIp3NJ2+S+8yw+5Fo4ZekmD4aTlWJveJMkWTi89Q6j2J65BCXR0V32iew8TOWOc4Q/bJXj0G
W2rdjAwQKlxq15jwAt6HspvTekkMl5xhJC9wAoo5/H1+D3pD4yeVujElqUHknfIumHx3IrjjF58A
rxHF12f/WD0WzUysYdZEFH/y3pzFPPYaGHJLT+S6jyUu35z0ujTmOpN0oHeRxAczRP2uREt0iDq5
cQv/3crieH99l8cb7ivyoqIpEXQAVSZ9QxV71CsaDxuwQR8WXbehE5p3cxsYrIgFasigLRo/2NLg
EkCXKx7dc0wjP6V3GfZeo9vNbmk6wJYrt/q5nKqfBgP3gNkBZUHCnEenFswqpmqfzVUV2ZUKWIpr
Gl05ECQZJTQoxeIROX04cre3WaTJTF/nhwDhDwrSYwJyBhXYByFrV3eMzAlcD5sM5dawMyMt405e
aEqOU3vugLmSaYSoBh4VwhNnpcQ/hQk5hpRNPzdSujlWGon5RWQBIALUgWhUJd/daRiMWdg5S5s6
nHgIzFCdQfxFTZD2SD93VfM7Igi8dZKClrwlQKB5DgQ1ZPoBGMQuwX78wkwBikh0H00TLBohRPty
VCALpOetnQ6YUOE9z6Hl5V0w+bGFyWleXRGZH96KFPENmdsTBM1PgAMGDFwfGFBR+BMudJsErIHD
3SSJyq+uhPMhWqfUbkF1UrtA5nh4Q4pU9p0c3gn/EmIksh+IXZN0P1mIyq9ONkfnS7AGKX4kHFHi
ifr2/O7iW+rbDfFZcrxmAI6EM9gnQM8c1+9fvAr0Bf2tqttFTHMbCykusjHpTEFm4fu6I9pRMZZI
dqfYS6TVFYdO6IpwBtqTVlfxtBFEBzaIiinNFVtyxx6YDuw4cxwb53gMbOw81OJCAQoADcdNRYuY
VOj9cCRi5+hXq93oF60L9lFu5WYczMO7U6iL9N992P0Kv5ON6acbUEQk4efOJKOYFA5O5GmT9grN
uXrLx88/AB6Ap4LjHQBclGg1Iy77YODAlwg85ZL+P/ykhPz5oeW34jf0Xqfw11j1CGac3gYSVy01
g3yU/lvgBTE8ifxYDJ4y8Eo8IAIkCLUqH4W4FbWnAA38AzsgBmQkQB4B3YaM5DWvUtNohGn5zU6k
sp8EnB9ONdIVEv5b52kUKjwHVRThq8z0FQ4y/wTFvwYm+wcKcMxW4n/GmYI8uv2Y+gvY06nggvLl
jJT7eAelupHUIrLruNLhqwK4eI4fsMWwIJ7ZDtkRWfFP8FaUA5kdP9dJIzMT+kiZ2pH1oHF/aW6h
jHVsmb/cVCUxZ/6jdgA+g4lw1PUoG/OXGd7Fl2Ot6ysbRIP2Bf9hB3HSy45WBEtPCQkOQ4fQJHE1
C42n4hkKBj+yP7fz17Kdv1fNQts0C2Wn7LqbJx64DWiccWYlCtAeDCBLakhuk3eUOfvmYYuPoSBP
AZVKyYwbsjO/jO/22Pm+7Z9HkZonCZOjxND4XnRnMFp/+mBtkHB+vNDUTVtGCWOI6CzEfgcrNeId
QR6Mm0HJqlV7cayL3F14KJlNKKoViSMoOUr2TFXA6fmEL2Ow0efPkqcgl1hc4ZTwFYvFUGg0uT5u
vo902wrBk+1Xzw1+n986DNqx3WQYrkVij5eDCS94s4tJ52Rua1CTg/nvTZ18ja73iYmLMpx2Z+rg
NVaRUTdsIW6j4WHttU4YuQFGq62BpRBAc9qA5PyWtyGcXidxQJBNzJLGAuaMMotv/XPzN2OC8vYy
lEKkOA3KDjFIiDtaXHGi/qJN4G/kF8dC4cjksY6vOVJ0ySXLnoQsVG8i09yea7e3ImR1FTCJpHOU
bAtSHX67qx6G/xuaMVh/NAypOeyFTgWHRqoHysrGfiJPJVVt+hyFF5vHby2ql9uPRo9vxksWyFrS
KSYYbAxH9HjkBkbMELqBskdkUEg6GhsETJsQvA0kzX92ODLMPqAeGD96iD9jNrXZR1xuMhdHNDui
2BAnhYjOxTFSjI1JtnpxbovH4s9BIlkDfxdhGL/dxH59Gf7r647uBHmQmDoliuM9vSNuaaciN5K7
tuKeJmB/Aey4kJvxiW9KPHnp9U3hFAMBuHf0nJPb/NIZ1xXyXKx/FunVPe9J3hZWrinsCiNXqgEC
iefdvwW2gRxj0tlqaBny0W9O0xt4XTwIt32XcdnNvBpbG3nXVgwVYgpdKG1Z/RIPFpGCaKSUQZJO
O7oLh9tddWdo+mu0WCv89MeyN3lmCw1J5LF9TchnWOjPQTW+70vmBVn249siiHZeTu5kvOMF+bzF
PSfdcfgJ1vW60hoGFKq7YiIDC8T4mo9QUg2tiTlhPiv5cswa+Ax5Zd1gCcD8wVEi8xLwtBxllIDI
ZXJyBw1EWoKoyskh54coSLvEv/DR5fXtTxmgm0y6nzOLHUIQW9KxgUcBpNnTv+X7tn8Hz3YtAyHo
8JB4yOQHeX8x80xiinEhy10t9LZcIgYjFAZZCCJUdgQ5psQDgfWWs/O78zFPiDlc0lhCoMdPVJJq
RxsVsOvQHEiQFERNvTYH61Res2t7ak84sTgtn44ZuNBsl9AR50TJRVzJVEXLjev2zSRVqXOpdPG/
pcfkyN6Am4fdhDu3hxKJe4ftmZR47hXUDaV9I9clQf1S4KL5KyqrQfOTUb1xoCM/LuzbDzKzhzQw
h4vfkqUIygZrOlWX2pIw8mUGHK9PGkiDc7Nrds9NuWpHNQdvRqqjOB3lkqy2Ah0MZSVJkj1YsFBO
ifjiVNGmR5oRo3f9gDFyMBPBaLHteirAP+ECEt3Qdzuopby2dKOAQ4MtKodDRDZrTEt9kOQs8bKD
IaYepaeq7yLnYcYuFhPYyAHpvD1+jIVXf5Ke4m+ShpAwHzLAp+CNpNbvgj1/NRx+of3GQbvAxYkn
XPg6Hkv4Ha2oB0pH7/tonfhtm+4hONclt2F9pXhMaIIQGU9vmNSHnUFvI7y2iD8kgYmqEzk5KA+4
eAv9b5K9JDpjabRNkPE/TE0QclhRkKC/ZKbGj7b5vv2VaEK5/lAikRJIXtifhIBmW0KcKt25X2zv
IrraZiSRVI06JXmUClA33DcEkNmzlcJ5EFjgmQ1dG1/eO0pofkrorrzLn3eauzsxr/vtQBhLx97n
p/8pdyQTklEBykBiAwkRdN/7eh/8w0oLbKAPHvDyMhA1mCa4Uy9TaX4JyB3GaHrH+hUScmhRu2Py
XesgFJJPa+EllW8Wfs2kLbmPYBuh+0soBXHBBoNm2XCaN0t9RrTJjBM/Yn6T0P1UDB9aQ3gWiB5P
flwwMiA7RB0pNnRp7//KonCBPFJyZl+AZejNWxt9p5y+3Lboo//eO5vOpr9r1s0avnmXYivLfjOM
pOVv9cuJzOZpfSvfjSfTY0Wvh4STAVU57qo+XB7Nq0hL5GCX4zQkfEBfNFQU5A+lBDegkprKXlAQ
QVSTUCCJJRXuQVH/yfuD9JloKLs87nkqQfh2pqthqgeE7tr9k7W+YdqVMGMx/faWfXHbD3tMIFjS
k1ATLcXBDoIExSVfwdfOTTpjgKVY3vh58SaGI0uYygJTbDpx388P+YEbedvfipdYJ7dZnyeTZFJB
WkLrXIbc4Ujp+7hS5Gmm3MVW9/phu4WUvp07JMPcAMd6SKdoiIgmL9BC9TadVUNTGX5p38/fZB+F
bnNM9s3xReB2/KWCcrNiBR3VaRlkk5X4bQmviXi/+NpIoDki+dfGWoz+2pLgvU/nTXw/68LwBGtB
O0IYIXUm/QZakvElcIlHnWLZ+OodH1/vff/43mfbN7F0xVaM3nLFw0jw7gaQW6PlJssU6IkHLdTi
H7ko3YxEbWfTgImMREE/CIQOtn0mHdzpjmWz645w3PDCYAn8+CT/PC6Yowy/ngbrC+4zixwHyVm4
zR8c8urXc5Qu823C+21NogNnzrTPvHIZ0RRN2qm6f32VXOrvZcUUrw3nJatGFg614C/JKAZyE4iC
0GFQD7WMcSy/zKN55ASRHAiGCKF7T+ljG4yidGnQtL55Mv5V6B/ga39zi/bdie5uGpIo5jwwgxE5
hsCMGc6W3c+WhLkV+2Dd++39ir9QtOiXwVW0zh1aYDlQRe0sGkfRwopZ4MGkOZkBJ7tqQmAKE5ld
GW+Fv5AJSKiqENv/rn5/AZTAfqCSRHNAMMZr+OK0T0f3YkAlCpDdkgQJmF0SezRpOz5OUDrwOSa8
YgAE1P57fCf5lnkA1AK1n9GAa1515UcFC8LpcyIlhfTLUGh892ZN6FDJEVeWGh716zgvZ6LxLOao
r5GYBGTZHjsV6gTq1j6Ww8vqgZY1Yqzfm9ejHgmSYhIGIl5+6ZfK1q7m1VzR7HxJojudkfj370MT
rMUAZ8Eh/slCksA66bEixMhEvH68gvxYiXrhOcLKWXrWRqUPldwoGczWH8tQtLtoeD9pxUhCaQip
tFlQjNtYdGjpUlT+d485AQSPgSN3tpImX4xbWTGjak+qzPg8y0cvpmSiLsFEaaG5ph63Pt72aQqB
0TDHLECJEy/vlAfp8tyZVnN9+qIBFLjIwBNb4MehMBoTPcAtBzZBRLDbZVLR/QjG5fem7bydp4i6
yWBLMpeTLR9Wp3YtX1b5N6irntdSeoKZnD4+MbB2zGRDdpzLCd/0T/lTUQy8bZVK+tqSJUt1uHid
72Pl8FZdpCS0pj/aTuMrwL3AAEnb/67Oj1Q6vVMMXUYRYNkB0tfGf5AUu7fGFSVLRirtO0cS7d+3
uJvWqZfgV+2PknRQr7FTjd9ICMfvuxfOjVmszvTbuNf48Trf8638AH6XJfI99Hr8JX8VXWz1PeFW
88xV3ixK3JkOCbfYqlz991Ix28Si4UTMwtZ4RCpTp3Znywuu2dk8au18VGIfQmld28T2IS/mZYN1
eji3teknpRvfz8mWG58ovyByktDllrtzEL8ZJeE9Da/Rt8ljFQx5mU79n+SUbBVqHEabNcSnyUU0
doIMH7B1rVKoUbA3KGm8G7c4CA9SPGwgOSHcxpAAA4tsBJjK9oCEiS6hRl52J0s/nhNvC8L3HMvu
WR3bcbo3VyQwP7gjZhEcPXAVsBqvnY8wLpyDdGf/GJm4jbaIFXjKAcNvvpLOu3ghZuomR9Qu5/Oa
E3rRrjqr/OFDQKa/ROY75kpymAkZ8jrU6sb0ubxNgBMYdcedxWp87VPCBHke+nevZvgQk9YJUAQj
edsm0WSHtqY7cRpjI3EMEJzMO0NqhAuKrylRhKWLuxe1Y1C6y16WcEyJTQO/0ilUw/G74xhrjYSE
6nXaytgt6gaqR86W5Frb8UHjyTw8rqHPa0ZHcxas5DYuGf4QnO9IPJjKcEioVeCEEFtc2FJseAd1
GV9cmITH9cmOB0mHNIbkVVD1STl/kY49eWxeGJsHZQEScA/9DuNfJHYvozLPFxqQ7DCb898KMWLs
8vSNs4J49aU6L8ctRgzxYb8m0RcV+vsxLECd0ZZrCxIOTLSInekzdarmegMWh/YI3Ie1QBy7eAOW
b2v0/k/b/PeIPZUiEoKOt2X3HJhucfda0ozjIbpa3m6mHWM18dvUN0iaqIYRUEAC6nuKIAdQ1VPN
QMn0N+WxpoWn0yDLnZWHbJKHFQ+FAnkzQpRhNC83+eqhe4JbfhGkSIr0th1EFtnUyCdZVnf+SPga
ExEpAkGEoFDulD5e17JrBMzfYeq9UUsias0mxFNTNIduF58C4onqX/mv+BcPi8p+nNNzH64rtLMN
HGKKoIAwWsJf3jZCJu3wMOawkK42LDY9svBgeRc12k/FabvglsTdKyP0A5qfICiLnUiZ9Jmew50D
S/2GO6yuxZWzElGcmjvZr442+rfzHRKFXTnZl2S5tNPP3gmNB4ThttNsnhN0G7p66CrHBPiJlJfn
9rF8LPsYfdbR0ARCJVzpTjBB1ncu5yflpKI5vcI32dlCvyTHIvOacKHNze3z81pd8oGO8KBkCEwz
1g6Mjnnbj8yrV9mJwt34woEIMp6iFeIoQ6Xz1QEt5tcE8jWX+hKitIUGqFbvBeGO8kuT+c+TVd+8
ppq34diiLMSJr0/ixKvPj3agEPH2Ht0XDQ0ItMyp/UcZy/kImJMSMcUJIklU4AQEUUnUofgHgYc2
La7CLWtYjjqizP4LS8TKQiKahAKAuH5Jbtv7O9iTKABgQBUCfg0Tr2yVrXEyWV0HHmBMFpYMitbJ
wrDgWyQxRdIsrcVlFayjdUzBdF/ny+c2I0GHp5RNQ3xUxTxehksJsYoZI38UTEwjJ02CMyRKrO/J
OPoSgYhIRPLBTWjrbepJPK6Q+/FYpGcSrxvvykNxlRvnUH50P/05yyJ1SLMIiSW5MSQJKt1/Ip/r
DQtfcqk5XDZ3P1ugkAEoj71fHE/dB0NwmJdL7ABu+cp5araUc09mGrzmGdaEeXgU7AbKFfj0CUxK
ARkuoGVpimmMhzegDH1aoqGV7E2F2jHbC8L3dP//jKZEJ/wNwO4CLJXOA3M1+RYAvcawWAl2DjQE
EhJhrNohzJRwRuPKeGXRqAHYL1ioQBlP78Jgr3CvbSRbXrRgkOOf6uU2NKhHubba2814zRUPTmOd
EG13m9J3AxRVOuIW2yK5zU+g+lLiBwhunRkH/DRAqcVEBQ0Z9nqOQRA7AjT+s4OVA2PapKSWGYJt
aRgnmD+vUT/+FcCdqdBYQl8x8omFpizCJR4cQPFiwMFFTj6t4yT35bMqeypO2ve2WBvTxz/x0wbD
vymZFKj7C+prAj3N42UA5MYjabc5WMaTNfzgpI4m0YSJzVRhAssIQFMTp8GPAOgfSlEm0TU5g4c5
zcmHwBYxlxC2fAuGN715xuE+++4tULThCKdusWG2zGt3Z/l93F3DaKXGrlL5JtSd25x605QZ0ns9
Xsm0Z79m6JEGLA3P7pNZtr3Fbvome+eCgbI3Kt6DSN9oJxMqYWqhFn4zXxzg4GjdxgTuA9T866z5
Ed1T+Th32vWbPhlj32tYZ8MOc97qfec513A5aR0/ZLBZbp06HS+OFpzleeMob8/gY0Mz33nAmeGQ
oYwaFNslrfzNTibvw+3NnrSRQ5QsvIBy8zbW6TRgVVvJJe7xGWsTM2CqcvRgkIF8R16JMOOCcdJc
lFi44WS1XYbk7jcAyJk2JIcVbNs9qDPLz5nOUDp55cbPxf05t1KM7EMNJUoxUUhO0ofGSVsTRBRm
C+aMR+/dJTm8WCwe5U7yr24m1rHIkfSsMVB2tj0nTv1XxG3QWkSxWDrhfuxQJeRuwBgMuz0++iPr
2MOlwYgYtMkaXAaVr3wHf9bZrZMBC/OJ+nJb9CfqPjxZ1IEkJyp09cx4etJ4KAvd79C5giW+WCWs
SG4yzqbGC1F6fIfTyw9Rk+a/hpv04ZPN/CCR/+48sODPm9LPR4wd7hheag1jYoA68xopIuuaVMxt
O7rv38q46syUxyoiAxQTHgN5+37aCnqrX4H9V6DY3b1yLciTqeHL1H8vbMd9523CzBP6bl8WOjBO
yqkYktx0ge6hcv2tKO+sUUyM0Fov/YI8UN1+AqaMi8siitbVe6M/12bxbWRLq7NlDCMHeBB673QC
X2n1XAN6O3D1xGVhiMpzxv8b6knbHN6rjHvVIuuS4jDUR6yzBifPqGIvx393mbRI8JUhkN5l1Pb9
sHUZ8sXQC1Qcw1f2FbyG/Mdt8GDBGw5c6BNv0c70FXiPbK5fE+Zk16+9pgwvlGoBMfkvuBM2WCp8
hFCvoUXYJ/o6fhz6ul0WjNUI0La7KWo7Xd8pyg8FIrLu+d0l6iBDWduy3VWuujCxiXAngjasgUYs
rwZqXt5nvdQpgB8R0p8IkgMYQiS7NzD4605WY3zfq9/N92Wtnqma8t7wWbj9fNDHT25iVbDvJ6qW
dM3ZXEtR3JzKHYzY/p2T5t9MFGT5fRRxasJjCH8BZXqaE9xcXNb55I0FRt1ExDoSV/LbfQwZmIkW
+BvTGJiUj02hKUaE3jHQox1as+4CNAxJLiUT7FPlJDIkgCdL81kExdFEKUlKyfHCFC3+8XHe2sbv
BRPBrBqqEk3IiTZRBpRqOZIwNEVwAojVS69dfXc3yk/QhTP/rKfNQxvrLzf9iuhSBv2EDmfSJT4O
bV8XIncfv7+Cu681GyUVohswUnPfpa9pdqO5CjUOGTEM9wRfZCpoAN3EifvEZvRw6d0IvXjwa+po
rSABQ+d1XwSmV8OJ8ZIAyjO2vutmeOYYZQdPHvoRa8oYs05UuFQQfG2nM5MVBwQ7Zlz7VddFJmXS
d3kdsvDU1GHx1PLpvPO0G9kJoPhMDiFaV473Vbt9x5R/DqfWE5zOHKcQ7MmqW89ytJU8CIpwAvQ4
PhXG98Rzpo3cnAxpU+ngXcmVrQZdZDK0r8MYIrSXG93t7buB8+gNst0bpStlOuW8HVFWGSMaGTbP
ZGkpDt1Yv2vrhCwzLHD1mlez7g9mtohNmH5l9qRWvdlaj+3D0YmTXCjFONeR5aQz4+YUO3OYFVMa
vrz9ifrLkDYAph1TAEzwmN+Uhrmal/gxXnO9u+Mncb/EqHZjX6kmaeDG39SjHaBEAkn9Ev1A7V4h
TP7xxzpyL5TSBUfIELdJQ3CTMnx3B/hqOHIUAzWamzLTsxzeKOyfngwVEfWR1fOVt/tOvIhK0VcZ
/cEAHtOYR3hUEq/PTHaQhHysgWlbvmr56LuBR4GbnJ4xNPXJJfaNfd4Z9m67h7p4sKM7oX5SiFpN
vdf7cK9MV0EzXE4fEXGD1iz+VRSnyjYxg9so2dkLJY9ARoARng7oSaaOAJ2I+kitFY0+FRaflpEd
6BqZhybiF2UumZVM4nwPkxcizz4GJhtJI9OzAFy1yaUYvJ8La1nQrCTxMmpddKLxT5eXBu8jTjEM
7liIq4GJHe/pPT4cAhzDtTXFfhTt6MDvK8qtXfMP6HtpXC8sxZdfv5YdrAkn4wiHvLgggy3GocHZ
Ry5Xkiya/rLD6YCLBYYKlZikleWnW+PyqhEb+SWpelcEE2sCH7bFpJFh06DItHvGRlnc53iZaT4y
8m0Y5bHU/vWXjxEHB+eQxg0Jegfigavo4d8p7zpuDJsA7v9r8LrhRCFTUqNq7QTeM/BqHRrINWMX
TVj8dnB1WEiAgmGlwLpMO92N/l61PacpPLPnvG90PvCLrv7e1rfJsxlnN4dmLEMsiiv/o1wNXn76
dl7kHDWD/Ny+OXv9Swc/lf9+OzExRrnPFN8HGYEUUj95MuiZsxo7EOvksirfS4OBCQGZuQTh5G7d
DhwUcR3GYd23j8TTUakAtHvI4kMy9MIhM4rL1+DNXa+4D7JBmOvCoOPCV4mkrxchRXXCvqCcnun1
kSwrHidONJrTx20S0heVkyCZhc+FfllX2bhFaZeumYb2PF2c+2OS6Ys3Gb6uyY2RsCWROwf9bREx
Vi9rBIte+o/Ky+nifJ1lVyN1UCJvKhT3DonSlaNM1BW5AceGVD/CLFoKfShuMEWWFPkQPizB3Ver
ae/ultwO2EqfPlF9hIQmJ4QYPKH/Mst51tjPje/XqsspMjJ8FpJjnQFxT+AXFXto6bJPxBTnoCgL
Mh1Rwkk6jeC1GWIcBm4SgnOjS7iMG4+IbgWneY2IAAnG1PxH8A9Lo2fXcPEa+wXAVYdsN5xWlNWX
RX+gH9XbMEsH1f5yG4VE+lDB5PN7MgZWlVqrGty1sQFVZ7pPxlOis8gmr3zZPNfctdr00s7qclwT
YULE0Ui9T7i3+uoY+QOqpP0r2yuMOOsd629mizSgymdSahTFVdf9nc7cv8mdmSqYQKIlCsAaZr8N
aYQd9T1F6a380yUIkqcmc1NlmBGJ8rTb7AsJchsvUU5XHc9qjwqGsJ87SkZYWdM2Y696bO7VEmmx
rZ9MIsCIdpgXiasviklyVNki/QyBCNuchMAnMLQg5wRBZPQHvLa3uXUsW+cG6vMp9dQ3J500/tbx
RRt6vH2lkOoWAFNpQ6LunnRtE2x0aKTctwma/pc8iB5V8gXypXK1wYdq+ErdBxDH89YctHbBy5R1
V4SJo7mYUuTnqKF4HMq3IGDsGcZE2wNsjVtfxury5EM3E0dtI0hpj3TsPDPZ0GSmwLL09NFlng5W
/AbZL5HnqMl+KMwb+sJZH03MscKm3IONda1BOrP+df5FoYNJsGMJV8xa0KccPz3uvTc0gNGxm50+
gTmH5euOWok7/20A3NYMewSFWXbcCAA4427EAmyOy7jPKzzHPkFU23dwDvGV/3Tc1wzlAKKDyC1A
OWivnHRpKG7JhvCV/OsjjKC+2mdjfKi5x6GvX++c5s9/vT2ddTd1AZZfO/Vm93CnckQQNnSMoKi3
+QiolfFCIMgLXu1FtC7PtHo7aw2zAEUfbnvIXQy3O6v4OWcDwCAhRTM7kLnphD/ssV1UNzISgCmw
VzYFn8D4fyBsAXCJ6Smn3txiHds6ylR6F4rwBosbQhUyMSOvd44T1vEw1Z3ihl1j/rAG3d9nOQIk
rPuwhr10AEyggUjMod9JgGKGu5tE/HP1lgWhH9OuczGPtOG6NZj1f2nKW/rj+xq4cdxXyCCtyxEE
Tl/UjhzQ4CtsEs3sTdIW9LDlvfn+dNCGblD6bX+gNsM+jjGi1zk89I3pqudwS9SNaXhaPimrabit
u96NWxw3em99K5Y80nu5r2jz2JG6qzsSm9egt38Au/ZJgkIT7bbXvrKO4erPBfs7DtreQd09dWZy
6zDqIXrdfGUtE44B7h0B6oKFPkKR4HCe3tasYtXg1kP5gUoKAenBXD66WB4RLs5QabIke0Pqy3KK
ijtevzbl4cYmPuQM0gqIHxRWvbW6rmnDTs2QvT80bQVKvMbmgBq6gx3Uu6B9ARz47gPjp173MojK
QcLQnC5DiyYVh1w2JZq1VwxUugXNa7jlNzgS1owMY7Jhg5oU2cnmOTap+emIf81ZfxOSAzmgHRNj
+NuHkn783jUbn+o9HKjdqVqNS8RsQJ7fYTiL6JqjkTQAJRPK7H7qdw2nVhFvUIsAz3cmYe5RyDWO
Veyf6ILpuKMvE/0X5qTHvE43PWXRoL/5rb/y9X3JZHUUdLXTbItlFWI6C17/o+nMthPVgjD8RK6F
igK3zOA84XDjijGKIIo4IDz9+Ur7HLv7JCYxirB31V//ENYZo0z0O92jh24Vm5+mV7WtmBkfMlD4
9fT+RrKEHts4MRg5WRl9bWHDsGUOi7MZ6hCktdZ7suVjzSuGhJBu0bCdMZIrDrQ32oY2kK3BOSOW
ipiKHBLythGJaic7UQ2/7O7fSQ9WW8jIGzZcA9vWEiyv4Z9xQW6TEcFOxEn+8dRXJixKxPCQ19Lw
61F7dnUabhnyL6b16QF6XdfmiqxnHRhaGY8qeW/NMSDLvBOIwVa2bA3lI7GW1ac6rCX7SczrvoPU
xJjrN8R6hn3K7eR4UKo+jdhWdyuc802ARowwpgRtlT4VYBH7jTKYPXXzHfuXwXMZT3oZaiBtrWyu
4OTL9hqdUfwnKoVTvxFB+J/jeJIPMQiXZPA7BnsGJcI9mSjslOv3adym393FcP1zs9zBpH9daY7l
tHzOjrgK9I6p9dwxsXzRfFbYWAkjrgEFjxbsuapM+4nhc0qWejwVqwji5oEuNJsBV/98wDtgfTpC
MHZusV/i2oNNQDq4MVO/95ldsS+BPKl79OpI21XydLGnISUoYZxjH/8kjbdCGV47j5bHqVV+hjnt
epDDsv8xSn6V/AHMX21/31HzULMMDFtPSioGx25xd9ER0dU1DuXWTBnmCmcZlZp7UyFvBslVQlC7
kDYYp6u0d1YCiGQEjY57n2/N+Gg2WbLgqfAzOixyE870mURwFr2IL1b9IuIHrnChK/P1U9FyrnJW
kXXK5rvSOehYEJzsE37ANJ3eGwKKwWZv3uc8JqTTIkL30W440MXjqXHgF79g0tn3l1e3Bs+9vvXu
s2RzXlQJK02V05xtkvb0vDoe2MSo6/A9Yn6WeVtcnL0r7kpXcoWog0n0I9Ym6A6vWxt14Z2oQybQ
7mODvJPB12uYL3Q8V2F8oVJrQnFzKF9blMJw/Kf5BG1652136Ih18FFkhoYFkn/izUb72l68vPyv
W4PBmxp1r+RfYjqzavWhxKEp4PixUv/Um+esmCCHh3Dz0K0iUphXLloSTXforhhk5sOWW3KeQPwR
U0ecFcPhkGPkqKt4qA22uE3k4Ra+BfL0taRISgg4lL3pk4hGMr28YoFGQ7RSl2nVb/6wtpy6juF1
ieeOezJlYK299Y6/D2qNm6k3LGVO89SCHQ6Fm0Xd5g3UIpr9c3B1VcWkmC6L5bk7rsm7pCcY8d2X
l71dMpoBQul49IUINHEWxQdP2PXmk1naurU5stLQzzLxvDt57LQO0LUUHpfou5OtAt+BqBcMWXKq
ekv9e06TFQ12/Nv9wa6DvQSu5XOYjylilajS5S4d6WDLI7ujOjwjNtTNk6rKzffUj8X8CDHfp17J
hk32z9qsNqQsUPpisleMpElu2o99Wlj5ScITIBP4tx8KO/gXUoLhKHUDBYGpSokvNFbnUbtnMprf
NsELkzc2gZd1Ll87cubj6XjIOQegSKdMwQZ0GCfMDCHYPIMHnHx6FcYNsaXNqom2p26lnDgLiRhI
tcOyPEcFsyDDQ7NQM46qjtD3WgCWKgFRgNj2zW+ZZaCQhQn9IjX3Bt6MSQjG4MHcv3jvRbmEheFm
I3UpcY7sof4FI3Gyr52Kda/0j0SxQL8z47x/Tn/j9wS0Vu14jSBZIK71TvRa6Dj5ZrTSqUkfFzs4
QIoWkwW2xU7Je7uoVB8Vc4nGr/B4z6F7nD11mTCDYm927i0HNhqK0MtOfQ1fuA1uiJVsIc5otXCB
P4eoNOjfatYBLExeoxtyA+1qRc3uENVGewG60Fw8NkesUshBbIlc/E8+SkKDogH6M9NBpjK/tIKS
ey2h2Fm6fm2e59Hr7HTz4JJbBk5noo7koXPvhMwZCiE38SuXTKSvZfppiRM5E6QtTpY6xyS6OrSj
dsMVtyAIlJ/sse/h2lpCsBYhExc1iZbHjy97boldA+/AR0PKlBi2Ad1MiIWQLfmmn1v42LBS8LwR
ZBnrNHfim5kwokRvLibqJ1dMMAuvwuv9hPBW3gEgCW6ilpZZlKS9/tSvBJ8CyR3FetrFNYygY3Ah
IC8EDGIXJ564gRj9ilZB9oytPZ0aqDUeH88ZYSQOUXhenP89jkKWg1i8YHHs34qQcvH2wgLZ7084
DGPTl3gbY91gjiZPCZk2T3GCpSb8ndih1xg9BujPmASMLt4BW3974le8+wD+aICz0cnFgMKqsArd
7yNhywlnSOzOu574P4qvYCluyqMdzoeTC853opFwTzBgECEg3xwlOva+iCM8iAaII+b3xccKz8YS
XNwRazNQ3oXbpkxJhxxbFDUTikBHhL3XGWxRDuv3tgjFTv9h4UhJuSiJ9l/Zo6ROUzmpqxsXlS17
saRmGgTllh/3AtHxy6J+9sUPVniQ8Dh5jcNqzgo8aYxjtO0Y9mbYLI0vZXAO7wzp0PNdrTb62nbQ
TmTlR/3OK8HudljY24WKv9AIBngz6EaNhwOyc+zlyQ/DKApyFQfAzOo0x1vaMMOj9m4zd8Kchhdl
WO0YvjjjCQMWlnDuo2hSmvLnuRSjUt7HqLdZCRfpag52c4m02WLhB5nCoqk6CkQgNnaZuVq18b+C
uVWaz97RZkRt7eUhxS370cffWiyub3jbjeioepm52XwY0BJRM9qIfa3IRzS3BacHIjxcDdGOPHmf
kH9wOzmcheZ5hn8lzEZ0P04yE1NLdJ6ijeGsZEP58PAQv8xAomwmiHoEERjTnNvQcNkrQTB69ITJ
1nx23PqXVIw1A+7H0bK12S2qf2E3IIZQJ+Whi4QhXl1GWNQA+vIIOuytbchqDr6mAB6sb68+pJOy
hvDOSdbM7SYdecvpag46k5jmAyLNAGGb+ktVcj/ZJQaBXnmy2RmrWadGZK+scqjThHDryC9pf/eP
yr5zaizhMc7fTecM7nlzwECB7xgDqdYVDctGdQCaup7yxO/MOU00YF+KwxNrHm3csOM2568gb8Jq
OZWjxg6Rv84Q58o8BYFrDycjKKCd0JgS1JVg3QU/HtJoGx+QK2w+G+naERefUTKChA3graGQZ1Zp
w51pHvsx5FCX9r+EmRHZ2XLr6EPWnQYgBKjxGh2lsW+XBC00sTJEdtOPVyDgbWHXYFP9lGuRZ03t
TGYdf/bM0550nTxpzHzOrPmzuGFXf9WQL7D9Yod8s4T1bzA3HlHyCsWC/JVJQwsacGNo4CbVgZO6
2uA79EDcDgyvmel9BKjKKOk0wTCqWKs/b0iTVuY/N0ymmSVfcYbz4hWgxhwfJSD2O/oncP2LCyOs
a0E30zgeOb6X5zlGVKFhXubiZPn1W1WJJBBXV+G4Y3dnPfY6PCN0S7P3xSxmt7cJpwjw9raIFVt7
DR8zzsMqZcVpLiG0Hy2+jQmzxcHkuNmG7tcwrIaX54pZ8k3GjJCCQWHHDHGbJ5tmGdfrI9OE3tlw
zewPI0+tB0YB2nMHLMC1grCZpwgEIRcdHbFqaoVbJ/kzPmp4yI0PdE+3WT1+5h4kknvmdFPJXCGB
3G2FoE8sAo181LwHhXooKYMdQulo5d/wHFg14P4CK7zpYqbAVqoCimdnUwgcsJqVSw8QGOYG/6R+
XdDPAWy9nqEaTy7MeHibrfzuYdhdDs6M9VPvDIv4vayuVnMOGaO+Y7cXj7XR1QdTe/oYizAqsRAD
cSH23+u6NLuFdWMKA1WnWPFMYqpZcjgF1rlHnbuvh+SRYnTI6HaEmWBQuK0JPtJsBrsuxc8MNDlH
FszI2Lo2qKzBLc1LYV/oshUf7LFzmp4AR37gqVTlAq0Lrw5lAFeafhGKjgFL9+y38N17WtlPGjUw
gErhOVKjXJ2cspHjwGoAm4OJM+qv4wh16JaihnipqMvACg1eL4thmSJ+SQEzc64FK1ecB3p/rmio
4MAIRF6ATo7bwQV8mOSPyio7Zp1PnpXP9LxshucjE4bwSDm7IrkGtiPGelA934t71SvY8jMTcs51
NIsnWCZ01u2ORfYdB/BOtEGKnWE3p8+a5pr/1oPuYltNVYxNOhacMY401F6taaetULs7yiF50fu7
xyE2bQ9G/FUPTJKjo4TdRRNPiPYwa4LS+eCQHxAWN8za5w3hzC2B7jgrq0HpHaf64AxWk+9PUxU3
6oqNKBT5IBQ5wHVG+JM6RnKG7sJLJyl6v4v9nj1mfJEVA6UIVzPzuteOBYodO7XeDMfaFiJQAp6g
1XGAu4x1LFIsjB67HAKUB+zo7aZevd4zzga9XBQBDtjDtzLMWl5eu6/M7fQVRyvdBu6gGyCmF9fO
6EixtVCibFiSk2NYJyAlhu6QuoEqY/8ByigzbLN97xW622GFxDHGw4ayp6FqQPc+wxFil4MPQrim
HQCLfO9Zx/CxIH+OFoXLyOyMWQ1b6eCNriNIOhbqJr9JVCTLn4VoHGP3SQvGNqegs72xADzmzTnH
syr6ua1MhFMVcb6z8KqTd7rLiSsc3w2v4bVpI9qIP+qI7o6YZZBguIElZX5so9No5sPrfNHiYpkd
f5m73GbsQfzp/N0Kp/mXbDpM8Kbb0Tu601Aodm04ty32F/mkHBmIl9KgfUBTHtyDlnthq7d+LOOg
r06NwXWu2K3+c2Rg4JZaxdXq4pIDC7OJhHa55U21jlSwXIcPsQ2o94gYu+QWorJvjs/D1MphAVwR
NuJ7UVl31O5wjWOny+lHVTZU5szIoaYJyuKh3/67bJRdt7bLHf5i7m1EMfTc38YfIGubj56Za9ys
Epv9yTmF73BIFjrKXmqlKcMOQBgWwgW1AXWLCwkxgxY7w54G6Ro+M0ijyeRhghtAEATP3PDPK9r6
zHtgsZLcdpynwQMJfmIly2IJTaHJQgUHoQ2Bwcc9AgF/wXt3ZMyuYLqW+EkdNP7a3qXXYmBAchQb
fX3Q3dcA4LGrgQhCD6tLMp1OvIwe4wUSurqWrrsMHpQlDvU9GoDFyX1MkmmTviQAoHFx42DgsceY
lpE3F0SDB8ppDF5OCiwzhRvZgjt2YFDeYN+a4IcMtwmz88Gb9jk5rl9CDjpDGQWFD7e/+bQIz2cP
bqTyC6WnV62bKDiq8W1FcgWmvei1f7e/DfJNGUL1jn9YYLACFKhjnqhd2M+v3n3yGDP75WnFqH3O
Aw4YU/O2Yf+qKAqn9daCOHbBTOxNYNqwwrC00eMbspdfZ8Hx5ehiwOG9Er8+M0ZZ5cX+dO6nnaj1
cNoWp2VCTBZW0+Wo/dxwuoIJAekMw2zfarAnOjc2su7otHWLCWe31Zw8ejwnDwpO6rzGHcLXcpn5
PgcsTkx1rHp4elq/r552CfA1H9wWmAyy0sS4l5BviCkgVd6bMe41LBN5iy8MgDnatNucENA0Hifr
uTXfP/nRNQ4Mj1gcmZ6eLLwC7v30ZQExbXs8OVPD2QR9fjtk5T91nLIejktkcO69n5vX2NE0+7g/
7p8U3aozi2/RlclCP0kD0Nd8Wo6YnwBdwxE6KL+dyRsemSDYxrVXYzlWD6FUXB++0cZZr+BiansK
O48Ow8W9yfZqHXP/mtsZaTFsELyQBzgmfb+pLHWKdq85uIS0WBYuf4QUsivzcQbjBc2+3/VjHDqE
FnSaf3Vir+jtgOIhqWUJeP3cg+3qHggGJLeC9UCZEw+C5yWf0PZJbyl+XAVtn3Sw4sOVE+olf6se
aAITN5QXH6hAszEckrwH6ZI1W7dEtFF5NYSoroOEytH6ci9jaBIb5Lukm5AGWXykzgxYcBMWgyAm
dc8dFiW2WC/Jr5D+DDfCUDHP/OXJeNKvZ+JJZbdkOEArKveLN5zYnV5tAo9Fo1Zb3wZNDObEPhEe
G9Ajc7qx3COfJz5epLzq76sHQwzz4TvSQg3vJrZE6f7kgXTeL3kwwMnwaS/XwKtI6lr9uEc33Law
QFnAqOQmwRSCAIimW3eaY6TNATg1cWWsNbz0TxZsryLQC6WX12ax6tepy27wPjo6d5rFL6jMCL+X
7PcM25/2QvHlr+5iywgwkuPg/PBiEDgWelinzNsBV+Q7Mtw7/Ws5lO+j+8Hecadg9bzvYKUBLt7e
61y1LzvWF5T6yLUpmpThIsOoGIITExGcjOn4GF58jJ22pDO7wNTvN6gRUIB3/BW3p4vY1Lk6jJNF
cyEGXgUiQhZ09z5rM5GVnxAXTmwnsY4AW2ZcQ5syv+Fl8x5e7TeWlBRa/YQ5zNXmCYiLOKEe+714
zLMp0++L+P44lNARhukI4ihd8RB4D0mv9dr77gLZfMzxBB4BKyit+O0xcpP8OSb2GLVOb7mD09+A
PhBlOZrmXos47D0l591/tM3TjrslMkTeEfJQQHAS60CDe9hHe0IJJhj29yLNXNUu3rVXM2Jloghq
OeLZ9E3LOKPH+8AKZBPdUAhInhlS+I9m70VGlhrCVHIhxNgDeO4OYvU7gc0vd9AkdEIdSAhLelC8
3O5RLlhRwyV2Bep97JGr6HdsMsYImOpJVuBxKcGEMgnpSXo4RgKbCKDdvazaTDvIgMSVsGRERki3
bxvjmKzu/dO/87g3/mXcZBFrSDT1cflwGYIzVYEAPT4TqtgYH0fJwFhLvPd2KPfy/Z+Pnj0sBnvl
slw28EIDGCRTA8kxowouKwiZvGeXiVxtAjrhbWgv2pjTlCMdUxVWCxaeF8aGspI0HWBrV3VrJ1yE
PwDOFE38+83Mif0ffg4c7Gil6wbDKpQ3ru6Kt5rSl5+s+ljC/4jKtAk43rRO45Y7bFvrH7EyXi8x
MNas8Zj/2+M125vccnMtHkQV2lT5rfJxw6MsgZYnvxzirLOunR+u3IXgbj+Y3C0eFunomBfx0mbh
DFOUwXZH48OCdw5zLw4vg8tiO7Q0cj0b6ClMdVhNC2LrVd7NJ6Dr5nooVsKYwFEIW4PX6rVC8e6h
j/+4ONTuacgIwIZWguisZvxd27tWBIcDZSeqOhXlKHwXzhrJ+2GMKyrtPmPv5ORkfr2lwiaj4aH2
VWjC7FjB40EyC5xRwhrd67RC9CUB9hJDpzj3YStqWY+gwtN5/whUWAaX9d0sxjDTrNFOpHvfUDjD
fQXtrffY58iwGTNf1mBHBLHsL09UcthvkNq4PvEidfs5rWPvvFd/Tr7YMuvRK7jzOmosFIr59iAx
eqJShYr9cx82iE97BAL7qDTaqkXUUiBCwWoI9AOdu+U8oKlIzuROhPf4sWDdOs8234wwCMzWPCW+
DcmbpM5BOd3dN1/3BPFLa5rz0+dnzpQAH2X/PLZGo7ko+tHhg/6FaOWwUJGbmKggmgtufAcxb6P5
aC7OKSA7NnfNd5LHIL4SEta02wFhtRwwLMlHH5Fi47xMEFKULTiwtz79Qw+t3dtUF+BYyxgx3vg1
xr4E7pkRxM/wJnWBu8USe6pvnSuzGVZyJL2AGwTPN5NdZ4bhTHmoAQlYfFlBOlO9A5gi+kSINHRl
IVxLLOuRXd4lSBia9emCIgWqVtQ+9rqP3+rxmz3cexbWGKsAh3Fa8+tRK2IzDJ0Lva3hYJVfcdho
0PG2YHNZ0SPyK1hAC9hJTfP6g6QMsQZNLq1gZ3XeN0FlesmaZrjBj1Bvni2i2hFJabfgTOFAE7GD
H0D9j/cEspJPSMt79FpLDukRkw1pNz2uClYv8t4niCjbq5YS0rAU6Dua4VvzVQ7NCXD05UEDghyj
kAVZmPcDB6k7YSeqLJxLVnpjCdKwiRkS9VuHR8uGUkPtCbtI+GssvvQ81nFaE/ySj0VCQcGWr88d
aNBmbMBnlbb3gqS2wvsNJkOLkxMa5Fg5MBlBLgpxp/LSJQLXAKjfbJ2te2wrgANYzieV08EiEzav
qe/oaOiJHoaNPG7zWKT7Fsfh0A5bTBMQUdnK7ozlU8t9MtjqAwcomr9OikJEOEhbPJVCkRJ/RhNF
zXb+UxFVL15/7PKD4xwDAGoaJLRuckALVbpbLdgSIQrAzJDtV1Ug20DIjX+MjbHoPuCzzxJcoPz0
5GB23XUrO50nEYK6uqDNMg1hG19qk+V3+YBMD3dlqbxcuhDMIXbiynrcY6MXvAaXYmOw6CDzn2rE
rewws+Jx+3iE6hRd2OfBPyDl9+TeXw5813buwH/FVFw8HmSIXCLv29BmacAYuFoArwApAM1wps5q
BDKAczRcld3gmdeR0sfgz5F5Cm68ZmfKdyCOcrB2uDCJuFvagipYuhsELPCLft+HNmXHqhAeic30
Vluo8+evMXiE1RjtA4QDJOPF4UjCSQkXFPatgyQsH3Zq5o227rbV8LhicPKCtSoupe8Nw+r8HG4B
c2DeqNR5NxdHrauLlg2AvVw2NaeleoQC35cnkAi0uj3mT7hUb4fMWyhHMZezD4eGJI/xJ5Fcstx0
2Ho8unZclCUFQbclcgXtNqad/MuUODBrGl9HHd1XuIUgozwoBAf7KNIvB5jbQF1uk2sGZ9Z1QRD8
WlPglgdHBp6s/rO7W+oerxQ9HCHa8xo0uYm6WAUd9KAcPCHR/dwfg65bjlK6JK/YUCh+qz+pDTPI
pQw1Mhs6ZZb7Lfbo57gCcUmgEXTs5O/BQRl2Fk82ktRngF+j6EHCOtW8RhhPO3c3LpgDt3E+P+bU
g/mwiTiHfjK1GO8lYTI5YdzZSKgOLov2lcmEoyrWo+GRLA3cFb8tnO1qhnVs3rcRHrwgdnb7Lwnb
f28aIVgCug8bQH8vaWgR1K47QyUHuTOLAsM8GimYJCtFmCgoUFGeBgY1N2xHN304p/FtXwbwdTDL
g0HKBNEY14jPeXGU2SQDc/IGuDHFiXP55f9dxbkhQDCTprv94YvwsW4EM+YzvnYzbIRngAm4hfba
JC9TufZ0zd0C1hByh08ssrR+1hPS1r+HSSm4RI8CpMeafsbOoXuWeCs4hisg0jQiW3aQTF5c6G+Z
aj02Z4Ks678MY76AJ7tt+8yc3vjLKtQWjKtrkI3j6MZl8hTs4+HVaa+SkRDuNs0UMaS7XVJ8NT4N
HkyRJMxQnELAefKOAzYPKjbe8wKKTwLKhoJfX0FoajqvkxUDNu4bnrjQOfoRM/wbzc8dsIw3c35h
HTO8JpEaXRfXX9pArPRin1b39bZhgdznp5NTYQT4UEa3gJkXCPwBdz/wqO3vvV+6a8uBcqC6UAwg
YYjigS/Q3LDPB2usYUHxXG84s4aUWjIKI1HSWq9RAHBDSmo61jDEkcVRXPIosI1EvbiUzExE10cS
9gKnEVIsKjYzRhZcZX5ao7dOfrYQGTlVb5aGQHbFUpuO6b7535wl3MBy20t8Cjv+dKjoZGIptap0
jnLjGkZDYOlcd8vzgA8X0rQyteRG8/qxc9T4GKL53iCCOx7QX2NgH+DgQo6XQEnfeasMiAFrPBmI
NRh2XmUCjnsmxpP4Y399sqWt5eZ0h4nHA87vzIPRElr72Gu4ciu4tQM4PlNjnnw8lGWwy3OkgwwJ
CItNMdXEg5n+VOrUKhAXSCmOCbxj+fOwzy6XHRV+ItV/kFThxTsPQNbyOGxh9cepB4EaFmF3kCOT
PaIcXx/dLQZCKq7wdJn2w0tHTODFobx8jblXhZiLi07vJOB6eZ4bY+QYGP9Lk37+NOmUhDTi0vfL
kZS/8IOzWeoeWrscoQnkpZn8m86Ycjsx9t8P2kP6SeeLGsgLzC0Aj93lk4DOG/IZScLkdi9oSRVv
tcFGwoEXQN7uZvCyBzcJ5N2N5nNctUwquBFlGkXKZ/gIXxUtqkpgokT1EVrEUJJNxlY8N4pWq4a5
CU5ixRtIachP86OaafcGmzmfM+Dk8427ETuuzY7J8ugu30VVKD2fDDglnlEy7+QmnSmMZeKAJGCQ
XQaTmLe7ivxJb1XAB72aq51Usxt5EvicAdaY3/ryZA4yE/ML4oVWA3mqm6vkg07f5nQur4M75AW1
XcN89fna9/cyduVFIVhc+cRZ9gZ8NtiJQ5WMZj+/JuJbeMYpgbgy9P7/NpeZqsy7+UbsWDCjmLT7
57V6OOW9GrJA8Vu8e9ovVh/4iRSaT4FXqi5iPez1HFyA6UNbwwaKWTgtcB/26lSm+PJuxyFv1ntR
oevgafx+XFy/lIADtID9YT/Z75kvc1p4h/PgcMitw2Ey2U+iSS81e+GM05oWvxeVVk1sOPxAC00s
h+m9EtllRkusmRsi1b5Behpvg7zVZC3OiRebnvhYJ+e8wY1TAvTLkU/wqTUDOSZT3lDulx8hlI1D
POKeo8kZsNs17U2L7mjX4szi8WjWaS12TKn5CtU4PyRkePm98oZwvu26FgnanDII0eD1yE/d/hmd
8EbzJ2Mi/jQnfGiYI/oXsvyi/4ELyZBExD25h2L9Rb06LAky3O+PLtyGPTwc+vcOh7tjTibgDCtx
VZFZeyuUeTuOpvRs7KT/Uv/udCxAasFU6AwQB//obEbpRBx7xCxL/h55O/CCpMiwxUmyA/EKO0wd
pqAEiL+hPWsUK5K4J8EQ32Az1ZzTDHGEHKKpJf34c95wEkENkUxlOcm+tx0dI0eT62REC+VNPY6r
fH33PbIIEhzJpgUdp8sTnzXp0uR2gwoMTsvDMCSir5MxPx3V5boWDfXMn8m50ttHZXjDA+0ZIo0Q
YwtRJmx2GvrfjqvTDL/6xuo6LOaSwyeXCPl7oDItVq3oGYk6l0aYLhrLGwse/FW3k9q9GF7nPYO0
RLV6jp3n5e+ZOdmBESQ0gAS3NZbLJl7DuCAGypRIdzC70xAlgYpwZ7AlBgE/dczmkg2bteG+N849
0GS/YcMEyIJ/DEAuUpgEcrcO+5SBLTzVEn4r0a5RFhmzt5tFvCJ8EL9+b+9fPBE/S4gsJYqHrl0g
UiZBNSyi2OsxWRH4pxmA+8Daxqdx+1O4nTaXJARHVPByxfD4nEtXjlc9g2zLFEkWpyePI4/W3MNa
/KCOWwceGY+msI6NXy+hpJ52Cj5aYm0lNyS7plgYwxNyZJv6YrYCUEpEhlz9bFuYHOvOdSn8J8h4
oEgcEaiyiQUr25FlASufw0GWtv8T03BqIRNXHepOm5cgD7cnChdkLWYHBoemjWxeLAPpBmNDFP7y
0LFXw4Hu8CuvPfkJdSoQscbrLift4L3+ftYcN/pSkwtu94UJn6E+gGnq3DhtBlAEu4PLrzrMG1j9
hglSa7x3LWMGxNke1fuWYnXg5K95X7Uxng+txDL8NMp+CI3LlnDo0FOH/MaQY0r8pSz10O1gv1Cc
m8B6eSByDFmtZX1Ogg6D0y9OycSGe8TBEjNCYF7UFKycnXFjLzAwBChWVNaK71ESl2lZH3ChcUGO
Jgg+oPsSFHq0VysurzmWch8DMng52ElwE1ohTIUrvoIefu1OjCvY+xcY0NsOwJkgRgm5R/79bEKy
MkWTiIn+G+oSK60+UTafshWtCkvzkx9/IQmJQKFgxDgJmjfE9DX+kfdBWzF351ERSzNoHM3nX7aB
lSASRfxYG8uzYjd7KvlpC8TfkVH1ACiYkHejNyTjQ4FNUjd8k+EIYpSFt9q87F8PP2FSXJARhyvE
DY9eUOuo7cru+l1u5Wo32IrFgDGjjeIvLvd/344qZbKD0+bvb395OcQRrgE2lk0wq2pLVx0DzGCE
s1sw/kVBc7GyP+bOsE3S0Ghadyzcm35jSdzwEsW4W04zJ2dwhyQ0kJF2jYVHAz6tauEFME/2z58r
gjEbNmbz7CLIyH6QdW8rkuCckmJli8YqHkPy5M89umJOFmECILKbN4QWD9UYbqWSAvt2xUUg7zdm
WsPFAQK9DXTPI2vH8Phw4xfru/hokUMMxP3N0paPBR2Ed+RgCAOYR1ovmJr8fxsKkiZGDrIYs9Nj
SPwNAcUIG+8GmERkU/6C7RAd+fur2iRvesaihTphy8QJdMRhPorUOPWaw4evWR3EEODzDevSZndb
kuSVP3EpTX0Yl5z0boUzBW4KsESwSXVibXom9xbHHt7xynkejNG9cnTUseYtuvQ7cMtws+tul83b
4NgKIekaPOOm3V7dkRzVQwXEB9V6EtsgXfdDFmEiAtiTQQtKa9xaUXqRA9F/rO5QjjYNOqCZPqgh
OSnhk17zCO4dN+0IUge0idmRhpDajIiflgUn+yb3tTYJdrqKJ3+VakA1g3JMH6ghWJtemZgSYMZS
X0dwIR5XEy9hvM8zInTZsz97XuZxVjTBRkFGOeYqhhISu/wa6+FV72VTxeli/o/0JpkjebsOk7l6
2IZi7CJgLeAt1+a3KKGekPnAv01z960qjr7sTUVQESvL4NORLUyiYMWFExyLmi8bStVxwTjt+xPs
m+bnh7leiAQXCnEyT+alU2MgJpOQN6xIeJGcWqzec0gc79jL8BmhSBNDQTx9UG6CXbSdrWEluKCi
ftOcmikJguM9I/zX1e0kDjRrBolsYfXLUXKHO1sa+/FtJ8SvPn2z0qu8m1/Ptn/fkRWcTLYsbpQ1
QHcS1LzFUu7QHXQHpaUPIPdYSGK9+0E8SvDeZpdpszHImgj+GTBY9z4/z/3UruJ0+PiMdljwAOkE
IWfOzIuWxU5Ii7LUykNqs1MkKd5yaeE7FOJ81wBaF3jdmMnVdu7fHUnu7JhR1LGjlawuwJ/zz4WE
Te4RMz0cQNVI4qARkgEMkwMHtgyA/IGKU0fryedfxqh4bIvX9vfv7QYtYGggNh/lqVUxQOAsSicl
GezLdKINydaY3VbL7ixbdfuYBWCTpS0aP619tVbHJIXslRKfRnVd7LKFnpj4dG9K3Hkwb7eBxKFn
csZW9OWk+phQ0tHzZUD6gsSP2+5mk48Fo5YSU2ousfwvzg2HvZESHWXwKmGQzVUHHXGDo45KMlhu
KuxaHy/e9p7C5s00hnEX2xCbBL3ksqWZ9dN+TZtOtr44TYZw8tcIr/YdcIUchxZpA7rbhfjKwE7x
myLylnukAy0MS37mMa1pztNZkUb6tBEQqrN/rJG1Xg9xoD0oipLOtMKXlyf2JB025Sm2gKLvbJbM
Ialneu39lQfmHMDAqnBUDI739UUSa/zTDIru6RqoPSPSsNGGg/+AJo7h2rkVXiVd4vGT7l9TDdaB
qzIjcR94tiAlo0MjEYhTKRuUp3XaBZ3eZoPH5jkqPCATvh+LqOYCXwLIk7nXCTT2BV7aFQCSBST2
NEw8mR0x5yKrZJWSWgKcNi0YjkxPuJG7cQtTNUBp8HGM6tFyIZY645/2QCiDRSlwN6+za0MS8SGM
KBTBOHmS0GTjhM6s6iz/Lw6NQQ6EUQG7dCYaIhDxkh5v1+/dTaVluw+Om44alJhiJG5Xp6KG2oFP
boYhELJKQlrUv0LnE/Y6F5XjbZENnngur2u8eyJ1dOrDTcWR7hLxe7CucO9P+PJ/6GuKCEXNDcEi
g3wGdUiQXqR1xZV125/o6AGRGddXLiQIxVggCxG/iENJoK1XjWD0XNllqpv94ICJvQfpmAyNsciw
sIhhCdtauFTdFpQQKP4gIZ8ADUoPciAGC3hbpT3cFYid2JF0/eeiWNLQxxtOY6cZvkYN4inIvzlF
8AG+w0Z/e/dBjJ/+4LhoMEem8Q15WZCtcXEkXOQdtmDct+QtyM6u0V3Vqd/FlQsT0NS/nV3yoJX9
8cRzVgiObMdWti4Gl9TpTgEom+vkJhyDLlgB7mZjhOhPu1VPT51RQwUFH1wwbZ0giGhYhJEhJQmb
ED1nqIYATYAn2HXBanrb6Vslh8jii91OAG8FGUzLbJGXpVhtTBKiM6X4oN3pNRDVYxXj34tJBbGR
sUvDvu3Bons8WvvvuscjAypxm/wkRpSvaYN1vXau8xfuo2uEyUCQGJITOUJcG2XsbVf2SHdQe9UM
tBuxvIFeHpLvB6MR3ImLMbj1br4wDm60EXKjH50CCdLg35zmqEDe2sVrVupdWaRpBax0Z/T3eynS
UZ2DFxLCBn4WQvFnvv9F0OjX/AMEfvAfGY6yYDAulfBJZrtHiBTfCayEvtRi35YPuwXZpQERMn34
0cdVPSgoN7ClPcLWRYdbuJUHsRwUCNig8VEzHPzDnvCXgwX+F87QoxwEgZ/5IQgDOPxsIagg2iIY
Hwo4GIyL1AZymlU+kJPcu1hkrg9SD9xAaIXLl2YLUl6tRccKZxfLnwCsbc3h4mdxdnjSfDYTVOs0
O9CS8kwYppsHRsNC4+Aze9+xQTXOdEm9CQgJGxILLnUenT9YjZRtyO8/MMCm7SqMYmWXP/kjA84f
Z40j/5eh2Re80NjoZbuXDpf/KPY9qRqYhcpY9unJ6HNH78vU8jOhvFtz6f/nGQCPwFW7+dmej1Ka
AD4XlGwHmLEbADr1gCruABd4WbCNCmgyIqlotLuaPdKrV6scjErqU+ruULqYT5GxDQU+OVJ0zxP7
r2vPwU6kPtkMeG1FX1qfzQAav7zMDYH1bzsbyssRr+PPF+V4SMfRpgMCluFV8CRt7uFgCI4GXMeT
EHBlRZHPZG9E987rr3lAY4VwoEkV9DkgP8/oTTlzNfEpQEXAIzZ6oEU6bSbFgjQ4vah3tkCSMkoP
6bgKmrTMHKyabkFRBfSzSRlCC1Q4n/OYYuSFukFeq2CDcoOu6vAavm/bgx9SrPJjxioViHy/1Bdy
iOB98KRG1BejkkAg+XKXmkZKkLdLjMjwZTdGNT2A1GVSmZWfugzjI+8/ms5rS1EsCsNP5FoimG7J
ioIY0RuWETEioKhPP9+2eqa6e6osA+GEHf7wtMBMf6PKkhhfvsgriWEQOZIDhp7lo39AVCSAlwOj
vYCDQSHPmyOhT6BLtXFHNkg5wpG8kQnK9KTQFFJJO+swUX8VMo6O2mObxANwCkmn57V1cCYbIoUp
jW45QUAonIocANE+8rMASv9dBblqfOKFWqfEq4wblGQNbpJ8yV0lUucC56gNyGWWYIqn/xW15pK3
SuYqCfBfDUtycclp0UTBWJ2tnnP99OWxA3OW8igFr79nyG0kmtMvvW5wnL4JZunGYgQhN6nzS3Hl
JnFa1AP5RPlB7iq8ATTDmOghbSAZ4zIVmAbn/hQykIAZpjdTBrqkYQBzedljLtkwIfLLPK8lz5Tr
gJ0VNSha3U32cQG/i78TR6xwMvU+s4LU5PeNGEmcwDg3UBpZy11HSTCS0+5khvhyyNtJpU6iU7lG
FQAu/GYkDpWQFmgeT/vwJskaBlPEWiERbP1jpPMyd9WA78oIBYBaOrg8oTYRTHewlpK/NLDjoZCd
+HU6T/iSglJ6qLkURycs2JOHJVVaYUglm5pdX7G0u0J//qNAU7ehFAUu/sdbe2ykttNcXpx2T+NO
4o4pPDIhtsEkk1UvANxiyOLOOsgff+Yv10sf6rNFkdcR+3lwo3tnPBrf9EWHUAVwjb9eI+1BKyHT
Fwt6mjoAyPUawKCg6kQqHuVmC0swiptgqaTAweBh4JBNWIwFyIQOE/uXAfDPnP/+BpkE/MS/DIYV
T9vBIKDAVOC9Khw6wWmxYVBNBRtoyZjk4nKpkZweEGNxwWWUzplAUmfxWA9WQzTOqRU9dW9N68mf
cYJynvL7v3HIGGOJkAXlbv1VZf7GsbyHfPbfqKXk1eOW/pIb+Xw5DmH7ee5HZwMBjCiupNJKktqU
uxO6pKQ9VOzkX13wWQW4NPpAo3dAjD6P5nPvjxXIpijS13RF5K/cEemQHEM4zWCo6DUvb3JZ/+wm
+/6fvv5yIM7slEYuOu7tvj9hnsnL2QAbQD2l7zLZQe5i4fw7KylQyaWVvEoWfqhaTCuZEpJ/yXon
C9fXZLJJD2Ved+R14lHxtxrK1ZZf8AjRglxzGr6sni2q1rJ2r3ihYJcqGB+ysEvOK8+B4+rLvZLv
/6odUuuSoQvlAlaZgPxkNVCY8vLRNGFkBSMt39CM+a1jv2K7HL9sAC9bJqMczd+XvNvDkqO0OQL1
t+2RlsP3pWMAZYZ3kvVws5EtTU4bppn9wmbpZMvaZ7DJbqTSzsWQFfPqsyfRYhITJn4v12i1uvXi
HCUcwB+DZlSfP0MC1T3AE6QdcZfxFTmJnOqIrhAlH1KMMuJ5g1YvvuQUMGlFk0kXCzDpf4OKSuAh
sZkZcjU/BvI2E1lLWEksLsJ81+5RLvVCQhD+2z31JttG2DZpE8gLmEelSXWPBV9GmPyVFVoWGDkF
aYjIQk9NgatJyszDgjnj9A9ScYBBxSmy52Hp8v+XbA9yH2rP3wHJ9KI/I4l+i2kSViGNoSfiqSwq
1Gf/FFk1/7uUbib5Ep1NCjcsNxSFocnKcnNyjrPOmFajRSt1SVOStYaeaJBObkNAreIgTL8U9DAC
rPIX1giRmvQH2/OHJB8fE7dHMVhZDEZic3cV6+rlWnrHgtrz6Yr6a8At9m8t4kG/ZYO/9dfLAd1k
i5VIJhITS58A1RgMRnsIjaOBdfLzeRwwp2QJm60BtBIT/mbZYPAyBvStnZPfdpa+RJ6TSeiFLF9I
LnGNpbL/t++h6uoAPRFRINnDD8BCQtnTZDaBXrGY2yET0RX9V7muZBkht+3Ym0tHiuHIsJJrD4Ho
F5qgE8erpftFFMAU4A8RGMGZVESl1PfV6RoMub8EUDKB6SnKu+B3JBtww2FhldVyTqeOlZR1tTJY
dhkhMuCkc00owd/D78/F8UL5GBkX/8IAWYJ5FX9QwMeIUUrfLM+7h9fC/LY1rk3ltsqeIhq60i/o
WI/Fz0LSVKQLft8IlHv3gAHMgJVLIvsJGQG5Adcx3NEZu9JC4NdSELeaQFRV7IN/qzt8X5CFvF46
ILJacsGlzXEcEP+5jH13MulfoK7KqdEwZ8TLeJdgkIWWzyMBAj/76zPwUs8TeFZizNyDufMEwit1
tb8zjuYhEyecc50rS0IuTpxT5T/+FxFOSVSPbgv9XSYml+jsy4vlqgvA8QuUEfYSrUBpIhKFEHdz
JwKCc9piNGdZqgrLk/u3WlGtmQZ1YyihNxOM1Wnzcw1NiGZ+N1+WYUYCb8DNlCVPijuEbm9THpWU
X7qPvEx6wKu/5iNrFU8FGCmr1m/hkuX8FzDJCMJRjn+5/RFsXbm4IdFlKDsBi87v3sgAeRrSqYx+
ywltE1ZT9iIjjHidbIrRL+qSk5CVk/fmIXjulP64iK5olslWifEP5Tjx56JbGyAeLesvQxceU58a
4m97ljBJlv4huQSN9dVGnirx5i85SXDPC7zIi1Ys+bxSpoGEbqtf13ZMaVbgoJTjxPZEx6/FJDeC
HSkXXiHFsld1TpdbyK0jJZCxvqOTBby7kVBhejKuJH1LbBn9hfubATIscc4kwfQ4fZZKw6y50tjP
zJY1PzpMACbRv38Kl+/CkxPO57u/sc11ZKemrsokIKaQ3pkM/9iSbb9L0+uvgyacBvJZloVKBz1I
T4gcUm4H/8jV34Vd80AXWLIYOfy/wIXwXb6lJmo3ubx4ol4cl5HJtJRpLuuIXEouz/RuvGmVTNl2
ZdWRNUcKrR/MDmVeXEgvGdgy53TvL7T+ZTyMIckLqPkGb8ldSdtkVJLq/RruhAIMLYY7g5XHZLf/
rTp/MVkAHDahJyxtYhmxHAjjgx7NmEEbcBf444VMU8aZMDvkdE8c8r/B1HEExQnyImLbys2IhU8G
gSbY3CCQiRMNgw1zKVixncow6vxQprLcCYpeQvffW5FAilMaU0RO/dST0/9rpfyrwNd4hRfJ4jHf
SB25bqw29M4JBZg5U64ZABMG2f/4Ds2hgxAlPrOfg/jlkJK/S2qugKkgsSjIs1dR9JCttE2Y9JfC
yC2S7Zc1ncOmqf12x9OjOR7vR6nhbEeKTE9gDJILfAxZDcbgOPiIQlAfHMxfphVFct2YmiBVpryR
NCUSlnzxILuy8CvuyWwi3i0yDThMOwNNH6BkY54I8jB3Ti3uhoUpEC+74jyZ6BQdhhE3jykin9Bx
5DaR3Q/HPcFPyGPcdNYP+aTe1nH2TDTWoJXcc05aCuOqK+1+uXjS3/iLnBJXAgsCvn1tgQ9jjkCp
ssBn4e8GD39vJxCNzXTDJ5CTk6XyoHy2g6DEGMscXQ5AviSqknHP6sx6JtdO35fueEx5+2aC8hFY
Apea5cYA0cALuQekbQbkZiDb5H0C1ybD3+9Hezn8qeDEBWPARf/BwxPr58YmlxHDMwPw94ZQD5Kk
rFCRMDTQR0EjRbFlX/g1DZhlTDOm5sWR7QABit9ewwKwC9FsggvBzGc64wj/j6eSme+Ayfm3t0qo
IVs+K0tshKyydZ+ASQpHstnIH3yEGWFfPpEfngbLz99nAzrivKdAyVE92JD43vXRtk20sn/J9NqP
p3KxorkHYXv4e9XTiAAekiACL5A3Y62XUbSKVjW52uNRT3qEvG0KGASbby4XWBZy/Ic+rDFx6xaT
aHN1A1Dzcj2IHSUYkUICMjc9qU5lAwlyJOhuMT+kRSlh+t9eEztMqd9ckJkghQD5IuHaUaxZ3Nl3
CD5I82BEDuXxv9fLLOBYMQEiE5aoSCbeh/yqtP8i2CanI3sY/fzflOHAuDXzb3RlitEV5zYHXAip
ekjTvCWzWL6oeQjGCiuDYcsga+AkV0G0GjKhJTDukEoTkMkK/1cskksmp9LVAwGZyVvALOJHWY8S
yBgAhRjEgSyV8gs+hu8Eg7bZ8A3ZgFwsqQ/JciDf8XTmE0M2WHX69Gt4qsDMGKh2QGni18WV3Eg1
G1gU0ImFIN059u/DDEupsXYftEbZZ9AZvdFCRPHRPAZ1BOyWnVFhJ0gqQJketno1vzWQHTOxfndX
dQVZI72q/2kO8B2NNtwK+aLsRj8XLXxc8GBgIHFP93hASxaOtBzPbZS6r27vgS4rKoIdMEdxx0g6
Hfqy6zdsdEi2rzXSgYl/AnL6BEjM8Dj1boP8CaOl+gRPZXpMoUSbZ1CYK1VvWeiyFeykT9TlgVKD
cW1xb3lQvMWdN2oRQzhaj3aYgoInvR1c8GZQetoLjDMhaptct0fzmNqHGkD07rIR5eiW5e4ZumIA
eCPCqWMCHQE8R4IAy8cq0DHoQs2cNKPCfx7wQYWGAirBTcJqVsw6o8cQCgq8wzd6qE2X1NCo+fnm
MVQQZa8N4vHdK6xz/7U5sRtivEqhvAZz4WbWxjzHpV9xnLw96kRkTeqIfpUJeDK4zJSlunxuuj3N
YSTQy33Cd+HNnVeQuNh6reluJ3OcCqbnh9eBiwnSEmjjy/6yj8w2FYxKugd6Y/lEyUMLGiP0qhE5
OePZY6JM8ZVdp2N9DvUDoILHmkYzui4wHuZnOoLX8Z2vB1+VX/mnqLHHe7A8iuEC/cQbIsxUs2HU
a/qdpf9uXxnfkHM3vOvmMlEwjDTuuQGbCBHhlJJFaTzf6NLrCfq7+J+b5TbxeRbC03v0gNZXDHC2
z8q8QizAs/H81m8UyiAtMJvg+GOjg27pS4SwFeiRaIKQv4Huj+32rLBjW8X5vgNIGpkRBv0KULuN
TZoRU/fAou/rN7A5QDntHaJSqy6uuEuiuCEGqQodNlEVqFEJKqds6Oi9EfLjrwbmD5F5UM69/Ag9
FnOVxjylgv4wMvy2p2grOhpqEXhSiHIXg/9wIrdo7U7Td0PPTuNTgvfX6TyANKM0RRsXfAAVi+TO
moa+OBgHh5w9xi13ofnKHRDTO8ii27S1tvkYuuCrmgKp5NLT5gzhAZ1NcDTY+BToMT2do3ZQngYS
y9QNjXT8ARAMBoQ+eH2UdXEKQIcVfWmiTaqeV+dMp63fDXDhAqXQMZEwaNCf631TvXX42jVef+qp
y5sRfxB9mz/fA4Z+XTTU0KI416w784bS8LF/ylwGDpLhqStKMRH8HQ4q6+jdzXN1G3U35avfVd2W
4uWLbt3AExbAOyHEPSoBAlqNUQvNoodxhxfuHpEyH8ZR42jl9R7sg2qrQGYY3COM/6hAdU0Vnggl
5ZORYxeC+WBQ2N2vNACRS0/7R/u8ommJGj/xSZ6ZqK08abNhe4De2w1OPorYZgdUO+ILOJ2q3tm7
Wvd+viwD5Brs9+6yrS0+0Mq09WN8Y/tKjXv/Xuyb3MSu+64F3eizBj/TOjz8OgLk3il2Eg+kZ8EE
uV5cxCBuAITaXgccJSYHgqD5NO3UPY4YFipCfVYN53i4Kh+CPkhItYDVugJLgNXURwAuWoldLZE0
RWPs+pqRBp7Fen3sEnWSjgsO5j5ugVzFHiSG7E1ffFuwjQFchJ5JxQd5ji+BwBXUTgbBYdiMytFj
j7sJNnMpa1QW3JCUaFr0bBsztEXuDHIayTULlNH76ZxwT788xQAsB87308NpmXfqwWvEfolf8iBb
ttkV1xoyyH1aTVci23l+FYmUlgMWIDh71JkP9/A5r/UQ6Qy70ytwFYYnCq8AQhTkvVFfgdCGftU6
Xj1CdGkq6NDYygv6lyvWxPyJaRd9Nzf3CUj1q9Ol/U5bUIqwZa27N6SHK1Nz4m+P4jrimbSPR481
5fYHqiDYGmbLluI0QTRAVymRFccr+kp9X91qa0jJqCLXrOqDNZF5yxGr9C55jx9Vzaoq88KFfoQn
eE9tt0DR8GJrmVERZNzEG0lFQu1st2jfU8r+6N08zEYa3j1MHwQSc/N9Rj57g7wQkLQWIeJYHaTr
m2pyZvlUYdlacNuL8LhENugAxazgVTofliU0Rk845eFbTZaIyCDrx7rNPHzAduvc9ujj//QH2XiK
OVazW7ZDlUo01Gg0jEQokiuBbi2mi+r2OxHeL6++GuWifsiCYnzaXnFPm3DTuV81V2FQxMtsgTpJ
vjzS70as2mIVZxZ3oycLbZeVH4Qu3sBwVAjCANG3jSeVnhUGI+wHGi5P0MxeDq7LqY7y/7eyb7BV
xtUbnWkdpF4tM7WOVQzhLXZGV0Cx1ETI2H/hRY0p/DQfq7qYAvCxLN9apbO0slU9UValOIU8B9s5
SAQIIUh2kVqCDBq1N1kmpNOkZSuF+6ZBQ5cT1e8mqV7l5n064z4SIAPV/mLhA7fPUTym6NN4oK63
+w7T7Xv5qunlrLP4cFYgvGD9rmH0sWhqFAnRwWg4uKSkOdoibEHJy23j37ckZGJ3aizFc1Ob1iuA
BEhIs3i9FyjOzDRUvAqn+3KQs/k2gCUZd5QQAar2EvcyQm0c/uT9bSKS3r7aNTgko26EDk6XRHvA
ZGoDLF4l7DAAApE00vlV+rUeX4sn5A3BSYIiZnriGJMjaocbHd3uo6UQTXYMBmna8rqFhZx+dTXv
jEbgBxcYN7LKlFRjCGJOA3y+iGZAwLWKwRMyGNeLgiF4HXAX7BzpT3RrzbRvRs1tM+Klz0Pqs3WE
Kurf8UEd4CI5UbzXpESaeh77qQ2sF1v21M+mBVy3WeNmglVk6WeEED1xcRvhkwkNIG5VIZ+cKkYd
C+1ZTPkluI4q9oh5vLg4TbjYy7uCzVy8YpA3u6K8RKX7asA9jVfx+rwuRyeOFFwHuz5yWuAdMqEC
FtBo6IFw93AIIl9ECqAl+itX0BNd87gpEHs8EdAmZ3LU65BBmCIDjO0KCAyju2m90dyIMKRAjBrI
NiEOGzHlNVAxFJyeB7yFVCRjiGY77vWqSz0dFzei/P21fwtUr+l1udcN5w1eE3Ha0ZMG2luvj6+Z
dbojlEKHiRpiwtr5MajBc40ba2ZfwmA96Sqj/gjf9bhlroCNvMJYS/TLsrUmQso7TGssKi/b9uJ6
ts7GCxAYgVMTZVxkkcWiquoahA7gCjuAHK42xwBE9Aye7GMmLbMN4QKUV7w7bdLBbZ6tb2uke/I1
jKvJA0GaH0qmmqnYauVoYVcWAmdIrbxyR10wJdG+a+Ige9JcxNHpedZgPutomTyRnp58e9kk5RwS
s6a3H1aBJUJm9wrKMtiF9q7DHlUBLC2OAQfQWZYL9mttV6BFRuUCg86H0wL7jGoYnksK84GlzoTl
2TqBcbWvVP4r/foErnRrwky235RXFKehoYbfS59OE5ImgTLRMrtFDYNKI2EuAjXDIPo+xTE6jvJx
c/6ZYJyE3KxIUud+e97eVzf9M83D9zALL/vrJIE1fNVnlZn0ksFjEHvKvPRfPpy08Xl0HWn2fRpH
ENoarMB0ojGWjPCixk06X2vRbXyfNjCWQX4bfA9Y4VjvHmAJtigsZHwbR0fv03v0bn4xfa3v04oZ
7XfsEt2Ay7iDwiSVQQ+JEIw6kG5u2KhGDHI/R/r2axXTdwpKCG4lhDUW9ykSKutyfRkny0/vNq43
9Mv4MsZRAuHsGDHkZMdbUo7vq1BB5xl/b+Pa8MQRpqAMAUwQZbAKyC+1CCvR6OQ/GroGnNvHGhve
G0zd8cVXnWyd+WgbHEpMkC9+PUqnl7kKywv1M/BOHxNPn622vTZ0xGdyrEGZJJV5IplENZzyTATX
DmwJfR5oeoh1wnvelnxkpQ462BUph+uUa3kdQRkeZ1zDzjYGbbpubZ+IIn14fcVJYA3BNsyHbgtK
rNggc7NWUBygnXGclY032R090TS8OrmL7DviDEUD4YfnNPa6AH3G3IHcR/rQWFJrKSggIfLvdW0M
jolc8DqYkYWwH9yCrp+5x3l9m3G02Cbajai2ainmZf7tPyOspR5bJNUBmz3hnNNvXAKEI/b01OEn
k0yigiXQJIxNhw36kJUM7TdYTzLkLjxxvlOxdsAZhDBBTxBCBIk2UP3zvgKDScBMm1QxWui47cis
tSZK+PLctr/FGNU9BbxBsk9mLAoJmpzoAFOJSnSA8EyW10JjVu1alTxUSp6UzlLntuE9eRoiSY3f
mqfSyjhResKcO9H0X7bHE4j4aBz/foU1N9+Doav0rIASyl7HdOUzatbbO054Kh/BqzXkpIgZ2JkT
nde8Nt1xwvqwj0f8L14iFf9CSQINLA4TeRbzTSb3Nl6IvZBRN4cvwu2OKDjxDnzfpOBtQf+hdVyh
EEsoPN/GPcWjyCkJRDV7zlA2KPbq4u2iGckme2pYLw8LLJgAJZo7NYPEEjb4dyGO4ukqZvHeACSP
azpPImHGfAs4Jq72ixOu6nykIP3SsIXxF2SW/QMV26M+5SiVDd8oCxBNK+xOhsX+uu/6vIGQ1R4z
nAP78ei74AG2eZ4Ym8riNIGF8NwXeAp+ALEnQ9Xj97DSH8PbhMz3L9WQIEdEFO+hcACAjdz7z2HF
MzbQJkLFLQMEp1a8ZxFmREmbpldOqll7UVAzyAmeP75C+kwZ3ifinbfWdTx3xIr7MVaB/WOcwu46
+CI219A7X+N6IwUw0JMWBUpql/bDJ9Qn0FDZyABYqqIdzeZ1X72CJ8pRXbNJ9ERt9EX6ebQ64OnJ
FFhVyBjRS2Tk+yownfcA4Y4u4qikL5guIHDXtCSLIdBGWpkog+LHadE8gRxxcmQZj2auGq2fZQ/F
ByWgcwuf5QDGvgM2BvQ9s1s0IMhWiUK01QOHBVD0T11JRCXiihhrx3+hike1F9S7IilmDqoThWZa
46nzYL+AWbF5YauGyCqOBJr5YqQzFVFWiAmXcIU0CsILTG2B79YxE3D4RtVM5PBF2Kk5EoEnwSXS
kiLauBjv5SP3ckKF6ElnSdHQK3kLQNlo0KtjCtbJ8nUt0d/72lJbKPscr4l5Ce/8g80D2yL8B+7f
Up2qFKgvRHwmkQPRQk7DAN4pVb15ff0avRflhqmVTVAsCXFbDrpjNDSZvOx8yMcx+Zj6RMwg18YY
yvdZIJCahQJ2MnNKGizpR5tV5UOR19N2vESNuUDWjdNF5Yx2NHOf0M6EQVN6D8VuxG6dmYxVka4h
LcFF3GXIhPwYF/hnLajPUGth0dKmbUMZU5jYNKafG64hOtWQ2wbgOKpkrPqs58RSl8N3fFtwjJcJ
Ifo5fKzu/XJC2d9oD5vwgr/DhpsOmuP3Jl4+NPP5slg4NKYbFxa9BnqUs0cYjzISuDDeMTNZRfiX
5YT1Sqag2elxnMjDskq8iUX4HXV3FpcaMRH8yLT/Oi3bWb/WdI6g3zoDpiByb8SBGYt6ivjUpv5x
KhxaV2QPn301/k4//lPWgcdeTW2OgrDxL7c5r+6r1jw+dLdxCFMu2WQ1+oSq+VrEaImbLGlKqdfw
5dmUmzJA74aJnrDuRt0tGXoTng708/GTi1AQqG9ay+v+vmcBbI008zpg58UR/eydV2/Mvlq9pl8s
H8DHW4vLCgMPRJFmsOrQU6oNjsQgjU1t1HCz/qeXj9/wk19ARo/uddraIrXQb03uESx7rzb+UpL2
8P8bn2eXRWeQDDuj1Dnv801t3B13RsdJi33GJXjsrAnLvtPbDqHQHTkalA6M2WtRDcpQJ8dySD9O
1SkGgO6pwRqCSzDbpf1d1v1kXmc0jpioqX/2Ke/51fzNE84eb/uaav1XdGMPfbkQBZDCZIW5xDp0
nNYBTj8hM6tDo2NcIFflhKGSCN8Kl4Sl3jbJShAXRfE1BsaGIR+sqADmhAAepXb//S0hsWa/816B
Atap98awBvW0DP7NoIXKunLIt1rbwP0NJcEts3PYxl1XoRhmdKfNyd3NBrDLWC4Yc239hP3sRoMu
j/Ej1U4UHocpHnecHSvnBPPpLnttm+AVZbH0bHc26MKzfFA+pPiI9AUjaFLuu7sWnkavIJ8om7ij
OqS/1FhAzSH8gvSoc3Ufq1PAAKZw2r+5jz0CyOem0Z61BtcIcpOf7tsIjHZESrGO4+yGGulnle9U
FDlbOsYBSMriEcq6rM2OFSILA416BqS6o/lAq4c8FdjMozLr/SOQoJN+2kNIUNvWm+hjyTFeQDpR
12ZtAJ9g4h4R3jRTWfLMgkR19qJhGZFHcnsQZOhd940lO+/JrO8R/7UR50WruiaFzUE+kBIvitVo
NCUWUw83umPA7nW1HnvCbZTB9bivWYmLRQJ64nM0jgkE+rCQAOXcD+2uVCrKAe1bkrXaFq4FmkJ4
UWUjPH/9mCoByss2hbfUhehK4vucM40afQaK1v8AWqWzz8Ck5EWBecwOWsCOmGD141WzdMX+XW64
jEzgtG2IkHO+/JUdKG+8enimPudYGxeFyAfHinN6OTQVXtQ229vTPehQ8mnRqJkJXbQDzGDMTBpA
EXapzfeDNl9dtA5N6jqIL1R6HefyJVdxhOFcjKXMUNVvH3lrTrEVIqrKAoXIIvIcaBTUplXYnqjb
5wGPVSwVivl1DonXOQ3z4QWdgVOvHSCu4ODxMvq4tQF574o3BVDZ3h57p8E3agxbuL10XVoaLLZO
AppFYbumXwTeePWOKpap55ot+TI9r1VbKnjMuxH0rxOKa7UlAnxUtKoDVJ1iXYuSMYVc7x4Kle5h
YnlM5TJXzdsIe8YelUWY9ilVqGW1Zr0bKJQVu3oclhHiIY0Li6GoJnUonly9Bv7O53G1vo7b0W10
/urRmRBjzYCVm7S6ho/he6IMGMOq4EKy3X11AQiYkA6Sx7owsQ0JYVxgd320p1+Tc1/rIcs8QeqW
aISE+wHWPNWR7JJ/WDD7LSqjnzXcGK/gVvezunmxpYXSpnd0dkvc3VMDT7FDY3YdAxGgZlLNqW9R
Eq1tOTcuQevQlfClgIG27UawBjFzxp8b4dY+hXiPyviOcVZJTY0hT+esK2xIYasRR6FiTPMTB1OH
XXiCqS9JDWDFzg+MUlg0aejYVdIwNYfs7QC6KRDI42g5nXP7SZ8J5jPPoaFMh/FheeA5lYDOLFhR
6S3m5nEgqmz8XploYIguBkWRMEudzzhd1P3WjDrJ+I14DGwJ3ldAMLcfc7qGynJ72sZ/vDUE3zu4
u9+R0nuPvqOiX/S/k3r4gGcR+yBo9w8cwInp4Fe0mW+S8eAotS76df++aIy7gyNORXfvOJNI6NK/
wLb6QGGlXwNa7kEfSRASeCpSRr7j1SGY4NQX0kDiIiKKbmBlfdg8s1HqNReqW+wVLw2rocS3KJL1
MbCelr0LgubvwQ3anYY95A3SMLMseAP8VxHQVgIlOA3qTmfIUYUXmtBccFQGj4MEVSzsQWpe0W+A
OQi4JtbDffJVufiwg42JrZvzW80rl/UQbQilVwDbVmHKwwsX0rYDxYSalCAyvkLIXhRuF1+FOjJE
ia2O2twKgW5hGGLTSmNK3l1xZ3/bAgdFelHY6h2L7MwJARAO0WkGXvh0Ud9hktLd6yGL/yOqwLiy
wd0AekloHSMmAuMDZ0cu7BF3J7T6QOOINseXxrh0pqWzU4DtJKoxWpzYASwxGOg7d1qwLiX36ek8
jKtzCeiRmWQs/VPwxTz9RjtK5ONUT4EuqnhfD1IRYCQR1c+WSHKvvm4v6bNOnofquAECJLHam1tQ
n11D5Bm8Mnh7ZDHBZ8+8+nZ09qEjAszoYEvDDunvWQtyNT+d+xf7s1cWgt84cRDFTIWCXQxvZgkV
KoFpKGwPlJqWjdmLASB9ehgHEFYz+2Z2F83ByaaXEuLZPID6FEIVY2lQbKE6UpW2sJYBKyKe8g/K
sni+onLFOWDdTbHp65H83YLnXsSpIUDaV2hmTbdYQcuCcsZeAD0SVVDag7DNTAabnkJdLEfl6AgF
JNi8p3jmvN3hVFaLzoGQZ8J105tukwTkcFqWOwrlQ0jW0KaZ/a1Dfb5qDGlgj189xVW8bFOEEMUf
Y35JoPdXN1VNbX5Z3syKf1mzahvC1geuVrAmrWpPbPoIzyGVbHK7gOxP2dC9IGGdlAs222Sl9SgU
9y5ePOgQciwJuEmW0QYmfzz3aUldZ9iNoycGy91MZ5KEAwNFzxgDcRbPtzRRSUzhypJiE34kmLEY
0v4MVJeLgjIOFq5wN6m+QSWh9ULmMK0vz8NyceXmU3cnPaYGt0z6eK+YV6t0qRykYdd/eRdTQ5Sj
NbrZtPUNpPMDdfEcdpYKTNLMbi84Pqx9y0ln/vHrw+eMoTtpYkM9p30FYEXrIwcptH22A6IBdpUO
i7hq5iPtkE27NsO0d+1fwJ975Owqx1GObnjdn614dB+evTfEi4xnnMOSzkTiUhgfqYOmW62OS3jy
aBwDD0jJBWk7WDcA/r2rTzWYdV5Dm0Gn1soWUD4d881SkgtUUukf816z5QIFQHmCVVdgF9gnMvWE
GxEllMmBJDO8SnR6sqJHYaxCNr02KKG6ROX2PG9OKdgqO4QLU/SQcftcf7sSGUHHKA4XwP0lhe0C
z1nRU4RNTz+LvO88xyEO7BTKivH6XVH1gVlz6l9WN+QbCY0pvRNcEH04Db/E/5FyBc7LaNiTYyBY
xW0QDfEUBir57Mu6Yto2TBenAcdEzNFvRzR7UJ3HKc0Q0x0MiszGpDO50TZCVIL2s57u7tNOVPra
C3lHHRsyamClX/VygR4zRcupSHC2rC/1AKoEsQ5HO6NoplKAtbLIaybYu3T8ZFJDVgrfJes6eq9P
3HHrCuQoejvXST5reeW4tdE2bU2/hDTtw3NEvY1iO3p/GkwL1Lx21BQ7bCQ6ar3tPe5yRzI61hUK
XIlOvg0Fx1RfvSYJF76Y7hOd0cLA4VihkAv1dF/QBdjnYZdiE6srEhlgDqDX8gH3XY1WRix1zHSH
PnCOc+CVemSsLz9mizosDSbAWUT5FGlQ7cfCq+ncUYrNrCZYxNjkYBoUm4mgZ9omjiVtf+81jwO9
bt+r6yQLbzMUrC6kDtCraRMzw09EhYaKp+CsS7l8r+LhFGpADSiXavoTKjvpLQhQcIJNmwFZx3cI
KZOr1GCoqXSfhtIwn+sGBYGaVdSs7CU+qtX6tFS36bwzOx+yAmVks942IGOR3tSd3AQ0CaQODbmT
FT9tBISJNkGsQKaGkdxeNpB7TWkx0xj8NfLA2CzuK8xAWL6L8Ex8fR3j70VahicP4Q0VGY3SSmWa
xOTfpzRkYrbc+4KWXsmTKdGuanWbodgdXDS05qx7ZqWq+1EsFTZGmw33e7fPsdmFn6EYjcwqaDrf
TRQnYa1qCJf0rtAnSeQXeIMpufVXNEHdOO6aXPzj2aqBpUJzGUohd+Er/s2Q/99IpDZRZmf6Wm9E
IBkR0KUZBpmZAgpYMXDQLBnUfUwLqSxTV2eRP5ra1yhHtNUKNlNamSCgWZLondjUGvGCPiG3neEF
QGa0yIFjL+PxMTEamy81AkyadW3BuMUVqmZi990pF2XbaHR0dX3ePnbtdXdf9Z67OMq4eC/jRdoC
zxrg4M7K5nepuTcPUvcvw4tbITVHZ/SuL+MgnVJWt5vhg7Rw2YjSHmUTCtrdsIM/k3h/IS89vvdy
N0UGKXYbgbY9rhnGRmVbudGyix6+NZRCs76Pa4/d7MPDRvjbeR+OIienOi1TCY/zNscaYHN9SEda
1Ii+h4LFYQsPfSyNDkZ+uX8Pz5N78HZEEgjtPgSWMTjrMVn7y7bztdpOaXWHSK8jvbR1XhgcvaX+
WRtTYW4tW0vUVia3SVuUZftdD7v2wRN8TzZ6TbpenSicksC67J2pnGPmiaOmXh/S3uvicGweH73a
RvVO0W2JaohAF3Ceq9bcKXzwyCRTDLkp5e41VjiERJjmBDzkCTDV2Gy3H0X/jMpNnfx1kzrfsGRY
z6QZgC5HLxl9MF2kzoCYNhKVJL6rE3RT1qsM9DP9/dxOyY/WT6TXD3f4uGhxfuwH4Rd4GGJ4lqSu
XplLHAFGbadONxWjlQ5FOtq19hNPyZeBXuFDkgWhPifcCzDJvCNArZzuPqarOAroj0E252eOFxHC
bP1mOuHKoie0c2DkL4vRe57RO7LafV7OcGl+yHNsLGhT4wsUqJ87MxoUHx3VQxWvqJZV+nV79sr8
1tHiw9/zulYaBGfb0X2kYPlX9huqcVbn5bzpUGA+8KmMqiYNfjT7oYaU83p0mz9Jm6nq9OMJDRfl
aIiwJ/sjOMJVPVDDymxjl/qxVWjz6AA4ha30u4bixb24hyvBsDUo+1pQ9i8HZYwmS//rt2fYkRvq
kAnQjxnVp/nXKZYJNUAv85KBumoET/xE9fqSFkjCG2Sos+BkUFu/vPss91q7xvLmISoLTue0SWfx
8oSblvQXh9XosrjxpfqN6XtcLD+jpn/ZqMNkUIdlo/WwlJgVmIXWVvXtJ0gGmZcOHjRRHI7ERUPJ
U3y86n11nHu93GssM+thNnqIyoTffiegRVe3GdycUc40aoev/suAZ8Nwj90RM6nXdJJB7mGl3ivM
N095G6LAjfsBaqRd1FWBSRm4jQ4zp/QprY/Oiy5ZR4Y1IWgTJlU2BJLli0yBPkMTkQhfp9tqTnKD
n9wQfrjrVS7wCAwcc5Di8EhTqtdYcYN7XNcPn3mFFhe+yoyMH47DawbJIV4jFupRerturpvW+IHo
eTLp+GrvOHgigY7PHzkH+ivr6oMvp46uxXnO/5sTKUNsRCO9Hjb6WCMPPiirz9uYw8LX7V8GzaAR
NieiQ+96ZsdA/a5rYlsEb1lIMmzE4ORD6AFdcxcKg6DZA2IMIQwQIo+FPMuLrdB8olLYhXLzZ48A
5vg4DHFeA5zctp8kR13T24U7NPD3LSLeXw2NHZd6GpWWm4E5xJWdF80VCgOjDxwEfqI9RuvqP5LO
a0tRLArDT8Ra5HArGTFnb1xqKSqCKKjg0893emZ6pruqywDCOXvvP/050HP/fVUcnsxnGRRjHS4E
+T+lzx1OtBLbgsPUfGCu3pHQ3GACyHgKV28EEDIpJwQ6Sl9mjz1ToWPDUARipOts2Gs0ajBcwkTg
du/778nJ+2NiZn17Xxiq7C4gWzbFVw+Hj5MEcgR7AeCMkoUFC+E6ZmA0daBZXCXAtEzAZPKDyMdx
H+R3MZLK4fl4bDI3EFyBQRcj5ZpYTdDJWFD0idDOY/BhsFq9jt9QtmwP12pEgqr3bHybsZotcj0M
V01vNB2kWmDyjS8QQAuT0iZ5Mp8QS/zlnryqsUxQuH6S276KtdrabhJzXXczli1JjpwQ5+3LAJhV
xb+YmaDfJuSbMG9YTu77GlPwnkOyvc/+ZCFyJ+WxZWRB/EqO7Y91NO9kb0MW9Pj/y2YAD2cdsNjH
RJX8sZAwVi11lBCbkNZaawmL5wWWI/wwRvQu3sDSbfUV1kpm78hCCfS8xwxVD24RBWFJ+wWb6um+
s/D2TjlKYj+YN5PMQQm3v4Fyufaxeh8yhuN1RDoQIjgQ78pmhdzh5a9cJsZeD7Rs3mTzS9SGZNrg
BSUNir+PEmdXr4AJ181eZ4U0YowUAbDgeMmRSqlFNjiqwBtYDMRMUR7GNYbfj/DdxNbPv8guZsLk
vbfP8d3G8G6V1xPTOJGC8iJH+ucaIaleQPsjLFVwGLJYLTsGDIZP9vwbx3P2UwWTsqj5+WwxWPJR
NZNvjeuGSugviD25HT8q9WMp+VfgOrFE4U/+IEPgjDOK28CeKPzOSZ7H3C1v6wb9yDes71MTqT8k
ObzVOrGPsOH/4aR7/bv+WZKPyy4lyb30SPe6sWawvAmDakqakEm2gWyGunaQlUykfFNyf1v2GkJF
d4QRXglo5OKnPAYkx+aDPK/doTVdYYxaz9pB8p2p/edIh5VgZfHXHrwWNcgnWC7eJrCvUgpleNrw
HLhsRfYkhILs7zt6UXAt2Dt/y3vnFRuOFYLAa68MPgNpDpIGkPegzEQdZAtQgH4RQyF4Nu97RAga
wKUNJbLsUc9B4Wv+FN0tHuHDcb/k1SCD34XmPXL05dcHhoBYRpNPWU2EFeBlRzN3cVUQUDTg4BYN
KLtvqWCZngmtw/ZoHAv4FEumfhDlagi7qOcKYSJmT+gE8dxbVkR68W4AMIhrhFClk1XT+PyEdRfG
VuZuxvyQ0j7HlnhHK9N7UQ5gWNr1+OavWxXk3eQpr6JS5DNIu0f5VGU8+w71fxPuhqJLcwviEt4k
3XoGwCA7SEOWgctbokkgsJdH4/R2Uz0D4iFDoGr4yVgg4hKP1IS5r5R8pORKjs+/x1TpwA7NM2hO
85yDpMLzkvBOdUJHF5wvxYqgNr4h0iNmxefyh9OEhU7c541D7aLv69jp7JgI4xcFWFaeizKE4f3q
rSHANczkBf4S6b/IvMVE9BVG8FDC+8WjzebJYEhyuyvIIRidmtDuL60gexm7RCFsgDEXYgpOpE0K
Ch4yPlTS3wv7A7IDvV/tQ2/kIIBJSV2UgGQtr7x4NszKewCRrzb7pA9gFghEDAzSKt7OcrEQg5xG
2vKHESs1F+aaRdhYhx2NdE180rM8tbfttwbkhMNn0wg9abN21bEWTkck5VpDvR5fdx4JLTY10GPE
RtVwqo5v5reVCyz9mxUCxOKMYha31/3i9AtbPX7Rn2IthG3A6YZ43uKj8uzSvzpuDcGR60qbNyw+
z7ncbWVIXeZ7T8adAnDhDPFQWOCm7Cr7z4AtDfiK4uwjCJpl2EzqMxD6B/odZnkyFBWQMnCgVoEO
vct9cuqITYVSChG4AGm6/DH05yVbPh5AO+4hLqgf9oIeAQkg75BQKShIOiB+eKaBCThUFOR/9y9b
h+FIr6U0WsKnG7VjbByg0hlpPrkdZTxLn1v48j8STpfl+PVHh8o74m1qI+lPXTmASV6xuo6ErlUb
ASAyRv+snUgjrUUFMHRGDyheGaZ0WNEBxwSFj1byUB0+KyW4DW6L26I+ZDMnZUi5yIcM3Me3Rc5Y
Fy3N9Db6jOqzfuaUyAtzAxhcAekfKqYinAoBlxPudZ08TuDA35MVyIyoqkO2BUwyplSXVuXv0t2o
Hu36LInVUEuyFA6LtJdjZ9IunYTfB5geTZzBF1gWGybo/pvbSiClGA+y+n0F0FSfSO5Ez6l5EmkA
ufs+qcBiwIEnlVD70sd0nBRzeroszH0A7q9I/dzhysYgbQuF53m0RzoncCYH14GNs9sYs0OsDy/7
D7LzremVfWhDUhWiqAGOziYCDIMLQxLJCZpIGdRT0D/sXFJWD24kcXMFXJJCSWFuPhHXMGoq2m3v
f2Edszb/hKcuflQQOx4TAEieEdAM6g1DJqaHlyNM4/uROaHCKIPI0QteWOg5hCTtEsCND/PQjJuI
//ofGCwimrmNPn0SOn3I8kXGitxzcvcg9bg2IPgVvsW4EVrJ4CY0EfYeku9tc2Vqv34OrcKVT3ny
Twyr+i1TNXqF+DbPotu4G+RbCA2wBIANU3terT7MFZW+tpJPL+bTD7w+s4lw5iW98y55Fkb6kJiv
8CUjJB5vths26KiNuEIbOb0y6K+JoAeCCok6AcUhc0OucZrz4ajAv25SjfUlm+xYYgC+qP8JyPHb
mXPQiOalHze8u0KULNEYsY5jv+Q2s9eo2wqhB2cZleTVY2zJQzEnh2f1B8tY+UeVgS9+rz2QVKbN
uLKZvXb+5rbdtDOJXotdOguhSqNlYku71V6hTWr2tBKwD3po13rq+8UgJmkZzNlEar2heLeABDnR
EGov4+L99o2r/7pOJX7CgLPfdiv5i+/nPn/0Kxjm1G1fOIaSwXQEi0ooMw9qn8o+5JDjuyewlbRi
k3AeN2+d8S2SVyXtDJzMelnLKIlxanvDqvwxkOwINjbUFgYg80uYmYqavrrgx5zcpHxgmGU5o8Y4
vrPBDeY7Vpv0rIiv5Hz1g22O8wuYF+NvZCAF3lpBx1Yrx6rZB8JkHS+bxMkDNAiaRm0G4P4R/Dkx
FZX61RF7BrR5j+W3X0OIm75HX6KkFFqWevWkP6oTA/st4AqYX8wm5BOGFYeaigSy7MYIbjPG3sB5
Z4EcLjHsOVVrmqHnGc48IDDFAKyGfE89tnzvoXtww3F895m81/es7gzEoO1/Nrw0zymh/2LKNwLc
Yf1nX2RPr/flHB4F6+D6jZIJ4gR0p+dUHkAPvi7vc5hoK3NuTT9EwDLT5KDkqTJSBdkx4gW6zm+O
xt9vA9kA1/u+hHBLOwJGHhGTcQjx+yB6GtqXFdQi40+FWcFfGbNiKq2dNcoZ0E1Bw91mA7h7Wpko
sDsMks4mV5YqiA8fH8IY1Brr5Yp1MXOrDRNHBi2W5pJLeoR5tduireCM1yvh8vJOEEJA+90FCnN4
8h6/Y4YG0qKChPYa6ScEFUXlaunlzzkyO1w6f48GIPOXFgtwjW6BKEpmhjyWR/Ls+e21tQvjnZXZ
wCbjhDiqAVf6/MkkRNF+TanIIK6TaWuXISoX6PSUVGz3UKLQhjRYeWyVzXslmryb12xe63wJJ0Qb
XfdM9vlre6EPm00RdDHOb5E0Jq4mpZUYEJ05sUbaBoIX54z2GH6/OSDIlcwiboO0inFKxX3bmfFM
AyqTKjDTXQRhDYEtmY9TEIc/Vu8N67fxDJlKjMCTUNzJQKoqT39f0HWz1d0GxE3H9/RLJvZFEJpn
lG0Dw5eGVSqEMSJukqvqI9AzpGg9OCYdqn9j/F29VzSrXMqkqT9H+HbHAhfTE6xQhN6KGcYFadhr
9luxkob3ANuWhTXNTtIUNuDgOfitlPRGrvYtaJFWvieoWZYWlwR6r3E+UAX0GuaDKrrGN5hJefI8
QZsKAYOBXjOWzp4xusW/yAJug8Xhv0NzbKbXkFs0hv5Bpto9fIPLX6dGWo4L9tV8oqwwlUgffVi4
mHlKQ66xjNhNNgwAJ+1gpMWeKglnXGWUkShiCKsPC12JOLBX+j1TC/TzE+iVs37R21HS3Yn7DUk/
eqgJrAuxIBzhE/DhZYyvlqzSrB3U0/ZUXp1h/W+sTT4zxhlX3CY7wHygs4flsqMpmO6m6kCf4KY9
fjPE+CaspZdUAL7fVRboQzN8MZ/MYPaSJBI/EpHtizlsKNLjvofLgstEip6+yoAic3HVhmtEmCj7
awJZEMGVnTRjdGkcav9BEM4uuoZVtJsrK3NMcXE9mZvHWtvyR2P7Ak1iVlUxq7qsMHkOXwcLPpw8
3kG80jcwVKXpYyCDcZLR3m8BcvXlM1EiXPfQDZdz4yifQalDRIFnepybgMGimjf0DF/jz2gXa1Nl
os+h4XabbiOP73tGxGf5+D3KGzkO22kVdZ+YKxdWbTXjUxmQuTrjtGeT69ZZKasL4tiXezHclj0E
r90sYCb7GlOrfsvwweyKjZOz+I12QwYj8tQrlrsJ9cX3fEvNYd13NsZfvgSJZ94JOXPN7r0szlTT
z6Uxy/dvJvsj4Ccob094H/KiAuOHSZ1Y/Uyc7X45wAps+EYLWi8ogtAU1QvQTfl0/1Nx34U4xAeH
bCKUfSMqBhZU82whuIkjukWZmc+MUv27fuBsxCoO4ObMhLf+N9SiC865V4ANOxZe0tbigx3i+bne
UYvCKGDaA1C0R6IEgwP8bka+wb+I5A7S5fcft5DDRPlpgBxz717cHRsnJRVt11EImfXkeWbJBGhj
7xGsEn3yPkOZAI8IDTjj3dI6QlIbVvDGqwP3U2yFu+N1XO5f+3yOnedA2sJ2v+8p/Bg0r7WztW2n
cuNlJ3vzOVCctasHeKoCn/oSfPotPgp8cOJLltFqpKVf1En2hl3KcYngXdkUpdRCjavnXqX5mend
jw/CRi9jDQWRjFW290MZBIUYv9kHMKoqb3/EGGmJ4oS6TEzOkLyyp0YUuPvFGryYXer48hrYllcx
+sapu/DvCIm21bFkM8YSxBBYGHMxfdpwhbG50K2AUzOtApRKzAQNMKf0LCkE9xWRHT6nxdYJ3gsq
zWuUwXsrR83oMsPUu1dzzpjCADYTCgGZ4DJSIspUD/EvahbKVIQlfaZwl0TuoQoGasxmpfBk2pCT
7lkkkzbe02cIRapnBXYpJ8Kf+unvFiJGkAaIbBbBlgDRRJt/H7dBif5Z8FXQicRcr48+iIeH5F+8
dUwRfUyxoV284ju0DcFpaQNtTVWKNxaM/1D1cYOfC9j5zZ9Laj/smb1KVK/DLlHi3QDvrLOgMFUx
OfbhFx2ewivhsARPBlApKqZCqK9Ci7gcMcHwHSIsbrBZkWni6ky5TEVxgzPzRI5uuyJjhMTT8W3u
4JnfFwZrQtzfxDtUYruQKEP8D3OWtNJ7jZzAOVxZT/LByY4L1/IbMbZHlc9/HlMPl8lm6AQGbG9B
i8C0vv8cPDAU+61+OPMSzd1HJU124XNwnZSjW/DmSrt7h+Uk8y69HB9ixytmDLDCKiQ6NypGXf8a
SLF+qAY3UqKE1R1ySQwLFKyz5FWHmuYNNRLsVniuyr0FcCL2Lv4fOim08w3hD1TfdAziKHB2wEEE
oxbhAQDxA/oHB0PvUuAhCjAjXAMCrpDg9Ok3/bLPiYvWgh4j85lA7Iww/MUlQLhpXAIgQ35amPLP
aYR5KDOi8OJ9abUcfNR20BZzdmmJjc/o82m8UryuBg/foY1iYOPBiOU1beTGDrYNaKh4NyhyfZTz
QK74tnEA9FK8FrMqd75VApwpROfz5OiFRZ+wTRCcBz58uqAMCvcLJ4FyYE8xBYCwxi69RJjNTuQ9
ptUICgjdGPf5b36ffQ45FhxT+ltr2hzeIaoEWYig2kMHY++7rN4JxHuqWpYybf4bqVMqxfxQpuTK
rxSI1itOAVGVrzFNPhusCVvJSq30cZC3jEBICMvPMBjMbQFUhXQSCQWcgTtx3EKTsKkXj9N7AT8j
D3+MrZnosdDtEC4/JnlfXaL8lfcEMlH7oT+PuOet2W+Tr1rEk9YKlc3puoVmbRwoyCFyC5h5a6QN
Nw1zClTyeJuP67AZWzA3mFJAwrNQGP7JzBOwPWAIUEM1FirMhmaLy64Pe2zCOqsmxDr+6PGy3pNB
1hESHQfzOfItjoNffJcFirndHHC6YzPvs+dP6xW/DyRS0jrq7kusbPSpMZNGj0kxoCO3x862SaoV
w4Nsy77MksN3P/3r6deHqwufc1xGysQe3YmibhaPcbNsceY860fGAzYsnMZVofBx3ZiA5oKNY97C
vEINzPTRZStBmXL3OI7u1M6ufOwfLBzUpGVVEBojBQjsNrM3Pz7giTxgDKj61QzaFAUj3rmM3E0h
dnv1reF99B3SagR1yTqmYuOvLsloj8v5e+8cOMt0vD9SqG7pgVbHCrr9dXjdV7PH4jK6rbmvN7Ia
Cu+/g3wCLM3TT55eX0uqC6QaTRYyTiwbn36VTE6k5gpVSxbQ4L1tIRXJiOF1ebSl0sKa50/KvgAl
pBRl/GsOY1iOwG8plgB5L/80JVAa6KhVy2P6hMkgw1DabfZqbAQ+GF1BUxMjKb+6Lbhw6MXQb4lq
10wKgIU20K/xM2eK6zNlY3zGGBfzh4pMP/GivEWufmpFZKYYsu8ygLwihuqyuscUwf9SGrSZPMxH
VejE5hGR3KDYP/Y8AsuQJUOrXUIQ7bwc68ty9gO5LlivybiASg1DTRnRrPnInJNfDB91arFk3pGj
4+6ZyAMNgMZvV6SYBhXsTLLMYOT+NnqIBaogRVD6RFnSQnzXmYL84vvcWsOLXd7GDBnrPaxgDTpj
C2PWHPApx9WcTFM+NpYfhPPh88w7ofz5sM8bkMxwKvGfkyvgCJJjCeYhlNAYuT85sXCZB8DqSP5t
zASUlJ5ggpprzjgR+a3uA1yO5fEnMlavkZG+h9hwjD6hRVSvHb4PEJBTI/2ejD6D2eg94EJB7tHf
TaBiVGMm7tIaERFmCSg6XuccqAgxNJMokfrZTswNipD7yI7xzIDKahw7eyFfplciEBGwN3758w3m
lqjMR6DbZMgTbtziPY/zalYEdh0Z3M+NTy4mLaLTTh1ro7+RF7ldG2rXEdO9wWtZz6vld8P1v/Pw
boDsZmPV7P7g0SDg7b6TV5UYXdri42DRfaRmgu9zrAyVSSZIvm7V9bDsoGBUKRQ0/6ZGTZkYauyo
kdKMdXV2Z4R2Q6e3O+Qb1IkX2F86TXC274Q8XfSEXrlosduf0n626EWHMnPABeQDkBbLIgtTsERK
9OqfoAIv2xGD6mowaBk6Z+HmBTqMJTrg/KAmDxPBzvkCwtCzj+ggwR92Auz7kSYLi2P+aFxD7/FL
Pmjz28RKXsti/vB+J4gaH/iLBNfATPqHXdZQ/2DW4A+4fpzRW2OBAewkJjPMV5B+M6EgMpeRL3cc
TGp5by5ff6zn6j5nKeFuhRR+7efRl09zkzEI4FiZ+QKwDIlg3gMYkxDJBN2YO0ovP1+c3nVVHq+r
fIUyBPuzMwNwm5Xx42Wc4UXBOn/AIha8Kn+7Hwwnt6BpQyIZ+Pi6tR1pJ/MANvpefRFQwdQ6IMDK
CeCsZ9ridWK20W66iTbLxPc5KjQXzt+HoY6E7KoJMKxZIThFIrt/8S4n6Csvh2aHGYxbWmKq8YQu
Dc0iZQbzoFoV2cBu8XGJBEAfSj85/dS9Ln6P7QggNhvpA57Ve0b6ROp3BCbpkwJ2o46JLOkvjMcz
CLeSb7wixV6QjgkJUBDdU3DkGzzKpOiCG/Mk1ptubdWHL7Zs3ItZ6IT2CIgzw60FtIueo0kLMFv6
B3162+sjaYLnp+W/+ldoDYzb3nSPnSeiVKfd29+h8YccEsLoyKXg6yQGhXOqDJ0X81j/Rrc7JNyW
i1XDl0a7rz8HxRgYyNe2F4WuST0RC/ruqVw9vEeFEYuzuq1taBleEb239fSXPlmCLpvbH2PL93BQ
/bWptO6GGAzQF3MrkhCUD++xhn4A0+mztq7iQYGo71+gN+sl5aaoj+F6T5SjM9qFWHhCx/yfePtF
2vIalaTRGUHuw9InM5wo6bgJ2HgKlyl9DVEOmi/jW27eA7IuJCO5j5ibozJB9Q2MDtwHvuNZ3NGE
Hd9TffENzb357MEYVRdPnqxxH8RgkXJzpRj8bsuMZOkhg+Vqw46w0fi4l9AGOWRSFsZYG2EUEr5o
fj8jBk1AFX+Ag4Q6QbqCKQ60HQnjZW6FG5TKzXNCPoroikNgFSZLoGT8uESTycwMHj+3cuNyl0hP
v7tEvMfrNpsAUeAJMH6fLiN2+GILOEALyfwLlrT4g9zLuYR6VVQewBDqQFo4k50VwRCSgNgp3Ala
PnOtfHG92VdTfS1N7ABWZyUCNqQ86lAzQ6thlmr4heppSWUGevqgsvRL/4HcnhA1KuAiqRk/UUrm
MTwgHUogqbNuzfAJGxBQx/UXE1zcqKCQKeML5dPfrv+mIN4gfFnrds9g7p97tQTeSpPVQECrKCcW
yoJsBhgMGQzAyoP2Ziw0X01NwJ59h6gUE8i/z74LslifUULtiz893R1E4ibTR+QRa2NpRtzhqOnR
qC+K0W9h9zsCVj/b36L+e47rWRW+hhpznrgd/gaMgwlswE/L/3rM6pNmKCWv5NJn5Y7agTO+hQVq
bo3vvJJqUoUg6Mlzbgb58T1SFt0830ghwapDhPgpBDDNrVN5rUqo1YXeSlpKbvfHcsEu99rbQ+aC
rDH4PThCDvWdFfNyH1+7GRJ+KmaEmZiluzkpZXxYCxntHO5cA9q+IYAuFxCUHBRJMpRwLr8Zk5bW
DrisM8iDi19c/rVUTnAc1ve1RtEC8Qna3Bh63fi7oNajxKwX8gAzqOCCnOAa4dc1rfrK5N7vxu30
N5GWv6kxgKXWHalPz0TYEtRKphRzR8lTIzv4hGb/O2uGr0S7uKQh++0+owlAOMDQFPykE8RXFaQB
kBusdaCP2LIgPJTLzzkzfJyK73Vw5TRzqU+hhUApYcHsuDmq3hc0HnckWggeDxti30Ci3AuCG4xd
ATmLn4O9QLYNF8MOzkoKnmYTPgYOwySMUprqvHdZmKtqApGi2oL430XS83XdXZmmCC7CEFIAA5Dy
58oad0Ez5Wc+MDQXJEMDFvHUqN6Az+nG6XihCDDqQ+TDsAn2wNYyQbtcGBs3Ja5QY9RBpQxAO54x
EdMfyedtU5/fILO0y92s8lW2uL/PtIV4w7iIpwXmx6X5HyNT2XNcndqDAFgxYSB4jg2wg6f39Sgz
XiIKfGSNf1LPI2IRwR/sU4fYYdZkYD1cKHDQZ9GdvMfZpo6Ncd3/HvRVdvz+aftiXMztqFwUqCag
G7EG9J2bp6PqRJe7BQGkxmdxgcvQ15ikrncrk0v9BleVVKyKhb5XMxhHBtRfQJW5zh/VqM0jfa38
xO/PVNr5V9gtx+b8sTx1DZk2tZm6gITgCQA7j2WGEqP933ih8/Fq47L0VpQgEHUan2AiHBJal86B
BePntu7bU5JvYIRvyhQG9PvmAefQ2fmhMMtfmb0wJUDZHAnj/CJdrd7BKnwHrdvww5u0iNNVyM9B
1uApv8E1Tvnbj3tciUffe0fxHPw6mr0xzOhemwhSqz56+RynJ55TvOgGD6QeRxLbfIkNBERMYaGd
bswedQB/UnjyiozmzXBjuMNXL1kQ5jokFOXnJ427X9jBjCu0NyMwhfYxuBK8Ep0vvcmMb0eYO+cM
M2Y55L1bbwExbzjTo4XaW+w/w3+RLMNkP0wIBHi5yeLWS/aLIaECG16GL/iV8KPiR/a+T6D6jlfn
tyGvTy6L5pJ1PIQ+EQw3mbsfbthZONWrj//v64W7wPybn/vnNSGCCDZ7HigcwHkCES4tTnYoLPI3
m8V+Ty/y7zjOvGsSNCbnGbbqwm1/IsWz8yT6I7Y2evdw8YZkdz4L9+ozo5qMKBgRbXl3k3MZ8o2k
4xGI2cUg5v9TIww/RRAycLlXQUb0iZGZ8Si4idH/QQOcMB6Gk/iFZ10wWXSHhOUAs3DWEvffiSqC
xazikBYJBBiyCWSszZPhmZM0I1qADAUODZ8kd6/5m0tEUPbiGUM88xMOerMJubxdRoYcNWekI2U7
2WjunurG5XR38C3TXc8Jh2pATEDrb+wef/f1hhuuB7sXDj//Th6f02KWsOG6fJQcSVK5esQr8+nx
wuJQTEzs2YAJayJv+xHjWKVHT9W/5eI2VCPpzGp3+fVg0lWd/7vGBZwRzG/k8PIMNcVH9F5egxpW
Nps5kynoyHpsoj7BQXMNm5elk8VQQ+RId4MS+wVT2LtiOsAdv9nhoKCgm/cz2pVGVKQ6/nT35ALV
mYcizTCHP1ij2vhhjC7wA98ws/yr6hK6/hL+k9H3Flhf//oVO/Ar96AzmwRzw6k/2NMfwwUIwOhi
mfXB/ML+BgEKnjCsk/fWe9PQq4I0mENRAudFtnsZfCChIcFw78PPufEfmU9dDTf36Zkjpt18cd0C
9s+pdClDDhACmGA8QmZxCa4VI5pvaf3eC4M5ZY72Kak0z+kbfIa0cYBsD7eUgUqQmoGZk8NhC+UT
7hto9G9BTuqTGIcIOVLR/u/AOP4pbpcvf0aYS8srB4pVOxUIOzRgK44jsngO9tRW8d9SREqXqaMR
Fz4H7Se44GPbN3BY2r+Htw2NjtBPCNUhYvTr1IRcJUQ4wu2e6SfuV6iMmLhR1QHUw1GPmUFXERll
GTpO1bPqGB+q0o6e0rAmbUgY83V4Pp7VPSwuuE73OZl2H3e3ZJQHE8E6GJS1C0q+dsWYDFjoMSmD
HLvOjkyzS2BBZo0kOg+nl/4mNCgl3u44taIVZDg5wyZphnIOijujfow1Fy+WNIIs8QUEQ2ADvyBx
SFpmjTDH0Crx2kd4UNCl/reF6s6/eHeWFzqwNTYSAKH/N3uQiqAgNLQAPN9Swn0E3oqGNcLNez+9
HzVnk6RW0a+VwOQXsPDDU7HaZRIGQ8VKb5Lg3fOxtQqRpA2JW0i7rARPtlbCViIoyGDBAALZzA+J
iRDvS7qvrSGvfSzoX5GV+TgAAvBD0nnD5KQhfHoCL2HEUyCCcqu/0jPAHCvsepmjMBUHboXmhEE/
sqeY4vl2pA5vMWWhUmU+GNByYhOwgw3GvHXKKQoYyzkCv44ki4Gdd23hu5iPgAulmjUgJA8MrWBP
tMJSzWKnh1BP1N0foCVyJkQEE6QMoQyzp8OlB4icBhIHWwpCSjEOkUviEjHDeyDbyz0uV6az5RM3
ufhyC6Qdkp/wLb4faRIv4jKV6rA9QQKw5G4BB2WSy5NxaeNXmZNwRkGMfqXGb8Xnnf92HhcNqr4S
aYviA9pzRX8RBq2wwnDrgX7Crf9EF1ITr0gBuP83iqFP+ankvlENEDn+WUsjtDgDOf5gJABFFLp9
i9UAroD/WtDyLKaTTk9HoHBiOTBO0DSEXoYQgO1ncCEirnW/M+qtlylYzBYljYTdCsYYouKvTnew
x9uowfQMdCNj5OJ+qVzwu0Oz1Nut3nim6cI/rRleN7rkirIsQXRVmgFlGa9VTdRVOWEl0x2MCTwJ
65Dc1bqQGrBxLUDPKv3cj4xKmnufxVHKQw06texdKhBJV6caIBtnSMYgdQMJiph9Mp1gdKR579SR
RDmn2hECrzrVmep7LHFfQuqkFQzjdqp++l8c7WFVs5T3iLjkmny6euF+m+hCuGzWfzGAdw7FC3FW
bD82dyrHO8O7RzmCLl1y3YE8yPEbDvX8raZhnl6+nspb763GFM78ftwFZNiMj8cxhtdH0/v0JJH2
ew0NfzyGUMzESnLFv4U7zfltfGoiyZ8yRQIuEN7eWe+UYSsez3uxDVgPVyucwhQXOlpPiaanEwHd
IB/4KvGj+UI8ECksD324J+zS/v0kVE2fv+jTXfhErGcTYLapM5RjeURhpk2MAQw0dzcuBupYo52q
thSyzFXmGiSIE1pt9AceG3zCzk02Zo8RH0EkMrRz9m2KmUSUN678r5IStcB55lKJvNyOzf7fhgv3
nX/ZfsXmX7nsvwvxd+QHiBpLFA0UCHlAuXUWqJ0LWOR9I0qQMz9CvTIpQyGhAE18bU0uGtZcPmY6
xKJwL6YQxDBLkbb+Zeh+wts0R/h0IZ/yG1b92/KCMMRgyo9CAM2gzRgGXRyoDorGgR3jP46FeG96
PDU9zj2fD2cTOxT/xIdwmo7D4xj1MwgPHU+Ph7jTqeOedM4sP/bvtJsXEiO+mG5UpaeiaHt7UzId
WSssx/uwoEJdx0SCqk3G4Gm+U6hh6jpWndGVneTqUucXRDAOde5yEswPkt57PYMbVZeG22ThHEux
uAGUSEwINOvTqzrS5bJBJlp5r335ahFmJHPqxC7HGWnIcWeMfgxtcyG4K0oWn9BoBnd9zI9nGP9A
FmRPZE2HuED053Pm7KZNmyhYJYMVhep90Ny8jpfe9fVuuoMwjDFfwi1ooEO3oKZGd2odfDMvkYGJ
0FsMBJA20Kk0HDNtT95/LQzGLad6/GFNNMOGGRVhqGOt6tu4TZFXuhvtfkO6SoYcBtrPW1pcPFke
O2oiphlZaCRQ/RkNU57wfycUZQoEBIgqKPdIQlVDyQjUQL14TelrdfCMb71vKp1/jvvc0EI7c0jB
MKMFS6iOOjQzyKRKxAK9GwDXLeR9NRQYwR3HR8PL1gas/HOx+c4yD90LB92G2IyBKCCgw4TUie5Z
8DGDBv7+I8xwNcQfufZ+GSqfCvSDCYAyGatIgQYwmLjjHd+YoqSlbGXNx5FoUOEnDLjBYB/S4yIb
VP9szdgAWOIRfn9Wjm/GbDEQonhIu8oWsta7YqHGrqP5d65dPpN/sJG62NETKXAlrb7yDFFYodKC
TvXFjwjeFhZkxURCGx99IOnXroF9Pe+JOgvD0cr9/Jn75zafwBPlksKYeNb+IbGfASJBt2UdsDFc
Z6unTKkH7J3QFR4odNpQEEvRtrBFYRqH9UAf1A6NOOxQgD9pWr+Rhxr9HO9M0n/JlpKkPrTLjww3
WjAvDcyaGbV8QhiL1rECHZqrsFq605uwN2fpXEfM/PT3RvksHT1Ud1MpH1jf9MoUmRnyrJ1SdZoQ
OBWvYosvg1KL36dKnoJg1bMvyvrHVq0O92LxM0+GxIsuLt0RXuzth0po7fB/etbWNR8Ai3iZT9q/
15jBn4aM9h5hTJ1PxQBTx9Qb6PGfUa1mi/xwBo5I5hsjtC3fQjakh3LQwubs4l10L2KZzwZuHs/J
fNYKCsP9YVs7YDJt4bVC32AMpA3S1slsAgTuRbSaFcviVTSVvmg+WfLI/plFYEXRjOWVzkj8I6I9
6ST5R/aSVHSNfF90SSTXiQaIP6fDhLZxaIukp40IreOP9I/8f0gzTJdIB+xvSED2N3wxJCIKpqs/
/Ncq80Opn4r+OP34aePzV+JBpENt9KPVpN88ZTEzbJYBcpCLo5o+NmXiLJutggANBe43uHFPs36p
yV2dWDBbXwOt9DMHjMBtt9byses1VCKl/34n5dRaugx7dr29hMEys0qWTkASNiemg0AMjFkM7BY7
lKYh9Lz5Y/3CXgpg/tfLN/K8gemRPhdAprLh3ik3t7gcnMwv1YRXAXEQTtm66t6C6gcfHf9aoGKI
kSMt82C9pRBIXGlgz+wjyid9/l4wppWugfPwAPGui9uIWRvxl6YlvKXwNgKlgjufFhDz6uB3Zhb2
QN7AeAtxEvyhrRLW69atvR3BHdjICLoxt0RfnxJUGDKV5AZnHk4dPjK3OjQKLtYR3BvszXbzLNxF
bZItRAAypS1BOFk/H1K1QvSt/mR4U/jZm26RPLAbzl3RGAkJCQTHrqAmjO6MeGLMexH1XATXG+vZ
Tl+Zt76iLtoqaR5RTp9RU1D2nDLWnuHlFTJuHtQXRB7gyxeIK/e5duyG1M3qQsEaFdXbgF/ldc/E
ux4aINQoXXdCT2Ce4T5hJF+uOxDOd/id1tPqr9FZVHokjT/NngI7eKCz/TIM/I+nM11OlOui8BVZ
Jc78ZUZkEMXpjxXjwKAiIAJe/fucdH1f2Ul3J0YNwjl7r72GGRuBLgPtVxY71oTihSXjppbwKpmM
4ZrXKOyNAPxvWSue6mhIcpwuQ1UrLa4n9Viw6NDtobzASkTgbMB7jL6qRG8Rt/TtL/Zn6yGDwp3E
YBFaDCQX7JeGtORKRv4RujyAnMkcD7t6f6eJusADQ0UKfyTXGipsjO/FhKSFwUEtKuQRH+ZmR7Wl
s4E6S4UEi5MhYolJGzOzWMQNMJXPKZaowqFmFksZtjFSPUGzaoypWdiPhQwfPwnGAGgJvMixyZwz
xGWFuzBUg9Qz0GQcR3DvezErVxEQfuBTQqymOWoNbL8kuDAYSH8tiTV9NKfkwlCgqAUeBxyPQz1V
KVjDFFP81WCfXMjsdsb7fjgMcBv8ue8m0VNQc5lDMJuSW5RFxu1pZvd5fyocA+m67rwhP1DWkSwd
r0Y8xMuSo608eQ7MG+HL4m/TafSVaHg5lMuHle6BpV9rjkLtHjfHDcvkayRY7+0Zcnu64ye+N04V
BOmkGKjxGROTda1LpIs4cAa81McPhqLbi/fTHVcj+3YH+mAOBia/t/xWsYK7hfAraeIk0GKtAGOG
ao/1wk2TEvP+0ZtTcyqHjuAZYtfHcMsA9Gio3jJVcoX7xBS/Fhf4s88PkMRMEzCzAFnuFmOIpNvc
ozGSXcCVcQASMgj7HlsXLRE0UnpTzh+t8KQ1u2tIlu3iJFlk51wYFTGcqsw8BLlHftV+vXd2gPHQ
ELnegS9PP9vvx/nnPgBleDtxodZAKXnuHqlaTYllV6ZgV7Wyn2qHO9DSkUETZJGVGmmqpWmuhQY2
NfsvHcHqBJmDMPwar7AgQflNUiCjqggC/uPm/jmGO/2ZV2O3nIj8+E6QWdA03Z6oq4RJAZvZMVcL
SDOjiGsNec+XPvMyiF4zaIha/6MDhww45yW197AZh0JP/GxaerkCMjEnWospWa5RC3FV4Q5iz9B1
PxZ0idVu4N8RRff3pTUN4eGyiMWadGJiyECstAdEHDPGQ/kxwn/0MU+xeX2r6S+5MEdIsDKDPe6C
cANzMEPwqjjbtEpZkwOt/gW7ycZJxDCREKAIZtRdY6WflzP8XlThEoNpKcy/rw016SxpMFoxasyX
OPIZ9xUsaYATDIyk7fD0XEFBm3+gPn4sIevxk2VhfqF8zYCJJWvXn89M+FNhEuIlNJ/+zmDKiiTl
/Ef2wR6yH2RnsK/11JaxIue9FF7tdxIVhKMFvmvRcweEYLV+sm0DDNqYAOHaSdBfKWiv22M4w/jO
7UHWyfXHVrLH63yb4hfFsGYLzxhFDSqE0u07qAzkfeb3gvRyWzXbbDUC+x9t+y/tS6tN402XDKUA
KPtwn1tPV5A+vn5uyYsZobdLOiFGjtw2IupVO1tX1VpRHACyUjTQblnkZ3K+0Tf1NPom2ilwA31k
YNdO3kXj9AxcNtTeorBSd2rL9jGc2qmLDJwJqx1HBXrwoc2weV4afc/JLcmW/GNUzYfnilRXoQWP
3THbVUrgDG5hpGLOWJBK9UPdLawYlOlaXhO5vojX/TlLspbg4jMisehpvFeflbRuV9WBxZThqXjX
EF/RmaYCOYmBCOhM6ac4EASuowpFTO31xE7Pqs1/+qSonECnwET4gy/Y6c6CsKpQTb38qVERGPNa
Q31e4w0VJt4br3Xt8dNc2x38SNgO/nj1XBxdLddnIWZeUXXC8Qu73hPjtkn42LYYHe4ruEHedD3B
gbJGWk9eQolLifDV+5HO43NJRbcer7NTsU0PWICg4LjcL/0Tagt6dzCo1eAk76n7apRmbuHHTmoV
xh2yY23F7nc1pSdZxQt5PTx3qP62XPs480i4Ac4Og1CiNrgpb0C2p8pn7H6gTbCs9JhzRLPDePeR
xeWfrgkIwo5tEkLi2/F1WBcQaP8mjPUGdpyLm14HRwnPKyWF0UWNTvHfXCj1JUiTpHDVI9pYoVup
c6oMGkb8qo/z+uceoIH4nWBDCA5KvPV14H72X5jzyM71HtnwR5T90PkX3yC3MB7UsFr7vS92uK69
1MFyhtni2BeZ6wCrm27ZM+4RaTla6rOfQsaZadCQux56D4W3FdlyFLZKyN8QUAfgiZoc9rgJ6qXA
LsKW/FqQEV18AZ4cJvUtznQW7ztSk3VJCtOlEZ5jEqMg0EqyvMieN44krMT7IRzCsVWec8QEIhAN
PqIn7x4hsjjycg64vVIGYlpEr6EUMoXjbDO1pDWnaZCiJMJGPJzNIceACjdA4MboOpvfgwa/5MSB
Ib+kT4GemzmfoNwjx8e0BItBHLGIQmLdoosO2/UAK57JposSh6bA4kx1X87R6P0IXwwUVR3OxIDJ
H61Ch1rqN6Tw7IS18ZoqF5xctAsgjtHTn28IhixrR4yCWBujr5Or5VOp0eugIGeRz0SoBfAnqGWz
uVHXUHRZnSdzUUOn5a1O5hO8D537b8LDk/ahgJn+Jk7tDYgVSoOn/SFtGI9HVK0PDd69CT4ywglj
xom36jFGZfrA2BhQG1uJl/oU02INuGywymXlSAm5rvb1PlPf1A10/tBy9tPweO4T7YW+AQaV+2AO
eLTqPd/rzv0z3VLJAIDK1fwgg4N/iQwCrlSqNliFTVSiAPqsA+BEQJ9/nwF6J5d82a5gFQ5J3hCe
fiJ5GVtoFZRD2zFsYZUHPTFydgV8yaKXD1XPHOmkILtgYFGBIOW2TKI8gjpOjhreYPMnO9RXOdpU
SFiGU88bGKv+zZpQmPHwgixeE/shyARH5ReTJIvqxCxbZTwRovXjxEwAC9bSD/NhjLJaHU6Gf1sP
fr+owZZ9m6PPvGcuLwtMemgiPps4TILCLowKk/p8nQWddge5xO7/zEPc9tn+th9fB7v3pqEX6xvC
FkZejvz0h5nLauQfjSYodhN/YH9pQlOngdaQWsk+vSnVuYM9Ew4WzGwYlxNVEDSLcsPYdjFEZto3
nl5q1Xwl9Wr+dxdhBth63YL0BzPgWKXlWpdhtR7BjKKSZ552/fwAo/Jw2RlJ/262K396c3wO7Bdk
N4+hVIE3kby8gRfegs9mgvl/tsZQYN1bvryYf782xSLDXGCd/kD3Al7mTEgWU/doYcqyejrt8rZ4
0D2su/Nj12uVvj1Z9P1k8bomlNTClqidxz9D86W3y8ZAe+9WfBa6q8y+2ZPV1MXuiM5OoJdD91mK
KZsBEAQHrWfQkOe7MdvFYkR8U+dP4Se2c7gdLh0cbgmAvpQ66CuuU7fnNgYEwFbdMnmekMRMBvxI
2eLaTynEz+eLmT/zv3MUGVjWPBYSqt+Rtv16t8VbORqlRU8HAiRh+U/VFmIbHzFrwpTpo5ZAuYJF
4vTUzBXIbwiESArkH4yI+FMHicXpmvWR5ozGDeikPYld7kCzASkoWbanVCzd7Hkw8EkXONUw/JjJ
4zdGN5+RHTXSQWU4k4W1kvC1TbBKKoOCTg2HYQiijIgSC1aXJ8K/XfhYrqzgkOfImDFRoJ0SCjCw
b/9hzmzZezuzgBYdqFmw329ROPXAOqfoR57WVGc4oY7dzG4MtLJ6qddGoXVGZrM22T0TVgnCuj5M
fwKv/YeBq5tZzltT0oGIY6vh5MGSwh7OOzhx5ERAA0jszO65lfbcjECix8vM/qixNzaLRaNN5/CQ
ZvhVtfo9HBi0/YHIzsD/aV3ZcC+UHu4kE2OoNuDAt/10zvDJqAjqwAgEGo/sfpdfE39EXAuZ6QLg
yh7jNmQjhYnJ/qV2v5asPrhMaRwnxCwQ1Qpcx1Y1VhMAOUBfFJxUd3/rLZ+F176MK2tfPd23uGjQ
DZLHaBZeMa/c9+mGOkuyEY8s7sHMJKkPm1J6UYPK05j9kYaFkU6GAhB74+C9SLzOHOhoz+dE2yIQ
oam2SFqHTzzl/n+Ok1lIQJ03QCRXXQeAfL9Ht4fv6IkRBYmG4FXLj9aEn+BrJw5RQA5xV8JAFDfl
FxaIx+VjA+FlUQofRrN1oPuz9H3gDj03OKq78QZrpgOZR5CWBoHsHRevEwzJcYwntohLkraQ1wAN
v+y5nINU3XQcjK1ihXnZCMIYE+oKq2+6dlJhYNRTIr2QO2DBc04jSf94M6s0CYAyZ0xbJQPDW50B
jsYECPXNB9kiEfVs2NPt2Hn5N9znGx3/0I8vZC/PYECjPx8QuIRV75Q6x2hUsDOX2JU/89OSgy0v
xsEsbLYvKGODrZWv2kKpgey4LNgbX5oMoQvJCM5XqJCC9z5GPsDWj1E4DuTs6svjsvAYJiKvpmZE
YpAiAlVkWFDweoSp+RKfZP+2FRUZVakmI/muhMvbkxYK/j7lTePgTTdq4TJrL9r/uzk7LgYtLosj
IPwpqJiBQd6LwhunOegqmFPAm0fNQ+fHLA5KKioSeqQA82PQY75wkwkbwJhSQxV9h0LVOHdyw5D7
U1eQH/px4olVfpx+uchmXgox4s//vHrqGAGS6AT4NSbzDXIqbLJ4v+N3WoyNl9NHRUGR97bIjBtA
GcTArWEk4mQhLuiX+Jd3dQb7F+bnukdKKrSDp56JjCi1YzuZaYMvfbgeY6SPGh4eF9/iFV/fAw3+
PxP0HrTlViM3alpqiALICuoL7xF1fDfQcxeYhgDXI1pM7XdnYMf+gUErLZKjnndqU6p9L9keUaOW
TJ1FS9oD56NWmenvbt42Vob7s1ZsO0xmcIOCUoltksjqQ5+XXIdn6ffFTPVa/SD+SM/yDuRKcO8v
uJzK7eKDU/pRI14LMDyPplCsicRBsgGszVLLStrQTZL1iJB/+R2rMLZiqooBWqJy+9qCF12O5+mp
4cwEFnbKWsHA7gCbtBF5APEvFwlVKehyu+0anSZZrBjHRc+F/LQhi4kSHzbHptvkf/kXzGaJTqN2
QZkA7R3NDkAEnmwk6KAdnGp5ZtWSeXyYXR6U6QK7jyS182zeHfV4pL8lqB/KU5xMzNVF/86fnM6N
w4HEDtJ5X9aw/eQwTfr4t3KY9OFT/bYM3YXrIm6JBfmKTHgmah+UC08LoCAwCkRMRHgifsOxjFRb
Br0j7BR13pAWIRnhCntoabwlI9gskirgi5feH9pta5a8BrA08M1KvKSCWm7RR+bA29Q4NwMH8n26
vDFUZiWhaeJoMTwWFJwcIot4BRNKx20avZbx8ru/75JtH3Z9pmgNzW0rnDVjCL8zRAF4pOCioUw3
M4uuGjuNGbjF36Saqcf+SxpQsb7flNFCmBGdB7HS+DmQ2omzh99ger5doUdckfMTlvX9Fd4sqOkl
XyBTiFMpCWIV4UX/Ork2V0jtb1lwEfDObF5q/VIfyFqw44Quz1w6EUnxHBkGXnRxjz7R83CEsayE
Uywp7Q1/GQUkK+ZKYPDyUe8sdL/3huVUhehAJ0fPxnPFZwj3bGIsIZ0C5QSkDBSM07cv2LkKjjY8
a8VkVNTf4qE+tcKlr6JZehJ11agT3BxtbMLMVOTr2SgAm/kAHDrXydfSEiPxx8FY44XGuXH8eeNE
K+HojrsL8B7tzXeHClcZr3pOclSzrXTOQLD2yXa4h6UfDQMhhSwcZCsYT0NxABCNBt7gNNvK8/Qw
Ob3//DDBL6qMiTmRJCqunRMvxeIDfw/4nYi7GuXBTsroCfnYVgY9JCwOR8+YLsuZAjw0p7spjOUm
3mPL3RoA2YDVCfAkjTgH34AEBxJ3j5KeH7V6Mj++veHHknJjKBn1Cy9TLWGth/72DUdHbbB9134t
G9WfRoKRJbMn8ErG2ffDw2emFz0Pz+XIeS3flxfAgjUwukUe1DYE+00WZLYwPiw3s10R1MHMeS8/
breNceruw9MPbqgPz+m58p4BwZm/49/eik75zziPQ4s9z667Mj8Q6CIc+dyDevPLkvRF9NzzsSDC
KH1ojzxpLwUN/nmtX2xihFBXMPOa7hnXi3peYewAfaXnP8ISS4gvKbDK9FQK2jgiryH4yOnmspp7
k+C9zaKPcI3JXfpOTLO/a1FAkNiLZj1ZIm1e3uZD5Pz4qM/j1RHseLLHo9dBtDzaj8Nm34gWraQ4
ak81jikfu9NfCxmwZDRHZG8Ogc/uQc/PPBywJmzxoP7r96L3W/18yKF8L77w51t7zL+TMEX3lEBq
Ygbool2g4BjrNyrFm2k2QedLYX9/DKinpBMdPFBlvZxtZnj1lNDx/y6/DM7YLztPd8XgGStGLAy8
2aIyZnZC8/xY9O3ZerIWjNOX1QSj9fCL0KP6hcDxusZcLyv+TTHT+R2fq/0tgtUaxdfhIceCBG77
eNn93sEJQlJNqLMdmuvkUp5SXHRk/X2a7G+X7EJ+LN3pvj31vCxq+UZivp0bAOPIhrLBSmXiW8t1
YN2dgQ+Z9vr6qYgg2Ax2981oRcdR0pwG45AZbnlqPjqbz3GEOxW+vyoEJMY1d1DPc+8Sb6eUoxXw
7cBgxkhLD1DzODBJ4sWlyJgYrwBqQjXZxTho1siTIDUtmuC1pdbMRZwpnQGBCKNzsy929JyDHfsX
7xMpBxHH485w9ZwsJNOEWPagakZ/ArBFYiKLzDoPjluYEjoeU17qQY2BIlPE2gvu1FHn873zR6xf
sJwB2tG2YM6CZI1NhwqAzvNGZpPTJgZhh2yyhPjhnvKajzIxiMMMB37fPz8cngqLnyHQLxi1KsS7
WOpQ3h1OIlWcZVoFzyRBXkTTI9FRjDVm6msiyIn2RoFX2vT2KkJwhZ4FiXZLrP2HjwmJ10e3Y1rk
45ZdVjra0maqcR0hDcw6eAKqOyD4AEwePO/fH0pTNpaGVM4zsVHxeroa+zhIHG4/1c9sXmzSs8AX
nO7SHJqwDPpQ+IUwFnBlCuN7jk1RgkAKseJnIKJuqA9RLhzigOgeSAHwXBhenr5U0cny7SDiGIZw
+rjSUK1x0HjLqfRSIcx5s1afMxGH9pf6xl3FveF3gTqguQXQDQZ7mkHIfpKVHHiXYQkUl3JVXHqn
xnufoXkxn/lgASTiRan18o1bM0vGqWAnMcTB7YrnBMfc9w/sFN/zczdaioHLj7z6kyJwAZs0eE8b
At8As3Dy0LpDQwc6v3P0ixB1cTHvIewB/qo8LknUneWa6NfBtfIMYlfmCbUjuqF0V3sfP951Ubp7
7aloR5seJNmhQqHIH46YUO8WGDeUK2ZzQ7wKoVyAdf5k28p5RrBSIGLX/gyehiKxjwg+GNt6wqD/
RDH/ubQZ5oNi54EOQyN2OuoU1X7JqgyX2ZFArKX9JKycfBtfqhNgNjAqXs04co4BU0EgcbG/xIfm
qL0pG7UOZgpNaZTOBxalPIx8sS+dMLPZ94RpaHph23pdnuIvfmByggc32n4ZYl4qwKj1YJE6828k
0HucuyHB+tVWXkwD6otJqt4ocZj7zNTeehKOBRdGKS+FTwTQaRzccWTGPOQy8qgYKgdevpjAgAWT
9MvR5H07UZoNwmxLCVXN8Q7CPxDXC5fSEjyP92l8uhsDkKyOSx+P+JuaTYWd1ju474ljYXzHHsG7
yBrLn8eli0YsKsLs7E0XjfE9wnpE27MrvQ4EVpHriykX/15AfhSnAQVbxILEScE591zlLudddmHT
YDM/ivxzFin2IOiKr4+gUObz+BeB955rFKTzucKphADE0X5Ejj0GqYztOG+x9Uh/BxGX0WuN3BgT
Z8qcNbxN4c1//5WdyhXRAIyyq0PjyqfZheYXDdrQ+pqpl6EzvYUleygkEPKeJs4YYPwoLd/fYPpy
S2MS9haiJ4ikQNpzEAdhF0I4sAloIURiiUIaA7OoMBkuObcl3JgESxssc/TElQh5vHHOXdhB2ReR
+LA5pGoKdqo3Q4FSDg9yNFgzeO3IbWNuTIJZAMFQPbR4BnvCUe82j1/604EesBysktzop2iy5izp
dBO0tZBhv1aRWL2xRfM8Xgj/gjeDDigwdH+8T/QrzFz+Wot6+UcUpnmgK8HAIztgmu1M/AcbQTDd
jDffH2lT0JviewUK24kxeQrSqIMeEfDIbkai2zEoT+X2kp6IiTokyHQAfToh7ZmiHcMS0i11kLJp
1HYaNQQmd6XT7RsBy6PyUS9AH1BMc8kBzmXdYvd5MyGJKRUxwwS+ZRtnSx4TbkKBieFKX89TPYYR
2Glj0lUAS06UFNjX4D1LcbzNsH/DWcgbdOqLqHBmIHh3NTIxeR+cFycA2SpEX0i9g8ySfDrWSbu4
0+ITEF47L1ACUmvwrGMPseQTq9IoN+7a0Cq/BnPnmqX+OpYVFqfG7Xa3I6NeZcCY9AyzQ4YCwXs7
EcZbrI0ZpJ5frjtKVHisOVNSZPT4fwxPUIIhTeUChsDMLYetxpyaYYPy3t2uDNdxmaB3YeMgiBHA
mVe+rNf3sMRerFx+lkOESB5RrmucolVCWhbJ5ruaHF6/MiPBlApf4O6qjBkBAOWG4eLthwqxt8o2
NH1U4J8dOcD8a/NkJJmuD4N5tUFHLvYnZpUcufndTrx4nXko3CFjoOBGrgwzhp6SBoHqkb0aIAbm
M9319Xh47147nnTod+E4oL1bPLa0A4g/UPbZ2RajAy91Ex8DrHV+St07nlSsVcHMw6jTIs5eHwex
+USNNgiZdzGtbDCoxlifDq7ajhjdYNGxel5EL+AOnJ4tW8QgToMBhmAicu7oMffBsEoO/noItZlP
V+Wi3OGXxAGwpn73QmL/1jioH8b0p8e2f0oPN413ncr/r5UsMG+DpsfchjKVIwFAh0Zpn1tjmy0A
wl58qLeIof6W1UbYy/T2ADy3XxyTkSO2l2qVkl+brwZbDJgj4ngRZU2xg4qX5fIdfrzOnm7q1chB
IReMHPzsYRpzlckiKc+tttV2MGVWC0UjO0nn3JH22YkOj/2kOQ3QL22/0fGEbm3/8WILYdpt3/4U
a5j/xivkNn9HTP+WKDqabbF685z1il2E3e19oTMZnZ6tIhFPd+iLr9E8ZXhzEG6NVjLZ0VHdUK9S
67fq8zAkDeKAAdJAf0f3aBAO2TkZmDAUYlQCwvNz9Hr7b2M/tJbLyof2SLeMdv0A63rKDPXSmw/Y
PHeo0fJVTnLJD+Prx14WqSQNXn0mv9ablrveDlzChlS2S5/Fjn0A9RsmMRQ+PdxdnyYKcRri8aqv
pqTJRiVNu6z3r62GxS9+XZ3Xg28PvlFjwAEU2NAtKscLTyuKsJdYjFubLSFBW6K0stFFdCTA1jgz
gCaTP93yxGMGvqWOf4I2XtyNvsssrYk+DgYbjAA+amazAeo3822VDsX1zJ4R+VVFzDEv7DGHctWP
hLNBazNx3pf2x46NFmF0E3y9PvU4fKg/ZJ0im9+PjXF0mW3IHoCitq7CykuhgIHNrm+g5p1bmGTa
YGsDLxvjHVgxvISBfVxMPVqSAOULi8YhWZarOipXQ4tRFfAoods8czDZJLyOoTb5kdZd9PEn6sf2
ZQe+EIFAwlOjXvY3zU9/09vFwXRX4ApYhEUoOzWHQrBB2XXZguMVxEqxpmORKJb4r4SsQDC74Cix
zvesL3twgycqQ4AX2ml8g1b125ht4KwHtYsRpvNY4kRL+BnjYAcUheEebGdPNDQC/mJqOcdPTUOa
fGCUCJFkqKW78eK9euFLl7vDE9YV0SzVCc8usP7Jwc55XbxGBvbMLVwhogAX3tbRC8smnyCalw9O
e8iR+/R21H7QyVi6QeVwNcYVeawAHB6Xn7sa06ui/o4m8yEpX5mbWMkcdw2cvdDHxKtBcKMvY148
ZAyOoyoBNlw8VCWYa/5VOP0LgHQdDh1sWHg9bAyPC/yyJ0UY9vAkPbz0FwcKyxUNsQfM1snHQkPR
follEAKOWQPKp08gdOJagZ2zMty+uT/DwlvmPDrz9dKqCBpKPKfWoeLhCabbKbmbBJPPeULMCykX
KNGpjDCxYUraklKk0pxLJ5h7mP8xmO276b63q6DTnrNQ3kGbxKmjr/oyvczBPWD/1FcZxbgf2DKu
wMcPfF1WDF/0SH6h+D3ldDi5J5eu6XkQXQ/j/Y82VXa5ssMRrtN3oilyjaniAvuprrvj26KtkpUd
rnI63zu4/Ev8ID/quhiR6bUufrrGxui4/Brx2m107nL4ewxXe9o8PI/CU9B4Kpr7UA7ajocHWCoX
E6T8jFt5LL71NVxNPLq49VVN00gC4DkM3zdcbr5hGPb/Ptvr3MWo/ULv5EBqzAZGvEqKCLJi46Yr
kFjzizdY1LgDXAKW6VuV1vmh9EU2KO8z/BuuHRwnfirEcwwSBXIGAWp0TYNyDQ2xPOMYC9OGEVg+
JyVAkWdCjZZE8S9uN58tKSQHStGhF29LC3s7xuTwkeuoePpUdd0ZvtODM1OM5JWZqPh72mOMyz0j
rwRoCIEuewIOMcuZlTr3sNUZcs7H8zx4erA8nHodh70lKjkE1DRyUWrl2nHbrGLrQwb6+FoPsPO3
ZSieTxOFfg8FHIUZlQA2NRQAOlVLuhn4MCKl5YtVoPiTBpEl7vRbEogxCKFgREDGnjgTJ/jo3O1Z
ERkS3z2GwXBMhvOMOdrTG3HqGwdOuWbTsCTjhLOgcHKqkOqbL4EyFyqmFS1lCTAONM7BBY8mBoQz
tkDcZkj80yfIer/2axT2j/oDGRkG78RDgZhOmakfUbcPYbV0WIaBB4xl51cKUaITKRx1ZzGrFYa8
wM/GrGMVw9wKWiY8AdC4A7VqI4I9RpCDuNJgWqwf+INigXXJ8K6ZIkpUR0uUfR6manvshJn7zOyb
+/Wq3yEmgx7oCz3FdNuPeifIb4xNYNZVoh2/d8IZ9tkPbiH8SYB1ZAbgSJJdJkQE6WnfKCsNhVT+
NgrJRmRUWU2hgoLeGb116hubLTIrGyWdP73p9egkOylX2YqjN7tzT33lmCKooOGUIhN0ZFcAhSmj
p3qb77uFDGz1l0kPLDTYvX66xeurDFm8D9QjVEtUnTcKGb72K+3ojr9rdg/6jvoin6TyQFFy6TsY
GJ6QS2xpW9FYQmXA+hO6zUsvKdyJlJ0GH+ZgZBA5EDVJ0PToM9mEwUgpm2YeFqHWC5EozrfOXbzY
sY2g00cD95Oe1/4JpFMnbQziHoJxVeSd4d/XamLLE6AKe45FMDbX8ZQCk3eNTDMAFT7E7bn497cw
I5IwRek508VMFW0umSXwG0XuR+pixx6Rb8htqk1CkXSIKyjfw2kWQjXQpylbxBLsQMiwcuPcUSam
QIBYwRVaNpXhYaomW2SdBEwedXTKd9z7bkZniSAU4jDUJ54PUTQvoR9Q+SrCJu6lvk0hH+LIIx/G
HQDCJY+jRFGnnGtl6Zw3G4fGi+cZ4dFXc3LVOiuWP8WrTSKXG8c2E+tI0k1yvTM7c4iv2PA8tAuK
zdiE92YJrlxNSsnNSKA0dYQfpS+D6qy/BYIwQbg7jvzL7FuZkRlv9M/EXPmNTz13Z+AJQrAnqQKT
AKKcrvFXRWubx9pQQFTK4LeF/+8VoCR/Dd0L5Dl2gD3aC6JjeQ+UUWxLNz70AqJaKPwsBqARo5H+
qXQp9o5huZSi5xy05Iscn2UDl0uKtxXBCcsZGPf9Mqa1BbcL+KFXVJzKiP/xsPgqefECj2DhnSqv
R4curOatRN2H11v2A6TNn+Mh25S7WVRqx7Aw4jmGOEt6mugLrR1jZPbz92KwrDdMoRPhWb2RfBYR
cCZ4axSBQ//hZNseb81VgMUVDp44xoXvdXP4BDEjd5adzdgh2vEEaPFgva9MJnE3ZL46q/dzRSeM
Mdo/GtDUemAC14SzTXvuiNhuz3R3Es6NgJ1/4+mJun5qtVkf3j7VCM60tTkk0XJodRceoXaH1EOp
UUUYA2r0HYqgnVZcET5MIjp6cfa3bMSTDa7W7CNT58Ez4oCpDyhJMVo2cHZlTI/wWztVQJqAGJoI
HMZGUBP+igwmML4Z/t1V/Mh3IQF48l0+j3AbRSwK5ygTxDxkqSm1GNUXEOMDYJHaDJ4afHZ1atCz
cotVQkrYyshBFAa71g0WGdYfdrsWj3ZzBIQq7j/hfuS0s+XdNVyp+B91J98Tr4p6hxtew2zkuy9O
tphBar0V3ae4wJ8LMdupdN7I1sC9n5DSGtdYsZeLUoOtAx/KTsdiWERTiC9OlZTqQNxBfFssFsKS
UFxUlf41xMEhkopnhIhgHc3q52YJDrCwyBTRzOJ1i6zOB27vowsxEoKlAhxNgfzxH3o+h+WVz9m+
OfgPixm5Vh+mzpib+L/4SeGa2GoHWn9RQFEajQ3Gm2vyIPgY4qdK0b/AJ8XOQpCF3MP6TnX7+t9t
Q6DHzYLrgqnozSLKESPjdj3ZiPdQ4nfhtTEM43fOmdqkwcN7sC6KX4kzW/zVakkoPkOtCDudMOrD
zTqIFyRe1oSPBj8s8VD4EuJcenjbB/EUf/zn0whDPKTbCgnARuM2EcU6YacEz/Nhr8MwCBZ7tD2k
1igUsloUpZgIkd5zt+7E1ry9sTpWWfrm85eiI/ZBsIMbObfvfLycYJ4xXU6xuTYFC0d4SAh3CGHT
AWHFxggD842xKfwybmsoj9wCdI/45l8ys1UuAd/a94np9YjC+WFdjYAp/5bSTnsi6sTeD6INgN//
H/jfc5OUplx+8WGBShqu17Z/Yo/harop/EIhTlI6Rqk9a7PZAesjwFYSj3NQkENFLSpKYPTViLih
UVrUuYKneXpAguEK5kZXYBYCqpOsWijLBT1p6EAe/mTInrG33gp/T3FEmYut+DnCIaggqCL+XUYo
EHj8A0DdQVxLRN/gYgZnE6rrv9toM/q7S6z6lfhDaaCKF26al99tENyVRVBp+y2FxyHfCa9m0QJ+
TebyMMzGwgqhDUfr3mZgoxm2Bza27foUg1Z0kKh5H7iFErbBv4BNMGrFllfLoKVXOHPT2dJo8ftV
mB9IXOrig99Pa1xhPtqYtF9Gb0v6Lt+thSsVrRsZPOJhWDbwHYTL80Cdmplk7NEGfxxqiTcztyls
WtGvAgzZl4kNg1QIguFw8dkW7wt0AcZXsH75aPmF8VDFw1S0duJvcecbYuQWlholOrfj4kKY31j/
RcS8/f2tDaof3naIDupWnLHoga0r+VyIfTk7+d9qHmGBgtBMduHaibsJF5at+CGoevxgpY1Q1Irn
gYh8NwTxH2cDRaxfQ97kgoYH9ZNyYAjPIvNvqQFIMIVZqn+qouPmFZs9poU5lpVlNRe4uQGGQRJQ
GzDPz37Kc90iayrXjx8mQdCtUV9C3K+uddjbPg54B3SUwASpo8eZMmQFVsZH+5e9LKWCQFRPZHyn
y4WLbSqjWTwUL3BN4J0gNLyOMVDDcKsGRVRev4xpfSa5OO8DDULR7YP6p2YNuUzSKcqOcM3TCJ43
/RgUcBEDh+8tbuo9DZ+ZxICin+K0oA7tzXRBrYJ6xCLkVR15/wYI/2opMlYVGlvBfMKERRQ8CVN9
oY1GqELdRcCa8NIVH6LQAtIMOnODFX4ENdoWX0pONMjquQHwoaYSCgLqRn1MPPUbyRPrDAZTWz7B
XIJXRRJbz5T2hKGRTF1ZSApMUdhh7+5YAH+4KvMB1x2ptp4ZD/LAMXfCUfmLIuelrl4qZ0GirXpU
QQSOmcwVMC8RbVMR4E82IbpLfJBgqL7D2+/3UuNje6FOTnm0VBefBXkwMZ6MTATwSIVF+00V/nZE
/nW2AvTDDzBZ3YwbGdtQUtSzADKP+oQiOI6gzwvGbrE96ndT1q43A+rDPOFYEUPLb4enBhUprZg1
U8m4Bxh9chQoZ8ForZ5Vz9PF4xrbKeVzajMmBF6GjYGIi6WLM5EOTzRwKrPGMfN8ycwogn0CCMgv
Qk1SxloHWefa98aMcwhZ7znHThv6ZArs8++pfdO1v/RhCsVhuHpsJktmYOEXAUqEfmJ4BvWG41Bg
v4mDTD+MYwsvx2Nuvw+R3Kq33b3F396S8EdEPwUpmmEXqjQmj4cxzp+N0eHPhxEoZc35Late/rYw
Tv2YEql/H5OxQfHaFxgFdDBo0vlthQ2jsmVWDreThc2f/MbQ40fCIGYCTpTNx4RfcpGi4Sg0hscS
+wIc40IYxPF5Iiu4HmAmlXMf2UwrQ4jViMeZ3dU71DW484GI5EZBCeeTX8Uj0wvuRiT9fHF+BdOp
NHSfUkeEkNOXbcreN4lwyPbRe0u4dc/UPZ6IfX4FGgbG0qUhU+6XChZt6D6hIMH/LXZ9/0H3DttK
UmdcYsSNNcb9QG7a6bPhNxkgBw0/GWbUILLq4zQKC05rFhGjQMTQI0uxhFCZ46FNBMBwlVyRVy6+
vmhKaBs4ZbhCCid2oU4RKszlzdsXICgTiHnIuWZeG0V0QVxY4rIS2pyUM5BEJzIOZx5WJjClbyMb
O54WQ5oI+DYmuUiMq1i3WDP6ONWg7WYICb917KNy+4+oM1tOlevW8BVRpfScSicg9hrjCRXNCtgD
YgNXv5+RfLv+lazERKMwncxmvF1mhH1gI9PNwH9B5WAvLh4TQ+dCoZj7HL9XC+2fSl3kG64TTYmN
m8oOgv0uKBRF2lbUqids12YwI2oEb1ACFnfoCeioMTjjTfiFjgCQDqP7RpupzMasPGcQALL99cve
U5fosUi8Dcx9xuIRlJu18Q/vBUWSBy7c2IvBeKAXGYOP4xc31D3v9oFtuO3qfS+HzwbWYCCK9qzt
+Qf1IiICNbIXkBKu5P1Qoo/7IYF1/djcH77769t3znZu2aWv78LCA+6+YFhQcQrw8j2nTIfHpi86
EjulDu8LZ/1aQGebFwnZbVThFsANO3ZHD3AEXGv/vVeQwsq4XT4mzQyuJKmb+gdEsoaKkD0omAMp
XxI7l+DuFDTjzvAo6jOGLVAVWq5C0g48+Ov8NLXCV0Cc4dQJqXnPbx9co3dLqEzszLm+IROgn2IJ
yPi6zT7QLt8+rfXp+xHdp/nmtWgBu4kQAjaZIIJevJly+8BpBBALcNH8O6eMa6U+eIE3AlVTPA7Z
mbVLakid69ubYoh3Y3oN2V42YYUbLmMmZupFTC90Zay+7JiXIFORPQbkb26zVf4DAn3aAf2XjVdA
PsEKF63pN+TADPdHeIDf2DMyyzP1o32lJD7F6SGHEUk96egZaHJ/+yJcrveKIYPpgzjOi8fej/Uj
GwTV1wKUbuBEEIVgKj+pN9UjawGcgEMmh+WyG2ROG9hoHV8D9I5DPrDvGCJ+nL0Gnpu4w0TyQtma
J0Mv2VA4TDcUDr1Avmx/v8utlJ8vA757GybqlNqi522SxEtmUmr0vr2Zx+yE4m32ezuRn9fcIZ8z
Pjxc0Dxels/v4ZD6pMvHjFcefvOy8o/FKQ/jiRKuX4gwwyRNboMJe6TAZpZFtRSuqYyCZURSFuUQ
OE45Hgqgvze8zWXw+7uEY/M2a8+TTw4RW/dvvnJ7nVAV5eV4/O93vvHD3z/+mAfKbflznj7gqXl6
iqu8DF/4Kym/UnyV9vhtB3ld/k5+oNX4HtCCcid/Lzc9eRKp0FIH3myuEU9BiVYac80JbRKP9Tg5
B5yyHNTMS9YcauI9BrZPy60fA5Yg3neSfNE1neX945FY02xsz8HO4usK8l+gevA7fBSOKWuahFVC
rJIT021K7zU7UJrBER0MALqfz5PC7IGNium15VnTY2p8OpH1DrFAdqbOFK6GPOXVhY2Maq4n4alc
AFygPa5HGHtlWhAyrXPJUf45uuAOg1U5IEOSsAKfPZIwOpg19IQYUyowJcUiKjDhNa6CMi5jbEH8
PtuXMlaQaVvhfdS5ooRR0M680BS8vIaNlOgZ8EH4OgUq/HFsIILhiYXLLXinz/ACSyG8i8ukygDU
Ro+IIKeg5zEecI2+vLsH4YPcAdtr8B5h7a2MM3CpJ449IQVSILmWma8OV/iPTZJvCJGspwhDRyzL
FfmFh1YEZYadCNAiyxIucOIpFA/BZqgNvpkfOLkn+mYo9n7Ps1lKnRmzlLifvqJq2o6gvFK1dVvv
FmHO6L/9J0aNJMAO3v6DdOYeKo0LDDwt1BddOIXuC0z+frEmbwDUsJtzz7SREhZD8NJhG91og9Ok
WR1+F3dF/Pqwx+2u90EIy+w6wwhx5DquOag5PLr+kUYiPgl7Paw02cF83WkhNblPLyMOaGmznsfK
h1NNX5PeSFtr6/u0SLB+auCJI4yi9L0WKh+SecoKZCY/eIMMt/qodsLxV8LrF0uO+kfdHAGPWIeR
TV1CUttfIRYSgBvpn9i/YT4moBSw/oeIVqTUf1uZkY7dlY6Tsl1492X9xVZ2D+ct0gNyVd0eQ5rO
XPIaKlE+uVK6NKaKlCjHPQR5JE7vnQIGp7WgOGKu+gvYeTCsIQrxcGaba6gCL+OIhUkKi1/kCPRG
cbac2pQhL54SPkY9MfG+ztGj0Gn66+v4NcqnJcdRrxVELg9P3ZuTlkDqy6iDj4Fn8BjEgeQ53Dbt
STap1+bkuC6/qpE1MydGS7ObkfBrLjFJ9XhhHtiM6gtt282E64h91QpTmfiwZZMkcYfZp71Up8fd
9UP97H1qUD3PySN4I4hhk4rvpE1gIanxK22eswg4J5YLEjbUxpmHzZ53gjV44fc1FabFeY0sB2O6
d8ycXndDcJLLKFvYi3wk2q0nTssou4zZAVtcddRL8O4dan4vue+caUV+LzrZVwLp4D04M2oc4ez0
4AQ8hbLPp4rQel/9ILzWJsRwIU+WdOkmKEa34Q0qLIrioDfrLy5JRXmYeQldCjuW5MT7fsQVLcjG
LJ4wjCqgzbhXCmLEom+B/i+Ta/j1dB9BS2/GpNdHDhJVi9PGQJCCDCM4p+WKFcOCmXhWgLKfydwg
nWT2ZOaD4zFhATIskuf4NcEaFu4W8jeI18MXLGIGnhtadIgHzNUUfIQe35vrDJRU8NPDgihQlzVO
fEDf1A+NEG4I1YMr8U8HdFwQOLH2fmOkr3z0UhAqUSj250fYRzNEbYtsgTWbiWzN2rLajK2QWqtH
DgblBPyzJr0J125MavFPzriwLqGektfuNfM2Ok2rUf2DdR+LtZolGaYRqSnxE+biSN6fq8XUmikX
zfrAVVV0+izH5zlFJnxnUaIE3b++3/exGnBVtpgUmbcE7Z4G9u69qmesb7RVl17HCDjLc3IjRSOI
FYq90c27J9ay3bXLJmUrB/TBIkpBlGa6roWOFQADCoYMNd1Xt0YBGbzXNZVwhBDE5C6t8M0F9RR4
dKNvtSUkdFZxEhWsf7C5YY8bQU5JydFjr3lgdtbHzqj6oLL99+noJBSTR+RCAodfBxI7KeIzr8u6
DPQvNYMK1dh1DkjD0lPHpfIG283LH8h5cOSLQYghB1gUqSiUj5W5xFcavhOzUfXpA1i94g/09V6X
c87khLpDslrjHiMEft/fNAuLVQ3xPqQtMEaq0rwu9bh/jwlrP21tLj6QXlHOJ6MEbT4uSNkA7w0y
MHWyPxCF+80XJicWpeM8YNt2wXGNmmsevBn14L1BqmDXRdIM4Yq0OQIqCAVb5e222DvbBAUPMiRN
Z+y9A6yK1Q3Nig02ev5TTzigTs+ruIpNj9zE130OFUov3DdyvMK/kADbS/k8NXMxsbBdbd/tD+RY
4HDqDK4YubAMcmDlhNhm9acc2MvNvioo3FcShzGWCG51UhWBg5Hnm0XpC0y68RgkwGGKwRPRlB3k
iEWIRfnl6luHpMQVFeVMPiDB4lW7d8Y7FYsl+OADXtI2cWMM0JMj0YIqpX8jyOvh8lmKGw4uP00d
qvZIY4h6eIbqX87THhfUFVt7NGoH0ytyz8CbPcPfw1fYPeAqQWm/CXpNYBThk9Tvm9+Hb5gHxJc9
mLXvXo/2BTNsE/WQbi920vPz/qTlLlTM6wfRC0Van0d8NTtXgqOv/nV5LGiCS9Bd2Pi2HhIo+weM
AFt/8F02C2yGnehkk/UEeQZ3TgRU+E3AEWY6swhKOlFHsy9u/SLhxsH+4/yB3dC9WmfNTtPWPF1H
pl99Gh0BQABUDlXft5s5UVtENju8e7cesptEydLDbwhzD+yoiY8OETyxSjHLjk4kZlLBUGeVChUx
ftAzOOxqqXfRTZ1p1ZLnas0kyz46vMR1uLXVsrtN9POiakY2salyPObmpM6K3pQnu1Vrs8MzMTVv
05667FX7ulpeIeaVaGA57jxtqlSym/GN/jqBppZOO3CwZ+qytMdyg0hdBD4VQL2dYT45f2DdUK7N
44darm2oZAwaHbNgjwKBRqKGs+jsVXsJH4S3ro+6+yC3HgrShqNqwRZbVOZEg7o4nqIs63SfrGe8
RPXwmofXGp5aiIRKWSgMFBdJdz4rKPfYd6M8Uj6P/7B1wEqhlEvi6AwQ76kouzlkjLseA6wPKPBo
G2T0JVA+Bjxf9zmUAwbpRoza8aehxsOrOHYI+5wfdds9obmoKB3+IOPpRlB1IOn0JYDNWcB+m/JO
jAmUO7oXYnusHRA20TspTDZIbu0c7p+xIfaJ7CKIl+TfWZNyWnzSXZol4MbI+FAJoBEeeIY6l5PF
6QQbVYbEF9rSS3xeWMl9BoCZahNrr8f5WBtmMUytGagwco5qhXPR6x+kFQHd8UL5qIOSGFBZc+dr
uhcZdCM4K3M84VZATAuUmAxjuxOULJDVbR6T8vv4xxsxZRhYXQBlrqCR+hw8NbSGT4iJKdzEBPkf
Kj3oxsYOGw98JH1lXwfHLVy/4IgjiA5CdoN0XhHba+0AXj3srIZITDzyb6ZIV9N8ayGAGN8Zpvec
Cb0a7ipKQ8K1fuAvVHNMi/S39zT9ipLVa4gHnXLEmNd7GB5D6QNyyfT6DIs8POKbhc2h7ZuodDVP
Ze3kuD0msq9bf1IA87M0Q68d0KsU1ANQG2AckB3GGMgAhzoP1vEHOQ7m263wWa78HLodBFEWRxlh
c0Ef02ch295Pvmp43Q5HhDfUTyIMUCWvNWK9nthVQQYJ+HruebUaEGqEoyxHSvFPoDNBQBQgRNYr
Yg8WPCeCWRIARlUe/xo8mEoIWlC0gA1IrA8J9QS2xHDFD0RK8fuH9IM/oBMnA32gP9MjqzoaWYxV
xEXjCG3rHAjOoArkcIHtJdEbV0CrDp+UB45NZIYyECEZbRc6nruFhzDR2as/GqZTP8KyYVFKMZ66
DTVcrNpA0Q5uteY8tQ0CJ7HH4E4+uUbIhCq+uan+cKEUS4wuWx6K/IlPPb58WfgieChClUmOK3Q2
w5mNFSBmGLg3qIiWD/M+KOJh3Isz8VTScSLRZ9YCGJmUa0ZOsiVYBlORRlp6YZnuIbNyNPe9MP8h
ptPBDisCsora76UPSqC/qR5bpPIo6ZnZzWleYppJAKSPAwYFdeaD8/YpkOUrfgiA6Uran8nFBv0W
Zl4+J1R8w2mKqJRNtgCgJoM7WBZdFAwC3taEbCk5aKyv1lyMhG7JOyt8Kzt8QbFiNCbfRGL43ix6
H34vhsQRPXyIB/XoGvHEt7UQtihSQuT9xRlzWmELQf8XK0NmTcPAd9rcvu7rlw/+KDCuGV6Rd6sx
+ZVUC8FvcemiFINWKypHBZDceNO67NCENwzj5/R1Ft5dyw0aikdgImPPXj8C5uIWNquB5JBPhdfR
4QuPIKZwBigK4OcRYmmCCePKF5oGpYJ+BPPl5guhQ6PeKe51uNQMcAIGA94kgitTuNg8wWkF5APJ
ASkF0oHNVrgBFk440MyxnwVm+gcQFA2CKAqCwp0Ek3S7hYqGhwsQoVwcJM/RcPJs8B5i2SLoF6m2
6+EdrpJHh8igpUFBoK6xlsPDtQ33PeGWUGpJxCNEbgnpLd2ixPMDiiOCo+QBoAAAymDxMxwOPd4K
ln28nHRJSv0byiYjYbw4C6pBUoxhGGLzGXYBFLvAC3ZbCHqmG0y2HGfL2666WfimDmbGbynbyLu5
oVNDtCPWlrZgFAuoyIAh8IPFAW/o9xTNuGXxtoj51MNPYVTxMkLIaUZbaIDbZolB6FAoO5M02O1A
m3U37bwtbuTwRbtRFgvS3PMnygBuQiUsrh7OAAPIdyCuYzogDA56oTzpy0+v0X3dczkOZ9IFGt6I
B0VEUyWSL3h9NYTxPb3kyU8UjIjiNUMTKwFqwCG+SZwWjfHXd1mxDZpAmp3H0c0EzxWuIIoTJjb5
Lf2cy3XSIt/Px8IQgJrKx5VaB04IM6H9yEk7k2vEX7+D1s0ZoUP8uLhwrlHHL4g5MnieLtjYM5Wj
eFMNtEPaD4SD5+ZQIDu2Lgd1+hItmHTlw/i4lBFHKEzlqBy9g5Q384+69HK5gn8ZkKkinWorR837
JOdXLIUIJMQgOcouwNaFiCN4qhCh5HmFOnQd8QzV7+KWouQm3WzlIv9lZG6kg4ojTYgKLT2syYHB
YpE8I35PUZrexYUnJAuWJtSR0A/rfcqJ8vKwP/8+/niaENG4hq/yBsgh0gmkMIQbAnRQuRVwNcn1
FExEHAfN8pdCSpxxKJ2sHLX4vWBtzyx6e3wdpKgJ6AWyBQ7FBcP/xstStCKAYAKByRVc83sp1qJ6
4bsUbmUV/2CYkrZgIIAlgjKE8DqpT2Vc5cR1/45Tf+wSjXLpGwbKLT57+MSO/zgeaDuBCTH0gSci
LBVQHI4EEI4NNHpcjHvEikwuVUzreUYVBgsfPus4sif+7oG5OzPQzMpK4Y/LQmmG15fHYpvi41fH
kVEr+wX1HM5Tni2D2WrigoJ9ri9IPGbZ/Kc+RCinRLv+UVukGYXyw2KCVgJQ5UPaQs5Y7mGD9Hu/
qHUyqi1sETyJPDnxN/SQvfRPWklaii6hUbuT1pWzgn3Mq+DODJmEqYAe/fhtWWlHOee/9n1xrPIX
/JZOcvf/WkLaomFOocWhGfV4bqHXMz3xEzM2rfCOJFhUuDDPhbT0XX4LSUfu4zFTaam/Fu84fpyv
IA6wFIV7w5nweBasw23L08pwJW8jYDcfGHCSACKxHwrl2r8PgCwOsE/6tbAPhMIAkQEHwAMvL80m
16ZcLHQpWIDkzvISFIJAvni693+8oF9GELfl2pLfMYQaA1JGCA3i5X57Hzwq6R+yJvlNRQVU5KH5
WN54kAReJeOrvB4hS78DA5RluS5lGpXW5/2eSduaOkgeWgUyx+UMLE8fQ0rlFt3dBwAFkq7/IaSn
lCxu40QBUAL6BeMDQd0huroYq/EWyVPKMcjrCUHq70Vq7oEU7lsT3np+R+ej9WhwzNE4MZmYeQt+
f0NT/7WYtNkfDURMzEDB4KhUv6cqE8jfCf/xVaT7m/wX5rcR2D/FNxNyHVz/1Tk6jyqhrTfcB+Mj
Z9R/gd7jMTkuQouMUpsu2cgR0OngvfDhDDUGSJ31H7ILvmNAwG254N9cpDQ3F4Z0XpmmEXTw16z2
eBSuMvirZNJJfS4y/gJmKO1ypNvzbHRsqBO0pwwF8p0W5EOGEvHKkGFFOjWv4IlL/e33wntju4NV
Pe0gxyatcOE8WTpzFpA+8ArFf33Hsld+/eRgZawoWOryEE5IDr7i4fRqDlrs8XEgdQ/UWqUG+uQe
Frmp3CenyHck1XIaOHsxeUplvfNkohRPSrniuT7g48kt+fr3OPkJutdImuq/x9As8rb+kWP/ZjBl
IlemNNnTUyaUIkZy4SgT6Qh//5lD//qKDLfM7dxF3Ld8pb/IkCEf+dieSR+Si0H89qSXty5GNAxc
fy8kt+hb/z1eFpnyrKasdP738fdC//vZTs0ZbwujtLyZmA5wlHKbTryXMfv/H/mkFWRUk84nnEHp
cIRw8lZI18Sl878xQ75Tauc38CuHcLHpCvKcGPfwXDLuSaf7+85hs+6T0UrGwr9Xkntltvn7Sbra
7+nxt3+n+TcD/F5q/C5LJbBenp0lBisD1gcEcsuzYfrOPZB2fjVjqDYmMthI521Gxdn1jzbOGpGS
TbuLnznplR2382Xr8ytXMzOsgz2dkwJO6ISOoZbsXJDrHoIeCDKaC5atErtqUQYKCBjFblrfaLH2
IwRic1iOO7T9QN7g2TC7+TTOvuUQk4e3h6++8IHWYbsWPmR+KnSQfHmR6vv1bVOU2/saRIW9+t1j
Fbxgx/3GeZ4abjUvFnfdB9AwXvAY6oN3iurSvR1gOlNKBWF2kYnvCgiDMYYfQQ21iPpwUBixSYAO
DDbn5seOuzW9OBz/s0kppzQQHeMNOIuAfljlDNbxWvHGvs4iSpsejv4d69ad6WmOZ14DhJ9HTz2E
qsD9rNqgFzleO70OMVI10QpkKl7FGVBBPceojWJ6yex5Ch8kOz8m1QoOAcLaP2+y3IWR9yCrp4hh
7p7X/Qb4ypxUzggFR7FXv+SqY2OIKmNGfnho7fCrvYK8Gx7hPz3cGNlMIBm7jUk8/8F53XLCx9tD
0NH70rJIGyH4uA8o0KG5txkFSlFYnXF37OPcm9OJSRMCO9wQbxazU34P0Afhr6BbuOT4B2wLwyNX
/qocEYk7Pc27Tb3pJgWErx+MNrpFo4QdPL7P45Oiij6zsdaiROp9ll/Z/r68TO/f9pCw107CJmDG
EBhqM7+oyMLden15Dkw88SwqVhIyRzX4FfW/bKm+NiSvIHnYYwl4nT9gIZg76tC9HaC68dk3aFDP
iJxlO88/2lnzqU1tRlMtpGV7+4aqB8T74LF57W/7mjLp3oEev6cbok2pgAQdaJF7iUnVPyhwo2LN
sZtZ2R9detkjIhi2O0QK1U75bHe3yW1R/mMhyPIF52AwbqN3JFpm8YBRuchVCPX8ElCLaENBsd4Q
TXtXMNtuWkGMCx5v9gclC+hhgZ1T/mGeYEu0VCw0Qg4+i5Ea9hcagd4mO01oXOU7euauSeFLQjZG
DoGU5FQhqR/JG0RtqFb923tWv9fPG4ZGyROBMsQcSJ3UIcCSIMSW86M5uWIlWs4bIzq+prB/P/LD
0MJDHfwTUwmCDxSv63nPMnp0ISXfR1hC2HkFRlJUHoTi62eJdtBeIyVsO2ij+ezkopfXbMRkQZ0F
FdIHqZmjH64/i8923AFByvLQSaQc9YrLkfql/zOn/dkNXZrs1K4RGNUI1R56t+Cozind96nxaATV
eM3EZN3/WvX+YbOpq4FhxTdrmltT8xXZ53fUSFZokCk4joQ6PiDaEOuMox6djvszAzHELx0pLF6n
vWeEBvukj8lCqKEJHqcWkY1G+jCm6nP4yIcXihfGLVb7yUMZSvwSdhv5d4lRrzZsbFilV688p5oW
OTAXWFP3kyPiqXJHHLINkUPHrqha9FFuW8H7ODsdd1nQnufPIxDB2Ve/nWz0ju38SAww++uCWCRA
hVCFEJPceqH62kKvNC2xP9IW2JZXyLAxTooopBKsUYR62OBNcoyxMh+t3yNq8jjfX74o0RQjNBWf
mN5E517S4HyDgrT5bAxXCYwpdBMrjy+0B66fcFjw45xXHwr+aHCfcHFgSVGFgAc9EtY+84lCNoNK
NRzECceiBZwZ7uhPzfQ6uq+thb5FEPPvcBsSWGKAIMN3efrdC9KmD92lT+Hv7faaAX4S90QN69E9
dpbGJ7BRX/e0X7sr2Akqmb+6x5+fEE3rE8yCER9f3afuXdhJKENbi/JDgERHGRl78pVAAD+BKNCK
QAu6RxTrYZC7dZO5V2wjbk/3fhPr9EOjAwu4fUA/qmyvXqhQw+I8WE9YvvB4YGrCVYDPRBGU1Vcz
U2Geda1rfDvA4p0IlK11f/xatgZU3d3ju2aDsZYYz5WzlkmijCrqiN2szYJz6fIgi6oL3EXIlUAy
sUIpAQHba9JPdQRqQn+qV7kt8mmK42dIaef0BeGjSl6z10xP35MeG+smIJVq+f7sl/AVziIs782c
3D+TVY5RlZaH1oaS4QMJmvFtKfEzD2t7qGfjY71s7/sLEUzExx/nRb4jU4BaPl4i6m8CHAIQJCOQ
0agrwFhG+fDWPOwQMJarmwj11gMLFn3Wojg0cAAoIxuPRNRj1O8UWIOZGtqYh1o3MqncZtZsD4vK
L6cMADYeFZtDcqYA2aMOjn/WBb5wS3XXVWr/0pL9BhLjVVBSMFHEtLgNkJ698OyAgH/AGO8+BAn2
b59NJ3F5GQuAcoDDak4MrbUmfHTOzyYMO4xwAG++jwjIeYfHx/nh+wkpv3J7ozNkK/AeQn9II0Ug
AELECOugyXbzg/eI7HvUR076ZNUQsAqBu1c5EYlYBGgQt0oKOtGyYr3aIneDyJ8HL9W7NX7/5WlA
G91QCZ2LR3pGv0MAh+8g0TV+7irxC4tRrl4EafAAf65vDwCRQ+CzW5sJZtfPz+OK1EPWH4UjrEEn
Vb8BJM4f0D8p1JpEGAzMPGQWy/YtqYrWTw+6DyvtysVD4rkGsDUunmEEprTmIJu8AjOox/aGs6eC
CTOQHWq7YEH1pvq0JyxLZVWVh/AJS9wP91gdBS0ZSUJUbJFFrvUAm9sAGy6PaIdmrf3wJx3IeS/A
OdaDBwKYye2Js+rPXt4TizesQJkpR5AdezBFBz0sqQBNDx5XCZeIjqmqe9hY6/vEYCKTVcKgOCcG
4YLvIV9vE5VqJYVL/OhPJJG4BrKFSU4a531UjYxYc4kJcsvwDN0IOaL7HqFVZjcK+TR6wb17hlA+
yHFYqQQ8ZfhAjs1m3NRb9TqE6as20745ut4nVRlidKP0R2fNPZJkb1CTIlCg+tKpcQHKAJ3hG2B7
2DaDHW5erO4RSrJx4HVtgCgXPAl3H8SRWlKWQ2Jont8q2BPZdGiqNypLDETHOPfvion1cUdYa+za
NmxgSZPcmi86Y2KZ6alYlI/kQtWMa19ZXrplZmAckegYDN8Wh2adUQigVzhdcDz417un0Oj96M22
Pk8UAIj7zIC/bQ/bx+j5iK8kKhT+TYtrZ1eewK+szTNbkbZX3qNO/zFRaJtGkPXDCkJWZJ+GHca4
vdR8rYzT1n6t3r1pno0bZ/XIFkX7YTRxCwkcA6BHSE1fj8FJ+Xz9lHec/CPCK7LMV+zQsoZqM6e0
oG3Ulwf5mk+QNr5SfccMgwciR5o4wMeFC0AolUbq3A/b1RHULAuyTC5wbCNarho6xl6xV6dmdDTm
d3Xm4IENDyv/Us3NS12ebkndkKGCJoC93St5ODCCVreG3jZ7t2R1BBXujP7FTCpnnCP56yaAqMpx
ez8N1X7s5F816iaycIzgAWx3HGn2qmq3OTlx2XOFB8kDTE3PPgBKuyw+42GAc+stOXSTe45z+/DI
Du42Lt6LnrN4FvM3y1tHHUnqyzt5F/PTE68U4uczv7ajCtSV1TNhEg5C6kl2H5VU97IY20gFtUwW
X9Rlc99wetzbqazWNCt6qmvwfZJkbOQJIAfWsCjmJrmQWIYft+rlp3XGJYlcZZpf/zW6f+FoxIZv
roPN9qp93rWIdgG1mtjR51Y+f7UTEGaO7fxeMItUs8LaVffdDf3zafHOv7LT4qDObv3w2cSn56pH
ikZpo1kdc/g5XifX5Gyv8ucq/3UHNXJMsOLCjs5V6jClcirlrNP3j9u00KAE89eGtbreN49T/LyT
J7m/33flfXMo1xdnzOHckC6Q0dIhl3YW1XP1PqzM/jLvpW1/VhjzCwVqJHhd9Op/YstaUyTvx1yJ
zj3mFWm5vj7vvz7MCnvHO/UpzVVpVmdyhK9fpqYyunfp+TZ5dlNatlHXuTN+tuOCB5TL8vp5PKwO
9927m3I8+eWHVRQshpVpg61x4Aw5xgsPc0gc/KjiWMC6irFM5//jCaOgFewTLYHGyugdlHT4yjui
rVOCgxE824DeLzY27KrwjDe9mvrwKWAeK2vPPntqiUUHtRud0Qlgoh1cEYOAaMOfv/gkigj/gzfd
cjW0fhh4gZJ1wx6oosPYExRQ+fuEYAYlFTDNbcydxnOjrLr7InGgUHYKNmdrWFIQu9D9wp4eZIeI
G+92XFGqwsD+7LXv7VXSZvBGJ56WeXVwWB8oI5E9gUt1N3wB0VzCfs7xyNPwVaOSy3j4+8nYeB3x
Ak09vNphXfPwXVkP+cy7YaF9K7clz85J8NljvX8c8ZVLRjWSSmeJqzhsnhsIoxwIW5xjzdZFu3g3
+D7QBfRDhPPEg4oHamRKhXXwYgI7fLSPL6Ocqf2lfVwcuNhLOWIO4X7+Oar/NB2b2eIBw+jJSsME
8nUw81EQSfRdA0TxLhFxLK1u+MFe+/8sM6N/hwZ2n9kB8gtS/AtTklVV3pO/OhJ2dO9DaspZIfD+
XDOEtt2wfn30YVC/ffg6nea/nOnxwEaN92avHEZHcn36o8W7naqHjxtDohldLCaPAGIDRrA5GxVx
7PsQyg5r8Mv3nemmYDPbpfYxhlsD3KBNK4gqJ0kbItlCDOKOPrQ5sPMhVdBApDKiN+KdpnLqwKom
ojG9ugpznsiWoKH/kuOQXCR6GUMkp1CPJVktnmyUPZ5j0oj2oIWYoJIEWs+t0kUSwNKTZiqwPAzr
WQGFKEWywjYYXY2+vh8CWZrXA3vFsv/Bs1EFXVCVuIBFfcHfwiZWw4sNxu2aB2qfB8TITJSClM4d
dYClUjdSxmBpl696xGVzgNSJ4obAH5zhGlnM1G69PUxUzBYm+IEq37cfMLEcBwJzYG0wwjt/4/UK
qV+RhQQub9PWGkA1EyIZx4NvqLEu2e4CWW91FA+zF3cTXoR5O7K924C5sVMlePb29caMrz+oP9/f
1icJqPW/4xR7zIgoVpC0nbGC/u8MsKbxVei/LZgfSOU/Bbno6HIIessKZ7uh8S+D839Y6Olt3rKb
IRSa5e6iXpXr54wChL1hIqYiMG5Y2EKZcb6tjbM//KA9xyxOWTyG+oe9O+3f28OntlKow27Pq2zO
w5a3SYvDj+h5i9Frff8B5gjoI6GzZO9+8zkdqtdf+MC5FEqGzq5ZUmZZ3MeKNahSAfjXFV7j1uT1
Q+YUNZg3I5kYusJe6oFvseHMRX7x76oPjv8Mb0YSGrkmZnhJKL/QPVjFMaciokHmpyzOoyvcvel7
VabaApPyThrz8MU7ffzUV8VUSjQJspdjzMak4im4aDleCBrf1/1xhgifwY2GX1MRoiDQps5eDztc
P5a2/0i4hFm3xhlv2Pw+uX1TQj+CjlLFQjGFg+yu/lX0rc/4StK+N0nf1XbtKh/isM2psKnMyMoa
4ETH9vLzyUKGfDqP57B+3Ys1ufouyXFKuYD1RaTOstYtPknRsp7uk3hD1smVZyx09GicRD89PAb4
jZkYVvDO3QyUdbefatKr3W7DmI3PFJugToLzOpM0ksGNnKA1XbgBvlhAGwHxDB9D1urtqGAuGHAJ
4Bicw2daqh/dNp/YNMWOqsZXS4a7EuGmq8ErGyjxdaYcYYO/51xJzDjvVft0tX+NOA7RtVHzLbo1
ur158zFlk3HyzvFhbw+aNZuGa/ykZrLszdis9XHaFQ+zJhI7x4hGu4xP8yf7ApwqYh6gfagKKz8x
iS9H9WijzhTmzt9mhxlLok6qPVx1beCdSDgw1s3tjzI5Lu0PNuivK6T2dnT4ZHYk9Ob2cwcbWV3Q
1M+MuLe8yDRk7TN07XscNCh32RhxGS6W7LBRFkywkJVYjxzi5sO6U+1gTDcWB5g0hwFG5TJYs4Dd
2W8xzGckH/YBZdkTRfqEsDmKOKZ7nDxACeYlHIJKDId0YJMVfkG973vfwz2q9SriPvAgu3rZD4aJ
TM3FPyjISmJTRkCLM9DHIGVgZV2gwTRjzRCsXoM1pQtkCkYkMJeIF+6J7CqIrkQmcwYKz0IKQb9q
W/x4oVFkKQbPAQqhYHtjICZFhzovZFagE1K6h+q0G2wEQGTWA0Pq8zeUPhDKX9L+Dq/ETbfPv4AU
Y31ehm38GuoJtjGUmHb54pw6Ubur0XA2gm7PgbG8d6oH2C+j0iCdFeiMGKrJK4Z3ACLkGgPQOpMJ
wfyAZu0fIYyPMVscjFaL2WnAidfeFs9AvxcmNx/VBaqGA4wKxVu1QTvZ34MRUgJ8Lauhyc6JEsWi
F3cjHFBoI4EEqh8p6wOwx6/YTM/RCeD4Pn4TVgEUGLXuAj3IBHWBzzIe5r0aimAVx4oZ9ULvgrA9
0BNI3emf7rPCBtSc235BBVd4GnV0nx0nWVQGXaQl0HmTwnsmGsaF1K03eE4l3RBtrlsN9dgKlJ3o
qE8gdKdQ5xwQEthIZFCD4pyHS+kA1p8olJM+QfPzU/rv3w3uNqYwQ3bVCJj74H7MqnMYgrhFdJGA
Q38GYBqvpwXQpt6QNVhqInKlPps0eAl0KRWFJkQ3hh6xRWpaRNSka+kVwC5zitVMKN+6aDKQoKxQ
HOzyyWWnxiWQE8yWkZlitxhc0wf8oNOcTRC01NMc9XhE6IR7w0IHLy6vmLD+cHP8l6mAhfsP0jUQ
GSgYVrKwAzD4x/6XLqclOep1slX2c93XfWOofViB6T624luAh0aCMQgssmICLAQPgaZIyLEEjyNf
BPE4YATFhACoEsceI8hnZsSFOVfGWNenUKsP/55UxsCQnokasZnFjw3swT98kWLvswokI8UZ94e/
PQ+SUeVvH4hgIFqxDnnEhzUm8tboRrxiWCXUGTmy2jPH1OLJpSZUGC2cQipZjvk03nWgthdmNpIq
QlYGvDvkF04jOXzQEzw3GC8U95Dm6SG05mXSzYHHx+cN6Oi3CbHKGua+OVUj+HOw8LDp4BJ8JlN1
8U6aYTbqfeOwxNJ00H6XiZgd4U03JPmBWzVGAL2Fk6L7SVDexVD60VA80VVUG0QeODT5b7xXCDva
gavhqg1V9OQ9CYvMon4W6uu3stKgoTEJiLnVXabM++DYJmZres+WMgqs2R97VUBU+z+izmtJdXRZ
wk9EhEAIcysv4T30DYH3IOEEPP35EtbsM2qYXt00RvpNVVZW5h+ZX+aBXidN1mRiXkir5Ke5jfd+
zvZmHR1kgtj9PWbzNS8tpO0rVm2XLKs5f0O1IV0kacei57tEwpFD+IOw6YbvIEOQcAocjRl3bRxa
suFO0Ip8185ZyMILnl/BLSFk9aNEMHr3+VeFdZPrzgyjcgDTlox1h8KMT9aLT9BejgAlnF0xSw1p
umrStpEnebKBJy9E0CTzi/L4DU3uNESu6K30593cFSnzMBmMTo5KNL3Qb1pzraKXXmrYW+AfzPZc
QigEXYUzVQEb2MuE63DxprUqiwsUEzRA4Ekfw89y2jQ6BJmg18fVy5IBZArM+nJyB888QBB14ZyD
KkNTpkmS1yrjMH62q6MynKCaxNKAZutI2w5edGgj3IxoM6U/etJi9j7ImlTxQmPwaOAK4SKh4x+a
D8Q9LP9OzRbdn8kGLymKvt52RY8DjZwXMm6XxuIG4mvek0Z7pOXQRUC4lr2j07kHqqNjbe8taJyB
RU+7FwE5LfFUn1WxxrANV71bE3iqhvAAxp3ERpjutXHyC0UJzmAZbttAv1HSLNGn9KGR4Rq8Vsgg
TC4zVj8c20qNGz3xRp8GU89amZPDLOkXG8XGrmsMEE3EZb4K+5FtXnXOXb0YWQjBooz9xKWKnBFx
TAK+bARLP48wSPCU21YXuTLPHG+j4h9pDOUGgibg5ROd1Rv63izTHm6DKeSsZ3hcldHNQxk7HFeR
FXziQWZFV4K07nmZ/iHbO9xO9n1Imljf9sgzHjenTNGAU984+ac6dcCNJrG87O1Tq4rZTLWNBlRY
JvzpvBrV9pulliYIb19vlGZ07k9qZKX+cSmlJ8QB3FtEeTV+sG8UO2BxqNtQ3Gje4Mh0Cd+Ks+k6
aaP5d2ns0ZDMGoXoEh1DVISxhSNtwF8kQMtI2ztFNEIsJNw94sNT7U1fuYHPEdWMY/8Y3daEKsST
yFQkLkHUbfisQyWkcXFxRawZxcHRPkrXKIxGZgQpaIwhUOftTWN839t0+DZK81JIDQETtQo45iM+
zF5jCNMV+9Bt3fD62dVACMk9ciM04nadW5AbPaCkI9feesA9Q8wAUCxGXRH4+kpBn4rXBjaykxbl
y/sqONkDPSeI7HuavL9K4uioUhOBv7ukLpCxGW6cKRQKyB89YrkpJsGqFmSUYUo2Cm5H4tTUowz3
IsL7K3bJffIWiaZ3RkqLZKa1DgukFqMMo0zUaKNH/IgrDehwXAkmi4hNFMW/WiicfFxbRo8OcuUV
j1c3l5y3F2ieuDrUOvcHt+MYkEcQOIKp+qIaSHU4dXLU3//ekCEHu8FjtqfAX1ZHCfz990bC2dSi
zAWqVFwUyk1kdVDHMYInhSaBISYECc48IkuC1lwmFe8HocGJdrS0++g8VhFL9mFFUW269/Jztg+A
E1zZIbYUwTuk74tptAlQT6ab+enFv9AU+wqqVfx0WVxoGZCM3hWegBGYXDzTvk0dZsNmNF1fUVau
Ea5TTSKXpk+nMMPVqzzF6x1fGi0zZZxK2KEgGM4+c9axO3ROrBpZzm6tXY8+7mxeonnHSdCFHhOa
X1bG2iyzJQAyScNrV7JLc3rmtpykGe1zhINdSmC3dWEAAQHTPVRqmmXIk6tjwdsaBDpRq0Wt9uTY
qz7tlKxFmHAOMTx/kBcz2MZU3XeEpSsi6TtJO7O2LBE/jILMqpj1nHqgWHLbDzBtmX3ITSuwbm5E
OBWPiukBOScGEVtI2c4Z2hPhVbzW1Cg2zn1W8I3IbKLCncP5kc4FLAaOoC3Qmx6YfzjVqbtF7YSS
9/JcaB5NSp7109f0KAXYjOiaaDyf5Agh90ic32FgZ7m28C1gS1/WFtt+sXNhr7kMq0hQOqChOBG9
g9OQDqTtNSTZK728Yz0XnoYXj4ci0FY/1vnZybL3UGzuQdGYbfbhtFo7W84N4dhnZ09p0di1pghE
QImB+ou+pQmBCyi74BXxLUfWvvJA5eo2oEpM+JRDxegRnFtIW0FbP8VVuqe7sm4kbIOKMymu0yFq
/rk6K2l+MnVucX5xfsKpeBxc5MrdysSc0wMR0id4j7HmPfWpb2/HaEcMs7/dm2Rnio3P1TmiL0/F
ZoHhGJWsDlzwbZv2pDxmkQARDywTJcuOOCN9laiV06NigClpUNwahRWdEhg+b2p3Kl3HyJhlQ0Y6
+V5Gp8XywhgJuQCsPoCBnUIAYgVprUScn++/RjS2fUbUJj7uiZ+QrWbp6skGNi8X3Guf9oOKa3wg
DKPgODMO8Wn4BhgBL2T7oDWlfkiD0oAlrNq7hHSIJmM94B2jxjWNL6RwMWV1WQajfTttl9qQc/AT
DEnl0EbBnJ60YViJ73WTOIG2mws+ay/px/PxudjY7A1Z3a2zu4ke5D9OdUHSAe7a+vSei123MDN3
HtfBCjd/tNKWfWpuY0Rety0asqjCb+nXIBlg1lhNvEzJF/rk2HMa05q7wTTi1i9jHF9qbQI6acJX
WHSrdMdeKHNWJZOB+SAaKbf+EW2KY3DooT3hQsWxdkjPh0eoQXSF1zdYiX+6aZRnncWAi16nyIot
/pGS+6Bcgbh+6m238YGM/S9DlAeUq+Ba6xdcpn5xXC8UiO8PRaey8bIt+uwS50gXU0qObANEYoRU
1JZP3oHH4YdGFfYyLN3pGnWrsyq9P3ReW3YFyR7ik8ENHI4Win5ulhL8nOM34wpaQT9PEsN6iQwb
c/nqFLGSQqgYzw2IzNiqEB2+gjOerNjJPb0zweTTP6xof7scvE38Gj1hKsOuhbmI7BG58NQ1K35l
I2XjKb3MNPJW7AQ5rZc2LIyh6USi969cjB4wjBv7lqFnIp5+IB2DEymeKMhWM5VS+8aJRywJAcHB
Z3Sf30fJvDx4dSq9XVSd5buVvtl4UjsSq2tz9KHcWGQkYKnLYgG/wSvtqwQ5JWqPp4lZsouQw4B/
Cy5oMlSvrRFWruF+vad9lJzgOH+jlMlYZjVcPjkLBefAKo3KMTVlmogoSbfM4EncDb8w7w64EJZ3
Hm6iIg2V8/O8hKEknpcYcN6br2bWM6hx2c+kRg1Xld2cd7G8t9HGPDemEnsntmWiQNU/9HOfxgFh
jguKBmQ96SM8090zeky4Vg+wKynFVmghVIRucx1HydV+kFKBE2fu5u1fKri++0d4CFvXMJ2SpHK8
B4aX93X5L0/JEturjXusvbrWB+qVwybAdd7BEmrkhsVHhBsvqmxHd7FtFlvWH2NoB1QN/AVgiF8I
mpHEl3b5792iuoHG0L5zvTc3+2B/b18vOJTRPU32xGkjtM6X/c3eLT284ACjE3zy4cNVOT3D3T5I
ptQmZu9Cr1Jo5q34gTIA3WSJvWD7sGCqQYuBUIaE2nRZ7TzQ1MrsV4cfEGA9a6UJf84ms897nJZK
AewRcVX7UC8xMfztMKU+YLcf4x0mn/y77F69hDV/aCXOHcWIwJKHJFdivR3KJdRJ4Wm8gi29ZygL
4oLTfc8O3vvllM0Il7jmtba9r4PEHsTrckabGfJOq2eDHGU3EeTfTbAhvbhdAAeE3G7+3bM2creu
LHmLhcmmgeCttHFc8vbAwKIJ9Rb/1tzK7WXPBrBMnbIDhcLnych6mOT7s2vUmzAU1px/1Ha5bpv+
ob+vmUOl+ORKL1rmBNJfZ+DLtRNuJAQA9xU6po1qHZIOIp035PrB5pKValREUqPq0mzT82tOUinr
7FoVidY/O8Tdm/FunFVwuKa6UHt2NuhwLHkz0CR2k2p8alff2HJCjFvvUdBhPyc8QowRHXlyu52d
4c557HqIHz/AZ4EOkY/qf9alxXucv6KCTBeoPkb7PCq6RT/r5T1GOj3r+9md4BB5KgxV7wMjerdh
/IKtQ5RBH5gys1uJ7oxdHHPDPGoFh2iReLgggfugFu+jGME+h2WTMa70Cj2rscf2FSyidg7fY7YQ
d9MoRtNo8/caJTU8gIe5xquDm5OXm73bzHEX1476u3FplCBKPr0d/rMk/h4fsLnpb0zHAnggYO1O
+zBU+M6Y4MZRhmmJXQKycB4RWYlkusFYL0Jqjm6AzSRFQWWyyTpTV+sHm8lGIGp579xr1e7RCq5w
wqFq7gOoY2k6eCD5xig4EJC3Ce9u6OmN8vNI3Z7JZIvfxguXEt8MaYA+9tiF4vzo8pUmfwfXEZPq
WiOygqKPZ+U6W8A2vCAfbaK9BI8D6a8mDadxltmJOhuxnK5lWfQsx6UsTFfbAvyxEO1Fa3QLnrgD
kpvsfQs+PBoYcSLld/S7kcJnr5gTcR+8Pc0VBc94sXZHfJ/+vbB72NqoehMY8DDIdAODN9xEeAob
7WeUOlSjgIOgRzl04FPebRnoQ7J69VjLjw8bVoNzYZ2gcfHeLkjTFejenNMEHubmabPsF71dpwqW
nYRGlLkoVITX8B5eAswSUBXhGiF5YnlJiH4j7rIPv0xRIb4g0HAZFyaVyRmfWLAq4vwtewL+QbRS
nv7YdzjRGR33cMZkZmOh5+dxLQH0EW1I/9huigQQVMRpTKGT1a3OP1F5DkvgZZdm2zG6/1sqFNSk
a1eiVrpr+Qc8HKDBoicFWKyxGmdOXudK8OLy2ofVa/6cU3aEZQtupi22bBtLFuMKqmIPCER2wXQk
WQ5MDzpPq3bPamMUAnJgtZEzIaLAi76WxOUZFKJ99zljGwHCpZv6E1TScZbw2lf+EiiZtOqFR14H
nYc/BIXTgiO8MRXriXIUxRCW0hU54WuWX70jVcl29rF7bz6bFzKYzBbVh6Ftv1GqCdP2YVIZl+rb
bnqFTlNgItP/jgpOnZmPXgUdXambTdiIr/aZ4eaV7Gog195zU3o1bx/iNQIPG//qXNwTMoCYYbkF
H1Il+pLVYAuDMTBq5Ne1DOTv6Bi1pCElwgQ5wH3jDSxdQwKwUXbPDdh7LWkWCgi8QmFLQ4QPAZsR
egtzftnNhTj6QW+jzOzuKX5+2lIUmvJ6pgdhiEURMLCRgVswIzrnRq7OLl4jxnBvD3hHmVsBlgG9
Cy7ADtPWtgnCF5iNS50tY31DF+hWR+6lW6y9w2+FLReOnwsoKAj+vDEnOjWL1NOKwbae0PRTDV8T
o1mO7r4EtKSC1H2MjoNt59RDoYauKfZTNDkIFDunZX5oANVVJHyUQxaz9q4RLeyW6RJBQCpqCCW9
nALp09Mp0MRAcoX0d98cpv3Nxr0UHQsCLR7roJCrKU8ywBYF/jJhxuwwRrbMoZyNStm7VhzdolwH
Mtaj/6o6VIQu7K0ESY+IXYXi44NlwozKicRYKI8fB+V2MrjNzwPGzxV/kyVw4JH8aMvJxzvzzvjG
wNqcmc9W2XIPYrS7m1L0fsZUNnNoBEAzLNRAOxZThGF98j6nRJ6Qtg1UffEEyfUSuHHFft6IrkPC
IHa+Wz0bo0RAtdqKiSCKbQvJ0CaBD5ZFrwtCIav9Orc65NeFe5BbEYJsWPL5tdU0EcWn4ILJytft
iSUX84b7EoJWtWUBjlXDDOQYZAuzH4CkPkmgmXbofL6Byj6d4iol7LmrPTzfPxw91oD3wf1U/c02
UlaXI+qG6I4O9bm1XZxCKyxQYL07yFUX2UWJ1WcnXEYoDODxRRGJ5kCasPkxsNlqn9mF2XlyX6qk
BZLM287LBbCEcUvjaQVUrB77puXtTGfXx6LAGL9ijBEjvVBhRsHrQu/tLDmB3u9ik4Luu34aWDs/
3z+2b0Ne7tjGUYsyep/6JZ+aIjUVcCQvzDg3nqIl8PHu1eDan75QSkUkdu9n8ORAl3g7FZBbpxIZ
E+CJI9ZbD7uAIy28/Zg7E1squANvklgSTIgrFND9kwnbkVLHtBKm06A83G1AHQ3KlxlkVouunpD5
dH8haLKt5T8eVIl9+Ar4BStXFnGXAyuPCv/+AK0VyK33PwMZxMDiRBQ3rQP8lp3hsVAbmQNuYGRa
NYl9BcBUkCnxza2fbsI3zlbQckEsYRwcnU2dpXSf86AsQkxEdok1NaEJ2nRYUFm20FSBKTt4PQEq
0XPpkV8D9lAGzI1Yo08DUv3mwy25JUjT7QotlG0CW6w0a3LUKkTlptU8UGSodokGEOYtBtnl66p9
8dMs2gKK7y4OyibXnQ/IUvHzNwcJK56kk8CCeHrErA8URBdHRmCZoV1qc/2BW3BeQVPTodfh1Jiy
NhNttPBFWb86DPrzaAsDDySZMU7XApgdhVJSoxv+jCjI0PIC3qUMjcSs2Ke9gJIKopWm9vwcaA7Q
WsG75h08MXbBpejyY84mno9TSH20iKO44dwq0fQev+C3XaPPPrTeDaPQK52hMbQTDOLL/vkdXnbd
07WzK9Rf5zh/8W6c+fAVS3Pq7bKXnAf7FYqLUHdBVOQWO9iiCyVfv2PAauscO5K3lfS/TPpY5B2Y
lHQoSCgOk0uac2ZvF3t4k92bUZZ3sKKOqmwjBDJ5VK/zzq59wWTe8F9eOTB54UNEshMxQIvjE1n0
nWJPkI/5Nnj7hJ4+xl08kr6yaOdA1vGOI6K8+OFvohNCWE9+ztuPi71CC8aTB1G8kac2tPUvixdt
NRiIe0g71TPTvlhINGG27J0ye/NwDogi0u9BKgNxiPp+2XnGrDpk6LSwEcp9VZYZy87Vu5F33NxF
u+y0S99u04+DUveq6rQXAEne6BnzpyF/bP6VB6ex5U19BTM6ioidceGv4Yootl2m5rZrVKm90aSB
edKVIUFfwQrc4rQ6rT5Y/xA9fmq8++AyoMhVSxsfCnr52m11+suHNxTyd55Ky2Z4iMvzMwIS7wG4
Cpgu0hHy8qRmPn5FVZ/FUFr46tLDa+TbVwfBhc459az+DrW8qdFN8vI3JFp2QwkLFCjiUWVyy/Ui
f07XJZutCrx4RuT6gJ8hXsTUXcZUoz91NdOCEtt9Cl1Uw9UN+O36ozNNghi612/SgO4r+tWsEIUd
fpJHZBraw/fQqdaNqBl5QptZS36F471jdSEIcOh6TENOS1Dk91Wuy67BIya6Qnc7GAGPOQAVXBgI
3kixsQdIgo3f6W+rDrJF9DlW3HIzhxZggeQEkIgSIjWK+Vz145+otp4YSL2m+5wH3GevnvZiUXTp
XPHAzjg+ZHfQxl3iThc6Cc/+5FX0Wr9XYi+m2JrjHgPghCqINL/L3WqzEumzstJG3RO/10shc9pY
nZzVNHrZSMxPznb9aC/IuzjgHUerbjNuDuK8J6VRIi5gdjUBQwjjniCLgpRaPN9zSShD1aAedQyW
+jH5MJPRsOOK7eWZYL+zkhEXMWyb2y74EtKLCEkjJwZznYbfxGExYerCBCIW/wZazqVPuEVsTmnH
oazPIQXon670iY6Ko4e+tAsRwJXI3olIj8oJj7Wcba0E73wb6ji1vyJmZJtpJKFHBJjQG06Z55fo
FN2wosFEheOxKP+V/7LFe6Fa7CH6xMjtNXb1Z3xnbl2qNhFxwARTWLBOPFTO0gWgCXTgeOobS7JA
f+oTwN7pZa9bjU19Vy+08kG2yKPE93SMKHUJENAmvrnvxcuh7MZwQWfRq3beviFp5LS+bT7L7pZy
d2eKNuG+eWwC91WD34EAIo+/kqYATZH+68hRly+5nyZFZWzPAApKoAx3StGyP5M3Gsv1d25PJ6+Q
W21DXEMmi939tyeWNIXBTgnaLTLEUtfsXD1Js3PBWNEuda2AVlDmOLFiatUsLa7Dp3dFVu4J8R7W
L71aHBQBaAfI3CqiksWFwXKazAy/HMj38Dyc9thVj0PIH36lhQJ01a52TtFzfUJ2c9/ctI/NDBks
EheWZN3e/os2Xs2im5vvPPzMv8JLsFiUD5EZvGJ6Rr7rXRm0o+zkm9Taw00DxAi5Mepk4S44jkqu
Ts27Vf5+xKqXzKue2TW7RvvdzjcpAbm6sVzzGrosEKGcJ2kG3X4dCWVuu4avkVL+3qrBfaaxI1nQ
Q1+f01xXAypvfN4ySpQmMnw3iunxk82D/gRGPafvE5/qjKI/mS9kPE4nM/t+Gsabn7of1K81bHTP
bnvDUGoa6jb1NfAEl8WfYLuWOqDl/f9h9Aiq+LdMBZAzmoMqFKMCfoQO6o04llWR+q+4q6K7WJyY
5iDQ0aHxrLEGNA4N6CwQXtRqLSEgCMM1NivWTN2nzlxmB30kWFarYFTH/CGxJzP+m9qzq809qwR2
c9hFGD4BMFc8402iQkjKw85KvM+tHBd8wp+6Jvktwp8C/Inn4TzxUAlc/tYARYTr+xAM20GcmyfU
XJD2qi4AzRyAqjweFkDM6EKUNB+fWQHfPq+Ygm+Wansj2jaTIZUlHK4qjESkRutag2n3C5A2pWON
Lt8XMovgp9HD18xhMjsyatAh8cWfBKO+036ejtMx1wRNRtQuuRBcEGAgtlC2zytQkWwV7qNTsGto
H9Uu+gzBUmB0spzBBKhxBxWf3ROVNE/CTGBGIXvpQD4PavFX5zTcAKoT/+1UuhZ0prMoc/m+y7iW
dASbOMqNb7Lo4vNYnvBVr09GkK3qb380skes1XyxhOvQZqZLmp9fVnjee7/tT7QaNblTQGTjzeMi
V0EcSDeJBJXoy0Mwx3uOrR6FSr7x9QPQU8qv5/oH0DegleIY5RdI07SOUTHYzIrkxQm9bQ+s4DdN
g1y9Dt2k1HkhFVTtaSfXI6TFkX51f6RagViHms0r6O+jIPLAeKFCKivpAFGKc3VJLKClDpMB5V+Y
XFIgkXCEfgsJGVrbjaLbzUPtk4SY8Juf6y+IoVApkRUV+oA80uIgoSRDR/yAv86ju56GTAzCBYql
tugaw+WSmgREXkim7jawsDSthl85d375N0Y55Y9YAiTTPra4ZjFXsiNFEUAf6F8UMoCJ6Rtugwry
M66wRz30U9vFnxFWiTwRoBekK1ihfzAI8/PDn0ndFMNF1fKyoOorNiLR+31Ni8oa3thEZtxwSabE
xxc0dfJ0VkHq7QVPZSvkyaC9wLRCKBQqcatEpt66AhcJJ2u8GzucJyidpvEnommkdqiZ9QNOj2b9
gTHeEdsL0kp4C0voN9SBz0sd07WODQKIwyof/Nz/sAZLnotCmjlOlQ7mx/u+u+/v++lQulAnyqLV
Xq6X7qNS57Ogf/MAnrJTuxLMiN8Xo4GeapxpdSvGPN050tAxvscdgfDDUEPtSfdg6pXZ3LFNUB11
S8clttftQsNoFhrYX/c/vcogGdP1EnP1qRyMf8duaLZobyh8JcCozJU6Zmtbf8S3WPdmbzPEwgMa
ZX1aRvTgOsZvdzy91g+UjDduqVFq3HmivURWqBli8V76owHiijEuLVbTgUHBFraj/ux3262NkmsA
FZk9AUPVEN5SNYSxW2jIEPeON1iyOKxzWyhoV2kD84EQDsSDoCNVEDJh7zUpEdCeF2YfhiaDWyGU
jD4kNKXQScfXJ+3fwO/AHYF4T7zVy0YbTC/IcGKIm+F9dR1cA0Ct4LlKKaKS7EHMfdtr/IXqm9qz
n8dE+tKFauPnqBn65zZNlZDY8u61TXsSklBUv4jI5aOkwFnR+SFEntKHgetTz2V8QFnf0sNI3Eb9
OILtwVcVglRb+DJ/iKY0gE/zBJLQ3FD7lK9VgsdVdZFEsIFZZHRk3nSL9tAdkUSat2iSXhS4P+O5
B/fOwrxYElKF+MBaGEnERWowkJPQTQK7JSaet/5qy4rHZIUXolnOOvBwig3w5YYUcTSANIxSSPOc
dziq5/HVZ4GBCojbRoBTcZ9GPhHZySlI+JnzNGTwFzuGn1YprQcS76JWEuS+Z2UXPm72o0nVG9Tj
TE9ryT6AkRFn12gZpZYRVn26CwCT8dqKaEd9RUgw1hNAvwZeqv2E35z9e+8n2pcNZDwkyiQt6r7q
xFUZ3ZIETxJCJNwZou9z7mqyEUvwewqf0TQG4KLrnCHILUH6EPSbN3eWSdDXE+roSk5JawlYgC2j
rzySB7SURllXblNSjzkrC1tImCMhD4OUR3l6oQQN99xQeZAUdeSqBHUqBFxgu5CJ0LmljQOLSbIo
PAA83iJZk1SCbn/45vL3PJH+GEKLxZbdeLZMV05o+nD6iFXU2q4YJp3dAn5Xt65eQu/m3aCUzMGJ
IUdEmLBz8tSIv1+wmKGeGOgsVf25gg5ChY83Iwp0d21wYIJDYoEn1bg7N32n8AyVDQ9AyM/TIoog
dfuXKvzSAYSEyT1VNa9dJFbspm1K347EuHXkPYAAU4K1CRtFtS97HFnFrPEnimczAAOCwQfJyptS
uaJchR+SvaYySAh3IjmwgmlPqYNoiwmBQiEilPsmZUT2HCQwiMbTmErQh4EnUcaL9PxMIKHkTDkZ
ETilPPYWPKxksXQLaIPxOc8cyFVwps3v1doQlWkv2pI+KqjLfdWt0LUkYnsh94AEiiRbWsohQX0c
ChTyb2Jb6tC6YLdoKv6mhFWPLNC7U/QoIex9DX+RhpJGRf+6PfxPJzfAK8K1cIGXj9OHTKAITUDR
mY5LHcJqXG4c6sma6sK/O1xXTD7gJgKGblHZBuau8p3VeMYbVNY3EeFsiPsmN1Il9A1c/e+9nIbp
4hNAsUB/3vCrQcGn2ZfLVOCS/ZI9AzNF+YgHuckO7Y0TeeLlmxFK0h6X1bbyyBOX6O1+GBTEoi5K
lCRqiowUESnF/hlsSfznFyct2iMGGFNbAa0Szr19wahosPcGxxh3tV7i9NbrtdLYqmu1v8GIxocS
3/V6a+Nhldh4WI3Yfwm4gWDtrtk0u1hhteGG8rxQI7jPxeg4c9BqMlb4HA+cNaZMna29Zq/jwKwy
bk5GslxbLEj0V9N6e1GvN2e0BNuzwYCge1LmEc2JXAj0anT+O8EGPzXBF3OUeex5nnnWavU3drBY
raJuP+rzy75i+PlcP23XRxNdOrR1vzda3RGl39sD6v988itU0mNM5vx9QzzGJGAH4yQHV0D/O5tU
kHxwDwf3M16fF6HTQFJ8yMvJFhHVPsjYWrPnOLVhaSc6vMAWqVwpKgUtIfAmM/7CLAIiVlXiaHhK
U7e79dFkYvzXDnLjXA5PNjKRENRoMHi54xd3lAcZ5vN5C3FIzQSqY7bQkQ1pSr/PHodcyg1yKx3j
wAjUhagG/aCEAc0ezgzjvHhrd/hPUnsQTF2D7okp5CboAeyIpivSuj4BbcL8v4y60DmSIpGUmxBx
/NMHmmNAl6r74WIPqWuN3hqWEZt2l+07FPZ4/oqGyYhUNqQzBrIdz3hlHEYlB3ibXaPMExwG5MqK
vm/n0G7E4J11/o5w2xby7vxTN9gJdMPOErI5q23iW6FuZsjyMNh5Jbj8lKUQMJRormIq2VFJSBEt
KM76JXiR9wPDfpcLoUEbStHKaQRDFL+o0cdh7D8DiumAo0ikMnWELdy/MCMEh/8dFt1BlndlLwzP
tWLUFYxV7lZcyPHf5LPqbciEyIuq4E00Q9PnQ1yMpTXyWsCLh2+6qTBZyc/GE7KI8p7M+djsOrrX
psaYYY/SmRnQ+llLcspJacL41GABcQOgCvlQ4TO0aK1C5ezS4JnwG/enE6TDaHTB7C/MBjckhx+Q
Rc2Q5/WPPZhv1EsRHzpAgtPymg1Iv152GfYjykQNBNPQvJWV3qtXIEWg2YD+0UAWlFlwiWk+4C1q
vzp5zzZcQgRd8I57dBLfdNnCuo8unEg0G9npTI6sSUEE9Uck++Jxq98Pum0sA6Mu4xZWHxuyNmcp
ZjGeQCOVCkBtjo6TPP25aBpteRJaeaJkacyS9nlJ+yLDUSwSk6DKZMheo+JaDpaldSU+QDaGmIws
WQagymz5QqgKi2RRJaksVN/8Ms+QRLppqkolEua302ql8VzIY15Tqh+xpoAMgimBOFKBstksmvyE
id5q8ag53/IQPstqMvvm/G69FzvN5mQyqo88rfI09bOJLK4ecPRi981khWJqydUizEUrAnlqxlcY
IIDOzHvvB1NoV6uoVMJQhUKgZwBP/W49ZqfYEvr9WGhzTdaYNP8JFVqkbnsB+A2g8PUVZLXuADxm
ITOTI54RP+xDc7hxZlnEYso1sgdbu9frrTu9TtXt9HpxbxY3+QQs5E+nPRG+APqJjWFb+yi4CO0d
Wkr5+DmusEJlUObv7cHF00XU+mZ+DV7I50ly6JShssgiJ1A43xSwIxx+Gn4CmHPsgNBzv2ghGRw/
m/rwUrhZqOskIaWaJJQMl2as1dT2XHTbxqePmtBxnKManVGf/q1gbzTwpC6qNUvDQZc2D1la8bcu
uDJd5D5RTpPa/u9QgtshxtEWxpnY2iyO2gZ1TLSTUkDvbruCYYTuTGLOJfW7Lj1w3+wZCj6kbPwO
WWx2JIFFytMSFC4GsDqpXEcGIs1aMnVIJJUbPbeEUnQmgiWAExQRfoCTsxeV3SVZ80ji3Lcz5jSL
NPkixtFoOXy3jAS4HeYN0kuyEIUMw23OuLX9BospZyCWtxSLMxfoh+Sjf97Ndf9dve88gy/NITlG
6eEhJfRtXqYpiJZlNS4/dMPAGSFwD57g97gw1FlS6OCC6UGUhajwQPKMwsq0nQkjU6ysATCf57kC
iG5z/ukWZZq+vfMqtw/ohsbkTRD5tMnKSCBBOke2dx0o79u4W3r50vkxkIM1A5atCw9Jbrj1QXKg
M5KteQ10oTc1hNv93bfgyH51QZVACjsRXrJBsvhtf/9e2x4CX2zpBVs7fOrv2VMftkWXnSJceTcq
pNm46478DneoXBpYe5BMSvOSJj2V0MhIJ1sKbMpOl3JKXP5AGL3gzw1PqVaxkW+lHjqQ9oXqjP4v
GCZDdk9uWIJ+pItZBPORluEZmEi7k7ZUiazmWnn/t7HL+rcSp80dM79rkv1pFJO4fnNSTblTiJiy
9obf/pDvpzGEXe+JTLnSEZrDoMnod3DgWV5pD2ENpgNcdsZCp871N2rhKFQDP7NfniOlqZics4uS
dDRKjhZyJV8UgNlVS0GFQ2stDTq4ButQYijDZtrl/ggD+n2GWHtVbK9WvyBkjhbv2/lDEvkw08Q7
0p/4g5o0Ff/+Woza71LKCnrqALT6qr8oIkL6iRTD4BCKjEsL6c0NVLrE9op7K4PuqwnaMucKdjTg
SMO/B7ugPewsl0uhWopnZIYq/WSlA7yk38dyV+69C/bpHFkcYbCqYxLaVsDGO/5WaBTk/nCHn+8n
3XUaMmgNcGhkgStouWC1mM2aM7DfESGuR8zKV7sdLNqWV580Zz0WVw1L3SQYDByHegaXW4rfBVYJ
I35TzdWvhez9C6c1ejFM32HhLnNPyjkUc6jf1lQOohuSR6IiROur2mOF6eE3ihZdp0I4fPXK1Kgh
AbIvLHhTfNUnCr01eej35bk11OUutqbtWRF3b8BH6PVCbRbgMktWw+8cYK4RDWkdlDuyimwqtY34
mETOMAsQDFJIx/xqEF4S3iUoAF2de5Aw0668XI4Oqmez4KqSdccy68SHwXCMuaS3sUOLNaVJ1dQ9
JI3RDc+YfeNGY6KuHRs8q4civt9A/K9C+kLavRhf64XYYKUsBD8Tyjt9uKIE1TTPvsvq/1ZdafVK
Y5Y/ZMYogYdInWsq9CLWojjLUHeuTIAif4IPRJdjh5RQgJxOhoMQSmDojNB5AxWcHhkGCIaNTzWI
5LDB+O++BNxL6ymkfmJrOuuG2fDaB1+qp3DVktYJW4Jrrzp6Dw4xyzqs66RXnieQ6efZypqfWwRd
aK9AKYKqXUt6BXZ1/ujUQYLv1Hk0BBEIjYAnx8guxGWwI6SOBA2Aa/XpVKKH89F8NDXfJR9J70Dt
h24DUCXus61/oL3GCpI2C94tJrqr5d1qyCTvyz18i1Ip6t5Uj3Hf0zwVCKR5+k1g7u2S27qAZ1S9
Fr0Vu1ql33pG+ejTh/BDLocPg2mb9WMtH1o4oQAjT2MoFzi80WXL1X3dQkjcIrT6HxIekpGbC5Rm
ZqPj27+9pS1G3OEoz5p992GCkXUncdaqf/YGAzblQRxfXObT4OA24wn11x6WhB0N4JBdG5kwgpeT
H/e0W8T6j9Uf49493Agt8brXrrBpIYcXIWjfwCy3IXyQZzjHpRoMMFVRYehqDdC+wximqiqIUS64
j9rRIbVxcdYV/Ej/l2BIWIOAkFi/MZ41a/SXKJqwz5RCpZH8C+qctXxDCo7w5ULUb9uoNPGHI4f/
ZvHbmN0GhSxs42o6sLdsZLT6ZVgfT7tl7FKxEaRrFE7x6EBDCrM939ZRaBrNVyvrCGa9+4Xg6UOH
pdFIcurTBuaWm7xzPHetW+tDGXQTV9LR9WsEnAwwMhlseucBDYLV9r5o66TsWofvkTRQD+M9bQFP
36yD2rEFM2o30xJFrt7rJEHv4K7Rhu6syeLGGit/jB6p7bfYEvQ9ICg/VRTO5NEOhj5xe89xaiZw
qs7tpL9vT7GO0NZSCdL1mzb+ck81kiN5prFmU6Lng1/dEUeYEiOiHKz4bsszgIXO/kzCHMXuc20A
O3l1rwLICWVnxSZEvF5xFXZOAey0xCvG1wRQPiXiBdQLNojywsCHxmDwUweAhKFJgoxejJ8Fr6ps
8gzXW+HdldM8XlYJ+2qKOIoBJpWdTq8JMIEldWbXhsP1gaQ2RcBwz9r2qFlROVKUQXc9ndaKEi50
/huUkSgJfT/0aSbZflWblJ+ooMMfsz7i1MHYEfv24136BfbB6cJc3+oPlNbgFwZFqvibiVFPRGI/
d69Nwx2wVhfc2bVJgL+n+dFyDBfE5Ie16P9XkBYy7zix4QAR17/dY/dNR6d+o9UczhMcAdThsI2k
ifmbruv+P9XvU4vxzUqP9C7rON2blHNaV6c00qAX31OhlOYY0+Q707DeVhDHfrkWkq8dVRORCI+Z
JBUB3eDeRhSsiAb1mws/Iz7UJhvoSVTwUsT1c/HGJNv7RXPHWOdH0eBslth8VWxoo+xUs22oL86F
jgFrB9cGxmkrCbb/3Kz1LjL7FloROpWalbCDw6U2+Iz+Z4XxCni1W//GPAAxWhXgL0PYWvYWo0J8
QhR5Wmg288BYwZ3ykNQjTKBbVx/hwcfVeWB9UUni4PONToIiR/ha30doOrH92YQry6HF00pbRu8A
mJ7Y8RfU6r0UAr0fQP4Ye+D/o+o+lhNrmi2APhEReDPFW2GFEBMC0cJ7D09/V+n7JzdaTaslOKZO
mazMbfJhw4GH8TceQ3yZLfE/r4SqXQghdj+hhkcD1inSvRDfhmnnKZf39V8t8d/hVLnHypJ5Zk1D
vPuPEZPJXn7JAxXum7oVCkPxMOyYjffgPviqBy/BxCADsmzDlToXSc9sKAdigEsaY0UvsbWVShOz
00eqyfYJZPsfvOb0PJp0D9PbFEn1/h2rHYahKnbFq/m0Sxq8i9sBadB3/sn06lv5SOr5+MgfZ759
HxnAR78y38fRY2pN5XIoWxfJJyKQisVNhsyYmqmiUzNbvys3SFAsIEPXg3PtZ4tD9m4Qs+D1ciya
aAGb9VpwczN86LALXnc0mOJf2dnhO8qnc9fe9Y/deFOfbSbDgGufmoAwlIFXbWJPGgLkr7IdZPrv
/rIVKMthCEdmdnmPdGMbqd/oykXKiXbyVL4Hm7ea10Wycr8AFVsH9/VJorZJVnM3Ann5+6GcU8G8
28Ku5rf5DZd6V4pcK+/RZM6Q5GyxzBZTwKiLcuoLmv/IYolUgf11Ln+fxaSTepPfO/lNuDKVFcEh
nsulutvAmpPQq6AmFbRf0gI03tOVdsNHb5DkXPcO/5ioQYwKzL6Ipr5yRfz+OJpx5HvTP7S31XUP
M7sd/XrS3ZWLW5ey58Luj9sbfZYICrTv3VPthZECP2w/MEcDS/YfN7mJ4xC8gY3zvr5rP74iUPWo
s7tG/FQ+84d/lUhGx2MFSGts4RcquXSCkm3+fKEzXFgyDAxElu083T+Yr8/CWSh45pjlXec9jn3u
S5E6MEwKpOEIHL/4d/74AHRuJkqX9r31An0keULLJGiwPmf8jzgOVXPNd/9RMKEbhA/6zdm8x/60
+Memx+lFxvQVFM6BqdEMc3Mg7SC+hZdxoueZx+3RimfgNw8fK8gAxvOUslLEfuXf7estSDWkP71E
Pxbz80ypk+jCeaZK28a718tK5/oFfolE5/A4fn2dGnfv7UF/v78f1n1pfNyhFydO9M1sKfnlrMvf
SS/6Q7vLERRNjars52V6BT1D/NFrULb6+2+1R/JvcXUoeTVgEJONp5zDviouYeB29DGC7ve9v52F
wGt85A6xGkZi+b1dzlw0GwjJcJsflH4mB7bxASSbRK9X56m+AbCWFk10UWJ3v7mf03h/c6yUMO7c
eU3PwaZqrD8u/2XUMS+B074enca339snaiGKBMcP6NhMfsIZjGZxjxvY0/E/s7y7/y08W4KOpThx
qMaP3dtXfMHQayw3f1KckUHgvZD/2UjaphqpRkwoCc4YDZRbl7pJNg5YvIEJsj+X3krFl/xj/DqU
MNrd8f6bEnpktETZHBym0UzxMaf0pyL/sNC1QjqGpoxNLZmjXnJfwnhWjyUaqrafGZ3SZEJTo5Wt
TsuURRkztRdxXIYK+dkxdvEwPbz3B+lfiIPk57Vz6r0QTxmoWFB9ZnrrvZm9I0E2Il9O8JFrn+Z/
PeKxCJIe8Y8E5HveVyJbaXkCk13Q0uXLpRxMWnsVLbxXpXJ8JVbafNi7NpNdhP/iOW0mahzH+0/I
z0WsQlEzR21wQ+aDoJM0XlXuxhx1ieYR0OQMob/wZOBC0d0BQ2JYDX/0g0jhYIxndLnqfbwFxAel
uOQ3/4Ie77LxrGxYfhLIhrP5WYy250JmX1pQYpK5/EdFsEd395EorJKlF4EEC9gpiO6u38SA8xCF
HAiGJNupcr0GidKzEpumpgugmF/TzDpbWiNWdie/sRD35+mJSRohTrRWxWt3Mzp9J+zNqrfBZUJY
m7hjfjK6DxOvgDvH/U1aU1cBYP5yPqK6r8KWrCtmzGw5zXQfI4A7vwlFyBsh3OGjbSKrH/rpL1MC
nH6D7TZF7rMtDZjCk6x25pu97s8C0/XL1Zy+kr3dV2ZwasxpArZWaqqLQqwFdX0fP4wBuuJIrlEK
JPPzO595FhPpMvnclA1BfeLpz5LL4vZZnMi3Y6Isi16fmeKJgu27E7lNN/H5ZdWM0cBb0TulDBIl
6UMYimPhtZmShd/2b8veceguAqTe9vkjMyU5Nj701+P1mLw0e1w8I8wiEwbReNf9+jFr+Mr+XGxa
xojN598NrJmm/Toj1f2DtIi16XmlW69XfvL1LOGg9DLTpNr/yXty35evDAmFrx0h4c3oPUwRNSO2
ShoM1ZEi3bFF5eH4G73mF31kxtdPmrgDXPu/ZA8MZbxobN5/AIhysAnYjg3DL2nDr20r9e8eg/iY
jA/DWDvVP88SmUp8TCfgZKNnvpuBgWRWZAmKz86zbb7GV+8s+gm1EDtVeGHLgRTr9C0p/ihEn5XI
svyKVBGZMepv2WJSFdSAUZ+hTtm91BdtN4CE1dgHhzCE9cuUXM5+QXQYxSr1e+sfKznkwt7qZzF/
iGMwlMJUcG7FSs9hbv5C2qon4yWmDVrm7c5RY2GP+pd/nAOMS8+DuvSysqL3m25k1tU3etKt+t60
EsevNAPMM66hCk+c8JYlAhLkkt+NDJFXrMg2/AYikt9IGdBWmF+nh0725xQpJCfkzJlqoHswZM0n
bd1o4RzDo0Utm9AP2wAVhHHr2lMio871mwrPWiA0vmQcuvSaNBZAGyTe95xp2bEGB1hhxXpbOK+L
UWUF0jqk0sXQHI9IsacK9u4RjCiZwkVxp1a5LBDvs2iJRExQ5xEH28n47Ja5ay4kKMVq91yeIsVS
qwYA1PsQ0h4J2MbmZZpEJsCcvdSz4/0oadq3VibyLm4JB8Z74hLWTauwJS/yL44fzqV80/LNQTQh
Wq1gW13BfzURKRVB76V0gKY+zTKxIo3ix66YJixMsG1X3MRqzFez7/Z9UVmKjngj9zOgzip+V8To
ynVfPt+qOfWte9fmuEa70ejo/p2ZLHwuVbByu5p3qmAy0u/fifwKweP7lC3fr3JHT4Glxqct88gT
DFvQYsrvrjRR8m5sNdesVJ4E/YNMMzo+zKXNZeNu4UJ8w1J1J524KqBCXWhM7ypxYq/Iy69SkP8n
oh4vLi5l95SR3QLXS5VgCI9iNvut8fHB3SN/NbcBoEBTt1NL1mLvPgDXRnPQDRf0eezAU+oEdi/L
ciM6TsUsSJv55ud1KL6gPAaHRuZ7x5weTmJZdt1vfWZw/371Mt/xM7/3YN7q9ZnLO6RHGrfPIAc6
gn9yt98wTVQT46Sht4T0/dwqap3epPLUMOB9gOOesKNdpEvFncyP5ZhCjESVlfz2mc2WzpPi4zfy
c23HkbpoRv4m9eopFhCNGYIEipvt5FRJHEpKTvo30xbRABRJ8GFJeddc8eSVv2JnD6OtowBjW1sR
qjEljs5qHVWJJDIWy4J1OktzZ0bP6tGTRMIHW2BEkUznbSYXBTUqgyxaLt9gWZadI0cUAC0blnjd
DUvZMe+LEZEliWUmAekm4rBilhL+m8yGnyfsKw75yXxj+20pdlD1f6uOzr8sHm03h+d/ORA9ShIn
Qh2TDhxCmUeAmn30Nzt8vOtkSUKgk2q+a6d0eZ9sUrS5bH+1/3l6I3jIGI2sHnjUsUhc86gGSvEj
y1ea+2npedXfCw+airJrpvJF3bz0/IwTarp/nLunn+XnXsTGWO1a4JWQvjbev8l2dsQ++34gHpPf
9c82tAA4x2aMnzjtqZ81WzOzwJprhl5aXH4KNO8YFBhO+vIaXLlIicTCcVRrkBewKY+WdDZsyCsu
Tqow+dUtDY4kvZIDKQDDM4SmoslHd/Gjv4np41eIbTRP26Vp2jZveoUaAoDBF0+DoLyKudqhdCDo
GKUB9SLjES/uOrF6pDuBOLfU5z4uxC5v0+3djfcSyhcMjFyD9L0Qjf6DcIxRHEWzZVEcstzUk0El
4i69bas6tfkIekxMBZbCuGEc/7136e/ij0a2sZitYERRqZTqJcolW2lJ/xw/rX6QcUp7B2Uj6+fh
i09uN+BFj7YKzyDxIpZN/iInvi/Fd+3Ss0Wvn9VZdP5quhoXNHEUN19j+hN4PYp/rD0Fy0h2VU4+
/p23P1biBYcIGfKP1SA9EsikKtH2pBk4yo3zjormFXZ2n5+Y+utigIS1OPs1gcWzrZu0kt1018b7
/q31JRC/wfdGlGwThYXYNtc/k6AOOtGvi6YLYkjmDRrJdocvmQLzPEU3P8zYa3pkpkW9ym5DF3y9
eUwXrTm5dVHkuPzNFU18YZn/9s5Ig0KVPgjQEK2tSIa0DrS6Ps9fGZILyWIt83P+Fy2k5QjhGib5
sUEapZUyXaiNbh9hMWCrgvGNWKdKQ83rw7+ZjnpXWw3RvLDqLsjb05+KHvM70y+hSXpoH/tvgxra
8pyrqX+tSOoBqQGt4j1nCwx1zsZnpJ0d3k6FNPU5ubJH0VJhijWQFx781jTFp6G33VO8Fi3nN+jZ
CQ4ZRXvZBGJVO3KqHRelx7GSvP7brxqXePVMEiw7eGQIw+dT/+jsZsfJbgrY03YsGVi72Yy4M7+K
Whz09aVvcex/D33cYQIrn7cfipSTxposASR0RwB9P4mb0p93wsHHQWSWGpHrWRw/iM1bGKiCJ5Pl
PSFRwmf0krC+Y9/J+3Sfm2YBkFefx2RvsSuldu1Urn7LAZg2vG1/qkXvxey+eDiWKPwZuzIBXl/r
birauE0KcZiPho1jPHbNRwYeaXzbyvr9pRAyvaxxOncb5dtHZt04b0oKsnf6hKnK4Vwh5UWd5V5O
M4FRWsixXqjE4HwepcO6HKNmqZabFJkWM8g6k/wTo13/J37KadFGLErfYtFfomKaRgQtahR2+Jcg
GJjhyU1WNTLpXQ/NiSlOCYjQgXqUmhvZq69bdasgE2Eykz99U8rI/V46r/6zIsGYKG0z5ZWQKmPR
y09+UgvkdS/n1oQadin+tS29GgZ19lSP0so5lm4/W3YBpUwnYU0lJ5j4WOjvH3b9ezzJFzj0vmk7
fxJUfZ89scbiS0S6GR5H5rFL/dSIfG/r23d++cEGpxHenUFznKW7i+Hm49iJtzZDFuuQs5/73yBA
+ppP6qlGcp5lG7egRb0Rr6NtZyyzZtIB/65+rG9WeP9b9NIShvcwZV5JAJwqk3mCHEEV736aG2wH
9rALXNJZbigq5NQy6RqmlywlRHNyTrJaQKpTRRu7r+0Ys3aUKzLwKSnlU3JT6m9wiLmZ/2cnmyKq
EFbMRvQ3EyucPqOgUd9wFOcGmsuQ4nxsW9gNvWTEFcWwluL2GTfUxV0E2qcA4PuoVhY07e7f2TmN
TfukBY/YxQfhgGwQKd7L66VT3MioPqPxflzmFLSmKNhfz16sRzasd6Oe8ra6hBlOFuDw+fxJ8Cbk
+QIGK4D9d3VJfYGzmPkdpdZTuEXy6MbxE6aKrFL3Dm91LB1mK65zghaINiGIqIOdOJEajkup8ENq
w9vhgy3f/ODBoh1/0nhIAs9KYlEvBK/9lKRoxMaTfiaVn2SqlhIaNgBfx1IsVrrwJ4qEgP1EX1aP
fIepaJ+ieFMIx5sRsJkHPy8Bp3D2UMRtcdl0rXWpc2Vp5MQZmxQPyPnSqBZx64gFHcGBXEbQ8TA+
SidFkGfBD0lVqPAtEuVViE3LvpHbWF8qkhhX4G+WjkXEh7QE2RQAzCx93ncnq7qvQ7y9h8Un3n4Y
J2795665Sg9S+/F701snirFr9WmjW16uKunpU7E1UTzDqwKOyzkoGpZFcnQhI9ZbODj2LKtSAHKv
StFEff+dgfTKBA9vDnvRL4XwHn83aYVVMV1fkq/eoWbIR/r/impKnO17ftcTLy4akzqZs9qigSqR
S/d2puuqdx0jn74lVRbecy7oCOACNsid7Pw8CH+v5NFoLfk5pRlStRQwesslbaL5etvMEJG5Bwf7
B+WCzkQ4TaihJ/1Jnmx3+qVcJw6LbT4T5y5qPvByqrSZRtrJLltv5D4lWHK91s0HSXQX41OPOYtu
FKVt/RJrRS7ht5FLKTXKXUcv4BzKj9wO6MdCKL/6C1skWw7R+jAVhko5daluTv+kykSAi0V32VHr
FeqfuNeJ0uPFV7awSwyIGB8/vGNzsMNdVHYHwvOhrslLonCN1N+5z5AufxtDG8CurgTOMVU6mADX
x7ZUjgVOLv1wKS/PwsvN1+lC51yK779P+CS59O7x2dhvy3d2JQmyWxuwjbu6Ec0QceujaJfEDubB
2CTaWS9LKXVAK4j7xC+SZdqVeJ6kdyW/8s3kXL5v+SyUwzdFqoMX9yLITTe80r1dJ+Yr4fRfGOEV
GeFMSk0zKfQjGZyLSbpvatEmEfGZqwHumNSfif99ZMnS6u+ztON82QH5EqhsOCA5oTyNxPGrHKef
/SqfjkOvDEyYr9gF8bUcv4KdD3Fcibs95NOuuND2f18cVBZpa3XhLv+V4LBBCUoeUfVm/bWPD6/H
gfBH6mGVrK6Gtmxh1wbsrwhuF74te2WwcRYtMYSQZ1rGm0w6fJGKFDTZ0XmNg4jRdPDynMlZXF5k
GcMGPXx//n9fUbt2k+i56nWS/cjcwjudj2GKVz/MjifjLLqMf1spIhmTVraVwsOJWlGiXYvBGU/B
xDu2DGXkdebvfw/xF0xEIPevW7Rp6ba8qhS/CqGynaxuac8GrDJZmVIocrkgyGTFLmpYjVB4DgXt
AGQiaaMCd/89ViggAVsFwFJgjKn07KAxYY7qo4CWG49Gw0dB7SqV96KQG5A5f7Xb8ggAIJNvUIgZ
Bu9QCM6AC3BXlQCokbf8q5sGMNl/ddXAxpDOBQ/8o2gbxUqvbwhAueo/5CB4NrDNDwBlwN54Uw90
toKu15n1+HcGaFPAaEhqF8JrgOcEPek3akY4kPwDPv0OAhUGQfrXwZ6OFPD9MD2dTkCA/5zyvN4f
AHbUjUGncorP72JmZlqLlAyQ0XYQhRyLhE2kkvL82LzLjF9Vq0P9j9VJRn1v8SHk9rj+e/T4Ui1F
OPlO1cE3PRo1QqLv2daJSE89Uo0QEFYU6+twMaAUFCptQM4Szcejv8/4ZwoI7NdhSMl25JD27H6B
EBUlpgGfGhhfgfN14DMh3ZCrrhWdk5VtjS6ysa1eHBTfHfLlpM+ZbhYuRlcW8M6DVHwwxYzg9pzL
S6LAcZ8MXMVtLUc21z/Rerhm0MBysnsP5wNBErEA/93/atKHP9ZZqEq/IdBCTT3QofadbSdeCCX6
AAufVF6l1zCQmEK5HksyZMUAymyqOT2em7AyYSPdTKqdv6TC65JE6frlzQpsC32y6+29HgfngWiY
cnW2zurK33tz97HqyXDDay6q1pLwF6wR/i1BkT4ym1SOfhXOn66fpvzs8DOPf3i1gFgL7M1Q1X8X
CbLD/KcLxNGryWlgDF197r9a/p3O81pCfd3ZD8IfmQeJ/sPHtnP4SJR3vVbAvD/vlQm8D/+1ehR4
5/x3mSwZZcM+Lkjp8E+d9b1wU8yMjKLDgLm54yytqru/xMQ8XPn+3/ZfLl7cK31O5tm5KsS/NFfq
2zRKmjk6jA7DrT+QCo+aIZwjq6OrivbC91EZbf9ca4d4K10Xjt2bLjSgEgKEMvWHvks53/Y73Ou+
E+WbHVon629ondCAoUn3dHTq2XpQzw9/nk2qabhoi2r485oGqfvH9NBTOAjpknhxi++YnW+o5+9d
1ZbU50RB9fzv1Ht8nDvnztFP2DwbzSh0yHP7joVJcuCfaGD+mOYsOqFt9p0/pwtzeC2tLKwJXxwt
F4eKPFB4DODZ9cgN1OpV2vWOYgDZNrdo+mweB8brfpAbJZbF3OgylUbzFeOqRo+FM5DLCn8u08gs
/MnNovwkFpXDuyQ9pLOFrNrNZqhuCZcL4quWUJAdZjOUbEOhOg0EuFOMPviTm4WeCqV8LXm1aU1q
2UP4RiDgMiSPfLlQ12LD+d/XaVMTFNwunoGQ5K/WEy+c4dDfZUt8rAw4Uo7+Ac2y+BMBVC6X9kQa
LSTrIgsX8FxyIIioQc3ic6fTp/kB9/YIDvau0kvK/zC///2V/CgfE80UVX4igqTG/W7R++8g+1oO
2t0kBeglF/raV3Y4DEofqTJe3Llo9gr4NYU3Cx/HSJINVDmdeWenYXkm4JStxAEj02gPC1Q/kOjl
NDUDhJlL8pfix3/C4RmMTD2Xlxz7O1D02ly8S41WOyv8aYza0YLv78XiCKinIQoqgstlH8WyCUDj
SNTCWycKjXFZbUtMQPK0m5pNzB97qLqa8ByXTxr5kG8c8mXfOKRlxvdyo6K0TbQmaPHfcIpwsr9f
j8tvzNH69Ux+uWm302iV7afFNRztHvN07iPY1dGAZOoTL2wlCcADrz1R1ZHGodUCXWEKoJd+leR0
hZI2Ou9ghTdq831yYu3YWHKW6IZ8gj11LTYSHyUSv8IhBkZEfywYUq3URfO3SEdIxMbuNNT2jVFZ
3kEgJMCQniqwqbtdm1sQhGt9NXUfvr02nRhvWOy15MTE7THU7P3gMmwAN4mrWOTJ/j5ilc3jM5Mv
u0/R2i3a2k0lmQ9DZ7cWiLyc3rndNwFpRzlx7T18pJIm881033Sx8OWnbf/YXMPQzx5zvQdvAyWs
zMlZPOp5pHpPdmHFKOzKScJzWXJiGHSfjc2cwVtczL75d1CflH8Wi/kI2GEhrJMZ29FSbKY66kKd
7j1yIMy4REhk7zZVTQA5qpn4xu0rmi7EvmFV+aCn7Fwhpstn2sAmpYbGtxHWLLtpYmSUuCXwaNzU
DCnxZS07VmIQvP+dwKa+GX7JrvzvOsK1jDHfNRuybPiN2FhLXOupWWK2+Ajw9uS5HH4hVgQxEbFC
mNkmFyVhPDBPSspn7gpVlNhAuIyH+j0iPjCngoTYlpgrWClf0JzrkjlfDrTIbe5eBcGVTF/5I6z8
5+JiGhD8iw9hxK3C8+nvCkknLy221yJL99BIEmR2HIuW04mgJ61ARuDmoAIhxnBgYsKhB0lC5V3s
0KlvJbvua3E3vDgt9Hh6V3nIbbPxwhsoLabe3Pa+4U0izrk1x1jvKrh093DNVJW8HXDkDCtxh8vI
5MOFb7TBpBXOE24iKAxlW5KIAZu+8yOiGy9gHg1z8mSGm3g9IJS2yBOy9HzaOMqLU/qSnbbl3i9w
FEQaWLIPJWjODO2parLiKjNtxTzZ2dq5+J6FdlJb0tsBqS7z8+i0K+ndjmfoyPFJ8LtCMTTmeihC
ZdqCH7y/pip6+P9qGrBKVys9Oq30rt6WKktHQsfzk4GqlhKgaA1jpin1/G3NDfio1riVnJJNBn/m
ymZoe7EaEnF1tcNtzYf1iZGd5aJ4n8XDzZeWtiQiQPuEZFeDI0AVlOkMsqEn1s4oIqq2uSNFjspB
gRVOjK/ZKJapLuN/Y/SvFUMjp9Js0k0xQr6MajxJ+sTonhNE7WuZ9ousAUZ129SdGE1az9FhuK8F
YOSyk+TgvjAlI4GnG6gCYYu0mbpnI1OjE6zdV6R/QWUYC58GsVfZY9JT9YtMUXfwzknLU8feJ4pZ
8FQC+8BNrG2sbC3Z9dmjlW860dmOTMAafmmD5e53Q93TmHEMAI6WzQxHw4Wq4A3CNJFnWBmb2XiF
3uQzoW/IrbwKl3mCZhWmouGlH/S3zZvVSxP0UWDqIurQa0Oj0wQp30cbXdaUWnCBJs6Gy9lMs93F
NNJf1iYI7Zn2YX6Yh97lV5OW696ePSm9KqDggMT79IS911CREgu/eo4e/BF0ob4BNPv7HIyU2evg
bq0niymXj1o2KUY2Kjl0FcPcZVe4Gi5rDEJDNwhHnoRhr5MsawFQ6/rkB59lRKOhltOvQsO5DMAt
2fktXIO9ogNR1jVTUN8z24LslS6Q/q2HR9gyRymmRgMrKEAHUzrDpOUIWu9V15udKzRSCN2v4TF5
BkdznfEenrSudZiHdH44d217rsrry2Ruy9G1PuTAGmXh9t3lfRTGO+iIEAcFdabKZ+9WP80f5CAy
bVvu06UXrzxH5rfT3NGNjWt5NfWdKcskjsMaprFwquBAZrydgi1Ygg7mK6CbDmdCAeH25BABS61R
wajhUX91V+tqfKyanOpn+jCR8aZZ7jmKhQlAb3GfgdYEIdeVg5QG35adeq0OmgPvKAq42Cc2U31b
sCCNYm9jT3ya/9dSmFTqhqYJI35q6Q4gzPPIe6Rd3+q9wbMj6ukwdgxF8L5lI2Yis6qHFg5t/TKD
OUBYwmz1M9XVVAtpqL/1wC/kPda6kZWn+ZDv87+bKULP1nHCapHrGwtCA+MiQDTjXVZSnnS42+wY
PrLCKNTW7oF8Gp586MC5vvyAWclOLRNuS8P+gUb7KRj4kSe+rl1HTn0Ls5ejW33+lqnnSMdgwc38
tviEgh0LoEKnCfkHgL82cQ5Opi2z0siDuY8O83XNXcczJkrjbUEygUpF1fx/nyUhpT5zF6BNhfxr
WdbXNUUrRkwYhsbjgyO9nIXW0R4Je9P5XmlkW3RnbDDPM0mMU+mvQzPoBFFFOGG4ipV7BL544htU
TueyBXlSumT7bDc1uKMZu3qPRAqkRaZ/mvOODaN25mdETFZf4Ym5oBAFmLeUa2rJFl8IjzHUWL1R
g1lBFPKLpwYABMAE8GZQdlU5TIShLwvducLJUlG1F654VzXdjeltxWJ38Qob7Tsw2/fqJxixnwDv
wEoAT3ZzsO57/tQjedcg8dDLzWIjrfEI8+MkNTo2d9NJy7C3HU/0oa8qQUTlDtipGqd1180Mg3ez
Pi2UqD6Q6csMtOWLLVgZvL1kJWFxeJCc57rjbUu4x3ys77Ymn9r5PCO24nfZTzmCd3szJJ8SVpB1
878DEJUE+bq7rxxGxb24hUBPVkzwAisDHVx4W5MfcjqnCu4RQ5nXfvhrPUIBmLQk/FwGflkhvCf8
P/QUiw9hj1SfPM0Ynp1AzNWMq5m9L4gShU+GLvvAVbxaErJjRpr9dfPZjrcS/+7fqy/mpxJURlzA
NgbQsT1X5/2t/lq4yAupprbY1yvQ8HQFzj6P07IJLSCwXCnd2NcXYOPKMLmaSs+inOogREHkaGOE
OR3vMBSS3xPNAyw+Gty+s2qc6gkKEPSAlIpGx29FCpIYBKF/1prxanhK2Faiv9GkH0Zbj4+JZDPp
lmvT9rbUfhZ9PZtjufHGYvyOQhPWL58/RIlKjoL0jBzws+/8tzmzXoW5AMgiNlsBd4dYRnpUA6rW
KAsYoYE0fGF0dikJbe9odOEvYKnBHug4IhqsgHmYuYMKVOjXqjwWN6houRirx5WcI0+nlpnar1Yf
ADuWh/CTxTBkd3SKR/06Co8lTJORasbCdh3FKxLbHkz4OExVyEO1sx51UGHW0/5+FvomL+OuJ+J3
4WEKWep/D9Aw2wwjUqHplm4jafXfEQM66/q/Rx7OYPbqG9k3a2eYn03m5tNwvW5D56eR3ToLjxxk
vmyazpOUZkQDr66XdMtLIvTwtyGSCxCgXSMzUGZLFS+MDLeVbCn7kQNJV2zsAePcqtF0PUvHB1S9
AWreyTVzBKc280TNkBUOGp/PpiJDcpp7N473xlKpjSXRT+LrqRgJDW3ZBKfETOpenqXk7+h4qmYa
2/6htUuDkjDOQo+NLPKLLvlVOnaFDFiFPKFnXifkcmtti8d+UlXsl1bLiO5LPgr321RLsunP740u
tdvxE2C+mSNIkitdEvmYPo7+z1OEAQU9tFh3nc5PN4Ppe56pLwoQp5YZmCegZfLwdNcOTSVzZV3c
5ghkwDzVyozfXdp23de/179nvJqiwD5NF4P0yKZyrgbFfdWQ/GTgrLlCAmSHU0Mp8uFGIGalAJ79
JFUG8J4CYPuiqhNHKPLDDKBft9XGdhUvy2KCOGfQzVRZe9P1+9WYbBcPrfzPGlbFwkc4R4Zt1zMH
gjF8niqDySM/qT4Lp1FkuBocg+EApvhlcPjHvuNdyH8n5lALxVCVS9TJr7Vvxt6tdpY86KEbyhWs
PyIFzHV/A2YXNxlRLNtJHpgcJn5c4nVVvktP/Mh2pYF01Ii5V23q6/7tc6VETGlPxrQbMsd06z3X
AhywGfpQ2RZ74XY98PEZzLF925Y8HGOfbvw+UlzHYIef/ezQLuAjRUS6k6qG5DHvo109+bkpPeC4
UVoV89gKp8qZJIOxVLn3HJgz1AzItdql/q66JojB5HvT6j3z6/a2ffpccp0uK/IpkoDSVNV+p9nh
sz95FpTS4hLd39camySZLZIEUruy2ZIeRBneP57C+sdTSzQeFRY4kkxUy1jPPebbDS24FdNOCaDy
hd4qUBTYB+eWang43VOXYn96KLfWYevaexhhyOTxuvW/EuunZnK3gaIXG3HLow0COM2twca6MPmW
YCaEsarD+Dh28vP4nZR52DQOweCAFyX2YJeNUbEyIH5EmeFrjZrKV7h6bUuMCBkPpTcJgVUhms4D
jx+4Qr5K0ufAFPSebiLnDNyYdRM2eaKs2wnOra+SxEoibdI7VNMfRXNbtnuaxoc3iuCNtP5PlwMa
sryHGwi7/DhLexN8kG9AADz15BFvgXpIJS7fu0OVWWOoAC0ypaC1umwHNPfNgCxyCX/Ys38fV8UY
CRuc6LckShrghJFSIYXY3IwPTwyySyflhg5K4p9m12uaKGfnN3D1y4cwht1GRaAVeCm9aAkL8Zos
5PLL75ACDnIS7+ak8iMrfmlFh46pJRSw1RiPHPoUO0oRLMN/4c0hPxlmDXeSrPuE+wAI6ZG5+JDi
28vYHvCtn8WTHKZLkw5VD42VI3nLjczVX9E9PpeMuiJh6Aw8YQvynIAXeSn2lFOFW3wNXyX9FWeb
4EszM4rPk/OgU3HJBmqdQnUvEor2t+GBJ9/wMjzZyd7LUWGZIMYRdR/oEw+A6lhxw9UKrbpEofzF
Ck0SmDFm/icahgbY3zwzS83kyuRI7J7CUoeZNpKqsVETvYZUf/ixgoHsncwiYtffoojNbiMVKgd2
C38xyVES6V8wRf/DKG/j5SwMkZ1uh+Vo9VQ9VDOJkoPwH7Pi2mPZVllw8/uc+kJOi9APy1QxY3dG
wKdyP2nw2go6qHUsgWJ9rZoSq1WKgKXDNOinadNg2jrQ1GW1CxMbM4lV9/4VGa77aSIvDXFBRp1I
vlQ5+vKxoBpXFUwMWu3abY8o0WTK94vtcDLvBJnjzWeuFFRQ7v2W/DRscB90vZmjtUfGL9c2AglG
Fk8fameBtEsCOn/5Bbgh4DFYfNKqXOTNADlyq3oycxi3UF1xQy8uyyQ+Yr2XsJSCZuQD02LFNHb1
oaZTnht/ofZp9xDS5YgRZsNGYECfVeJ9pEYOoLH/l/vr6hpKHzd2FlLwuBxCOcoR4TEERUrLdZed
LSjprrDvPGs+vuDkc1RVOSrCZMqnD/hInf/YwfkfjidzPRcLgLEXBpXAdQh+5bO5fCK8rL8Dh5p7
rJkzOrTMy9lbnYHIAV6r6eFzAMaZzTYeFtF7QUdb0M3TmIac48jzI2+9i+vOA2Crfm9SpwB8nb0B
KOgkBLGbfGD/m+3HMWbn0qrdNaJJkI9IlNuMUvbF1M+u3tYuNn5v6TQpxUwxoadbUsrJ+bJgCHyA
oMVu5OqeMhvHj8aonDoNvPNdlFNM2DvS8AtPUwpaeT6Rram4q7u7plAcUvOfpQvXJiKJkY6LcYJU
BcGp2APaOnhrbdGXDByfoMcuCLjjuXSWmbT2nAl8JLUaV3KMT9QGeS6lPkGtm25nOpPfZzkqvbGt
nbrHvo36l6Y1MR5+TcDX28eO15KFckoxE9X7c1GhOLb6zdMz/kr3xRO22ZWMRNrH5Hul9nlvL0HH
fjlqmkZqaSaBPbI4MvxhEtFp4kUU3GMt3AeEtvKEyXdAtwkCrfVW+Z9mK8pRQxWCkEE3jUzj85dp
J+v1XbyraIBkbD4YJk1lpSGUUd0To+VAI/o/BEcFDrJ4H/xYBky1kzpjGbs3MYPAqAfVADoboWHI
inQgH7+9VJeDW4zKYFBFDXqph2EY/AMZlu5jfqtPQFLzqcH61xjblP4NP6l2FG/ixHnBrk/4CBiJ
R5mEE26NG9VbhkWG3d3obm5V3A/+OEHyTyRHedd0vB2EyjRd2We1QrDk0ZtUgvFzrBPtbSAq/3RV
qWKh4lmF34OnjrYvQ+4wJ7hROF2UXp+PT7GGmkDx3H9fC/YgvwIWq5G/G6FNtJOuPb/e+mxWKAMj
aivBTknQESwoIw346FV3t2mYEa5B5tRjfcUbscbhc7cpmmMW4x00HPDNpJiuRYIB2vVrWc4yrstS
piJOPzzUcH9/T2Ck3Xnhe1f+zNRz+ngx111OKTKTEx29ic/ml8F0K4hx0z8drmrL4bueFeVGa4tP
x892iOwUH4Y+NWyiOTwWODn9TJrxztpWa45LEzeFlTEhRnh1k/zlH/g+TbtbbfNgBLYU1FcyrWiN
S0ZxMogjOECmDO62ET06HIX4A/I6qKl3UmQ7f4OPfCPS018n91KlVz78aqK24G4f4ask/IDZWnUz
DdFYHYDGQvSPutfwcCwwXrp5swo/KX3h0G5Tggq9fjnjvdrrLds3Iap6/zhIRG1z9Vfrei5d29s+
mhqHtpr4jL7s551CIM1ZmKugDuJbyb8r4kThOoGOAcoqZI6ltIDiClawARwx0W9X5YlZUam7DKHu
Goi9sBz13/XsRUal6rE56amVasQJhFeSsiTDBN2DrByE8n4rpkQdSuQpCKlgak5/EJwQlMIU+bau
se6F4igcuB4yps10LvxxlhVk8Ux+hI9Ae+KWhG54HqqcVBJqezzKf+5fcJT2bAs+t3YzV2DFHjyn
mAhy6G6zMKlleisN+R16JLcmK2SycyenLNJ2Bf6cf7KQauuv4M4V6yVr95/094wGevP6A/NNfnPd
1j5nOcz458ouKfWFYGeuPlY3JUFu5QaeUzOrvwe37qGeNDPVY4h4l3GuMRHCZP6PpjNrUlRbovAv
MkIc8ZUZAQVEHF4MLRVwVhzAX3++tOPcOt232ioRNpu9M1euXEu/3Wkxda93ScfqSsv/ch7jt/bY
5nSLNa2SYii3zCFYY/tlq/oMqK2iJNYtzMF5WiX5QkKua54UHgYyH/9MktNmqR4RXdcV2VwB0Pmx
i9rgwPzw8nKeA+rtIP+/+LPDfp6yW7HJXbZw0zrpa/QM3+P7sjntkcCqBn2QBHDPAp8pIsKjo6BL
Obpf6O+HrFYZEhURkpt9YtzNzQWAjYkPD4siGx8Wv70PmlzmqSmhNJLRRm/9oJZh4W3Lwgc1DpYB
H/92zxDsvib73O2tE43ykeyzXDv8OcSPaDPEY16XgjJlV14lAuuwrVUGIV/K5k1vX+ZQO8cmUTVw
Xr2xMKE6QLMQwd0nrdccE44ATYb5YoABCTIFvzhmRV9eU/qE2Wf53esIcgSNEocnAn11mon0z7+L
uoS1SYwU39yNYo1rBHvkCESBBIeJEEdZudiqSwlWP2kRY9qd0BWkcUbQBI3VELIdP2H7f/t8XDmC
F0FD5NGRy6GNkoKB0AQ/KbdbPpO9nolNQM5kSNQh+9JpS6TMasUB3nz07W03TQIIWgdCLksCXWge
2nkkMtxwQuzenuwKl50cckYRE61Sxv5KuAEu1AUFe5o31En5lAodWIkRJHpWLGDZ8O0fqIr7tUlv
ks6ZyG3Ow8FcIYSWjV2GHncwH16KvE7oTICFstxgvuG3KQKBppLT1SYftZFYhYuKN6dQtlSGb8O+
NrokclT6MX/ycQ+YGvLNnUyD7lFuwZ1JtVnZ5J1DAmscq37iMm//lODtxuwDZeBHTL41SRwS7RaR
EdQHSo5f64irAWUUSOp2uSbC5SKhWBHDd/bsvrSrEq0XDhPHI1zZS0DjcwjuQyrnJNv+mWCYwvqo
8ffv371h5sB3wTyWrXzFDyqD2ySHlRuNwCPLUM7nw9MRMgM9K7BDvqR/5xFJCL0xiAtQsm2YNMxU
GcPe2jM3ICD0CLWE5yBkgsvRh4b/JHig14bnScKytiWjh1IH+Z7M++sIu9sfQwLKkNyuLQmGwYrH
EeXO/5gSPJOiSyZDw+sqV9Lco93D/YfI8bqRXGVKwGV8JaDsnvhlOYUvM0Ale1BrsjGeGrLm3wG/
Fls8tIwelNUP8lkfxITalNn4plzDGi1TRrPpcOzMJtOBQpk1HdIhLGhrjT3qVYCw50yxyy+eIpXk
CuQDker6e0vKpwIF8NTrQae1uMMuFSSwK+KVlAihsciJdYbC8kBW5HeSEOUAvUf0Kiir4JquToh/
8SEWQDGEapF1uO+ldtL3B24J3Xvx/Oh0gdO0QcNNA8DsTombn1Kmjq5Uvc0iHh+sXgi+g+JqB6a4
3sLwyPn7AUAQ560M45mPyUruv84/rqh4GXMn+7D4IqopgMYC9Q9EErwHNC+cAHpF7mfMg9UlWQN5
8F5uGBILzolGbJVVnEdEb0VMjC74I5Dfkex++4P02fMOvnRTOYSFdELAjYSpNP7OGvHJGpB4VG4Z
lbvBFXlLRBzMr49KcmXeA0WjB+waHBm78YMH2SJMJEGGkEJi3uO5IHI4I3AE7wDIpohySgn01lIj
YIQQV1HC8wxZiadFqul0Pfau/qy9oQedAOu4u7cApnKrsAcxnSzYvMSkYm1CLwnrBDK52iVwELCt
1YGaVu+pHqJlEufh1xfcSJZIhedQoukjqX3/r7Kg/W68gFKKhUE1/USoTTep6DxQXpJpfEhugFE0
BdiywZLoeTTVUYs176maMv8vXI6EDseR9+RuIhAEpspMgzcMo05Mf+o9Kk5LvMbJhj88etyoCQog
43qP2h8rFS46o/cmeYyDpxtAAaDyuWjG/S3i4MqWekecGakAqxcedwG1tQpHHLPGOvGQIDwYdZNW
3Imv3jxqRdLZ3kk/J5NbBwR21Cv2SbjrWFAQty0PFmkZ/Rl2kQsVkz/idiSv3qfct4Q0l3xpAYxn
Xqebu41+5mohWyxkDIf8CzuIy+Q8DEQ2Dv64RVxIcNZeEYiRYY7eWPs8Z9kUP1J2vgDscCvhzsro
YgyEWTS6l0iI8W8JgeT1sIPH0GB0muFchrkEDmDH5aa1hj4QkvJrXSRb+zbsbXRvGhEq5S7puXG0
u6OVsfv3f3yUfBcXB2Sd+0H5c8bwez7irFNGtuSOE5CSGwxvNItijoTHlzIbWDAipJAPu4o0yABO
oC8ZDAD5VoK2RcfdDcwBYM5GvO6nCmXKq3W5GhgmmfJpN+eKKVCu/1FH1I74zYri1Wp8pp+WWMZ9
zj6wNShMfOFMlvGRBU+2pQemdiiW2TXAOwNQecqMJXWD3t59gB0kebE/oCjrEs8/gJrmTZAIQX+1
Ytj1L2Tvqj1GfV0BEJcmRsjUCKCxZjAGR12BAPPRVP/qz/zhIntrIeK1POO5paA7e911aIcAs0cG
ilZX5Fit47YE0qy1YoAl4Hma89BB6Wsjs5Sh+fUz38uAk1tjBD6HtRW+jL8bp0j26mpvHrSuJ+K+
ohQJGmIPIubBqD160JQ248YeYQOLHGoDDLsILkAkwcolUCWE54nFcTCIG8DLwMx8m3ftxwrp3fN0
1eapxvzz4ahbOgDCc5B1DdRHiV7JuYqoM2UkQtYkQjK0QNowSaABwJ2OtHK6IgxYDdk3FGcVvr0i
oLmAGpbvKUT0QQsNmXdCLo3uewWSg0GpkU2fDD/9ew1zoeJ0+9RuqTKs8DjJT3oDLBcK1jQRDIuQ
nOaX55eR5sRpfOMeTJMyIu5cgwuwt7GMYkeBnekRIS4Mbc5Y4sAXHM6ak7b9+TvTQ653RL4b5plZ
h+Fjxp40aaMOXUmGc0D3joIGzxwoMpGqx0LksbCy/pWQ8szbpOrZpMlkN1Eb4Ky0adv5TG+I/tb8
TaM4724TcTd3aPbQHF67FIVZz+z+wWrtgNo7U6psPPwR0ENr2iJK/lB7baKcBzqJUBCtDyk9YDp6
GWO4IVgX0DvIBgHRg22ktn9FYIiSGstFqYOpNy4u6/xxtwp5/JmEaCdfKdNxIlY+LqKX/WXVvAYg
252D8fSq2qhxp6T1TmV5ukIKX24kLRtQoGFFkJoDZoAsB7msEduOWx8MqalcZv2mriYv5DEWA7Bf
o5j+ycOvxHcildnAbIXvgcEj9TJmjV2F/U2FWR3FGluJu6PWgjYeDzvs7ujm9LYcoL1sufUCf8Eb
TCgcx85YXwNHupCGJ/moIENXlh+EYlwBC+oOl0VdZXFFGRWOy4LmNFyXmi5GjOCMON+x0lytnIUp
OaOLWMW9REHeDMMu/ebF6rYI5EHAjo6ZLqmwN2DmibMOmetlQ86KCuyFIJdZTv7F84IXrzwtP6Fd
9KU7W2wU6aHQW6R9C5tEHYnrfyeLFkFpLOgZTyvCd66ESMJSoir+hNiyzwgjsPFdHezz7u2cd2S0
xdG4HKk73Wub1JoBA9rX2+TGtJYCkhbRBV+fs/l1/s09FAttSRcv4zLghlO9KYPn5IYVAkU2dk88
oQnQpFQrwowlUUocYvxZVlpri9/t/oOzYGt88876H3OApjWwHhrQdsqMec1n4PyLRSiGwMs+tIDg
hfUCZ3CDNbbrz0AObanDyDaFunWUC7Jol4GcLMkxr16wr5GTFjns8cm4IJp6t/GkwJ5Bjl6YH8oW
VsWMmmVDlKmDrnOOugQV0snQn3VAiLBtkGum3UFeA4Pn+qiteTwt78lnipkeaggNA9BApfxrElgo
pU2v+AUj35PZRYcazgJ8iPHhISY2+ZwHlF/GF7CBSE6mA4s0uDTiEe8Io86+vsFG1Up/0RXUMwc4
pMC7YvV5D5XH8J1NX4eA0g0SFguKNZdF44mPu5UNYNKNKmktpHuZQ+Jvwuy4EA530s6aRPq5fSdA
kGdQZt6HYBDJtjJwznSk0iW/aJBtCVXiQQKEMg25Hoei8oMYO6WgBuvWe6im/FZPUnH64sEjORiJ
6Zdk5+3Sh5EvaENMMXjevl1yY0ldHuT88K2c5QssXntuyZcvC9LRyq3XLyzbEa70b9uCegXKMG7m
kVtnHm7xjoDhS4Uy7eBr5ZSc2Oeh86a8HwkDykEjTrACJgdjkw8BhFbI1ytAFuQHSbh/hyokbe8R
gGWetCWQivtw29weiQxxJnlhEYOEjyRHE256RUynDkkY0KWXnyFMMZLK6fGhXxaM4Ltp9dYF8xq9
cvjwb/LX5okzJVNvCYr+xj8YnoKgIGyXFlWjmLdTiwQf+GXzXUvyc0liJQMX8r0k3av9v38JRvBM
lpa8k4pWco+JihnKgiR3zXVSZ2BM8fkNm5LKsgzTQil4Bnvel6M+XcYScEPSQwaBsZPfuzIohJk2
OTgm6G7B+f4aIBhu6gKSj0MvskFvLDL/NbCX3p//GxjBL+RIJMeS8UvGWRlkj4KNgXMIfvxJ2RUE
l5DfLRxBOlBZqowNQTH5H1EUVyMJ9a+pgfIhsbLY5ZDaU2ZYY9fzpMp2dBAP/f+KC4cSm8UhfpdG
EYOP/SENgviinUTbHfKtF/uQeQKDNDJOhhf0CspISelUAm95RU6WkFQXzIFUX4YcB1yNs60MIAuB
HyQzJmUlXsmiMr2pmLLyQ0mbpXCRb/9lkpXR28uVIoMlMIlAC/8GQwaTDNuRSSRvkYqgDAwfUQPI
g07Qd9I6G807TAOTf9KCUKFZ0DfoQrivRjl0jTYlVO7Z9kYUS7c7UiGGUtIAAl/0p5j5YvIeADXI
/Kl5qIzUSutB1+ZJpXe5a3aoYvGPEpFEM+NKEYXr34N3jtbD6Hwaym/DycL5+DWkaeKDHRU5cDu9
N8wrSoHfEZR2rGUbQXmx3/gGqPots9ur9SmRfuUUjpoaNSYknzQlweKD10gx8DsnloGHD0vpRQNA
Dv3xSEayCoRc2icd7gudmayYEEpYfyizmTRbwVjsjuGQQZpcXWi5ahI11LoQ6ISBDLWYkhhGWQYt
DJQYKBshr9WrEJo9g+tvSGsd+j8ZwsEfcmS0inlbIfVCwx4OBtpYbrwUB3s90qfv7B5RP0sEwilT
uYGANUyBQ9gZ0nDiNehAEI0/0k62cDoGfTQd+8aSBpuEfJ+5ybNECyvFVxbE7bdpPCc/aTBQQofy
8OgdXiy2si0GNNY1IkWywbKbu8P4PK1/3g/YMJ4gbxA7wdPknKMQQ0qvsWHnBCSDOXIBvLY6CSGH
6j5KlM6sgurY1Ya3Hfzg2ZOB3MqTuj0wP7vCNypq/U7O2dbunUh524fFaXtCUzAkYnrcwQEb89P2
s67XtMGyXAz0mu/llQMdSfl2MO/PmUy5seobDCKKKtxUqlOQKn/f8BS0eBBYClm8WHeS+ZcFgUZP
Q0XiwfGgj8NNoz+F931YegZSM7yF1OifYTMYd2DekAgSCz+BllnECd4kKMdL9065oHXTdm6SWxIV
6wdFskAYfgwe1bEMK0C2UnbQ5sDskIYaGyg7iyb09YmINtMqCPw/I5kPyGUYLQ9g/zYjHiJ9mBW1
DYXjpZovisIEKhBhrVfwK7xtNseIV+W8CJTRrunalGtzo5wiloX9FIQDGEAfG8lFSYMJ4HT4HLgW
/Mo8hUn7NejDg8b4GbQKKhfvSWd3jW6ca8/kv2MRlVQNSBzPwADsiGoqO6gg4KshPXVIN8DB9EvA
BHGwonMbFxfcJNgpb2GbjihBY5uCCdPohbgrQCnLIan/iq2B2yBIBB3VPy4D8CVLDN4pVGZRbgfb
lcWsmbKVCB4K9OKjBQ1Mh4E4dxUIVJZaeVHWJdZ2dHgFPpX1Sx3C6/vRDjgRFsGVzUqcruyne9iC
wg5+b4Nr8K/aDv1BHsDMkYWTfhuQXiEW0PeFVhFMN7fNGCXyaZ9ULFxU9hKWblkmSas5iCAfr/V9
TYMYix98hBSYV2xfZEnuWuqQ8rLsYfL0sgCz4xAQss5/8XjhKOlDZQ/o7fvzT9pAKJKNUxb2kmWz
NpcCgA7mNMWd9U/DpOjJ3D7GtG+xSAKzHmXRp8jJ9vSlN1mW33KN5o9cdg4vi5PjX/8eAulzFQ2g
i9lkd/laHJKfFYDHX2uFjiAN1dANkQoHxryuC1AqgG0+fUyrKf+R2dGQ9krpVuPU6RPv/9FufaLj
rmXkj4Dacwadb87z1vNYP1fNoH0dAzLdcRD67GnywcSNjJsK3cqEjggURzM5nVE1DUoQsvZ0rzyI
hhQDdvz3T6iilP7BjWC405V50lG/QizeVtHQ7WMG1Bs1fBVJD62f5MFx07AoSxF7+lQpF7L0XXzR
H35YcBDZFGjI4w6ou+eY+V8spdgG0vOGKBrCStN7eKbiuVWBqqmJffRDSldfO8Zy3T0jboQgCJAr
ODfTQ8eYhhJlLpk2suNwuZrmmzslW7ps7Rseb/bYWPD8fPFOHiHg2AeBCuuiQugE/Wa/IAKl5CDG
eYIrU3iTjkeECyTCdOT+t63XmhVLbQ1Bb2WT+xjU928to3MH16J5ZLiU5jfq/y9oDHSU46D0RUD3
PFHGBx3xASQpbLrnwTPyhnF/Iekj/K/X9NE2zsjMdRb5d4LF3+rq3b8m0RW7N01xH4gT3V7MLGnc
Gg4/VFfwXWheV51Be/9l7wH5XoHZVgMKjTU4j11/puV1oB8eUdXe3djiMcylUwetq1Z07mDoiVg6
iX2NjCSarse029m287gANiquHntSWVpMK/VT6MijVZXXB4M/OvXxTRADCwfdlBw9iTfPEJw4ptnX
XOHKdqMkfPUU1T2h44SqSaMCkMzfLHXYCKjzz7sw3gNXGQCFz479eV1akAngybTUi/PqUaWEggZX
tZ28TkP1fHPf0uJVTwZtzMj/+ifCjBYsk8mz9nLuV3W3qkeUFRdLfcYH9ELQQJChZhsBbVJW45Jx
6zR55LrbTm/O+QOj1x+B5fPDSu9dRHuL8KaBxu513GIooN6X3/FKqR0V12420EIJenIDtVazdu4M
2Fup0NPLEUHFOK0HCvT0H6sxH5CXzrvv3G+MvrqhZ/DZDGnEWpEzNAnMHlBnByO0Hoh22upUNBmU
Qa0ZBZ9xeQMztKhb8eM+UE4XrvpxRt9aDxHW4/JWqg6dFtexWqM4AMwjM3uFGMXgOUTjgUcw49V+
CZPh6tWtRXZC/6NW/fLpP9Fv6v7l97beqEd1vyI7qqk/ADtBJO3CLmyT5sO0Uiqv0Y37UKIe0fUJ
MeAMn0bd3F/+6TtprprLc/MZlynJGLyxA9ONcaRDhAYAdDMhilHXWa37R7/fTleDD8TL2Rk6Ro8t
l/tHa9XxFlYHn1bHW9hvPfX+N1yVGxptVl+3RRGYFZ5+o9X4O1i/8zXc3Kc6vajuFagJAaTbPeID
aJGlE/B7oG50T2+0MiFV3TeUmkpDO+1c9vdnnNPeDYU4e2ndls8hBt+r8f6yfVaTSoXflNBqyHjW
1dWUJY5W3+OQdpcc+f3BCfRn9hl+W+njnvSQxyqlkMXN6fVv0pWH0dd13CHXEHxiXFEJYie0+/Wo
2bHE1vSsfdAAgptiN6Egz7qIoyL1oyhW318hoI/kWh2pI3oYjPa4hLXp3qWH7fI3IDV/WE2I0d8R
pZlqcZo2jN7AhNqiVyujXn6gCgIGTZqsBceYuvjgNSSAyP8yxakmXwoW7dJjJRzE2e76CQCwYHds
UL9ZLfJTQuAi9tQHA9VI+A58f4WRgd7PDezthQIPHShQ1bbfPhw1hHBsIkcEDLxBjG9kgkg00Nt7
05l/b94HWJWQAEYSe85n3UdINAt6tDM8TNVv3RFm1e88LzpSqjwDrZ5Z0sSveC/UmDuYMTzMggC7
+VgC+QxuQ2VzU2DlYXFONNLM9xfcWS4BSEtG0I8gcA/Ut+2dD6Ae0bGOjmQmVVCe0xOV0YbxAqPN
gEcQ5CRev6zcczt4P51zbdxLqPRsvejyqtv7ebgsB4TmQNa5/Qw7nQXpPmBCDpL8Ih9ooP4FL11v
Zxt4i+zi6qdPynq+TL4YtK3Iz6wS1YDc7sDguIFAf80bmPcpG6Fq02iO7nQJsVtpg9pq5pV4hD62
lxz8l3j4hYWS028MkcO5qwYHu1JhIf9pfZcD5Ffa6KfUXqa4DVRA2tG7EVweEdlYfvJVFRSpAyOm
FX1YhavpBxTi26AzjYUIhb4X3PcXfLI3q9pp1uTbs8V6SYzc+I6o2xAM9liZLjQ6gLORtsKAYuZS
cGOJPqNRJVkdeRrPWg9X2PbV+D4M5ehfoVnkEB5KcE+8soyCmYvs5GrMDnm6gTFSSEf74zkv7ttn
5bHZ1bfRRd0YJ8aE9PieRYN7kLM85JTPD3C4h/dWZgzYEFenCe4cXZabgvLztWuhJsMyXbWIMVSk
0+xMbEqu46/B1kqiT/RP09uwONA2x4rYZo16s6SzKaHccXQPCBqdIPnfYV4Q43SPPpDCnT2JhSwj
M1XYYttwJdgHu50dHbEkJJcOK6d+2CIecUSJjfD1LJdHjYVZ5V58cjJJXymsi3cOOyAwhn31VtgO
iE8HDQZESldzcrcIoqAiH+xWnAfpZygq+HRyUHXf1OLtdZC/tmmablE0wbxhqO+jaJtSr0EqgmRS
o6Ry1Hc77inub5rv25oraiiu7doaLpbsuvyZhX3r6FXuifpel55C7zUTY6srTtzKOOeE5CtCSPhn
KoZZpzaZDv1ZeNLMyV4cEmTTogfNR3Wlb6RwgSh2E7QizBJtI7AxCZLvSLRsve18CXxiBvjlGAGV
btKFJlosvP+lYaUnadVSElbRdZmzgoAVV1oyp1XMNNxd7EIsnQ80l6xbk8NSmeM48p3lYGC0Nzz+
sQRahILkVY5q+IuLtvAzsbVLbHt000zTdZOxu5v501GGu+haQ/nvakP7D8VqaKBjIyMSLMkSqk+d
CrXiyH1iNQLMrEj731Z6YVmrEcP7aNEBDiAUJ6RPfgSoJeZjXc3T8ZedTBgHAlgH5xb5VhpKjVwj
/ec3t2IAcdGj+ZJUiKiUKyHmdHva30486aR7AKyABidpFf05M+0ncpuDcUXYCiWQNsroqtm7MNbG
VNgs9+9PGOZwthLNXix8M5FE1QcGhJdPliW+UW1GmQ6VWTnLd5EYNnXSDRYjcZxR60ViQBKU7VHb
fnC4kK+bPl0vMI1bTyLc9KYIeBoYUuzpquFLyq9LOXFpl6bBBKuGPZ66w2EkbZcfupK3L2dL6R43
+J9T1O+g+60U0Zvc8/7vZE78XiqHQpaPt9EnZM+5uWQu5CY4iSxjO7TjpaQj4+Rv9xeLMdw4iUP5
tvg3bOEMmZwx1pJyNuyeIHX8iP4SbUdSpLnu+HeevIvHgAMw/WlEEZNV0o/fYF/1He6pF4ZTnpOr
HvsLhhAKn3xl2mx2oVpl82+ZGLG5Rpvobf+Z7aHm5oY70O0ES+XhmcVETgAaMVkWRXrNU82V7nWW
NygRb55xFGegRlzRC8rEYHQJ3YoenDhYBvMxp4yIUByqGgbIBhOBcqpO/sxMkDxXrJ5iRIE4w/Fm
ubHiv7+/OPlNnLGNwBonuBhW5lS0kvb7mwmR2bxSnKLQuawMGWG0eaBa2GAFWvJWKHdTFIsrVyzB
2wbOmgAIWk8fW6hHkrn26ciA4TGhBHbQRtOjteexg12rzT0mQ0SKR4uYNnf2k330zy7njPNGtN3L
UnHTWS48Y+55zmQ/cVLaavjyWKqmOWzYYB4E6XbrsTAsZchkDsnxlku30qAPM+iYcVpMzULuSGFC
gbd9249dl+dSM3mK1ws35la45nBo6rZ447hLhnHML/B9wnBZCWK8HMtl6ltjWqc4KkNMykG1drlZ
yjpBB5l3MzxvTnFP5qVcUpC4cTzmJnGJqRFFjpcCEPGjAG4rc0mmasDi6WqWtQysRM74qIezHniX
73PSluvLuoqxmCXPIr68WjI+uyPcg6nXAFNLI7n0i/PpY7xmufErad2Dha8zUYU7fhXTaGPlo65E
aVZcz/p2SJeIDrADxyRKNnS14r04B0VloiG2ZBxcOJpGZDhGhLsLzzazLEmwn5sGS8uK7dhdzuXy
llwdAyfjgVqfhq2ImRucWqWHVKzwUuUr0/yv7ps4DCeubfc0O/73JOx8f+H/9g/XlmXVjvkId/cH
vV/740lgffV9n18WkazQXjAgZvy7ZdpI0U1bPrLSKCy49wDRPoyGw6dZ6UCFfdQ3Mat+evHB2DTR
dphXliwTLIvjnTyl1pmuvLc1p/tR5ko7Secs8gksUrnfsiswnhb8aJks8ox+LN+NcyPe4VIahrzG
65o94gRjeebZFk1zYZqMKgq3Zo2+GO1i9VWbuRRhryzACsu9PM2C9bL9iLKHeJQF2z59f/j8KgYs
7DkTyNvzPMhJyZ7nTPShEzS05dyItt74BomvoSH4Esiyk7jujmuXhYqZiKMTt0EWKvamEPoIFI+n
XI0sMvaIFrzKbLTt47LbRNCGNYW+dJt62oCzoOpgpw0/8vZGY8uWw5rLrU3u+u5B+ianssQr2nXt
0pB7zafxXJAzaGwSu2zIY6Obum+73Lo4TgJkC1Km+519dbj5zcNSjzLDiTyPC3wYaRrhcImvsjzp
XuTwnfxgvo32H21iLC0OIHvC3mlqOjvIb/Uf6kPdMfDSmhMT8E6ByTgn27Zda2nFBLL6X7zh+Tky
Ff7doNjm0bHlcS80N/EBG1nWZPOG6MH2PfvynIVhuOMWco81jKpGpp1wbRyNKiPXZ44m072j6MzI
nrF46LrPb75nOLBDAOGPXuh2zHbHCOHUi1SPGWszPpS5725ifle2woTHTpv9OArObGau8ZqwwE2M
I4VxJgzhg+zmHz04uTzA3EGYMMJdCN2O0XQL329ZbX0y/DBpnA+Nh7IW8AsNPSx0c9GxiLl8KMwg
6WKU29fZiChYP4eQkPsaqbUSU3XUMwiqHmyUMcyPJS2Imf6avimITgBrAXrbhD5os3c0psdlUrOK
2m2nC88Ha72usCKobh+pGdPzZygUgS/YEst07EKIfmFBf4V2nvMIdZ1PcFLo29I77DK72wIb2q9b
0Enee1oo8ZBk8SRkHoKjhqLVWO09Q5X6Q2Z9E/DeheJnbHVO3/r6UKJf8REVsdsWWtn2AXUqhjVb
p6uhbF+/HpvCuYSC6lOeHOaLyocqGjZ/FOM7sp8EKm3WB35lC7fUlzLgZVv5nX3mtNar4Tmmd2e7
Gi6RFoP+uBQBtpa+aelgy6zqkKl94FUqRNkFDupVAUS2aG4rHODbtnVYiCoYPX7pffQG213R4Sz1
FPDYZiplNjZo1G/vsYiOHeNmegl/MDBKXzmasfnitS5Hl7AxH8x5n/gxU5qgniDabbDo2DJKtNea
qbpXhzCon3w6khcu1UECFXBfet2pxz2EJIqY7BOc+w3lVjjFALTQ8tocRAjUqM1RIRPS7tuHJkw2
ByqKuxEdV5BQhZ37o0YTFhQxr/dpXHbKNTsCwxhKQe+W8LZARNoQq2qBZwOb/EqZf5SOwMWFPpw5
P6btmwEDY6RxrrOnlDQ8Qa4GrMaWLPlX67PABQHfDU5B1M74hDot12iXiq8c6Yu7Qgatab7SB6RC
KqVo3HGfgbG786yED3EevYEA/m4owNAmUWvNPYRVOvpwozuET3+pYsIqIRNcbJA5GpYUSrydvYjo
9YZA03ckVZEFDAGaIRZCfKWOLO41EpOjM4OGMVFiAKgtYIDR3OchbF2QFCrcR8b8xvqOv6Z88J3S
AfAt1ekiJvbiv2McSDzEJ/4o0tKsSMtdEUv9WvaeU1LEy1cKbVvrzqG5AplLeMlAEORwb8Fb9QAA
HoR/foYNLKlMEfPpDBI/JOyiysr3J20OqE4ch0oC+ooi/orZXyB0aIvss4IKfEr4m6YmGRWuGsKm
eUqEQf52CcwJOjgI+jmkIsgAQPvGZbVk+tDTZNOGBlNZarIfk3W44ZD9EfI9fdV+pUDu3znAGcC9
DEd3Lo6DA8ksUEy1OScGCFyZkaSAnkLJZnLVKKkT8Siig0X5EgNRZBe1LD5LRxplDgayZkL3gJ8x
efAB/SE2k2BTTqiY0PCs91xjjw5OUV48g4KPKbRIPeO+7gwZAT6dSU4t3z90zf6f/DK8NdR6mIVD
mJwQu5PWvkwHf9AVjEbHpOutTB8UVtAQ4lA8pwjWxi3KJQBnLWp90GLwPRItV2HqfvU52m1cRHPP
mx4gzqMsbg7xEWMQk2L0RN6RmgbnwRRlDOTfFRm4qhcj3kAtg5stpygILpVAaodMWUSMkt+QwdXu
8/ENxCvOiPvwx+Y2c+tkpsGipllPmXOHzEMiunVzSOdlWjNvJe2h++xON3cy+DuPgKxssAnqKyuO
0v5rybszhBlF7oQICM2VpDHh+4/pndxrzabz0qOLDgeUFPxD3oVcyDiNJpOnTouPvp+z29IYND6v
5QEviTfRnSW8RcjDkJS6Rk6zSU+rl82QvDUMOGj22aq1X4DOhr6/YXdL/kBGJoqiXkTEPokg40oy
DxGcL7EVTMEa0jmxD1s7276zpV9aS8lu51YgGebPtu9ntLoMPEJoIwiIzbv8RNUlcRQn7w0ireQH
k8kEYJrFjjx4KTAGiRD/49j/QpINsdJynm4J94iNx4Ezmewd8gaxP5d4UOIuySXl5GDl8VAQmMx5
efnFHpkajBxY5Fwl7RFwQZKAMavO0tqQSY3JAubzJRGvhKlWMA4k8Od/y2UgcqESSXEI0BojWJI3
juckNcGYjJqsoqa5tdYBKSQFIOkgnpckYr6BIYYT7wEmFXU+O6gmA7g5EMQAJWhMkl5TjQZM72Ij
9q4VwLTR/hbkQ+Qj7J7ZhoYg7BNUNZzf/z4EVsZRM7wJMQXj5ezFJlYis/SXpDAuSzGr3j09mo2B
PLgUQmLL3ViSL7muJSmzQCuIWXNGwvJVI8XiqgIQp32KC+iGa+cG1TbsRnCkq4xilOKfKOJCKQHm
0yarw8P8pGMSajDjJtG4b1ne0CHmo8zKtqt5W4PkgVvLaTEMS+IyCWaTpdyeueR2FGf9sXWwNuP5
nLMINhKQcBv4MfG9XcpIixzAWaM1lbsMN4lnHmNSaQLHmc7gWoWLaGmsiCLetxwj+MbYoKiI8iyP
hLNnLjOdhMoBaYuFpjIIx+FIaPOmvV2hT38zukaHeyVO1bW+hdQhSsDIeOpRj0NK8ZiDgvkaKMcZ
khlMXkPevISBp83xc0JitmkrdMVK0Cu3Qa6vQLiUKcwyzGEJgVmDWe15iWWOt0idAUW885or2CRM
PbzlPSrvwywivDPjxpmREj5ublwDTOkhDhPjQvU7QydndpFixgXgVEezT+LL/TJCc+3DlB5lCQuG
0YRgeNOmEXDKFBaNtt+eNP/CHNMXfy+jJHyttdHbjJHwIKymJObetNJ/m8KTxA9A341B5ShIivw5
JWvC59D3j9iWL0id2+SAit4IfOLYxXpRWxhKmb7/AvbU/Zd1N/w75G9aa3Q8hYAuLhCjzy4B9Gwm
Ry8N+ar020nMu7s2FSHaN2efkJi9jxdHyH9xw0QwRFNGz+F7+DAvTgtNklUyQDtBdVUkRcT2Vpjy
bg4xM2Ob0wdmO+6P5CcAPfzlZHRZ5xOInuCyVAzJokHHViFpO2x8UjnRuYf6ed5VG8VRZkiOuJJk
FzRPwi4lD2HaPLX4GoArj687WgCK4abtoCiyBBNBPqJFgLCEAidDhTUwhB3hQkles5EQhsiP2cb8
SaUdjlUJZdw+Exwgznpr4XeQXD8OKqCj4xD2O9303UCJTvt+0LazjtnLtYpJwLwMafCAZ9t5Gde2
d0Hoqhi+IOKtrO9n1ISZ537d5E4uQz+lRp2ByJ6WXyPoOx0hVhkZjHS6T5yu08byfgBH7RaqQ3Y6
oWCMIXIGqGkQnUqfJ9LCcA4JicYrm72HpHZD6ce6Y+p9pktdgY0hLjsw9PKe2RX+GdREpnrTrZJV
B3nbjln0rEOtCK8GSsf1BZxvtHoWErqQRDsLMoXLasOJdm/jVollivm4L0hEoPao7LR9fGIQM6n8
1tGtTje+LV8nvdtJ+5m9VJTw3dFflHlxQHqiIXF0eh2rcf9oz57TxoGWwkWuPz9wE9lUbyO0BMnQ
Jt0TfRufDD1+uuB67eGrB2dxfOM+yS4mf7hfiOawKrLulJoAb/wtoBfMX5lNLisXyAaPxA9HBDFh
hgmnZfzV3BiqzhIC8O9Hki9izSwq3Rwlid+6HSeJICKhDdQEzuiHM0nzQ1K+2xNXCA0vhdOBBnqY
7CxwrAHQiQyIQr88z8yiDCqCPPLwvWmAkm7kD7xi1GdoUeYL8fDZwRrEA3a8Zvy4OdRpYM9+VRI/
MG/OnlwUAANOufmdKbQGTyvegAEICGUxpO/jaBZDqFzCZObrFZzNj32hbTjpqlY5/XL3zxQ1/Mp9
D5wVLUh8Nt0ttBIkFdHyQ+/0rFvulVeIdHMKd7n9vi+oFpJyvVsXnOOCw+J5LYnwW32vi4QDHLf1
M2y9NnjAnSc9vc5oFRi8REQ513vthOITz8jArhBUYpms321e58VPT7YEKdVgCwL7JIs6FEOkXKU2
3TMpGqUmVImPd/+0mp47NXZpPCewiXvaior3Ad+/FS1Qg8awO7+zdr7suumQS5ywUNJa3SaURekP
XlC34qRWo/5HQY8OpPSNb5gITmxareGmTNv5enOlKIZ6MrzCzYeJxqyjKAR3Juc9tza6S1Ac3PM9
bNTWhvqWMAJUcgTUdLEdryebjGNuui0avr6SpmyIezdttA4RFSUB6GGWKMWmfNvoO8179z+eznQ7
VazrwlfEGDSC8Fels29ibP4wjCaAiCA9XP377FPj++qkrJTHxAbYe625ZrOoRr9Mi8SDelrg0ufi
hTNAnf7Df578chXSgFVRjTUxGV/JjEfjTRBkv1aJusyC7RPcmNj/lLL/A58SB+oYuC10Idz0SPTK
4fpDlZvX2NtgBSBnvxJEpzQopz9xG9tRfHtKK806Cv6PMKWeosPVHx2E1houCM1lpynTqthhG3gv
xqD9ss9svAjduqUCYvCmQq7JNjnTRvWLgCM4Kx1Tv+eSWr7MH7yQt7IlBykfoauBVTd6HeAswC8a
hoLp6awNV8nbInpni3cjNTIvA8PebvG0XDienekF+Lq8Z0HpFAYcDQ2jca+Xu+l3n39bzN19PCEL
zn9hp5ylQrU6kgLI514mnbTs8g5dRuvPMb5GM6mcaTp+hiLi3KpX7XjCuRJRVF6HFv4FDmbyH6Np
OJoDfKN2V+uzSJ9qpocq7ruAT9dBiIc2Tp8jlCMLdpCXMkVjIIyY4V//PuWZRsmlTLVkF9PnMrHf
Vk8yVNxYdRQPQxdyaGTSyptt3/nj4d7qBBnO4CmMzxBeaGRx7PpW0IkVM1otaIsRRJC/ejUmabxi
F4C71t9Ufg1SS9jT8hpIKl5xQkX9iUBaE1flZX6o9/S1/SaiNX7TQL8BdbxP5AF2vpDD0e7kK+VK
Vo1ux6FnhZeqQWlQXquvjC3NTubVT4HybpMfeA6MDmBKkNFGSkxnp0TDRYHDolZew2Gugujvxs26
IkJ0mLJs938hEq5/VtGjPwQ2o9KBXzD6jbUFCqYv7WwdJE04tqIQC76LwxhPtno22sbu8y846ILZ
OzUs0i5mveKkDX5IZwtL1UlGxQxkMkNTwKU5ZtSBxGNm3bTRKmGr07xR5GXk0+H/hHWWgvgAoKt0
X+GMFmuM0ylKkQerp5Tb6qV/qBdmv82jxCZsrXwpyr56GBQ0aPUbMoGmxaVlc0rQRgQE5qpk4nA9
CxIprJ+KIydgOKP1xq+daS6fJumwQseUMRYN/UB1OAsC8IA9H8noQ+obrepEh5910bi0UQ8ij1XR
i729sXJkMdZHmw/py8bKwgmNQfkh2MYgGpg2zvLh9d09EnZ/wufatWbS5QW8kfyMmRTg3mJ8+jA/
7jxZ33XmQ0UTmR3k21vbvqIFzwobDSFFiG/7OkT1AGOT3V3HUZ9voCBADQsdKTiOPmtSclhP3/k/
rua/W/gNqmwiPyBUB73Ca5t6BWpISApbMz3hfqVsk8pJ2HOh+1nTyPIqVnQoUSSnNW6ankbGJIx2
bb0kswaVBXysT77gdoDM/jpm+cJ8Uzeghh9jd44X97lVXZWcm3RelbAbOTfJLnXx+f/AkQCl+sAl
NsVwnzJCq+EfQQ5j5j/U84gnTuIV8JGofAogP0ALBqGjv1zasFzOesJlUsfUvpyqcS2cWwWtki4E
I/J6D77QVUJ+jcj4u6CNgJZmel1+KYvv8js1ET+nBvz1cNEm7F4m24oZrXRt2Sd+nhx5AL9BtQdS
10OImxhzcfWypxXSiq0MWfzLC+ByfT3jG2lBsAUCiAT9a86y+IxcMLvogrFXsoSpUfSnQVsqpa+k
YFYwcExPpQ/TlpA/Fbaf55MTgJ2Nkspg94KUAIFOG3NMLB+CRUTniY6bRWPKm3inTjhepOF5COig
xkjhX0Tbg+HBrRfEijT/jWUMMAfKjGJX18Jwp55L9w4SfkObU7sNU2apQTyfelG+gbwKb8O4U7VN
AGlGUH6LHQdgrP1t1PYYF/earZiFV2INxKo6MBAMTSIqgYF5DhzWk7KR9+QMtn5xYxHWWwrFCWF1
CTDkHy4/j0ajOILNTEr2i5UUfudvxUmw6r649lIUeSK22ANnQe2NtmTfEgtFSYxgYGM5HBbIpRxG
nZmidUf/QWWF7A3gEnUnMNOFslU7v4QbXcwKDbMEgxVG30zA7++DEuBVNkPymNxUkD3YThwVGCyv
YFYQ+/lE6kfRXCzZKZ40HAY6p0nNBohkCpzwCNW6ORVAbPIkkCbJcezgJQNZCuwzmsAffTYOuj5O
5PKi4ZjB9a+gb6fBiZIp2zUUKpneHx2iNoGjBW20nZyK3085Lf44VPQ51Y/pK9MC1FIw85+HMVO2
mDZiDq01eLzXIlKHIrO7fb6yyE6BkE0/jGbWkUTLeGx3b09cRQyFoRy/vW60GT3vpH21qsN8jvxz
peQdqsQD1uT28pYpm+BFrXD0G8YbtG0BRqWVg41da9ljy5NDGonXsDC5b9U98Bsa2vOrWXRk98hw
w+TTEPgd/otCPvSuvEJdvzBz6Rf9eK1CnH15BW+Ra/NlxPBhqRnKHcIyLD3oLFKvAwcfbG04ABaa
L+Fqb+ZTErJmzwM/NmArITPQbmUP3yp2aEA1da4S25HOU0+r7HcoGDjwNK1gNSCkDuaS4WGFTI1D
VDrvFn7eul3VpMonWK0syhafgmm3/zwB6KbmQQ5vveS0W91GAx1T8rX06UrmV6Oj2P0OEl4A4xPn
qIWijk2mHI5647b7Qj71tCb9Ogk3kOtYPiv0bmRNL0YAg2DiMAMgvgrbui51sMUQjkLJ+8Cqyquu
mbxaPisSlil8IsZgk8/FwsAKU6+bJaKt4JvNh8oycvpkocWONoJomy/jzjcJOTQ/Qtsafxble95j
C2/5nxvceVB3irin/cQTNbQr6EWDp1F0IHjrJ2Hjq/JioBKqZ50x7366clEF03BEFSY+i2xkB/ku
Qu2ST1NlKSW4fKX1JqKg0A6Ncc0g8LfCSA5Hy+es/+10vxdaRbTbzTodXF4TeO3iQ9Axeh+nOOSF
kKSjPaB2aFfpAEAO9dr4zre15iKGS6EzlfU/35we74UQ8BdThtqXb31Gc8vF3sQoTX760FG+eDzG
OLSrVTNnqwaRrvAtMG/cz4n4+dc4NzgWuSWXJpA/H0rFnjPi1AKJtyxffN6ErhTA6ooGLo3V5KxS
xjP5jS5hBEeHHFmvSa/Rgw0K2Z+5EDWZNntVHkaJverKCtUwc4kiFmB7jkULJGZVZWoHqMxWmLN5
SGul0qYdfPWaLoQRjtwh2IjS6+BwmMf1mXocpLt9eRS/tNus4a8H/GxA66Uu3TplW8U3xgbFSmL8
giPP04sjp+WCPSUjR7noMvl0IsmLcDQgZgpHljvOhDKa6z/KF0tiMlwTVm2V74KDdahfs7RwnpQ0
dwqU90WTZ2OiemDfYgeUO1ZMVsy12TLCwAThhHLrHJP8sCYHcKCyArnyMgEUwBNPgwMuHKDVo8iR
r6zH1n1Y9uv6t2DOiY0y+mhEp9Y0/yvCVQMpdxOUEEIRR50qWhOqEBwTHiNURbD0CeAsNprFOD6f
0Tn3KEkZYZ6Uz/yp3lNrIRJsWc5R9DTEICgw2NqIEL1RvHptKW/G4Y9hOC33RwtO+5E2h1YcqG4n
bShIKqOaZobDtYzHrnA1GsnXgiRvAycxmsm3/qdqmc3D5fEbRcI8/1yK0TRCk1uQxwwGLdHB99Zs
WJb18rMuSvhklI+3xniIFD0I9PdyXd74piq+MulAHQESJ8oQCtaPfO0poBmfJUeKg3S86AfK4mzx
TK/veo7+klqGX7UPcvyTOB0GVkWEKNKcOYv2uoK7hM9icqUjZqtW6301+pPTyJXazq30R9XguPz5
KnkKDj4FJwKB/AspnnTWIFUywKXQebvdMjGBF2nygrVhnKvSI6VF5ci+3ffrOvQnC4XXq/1MdGik
RUJFTY0RsQYGGxrhjIIYGihqkhGNqGVwGGpzroPK1PzNq/hqaxIW04OcP16sozKuxW3+y4sI+nxW
aJDZEz8U/2ePWHTS59vpP9/M8tbE6cxXVRbPVXZZxm5Sdyrb46doCZ6GYqzqmzDsbBMBwYsqPEvm
5pGoMkaFGAkA/GJsir81fnZcd4y02M1hoD0qZHD97DWGFUvzMG376euXxTL46XBMey/qfqrAiYel
+a0yv3490rWyqe7Kpl7rC+Pr/Vf8NcXEWCY3Fo7wTURjdICjn9HTwRHx1R3xwidjLz20u77k3NVZ
zPDBn+GGTteF+Up3xzJ+3W8bdAuP7Df9HvxaGDNAyWuFp//rQNOgwZ2EsIFK6zQ8uMj+JInhe+Cr
W2Uv3VDc4bCykhboBm753cSQHw5uOeHgZPBYzInBhBaexyNlJAgcMhf2N6pdH1+H8V5BDW9tgmt3
Z0hGx5prkxwAUHVyY4WdQ6rPyg43SrFMsu1w9Q+cGTErxCb8CdGbMIx0SiCYSATeEKh0fmNZh/L3
LD1URP97HgPXl9W4ZkP60CUqP4jYpB/caplSw5vaN6BUXNAVWzVUA9E5IXuyXN304QYn7NxYsfYz
s+YimRWhSO3JZN+QPVoSdOaf6FCvMewJcfmZ9lcEyCJorb0xXpe/RdTIuJoaV20DAsC4Es8jE5RW
Vla9CH5knYtpwCizrc/sabFsO8NBv7O6vrfB4NI8axGCdT6CSYEbO57ama2GUxySQ5cYMwMfJqx1
JHAM5BszENpBwfUlvGnqNKKsYJx2Efp6FM0msik06sbcUhjhSI8QGP1JaLBGE7TEeVInQlUAzclC
Lp1XQtcbnYfTxGDhw+EBeACTRyb4AFlkwkrbLiGeeqYSzvUtXd/97F62ixGyom/1C/+MD9Nnxc3G
ftwdEhRvI/JP/7J8E7Fwl17bOzWGSMt8VZ6SjF8yo93Uev9lkW89jT6uXLMr1NuiOFSmk9dbM4aS
izOvwgXOfpX+NAMJrdNn+22yk8dPTJtW6UqXFhYnRhfUk46XneXOp95kKWx2Ay7HdBgoKiC5dZf2
tQifv+j0JdXmTVOWmCbaM8M3KlI4wDGkHgibrRpb6ch/dtV0M5iR0PSHOCO93HFlR5TEMR/ukJ3Z
vp7jvfZaYrnXmECZ7/cOfz0V/7B2n5DeHGqrVPGS0aJkepl6ojgIv0N916dzFNQs3S91DTb9ic4v
5mzNlEIElwINHyXDT1jWpiULA6faQzIo5HGpQuGfzg3MPIQcYRr84WgsbEFUfIIAvj3ki+wAsPKR
oDOV/qeJRyFZl1wHokSpvl4XgJv6Rs+BD59Xbelf82ZK7cVuDE2E5gPk2pryIBZD4vnqt01zOwCk
Y8HDyB4w/h/grgUT7n+KHPFW/DZ+nAdRGdORUybwTX+Tzs0XV5lVrDhf49Bp0qnFfJ68cLaVj7hH
lT3Rd5MvjrgMtgW6fNVNKOjoi6MZOHmy5xeI/ypeXs5ohTNpDX4LvMSMCWiVpXZffZl/o+8GHVu3
gI+DMphz/Q/8npqG18suy+/gh3gwFtFUtrxbLlUkhpSWhNDx/p/snhgZ/tsO6d8w5mMJ46MZlh+E
omy1kJ8w2T4boHH8ZVHhRjV7Nm70OipIyCs7brVJ9aIelVZxvhjJXgJN4Gz+sRJgT/0ie5eSPnoI
jaVkI1hgNwbV4wOBm8AQqVj1bxupI4p4lGo8iu2bVwbTBVs5EANeOsqAN054ZNu9XYXdMcZ0k8PM
R8m+yYesTSneYRWBAWswH1BRMpZEF4oRQCrUxzAjyNdtE08I3lGAsMFT4+OJFrrkmICo8gZ5xwnY
BMQokrcie0x0pDCjzo07Hm2V5Up0KeLzEmwHVuw4OBjko/GG5DUdgIKSyHD4BWjcdP0PKhJnJ11+
oqyEVvAPXgqvjLfCsgecjXaN7b7ikru3b8r9DevuWN5a0Q3BGPqMEWI3FH5As0hRWcaxycOe7oOs
EmIFeATcxMg2CxF0JiuuIs2BN/n8KGSQWxPUCwujW1bJsoBcQxJw6VlkS7DJpgJokVmosMatMLDK
pxr8yY+n+7xsnHUg+zA87r23nQozOFu/aw7TKg9czs9m+PtOcdGAUVCSvQXtCS+T5wzMj3uwo3LS
2fE91UCYnjOGzbPPCZ0AQ5XOwxOVQ7VSTpSuTF4lmPTaJFjj3I3znLKNluWfjJwM1h0rt7bMVVEI
y3/wY77LfX6p1xqUnPRGGQ9G+zzgbKyDb0VbAq9X+Yb+HfcYUHvX9Dke0IA+UHLQs/JkpJUwKacI
RVv1nFqXftH8Auz8hpvkYO5H62gZffXfkNSIrAyveCEsGK9MI6x+QIHEG2TyU3kl/F9EWT4Wc/RQ
VLiYIVnreBUz6WCCiWfO1NwMdmfDb3Gt2duNN8WUnCsn8DD9cyt0LrvoIGxeEeOfoSLQojq4FCHN
ou+ix2HCI61HrKyoTRbxb8lISfrRzMmY9G5AJeYXXPLX0Q32GVeE+Z0fqgMCU0A0EKBgZ5GpUc9L
D+2pR/9KqgFmYS6XrifmecLsSkiuLYcxE1SpeI6HGCMpHbpjtcjcn9Km/hOqIh8PnV22MrcfppLg
M2faemkDw4YYEbDK44uM4Rw0dwOATEzm+QkbMJlbi5DIh+5E7ZUdSywemTu7xbKf65tk32zeh+cm
O2KYvi4W8iV4WFguX2rQdnkibPvyk+Kam9FmWCcrkWjw3oDU5MGMcwb6BPZly3gXXIJt4dXOa9E6
yZe2G82Exp/BGc47DRsQ50r//QYZRzO9otDCbG7w2+PAnH0F6ZG/N0lI4FoRfkpuuNTnVEiiVS7P
8qaZh1vDGdOyT9gdHID0RbwTHsyf3+KAis0ZcyCVXce0f4SlMhZkEAPgcB7bXyrxgLzgl529WMUn
7ZUumY0BN1aVTI3qQSEoWJQg2QcgF+lU70dH7hP9Mo7rG2oc9g22G7YeAIZOTHRJbhl/KQ/0X/Pg
d7jz2aNvQs23SF38dRnDE/8JqQkWfLg2MDd+4TbCBvDV3zoMFLE1wG9oWKgXpkRzhTHZ2lXceF5t
h/ekBkkvoJN+SKrDXQk5nU8kRDZlSozvg3lrb/FaXUW/iBSrO73NAm+JdfCNW4E3XpdYu5XH9095
edOm3t2SF3aJf33l9KF+ymcaTmGzePn61lb4zNnptvuTN+aSygrwDFUfoL362yVIFoXpH56IxIsU
nHaF++GkYz7coYubDATeNqfRpbwUxeRzN0EJspnBBcMUFlQrZyMEXJsaghuHfx2aigT3aQR5kFTw
lZxeGbXCmfkBJWKdgRcAxwbAe4blDqQhLgCH0RKURh2ricz+nDqGH0Jyz56LFTHevv2xXue48sGg
FflegUtHjKVIuM63XIUMhrIdUTE4sN2BLLjOdPpV1DGQzahXxLAd49K3T6kJ5UQ4mUMBcBjy8KpI
MmCRxDQCurjICMJxeZpCUwFegrEEqpm41cdOrzirtDb//8Him0KVUoqTMnCo3Y2vAXNsjJGejKK1
VfI72mg7nRoGMTx1MosicTL98sOlwjCDEpGimPVJBdV8aLsC+24KQr9Z5R4zbGUvi/sb2ziFGIIx
JaR7AqkUKQOcNziCcZv6nTueq1/SDQAgTOx85BuNj7ozbmzq29ofnbBXf+NzgaATcXSzzUZ+SFyI
TJzb9KP7Uuh3LDaMRVsnhdOsu3nvflh2wmm7+Yz3meUnRDYZC6TDBepT2U/Mn5gX03Jt9M9r3hyz
MUbb+tm2mCuMx8QR+tTCieR+wnsG9lgN+PtVvxlgrR4rlDrwPU0nKheFYg/VujG/pJK53fumkRXM
JboO8KKsV+W1+9Fg60hubidf8g9G+ouBaaf9/M54HmtqgeX5YGXjYVaBGDvdzsBCjoB3L183N/ls
zLo5Y/gEm6WYq3DyZNo5KThZdTqi0s1wnwDU9kxfw33SwXgU8v/HN/AfCX3joO8UO9swk8WCXFpr
e2zbJrg8ryo7tDUUP3xmKw2xL777tmhDTTptbNN9XAqJIGr7OYwULFzizzEMCZubY0byaT2Zi5XX
GcDXCJnxYQoAo4YWa4/f5qef8ziKHZeLEeP032SXsrFbG2mDN7UNDjopob2VBmAdcX0wFwS9KWYD
jA4CwAYKrsQ2m9FRZJ6Wz9mE/adTjOcFfvK0YVhrvdnHqkWpz2S8yHW37SEl2PhakslDo/k5fkx7
IAKpFIajrBeYteBBU0fzVj+BUgat/wyXZrLuCaXBvVWeAX07WuEygo0gA3RTfTyHcj9wT2s/6wU/
ILceawcjdw0XeBh9KGzgfGMCw5rEQg0rgHsw4ssdGnKT9aLftVwqT+c9XiEyfkmzXierSVuQzzH+
GRMXxu+RMbBcRub1STtkAo4Po+Or/xsVR+O1NqXvQDk35jVPvxIGe/1Ofm1fwc5sNq167tUzm0EY
0jEMuxSttjxuJ0Y3LS1bRpEWLPXXxmTjwBELN8luhRN58FrXGlNMNBXQ3DT7+ZkZrDK47oxdtorc
8LkTH3QcF3gAcxcM3J54HCFmDqd0yNFdK2ex6oVPou12NFkpzggYo1zzF2g6lm7Vpv3sm/dXLaaj
bEUVzVFOQ71W1G2gXE1duHQ3X4mJJUhwHa2Us46f3l/9jZkxbjaaU7D2TEN5wnq5TnYNXX9M+sfo
z/hL58UmnlMvzEUqSLqqXRzQ5xHgBr0slmipW6DKK7xhTfyA3Xihny1Z12X/tRjcGNIdAu2J6kSL
EZ6FxEKsRv5SsZkR2gwSXbhgK8wnvNA2LhZ8NNYpkm/gbqE2XcTH8Ng6lZ0spSvYwizYMty1gDRN
XKruOFKaTNMtMeg10GSY8Hy4iIRz/Cg80c1W2bkNlu0VG04+uxd2fxedPKTKobtVkW6BBH4ryBzr
Q/6BdzUIXd6ZUose03IU3E3D+XujnT4faC4TjpdaPcz4PHqfVHI4irXMYhzjC1lVO9BvhjFSc9ZE
ut3bURWv4SgbtlSR9+O2mpvhUw8DEfUXTcsXBPd84rTrZEGPVq4/e+KasE1P18le+MPD3P9iYrpM
9um3dKfryVF6oDPYQouO128fa4Yt1USx1c8cb6gS9L75oQeNPZareG76aSKAqeeBSCpvjFIGhdfA
6FTsTk8ofZ3HL4Q2XmICltrjvbUvGYUMDoVgfDMhoaHRRpKAKOK7ZeIxnKPla0laaXcmb0g4DDWP
/MJ5SwMv2j+MD6lbiI3EI4jFk+p5rbgRe2YktM0/6VHfp7hcYqJ2yX5hA0YHkEqOGKYw3vsig+o+
hGijRKb9T/TFLooV2jpcZHuVdvIv4S2DrILhItWARctHBFN+YOeH/b/qcVYM4Qh0RBf8mpP1ewIV
7JdtDekPyB277+xXaOkgWNrMwPgkgM2F96sgf6L0+73fWQ4dOio+m9Dlh+Hs4lAJ6wBX66ffsbmD
uJPkSM3JC9MdYSsa2+RzUCQKHR6+2nynENl2uR1vttBTbV30fah8oaFBB/4qp1/d5IT2+7Rc2pcl
fFLXtWwccGy2H1GKCprYIpknc41bzWN+Nkd4lqAc0qg2hIhYiLNxDf5HpsMAfPLDQsi7xrN1Kv4V
RbL4BCLnC5YakTI6ptyCJCtYknx0YOdjjIhxF6OrIW0E8WnGH9ZLuJrC5ztdCfYmsqqdEPBCPUMK
19mCrQrE6IDECqkc/99wb2fjNzxhI0WnylT0rP21wCIsMH/1eXy1jvj0LDqwz/fpfSqJ5WE69m+w
KsOiakE5J6I7AKYU9o9iEspGxuZFVAX5GQoz4X/bR8pWIARVgFgfl72EopalHuIORBCW/VE2xaZz
wXcsAhJcPviQEGKz6RNEEkYk9/M9EW9Ef9GI4WNBDYePIaAe3tEkrsDkV8Sk5a2JaS8PqA7VBlvx
nbyCFrRmHW62o+PoGCSz0fF5BwwtLj1eoTCFfOw0QXKD0IH/wZ963WIqjv8uMxd92Wyajb6UAsDX
4YsMi84gi2zSph4/gjsmtKH/vhp9WRdUZCi9+ll0Zo7KH+UL3Ao4l04a2DAQ3ygNYBXjyTm3SMNi
1a8CXyYHAT82a4pDArd8Hz5XReCbmStB9ER5wMlNO/nvdmTiQ2PLox23tCVJZsMkGRD3pB6PGfDS
iBbc4s5JSzMCJsLwi6wE0iJTh9s6dJCekQ/EX9HK/PfFKqCljj4Q/gFmJ+k2eJVsiMWIcbECk4QG
2pxxy9cTViyzms/mZfw1r+X4c4FkypeIH8K1AdoVv4NRs3hmcQugxf7FEskttJmK+TWQGp7WpEIV
0wRDk9DpWNBKB5YH5hswX3VQJDY3/Lhi5szCKo0f0QDT+wUsERiSApSul7oJTCG+1Jdnqq4UoeMC
LOO/fCFOw+ZoAB/4v68XYM1MKVZmCjxPd3xoWEN0GxLL/3+9SySTOAoWUCtoCwHiwIdYlbmFbQnQ
898XiBffMBunbwxec3Ax8T1vVMJIqZA2gs2CtRfgOcY9UCjAlf8Z57Fj843AG+/W/b9/2TL4Yp/i
9/NE//w898UXk6Y1iQeUehiP3moaPaGeizP33bhgaANyMmKsWE2EaIbN8Z90BvK/WEcj2hixmrbf
wsutR+cnBAY6PdSY7xJPPOK/P6mtxKZfjzo/wvGop+wUU/SGTozIEIT2Je4a2kYju5Yg9ikuCqjP
b92vsVcXFFpwQjCX5fNWJwBlwBnfpG3uMXhdFufnhvajXBOXqoloBrxKgtFMMUEbaLqpQ4W+QyBR
EhRz5MUdVQWs+7XsyA6QjDNHNzOfV9MbeuP7r4FTNmuEL7i8/5ARnMhRfHMrLOfBLrSTdoKARJW0
RfZ0ZQShrVj6783EZadg90LWvPuskrm+gMzIkqx5EvlhNNQbXAChpYveT6hgDFedE7BMD8jGEs9Z
z/l5oeoWjG/xp8IZuNqQ8sb+BQ0Q6jhuyoy1VT5fAakwjQS/ZaYk9HuvR+XX+MsTvXOW70i/3dOv
kEsLerHQFINVcZvQWyY2hsPzkvHHQNgdU/LpFVdUBKdcTf+OlxCFShQTnC3ejzD1+xH/4Eb1T+Gr
gYeMd/hFv6eFLJhz2D8D4bw2/mvz3uSbYmMtig3MgLngK+OhqA0L5gwEILG+ckFSDuUyTpLkarD1
a8Bl+rLafETf/NlhasliDXql/uJL3EUYr0z45gld7nl+3p9nDm5qq0cqFgMOP7YugEkvW4nE9+2V
tvs6+o3u6q/0I/9qeCbLv9kR782jciIFiiMHRa+m1LEGDM/Ta3bVTzQX1xyqZLZrVxkkSh0v6tcm
wzBfc7TsPNIPle4RO8HiD62N0dKA8DJbvaspzQbliKps4JvCUG5h9KAdKGxYNPBdk7FoOfRwO1QE
EM7i9xyeCaUPn2q0Y5Vh9CY8m/AtjGclJIRo19RY8cyi4QRyTJRkV7pvHdDG+ochkLCY2hzvvvkZ
QMCelp/B7UMPprrA+0rtjrVpdOFF9vCjhzldDdUnek6chVwCufbQGsFYTCKLvwG8cKNcyXMRSqot
oA+xj1Nrj0R79gmWn/CUxIdBuZtgtrgV3yD9fq66Z5rbPtwE3A67knM8O4TDEdJ5Yp1D/WLp38Ho
wteIkaQRnYvm/FS312JLN8Oph1ilvsE3fD5vhXTUXkc5PXXDgSU8wuUxnlWVUOfiboycKsJrhhVR
km4WEJoCZ46GZEwTBukyndadGCyYwZrhQzHCYArqz57BSGI4mBBln1+Wc2z2sIWF28UsAJid+42/
bNhE0kaNVpDqGBQEJCjtYZIzPMg+mNzZeI8l4kmoYVc5nmtCcFQB8girDITz8/lRVC2LYjmG94Vo
bYz6Cd+GzY/Qt39tzjj6eLt2sngIrAnveaw/hNqdhmSCFaXQPq/EY78ua/65YYuxdjFZ+CdGQavG
I/fdZC8cTGLECeK/7h3fBiT1p+XWFbIEnzET/ZlAhpV8Tt4ZSW4j1VEj71me1GTRjFcseBnZdt1K
LdYJrPOSrnD6LtymdGkV2+ZqDnN8wKFjVB+PfXxgdkZNAQGnqPxYWxWRS0bKeM9e29LgS+sAtgA2
jH/SWU58zPXoRuDjYAiccVnCF44qhiYuOzmHlvZpgLKY+qDJbMU99Go6GxeiALsglCa99MlS5aQK
0RZiBMpAhN9Wuh28stLtYc+gwcZuE7IiL4PtB0/TxtX7Ba8Nng9EHpqiPl71mdvnC+5PPPZEMZnq
ZjL+fBET/3S8HncLmdKWqFaAdEoZBy9vqhlT3li6cHhGVEjt+Mf4UGXXFJVEPKNffl44h8TIDvkU
qZvPvYGNu1pPwv42ZlcnT6qEcORG71ycabHi58EPr6qVDh+aK05BDRYJXsfwStDCJJ+1hGOsfH1T
shBEiPZ8sKkBSghEPUQ+M1+X9c8gbTjZ2all7TIaNk92YG3eyleeJ+AMlv0BFQAEJAC4/hDXS9zD
gs83R2JEZcJfMXFljIQZs3Vn8sRZfKe4w7Ncl1YyTeP4rEGTZhrFq8/+CSH0R3xDLcJwCKs86occ
xjcU0jRaVUyU/g3GAM14P8z3GdM9GQNxaFmytHnen6C+Zlw+L0bViJ8g5/q8IFn238UXZUcGhSa6
wVfRobTisEhpg8cZg5umP8Bq4s2byXwE3BvuR39MDcu/6IsRFz0zCxKOkglzLWk7+mOGxWwLFQL2
lp32HaBuyteyilMZb2jUT7piRiBUy7PrZ+2M3vkL+iCMhJsw/vvj5ae3MRbP9x55uXJP1ukNWmmh
ClUfig1Y7WI1IseHUqYTvCvJq2YqxuDpL70RipwVkQ90VoRh7v6NEXY0DMBAwEZ6jCWn85QWEWa1
NSHYVK8ukBo2dJF+xHYuLzbv9CguKlnxRjJZlFA9Ry8v0VzN8sYN5pYewRUf9PPhT/U2GRYKJ03q
NVhH9RypDCxfo3SahlURkYSH4X4Rrl9ItrLPFhIUcEElr6E2C/pRM1qyCsqq20LaGS+Y7ukhbE9p
Dj2pCI7acEr2leVDExKLJVavyLzamxkc3vGNzzMxsclQ53CAP+WdR2jVHMc0lWQ375kcqacZFTO2
J1wLiR41LJkx7LaNbnOgnsI+zX7rNtRGBD1df+rivU5L32jfCUNYPGmXiLOpxqhKucqgMKE56ecc
tUacXpEPmoFht3SmUUBWgARtxjNDD2e0KxgcCFR89b+BGdf/r7S1aBhXpfc5lYfANtYS9aKQ3cLi
kdAxXaSH9Oj3hFRv4H4Adfvjh7o31uNtvdATZ7yJHq/LZ2+RCpHt6/3zQQHanJGEu+aXfKjv8kNb
54f2COq5EmUDvsoktnR+gK0EM1LJhibQ29EluhA+BpIRE3GS2CGlD2Um6yMiw0v3Q+u4gaYQ9ggQ
qD/bX5pPcCdocHA1acDqvd5MQZF0gBNK2XO2B4t5X+gJE7ookdkHWQFvOpxdC0iUM9otVinEWxAX
qiWXGKsj2x2GFFTxKWRZbMS5OCHHQuHBSCL4ox2iLMi/zCtvMNkXxUrMvAFfkN4z02Z9qk3s5A1M
yrPF65zOIFl6vYvKQpnGB6ZSUw4e3rjmHMX0vNmIsEf6Pm12Z3LqpHMs5vC4h7ciZDtutKRMRcU9
IOxoNqi81hw0MmLHBGUQTMWSuTD+Kif85oO2WXYJpYrO8bFi+Pzv4/sNdtk1hYCwaEmvEhgzXIOZ
tm9deL0oT3uHfX42PllX7Kx9+ajyKuhbvYnxeBMVuh495Et8ZOoxyifqFgyv/JOsSYvdBEQFZmWj
D6GbG3EuUW4xdIIMiXoh/KHhxN36+cDsQ5oLyicjc3XLHiF4FIOtYrrIim/9wPaHJ4IYAYqAiYV0
TT6boDj5+XCAs8C5D1uQq5IFHCUKQ3h6Nf3c/yMUyH88I2UG9/JiYGxAMuijVVNCqhaHglUI6j3E
LsVJ6iUOqWG8okwhFhjLBsHDN94uqzMMaZ6JF6DijPiZwjLgE2U/6Re68GpECvEpnRZHB4iAyO5g
6JFdOdhycBAqNp4cdoKwIg4IK7JhkCawmDi9YJKoLkRW6GHY66c3ZHBcq7xixsfwAyS0pISB4UcB
GYDhqGCKUY9B9iM4YOzhocj3kAjIwOsNXgmviB//fCc3pF90itWe9wav1Ogh3mnn9o8OlPyJsReX
TkKkVrapJTuVoM/cxG/k2SKb5m64Z3SyFgkKs+xbZTSOpyQfn2QjK3uZvjqRJ/Je8o09wYn+eJPO
tK11bz3DbZzCLVHrfrxwTVoKrQ3Ul1lmLPIl9tRvEAFwp9DRfUF6N+ZQzeweJE+758vWi7zXsaf5
wWIIB4zXCo3CSt4Z6+e8XmYnkKkFMLqb0aiiMHB16AjBSuHsbwH6jP/RdF/LiWXLFkC/iAi8eRWw
8VY46YVADu89X3/Gqo4T93Z3Hakk3N65MmdOU0HXLL266fbxK1XPt1O1Qn3F3wmjvHpuWPxW9xHi
REvcuPjfZbQrnxtrEq7yF7AmypaPjUd3PjtU8n15aO/inCvbUbZMx1m8tTK1/ThAiYl3SY0N5uSl
RZ29ZBsdQwRiqrqqxToHUXy75mQjLMjJ1VNpW2+UvuK2wGUwq8E8+zaCv6KHszzBF53sBrnvObO4
ZCUx2c/Wsywv693AJZJylzsi6QJBqGXbNFnbXDrMlZH6p5z4GdaXZW1Qonr5uk5OKnvl8iqeMDmf
MgLLU8g3z0xNYTVXv/zNm4v21ck+iHeSpUw9o5se2YWVJaK93d301W2ThQi9un4U9Ht4FuV1NW8s
Nb9x1TY/chkq5ngC6S2v90c13RWmZM/USF9KiRDXtZ28enYHtuQ0JquyOh4AOYaqwK7K6Ytk3IhV
y5fmg/TXnP33+/bn0F5wJP69jc+/2d6rk5kkH0Try3Mn25w3U21MwRvFyHgxTuBJfMT6J2lRX3Dm
eItIAp/V8QoGZPkBwm6IvHGkaxkfnG+OXeKoNSNrKeOZaJcsxf/oXFhGVy/rUuYjBHkXDNVvS4td
OWHfC3SBz2w1V7uWT9G+sR+/hjhsC9l5xSP+i3r82BXj6Uo6Vbtxrggr1+KuNS2U8i382G0jV5pH
+QZqxidb3Etv+/do5eECvEpKHrua5ZuzQ/o41CcyEniSDVOdRctOsVqoHax3XWvpVvZzBT7xheYU
ADOPFgM1vRYU5rdIq1POCREIAY3hf/vlXW3Ld+bdY3aBohXg5Gg+29X0l6sKh9l6undpInQCnpEB
2fMCdyTbsFY5DZa/BZFJJol1BTDX+2d3BZuJsvciK2guCoW+nXSiPx9uvvCc6s/J0ZHauYwSNtKI
e63pYNO3Uy1L7KrtxqfyOTpyA5i3kpeSvJaID9epnO6mO9lSrrxrpEuHUayFqTYQDxItqpf2fmD1
s+4Z/y/1TBYHARyc5yjgC9YcUgNv1cP4YBZOtXdIRPkP6F3R7ngBHwamt6c/AJ57dBjHu0Kzx/Hv
TDvXD6rva3SOwkOuh6ux54XY1Tih8Xi8t+UQgTXbTbW9AJjSpmEPVUrXHn3hbQB8JZ4zgy7CmkUn
abiMYkW7XqzhlfVQCbZNprj/TFr2B5jp/Du4/lpFSh784l2d149aXDVuSFmzS2A53ZE2f03xZmar
fekUFTzzbhKJKyHfxc6F7tIcfO7z6Onxw5/fy6S8NmLr0poC0V7rVpStvMnW9t7qqV1YR9ujFTmD
L9hKwaU1nUSNKCqnAPjiJG4S7VdzbZiLdxgjWxVegdSjwoT90ROGHHBJYb/48OQJeHS7kuPWAciq
9RagSsRUDftrgql8UXvrl89FPRbFqELe57rE+jKSHfCuAlFvlF6TEzOhFv+qNlcjM7VR1ZJqV0Vf
HgATKyrsV6rJWaCaqk5HD9uwpFXhfCh1sozVGBqSbbScHSapHQANobuSar6augQ45Sw5WgzmfRdz
rqPVbiYSeqNV5VyfDsWM9IzckRQ8i45pd/t74T673hfTXTvcnK1Jg/hoN860UzkXd+zzeSkVECTb
my8U8GUx9nd+zzeetWy0Z8BB+faTruFRaBiRXB5j0mAfxqGT+xI8YnGB7wG1Qch5vOOUoNQGUQcM
THIjbnyc+T4N6H8oN43U2dPOfiazJatrqpN7ZdEG5QTjjUaIu0tY1s3b09ZjIjvnDyXQib+kE23u
Jnem0sVDC0X/Xs0Xz/VTFBPM8BNrLoaHCgS/VOhukg7WU0UhQvHPfHnQR5RhM6HvFQzDeqRmSVsG
yG5FlOVrt0ahPG3myrcGzLS7/51+HEvL1mWMrrIdJruXzquqI151sh82OY8vK5xNKdG8/Yh+ra0h
98NM+1TN1gRAto7C74IvKhP0EmpKL9W6fufcYol2tsnvAw2CzZ8cCnefFUX3/p0rnxpqhrtn3lpW
8s278//3/Avs+2W35yp3B+XGAZyMI6+ZT6JT59JdVzcDjcRs1btEZ4kyqAHlrDh1jufRV5btmWYX
7hryV8C63DzC3swStIam1Mj1+bJVH8pATHKbroN/B+kO0k9AbPHiS3mvxbKsbnX5QEzkl34pxWNv
tWx3La1t1zWR/eMbLz6ol7275L6Bdbz7sVmI7EQ0Xbo1N9CfHYp9Ri66dK08fX4/sUlEwGRyZsn1
txis2GzWcB5WboNn/dTal+St2Z6V15+xKoogqD5sWx8DeNgP58l792aryYq/XviM/c5bL5aBdyvy
ZDlXvb3ffhJNOwBipr/rzDI/iOMtTHBueYtY94RYbH2oijhzM+v+nICQNoxiLHnoidgy5tdUluDL
f++LG156jcZ+87HqHmdLzGGHqi3TzMVzrKbbqEwTqX3C8+be5eB4AXn0W7MjPq7OqyiJcgC07RuC
/lZmRu/MT06LLyzXiHkSWMVwbwGgSFYMwtrP9F8YeCRH+19yKEp+ImQ6kGwhb+ZDNgumLMhDx03d
64t4wdKmNLA6z39rE+04FMKP6sjxkv1aaRnaU+4HVARHYTjIsqBajZFXbTt/CBMHIUNhYhZDKdTI
m3s5cKQRdRDCg7taEuh9i6yyOukK17CnQSs40d1S2F83b9upNHk0j33L9bdj/9hK+9DypSPTmLRr
b1+0nqhk+siiQzm1DpWdK86BUN6UugvKW3ZlYbNmUaEE4JccmJ43kAkJ5qi2McVvsc7qUnXZEFbf
IHQlT9cl5no7cTGRHFGo2KcZQlVmo7hP4JoNJDjXmj2WQYcbvhkhOqz6RnaAkDASXz1gJrnoUbQt
HqFxo+wfu3ojT1jILaR/V0xeLgzdkRpEfHz9M4wo/VflPg8w/dpXX/Q7me72L9lLfecmGMuHcBu8
atnRsmF/u+rE2stPNbaBf74Y7Dr4jkx51k2gc7Xwmfo8jHPt294WAmXoTHKSaywm1z7IIt6ipJ+i
lNHQiy0o2aggyhfdUqbww0++rqJCHqCD8PRUoWJgBEqho4neYSaRo6cMpjY+/4BS8AQJbwrbQBpY
s9GBqk96upVjoJYH0ZhXHuZMfwuLXHXK8wx5w60nfgrxXZjPKvMrvMP+zRzxH9mdjBxv3vuTkQSy
4AQpzbBosbeykvw3PM4N7stwlwFSwtbxWvTuB6wMM8PzI6Lpz/tEh+Edt0GTPmT1CCzANfDWh1sD
gFh4SbqVGxOI7L4TULFtuBvkmF0BAgZLzj2G1lO4G/bHH38BS94c6o4FABE2Xhale10Gxb8bx78N
paQCpj/2Qq78byuK4wi/3h0k3i0e8B5Ec62wW9Jv8FRZ/SW8xhSTlxAodOCGYufK6sXcYmYEGxW+
pRkJr7cX/jOISILzW4NG2ODj15sxvvLRobVp5fv7r0SN/0ErO0zVcA0PottwA3wYh/DvzOD4lW/v
G4tWobvaR+lWuvXsFwbTTzl3X+k+vVaDorYw11oUOj4PH2uIgIx1tn/ZYTg2ky1g0pntmUVKaT7L
IQLhS4B0PqZNySLfycGRG8d78nsxe/S0bfnBoy7spJXQ6Nee3dNKgIQEUUwFLNrXl4WWq5IyJqVQ
Sg3N/l46ieZ9xMrfHfnjMll8pP+W7ZUNzfvTGNm5TM5etKyu1Hg/nM8e3dSPb8bs/APck+/tmpeu
dNC+ziPffH1tq7nWpZ68FBd/+eZljCpxRKng/yGP8FcT8Tp9MA0d3UcuVmVz8+NeBTdmyi4GWII7
efHhEnMBXRMtoJ8PitghhlIluQpXBKODghFux1y2n+vuG+7idH/aS4+kHLU4YoIc95+vr8Q4WO68
x4eXH6iLC8M2RqCS68VV6cL2FdfIf9UA9PtaDREzWbN4PMCgz/nyjJbSvDjOC7odATgkAvp+kkNz
IeTjQQtwjp5sI2ySB0lbqnbmYzt+fZy+7bX+0odiopPpmnROkgAMa7Nct1C91j2N6edhkBGBtvnR
gmr3XFqJya4Va6Y/k615e/V7703nUuTvdQ4DBeSpYx8frjDJVHHXOpn+7mvzFXK688jM6/qtke4c
J9n3bRNVaXic7KpLEuo3YcxGycazk+zsMm9L2Hwz60IypO9KVznwOaUm0FliXEXy4G4JVzEtBSrL
JzXAOV/GWXGxCEtHiVb7HFpvywPC5ls2fIxTBmmOOlp5X09D1K2kODG4qvQM2lYMmVsl6QwE+LxI
cwNTYVkIMpZ8z1quJwWsmZWAuKst3KbwjCxP7lO0qMzHmFo4QvF2sn+BrWN2tXdf+aaEb4PNvknn
0toYspKR/34txtSRByR9Cw3UU5TiuAiXvojkdaZE+3eJBeY4gswhVkJ5w7E0t5hS4HCLNwAp+iE2
mIRncoN6enT4WYX/+0CD+fESTh9YI54+FffdGdp1hFq5K8gjHklRdpR023iBKax82sQfEOsi5ZB1
ZQfmx7l06B57minZoRjyWCB4TN9GDtXKee9yOwx8I/DqKTwceIEZwYoJef5f3hstTmqi+LjA4dXK
q/FpPguBkDLT1STl3Fo5JWknQSNxJ5f4QiSyxMbBpMlw+Wd/08Ogr9QUzZT+bd/8gYx57d+6tuLU
pQ1pgtV/XlwMlL2YaT3BWeXDSQFjAQZn3JPw3E2Qd92amggknMMPBZtDVpWXezqD2Cn51/a2eu5t
e05K8bcmD2kmy5LP3y9BkkiPHBnAYqZa1gR6AgeYM841YSlUiX3vGEMpc6foxmenvgDfbORDbExu
b5vyX+H9TkjUjEUnX9TW1YLtKJDmUIy3b5VNCxfSprQquW1iaVhMQibyBCPGhEm2sQliIOgBhKF3
/VOcjRVwq2/vyyYKzI+E7G+stcqlijndZF9XFB3U9Odypr2Vno7+XgfSA9uuTzKTY3lTIzfizoGJ
MvvPhtI+pWX80fg65XtJoqMd6gnIGQJhe4zzoNb5rpom/HWOCPKsP6L46NYIsv3qtPQtTrrytS9+
w5vco9PqDbUl0OLCEAKmLc9/MVLfmFJtxi6P+uFrWs0W5/VkzfOspnrzerp2NYQ8m6d2bpj7DKni
xxJ1bv07V/kII8r+2+eOQJKQA4QJgj5eTG/IiPa9W/Hag1yU1PTf769kfVtm+56jmhbYmjJpOKwr
GIq8Gv25dm49IL1v8+bXIlIgh9NqovJkX85lxmwZMigeb0tM8qfvAhCa51Km/2oazAAxyyodJHIL
xLdBuRUYgJ0CywyZTaND9TXO1OdlQ3oUqzzwdnPlTOXYvJduZQoCSGz3Ui7UH7NHizrqjYA4PdlU
kfnkxW8asVnuVHx+EATQDLBMUdQIwecM8MSNMTn4TI3xZsgW7uL38nyLigXXj0zvXIvrE6+A2LF8
ipeY2XH0y1TR5m5m+xsRf/n6KD9d79dwXB5Sb0sOjSxXdZ2clc9YWGRSFvGk9tO3dOxfCxpu2GvI
czwMbNSyI+wKxnUjrY1xxd3tqj90CwiNYW1+okqvZ8kvPm/vsS+F9dq7V1KHUvr32JPBeXhHD0Sp
UF6d2IQlONVKsOU2PSoaoJxAjoyBqBb4Sc51tufnQA3S6SIhTP9scshEbRu8sOYZrCq1sg53buxH
eHb1xzd0oryEoa2Qfq7lWJXbOPe/td3LrpYbI065rhNNPHrDIou0qiklXjr2vRvqfXr0H6hhcJxf
goLUHkMLwaEJf06t8PUrstqfLrLwLW65IOAGDvSBaYGtfYli1fk4VcvVQuDtoVQ/tJ71nAF/Ud5U
7vVD8/WR6XjimtVniE+HlhTa52L+d10+9+Vqwc1wM1OwLiZGxUN5w2Nx9YcB27sAuoT4Fa0XK7oe
SheKkDIg69cm7EZj5kM2a66+OVQ4vgSyA5QaW8Z3+eCmpECt48WMPaP2WXeJyGmanvHXZlsOgl7V
ErN9SUZiI9lbR7FoV4xJS2E2Dh2fUqj0dCkbSEa291AljuWfacV241pER7T+vzTPkLaP40jvgDXd
LrzdapcB6X810UjY8RyiR4Pp49e8NW9chyx7SCJuDS188YpunpXF+LZ6/zhHnl7FNH/hWBYlCXCO
sqojDKAKkTfOmV2MRX/hLTZMdzHbu5cGX7ZhvrSu0UedxqAP+jaC/M/c+PKTGAQeNGvZ3smCteOo
E21X9a74nDPm/3ig4YQT8cf5PhdAaQjAUiA5VolnbNIndnTHEUH+sj1vL2cCRt6eLKbT7VhDRy28
7iMRibL5OmEE7WpXPn6tY5nQu7GqAfY5IE2W/fVMMpygskyEAl7LAXSyKhvbc5aoKkM5oLUakVQz
qbGN9bckKac3Kvk3FiG1g4DcYytXPFam0aUqaL59Ldlh480RKGAMzz9z5S3dl0YIJZ0bZfSob5v7
5vT9ND6XNrMMzSHVXvE8eFWBoJXZvDhbkXg1Y5X7e3vdvcwS8LtidnIa7UYFVhfF1d99Xto0rh8P
pxIDhgQ2OvcLpn37dbnGMi6IpB7LKESHHn/3v9oRngmpaekAmtrpxfJi597O61IMvxG/CfP2WNae
kAFouNQg5oPV16HKvYAqYopSXGVis09ZD682YWUbuDUOnFGGmoPLHhcJ5cpgFdiPehL8JTdlOLmR
cHFWz6XTsrTmAuc2tTN1n5yK8FMVIr7k/p+kl2A3d0bdNZ6TcYaAAPhpLFZPvQIUBHH15c2P9qaE
6sXH3HnIb+2fVww2yh4W+2yoibtzDyDjxvX/AjoP7BaLtp3mVgDsolAj0MbpuMRaR8soW7oP8IAu
a7Np2hBqie2IVcrrtmRzeAObqClQw9ZPuu6hk6PrzNBqZlvPdk2OjPHekx2ZOc1j3iVblggItHpn
dOfQW3EVVYqlxBX++SFOheuaH1S1bYiGfO2YJtyCs5kZeZ6N8n+piE8ciOHk1Nkb/0iV82HpiT9g
vQm5yFvPXpuKfuxa8XPKBVxHfTi3L5smox0ePGhk8fnk3wwcTY3/BSS7Epbvi1TaAG0C75+66Vlg
kjoLrDWNqe5JmgnAhpdxDSLrbaqOZPac9zjAIQkjoOkfs7Gudbv6DjPSSRqjL7oRCJjXaBXqx31V
NKabU8dl8643U8G8b8qyx3uwj4jD/6bTdsa1c04N9oUMHKC/vyiHaVa6lyJOxRy/B8lW7YG3ogqk
RxrO2Javd2wmBHZ+7Gb3l9L02ue/oh5KqVxk+qtU8bIJ61oP643f8gZn6gLk/yywv3A019Kb7+mi
iqqxhBLiFnE2Whw7dzuCayZsmL2ufbLlMQFpt6wXuQJ4myAp6qeHn3U7Za+geRbrZ+Y/PBvmxS1w
ANsn8IkwgnbKds6uwTV7mH+dUliRSRIurf6pBfiInas+eQmwqxRCvVSTzVgirLbWex1yDJN3McLX
SubYylN+X5WmLb9ATHwr50ruWCvogbAMixv6p84uvLhacrzskG9neUVE955lmcr/8ShUmVYwv6Nz
HYaNROXVZDAxpV4//OjBDZg25JpWDWQBRB6SunuvaSmTKB+qa4ukzNv5JOLQMq50L8V62C1vyffk
z0ZKDTifqOBRtIQhOD1uyqdsLXd9TwxiQGa3835fCfM0nwL0LQ7Ikutbz1U1RbXF0xjrWid9+z7L
gdSG1XDjU4nvlgwXAuHMudJygoL4hUpiPmEgIG6daqATTn7J2SGiSYjbJS4jvq/l9e+BfuRrzQql
WqCkLETpfPPcImA48UHFGjETmRgMH8SHhRpCALuKfLzKu9dmhmMQjAfIJIPSbBKMkux+XuVTbIZX
9sRXvb46acY2p8IwL0mAlxoiwD1kL+JLQp1COvDI2H5I/4JRAWiHVPkJ0mUMeizHZDs/SgWw08BF
SITHP+9VWvPUwJv6jUuuYSuYeMufP+O0PESOwh7wvygX2tdPir6X7JXsMyBGchvYLbn7oFaKmCJ4
twwaaX6erVOseCGe6d+qeg1bvkB38HFyqePyRV59KpukmDRg1SBZs56KlZaGliHO1uGdEZvgY7Sx
K+My3Zx49DepNBD1ZGlbFQ5OOYEwVVEKwHxSPL1XSmRyZoz26JcfIrq9hQBDme/8LHNhy8xoNRVs
uJQoL4hrh+Kk3rpZAp4x6SR7iXd2Nu98QY/V4+zefn6u7+UFZ8Vh8k7AEiXReDQLaVK5MwvC1u7L
rbsbk1/X8vpnEjlwPqy9khwnqzvw14KZW4SY0NurtMvK4lycD0/2x9fOqjDglIpgtt2004/BK/eZ
SOLAFTnAmrGsPymszeDXu1meMDW+K26Hqa/0o/hc1E06hWhNJnimBikvF7Xzpr2t3+7RI86borM0
Msw/+Xjd6KpJ11y8uKqbxDv/QHKhbXWTaSJVZjFA8dgLXyjS589C49q++vxEbrDtx2TYFanqnucA
v5TPu+zbnoGPaPp1HxV15V7a5L+dFGHVda3eb00N7aG7X8h1Ya5W3UC0MGowZL78k93wS0dQeY01
37tpJc5JwCtnzblOD+Ij7af89MCnmz6GARCnncTkNMgn61C37OFPib7hrS+vzkEnOk/z9PVLSc+p
U8dN1cpgkXfplji4bZ1RSpki6QwFGC5+5uneOqS8LKBfu2cD49PzTqRHyjmnLSV+9xyf1k3MYsZJ
7uVDvnbKfLOZSvbSnwWu/9vo0iunbLksbseWcQghnVfsbTcBeDpnk3yQ20aP6ycb3ySopypM8jMt
uLKUec91X573v5NyBPFw2yfG8V+Rt8wMA0y81GJmmqsfWJt214y/M3UOd78XVKO3xe/DFB6LcpfK
hvTibT76h49AAjkIuNGZbeDxOZk5iQNrOEiuGsZHBPx19/YYAXFg/XZc2UgX75j5EuFgGLrO3BSZ
sVL5/Jj3vqZ1okV5qfG2X0nTgmYynn6opcdpMLRE0WCaeW89AcDqG+mWnaj+GbtYX1Q4lC7vKKx8
LuP7pipyZ5C8qHN2ysyb/ISn99bxUbvomM+jS9TbvlXzw4OMTzkwsfG9hbKZyFQWHRjscUioNlwY
wYnW3m/WxZkoMfkCrcdH15EZ4963Taf0KrBSnte29UW4HVkbr12LrjbyZ9t107XZ9tLD0abfmEec
ifKx9vVC6/RzIGTI7kt7Y8ah4c331pzTPUXQlXeoMYJtmUePIQY91XPO6kNcKC5A6sxNU3mLj7Z8
SNCQHHk5mCmGb+bP1zMX6+pV8caM1kr22PsPQN3F28qjqSbJXFOH/3e2+073F01DQLLOo0Y9R7tw
Q2tYIh0aLvXHAhzSwR+2fmgrq5Ci6+ex4m/s62PdogERvJ5LjOajR0KsbertGN3W/JTKuVpqAH3N
TYyUC+By5/wBo5h/zhuPEowMrl7JDndNXN/TJL0p26DP7MNMJ7cfcg+IH7k+NjcKJGVrTiONSvlf
k4QagGJnx6ZJAryP83dr4DxIPWtJvhjl3zbj6/ezqzU4X4sFcsPWfFhoJ7sUPwmC8ytVerQdLiuA
SOSd7bB7/L3DFKpfp/M49my+cK2e9U0s5kIvPtDC0CyoAK+bxgblk7o31Yr/c220DmRsh/d2mchO
UAhK6zFiMAyMp/CymgnhHzwB0hhGJpnWPhkt0zbNN9EX09rJyna8iHLLyD0K21tWl30Ra2SRu5Js
hGAvNCNs4n8HIvh8fdt3JPG/QmTAclVK1E/lpOiR3n6y5U5b4pFRT3fmEjSxXdSJ8FpxTIWWVr1J
+QqHBUksEx3s+FihnY/14bs9Ngi3cqqXtgfSAmQqq1OwmT26A7Y96P8Cg4h9Fu4/qn1r0LLTvgxY
dTpR13FF79ZPXKqfcMdFos2BS0vappOzadtple2PWdYlqpuVt1iPB0tBMpfwpqlibV3Nj6TAfbya
p0L1GLdi/WcMDX22L7kIy+uyzLZ5JHPZcV98oNWadIIgJDlbxblMRxc6pHyqTs+EDPVDcpBFTsxj
LaN1CppfliE8r2OHHZYIDz8qxEICm7kmzBZdC7W5Roqej+UtYiN8AevITMAgSxuL79DnuTdgEtg9
QVurIGSiwyWHR2u6txOT1TZ9ApWhP3iDaexMHhtxZ+QNssZ8nf3HGT+graHK1nWQYTcFpJ2GiHFP
OizEwyMg81K0/Pthl5MTBoDBsdILXHSZPUg+0BAHn1geyBzJpLTnvpNqrSYtWz/zKq273Xcrb73/
umg4drc36MdgHbbPm4HtW/zV8Vvih7bnFtiabd/494tf/HkQcVBMcg1EGopvP0UXno28R6+mM1JU
3YZRJVnf62AJ9MhaFybjNROjZ7z60f1LQ2v681Qvvq4uupuu3UfbFxKvh/1Dmd9R9m1xTZazkhJi
Zdu9sCYiPn9scJRG1nqFAk2I4a68euRKmKZZGIi0r3hsbKPpUeltFi1JcLV1PympDA872Ny/Zafl
2JE4tupUPPTBzG/5iTPQUD7el5ftbcOWpp9r0p52t7OrxrkrXdSBlQ+TJ/5cAaqxre46z/ah+fi4
Sfo5t8WfDfb18KlbbjevlSsC2vxzWc9VEW2qh27m62ULvysut9XPbXtepWD4vv7tNbn1eftcLnT+
DiUI+MLskJgo0ejowNp0bTVWhDZhqE87uaIb4d96iKszFZv4qPkk7UrDO7EpvppGOfM0hDA2Xtav
n69BIUy/0ssmz8oUsT+wmgwj57JiULDo5grXmQMaGoaufSVglSXruac9ROo9Ib1sVYHpmYZKmXai
Ov+8VRN2bbDOEAV1rCb78/dHhzKMHB8Fqg2LxKs7qUuZZtL3C52kd+3Z3g9PzEDeXo3naN5YdF41
/iWF1mr8jDYsv1FdTEKZt/L0+nFOvS+2xuLEBFJihqq30q6g2rJPWNPYy2/xS3hb4d3t4McCLtur
dqZ/way3qMPaObSH6a9DO93Y9R+VpVP8+nZflJi4bDZUB2TK5ZVzminpzPm2XpURLkex2W1X3Vy7
iXx0a6ympWuseuAZ8xnrv1adL+fx/V675T439whJvxDBbzINnKI4vAStJ5hDtdAP+T8X2eunfzc5
OX9ElyPWRl6ZBqKSHCYG+ijeGrvO/Bgl3rbpxuvR9RkdKunZ7T13C63BIF7gGJlYlv3X397wZJiX
8iN1MIQuTeu0/OlehmTbeXYr5nj9Rv6lAbv8WGR9FHAwqhvWSLDHm+/5X/mRg1bLtGVJgluLC1IT
jIEx1IZwX29B9h0znGbL5E3bvrDOfz96qSEsnG4T1zdZNBJQw3mF5rk0B2qnTgPIwqNGPpKtI9eF
xhbe9yh9ar+DYZeSSKZsS59ssSebfnnEUAcDYjyXyPljUEFYoBbXtvD2Roci14NJKaJq7q2W2n7C
rmwd68rVv4cIJWl/beI7ON7Da6MDbnJ6aKrKnotyQby16Hom+3YQbxdPXc9YoVUvtu3zyC2iTZ9b
VMc62ToA22Dlh3UpTsl+4flOm41hz63fbD7bDC7n2nI79msVqrQVj1sFqpz6UIDVR29IH/mGPFl7
rmt6xds4D7bLN1kRaoyFcy5fAWGrjrDH2byduxQxC1fNS3Fb2sK6l5it+2q2lYd+7yxE03UYfRVh
EuRJaSo2ITWhIPpOTFQh9Sa/NfaHVI9cLNLvuH83TDkORNTb/h6wZFFw7D9noCxN9N/mB86zFFOj
Y/zn6hUfSSTF3phMGaN2YVcXClx+25ih6+LtbUwOlCqu+nNEklj9tCsnBBB4QR0mV/vN1ysf7YdT
wO6qrPzc983HWNfje089mjNvHxzr86ty4fZHY3vIv2EEGL3pABuJdA2b1H2SHN4tkVz8l0PpkKkt
vhf5evJZiU31o+760vNaYgm7Z9lMaVmMF5oMbbabynS02A3g9pXndlSIOu4Jvp08V139gdBwHZsv
P1zAgSLBQXrVuqFGFN1xp498fdmYV+f+0SAs7mEETM5i+eoiHtnOnD78vOP1v/vK4eyUTTEO52XK
Ln7fB5hiuFqU/PsNjvZjd0o8YHXFzZ2roaWL+mnXEnadZNEuxRwfZkQaTax315kX/nmEo81x9grN
hNbhNAif7eNcuvkZdKemdakHbAIuoG2FtwVjFvXbbws1vO1KO7YXwTvFM3SnHxJh775wX164SlFl
aYjCP/u+ibNs1/vvQcOJiiDF47INaOQvOkhq5BZvBdpRLhRssPSAV3I0v1cnlplWwinyaO6uwW1h
XiWOMkac2Ltdat6Hkz7pVKOWAL1vZcv+17NAdnVGnqXHJDCpPeLtlwABm5s2hYc7nNKtr4VRbxIV
Pb8zeHWrvGJBGkRBuNMrhKPeLaonQFz6f/vBWtKtrN3ACdPF6jTcqrsfMM2jJo42q5J5K3m1bllL
B/YT6i2mTD83MW6CqK3P2ajRgRGWNMMCGKW+bCOjQ8XYPb8NQnR6862Ze0oA4oH2iBUNZ2fEdD5c
t6YGlFmNQVapCa9f1wkFALdK+PUelbSJ/4htU5G5u67exjuwvCFt/v+tD70WALV2eb3HJrafXuU6
dFaUNDkM6O27vwBuw6KoJwYe5F9r5/u6uzNOSj50Y8s+jkFuEvTBKCb1Vfc+4nWLdDW4nqOFt9Z9
gOGUCBQpK8b5Y6gzQlmJ2akAx/s5OEdridC3jJ57Rlb166Gy35YBAFyzmc57LSy4o5zTbPcOwPjY
DqfdfLfAC5GVX+WMc4wLPB0tN1654/rfswzVMjARO3dxO1e1bA+VI1nWTI1Og0RTeDT3sUxv3bSH
iwrSlpGd1WcJSaX0ZwrFZl7BqJHuWrFJZWzIQAmCY+RpLd5dl+JrWt1k7feC3WpRdZNSiSBKfNxP
l/ARSzi5E3MEcUZYgwkF5HqD2j7IywHSskPhVB5mAPdovrFoheakC83kb/7RcteA+3y+l0ursJE4
gtiEQxsa6HCWgfWdG+GE0ZjOE63jRmxYZdOMdUzKJdv88qmU7N2sstiBVS5clx4sKYXkVdb1EM72
8ITztTV2jc/k1pwiipzclE/gicXaqiMag7rfM1h8Z7PagnMrnw5vbnUuFhOFfBOOuCoaHjEotkzj
ABM1ZAfaOHPXimk7gN1bXgCujETLLeB28pk45aRRYLoc67HxuZ0FNyqegr7G6yFvGh5xbntvQ+xL
tcweolj28065wzS0c0pX95/wDj4FPgrsIVejPl6fOu/J5Hu8fX/txmwzaPQd5Z+mHvab0Gfb4GT3
OAyaAvWEdEkfyfv19vaVrxSuLlQ0EZduUdoxyEqTMW94XXEudI2wSbps6rZBaLprcg+lQkGY1sMq
8FW+z5lrxCZkQe41NcEPcbpCu5XYyMu+MNTe3lKBvgn2B0mc/9KWF5VF/fF4G8mYsE6rHzDxhoiF
7WRPggzTfX9lR1yyZqTt5/Rsl4Er91BDcaWzhLGAkOBav7Gglwig9gaFPC9broCqbaA9WvUlxqfG
IUgpXm3QzKLUTfzxVe1Oo4RkkeoTBlVs5orgyKGR28XMHrzi5rGTA3yhi1TXFc1htKr50DbRLc66
lJE4JsqpMf9MDDIaYj7V4yMFmXCIX+Sn2p7Y8MDaAtP9a/dRGJtsf46f62GiipX7sWkwNW6/gsjJ
mVC2jNygfL6lu9dS9v1WPv8k3b7pQX6wiHSQ1zYi/F3UI4MCZpfOgfd0Gag0HXmSyye26xrzD3b/
uR3eBvPRFxFQlR/GJDt6lHADJhletKno8qOhq72+zV0u+eZ89nW1cERIb2t+XTzp2Y45liHJL225
3j8fY742Os7JNIrbAvdfjUzf8gd40iFwbs9blqGgna/kL6T2/uL4JYrHtvraCv99xJuF9062Z2dW
k3fR3DPOXUT0sP1p/V7RS3Zcwx9716pGLE26xW8XZkkddUGo1EVxwB/BQixLq2TPbhZHvRk+VHRn
uWMv1FVMp2c5OQqV2ylVt7uwKnMomzVSTeDcvh26gUdYtjn6/CE0C37Y61cVdyASbl9l5cNv43HP
hKAaB1Dy6nDEdXGhlvngd7aPfyZHLCO0lqdmTGUtJVup/BBjHGXEaWzN2pUz2b5VtUrzis/5cwFA
qlj8pIMKIz+ym1EiGokLs1FuOTq5+N+pa1QLpSvd1DbbProDyrcBeEB7LPMQ2wcDGqHHwrO0FqQx
8Gy1A7wWuADYf1LfjyzWYACUq0HnOTPoBjhiJgHKEWb/yRlA4F5GUDUWsv5EVglFfaZMC7/f0X+X
3VYjIFy5UNqUU29DZy40u/368Od5Kds+DZ/VWCOmVnc3n7vvhxmABLJ+Gcx7JM6dkC9fiKxu+thY
Y08EYSpPNcGTbYpTV9JggaIWlPVkkyUWj7Zqn2bH8Qu5sX4aT7HXozgGojcg0zfLD/5JOkyfdLqH
EYnOpbqaJQesDrvHaN1cCFzo561RGlkmx0pLVV7NKgb7DQ21i+YvUA2SXd4Q4x0T2kfxUHVdItUO
phFFQxk2+PSU2E46alTWbMoVm811wQK4a11ESOQGyGSmU5gcZyup8+rhnhHyeXbfFz8zkRiR+sF4
DXbOje/9EFVVFEpbzpSzojfdsp1NNCdX4xYEWpxGSvSpAec7jeUf5bFPF8EG3QY49w2n39oQtlNk
CggfJHCyJRrSHqrT/uE7MFLah1Ie5ZjrhWEAmc5k381z+U+35tnefg7yLD2r+/K+EQtSgE3zjMw7
3xWTT/Zt7LR7l+/zKN1Ld7urdw6oRYd1wsY2ynrDn4GKHOXf893zxPvhuztgYBZVqub5jhkKtF3C
mR5f5eJK/YphOX4J7P3wgvCWu4v3+T4SQjo0Twi9Kj7qxyFzZW7MWZYsb8RyfcO/kiIKA2DJMDTK
D/a/t4YRrQa5N14ISXyMLxZv4/PwIqo1+0GoIINE59GB+O0+NOE0BJv/8XRfW6ltzRaAn8jWCJJu
yTmJGG5soEsQUIkSnv58Bf8+awILlTDmmCNU9erVq7FvcIe/66mJu0DIiwfrwr5xBsiF7ojcpUMl
/q4+h9dsQrFZULyd29ezE9uUv2xmvXxzXrpft6IC7L0YE0+2ZfL53SVs5sVehbefqCu06mflb+yC
TnRq3B2anNywn2PlIAao2KEfAovkioSMRs2Oi3Y3OU/uD20G9pVbavkx/QRz/mr52UAm8bkFl/8e
niu5KoWFLfaF5UVqWuFDMqkMnAEvkuqDFbWD2Y5ACxaH2iwamX4mcvCCgHvl5IQ9B5eRvxGBD7AM
7zLMusassu3BdMa/E8uItFoU3BmKDwv5CDPdt7nn7XGPCxrU1/Jlmq7PhsSHjXPFAP99Nwk427aW
rINFWSzx3xKfTadmX6Yq/6iVRWHqqwH+bN91/ppIyPOhwd09NtK1vwpaHw3tXyFGckA2i9HhV0FT
7umSxvM5vM3Z6wIu9lOs5lPVwqbyRzk8AnwAZp5liF2FNT1/X7ZIY4+ugEuksIFxv0RYkV6w4v4W
it/IuFvz6+UnuXb8rFPj6FJ/D63pi5dtg+I/QgLSvQA1HQ/FlwqEeA4PZPCUbpGaXblr/S2KjyRs
ZVi2DvX16yOAG3urvOvmHg7j4/DcVA/9UJzudTTtpA7FSdV7Py1ohnC2N5OstkdllELSRcWkIF7n
ScvmwuxlW+TLC3mRA7pUJR7ex7LORmIefXW/pslH3NjmWSVx1KovWCdN/NUItZVP+VV85s0ToKiA
dTeDDb7cXe/43Ty1/0YnUY2+YlyNXY3dVj5Nva4iiWX5j7mztUkvuvcshSQwqDyvJ6pIIGWZpLli
X1NwwfdH4dSwK7clhAGhqEv9+GhT+vu4nyxgRC90RvDB/3B0ECSphGF6wnk0S+nBPXyI4/YrCDc+
NdJKNhK+q3LvYFkBMDJooZUEVCxm2cffpze8dIBdea/jj0/z2o8tMptBsk8Xj6ElcV87j9kkPUkF
wsqRC10SAvgQ4oO+YRGPUwPDt4TpjCrNsgO3tgWvW6d2eIQmbbpswCcq4/kzNjuMDqBv0tjZkyOx
k3dUlXMRePNNVzVTvesBBEbZwdSC3r5nDsXI6UBJaxR7ENAal/F3//LvbFdSDWb471h9O5QUKr+X
pihyJ4D+yMkn266b5sV3u3ErHYW2UWBZjc0ehnDTs/zEwJytCWmc/8UfzJ7LdDP0NNuYNXKYnrXF
pSR1pdPfNNa1ZGX5sKmuu6gof51N47v69iT5cLQd33+sP5ePROQe9isq6LyriUssYOnaVMm+nkVb
cSq4TYXi/bZ5bxlnIZdPbJdFJZ/u5iTxMXAflp23PgWmEzXn0uw1WPWqQ8uw4CqLk5Xiz0u00XsC
K6F0vEmxxkimflXlfNwN08gQnUMgpefOV13WUyQYz/uibeuGWJ5JuRmvXuD3y3oIH0nMn1X6eOIY
7OV1ncT9KDVKthTsUOzaPsEFNHhtVUTR5EYVpsj+kZK4m2xUwW5sn+hMPaVGhQ7l6v4BA6x97G2Z
va+Hh8U/NC/K49n623SHVtNcD74Yd8UdZpwcpf7GjBvOnhe74sNJctt6IMLf/WuCWihz9pZkH7Z1
FQ+bs1xDbyaqu5fUEc9wme6yPHAuvxTiGc06+6nE5cc1Qqasj13psq4U8qPvR/Uf5SZwXsjm3ffU
j1883A2vhYmST4scOeLfDstj0VuwZL8GhXObQP6Tzj4fG0lVBHa4i8nWrElEmmjc6SnksRfV1T58
3CRBh54BNp+1/dqT/IzAoVjzYtOkhT3vKRv8+qfHpCvQvhF95U1sqOLtt9i4ox3Btadl8zhvWjy5
i4l1lRG66B1qPw8KZf82M+RgevlMl9scUoJkp7mxlvRmErFj4E3rfSnZUnHzt7lh0PGB7zdg+qvo
YFkEXVVNNM8DkeR0y0uX/kId9lVZ+mwp/GZFH/kh17/9ZaWpSvARIsm05u8BxLyuPwySOQ0FW2ae
l7x4T4iiCNyx1QBfignMBKRtLhz6b9quCVHJQhWaBxZU0Affl4Q46ku24gTo+h1fD7X7R14BTH2+
4X0TU03j/WLUS6fOKTNXz/CtX9bKDeVvH5KpA80DHBz7C50wT/NjiDgKyRWgJ8GwzzBdIXKqtxyf
f7tXbDwx2aS5jZUficaREGf7YcJ+tf76f438mOCZyONXJEisUGvrQHlFioBvX1i2Hz8QiADe8DPR
xdoc5vxk/jwLvWWGyuv2A7qfGXvD/gPvO06+TCHvxI5h5dyMCqZGWBZXzCqHbkkCOR2142ixzqrZ
XRUar8HRFBMopeQUl9wKzIV7efvcXsXGoP2J39qSjan4SHmhzLfJAuV2MS7UCiP1WFVKLNLhqzTA
00K82Rn9rB4hltC3bedtO+ZV4SIB7vkf2DD3NotEHqF907MNCxLwiGa/te2OPvtgARv7Zg6vX/Ji
PFLw7jqgjxPx/Xkleal6qaaw7qH2wEbFaQjC8dfms65ysfk6Ng5FMXXtdmMwBBBRDMEZ5egAbDKA
EbaXj7Lg+6DU/csVyXJRErQTAbVUSaiHBPogAQzJBueveS6oLdb8HsJ5RjouYi43hFV8IB/UB8lb
2xEa42+6uXvrHgJOF8gTXZBg1tRwCmxiqj9sQthtAX7ZzRRq6V0djsEbXJKXS0cPXEMIBE6gfvYq
6Y/sMTduyGIUKtdMkGRVRHUENv3qKl22fJNQGVV+MlWxyWGwILvCvdElUHxxUSkiKDFtwCveqZTj
7804mR7H665ljfFrME69A5iIdFA7JRHRMe9I6Jwf1DAykclC2mVOreSz5RmXNNlhN8NziYThMESW
plqRAEjF5pOM9lU1Yh7EqxgAWH/5ui8NnR9SQ7u6V+cHhxyCt90eSXCscTi1gWU90zNynWd18KjI
fBmtPDE+3r/8iod+D3ddULgiTgZZYizycuzuLEtXE+5wHTuwaNWhvspOmGmExLnYlV/XWvQTdNeb
pQ25x6nFQ+heg0fLJTJZ03caEMote8Pvzgn7SeHmTEXIVrj/wplonNMR+dH4dOHIJ1KpSWYQb2tb
joj4Qp0efrOgOx2xGkqjAP6yC7KnjLZ4e1z1UVChtOmqhMZz+kU/6+HZHzxJXG5ohN7pdIyab7/6
s0WFGQ/y1fG7MW97tXrF3dqMdxMhpJQ1WaIih3zXmJ1EpHZgv6EPNhnXOwLuZOCh1tb0zvFnGRm8
Wr3LwTdQbAxGbJs9qWwecnqUzL6n1IyMC3++9AxeGDstLI6kCbnu5lizqUQD0n5MdqAL6TZBXv1n
hp6fVjDgwjcLiK4ETF7lCBHAr0lOlQg5u7//lB0Qfn/bVtM955PON2gtLTIoAkxCPed32TV+Q282
jFzPnBqLp4fLqRVUobnyq6wBib9kmX6y73MA/n5Wyw+WymEsJ2+DmUDVHbRKSt04SzpsvBuf8v6D
kT2v33p8GsiX1XJXuft6TIbaBDq0mP8mPfKNh3EndSHFOSY/opfX+l06MM26u35uT+6wgU8K3Vjn
G5lehjiR4PkOYf+v2BnJ1kBazw6RKNP56YISwmF4OjTvvx+wU3KJLnpVME0JiUhc60vSpiUqCHNd
qr6B8UHoyN1/mvmm72okEGggkAjAzPC9aH2JZC070GnZQX6Qqn0hiwhhIJCfCZgVpHHUZaNXMdCW
kdJLaH1IEQCUcBiv2tJ0+4agVYMWflBfiaT3Ti2a+Lnu7uVvXRIJz/aOBZJwcsuLe0o2vPWeNajI
CFz/lsNmkrdLaLDz28kMwZzAYkVeJE9tW1PP8awgjAmE44Y9d7Wofp2K4Lxs8F5VyfletnY1Si/J
tfFcOdP1rR4eN2kR4lYyNbThzp/tehh32Ym1lh9zUaxYNY86vMOWrSSSjJioTDar3k9s9aaUTW+L
/D9e9A+TIMYZmmvarGKUtm1Ss2KGKHoHhY6W5VWvxj//J1LdF+QZpSarRpb0TtMw+vmIk/r+d3oQ
2Fo3ZBJYXnHjI4b9eIc51pHLz+hOTPi1mYdLOtITFx8q/bzO16qmsdtP+ersXMu+5Pcl9L23vtzY
VS8FFpJWOj09BZ/DGitd5ApMZV/Sg907Z8kHVDPTUz3dVSSrk+/lC8Wz8IA1uZ1oFDqX7pq7DrTv
FYbzKg4ysLmmqlbu/Jp5Tb6i3dTfqt+5dkq6115mC5zKDs256x9B3LSChgsPdDS+qneX6cxJZvcs
56CMv6S3Jc5b7lGRUkYpOSMlQuFMYi9lsPNuQtNgknnmY9k7CjSVJYkS4h/+Ed1AjAcR/3un80/6
plRoqoveEtxpZpqL7i/huF/krlPp6anW74Nb1L4yCJRm+ulVZwN2557U17G6vaNF8bHaiZipbsUy
S/5IZ0P5ZYRlYPmljSjNsuwnoRiG2vPdnchI6l9aDqaCINX5DOCygZypODVvkFUu5DrHy5XkNOZh
YmWXoSPHKXrburZ+mX/VjKJUHi3Cz8Bi2uhgmzPB90B4oGehTHSRiIv5N96PqLZPZOp+O5/fHcsK
mmPEiLkYGvxTnj9Kz9geiVMmnW7dT0wYT4mdufIB7Piuz/KQm533TLxFsGbWQg2DMCERpCbs1ACP
odT1n4sJJzx6EuXkck3ykdFSWqTF4vCwaKIpvpabl1hp+abvLOR90htgtWZ67LomwrHiTIVxA+Yx
sxfIPujiAikC/6VXQJMSE3VEY4vIOBkpd8BrZZtSkZqSRrX19p9NL96x7s9f0lVWHsYZ8J17WU9X
ofuzqpllmQJ0ZKLgYeg+BtUoDK1EtsrAFZhFWacY0WXwmJmaxdD7qoOVpWeAxSxseJ11Ln66mmJH
iFnBxCJHWuz7LzDm/dujX0Eo5v4YL4h7umovvZRwFOjZxAmSVvFLbeH2TgJ0z358D2lx3jJpvuoR
QZJ4A85jurErfO3trXTCxlKdfB6h7DL6hpc8i91ff8GWACMHQI4/dHimbFK5Wz5qdLL8erqenWDw
Zuj6+Ep4fLwANcSWpmDbocnYjo8V2r4XZzvauHcjf1ASFR63HWFle6cPTyU7jAgipzZjiz12EZWX
bJWxKaHNKc1axOwUImFdBVNtNbLpBznu7UfsQucgrYRZZHr94WhUfe1+X6G1m6/pet8FJnHR2Tln
w/CSod0u/DvBQFmuW/u1Yj1VgXhgIxnccRieVFm/sG8wDYXjxYW3HY9ZgBAunuSLDWnfAxSYXfCg
xULuOMEM298arHIWpcnD9GZf34UQ4zWQbTXG2UmHTM02EerY8zkQubun2c9wGrGa9ZDKO10VRZcq
MlEZVZ0xDGEtTXb2bS1lh0p1Fv+TY0WAA3eQZu4c+v1tEg3tAGSw1xhDsUjPKwwpgM9dj02e2UEc
fyyBCqnISQsWRPIH37cpHGg/7TNbgjowPzzvebfHnA0EKFZYJEonZJxdkp70oTiHkm7vkRBSttHD
vlhwkdf5+u5MFDsIXYsduN7IuCyYo8e7QV7l29MxCdu+H/4q0yXULWlIEtoRbA89pxuhroEYiHmn
5MEz8rAcFya8Rx8jKuLRLeLyJsm5ensS+Bb6LBL6OTRGUtdHT+5zYjio/KlPVqyL4mYusge/SnNq
Kkxw1eDEefIEGeLR85k5IRJNTw1vmZFHiKJy/8lTcBPICdTybM5UfKqbIuBxCYkwMvuvT7zT7e7d
YPVaMif//+ijmGIG4+3JDC0Kr+J6yzwvkx1nYPdwY/Q7D0U/nZxQ9Gbip4T1xrppyYvzEaPxeP9p
MydhNTqON2qOaTwN5U/tvv/cSKllzWBGzcsZUZLNBG5qz49TLrx/pV+2dx2qk+8awdfwnc4o9UkR
pvCuRfyZW0sSn7QUcu8eiLVU75ubib1cft9mws3YCGXpVnwwDP0CEVu/8wTnqC5lcC6jr0K/NLXu
O59rM34ni5HrHL6Xjr+KoWonR32UsX0yVl2EbUH9NArvO1dmNVqN2LPcM2ohXhEnEafg0jHhU59G
iF4wVBKfHm439Gsjnca0R20g85Sw2XymPnPPp0ItOmIz8XGFdxdMNpSOZGHfPmg2VCmVStL7ZmIE
FN59dQhQa6gTi068fqN33H96YOD7ivWuwe/x5HZjerrp0Vmid/ee+pSCcBgzi1ejxGfhPfFpPCZl
XlxvuQsydtl1T0uf/I66rsB+0F+Ope8LXQOdm9ITFvRICJUo5vE2mvjIVXe3KANlAxFIQOeGtc/1
iypIV1VnxKTrXEgla57kVfowEa+qF94oXcWj7vIJWqjcvR4x0GimvU0WFgK/z8JdAMDXLyIV87tq
fodIUAjZXseF/NGcs4ruNXRcC97RgoN0dZM8NzVMivCaDk0TmBcYk5kxcL1IvsDXex7hTkE3KAXm
DLv6+q2r0T0nPPwZt/AsnKXIjWuCF3i9IST9/+2uELP/tgbwc0xUMrgefVxMFymWlIyVX3EqxM/1
2TVT7vYCj4YHn+oS49XLO77rpyGCTNWG7+KRr7UbG2Ao4yRr0KjN02NZ1iwmFCq4Sf7W01PessTS
klt7vZ2J68JAnd28LCPPzXX2+PZj0cVIsxgRYuIokn/u8ejPqcFm+w4UWH8JljxgYfgEmsO0oq4r
m0c33827D1d2N46+P18POAQmU/JZQs7ngcYZ4bh7nMd9W6vpqEXT7+WSE0jUEKK98a5cDppQ2ow3
tH2Xky/39DsW5Mm1Vw3MIuw181Q5STeix1fEasKbVyBGxv/wyOQhIEMeOkf49CPTp9HTnz+uSsmX
TT3dn3fS/c1T+iXZv5ApolW3KCX7aFZ37Twzo4Qr4oc0+LF0qIeiyI6Jla6y5GuzDtBXcFmYc/PX
aCR/6iH792/5W0292Kw2C5qPIH7iS+JbyVJegpt0EUmXH9sDNQtZHfPjeyZdy5wq+WT7tGym8o8q
XUpZWp5a87eHt1/Ko/mHXVkJPAS6stjo35scscobBOiFI5g+C5F+S9J6wwMopdelo8R07IdL9+5c
OU0kGqvs1dhAiqrnWr5jvDAoABb1XdfQzv72Z9aiwd2HVNZlebOt5XcUVdQN6CzpcY9+LzK/JGv2
Vk8zSgCf+SqjprrNK7qcG6/q2wEL4DvNpaokWD3MiOauDXPPvy9ftKvyt2qk2idTffg3vn/+Kp1o
Zf419xgo1WxbmuCXlOPsAByrAF0Obq58a05UbIERokirdki2+plcVp30bxlx5K389ddQtjL1kVl2
CHwoeQaEXsAmi5l15Vf6vcAZokwxA7CjzYrBX+wm2rt27rMwnFXIY8rxujxhatO/Sj/OEVuL5IFO
U2GO86K7+q3D5IH139xqSa2/SiltyqnR6pMsinhkmiXazo8WSYA8v7n8NWvuUtVcvpr/KW3ScuzL
i+Tj3Xcd4yBXQJquYAPJoPx6XFjBB8vGWcw/V7+j+46VT77hOY++JjqcKx77OWjhofJ3AMMqYZv9
wHOrCa7PKm97dd1maqPeY3Dt/urSMbl2mURlZuh8Jh6+VDE7VZUkbl9qR3Su8nJVyrymB8jsBOiO
5UyixrCRTMQaaV0yQQy6g6yh6dYLEYdMG9viKu8qJdbz+/JuWTmSfZsf7kpBjiwUX898D5Byu1AE
vEacbK0YyaEyGvV+i8/Io36J7Hw9sGNKqgd9w9CQo9QE/dnX6P2+/vYGrfSxtcOQXRUm37/91bZ+
RKEbf+TKavEQ5hGhLm8JZMzJ9mRfZRE0M4LMRFAki2Hlt6QWFwn1t2XEgTsWjYW5R51vX5C76L9q
9jULfB7mHhbnrpD3zBr0+oOlh/21+ySqRtYvotZEMoQCKVNLjy7uCtW379b9uZn8lcNbPBY/3Mbj
S4/6bHFZHH98fAw+fst/VPR738QFJom/9qb4Gv2Qfti+n8/1VUEa+OBj8MnqIgjenKRLzXO5Oy9+
1o3D4KHu7srLaoI3RuU+VUuQNL4PuYuycuClfOnractVrGTKH5t6i/b9+YbznHqILiWNmVVXpQ9w
VjFDxyhD8DreSMe4m+4nS3JKRUOzlXRjdUe3clNPQlcqyX6qq04oNtGvd2Qr2QoKfC1fiWNRS3Mx
fReGQz00MdPFMXf8IersZXyjTPciiUYlrzKNuCxIIqW76vhQiuvUqsvwLSoss6Aimo/QQbp/3lfu
RqzOTGMjYk44hMbXiYrV+Tn51Y/ve3PH164c6p+Lzoqad1axRRoqpVwDRSXzsnvKveymb90syYw+
UXRJoFGUnLb5XblAVdrL47/D0+rxWD9Oj3Vqzo1CedFZdBR+6OS7HwfKSmy7yqE0GKiL8/AxflYG
Z/qq+gA2h5I32XZacgiz31rg5/vSQLTenH+hh96iVVEv6PjfSuvnPfGaeN1W12XVmWvC4NV0sRXV
dg7F8e+5fOrFn1RdLe6rMdyONDLfHjPF5+cYT4fKmWr1n80lo5Pmjdk425k3roeAYuPcnDM2lBnP
S3Fupmr517fXr/Hfs7QfRkxNEQKfMnicLIoPDw+Dn9Kn+8fgzf3DgGxlih0TLaZashpZd8mqHOK+
oU9TSp5k/9R+DRrWrqKOtA+LeihKeGAVUTVMfFeyg++8H2ZdNKO2bIF1O/m+aqTff8e/YzQBBKKv
rgSIWprmzU/DNs+oVIANB3IW8+HZGvCKWA74mmOJultbZTB/7OtfaqULaOYjA9OOZW+6PRHytJC6
CRjn74JijpOjFrSbIhU4ewSeESmPMqPLjWsxod6oNwqh22WFAf+0q8Hp8UdEAcndygIHuCtE9KXC
Ue/1Naq7LYevpKj9PC/1ktafXQkxcppA3ODU91KlHgUgHANvizd6ZxTeHHk3JhnC9m/Rk1eVxHr+
iBwy/RGCJAitytn5EWegNv2CikWJM8rvCAJSFZAY/pBkosAchQL3n/J3ZaoSZ7akEbCYZLmqCY2o
nkSROBqsCyp+CmjNabh/V3oQB2ks0faqmkzRSA/xN43YOZ/X6asVJloHEXBw4h2Sxmpf8cpQK59O
49cnIXRnp3Nunx4n6GO7MSQszM+t72In1uY4vPWkI/75gFF8LEKZh+nUt2jO67TX05VKhzTvADh6
2HB6VVXqWTOm0UgnEe+35McLkRfhPl7i/X5GrlCXjU/H87z+QsEoTKhry3n+SJpxBj5kioTlHOMk
AvtF0tG0uE9Trtv0oiWdRMnZxzIrVZ4cbRypZs5PcUDXkWeDsT9D7jm87gabSPtMTS7pMpG73BMd
Ix5x5eRRGLi0b8VlSBYbvfuSUwmoSJlOdMxE5fUN1oEBglEcnxadFFelF9ev4XR/cQKgoP3+qtit
3NUmhWairNhyKdGm+NHfd+f1t2IzWTk05PCWu5MX+do+OnrEcIizm5f+HgzL64XFRyvrAfrqZC09
xsjZ974rBTUV0ui7m6iL50Iu6BZFgcBdh0b0oePDbj0XF/tfMKGiHCA/rvT+7778731dee8jPTne
ykjg6hCvpl9IC+nh0u/eV8V2u/2itpcmFjGLizDG4qaBo1heDc/lZKlEx6TGf22QUyjhzpVgi8VN
eVdejK/E+iqZuE/10QaJHkV1Yte5ygyfPb4IKY/mFJUzktKr6u7x5+F74H+jlAKIs0IboFudMB6C
RRhH+jl0v7bt9HMIwP0hbORrMcqpb1xng93SWGDKW0HH67LRG0f8HFf/p6EGTMkzylqIT5Yrrjld
vZXfZ1UE/upy8OIGSEKZN0fjMB1jVuwM4kigshLK5kGLrQAO0ZJz1esMeFZU7fNT3cVVhcR9+RH3
1rFoxuOqGfqC69KCjPWyOrfLy/It2Z9KhcbHVZrQ/mMH+i5qsBkj+GNtKRhqVN5r8SxWbfppJsy8
PxsSRhptJttIryXiPu9HK3+7jqIpFy8Wgik+d3Brc/4jYlD2w7OyCaFPCCtXAIEWHTZacF8pNbvT
jim2VunxbvWQ60WRX+Y9V4cAlONUDXvH3q4Fai9M7pUnIfNcO5bGzwrdmE/Gem906+ZFI168t/+F
bRZWyokpJEkcZ05Qm/hOhTdWePjhEg6yAOTTDGvte9N56j89PR3KmNT9Y/mt91chhu5IVW2blT+q
6SeGf67zv0HWXFdOg5xiBU9P7Z9in+qKcS1uUHyiTPgUP15q8RgFOeL/dyCU491U3Fbe5WdQLAQG
lN5FSIrvSvOsi5NJc26peVn+lM4PBX56/ShHqZnsnGg2MrVaeEhJMdtyXuziSRS7qn4GrtYPftux
HI9vw7xJbx+/VBmfpexgDgwrnqhib1rZe/VPsl11q3rrzqJCoqJCm6XCCyBtuK/QdjFTdgQNVQiK
wh1DsZjHfSuOKODFkn9c1vJWpNt6FyPiflFu/1UupZc7oZ+3sth7+X9n+X6vNTSuyweN/TZbJbFU
9iWVQLhc35TUUdMMSBEwj2uDM8VZi3uiTImrny7dfSZw9mLWPxrCYZnWC2W1C6r33Vw5x46Mx0I7
QxXzg5G7lqL83BD5+Sr1+0i1bRzExr9/+fJwaMGPrTUWzjScPdbIVCm4rjGlolxqWNNhpJ+x836r
v9XIYVzj562uNl98V1ii9+fy/q/zJQTkE47VC/85395yOZrH4pcTinmmnOFEBXkLVL5INtY9BCQt
dE8vzeJj91EidiX1tLh2QXRFvCuWNO7dy6XUjTKGzU+pe61ZecZ8vPXOsgxOwvZad9MlpIZurOCJ
cqYkMb2crvwNNtVs/Xbfl1aVeKXXlUidlbNFNjzLr6WFzimOLyp/6tqzSldMz0PrtgrMysfiymoQ
qwC/yivmr3Te9HahHEhBWN/fT2GHv6HDf1W5zkZPcBkzvowjW9yqaTBvnuvH+qKypatkn812FOsp
3wvezIsSWVZ0+x9ImSaf74jfzosrqAVlphIo87qonw3hGDByaEoxdH7bcd8R+ir+tiH3tA+t9j4x
jr/aff0e9+1tGgsbwYUytnm4KPU9JlXTx8+bqTrg3YWJ0bYt/TSzLQHR4mP0N55Zieik4XbbVOLt
Mhocs/KnohCGgoX08fGxO0mWut34hkHq6cysbS6Kk9g05/V7sp7d7kt7X2m/+DeZPFp0Jy6/24vI
b+WlUIthH9N6kqxM9l3vfmj6SHXJfyqwXw24q0UzyI+WmJ3taJr2zYuLyqMNz1kLWRlGsbE9/RRp
h/rR4vLSfXxszosPn1/VY/3aVK18HHx8fshFqC1qksJBPoNn+1KvZ0G5mY8MnqsxxiyzFnfyNXZV
ijHi11EyOPapPytprP7XuV2zEWzbsXHFQqK8BcMfkT78TyJWZgxqK29LokfRbGzkypwMzt5n0+JZ
dKZqAN/2mbvy57H10zn6kSsYvkBiOLY/PKsncd1onlvPrda4lS+x0s+l1vOg/vlVHsQWtXn4e0zV
s3CUU/Geh28rM5J4cHLPZMSIfhDgeD1Pj9O7F/f+7GH2UPC44lntzK3O4nH+GPf54+wIdFai+G2p
7E72p/6deZVKKIt3EYhYTgXx+xqJ80Nr11rV/ugyy/S2PfLXCEMZpi1t+nwYzMr1AV+WwzbgWF2B
g9i8Oq+6mrEehvpfK6zMWeUfUxWdtjakk8PqYU42r2nJfeXdr/7HnL2TG2IpAeDCUvv3bzX991f8
F2ZSjTDO4/5ppYjcIwnx0m64kwo9FdATHKVqZU+VR1ay3z5vVVaNTTQuZpSOjiNCfXd0pxnpkmMw
xeWpTSxc3chfYy5CRRJXgybcsDcerdir5TEt7zuqTR+6Eao92aXfBkfofMQEDuNkNV5rc/aM+ClD
SAA2MnPCAPVusl9Voqr1cMPJnmpgNDIglzhi4Y1FdxqGzE7l68BG9+1t+xh2j9hlWBvxAZK4pSr7
mGpYs0ABhyCNRt5Gp1M+2/gHB86tpf9m3l+te1Yz+/yb88XaV+uePvDN8bh9K05SecGwvrRwV8vh
q0hoEgC+0Ey+BOlqKxssTvwMZmVmD7Pq+UY3qJ3beKutG/FI/HqSxD2QQPD5Viu8A3lhw8Fru+iU
i/pl8X+8RxJWWENxmf7KElufs7VwsuM4Vl6zzSM2VJZ3cKSJEsBusipQFf0ZPXdUrYIujLnHAYq5
ydZxstfbrqJufNG2d4QAwE/MwELdn2KuxnWNr45s36vxyO8VLneO0Y3/meKcl+I0/JDwvafTqSx0
5bh2JS7UlC+UqPiPS7fgAGKMs+ujG2O/jKtxJ7uaTaqToxhveCix6bMLrq+Lqtg69uo7qF84vsge
IfNuxw0vk2/A9VsxX3dGKe6Dx4vhEwW4Q+YziIE3GzmudQwgjDEnFHv27btjIMmA08P3n0jTV6p7
dPKxouj7/EN9Zu5tWnpmOHTR9xK7fMCljAJznRq3/g0jNgZdCyY3KK9KYKFYkDrn0nN53BosSp+z
8mBwM97DauXU8bxHIx5prhhPeZ5XZzbOt8EvHfZrFSymzkoyFykgj2Qb6T3c8SxjckT6joi9vo1R
rtRATb0vumaGUsysMyg+ZhNNElnZniZCike2jPBr8CVj3qWxAe4ccT1RC67DtOBva4Z4TKc4mMyA
cNZzjNWY0HHacd3gF/otOkSvGqVS24xUMlrWiXT1MKGNwZZf02tQZ/EaG742Qi+JPZwl3Ccqv0OJ
A+gG1Ib0Z87zWIhiHRG2iMEawzWsqUxvB0mK+14n3xaaeOF9MzyHjCF5wkSN35vLgfTcVohC8flm
6sDPKgub99KOrBPKP4935Qcb839WCnWEK6iaa7esw4DLjxXAKFFat29eQti+4Vqcr417vTloBjqM
xRodhxCTAkMxqg35GFjnSm9E4tmzcKP58aNp+KsnvjfcpkaFliUX3iURctLhsa+/vBUnsY3b8J+e
mPX266Aahfl3YI0/1Y59W1aY/kubAKGtmzN+KmYh/oprckELV/dTIVBiFW9Xlz8a9V0aDv/dmVVU
LehYxNYQbfgt+RChmutEi9xmrrb17bbCAcDKxuStrZSDQ7axLF/BGca8jRm5KgeRPZ6hiRHGxCCv
0yR11x9OfeqsZec0Ro0peAXIg/FPWjhWyThk1Ldvz3YlFnUPDELpsxbLaKzSMsy4onR4DYpADQI7
uCFMV1Dkv9Wf1JaJwGe9wlNQoufXq50CtIhBcIN6rD7T/BgpyWecrB9SCyFYhCAALLcjIQv2YnW4
TWzLOGf4v59jNcnhz0h6dGz7FDIrMQctgd3fIf1YPyPVtANk+2vEwhBzMgAn0swGwHVFvC028UM0
ihsbNpFcxOvaJ6nZ2hk2UyaWYWMw12ARjMNPkCRaZN2IfTri/dfl7CGc11ifYwdUvSqWPV+Mt+ND
xt5rMWdWxeQxfbwu7h0XNAyKoWw+nuINIAlUKC5+bzQ9d3IqaFBP8Zlx9/IYKwH4MBhrVtxM9QoY
BW8MPPZT7vUCD7OjsASZDmOo7HVjZiFekbFXNmD1Nh1jw5hOY2xsfGYgUPyq2nBUHU2nXma7af3y
rAzX1YMhWFk/XHfdYW1XrtWGRpMf32vUY1msYtrFmut7W32y1u6ovnvfpFzFCFWpHVh1Rbrqve9i
rAdaGV34an+JmTe1A/5VA5O+2an+8tp79TZ7FDzOdUld4cSVTStgShzAYa1Waz8xzPsqvcdOEvDg
DROcQkxHvdu+FYYZvXiYaqEIqOgly8zkuOLRAB0VJurza+c1qRXz6mgU/R4jPvplVnxn4o02ivfG
vLiBgqNVFbw4Kxb4oi5EXK24hEDU20ztxRpJNYrpFtuKE43rMo1hFruZgRZgPDBTH1vcWtlKy2uu
VxdZ1dy9RDteW1ijZK6iQ0yfns6ejlblXmfwVhmEH9cC5IQZNlaY4BmZGg7iB1kgxue49QzNZ3ue
iv3+pty/L+cq//79GzqZGDy3djIKAjKNH64j6t3Lvko1YMfLqfLCu/kp1tioBqdls6a72a202IFp
cZBer6muEBLsNUUL/DYkJG5HofLnL4ogN3+9xrJWS06teg41yqw2x+GyJcfV4mURs0zF+hYm3c62
akGzJJw7EuK2vWOHxEd13zsvoZUUOv4FLhb3DD5gQN4qEKKASVcgqig1VVqMgwx7ZTe4oZphU0Cu
Yiq4zM9jyScxd+OIzey/w1g3p8deZdiRcbRQLzQlTGm8ngD/MlE60WeE+RIzP5A5Ai7VmOdhAIQJ
c9spb86VN8VojCt+rGBgxVAoGPu5iExFmI8R9vrsudkRW5RZ8vwca3nMByM0F4CXwTXUpmhlTGLb
mHF225OV7LheuLjGsbcEOjMDc4b9i/f9FBtErOthSpGi8Eg84SUWxCRfg8Fgs/ihXK+4xuBLJbQY
8knL+n8m2G3xM7BkDdpnY16ngqGBUWXnGJ4aBOT0ND0Q6bg3vDgpuylJjCNZP1JTFIOqXc3zOpou
lRGJpFUXv470UZ01Z80YHpe6PbeJj6z1L0qHyPyifC9sdz2pWJMK3UL3TSywu95LfI/U99hab0cM
MsmnJCry5ULldsRAjCF5Z4jG1psZZtNSSAvdbL8wvHPQM5W8dmnJGFtWkk9ryy404leC20ai4G8t
ajRqbuuNRCUlF19/O5KIFotStn/fP7kcw0L3z0uwgZzHacq5c1xacSRbUa0kXU9J5Dp25vrU7kmI
ZXlbU/ROFOxbNqP7txaGQ20jxYviSyfXUvUn1zp3sgSgemfSbOkfIR3ZinjGFDsVCf/Gkr0Y5oRY
VGXfvYb66xzRQKm7OBKPm8G5U2h9V87dszzaE1gHAkxWoqCC47JVkF6+fqHSRZLqiH28rMfuGh5Q
+GOxAyeVk4ndOFdFYr6vnEZzBH3IXmgCinpFeIfaQZ1JrCWkSbcvy/pu6+UKehyltG77+w/pY2iZ
1UtDUnXT7lXfvhSqp8ay/tewGbfle/01tv1DN92O+4nB1Ui3MxiwOazaVOWrRVPaLPB2lUavdyf8
7zqz6WQR9EQQz7RjIbAAXO9hF1zK0mHLDOjrpnyLdxUsNt8AdFsxmaks7b6TBvyRb0lg4WbIZ0WT
KDMZzdEjwnr1+MSwI8Kyvh2mvmZlJ0vJ57FAqZ1zNc0uruRtN0pannxayG055i8z+p5Rb0l5Dice
XUfNs75niefPV18NA6u+eJFWuuvuiA5Gv/te/YHD7UHT7sdYxA0SaLGu7RWioYp27cBocVTfkAO2
H/0O/3x8yIdlgWjD/Yjlk2XAzOqUmPC6tw3qH05YAnwjMYnPjM9GGrl1d7w1yNU0ZXgH0XthJ9Gs
tJ4iOLOywmuL/sD1i9FR3vbpI9tCfwABab5ceCB77Xv7xKm+tLF6L23UcsxohOqUDl+8nMkD/HzA
NPJcVtQc/lLB92M/OyKg9p/tlgBRnMfxualxXB/doyj0x1WGR8FcqmBdZOvQ0kJ/DtWmBIL8+k83
EKXCsx1uuqqDktvqHyd5mkQ3vx7N3BjHqrd+EQb82DbAAKd2Xlgt1O3PKIa66zwJNCLOWfFfZx3n
HXdqMrowKmVGu/ZR53lChterr1faNUFqN4qIIDbW/f0oyZUeqpUTHHQyBJp8bdsRVgzzIK+AeFAo
SaTbbD7X8+5dtPZCaGNVv/tdlO531e0oPyZH8/LN4MCYZbdf5QKP6HGnchReENOglvLHolWOjZMS
Gn3/R9SZNafKLWH4F1mlIqK3zKCiOCa5sRwScEZm/PXf07pPnU002Ykiwxp6db8DQ3J8JEcBfBKd
dzgAFTpg+XLw1xd8boU+0U4hyoMuf2xB0+MmAXxBXeCPX/GL8zcNh6wsesq4pH6zf3y4Ox7sSchB
vb6Oj6WC87Bgv0Ffg6Nvv5HueD1wTNgJ8QFgK0DkRwzEkYPq9/CAvAvoZ46pWA+oSsT+0H3ZjfEC
ZTxFedPqESJKUkSaW+VQ0aYRlmbsXRAYJCgbF35BdhdUjnuegAJhudsmHQmeG5Qc+T0abrMrx3c8
clCOo7BBRYBbLt6e4O2NO0Eph87EJUvUPt5SQEr1jlUDj6LA4RFCjs6Sc+NVJ242FFTSnSwpaQAM
u5jZMHSM2zuGQv/qnZdDodaL0NwjiL01rgQAvnGdokSKc62s3Vl05ZS0YMzjIjwIz0Aqeo4scrtm
SJxGd5edvxizVDdhjCqMB/UNqPAqi2qW1nzu1sERUzRHl2ELpjza6EbisCRGZWrU8mqGpjvHmDgR
sQY1QpQ1rh64DAaVvj8Ia/NJcMOZgJ7sMKmAEyA20azOKMUD9c7Aj2wQUSy6x3cOGQlLAzsh0jrI
XuBKzOIjZo55+glevZkY/S7UPQh7kxUz8hhdczsrF1czHz0n8KEdLcB3yogXTMETIr9Vf4bbtzfw
qPxa+eIRYlYzKZxsItHJbZK7wB7xznpXNcPTCJC96EUtXkjiJTOCtaC7rkiUtabxTBYNWCOGLPS5
8k8XYz6KDglFzYr0sQz5d0AB90XH1Q40qWnL644uFDHIvzGBkRY9cZ9oPkgyqa620dxHSJg5QbiU
i/AaYVeGxMeo5jwUAv+9xCMn5uJsssU4jCZp3kUz19n+UIUMyLHgw1O7SH9QC0d6hCmwRGb2zKUC
XkIQhdIkwyH0bmf4dULoAd8F3ccHh+ORhbJK1AfEhcSADEISKjXWeks82rZklr1yCIUemWfjyGzq
kI3T9OMAycI+86tYAtV+21a4OxI0IEWCZZKEHAV+OgReWIXQruBx2yVjlEYDwZcbEVv8jNyTxQWy
4yMVW+Eywn7Bl1ugUrKmaMPYKSYS66FtwRg4QNROGCsyHKfeFsUfdXoHBdaiWEY/xCCO9BHSca2D
2NzDFrThxxK+KS4JHlBvkurRcM7WaJccPYktACWkDYjY6VPg4/BDkumaYM3oHqhojqKVFhBjfUd+
ju2gG3F/Om5howdm0+BQn6/dzKY8O04NLOenPUKo5RDgYaK3v1MAgpvBN05F4Hzit8r3NKMw6t2n
D/++yCbXRbXqbPB23z8xwysc1LUWz7C1Qfpro46GG4CDTx05uNa++Nmu8agKhIH+9E9gNZDhwy76
AumdOdslg7AmBku/ldJAl3aa2E2wZb1PFjB8ipTXCPUBFugSS8msTH6FnslEwmTDdwmHgMp6+axe
9kSgx+JmwZuSCY8VDHYrW/QMGWlMZXwiNMGtAekuhfm65v8ph8DszuuLgHlVsiQYysuULclZCDrL
3loSMZKri9AS4eZTLCD7AVSU6V4WrNDM3zmTT3wkkU38jpc+edks6DCpIq7KpNFuVphv9KQVJEem
siP8/vTYYd5nvpeJMJ/JhPjOaJDMlSQJckAsvGB1Ac4ky/KYD4gbzjMRJslRBZccs2SSwcx8su9y
EIxZDMN8akdmsQ7tTVZSFUrUAq94v469Q/0SUVA5IYlLMxK9sklJ47NJ0gV9NBNRMboZ8cS/ZRhM
pH8zNLOaHCPByxjlYJaKaADJWhCJAZLHsjeJC9Adk1RtuoxP5J6gWhCbyKvETIx9E618gDhku7ie
aCcZZ3RaiTSJQt83gVPYfxKvkO0eJKbZL0UYwh858PNRxiRJasn6UHqJvFa199JvuZzEjJHL/K7Q
Xk4Enp9X/cjZ1WjDyy/38h8OhnhOMrTyCiQEeJawHcVUkzkZ9OabB1YTRMtVH/iyFEU/M0Aeiroq
nyvvkKBOmsMn2CcERizpJ/xikiRqBJzELuXgMMpjSsULkg+T/DYCU3KF/y19JXf/yWPIglQCLjk8
ueNdhi05H2hxQQ9yAtxxrtEnr/9BpA3Rh5JstWTKZZlJqO/2aACydzoz7UYukBy7fIrUTST1/cn9
4PHHxSSoXQ65C3In5EGVgFOT0ld7HSOZKxdELoz8Ts6ou/7/0RHvEMBxqslSrgdAMOAt8lEIKHMA
Uk7rcRqfK8WaeUkEI0ckrRrsleIXip/jAWqoVCSvx/uR+Ip7TvIEit3b6hrSGvJSENwR5nsaOAIr
XRONB4zNOVruEXbRcHIAQSI6TWyH4MMVKFdtQlFMUNNCW4YMJzmlMWxAkHS74SGCEaEKsUOiD5Yf
1MgaCeOIrDTQOjP29wIyRcs54U5k8amQlGrI1gOTP90Cfk0whnJC/4/XQ/MQJ+w1x8JuYMdwoNAl
INfdhAmV8oolyNBZM2qPqg2KndH0RJ212iCh70YLBSqC4qXMCNiE+s2vQuzRpcQRscCS2iIEBIAV
d34m3Gbp8wC2vvWuzPrcDgvAQXh+172wBvXvWIqqzAqS8DojoUqyhUQcAE2KAveJWD6iN09sV7tz
BD7JxKp6y96Cad1LHogAlFsf2ycnxfgHSSDyIwJ4xcuK+wMSHWEgIPz6/ktejUqPJL+tNXKyLqhY
8yhQALT29R9atiWVLfTdqCQMqHR3rSWTr8JiG4CndUblTTNSd7qX2I3olaBK2hV+h+6VviHz7gPl
+xPC+jh58B7IlGQ5UEmmgR3Pxl6SL/uWPjAiYoKKeZgRf3YUzDCYJ/OJaSjBk766UwrJjW8WD4jN
kApjY9VhpjbIZuaWyCKY4pRlN7uLHVGZgYRugyPhsCSXJolw2PccmCzdyW9yQMTWVL7uAPd48A6G
SgyXZP5gJiYERHKN3LTAEBFK4U7cfLJFfI9BQaHrZxwEzamOqrdOLEIcDuQd1Jzw7XWkD+N3Qe5H
dobCIFWcIZhjGY1xMwCkgsShmy+V8XD0QqXsiMMxoY50d+gArkIkRFTBBWh+ssknYRKRsLnw+H58
P0AXwCPHHvM2zry+LVCLyGgBp/YVJ/mrY5gj97/qUByeX+0pQua8WnUgD5oAacdamO4wLGmF0WwL
naPln44qGeqSlRNy6Ihh6Oddgt3pF5TqYdjLnQcRY6y/AA8CjdIH462dklQaIBZL0Di6u32zsslo
GinZzcgDnTV+zc/7wfi8SUZbu0JJEE82XAPKURf5wBJJXSpCGL9+Ew4ZF69tv/Aqgdm7rElskKLz
tLDysnHHgV3P3zo+mh7cqsI9Oyc7nrTcjlctu+jnnvD6s5Azz/CzGRhdUtxwlG/mqYvcuHEnZw8w
ZNc7ROBvFPyrIFka6cAoWfChUZNbRakbTxAw39AVI70ZxyhmEAnCumf5wYgbWVcY87wH0QU0fLiL
1JGhLX7zv0uFX4beQfkZIU2nf3xikYD9LCpF+Eygp4wdHwuTfYkJa2bkAPHBwmloHQ9OToPGOlW8
zY1OjaahsWlsSHGTWvGU0WVUkJtD9CToTzthl6AGnsWGC+tEs1aoOER5132Dni1JvNrXhmZScQ/5
hI6Vt/U6sRTshJlTkVLomRWuJGczhap0hr9itSvGSgNNd355PoFXn0GU0bZGBD4tn/ZrJ+GNSFI5
FTk7KCWJlffQu9Hh/+YnG2WIlGiecaQwHwgmdOnJraeD4aX6ME/MIjyrwA0izJNQEShw3nDKBLtD
56XiBYLRDgRXsWHK+kYNI2gaQxEBFfLg6PTHL/u5P5HeNvnzHUAfgPMzNoVGIc51eov2S9qPb5Je
IplKVlbgtay14PzRKRFswJ8DLTOSiK6KC5mLnOCNpdqAdax3CtGfAsjuv/ZIdPGFjNZ5UXVHiYZD
ymh4Dev+JCMXeQsLNYjIJKpBq+fVmn/WMPpUS7tAeRZ0rbrZFtNXf6I93KZr16XNMTd45TCeU2/j
NsDqYIWQmC9pC16CM88p/4lVr0GCtfLq26SrbpDUqJDIqqwlovgqEy1F3si4ci2o9foqQg2knkH+
ne3+QMyNcdvh6rz2iIEh59XlpM52VZgIPfMbvnoDi89lf60Ofk5iInhvye/J2fJDG10PfgOmEMVv
cAAQ56iDbE0OEsV+RMeQb0S2DqF+xcUsnj1pIrXr9KoeTCy4yM4J5dLIa6tm83uh7H610Bx8/KAF
CR6J92JJjvUR7spY81Z6Z1+w6kJnC94auHZG5Pdu7uAxGDqwb32Ns8jIkC+9WE1t9NE3+G3zHadz
FtgdOp1+p7yQG6/UQTSOHbSITTGREoutLmyvi9FRvRc5srfGPX/nsl80BMuggvVZW7dNTJ+xgc5b
8kVemf9yDLgU8e5HjE2k9eo7N1adAJEKSKCklhx2gCKaCXuKefdp33NIYNiAIUJoRBo6WHaMDyEy
ODgh5IaGfRgJhtKMKA287ZoHVMtVBFxEIuMJBQfVWrRCBv6DXdF3K/sxmHUx+048lZtauyliGlir
XEf51m7eh9Qmtqpddj4EVgl/gYPc2j3yfCBzWHil3xnYJsWOL3Zzc18n84lAN0qJN5tLnd/RtzLF
yUaViJO5mixDC2KbxV25Uz7vep05tDwkdB/Cb2O4UCBqMSEDrHKwRB8ni2qCHiE9Dp4a4wiCfI+e
ThN6MKvgURah4IacdAnmdqqIMmcWcqu4xQ+UdQshnZFmlysMdhUBvqHFEpADq376hNTgXK/GABQi
SLmvEit11D2gZYEfUMTAojzmGEEdBr9cRGxVW5xPBplQtNow0uE1CZYbFFT6poakmr1FDzsVFeHB
L2wONOoYm/F8/OUz0oLRIWrjOaFr7fG5ggn3oO6l6X3wciQeGEzRJ+CoqjluFcH1rHeWg13xE6E0
q1gRkMjf+HDTDD4QR26eqx9OSJTlWQBRbKPi2Ri8mIPrwWcaIr3MGqs+YqF8uYmpMn/gXZyEHDKt
hYU576c1H64ojQM1P3CUOH2nmsNp4jLGISVcR64nEJ35o28OYXMCc5rXx+GIVZ9TzTuZeYcvZ9RL
XBFPGpqocllUVtu1juw7uiq0hiHhwLE8djA57AYcCJ0IET0lM3kDnoifT8pYn5GV2G3R/ClQ6EJg
Ra4rH/fSm5/Bjn0i0aIiYEf+797TX7RiYWEUYa+H9+94EE07XFYijoe1BZZJuZuUzH2h4X51myHt
olzmed8btlZd+D6D0fm2upOEj5Z5tB48x/0TYRt3PY4DheV4vsbfrtudbHvLUzTdtoJONDuzklKN
qDdSxJUr7N42INPL53fVrO7txSAOT9lsmIeDBjTMZdfP1t3HonNdYf9RxKFynsftTdGZXgtv+Bo9
0yAqGmQXZkknuFJf0eYVl+UE9zcKWgQ4pd9tBZd0duK3RTS9DuZK8dVR1w91eS+/clL2t7EaBbfn
35bTxwW6tVIHh+LB9B3c4Uz5LOEKsrmnHYrb/bZ7e4oiOCX09jrNveLmd6Mw5kTJZeOWBWHw5OeJ
W3AVSMwORkrpa1vncp5wOPc8nLT6xxs2lgwAaBc8R1nHPQ9drJ63f0iR4ejaPKwocYbN6Nlxt+3p
hZxXb9y9iNE2XH4KUJgK4YKnDmAyupiqcVCX3K6REcnFH6W+ysL76lZ0mg0jPjLsQP2AXaJMTW4a
ER1CEHwWcwtRwHR2pRqAvA15whwrL45xL91IZD6cDiuY6xjxG8QMOZa49NPMxO/1heDJy0b0icwR
n7p1BqTHCLzWEMb1HnIDaEAxwGTBpRfykQWWhaW4NJE55CyLOdIgaNudj8P+/MVRlCKpxQKQ/Dor
ROHCHwry234PhNs2LHansEEoC88RUuevYyVZ9P4f2MFyUR9iEOkeMz+RzPzGcocG/00SAVqbgo1p
+Bqr+9fJVhFgC5Jl95dJEmNPJt2YKYXxT2+OEgByrOYgMtPUHlIGPuvP1ECeKqUCcpmqZdAahldc
yasZs2jDMBlBTvx+IAkVlwulTTqufmBdPVjfXrucwOlOCv+7M5i301kGuslFHZqrc3ntTtWcXMix
Ck5pUPZElp6bgBpJ+oVY1Hg7IeG7APsTqh4SVqE6q6dZkO7vi/NYG4PLR4AQ1yGPYu0v+B2Ig+TO
ZdsT/5wYZjU8BLfT57Ixkz/EZrZLET4dZ1NazpKgsYeYc2k9qVtOttOX1ZpHoYYCLQaVYfWjbqKR
OladyszGJ9KEZDChjoxQfpo9luUcbQf7NKbZE+wnvKrCYmUZ96cNjll2C3Fyoo3awIAYs8YSQrSX
Ly4jRu7rECs8RoUZxdfkeL4bVOZObSAAQVOOGbEaEjZAdhlj2ulvCxpidPfP+bJOzwY/Zc9Rjp9g
5WDtl1Fgx0Nj3JQ0pBrx8j6zaIpKTMe4ZMcEmtKJeGjr3Gl4EaPMFho6Obc3eX9Esx1wRTqtVaf/
h1/scLiPBizBqnmLdqj90jJV1brc3PLV0S/Pv6IVPFEiaiPNChHfpkaGFOj5Ms+CpkYiJlsqQ++B
9chjUdaV3n+7rjO63o8d7g/qS3SZUl3nOX50Hkrjd3oWDtXdCbVGykfD845Bhs+o4pAjjhoCYdQJ
gxPqVPTLkxi+0bxvLwP39H4j6lGdJZ3yBfGSVe7QIHvDZ5K2INvY/T39MGAeXuHDwEB8RcxJY4Tu
9pN+30IO/OeBqBW2dVa7bUMTG1fjfH5bWl0P+aOAKOGSrJKe0zpP+kV4qf1Cs9RyvT0dOh28nMiC
qNNHYSY9r9Mcnrd99YScWi+10s6p6CqjbnektHXickIQRO7AO4wI6S/+hRbVb5yC1rZKFsqoAG9L
eEEe+kbrkofU8cV45UM/o44+yibZ5D7lGd8NfqxWjx9EyMgSb7TN86dZpYt8SpxIhJdOtRHmfBA/
p5cwZX6dZuwnc7Q9CQNAfyqKsLRgn1ivmiRTopdkSjDLp7d/u7/yF9om38J0isZ2mC5ufp+6mD/c
I0b+U/y0NsBsJm3AA+3JB0Yz1ehpJCqv3xRpyWY/+BQ+Z1ShxVtMsMpAAA1ZXfl4hQ+XPxJEPn1M
pjlWASK0J8BwprIRtOCBR3zBivOCAZDRW21PPrq2GeK2BH93IogDYQJf6fcr5+bzVC+KsLMswhrj
6e2aWAAribN+Ovv002pezV+QyJc5ot+NGXGLE53OBhbhtSQAKAkYcraG/A+K1Qqe3TPCmKSgyeuE
NBD8heMPdZjUHhZ292/BIZBRr5ePlIp8ekyO3Z08AM0ge/oaMa51KZTRVB8INoqEW7dGWEHcM/Il
xW4EtuaCRRRccJIBIHiNlSykH9Fu+SLNTtrNJ2UYueQOKZlLQZnQyxOUb42ikOBwBdkstArY1YKG
vRp/4egoCBzBu2aMf/JzTZWo6wvBTpC+gqCW5D9T9huKJEjQxN43wb6j76UOKExlkEAwjYEcgY9D
VEAwbxNgR5IxYbEJPZcqF2gbEM6lMXuTqlgbkwUSahO6eTyfjBK1Bp59zdiiLA2xrUbr6Yp9Ba7U
mC5bjMf8wMSE2uD14SHFSO9gIc2z19nfIFLDVYcSRn9A2Pvntd/y8Xtez/Jw+HB5lkUuAyg7gRMD
2Q2nhAtaynZCCQb1dnhYwCJZS9LBUn51J0dhDwHgXhxqYU8qjQDkQVmSZUBS+lfZPwgixTwnqCqr
+v18fP5evLVFpoL2MsE8gy/ZW0x6xfq85kb3eISMKM2KMHG4wcMmcYd7qSI1q5zqEpkMON+8OFsx
9GSrW8jSmk6hjjR0o8GYvOtJoi3ZrK6Uk6VvZxNlJFZw8QF5QXoga8J0Kv370x0rhrFu36hW2v75
owCe+qH//8rzcCN9SXqTAOIgt5CCCGEUvx/EySzsQQH59HQFABaHZRSrC4UssHXcdSrcpMp/hLPc
+1lDpSQ/Z34AcLQEEuyCM5Ptd3bQuNdExmF30cATIz7WY5R+zMRKrIKBNLF6i6fZTJ/mEyMrxSko
TdbGuPaFzlVjZtK8t9JqhW27MoVTWVuNKfBMsM45RfW5UOitOclNgG5AMgG+CY1RgIxIYkO2AQg5
Xc7nc6EzzxTnaZIcuoy1CZYdtYGCDvhszENhDB8QJLFTq784r6uveNc9nHftr+uuf0jXyW57SHf5
rty91rFbeGc3To3Ki0copLsDF7X03757Z2EVZtMbFD3okRxrNW7Iq8FQk/8I4421jbDeYK+R7Hiz
2MDwygYSXZhzdwe5h/cvBDso4F6mK1ovlBCDmTif1OhgTAdtPan1kqiRL8DlLNVZZdfGAFkMvw05
r7s/+2dfLa4ku+LTKLn3x9vSjjXMmTQ4IC16Qo0xo5tTVeJnehHCwFQ9Y3muf3n6C99AXUHTyibI
WwEMClpfIMZyrwGG8nVEKKTS//jX6NCIKVT7fuCPg28hMsI+I6uqC+5z7MwEEIpsJl+z78B/LDJ6
4/srpfmQ3dgMNtnitXqtrhYJk0k2XRiMWOHJbHkRjLXg+/uqb8DPIx21ek16Az2bdmNEt/Thbw8n
v8j+q/RRQ/EFwCU4SPkuxyzwyLd4h+ClhWvGy/4dK5Q5OJJCpCw8cCWg8Af692bDxxxmksIHUf8b
m29ClmN9B8VtnBKSv7+6pbHlJaBMSYoP3R5ODGQVU+PKzSUQV8zOQL4uAAJYHWBzNDR6N2N3g/M5
NF4MywMzH5j39EQStQFG1jUHRO7kXxX/xvvBIrEQQJORria2WRPCrC3qF3DvyKCjZI57IuKFqXmn
uvr+oSSSQdG0MPL3D50teiYkaTVcfAqj/nshZtboBSRxGMlCMWWQ5XnotJzbseW8rK7dtsnPWQ9o
8Rq0eM05B3HwHMvG2+QXD68YPz3N1/ztl0IDR08LJuTZlYu4wuXKpB2vYcRImwhd7h0tIRgH4/Em
18ezi8FV1b99FkNWtSgdYcxe7P7mZicGRF4XBZmzDjynQIWFjCws2uMWbZyz8RxpZq7yA7E7YB3q
DyMyyXymbDA+YErCctzIKZF4sQ/CpyYzD/A9xiErsmK73ItGAFWzeWzyFenOfGYFASRnGKmNmzq0
ePrSk3TMiJ7VHeW/+S+94Yx5gN7bPBYXE36qkfhCGW1010WkpDcXBL8GSVH/41QXwWbmzJ258J7m
LWO2W93fr+65FUTVfydIWY1DJrDmspHT0DNa3dCXttfyO32edmdXWWPfaifzjtVZ0zTMJMi45HLZ
VR9N7oByA+mVLyw2Hp7qJ7uH9/q7LFvhZdkGysRYE8XWPWZ4ALNttmCO1Yv0r8gsKhI3wlg8Xv1e
b17fcKzST1SWIqSu+J0UQfj7nbA8vK5jsFAhtsAaCldmiV+I10rE931bUKwhyXGgBHFoH+Jd64cX
DBNjsLiuz+tbYZzX17Ua9qdqqIXn3m10QagKOgjlpngZNRZyWzi1PP6qraUu6qtRXg2eNU6vmd3+
ysOlMsvDADmjwU/61f/ZriIUiR5IxC4U9HqQytYrH/gl/kpo3IKQHKeXjoW+04tFtqOFHECr7cdr
rXFLSYYTzpAN44Wp3XJFAGaoiVwsc+jTGaoIbp2YcBqbFQK1GDLn5z0GFKTLkxl1YFbHPZFUpI92
U70bi9QA4QjidgNni/rFSPEajJKMXrgN0TIPXpgDnsLY7CQklXEqO68FBwYkyqrpLbRfULN3UB6b
eNWfd+cEmsfX4jU1lUWEGs52EuGafdmpKBoi1nhMlvkS77IZkNtQCnWExNYUPAhq1w24Nzxv55+T
6vroJXylwDGBbNqgUCRsxqFtBLIQXWzUItr+pB9eQb9l/mNEYtFAxnu0DVqzZJJOTl9DhNCI5p6I
BXy3UyzDmth8/Q3p2cRj7eCOTnfpRN8v0G4p81eOpwlLB+fuv1gh6Z3Fev2wlGl/ch43YXo1bmTe
IjPh7rXPfgwJgR3B2/gqv9Clyr/wR9OgixPyomgAUonKUqOjVXotnEFq5wxwvJ7q6Vvarmbq4TWI
EC6juTwQfV9TvGRoF5joh6rWBj3UIuSkLAKQGxyQk5mINuig2mwEqGC970hvI/nRmEPnG5VuqFis
38xoNoQUwCThnKl4nXfnXfN1XUufWDdfj9SU/6XECP5lfBmLPgjOs5SAZ79CypBUowLblHyzRZkE
kDzCPpQaU3frlv5pXPrx39Z9OZHXX/QX0j22CxlOKRA+x/f1nW4iv+zDTxrfxiV90av9F3Mjizs8
n2jhbx6qSKYUjuCcBaBJPC4IjAdpnPsS8h+daS63GOsrpHQxV1oLTe4rnlUgQskFcfUYJnbVwHjA
FpSrtXVK1FAlsSXP4gIoO02XxQ5TPBbIYo47u8wVMLtCFRSshOTHYVZNl79yDeQKwNlAcQUc3sXJ
3V8H/QthtnFl6SWMbSzLuMIMPpPMzK3MzBiISiueC0lf/qdR7ZT4/7MGeDmHTWVj4+e07SFlvM8U
Q12xhxznmCSd8Y0E3zW4B1Qt70Fjvgj/OggV0BxHqOO/NyaySSvM1/0vKchST1UItQjq3YGdc1Sf
Y+oT6skmp0F9X05lfNWZBmUqbGw5yI3zC90thI0DjABSmxTN9if9h1KMU9tAAVBbIQpij4FIsaTj
hKwThroAKsRil6vd/zsfz8fBHxmI60zAMgLRFuD2ya0CFdNQdUwKbZa9H/fZ+RtPM6C/1a5B8hW7
tJ4x/IqPGchpYQmn8JyTsXwUQMyv81L5yvAjy8dtVEZ7A55Q45Th4tRFLVX9iubZWnqJ9JHuH/xO
Jxm3/bYvLHyksDTsI6NdC5WIXf0VBYhhkUgda4vSFgWxgbG1ZNYtNiqlVqdwIed7mft0VehpsvEi
kKAlIIMctTp5gzywqkbm7Lkp3BYV+QxLzMdoiKwYNgDgVRsfM+8xaFfEakSwZuB8tk/vFQpps37M
setepkuBFZYCVcECEZEQYFRrsCwJf7nx9/ssecP7LxR8yUiQZYupFAJQBMkG4J/xTlBx0YhUXwby
XeBvgjEXUPYtEIorwzAABeF21mA/hPvEYoH1HX3tEzFIU5KlAOE0rVfa8Cdwl+D9QcmdKOi+097B
URsVh5bTs2tUHTpW7PbtjoWexVglxs+N3jg3Gk/EGZQ3rfPT6HCHMoRjIqSmrfcAovCcwNiggz/C
CxSbUyjkGsEwDVnOC69b2OGyFodXLgBUQZUJnkgAd/01eRYwMjiL2QLK+xSxhEskcx45D2vLQhJH
ckRItKXiPTFClE2mHRE/URi38TR8y96JGh7zAegJ+Q0mH46IvFGY4XWfh/x/u8rt1H5Y8tcuQjp9
5+ohEXnH0VFuKRBPJz6eROX8Q8IXuHu5FKC//CQYGqF1ZuGHjlTrc0T2ge/rkimVFd17vYTqi1z5
AupfjyVZBgK7/R4RP/em9743OXjr+p07EDEcSqAwlSjPE+kJS18egsy5WFNJdVGDA9X6IwyTD5GI
fACaU05nIxSyGjiy0MdoDEB5SVqIn6xwyoSvQ0nfo7iHQE0gHyDcWG0kpXQMXoCHfzgtAg8WipZo
OENE/loTIuT2GmGHPSV1ZqUOmHDhRFUT6vAiF/XOsGVwbZ6spy/QaoQMSzmexAlRG+1RGIDCuzoD
PqFCwXuF1iMRgHCvyPRyt6F5O9KgJWED7BphKFELECJzaaY0dmoc+fjKHCFqSIM3Z5s59sVd63Pv
yDrayCCF8fjTh7EF+CeRqHnUuTzRr5DlKIBx8FcJUJLUkVWtTP/SwFWjZ/fsctdyZAlQ73r2KjgT
ksuG3IXkmEQ5UOipoib5EXaQdZgc5Ef84TzDVpyWjV8hV09+L0NLg0ohbFZ5g7RE4gq941HzJNwR
wRDZMhcw80dBRNRE0BOxCCNEHkt2L/C+y1y451A3Id+q+mgt6z5gU+FI1qyS6xIBNwkh3vOakEFf
uvd4MzTfrG4BKAqGFDCoh9cONJz/0Ycl4yX3lNbGJvdIHsJ0o4oe04SeoUplxG7tJSHTyB0HK5ZO
pYNndPYTwO6HwaAjUh3G7y+LTPEr/p3PwayF16lkWmRTcCer3pmZZNr8goqj7X7SQ4orHC00VN+p
USHLQUx0hebVrnHiE3A0rps0GMYSGp7ApWPg1IyEzPlX0I6XuUDIIw5DBj4Z+rok5YSRKeOh4Nkz
0nsVGabPxolO5WSFFQ45jDzZyVJzECPSm6AquaKIKD0QaAB/AsGPWISVrR6Moavsl6pai1wWCa10
oPO+bFUBdkQKiNwaduxo9IuXCyP65LzggxaP30+/A5YCTkUCLRKOws2Vbv2hu39SiNDjTyRual+G
1ScxRc8UNJVEHLXRQm2rz9gCfckTyj3SkgibLViqrY/kLD5UXTLX+kgEZGgdokWDLw4PN9ZXmBu8
BaUas82iuLElNIlmBarX83OQrBPCwy0hXW+qTah6aZOOrDvUxCi+Pht2rguKXLPXvA6vo/QKcpAK
2RTh2id6MVgRL2MM+l7zZtZfNryqhKZMRfUsX120q84GogHn/ZVtu1Tn6jxaqfN8dJqcJslewZIW
UsTAu6yQz1oI9fC1f+2fv509FirhJbxPbzywc6Mh3UjhJ8JCmwvSXLtAsG+CcjZY29m8v+6tcf1m
y5cF5mEahm6C+hfmmnDXsM5gw0dWF3Q7JstvCBGadyyshwF0PO7HY/JYMUy9N+FofniIMvh+OolM
ryeWxSy/eSBYAKH0gcdtn3hQlL/mMrh+VG0khP40NE5HrLl/wR6xQ0w63yOmDLp3+pnIB8ph3d5k
B+lhH6I5XQpBtJPhbHrc974+Dljhk1FYna1yQnZi5fsr3/qe9fSNaDHI5C7SUDKASbDIC2kiIi52
B8I4/I5M0lrvbNHdEa0kdrDarb6/N6KtxEKTdIjEq7VVjAFEsTof+p1ivM3cNjpgo2K5JRR+mPI+
Eu+NHrZMUQYrXFF9lYBJg5/x0ZyFiIocsGBIJTpJxiBtGJtom5JfEHmt5+YKRLOC0sFOjBWnsUtp
1GecjsjYSN6G5bOTA49mfT/LyNdsp5K7EbTiBY+z8My6Q011CwhfHGyncXDCkMF/ji9ex1edjo8m
vtdxwDw6mK4JuuWnw08J0MTuUgNlGLG6Gm3b2LW+HGUioMbeoj3tOB3n5N3/etPedDhhvT+5jE/j
bqGfxr1FayUZX2n+11HizpRACdozhKHpsi9SuyxPDIAAwcBM3RkI5GQvXZ32hF6AUMyjyUFEGE8e
vsLUUsnL2d3DHUBmZsrBFujXVTYrJmOjhDzVhlP6pb9xhj/DiWxyLJQWJp8VizaJ18Qam8DaNWAl
9cTN7nbbU8PKHJOnlKiixQg4fkZmB+8hsIvoUt9dKp0JLJ0zEu4Wr7Z6y2qGb08+kask16aeK7AJ
LUgljEDle21T2NV7azhChMi8y1KameQWpYlJ3uf2TcbwnTF72Kvc2PnGbofwl5ykSAfKQ5pVy5Fb
m3mxezvyoPCr32Zt9NvyoAP/C2caS+E7SyLrRaRX6KVTIq5WLKhEMpLZnVUaokr3lj178DacC8iq
fgTEQB5YbR41On61hbj+V76urTbJv8bsEcnKByjEs6qR+p1JNS1DJNlkXzwiQ3mLkIne2Ke/JGSz
ZWgFKmlVOtq9LrUmyW9xDUnL4ZT0nl1Qs2VNxR0mzHHnEv8FItuXztE52/GOP0mk3ZHOInfAHkXg
T/YvanGSNS+DrgnyfUeiwM2O8nOHo5ezaJBaTIOcLQ1aVMJwdTEex+fx7HbNainnEru7x+w2SwMy
qNmybbb+JG8pF/NzfSJIGkZKYl5S83LaPfvFzkXBUW5LxfPNu3hk0FRHdZ6wEodBY99YEjR0Prlb
dL6Mo+PW0TMDXCw5sy5iqdksMnbcKYYYWbSKwF9G76xYEeMGzD4VSh7gCt6qkZAlLclBy6tFz9CX
2/tAfA6BNyObPuw2DsuUF+yrFZF5BD1n3n35LfLx74NvPFTWoP9tS0dW4sH9Oap/PuclFxGLGaPl
t3xuIWt0eYUUBf8WzIoEgMZohIb0SjVWDJZ3f8WAyF8/YRxK2V8TqQNMhFkjYjBCApINBd1PbUCs
BT6qtaBenMyqvzKL0BSZHlku9kOpMiKMQQptffwbeuGV5Ewo8/FNX/MXUvZDfS8LH1L3TDkygYhE
0lIqi6b555LGYWpuS8aWc5VyJotURk3iP/+GIvlb4UrS/LJJMVObnr3ycPsDK4gJSFhAt7G7oSx1
nxZvMobA9kVvXYLI0haJ0MYQQbHPAb/VRD47W0sYy2RwpMbB8/Gyv2xYKxvNjaChhZRkdy5L5xYC
h+cwthoX1zWnQnYSdXerPx8EA6QnM/e2l9Vxaymy4LLMvvKqu4CzQemD0Vzlzvv06LAAf9haaMP3
gyHPQ2DwWyalCED8I+EpMS62qEHeQ2kLyBPSs/uuNF+RypSeIY8tq0/pHZ+eXdK/SXKyUVD7ar5k
mGofGtDZtEDFkSETh1/FiNdJql8bXZ2ok2gsjz5bWzGr2aD6egVt7+7mfhrpOGGA4Hv/r+3l74zX
Z1fy3CXVmRhq+Izn5TBoTeJ8nGgggjbZV7vz9yLHgotcC9CjzU76Agq/sOBl7OcaLkTTKJaQ4t0C
PooTVJll+0GPX1bvogQunHyJZWGfEeVKxZkgmuhEYtuP1gNEUn4iur9YykjEV0SLokM4QyBJK4P7
Oo2paoR4rX0VB+acmRbM5/slmi4kLGH5aqK3QTyr7+EE8w2rB54pNlJBSLMR8iVDUhgkVGpUI1rW
geoUiEkZOsySYbpN6lE2ajUk77PxOVD8EnqPJ6OJ3AApgSZMJne87u4kC/npr0PK8HPRO0HF8od5
U5kDydskmx4O1nAUf7GY3Hf22S8obwrf1W/FEiFhkfEAh5FO82mGXbqUgKV6jGmhfOuSGmDJILrE
GnwTVgTkF2TtLlktWd4/LajGPk4ysddycWG0WrYo5ZM9MPH/EN3U4fKjZ/9WtH/HKwCU6C5thzw0
G99JC3VDUkN+4auxjo2Mkx9ij5Wmnx5aXaMzlU2Zaovbuv76j6fzWk6dyaLwE1EloXyLIohobGNz
QzlKKGcJPf187TMz5d9nPI6AWt17r71C/mqdpQ3S4hOevJuC13WP9gcdkOkLFAOM3Seq9E8qDxkI
taCMjlDIuwSeJkSzoi8WdiB3V+hX892ETiI6CZd1lJ5UntTH4k0fYbXdfzD0oGjW1xhuWK7prISp
h+hcREErerh/b/RpAqXgXYjBEHsRLFf9KbqE6AxxCuI8iPnYX+CoARwgYIDKE13en7X1mdaH9kmo
Y2Dp4ARNA8x3iDeB2whbAkGtELZzIy+ehrRXlH7xVt2J/IeWt8FrwdmE1fOAqn59/4iZInzo/8fN
xA0w8yaaOYEEkSv51+6J+TcYCOuT5frPQkr0uMIrzQI8OtB1Pln2l2hFvrr/olwUwhSAI8eYRpf4
xon2xoe+cPUlwMwuAusPsVL4QctOLhbQxNewwoxYWJYZG5O1LsaJg0tUG4OUlsXcordF0vJn29Nt
xL4gqkL5VCPwOywPvWdce48isXJr2iLxe8XVWNjlCegv/5A2RE0yTai20d7ckWWRPqGaQjsB73oH
NyIPquPkPXRijYlOw+IOTwkSqJzbKznO6DRj12DaCYELG2SuKMAY+weQwK+FtgkoE+2/4dz32D1U
7+TcTxcd31Y8yYw35S3uN9nxQTUHovLPQNqQnWgGj2Che7dd+ytctgT2mW21Q7YVH1vnZH27Ms0g
lAOwk7CB1/xVPy3OAK/kPYCRPbBwJ3AVc2WOPwFsCMxCBGA8fCANez4rq3Yj7aejiWDsfeF18OvW
1rYM412Leif+6YNWfAx4l+yMtXjPdiSJvxOPwTEToT8TB0n1d5QIr15xeBTIxVPnl1gv+0Vp3u7u
YiK7EguC+Kyi+c3smOQNkUmtvo6EfteHGxw/L1M3Wfdawl+CCful4hI3rYr7Bs5Bk73KiBspDNz7
u7bpNG+iJrqvpDcupX54FxVPh2UuZxC0qVXtQbR1xPvSqY//SjVhlcDoxSAipHyms6Zqo/CjmTm/
iHOVWuCvDxeHbRmqe5NprzhAxcyX3tzWeMXEO3YGHNqjrZ3HjbkT2njxEws2rIJZ1Box24cAzf+9
CdNxEVx1ZBLCSERNAwKlNDD09rXb/kOFheWlvhGO5ALBFAMSMfv4B7IKJIU980DaMh21FAcDcOgF
dUgPr6YTJvXVod8h7fiH1gg+jWC6wSMXIHUPWUsMAJTlqr3b+VP+lPJWPFeEZD1HAigVHuiIXB6r
FjdSgjtIqRc4j9CuAQ7jdICcoDjX2DpC9ql5Sw7RqdxBkj7MWCJhdLTh4MGHQqCGd/6FL7CCvUCD
SldHhDevOXUu1WNjb4zTfS0dIT0KedjpvjX8LJBfbvZe9R5bxk/vutft65Z+hakSN/oDXXPQ7+Rt
LgfSYm+y8eLlgYsjfOAdcq0EarvAZWSCtEiVaFDkWaSBXXqWuPK30AXxpsRpHZ87BuYbqBxUeg0g
8uMvCkbEwcTr/JcBAVeHhuFa/6o+/49lRUrI4BGNt1PO1Rvp8W+LIONdr4mi5VdIfvUlhp/cQgwv
lLMYyxBAwn2q+4B+whh4tEOqWtFh/3587F+YBtoxNZqAJv813qCKrphPiPmIMNEXO+zjl2kjEbrb
CaBUnIwTm7F4E8PNdhNvCdSRrg8OPGUtLFTFDfrXyr+IpUr8l0N+DCgSNSnfzxxz230hrggkZF28
KBVnpXgTz5vz9m3pLzkaEwaz4t/avb/WLmNHfj3hO3RDkFt4Ewbn/6BVqt+DsEA/BeJmyWBdpSsL
a+d5Nx8Sv9vNGrfVgtkJEzZf099VOFWCaQW36q2H2NQzZhOjto4a0Dh17N3Cc1m88VDptBCc/JWk
otSk/NyPQU/kDMbQARE3DHaU75LSYMEVXHhGvNdf5gQ5hyBVbxchEdBi6vM3PUBeTFEBfsF8iChZ
iuX/OZMHv4+AiS+8iZKCY8l34Wbx9gfj8p2C7uTsln5+c5s3QDnx+frXOkN/x70jfxWbrISDhxiJ
icsk3mImn/enfM8GlxyFfW2Jy5IYLImSQYyGhdEAbhrQsBnXCl8KsVhz0uuuRMCsIn2loCH/5pyY
S2Z5ZLapm4Yhu3W475lvMIfuf00yqUUutX6yUE/Y1pk52t4gJ4ZIK4bnf/C66eMx4nNz6wQvQjtO
jn+PKOHBibjT+1MK0oCRRsNjF+cL0zcQ+WQpJuD8R1jN/ZMEoceS1zCz/NspeVys2jdRfhbfy9Id
Qx205e32WPNjYplC02FMbivQQHgg6jrHXLzaaajryqP0NC8CxNZlijU1VQxI13aqf26MaOtV8ZP8
1J+Lb+U4ql4E3MMWStgODu7HkgS07jJtKjzBmEVPm+Y3mW3rRDEPEjO5TdiExEnvomv/Q/lzacFl
DUBlNEsqftg2uWW6o7JTVwQ15y/9rjxpAM8VNF0EpM7ySvAlmhmyvDWnw5UnWc0/8kgaK/RZqCju
1LrInpASRtfs0wCc5nfCvrTcitBDhNRVuJgp9pMLrQVpBAv4b4YTpdvlbSejyUUCRxo2tOeL1vRu
xUOKNvq+QkwefSeqG6vuDQMyvLAZJlOPVPYwhg3QDNeSS0w1xvz2WqHcJ7ZNsYUAilNM5HDD2n9S
f4W7g/ADg8CyFzP0a/skrB8wNdiK6eO8FpNJYdxReYvLv6nTn7NZqIRQRrUSgYjbAgpwR5fivz6y
aYOac3WYIbgyWPj7z6iIbMYZRP1BD4akC4mUhcILAi6VgtBMVe/irXhvvlnU/IcsBUYwJGAJw5vx
o+dNTI9v/uLr8Ae9IDdX2QiEql06mowgl0eNkm5BuDmI8Orrsv3HgCRVgsBp3HngTjHZoAvDoUf8
r4BujSdSVX4sYDvz7zPiqwKxFbZl4k0YxoLVt39FMyUq3ZbXM8DEzrpxdsnscc6J4cs/q13ywE5m
fowlUE6BcyZMHwXWKZBONrbsRPDVX9tLG80YWmMQrfEv2y7vdUB6FW8PIsMUAu8BDzg8/yinXzzX
SMT8MCfFxnym0L6K3EMsM4VbvfjzHABs3Dc7/rnZYgNvg5ZGB0ESDj26K9HMG1toRGza6a/YvAsZ
eaddvYmPJwrXL3UnHKOIkN38b7wlTjp6xeuOUKM1JHDBeeaB+OrKv2xhsw72ZQZfZaQp+2LG/KWS
TM4/BhOL2tF2aJB5j2g6V0fZn09iy+ZSFOFtS8jf34UQaLvwNlTAuzHyoUAQ72JYVEkOslFqY0FI
fsGbaCPH+EhWXqT4GPFscWHQ8abANBtfrpXXnZHNIiQ2anY61Iu5oES3gq1spntoiwhMFs7PkTJC
X12gytDLgmwBHJkealx/AmZsTn1qR8/KzZ1PY+2kIJ/6FnbhAogPJPMwETMFysRnxiU825yBpTNN
7vI4VH6DZ2XmWIx9/NXtkL2iKb8fIbN1r9lsL2GrIDoKFVyMrvyN8nsCqgOtRhPjmzVBfjCH268B
10IMQscVaomNAgwDYhd99+wg1DqVe0dGLhsEtmBzhqfCHU72YSYXlqQ7+srDsy/cZdM1ogyVJo2E
tKeahQebwilerfYpivyEwfNNKONnJtSEPzKXmXtOyWydYTCDBL+wEzoZV6O7YkyfoLdGvsUkb1rC
QEoN90GQcrWyyKEnB1JZLxLab6wcRV0HfZwa7AF6HZ+Hfv+INlByJ/Dtyc8wI3GasH/Xv/XluKo+
LdeCmx5McPFYeyHsIonhD+LyeDjyDeguCQ2F9FszOxku5JHd7GXiarJbcJyUqYModQjzaG2+8xI9
hl1Su4Ro5qRtnFGLL0uvae2RqUDPgFxt+YKb8jVA153MTT/sOH8iBnXxz6Su+dmkgwQPSGMSgH6A
13eLNnQHIT9Gjapp/n0MqtofpBWulyNmizKj8J65sbmK602n7wbLSw7MB5XBk8OHuVWX2F0ql5rP
XErGo0sA7zTkPKlw02QmThx4IIenMvUFCf8FbYAlQ8vJT7HHaIsAvwB+Pqt3xhkTgv6YOqqLtyN0
Rn4O+jl6J+ycarzV+b7Y2D1k7FBw8ID6X5DBfgQS0ujm043K1JS7yGRISwx4+6HaPZN6QenS1w1+
DcauBJT1oy2dc4Sp0IL97jba6H8rNu4DgvRFvuMOMrgpSUGIGd8O2HW0lxHNgD8t7DkEh8kjRsPg
NNcM3xLY9Sc9GYVQGrX2kP2y4FTW9w2PpEL84vynbUcmZAs8u0Qb/t9G2U0xFRM2pNpTShSV4eKm
9vxHKvlrpIc/49J/jrrCxlSYP6fcaY6+xv6AGdwQmOshjHHeENgY0zjGtmJvAZn3GcGy2zzV8eZ+
bRGn7eqfbIm/zLH2WXB1acuX6CSuX1DuusafL3IZtLCJsdI9JmceNK9gA0sI/wPCVHdS/YLgV13J
TI0PaPQZTGocF+MYSEvvM8b9S8LBwKuJ+mKzOvUVPbaCS5iIChRcTaz9OHDxEWGHoapgE+ncfC0g
+MfbZHeuUJABvrAPUoWMP6wBbgwbmT+CKVo3xi79QWc90Qad+XMRu9wDvsXmAWcHB2BrBs1jaMqT
YRM1MQsWeyhdFt9Wecyvjc/8SrMnpugtmnumLCVyRlcxV/Vjlb4SI4ivqWjUoIX/Fq/mwWAWVRw6
jGwAYjBUS8Pyin6MI56M15/+RdjifqI84aH0/ELuQHJ+4OAIC1vwyXTziWxEYrsC2GEz5yjtHVQp
Jo8q2lifrC0uAY+8fRG6fIwPsFcKP0vUaRnXrRKSFpXeige1onfEfiQE/9ghALFYBBtIJSYWdu0L
rmvI8amEJhjOCwczhpIFQ2f6F1aPAxS0z6fsODI9x8RMaIqEJyF+zGtEL9tiv4T8BGt5a8FKLvbG
BgYyI6N++/Dip/sxPapesU+P7dpchumdlXxbdWAzz3nQL87YKolYQUjpAGA8TGYUDt4CZ15XjSeI
1FbfVdwvaEx+8GGbPkWa1O0ZDJQENokpJXaT1SbCme24BD6pVlh9SN9fP0dS2YIsHI8Z5iqGyzu0
IPaAHFcZOBeE5Jo4X2Ci0bHTfI5x0C5DAg7LLcvPutkpWggVw2AlaOMgPT2zuXxW+ak6tBPdLg5K
YXOIGRtiIox3AoZXK+tzfeK70PNcqeEM6Ogs8ofGRcmwORSvvBwqTDIL7A2uLCyhi0IvywXxPxXq
ZhrsXT3tEv4k/AotQG/Emi1WA9fQVS6V92Qs8Tfk+3E6wtJfkC+IH+DXMnmxsBhUXSSK06pZcOty
tXHY6UEPcjwcVWpgCasg8VNKiIhWAhvnR69YRHDA8/NyyJ/pKKjC6bxE/kA/p7039Lufo/t521gc
VJm2Tn/6RdBBb6MMv7T+Z+KoP+PLjXvYp1htkYDbmrRCiMRzAjDBDNK7RtzQ1Zm/ACcFMRL7MQXs
RvZyYRR8YRMExcfrRwmGc3HA9kJhYWIYgVNlw/YB5SMHb8GGyYHchv8aF+BEfUPU5JJtB64Kd2O9
4SDFLPiTZ3FMNxY+HimIaux98iuG44+urvg7sW1SYGO34aqTfQCy8THYw3WBK3epeVyw0te8dvzd
jl25veJbyfPhG4iunqgoYa2wzzHu8q2LCkNPdWXaqRNPp4XYw64JYjmvsZka2EKBWwkrQZ+JCwDT
B9W1mDHhqCBsmhcXxFw+n1fd5owDB7JLmBUH/DJyYdIhNiIoN3y94TjaVDLjBc3DGIQlwjGFJw0G
yBVPgD9/zRwOkktx5sblkcIF8wWGSZF3Lu2rUsNZmjFHg/827sVrzGtNH0Fv5nLtiCmgZcM8BDNT
FGFp+HixmLWLPeAt4XUoWv9anAt2Itbfwv7hxuEjCQX/lS96mEOlMKKUQLy8nNe8HohOUZWxQ/U+
r2oIAYp4hEDG+UNYfuyTr/gNzwkEE1fO8s2C62WwsFT3vsG3BFVneWI1ooLlmhj8qYQdzOIuYe/l
M8uJD3ElxIuS04srsEGOp+k+5oTNJg1Yyix+VL4cKKobzCJyBh0nsNTXcFQwABFXDJY2Dwj1nPeE
gtXw1J9/385zfujQ9bm11rGDOTaCuDpi+d1dFNvsx1hJY+fGBspFQ1zuSNOuOwvIX2ONQ41p8Y2F
2Q8pBjsHyHhQCmHyjbOfEpfHEk83CLlhcWA5L04dhNI8cb6LZX+4M4AxwH+v8MZ97B2CJZaK3AOg
aHgHiGUilrjC/V1f9R9YX+GdWcfSXrc7FkTT+phlACyyp6NZBr/g1sESFT7is5DwRdoKrw8g3ffE
M3/Ea1NfecVdI5Rxr8BOBtaTh0E487td6qovFE8YHcJEXH1CmiTOhyh1j2f+2PdYhOGdVWHBy0pF
ivo+F6u/vlZYeMjBxEDEXr6Uj514xMKcDNnt36vFvC0U98MzthnPachY4iv+4lJyc4I1CS428mvk
j9w94gfQ8PIcuP+Y7SDB5Xe9DEcYbZ5OnGiNKaZ4/uJGBPGHAIggh6WXUmZjXc4w75P7RlhnwrJy
eVEjLsx05olz3HEhOES55/qnjEeoAf/BseKGEH/w3+1reYWO2TW78xcHLCZiJJC8sXv1mPr+cGWG
byaE07kgV0/knjTvvIAdN2ply5LTSpy0PWA31xwG4xFSyY6/Rs+OHhpv1Aa5i8MdjY+eYZdYMQgP
E37Bg1k3F3AOCRFQ/Oa966jMAwTEfw8PqiwjBEoN0AF2aZlVQ1KExXiHorHD7SKQCY/g/phh5ERo
yY4JCFj3Yr6W8wnTIPY9bkp/OHIFFw7OI3//q78qMFQgAcDydSS8p2AabEE4AA9MGf6Z+TQS2vDc
DQ0mRZGXZo5mfEsq29nycCvPpmns1Rx+Kl9/GLpv0Imouvk+DJTOBX8T5fL9tOjbtWTZUQAqgRyb
6q2I96P2PNeA+COcPMALKJ7T7ZCayB+SZXpSiZ1YsvQ5OGpk1o13U3NHy2JfVjZTxxfvUFtmOG/D
BpqG9iGBpIKG6m4dvVQMwkuENS7Cx5zK/PIK5prBaZxxV62F44sRCmeb0BjY44X7zA4FOKx+sQpY
gwiZI3H7z1hgcK1ZSCpeYLnbKOyWY7sC78Zc/ABE2Ck22yD0wmAR6qw2lRCB5iWCRIz9y23fSttG
SM1pArcNPhr5l4Yzw1qDZbuYnGZ2YzhEHJMKXgNL4Cd3gdhv4GIQ64gzYSj6EvIsF772kflgfTzT
KMb2cX3LPeXOcK3htO04dRGtKFhN1XVwe3wnvKgdLs5p4y+bTWOFk/xUltTV5L89Vqb6YsUt+6wt
GeuFYSf7vDndYRotJmEiOdkKgK8VmMgJ0dxELhRGa1evsbXL38kUpLe0C9e8LANVBhiUQusYb2Rw
ixDjCB0yspdco0PPWI5tEucyDzkpH+p0tG1o4DaFnY6Nlb+AmsEH8FY69FiObrrPKeg+LVIP3sfk
2H0On90n5ZyBR9DPgl2JnhQfWwJvwLXc2/utA6xaHgEJbCRrymOl/I6dC04gLZ17F+DkpnIFMCti
IghKODi54t4Vulx/VsJh3izGnRoBfa6GiaiFb3Xij0Qrne602hlMOHBRhEHAgWMJ8E95k371MoRQ
zRokIG+Jc2lDXt1yg4mEGu3AhT+KdWna2XZ5qt7G0+3DeJa/p3fpqiL4fmsham/ces0DoKzXVp3f
3lblwptv7ntP7S66Vvt22I930JaDReSs8tzMdrb0p1frd/5AYmWjrRrvLmZ9MS4AjjzZVebePqef
cQErzVHvXv7dPNUU8Lo9LL0cq6puddur2iEJl/Xb41vtHdHMTLQ2d3fZH+jJ0iv/t8Wo66wwNxZ+
LDgaU4ZcDAh1L1io8eX0yuh6OrW2CUckaGCh4NPdbaR+5YO1mLgzVaeShVLtHt7iEegQsTE3Awc3
HO2LljuxPur+g0ySB1j2qlsyXowCvDyo34SrChEppqtSFya25sYg3sw5mE6OjKa4zwziOslnRmdn
UV+yoHSvkIOS0WIw+CY7avo662Gv/eSPU3nf4Ck20gADuN5oB3RXZ6+f7WaLHIaZmvBLJQ5QaCWE
ZqJ8IhQN708RRABMKj6gDML91L8ztCdxhSYQl01MpXkXxqKC6dpCNsWn02Ugh5E5pNMzxeG/hHQ8
rmlZ1vGXEq+wJ36tvtm1AQDYGr52xbrFYn090AJb2yuGo3jaOH+WnhzW/Z6zoEWAT8PFC63zMHAD
oOhAMBfTsUX5ftwbsLbB9zBT5OHAAZc45+6Z35wNDtI/PyTLK0+YsV8VpC+4GkJLEDbHmPXiDrTF
0HX6bBjwuGiRakRFjMjVjVCN3H4LJLDIu1K0A6dC2pcfKS9Fz0OEcPJ0M6ih+0ARXqMSewBT0+8l
dEEyAV6xVzZ/er9JPE4t0v4o4kQRS1eTQlLkqXrUu5wpfELUMp8kYkv0GaI+1dRAvtBuIaYqPidt
ff8r1k3OcApgYarEqd7gAU4YNGNHMnbMmEebo4REDwSQ/8LGIdxX043AfCJO/oVLZ0uNfMHbQcWa
lMCVsEEPtgbLYiIpgYqclgkOijsW8ZTQSoY6So6jOtpRZEOe2WWH5zu3R3Bb56e1tuQkQRfN2Mak
CkIFh3+WmHkOTEcA7bhtWQzAT5zGwQSA5YBSGeEyWtfRmg+r9BCfzbXh9phtIxZBv++n7OVL6lN8
Fj1ebdaHEsTo83xKM0mhhBWls6iD4TA7d8vxmsY9cADJqh3lq9urqnNUYI1eeb2oQPKn5AuKE5xR
1gWe/1dazXe8oTi3alGhov0/zvTpUHuYVBBttGZp4n1shs+s3h2OGPWO58LTbK+1D26oxZ4Keld6
2DImB4UXj+Z4PsnYM0nOIH9RvVPD0AQoxW4wCX2j9rHwixdNCWGk5pFCtD6xZwjgDLMIejjRO4m2
oT+BRB65pRhLnjjpPjhjsVcJyorn05/qPwM41HA57iDUgxyO7ySQHO8BXlzSa2nZhrVeKKAFGM5h
KMfQ4zyhPUvsB451EciOlz/Tj952rHaevBmtFl8WH35wBcsQyMJsj/N4jlUmmrCq8IOGZ1OVK4y9
8IR77AA3q4oje8UwT6SLUIZ8sA80wwbDsDw+mf0WaZX1VkSvmI4VfVANoQI3IwvxpbthfJf+VOk7
Io/F5w1nK2znz9jl3J4bhikinKhofAy+vHqyo6tS1qvs/LdqQ8AINA50hLhOjfQNIz4OpwxW6Ms9
20NTaceD9HgetDBd8IiwqxOlO7eWM/IySY4e4y3qyKBYggxPkYdjDvc9TjkTKJabLAQCAUpzBbs3
wgZyTstN07/EPD7ChzA84VZC6oTNlF/VGCU6eSzikmhcx2Bi/t+eQUSBQHDsNC34Mic6e2vw5gt2
JylQ1LTqDklPH9xPQZkfNWOHP19uhvjP9OwVOJcrNJ+a25tIWmSCL+Qln6z37OzaG58v1O0tP7f1
EQyITA+1cA08sKCEOPprAh+aKfErDRL7CvhXVrs31eEgEncw9F7qssxeoi2/2xYBFOwxx7jaWAYe
bYugx08fcFYPWRv35wrmorwxsCdpPxGiJxcczBrEQQ+7weocZ6/wzhKSfiG361j9uWO/vmNUjVyY
l3y0CyxLN1LxpEbwY7RjzDonn4oRZAj6mS3CkewCnucIQFw7C4hCvJwFpn4MD18z4hcsR2Vxfspc
YqCZ3X3eZij524MFcrQIY7BmPIjD0lUtZ/HdYN36AAwDMauC9K39zo8jldLvYGLAjs1AsZ8zTAf3
3SmlzeCI6LJj39mLu91+M4rIcTWmlEOVmJmMt/cFqVTb21sWnYCSpW4zUGtm9s3awfuAmYHEZXE1
xzBLN4nsZx005Lp+Fnr/h6sCjVFaEsNC3EsSQG9W2MJyn3K8p5AjPjlUmFpA55COsw/2asOkznJ3
Jq6NkkfefC3glj8wbAxStt6KYUT+UqXPGshatBnf2XPKN+lde2B+aD86J1FwbHlU15khSstEo2LX
o8ODx0M5QyDJjwS104loLRhYZ84ERaV3rXSFGbH+lh/nx8sgHaBaN1gIWetudm/0HYN/l86JZCfN
U6Vuiva4YCjRO0vII+uJXHmNZgIDVzaxAojM1iW47NKAD8n9XDVHAzPk2F1qLrOo5dIxlr68o8ac
OBK2I764HPbJQUXAdG7MSyxhQOTc7047e1YZSuVBRQNprQqN1b+9BQ9IZb+R5soNXBz9rAl3KafE
4UzB29ZRj0bpNNgDF+u77DXwoUy/Ax+AVwY/BtebYZ3oxxQgfWFrLz1YMtLSjnH2s25+8l03BpJI
FHoIXQj3A1wSNRyL1l3rN8f8yktIxdVeuYHLasvtq448kZC9aNT2ubrKe4cqMNU4oAeofoEByXKD
LW+fa66OcEbGnR+GQZ+sGRw2z8kbEADxXrhdo97ey2ZQ5JgxFoEC1cPu42klmWzq1DEME9OHX2pM
nYIENHtwFjwEdB2XjmFS+cEIHEMn7uoRM5/kpI4r6Z27kzkKIww5jF6UCm+9Xdz4DXw8HBdXpj/+
kqz1TRGinhL4CdBplnsZ+xbgXC/R7LxyLWP7YCTarSbQhN7TmASgI9OcbBNxhPVOgkGwMISmyD0v
/7qVEtvh+zdeH8NjM7wkqR9VDiHeD8Or0cDCs/uMGCu86STyPlwIheMvFvgg1vTw7PetwQ24wna/
zjZNvxmoo0ZlNc9nfbHPFZ/TvEFmrXsDKMeAe7ZTJ5Al6+cIsQ3TzRdUZO2XtoTKFEimH7Pq8D3a
lF+4cViTq4iTYKXB0fJneMxvFZNCzVZof0c7AQdGMDqCcpAEtTgzgXjnOerQwzlh716LGwg2aJNX
FAcZPYrMirXLmysluxzgCf8MNBuUtJyADDV0ewm9/RHIcA4UefXAp7tUfSXCg7WlKMb/NO3s8dLJ
Ya/uOFnJDGMT2hQQqBTbSTAHqOyxsq1nCZD9ou8zyr+Lgn4j6JdW0PQELC2FB0HKwTxkgKoqhmfC
xPXbNEW75d1zDMci7t76UjWVX7K/R/HgUp4GvIglHuKdhO5U2jf1Ybi3zpgFQwqrgapAAkpSA4Yh
o+kO2GBYHqcgpmADhsym16It6/dytruDwaWuZWL46y0HcGBfxlfmE8NxBrMDdr7tIWlDxrPVJ7nu
/gItMRMOTptl93AXcFWXl4EqOu8PsnHSOzFdfrTQIgGrUFpNcGQpC0sn861Ak0KteMmRl/IXpHBe
sC8+jfqpGk4NWV4ADOioTK8wcOlEfBQUQ6ArQSTbNRve3VsCKXZhVm3vw74Zd/pwnKP1DR01GNPo
LeFi3UBeeABuBIbiy9ghT8FYbwriXWIss91kcjGfWqSOCducIsp01C5oKbbRBNkz4xmEPkvfyh0z
plB16JZV5gYZz5L6HfNUV29DjZHV8kNK4NystG8VBOdJe4eN2hKazFyd/TksvqKD9jyIrXo3HToN
9mr52XkLRWQzXLLUQ/qPE1O8apCz1Q599cOG6NVE7lJ6r38VtqwN3N5yBeOvhUuXxR8D+mGGUncb
/74aoik4QEZuo7adPoW/KrwQEwNsb0YnX4bFYtPRk8q+qXk9Ns05LzYVP5d/bSXB/ba7jeE4hRpt
uxksco4MFuzaqLBy8zjA/Lch2S7ndVbvCsjgpt0h7ELe1z3dF8eiCZoxLItwaMC4vXsSdIDBRImM
4QJV9M3l89rdJRHjnl5u1auxXJmznbRONnm3aD0APaXa/n5lvHkDYtC4pFxDEyzea8BZ65fhYS9g
s2purcNoXkvVeoKcMHlz7RFE6TXM4AiEMkIKmklaZ9W+gAqylwmCmJxEc8fCn6ijiNay7DsVQoTV
OfRv7Jr5b0bbTX3ArIX7GmIWlG6olZML6FuyWIjnbmjl7Fh3ubfwQmdkjz99XnoGaiGkXrT6rA0C
AKin2V5hdxT2jByxFpsdv5Z5LvcxeWywq5PGSWhhaseCqtNBkHZU5PGUNmSk7aU0vNEUyXi/zh8G
IyHDV25shsS58fAD4+Zr4JflNcFNEWEQnt1VwLR1oflMLi1mu0Q8jl5NNAL4IUQjKMX42JIhx8KH
vXf3tNrnX3rzyB4qF1aJRRw7iDCmYDFBJV5urnsjGFCnoxOSPCtzTfjihIhA/8rdW+MOBsa9bkHr
C/0cF7qFs9QJqxtIEsDlmwm1gicZvp+8isjdwRJeInBE8F56t9FGI5NAhLNlzr0VIJls2Rk4D9Ai
viaIFmDkzZ5EEz27BZLaBwQQrinHLYieddZ0N3+4txv70rrRXOxSO9TUAPMQL4hx1G2Phoo2G0ft
O/0/zvUc1neOAFidHqGCFfSjDrx0bXVsg+p2wB+J06fidhoe3oT3TB6yUht0AQ9cz92ogPNm45Nh
yFRsjB1c1oFEawBAVG0GlGXf8jMDMBpxQA2wBhob8Qi4/mvBRxhAR7jeNj54M/X2deYk7dpzYnox
4wq93EYwMeMA+2k82DV9J3WHeDpo8aFOlk5C+l+az1sjMXwtNZxYgaCLqXXrgcm2BY+DjAJXB9co
8Zqh8VUIX6pxVj5gV4z7z3d7QvceMBKRspCuIH6LJlJKaejygEFVvGVuTMBHyQiH4cGdSEyJqR29
DqUOrvxr+hyGaVeGtLfxxO7KxiQWPYiiuQiMCLoUX0XNRo+IDT6ZCfwwkjasfN0ekZZKgwYquXhl
gVWcBydK5QL1N2BP7rzAQWDeLXHbbcqjbMC7HRsAyc29OlUyJ16+niRBUrrRbfamr9PCWJsF6PKN
2qyCCUMqQhCdQCZ6mNUYR/5gbTl9Sx94HeWjAB+/OlJ3mLRBTjX9Pj0zhSn3RvU8WKscNBm+Lnva
c8Y+fAOrZRD0dMeMbh/X7/BYIZKyJnLVk8pLU7OGsGDBRauBNvpWKbZ+5RtGzD8fkKAxS4RZ5fJb
FmcZFuoc6DuO/McKqnXSP2uK6crt4J9ue7NBhaamO+lJBdhr7e7ncX5siw/4WAXXmopjzLzuAz8p
C/hos1irT/O5dbXI4Q+XOlQ/ng+u04CB5NsUSxRW8gM2MeMENv/E7qINSNcD4tQRM098Pt12psfe
dfb9kJNNQH8Aj0w4HT46CMsW2pMAoNvW3u8N5uorFXvxyJuGNwYAIycKxfzs5sTgsHVGrgU3Go2r
4aZsNmVQEGUDuaVC3hRWpadxhk1ezPC+9zVyr6W10awr5AtoJJgjgdUjocQ6orIZfFEE4jyvoDYj
oYj+j2ciKgabts4CFys5Zj0IuA9iozSfsxBaq6zYBkZnjIZxmQe+yux748ElNhlMHkrgyNHhUsP4
mQEFSMeceBGsd7Paz8VJUdcFYQ4QERfJfLNXu7pMtmatADfBoFUyGRjChCjZ1SGlnGRFqvOIMFhT
zaeGSsuAwNVKEZUMe8UY46/T6ZtJvbn3uLZ1gVQzFJr7+Wj1tMp9/di2Se9YGROihfqhxvdNs1A3
uoHjcoE5WNq6o/madPpqYGrTGQbRU9U2rx5eXUSMFDUoyhJ2k7KVvRSK9JnrJaepDI7Rk19JWC/F
0+NLwX1zu1BJW2TuNI7oZ+kj5OFGD91h942AWXopYlqqErQpnBXEj0jYu+kD+e1d+dUkuHUpslWZ
yFLlflJuGQr4DUw4XJYJ5oixVwb8ytw/rpdw6ef4k5/pSOZyzeSYc/0GfnJ74DAv8rF4EHyt0SE9
8OG0hULZPH5K7ix2RzY54rYhGXwzhM8z5/Gis1dhSu2UzGdp8D8XhkDccZQRU3lYd1+z2GHoaYkd
ZIb31+QUNqpJTOlgJ9IVmc70qTOykNFygV/lh8lvRrwUp8o+pspWp2xjsvWRo3E9xbOtaSyibVe4
DH0qXqyepoDF7qTIx07N6+zqXzk1IszGV6HN5IyCtLJZYA/0YpwGGMR3eF/08hqsVpgAiJhib0zc
HqZkTnevvw/Ket7cWZX2/URSYbGSw/xleiJRcRlQUZcD4ekvcBQpnaeQRxyjYlN2sbojcGbKfufH
IVkcew8QxszsYr4yMOvY24J8Pjcfyis+qC1izdxun9tvKvzMfmw5dlfJHmGqE+9VtNXcsfT3JSOm
4gkPTb1y8ELE3bPmGYfx+NToTnmsnmY3G0hgQkMdUzHAntukXWB+6R7Nq9eCYXxk6ZoXQA+j7+y2
ZwKFAi62v7BH/GKT7lb99uuGTR0v4aY2ApZzC3/eumjCEbHHyaAOW+VJUXvCnUJerPzhZbmjQwNy
sv1X/txhA9IIxbd2AwjYTUROqd6i9jo32sLQz30rvih4stQ4f/ozJjI6RTw7SLAeZWhhMvYWEGic
r5T8lhxqt0eS539oOq8tRbUtDD8RY6CAwC0ZVMypbhhqqSCiKBL06c+3qvcZvXd1dQUDYa05//kH
5gbisvnvQ4cTuEVLU50Kn7gJ/hcpABadg/XFSKRbXrsz4VqTHggtcEWVLoB3Sbcn5WbXVYv8+ksU
EV7LNEjcdbgT1Q7hQkoCrckhf+gNi8C+b7gIme/HhrqAxNQbjKUDzLHrd/05MRJnOF1zz+OT0djX
XzaxG6YepL4CTd+wEsE6D6TK9N7wx7GXtRqi4YEUdLcgo0DuzVKgFTXIpKWMW2gOKdDq/L4WyvQz
tBMFranuA2zkiwflDEvWsJ0M9CixVYJUXD7c/K4NE2zVQ4JmCKdy6RXwT0jI6PEf5uwDs/Sihebu
CxJgen16QF66VQcPNUjmuXcbX90rxh8J3AM3Q7YmjdIakDd8PqI+PBByLuGKEJWSTXuKEN69ikn/
E9Zo4tkFjckbPys9fH4m0lOzcgRJEmN3usCwhTT0xtiMkbA2ucy1SdNt8pgVlKEzMjOiBDAAcTUq
A/eujPprpgaXIa3Te0sjCeQcmeakLny2ZHpC2kU2eGl4JTKabfHpyz8tLAqKCTcFSUVNmbrGDBe5
NbUhl3smBtd9/J+YiQAf00OATMLBEmMJYoL6p+6XpJQ707C+4jN6EGVNLWb9vfv2ro8Npv2UG1DU
cov0hSdVkjZRDrzy7KRUi6c5otBXXv4NIV0p1UDGgqFGvir8oxRKR82U7eIp6ohC9L6TNuWkOCXO
PWh32LtB2SxHIqczg7BCRA0Z4svPHnQY7EZ5OTJWBX2qP5vDcNn3Fs32zsOfe3QcUvRS1o33HnVb
plMVk6vK5QBgqcK0kSKEbkeklTIqp/C7YBAeavBIaEGJaRE3BaGFLG03T3B+4cVozrfxMBjirjlx
HykHXr/7VW74u7q6uQPUuU4hIs0ZBIBO1qfuwHvk5pehCShv1CDOi1fdV8EyLXikDwOqLY/DndJz
+T5HgvgjgpjyIXEj/Xl10nXL9NSonVPA9XWXO9UA6yfGixdr6NPnE6tuqGdPEVXOXsMLbLAPd28A
NghpkA/CMr1EzYCBNWnNJqO79R1WHLBoy4VAb3zlvylqJEYRFkBfzeJPE0uxiIk5agARWARHJAHs
XWNlzty8PHB4eAmLx5xBgrkBeEOgU694dg07mEToFnfY2qcm3CMPPBLVUeHIgF2kqsnhA/bE200+
bvFGXAUtB2EWEiK6Kz3g4nzupQWyH9Pvr8XYzaasqg6v020MsGQE17my7m9eRzXiZqp1B8yrCblm
OVj6hBdQx8yoeHPkpCg54LglSy4SJyOCOQXkLnz3Y4j9FdI1mx2Uel0BUnCNPe7l6CpbSDLVT/4h
zILbZ6FvGNJIesT61Ouz7RN0Qr9Kl8TkhP34EzNnYJcucc6nsVUDyDn327Kf2TSel4tX3SPEm8xL
e+4A7TtXC8AfHJslIyugSp242O6XJdTYi/SaNQQ3Dt7jJ9nRCEKEXjVLqkxuSw6gghEnm5tLETMo
xEdpoQMkUWWTTMkOeeA0fbGI0BnVgozSbcnNHmM8nIrVX7ndNc8jyCnec+0ZH1uyhMMEiS4c5u43
l8dwZtRDSbIok2mATIWBi1uP77TdKIQu6ACgyL9l69iXgmN3SCfcG4SJYxLNZI4mGqYL9NqAS49m
igtUunj3DcIP+v88dylvwA7Mwu7vE2HaBSALlCvCKth76elJCwTsisgpUFFeMQP6WsKGEECYcFAm
gsW+6vuE01IYcWzAGLn5CIqA/mA4z/Ff7WO6bDbMkHrkBNkY2kJxFjuip+LHY1Ohom/KeyEUc+5n
8HVLXLbgpOw14eCsg4Cw6Bnw8qiKAZZLX2n8PN3ksCMHJPhhOsBzzVJ8j5esKMBm6bhH+DFJ4/Q3
6lJIkZh/WSRQY2+Qj2ixqG0RJlwvPqiowjlHFkeskqcjAY3ydTdBGlbBIoQKZ6yloXIst3Q8d1Lr
CL4jzAoaZMbcWra0NuaCq+Ki8lqDd0LlyMWMU4wPDf1JjBs+cgcyb/5oBlx3nNMyc2o8e/Bag2jw
tXWennuEeE9kOrNsn0luHz0hy2PaLdAIJj98MMvxW4UQbJMxpb8dkJaPfeDKSpceig9sr5GxMGsk
Ln4hxAaY0tFMwlMm6PPqw6fJoJqzGwoI2E5Q9EyFJ/mGRgtxn+Q/dniH3yEFfayjLE+vN0v6TC4h
xs698w2K5exJAXV3ak+SEQCq5llq1g2ketD03OmBmYy5snKTHEWvv2chRZ+ibDgs12P27+KBWtg0
nqQi43C4rlCGIDCBekLBTOLf5wR0K6ryE6yBlvB6nBeYDZphmvqPfVeFrIEY/xIoi++phqpUwZ11
L+nB9b2F4tWuuIfBC8ze9Pn28Flkag+gNMDl+RLApBiCiEGlIBAedocwYATD8zNmHt8gcWqyHodm
rM1VtLdIwVg3pS2WAA/dNTet6twfztOMVKhmtcdwAYLaPeqjt3TuGEwP6BzgRH5jBbMV77qvQBOP
6VqDDarZdPyIa3MP55T7Pajr4KvvSlPU+kyypZ8vCgI4GX2nhIWU3TckAzNTjA2J+RMigxBOHd68
ZJtc6KocSHfwWfvbd0sELnBZw25FacN0nHAwIA3CpbEuZ2aGTxJZoJg5FJCAe3566Clhepa5xobM
JNg1dELkG48tje3Hhy9tXB2wN+5XGMevHTtFIsKZ+hciruX97TNspOi6e/x8r3aJcg44q/YMbI80
5hBWKwnwRLAbUpd+SUN55XcHYHm43SxcrJY2gsfuoDLfxfxvdJsS5Br8zXfJT6FgxZ3yWIZl5gqj
HcVrcJqTPHKzwPfokC8uyoF2ddsluBrBiECzNWdMhV1uqTCghv7EBQh/QQsaaPZ/HIvJK3iudPCz
Fbv3hT1gYB9ZbES18FN/0YpcovLQ+4QZE4iZOecqRaziMK2Dl2bhMqFRDXH9XGZNNoEiYh4g5BPS
qXI6Fat3YJu5gLnydhr7hiWJMW5ZBRnv6ARuWxneU3OzCli5XqPvG0iSyFDYs6KKodS7niqWFtgK
5KTb/JL+8WAD3kIkP/AmrTHzlAETppvXQl3vmKn0Wjs5XeJcnigIA0vBe35NzW2v8pPcvwnJqJxh
aIF7ZTFi8b95HNMvrBWI7DmxfVQL0qIhAudqqeUGOSxeybWbaTHUVsrXT9//ZvNu+8I06DePqHtw
XMZ+bNRAiW9s+BOClOXzEgFWPussBi6nHWgJSCNdiCKHVaec4OWJQVoGP2EsK5FMUysiZoFCrKQL
+zBB75vLXEHtfacAsdUzsYCffbVnYIMmDP4S+C79SZ9x2ZTNxWjmKKiJeJurzRx4vLZ1CC+0dRCk
FJpDaJh7DCS5wITWAHqCPgeQ/BzVI3DcktEh+fEcbBn2y9SYyIn/bLBgu5MrRwW6JPyCk/TbMjvz
b/tqZFQ08xLmT+fbdSbJZIjhlo2UWXc++PyUS6QxDBg+E+UzznUhY6Fv8S5iLjfQGT1DZeWirX9L
VkgYoYT34jFQYKl/vL0xwXTqi2Ilpp9y+RQFr3xWYdOU7oDuv0ghUXwhZle9Z+4lCbATEsP1t49r
j4qNoIVHCeAfio69ih5Cpdb7Unhg9oDast6xVa2ZkIxrROaF083NebW7HZqhdmhIFrSzfgCYytaH
cylrLPsSEVyidIZwjUwDEvSyBXpC1INgAab8Z83JRhW/S6cgj/eQC4enLH9J+g6fYwyViyFQJK7j
s06HeAUbi75HPj/xkWSrboYAANL4NrBerjHVhpeXTZjzD7BZi/yTqM8pwDuCwb86oP2jIo15hmZ6
ibQ5lQlIbbLLMYcjg6eaqWeySdjDaaZwtKDdxbgU8g6GpVCUrx6vK9s/Pvg80JNkHjAH+g+rwSZb
ebtfE/aNm93dwd3nKrjeRvrwfeBWR8FZYXqhU1z0BTyEvvkB8YyShLAtpuUCGGaB+rQ2VZM5v50l
/+UCUmmoKovAPAqQPL8NL+ApW+5zDivX2J47svhh+Qdwrn/qE/ecyJJNrd7GdJ+rCsc9yCu32fz1
tp7jI5OG7h2DMrPFGA3ZnsjIfKwLoNfhpZK6eP0Afq+506UeCSEY1FJOsgwkkAi77TP+O0UVBtC8
s3xPPCKNlDgsc5iM9ZrWgfuR6HaXyqm9uaa21zdZduIuA6qEBoTbBKzKDbCVysiUHodCdyLFvHX8
SN0OC+SDrLjgPCjrfzAFk2aVKW4XAaloPtLImuEckycLnDddP0bG6DIrF+qa5pLxPmcZm741sR7D
a/D5hT3ycSB63vBKdChGrrAmTjWGU8GlDd+wGEGBEXgojorTDwA8zJujIvsJ1HVokEf95gAsxckR
23yuj/+jWc+r9dkhxEXZWzdugp71blM6L6A2vymPF1dECuJHaB16hndDbkirtsjGx9wXDkOwoHyx
58NhRBlTzyvyuNqYVCX4lXeaDQiJXjv+/K2skH6QVQSse6frriaO0GYNFBUbEOoGq54RwXKDU/3z
niJsq2KwRKp6tC9orD+9YLDWRuw9bI2vjbwjxPq2ofIq6dQal2aRN4SEEqglgVFEhWTJp4pfhjEU
ZnG1TiJpw/CdALP5e8kXZmicYhrnB0MFemcOF8byu/cv8ZWDNaV0nO6kbRFQ0Mp7c8j4TDrQwnz2
FBRQs/bvpTaCP1a/RZYei6luwzyDfpI1YUqyCjIBw7nGNaq+dHix63AwGUzy5TtuQ4x8bGELIkzk
iqW6vSxrAtKNJWrT0ReaL1rqdf1bTW+ROnzx21cEqmjGVduGcQr9E5AecxEkChYyQSNQ4EP5zUnm
WtgoO/yFgHtA/E93nIE7e7CpWd19DBl8yvLguez2xTJfNnvo6MYWWJNkcmDPbNmsuSoptBhtUg+Q
wcObHF2mfRGZEr18KMNNXBK6OXyNBzGagOdB32WYmSj2iBEh7pvTzi8W10CdDGD08JsgAwVRnpzc
mPnnV/N0GGSoXYgHKOzOADuzyAE2v9Ylw+ioCFkXwJ/wbruv4UMpL++yJJOFxEcTNMewO82jTGN6
BZCvWeWLYtWpgH52zwiQBv0iFCZpxoN8ttXOdDFHZX577EWSDzvA1Qh+CCvWAKwomNYwU+N8g/mE
SnwPhPqxi0xbpNw0trARoI9FRp/ZR/GJ+AL5DYCQCl5+lXfhKsPvTtjZ5wOEishXvtZJYhHkzjSA
EGlFAoLNCU301T7pUo6KIjOgQqpsYOz69JdfXP7imuijYEeNlfxeD/3lQw8H+C0biyQjDUm8v/7F
eUpgpL759JposPgo05Qbo9bs500QDGHnwJgguDiiVlVRLF+iT8dYmKQi55o4pKuL7HUK0cT+9mwN
j6gDv67iAJSGjZeTVAN6J7oK3OyGz5/eJkcIp9OdoSBj18AcCXUHqyaOxU0oEjmE8wsyGwiUmagg
sDAq7evxg5gZIWO6SKblYnBST/KpN2Rr4ubEzqhLbOYpn103Y0hSHd8pBCtKg9c++8UEgHOizUDc
mcv6JfpS+HA3532+xgZ7QZEzLVnRJJX6XxQOnEaaQyCA1+highb3YpUIgmZ0XxJSiQNNs7zAjGxw
sbtNbyhT2Gc6J/2lUiRIFnkRrnwArbjItMzk8RNdtjCz5wXZW0N0e6gpYppv3hcpmkK2yCKu0AWj
L19lJ5qA4gnJtBovi+g1EcGJky+pCAUonr6hQ2TFlgeb6nHIbu5zdk2+DHZMq5fdFhdiDlttcy3D
hgm8YVfi/gxfE0kL669/lcU6ImbzkOsxAm5hxxsOvIfSv2kRQoI3djdoyX7gHF5SR8QFKXiijrKX
OCYKsjSPqwbCjAmkN2YUTI6QNO+xG5yI9ntPFCZLwESJYOpqgjs6OJfASQnzGuuFAAtzLs0rXMrj
fPqV55CaH3XtUFNJZNM/5NZ6PkYv8HS2W0X70TCqBSLOh9+i26Kv17Q98ujvSa1/xKXUMexXDkCh
QNgpbEBlYUBvTXah8teFoetqGVRe/QUpaEaE1AFjcKoqG2H/icF+tG5GiM4cdV9OkjDFkMPCHB2Q
7OMetGHiH0Tbw3ATOj0Yu+DvPldzDrYH/sD9F3AK2Bz1OUfQR8kDoxd8DsturNZpddlN+n8UPjjA
jbW8o2wU0r4xvYpvFfYXGz8XqZVN440KNcGgAKuDAG1FOimIHWYhIBdpeUNo+FgJg/o5EseAdpAt
cMBGB3UElyXVvy8R+U5Uqklh5X3z9KDGuqqIqd5dk+9j98UDFzHxlEgh0kVq458CwI1az8DdAtEC
Lgjz1HtNsNex2Q1GIgbntYWcCJhLATkajC9z/SjhdSRZGi+RRYjoDWT6tvyykJciVf1akxTvLcRZ
M3TnkcZ5b11C4DFhwyM0kGHlI0vBgY8Dhc9Z4WZzRNV+EbCFgxTjEoG5OUrHKJ3ecAtY4goSoLNh
ZeT48nKYNnp3jARISmQBY1WYYdfBces51yXMi5gsRbBnc/lxQbf5MlXmsOERDjD7nErgsgzEGAgf
v05y9fGRQMbcYbGgHBis4DzwsOX9JYCqKCT7H2TL0wIfgl7Yv1gvhvi4GSE3uUnRI+g8YCcNmyHq
P791Md3cKkcD3sLaHPV/sjUV+W6wwk/ElZYfwh2+E2DWqGThFUgGalnp+PrVtxCKa6QrVVz57xFq
VoqP929/xavBEtLYP2ZYZXL/C5FfOiVYZdaatubddwiRWWmnGFdaXVi7OHTicQdaFFAZ2V8ONmni
TOcr9zvFvAthjoBQ8YUn0G5XQNcUeuc9GVNDhqOBOSyxNSQVDBll0weUXnaomlqvEw2jT9gpumUK
KGxNHHo0ogN5PW/0nhoRXF9PmssR6xC0DajDI2ArCvIeRHAMPfHt5KwgiP4OQaMB0jIE93cupjup
ESQlRT1mYhwLrO2JvRyszc1nVfF7RKRCcAkfK6xGwMIghVEoGoJ2nL5R4eJQbIMcctWDtZQeMNmo
dB6LJMbE125CGkvklqSGYpYhiIpOQdlKw55vS91KYEGWFrVpzsiQsemmKaxew3ZlIftHx8wY5ZV4
ZQgL3UaTyYD4o3iwEMzNrQoufcKFuNhfbMOfZ2Kl5VhJdSDA44elSqKA0PWDtJCGH9rPqVqvW6ay
zFbHn4eD6aOPf5oLtVURcyzVSUfatD+/tPCF7QdohkgDYmBa+LTzECzAEAvgI8NOdyreIZZ6xs44
pI1gyHTfQuSTfmXDexz6sTrW4Mx5iLWYxXCSqFwcmNFnzmU+vC+yH2308BERLjBp4PgzU1/1MenS
pwzWaxavdFEuUszwJtoBYzWrn1IOZ7+62Hg+v9+3CeiA7OV5eypu/Wj9nokoUS17s4tRsGhq91Mn
mamfyJffy5fJotagZb2nvgFtrZOvu68MA65u43uN1+vterU7WSKJBzpyBz+iywKYdniBkIvXhgwX
SSFLqUfh22KRDjdZtR/PSc6sw3DKqJwpLKfzbtJtcxi2kF3BJRkzNzjVd5OvOabxGuAo12yv91XJ
VOzy03JxC9f+sxZeceqbgz49YZ6B5zfBXZ/cr+wIj9StBnQm5SJTwxQ4Ww4r3G8x4kQ4SGOPXVkq
pmAAcglqoCIFPZYnJV1y2VEsTWQ8Mdm3v9llZEK27tHYPiFff7iCkDc8wx0cOusv/Mp14z9ndmHz
b2Dh/5d/utvFtzi+xq0jHMV7tviWcFtP5+Ljv8/b//zGSRv7+54Svdb04bjSi58oQvGbu5H4yk73
R7uRCESAchOjMV8T2Dlqt6gyfRGUQLc1ERl5SHn/UpGE5SsVsJNM+lthDkdkL1N84Wj+5FGExTS1
cBH2iQekSP6zTn/z7fv6ur8s6aXcr42vCX+E2z1OHosPPeZnO+ClYZEHjpCHVblUJa+n7rU3DF4V
7D96IRnCv64Ca3wr3uBCwvGRPqQrqmGdRs8rYhUDz0UwtwaJVs9RdHCCW7bOfhEKfFInnedLs3X0
nv+sgpTjh9+UArDUD3oy8MW4N9j2vj/PHr4MMosR9pcvpiYZXHkjg/gWwp0j2g3ZLKEH7/Pr3CMb
MlCz+WCSLLRZzx9MjEkWSmMRh5AA8f6XQlCMBhNpzHKUMs6D2xCgawizkbADA1JWLDVcwl5kkcp9
rHk1S8UTItuZqH0Fy/AWox6Y8W7yUUVMuK0uNt9ZdayP7fGLb+9ja3AGEc6NauGpq/1QkGP5aAEC
0cPCmv/7cxyA3UMIF7Zj1pGWgbUTLbl7vex6xqIyIjz0MGQ4qkylMefDoEpbmxrpAoQSOqYrT9/B
6/BnQ+Ra5UanPhD+Q5nQDrgwBYi8w1uZRXxAmEO56e8g7OIgjlrD2KHjaFl5XjXCMUWfqhA7P4lP
OqqfiwuLEr1jry5dIiiVWTl8CA/nTXMw51r8ZsBaUQ0RIo3xFS5jxDV9N8ohY0uif3pxuag+TmYO
/uI8EnZ2ZJIk0DvwWsU4EIxjKPGZxOfi++qdD6ilXaQ2dEtAWXqsxZRLhcpPJli0xeqvMMxIwqfu
Gktlfqd7F+2uTp3A+v0mEOLtKYQhPcDoh7VptwkPxWgaqiwmanTKQHvQ5AvOaRn8+yOXgs/f//VK
0q37vxfGChQUIgdMhGBDReNjw+qJN5/pqkTrXfyL/5ke6enuQwysMOxjD1ThnJA7KLKuOIPiEdSl
/MsRjDEDCzuCGLFlhzjURJ9jH90w8iduel4yd1IeYnDpizDeFvskJeJ+m1SEH9YMdxpXO6vkF8Sx
CMvpudeARZQm+UVyiXAeJdVVWMeCDgZ7yBkLLGWjWX8I5Tq4uefF6l9GQz/oD5vx4nzGPtSOUgKg
RJZrMWl5HJFyvDj3+YjYnA4dj7jwhYMp0QKydV7wSOiw+8OBVzj1BBzKGhwyLXiPkdaRtJq6byIt
ZOsePcmITaNbJEKortYMdg/gvgPgxJvFfWzy1AJNKNGVG7brBd7CVjp8EYnxPX3l1e3mavfVe5xa
i9zhRRMKo5CrUEwAiKyXnQwfDq/o31OK+BdIBw4UlS8kPVdHMmrCzHMzR8Fp3/AGAbCe/7JXOA24
8b/Qqz6PIov3pLgL/Fhi8Q6j1dsOVgtSFM5XaxEVx7vrYr9jp8NkyPuOmvlqZQRkeLRhz5WQNFsr
HuAexX+5sTjHWNH+/fPhPfDovH+eAH+VYYSx89OrJwGoAEfg2/1Z/kNFJqADgwCL6bD3mvEaX8Td
BIvSzpxuddm+7Cefv4jziiJxTshScEXKBqdhKIIHMg8faZF/e41kKJWLMw1zJPCYzOHbWEqnLnpT
KyfhQA7+zjI/xMu1/4V0BOfMeWFA3d+Q7CQehPct/Hazv7CCktN5bqAAjeHocBIyrB1v9oL/rpxc
cQWASXPIPjze3f4V0Ql4W9sXj5+lGOXrgRPYwezqipCRX1ytxZV253D+pY0BNA1l8B6bs5t5C9tp
uWZL3PwWqXve9nm5hRNBBuck8T+PpwbK6Y2GjS5zhx84x4x4X14vbDS+y6T779LnmFoREcGGt49f
1p7eONQIOluA8oOJlRa3hUhYYC5B0oL4g5bbgd+Bt/XLIgJk/yXlRztLnMJ1Z7HpDix+kIvSZYst
efCduCnx0mKf/rdXi3zKNHbFXyBeIu1ci/JlaWWFEPkxiPAXx1NouczWyCCyYc7yF4oZ7t2R6W92
f9t8Hu7v1AM6MYXijzkbiX80POojHByx6oI4J7boHbjXiC3Y63BnEB8Z/ZO3XjlA356CRaL4G5KW
UAWKvRq/RJ6v9khDDftMh8UPoTLwgNMtZuE1ruRrFRMP635+uV2UMDAJ8pCnxZG69Tabaevs97Bw
XPVo+uWeSCIKLx4Z7MAfKYQTbdJYuDwO2ER3UOdGU/4Jtu2MDDq52hE4lm5PkV07SaD9HLHUlMlJ
QJTg4vjpq0BkyYjlFx+wzStgChXo8YvIrA7+GlUrVq6ZN8Ai4ep0sz4GZ6K4gXuHVy0p8hvG4GRa
PcRA++Gjnc1n1L2W6HsxxwP7oyM2n+PyGRlYWwiZ+HhZ2Q7+U08Mvgip4o3BnRq2BZij1z4O6mf2
fbCTY82//pYYzuAGowVAgTnNOQKeAF/YIa09eA7mOSK7AksbbHp6Q1IsSILkJ/EF+JJR2BFIWKyY
VWPEmhNikD28k7oUVq7IKtg5GfLuTaiJ+GOaHC3Jv87LeK/Ypj+gMueCjGOsEey9WNe7mAO7e6CZ
ckVUSDtZsYLAQxM+vGcRW3mLIreaXEwWLDf+rljFHXYF6zXTTyhvuI/q39XFDlVHQekf8Hw2pJ/e
vht/V30nZ4CguB/xuKzOR8EL/dEgH6b+laWGnApQDdhEjCSmlMOP3ZXwCPGVzocChmW8CBeEZ7aV
l/WE9Yt/iehWxTWjgZdYo529r6F1Ls6RK3xB+Ydmd/QAsGTm1/l9/vxlwkV9TJgkiSdk75BhAwuR
N8AMfznaD+B7/v2TbK4huwhetKOcOeVk33KUFO5BZKRk5sTZlLqVLwpvbGa03I3VCJ4gdauIlhN/
BPr6tqZHUbGObmeRRQmBmy2aK59vYhnnCAfXHFtdThNbFBv3m2sS6G4njBzf1ulUHY9UCmIvR6vl
5GMlfgdHxHF8WxQsldcPqQIGFqBDj0V2hdskUsKhSX1CG/LbmLteg+Qvhumh08QyX31NGiEhoQnC
PUpEwN0WNxL1rjT5MHbxp4Xro/tvokMgnDKwEMFpT/zUGHIJk0ietlrlP3g3LPKft2jBYSMBB4v/
cQ1AW4g87gI3gHXwiwMlzXoxhscKk4/2UcGYFJyNXJkxPAtgJl4EJlC0MzTVIZrxp0WlWIzJCKR9
F95k4LYA+oIInUwvPyUVjq/M0428Nee43hIQ3POVGYtP94HR0KNuocwNK2BDnAxIlOdhMLlJJqIQ
R7WMu70Rdt/gox2lXA0KNF+9qGJdIJ+PHhnQsQrK9Q0HVeREOBbC0ASWIBcNQ8noQzLOc3DsHsNG
DkTMPUOBy/Pq0Id+0QE81698YMmMwq818u1lTw7bwVwpnI80foOfUMhRMTGWqLetEfAbjCjqsKdQ
Z1w/dsamLDuR2PTENopg3M7YAsUeh4POa9Eq+Cu5gyIk7AKsLHKgM9pEtmKLLGz0ndwCIUp9yTNs
1Nj2bftBVNFNRHwRs/hJbQ9cYZOuWDM9fHu9cN0COfLvhfozVIS8A2LFM3gBI7qASEE7wwbBfzk5
PDT4tORiDkl1Bft7OcKdWbFwkeNpkr0ZgJG4sm/M0PAp1hnrLfztlWVNeMVa8hgPAk9ceeYPIGlt
r/VR399CYwX4qq3hwN3qoxdkHdx5sXau7W1vUgwxv49/130f1SukWWRwPGPBG73ZM35HeCqv178U
2eg8eCpLpqB5cjRawETMFfhxfhCf8txzhrwE3l3wARvkx3mnvAPeIuRiHgeqgvtLyP3O+DsWb7BY
lVwaEQalHanV7WeAMt5OYmK0nGeg/+JkLFmEajgoXSmG0MiRutRyfNA+WrN0pU1FHgfkKXumxhWm
0RdOYCCFF49SBgMnbPITsprIibqOP9YnQMM7ha3I+xApVfyMTz6Hcz1JuzaoNmce2TXiejgTVVcy
P+vOTOdnfs2QWECCsXRC0P488ye/XCnTxBY5H+kKa4y/0okM93O1kZzz72Ui0gov1NqoFMOZ5Cwu
k9LngdE2sQOPE/cCQ4xXQhWEhdmqFBbbPEHpi1eWe5kokjI+FdkIf58Nr1yi6kZkvkJXdF5jUTRS
H7nX/6JF/lWCot6TrcuWS5zbesJV7ZN7aF3HyVxy8sn57q4+C4WcRyp1cij6HhYwLLJ/Vau34vpP
3Gr43b1PaWn3K3iR/vvhQjZ7mKgn/ZoUbKIYhk952gf+78PzdsVtjIM/D0hlmS/S+7CzRbx65WW2
L0T3SfDvI5pwVlgxEqOB9nvkGSbB3+SGpWba2Uff31S0icQ9icVaDkVKu/JDd+cl/G/SJp5uiD/x
bfkgz4VrhVY4egyC9ExmZwy1D4lbv/WzN8aa8PTs98fOy9lzawBq3mjZHfIJ4Y8jVqGRmGKI+sWR
a2ske7pWJSE1lAWjBpVDtNEW9nvf97q1JIdyHV2fJ7XC0wicYwqm1i6RRKQ3Rx78mHiIblBam0sE
x3kyFJR1mCvq9PZGmB6ouIRnow/UC4jHVscW33G3vWBxDsWd2vcvEMY0+6KEg+Y3W6hzhRPxwHTL
yTFXuoQIoZ4Mwiq7oQ3K2YnJnWMciY7Jwy/NU1zD9B8NnnNDvYJcbeNT9ZgaMDSFfBvJxq5vTgok
aOFzK3KAen5tQgANxZwSDuQ4G5XuEQAi4lyN7kHPL7aoMKHAZocBRuGjT28Bo6z/29FzY9iKEPtC
TCMGOcC1oUTJFPcXj4vLHJbVf4KLBzllaglByWXGWA4hymsRmqeLoOfkT/zQeGfMxeAm2JAZSQEj
/uk7BCZ0QBv8hsjav2x3zD3gUQG3CngY0B//O9gMzTAfS3ETNPgD5eN8/AbdeDMU+MuYsuFuvxr8
ext10my+HwgHKT3NJMEXXG12vZ6Nu2wKgvoY44wdGL/3g2nPJ5J1YEaDg9/NmZ+gLomiLwUl+Zc+
xdBvhQnUQnj1Y8QxTKbCmJk5EAMMkqjZRIkwI2oXbh6RPEBFAhR5nIAX/c7C0lYkRZMDMxZ+1YLc
+MQ3o+8W3Qz62zfjW8vvsAc4e4EbPyzG1dgLK94sNvlMfvhLfCqeGwCdf4ujEIb/vkKmKkeMbzI5
Fj8ljlEnXgBfgE7B5zAl+DooCpb0nfBZ//c1YJ2/o2p1HHbx6//+nTJ7+ntMhi0+lIpEMFMpsZ+r
+2ck0mH9y8zAY97KCBx7OO+hD4M0CaEjJ0xZbCjLxpShsQvr3uBIIEI/XDCxhxDrSVTPnDaZ8TYh
OcyiMSwuTtkKdvTFkuKBM7d80x5NLX9+tPh8npO/jG/KuAf65Is3d6AStsPlXLxg4RHwpZVRJ8Bt
pNOYVi4QxBQ+DDgKmFtMkZmg1NtWpn+L8xD6bEutsheQfnSb1yTBU3rvAQko8Lbc+ToM1QjOgim5
pwj/ut+aqcucu5xcSlgSt7ujIOuasp5ymH/5+sO7xvzS25d4ykmu+ysDYPfhGsxn43z7YuZEM20U
FPf9+KEF959qkWEmiJmF6b2oMu4/MpZBMLE7CwMTJQ3us6aFAg/9GKgKqw28qyDfMGC1y0AOJADP
cW1QLgV3SCkPAa2zlfGnw0GOpd29jfMFK8Wts/NJhZMHYCxlIrZykfp0MSFABL1QTtnRZP5lvce3
H6gcVszBcneb6HoLX/O+cQSMzYkaUvvOOxN+/9ciejSU9tWYqIBThfZ6OjjIdGSQ1WlJFwolBG6R
ln4VO1qt2OALKSAIW2ewWIkSC1DpfJ7NgmARRwtyHYLFgmprwI3qG0NQAh8eGqUUInkmhPAP3dbV
J7MMzAcPWS4s67Xi+HqfAPszibEykqbTTXNKUH1E56S4AddtMtNbgW3RqIDoAAysnp5oj7x+ANzF
Rbf/hG82VqRvDLsZ1zNMW7eTwtkjlX57jYi0sTjBdR29gfMfN68+9rCys9pj8gx7KP3OSNZ7iF/p
JHT7NAWyJJtDd+/DHJXe7n0Y4MwI5votQkX3bocy9cz9FehhZIKOtRglOPerfWSereHehiU4RAPK
4NaFJc7dRUvBaPwLDdPFyhx5jHyjmMonb3OGAa0+lTXsYKoxRG18di0k40xIyYogIvEZZfz9XaoI
3lEMcV0+5qaJNxsPuyTMFSn+d/gvQ4/bGY0+d3pKgACRA/d5Ckutac7Q/AbKgnsaPlfW91iTaL9x
w0pspvWwMTYVajEnGSE0Hb6H3JUq9RPlmQevd4PtyQVcFvX6a4iPd4JVE2kUkCEApHZm3LEpxr05
VECDNPrSZzzHPkFAQwEyogvXzRwz9elXtxVmbEjOVxzQG1l03xdoOrIA8AB5d5EEJxhzIn7eWMhh
0XMSbLXOX4xJ0JV56Rm2VHpWoTlxaNLl4zjIXP0D/3d+k2fJ6C6x+0LfmX67CTYL656GPZIDrKHr
uFfYgEAXqMCQsHEyYMLJDGhneO3b1siHE6Ge1pdMst97P+RraGKN4TONjcrh7u7ujpzG0KzwG9oV
2KKSZv1ZFL+FukZdqZ1FfSS5eA2xTJXyGAoKjk8yuCmxeQyfbwK6sRsIRddrMCCzSScVAkgkZVjp
SSsuM1ZH0753kw9OFHhZ39nOZ5kevj7BY5tjUruj0DI2bL8vuPXMcdknoH8gg/7YxkLzlWtgJFF5
fsIgwPeZlg6UuYBfZqPKVNyeneF+fOrgxPftN/sFrCtA+85SHnM2aA27YZBcmDwLHJb6h9ZgitcS
0QNVZF14vQ/AXWFYD2rZ3NHwKYSL8T+SzmtJcWWJol+kCCGvV+QR3jQ0L4o2tAwIOUASX39WzYm5
d86YbmBAqsrK3HttaoUviJg0Fa6cVsAc+M+IhaTBKEC5Lwn412gFA+vW6FlNVOMMnnR4ttEWqY8v
FRjRqG95Z9XrjzKBaZRSSay7hDrehsqCdZAXxCJAeUq2LjsOEc/itAYZc6uuG65diKpHkw3qS0/3
rwdomSkPw9iOXuGJ/yTZV4HtSHHL1/SYd1HJvoB0BZxCtWJO2NNdQNVuIwG5HfV6ObJWKv84ofvD
53UN6UZ/08BjB5DpP9hQMEPL+JDeM97D4WAl+4k9Z1WnaOf2pfdtBFirWavrf0sWvFE2EAtGLPx2
ogYWrO4Ws5AsfPLG0UvFr5/uHtquK09SEcCekRjXUSi+WW4D7JF6Nb/yRkWP8puP5Qme5rWWj6kR
5DgHgBJXEexR1uMaKxEw09HkE3pbHms1ny5dntcQ3Z1hYXy3SEbozdHSpw/ly3MGwS28jAsbRr15
nSGNvJbovj/eBK88g7GNsi/uGkr8+7iqYfAymcL7vOCWZc5CNrd7hW+nTM0FNz63f7/WFyh6mXut
rB3M4n19VG23rZ0HaAJGvp+oTmkqoIdCG9/S5L2gRzBJYNzyE420C5IbclTpqtcM8wP1tukhfhxx
gBGPAtqxxN9VoyZAZa/xEG43CIP4W2KlmpJpoaFGu/0gpsUBbnJNUHbpMZ4fFbUGhCtoojjjpJgH
oiZEVfBiK1a/8GdVsKi7s1qgceaFJNd9ORm8kvSxsaFvCwhv9LKMAk9yUgsWm9vQmiE3ESgoR1HM
v/h9OKcj4RMqGrRjlB1RO/g1p5EJJj71Fr+Twlce50GFBpRVgU7trsFS1FQLC1YblwObwgCvh+r/
LSHKv/I1hf+wzwlXeyP815i53l3Y3+Xd42W7DVC09kGI2/Clj/OyO8vN+VZlUS6zEfG2FMVn08zR
F8OfeErrQfudaNwFEr45FeMEHC1Vkhfa5LO1D1a6uUsb63HGs2zCQLgN2LZLDu4GF0vODrO01Y+q
+RBwoIrNYcCqb3JRGS+G60NgQLNWM5S0hrapEtrSFYiyZl8nBx3vVQFR2bSwY09ymD74rvEECzKK
Svuc/KfWxqKyeWp+m27BYjU0O9BHIvzsvIrOiuaXf+jitUA4jUCn0BggqhsQEDmUK3660a8uwusf
mOTf7ELwyej0G3BPWDuqfm5ObXdQjsw6HzlReJvf9I+00Qn4T87/HWJkeu4gRm6AbAR0uEeMkmAK
M5jbHDmnKUt7nnj2c2FoQU+IKr1qoihijUMo4dlaIFeuhAMFCJiw5W0T+qeUXJe7hZiSW509jz4t
INa7k2wReXTfIxeQgdIkIbfzQGh0BvkRD2tEYdMnbq3ECoUNIl/6WXXU1yGn8/bM5lN4b1p8KB/g
ZmCivp91BvjGigaYO+awoyEBaJHOZrtt1LAm4QsQXY90YAxLACuTgamzn9NQvk0blIuq8yAL8aPa
Gsw6ABBerMFBOK3iJIN3a34r+vK2uv+jZzJrV0GqcBhGAFMGHNE4lcF7pfDcqQLe8jxYJJHQmATG
qn5fCT0xZmh54MYJlT6RKJge2bJdkQyMgOkkQal/z7GKkqkizHGIfBy4sn4ei8Tc55cWcEbaTObN
B5psaPjPL3j4JHMaQXYi6xX1NTPrmATXdeYT5oqguqNG93H8PCLE1/Vr9nxPi3ra/pJOgaiMWq4M
jXdQ0wNfTCwA9/j7ckrjQ4qTiOWV7ugYAK6hAU6NdNvXLAkx7oH8/Ow/eUMyArl78DaRXPw27wCd
ItNym0p+l6lelrrENHwi7b6OnxaS9hj8aEojWFiqUCDig779prHFEvBl1iEi8RItcb/tbAcL7ojU
veSm1j6aW2jawTVf5PCVK+zN7slfnIUesBw4HQ8KtbLsZL8dG/m2RkqDAvA88dWTS8QZzgfLKT+g
CtJNNmb4smDHnHAWFQeyWze/4cdf/PcXbnZM6cLNxvBiffqhT0nj/DjFcXw6L/jVovEW/FxNY5O/
WdD32+w2qRuG8U58TTmlD8n/TvwKSJUbl9M4Vugb3iP2ZYowynKWWXVKZtsoTCHu9bt3fhHf+AM5
l8eext3AFOeYEKNp6871qCyflcurEz9o4kmY0VGGOrdFjxadixnqJw0fUFPorrrQ2ubWVFqnOxAG
GkG7rNFCfDXNDt1jyuNJaOlFL0WaxMa2hQkruFeu1gS1FOqvUCHSO4Q1UNFdR9bfHDtu4xJ1eKSv
7eh57L7tdXExaq8/CsJ1JAUZA9iK4fJAx43bcYzz1X2Bz/O+gLp+lMPCE2eTPuzpTvbf0MpiMVnN
ZjQUd7QFdxnXAUnAYhY/xnwZBxLw/bTu+mO+43HqC3NxfnWoFzlfd1/kq3QFV+ceAJiRprdLhjX3
23a78PrNG5odrKUCJzUQocOiKal/WkDYQnYjrCXTvw8sXjEFAxZiBr4S/ygdmhJ4hsuNLiXnS8zG
cerzyugq5jDOYTncArPwgCdMDbQRJbpavozDlhmxm3Uh+1mxeIaAwQn6MyMRdawtpb26nnx2M2Vb
hebeYKfjHl1K8/e6m6l7kzDWjprs2IAp5awgeswzWMaYaFZQn1YZeaQK+k/aujuaRDPNdLRFNld3
yYEFn040zbmfCa751esn/dB3ZBEuyClHFKmc9V3190ZLQ+houtSJo9KJeL7PMek2VCp0uwKy5CYn
MoVRaWOl+oA9/NGgwIvO77kIgixDXYTfXExfUL4nZGrUO/2bPKlyBjucSdCRjoT2mfyiNr3j+5rK
a3ndqMBDpy3j7hU7+BbafYobHQsScpwH8LFAjGblNVrfhUUtNNnCWzlacyT9E7QyKTbr7hM5/xR1
zuX64O+VqI4FOV8nP35bx8l+JBhua6xv8D9CTkuSGuXUjWxDa/pFzHVoiSl+jkgZSnzYrgg134C5
9iaudhCR5xwYvGJdAeaG7r4nKWMOB8Qa3Dy2wI9aHwQrqMQYiTR01tVlQsqq9lct78m03D4Q5NBh
iR/RAgPSX7EuDSDVMuGQ2ac1U3BLIM0pHT1z8ayAYicllUNsS0wrdgxfo4Est5ijb3NBDiQu9x1O
7KlISMcnLfDmxV6ZaaQnzeWZvrr+Q1/dYdi9UBUrJInlvOiOo9iqqdZ8soDx/mBBsFZI+wS9bePd
oVeMM0oyKVQWBe1X+h+BsWAX8J4oV8apupNCriEp/ACgxLeQ6xAwrkGK+V6JSQnoCVLuGVGEUvhb
zLm85KW4IEVEdT9L+L9IGs7IvIRXzFOJRygiHp1jWfRePfyHD4WR7N8GYbD4L6cK5hVA/l3Cu5Fr
BNaZCxd4YVD99bORhOWVubMWuMPO1qLgsZ/8+wDW7PQVAeSlq/EKZtrMCu5RO4dHT1gpQ2syXaCl
T83v/lJtkB8yhA712P4GTL6AwchI+i6C9WbyBQCejvrqOusCNJ6k2Y/ImtUQwoyLSpvfF2QyocIl
7EoYqkUCfXvHjAfXgsbl3S8BjYPACsEBgHtAmkXMC0iKd8xEUuJSE2PJcsH+w0p5kGqv2DWLiri5
JEpnxapaZCvEXvH7mLhDbEgYWAhpt9bJ+rrgin2E+SJjEV4a6KzyxZPcbw76oIoY2elLhZukjZWI
BrGQdFtryeO2QBsG8ndOs5xpKwlGcN2U6N9cdvb8FHI86vkfkuwZ3toH0bUOplHgTZfTrT9dOlPn
OOVPzsFFc7frx5RptKA60UfANswXExfJNwoFxT8Xzoym979JsMmAgb/lCYU3R/nXEH/6n96BxuH6
NqWFiyMVrcXgHD/hD3EDz8gY8W/TqYbe6Iz2OI94upZ+K2OMx4wmxuJRkPgZ2OfuttUgIwRdL/Rg
7nuJgX/Bzv8j3pM6PAhJHK8mujprjVZzHYvfiJfbIsrAdvhLO5RBMBI5ejB+wBIxF+8RceKOub19
/2AbeIWBUPYJ+dyVSa+oyiR0isiyFxeUzww6QDYxgiFtbcmXLenbcnnRgt7o36IRjUsDly904SNe
BJTc6Cso0NJAXBKPUIt4MEeL2ljdYnRk1EcXXnyBqPyS6B3SU95ckXyvuOg84dDzzxGd8O9qIx9E
qE69T7fPJXAjvD7VTPuSTjZ8B8f6o0AjpZfhQfiKNOe8Ujzk+ovzCFdGc76x7E35/bf4CrrKnkQS
OwdGb1yiZjZ4mpz3yh8dVPLI90/S6vlxpfrI8OV82yf71BkY0Ql5zlHpG4QViMT4t5v9YlV1SS5b
81SoHrDOkHTHU4kMCmNm/CFg5yAMnQI1OgNzmGPD3GJ1IfDBjhQHL7wrEunT7V37o+rcJxsOufBD
aFdWXxp/gZ5IBzmLQWJwkaOQUz45AUbFbMFyWa8RbysErRVMZWgA8rRwSDIaaEwZ+LQZT4zC0Q3R
s3tMn8mSxb9HLZvt1RFoVuI3OLHd8qv5wG894EBbScQtdVhVDFaWn4d4yclCdkjRrbiXT6Crl/0I
bxBn5HDCVOFNTvUcYijzXJ2Z+6pjbfSTMyrQlUj8hSlCmLp4S5+eerrq/kJjCE3fw9PZviHKgfR/
Uu5ZGxNGbMvAVuSHM8sWc2+4efNhzYmZyS2xu/xoecJkUXCyuy9tfDfB6xOik/lr/1bfnIjsyGbY
Sol1qJkvAKcwFmNI3fY8FosJZQiwGowJjGfhz9AV4E+IUe+xkQF5udOOc9/PVdtiCwW2NtSOJQuO
SPgagwKka0NPi7WTe+dXWeZgDoB/iK6bO4Hwho6Ma55R2EdWsJbjlYJumC55z07a8g2CLeg/8i/5
T7vNYFNAcgAaQ8jihDzGqDAPTxVlmDmJ3oFl6SwZqg74huKeK5puTLqor9t6Tfp2IS30dtEPhwQd
B7bXHBIkiMd7G8HfmmQHDX0OiTjs0B0EvXm6SsknUOKnQHgGBo2HkakoEr8NskVkCbu/csV4mkkw
uGt4myGdqs1uR65QnJlLm7HPASo37YnKp+Meki/olb4Wl0wHbeZKOL8hAfnXdfN5/aF1poSkIHD4
9nK/We3kqfE9IrpTwtdBYw6thEashc1uZhzpzPBVgE+Or39iIzjpu9tM1Ld3hvyP4LUQ6jwhVFR4
0mqnIPPjvz5/6wKnZmR9zimO70G6A84iSlKKQirLW9DE9I/Z5MvjG3rRFoEFP8atkDDUaAseFHiu
dcjmhqBNBRXMFXRbs/ZHCQj1XMhYeSJA2ugg2F0r0PgITyNxBYsaI6Fdj8LDEyiYr1v0yLjSDeFi
oopxaUxzKuIOmN4j8C4UjBAuiHwH232b4rTIl7JzLrHhKLNfzFE3R8MSI/ZoVCbiDr4u8+Xb7zGx
hy/gdKRC7g1EAWNstQKF0JJHxbkrX6ZbaFnlEnATXQwFJWcOWo2BJliMdTsBujSCVUQ8VO9QlPlv
2hAr+vIwqt5xwfYsJpTvmLOoam3YcK8/tyoSUQ/XNae/nucn0CJb3fxvEdIIXEQIdupdea5X9xVW
6kONnIaLFhJ32TyCpGPXx76HBeYD8IuCEHpvx9ATiQcJlIN8wB2PRbN2RQCZsP1QNeypORZqTLpH
y+vaqMd9s8g3FCFH+BIrIovgASzIAgAm861y9DoOsDhkvBhTFEzJ7JpDZdNjJhugPnjF12xHfsl9
R1OpOL9cOaaW/67ntwm3Lu3+nuQ9GdIrKZ5R/vEofIntcK937p1gTy4n21FYXzlRo76D5xvhsH9+
tJzpWbe0YPLLn7kkUMbiPbxAiNSZ4NCp2+dsWj8YaANUJR69Jtf8eVef9wibibnL9tiuOVioHOVZ
4ehDLGlpRlx5+Hp64WrbUMdiv3r7E5Wy81xEeG3+MMyy+r2oMcWlyjXIgsd3LKzDwOlGinVX4RAt
1DKdJ4WTFasuSBCe4uELlYzMwReaHzIYith/tWTHeYOGwFGsnnSM8HhlwUahm00BTFuKF4an1+Pw
Z+5Nbo8G9U4Tvsi45szFH/JEJXYOdSGFmNqmJ4CrPDRGNR+P5HyQfMmvW3iUcOcYsdTnG25llL3F
xiQ1zL50j/U7j4sXpffE/tONeX3VTjHdvkbN3UkLGcbi/FvOa8ZYT3RkpvVyLRWLZg9KFd+PY5Zd
wQiT/QuPHWUBbMw2lcOWHe/9mEEJYYt64doStb06r+olyGSizDmipVBE0u112UYGHJN5EggjLrcT
m3SHbQRVV0WOSGLv30x4O4BrpREnfRVMpMfi0Xl26hlvQmfeJKbU6D6ooqppLi+qSVA9Uk/uGV9f
cprST2OygqZSS/S63xNOtmUKggLqOUV2VnB/Xvrt/VPn+1W3r5BJgotr18kfNURzpUSxIFK9pikM
Uu4nTvNwZlJCuQklcTlidZNIb/dSvh3V/Z3mzfvcZu5p7IElORx7btJiMm0BHCebFt0L4q7n8oYf
le6fej+P0lHTTwBor09zmlL5KS5NHKhS3LWL4f75ML+57kj/Is6AkuQ5u14jCa94MdeThYX1jxjN
el9RJUgKUxiIWe3mRYR0F+pP3pEgxw6ncVi47WiyATRevzflwiYnukWO8yjZDgma42TwilVmh5f2
SvVv42Y3uMoDGFWE7yJhxFVGxE2mbOXDEGlfD2U9/LYvh/eHNtb9U8C/spjmIQC3LiPynKE+cy8j
6nA3YRd9B/R6S8Md4B/pGLscgpkgetwrZptAxkMMgfeJA8Sok8JO3fX3L+lfNLs04iBG64cE13an
E1w8OILSazenQ4d6Aw+F6eJlsoqYb0fsYeKGAYzEui/8KgTSycyjmC8QGQ9Rhoh5Ki0oUcnqeXkK
Oa52bDgWDQqW1EzHG/hpRQnPXdM4A8HQnm1EqbJK9Qo6X0P91JdIlq7hlQ7veCr6Xy255Am18XhK
7vNXP3+/F/cSy1R2rXb/TvFWhunmysf1D+pqBTWt4FdHmPmWUxNz0ucnkfASpVQe43PB/J8xiSS6
BX/HWqGLu0/R75nzBqynScCwtX4CgmbAIXAmaEkZGzQ0L48surDRuVVpvVXfQJsEWIBNUDCqLGDD
d+5RgZICbo2Th+mtaHJWqKdo4E/zk83CylJG9xpByj3kA8k0uo8OgpSq51NnLsyDk0nl6RWDe5f8
H2MSK8OMXxMzP+EMYXoma8sTkHCgy478D8iE5xO4d2dOVdMrLb81PQ1dmxQxl9DauJDgkkdDNU/I
kcfk+Yr0IUh4N3gxeABuQn2iJ7FEZA9UBYyRhOmNAQE/2sMdJyDsvTsYERZ2eCL4RDVXJvoicwT3
FreE5UHfQwSLvXpg9eKEMqILa5j/sGcUy1u7a+V1/kEzQr79pR80AoqZOdAUSHX6npkVUDzU/+/l
E9+YjR4G4xltbM4s9pTpwz+giEianoQIxkFggvQiHpUjt1eexRlLnLQ5UmM8huHD0YlUSxfpj9Ms
Cne/j1Z7Tko5qhYWJO5NMAmc0qF9Xje3XbcgbRzRulAh5cxvCA/OGMe/v9OzEP3m3hDS4vPoLi2B
fXxK2wxfLqc4TOSM+91qUV2EKJiTOr8T5/Uh7JC485fUErQsxikHE7rtePXV3fCFXCSAsVAiNRaJ
9Y/wMsTQCtLpZQsHaLpeHwkIjMg7m/78iKOwNl1zl3O4tLHQqSAvRPOL+Bt+COE1UDGOjCkCH3GE
NH6N/fh5Oyo1p1tGZQceRhyh5aj5QVO3Nrf5Aa+uvX2F5vZxfHE2Npf80WdBFX+4LpTP/GAu6Sak
C5EyLj5TcTZFq0XgHMKGWboRhRJGADRj6K92dCnAAG7Tc7rJEBrBjxBiLdHP4KsYVqwosW4reOF8
oUgbm3yTVk1XjaPtrEH+zDMg7x7wbFKJNRfqF37B+WI1AGToDiA9CcFjzYUF+pj3H/3HdUsS3pZB
wzUcl2Zo0k+kLbOYhBEC6kWxw/V/sGFACYqd+MBo/IXWXMjMSd3hLC30XM8FtVEDqHr8APGm0KK7
fTBZ0Ma9XH2TDmEgVBdRVdHNXLSrJKXxGDPhrPIdyG7mDk1oDKGJtRmTGmlDdtjAk1AXqbEvQWju
bTYO9up8IwOIhPYFhLY/yQxuy1AixQ77EgVuExIkXEx2yhClql/XSJJPmWrNbRNwWq4UD4B1eOI5
qUr5HkBJWh+M/Of5PhXqV6Z+Df1FZZ9OPpuDZOWL1sR9agP/fEnzQfsyFXDnICTuKe+wQBNTh0iO
1SZOg3KzR0ox6DzL/fshhPKfnMQp4jMFdRaNBzjnpE/2A3GTmJEA9jxIlujkz+qB67tOcJLiHE6X
acEBamajljGeGMAbaQEhY1pvu71sIQOCoWfPsHiHyent1dtyfV+qjj5rIkRc6WeKv0B2WS2n/dz+
u22Rh7FJ49ih5hDfdFtWTHLWo8sMzO2RmrVCLpquZZ/9A75WIPxDo3t/zsHd/Fo4ffHunCjU/Sv3
ibIia2rzwKiHxlb4wjDooVYqXeFsY2vB73ALcVNgiwIyMv1ng+KZzBmvVBiD3h5ItK2wMBUhEkY3
I8ZrekOBGmnz8vOxVOaE2WKA6kk2Vb0aoeqXHCvPyO6wOb2+2zdE+qhCidAvstkLFxOXH2ZwTg6z
fI8knokd+SBdYPck1YSqNjVAcmShhRMLHDFGFgGLI4lmhuHaZEJZ+NCjW6pa+MKUBX1INg1jTWQh
A+t/Hj/MOXMGRkEMyF/4R6SgwQ3JkKZiR3AGwtKZBON7pPtAmtwwtRjPkpWFPoDBzYsXsKYBjAoc
B3DrAnaCryT9EJ3ZKpzfUIYvU/d3QWPjWLjfsrMXMk0anIKMBnCLVjTWrxayGSewf7g0G2Ez8g4j
5pg/mi6ZBkSinjSMC9ifwM098dm/7Gn/XSKdQLgddaFBsT5MXPmccSgBNYsxh7IUJQk1uuTxOJS1
4z3mEjVx77+mdIroGFEnUkRKOxk4kOow/K6VefP3OGGGBpBvioOg0+NXnzGOC5GpZdMw/jiX3gMn
f+eszvF+b53Za+nm9aSPODqkywyvcvmcVhOKGb+rPeu6uBXxOPHqNGTHNJ6A9rwMim3tSjTsx0Di
cVMHuSCPgTv7QXOTrMAxwD34OGfvvQF1DgbDAtUgZa0yrcYVo/fOMxiuI556Mop1KZ3rU/lxR2aC
FslDv0wDnU5Q5nJ2vH1mqqvObWDSmIo/VC7ZX7XYvuyIRIceGhWfFh8e5wEalrB0Ub9RzTEgd+h8
8ZnkaLhfoqREN9pjqtURbzgjq2vl8eejsgC6Y2PAx9hNbSoC56y3l4OdIUXNS5QAd02CcGxxRctc
hubbpxh/ASVVMHwseXBegv7g0YJUDXTGFkSAKQuN+xL96XvXcAZlYSm+rpPVKwn4x8h+qc6aOrY5
PJfnDjHTYEYK+EiyowDd7buNQnQx7dR0SiAsgQNJNtMAd/dempPFBxByViUfNgUJfsHrh3ldiSNq
E3ZkjU5/3+vKc89+RBv8onLPA0wvwzpBnuGYnWt8gdm1x/jxhtwN9cDtyyMUmpM/QHOZ+MRyTM/x
mT8wpycx3MD6+idcmD0D2NV+CNnfkqhe3dYjsbuEx70Zk5A/AkDZZaYPCvLxmll/3UCHZAYGmAm8
wPDR+WOgTnGscmcuy9fikTiwn25a9NR2lBxPMpJgK7/nBQ0kaU8mUcc4h7YmnpyXwOhybebLko4x
AFnF4x0cXsFwPdx8i9DKYaZqUadDFKcmIpRU4xa6mMDc2BUxDthBu1eQvFunovSNPqQulSVgsQ7n
f95lzl8vO1Toxt0RGYoHmRR+l88yknEwziA0QTz69lL89RS02HAWd9TWDIhs1PsQA4VEENHdaIYZ
nLFb2OC1Y4T55KxoD4HWB3r9U9pfICf117l7r7Ww6/bI3jrSU/T6W0LimsGJuM2UNLBotOIgvIVF
FVjcogOvpN7nVwo/bu6HJ6XtFAfTVcZ9JmHPHB1Owhbppvb6ORlc5dZTkUMsWY9PDkjETDt5c65B
qYkThBIn0t/juO3TWat+PWHwMG2lmv964iUj01sLmMPg4TU5fvC4XvtMIap5E9mjvO5YWEtYnHgF
HXFyABFCSp/qYb7ooXnx8dAb+ERUXvQuAmyZC0eagtHiDM8cs4QMq7kddIci1iY+ytQOn4rtEnyQ
kJRWEUol8H2MO98IUJg/6441IY7KkS7IMF+4VFiNKBWpz+6+Knt25emYb+Z1LK+Rb/a4fRBe2K58
EadcMO4Q7+jmZuieXA5XHIIqhkKJw6ElL2ICNxSJBLYN3yEp0RPmLyltSN1YtnhzJSb8LnxKsL9p
5dtY8fD60oYFkMG5hj2zIsw0NHTnroTMxXjFtITJnCWhrhUtdtcmmLz1a8YL5MY8yZaZVux5hUj2
G6nyATrjqHpy3nMpJCxi4x6CpMjTPTM3aVxrQmpcmBcuivN/kJlAwY2YTGltVG4NIq0l/mdZaDQD
p+DEBCRXRC7cVh2CHraxJUdM9j2OW4uGOg7ooHzSk88xmxXv31GUM/TAhD5FjPfKmX1sd+PC9kWN
Vx7A55rnK203pG+cNIg+OjyqU0ONdiNCOXreYgo37guOhjnaZDosd+a897ufFrNJCXIjLOgEPpix
PnZipPDBHBMBXub0yzc6Lc21Kp/z+FtxbxzaRYQrD+UAdGUfY7pRVnGCjpfB+t01kWKtK9xy4fPr
uVGBm+buyLm09xmUy4vmj5LNYgyt+1BjaUuQR5n9JCQIw6y4OS8LRqhrEjtyDeu3b6pzfi5+esob
hi1IcRSQgy7KGqoTbNiAIVDctEJfI1tzTQqbwrONS15wSAXjImkI/egM3eh4oP9FW6j+VPfjxAAb
kOYrJetnsmJ+pJ0Pnf8JKE1GotJ8gG/OpK9r9kBQi2pIZdjSXF5v2zX5x8nap4RLMBOjB7FG7kQc
D6qcRN3ce8Cg3Y9FC85+nBLzJMsr/XqwntuXDqGY75W8AZZsGrO6GjCwb8eMViqTJ4XFdBJIyYxW
135cEPD87yKxj3RWqUln442+6ZlsLOYmNKAJ/f1SMcJixKBZnDtU3UnpvTKPNy6DM0v7nz7vPDtX
nxxkBwyuX4+NvSe5iEbniM4oc16s/3TsoQXMqg2X3ns//D6Yq0LOGIlkYq9WqF7w1m8phbTrzKjW
jTJrjJgOU/VGdu1emU+jkodezXSYWywD3+0+e5d2mxhdcYZ9M8Qj9TrfZvRjktYX11hL+eGWMjmq
pigfqIyszavzMuWjehlkos5KlWGSVC5ytZ4ND0kEabyHXTOeK7wSyDdUiXiYCqu7EdZmZCGqML6T
1xse98aSaAj6SRWPxumGh4uNC5cWRb9LF9BMXZ3WJTY+Pk6qOyugjGlHn25kdw3hB3VbPZSW8qod
BS0KQfXru/jprjOpKgF/fz3pXNa0d1tfprupUpSMyJAHnzyuVD7Y1p/QMCFWvbq9CmfO+G7iIY8h
XTt3usobPNJMmXcpJs0s4KzIIB9q2sD84nPEg7nvYv3Xck6o5qQ9CtKgP6KKjrXNgzBGThC+5UnT
XxIttoLzxGv7ec4GH3XLWT6P2/Sj/Lj+DTSQKEDpzJ9KGrMuYZUa2k6TRmWUQifASwLI7xqikBjv
v5nqpF/X3EHuiTSDOxRQcc69iOGHO5uMvTLQJ27DVXoN1TZ6W8g256oZ6Y+Ad7OlY9zHrb2yrKWh
x/Rz6UjKIApRN5EJh4PdxDLg6zWPiWA40FDPE8oFWr3zKc9JERFxiKTLvf1GDik8ICASFA+s2a5C
QOzQWArav2j52P+eCwm9+oDU16oO93xlPBln7Am07S6vuGnPLX0R7b41WcorkqfRlb18OG/mjSBJ
judPtPK9g2FCeXIlY4IJaf3QkOrXBsjEDkMHW3HUwaCr/F4KjRdZg6wyc7I96FZht7jpCxk/G7mP
IkHRKtb6xAOMm+SEuQhaqMqhkGLnS/ulU9qxQzMyxizLZs6o7bHqTC870q5Tifa8iN2BXaydPwig
wrkJa6f1yVpKaMPTIyfVEAXOi+Av/uc1naeg2KdlxMMP0ztazNu0iFlw7C8L6MeTSAEnZcyqMst0
H9xOsJc4aHw1LxGy/MJrycwCACYFO5s0/H6GcK+YYgMyPiWBpFIb4L8o2L5fUSIF9Og0KWrYJEdX
eYZX0+MLM8qr97axPyRgXY/l8CLCxGsmXsa8eHSvMOWZmTdud3Nt1BHM6O4uqtoJcyWivHX/JGtC
lqsMRLcSUUn8q/++MqgGSgYr+5e15cb8RvsqsR4nH83zU6HIoLsOc5QShcqTsga/UEeuk5NjD7xo
umBByJRwTzBr4aOLmcA+EMIydCC8GnwzLfIhyFnyO85QJAsba4tW1ZNNVMa4dHt9tC/LUY7P7+KS
78gM+rY/0eUCL+GwA4uD6ESUpiBjdo+L/I3Lgb801WkiOyk4U07QJuMD2iLTN54DwB6UdehuT/Xp
xsOxBnQi/ZR1TejpKLZlwGCOTnwckeMkYqiMecM+cViDHvy73RrPD/J2bneUY3x4OLNZM1joMwJC
8TpQAnNG9NAz97pQUaMRMkZHY2phcFD0GFunJHTgT3sTSOaN8HuB1tM7wfVhkbIB8S5Gfl0T00Re
gOLdmxmh8TmKdo5t1I+jC0L3hWKtAe9MPDoN3/xif2Xb/pOt/ic5NH95vDIhttJzqi73VXlWBIJ1
INWacVgP7kekmVAZaeLDgcxB3CJB1ATRc9eRv0lTdrKcPr6ZudFffDJIZMSg8t3M6q8iYLXn/kSe
zK8pb64ciTxoXa+3y28VvCXo5xFiEFyxSbKoRSXA4AxQIQNk2jd0JWnm44VKXHjYtA+7DbjIo729
f9MYB6WPNYAuHq+uOdx27HMyCqEL2Gken5fKoYL1Q4FxpIYJ3WKWHLqoiPb58CGhCZagucSenDrD
N85IhiBHC0n7QY3b7/aYno3PlFdYwT5g9MJwlLMzapgrJxVRRdeUI0LUVODTpAZE+Y/IMS43QBpj
jK6sDg9Wkd9HTN0tyuqnryLk2xfH8bdf39opiwhjjSsy3feCaRnHSk+5Oc3E1cGyMjbEIX9zMpB5
/DPS4m+wOG/+yF9v6XCDBwzYANIRfE/2W0oqsR+KEo0WBzu7hF0Fbw8HUC5hOoKMQpngEc7zL76X
FVM2mBk48sXmRfKBsJDxLo5i1MNZsv03lyK1AVwEswIVkSxdAj8hKPKFN0t9hIx9+fTTyuFieGDG
4F2t3bLaEpHG+8RKDqiXulyYeWCYCztbxNLNzIOPJr1QR8lsW5UzDo4ZppxaJActdkJgDhNeMK02
6ShTjs+2LcKAOG5bHDpAolHU02H7m7xEblB57i+iPJTckmYU841PQKC7dv3aQ/JXrlMNLxw8Uaaf
n7QQClYLIkJhuDHw5Nwj/pEmBhohJ0EsS/eAu1/wwTrIC7/aPs1prE7zhHi5aX+CFXaUf4GEvFGD
ThybWwB5ZhBBGKW9RZscFzN0331ClhixVJRH0/TwFMHpmFoGeKEnPu+E0w4ngwFsNVNzPpYWbUMf
l7Cvsh9Dk7k7zNBgbzafODFqI1ReHGVmOXY+rUL2ZW8bSJGMU14L47HKaW5d2M+6dGZqwnDH1gNZ
B2d7z4mtQA17j6WBbWB2n3gciG2uPZDO17gb90V6ljlRiim76jc6FF6QO8t2mLMv6AMJXEdZIP05
qdr2DPY3YhqsRwi0EeAA2qrYExCaTTyNMVHvGBMP4Qo7xnviWwAzkR0jWHv5LylEU31LZ3T+SNtk
uF0Dg6GxVWGEcUfbZRzMIzRQWNTQntBfnLGMlk0gzWU1Mh9uMQQ8JJqdHhNr7iP9USbovjwL1Coz
SfZsdhC4s3z85OmcbdqJKcdVPDyEWnFvUWdRNBlEdowE7XgqPFliKWXU++4L3aYdTFLQAF4OUoY1
2PAVrLCIt8C4m47+TZgxk0pAdibhaNQ0L9FGwkeuIp3R3YaWVk0eyL8ul0XNiZyb0EWQCTCJ+oAQ
DrpPyG1rwE50PWVCe4nNxmYqLnos3yPExLeLw/JtclL1mGVlzDoq5zERHFeT7Zcbp3D4lNgXmf+9
l4KQQIlgEss1g3Fqy07NiQsLK44uPv3MZ1+En8dSlGAJocyqxFjuzul/Yvk23RGn6SNGGiCWtDQU
xQ6dm0N1YTUeRW+Go5/GtckGyViQGE3JEdtA72OuKsmo45AohTcAdNwuOO0lIs1EUhAnxxqBEFdK
N5X5VKm7LI+/BUKKqZX+DMVbZ+AFwn0SgKQRllQUzPyW3Fh4T3DaqhnrJO0OVtUcF5coyFBgPRE7
04V8OLx9fBSPGsMAKhI6VDTcHOQ8j8wbSdr81wcaLZfG2VgFsLn52ccGYtBp8DTJmyiu+Pk/lu6r
OZEdiALwL6KKHF7JORlj8AuFjU3OmV9/P3lv7a4XAzOjkTRS9+nTp3OVCCkuEeCF2tLVs7qgIjXq
FnNQgslQWEM0UyXOEE+LgyXgfzvXbgDERzFNwS4dUMdW5lpx1eBPcnU2ilfXMhGzpoLiliLz9VAS
u7i6wWiqV0T5n0JBeebMT+qgqKrsyMKjsySYc5UyWIp9g48EMu4fE2szl57y3quwgbPeCjclLBWB
ktYBfZ7kFeUuJVjWvNYkn7Cktvl+U8WKWLcz3K3grRf3ucKZapM9XhAOAwetKpjoG+Iwe5WoGy+7
rMDGGPsnjRFJHRa6fy9kPJJC3EAgVg/3M6UoEc3JQpJusCTjJ7J2WZIQcDsicQsyif2q5KcYh0hJ
P5GVSVM692817ySUy3D5Fi5FQF2+4mOKQ2yCBFRpLn4ftIcUHbL62ZevSL8Xm+KbkFqsK3Xj+rHF
9AFgSOSQLmjf8etX7I7PgxMOmt8pIj9W6AXI67Hb9jGYQi0OJW7gsXNL2bF4ebt+gj6y07X8BZNH
p9rmPY2xwvw9ZQ39w8vigCk2L98F9MMuO5Ye4jRcK/kkmB9/LyZ41WDHbF49uqgyijKt3Z0cYcIV
W1U5ZOUXFzhBNIK2xdZlg0xQVHX9Qh4WgR61EuIte4W950nCC+RPEumw8y3t5yT3t3GqOtcF8oPo
l6SPwWG2+F58I1HJf4J3kVqnqJCw6JIRnEuJ5kte1oXru/zEUAHK30MRXSHO/kjFv3e5uuY+RbPo
1Zhsm/UQv5Coy47vJ1XICzVICH6dTLXp7TP2vv2OyVQgcMfpUGXXLi0jQDILqZV71a9RLsHV8pvP
ygAj28xstFvRlDBwcsNsacIJMayYwoMJYP2p5X4Svi0NE6TfPXfuptUqHq1ePomW7U1ma6m0YoX9
rDB/EaCY6NMLv3G3Ye6rYrHz1PHgK8tNFfJzleSX57QL+ZjjN6pNOpZy18TunwJOpRXxUQmgspSC
gdi3KPJ0LQmZTTmUhSSfnilmuQBod0yFOcce4l4DSHlncS7GriE7RMGQOKl6SEeqDAnx7DGfvBkN
e4FtqLC2EWyLrHVTcB+ra1biUngRvjUxiKaAAhFTJ4WXWeSZpiz/RHkIywmrbKV5DqR6n12ZAWRN
v7crSTSNlfzYTBH5No1tk5whGKySCrVtpfI8sa22+99k/XmneikI8kpsK5H19n0Xa8ce1nTPviQ+
fgBpGpIeyNzIub96B2VYCgdkxzNqvUM88qQiXvn8PkWi0CM+TP++yIAHGCDg936qShP+nsPt2/Xk
d3i8Nt+X7noixHo9l7eWk2ystokMsqhwrVhEHbfM1w7DMPGViylOs+vse9fWpnMQMfX0y07IcBqI
QfRk3b+z6c69J2taQu7xM8E6J4cxerzF3689Rp2qKW/3z8dbbECif3zrBrYVapX0NyoH/Us3NlDO
Nm29FBuCoD13MiLbe+BIV2bfZHijdxBrPmqhiKkql91bBy+4+xosuM8IYEy/GWTwMjgqXnRQ/+rZ
yBDoUm8oNi9HWDECXI9cSxbIuRHryiOxJFGpo3hPsJ1Alb9gfZsazgwQYWyBuijcDjM/lQEpm4Ew
n93m0A0XuVQfMsnxoLLF1bnn8lH4WDoMim9dhSJgZXT5wJzLgrgTOAY78bg1pyq+LJIPecr+ysD8
NZRgT1a8+E+kI6aIOHnsHVThek5vAzOEooBuzpUms/PIs9/OdibVyPDRjxGHEnUsJzrRTTH1vZ4K
a9okpN6YY9ds8Cg1apNkI1V23eh7enqEUQESJDe88p/id4HKpVWwzl8dTNV7AH48dD080XSo3feY
URqv7CnYdh5vuY/rz+abV5lN5iNfEkBZPxQbr/3oVNlZCviXQbSV+bArGXT2heXY/p3hkX6de4dT
KdG8zLLpAEUu9+gK8iOXDQ4Au2lZnyuZ62nbvSl/ii6LaCd6aFHVZ2ClENQdXz4SX5mySGN20SLm
uPk+XmYvnPLL7tPTok/9vW0BXUWPhFuEWrECwmyPVi0gOZj+76m7VWgIy0Dx+cW5HgTWkp/n3/Xw
/GvTi56IUeZT37fRqfi+zjfkdOZbfJu8LMlZo8F0KY5kFzWGQ5JQqQKsYPmBpZkZiNFmxknpsV+J
2hEIsXx7rSoXEgrJ4qOb7kMN9s/m/FDd9LbQcMjfpZzs3avpj8nXq0Xp5fBDQkWy48+C+MdPwuqC
GbPIb0bLYcguCmWyUcPy29/rMw9Sxy2HFLBjktmCXTJOXYFi59A8OgIpUJl3pYxxe4Z8gRaZqHkx
8japqJQiuHihHQfmE0eUmqM8LkJqc1GSZrePlgQDHpIOdpIc9OK8/7DWpNgindz3c9GyxOggi3T2
XfNS+E73YmIWBxhLeVAVLRFqwWVJHgrd/JJwH++/Mt3cWKLhmbekfvTP6819nCnX6Gd3I5C2KaTf
tx/rrzmhkf4Mx34yfakUlCOHgCSSj/9upwrttRcDjN3a1eJxGlzbt07sY/uOs0fq/yP2kftYNuLD
KG7yvhXp431+htQp4UMuzQ/bNvH1+LIlHxnFnMkq2IhTf333w9+U3IOW3VWW/OL7+hn5sDaRYVeL
g+RTn4g+iiQSOtdyeutuvm/aLzL8nXy/9y+zsHjbb4VClAMdLhuZBsgDtS1UnWcRIaEwntFikIBS
7Vc/1lvRLVp8bQKQkQUmfGTau4+0elEzSYXR7qv9aj/60drqIz1LziKWEN5kiQxSCCH9vD5W6crq
zUm39LpLUavy/R1TvMP8ynxwlSNfl25aSvdqvJrtxqux2odlvrpIIuEOh+kAN8xX58YHACXAAZJP
KqqtLImZ2uqxQT4WHaB3wwOMaPhYwAjAjuFF8ucQLWaEqM49i7330j/Mlz4O0nf8/dw7fgqC6WUu
setse4QHZJMn18V4ojx/lJabyjJXmpMkD92LeG6es4fU2+Ox/50uJy2Q6yReCDYmdxAtrO55hKGb
0ogZtmE5NkBfihB+UGNua4ksWyCyP9oSjF+0onPLM39ZFo/yFFXMzE1kRR/ulDNK0ZygVmFC24iw
EVOTGhsyybelx5mf0FsgXDX7k7a4qeCdlUShzNfPnEOYDXH/yfDahkEkf3Tw2+I7+g5r0Dk4SIhh
h7iQKIpSHoCF/apl2R/rnv5Re67v1txRMkfmGlAYbMtEqnasgyt47WnkjfJrEPlwU2GL080KrQlH
9q2vFk4WKqqXNtze5qvCa6OqfPG5qO3r6WkYj3fnLMffM1VdyF/adPefUA4F0FJfLCC3IL1V9Y7B
aazxmhxtffnVhjyF07YgJfOTNkankS8neNTS0697e/PNY1nk75/H+gJRC6k7nwY0BgtbuZL4++lg
7yjwVB6KTAUwEq9h883lxbvi9V6ZAIfZapScJt+TKleMz72wZ9+6q7HnaDFajPgLusgoXfvpKXJI
fPiYTYar0bF+rKtiPwbZJLMNI/+oZYfZ4W587xvh2ED7/Bprvga4Ipb9QXbIozl1dfCtq/bJ4NQt
H8bZaTAHEk17yLV/7T/euO6aN/D4Lr7DqY36bWDczaTD7DHDukBu+jFV9GXgTsziJYfVHm9sEoOV
HdqHVKKrbb7XjeT71SN/6d66z5b6cp1TN9U8ze7uY/F9mT3eFPrOTrPuZfEdDvjXCweiSJ4L/rtC
kaGeyWqkJ3bj5PthdhobLF9wt/MngRQdZA+OqYzJccFPon3LMR+svh1hKWre+17YD5k+U4Vl+tHW
aXwYJ6e8j/jw/pmdXrrn/mGc4W20w40LZ1kqQ5P1zNBJV5zSt8vMKwvXRdOzw9MbpeQeS6wTn+7P
+dNbdPpoxpokgGb39r5/VHxS902z0+fPbqAHgYy6fDJ0R892ooldrlenf4OUaqSnUY/QVqhkyBbo
3t6Sw9ssPo01GRKTF/gjH5+mh+ceeYZDV3SQhzPLyIoLv55m0aGvndTguleiUz2VHN7ZAd1TjVGV
+Wao7gbR32R7J6nuPnwNRDY3A9GnZ0uq8pBTmemwihmz596mQ3zrffULaRXhS8EaiSJhCn7G2utW
TDzwOt407mMO6+w+jpLMTr5lqT8mesk3EODu9/I1GSTaKsO5N0nfh8b1TvY53t0uvjJLtSbyyfKh
8aRKDGorxamB3wkSU9IpP4v0a4s4MT4R+q/Nu0+U7qmxzIORS0GjLqj+X0l5B9XcwKgNv13LIYd8
NTwWF0OxtKDlXQARK0xZ+AiqupeSVJuKknmyYPnI+ZC6ihVBbjugzyUZtX+/fsvqKV7q57EE0xJt
bv/Sf39SoSgEyTJApOPDe6ouKGvAZfUHZbeVJQF8qQZlvnhXTQm1h1Jt4bBc4fSR7CbHXkpMR6hq
23LFZAK+JFQCdRpcPi4NYn3vExxfwoglnPiiED7eMu0rNa6WP5cPR8x7wFYHA3uAzfZhutoNxOdy
ZyXjaFMMMj2bcshFDhLFL6wICmbFUIjo3++1wKcObOqYSCnwpXz7Cty/IAOeVa8osJ7DOxJiiUNO
atj8RbWCLYfgBwZcPWIzeMkT+hoM0Jq7j3w4el4KUo/6M99l3OvDn26bGUAbVurHYPNxUOCHCB3L
xXoEUZBFi6OwywcA/E/DCHT+EGfr3d8t3iwIyzUez5Vm5PlHH4GCD3/fsEO/vtbY1RIuUu3DBxPE
+TKvIrBAkgKvHwOIQQDKYxlMEvn5T+SV9+WAjclaY6llhA5KWQVfaiSjqwv3rbqQ3A3ylwzaM244
dBbpeNkL+byx6rFFROHr3Nr2Qi+FblXGrJEIdsKhs68/39cPhZ1TDS3g0LBq3s8/MfnmYUzQcNQo
WxKrxlkIY2MUpEsqHm1s1vWd1xmMFdT63uUtSKVf34FDmQ+dcPSpQ0sD8B/O+9yinmP833ZgIuqa
iPRKhBf0k2Rz/sgxuAnJH3Dj4vvxdgpAKb4WJRrkMRQ7UH88GSo3JX86tlgvEtn815ZkuyxBseJe
/P3+ee9HPm6d62d6ajdrxX8gYrYMPx8zePs/a2Xw/Ek1Ix9SiW0mqN92ODvXYrQasSD66Z/Vd9r/
VrZnezXyyWOQnT5mdgD7hTV4RiInaoufWqFYHTJ57mIs1DGkKwzED2Kf4rcSOAx4cpVPI+QMNvt1
845EyI3ajHFMFuN9+zxVDBRz/Je1nvtm3j6sNp6qb1mCudF+mhrlvmFF999QUy8y4rrxJIN9Aiz7
vON/X97uFubVqZM6jffPW/0Vt9UcLkDfU/uS+z4TGHscRovYbJEKPMrNq8FYytxkTX1dbKECiVti
dXJ+cwWL/T7Vy+CtcH3XPzBX8Z1oMl8rniuG55Wk9lsjlZU89OelzGSQA8SnCCkV2HDbTek1b0aO
dZbXVtG1TWVP+WzX2h+bHlM2yT3XvER6pHL2yUbs3s0pwnVHIm7EjvXXfMg8wvncLx1Ija4Yl1u4
fDtxCOJq75x/APEnNgJzCXUdbfCUggYeVDuozjNlbpyZIY0VFsRcjNH0SF6G113xeRnGL7NojPzF
c1vdpUW5y7ZPZtBLqt25eO9f8TqzgJ9AToXTRybSZzCnMjzIRKaTjX1O9ryLx+weU6u6Er+UE4GZ
CZKa1DZYr3IBB/tDxT6WgNUyYGLV3Fq0PjNLPbpGyBe2iQqDEoKbgIowPqVND1aXVmpb3p1brJVl
cYfI2X8MbGync+s0qSXStCoy5ZuyPtsyVivq6un1lo1VgQcBS0oL6niMuROpD6tHwAOVRQ6ZDM8f
5MEg3i6D6tFYfB2+0OII0cZDBsc3qtDXo+Gx0ouw+Qmhhmzz8nWmTDwpxtItVY71DM7ac9PdzZvw
oda8tfwJQmd3d2LtBJd52gRbaRBIF/5UXHIRqUgfA9u3Us3EtWLArtNX7TEpZhZlNR6j41S2/GJj
nOFGP8JlmLJAvBCuPV0bBC+FIJlZ0pNcep0LSWMLeYx+SU+Z54ww1o/Dsyf2yaLCjImlg/0VOY0z
c4Q0pehRE5BnEpXEsqQvNIVGlXLFAXOmMdFCsBMgztStO/nNG/byM5M/8bSUu8ND6SsnYz3pbUYb
UjBi6lvp9TIeKn4uFlFEG2Ji+ef7/CmG+RGNt87J+uTef50r2R22BnznPFseKk976LZ5lu/D1L/h
cJYlS2YkXIvHKEPwamRSJVMOASJNw3+FhbXrntuikiB+/gcTDrxsQRDz5DVCTtwx0WZ6YumSDyFZ
KYsEcUzmqJD/MtiB9K3gPMJSsBrfZzNesw0mIlQDW09DvOMLaRBTTl5FSWmN2FIOFfuKccib0r/L
p3QqobO8ySweQAMHL+lW0X7E7hAsRWJgdy7JMQZ7lXkPejdfnYVFF4xntRRM31de4uMERksulbzF
pXwVh+hvxo7HQNQED6NrWWs8u0ztCVeaUjYg91wMpqkMYOXfVNRMlw67sl6wJLnRzKa5LbnuWdPE
gUX7WC+Q3sE9EFoqFyXjd0W169LQNgnV3EF+CIErtGYutp1ZGVcoEUyNuXiaxf/uQ6jAIaLigV3u
Mg4xc1j7akcAxeRj7DBIxbRLginieB5dXuKX4A+f/zGpWCZ0pdC0Tg+tehYX37y9Pa5uRgJy0EBI
9uft5O897Ay72bF9mYX5obcz5TmatwHGcZQ/kuNuBwSWk6EfDIqojPOGFVnkQqEts+BHPxsfC7e7
EAwPo6jKKlWMvxFZcEXg2IRTXm67aCEyRSB3HZBaCB9dCn1R41hzM0Bq6ee+r1NHREau639/V+O/
yaZZx5PJX0DlX6lF+TcSTPHgyhjTnJzZZaHsORR000N7BH4zgPPAKhGudmg8cO7dmo4UlTfiqJ67
s3U8fNOs1NmavvtrIlOfB21qS5vCp15UDl2mGBmi3WA3i07hotCKuzVWbbVgvF8GYbq3VcmeQVYM
zFOWbdtZwnMjoiHzxd4Z1+wAG/Jgj33ov9lJxujenvzGS/HpElUhPCyH2Z+fDYp1HxwiZ+HdDMKF
SO52M+XV2IQz6UGzm9mxb5Ct48mhWYOSAuX11vj514vCD32PWXgKILKgyBogksDz7DQzlzyDYU7P
DIkH9DBzyt1sN1uNg0Mz5lWPdb/BPc3CMBiUv+aEW6Aiz8ub5D3+xxwJT7WX80f1z53R7Xv6dKdv
aPJlYK7c2+6E8+zJOgh6yr5CdituZmaNI1zNTJq/8kZC79OI4ycOj3De8gTvsjT51cTKdXgdXpqz
SFGCei1Vi5RJIzU3hBxCSYVNZSjXQ6wO9Pl7zzdmoepBqhgZAPFNdysjkmOunCx85mw2QeqFZVkW
9Tsn8zNYnkoLk0LjmO+cIXPBHM21LckPei5fibLMoq+dTl11n1M1HWhapOsi0j5eVzPleyU7ZIeu
39fvZ7p24IuCxccefWbtr0E6yTqxpxqlCFqphViHagtZJTUUkLFWzYxaEwKgqkuoGV3QZvU1ruRY
mBehOjGfgVw8JIwLgjbx+DrUFGAoYkyz+EDvsvEEAcqXYlYxBvulMxF3lZK/ol1BjlvlqqspjB0n
mXNramxVLMt3noWThHzuSlgNyBDwrmxUhQ4nKG9VKvwkxGSb4+mx+B4kopdyhmxT8VDhXM7yqcpR
Ldvbs7NY27auUmmqum/RkVQw6dhjndN4nR2qyu20prkSzyb4VPSA8GFI/szfX44KmkGxwlj9vD5j
QJWijiyXaocsT/3SWSvVev18vu/Gr5qFW+BF9OTevrflK5ZRYHvc6K58fh7/uX8ap4fHeqwJOWlz
qKeHbvL9NngRWHyoLssMDftYfHjoqv8JclmNd6I1ogrDRzPaSg/jQ8m9IP3wJEnIEYtJ/9o0L6Nn
JTKDiRfSPXlFOf/idYG44aqwr6Y/jx+RoFknsuqnHOTas7Dvrd74IvyU7llZOdpfA/gS/k0eXU7p
VXG9dpgNCGXNW3PR5Xcd3+FHP7jg7ewcx7w4f/cc1NFmoJ6nj8zze9NYFC6NlTLMSJIqF/v0/D6v
J7unr6t0KcWK4LNKvceL2B+FhMsm6jE5J9XlGBfz9Sjt7/nNb/r70srRt8gvm2d1sC7T40Aq3mOK
MaSMZUIcsPmU9Xe3WpRT7VT9PjqUQAYIjA1kHI4jZqYw/b4lLM0ks2uhUWAjGXU7Snuj7E6qT5JW
t23eIqS2Vp3oW7hcSXpFcdO+1VOqTu47z+K2ea/uqGztqu/xZkot9DNk4DMuS43tM95MM0+ruHwU
XFF5IU2ss+TbReharEKgTlziC3Fy+ZP4PIknTG80IqqvXvQN88S8PCBHfCT6K/oczUglU598p36f
o4xgp7qhcck2YmTfF8Eu0VNEVGRuhWAsWJYx5HLhRo/WQCfsuyr5bIbrGYqyVU4CVf41XI7j4hD1
TdvRsd9MJT5K4klQKIxx/IrpZqR1msamr+nB3j+8DZcXNa2Fz+qRRSHKbYP6hgwRUo/FZYXyKQm7
ff1ulPFA/fyipadz8bw47tkuGsAjW8Y/E/WPP0KZyqYd59U8tmVFez6z43s5JIE6sq7zom+6Bp8K
DUfmzCVVieE3yStQS5qIBQbLn0ufQkZKCa2BaAqTsR8POjrIgdKxXUY2imwoYu2bMpVtuZuH6Y00
4UGmBQVvPBZY67kg2g+Bt2juMG46rw8st+u+kPjao6NBzz8x6Oipbt7u6ULqC3KSfNYtsiz86/vj
VJEqvsgf3uDsiY/7D7/NulkhbPAuPivadn7H0RH34OGjXbQSX183Bc1SDVcOfFCER4ABcxwnqXf8
SXy44vFnbl6gw6lfvoEh4IcBBlb38vkHN0EwVVpQOqgwiwGcDiopySMu31PFzK1MpeyPPgRYeCbz
9x8UQ1Qg2PUdJABtsoZGAwn8gb6AUuTJFRT6CjCJnNZ4oPgh+u2ixdxH+lp0qnDkGlO6kPtKfa3+
csMyX9ueQz4zXzlFDui8hDiFwM0fnHrr8lImYhmvAVd9+xkNkICC8BJiELZRButgietnQCA+j70A
HIATuE3cDsJwIRYBvn37F+y4C2RoAsxh10mmPPKDU+1eOrdP3Xnj0CEjDUc2W8EE6/xX7oMrev08
dZxtmSkkf2CoP+EPjDvECeLvl7fb26EzWDfun88fSP0H//19+/kSvJKiWLk1KbVWJBI2E0K9sOyW
AtV4KDfWh7Giyu4v9oEgVSpTg0pAIRBMVvM/UhmC69Wk1n4G8PXTKqhnpOGNbw2Bwch3jkZudggI
SOJhvOVoaXP6BbPo33+nF7U1rNKydivmWALiD6ptmkcqmOt75sO8yPemDYfSYk345BMlc8EwZ6gc
pKXSMifNE62zQ0+L9gX3bVFjVS6PwSxn04u4rDOUGgKIzuwSbACbTKBjuWC0H/upchSsgTvHRtnh
mAP9izmUGzu+0NypkBUWYEqdZumpvTvcOtzRxsMRuiSKwRzkZ5MeDVZqxSUfk7C/sakff15kAKX5
L0oczARibjM2KgekzPhmRLGqmH3az6J1R0xKrhPjztfjUzYmoRrBmFkM7E2l2NIIWhvpBd/aLZmX
LC5eloP5R67+EnvajF3B8SFGweaMlliffCV2O+coOZXweZstgjXIFk3Ky0bpCm7dYRwiCAIs536i
uWywgoJT58xXgceFEEZyGjf7Dl3N1OSAz3d1R3YoADR7thcj9mPqUuUTB1vy51h3+nWVTc4AnTcU
nOOcpSVoBq/MlowOE9ywbnLKweHfGjymt0klQgETOScqnCW9ijKGNCTn6PznuuxL7H5OHaMT92H7
510iqkVeZaH1W6LIh1qFwhk196qDQqiKUv6lxA/2Nb4QV8aL4CcgS7wI2rsNUj6vS5WrakSx3LXx
cC46gf4Gk/jKROa7Dg2WeQrywl/Rdp+iXe77uldT44/iUbEi7qcSXPxAxTjNgWOZgyI3RWoq14dd
zoHC0nKzi0VjqWYDZj1nfECugSuZaj7bsooljNcezWTpSgk2q/5JSWvSw+WcFLTVr7c9Nu6l2ywn
e5bjmyxEh5vFH4RQ5naMKmlJUfwTTvZNClWVY7BubI4CeYz3mQR6ECfDyCfbPk/otkGD+Edb9Hh5
2FR216/tp3XspVAwUuJs2b/xUsydfQXoEVdm8TdRBCmYwR6cfYSL4KFTKVr2bfZcNjqrdd80S8wb
WiTdNnHuuVEPwROL8ZZPPRuxmyrab/Fd6XWrbAl7JdW8qEM2XrXIiNszoZRpVt/D8qID03U41Gne
xgTKSlMmzUsKURTnWIgSpY97dkW/EgbZudVdHfDg922jHBVk3daP7fTwzre5lua3JgfcqvvcVF9b
iaQlvMvlpmZ6RTdVdmkRBLmtLm71bT9HkcJcjZTcooEniD1vWAtWpiFmFflLMkVB/tHssBykcJ5m
p0sp/r7/TA+5seCWSd08uWzez9nGNt7yFGSP3Sx68OCUqxnR3Lxi6Wm6Q25WVs3EaGnf5jpfsHZp
a0YDmwfHXh9CW1+DDGtQ6aI/nlV0aM7R/ytsFC2XdFvS9FvFw2IA3LY2ptPlrAz1MyXLkm7KlY3F
AbbIteXObwaWuixyCSF95Kzrq+AxtSDov/v0JF6Q7D3MX2tsvIi55SCzW0P6ujG1KDkYGsxPDWP8
Ku+OaHPhXmEdcLPHC7nJI1rKlHcDdFkL8OFS9eSlmmlRkL8l8cZTR2CCGF37UqkDJhFvHQaJIrBA
dnHf+mJumnyB04DwzzxqmxZOHR8+h665FkApLwrh3ynQ5opbJTmq2p+uBxDHrGACkjGyMLn9VNPI
H3C0IDYFQ34OlLR1gzS3QXKqGDNRLigwA5la2H4QfZWsiPogzMVfPy7cMo9F1cOa/I39XV9/4fOt
5SLt5JaiDdYQ6+wuJUO/CIs8ruB9MUpGO7d525M7kb49k0YD8YqMHGM9SDRdXNzZ/R+kXtYD3rKH
yV4GTvSKdBZQKWzKeRuUEY205w7qG5IDiI/ZCh5ZlFLN0KzYaN/WcdL+bjbyF81kFzrh7/YTYd25
DKwCluP41Ol1uplmdZyRe0ekXRZuA9PK7dxqcX6WGm826xcN+2wlS7n0VIsP7ZAlYEbpVrvUntN5
lVNTDbwyF6k9S3P6qTsLY6q8pJO6GYvQ6ps6IdQmddPSsnoiBH1sLz1Bx/aj+fDupTap32p7+s/e
ZXM8SGIH22NS18OTujzV0PHh03COZTX8MQvCJ/LInNo3qpdaWPNrikH8+2RZndRfzfC5zSlcHQJW
C2c5tr3hvk+1f9ci+2q+O9M59Nqk7qOHihVhTwtnfjQ1IlW+1MLt3txBEN78dz9Z2ZouiZrmHyzk
BnqJu8PQ0n9NCk3MODacPutUCCfVtP/DuVJe66LpvDGpRHVbkMQOfRFOGF79OwN8JfTkYXapuTG/
hVP+3Wu6vpiFM2TIXYd+C0OSEEx4FanLhj+H2sKy3zypgBAOCefN+WbG0IQhixcMqvez9axhTXu1
c5Hwe7QUbtu1LrpIJ3kIajokfNk0+teycIf/OjgcM/+7X1Lm4at0vl3gVUTaolur+kHp379/7xgp
EyDcfJhH4efGZekHDMO13JnGTMy08Boso7EPk8HrYeiyVHk3k0tVol3iprKakKVfm67fmqEDw/QI
iyKPszZvEOV1nNsgsO5FmGvhTsPscSss3IcZBjcwkd1LJZwsfOvvkPCfXfffzL3pu0QxHHXShIce
vfkwXDCIBb+aGU35O4fGhHfDSP+7nqCNeRd0zU3Ddtbcy9Y33dCDFC4kU/tVkYcaus5fd3pSQiuP
7TA/Hk0T+q8x4XkJx3us7aAUXVyBn9j+m33ho3DfJngQAgvo3tEksYZbXY2mohrtG4upaRmNulUQ
pG26/++C5n4zYMOsSb2ym4WZG679b0b8ezrD/YYZ++9+zUrWYBi+bD3tTxjOsK/8zcGGq0EhfTWM
1aTumfh7EiyZ4XZ4tXX3tJt5zsJVoFrk2sO0EnDTAWF8wqyykhy4N6tumJRhVL39G7ow+2uIbCre
8JRaviaVz3CIcQo9EmZiaH8QjQfwOyicIGoShZ/H/k1L/6030VI4ndGnpWgMNIJITnjmeNzVSH7b
d9aK7naTj6aFyeQI3WB/EOgPywRhOIVCzjourDFhwML/LKnwIDTCn7B8hZbfmiTVNQ5ByB9DFj74
18bAIAkfP8M4hzM8DEOYHAbrUXxCr7yhKZvuxjiF1fLfq4B2sd30+dojE6Z+6MndLMznfTtqU9z2
ca7aYX/pPux1u274cxqED7b9df/pK+io4U1QWppF/mrClNtEwwBocDatpd6CsHfs70mJsaZOg7CT
jU1eZ7sQFwufKXcCdju2z47CPK7vuqvu2vm3fRFl53hYU8PxXB+0nW44aNuPjE6DrSaYnkybTwYL
yjcr5Yy0IseluEzU8WGZf6ZKAkrTBSwHEtViUTFKBh0bWbDaTmbCs5aiw8j3acCh2XVvxPFUAziA
BnlNjHv7WaK5KGRGu26ujILojGVavL0jFaHsr0Bt5lyLTs2QeNFjTEXPBLhuqpwmCVPWMuEF7jA4
GR2ZxJ3SfdgYFtUFdcD/qcpM4RCLYFwOnV6cZ9ON/eXpRIf3Nk6bxCoJfh7zZ2k7ZGWlU/n1FLf1
N6zsVvRTUFXAihLsmB2OYzd0n64fstsLqTIjPMZ43fp+kmwnK2IgLs9mY9JbfOznjr3MtpE26D48
j/fh7txL//qGSTSj5zuMrt2gxcCGHxUrjNV04IKbOAz2DM6hrIPhupFoHvvxTONMu+FG1XzZkGF2
4XrGaub6J8PgMXD16zQp/RfWP4Wx0rsLIZ2gimYR2Jqc2emmG+oqZOthLr2USV+0kmQbGOZoOBxj
HXGUsYh0PldCk/zDpcxoYVCJqpTOU9JF/aAwRDB5EP/VWvf6b8Hz1K3Gl1vFg6KJt2vYd40Um0ok
gdGFKWjVZ3xi1HcIJJ+kTRUn0aBloZGaT/RaM2xAtNFZhqJrfWIUkQX1hLrf8N6tOZw9dx8sJMT1
kcN17p5y1LJACyoILf0bV/Dxuq+Hz+kyPzJyankd1J1QfM61+9B13CBBIfOViapeztMEXXIFtZxj
KrHBmnYd3prXaSzS2WvcS60pmushDicWImNCezLZqtnneTnnWx2/6AKcfsNyH/JX1B2iI3QuUhDR
KD7zBPzOw5xakVhq8gfptWr4Yka1I0Iz6FdHSRxiyvIoni/JGxUjklkQXigaAz+P2WCEuniKesj0
KWldfBQEUmKVWibvUxmHa3Ucom2TwLFywF7YWwFcDifUTtPf06JhLhjOGSlZgFTtMGMu80ZIlsEw
W9d4vPzyoIPMh6uYP8xXp/HClPG5KeNxC02LhHS3eCQ02Yuy5uRMzmTp88+YssFZktd9R4VVR/f+
rXdP61HOg3KwyGy6277x+Hs/F+ZSWPyupulzuOkewpPG0uvrZ/ulIizYlUUh0ycU//63UgZ1zUft
K1wOY33e37avDoyMwiLG+BsdBp/bfrgQd8Le5kaew7C6HgaSbMTgRMzyFvJSWIW1IzI6tl11M9NT
rH9c8hp6upZep1xMr8J5w7F2v7+1OhfyYKJOF9Wcz9DosHJDYV3QArHxRAwXt4r6U7+HgQ4k9G4F
T/+eNMeFIiNT8+BMd0fKeVC4WhjQ0WbkKJxn53zhWkjZ3c3gIj57/ds6FmOtz40Ej4eZ0bJ/nl6H
OX7iZkCwJfe9GeynW1riuc5+uGti55dy1WzJ6lxKdXvnj2x70n58KlBaove+LqsIVolXroVFRcS0
cq5mipfviIImIcaHAREpnxuJWkyp9O3HsRFpRspFJU8s0ZvaXY5ya9le9kW78br6Sklgkz0Lm1q2
AmwtS0UpJ/RuojwayXUSAjQ9Cl+4eoqSnCvESWkVWaYUb74ogrKxxZ4re4TCMkF9VRrg6Mo0L1tY
h51tLVW5lLrUFITrl+1ch5DPW7a3H4abpEd3L9HMV9nnNgofp22zzMgAi1WTpQSeWxavb1VOlJds
BYaUCiS3ai3+vq1jBtRvKIDohADFQhlYVY01FuU1lNXFS4OUe3AOli28SnEUyfr12q3KjVdYPNS9
ftE/7a8r53KmJXG0Makpli2GXUakKyYqXeVLyoRGz0U67nRHA3zbOlUr1BFq6mCXagdC8TSsS+V9
a9taVzKl/Bx77toKFVOWFSFBtDodsfstA9HZNME0VQEDMy8louckBT7NgYkTrLxlPddetsSQ5pV0
N6FEUJBVReXSj1kFOMq3IokagxBRluRaftWj5UlnWVM3tZ7p7ZvP0bqZ6mU72U4p0yMm2sv0ggzl
q6LIifIrydrOv0SbWEQlUZ+4PjkSmebNcHSqUgI/NOKNdENJ4tajda+tqpHKvZmqL9rr2se+RvTD
x4c67Ka/aDzaZI97686it+wcWstisroTOlOPofK+L6erp7rjG4tGvLlDwakkaVU+2uQu24vGsXtp
y7DrRpun/rF7HVza70HMctU41U+q9+RfrRg0vEikrBltTuNNWgLdRePQP7V3/UM7Ntx2p5H6s3no
b/rz8b25Ru8f7bvhjM/mqb3t+m0w3fS33TlweDiRMNunQeqDdffv32DRFyrbD9bd23DdXc62g/3g
hdzY3Q82/aWyx+suobbRuutbh/x+sOxmR8daLlvw2YlgVVfsb+0qu/Zpuh2caGssZR5953qvQujx
1fQwvI/mg8jn5O1jM3zK2toMm5th+PMcRT43QzjvUHnMXzHC383wdC+Or6O7L6XfzqPV8CP9pmZN
eTGMdiLvCk/lY724V6loZTFMhIr2b93FMN7JtL5pGAuyEprv3AToFMWeqw6isjs2YqYVq3R3RHdT
rUk1/bbEiX71qCv3Mi3RwDoRluRb9xqUPFKtZ+dST7ROJb3VS7Wib9RpEq3us5No3buxdrL2E7jK
/hhjlXQg4Y1HHzOs+h9N57WkKLeG4SuyCkXSKRlEMacTyywYCCrBq9/P6tl/zUyPrSQJa33hDQbt
0pyfvUC1NWssBcir8xKpXx9nAEsDQiydQD3xpzsS+GQeNvxwkElgcf454l3NoVi/F8smrME/5zcF
n8XnYik9Er+L1+lKc1iGx44a6UrlUISYrvjEoIxjPVZiVfEhysNjFgX4wdJiG5pT+iw3V/G4QbDa
eaxEh1Nz5KnhnLtTLIp4yxC/sgJUYZpSLGtY4o0KgI4tT8c5OGc2CqqaIhnHIdDV/xDW4ifdffYk
3jccsea/JcTyYpP8FBhsTxwtGESORyzFbgToOuGx/m8RzNIZscTqdw9GsMdp9MWm+3RGpvmqZPEP
30SMBKzKEECdD7T2C8T6dcGXH/PJieUGKDvP754KgmQjBo4OUGwBy2bbDmpn7F58DSSV//bd4bfe
hgNjuXyVeMAKVmAPeEcczUMyxYvrQhyUODSszITZEG128Y7YGAvXGApxINwcvvgjkNjiJxviGMXS
TwSmxa4FioEd0j8B0nD3PiudEXQXiEXYkIO24QoA4Khcof+M6toUbSJsvH3xSbliCDvgcrQQm+O0
b7gTD2gJiqMQ+Ajk79lnw8IGmtJMAIsnExOO3AI03vhictM37JNDK5Gc5tAwsqrE+3bDe2IJKPfi
EnEOxGtxsE8PGPa/1f+/MNjrzvTf5sQmb/zesBexL4F4/2+TrCQ+2AXPBftYiC3h0OHpG07FigsE
SP3vgHkfNxFWFyuKT3cbrhbr/rfJ6tARX0Dg6RuB+by5YnfiCOkPsFOOmbU/B/TdxVGJlcVRVX7G
cfL7GAUwAPXYcVqsxhe8L8TnHBgYcj6v2bjYAjPB3/+Q5PizC8TRMu1u6HCLN8Qi4m2hOS5ecZ5B
cfACbQu2wdtbjMU2ApAu3hU7YG0okOLUHsSm6fpwTOLDf9vZ2TuumNjWv3eFdrlwJxMq3wLl/zyL
rwrCn58C108rXKx8dRpE9P4dHadkRRNeLPH3wd9xir2ggc7+iBdod//8gleZR+d4Nwb276ISHv6I
EMRuMs7g3wFYu3GzAluLHjjHmYTiaBO01MUuxWux/ST88fV+vrBWv7LEvz/XrTgcsQTWCX8bY4m/
AxRbEn9SNwmTUKyD6jvY1RAggDhKTjn4IcFGYD/grjkZfxLuXIkk7B5Asbgp/kKcl2bwd/x0eXkT
iDoQf7GxO4Zud/7vIoUOpYJXiOxcQyws8WlLQqQoxfYIW/iETwkk2CmHkhLBcSgum0o5Dd0DR8Ue
WQ3ZkL9/fIp6UMze4Kz+8TPuW7G3Hxr1YtPiCBNiLvbN177z+t9XvbJHpOjZC6RFlhMn8BoCdkDB
nkX+/RSvxBUScvdvD+MY/u/yTnHmvUN31eVg+ariTbGg+CdWJPXhCArvv3cFTYFzJrxaxUvx9n+H
z/rgn//egHPAOolz34qtELnCpbHg1cJ0ELwJro1zBzVMG2b4M/mFNJrv+2+PUCYRjP/bJRAMvrED
FkJsFvM9UBi8Bd1BbA2mCaASkMcw/BS7BdSAowamL/fBFctwDpHDSfHUEYR6+QDi496IRRBNAavB
2WFTbPB7ThaAS19Y0AJweFtwWACLgAPh9c1wUVMp0OeqXPx42zaU8KTVI7FJmBR18L0PUspf/eCW
+90+Th6I9417t7C9BgD6lc/gbuBUET1Ur4eQ+C/8lZ5+DTDKhv+p3wfo+v1y/5X7qR42MAC/g6SI
Sm2o3r1K9Z4ThIOyX1jIg3r4qd3iFwL416rRvYhaZEmBDng1X8kFbwFVAPYgjc+v4bxKumvz3WOc
1qMrXGTFdJUDAp8QOBqeTtyQ+yZ2FvyKSo5muBqRcAc9LF/6hfcHds/WvbIryYZCahRAb+g2R6UE
mNnSOoBRKQ54V6BN+IuDkZJsmCOvj6UMCnWmcAFkEK0C6w4K9YcNAggUUB8QfCobOEIX2ElH6I7x
/o4Ob+2iWoasCESUO5tUIYLO8Feu8FsEcff3F1gGoAkJzeXGkqEflSB6nIeM9LXLF2XdJ4p4qQvb
/VpGUBm6YGgeHpQVloS/mT3EMr8OMAZ49Qhd9UhngAupYArQpXA4X+/CVXA1r+OqGT+uNkppqeYp
YB+wiN25zQx0Alhzvg8Aejr3ZZeurIB1ALLIZWQJBECDrwS5QmD1wS9AWIJMWmDeYUOZ2IlaCJBd
QZ9I0cGFm5q6pezwl1VkSazI4QD+ADtCp5BeI2ALQBMxhbLeH3ACCD/7A6YikBpFdNcsZLY4MeB7
QN70M6ucveB4NCaYZOA0yIwBdYMGwJAHK0rMGRnCVsm5ZFox7N5cRR+tmaYXY3IdGxN5iOaWAQn4
+EBCGNjppsZsQ/uzkoSNhb0kME8AHngEQnSCNwVqk5ANqTg8OQHcKZ6emy0iMoDdAF6klirbOcAX
BMhmSuGWqU/EXBxzBDuobmFOiloNFB64qDT+DlctAAX3A/Hed1NQoGC2KEjLVnZErzIDZ1ybGVWO
r5VAzzi2oNbA4IJN3nxrs0XDvhSizCgoPzN3d0Jc+5s6Hcm6p+I9SN6FbOatz/5A40mnx0Xb4lnT
ndRHkQlgBzc2wvegOaJF8GI0Gd2X1foW9EfZSp/i6zN+DyTvgwJ766BfHukWfXVTJoEpgt/SCOs5
TgLC0/eYjShUUM8kxVcncoDAi/sjQ6qDdoAXHY5mCG0FxIb4plXuMvPrMKdVc/VpBvsV1cGOTd0t
FJYGhlfblOzCDMijPKldZcJZk2bfY4aGRdBZ3Pbp6BtRmMVHwmzg6IFWhj8P8WmErpA0Qi8l0xBs
446D32PiyV4iiwh/+2E1lFPBvnDyUDz9zXghj9FQwHF93h+BSp4b4x+Y49Z6X7748qDqBVF8nK0e
w5cnXJaRmoE8ycFZH5ArQmFAgYOAOgWInlM/w9bG/B6U8W5kjK9xfXjOSqy4QBgjocjEQsxzkMcV
qNMFB4roRwW6atU2TkvXG+osMehJWMJvnoce5U2OcnQSpVYTPacMpy+ttlgMr9eFMYdXoncdA3H2
LmYX5g97H9ynwSljEIZGNQhTJAUBTMHzU7h3cUZGNdzsayaqxU1vYPRRELM7OLszxg/vKxWS56r0
+K+ioMSpPCRoFTBDMOAfyLbDz7BPMp8c1cMTUdHgG2PVZD9Jx+/r3/aDaOFWhZlG1NznuKzOza/R
GDrvBtqyHL0F5Iqis5kg7AOQDlU8VFCIiw7q4HlKTgaVfJCsgMxKeG3IYRsLEJowaG88JwjrrX4j
KLRHnAVJDtNDZ5QtmKfvi+uiN5bGj1X/VHRMiYeCcwe0GbSuGGfN+/bLwaRCNQ+KEejTmzDgEbRc
wTmtAE6Dflk9YYvybJeHn+6WOBcCcutaPOnkHVNqSEiLp8yIFpKJShrcgYQ8sUlwEmq2cNm/CBZb
Nyi2f0qpCgKpGoKSsO/RZLIkF5nQct/CuNtfx++eeR03l0dBUZhbxirWkGg39wWB93jnapMnQN58
pLrERiBzN9pYE4pVWfy4+X+CFqh1cEnuuQ2QGxHDlXau43auXfSjtO4smml/3d1/AN/QHITFwA1P
3ky/dNol6ANWHCvn1/Zz5mV2tb9MQqiDZ5ZC1RCwvMDvmDfut7lMkQExJ/xReoAyNu8Tr77AVGlO
8jv4Bmric5TqbxBywEajMYOhPNUARxtmgWT3bOPyjbKoiHT3PW+Wv0tD9g+4ZIl7D15+veBFeYgh
2tvhyPy1HpPslGy+wZd6jI6FozauzviLzPNpG/F+jD2CNGAAob6onOSJGmmjjwgmPSnmMhb0jEaU
UTj5l+aSzJO5GiMSfPzsXyNRv0iXWfRgwEW4GyRL6yY3RxK+EC5HzEW70VpKoKXYLSXxjAfDBNJ8
Q/5Hh5xk/miyQXZh2utYLcJCRZg3PIiWxJ135AdecbSAYFPzbK81FsYcb/k8fZG7wGuA1/2bOLfa
WZr3V/lUXwP5RSkL7K/xczQq8st23ozqIF905p1TukhmzULycBWd6x6IywlXgvJTL8rGzbJack9w
QwdNSM2njr6BvrofQRyNZW83I2CysH8/XGe7UU7JK53iNhMCeMZyc8JQD2b3XDVmtbi7uTCTr3Gh
TxfoJ6bn7+px5oktdUcfdTf3lSYG+NVnlF9oL7m3bbv6LV7LNzfsCDM8ulYMIaPuuDNogBgI1i5S
LJDrFrvRVw2//aDmoVo8OUNYoWFAoptdHDu3n8X1YyE5gxto9bXVNx6qSKmDSDa/TK3gv4b6yAiu
wIhJIxFPBWRQgT+yezugX7aUgfTAwc555uEtxTOAxdCXBcNndoF3z76w9GYvpxxKg9x7eaJ+Plcn
GdZBsx1yxcf75RYJOSZzt+gM6lV1Ro6XwRhUCzg42E30xpYSkgDzu90Zv4boUF5nCe6iqk/HwwMU
nu91apk62mdjIhqo94R2M3iXlFSOikdDaMC152o3ZzHKoULXs3g895/pff2YlIv3QKOSsmkR80zR
OncMRnHVynTwzI6Kwq2VIjsI9VzgnxlXEIl0ry8xfMvjHdg72CaclUPLVAWnQScuEvr+mKaZBUZV
3HyYpBYbbiv+qm4777nvCIiW15m0LvfAtDRb/98+zv1BCx1lhSXEb1GgLgJEYUH91FHhTpw4BTzo
T6hf4KjA8SMQqyPCQSKIws6sXjN4dvYNQhIreSjFGaEIKCPvjoam3R2hc94bG9NrWA+1acdJqTJ9
XemkJk6fMA+VONLpPmqUQ+F91d/kg9xhEl3KHUcJ86m61hD5iUhZeEYwNMRfVvffYpj5zgv3O2vQ
fBv07M6lc0mYQ8Eq6+L+eTM4IAgmXACx/xtVir1z8iH3Vkb8qo54XPuM5Ctphfj3QJpn4KyoGkab
1AwB6I2MsKE3CMxVKCUyqu3f0S5mLOmkQf6ztPDDjUFF0ABuDooYMifadlyTJr6je9Mfw1s19zWN
ZE7S4B1X3oOndvDc8EzCwkBbysTxog814uUU8QflS64WlzWscNJbPRw0Mp2m5ZEGssr5IcTLXAW1
ZIypgnuQzK9UlgncmSeHH6vjKZqYb5pfoM6uFCMxJvfesY4OhOw96Tc7+JgN3zQlIUMsge9Njyi/
BMqSECnkwfucd4fnkfObTovKTJmv5vBPPtPXFA62ncTtoTyrh96Amfmx5YSWwx7SfMj3cv4qthro
iZtvnzFRgQut1UOZlfONwnnf+x6encFj2FvVqwzRJ3WqYBp6UQf3mFFhashmD+UCVIqvfoNV7xBh
bG4/XYoQOARLkIsyGTQJzalCTlf0Dn6IjQC/89MJw8hrWy1aclkz98LNzdbw4HM1JJSfiwQL9HRJ
q3mI/BewvRzhLhfRl7g67BASq4HQmjv+PTE16piaE32cG8nfoYvdCApGoh6HK06Ybd8LiltYi1MO
zOMfHZ4vpDDeFqWDmzuu8TgM0NynRpI00EysurZ6Y8D6mBXXK4YRnkWEUqWxGlAvY5HnmYIjha/3
EDQ11H0gHk2Afsu5v4Dn4JIrkTRlYd6xvrn7ivV9Ma09HDS2Hyo9+Mh69cI4pGsyJQCzYA6DdI6j
VEJrfQpo4naq7MJ5weyBOxZXMsqZGgQv7qCKus0D6D/o996Shi+gshtQdbDXc+DuKhBAJP/B1Cbg
9J8qab/DTzq431E9FR5zhguqYPRyv8PXTAYHR7AGOlKoe/Y31IRzBMAI3yxsxvDZJhV5+7phdihJ
4DqC6Nfb7YLSIyH4LdvoPee5TTBljvrcm2G6Z6Ku7qF+dViTu5HgghPWdyLZS/0HEHNm+3R68z/T
z6hwmfDQOHlvut5tpOPzPRcrdT0oQp3hzjDV1mXPu+MoR7icfrJ3e7v1boiKsjJ5o7fGUdEN6eaW
NuTJeKIAkdFFaKEjzSXkLkQqlYhk7ElTkY5VxajJ14rwavBQmXwiC4F8CvSiZvmGCOx8ZzL6DTxI
3bOOHYJ1XwMWYXhDHmumD+qg5yr07fSI+u6Hu6LlRkDrHx4YCr+2SEOxR3wOuWXs2pVDgioO8HOR
YlI7xCt7MHiEdiiU+bN+ln2sMimOcSfx86Z6+Qz6B+pgdh58LzkwpF/wnKB4Bb7Fkr0C/MzlBxyA
scPsbO9zDQ18Mxn/WvbwPfZmz7U8SUcp3SvZyof0k+Ggonk9zLfM+QXSMV96I/1AuDoWUEXKmSq7
xURB44uDY2Qd/gBvauvnXnk7qGTeKrO9IPdomEM69wBckI/gSuSWcuQbk78slfUVQAUsYXi3PVOG
nYlwfCuSKH17pbMMTKXLM5t5tOOzS4oT9m2MI5B5nSOGM5NOdDgPDIX9MQ4IqWbSlkoD5el9ESvE
fB0M2vFd2v2H9UQS6O3w1fxsXl3UuJgTZuIOorXCwaDEfOc6LfBY0wLNi86cLY9h73r6gDqIGBoC
JlcYrUM8KErrGzznvfUvvEaf8CcGIoqasg9bonZKm8SxQ3YKmAuVmXpTHkrFEyWFs5BLRLykh1jW
KtnuxqUP3dvl3O/7URnKjVWA40FbBJwtlYXcbfqoVZOpuh8KFvjtwB9a1ScVoPaC2crQmSOYm18O
RnjFrA1SoEMBFwzKUoqyvcW6b5oMGUU3hHlJ0OzyLA2Y91qSA4nm5/OIy9/2e8itnDS1Xr0JvUiC
yAFVS8atghuMXHVDJCLyPwYP5KpCZSabg7ffohFYzJgGiQj5o/vZSV4So+7LYektOpMkKNavQUlL
Y7Qbc3d4cF0Quicd5Cb+MntC6V52JzgFTJ9n+t9DEic8OmsQTSFoJyuLlYz7z2D8XxQHAs1x9gxE
1HboaWC9YExaLUwuNG80FAdR+3AfiHwestWOu5n2PMH0ibQWkW8ImWhxI+1HKKqRu8p+hQsGrN2X
RXyEImIJaY45K7PfB0LVL4rhgEr/vnBv+hW6g64xr5BKK+weii48iW5/iMgh4+m8DXObqhliZQcj
yA64L7w051p4X2r+A6Z8Zfw82B20tSBQ5E62KlEzpPaVuZ2djxjzi0qQa4NRi9qQTc/fT8zPYA3r
FPsvSHziBUcta0S6P4HaO/j6pftaP1sh6Fq0pnK1u7ERPbSo+oh6Ri5yNMuI+GLSlLqASOzhBYOz
0oCiWc1mkglJxA01gu6sDdNAn7QXNJphzWDrkw65KNg8IksREEyi/ci1jsGoVbhzZ6t0wfm9z0jW
863qU+UcE3DcxHOlH9X1yyRr1QUv+7bNaeHMiLFoujuEhXPSLOc+31CXzc4ZfTkaxBOD4e85JMcm
iaYiJo1/HgpYjwEZ+wY55DtyQtgsmz/vcaHhSt+B6jKC1GRGuFyiGtU5S4EMCYiqCHUcqGNgCFp3
36UzTAlNpzZKs09DvEpdQ/Qkf2ekfwze0B7nSVT9SwIBEOUWud6omF8pxAVlqBLn14cUTdsBOo/U
Tygsu32fKL27JKXdHSF3Xk+k1kvqFNc86CAivnNztPMW1xkVl05U/9Vk5L/hYtsMJRM4lvkZydzR
S2n+3OzWLbAmUE7LCuEQ80tpsmu+RNTydI1zNUxiQnRMjAlmeTR9tJGrkT644qRCkkCIJQKbmYKU
OcEOMaTw7tzFYqI04XzqJ/VEL5IkmXudmHj1XpSzdK2edR5qsn8YoBABz0958NxCo9THD/R7Iimg
YBb23YefEXdF181bcZJTNkYyZGZk1uXBaeE8UXrqB+2KsOqxUE4ESO7LeSEqlsx7R0bWcplOKewF
5OEmRNvxm8rsODt0GeC9+74EW4cpFISxwy0s4vv65e3ACFGucSm9hAK9NwaW4kmjHSkZmjv4h/bX
13EhcvpggtnE5D4ywPW0nsZW/BH14LjBl4HrR7EYOqExeJ3AphE8gekdFxZ4Vh/LVkd3q8lvj2FJ
cPU+A+LGrl/Fb5o+Tw8sdKSuu6Ey+U1ArkDMHVOy+VK7Iaiij0SbBDCiBx4SGpGPOy3ooH5gQHYy
0R4NyJ26DjUjURLCzvmMkL7FhPGY1gECLgzLiv1080nPp2YL1qBPAfBqUVfR/SSxe+51jD6srY+v
WxwicsMloKxWhaf4XUBM8GQcONIqNWdm2nEzYIq/b5nDmeF3G2NEs19MZ9iW0eHBb20Gz5P6ejmj
pq3vE7o4051mw8+RCNogOnJ+wW/Cv1qWcwg/Pi2cgvuM4d6cx++tgTbYljtGlKqJM0nt0Z/Z1Bsd
mFvPQzEaHVS0qPUto+Ho7V/tGeGrm8PvQI7nXB7yVXvqxY9ldcn3eNcxFLx7NueiiCiYYPxXEwag
iBYyoyIEjHADyuoAMPH2JEI9kXKgeVea0o2s3VQuGvfPBUBMYvP3txe1njuyFDh9gWUAMntzSkTn
Ly2hxM3uHeXwHWiFsLurfs5NDjt41p4oS1UT6W29Fm/f8MGYDbT5VzOrzWlQba4XhGJ9hD7dLK4m
Ha+/Vo/lklpdedHjxqF166oHrJAu/S8KO17B40qIwMQ0geMuwnZjhGjEzVcEyxiVVcKtFsqudpBt
zex5YnZBEQ7ZMlABwCXhbjcOJbrW+rLRBWUhShoJE1/mdluvyqxqwWjZo2KlTjGYYAqSaffFaZgh
I0H5FwcfmXIbXBFGGKaSEVr0n6MWc664uEIb/IOwXBl8Hfn4ptAQ7s74MDIJMQ/oznsFb5K0h5oT
miEjLYKPNQPV+EVvOej4ypwCsPsIW79Y5d4H3RmSzx5+RP2ROt2NnrGB1EThnCjferV/45F/jJBL
svIVGVLu1O5etnBitxPK5/YtfFPHzi0mLuA5NZTEpbytQQPMcjQqmNjQGaBKsDGcVddjRJZQ8+cq
zl/TfnTHngjk+17iqZuTOhd2n/oBRP3bKIu6oXp84xw8+/rYi8HU3BiU2HaWkkVfpL4zS6WrMiDd
h62zv4NstWdAs+IPk9NWt4hWcg+PD2ocPyvH2vhrlR1B16cAaww/IR0RxO4cin67GZE992VHt6i0
BZmbThA6prb1ibtN2MfgA1L7X5lFGVdk3zgpoVu2uWDI3oZNzARqJhvM4RD2YD7mb4M5nahvJTOi
Rw2NCNBpvVho9t1xNaS8Y6aHD20curGtlV6akLj8vdZEJVuNeRreEAqxfYhlT7NAQSBKOAMRclDt
wpaOBkAq4GOUcDChD3ajzrzZdMfy5uqWVjWp51wZZm9GxMubGR0qrZ/M6Dkks/5BI8Cjv/g3IO0G
rf8dKEEz7iBPIkRJElddNdtsxnTvd4eP82Nxj3sDpsE6cCi5AQmfZZTzBQiOEiHzXxHrhAQK1Wuu
nggMELG4zbqDbKKe6bKCUwQDpUyqC495taRsKjtcGme3oG5ugdidijp3z2xQCssPOadrkboDbnq6
LMzChD6MDqGyLqOfzRU2KcqTxcMqxL0VF8c9dARiosv3cl+qzpsH6bPYra5HZpIFUSKVve8Si+ac
oQ+9M4S/U1qcouVuiLYHuLMaLcnnMFuAd2JCya7gv9GxZMTmsqwwXJ2C3KCLCh6UWlsNIicZtuOG
wVPdy3YQY6NJ0g3skgoC0BVHUDsSX/TsERPEbZZbtTY3xp6wxJWFkKGYMmLStIcDPRpvKKyvGu4c
xa5WTEOa00wkpsYpMCTwnELSErMopnO67pqfb142ovVaqB2MARxKlYb6SNCbtENNpH+mi4zOXX8B
BxgNvjij0X0zP8wTtLlpyN8I4jnYeCu7QpCbNCuEIOQDozMgOMviKwNTuj0mCEKSY6YUB6o43zzB
kJqv5WcJSxdU3PwOatntuTiyeWoRklL8/hpAHQrTyvw7uNqpU7iy83MQ0cB1looYLTUQJOCxaHSs
+25T2TyuA2wi3cy9hXXl0i8yKUrGH3Kmk+wgNOvosOXpxER5y7MkFEEM0CavWf3Xm9URtuA2YTqm
OjIHYzT0emaP79qYBZo2dytXLVp9dZcqvKNTyWKS2AHuBuoFVk83Xw/8HRw6S1eSc4V+u+iPAP6E
eBpVzjOixneSIWJaV6xqUVzakOuAKD0/dHi/djnEyYYB3SwODEW382sRVqKKKAaiyhVRMll8Sbbt
0OGiO0Yt7Pcvoxp0SA+Dpysver4kmX4aliHpn5W4xM+EVz1CXWQhJsrmZX0mVHzJym5bWjhUvinC
r0hniOW9nkv2KurM4Erf867TY9SjXs65NGqzOreJK0phqNebuqsORCkRqzhaWBQUrQ3iPKvdBryG
rHjk7NIdaMgNlBb6dHrqVQNM66jTkbnez9x56ez4OQCdwrqw0J0fHUxCmztKg/bzrExfg55oq5Bo
05H7QDkRg5a6ps6wQy1lTQVGJhem9FAg5iEcf4e04WQfLQe0VBf6+BZrPIBMr1xlnWEN6BJ4Y+JA
JkBMa5LoWvpPjDKJ4Q3zjN6ETygDeLUnWzJNZUww9vSV0r3Ud5hlKMUmP7ccSVERlMvGCQ1bI1pF
gsFJw9rXAk7i5WMjHeXXh53TGzFVspZ9taWpyuD2GpKyDV4wxgBgT4wBZEukfui4ghMwM1+a4kZq
Myw9V1QzYeJKrm5xNSlz3UxmBuqW38GlH0HDRSEZZYUDs9TLK7Hc4tSOhO4T/bndSNvwX18z5Zrr
/nI+EwJDogO6bCCaw3JyU2D14hhpfWedu31df7Yk+gT8ZBzf+C/Tl2yfXh+miPSQ82G9IjekOYca
f0CijicWRlYlvvbz9HwLyy0V2D9P91uobJTgdyJJZiiL061YAyODFXMc6QgzpRZNEDBCsncXfQY5
Oi2jDIMngW/M/RaZH8SBRq0rocNLPfV83DAmpUx7VN9qu2v16Mf/QsPSpoTaZUFdBPhQcExnIBjN
bgib3U1ObUA5OGxnsjWKkDqDeaB66JfOFEShAF38iFyu+M7RwjUM2gRSsJsjS8S0IJBrlS9tiKra
mBvrDlnefeyJbln46sL+KoNqL1+K4DGFoARQ3/5IwS8bPEBj6y5+C5POeDf9Dmpme1KpnKfiUDMe
oylzpAtXmdw+I82jHTkvTRocNC47VyuUrd9F3CLFwJhf7TsDG48VEWzhYtPrlOFvn5y+NihkAcvf
xRrlerNEjQDwJ9iFnamg7zXRV4wEPNzlokfRO5oSzbfEVOfOYbcUMldQsq7IUzo42MFL/6Mk9b2P
K4268SvqukrEYJ9NKb5S0MORnJznF7zByICggL8Ll+k9goaG+QB5xvQGB6a3VJdP8GI8sNkQMeOI
uaU6AGzxsIaZK8t8lO+h2DnHm0tH8x0UbuUpFkNez6V2Rs5IgfHpxb0QbjAKaLf5bqKsqQb39k/E
rLVVZh3p5lTLxgK2CchsxnOd3+fNAJeC61bkoLRdzgK2NwPIaW1UV3UVMoQuHhq0dFeoBoLWoAV8
5Lmx3zG9Ue930XYONIBZ7XILE0uMFx1RnyQm+3Sch0nVGcbd3UcGzVIjgD4yOgsdH73IEVkPp+Pq
f5doeCAsvCML5PqGv+MHYzXyIO7N2hbcVfFMq4BvrLQZXGEAkd8V+90E2yu4HBDxVLiWYolf8EIY
B3kS0Cna7Ov0Q7RF0Ve77l9Rsc+j5vg5Fhd5Rj9jCSMLHg8sxsRfI1aAG2Zvf/eRKfOrLmeja0bj
s5E7PQAVECR+hHw8/Kl1ixlF3+cDvl4gcmvA8iDOx4bV9bQhGGyKIzNUfAAqCVbF8DVogS60ZI7o
gS4+h5//4ey60FTH3yfpZ2KpwVWM2MXQODBtA+UUsgpcnMJCHnteb3YymAUujX76AEIvHU3oqLYm
YzX162TMNGJTylkoEweIEDzaNckYQC0vNRdsPqAIITITp++X1h4lasSrh3QtPCp1A3ABB3MjRTf6
J4F0/AD9oc4bk1ZJa8BSNpCsCoKv6t3opuMDfSmW5JeQkONniGOiYL1AzbpPVa900dWrnQE0PpwJ
rNKWx9hHWggsWgXmGe0IMY64Dk9U5z1Mp9znHreRYomKbVRVCBjjg7DF29zsmFPgnmhTILcD7L6l
G5dRBmislGecZ93r2hACSyS/7ngnqIKdTqLaMQ07cROE/d7Oe6lPHsOZDDkgQtM1eAaos5jUmB2Y
hUR36EMgAkN2B6mNgA6hq+TPDzRTbAO52cNOsZH1EFo9hKu+MWCsA8UZ06T59JxsYUBLHbRnxJ2u
zvEdjZGnpQacWQhikZKjBKVaotCozK5LYmBKRKkzodo5v/rt3vjC4r77GfY7OAREpHM41JnnZ2SQ
0RbjH8RF6zMsqaQC+xNZueQyxxbrYn2n0fQdJltj9Kycz+B34MpN6Nr2Z4C+6NWCoOc5o3P1xxwQ
HTOK5Feugkf+xjU3TCIPp3Vp8JHnm2BT2jVtF8opa7+wu9RVYEg4ndEjBvF/0kZqZIjR7ekhOf0c
gpSOGRPew9qTCecVzMuWfLxHl2Iv/FOUoxKrW1RGSicRttL4npJTM0DfaAqIsu4TN5L5Dta6/+B2
ku0mgMKOJAy+c1fw8LotLft/6iCpQHQJyRlOvpjE0bxBUgOi/PFDdULyXwZ9+umNPiB/e7a2rpEj
eUN28CFrqrDRWBx6MsTkuQRLEMIcmhkR4yLARvQ2uHWaAH8KGtT0YLj0rxmfJcCfOwDuGisUNrug
fSISXzmc1WGCU/aNDvB7Buk0BE1CvERngpP5JiamDdrFcsF+RJmDkSCpVrUvopdubfQYNRcKvjFI
sb0oI5InK5ee3T13GN8GKMxYnFi79amEz4CReuQ0zwgSTmV3J/24CaWg3UiBtoUBar9m9wnjsj7G
iMO8TemF0VEWNA+LJ4R2E0U3GFSKw4UtAnYFto6rX38tZdg1D+hdVBTYBBe+isHOFkMN8f2dkAx8
4qCBjMGojKiU+zIJidu/fIL0+CDrQQAvrkJi6jgZa2HtovN3o+MMx2TTrNzfrONO2r3GA0t7MT2p
4RtKZNDb9iYg3joR/eDvX1D84j64RX20R4RzfGcFdBeBnesAOYbGYvZpOPMK3oumdrhvjzsughQk
Q7Dl0DHTvoUwAP6E0JP9csM8Bu+0w09gTCg4v+1yTJtTheOZIxNHfcyaUueg6Ujp0h5Tqa5Eokjd
7+UQLvSjH8VlBkie5nvIDaFaCOgDs3LH3P6iQ8/0STtANHdv8WcAwnW1izvYU0GLnV/ndB2PFJOI
YTuoCVOD5oYgqEJxf0puSnnsD5nxHVMdQ8DR2/ZDCd0A3DNIvva1k4xeAfOae4ve1LEMv4tFLLYB
w4I2G5GA7vVLMyUbooCPbX17MWKRIFvrtyNZMdmnYNxi4W6DcHXqMHPWWOwh5NWfdgMtQvnJfgWd
+AmrsQmkofBZ8X7cnSiWOteYWPZxVmkgj5MYnM4kYXhOaBONkwNPZUGLQgqxuDi+1tKU3kN/+iRE
JX6xMbMbQUBm0MccGFK3U6NboAotd0YjqLzUCTkcLSAs/vLQ03nQIXKKDHXn3eb3/QOlEGA8rUlD
kitVY9rq38Zc1P6SW2+C/4L5JaDGxL7jptGX8PDpfP6MnnCiyi4ljRsMn3CkutAcmD2XuFobqLOi
I4OW5gDBh6gPODlkChEqEs3pu83dVtzwDA4f6hrgOt7hU6ckaDdHfVGB/JSdDF878BNQX1UP/VX6
5wjf4mzXUgP86lb7C4oWgyurB4sMNfq4G98iujc5E828cXcTef2m4lIxpzDjKWspzC4JWvoc5ZJq
HlJEy2RZImRwmzNUbbhD0w2BDrB3twOr1+7YoF4cgKzSRIsRLLawZYNDQ6WJsack47dVeLOKqZau
fMQqE9esLnUKxdW7KBk4GWYnMKmIWl50cojsPuSyNBuYfxJQE7iWWs9LB/x10F6+1FXxvELVipaS
3w/RIqA64+8ENJc5HoN5X3W6MyZNRAnhr8CkuDvca2oK6wz4yQyW555bm9ycspuA7tBSSacVpTaK
QrXADT2j4hVXl/6xx22cHp631Jyypa5/E25S2bmBtARYm2+LeVTP+R1o8yh5SK5qjHo0KcfatOi6
uGhmqU0KUSMReuOS58Mn6cPTRGXNluzr6Y99SVHC68UbrNnhFa/v+2IE7CtudifwkqTKGaWvzyJB
zr9wyPnDhqBZ5hntHa/jjtd4tFf7K1H02EqDj9cTaECQMvXO66LoRnvi6ynRG9KMDhdXpqP2UN3H
KKJAs1D8+6QZ6JvrEIh2T8ALvN7mRsdx3Nn/Ju/S74Y/ZN0EshAYaBbTPiN52oNsAinNtYvkxTsG
nlPpDoiwxyQNCdBGyvI9Lgh8cRf3+7X5OXz+/Kxzf+f+j6Qz21IU2cLwE7EWqEy3jCLgPN+41FSQ
wQFQ0KfvL6rXqVNV3Z1pKgQRe//7H8w5qaa0YzRQ6rgZfdDP1qlrjtLwgCEY+TB84EBi5l9YFzwt
8c7nkVQ28AnM8f2EHnHJmE1fIYeM2nN6vcWULSJ66zFTw3Rb4vjUullQj6roSfONeQMo0oaQrfaC
ZR+GvMfsr+cmIqCjWoChdWG+gmKb0u366Oa4ZU4e6StjkdKPYIk64vYG8MHe3EgEjSCh0r51ILY7
X9gQCgw6qs4RQ0Ka0vtQisU48LkxK7vZMMCB4UBY9PWFhxw9oj5G4wU4FRpgIsNLABEX8/HPCBmY
T/2+Hfg3Yg3xnBhc+1uelGLJIwU1K1aCzIdGxeKhAJmVFHxF1BO9B3tqfIjfX8QYAmB26tHXPvFx
qEOc1zpbEiWGw8yPPTDZJGuFYubra2M42ID35lKFg0mYEEuVfQ7Uy4D22RsCsbsMbr+zNGJGwciM
HOoSv2F1IjjwBq5EeLMsPwadrEhtNLe14G+QYEcEARO0t93zK+dL11exCZE6bUP6dkxMowvABUG0
zKjwprPMVhURzpccXxxCoktsXVJhfeA0RClMBxn/4BaL3jBE7qM3WGWQoupTjBamd3BUpKnI2hef
l1sskPfwp9HzFJhuMxxShbmotMGXszTDn7UhdMi0q/nPRbl3m90X9R7r0rgcNa333iMG6dl/B4GE
PDgblg/mCCEYzShjMG0fFmMI8evOeeNmgteoicTqgLBcxmGaUTEL+fV/Zo2rYvp5+WyYnGWeRkT3
SYFYlQ5Bs/I99sUd4tjgORwsboGx5DFYaawiyZdxArTBZwLJuY8A4RgSUq6qJK7Dlx8RrdItMH+w
1PBejZKKt5BtvzFZI+Ri8DHS7Wfxwbo6m3DZyll6plBXEBjvxGL50on96wOpK5BAYW2ThPrwNfuO
JXiSYyyerEb4t2OaB27d+l2gbuBsiWrD6p+pUBL8QX62dFa9t1tt+T8cY7ozKkQsF3BT+XtOc1J1
AIupNj/wi2dYcXN4YGFC/w2bC7dd84Tr6f2Pq8e6JlgL6lcNW9AnH1qvSOaeQqqL+Fnyuo+X5lFw
zd5U3xwtVA7PP3Orb6kf50SQeWDlw+fyA4mydnMImm//04vSyuFs1VY1x5BLUunoPrrbIZ5D06+b
H8t1ey0i8fhkKwglQ23FkQBS1f1jKDzYbLb5iWA13LpN7zbjHmGDTUH60eLK9OiK9JMMY5qRwoo5
ZHIh1NlNIpoLXKuTJYDPenCmawEflXaw/2P+KNxmnso0Opvq6ZcajJwEfs99XeKCKVqV1pNmh/P9
yKwXisG4z4H4ius33Qz/EawjwAAbTjgjadNyDxa8VZREs+nL8HEceLYOP1za34yAYcAClI5nfVhN
/M6F26Z8sfUUPtSDCS8xOOdLWM8DQk4J58NpFJ9E0pAsrbE7KoBFxmWL9Jm0UvZau3sMVUeVvV7B
GEQu/b6JpQihF45oIq39g4nHAO8UpwgSij0KJDCWr3N7YLrtogR6vYfpSZ2nzj7DOaWPvmbUujjs
oahV5yhy5qDjtEvs4csXwBnzvYMruM9/yVoK84eDxOVxC76IexgsccRS2dxDCpMUNmG2uTURl9su
GBllTNwTJrUBzoaMKUJpnqyM5XdXnAxG7+m4jCoy6627zBvUkdd/mVBSMKRwr4USA7mSRI8P8bpx
moZ0KWAv2BWz1AmWhdP6ekiAYj6UrAcHB+UeDf2wuTIcp6fpbaqRvKwX8M5g2MGAZl/Qp79djoqE
zDEG9Vvp5bwqi0O+8mpX4FTthf2K5yPn6YwHoCU3JoR0HxyzqJ44UcBUkv378uCh/HFc0fSwE4Y4
eUonNGEt4pUnt8XivNKm8g65/VRfIpUxA9jdYPXJJMFFAkheMtwvucIUB8C+ycRwYVdHr5BBGm2M
wiwapx2yBdgb3rn/2MsXRDf/tzEBpCXp40qEyp+w237GKnUvBbRql6d6BNA0+nLxsSpn6sHDCC8N
Q5iEzQOHB2b+eOzARBTUzpzh+hY/VnCu42tNkTfSz/dl17MeRw4GZaucH+uDfwu7KP3Tz/LX1lL7
cXwwBqHUpzVg1VSF/WEBMyYkLh5XF8atQscBeoxGT2RLp0zCGh9t02GG+cnVbBd8/WCPZI1gTdYT
xyocBsxdtodh7ZnAWA+4agY1AHZ+4x6IGX5cf5SVj5GyobMq0KyjIiK6TczPcizVsHeJG+83AY/r
VUTnkF0LF3cPrDZ7X2XiLeAOkkVg2IPrbX4biyZECiqUDVTt7BtzfkuRXHh31EbPOCXDO4YRZ78C
QTQYqXY9yT1JgvOGdojLDcydT2C0zJQYVw/Mhpeq8GmIXmKcJAEoOuB4GnFzZ2pn7xv83NuyDJid
2E/e8UpeaqXdoZg4jKm/JnSoEw1+ijwCyuHCPO0X/u9jkP9HiCjr2Vqvp93KtkLa2MBXYL0rdDWB
xNaB430uAuw7qLFIjK60GM9+VNB6o0XAKweriUm+Vra9q7nlPJgR4IlklJjDqInyo4QfTYqj0D+T
KOzRDD00gQVhUcINQXGE1s82qL6BqGQROkUIqV+bwFw92rczCZc0sxx1f5TY2pFCfrBuQGKEsMUT
LrrmHZnq4YQsAlAk231xqKAtwu+H1UdWUsdehBsuBxesPkMYplbAX7dmL6zZZ+jAKXYEVh+CN4Io
QfRnrki5q8c/dIytUzNegIsVtNMkHtztg/cGXCNaycWWxk58NX4ODcjZYxLKeJqaHg1PFZ1Y56t8
NflgiXxffFe9FaNWigNO5g+FlJsu+qecU5WwngtvYkKNgsIcZIDBqgIIykyOSRpJH1SdbA95jA89
KRc8+j9mKyjMTn2/9bQIH46xEpLVRgA4BQ0K0gqWY2sVighrU0GOIQCRF8s0k6EtC5Ey/k8M7OGO
kh5RCI1Dw0QAPsH9yAy/o8HTrEEfCS3Ap5PCBQPNAaq/9mM4uCnDcp5snmVayTHyr9SmJ+I4Qd7w
uXJaNchq9HG2vi0PW77sxuH2hRF87l9liBrjhKEK01veJQZd9Li017TPqc3y50dBwFFHoAkJPImU
7ppxPZNYoKzGbaD+QyWF8FA6Bs35X+d/Vo8Jz1UXv9lvv/4g7LtZ+PEzznnzT/ACCiHpu3kd0Ij/
mKrCiIZx8pBdk+PEQXshcXMpknsOr8swJdmZ12Y+8B5Y05IGtH7BZ7i+IshCIQ3osoLQj0rJ6UG0
4Wphg3ObvumYkJkyYqOJw2zVh6F1bdwbU2Dsht1WBDzA6UsVX2UmPEtMn8ReJzv/iAFzqFoCaMes
NECgxZeLB4dijT9Vgj8YUN/7ai6eTtNa3fTBkfy0v5xZuEslgMvrxzGnMBZFNa5j0oQWF9Lg8rGu
6XzXInmbRnyLUxvwi8zOOO3EuEW4PgqCgcmd3GGRjkE/y4nCsR6XQ1FEx2x+VJVNhkTJZ6GyaCo2
kwXezRAlOYoy50zN53Pdfyvt5fZONB7VCsO7NVOmx5T97fH3ju70zm6XBS9RYPzGRH6yY/XfHo0Q
vPE3TB6q4VjFsxy3CNqsxJ2WAcN2ChKk8Ftznx5JugsGPcpNm6cQ5x/yZmBTKEsKnGYUMXi9V14u
eYQETosQrjc3orNrR+nHbeLwjS9qmm19zr5WN4PEi/wYasMHWVUfmkQ3y1VbnkKfY7oO5xFedfzd
ymiF0zFLnFJLn9mH25+RMkIBRjDK0PjeSEtkpuJKTmFLUQIRWd2leGSslKDLCGagzMwCvphIJ0ce
trRNcG99DsZ8/For4BM62ZyEb/Lg9K8PLK4u0MoCPcTWfPcev0YAGbj2E+Ej718usD19q0jcRD2M
bxeUEJwjD6qnw0bF9xNsCf9ixcF+cVe7jEfnCKoxNMX/TAj7hNW36b3+uaE058FM9g/75JivwaJS
qG5HHETZH7ccrFugt8PqEQ6YpzvUdb/tvXL4d4J7m0bVme+idVtV2wKRJxoyDNV4I+a/2QhMStQL
7HS686WexolPp9OKW8T99IUwYp/isnAwt6hEUwfkiOZkT+oijeqbZgWi5Oa36CbGnvRLgLtptqGb
5mG6qOGTIWKHK3EWdYpDIwi8xM8GV6NQP73cR4jwq57yDi5P+vOLtPhFLefc4ySPBniNvWNRZqmT
OyP7ZMYzgLujdJa23fILM4MNEwk95Q7TP7iofX5aHjM67i2pdhdmDBOgdb7n7xRWibDBIOyUCRbF
Lvsylf5TtoAV8DQpHDV8s6my04LNgPuPhTUmGB13ku9rwu6E3Zb/CFmoi8f1F2HE4GFQiHXfgaF0
d4LyAbbZYHyYCpsjlyLPhyrkt9jEtWQpITt37tEDfwzhnEFMK7dciMl5uAGXZe5rseWeslYWuOeM
U4+B5uI+FUFNjzAD+xamv8lcMFHTYK9gzAEBb9ibGtACHyu+6cLh5Ga+6bRDWHd1KEOLXrarfC98
TTB2Yy1rM9Ye6Hk/pItkThIUBDkVsUno/Y/1h+/BwA9FtJO6EB6aZGnzs8tNH8nEG7kNUeqTj2eC
hjLz+Wc6QlGF59xgoUDQa503fkL5jGDHibY+XJHuHJP1K+xP07gOH0NS6Rb55OkXKx3BMIAt7FrD
/22LKRsCHUhwiIvo532HVZyObl4LPvFyqd75/TV8bxJPCiAb0D7rkwlQD+3Qa/aeCUPAg/Nws7gg
n4PWDUAZDzlI/5mjg0qR+lpjMmEnnMSZ26hCWM6vEiCZjUY0g0MT6BTLzWtzNiPGPRmYzxUgm/2Y
zfUZ3XApRyJiDCl6gLNFVcBZR383ZgWOZNzNn9Nil1D6cPfGT8afRRn1MNziIRd5745Ed4mci0BX
3pgCOcjlL1/YrogkSAfu7Z5oxrWot/xOEPsUIVgZ2LwKObYDc3isbittZxCVSrn24xzgRUIqIFmI
tJAjBfxYPIeX3z2Px+g5SRhdAnuHNP/WZypWMmppDErpNG5i6Ejl9N1TZcD44VDepeIAmyThnQ7/
wTrmAJatGnunE482RiG9Czg8chvDqlCR7PPQAJAAc4ZWotl0LlQqnDLplo+KDIV5g4Ysryf+C+4i
muoUBgME2WUuTF7pXbDAeA8cU/Bw5FXeueZjmFHgXGQOpcR+azbsjbcqxEiqQjViEwAEhyDFQIuO
8OlqaCb88nLALKK2B0RlSSwG0na460jNYEl+/d8cOtG34zmi54IL+47SfT35hDk8FRAAkB5IDDBc
6Bf4mSsI/XMmhJh4tVN9L63uGxGUBF6INAMtPiWhFqHxOTFropHkRbSWZCjxSgwZJIt6kUqSr1fH
PcwIheb0hMnXD18O6J3kVdJhQRtpLX7GbUSTeGczB5TccTM4LWf1hUvLrL1wpA11NpWeglsNw23N
zgzLYCpMTTvnZ/GnAf0Api8LeKBF3ff8K59+RVV080zUJDcPxV9Hi505zN5/YNZcTIiLe4pbplMS
S5i6XbDr4GJQm2amlz2C/iCoe96XvFOqZ7FcLYgD5EMRaqp9XK47YitOeLZNOhxEJxDeUADzF14M
0ncrgp54l2+gRDYdhs6QBgwcQ8X+2h8mMTYH2SnlgZG9dkoYAmPDjTRJjnR9DNvJtG5OA9LF0YAx
mJy12/v6cIbRu+9BmYfIj5x+jwah3QBnQvaKHuvBDPEL13JjLpEl/BtKUsKBbs66FYRABRM+godc
LdQ2j0U5OYQYxfj1QuF6FsN8+djyFrqeS6gSp/STcSTLGtz5H04tLjODRd16bga7jBaaASefEEkl
h/gZWAbyrsk2Tln9tpufnZn2O8pxeD5THj2v+qztCZXFB7l+OAgRU2WYP8obWPnlpL+mtq53WQbQ
U/79Vs8VjzQFrXaiqtZnfHxeSCfWdgU9ll8aKVgdFbwtMZa9GGO2NGiFNc+P6tBXUqxB52Zi0IoC
m6fDFpoHsrm4jIUNIq4iFLyid6MSpWr8bflTCgfzX/yePkdC8nq/PFfZ3pjLp2YPrn/jsjC9o3Kc
qnv6g4IejCbi2pO8HEYTkJagIEtT5mAMa4aHsL97bGCkKUGqOBURLyEzeXZl2DMc5deUEwc1N6xG
LsnDOmwpCLlIDB9pEPiFjKD7ioL6fqV7oJN4/JmX5NwBVeZWPS2nX2iiTEfnjGxeJKggNYa+O0vH
TSxN+5kLzHdAqGszEVR2XBtt8568l+iepwozzvSEnHCMiQ1DSWp+426DHk3ZwXpwQk8gB6PiTKTi
vB/iZxEcdr9TMsOSB/ASTQj5Kb9/eTz0sk+AwAM2a71lb/E6y5P7iV6dfQA4mKcF2gSGV/R0Ih6s
vrDqqcTvuxYbijUAqjgwRtmUVtY8w3pN//BkBlSV10SkcIwooCpAskfctgdHWmdcmMzN6/JaVaEG
cNxOtWXvrzgputVs9LEMGbsaPwL1CktY3tLLNTQDQKcVQxJ5YkQtNipYGQ3vU+MKbCMGiCC7c84I
5I6ccZg8syxo3jnbGKahfMTDHFN0ukwAEsZvg4t2ue9oWQD54cCAR3CKEQ+GK2pfmTU8ZWt99Z2k
R5VTcE2Nj3HVmIZJ2n/56rM6k+Hp0TopGAyIC465In24QtDxbn746+0wNdFQi4VNGz0HXr8gItqh
Kc8rh9bgQ/cDYAaWcW6uyHYLrKOBlyNFqGMHZO4AjDGUX6tAtFvuw7X6Z5QBtEozoe/7+/fZPNZM
YZE6gcorkcERT5t+eqwGKr39Pw3tQQiVMX5GLSeIfuhsDU64JRfycHtO+g9XOt1p1PO4gj165RNq
E7ppdi8OBkgZxwf7PU4x+9e5YgVvHwy8Spi9zM/pSCDV98ecLfjBLcRm2gkxFHuJJHbv20WWrIo7
WWEmyqUsm819fzt3aLej+hnwWGc45M0kQCUm9/ve6bkC90m29RIWWgbxY9tcMh55Vh7UPm7R6bXp
OGD+bqfflPn3jXEAHkI6cCWbtY1PB5zXWhREGvIp657YvZPGeFHmiTM3kIMKwr1QqN1E4DLzMnFq
kzPmcUZgSZegX3QoqF/8ZfShGTdGKe15+Jv3Fo9tIjximrXOpV+a1+e4OXIuxjwG2o7HghM3+6ea
A58AZgeNxA+PB/8oQjYJfR0IfTi8uA+jCeB1/J2Jfkc7SfwL4iKEeiB/7AqgQvxXMtrFwwFiik0+
+KOE7Qz7CQhFsSeBpqfJeB3AT+RQXmnZENJra3hS7n1JgngOudamXcJMZZyOhouzFAL8WnH1dZU7
9SBAW9F7+p02rG9BMSAoOdZ00p69OycoZSe4ZjaFt21winfWh4S/5zAhcg7+Cc8ZKkpIBDrTXrvC
1onESiAv4WSFqpfcY2N28OHwAFmJ3YDWFVQeFu4rNFZg7OCfA3zbvqKj6kB50LQI3TSdfUeaAR+x
akYDhvFf4dr0Ue2CfEbUv8hGxVgcXByJSQVuysTki5mZBbwnfexi22OQLx9fmY1gR3BXKHl2QiBI
5tFDODKpmdvCwns4gnxL6V9AxadKs+jnSoR/OKBiwfK2meK/Sqfl90coLjwzAJIruUnQZn92jWcD
CXpvW/zigTXsBp8XTVBa2DMIm+Bu4RoPkuAdYsaaN6G8/vHr3D9zy6mrwTt+E3mccVSe+fjgGHO0
DOlEnVN79aZsIHee29vwu0Y1xlzPoFHz5Pgxa+eqcBXEE2HVbTCavlRT9jRpmI9/AcFGl2z3otq1
Vb5bCetZPnuvybshvLXFzEMm+ZDEOGE4UBKCLGh+vkTihro1t681u+L3mv3V82xnegQ97LgL8CE+
/av6nLSrGxUyH5OVzHVgksbvbKWoCWYgquqiQR7eXksBgNMa1OTSibGCSaNCOd1easbvn4BKnCOB
lv5AIgIRcPBjpTF7bz/0SD6c9/kkD0uB1nHszvT+5laJ/gUhcZQz3zO+HCMdXf+OQK1q8V4Zx2pH
eGF6ZgC6o7iv50QC3lSEWwIKEplilJVQOZmih68ZojRF/KfeGqSel/uu2ekxu8v7HgM7HbUeX80O
+4CuKuDFZ8+FiEsVBzUaMLO+NAZxkQyYQipnEi8pGTFtowcA5YSQR+t41Ghr6Cvxt66F3y3tP1zZ
7ZswLmSCLHrioMAsW7xQeUWLsl20GhyYfz2MDOHH92mUvnD2LXFy4BK34ng0mffz2X6eSaOxR2aE
vmkq77VVf8GMYLDvtqAgEGh4kL5zA2su8UwaUIsx2drf5ox+GzSF8LhlZgeM0pBb/h1EE4L0xcWe
7gOPlxkqW+s7aLG+AdL/t6tnD4eiT14gF+NQStfwplb9U71iZ4d7dsBT744MzEkonGlEWlpFMWrC
ghdvMjqVG60c5x7dgQFttXHuogbpcyIhDX94XRV+Bv7r4bEn9XjHO4z4OL755B0idR5NOhDqRDjv
XzttHZyoU1xoMdJkrPBymOdxeJrgXR0+ilC/31tGzS/nWbol0zwMKEDINJc41USyUCz/5UxbQGWv
t74NiJayMhtfYUqxH0zeYMOclxz+MGxwzHvFOJsdXg7KQ30GoAsqDKbLFciuNcMFRknwUbjAwe1S
bHAlhKLw771ysLPx8/tvPlj8rlR8eJHPhGkegQnlPA2+pBwb82zFbqRHmPSRM01fPS9i5CsbUoL7
R0J06dKSvbFTxx23J8wwsK9CeILYTRnzNGawUVyoYP/E/ndW/n4s7OljQvjfpMfA/UY2rqD8KntK
pb0a/yDWIGcwucVWe/5VqLv6BKzRhO3JGJUtdASicqtOKguOkzqzywt8DegCDKr1E9sM1gCixaFv
Ix2JWeSy5+vBE2oacid2l2IsM7S65pR1TjHXR3Vj108MM4XX0WDcO1GdZnF/lyLSlmnRqFF1+oDf
Bev4PdTmeBA+MdGCRxyWp8E/fSvUcCia2hlWzFwdDbblUgfQbVwl/p7Si75sZ+rTYnevWKIo/CaH
GS3wStrIl+eCELSjIp6Jz/Zx7SduDuhtySMyXpnGLL5UePv3EHQTfMUfeE1c7JGOVGTI2ZRzVPp4
dVFwccsRm7+wKtmzPBbaggr6fea+ArGebzwL3Fgc2vn6z7VGBFoMGS2wlszC7+fRYV2OeEAA2bSd
cEu/RerYXMl/PAbyujyWR/CTakoSL+kSWDqB9tEXM8ZhMFJSnPplJTYQBpdIXAERac85FdCqM1oF
rgBSAfDkCIoHK0F9NAXrkh8HQUu2CJgwF4d976pEbGcUFORGMNtA5McqITrpWM9FZQFpgY0VZO8j
XD7f48FRxvDtHyKb7fhGqiEoNcsvuztdH8jOD44wWWH/3qGxHqyZRw2OIluF8gUvXPlIfguZJoSN
3QAA7+Qg5GC6TjLP/ijxfwCxnBIRsQVAZSsS3IkZMz3AoiSs5xTboXZpY842VwB6MNVJgwRW9dl5
oXRKPgHT77Dp1hDTv0yZ8dadmRgWzqGNIFZyzLlYsJBkcIiPYOKHN+yCRNyEPG1G+MEDA+E/hO/6
Z0jrCL9S97Z/QgGJLQS/D2I6MMeEOqkHzCnRieNOeoIeg2T3Dr+vDm8bWBd2GfIBQ45/LMmhrEdL
ur4hlsC2EcDLRhApzJmxurOJnEBGmE1SgW9Comrc13l+ytcTyZryqowcYNojydOR09zgRAnfYWEb
f3k44zPriPM0QFTL9y0pEyFSUbfbn9BEL1Dyt5t7UaHEQDGbKrZhMcNGnJC4JwolCOUMdqaoGOdM
Ju4OI0CP9BCsprD2Zx9hSMCyhrBzcE73gJRc+DnMMHnHOCv5RajPxfsHhEHh3jurxHGIzlFfNThr
hC0uWdFgYsZaxMhw14zUmBQTD+/tQfCBFeomyP6/jnan5RUNxo+hLA8dQ8DLi3FjX8jQ7qrFsUMy
t3nsVS6dhwyc3Y/hkLGFSlYLMMcJNhG7KQRuPGEcwWWIpbUWIMsYVVfkJ7y3bJ2Od5TUw5sotFhX
94iNC1MhBw8wW2gLMBFYIpCH945sA0oATm5DBAw+A4glXPgpbwS6MnMaA34kTIoF5xTXBYankyMC
QlzNBIpSwF6D0AhjeyjJOZf/g2EQ1t8onL05Wjv/6yoIRBprDHuB21oOzxpS7COTU3EjH2CK1sce
k0Tu0EbZp88QfaktFJlUd4SGu64VpI5nTQGQuW2Gc97x+5IWiQvy/TuwhKU1Kg92zaB6urSOHK6H
P/wyfznkeUzyyGYZtSMJZLnBDFDbY9yjQgdMruX1s9VciICMRRSeoxPGA063CEGOAxOHVzQytub3
Jx10NYZyzmAO3fte2PSq2wPZTeX4MGNqZyunX0iOi6X5ZFxziR4jqv2RNiuPL7jQzBnCCr4UglZW
vS9MHH/IC9jUBjYTWXIQmaIxFEa/g+dzx7xAuDuYTMmwMPawiXVOFPCOP7CmoH2wrIyRYl0OQx5j
MBgonMLo/MTNCnVnvWw2+Ei4GBm5nTUB0yXRR7j6c2EL1DZoBvEMnsttLKvjSh2WrCkA9cTTuRHk
qSCY0e3LpEWLUGOeD2V8yMNLqxqzMdgKREqxILgfdKrJvjplTjIjp2WVTuaBdeOLcpRBpX3SrRiw
2Tp4BOzSCKrxzSYvRWZwnl1bBf6kyo1q3+6mGfm0sRSOUS/g8Pj2rT7+laaTtwRA+a+fLz2HvdGa
5qW16zUx4qyuKfCY9Rotlz/eCzu6ZM9pHtNT4kvH3J78ztnyjr8Bo0OH2Nd/kwHpPPC51tfHkJOV
LQ29G242DVIAIkcjzNH8O2VNxSDuGfGzlMkhhsPPshVxAhSbjDsa9A+L2zo/cggwfvl4THCLyFzc
GCgz7RphzYhTDddzeBird8/MvSq6SyQCZQzbShfZyADfHqK2LF3wpqFKDmY9zPpgpKpbOC/mWQQC
wp6hc0BMCt8OQnPOWQ1fDavS648TalrnAfw7yDUF295PZGzRRJAIdccmjmS6Kx1V2TkaWWxjvo5S
hMIWVvGV0C6QHr6DOfJt3iOal9Px7tNg869/RLGmroxKkZC1zqEf00SeGa0ZrwPcOQEEB8MCl+Yy
V5v7RnchrzZDyiGxNJB/+fDiaN5DRsfpmWA6uMdHGopq95mkWyLQoW/mMwbNCq9o4vdvREADohiA
a4bqSYB2/FPnzuRx4+HXDJ6zpKV6uGqQOM8RSdqIrHkSjmZcFvZPc56haA3YXCg5XZxw2KPKbXpl
S6UWxm8rTALzKApd+hLiTOS/lioICu+bmzjGZQ//TdyRkDCJIrrHlroxHHaUg5c+3dtKpiCO2a9v
EiK935COjNHb2qCFMPy+R38El7DeY4MhTq9ZPirt8/hg+emkwPwACtcheK/b4/5hrcwrpz+EoQ+D
f2U4+dphM9XppqFqk6KDW+RZGrdYTDIUZCmyD1akmUhjOM04QcBKwM7rHyF8rRJSkOO0R/xAR0Fa
+3puNwtl0yfRSdmUF0jsh0BzpuWIORaP/Qyja1ubC5gIu9O3tc6ma0EcP1HkSTvAie/G3GEUT+LT
jTAMcSLD48WsRZ+Lv2P/NbqJEAVFbNEo/VLRheLc8wyJbuMLb263ecUeu83sQB1rI+ULYePiI864
rznhPGBThFvHp3Xm31klMSKvuCQDEuSfEHKMZERaRR2/YkYj5xIWE8B68yC85EBaE30JwCDNEp/p
z7QB8PCvewrXrjJ6nE3MPQ4R32/DZvCpDKGWMERn1EeM1QDUK8D4RiatZPEJjb8X84llkvlGNAg6
lEAGdg2yYOvAekMTQ28P3oJnKZsqJk32LXhEyIMT3Cd/vmbN2axi7jYCx6eo/5ORibbxtsJ+x3ph
iIP9IvUauxadsV2iyweS9ym7TvUFGHlBecYveIlJLojBkM4rD7rRpsOSsXXFhWNq5T09jtRVfkHY
RYwDX8RcKl99oA4ow5bIhBJrjdtID4XRKJue8G1ILBRE5onEQKoqhhPQCuMHKVmQyZVNzTmNFVsL
kTElq0eiBIRTF+Dnj4ZK/GnCSZBJaKjQdH5Cztk+S87AwJRxGU5ANGcY6KlzUr1CKJweTShf2IBZ
rZhjsLVR9Bdhb2EQcqRbdJkitAwHB//laLtT6+7Bd6LseGFRc/g0LE96Wqwjhk14PxEEMy5jKDge
1DKOwMKbRy/PvXBjMIx2l/RYlIlNKAd8FuaKqR2rfFiOs9qDbIPtCiImIOGxOJwoiEWJMmJydZHG
Clr/2sEd2wlaG6BemlNgadEXa4v+nKMFs92I6rHjsnE8xEAXxOaU8WGHMnKVA2ECfhIiMixnPxLZ
4MP4k4LrMxK6RtysP9bkxynPpUQL8aEmgu1eMcExQK4S79l3lGr0ZhBO0Wsi0Ru3rNy7N7gJWtw9
erP/spl6fefVE5W9S7YqoqNOpb425jyK1NEaWmojbsG91sDFds61itIoWadLpDow7zj9+hQLlP8E
oc0ZP2gIscd76JGNR2lSZDD+qi0k5tTDh9McBAJ+Af6hX4Ga/fNoR56Mb5pu3A/SQHU0Nzl9fROk
GlO/0fsqku/UKbbwHzff3LfQVz1gRW1OL5767cwk7+7LlxgxPrnDN8VS5SA8CG5HaiErn2PE9q/S
4TQVbbDmD774efZhe6zUl62ve864Za6PCMrCYNmdQaFA9m+MMWa38U13xX7/xeyY140aD5elScLP
oPqpHMWrvM67Rx+n53c8v/doMKs8LhGH/P+F5Bq3MXpWVEl8DltbF/idsI/SnIOU4KfKJA/grYjI
9rOOxnY0+02YWvH4I5ROSqf/QjSVjDNfchbP0SGckcvgzIRxQRFvBdv4jlULhaJz5/0DBT2tbAUZ
dldvMpp3zUXUhQowfNouM0J+BBICn1bVebNRwHTnA1cjydneg9xCIAx/FkbRVoYNSK807CYtR5+y
UIiTtF7wfw72b9oPnueXq+1hkkSDeUb0BZSHZiWHvaH4XwqrXZpKuO5lF8nBXIenFldoJp44SdIh
+OWYF/Z+23+rQ5u/cDZgU4DMrotOX/rT+Qg+8PVvARr9ZBd1mDThTPT1sCjvbXhNMhCEUxCuABa9
nnAQBGsSzlB0eqj5WPZevZGC+yj33ptn/NoUK8wndKZuVuG/Q7LsGHa5FHfYQeuO4NzDK7TA2zBs
qtH11e6M14dctYUohVq2Y84LqYZB8S0WQ7MY9k1NdpRod4Uc2djxXNrdQgQC8RhzRu1pLhwEnMyY
bdFbox/hCe2RBGla4Z0bQAk4hJeK8Ow0+UXbhEU0GEEosdWAUp+lo4htnH+W0E3zTTfizSFQ4Lld
rMC8aUEJvEENgn2NNUtdR3HQzrPQaN9s3I3sGRMueNMAgCxFprcI3t4hBopQhNvh3R/M19mMa8GP
+F7rIQsdsLebQk+xsR9w9eiP8HC2Ox6feoiNBetDjXo2xAxHBChjuT36eShoB57MbY2/LlZIhR+r
kdgCP3+0+Sux7zf4DYCbHrxbnO/7J2AVgKtaKE6pCzDh/cdgwmSYsxlA8rYC6oSF5/TnwFnJ6j7U
rI0OKEDZRqd7SUYSRpfUH9a5OPb+vtM+8MJvVLONEuyIwIg09vXg+j7iaB78gg+jcbxS9gxNwVj4
BeHijXUKFJtRvkJK/sV897DLRzpzhrcYregn2CbgzwbOPpi1GpYCnHziK5EHbvohQhE4tL0XLgnE
BbFLA2/yQIncA5AeMJ56Jq+WkOcAsaGwA7FDAMJiqOVAz6WheTQZsED80y29PTMUhUv75JzDZhJF
LDMBNv3b6jb6JwKEBiKNP9YmmzHtYCDAoUnT6zU2T8Ip36l4ObmcbBCjah8IhZOGlgB9l4vtMYLU
Lz3bgAPKYf+926clt2NEbJItoqhOr1h4yde+SsVbgLHcRb4ZdqIUnSt9gmQRupfIJCX223kNc+6J
4I4f5jwTcFHeAei7U4e9c8+TCR6oLsyyWQR4KzIeeodopvBEYe0pAUx/XwoWHW9NtzfnFVCe3Z/i
IBfRr+F+AM36Rcn4mRbeAVcvJic7bs2IYhkR4JOjiCp382AhEhjPsRNrdrp42aeej66VEgn2F7Ls
g1+zUKH2seqZ2zA6oPIgrs+Fbjr8WWfqAla57L+GBt0jFQrPAx2s4vOkrMpIoHyGda2ZcE4WZWD6
mFGEU7zREBOW9DdO5zcdGrrOJYdzkcRdeP6Mni5fOUJY5wFmjwdIw5a1w2zNahG5cL0oEIRX4kiQ
Br/7ilqNd0eNxUqK+dAFMyFI0eQNfabPab/0oFI/xvDIk6/dzgnZpjCnyYEYO30SucruGzPYJOQc
0XYXqVvE/sJIIf0TD7fB1oe4H7JU7ZfDmLgciLmzFVPk5S9mA2SvT45NdBvXdJz40E4ei8bnanvF
umVnfdp/KIhoBNI/BkgqUgVs4GhK0a8UPtgFq6+yrgxsvz7ePyGuDR6IriP+LZ4sLcafB4hpb6fi
sYLotq1tf34n9itzgnwmDK4ZtpQjNCNLlpkDPxMm3xbWHggeNfxQ4gjCH1VagMhc8hHAZoNmB1OT
++x5wRl2qC+3ilfOaWynOYsGVzowDLAL/UTQtMiOFeDFpfOpw0oAncsH3ROdO/lQxUI5CQ8SA2k6
cV6C5fWYFZMSPT5CcItcExvaD+VOP+xv1LAcAZlO4QXy7T1XzGpE2H3zJ9KLf5z/+JP1+WElwl1G
C+zOpb0UIa178rC55mJr1Dewk/4j6byWFFeWKPpFipAXvIIc3tsXAhqQAyGDkPn6s2pO3Im5fXpo
aFCpKnPnNlee4mwcLF91itHboQb+INWQ+d2pGyl/S9ZzY2dTC2wzBNdMOCmAVGGJ0qcyh15his7N
JA6I1CbCgIJxTBSM8xlDFWV6boxkZnlkP63y+Yd3nKC5rpzjayoqQND+KaMIItL6k/dgfxOITT3H
hYICu/E1P/7LQCxFDiNQz0AgYNIcBBESZOpaDKpQalII0msD7HwoycvZa4G+mhJxXOHaHtEaXDy8
43jrHrI49+2LQvS1aDCqixcmZBIiCXzW+fusbHlPZ3H4UQw/0AWyX2EGT2n8W+IGQVw6NmtAP8z6
HVggRENdYL2vLae3Ke2l5jPy2+Wr2NVPeI46b05L0Zq8Rigy2DqUG1DKCfd6PglsFojWpe3Fz4AE
dUr7F2xQxe0v/HpTePVgglQJAQYwQs56Zo4yL0bBhIZ/3CPLmJ1xh+s6x8pvos37V4vCfbDAwRfz
oP4CdMaD85is8IGTlGF34OyvHrTem2LTzjWXgYAMxXYWjphrL/AqFLfBv1tRHS4kPmYU2cMbCCbd
IGAeLbgHWApUF7MjRRP86HfRGSN9/7XIPe5g0RGdPvDbzhD9MHfGz//wAcfKbjR3O0RqTvLAMnuN
P80k92hSJSryU+RwVsCjmd8iH19MIK6fs34j+qBVaNwbBJP1oXEe8T8dMQdAuBAvRboZg+EPvRps
QUwBWaLkG3fS0DjQCc9EOHJKxCNnU7iQ6iXqV3Acg+i/yxKKFtMBA3L3/rdlqCB8FOQ92kTAD8qi
LTuVjtCkN+aM21bz5v7i4FuYD2iNENf4w1JuH+hK/lUBlMLwDS8nokwnXO/dZ8cIl2OtwEeNz0Ji
rAhot0xwN+YOmMNqywEQbgDOEPJx3sTa1Hh+ljHI014GWMbCotiTHlSBtWHGEm8Ew/nryG46l7z+
OBpFjuFz1iNH3aCpxzfwN1YX0Y6Ase+H+DkxB2SES5fGYS2fgAAYuzIYjTtbo8KESwcqng75foUR
9cdmgprMyP8ESudn7ww2t/11uIge/Tl2747MAZ1T0PCmggcEAQB+yJA8X3TGAmjFwG71f/IjqmVl
8JdnOT5Z2LtUOw6PBZovZ12iE8ELK/kzro0D6XGasy1ZzPD6h9QtNtINxQT4SvkgkyCbYlBXLK3F
G5yGXh4WTYpMZCiUUbAdYMenTgUmfubCAvscLg/9Wa7bRwx1ZsQlbT3YtPQnB2WJQPpuMvEH47t/
I/vLSOkOMsfsKOd6A0TCl+MDhChrIhsxI7LWqKLgUUClbTY9smB4NCcfXCIAlvLaW9bX9vpbxH8a
pFHsbtxmFB97j/b8u5erchWY3L3SQbpptftbyLtqBuW2ZcrBcYpbzKHdlSsmaTW7S7kybtYBWsAq
W4CL0baIUyXzVJh9Xy90KEiHLb5sr5ECLMbHwuLWfCRQCpsDBTRAA/HdmBP3RglO5Uh8NtGc6d+C
IZT36KFmkhwJ1KvwaxcDGDC01+IzZv3WlI0ZomyF+y9ZCUr+yvA5zuNV4eFz6LWHdtLegkU6qyg5
JKjv1VzzjVv1jwuc7zgDWM3Uoww3wFelU7pLHxLMWA4OABP01ACaW3ndLSsk27DqtCEsyAj2Ghj5
ug9V6MldFhErzp6+qeav+4dBXGjAy7aNfwTl9pE/uIDiFkMQQIkAFxk+F5gDdh/cweP3XYMQvs7v
2jVAJXPK7wFGwfeGTepqcj2fqKySLbtmtuSSW+ybVCU4+RxF0Gs0yZbp8relXhGDShDXO3/9/yfH
ZS211f1PH1L/MqOUe7ZEVQbGAVAIKsvYGrQOUhm9QLygEt2wCMFMJZGqoZn0w8UiwE2kgQ40sIgR
ObXX151SqFpVnnIAtHrv8t2b3UpcO75HLvyGfPhFuYsX3I/lH9Sf0m9vmT7oL3V5IItMlsV3Jt9e
s2IHMY0P5RAs4GEs8mu0Lkb1NWYWdv3d+YjiI+u2PTOlZegqHfmsscjafxjD/qVL6Wgc0FFPWs51
c4zxtJezdX+BfmAnvXXZZ5P2FVyyiKiwY+zn7WoUQrVxxQGMnSWQXjaCmMXRargxLSu2JwxvSkyr
M7ccfHbaATtunMHfowD9xfLlUU471QosLRP1Mf0IxGTWm3GgpWkfxYJ7o0yE5w6kdG4ykG1+c7gm
TIhNDEoc6wiPBzrovP8HWS1e5gcDqzZpE6zf+8ssMAV/DXJXWCBH4XGwg/gbyD1hB/eNOXydj8PA
gREpAmz2Wriw0RAnnQ9IJ1Q33LnYB2Dw3w3o+QF8eq6ScsC0DQbdTb+/wT0YndytGVZ0Poco06Mh
bE8kjTqral3ccI89FldM9EhzH6HMYoShPi9PzhIKqVVQ2TBVepgr6AKkhKGI8VvwUARlM0AqiLEV
pC7ChPqe0Q55lmprnuKDdu6fX3NlBqAkWNXQA2DLCCVme/7o3FnNUdqY55b9a9X9dUd4bisBeQbO
Ixl14x57g/CwM5mjdVM8cEfZtL9Irv2F/I/2BVcNFjLV5Frl0Dp9bWyhWNYHGqpHvvqs4j84APK1
90y3+fUNhMYyZTnkTsS8DUfXf+6wZP3S2L6e8VG6KZDoqY7oAhuiXvC+cd6P9w4+fPCBVyNmTwAT
6KipJCBkonXLhj11mECSgU4Fqx1qslu5NVaLDEr7NuJ69KLf96CmonPig3RFVn/irAmfDWQwymfc
u+E/bXozAzrV4nskBG16wTgMCMoppqyHEvAOfsAALqMqLfGsAQv8vB6N5bWZ9xNzCY+dKWgHsPt6
DIbBdeCLsC63/S1faUsU+oSRkGlZixSz107nwASD+T7aBL8bPwNTQ2jOQAS9BewHGPnh4Fk8clY3
ve74C6vF1bGkWJRUHoiWjZ8ge2zqibGMweZGcutn0a6MR9zrfd1JA6+E6YckEjtvYLTQ0Quyc4VE
rO0RQGjzh0kXFMEXFj85EgNWGTdECY0OlgM3AaTBN0AgtV6PnLIBTK2aHpquG0ANLjpcQXoVKESh
zdfgVibrAvq3RcLBEOBmJWNnIESOylRD9wrRhqElkA9VNF401CM0DBxGLfw8hkg/5oDvqyxNYS7y
AnxUMuxKoCyjct5UOhgzP/l+X7F/XOQCQxCqhyFzQH57jamKNjRbJ49HH8XrkNu9nV8h/Iqy0Imh
P1Ju+tkMcvysXfFiyZXfmJkeL2FB88PmGlQ1f7Yw/VBt7tVZ/mTeyOwcWz/gXPmpPrnNoQcWsFSf
BXALZD/8syKCVrHPyyHBsB32jxEl0Z1t/YK7OnJTC4zAH4Fp5BS3Xztj3g2T9d/clNtaVlyptaGI
9UPXSmYoSlp2zNgOOQmK2M2Zk7xwERk2iojiyBGXmrb8b2H9YIEGNJosbgLchj3GzIUgff5Q3DCL
Watnec03a2ugWA5sVMgtX9oQxqhHfSIDUxEKChekXesvh0uTQQ69F7gG8IqfAZPR9N8lgnPEkTPj
wqVTPu3eiiVB3cIfK3QotdbdNJh0o2YTL2npmJFGg1tA2b2Hpfhd1Kwh88rk6x9j/ZTdf1M2UAoh
88kWyaZco2wln/evuKsMkDhhON2MHupTwR0EOYKtrDAtxvhAGWqHdJP66oiJZX8Cp9kgDrEZhhdX
DrDL+4yZzvNzfBfxEhVVKNsWVEWkIaQWa+j/RFIFPMefJIRasskqQn1qo8WJYGhHfHzMgTZK7FL8
8owcIDrtzFl/6A+YldRxL9oQ0yZ7uFoH1EHQV2xlzL6IxSPqeXNQMqoPmaqFf2jXZjLUrWLxXYR/
sByR+YCCwsNsd+9xBLWVCQapNQHt5tcXWBKmCufeTMIk8jJHkjz6bsr4CdCGSRWElsuz2Kb337ae
t2f43OERGzFh+Fj42hx9HsUORqoI7KSN8sctCOlf3yHb3OvXZvvFHZjO7lHcG+Kt5+lcXWhTrhKE
62rNgBBMBgFb79rbS+QHKWtp362Z7B9/XOfda0KSaIPYAewBXjYsG+bl2hANeAGyglhuo7smwPbX
gxfq5W6IiJ7Dyfn5RK24ECu5wRc1YlpOmqcOGP31zE17RCIuPfXJm93NjXYKsXsKN86zorLqSuHR
o5tCq0HN3IeVSU+1DbwOhiuT9/CONQV6N8SFHHAUZbDZ/pG+vjrUnCF3Z3NM9kxcLhyWPEc+pr90
IXLeeTw3u7ZQZxfn90iCFfP4PmY+GNbkQ0AjdsvPldF8D7rNn8LOCDnmis0ZL6I+UQ66jP0OmGmd
uOcxWxuleIy+wDcygc4DTLvcY+QY3cHW9tXLVmlQ08UHwQGQMqRODYQNxpjZY/glacMvU/81Fjhs
SkjonjjRATOyQW/5BpRg5hvY577t9x7G9mWWY67GsnCxXIsgsHyuDQ9h62Ww/sduWxFuOiTkKuiJ
VI2WmTo6yvaJ5V7o5GICxcZoLdjD2RQxhHnbiD9J2yP4EMNfefkm+gIEjPsZFjs9u+FS1NSSyGWz
WpdfhANAHUZzdrfsjv3s4Tu9PAz8C4cMi2A8WJ9TlXrERnxwTmbKhQccprlryHd0tmmAIxReZyOJ
uS8KEUpffuF9gVnQEIc4LiXYw2/EjvWklKVxBo0jmbbE6VGmy6iGMcSYP7Z1SEFQ+UYJhCSqrjMH
AAxWWgsmeiPYEqyw6Utu4W+ItGUj9zlfSnhSwKrcp3/In7Hu43s/l9QRNjFwU7AknGmEgwmfXfQ0
NukRkhGU4hmXXXFBQ5S/jigdwVC+lVf9LUz3uoXpIFH6xraqLUzmMj1XWchj6Y/43aW1aU4sg3Jf
rqhdrEPn7oMFPUtY2dIE8xTmcKQhjEkWuUK6JzMDhUA0cBtb89kRtkzPWVNLqs9WIIw4WCGW3GvH
3tkkQZUYxL5tsrcOiWDecHHKZ7QvHc7Z75QDlLfBeZr0htj/8WZJ+0WU9Kbsn7+JFOxNI2igzEQo
1v49lo29O9WrCyanT5YHhUK7f41UMs7UrUFRwE3fwviZphr9VF8wNcmaLwiMFwQNnGPrkYZ2d1dT
eJ1wxWBLBQd7zTtfntHR0gIyIpBtTGqQJDZCgtL0BkhGkUdSz4lHBMP+AULou+9Uu3pX7fB3e2jA
ZqAXbjYK+4LyDRIHqe5e0KO7hstkOZmDop8V8KiE4ueLBQt4wV1ek2di3IsjFojUOnBvpA11B0XM
8MinD0KrztRxeDJgJd65zYEZa2dfd3boKUfmvnCmBz2SP7blzZyzruD3966sOJo7lqLwasB2eZ74
GTD6huOhOkcrugsAdfS65FO6vB9aVxNlOvBLMA4w6uzs1w0Do2Amb5QxQ+tVDewP46AvHJg5fDio
MfzSnWKB5f0cGuEBbHmGg9jph3LPvFH9MZP7TFD+5brX3ZGUBIeOWcxPSEXQXZPE6UiTYK68mPfV
YCsUxoPubmytJdG6yuZ95e58bZHqMfx6cqbRzXD/jbi3+XjhrYmthnXzrTxzXNyTdUoggV9fOTAX
6Z1BzUUnenmM+vYrEp4Amm6vUV8UwkAxpvM+QIPWCMLh8uDXMi/hZYg6Et0ZvSE7HcFJZ/PRdzm/
eQIueoiRG1T8sfzAbpRmCksrQbONhOUL/2Adqh2HPqdweVZ3rwUOjCIg46ajcn+dWMjxiZ0MOBif
Dro5IWTCSYyyaIEiQUwADUFsGvK5vRK7h7i0Q70r/GyQ9rvIxOitA5IGIjdYWa/ZObO72NHqbcLk
izhFOyJK0Q4Oud9XXGVJ4SSfgzW7NQZitA38IjbvDFnSGjfg1zIBRkX8zYRvkYCwHqjtzNO/GzhQ
Xdzu4qF6x13EN3QPo/k7HHx8WqMRijbdBgcznIqjCO4dzkCWzexmAbo94rib92ySbP9Irfb7HlFP
jBnSq0GO3cXvaArryKNCDG8AZbSP+p0WqKBl5uJiLwYDix0NU2O7/YsKakrPskTAhc4oc4AWQPFw
+9A8wmrCdUvBj4vFKgpGxYZrXZKd1keu93a7q8xGfv+tkCNME0/g1R75MlWC1XQesvk3lF0zIJUO
Xi6FMIcRu2l5/ux4X7AkZqrkAT6y2xgzY1Xs6z+yd1E+GPOqOPbpTpKe229JxkMcgdkkbp0IS4Nj
vLLyASF9rwOBy/xmY+CB5YepL4zmRQ+zOeqNns+AE7kMFJYr2oUIFASKRWPDce9oIHjLXC4kmOqA
Z/+iDvuTqHd7zg8n2vGF+TmN/4B8QrvkEzn3Bu13SKpWBmI5Viwcea09mCvQ5bWFa7UNcfQ4Faar
7HuqTerc6KLawr58IJz59cKWxkAoOvg2dv3GKnzSkRe8m3prIuwznu+RulHJNhpnO6hbxqm7Jy4J
zfRO99ZFUQ5X1Jjj7L/hnODF1QGqPvty7LDmoGrB0rYPEOoANml08A5vlz8aXi9YshfjkAH4LJ3r
NidGNunv3tRZDMK3F+YlENUQgbDZj/jsTLS32PD8BBic7lkiCDLJP7KGX4t4i9ImKHUFlbM8gqib
0+KpePpf9Zc9c8U2Nw1lzpW1FDgSnHz0oDVphVtlneFbcdTxFF6xm6GZbOFhrAL0J/NftSNg+Rlj
Pb/OyzHyAKBtgDAghFFI5K3Da1Su1A2Wv77d3t+QX9jLwAUhuAD6gBowJ2TDY4fchnyCjZsfebIC
HRxUGTB2Xrl0yHjUXX0Tt86PK++Zgf1mNW1Y/cL6qHX4WyZRk2sNk4ErlpOWOFRWxRPxMv/NDykY
aiFIdfmEeDAiGDKf3AK+A/MT+5X4PJRZBLXflOgA1hnX6ALhEtGys+TOfRkiuH2p4i/P4RuPLCRK
hLXDrMKk18WSqWrFA0h5/2e8rBc+V0AjhIBfX3dOnXCn7fEJ5zMJi80tNoEa0E/nF1eu12+M3Sip
7OzMzhuX4H0JSfbMS6RXvt0oHlc6w2CGEg1XSUIOeAM8He0bSNRr2E/GKbeRMqtLHy27Wvpfp0el
RN2B2gjBZHCvv8ILtqDkpsLBDaZzv/NvR4vsy1M8/9uv85ujCW+3LPfWXDM6CIEqmeNBNnH4/6Yb
XpCSjNtD4aQH8y/GC790O2aO+p5/SzsnIb7eJCtk9+XeAOjlUmxrplxUeG95zq39fW+4jcn4boKV
AekDMYE+VLk83Pped+XnVY4Sipct2egyxYjMPcrNPg+VWUatOVBYOHQlb0xnme2wtSUHdjeuT4FB
NegESrgaTg4eb56sTiMKYvYc3VkGIfHL+57kVto95hGSK2ezmM0ln/0UIjbX7E1aOiGijbZH/4oX
jcOZIc7+FRcnyzQ6d93YqSWNvBZLS7ldU3K+36MXBINbELpx6XwQbxejy9v7YtCVjAPqWLh6IPCf
RRzvLheHwr0IvBcGVqX/oWOzmk3RbKT0pOtuxLCGvNcWWq2sux3NFF4mUMUlOzsG+Be78lrTBq+f
Q1KYwiZ9+1EoXkS0dYmwCkGFnzypc9vGCftsLYu4OcoY5nezltgOlCPmpDD40Oxu+p4zSqdMpF+v
YESmTr8aM43/6dNvabeE92TcgXbByJmmNYC29714MRE0v0GPMei6RJDw9XkKPZ/z89GE0XGBDxPC
d6/l+ZRR1e4y4vb0KahooM6kYxx6v7db7z+NHQaTBOSz9IECeWVuGwq3kj7AksZvNFEY3lberM7m
uMp23bxMvX6+0tx6VhwYLCEdkCHpsuLTDZ+2FdgV95awuaYRx7byGQHQXvFS2Vbc7YxyMaBWhQV8
AL7MZUTuMVPTpRqPomTUU8dfII+r8Dtt5zVShz21f3XGOrtnt3PIgbzBfEjV8RuRFELrRgBATW8t
X89vnDNd9SpxFl1wQ+b3Z9yTN+DLHXxJasTF+6HdAl9j9gkPDyupac9Dn41PKjnYzdt9ncI7Jni0
quFRxbf67SoQLJHjraNo2OhCjctHSukr4Hf08UDfe4BlfgOUSfwj2mqVZol2rppSS1zGgTILGrvn
XRSP0u6L811/AZDWgNGhCWd1w1MCG8ROetzHxJSPNKOU7EYvdQJY/yVfCH4qUq6jTuqqsBTMdAd8
t32LvzF41IYGZJW3o47pOHCFRIbH5lU66IClwEGwCRDH3yo6FYz708oTQB5PER++pRPRagcO14Q+
ReYIZ/fpDelFxQvUNqgkumQ6OywaVcxKeYpu2EOIwf25R1bOM9FN06XKbLQYqEmOSgNKu4ox2L9W
OsCKn3YVK2M4nrge5vw0OgDJ1zYtaQhX1gd3W03XBff4DyzzNeXVuPjI7aDWdCN8Ss30Xpbrrj8D
skyJQUsnYbaFbVi2Dv311/1cFVvuDYHHguePQ5dWkq4SXqL73tMo0zQoqs2QRzjmakyFh/S3wKoY
L66bDV1DRV47fJc7VIVgmGbjBvo6s/E14Ae0LroEa5fBSgAoc/KjvmF7T6/L/gqXGfYf3W5ul2n5
l8IcIx8KEOHIAca5Tr3F0XaBi77JA07md+CYVDFut2I88GGIRBUzrNR5EE301O3Wn/jf6BV6H4U1
IzjGtZZjrD+WE4H4tQz4OOWlhx7Z1en9QkYodk8OIZNELF5ncZFck6t95a8GR7yLo28SDAzMcEQ1
yLUDRakcdVY/9RkXjjkJwALLBbI8V5TjaIWDLt1oW7ootrkt5CvK899dWnyJCf4w3MGkMvXkIcpr
hAYFuDbzZp+uSevDmeS/xHYqIGet8FltvRVD3H8r0DZnYCCfwn0TDSW0Bqr7OYs81PeqB5ZeQ6QZ
GVtpmY3hl9N90BWIjIF2TScZwryjTJTJuzR3l9yl74a++ZdKLt2yVTjvp8zok3aA1/4zSGxCh4S9
nE1DhuUu1qUlNnl3EJd60Jy0bV25dBXy2sgGEdM2hnj1QJMGdzn3sh32ZpZD3JuZOUw3W1gmDPMD
P+jRvngwhl6ojOicVFe/ETI2+eAR29Q4f9V9G8VK+HHpajueAeegj0//qn/8tEHCxT8wYM0nlIj1
iizeYeuTwCOEf9gCtIeMgfE4q52YqTMZmzRLkIkIiauEc4DPkBWtp6BrJPTzut//Oe1BBoAVWjOg
1QEvTR4kuK0ypOGT19WN/Hm0pmDQJUwrHgnC/c/mpabGvetzZkJMU2CfyE+KQtDXBbYsJwlbCIzZ
azBiUiCTpYqob3TZf5cJRxgVdgLcxhQUfhRDIeliE/OHnjR2IUWozIrAExhyYnElhnsP/mLi3qud
HkQC9ICMTT7OK7LTE37f8OGE0PyoCQO99GhlSN4HpY+TBtXiADtO/IdVB+cjmRwK2FLYUzGMxleJ
qD2ePxehjowcYbbgwYRWAodyfpVHjbkon7bBSJ7Z1A/Ptx4gvAueakCQArTGCKph3XpA0A3mVWis
ckA2AUFrN9rG/EzHi5laOMgkGw57Fru8b5WLszkCMLygtg55O03tHgF8U+qsGJ4rgEq9ftGBQwOG
9Lh4wXJmCI23DI3zLNsUC+bg7TxaCa9CtYMH96GIGSfwXmnHxJiz02mV4yUKKrcjVcnGBUd2Csnu
D/glNFYR+Yab4FzOQVAxAwixYWNZMpgj98XmA3/9kcdyZf5ysdj7GYWZDfBHi9+Sh7IN1uaFWTsc
UyGyIIkM9D3Ej9ZhriFonFXDZ46tQH7GCkQ48dm8JMgSCP2bcyixq1mPlf/FABsZHyRVuk+Qo+hn
4zqWnEPSh1LhF8H6eOcuvb8ROUDF/3w6sfMCr8BhEm07XbJrHfqQQO2IqYLqxPC8BR4Buwey9Ey9
WoIdCi90ZyGNyff1WhZYpvzsA8KAerrZEu96oFnoq4KVWJ0q0FW4oRRDLZvFmY8J1skcLMKa8FUw
gSLoAEF6/Z6wXQXJNgnobadUvgQloWA6fMbpvUMqCDUg0sbiVP+6+c/+wC42wbvyNUYxApQHbw9t
1bK1v5Rskg9OU3jnjIzOtYBxtG18TEBrccwZUl9cPCgp4WWHX+IovJvtjqm2cKoDX86kmWWsg2ze
t3zZYQL943xJaXDsHEzPoY9MrxVICrmu69+ec3fwPaqTfIn/FwSkaeNyymLP0qEARmnOsYqEe4gb
HtWczU5WHSp9SIztZcg0SfH4veMjNJsSYNMcQmPmFv0dJKcQ7Mu0j0eKLfnAmmT9pAMMI6cAKSw9
CFKLN8LUW5I4H8LK9mEDFmr5ySP6551AUhFWCg2JXEJ48T6X6+8UDyx1XUJinUvH7yZXXYzjPg/u
T7b4xIM56ilrGMVp6H0VASCZe50K6fnd6lcg6TUJKtf6Gt75BRAoM0T0g5UypWaTrxkasQOx2JS+
FizgU7Gk8ktNB9reoWTuinVTCO8GZpxdxY6KZSJmUA5LRGHkYQ0FhwX6ZLZmQ1CgIJFWco4ahwWY
2rn3lWyzsr/No27wVmJFlpuo5zDo9zGaUE/NDVUY3hGTz1mp5oHY3khZjfMxdDBQOrZCzbNIgEDm
RdqBx34CY7JggWbDIwh4e3E49JKOCTY3MrrQyMLVufoQh9Xc22ZUWDMs+uqHnE3b2mGQJtvsP4rf
3MzYuWwl/AjwMz0hGJqwCZb4lzAqW2LvzM2Ab/X4e4DvlexgqAh6ybhip2YzoLyW7d8NbA3yItSN
8BhTn+OA7IK8MhcIGT7vL+Oyz/SlZTQ4Kivb8Hn/WrymmE7efo8RLDBwvsqW4OAdp3nnQtIIEa4L
taAqknJamt7t737OrzmDF1t9vHL7taAvaxk2/+l8OmjA+h4pja48Nj02TSZmLxcxAtAz9Vbkc4nY
HyP/20Da+qwUmF1I6CBDYwkwY1o/cBeRvx15njnwRpDAhcZ34Y4cZzp9rBH9DL1o+MDsk09mJ+R8
QjHX/ePilyfB0E98br+hkLBHqy3haQtSrbTp24dXBWXUt/if7txGvMADjy4kR94LqVIDq1SZpFDX
oaIvoEqc+hZ2B+kmXwmGpjbICcrcvoxh/96hqptLDfQp8Cb9IB/inUppI6XkULFFMgVToC8MOCmY
NH63xpR7NmbumLTkx1iSvus0xEKWuW6Ioa93mbSOZ8boM4GCDuE8mGfThJQtEWP4xgnJSMJF+0Ui
i01zfcdG8ML0t3ozV0GPjvngKL24+Tpeqvg8UeNxWrJbqY7S5xyewcQJmd9y3gGpqxPOgFSFKxYm
BhQm1lA9ItpLwTzwHEDPuYXC4E5yL2ymOPhL9ybaNq2N7utVTA492b3kPaRP65hgYwQHCQP6AhlS
yk1RsxCpBnH9GSQ/YNTGzZrANnBArVgS7puy8P0IiP5pR/il5H/9HVaEHEHC3Qu/YfqN++8lKCH0
kSrkU6JjGAIp5BU7n8jjax4X9XHsVLe8DiUwABWqU77QXk4ekKvI5gYIazkQSmRNqBeArfgG0n4w
2SB2LAQk95jBO5/ooIeOh3wdxDTshhAhBIaDQJYvG1k8O/9OvW7BdaoHCcxvaLBYKXBmMX5BWxM7
FYwhRCowvJEn4SKT213LUhrmNMOYw2UOX/RbLLWGnY4Y0xIyv/Lnl18bxDg7aJULTxMiGYkvlyEm
ljVsOibmSOiE5OObjt4PqDKQGCdQ0fCbXRA7RMCGXvkvGNPO69aQoopuCihMHlrvUYMNz03A3rxj
DnF4CyggJFS5758D/I2FM/E5yW+EEY6BIwZRdry8Jb5Q0S3hdGkMSekAdqScqrhBcRqonR9E4oMq
hkplI+KrOx8d80dYijBFgO3KokJqmZxh0oY+FQtbbUu1DImJgB9YbdQUDzY2U3X5ciuaLTrmn21e
67k8y5F/EA+x4xm6wz9yHeVavDEO5DrujEODhEWm+mNEwYg/sTFxLXfs4tRo2qGcUY5i3weTH8Ym
dcuh00fwFFHz/rNypeSjXKl38qNE4lnULq8N/cGjwBQsVk8MN9JFPq7X1bo+w1n4LqwJbilzY2ru
0xOTbg2HhveY1DJo4sWixVWq3Mm730bsHt9FvhKEVsGz+G2whJnFR3gIX1Rplz2H1O/en2QbuOOs
5hkGsFQlHMjLct5ecUFxcogJ1VwlKLCid32v8/kLluJ73ceel3hLckeZmDEYGqfLYiuS+LppiTww
mJM5hvCqZutE1LdN5vG2h0dzuUeSQLJi6r429U4juKSc0VW56VZ39OVla3XMAS7T9ADnhUXDQXmZ
tsvq+Bt3aw3Bp7kV4wAyFkjS+yK8PL9uwUM9od/t3UH16IADlLGYwXIc3Qio36H2OXwxdixEVOkJ
iLh356/LHe4wfOzLUGIfx0j3gpWrvjSx/Ehv+tJYQ7UTG0nPFXQ6nZHtgZVNiBWma4f+uoaaA+uT
AQrVjCZu3Bc/Jc37c35yrc2kM6gqp8s/PJ2OGNkTKvZBf19vejdzUi2Dk37kH4EJA8CfVSq8dBL2
D85ZmAqY3TCNQ0FIru1f+9dHZNjbGJ6xMhfJFH7FApPX1Wsi7ZUzdzwzVXaRS2l/jl/4WQTMAW6B
CAHGXZX9+ySjSR4nm+/jJ6ibkDfX0QKuzD+mGD0cf0Jqc6pvEFMUW5BfcLZg669JCh4aJI+LpG+H
sWDCxqzDe/3X71HdPJJNIWKgjcf79AOWHXNpAAyKm7pMppoTbIzTZd0eegemM8b1c3GVXW+iT0Fm
TdopRJJ349lcu/3n3m5/cyYnW4iGMMtnLzhWhFiAlXNKc8sclNNvna51BhXg1SJsoHt+x0wCskN2
kCWItJimWISgyQfz9lr1Jtk8xMe0PISP9vBaff9R0+WlMm+P0VKe5ttqGm2jkTUjjXGUb/XpZZKf
0nUxb65hfwhLd6QfobgDDsM9acBo4DhDhhp9Z/2tOpem70mzaIG5+tSldB8XQZbMIZoB6FBXgxb+
w1PCPaOsBCIqne/yIsZtMA6Nfy6yeKkJehGTXkhjulBufyCHs0nQhXxcedOtcKcqnm/8pwEwLFs/
ckGJsEUh1BfOCRoMN14mgjc6iO4RPcRJhWWzD+6f7ReKJlhFaOCVm9KcMzeIgKlA60knsMiA98UY
A5Qb2BP7MEorOJ5PDhe1EkAQvEeQUR7OF6+WfG9gI75t8cv9QQ5lUvPV3VLEIbDuUqgtz7CF7Dok
ER3trXbmoOJhHI069SwDVpB2YdDP4AowEI0t5AhrKP0YJgwwleAIk/bhk3/Tzj00J0xJlIEXPz9w
82hF0AIyuuBM1N2mwcWZgT/sMnG6chpnLbzOAUOx2MKdatTJ10Le6lXs64ybY2zS19wW+lZTF5/E
zaDQ4TBQOeWJk/YHp+qqM1mDvHrPQpcbODcoiWzInbExJp30jqknbIKcm/vOPcZ0iXfCw8WewwTK
Sm0LtiYnOHQ23FOQh/IIfi3KGHwwOKHwIRiUnOx3ap8X/pjc3QG8dNQ0L8fSPHGGT16p31R7EwcE
Dlruro5kL22p9ngqBGvKPS7nl4Kc0k8zV+Yv2aOaAI8XRUzoXqqVLrsGIXsk2pnT3jaJHYWpu65h
5OFY59qGhRl74iMPBdvKhCg+7YusEUfMQHpiAvp7KiQcUSz+HNQY2pn+mF7+gllF+vIvmuBp1S7U
OvwxymDMpLykpYVf7r7+aFjLwWUlgFZWy/aCYYVygLBLenT8mSaLQIFaNZRUbxeCs0/EfgInATtR
0JjUQ3AuaEUyaeCtU5XrcNrj+hQCaW8ZXW0rLGiPJfZXbwhYQCS3GO1Ru34LkK6YdH2GsARJuBr+
9IkpRn984kX1CPCltr/WNlOc8DKRpdGPORWPtrLGjiO4Idg6VKACvb3Rt0X1WMJCk0a5Nc2YK0db
s5p9gruUHFtwuk8zxgFFPqU3rZmWjScCpYBlOsJFWEgB5RqxXz2XmqS5TISABTokNfDrFmOvETzK
eInraTNNQz5i8iAvwyoWdgv1x/1ONGg42Gku83r1Kckcij1OrFAf8UC8tTveUFcwnnOxUQAW6ac+
Zk2JPvjES+szlpRdxqdUxXSStinw5+zQqxlZ2nJ0Y5FfkONMKAwZuIbMgGAdLriRsO5jlBjKI/Oz
wCytB3JEDjQH8PSCtXQk8nYWguxIrzruI0OvCEFDZfy1zjKRvgiEL2xkcGFet6KUoLbsOmoXXL2T
yYWMmwS2GIx8BDYy3HDeTyJul4+fBAymRnWW2h9dExSKFmvpH8NrSH4IdX8bpFdjfZ8Q5VcQ5zb9
YKKm2sFfnuA251d3MTOH7w/ssQSuiRwTJnn1xwYWXrPLvD976Owc42LVWuM+GesMJq/NWNpHD8qw
Hw2np2r/DBNpoj9jkGKBlfwPeiVj+te7NEe24Co8eCW7mAK2R91GczqSmWG5HywQp2872+2rQ+pY
Hucq+xIfvbaIkB6A+6ENn5McN1bu6PxlxzjC3hMJVYDKv5EgL/ka0YvtuNvQvlSQRGAy7VQqzjFz
0pcv2focV6H8P5bOa0lxbImiX6QIJCH3Km8A4d0LAVUUCOFkkOHr7zo9N2amp6uapoTMOZk7tzkB
hyL1JCH1h8zwCFK9kFEDS7yQVp7lhF5vdF0+bg7MesAMNs+HU4548MCQS2jLM0zl8NC1TlBSYZ9S
vmJL10DAQpVb0KAVrWBZE69KLcbTqngYns5rpGoAg7fllxhMDS1TnTwqMsWBdwdzLOCB3FRryX17
BTAnvTB/A8PJpzc1K19pjy1xBdREF5AG/A8VHwijCAxzBo+S4QIxjYgvOuJtw0oqbTCHp2o5gour
BU2eYiH8xaF8dfuOuNGZxP61vJC/8XH7c9ZDcslTcVOZtjEMAW6BR9t2bPWj15WtLU+1ZNhG/Zi3
eS+WFcohevcV6UshKKG8AS7FhFQhqyDbUWimzCzCGzc8JT0fwpISVUPTfRrkkzweXCFTfSZU6H0b
VS2N3wyazyNPuJcvF9ye4DbaHJlUbqiq8WIhSwBd51KwYP956edTrR8VK91ag3CALcJj7sn9/vCf
3H/ItU0GU0QGTTXtS4+Np7XiJ+yA0iQW4OtQXo0OZcx+CQ2jvXhDdty/QmzCL3yzn17uC/A9ZGDU
dROdwEg2QKI6a//f0KhKCl/fElKEyfMvI1BoMxS3zwTmmJDMtNua1bTHrJoN2jIXMjZ2LAdwvtZK
Wv61fud8vYMRGQEWoM6NGsN6TMyojuFMCFYKImzQW/av0qfoyHufukOBt98LshCveUW0y5QKTI7+
kTx4LpWPJx3NDEM21HwYLW9MjE4ppE+UaUQQ0OdRWWuE+8o4Q3oUFjiXUjKwn0pHvl1iSUx0/UU0
tirS5R88YrtQH/jD3/7ps6VyNcSOZNzFiKmmovEwxpMu6DSYNvr0mE/TZ0e7E3bS2u2O1pIVgLh3
GoYLqxneFDeXeZXk9WyXrEASrkSU8sovohj8bEGgSTkwaR8wWED/DtfOMwFQnnghAzZgVUcwLnGk
Mi21w6l+C5IeyzAwo4JYrolaxGZ4QtEKY8ZpsEgLw1XaeyzEGTvfPv8oiicut7Kg7qBglrEAwvlU
5NTh5swEmHbL5zYxD9G7tCPOEPWGATsaN5Iiooa7IjXBvAHiOYNvrE9d7e3kUeFybSjcFAAJI4KH
oPwwZXsWzrQboDRyisMYZoP8msDyKTFHEbKWCE9PZTv4GYDWQlXkCbZL/LDx0nY6PYEsRXDtPYZq
MVBHzcNt3hPQaYUJmG5ruh8+wWc/3pc1l5UPQPBoQTijepAYmsP45xqjQEsq0/4s9BPClEqCXxR0
r0VBbaC5bWqtO+8T1Uc1lluYG8QIQPIDBbT8h2/pUx3x7Nn8MpTCchI7EMAPY903zleacAT5tozl
VUFYK/ON57ru5/fXujB4XFjJQHj8uxHcfkC1+Ir14E0Q7XMrFqS9lqAdh86blv2aONnBmRUNcylY
mMNwiHWmignYtDZndOi4WmobtjGWx8okAgbrbQacjG0Q0+ScJBHCygSpFoqxz92Tl0ORuTTEGIm+
+hAg4RQjeb9sELG/q9kAV67vv9gYWDzSGDL6dfq6h8x4VZVUe3eo+cykIWDn9eimuPLdB3I3j80P
/O3ulUL5KMnRxJhAWR5aV1XRSbj6G3s8aM5MtfEOuXowIQ71HABef03XNTG87/WAnCNliZRHh433
QPLlAfmK8usP8p5C5fYNq3sxOvAMkS8tuj+LAOALsCD1EKX0IcxEiQ9N127YbXA/YE5xw4AUtod3
+MKOzTW/hUbDHaN5A2mKKKhSZh0RHoexijiNUXlUIfPHROuZPKG1SCPEl9kzuTFHq0a1BWRFDqvM
qAN4dmQRU+YcOg9XG4aJSh+SCtowIU/oBe+81gCut2skcZ/wwmj04wPR0R4xru0d0S6e1GiIsuX3
AFsWKYbTsILVKUPKVgkrvsM0jKkgA4fQnCvz14BL6LzC4RwnDtOrKVyMAwgfNyzmiBGirAw+B7gf
k1DEOsLFhv8ji+FnU3zQI4SHMzXsE3kCdmJH6CQaR/EkN37o10gaZwB4hv/8GWRR96ELo4NxZdRN
cix1/u0G3EXyYht/2FSvtpz7FxSDRZQt8Ky3YNXKnqbaub0QVknfn+voPsZBR2C6PWHRLM84O2VT
hs8MXU1aF7HGOkO2mYRhy0d8Whd+8x33O/xD+KjI/bzBJiM2h30f0TglHSz617IFhHRkHdLO3MiC
WzYZ3sYYMasfr0PsahxY+6fwiggQ46j7z1H4HUI0RlvwTIz0WoXNaycdxk05U2AsUaVY2BgwoYcL
K1PuU3mVTaDc4wdeXFNVw2G7gF/5yo6lYnpXBYnOBc4KFfojuJrLgs56uKmHKRVcF1wbrNY9w0Pc
DRxoUIENpRAAsNRY/4SnuCZ7lhrdQMTqSXUJD0tz+v+EV1wMOX/pFdZTzVlhFzpM32qoZmkl/ebW
WsJrUI+rG6UNM7q8GV/GhwaRea4uZDUqtKkKIMqPgU/8nIvdgQ5Py1LW/Q9b2LXq3J6UQhnm+23y
UUiWKjav4aT5zusq+ba/NeIAiWzG9hIiWoeKrYZXa6kO074k4GHyve6uj/H79Bii8QhVRvuvsBST
dC+ihkYCO+TvkXf19oAI2JKyPqgb39x1GzYny/Tv/ehyiV6KL6Dx5u/QRFTqD4bZl7DuR7mS8Jpb
GTRSQtl0Qxmek3su9rYL3hMtb82Z9+6KV/SsVX7VRrKMWwC1kMAi+qAYbB95gMaSIKC6clQwVWpq
6jzKWDwNCo8sIZViSXM7ugO4yx0QNIPRj/v9YnB3TV8irBsMXz2IujLDa1/xSiO+dAhD2cS5ggWh
23CTFF/iCTys2zYkMJsCktBbBl2d5TeKd5Vc4FxqQTScWsbN5/L9IgCABUFBlDVgbvRmAkw5i2GD
9opurc/weEgeKiP4Mhi0HqIDgq/OIL3MEG/kueBnTD8VqxSYolgUvvX1wNX4SGwUjHk7nIE87Ejf
WoiS6s0b4p6GqTTj5U5MnZnUAznfb6JDNZlMfV1K3AK7FsVrtNR4MUlwMVREkM6hv1DdUszi04Fk
DFoCG8sJAZnAoJn2Q9r4QbnGVpVBkYHNc+KtuEAZCT+IU2kBGG1BzO3cN9LoKzU2RC+X9h3mDnpA
tv3WZXvWq8gkYI7Nd40EFFIfTQUWMmUeNG10AxSfdpPnEcSxOrC+EJfraIA8v8rVNqEWpKgY2xab
UCffsKaxu2LddoutkfbDXqJoNJm2zt4OR2ECl/YOLQeiuRJxozSLL9EURtKFxRagQUFGMeIl+pLH
VeDz7Cfr7AJa5dC8wJQq2RWRQqLVNDFuqzFWpm4GOAfsQagKDWMIJc/mGY4OSJQZDEBiKsBCXcjI
lKg8ZyATeYzHvRz8B2iBcDx774DKpBewBq/mAw6u3oXgTlYeQu46FxeUvvcpaipegNSaHApGdei0
awdtDBGiDawMOhrZEY7oJLytgSKvc6ryvnAxiaZ6E7xB9JR4u/b2TbfLr6PDFidT9G1PNHA68FzO
DLXrqj3Ju7UxeqwNshNZ1Q62Ph6Oh/P7P/hUPqprnRWSY/yBgPXZ4V/BuVLHNsxwnVH77kUXmYB1
ajONHHHZu9Xu4aj8dUvwekTcnEpsV2AqOheiIujHcFGfwU8kIYKcChbtf5oIef4Y9QhzDwIlvK6V
pYXBBDyiU7ewmIHAiINcC6QKzy3OuNFKyLwOWb+4WPQw1uJ+XjEwwmqLonQlgJ51D9dBPtEYQtC4
IjlefXk+C47OuWggyO5gbf5RxmhA2jgU6IKMwYNBAML94OIVj/Ua8j/DVdINqyiUsuZNUe4dGhG0
UAvugvOd9Dt6BGsODsG90/LgsFJhUMQTypPV+lYZSK2vYjYOYH2Nmc5et+Uv82mqNRVekS4cvTg2
lN40QjB88BWGUUA5809y89n3tMzT+6+0FXnvTEuSZ6jtyz+D/k9AdVTe7xNDJmHh2Xroxl94zn/d
rvFrKlFCdoVV+GsFpbJiBAzyjvpzhmcCLW/0itoRGDX4dsvkGez26b2WIFAtWmt8tqiOlDF6BSvu
/mBt3x4M4ZCShlkHsjBrqf5R4TMn4GbGcOgfnAwCzR1L/8x9Z63E9I/8dlngyPQqHAlVP0kyVODw
BjnjHaRohAoM2by3BeLiGbp7YcgMNQKhOEwymFYGwNUJF4UB68euInQgZ645BT2+TipfX4LKYEXO
tC8boxMBbi34KMs2YnZwn8kSzxbmxvZ9TEzZRItRaEBOJGUmMJhZ3LyMpRmPQOAcdPkAEUBiU1Bb
gGFGic+TtDboUACRKeL/GlrTI8TgCWTj14bDakh3lNEm7MWAgDsZ05OjAZ2CU0fPCSlgwQ8v2P9/
D0m+RFIyqWNu6azDs6Ge3qb/cQfR6vEbamgWGwSd0vYzH6wQW7HCAH4y7d73u3wlmnw03BchNWzX
OFkqKB/lND+pv0M0xj9Qn5AzS0sEQRc/T6G1vLnTOpKzGU/TvTiE+8i/qCv3QuAHMR1KEAFRF3gO
bzL+4N4tugUPATca2QPYPT7sX9R9J5R/MP2+5Gh3OCTdU+00XN+FOHd+/YEnAW78dKgtqj2X84qo
U6YD954wMafwxOsPXSWKB/ZYEdPz3puXyRV6Lxf8bG6UuRUeVrymKn2dx5EbiEA68DTmFGbAOyHS
HlBAMQXXnBtZtcx7KQQ4XUgu+ZAmoZf8Jei1/NuAfok4mH6tonOwcSzR16RuHzMuzdrAyhpEHxxM
sGApum+c6i0AxMmc56zlpy/PEbbE8H2w6+RBptik2uaZZThDKT/5rjiP9BkdySvo0LJgyGyYqDr8
7W904cwG/A/7fFJwL31dWI0w7ngHfcMoi5oTBmEKMFhCCGWCwjZNzfN2aTQ17g8IYdBNJRLGoUrZ
DxVNh1PVDmIetjl+Ts1Ser6WkMIE45geBbrUR4nlMgSIpWwG1ZADpfQv2JJaKQYxLLMG4cvFEcmn
Xqy/XSKoTZixRzxv94HLr5DJBmswOQkaKSK7pcQGD4DM9gplmJ/DQ72Ec/fC6E+1cSASrPgMzywf
z+5hTNl76L1nl8A+BlQ34eDIvy9YyZh5GlE79As0x5Lf1UEpj+hFnlskixGtgTjHyNCZgpO92qBf
oEmF3paoFBOzmseCrygxTJtvUwAQg3pACH/W1t3EwhMD8giTPUhOJ5GhikOTeGQgYw056J10Gp4Z
Q+PfSPWPCQ94ZMsSue9Xt6126oXf1IdskX8mjzmD75wVB2zDY8t+sZH2YFwCIG0/Kc8nqZOPwfYg
hZSXD8X/Wks4WwCHoiKiXKT+H8Ls8QssOv416BRTb/fxcTHpusLDQySJZ34e3PGG0YGFHPlLSJfI
4QQsB6BkpqbXBHPZRFFgoHn/ebMf/vNvgd95MkithETJseAIR+v+72ApPTnYPA9INrMQH1KdCYrT
40wVwrYGQU2YUw/6eNBG/O1PntD1Z9BbMpzV7qn1ddmaao6HulPxIXRWrdcyXpWdZTMMy7fYKqio
6zq5apGJ1WPz+kdggrSgj7tXxOhfeO58MK8RQw6GdAF/D5IqvweOEFgqQeYpWy21ILXjmxPAn2T+
m9NKnvEFXxiHQpgyufjvEOCDfV3KSV7AfiUMT/hT8x9bjPr9GkKm4TsAmZStskgEdcE1uGzyyfr3
8/g53YbTz5tCfON9IbcalK4IFCWH08FvrMwvWlGB8+G42m0fkGJP8c8WCeMM6LkNpX/dAAgz15Lz
jb6V9+NswTECkacJoWhvTTioLgDt9R3eqLYtP89d+YT4tw37KzStCWOtRYMjdBu9KLkXwDW8i9Sy
r17j2zvkXMPE5AcC6HJ1Oem8TKDaDCLevnKJ4OHC+4UaRdkAYxQ8HJIp1g3kxwBUc+UGwMy6o/w7
Q2DmUjOFPMJB/fdKziLTWeB7zqjoPcpAxciabRLlMOUHFQ3dHyNtQWgTjFQuGz8ODrDSEnojPsbw
EkH5wlIi5SI/U4oExMotoxWeTHgfJ96MvwdpF+81CB6idhEf5q6nSh9k+gb85AwlBAz7GpP3IOwD
UzhafFgyr9QVzGLepiTnnVVmD6m5TNVTqy2yGa2IfOJzURoJ/1Gt2uTEBlNMPd/hgEM+8QuHDmGm
XHB1aYvAxcmV5T3YI8lFoMPizetFlOuTd7/OuzHNFBXJQnULNYEHg5MPBCqfHoasMdbVy4hlAvNE
eMnqY0nlCf8mw64bo0QFWs6c11CqZdyIhMNSieK4iBFQilEecUr9ipPC/U7XKtyryL9e0A8YITaX
2zyGtkMlJzDYiUhdIX5oiN850RHURM91tZXW97/PLg9ai/UJ25kJqydCpAIWKUyeNwsHsnQqSDZc
EQxBmgQ1cokPwNRCo8UEjoLxmXa/UB9v8Kjciz+cPMeDTS/zjLnwySjLNcbdkys2oVb6XvZH3DCA
9tCkRqiaQvyxEIgXUCzdIgu5nCx+d5J4OK1WwmPFmbqCaUlLyyf9GeMatERMFWwj5GfjQamsXs5+
qLlZtgBLhH1zvv3ACqW6xVrpLtxLS8wLi1iCx0bjucffDZ9MNWlSlPBWoslzjFKulIBd7XwCeshq
r4CwwunQQYHGFaYRUOGTwYrDxJgcR88rA2uXTtPwi3uAS2eAyugDE+OOehefz4H36KMLkso91a0k
6N2miS9Xk5aH6JYF8ggafuYZmCb53yWqIzhF5KHSk8FtY7Tk9GaiXSY9FdRvruxf8yZ9W+GnGTW/
tTyBEfrMSIch2mAuXyd6H4j7MherDMlEFaVrpyNB8bChBX34M0H/toyuJwDWO8h2O0ITB2sdz0+I
ISTdI6P8w9zarXA5x6rpMDUFhcW/JOKcXTkHsXUYf9a3XxYjLA0QKfocYfcL67maYyBj/GSYa8Sf
L8wqC+pzFXxPjxXMeQw4uxNDny8WZtgIBgbRNz4AB8NqNOnqRnZBVbBMW7x9Vja0tTCX8XvEAjh6
vH0ZA+lPcEstmGG4OrjFnnVgeIZgpo2UczWGrsDfkSF1kq+ie0wjfFkSbUUOvQ8Ctl/uBryxX53Z
q5DXEA712n9wDHBxlcdiJuSGngFoLs2/O+Z8lHtjyI2Y9XJbw54QRoHwLFvifkgIx5+OH8RyVQkX
LHqjSzRkLuZ+zsaGrg0nA3z/ML1BkX2lAJ/mLy+fK+te3N+4tjJ2DYH8qKRi3mDFggfqLXa2kLEv
hBgWghNSikvUfJJvwvSY+wvkhHr0xOtxTSQVXNC0Wehp5oYvJhhclhx/ReATZAY+K4Lm1+r06yKd
wxhHwhkFbIXjpWiYFqVAB+Dwi0BGUSaT2I71RjG/79BBlYRJcTTB3S0jUczDBooGx9pCtME4u1bc
h+mWSwjIYNwmm52dT/Tgi6UTfbLbTtjBByG3bh4C4N+hZiO4FLgIbsSQwDRBQxumRDw4WJeiW9no
0WVGr4t1gEcgY8gTJsh+MUzSb1ij1f93zDSwXDFOQbNhiUeiHl5g6XdQIln5BT+RpY6kbHG5GVSy
hj8y1rp+/BU2BkQFJDge0FoPXPpLGM/gcCKBk6oGW1hmwUC5J94IRgRzC97uZY14DzAmqOdz+GLM
Atq1BteDQSCxQmw7Bt6MI2lzy/1750sEziwerM2l4wuhIRba+t8DW1wElrSYECmMmE8WsH1SFgOn
1c6wcyRG8cg5xF2r+WXERnHzTSxwRINPEg1UjcMgGqyZdbBmZLV/WN90mjYPc0Y+E2v9LoNts6F+
opi8olB15NMBxqRpDz1OoXm8MkcAO8vRTjvQ9MdsntaJO64n1POFkwlUOO6WGZ/UjOBfhEsI1KyO
fDsUhPosLhzxnNx9kVIC997naWcSnOFxy2SZB5giLI0IfggenEensyFtd/yHSUV0sefiC8xZ7Qhw
jUP72liZB58Vw7+4Tt8phapHq+wJYJp5DZbeV9IWsC+wpxLxVzgN21DGMEPNHDoU+xGxstmbo2mv
Vjd7sjtjaeNQWjJq1W0M1n/O04czndKW8VloSSHusYZZvJ3hbCBiOOBSEVW6A7Znb6abya70NhgX
5jg74Skw2UuYLMOCsZsRZ5VVF8SV7U3hybeQfwy8scQjcjpl9vw0TnAmi/Cg9pWgx2oI8ivCpUei
2r843Djoz2zJvbhXrw1XqlcGDxcjcqZtmH3iDecW4UeERDg3fPpJs2G8dIhxyfbraCh4o699tT9I
3ud4//o8Y9hSDnFw/+tqr3165bLEoZgw6xplG8QOj/bnwbUUaw7PNo8EN3fGMsCNWnR2Me5Oym0i
H5JhF2PRd9XHwC1g/fn5qo1l0l3IyuQdHNUE6g7Bn+XBXPtXQY+/RmyCGnuUbCx0lCkYobYkzXw3
9CxXPH4YQVDbLEVzwvQ5YSUCcFTfTAzCLGhOxfmwAyWyvAtF7hm4uTtlqw8K6TNFN3UdD8UzfRMf
sHgF0Wv/gjTssourlxGeNli9dx7jxX/VM0RneLbd4hHeSDbZoN/4jA8dsT3YgMGf8Ut2yVhe0jpp
o9d+uKoQ03G8LJcv29R8Nia2lgovOseArsM8xOm2+oq0vXiIl+KHscolwKnqwCg2EqZHIIFMExMU
TqzfLJNUQRSS5AwwdP4VDvjoBxnrTLFiOLBPWNyxa1azSZcA0ty/rj6F/1q/WMscyMp7Os4wCwU0
i44Gx5p5HeEEPeKJIHzYQWDmS+RDVhEVrltFF4dP+z4ZhgAD6QPqwmOQ8+UuU33sNDkMlAQYICNO
4MnlUYxvqTSh42ro7qiih/RVMaQx121GKBcTNSmRoAluP4AbY/ywDO8Jiay+GmDPH1e4d35jjSSp
4e9lbMz5FKyltEcL4U5ud0SRZ1CC4dgGXk5IfIEd+wV+fPikNC5mj5CJ6hROZcSvEyLOdtnsuqCV
9yUWaUYLOX7/uDLjnE7XleKdEbCejB9xPiswDs9CNCEk09xTYgCo5TDxhpldjcsF+p5EOn2CFqp0
E6k+j0kg2NjsOx6kKhzztKQ46xFeYcnQ5RPglSIH8Ds+vkjUg9Xv3dYAb9S35BzpU9weHKbOmOea
RJo9Ata3sVh8MqKBuKKsM1j5BCjnE5N8emkOSB5d/ZKviSmIfjKSDsgFhEqtR/rUILCcbQ23kIsN
uRrL3ZKX5StIzol4qyY0ifoToUAcSyh5HIA7hN4AUYdVy3RNEgbfJERZ0CRhzx5GMKzLUCx2lX9Z
KfyELFAnz/CL7Uwe5ZEa28+NOKbamNHZCI4+JoaQopGp3scvxkvskg8EWwEiGzp8pqSWTy+mmCPG
JRKeCBR0j9MzFe2r5hJZx9rw8JB5snEKH6CE1ow+6ILyixWeCoN1mHncc6yBg5sjnkzKh0L1h5ZH
G8Isged4QAkFXmdgWyGSjzr75wwxyzlMKc5dmCBzQDDvay/nWfxFACj+WWLZHQwo1P/9BiPo1/hF
2cYesczspQ8pmXEzmC5GT+zb1SpjRYBqyqWsE9Bupl2PPXgGczrggtzNURRMfvDsg2LkmNMBkge5
EdABYAn2T2eGfm/W6CF2ftLnT4djAvh1CVvCpcYDiZrFUefv+9ZEozG/acFVFgbZOQ8UBDQ6dHA0
WOmv0Pr4PDgwGLIZ6wCwxHPBnIzVlufyQdVIBVKI0yWfKCAERMFGsoF3ELJO0MLXdMDcjpJbFGK5
x7UwaYhw4KS85hSi/BkGXnAFll/iORaHIbQPl1JAQDp0rtDVdDBKgLgRLlfBO/3M0Kkx0qL+fJCo
Jsic8rKeUgsYCfcTkrXrD9UPakz6FRlyu+yhYauUpHxFYAMM3QwLkqsLC6yFIyj+EXmo3DiUnxkW
6w82ZABXcfvzYIRQyHnaM0wRDXbazrvN+xfS25ZEFE9vlyYeTr3b5fUqG1n5X/V9B7JB/B22Oi8X
CLwMZK924oernC7Lb0MqpMZgcVzt/zlXh+Z0GHHP6ycJ/vx1BSFKX2pqIK3Ba80RHFLSK3HCITtn
d1u3woGGFff12+2f+9fOhEoeK3YXvHatK63wlyYqYwOz59t7+IsG5Q8zfdZ8aH7+MGD8L9MnJg+o
5Dh8YVkQfxjNXAImdrXmX6ABXqL3OoelKN8XxQiHu/Eg/fgq0aQoEPAPTcVSdKCpeUwsO5rW3mWq
b59HZkHNIAJ+b5D6IS29g774WcN5SBTckUCBGwfnljeja6Sd2CzjX+0bxycTqJWEV6agQFAeCJLO
wdeFKNkuZ5dtlarn79k8HTavBY6B6Tt+CmKO303euBMTpTXTub8Wr8Ut5kZ2pOA9+Xpx5kLhcLFL
s3HP8pXkPSbjKFGSfJH9DJLnuE3QhdktLrBrmQl3Okjak/Tb7Ew69OcMDL7dFJubJsDhe6BMQGgj
nYZpQZR9F3zXin2PwXvbJHkuYUSFIEA2E3CP39xX2IeH2c7g2tlSgO+RDYnLJ/lq8Ug59DFfUQeJ
f/QGeybxmxWwv107WDQxlztS2P37Jt8X3zkSYI63zYoaii8Yr7jxwT7++6Ohz1ywIR6Se6vjj8QG
WvJnuj9pyFkIK+Y248eABRCm1HOmOZ8FFH+a+bScH5nURha3MyTBCZdEU4Li90N3jR3vrH84MJaJ
cog6XidVPuMcwBhQeWHNxRh++HCMuISvSImXo6nm//4nua9elp8xeNtUJEkwku+SK+ZvN+/c8yD0
4j0MGLchl9/k9uOWhQjI9dF9wkgbDKVijnn6+uWhiRiJb4V9ZxOYuC0gWSbAZMWXpCbBgIeOa5eT
L3gXBiyUDhB7jViKpeqvv65fk9cR5oSCPtTCDywPaW0fIUM8lhbzizHmB/+ZH2EeyLTgV2IzwovX
w9wNRIQFpKvDcvcVg13aRgFAHKmhSIkatXPFaZHgTrBMMX+po3TaK6JdfivWhC8uoHZ/95Cdyss7
xq9oo1efLgT9gjmUuzqV/p7KBRQdIzn6ccwsYgSKTC2/AT0wXFOOUE469vECyj+MhEUve0wSluR+
8yxAMUC+T7yEGOIfTG8wBq+TecPZDTWbrGMGpVBENMk7lebPE5JoppLpABq1b/L50Raqrtlm7uFN
frW0wD29QlLNN4YfPii6q91lfset8oUfD405kln35zNqZtKMaR3708lCr00JqcTd9i3MjB2GthCy
zPf0QXQT1ny0pBfyGQP9SBxoy7gcnHzehy+ucHKPhrhHqiOM6obczvghY35pRii/v8J0x/h5KQHk
NKY+pL6lNVPvuYKpGIpGu1YZpGNAioMp1ssNZlKQXvA5+cvzCJpqs4V0BomgxHvC4+va56X6ftBA
t3Ax962D2QP5PCoUfqLNm95RuxCalf9ZmBfx81zMQLNQOYI+7tHfXWje2lAxPP3y+7HW2bjeYBhE
S3UlErN+xxf7LMqWM9fVR19qL8dboIjQ3YLH+Ja93a5nFxdZIy3WojpVG2YoMt3tmQVnp5H2s5GW
hgrZwVHm70vImKrBeaO17+eMUXfnKAiauCZJSfySHiBuOteTfvGcdYG6VlcZNwrrREMOEugyLttr
/Jptlr2ZFRvHYnFJLax8GI9Esv8C31j25GuGzJLA7zeqCR8L4fJjrm4PM3TreJ0sED+/5sBRDBss
T+zmq+wbDAG2GUZDzCKs9nSnIGUqwn6lnLWElgeN8xc+xtVH+0bAR3SJgd75Jc2ZaxwEWwfZhIkS
gSKFoDk+ojApcx6Y/2COYA8u5+sCLMzXp6JE+oac8hffOkzhXfFSSm9Jxl/M/29ogxxdJKmIf/BD
QM3NqAIBNl0aBQ70I3T2V+w+z0zmYdbCLvpuHj1O7WS+kKvJd8nkZhfnSonIFC6Fj8slsgFqqgoV
kHKb1jDacRaYN0Scw2zH2Z03QfRt3hL4TLxHVOKewCERp4XwmF59VUKH4+kJpUm2QpFBGEUAgDmB
Yfuq3TtEQVpRDCCWyq86UWD5Cfc4qoV/Fe4wkucN/VUAP3cwHeywSEZ3PBdKxDq+/TUx8ra9HBBi
Pz74pOyAj4e4fU00rjpnh1LQ1cZ0LxTiSiSyTZeFexkNIumI0Eh35TlDT3hxOLsQcgw0G+aY7Y2+
AQyWwhWJKXmkzVgHMWxyuhkWP1TjDFB9KM+XCHBJWNR34iCARUNrpWDavejT4od38KV1bwTVj7xX
FgiFVIKYqemXcKm7mTwZRPhGOj8okB/bQYQUimKpn7ZTBjGGEC5pHqxzT2OzIRm15Q8QH8sU+IxU
toATAc1pAEUYS9J3okRvj8DQcJCaC2yhORMa0RlIV/hXHDLHUvnmaLCA6ex1cRPXMcIwaTXkZyJD
453UWbFFWQxpvebDZCNcpVz4Nno6CnCRcyBJ3za8me5aDl0JmeeZo6CGykb6ImP7EW8zTLVxPupw
vdNT2OffeJgqP7fJgEFmjPXjAgu9WY5GbqQGWpBFvX+bsCBH9/l7IsWv6cs1w2GiOQMX1SS7VBVh
5BgT4BGxmb+dxV9uz9ZY8mDQXHjD4BpVmAs91o1rIXCVf2p3i5yZBZFaZsf8ggkC+y81TUMdN2AZ
bhFwp4hBpAULZLGusdHDYRdDJ3jTFqmSDA3XOXeC84yI3hTvUCU3HHphFjAoDhDIxwLVYSYbPEfm
7LpES8P4RInhb5AuMAi+09+nE0+swLSnP8C1zo+Kv93bXl0pejBR8KRp5hs7KzIdayQTAPzysrUS
DElo0BakbEatI6f6XnyCwsMzIRgGIbrtfykN+QQD2C1CcBB5Wo+UILr4zZ8hiePrITkOaxciFGVC
ER1ZS1e7ysVeBWo67b9zTQ72Kv77ZewYY93oMUieHxxS1LxHUngobRwAg6D6u0flCC8z/x5tKVNg
HbAjYDENE8vhoy2oseAeQ7SlbwDgvS474U42+24N2dXSZqulDAsI40NJgxkTG9nAxrDGWZCTSbae
hunxJ2kTfiVGMUvbpCU+z+C7Bsizq2JJm+hejsO2fRh3/mFWj/aqr8fFESaGPXD5AK29vo9+f/9y
n98hRhwJDE2s6QQBhK39myCht3UMprlBZtBGhM/0KDtCDReOcdBDvYGjx/BLcIYFV9nn+JqpWz0g
pJ7Tjd8UMXQYzNjm3JgWm2pTJQfv6dCQOH9JllnrgfDoksYQkcC4RzArY/wIe58YxfV1ovyI0x0Y
sxsEOR4kDV1UzSLU+sUI5HYPx4YHqvYgkKAR4JHhlvNb/0W2toRIOYs+/oHS7rOFvM0TVNHXF9yj
gBOld4mgQ7Ge0O2zjwKQvoLLjNkeK9wglQOettJrtzzYrEXkWvAVh7Fufew0aw/vy30eDbb4THOg
/Y/KcgbXZlogtz1KgRbfJ63LsccdJAkSmKkEIREheKAruv9hSQcO0U9ZJJFwQsmqQCq/QlKBmO95
wFxKqO30SPKAnwRaok2um3dijoBVd9CEPWxNYfNyqKHyK1KIlV2ZHEZo+RJ5XpFjawF7sKB4bz6l
uF0F4CoSCb+Tk0j7Zj1nP12eL8FhkUeYeh4batS4pR8V7hBR94dO0pgxa3UmR9PPdsVPF/EKNjDn
/A7hXf8gesVj4yzCrW8nBCnPDQJLJn8Ww2OnTuoQVhrgA3tUTurXI+g2h6k0z8eaYSNJoIAmJ4bt
iOjCqOLqMLexn/Zx18XGrOAukOPe1+gMKUj5r3JpAmcvxrcsKlx6bhV8FDwdhmaFAkAIO57r91rZ
KrSB5o9O/rU79HsOvxp9Ru+JTvKkQ/ebu5m7gOEI9DtY1htEf7h+6/xgUzzigChpMUX5Qiol9RHn
SZig0EOz7EhYIEWtLshJjbDIym0WDtWXKEm6iDr/+dsfXxPFuS9b72kFBb7kqMoEcIyULp9AJ3oq
7pUJHTk4XnWkNKecAcW3GQkz50Ec4yzH6TiZ/bHiYG/+DCR3MQj/RDxVwpLRgSIyFWSFFCvzTUFu
5T3wow2MlA3fToVwCydSnOkyAg/ogrkt3ktq9Mlhpdqavd8zpC7P11gEfFzolA6eOoWpODE9NaJ5
elDxLJFwUsQ+7OXNTV1/nFBsePfzPeCauhaOnTZLDdy5wMJwY8OSC4qLomhuTgTtDkXFv7UdUN29
OKwcahQ+EqKba9HzTz7EnJB1jGE47i3EzldHjHmIKxSYPadS9iHC2fcIGycmdOkSaIrHnS0W+u9l
9GMuaDOdwSIbTa39vrD3FlUzu0a0OUe263/4u7cRfsh7QgIiDcECiM2Ien4mOKSlC7w8Hjj7E/ON
9ILKMosvROdldjoeG/bav+GBzXSTVNNlYfvj0IosEUz6sLd7po4+jN0QByV79kebkoiGoPBy++9v
BW2Z0cfu48f/td+Z+0jzxZ/lAnaM9DGMY/yZ+PSdj/rB6ecQsZhOUOAfYemS3iSunDgDv8zhXYIj
5yWgAQtzvG3cvevb0ycJtoYzbQkyJw8DdO4QYQbTsVGcDK9MDEB9gadexpajRBr+wZRojAnZ0nCz
22WB8gu29p2U7C3c6vdEHzUxBRjBiYeQUvFGF0H9oU1QRUSX8zshHX3yTAC5WBMJ5BJvnxjeMHo4
BHG4EBc85lnRDz/xfySd13Ly2BKFn0hVyuEWhAQiYzDGNypj8ytnofT059OcmqmJxiC0tXf36hVc
Hgp3ngxlS6BYPiHWiCw8TJsPLs5at/LpX5Gd8Wn1R/1EI4fTSX63+F3oyqA+//cH3ikN7V3pIkWe
kn2Ddpy0DPQifH+Q954mMw3Yykt1drSo1+CCdEHGrNaWT+ZVqZdsmwmOWyzwA7q0ki3IvKobLomw
94NRb4N94IbPGtQsxwgWGhlazdmNpUH3IzkhO1vsRrT1FHoX/k8qrfhutYO6mf+o12TP4AyTl6se
iC3ngsWTOW/MorZUCfnja56DnbFuMQ780sjVN+2dGOfF65Qv3N+Xjt0HP3Rpt1yDUc/X1HfrGFYX
H5i9ceX/RXv/L6NuD27G5f+AtgnoPG+f6il4YRG2NTf1FoneKbpZjGRwwsT+gzeS/xuBPFEeIgls
t/5fsmdbxYzkZmDRYRz4BZAgsS3EcmPJ14+4G5vb2cDG4POAczImmYF4fo9yUU/cParuOZ0Vh2Lq
RDAYDmiYzQd4sx+YD4EVs8GwS8HP5p/Nk84X6cxbF+kJ9DZzZItPw06LOrdUzBR95n8zwC+weQHD
c7VUfCfzj3fkz2gvMKaBALr8zRerenFL7NbFZG9+nqDW24FLz8It4Ctd53f5kYJGzJfAJVrYSJLk
zYWYNjcV+SNQCHAe/wdND9+Q/9eoM7R/4dsxcbFd1Nt2G926LVw7wA2ALn7l/J3cgcsTsqZVODbM
4mihaBTvwkFY8a66zRRlo5Iu/TIOjBaguJFVqqJa4R7TbSI1YyDBoGJdPrlTITOGLb+kvjM02E+o
lCCvv4yQ+QtyypnHEd2ECwPRVfDiUXvCo33+l0rGrd0DalqX6MU0BMEwA6YPXg/jr74H7D20qxSx
+KB1m5pVdjNPfKx8yRvNZkU6uQ2zaIgfo6nEKIQ45i3fRYUnxjhDJNI2iX8r4TUWO1jqorTthYvO
Hiz/ZN3DiI4ZHOxkz7hQGHY1FwGA+DTZNAEbu/1khuc0PccgmOHfqDBQEoXX1GyHAnb84Gk6ysZP
VO+p+OzGHfqkvAmZ0t969BERpsyaikRG10698I91wlAJxxpGPsxrVtEeGY0qvCJCamdG5cvkAfzo
tvMUbVqD58OcDL6J88NV+4LwWloVkCHo+EG7XKQ+pvVZwbbYM9ybw525I+SbQv/JNzTg/gMaP8xK
8xx8d5ETnP1ilzvRmbhZleGmC3Vk9EI6pdfsuwWVoQKRZ89ni5spU4i6R6hu1QIWVXSGbsLchjkK
/ZqJ8nsxbeEIMhFFZR3gUpvNvl4Y0zXaAe4mk37y6qbtxMzC8KaZz8B7QvBUeUeHkGobUiSrIYBu
uUBTNNtmrhmXgDnU7RZMgbdFnV3Ndil6TJYtTHiCTf3P6LvbQhVFNNWq8zVy4byGAbK8AhmIj9wx
/6Qp62ELaxSFFaP3gCS4wGNKxdf+Yv6Cfgo0Dvbw2tzI3YparLYe7NE59eE8WVkBKrB2jMNUMWfz
N5L23d3re8hbMgdCDC8Li4BQOnWDNVVcMpcmvnR+X0Y6KfNGFtigeyAYvLdY7IhmB3QpaGvnDQJU
A6QDwRcfhBdiQhksoDEZppMBmkX4/3X/mH2bsY0NQwmbYpZk6Q+GuVwlXEVtz+wcwAUe8SzxYiyF
bEwHqATeUta8hquVkQlS51BrEhYhOeAi+imITz25ErOFBXlib9I3u5UiMQAFTORZ59EDwIABcut0
j3K72DOHehNw88co9kFvTqceA8BhAhU61NY99PRf8U/+Q8SNrUk+roPZoP4e5u4bmNOgU0nBpxul
Pic1bkl58jvQcQ1XaCANkzlprdybFw/qUH/wTuZDG3bs6tz0V7fl8ww7rklAtAFghJ03/+XCXNW8
psWaTYBBq8bex3cOjGX5W/wdeZi5G32Mx+iBL1MyHbZ+iDkvbmJ4ZN9i+2jvJM0iv2OKCnmTE/iP
zWIExSlZqdaB3xWbZ5VZEnpAH7o3WrH5iKKG52YGLyyhDsM9LtaysPY3Op1nzJLS3ic/RrbMqmDR
sTRYmkrBls+eo3b7+R5TZL24izMlYT0/nPIPiwjxWHLDBA/ROf/Gw4HijvsqIxfc5u8Dbw1VjmXm
U+Ov51eDVe9JOsZd5MIzOxTrofT4EZYxNGuWEL+lulFOLyNiuwMvVW5sSRnuHjJB8EB7zBEH+FsE
X78QG1aMCpH+AbetGjgz+EEjS5O2fALtmcBOnTMzdxLuu0mwIT1zNHe4GaVoSV4IZnhQFYgPxI4m
Z3am5jb/hRfB/cXV0lxhehtgGHhGPvgGXNT32nMqiaZn4MvfYeZiH/vKDa8E6GQ2nJzn8SKzJyyf
Zmiy37MjvJGigJHeoDlHybaNHkw2eQOge/YUWNtailcbVOko9Pg/yppL4SJn3zUkkR5cY+axJLBQ
8DlJueODAE9+WISmntlIZ4Ob+Spwe2P8+OBzyfJsa+lz97nX8wB7H35gr8lDBoZqzPvXE0YtZyek
WgFDhtHtX0iw1A0E1ma2M0XTyFMEW6WCWoIRypsRZrDqMaR74vpkYQVHwRjMl5nRc9MmLCEiUklO
LHdo7jgjSCsF+A+iGXv+Rlqj94S+jXgzWcWGx/aKPSC1YeQMmiuLXzEoD1f4wb4AXyH0uD4mtOyZ
TMirgelW6GnNlq1MopN26/+m4ukdRkBhv+qt/hferQJ+j/nDqKU+ArgTEPvEDvEFLMryfZG1NB89
CFbrJwDr9GR9sXjNBydJCvwOTy1k9xnu0QtjDWLh2dgI5mTv4/uHZM6aPEJYe1YyFpastuTMQdEx
NoTjTgN2ZsPiRofGNzl+AILJCR448eaGN2hHxstT50BbD84wSLih2YtbpqwZZc0Uc/i0HDFveRvm
X8xjIGa/h+v0HBOE/ihp7ryx4YUQmj8ofHBqeJP2zrox1kzE+Zig1MnZMjyeKA4IEGcMIRf1rnZw
+8YyE9bHC/b81ONGDeGAN4Sswo28iaQac5O5BOuMNyC0vmADTx0ewIhG5TizxLW7ICGGYR0zDLIh
HgfhukZc9M0768mh1w7tbDS1GhB0vLTngJ4lsaEIwEdivaNSwFSQpSZhuYHBarZPs7NOM4KlguUw
30+5JvT4faLbSIrg+b/C+BFCGubF2L5y7I5nP/hg2p5+TDhH8nWhWCqd9wsCY2ScmLLjNcf2ML+0
1fi+fdnxKR1ML/yFgU7GPSLRJxwqOKWYrcxjrT1Lg92lYhugQeaf/2N0IC6eZzB76CmcfqXTMoY5
pp+qw9c81+nJIdAOw5PyJCiyD1nvHvHPpHd7S5GO5GgoXXMo+vu7rjcwkapP6YtI3dvAOKreFNMx
R8uuFhSpm5yYikldCa2L0/9UNjbUTgwTiIWSZDs/lZVdcfTiUc1ShBMrH9S9RJvFPURB8yufO6wn
idUj2y5aCZLDPyDCqYjqIRsBtxUGYGlDWNyaf+8p8k7vz1w6jUyVe1tC5PqJQ39lcAgzwDzSZ0Eo
ceACAF+AeVAFuNDvqSVujDFiOgblQy12fX9t8Z4RZpPMNj5yNrGn8d8pWwXT4YGEkQKmSVqvw1YT
QCLqr+wfPN78lcdfWpYyM0pGb7hUniztO1V+/MDLOZ4KNnTSmGRcUVJENyzUqmeYw6SlCD7eoyfh
N2/gcZsND7mRkWy8OwljJPyzYJJqpQ+IXVjZWmja1VtE4ZVhZSb1INODl+XFKojDQ2h+TLm8Lupm
5Xvd9NGQFPSWk+sIE6W1zlMGYy/BabjhZ2OZpljJQG1VLJdNfGd87HQ6E0MimSlfKU63Ft98NRm3
glbB+qC/lL7CkVBPaZIYaL8JA1FY6+kpzaoEWCX20mk4+A1+IUZk99W/nmDomt1jEkGkg2zt9yyQ
FIrxCCVG6ty+nzBIlfdFEyEh7obLMPV88QMP9Vh4OtZqbWW4NQbBqoE76vBT7BucE3p9XJVy7ihp
/FUiNpVA7GW1wWajs5XyI6KfDhSYhH8RoBrGX2IU4kJ0H9FyjyKCHz5c3VTL0Q8/DIRUuXDTcNDt
h1UQjmtrkMhFWleR4CmAzJ2yztDaza/BfaASoFzOPCcwCbVtPkUD6HE6RBhlm/EhT65vspQq6UuU
DU9D46bgvFhUuzgMmG0DVQz9MoM9GIftJgoEL5jwVOmnm2BRwJpR+ycwva2pcHW8SX2/XL811r4J
MJZLO8FAWs1A3AwyT2AS28ETSxEdCMFGRvv3lkSvJkpBbr238AM/ocGxF12PjInH0J3K9072URni
daghAE8amALybeyhAWFTLZfCOtYyr64Z7hoErNRHnbjIogRyHPwvuX4YSbXLqIES8SnHYN8RbiJA
wVVyNpJsWb732ptkRaSJJOf4P7he+jEOyJemFJ2yjex4uk1q8hMZ0iHWKDHjd/gdiPlVer8hSn2o
3WCLWwv1vOKGnGuSjEfL4PXqPWpMqDVcTIQ/ObPxDENyzjxNxSZkPKsN3JzhkzsYSAQLVeIyPZnt
Gysl/L4N6Z/QCJvAKHkCuUaEocJnM2Rfvg7f2P9RFJ7CYCPQASoaKg2UHOxXIUdGNF7I3gneFwEy
BU9uNxGW2FVUceIW0te75S7hz5kQyTpZm1rp1oMqftTEeekhhCMd9JmMzC4nto1H2EDyXU8gOxrw
ikSJYoqHZA4QfW+EJlgogskzaUtVv02AngeRPtzV3l5kEnjTajgAtEuoW2BDFnHDFYcnu1utbg0a
BTNz0KL37fn911E11NGvAbMQKW7MGKhcZhyS/5Ly18LtRlXpijF2rw0KHw5YJJd0DHgiBTFqFCbi
AQanqMt0tFth6U0DUTi+VSws1YcpMSUXTYrIWpTXlcREFVqrFqRPUTR/zSrGxThU7knPgVPszAkF
aCSs67h0rcYRQn1nxIew+5ZSL3/vzLb24vqTDXduMYQhXA3tVaKP6pODj+k2QQQl3bPMmDMwIDIR
cmeKu4l2G2knNk0ifizVr7JGVWEOeGEcLNRfV9gcFtmPgU3xx5H4pgRe9oGD036BiPNfcp+EOQAS
BbNg7GI0FZWLcaplJ+qcBB4isW/aQx6ueUAb5CY+ZsuHtt0QdCEoK8aDUEbxfRiXJE6LJuNETHv6
9xyoyL+RZMRfLfBEzJrBoDq3gtXXuWm7aqsrhx2vU6RFICkLvGXeNJgKZZRc0pvgd2ZQVVLH5NHH
vDNGUvXRx7iBMX9Mwu5DjUDdm2ncZCKJOxLbpNWRRaBOAqa/osFBljbGNitLr6vBzbvvjud/3mC9
SWUiDvQzVRqOVFhLcsofe/8gKh4JjShDTaSkeB6x5GvxxCPGHpgQdBrzoM3spsiTUh4nHGIC4o0J
2vNKCROOldjavXoYfWr/0pZx7Sod6APIRSMcxZX8VBGJV6IsCVfNbqqfRvzlMwRlh65Rw47YU4Ba
mu1eL3DRo9NohPUYM0nFWxyokm+ifZ+m/yJn7cKgqCC5S4SzhjmUdNOCXUSMmWV882liyoEbbVgv
4lkIbSUkkuesGKxV8uNmNSi6m4MARAZdrquwqGYwjRjX73h+S8MxeapqbTZzgegJlSoup12J/2IJ
HlXF0F9Y4eyjdR14k0/uLMze1ly+EVDIigftLyvFrT5DZCTV6ezaSqhs9PhLLA+DSFwLUpOK8yID
x00RRmsSSA2Zq9JHQ2zDICLwxEkLCYxc0O3rT66nNVHPx+K5NA9qBawnJGe1Q5znR3aYZis1zu5W
+E/R4bQOfAqYzcKen1W64jfTkf8Wh5SuSG9oLF/hnMIEdWJiHZHKiFBBoTti3o5ucP5hocuW73av
tt5kHgDZ5HJ2KV8ZooaI+a6kboafBrtUJqGbEva4OlZV7Rg58XJ8cwYZwyxetWOdSUi58+6UJQPS
J1ocjsQgwj5moj/DB4XRA17FlSGuRY1pLFYFAlwdzmI+uTTzkiLUZajzTRwyw/TrLdPGRNQv0j5U
DkYEVj8eyj5eSyQDmbcU67AJGxppQMNBKZEN5k4CN2TZV31NJFxzo0YI++2IEF3DgDY2Gfrk1yrZ
W6lxVpIQNF+pHXj8fsq0PBTdiGeWe2ZlR1PnqU6zX1mX95Z1Tnzsf/k1BilbShXtZWrRwMpPb324
m+yuiWQwg2BtYVmPP3t/eVMLKrwgMoWTagmVLRco1bt0U/nDVqo/0PaWOsptHQ8pf+oXkymdJsMC
YsChugON6glMlmALSLfZOoIg8kbF0UenAXuruwoOkSzhRznqsAZkmIEWth5DTHYXSoyU/StnVidZ
35VwSSuFn4uIH8MJbgx3RoPAB3mWj9A8M+bU9aPfXo2eAWTupdgQR+U18xM3MBmzNucGRlormdu2
o4ZLUpx2SpwuwKoad8DjrMPqLuAEHqOVf88cSkPUxulabvYxrHEqhF5GFOtvFPrpqeVQLjDgKtC+
WbItFn9TyWoc8N8JttpfNRuuYqYT9ucWSw1TQ8kZbduK1UhMoZhzFzZJEtp99hfF63Egn7m2cA6K
3IqUL83c5CxmDeQIFS1sbBBAaHF+DwSA6Z0wve2qbvEncltQ1sjk8VU/0vqusvot6UNgZEBAQKd+
BCYGU+whvvgLlzNtWlApdCZF/MlB2YpLU/mUp1cXUq+F3lD9tWK3TUmbC9qSL/gvPltvzB6YxEvV
l8FovY8IJ4ZVYuyi9KeVhVX/9kLr3pg1aPN56ueE09kXFK999cxx2nEoIKGkgo0TQN3Z+x8OUoft
QqziXsyxWks89qp2jyLcGjJNBKNO3bqTOc6JkhwYXY/tNc2ahwFC0WtstLI3FUSXK/GavztW4fRI
oquTBoIZCp+VdR7E6asn4lDOSc+kqkTV3VjldppMd5C90c/dgHFvUJAobNK0KhnFZwCZHMsKQA9K
psGkUEBFOiSezMb5jjpPU7ONqT9jiwQjnHFSkSsPjn5U2WOaL4fhy4IvpMh7fULNQnTndFNUZTlh
m1FZj1ybERvQtvin+6fKRBArSExpTTOuOSSURWJSNeV460Mo52z1p4sQonSbZU7CvpH+6pzxIf4f
ZfAVWZsSfgitotH/KBjQjJsqBbms30iFwDhWr0IELIbzqM252NVWqQfyxNGIDomr9sOnVtakPL3E
t+iMBm6B8zad0VK1o5uwDc6Ln7hGaZXr3lyr4xHhK+p/ZXndnmtW3ZhQGPbqJoSVHVkWZTTwLOV6
w1IMUwgl2CDppsu4IYFCMDL84WulBFIBqbpa3ZmhN8bldYJ98JJzxKKVkwXQ4XgzA7+NuR8xZscN
UKQE9necKri/Z/B7K+OpuVVzDPRTVuprJWN+oq9aZM3gAMX0XuXBs+fpant3YkIh6vVBI2tJqKNT
TnxBd6kwqat77LcsnoFUW02MIWA+juARUch8u/uU+l+502wDeVLFs1QOhMQk5OGFhV3ooI1ks4kU
B5Iv7kRNc3VZWQfcZ/+90oevWocNznEhqg0p9NOmyrFtLiZ3xJ9QzyDBJF/dRDcOdDEDzNU/OYKB
jwlUkpOJWtzViLFMyN0akcMNRwxK9XEGBTC/Fcx18obokeAbTPqbCQOU8qkToDOgfJwrWvrYca6B
dQYIzT4dNr0cb6MKLe2sxh4F20D8bqVcVFbkq1QlXwfEyPKiEnkhPxZmFpnF7DNYh0gK1QIM2hII
pZG/E+C9vD9PMR5yQePlvUpKOAMYc5Hl6s3QU8ig75U2pa/R2sV8dVoWHFvq6RL0YQp+fJ5coftV
cYTODYym2XWbITq91XWjko+kKTg11Mk5gHP71n8tVn1UQpEV22tuTuyL6kn2vVbSvAKRTnWdtNHx
s2PUvsm0pz9INVgSU4MZElPIcSdWX1RMIlswRofapH1H0kTCnrHuld95McYGaZ/YVwwhWjo8b7Gb
GqWNaEBlxAH2DYNfCZh54RQ2xcM2VnlaM8yqKJoEReAG+oxaQcraOME6yY5iDRwZnH6E3NKEmzzC
/PFzUiAStZL86MrE01Jmm3NcXK4hu8WUlfgLfWKECoCVV0mI20WyM7FFi2gq2elHHS/4UP4g81Ox
nnQKZbhVRN0BildJuawQvowWarj0PJT1epBwlKG5Uon+FdVDhT5J0n8MKDNU/5oSOF2SfqYiVCSM
XqZ80wzlWQydNtbQ4MebLqodAMFqo8U/tJtxzdRVu0a4yipYZO+gaLOapuGsIIwn8lZuomUw6Zs0
z9ZQz83gWNM85mL/8FUUGoqSOukMOFXM7DDa7xhu6P0mD6utqBHYML2/jQklcReLRJxZOLlr/l6V
hBW4dPmME/Fe071UzAxaW2Yu2T2s9qB1L7PYCRofn6wRnpyQJz4Xtky4sm5fdv8GvAsNjJHmuEis
o5i+MMsvKVPRXjEHLpyCqVZ2yfZ0i26l4rnNRKok/z1YYJLwYLbWYRQbrBnbsnhzf8v0Be4AYzcc
YLgZ7GvN3scYzDb/mLTgpI29zxHMbMZwQdwYMTN4Vi5MDvlYJW38lpcwt8Kf/Q2+tlYjZunailaY
qosOH09fSP8EDm2xnUXoq20Bewev2Ct70Fvci5HSQ0pEv7xmmpNDZfQvEOuYUwffeFIC+8G4mO54
gHoYhSwxE1hN3gldF1OyBWPD4AqAZ4C1IuNb5N+Qi5cp8xUEqcPTAuZjNGk/aUhbrPJOBWq4gk8X
2ga5UL8JRAF8xfflqVoy2+SNoGV/t8/+MWgLrbfh3C7Ea0OCGkcgRwhFro2OZDSfGfwYYQcfzzdc
0h1GbB5Y8Na+wDP6l2jriTyLfFtQH8JQZkfZat/F4MDfhacDFDbfDgPHXzu8s5xDH61lB2YAJSgm
iXC2OpYOSep4o/3L/BKt8fmJ2yLMIPmURo66mZ7+msGhcumepLiQgeFC0mCXRjmH+Tg3xUarDLS/
ZJSiHKIXV8++FiCJg646m5/ASvtFlIvQBEckmz2U34pv5IZxIND+TNjG+ek1cxgQKH0gvf1mJIuh
bLMcv8oteNRyBp8X3ROl8knAUoLxRuBl68Gymdzzvb/mn/lvTI6S09oSCgCRgrxX4NgF2fRbf/2C
647WMzyS/uD6gIoLf82CYcII0ShmTA1WkjGwtZiYOwQA8PlwCzAq1xdcAXo1S6B7ChnS1caWH2xn
8BhW8heJUUTY/IMfg1AIHxM86usFUajQNciUVn008LsKWjdg8rVV9pKC7kpj5En5PqzYuepbt2f0
zIzHk2HS+/QbRH7/WGjiPg7ggFPgVMc2WM7YXD0sOb4eg+vfsbCyYZ4qzUo/+4RnSGtIeShy6N9Y
zNJGOsO7BMx2DNktW2dwZSoiKI6MMi7xt8b2jI4wWsEAwrQ554RcVnNngKwquwsb+mF6ElHArm5R
O+R8AHt+inDkMMBdikSD/Qqb7NP6VbD0hjMbbvsdgjb6JBMvpi2fzK6dv/A7fJHbzawcDonsBB1I
SYT/4zp+Caodr3g+2VjQ68IHtcNzzyQjVuEj4jVyT9GMotkwme6focxQgnyW2KvZbzzI7Ddjd4qB
BQODBLEgLJc9DD2aXorUPTGeEPo3hN4UT93JXzoI/EPepvuMcJst7rrGY9yEq9E8F1vxXnWOhLML
Gq16GQDQPmAK1zP+gw0NtMkWczR4l2uoQh5U76Xy3StLaXmr9ynn4iM50rwY1/glbdDyLaNjWTjB
sdtDUXHgZ3uJQ1NXuSMr9MPaUXYLJzLe3Nb5Q5YoDB6N2DvfYOAbmQvtMZ2so3GiNTxiRul4/bpT
FuITpdTB2oWyE5Eh8R8UJQ1uxd0OTxEU3wMh34CLfEaOgmXomsniCMpxDQWIdSzpU+WIT23T8n3u
zghfQnXFGAHoJIAvTnqx8hHYst3/wiu1dBsvwvgg/KuXP+lKi0/mUtikXv80bwJPM5SqDBkX/+29
rJCWrxu4f1x+8E/F2h0EL7lqmwbWA+NHdtZbvKo2cCjzFd7Wr4IXMLTETnWDU6b+tKhVbuLVVNcM
KAQIi9jfcf/eDNjwhEMvuwd30/cWRjae/23t/IN8IMptk+8Ao0LanL9SttNHj3JzSwkxwy5ndm12
4g6a7Z4KdSlj6YzKSYF4yLIRv4NL9a/dsT8/e/yLSwI7kfpMP/mP+EGyUmksxmP40+yiR/CFTY4b
n5tTs2OvY0+249tNA73l2hniUshhMfP/FdJ9GmeYbv4JKp7kyV/FCXNSpvzH6USE5sJwx6/xNKzK
C6aRcCWiR7dnBsLJf7AeyAIuSkDTtC2pme84VSO9MxbRUb3LLBm69GThiVtkZCoiSoLOTxVE1Ltm
CycwXTf7x4OPCPczOcv/UOTvUcSdQF2VbclXiGT1RZm1bT9Q/zK1tS5AAPUTScuBLXf5HDC+A0KB
L7wmjdoeP8fcJV8RYjs+dwHkbu+9RpOJziRdTsd+rbXEfOougzX/HO9KNn+4M9B8yTlHlmn8a795
2tw/CqN5/AY6KPPMttfmmyEulhZzPLK6jT7wb+ebJanFXIu8u13iBLgIGtiRce0wBZHG9Vuyw4MK
gxTV019EEwVVZ5muWII5mlqGgJ+F8xP8djL3MGp3AuHby+wD9SKPnAuuXcBisAsbw9Xywrbbg1ay
v7LbuDyXSHJmBSjJFnsg34O8NxkbbHAGvXb4Wp3Y0I7Z+v2p/gwZDlflB9DLlpwdWMcb5iDZurg9
42u8sX7f5jJ6wt7JUNdw2t2YewRHHUo23Ny//F/9WV4E21yyEJb9Y1qik10WVCHGLZ3go49b1ZkH
IHCAlsYP9n3sMGhcyKzl8Q8v76+QLNYl4mBCnOJDYlM5JwX0k09wDwvxLIjUCwN1P7XNQ7p+GxtY
48hrLL4iBe+OA+SDgJhf3DxWIKon/b2kHX0zxVXXeDL7kCD279Vn6TI7hEAzG7c5CRUIgPwion6F
Ha1i6PzfeQI+lER4pO39bXtLX/2mf3KN8lPmm8Yd1sGPnVwMdlUXs60SkvkrZYMo7PjA5zsUO9G5
QXZnQITC6WkQsmmry/c/8192aB1jY94Kh5nSb7HhKPpMOLGOhps88r15lB/ThcSc2w/TqcdwwXR5
OTMr2STgJ9KJcuPcHjPRNZ/Y5cE6i2vt03JhQfy3e2NZmi1lmyeJYPUdClqAlsd/93+AYf6vWrfW
QruOyyd4aocbPCLxb+oP1BbNwouOSj8nV7+JnU+Xn7wDeN6IcGRcGy5c0m8eSutKVrojb2aG1mTD
CzIO4x95kUy8NiWShmW7j+nPBft9/5qOqF8ga9cOB6wtnPW15ZLcSoTSSnvAvvu5jWudLOWNf5G/
jSNYIgcBkswrSkEwfbxaPtk44d+icc6uPAdPji1jF3yQotgvWsAw7F04RIfTlnT03cRTnO4hw9F0
6n88+KgbglPwBY14kR5u8iODJd26DX7O3OSDhc4DgqG8YfbYfgdHaaUB1OA3aWcCPfqideXnrNrO
XxXFgbplYe9VEr4kd3KqCyIYYyl61SL9Heze6xcqlhO2Zi38n+TnzbiCdo0Nnu2N/Jh5maK0XsXL
dBd/9xAwqyUUAPE7vVYrfu/Xbdze+KYhUML/F5C7DCUyfLJ8UTCDECOIUFCYpU96h/TOWmD34MZq
1LB71LIHuF2z6nbGONaBkz07Llhf/jNovDe4GzocvIGt/EXEYznyCvNU5Hv/uMXs6Oy3WOZYa+3I
VPOGDMLNr4od8UMCSveKXzfBuCCCwpZxiN2I+WlrmleO7sL2d8z9q5mYRgwZBvi1/d5x7nz4TPxd
5REcydzeRzuuXfmMTiZb46ay/WMA4rYQcZBej/dpHyFH/iscip0Yjwx0FgPdD9QsOqdXRvvNHpGv
Kag5g5YV+g7P+ABEUGK0Tuo5mvYSbjj9ai4C85W09DTvFuEcvsg+iZWoHXJMu9l496ZexjXf3RKq
KBvb78Ae84eM28PJditfpN+Ii2Njp+z5Nx3jmwV7zUY5jHAGnwMoOstiRRXJZkWZI6dIPub0PCLm
lFV0Ddzgj8GK5oXb6SaSrDTa+rpHERHuKtxXPxOEI8VqoIKN/4m8EJ7H4ZdOiJwpjij99H7PDQ4h
NIKGpxhW5aJDJus2PvSUy5/v326Vr/jCwxXTNQ6VG7c5IT5kG9k3ZLkHAC9YXe294Tj9Hp7xvV3F
fIZfNKGl5AGnMUH5MO8cPPWL1PNDgfhQdmC4cBzNrimLhA2Aev7aMKEjBJGTfogP6iFWvCDeMnMi
+FWSrxgroNyvAhhOnwPaLMa9UwsAvi8U9526mu5inoGXmgWSjfkWhpSjV8AxXKIlWs2a4vSC0Eul
M2wWoOYCMkKYs3zhOMary+LAQSQtceqc/eSQ+8v4senJZzObUD5m2pX3/w6Yljr2t5JxRSRq7vyT
AvOUZVyselIR6dJ+uRR0T0t/3a5uklrxiHyp+vc/YLcleDYEQg3qbOTIc2xegaVM4Y0S5fRK+Y4L
m67/NCzfj96pklll9CqjjfzLr24oGSCtns58jZKH9XXO7Fp2JdY+mzLhL+fkWKyocpeQnO0BqUZ8
+FFe4ZrKvNogREUlSnuQ3yropCSS7t9XAijbb1xkVs0n95JCP9jJnB+YJH36AbHQkStpS6rNYTUd
ihvAZzfiMq1RcKuHhIAWe2zW2k1lGrIE4O2XRN4QRMjr8dUQDqmTv7FJ9crHPG91NOuR3mfuHCbW
zdbs1gFeYAxXWEp0f93KdBT8JTxQVhZhdiow8sMmwFZWPL2VHTGpJCt7DjCGUzX+afDSMS9Ad3yy
fCe+Yp4W1iQZrQyVAXK+wUnNP8MedSVn2j67XURHscexbjI32YXPgzOU+kmqNvhF6uAL94PDlINJ
CTZC0AXAygAUiCShy+Zkd8Zv6EIlZgE80rMb+zp74Qe+m67hHwM4jgosg8AGwp9gBcHrr/gsCjDA
FVZSup0BBiHEBkI9iMtatvVXeAIwm/37DczOKL9p1Bmvw7Fxn/iRwfpAoAMYd22xJZ85i/EHkG3z
Eu5EQLCaDQ1ggcTcO6Ti3O1xCCFyD9CGMBLwtwWseWKreG6P0AYHeZVrx2SdaByU0GI85qiwvQ3k
i4i3F921+AZffUImcnG9egXfxoFXZcykZ8hll1zDeyPMAajpZbbFdAlRudY/xme9x/CfbbSklAKz
PZAx9PM+wpsZ3PazBWNeCBvpMZyof+mG6LLO2MeAJJZuE7rpuj3DZ6tXeEoDqj1g9jMVA8ngKnwS
L5Z0TaK8DMQLhSJMgvkxQJX5C+d8OtyTW3KB8R9voZ3qIXdNfQASBS4xSRKD7D8E3iW7BEUurKrf
W0gTMCwYRhi7ypxbnVvFGWknu/Ji4FYkXQ2K/3Q1QorAa604YUltkk36lR5HniKOLmiw2/ASJRc9
OnV0wCCAXNG0fAI94cJM3uD4YJT6wJnyEWJowdoCw1JXkzwnYOgwYXHJ/cYqF9Mvy8HAjyx45gQC
lmRUSRT8EK2Y5L3ofZ1wWmImcxr+gfaSMPEzbHu8ZubsVPE3vvgf2RVKWknI6KK6KHesub1yY61p
A6ePrrYZGgpH7A6fzPIQGRK3ZaDGQfH0mXxynLgBDa5wQlh701egGw61FK7DCwx7KNxU2euupAwl
uU1wMW4GZzVxDWbjN+rv5jIgiXxBtDJmGDBZFT8m2Wx2/MEW6fkaPR2z62WQbWFzYC6COWL9XkVs
yxfcD5eJ2wxYdFEmWxQz+jcYAKth9sbW8M5ET32AC/DF+yDpftO3ZliyRmfM70PDG/9H0pk1KYqt
UfQXEYGiDK/M4ICzqS+GmiYgKoKM/vpepzqib9++fauyMhXP+Ya919bsuJqoc8k3DLN4T5AwShgB
w9gH9o77V/vJJjoVIjLTE+TKa0EQ6Gfh1pAtWSzCU0JOKfCpcI+Q+Xpcd0DZCITgJXL0AN7Vl7Eu
0koNSasJaxntzin2+cGRCMfe40++ghSqvx7Y9/hjRr1zP9RHcC+03LHIdlGmaKvb4h+9YcxakTmc
/ENONqcBjOUZGt1h8IhOBx42dzyhPbzemLIOJpzzL/8zZekLO0iuPfki/6CZGfEpojZdi06QQ2C0
7W9N1Cc+Eu8ivg3m3Ss4bXA5kF/pY0AZMi2zSH/UHIEgy24FqMyFSlraYtj40k5vHJL1RN+Zifms
vmGdgNQcyTyWqZqKkYnHmgYbudZYxcjiMA4vkCv8vuaL5i8fYkXAUXwG/oTUneB52qxNPbTTA3dQ
NV9SEfhSMYeijjrlaHjDk8mxUEfjUMq9DiUPdD5OI4s6ty+ihqSsacFDAwIJQvfXfl8LlzU93HcH
SR+f0SBfb8kYfvutyAgoImZhrCdDFSI3RwwwLbaorBAFqEKA1sksAbhDxo5bX55PLJCIwHC9mezW
zsgZFt2sy+wtYczde4pZVLYSZlo9/gcq1Q3aCUfkJzP5clOXgV/svpcdc+UhGki61m1/0RHYCtIk
8ir09nwALvmEpWNJBeGwYdrFbnZo9yldHEOj92taXBp7N6SEB3PkPM9wAVza9tjmHpvSVKtXceA8
Jq/dw1duSshr6+NY9gf9FFzFbeAlqvkW1hOqsQQMPH6314ssve8K4wzLZUhiHB4d6ObU+yImFfUf
UcI/L4fkC1oSpHmIbAc0kkhgqrOxK7sZzorbcIYBA64bPzUBKvXkefks6tRj8rRgsMron8sJXDNT
MnoRvu5PiZCIMVsA1xn1JuPVZkfnKWlMtHn1YnwLFsnBZxpRjWnGgr4qJMuJhvPd2XUQIyfev1eN
5AzOHbI6MBm7wUz0z37KyIvbnLZd0O4WypnDrgClchifu/PTzdawoji4qkDZVV5NviWqCjgSDgjc
TXWEYw6f0GwcMDsd+mwHQAPWC16IuHVhVTnyBVQMYy0h41Hw/aIqUenEyFHlooTm6L4CDmn2EElA
M678lrjqQHs2zoOl74aqp8ACmGZbRsnzl+xxpxg8ao5gN1kE7yUiq46l4ewxpfG7b0+3jhyLx6qI
FCiKbOq7EHbQvKFPw1+XrZkDPWec9/WNGFpVCu584if0fdlol3wW44efsej9/hsQa7OCBU9sZdmB
GYGRw+3mWDAHusXqVyP15ZhAYMRt0rpwugzhJcUfLuJEMK0QcgjlpP8xAI8gWOFW30k4guKo7xaE
NXyiCm04LOpWRzeAJDTzFHTzw8RXMsMWiCaNeQb/QkGYhqbFzzvnQXIss/PaYfdFpF7mPL3+AI4U
Vjdc6/jhDJFLM1jZVv59rZcQh4dQfMALgsCJWf6w4QF1jcqvqyYjqPAZ4Hk8FpMHW/YF6kWZTzsK
ZDR/wqaRsbBlRwsWN4JiWsyKJuL33ceRsM6gOp5RoGOP8F5/Y1oHVHbn1xrWIaUbh2jah4AOBSKQ
KTSTNj5zT/r/qfEOQWCxjuTv6RFU82hk1hlieeCJHNHI4jjTMAq0Jsnz6MYVlzuH7n1ZzzkpOdhp
jxDov7FEAGCfcS1g8yJI00iiNxk8v+S6EkN3jgE3rr7ylNaH/z8ZWVReg/F2YPjSJYlA88CrsRju
sVZVpmVD4eAkVym68Iv5LcyC/pi30jsG4KMkLv35/+jX/DyYkr24Shl9qV6+oq2Yp4ymArCBEWIV
Ftm0KVj7ERsvgP7uDCRFGCRZ56HnojyysvY0RVnSQR69FvcggbbZnGm+JzVO8nZSudy+QDQQcjXe
94fBNFMk/iXDLHDU3D3NB7kranpyOC15lg1nyWhasxl88xq/I43HrH34L9WBZTxqBdR1wBuI8CEJ
pX5agoDCjIEJ5xsqzQIPIa0Y5xwM5+fyBHf7C53yWH+26nPfDMWOifuCn/1ta3xzAwBttG/AAitq
k8ouWFOwooP4FNHsbEdh7+lzwjXIuYXxz75lVx8/72FYUOdSMf5VZIwsJIP4BwtdBKjRPvg+N2Bj
tZOHTF7CxjFEN2GC2H6IpEbjUsxYTBrK9q3O8IiQZwEcCoumNA5iJFQAn2vMyZqHUvWxGD+XeEfa
WZ5iVGZ0MFO59pWtcRl0t8E/v0YBAY3oBKQtqAneLkKOU/+xdMSfzWJ4SEAXpBzd+/F41mGRY+Kc
LbM6GpSsk/IV3g5AevwzttDHOIIBm84EMb3h+uayXz5Pu1f0HQW4TrV9L9w2GMNheGKiI7LhlQLI
Sg/58yKMnPIPFsbcS0PGUWhOP8g1Rw8rTXRbUshdBRsrLAREUFjVA6RgVF4wCtHMY4jHlja6zx80
Ugt2iycUW0/zioQZ7FqsWvv6wHmHsRgySO1S9PSL0eF+wTugMrIk2+kfUYpzhd1hYoNJ5a9rdqv5
M8EIgA9ekjPLZ2mFdfAKMRcbK5+23v4OHMrW531xzdsNFspryW5IcKqIvcVUdcGnKG5E7BvZjd/x
uoiwaUEZF3+QMecsd/F8Y+mizzZWVxjEUAacwWXwATQAyxUvFWVdopypgLD30kEWeJFxWeiE2ghA
a7c3XFaPKFK/9UKnOdNzboh+OuA3vh3atFPFp5Z//3g7H2arYgXItfFZIrUlqJl6i1nUP9jqJ/0l
0/lCACA0bVxt7CZunNetgptdlNfZnLcDRY/Gxp+wD5CAxxon7iwqEdysRxlYt0ACIsQB2iKIwMJE
PakfcoyVeR3htwOFShIvff18iKk/nanB6UAXQiFDD0hNux1cQE5gaLjpgSyc6hnYKpznArwwzX+M
2dihPic5Cic8Bw+bKUaSTIC2Nfytp6ezRFcDFsosbRe8w90Ej6udzZB+nzbaHKYAT4S2whx+gPJs
4OgH7zApReUpfpc2H6y6JR3kdODh2p71UXtVp5/BTl1LRmd1DELzxr7Dd6nW3AJsvPGdOxeFRNEt
8SSRSGsxNUJBvIIQu7f/PL6jMUtw++Xqw0lZOLTU9YwWbEiYt3Fhj2y3ty/nx4Rfz5HfQ21rZ3yM
tcmm7ehiuOe+4IiZPjAYuvDJpIknt4x1VLYAPsJTgsXMKrZRjbLuPe0++0vsvNd9t7k01CzwwLIF
f1y+FLU03xj/HMhv4p2IvDHZtfAWGZyncNRGpsciLPDUw3sPfQbxB5PiyYep8YiQNoKRG9Je8X4v
uLe0fgpb4MPkxFH2Wj0X4TdtQDrLgKqS+7Gd8XdhTBb5Jmr6+92j7SKzm/0tNNqo1EKR+41Qbbyv
Cc3gjSAthqSTyycXJqfLkxeDDchlMKnJgHTJb0R1rOzFi9exsA946ZVLT97TNkodxX6teengNDN9
ViOZCQHProf7b2vsT4wE6DgxMeJWZV6XfLxCXPmjxK+oSmwErvzxuOGUi0qUa8irjF+OjJQ05Ngh
Yoe3Sncu0G05EaK7K/7iBVezBYFPhChw/fFJd7Q9XngiHCRcodsXkdwBjVvPa8CddOMn430kOEX4
/BSQ9cZFbHfKaq1ciFkpjnd71mJY7PkPngIn+qKFAsHNo9TP8qOCKmOCbp7AhzHomnZ2KelfUcRy
C2iqh4sItjYSVTPA+qmbx/5mMFIc+7FqMyWhenprXrXOT1NDm8XmsaWmVkllOSYFXw2UJmMkKkvu
Tgzebj2LNvyqiDn80FJp7PMaqaaMO7ZD1z5GG52rr92or7b3Ct7GgHjEYbE/8d9pPVrJ2IUe/YQA
5Jic8fr4/lYrYu57mXWyoSzVgAIN8QjgIvBPv6g+PxiemCIQfNPZL9m/gy+9Uj5mBohOD9k9qq9q
VfZRXCzfLLNYXzKMVyYjKUO7BlA+DZLXuh07iCjooJjAkSSB6G2OWhc7suHwDqgLFJ86b6bg4tOy
C6UOFB0G9qhjnceaw780o+ZCr+1B2zUTkiLqbXTfIFe/Gz6TClZ7KvG8Zk2OCSkq1uPMaJgV2YyB
TUNvNIzSD8ai91zzhuuDkBIwjdTmZKh7W+0gT6UFBDEX8lxYLqHuMffqJwyb2E6eqWisocFlwW2L
AIrf+YLydzt0c3nfAqerdqRYGkR9/w1rROAIkkReTO/wAJ1+Gek4pPt4vd954lyMZyP7Js1AQude
uUCuye0i+srZh1iUhUKPxgSejOjmHUBU6IDtcUpeT7aUbgYdG8odxTCX/N3GKs85l040AFXEnrHR
ZWBBr5z6dBDGjWTDPIAFFgnREid5OJ7HS7aV+B/jkElYKMMA/yDcIgTNE2IsRlcI5+XJUzJvNRYj
IHlgyj9ucgbPNX9i201xWI8WGa0jsbell4ei/dfXi8QVCTn9b88IKHdKDg0sE6LoZuoBiZUl/pRn
+KzeMlbGok3g86tgqX27BjHMTK7sDufuFYcKIwT+oDZeV1wjXaAMnWKWFix1qM5KM/eBLd83p125
zrE6zgjhaRWI2RgvV0q30JpQQQ3myAuq6rc+i1EHx30gK5hWqO3BD4CvfTK80bVlEmNdFNJcddc+
3VRn3qO88fRSp4481Mf2LdVYkfBwI4k130rwTBcj1WlCo/ezZg2sEf/FD6uXwXs/ustB9qw29/gV
KO+eydAFKVTHcOnVptTvNFXUBWhgDHk6UMNkuC3TjSYv78ON+hjvPp/42t3RGU7UPDI4ipP0zk7T
N3If9z9dyFBanRBbYuzmCObzlF6/qUtRoVMtMz9XGRNazQUbYvUE7G2hS0S8BaZ6B1BpJfwwU3Tk
pw+p35b6M+6cYry6X0aaL43cjtGFmyu3VAeszOjE674BqOsjALsgi+rpE0k2dvBF9fd14p/ROt+i
xXMlxbxP8imFQEsH75XndiH/AIbZjOdMKF+OFHzCMlSRJT8AaIilPVI3RrohKZIsSxGZUzbBtgR3
y6dbC5hNcDiMGaXMkai8+RByd9PEKMdidi0qL58KNKZXs66ECFdS5GMAZO8lAlSPI2fD8zcriHwl
yd1Pft5ss7ZNj9g0TD1EB7887p6yhu+Hv/6j2zLU+UBdVd5rplxRIHJE70EFHUYhkt2guWQCR5Fc
oQWMQsXmt5hkLfJqMaOqR+CnRMrwL7klpESJKDqcsRZ1HnvsEcuJjFYfPgAH7HmMq5Kfi8iCK+g7
1GUhlsiTzQvp0VizULRf23KlhOKFyQPA1bTiI49jim5vImKU0LlHjzXPsr4AXHIZvdwMTxwDP3WR
aQ7NTEXQSNgepW26zTYnl18CURxKu6lcAP6hpGFPcj65hhuH2QbpF6rHJVJBdvHu6G71cEaHCKJw
i3slx7FT+YOXwMWmFqA6Np4MY2NOMGDquBLI7ZY5iYWp+aLyFW71Sv2F7qAspXlEN1pcKerGaFM4
lMZUpiK0Q4OBu2UCBNFTmo9CHPmUE5OUgAUsa1eAKAF1Mni69MjrJVklGAWI6KBgeOUFBocu8uP1
iqCnwMGn6c4hBxJbvKzYqN0Q/UmWQB5NqFWzFe+uZI0cmALH8pchdryD6/ZZM4yx8JTxjQw2sPvz
lb6gq9SRNDK6248s8iVY9+czCQfbn/h+xRvycBXE55a+KFffOedY66GvekTZJAWZ5zcX7ogVUxmK
EZDtrnJJxZiHoa9mQcFFeaMQtYkp1ukJPPZpbFPQsi7xnl/SU5jgw1TYdBo3rzQfnofhewZKh52W
dhk59wVJkpztOJnwJ1AZNy7yZXB9oAIfE94cqk5shMmVuo6TkleotuQLn22k4eZr8YAC7rAvtinx
MqStzgBcVWKr28xXazjz33kcUnHcL83mEenw1wb2Z0dHz8e4RINKpiaxbOJx5PGk8kQxeOZxhE9/
6ecwd3lLgAbxpSfVRTg0wjQAzQZ6JKKTXCG85Me4gwanS2hn8FAoYVyDTQskgTETntepX8Jza7pZ
6fVMyrqc/mhKoHf3fcCyZxYeUy+/kq0yXB6G6JBTwtXA0LYzXHbNk/Fhg7KALdPpxVPRyZQRKbOn
8VM5YEW6Sl23TKrhdviyVWrmoLh9A/pJtoGMVYIeuQVu/h8mExbo4BkUoPhIshdLDaATHDiAluFX
fObkLDLp7vYC/RrTrI73d1s8j+UFfAmkpKBnTNq4feYNNtIEpMGbhQzlNVnFIlGCupqjHjqrh2Z5
G4uZ64PukjAAPpe2Ng7a+X2RXHGHjnh4eE9yJrM8M5WjXIeAdiRHVylobbJ6BnwhmhJxdIX3m/i1
aW/GOm+5dCXp1oiaj81Kg10E8cnU9mLp/3DrL/bWNdOT8VVDhhAmOPrRmWFeIYAKXrw1fhyZXjzQ
IPPn85rrVv6yow+PNjGtLDir9VDHmGUqP5+QZ61ax7svp04VjIl2IxUChOD5+7D0P8EbX9wv4E+Q
LrFit+63fh2vmXdLZBABBxhfCYHj/LyRYcaTJP6EHr05s1LeAxGJF8vBOBh9o2otXe9VqF0HnyCR
Xdn5hKc5Wp5hCLehlwMWUDgaEEyc8sUA7/uVuzVgFF4C7OGrrssp79t14GLEG1FN7uTXmj66TEgt
a5gJLz6twzVMe0PPTwYTn/AIA52LBJjP0lpMFnHTckwCF/wSBqL5j32Pz8UhVgP4j0P5sEU1whmT
uKQG8fsYCvPfX3dwBfe71RAeAN/mqVDhvXBiDyMYHpqDh5XHTDMEwkqb8TvYp5z1g/FDkw5THkwr
jspCJACSpVh0M3aorMGE0hFIgssz2QHOK6ZMN8q18Q6Y4d1RSzEYRj1fW+OPJzFKnMu9Jzwtk/ev
CLQNdC+eVNgedqjd9DOxfSwMf5msoWgPRx36/dMuxhDFCl25MgEif5aD/TEnqTI+jjFr/JwSgl+Z
zrI8T9g+bcnUpKdUmP5A6g/vF0ZBkPZOuyH61UmXbZ7O+2K0bJQQoLPDdPVmxiyFRX3tcl796VDq
4zn5ieCqRr+MKyASNjOGJOOWoaXLDOT9ApUDW44uiDAxbl/wJoztqG84YSZF65/cnA/0NHWGaw62
Yt5MRtx85PasutxG6FAtVDaLDKd/H9HwzP6LEGzvvuGsFOcbbfkYFhMbUZ6vy0sNPrsCm0dtVRHL
enHl9/NsH+OZjlHbcFeuqkXD2guJRslwccTOjt57kiTuU2L9sdZPxCpIgVL7w8tammWCLFail2PV
VM51woOFnowJGYCuDYpZS0ar5lOLA9k7UBIwMNh9ltx8718+A/lwR5CWg44iZeHQLxoeyD3+bfIm
vk7KlWxYr620VFbjzBd/MC47J4vKXb5lKQ/gXJorKphCkdCJW9/twse5t/tAQagxhFM7DBi1IxNT
dgzArBICY83cFjnb6WcgKg+HoEsUuNJau568KmgZZFhAs0PVUVdUk42pLjkxbHa9M1KSc0ABfNSQ
NzaMmKH2iw/RKSSHXibzgaYrl0IGgEl1raopmDT2E51F/nt9o+gv6Vznp6D4l8TEtCq3rizK/S6M
E5s6rUfETBtk8RpFeKntxpGvaO7Mpw3K2daj009tl86JAp8P9N/w5yy7AxY0ciTNWGkjvnCQC3w2
jbO4obCZwQtYEfzMlXaO56JgDMio+5oRbwqCRrSB5ucctbuGCZrGeURYB81pVE57B3AIt9IFeho/
dMpSmiyDP5aTyzd+R09m7zRpfhn2gNpCd8wIhFEPWy5/cyzX9+i5HYggszREZw/TkbETMa723aN6
d0Cm0Z1zi7Ouv15bu+StYgHlYPzywvVWmuElt9jMkXVlTaAxrEhPntyJ9hNI3NkIxAZX8Tugf1i0
zuSnth5bxsOxM/4pwjLSPfVu4fbmGrG+rK6l9YtVtgYai/eh3DM3xikBZspPt/LCOKfTE7EO08rn
qo/YY0/1n2YOemTPuuY0YbU4sgjCSRFP/d39trLm4ZXNtkcIAHsBVJbTYmZQK1JVb5DwsyH9d9cc
Ro6+g/7Dlctcr0XKhhIiZrq+K31E3Ilr3szOHAZfaPJ4WM6vVbkyMFVO80VGUAmzH+Ln5mf2xN2O
N5W3tA0oribFDyrRt3uM2JN/eF1S9vz3KZDzzeuQ40KeYGGcsHcezJu/F+ah2MHkY0bVAmcCVAyC
31iwrI+kLvgaUK8ZH/zHr+Yr8N/iGxNl1sI1rh9lycpro3ledrebkBZnXu1IWKmnV/ElN4CTJMbF
KFp17v0jth1k5AhikDpZDpQHrw7bkMqa/zlyoX55KvwYU4++LLq5pqjnja0efYI6QuzuGMs6YGR3
ikYRuINf1pwzqkNSILJZQyce0FXfFxh51hKyRQBTE+2Q+4+Ad5XPQ2/WDJopuJjCgv7tAK1XJEmK
UZiE8LqPVqwvMcaAwQWRscwT+2PzvXS6BclbW37QOxjmHa40qfLWquMbaCnkVGTe+5MPKxw5Igt6
shgiZR9TqN4FWYw8J6aUc0UxQbTjAar3hY9/YPc3tofeCIcWFS8SHE+37tvcwbbQXJEIjtedy+et
BXLnKut0N3nuqquU2vr2jvh80uEC9+JLDeotfJ7lMGf90v00bnpusV1acKK4pOF5bSg/Tku32XyW
xQykDOXmafPyX3/topx4aO8W1d4EO9sxH8YapY8t5hHN5AK3REVby4k2Y8VvoWeXpsgdl+lOheee
K756lFwJCwQ5KUKpRGzJ9sXAqbewN+wV88mnD8XlkQU88kyTvie8vDbfoPaQwlQ+8+g3NG/czI25
gqJi/7u1AwwCQJp8Xj6fqRHP/IIBxy+t1B5X1KJjRhQH1V+2KYJQCOjeprR8BqN1g9xd6OGh595S
8wvi+euSKcik6E2Up+ygcnG/IiTkvobnjRB4kfZwAmCoI4lmCHPaGBCLwb6NTGLKnsyvgQL6BShN
uFEOflIi5cSIdNOz6CpZ8a6fa+nAad5PEM1rv8UdOb09aJyPjxWbCACn8IfLlqVg9AiQmaGC4wxD
KIC1MRwS7vRBKrAH6q3OausvjfgiygEFEMJQREEpV56bok4AvLi4zxIv239wOSWeIENTp/hSYz5+
7+githpirs86tcl9mtLWy07zq3sfJIeZWy0lO9+3pjVELnF7zFqSFsLibzTD7XgYsptpzc8e8Wxy
xNmU8KPsDY7w3rLxTLvMG3wEQyEvqmMsbPq+jXTAjtV4zRJ9RnnDPRS+LIsj0rpTHRHttf1MEq9C
/Yedye9DKZIdcnxIALgvXlMlek/7PyC2f48AqgQKDEJiXOJ0pgYUvYnxK68KR/Xc6CSZFyT5aHmx
wjxw7kSfHfqi9u/0R8/C5g7PFQXLc44xFGTdS4dNZRNMhtaYCSBVyeLBlhQNo9tc9GRHo0/N7A1e
ARp5mr8hu55Q3iY5IYaMdPmO3yTIobrfnd4udUVGvCyfaBqZ3jbcFz83tGwSFm4IswYzfGHZXgXB
yTTPKmFMsPSK1K0EqnOSLJFdTF4AIjCIj8wkd5F2gG3iQh44WR7WaaAun/nkO3L6sSnFTs3fK6+C
J2i+D+jH+2raPrhGVnThVOFjNBQ8CETbjnl28Qa9VpCrgZ1ioWTnRTvZEFNxvwLRvu9IL2dOiVCd
QS8HDu5aeVU284IbAFrCPH7Mi1nLTYESTMHX793fI6KTPHES/iK7fDIht8rf8eRlM/+PkE6xmmAp
cYmoCdh0iPG5wNTLTNIu5Phu5PMAbtKuJAzp7vL1x2b7DbWLQhq0ADZu4THNvI7BLyJM2NoWSzWW
b0+SkrM5+0VIwukMoRNqFTSi/CSYsfgcit9HpwEe2FwZNKwmx5PX+IyFWXyCwQV76YN9TFFD0qxf
WCUUISPUOffbfYEJhRn3Rr6hV3ismQHzw/KGPutopUs3jTxkQcCFoC3G58QO5q6+wAcdejL2q6/N
t8CfZq4e4MN7KQCAxvSgmjxHNhe+gxU3UaIhp89MR0DbWvKCIamwXJRzbUfw2oYbP6OQEqMDm4H9
6JqciShB84zyd12wlqRYGDCSI+aiQNGbLjSPwiWUD80EtjA2MRofJNZspxajDbqmB+qRBHs4ng7s
/LMOYVzOrmzACoazpD+iUgRVdprZlC79Hw9iTKYGuR/5pNBMhRxDS51jkTJYDDBloP9HVjD5uulO
QskECKk3oyHSVxO4k+bGyzdvgo86DMfgFM5WG2olVSkRlL4CPS+HWTxSUMnYkjVdSYxMgc+Dai8C
OrYlKvfyTxQrtxQqIBL9u1XUQcvHgESNH25PjOF0s7ADI9KriAlBNUjEOXMQvh5qqUiPUoSVtD1/
z9InMmd+WtSeysy6ITlK330Ygo3dap3wpzN5pyGQWXBMi5/etVDsLIZ0cVaC683+eqognjY+NSSB
OczEemacJdCp6BRJIep5oSu6O8NpO9U8dNErdsE8m8PwAasDqYg5kVlByLN37Wx4eab3ALgT9VfA
q6aCyPOYJJwsgDEavh5j/aCGM9xn+JkVM5bMLEdg/Uu+VthdNOSyjJnNImU36wtgKqittwdbEpyQ
qL5RZpNUoEI9NXVcLgonnOr05mQ5nPehjhpUJ/CPbdpvyTHt/ykBqpH08pm88Yk7zYHKlvJt6wHp
BW57p5uzGaPwaL+zDdptHTwMzNVIPFVfm80tWe32Y0ipgr2gPrJ8Q4m6RnXMJ/uYbpO/01pjecPE
kfzL3rr/kXbKlmzPPMVFZMk6HIAeZGo2jSbZAiPkVfEioZ3vXabdKAZRfEwRLZ7WWAciWo3BkpGz
aqdBHgzNFrkdn4mtZGMBcLk95sZONzUh9H4u2SZvh7fOX7AJPFdLFslbIhSFZqqyWIQxczHfs8ZT
3XYaL/rNnSr1FcVLdQMsgPyBTcRrvlTYqP4lBKyzL3VZsiJduWj+Z4UbnIIDpRGQPtXBxO786JTo
vg7g3+5YF1XT96GxiYXDABL/oY/dSes+ZBeFDPDrZzSxDO1tVrbvaLCJ0Sjhe8rWzbbdfxr3Fy7P
urLf+H97zm8PJX7KBbobliYmpwmfx48oD6QNYl4abm4QTjHZoobjKy11L2rZr/RbPvfgualH0TVH
RevQq/MHcoJpIu2Ml3484TRbFp67kVv2sMgJQ2RS72bBKqhDVWJ6AN0BWzMCWNScaJR4QwpxgXbG
mJZP0Svm5N1C0zJWjBb2yUXbgoK4yhxDlU46CjdD8AwU7/v1PRh2B81DUdrttoehnf0iIHfehoX2
7TUv0Wqi0fjl2qf2AjDtPL5m/ludYQsZvpEEtLHn78cFHnj/siD7iLae6I7vKnGpM6m8WKn76s4g
Bvke6YEy7yOCrvC5qT+qy/c3j5rN8C875zp4ZpNEpVUr8i/zqFpi1E6OJyfxugV5HjhQHy7LzRwT
QfhtzNehPZIXHT3J8eQnp92RHcCoyLhHf0jhzlBS7IEr/byRtk41EqUTrgtRGEbAXlcjQr+Hf9qV
z3jyCWh9Ovs7xU/5g5k25jz1VdwxB3EDodEZ8jZgC0UWPkWYM2Is6bJ1qYTKRAsZh1bw2Mz7nSSv
d8nas4CZ8a9Dur7MRSI5z00hBW3LocGVThsy8A358pXNHpkxBp6Z4Ee3wYDu5u550L3S7YK6vLkg
goBP/9xWF57J5EPymI3thb+/9/piUV1UoPqduEi9FZeTBxQCZMBp0dOr41wHyE6QgQfwAnRFcmGq
wGAa5dAdrAAKXFD/F4WnkS6NM3zRt2J78NwCMsYXr3N0ec8a1AY9gYlkDGUp6CAnsUg8p5tkiR68
oAxkR9b9tGF8QW6rLTYb0dBWF6YWo7cJE4XQIF4QzmvCQ1mSs6IvQmPPswx3ecuv4q7hV8Uz9VfG
/+QTyyZthaloWZ5rdHpumqKNh8/B/ce2ND8SjgywuZt4EGPmdWve0cXificCCponLsqTjA/idEGC
ytFU4QZjKhKBU3uP7a08KdbvsN9kC84tg9n2kESeL10S0YIArhyqBQI0RMegTJi10yCyX0GzY9jY
MEQzfiB2glCT1kzU45A6DBEVUvXcp7NQ22U92iPcIgDwNF5AVInjgPlevqX3oQvQmr+B/+1+jZNF
PnPdlLM7PhesJFChsFC0iI7YZownFE5s+WsKGiLzhFCC3fANB0OL9RMHw/MZqoOfYoBltjFC7QvR
PWXpNpKxgPDM6eN9do+D9C7CusZjlezK0ozf1n14YiM86UYnZyANJ7nc0h5112f9dOXPyBxnHJYl
W8ZxDnsyZYPSt4NdNanrSrMKPVkng+zygbVzR9QlKbJdfPzy9PpNSzAiULg/Bh+i/D2LVRSv6cMt
vypyy7IhXRs10+f6ljBhqhX3bZsqy+6h/WVY+gWelLLsoZKX02XjSTYugkzZGTD39Bb5cjvYM+d6
nTCyl//E8dr3vRzTA32y2+glMkBezIFfmyFThneaRDKakKIxmPWKhU4+dJr3J2qIdFCy1o66b+eP
ffmJFdkAAN9Ik1MPTBjs0vBxPX2RsEqyXeYa31P2XBmqZmILeo3cb9VPdSFvpGy6X/PmOEglG1yv
86zLmVq8SYQB44VJl5ykMpAl/UdavQf4pTflk2Ht+OuPmjHlproaG10gvWIgEK22ObXrZ0HYKEir
SzLPviPUWCccXUySlJfuZnF9MseIQeKeJCS2pmr2RbrMZOyF8bceRvVMivm4jLWI8IG336c80vJW
B3M9HPbkuBUKg3/YUk8ZD4SavwY2uOFN8VE3g17DCTH4Yn94l5krvrie9m5TqudUrDNkFJ11uy9e
KSb81Ls3sj/47bOBOSq6P6Mp51l8mub1NvvOHpDVW8Amj/FrXr8IMmuNybjLcaYbH2L80gGPL9v3
DkfauGGy3KI60lgbqi7TxjcrInDT6tDDgtxNBwhDhvTTpsywlfoJa/VuMOUwH0z5n1VjNb+YSh4H
hf3XXIM1BfUBkcLTfMkuN0C1GAHvY5/FNfTmahg9fLQdVBQbdVcwlPiC4jPLBfPuhH5wUuACa8+v
BIwZaFyTee4qX3FR6GG9KulzALc9raKzpZ/kl39dTlkCsUEkJKdy5D8mDFLIxU9Vqw2nD0ATqFl2
dRjbT7dfjyYPB+QD3kpMtuuxJ3nKuf3FCIFkYg59A5SQjx2j8xAo7xQkQiSN4ZNlEftbzuuNwtiQ
+eFvEWhLlOSvs8YE4HqgjmXw0lwxSTvSoYaRJIcfROGC5mOLri7xGr4ojErGyYfqJF7N8dOS0OoA
8azcvnIRRedwbF1Ej05ntw6k6KALPqvY74LHL+fNnLab2Vj/p3vKTzpv8DMrJmOEPRsAVDoDu4o+
RxxPR9pFliIULQhTUBsjsV9yrZFbgP6OQoaOEkkdS1HkKyUCShSuzFNZSz/WA0JZaNFuAloKDZwZ
N0rnljujq+fsRJ5bgN+cikhySQCgsN+oDEeOHDvckUmzAJpDpZtxARDwTMoD/Br8BY8Zxyp9Jl2y
Hvug+yVYLKTNEHQEzQhsDbsc9lbdhCkBIkFplQtNvInmFm17x41Bm3iHdIPaV8hPSAO8CIA5Gaxj
G34/fxBfn/gJihmufexQ6HJhyAG1hGO+R9YbA8HlBzsWN8DoXEdhh8XARZUoNNUsZFA/UIdjtYVh
N7AIhCAV78BP/qElIlI2Znkncpf5/qkBOyQGYw9tIcX6ExwjTQ4C5calD+afeX3wePIrn9uVxODd
jkW98L7QqBI2yMSco+FB2jWSqhJ7wASmSHfs5vEhWTV/xICxYvKfsOMbm5agFiEF3HOUy6g286Wy
f4bimwAfxgIOFjZlNTNxUgv4dgxj0yISKAcXAjI0Y1N1uzzbwTsTkRCUVN2mGjNNQlR9OvBvP/Ga
H4/v21DOuixO7SsatiFfQZh7M/wQPPy8a8iNL5qAxoe0+FS40NyxMaPg4VvonjOuFzbWNbkJuHrb
jCFW7kPff0lWVmpOqyJrp/j/Z5IbXHjF8Izx/w2IWuG+4hGVwQPqU/4klWPkq874q48DNnkyDmAE
vYlPxEAz8pPhZdQGPQE8/EATzBCO4qdIT4k9WON1/VIrMLsFvrD8gMZ0yBe4lfQv1EloxVsX2QWa
dZY4b8ZDQ/eucrJA2eQeClIqpA433t2l4kfvNmFRppKKzH73BXEVtyjCEhy4sy/6iVb8e75tDvIG
ibsQmt4Z6gl9W8DMoEPaTqYHwld0+cjDbnwJ+T+azmxLUWaJwk/kWohM3sqsqIhT6Q3LqRQRBVSm
pz9fVp9/dXe15QAISWbEjr135A6fpHcBnQ3YA0fKruAnDLYyfoND50Z3Qs29ct8PhAyEI1Wo3q/b
aT43bh5b0eiCy7Gvv+QdMOYv6V5DnYLDFRrDxuuwEV5KMJ6xMOG2xzhaDA1CYZNh9moXGgQUgMvU
TgdOQ6gnGKqDSTmXEEOj7KCjy83P6amuhxy2QSMI5M0EPLB8KbBwUDefDfLrtULS4mq5AxU0l7A6
xHXPaig3YKfes4bb5IYx0zifv92qdqj8834sD1t4gPQSmqRDmxCpbTBY9of0naO47+Y9hDWgJQ5P
P94uigftMsSbwRj16vCOJ0Rjlzgt5BZbyL/4xow5gEqjOXLAkTN3GbUvvjjcOhzsaRTIvESP8BkN
cpSw1Ec6GiUqIXSsxIrjFDsfVPSPbjPMHra0SDcUCDNReWAlSViBDOup4MUJG4veDbgvm+2+x+mi
2D59AdArWNsxaeHuS5sJJlYTOexnYDe3gJ+gbjloueQYF+XS7qmbP68wRjf1nro7LB2YKgYAJOtP
Y0s0OYRKdoH9wTcdJLSXpx2MO7jhJms++jNxG8Bo6GxZJvtzNMRhMd5xDo0JUMf8SOOENsDGAjHL
z2vWD5IJ1eNFB82X0UPL19L67AD8CxxDbQ853nUJefB1VM8KgGHitLlN/psw3BfFPHNKSNYjHasI
FJk9GDe0JI9n+frL0jHvpuUUuLPd1mRCR9x/vGE4DMupPGlc2iegJGRvQW1+vU1Hm3ggm7tfj8G6
kflCUnSxs6RfjbgTGJesQSeM1Z6jJwqi66SzMJ6n6xEZGrji6Q5BmJ4halDPkA1pxUg7tLYyxrPP
bhxjIXrIG67AgfoTYkK3T66KiH6WTKGkzOjAsdCpLt2c+5aasAqG149kevzBPQI+ifFyE/EpdmkS
6hDmZuzoR/gvcI/RH4x7kXu0Q15Dk8urM6TTEa6lYwlB81d4CCG6SnUTFj40K4OJUY7uhXXHliqB
F2g+dxos1dImS+EIKq4QEt4lQb202APTVBJttKlqOzcHNgXF3IJugDe+Oytp1PjY24bGGLc4m3WQ
aYsq88uk8ooTD72ALGOM0BgKFDNODRXihq0M/WTpswjGd3VhaYjuhlqIUysywcwiK/Re4cMjKTsr
P7cIqXcSxssTuq/pY5aF2KbAm/QGeByp7vYUXNFseCtnGrtMwdR/PzS4Rt1hE5gD3zm4V5cEgH8+
D4nLiU1pLQKoBqD3Gd9mKBvZbzPu4w9HE1hwPSQNOeaxk69T/rZncJr5cIqKwu1cumPTmnqMP8Xw
cKUGRWvpA9mMdpJPOFhpuH1QPq/IHB9ImgdosRGIm7yhYBc47uL47MAmePlbNz9koTFnbzBCp7FH
L8A1WNCYIPH42dLr0FJ25bb3Fj3V07W43weuMm8WFLdoMwMZ0hFSkEjxn6wvZNXCxVEbvVba6EI7
E1biY7pHCYQ/gxZCzErWsCOd6xqMZnufxzRPEjrKxgZzn4oOvvESMgTHBW8XRfBq63fEa/0AKdcI
N7ZpFvSmJ9ShK5ppY24HzgpE42MJw9FD7TRRcGFiqO3oqugrCO7uS1AFdD6kT71R5/XxhuNu3SWX
nPWEwpP5GXWIDUYxjgcw5o+GC8o1huRlkx3xfbWQXnhg2lBy7ubn+DyiZjFsEmZuO2rYjHpiHSp5
xy5S998TaGW51jbHQYA2bzV0GikohXMJ+BfaDe+1rxCIoK4gttsDeRGD6FsK5R9M7RovA7PEzfR+
wtKrprvDw/ycM2oVb/Ri4xRnyRj3ZSK40R0x6+9384o+Z9Upg+ESqpyygEKm480RqoE+YU1E95/e
z+wM1hk1FNr0YSX0xGtgBLsabTp3aEsgwtpwpHiEfXhHs7bvBTNWwlqsQjhfOO6Ah6vY/QQ6uJKE
fCho6F1A8XTX3+NEWQzM3e941I1cWsJTRy6tN3xCxW4g7wqfeRYabWJoFdRcp4a1SFkHPVdiUVus
8JKh0oXgEYwIk9AZHlSEUrjyVbtuAJ8TKxWrD8RPnYop+OMvEtwCEmy+Ppg5MesqEb42tAs8qsxP
0GC7EZo5YeJ0ZUxOf39B9p2Wft++PFVXGbDIOqkc5mIVxc6FVks4K46ARHZUsV6sLXuYDVQ6ZYlc
KpCoFy7gW1/KxfXton2VueBUlTgiJJtUlxGm3YXMFxfpbJkuFTioqlVy7WB7LIFAtSiBruJ3VPb8
B648KCa4o7+WwIgzQXN7XL7b+1p5T7CXHvhNiEfW9PNxa5x6KH6MHz81fdqWMjWIXQb89ztY0nbm
btK3OOr5rTfYXbma1IP5BRNeV7fwZrA/weBUOmNywU0f55sP3likZS78IiAy8+H2dupOYzpB/eMP
oePeaX9l0tVjd0ebl9mD0saqGJMxfKmG0FBgPequAsZIH6plCkD1HclYaj7GKpaIXxMHXHJnA2aY
LUNgRJRQWvzlwbu12zut25wM/uHTpheTYMfcRLWezzFO087GmLs3QDNtaZAVevYV9hwuYW8I4IJ8
2L/ShXGk9ezhzSYXxWB8OGIb7FIyi8zSDLNP+4hVGRS4X2Fb52huxTs5xYcmuJ2fK35rgDVYQSkc
sUns3enajgukmcyKA4+/h+e53gjs5/TBrBWLmyftoqgNUJHDk8N5ZjTogE9p5bSFoBU5XTfP785G
A8DrMSQneOuJqd7surNJnSm8YQ4d4OvTspGIcgqpM8x1itXQkJhLMZMcmAoMzWxJl6HXBvQVZo7q
fH+hUOV0r8Oy6QelKWROVPO9HRzs56Ukz3G+xuizoFVKtqy3qqXs85OxKJ0hUIWlQpRCqbZVAfLM
FoNGdSSB/pd+g3fW6jqkDQnJk1VwILS9IAIb0kDD7fACAB/+qU5vG9YdqjKUqh7nhEz6JbvisN9e
pjl42tzol945bE1+jIkEA75MAgpFxr2pN1yhesMzJb4N4NN0Gu/MXuu0v8QwNxuy6Vt1pi86Xp/E
mDBMReV9Xg5BtbSNhtJERrk/nWOHtq7RO1+GoR7qZ2aFxyVdlpCNxW3JPYl7yJpM34EniC8aNQdW
0PjX2GT7ZNxOoWXTmsV8r4kl0ZARXsCEhdakrVH/4HUSb74wRqMBXV/OYFrvDWqKcW+izuMFWSs1
eNXKg5KrhR3JL1VDcNcCE19tA1STr2L3RnV8AhEOj9pimuP6QskEAWC7h1qeQCSiXg97Gf5gE7Rm
M0febT/DbpV6VIhFpczWf+DTWulEId9YAM8YDCFfGU+bH8OW+dmBDA3hx1K/czWbgtvcOgK0W4hT
R6ynprYAlLAx9bKRLZqasIYa9SatObmNloIoceTcOYmd0XkRfhdt+B7LXtSDGnChsgmJiRAxZemi
SzFaZ24IW4eZmWNIeQBPStVRt6JrEzXIr00n+DeN1Snn77RN33pFqL4Jpcr59yV4xATVNESigA5Z
e5cLZgbVhvuuPTDWGToMjOJQHG7hPWx+ZOgZ88Zj6UyIuK4EbywgFu3j4TD1LfbvINOhXkURGOdR
VH7UMiq/CbAwBm5nAPtTolUz3b9d/sAp1z1iKCue4kzCHNAxbLFWglLDZL+Ed3oDq4aCxmpOWa8B
FmzO1RzZ4bobXR4w/4YbkH2qKW4uDHNH3SINri5EStOAU6bDN0NKZRtEX6V9wY7Jy6ZUP/JtTTSz
hiJuXS8QJkS9v0HrQdWJCRVdAB5JR2i38AduTrK4E5BCikNF9RB2AtQJyMbhh5MkDybf6fD4cLBZ
o85Vu6R/qldPaaLhUplYf5YYDcBBfi+gy8ItLXcZWpX+qjon3Es7puBZxxXKR7TfqcJmVf+hgH3q
BAVhfJ+LwBCsYd7J4FArASI+yYEEKJafwTSvkp2ShO0YqtqGFmDtwdAIabCk8vIV9fUnzj4shQG3
mLOpGXYJfDLWldwy4Knj2rav9+kiWWCUJGjPgEr4sHMn4Ag/Qk2ZjH6+HLYYw5SlghzdQDEGP4KR
VNu1qWMqtYd+S4zWEK00DsM4RHI/z2zZhItCi/ird2MFpNmd93BfXm1Sa/Q6a/L2BAiX+12g2PWa
QHCCIRd14qcLV82qI071GBE9ypo7gpqHsKxelKqDAW1+QIKI3RugYtjDdfF5KFZ5hC7Jv0fg26zE
JBzba9DY11W6qn7fTn82oMZH9HABSYmoHrXU10HrYpOAEZgMPCthxoLaQY5t0iKiEdr3N8Spo3At
mP6pUMgqSMBJrVPW3Tms49uIFKxaNud2RukOwRvJzx50CcgLshxtndCPABqQlZPUIoCrsWYBB2DA
q2gFLbKgW+KqGDalh/mrwKQdSkEVxIs3C9nHVw4ylrO7Ygbbyu6NfurRj8x+SQ2T8aUbg/aJovYC
eCLeqKL/kpVg4HV1cSkZHgbTAc2/0zHvYFr7OjXm4YJK+aGjmlUE5UESJ68PPyFKzs+os5tfYw5q
4kjOjXwI5adk4U4VSgFD75QTvIJh+RWGLIND476I3CJav+L1iGUUC7rNFBCU2POY90nOInu44W8C
HSaCekwvljkiSdqRZTeLB/RvISgPRJ3+9/0D4IDhBHYgJ4q2r9ZBwtSS7bAgH56/KQ0IeZVZc/1S
bDIfCry4w9be8Iyw/QGvkNiYZRWPvNFzzPke4c2Fe64kIubh/BmA21uATc5tAlBtyacc7id9O/Lp
9wd9W6WSliR+Hba7RLHeFMZyF0IofJlBOoU/1cKOkj2cCGCThHdiLNh+lPYu2m4Y0ZM9vMS7zxHY
ldgbeQ5CDESC1wB6B92WQ6xDjPBEFc8m2RlpP1hGtZf4NtaHiyHcdNbPUYIFckn+iyOoQUr5CJ0y
RJQ4ZcjVbp+Qz8DVVWbWJ9FiH8gySEi4/HumXmo5KKrvyyuM/JhozrwvabcqBt++O94ZTiP0KgA9
5DCkRQCR2b7soRtgehOmGkByR0hW2SLdfy/QK96507bum9mR5EI9pgt1y3tAH4GL6FVZQ3jAnadA
Al5TIha6cAr9uFEAvNFFgZ/pEAUyXXdsvCqAApTcYcXuwRIWPAB2y8OaWYTlFakWDb+w906B4XLC
HxgYa/QueexQ7y4W3DTv6WuBDE8dFaXJrIepViqZR9Zq1NDccv0VFM01eBffoAtIvtacIO44kh5k
1chxAPnTQ0YsoIylTTJBigHHgFzUiu44FTRrh/APMZOH3Wo1zSyTfESZvbyvd4Oo+HE+jngsHRv3
G/Y3GUQdJ4ft13NAVy0A0RFetNbtgvnP7YIj+HGAQQYA83hg936x+H8lNtauCvzVp3WjsVSF1ZUs
j647+lY09EgSZJLhHnGI+/UbN9/T3nD+PuJ+LmgzcF1/WG6pxRArZxHlDSI2QlsdUyF2GnY/71/J
HQZ6eCYdeY5V9PYPW4ceTvZ3ziNF0B20m0VZfnST0PyM+o+xXpjXM7bdwPqjDHo5aXWfVA52c2MR
RBLqXWnygE4HEkKN3JvA//exI1pgSqowdjvFSIADfNeQIJNAXGAYGpecdJ/oiKU6bATZtsVEFWcf
xrBhWLh5cho7xxA6SpwxQfRg7/QwJ76aoJ2YuilkZvjjzUQERi31DxMlwgPva+Ax49ewhzbYYOuV
OnK3QgsUb+5fryMwRhbUrYnOvuUMQsx9YPETDThrKKseoF9Ml43EpnJ724ExvZFG31CxWNS6UmID
gveTsIeD63K74LpbbMn6CEur+6hAF7mXF7FoBji8Wtipf/76ztJTKzk8/eyAJRFBfrtRfuGpwrMo
RDYAFIoQiXKSq7ngNczDqRk90RpgK83wvzsg1P4XmOYm1P8VhLob7hL8/xrXUxaGIzBaVPo47lDo
SMfcJTTkhj6ai9bwGrloeL0MOYG9Q+I3JrNkAc0wXqk2hLPNm2kCca7Wt1RMUX9p900SsqKxiqD+
VRj/viyAO9ILjI4gwZCaUhURy9sQiBCci/yCoYNEKncAtvn73rOggCnjOk2YumwvBC4gsRTvgV+l
i26MuJxj8GecwB9uH7STGL0PzgW+RGwD7Echhs80S+phIQAuCLBagQ4TibazzMZoKA+TCXIiyRTd
ybgiFCDNFWgyl4msLom4SsyIyC7hF5k6Dg4TAzkdboQwK1bajNRprTA33UZreVL3TSNC0et8gmf4
ntHXhRE4V0hnxEMqcFj+kuCQD1rdFqzOpT63J5QmFMM6Z1yvb8u70zsWfJ8Lpb44hC+BAgzhgs2s
wx3I0n8dn8Cuplf/bV1DEUc+kOFkcyRK4Z0bC8COM7bNFpza7vi+DLbNkZTXxcB9TzmqOSIzJlAs
XWqDKIuZrVkabnOuiAQA6atRAnhA/yYpxTbDOuHp5vTt1yo+VZu7PsmwZNdPN/pYjFFfU66AcnZK
fr7LXDdlqLWd+13SxBP+BNW2vWy9fTsJM9oE3HOz2qeF9Q6b2StMwsds6MbzAUzWEXqljK5fI5iS
0nmAHSlVtxXgF+IBA44LutFc4KuUCJM9euUrIswLrHLdcChAamF5LI+x8xVabeYR97Ghy+OQiMXe
9e+ejsgcMzoB9cn+BRz3B+2Ntu8mLyiBUOjI/6SIzvS4aRU0WzAgmLuUWbFGwW2EJYHgmjouixyx
Ixkg5D+kdczz9deiflGsxcxAyvDErs9cMeezxNWXQuDkwG5cxse8XoO9ofSYv9dv97o4jaAiOywB
P70hHi+OTEHq+ElNmSom4YHMqoBRASUakDoqJxSCBrknYQTosmS9yWmowPXEu6nuZJwibkELTyrC
ehZKKmXlmBbEXmEmoyl5wF6awomAkoiL2rRakZsDypNWi0rDoV4TVHa0xIaOh+AhtVGgLK7i1Pbs
kjSE50RD88yt3XSMqG9OX2wcZHpCj4FckHYzQ9iJDXd5udm9fN1N/C7qXOAMBNfR52/5p6BK0y3a
I6JEqtcs5iiPdAKAMfGp7sXwzoMU2ggH/8AREkY0+QSl7/upgKUs+bdWNHyZfo5cadIuDKy8U/1T
gwdhJj4itOkiWpEsb1vt3Ls5+TE+A+o4yo+qWwP3M+bM5SMUDD0Fo58re9SRbTqUl6gvFwY8oP5W
w3wNneb0rZuE0v0JCVyOXbA26aaYy9o7BGBL8M0IOwP4Fx8yCq4IjVlNaqSPecRhM2OJkh89PjWz
WBCMf/fKulnqW64QFG62Shu0ikCb2hO4OHAC2TWZHO1RxkzC5Y4elxBeKWQvbj9igcKhJKog092d
r1vNcYqozuhE5c2VWBDR8nn4U4ZMAzZyTcliykNKOYhpFeskQ2vYw0sQOSH1UOqMk2MfVVjnHwXJ
n8eQE7B8FqNBEWACo0D8Zhz+fm4G7BNDaDhoYsTUM1AyHon/dedIgc1LPbRGSBzRSpAlOOIXmuX+
veuGDOPv02yhIqFS/n4Xr10RL6IJj9iyOUcEyVMKbxIvUernkdi8ePHf7m5sWGxWfKD39yw93Pg/
9XhWpOAiKfv7w2nH5BBtw/EItsBt4XCYR93593pvND82K771HGiZm5aXBRiReuJtFN5pzyt+ouDa
fMURVD77xS35QD82p/Ehq84gcU/Kc3l+7v69DBeSBtl8mYQCmMqLlX+dpN5/P3kJVtKYjVDU88oz
IljKLwBYPudNg/6qbBp2koIt3AcsP3ShhNsG7wESJRimLdkAKKSxHXWjAY4EqkNl6u8nTG12ffXi
ccLePuxE/KPIKN7QBB/IJZRWvfbAgXniEWEaLrmPs3juwwcTj8Plvf9tlP/RCScomeNfxZwCtdGZ
PQ85eBpyjl8RoVh7qIkiOA8gUx/Ue3izsyOxs4/P5sVTMU9C5/r3sJhdPT4Wj/lB2Pa3qUfYBMWs
rJDXDP72X8x4NXla4liII5sgi4rZvz/06J09Q3wDwiv9hII0YvePsFzxEG6i7D54rZiB2XTIPJvg
AWeVY3mGoDe4xvPWZ8jCGo8fIQ2SZxz0nmfF7vlIYPD0i0fif2NczMCQ7uchQFIwBN7DBJ+busej
YrQXlHPq+aH42Vl72ZwPcTMwWMGxPYANLQN54pTNv4GYCRwowivxs7WzCEUnV098VfG6xDV9hthw
b/69+3ugCRivCMhUvEap+t9bVTZV+uJFsVEugdi+2IvY8r8nxedUh+KMeId4igHgis+Jt0Kp9Thb
5apEKMnVjznfsXvn6pd+u2E0QPjioRganYBT/70itqP9xi7XEYV36dcH7fd+5hO22Ebpiw/cz2JP
4p3IrfxHiFv13/giUjk8zkKmK94lnovd+mCMS9/4/fdp8dxAZmz8+4AYoqXPVRHvZnP/Pipe5SOM
5pLX4YgxWMVv93MDiUa8+u/z4rkBsTtcxjPEq8dZ4lsZCBjEcYgBKd444BbmPHAPiN/FM+1BjHpx
0xi/Lccr7gNx69A+D/xcXAbR8J6UrQsY0cj2oTmGr+jJP7hqYU11ONShd9FnhqyP6JBI/hX1AyzL
VwVv+KxwMoves/esBo2MrpM8zAn66EzNkwUlRL7/qh9w7zOZwY/jI/2gDMX75ANcMUh27+g7kzdl
WPA/U5HYDFNVMoFIxzuZZ/sBs0DqzWHHMAkSvuFX8EXCjqMe8y8onHggJjMxqRHx8od6M/+QRM3I
h6k+fyO69NqpB4PPBonl81E7+0bkHLwsExXXUUP18GYmE3bIL+wCOjlbzYQqDsg7N5+Ib3FvYcKC
N2pj1om1RubVbGTIYfRXkObFLsUf8S525AAgUptbyqwHoe6I+qTuMO8ZG2OjM8GKzYG7/T3NZlnJ
V/8+j9FFHbGbf9tR7HiTeUfmeYMjwbWMvzUWEnha8AcbORexNssSz0EF+IG1IdqFcuS6JzYg9mEc
ancQ6BwvriO+gQX+v+f/fQ+xlkhTcfA5h51xxGKT/94h3ikeQzPbpDxOvXLH9E11etX4bIyTbmzE
00PwrgbzUc6NOM8kFf8Wqk8oTmaLg45i46RgfxfCqxORfxccxXOKmSNj4qWBZRzm4mK+WGq4TuLN
/37KXMcYhw6bSyAUzQOgyL+zAyMYUmZM/hpybshp/k555vVXnHkxOMSRi1ZU4kDFOPh3rhktFNX/
hohYC8VVkf/eUPlifRRfQEeGJgaSeEU5/P1OBZ8HyUQMQ45cd3JOxL/3kIOzwInfYdkAJvapRlCH
4MSLQddnlX3uRIWCdigbsXXx77nDUYuU6N963LC4NdyVn/N1gjcH1XVuZWpE4jaeSCzI/9a9hNtX
LEjiVT4QEwlxh1W+dGB4BSqXQbxGvYHNP3blGQifUZazeP/7DMYzXEVxAA+eE6+xuFFv82V28fex
s1he6ef675bDUXkH6Pl3AsR2lY18oBcMlQURsIm3yczJdLD3c1HEEE+KTxM98J3FTStzYB/Oaoz0
PWa2Et9XnGXp/5sUBy7OgDhbQ0fc1eIsVYws8e+/syNuF3G9uIwWwdFE31ZLlUHNoRNfNEuQdxhH
dxDHXb7jdB8YAGduNGKiZvU4UQPijL7h5p5VQCYkdddR/bS4sWmHqhzqWX8F0X7DuwlPVpiwzwhP
I8D7ZgWc8jhhMAABfPSiFnDmf1iuxkGnkoFrbz9gFtl04n0a/w0Vk/moW31gGGKoUmN8gHJ288yB
SpTDnGYmlBA4Qqg2eFQgUqxhCSlrcoBmYOe7cicOF5xdHDcvU1HBf5RBf6gjYyNN77tPWIYlCNCZ
QPhzlg/3k3LRiAJx6EJqcGgQGtTRk7d9F5TLljLm/e8oncSiB0V/NSRUY8fILAnnz2y44UgQM+/a
aT3FHMdPJpylbsW8Hn5nJScRxeh3wbs/IR9C3a8dHgwsTnazYrjDmT5XYXtQxLmTWH7PDLlDyaeZ
3tf6pI6YD24/yrre97bfRW/7WQ63pHrzF3KIep0uinW31Xb4XuTz+8col3JmvbfD8LG+LTLoElse
FKOOJHaElW7O8e4Uus5FGpnwOY5aLlg0WPaQOxfI+dJJ3ifB6kXqbBh1cGmwkNxni88SuHGWHNQl
0u0FXpysbjiTLYcz2e/Pulm3eP30NvLyOcHWg2Ey5RC39f4zb9ecCSwPom4lr1m8HifOBqhJZhsH
TjgscIYI15nYmb+Dv9HE+IJ1h+kPuJcBRYr4hsCMC7bKV+pcXdGz7tg/30N9fkdQPk+O9FGAExcq
0+zQhcpMixBPT2rMz/Ql8Tft0aivcovM9bmIhV/Ie9rpPczG+ZLMupgZLsyyn/ek2vXPBv7rYAWr
5w+d4HDZQgGYbKRFExprJdJXr21/dw9QOEcPLi6o8kTcx1e7mQxwn0mjLnjusDpbvBbvNVVNXLz2
V7LDmbaUw/sccD0gtlxhgTHXdtKOMyWfv7vmj42EnVpUHmlesk0WX3Lu4Vb1/rAqxhP2AIAMpSeF
+oJWfmMFi5DvzxWWsIL/Qm9Kx5ylEWD3zQKUTLBiWsQbNHauvv2K3BzbNT8OEZFSenpNk4VO0KO4
9MKKsvF38Ubuls1uoQjFCGixcplJU3wbZ33u222yLtb5vFoWi+eyQgKbXIwzxsq87ySdcH9YGD/f
1SOihc1wkazuOEeiCooxkcEPQ6iNBu7TQzjUj4yVXINGkZzDS16TRAMJkPICaoBvg77DzZVJuQTG
kS3aS40PiWgxhXBoROoL9Eamr12MQ7NUt73t/efFwMX2PVTWYt44cAO/9xmLZrVEjvrTcfUiPkQ5
vc/yig66FBv4hO2erdXTatlftXsjtSBpGrxVhBPNmZuUiYF7GlxWTCuXasluGKHMWKTYrEot/Cd0
AUAdPzwhH5hbeI1ZkNvmicsKcRHxHREf4gXIWCBQlFMrUyLlX6oBMZmBODgSUytb1Q7Gge1TpWZn
Bs6LYo7g+b9bhimWKY/X1KcIVqozUzNLbtuN0pddDQT51LgQotTcHgmd3kfEE9QVqK9yPqSDQT2D
g9nwfsBg2eeweKey7h3fC8rM596xd+SccDikpdT34U+wEPAXB/0/kR4fYKOcPw7o9XFuqGVBhJmi
SPQvnzNR5oHVgZmazcbcxsy0Z3ZqHNi9gNjx4aSr3x+YzsRGlR4sm13wTdnF38TJxjiXCtMripZM
nHk2xZPsn8d3nNdhX2ViS5w3Vhk+yqucA3ZHTZkD5AB4M9MyeAazBmeZw2BvRMQ0zWaHzx1uovEx
pc6duAaj/Y2wCyF1Fd2ezpcBUXxP6iPIK7OkJVF/ryrB4OYquM5LTvvwgeXrKpDRqrUY15eX/tvi
XL0HCO41KDBBTJnirV8hZtrNGcsxruvHz4pfjfuIg5c0J1PG6UfoXtLhpNhTZYhRozYWX6hBaPrw
+o9A/3gGdMLbglWFQIQvQcyvxn5ZmYk8FdUJdfegQ6a0/fPdM9/kIx/7WgVKEeYcJtGlLL7OQ7Np
6uKUXNQN2ByEmbJzUjrawbKta3LUgeEZA9mKU412fzZpa0G6UqEziO5wgge4DrRmKu+GxjrHU/gC
Oa2gZNfzuxPs368++kIHYztEwTTmG32ILfE+buhedX6ukfAlgKizwRnOVXqj/oebQPDOLHIZXDqY
y1cGQObNi//aEL4GHJMDyDTMnKxwqgTe7xcnxKOqU+uaIxd5bikNDo8pbS6jh6OE3YRbT9AZB2Zz
Bt/vy7AQBfUbl0yuuS3vWDSDfmYCj+U44DXWzRe9uvKAoPo2WgH8IeZF3cGUz+bTV/Bdc0elr6Uk
T5+PtdA2QXyZ3ujB+YCmQUBOaXKSuB+bedUsIpE4QFakZEVXTL7joRyYmeRD9OJ6ar/Dtw1pAQJW
RifNdJzz4kQaK3ArrRcKR1tFzJouKARuQGfhuFg977GjPApB3MXE64PDhjz7rEssW7rzbV38ptQ+
95x8yrde+2tMdVEYw39CdNs1IulIzcswhWea18cmusUTVLYHp8T71n5MW2ifQjTsVbwM3S4AxoGG
aF5XV1xcsngeX+2Se+sCwdXN0XAFzA8D87aRS0uGY0BKACrNLGfGNHRVHDx06BuJwrL0DGWGUOj1
PMbtOGk8rdnJj1DPVhq3vqoGRn0ccHfeb5Oqm3zvU0E2GlIoGV3VRWxgxCvhw7DrNZz4L+bpXR9u
Px1cBm5zp30zXZjx/zMKAqtbN6pw9vmQdlJU6wpwt87JQ61dN/r5+zk9PwvdOGEJKMmIX2EXoA1v
123fe1bjFKt8elPEfp1P6g+sTbTjmvXKIUjh/vsWNHooCIMAEdU9g8iNKVZK40hcXfJpzQhzms+8
h+u46E6JMgA2X6/0HtIsh1FzMzluQ7eYDplpKe+WpU15l1+zhzd8OPoAfSf67xEgkhr0tzqT51oG
0N1LyrgQLIrXlIUB8VYVtLMGLQJGVXv9jaIUrP/V+hlN2+cFDQthyQ1RPFvgBQS8wy0feZzxBhFi
MbVzir6fir58Z+wSQcLgZz0h98Wz6mtpLz99jrz35PFzR2QeMW+jE1t2uI7T+hwRAD1xEUDaFd8H
Tg4LRQjJEae954pMgLmbaaHYJNsYAjfmxuv7tAQiwzVnovvG9EX7gAuwsoOEvddFKH+A4uHtslKQ
S2XjfiFsVz1ukcwT3kqoVtHeIHfBJMMY97fsjyWE5Z3A5KtaSJQQbVxJXaPeRfORNlP0l7+Wwvcz
Ji1m1mgvVKedoVITrqYljtaQzqg3pzjLmBgCsEgxnFrsWCxlpnM6yxH1Nu1XSOsGmOF9ue5CEttD
wBTBZaFhy2vxqXBGsdBW57g+L4gWWE7f+zZ1JV0oCsUsP4RremCtYgqKaRqkBmIBNjxl/IKbBaYb
ZXsuUixPtTdlugceij8sd5zx6yadSZ05PDUc3+Za4x0jWg3TZIK84IQdpgo7qZvnzDjY3NFSYEIv
eDaBdadXzG6oGPF+W7Y1iK8ylt0Kxj3Cfqi7LRmXy1C7/8CAXNAPOLoujBrU8eYXk3hf0jUaIgeV
r5x7Cv+XGSK4cqliqkKZZ0Y5iEJ1LAYDzD4aRONEAXQNTBLmv3TdorscIgMM7ZHfbAy3WzJ9ekJr
MVA81lQ6Gp5eSI6oIJxw1pVGqMlQTzF+EURQ2XlhITCT6mMl3229Wxaa03GDJjZ32Y2TW3bblnm4
YAonUWF0KKojaQzPDVVpzIR0aVL13DcVeDAaj3FHB5QTJ1NC+vBrmO2k3D8uKkLHFDEkoVei4xdT
jW8R1UI6Qm1iXHawUvjuUBH0CYS/eygiMkUQGnkI1z8M7s3UH7QjmsxcrgvyEGYAWRN8+OIDlwlj
YKLTfAIvmGZUzYkeiV4z+Z4UPORaRwv6MHI8/FQvuE1B/Y+ub2jhVnLDya1iRjgxYeEzSHbF+97O
1U3wxtiwrz3tH6Y4qeNxxE7yjwnLBDkgIn8VXY2wbSUNUgmzIWwJxVY2/Ywphl/d8igvbxn2Vnj2
8zaWIO7fg0Qm87CGd5wTnVp4F+BDfWUJOr3wPb45NTL2ZP66ZDlxE+Qo6nwHjbovJgxwCCRgIZNK
HxFQN8M+G+6SoXtqrbkSAQUBFiy7U90nKZF23Ihxjz4SMspKKBgUfigO4vBGFT+nLHcEbAngbKKz
h3YIokAZIma++y6SPV4MJHn9LY4HFZTu+8jH/IRcp+lDd+PAsjVGYz+61xwJ89577oFtxv1GqW5A
JUFZ35epK6+4fLD5W0B1KrkYAdLOFv46CYJbFTa++qQPyi4O7stS9Ruo+jE2yo0HKe3bk4QaS1Iz
p/9c1DHuN0OBa6OfpUBD29e+BSu7w5yc08zi17OZQsFs0Sf38UvETHP/dIZdQNpKaYMPvgrTWMes
3Yl9XwILdhRFMypz92VLtx3hW3rjiVm5I/9fpN4DLEBwelmU4VOKlr/MM7bcupWEfXFv+hADEeor
umgNvx/CGSh1vRluLvbQMGN43ZsWp3uwZdziqDJQmaU23wb6TPKRxh+Hx26r7F4/unv9UehGLZ3o
Pfzd0ZmTFOdqJxDa4YzeTJzQGanV5KVgdQ+rz6G/7COjfc4IbRk04UO7uu5wJGx/9LVOOE2+0ZuQ
8w2+sy3NuoXd1FayXsu7R/voM8bc8EJGKoZiDDcKUi2detzvAFndEI8jO9bP6tPWqKli3brGWaSS
3JhiM3MvfmcALcpUouUeJDu4dgMaM13kZiz1dItgrNHGaGxTfCyYgmYUV6mhTqhbs3Zk/Z+Xoo+L
W2kp7QqDxkkGKaj/nOpQiTKyrJYeoTlrsDKJKc1K7jP/uf3ce4tGRbvYcNPg7gbMRSsGKim0811n
f3AmQK7zXRS4TBdjKtpzIKvle1EB+YjfGJu++A3wh5hr8Z5VSyxMALg7v5xX82L/5k9LeXZ4rJYS
EMfjRLgvBoDEESaTCk5ItyrG95/3YigiDfRsxuWxK8aZV9GBFeSHsHsC/g2SWEPvqIB7gOzB61EN
rUiW1EDZYNQfNCs1kA/Y/UaCQ/eOniBh3BUHbfM5awCJL6jWgEoQmozNN0oBOhswULJiEDkabETk
Z+mE0ivBONWR8HP+RvefcpfzRQVKh9stRVb5IIFPAjjtSGw/Z7E3/LBX7xlI2k4CmUIPOVE2QDDf
qFk2y/h/JJ3XcuNIEkW/CBHw5lV0IECAnpT6BSELEN67r9+D2ZiY3enobomCqcrKvPfcBz265lLR
teNw9t/f4ff+691tW34SLsCxuyyH8aXX2/nLB1++FIfZmrbJwNSAkyD9Z1p1wUNBaR65bJ2LrMV8
TPzUnJfY+5C4UdN/8KVpPNMY7C7Ldc0/zMcyS6Va5IAbfww+vfEHhQsD2AU+vqHfG3I16tMx/ZCR
4njsPv2Jo3F/S/gwClghfjrEvEsnCoHUbfCX78mtPfHS8y8fdq8wnal/Zm4T2wCaVU6U6jI4jz5Y
Rc3H0pxbPs54pTfu9z/LLf5vWgudEzXrCQIevz/59WnyuQKX7lwvTeEbl0s5VNzL+MN0mDSCzlYX
4g5XZbGL5R/5x3IV6htnWqjaH9g9LhpPhPi5fDf+Nj0wBsLygkpI+d3yZ5lxiY/4Y+llVzxJ+Yk5
E5XPtmAUVPnLqGiZL0V0yhPkWDwEN4rj6ZOlrb1FH+riGMh/xM+lrDjhHLHeS2J6q0/Ec1SxrJjN
p/zH4Wg+CDgLhPflYkGXO9bX9qh8dffRNT+qnWa/kB/BPjpD8aVNre/Yvo/jSffCh3yWz+GncdWu
1tU8a3ThqIuk7/QgLH+MgQJ/fBU4E3emM/lQ02dz4SPmH0wwo4/p0X1icb02jnIsPjk2PiuvJ8UD
MfdWddJDTZTRovFobRh4zCoSOlzRcabFZOIARD7y1exUZxE/NrZlh0Sn6mfRCS/VA0z9IT6lN74K
jfbELc4Ur9gl0jVdPbAF5jpG+QRdUj1hB1wUWAeUnlsWAFvfo+FzIdaxJYCQXOkb2Yfuhn53PsUH
04v28WFw5hMWL2Erk4BoXfEjQ16M97oDE4l3Ud6RI+2SGsknyw8mnggvPog7QBdP3LZX4RQ5JDja
i7/W3EjE1i7qSDCOWL2PwUXbF67q5YeXn+/H9WIhHQ+oH8MLQ3V6zowxgH6Sl+lJILJpPG4wse0k
R7+ShrqH8m1rLlfbV4hzU1xhg1dqY+yag7zN0Eqb6wwAm7bD37htDt128Q4Q78zk1npPkLjj1CPF
QQKiynGmfqqn3q12BDzvRca3QIbt8pqR6PQ6GBf0xp7oWPZ4kk7KMWYC0/PIN7v8ymLtKAwyut28
nWzZRkcG76JHw8BM5FA4zM/uAA9QT1X38dlDcOC82n7BH0ahAUzka3E1mvv2q3WSfbKf/+Sjuq+R
hCtOcYov2en1IT3yi8F+A9Uv69+aAzBBpiSgxLFmskYeFZd/OG9P6DeWUaKF3yE6Sk84T3e+nUB1
nWFzNXxyZHaKo6CHwwLpgHxkzFM4BtIwZSecDQ+J0zIXw4LdMbVdGq8v3gVzj6PzpF0AzmwtL6Tk
2EVc+YbmM0PZK61YOOYQjVgihx1CrPxa3bkqXrXuti29WoXRB9vdpj+KyzBrGfcmF6bVx/gQHQo7
OhCaaL/8hH/E83xsnLO0eJFOEdJmLAt0gnkR37GIo7mm4Cc1HHjMCgDBFhjjuiJtLtnRzwKDeNB2
JindKDbQNtR7izY5cCOP7s6iHLJL1ziPeCVrXovZ1WzYMS5hjXCmmTntatQQy4/OtkjXenE2I+Ju
nwJIG2/heSKJ8tIj04B79B44mU88Auaq6GSejaNwjW8YseatBae6PAjX4U/jzPAGFQn3lX7Od/lO
tdNzBHnhWv7qXwBV3M6h7V+hqrcnOKg651wAvYf8oDsSm+USMyLfFd4qkwxrYD4/8mWGosWU4TZ/
WDfVr2zqoDWrBEO1fK+trb1oU09ACI32y/tUoiGYHphW01NGsIGyfTk84mCVE44GHKS36ba3hcvr
XrujnTjDhgSBU+XyoiM9Ch1Ivswk8cNvNMwhqadxNjN96yCQrh7viZbcm5twndLt0U7CT/XEha/s
JbSdwwZNpN05wMoZZTGIBAx4bLzlUQKI4guX7E5k3Wl+RuAQiWmnycQfyTEshV5ut25wqJ8E4rqg
23hyodNjwh+cHP73SM/dJesoYVIkPennbw2bbgojxN5VdiVO65n3jrVzV25GJ7tZDJe1bYHViEOJ
rbBwGOfwlNzqR3JTt4LT3aRHeZE52PnZwTyMNi524tJg/zmSLa/4QTBZQzc4F4vM1NZRTliu9CVR
uMbHl0PsyJklgskM2+ixuytfC544RExpME4iTeqU3MmmvjIaSFloCsSsS+cM/eSGA/5pAKkT7Lhz
9IW57SH+QW2tb3iE9vU63Tebl6+RjkFBjgBZ44ltlrKcrwqlf9864hUHjTOj9osf5lE4Dweocrbp
NuhgaSl44Nc3L7pmGKNQ2DPkPbG18lgBUmZG5ZPwYPeHRSJSsFvMQNOXuXvFC1RuoIduWTL36aU5
aGfLI3ZY8eKH5pQP4dzyb8VCgUJ3x+gJbx7uPGk5sGd3RLZH4jjA2iFku/N9QSL5+j4kBgdADWQO
J7wLAP8Fn7rYNz9KbjZslN2AnP6A53GlbPStsBO3eEkWCqCyEQlELx3d7q7CX8YavoQK7kh+8QTG
RSSO+mO1AlzEL0s32Xf74H1GUXXS1/VGXYsn/SD/5K52kS7iR/QVHNKv2v4vNZF+/pJpKHF8vfB+
gyUYdoua5OVacN1zAj1YBWwZJSGLK2MslluG2QgbNIg1mcNMF73beFj8dnSd6M1ILCXsFhzmX/fM
G5+ZZ57E/eyEP6PzjXwZbdoy1bbQGDK4Yr0mOBpvMa4S7sNt8JKzwkB2AUUldueV196NroZfE18Z
7AX/5fETnIwLGklfd2QHGNMm35KTvC3RmTeHyPb1bex2/OdEVlR2GL417yW/FQfD6faRW5zM7bAX
iVAD1bgXdrGtc38hqPLQJKdpG2wVP3+mT8WPvjBguZqHCcnHLcsGHt+l03wSfcHtXGsfOQXiXDc7
mttqHxzDU/ng4EW6nAElG8vEIbnJ35YX+ea1e4ePynOjXpt38Yoz8LJQ2W7SBWHz8l9IvylwfzhU
xU/N53xN75udpv4qv/STuQcBYr925GT9ahduFa21xKu5l5yf8y/1FN7T5/Kb9bP+IhTzmeAz4TF7
RlfzgxYkrx2ezM7Dz8fqaB3VHR10cOesECTIwCtZLx+OHfUQXKNHySSTiukYnnu3dVV0uzoZluox
uaV+7he36ka6kwsscDgZ/xLohNOhOamu/Ozv1dW0KfvdiQXj2JwGrnbkigfTHm4q9YDsTk/zwm52
N04L2cr0m6/oLnywXKb38j7YvVcdCVO8zJ+lzyDkQjpciPb7FH5In9UNQtmj9mM/PDGZNM7qcT5P
P7ltrBD6XoIfVkzulXktH5i4TpQ+vLPpRdoANLFNX/StH+smnaybQB5OY4AJHd7A0F5xxaMtvgaX
XF6Sdi1o3QBTqq/4N/2lMst/LdYkCIuIEvjVnUi+9D48h2d+D4+llxxxCENNATa4bo7iYbHJ6Fv4
Z9vuJB+WlzLnA8R2c4vt2ocwvG79fpc7037YQ8i1VW0zP5pbdhof6YVgsYtFgvbrR3DSCxHy52RP
5OqzZWSB4Xzde6CP7fY+2fnd+ojO4fF1XbAtxHecEQZc6zsl5vm/j3QvsWaBBOg91U2OS+VZ/tZ3
wIfQCyZ3sjOI6rpNf84TXdEt+EkiJ9+J7sClap7GR3o3fdP/Cy7BJbq/jt2TC/U7uNQiH93X8r/a
qXGrp3JSTiTCu0PG9ewc1bOO5FMds4d2VI7KVfSN23iUTozZ+Suxl3oRnWfa1dbN+ol/o98AJnh5
j+7BJby+joK24gvzj/CjfEgf6kXjy8eesZcXCyh19sbCZ2/sY6+iyl5qUNlvHO2k8YdeVz6PDd+c
ikD0l7d0Kdo1PorBv7LTPKzvch/d8P1jUqTRKu2FbXzQjhwc/JhoEfOcH+KDRNJP5GnCW2cHF0wc
+45zBoXZDoMByAR6rbgTg6UkBVRv7vtndCQQ1l9AKBmj+2wvORUx8Auvd3bgm2CU2Ob2iwocU8A6
csS14TSH+a9kunoyHB451qRqq7C8E2ex0dm0lE22zR0eqmd0ntzuidoD2rvpV+58lI6ijwf9jizi
MaDx2i6aEHWn7sDWc//AUIxe7uDRD6W32GGiZ37xEtrKg2Y30Q8F24r8xtCBHZvx/LIEk0l4IEvA
IfqYEIDMydmbcUp7rRvuKmAwtPJZHbCSHHvHwMPmdOvm8LoN63ZjrDKKYnT37MfRlZMThzhzn4ps
J2wofiyCFq25QGBb3GmLERWjJrPV/ywDBAQ9BZ+zBidM2ovsEHvALXa9AdlN6dqsuWxsXvuM+EfL
Kw7DWt0Ot+bUAiq/KA/5UF/kw7yRVh2RmTCAUICLMPApHFgpeyJmpN1rNyC1qc70sdFaLHtQ6AW3
cGcehhOE0N14Drgx8jFjbTPOErEX4a3dWI7g4EVyjJ2OIAOI4DY7DfJbdCF65IgYwi8fr1P/UN+7
Q+6T3HoZP/NLhfm09gc2EdpatxJJwV4P3lqfzYWyQV58qjbtt5Npc/cRVHC7V8vxKGZPf7EF1X59
wX433bpTdWpu86PAIEY5xsNxUj5VW3dHr3ZaXz3obnsmoP0oefmmvVRbMjs3qY2z2Jkf1Sn7SG0i
fX6am3yAjvfZcGLqbq+P1uerbPk8TvMjfY6ADvHcuTJg9ObWsGL1O/kQufll4FFUbTIHHSiJB8sp
bgLftToFbnMiCWklOC8CUDp+VsupftINEUo2NYkfX4YDa9mhOwau5KX8rHy1DSYsV9gb+w6ftOhy
VlrNvBzTVnOCbxqQB+N39PmHn7465RfBganqJKfqJjIh4OLmF+2vugXvMr1J1spp3S9dPo5PkMew
n+xorw6QdHievAGvFHIYWvSpi/F1Q+47Z2Puxd7ixDsTJKTSiR3u3T3jCLY4RdIjPsyIozF72WXC
fs2N2ctbSC0Ujq0fcMFjLrTslt7rqLr5GZi5DSRbcxhM+Et1qbvDXj2U/nRIuW4Rv+o514icbERb
fiZH0W25OqSCug0AnGN6Vr96b77nzuy1KE9+K/hd2Vl6kp1IFS2hEgLlD5DonxWipljOw8vZmJYH
lbNwqW3Fj79SN3UzyhjOwmTTICdwZye5QYO6dZQykd/QPz11e1DEZXQTJC8IpI0KUkTiHZtJZdGE
zfBibmMiYHbFythEar9vMn1dQr3LzBwzokwt4hNct4nmYZ0L0UabaLbCVDHZ+YVF0xCiwBEvEdLh
tx4gc5Rkaw1Ou8Lioyq504dIp+Asmbu2erbhuI3m37hLt3xHoy33YyvghYVRiSJU0KhltIy5Ecef
hI6vkYB7szhrMB/uUSe06BX6VtkOWDFV5fBfZ/lNWfwrsvEMIqLckMJEAYyl4LMXXx+m8lVaENm5
roQhWynCgx7FDkDbJNi3CXSt6Jg2MGqUCfpR9mwEzxgDOwrVbdXS72bCH/WlOw24reN3I76lIiSr
fIPfOBxr6vp/owX9SNpkPIt861c4rfV+2Ov/pRB13UYUD4O4nheiIxK/h2ESpXrKJ1rmpEqSZ77q
aMer14SbYMRkK3L5QEr6UIQKCDzTpcA1YSCG9AsOzHbs6YtgDqSEApBxS40ckY0UeIbFlbFN8R8k
Kay7LFrzllSwJDDfmF7SHV+C4b/ZZmHxPKDLaSzdMoI7ot5JJ9kgyiuvCtjNR2O+NQz9bhH9FFIt
lQ38HdxP/82IK3NrjJxGgK5sYAOZtavwoZNtAUyJM3C8S7VtjTu4IPaTAZAMZJvz5rgTzG0X+2TJ
0tSRy7fviQAH5LKPHkyvtskC7CX/otiT6cUu/uO1Ab483FZbMkRIXW5sdDABBFiO5vmaKTd99HUI
HQpQzrVELXLSfR104GtVBsDuuPFvr58Q0+ZH8dHeuZgQXIFumz3zZlI/PDP4bD9b4DM1ko1tBgWH
cEhQAOv6r31kbOgQc5Diz8T8ojNC1oVsbVX+mJ/Kk5cwYPYLKZLOUOtk6xf/Sb9FJJIyn3BkhU5J
Gtf8wQEt2JIVStx3gxzmhAVQTx4wNROm6wy2GUqH4Hywxe7ai8SoBtYXY7CRuY3LWJ7hqLJmgo7K
nPzN3jyHu2CxZsW0eSEvMlSHkIYffvwBfSm/fgYG2qjeSlsyvNj6hwI/pH7+Jv4crKgHWd7a83iJ
SI3q+kfQtrOIaOI4KBuTLA9h3ZIYiOleWvXhj0DI/cvnRglwpRj/Rs01/xTSK/O1YNpWTK0dYs2W
TZY+G1q2h/XbXLk/J7pf2/QE3xCymh3uTe0ywKQRSJsSzTucenPFzEiTHRPkPxS2nnnyWoKG4lpY
qUF+JW4so7jxIiwnvXaKes9gfYZygUZgNcA8ixyh3Eqkrkq0eY0VUqSSIaG4g9evcEDjqQ8f3b9S
3/GCtG43LKKNXYR71dzWzxbzl+6kwRp+bZisS6yPuQd9L9gbL1sffB2eamT3uELuKSfB1h1w9Wjv
OI7BzLr1l+Qnd5WQ1Gn3XyOnJ3mt+0QIw7yWrkzzHq/HNYIB3AgVGAvhEZO/LJAdTHoU+mhsofT0
WU9JOH5Tc8Qub2l91GjaZvmqIbwDo2ANVONuyr/CXcR4fSvPInSbZF07tEYVWrMZGxSncyI7VRzi
9Dg5vi/QSS88DUe89dMuu3bXiRNZ+lntSAgst8JFvQ3v+FtjFDIkx0VYyIqdiqWwsucEh+U3E74a
pwgaowLGO0P+CYsKMQvOwB2zkWLRT9wP0Xpo9vpRydxX/5wVL7hWwAO4NiZP0iqF9XSGOC7CxFvT
jgSSw3gAFHUDkoxrQxgRt/ndwBLI5Ko8CnxDFVM9l8Qy3hgYM7PUrLWRrzlAqhKqUh4U6qsXnXxr
j4QAmYfFJbGuMxi+fQApBYqB7iUs3vOIWBHOGfQS1AtcrYigaXRYoY02YpA9NpImx2uErBk1Ly83
r0mX8gX+P/LWK5gpP0ZtstBh8W6F8O1VJixy47pLJ6C292Th3t6kimqXAW/02tSYIFtfa7AGdPj/
iO6tEjsO2GXnS7CQyDdD8N0E2BvJm2fwy1EsYVJzSU0a2nwJ/kyjs89ZjoV8C92E+G8scfukzOPl
z5DlTYn7f8qwor4YPP7kUK5G9C3S21/3FXwi7zauxKhFe+kULYjRZdm19uWKPM5/6rfhTPTqaajt
KibSzJbPMtETtBrrLeCzEFnJDTvXsjYwLTXQUtOTRaAF/HL3QiTiTUzw78onPAh+jj8qywfuD5/t
o70yhE3+yUSou9au3GkfrUfPBJ5hR1uBaIbvhjUz3/CwSazZvJ7iWgs2r1tQfAzHjLvqj/Um/R1/
81+wYNz7ZIeJP+v2+LR7e961f4HxBRhnuorzYYAUi9UIbkc+fpQweoc3ESaivirNQwP/o9+8NI8f
fzY2afdB9NcI04ItWATbvUry0wDpwEEPSUC9K90k1hpt3SLyhzf+HwJ9ga7kv6EOYPqtp/siOTG1
KLpA0m6gOYtw5xhLn+HqENOWOPotb+wQUtt7QI4I0Gls1+fwOg4wL9ruTQw2MU747xyxusL+ax2B
iyGyLGffIsCUSYjyZNo9fzFcXlfupNgKApIjW+aMHLL4K9AKf0q80ayon2bxQcGl/ENMzW6DmIfF
fKCSWYOgRa4E3Y2HcL6reCYIzstODad27VR+V3/0yuXyp1V/hW+2kCRfuHVL+AZ1GFWq/kf77Fwp
b/PEpcd2FK3hrgmcyCPT5pUss3vKu1bN4OlD0OYiWvHxT+5F2PfAEVJH1KQ9xZHaBL7B7hkgU1Jj
DBIKp9hGcmplds2xcC0t3ahx6RnmbtLOQmP5KdLVwGB5go0uvDhskSCQySV3oEEFNYEkPkfxpab4
buaP6AW/b3xkvBItWbBayPY3DxEiY+S3hnhIKacEOCwSneie618zx1CzlcLTF9XpKn5R9uDj13sR
ebD5XGo9Q8NU3v5r2zsfP0PuIRMRBm8io5WkRq5SPXoQcULyEDkNo2mpNjOV8rSxxNc20PYU99K+
SFCJmtRF6e5lsW9Pq075DIhzqU1t3YHKDjDlNmc1W7jW0yKYM+V/WQmHNLxn8Xcavwvloxj0jYRK
dCT2Qrmr6DhMlrBYXCu9L5FNqyMImICPfXDBWsGrsaylz1I4Dvk11i9hnG+F3mmFdFumnIIblF+D
qzFsz0R25bzcTDQyxoEBGii5or1k9bANck5Y47vyniYH4hjmZhcPp5xmFrk1Jiy08TtlFWsBJXLv
Zy3aFTkDCe1LpsbRoo8+skgzq+DkQGRMqm34CjF0hM1fpoobDYltw8KcsG2EGqI5ICEcmvFlWgjh
0UnxCCfpMw62mSLaMyVYaW2bgmMjktuI4DfRl3nD6vassMHl7KAfQUsrHmjhFKa2tkjs0DoUxWNG
9RQDAHlh1qjHelt1SMfJOxaxzBS6BXHZWA8Z4TmwFjSLoUZ5nRPLKTs+ET2J5GMGJNIrn/GQO1b8
3+9nwx5C/PL49XqNKlz+74v3S5oDjWrpdwnVDHdTQjWkQkwWdqbCsUgbnJJdPuIFGTFFlk6QubW6
VpWjRiggIS8yXruc9TXM77WhvQUa6Yyc/U2N+gz9W8ajEWAhVTZpcRk6snvwqnNBoGq0KHVb6Z/C
VjZWxEDohEW3LOOwHFlH2swgp3Q7j/lqSgDlRqn94pDVoLgeI6RxMxwE61LoBqGV/FKWPam2nJkS
ruwHN6S1OJ8bVENEfUh8kF5AnsBFXN74QXaGjsmBzEymYXap4oyAghSgb1iZPBx9CGig/IsgSgZl
+jEn+r6dADGxKvDBuLjFtOl44SpHQOf5mhnahodogOzREh/UuDLbUME2bcbvVfIsObosxzgxw45R
Yc5GJ9nJAL6BFQ/9W1sdpBZmBBtVTvGW4aPN801KLad0HExYi9uZISCZFj0+LeVh8gNwjpMXRSaf
tZEf5fylt14zIy75qvLISbSdZoGvkMJtq0y+yuL232bbtd6ECbUNtM0UMOMRd/V0Dl90U+XJSXmo
mq5bmYsNIzdA0vfUGVX71ZVfZiLtB1JW3vS2Ow5FCw6agNIx/FbUkJMW5wkJ2YyJOTdNILvqwKVy
0mfrY0sFVCS/vfJngrg3KBkk/KcMIhu7RfWaB2dNb9edfE4bW0ImW+DJ0MK1EmB6cSEgVmHMoREX
EE+fVZv3VnDMkmlf8c0trAEJFepz1oW3bEGTvoCF/Gs4yow8A4uIqmarT9W/pGchhCKHYo6/BDQs
hSU4pBBwhOpNk97A+0eZsuYVD4T5nE7jqmaDLk0J1RZ8OFCAOrTfBErM0tBnihhbe2EJO0UxOZec
aBeKvpPXLzvmdYhrGUgu/TmB9TyVeWhF17SOYlfxkH9VnBWDkPM8tZqW6Zsxbu+CzN5TIWooWy+W
knXc0WQfx0MQlaApRViiY3bSC2EXgpg2cbCPMwzKjvO/psbE/wS7Rk7sQI2dBOpTrBZrxfwnGQvS
IVoFy6tMsaen8HxrY9/n0cosPjXqiUET90mR21nqSz38pOw4RruXzhiLNSei8o1zEsqiv1o30H66
pWxeteE7o6AzX16TwMcC0GQiTnyhlewmmKjheupem4iCrgbubvQ4hcSUuqV15xe5wQHa7lpaVQNp
aFq96XgCLP56UMh2ZdgCk2veFEU4DQjcdFDdfIxw9GbSn1TkxDyY22WxKvkhDRnlYcmeSrwf0uM+
C9YKKJFXcOLW3duXRZRiq22bzOD4tW1Zwo12fMyVCMaMkoFWVBVQQoOJ6eVjChGrC74nsVhLAMU1
ojxjVdzOgLhxJyGuoEKRQSewNuT/6iJZi5PFvfyzRuQIFX+IVxu4JIrcAQQlPZIyXb/iTytBm9/5
qnZoaa6PfzwjYWlwevNKmnPmQrg11uOME4G8RimZULh6c91tCtTK4qNMWXMVX7MeAXCHiR9vkdqm
DacAR1UDkHvLy6vRbWqxxJuInq59p9hU18tDqMwwW4IS2Wi6j5qvQOCl4PuOjzyjq44uQczFfZtD
+mKVmpVPy/gnfobDl0gLg81AVi4yl3Ukyo4apv6pOMI1YrUrMfjSwAgnELmkK1Q/w1Bfw8F4K7rS
nVOLrXy0xfo4WdNZostJoyyL3alzTJRu1uupctgwSR+JfCN1Ot0zuXSC4rUoMOOLiWjfRBcZsjOq
dAx+EWEKmbTeox2l2q3+YkvaWTzO+oC76UWHoxCBxXTfbU47v2j21rdoWF/6lG2MTATKjSBZhPGu
nCYgRwNK/Z5JEoJ1S4OiLPEmaatw2Uc0bw79RKOJEyoYhrExynjk9fdIktZC7WEH4Zrro0/osjVT
mFcPBYWrirykGMDmK0Sq79h+RTSkE2qe4rNpjprkKAGRKekDuGLI3EIHgihQ066S4jKzESQDrCK1
2PFhQnZ9vijNGi6WaN3H4jtlEe7nrxx5tMEnHpRHgWi4bZcSMzapXEEPg1QWg/dkZE2I39maUyBb
SeRY2kWR2arlg4aZI8TaEyMKpm4WnLE5xyiXzXyk/KFYJIG2iWdHqJwwSLYKhUHVkRzN+9fxuAy2
/PobIwAIykWtSjuj/VrijefDN+mPHJsndg21paOhqH6ggS5IgC6kXzQmaWDRzeQDmiLdUfDIuMgw
qfQc7TooVmMD+l8z314cmmsvLb/7UjpnemAnAM6T1JW5vxov0UBF1qER6JtskzPNqSi30BEPIpki
EswyCq5x4viU+IKkvEUTdon2suy9aepIEdRR0evojSXfEK8Veqv69KHpWFv0fxICMf64xjCJul6s
UFfM7wLhYOFLd5b6GxFnua+6y2v+1A1zVQiXFIBcyq5msonR9eWnanJHt3zRwpbCip2/LpXEqmF6
6eRoZr/pzLMZ/kt4DOuXsxRIJp2ppKhtsXDC4ecFu+89sjR63MH3KF3l4qfbzMU/DSCsEbHFc991
lTGENewTGf0eIX48a5TDPEFZSZBxuhvNBK3IpyAJ7yIHxyb9atifrJedFZcU1nKkTftgsHVJ28iz
Q+u5wC6wbGhZ9tVl0UrLyP0o16URH2cS0NoXWjhxS9zQlIMzECI3Q6hdVc3J5BzDplxSP2VqvUvV
a96jO0MdCZF83LRzvzNNBBQAwQbDkyhxE6KmVICUQqz/NfzgI6VcgBHfnNgZl3dK4PAFu4B0okEy
aXRysJmzTatpuPgMTp6nWVG3sB96AKqqw7lMJEtWK9DXN/oxa9EgsQRlET6DIqSADKnVmuV4QciT
cCcBj1cxRKuu1Zcg+iz2YR6spuhzwKDSKnjn2ktXpXuzJW8iLandIMNH1PPxc6kRR9lZirSJEAA5
fIQ0moMKNXxYblogZlZ45BKVwW6pbZf92QC53lTsRnTaA0wuszWuXikCOg5tOftt3aCmNBBvsOFH
7KBUFcHhBUgyku2+jValhAhO7Cij58skKj91a+2r2deoOoQe5Gf+crQYzDLpzpr6bpJP9wh5J5c0
ZzoSAR0r5SFKuPtYNdqw3s6vL7MhsjDEb8s7IorYVgyaWy1ZEsqDbUYIljPARyhzhpDrtzZ5aipZ
0mwcQwbkB+9Cjt2sxUbKwEr7G0Gsxhywgta2BjRTJiI87EtSTnyRLr3V6YntrjN+WZLT1zNtiBxN
N1UWbxmx0qxlS9TpOVZuiJGqkK5i4MWxM5jExkBOJW7rdeHRNPERpZ+G5YesQzJSDh65Tq83yyKh
3CfAPi/GNoxQK4wXOqnIX4GGaukWScdGuDWMgesIq8dAW6+2oxSifbOdtWA7getdrhE3UmrivQEB
r2MdKrps17O+rBpwSWPi6zG8StYYI9ibAtNU3suAY30FnVEbfdHA7Th8hzUBAFjfA8tRyJwQQzs3
wRMa32acrjkdy4q2UtjjuqJZKoDqVRw5Y48Wowst2S8dMw7My8eOCzdsdw1ao4H5l1StBqM6NMon
NXAvYO+6hEzY6meWCFuTbTPQcEuzkk+OYl2UjnnX+M7BqeXZYuQTm/Ua89EmZIlbdtg5YMShQIon
GWD0ihfwDOm8PNat8LHcAgNZZ3nVrQdEY6ljViw51HZrld4V3YLlNRjYPzMON6MIRLWoxzehfF8K
p6U+fxlepwE4Za6veXzerteX96UzCzbZ5TnBJZQ8avkhzAhniz8qH61J1yavMktkUlEHCpU9DEg8
S8gz8bsVneVR3XL5stzcZO1fiLlBrh06LhxSUY1RLZu0wPmqihivZwZvCtVjRUeSZ5JbJ5XTSsmg
u+Tim44D8oUIV5SXFsXEi9hDu6UKfTMhhibQiLTfRr4wWaHwV14AkqePqcZklj/qHHUaZ6ts+n3x
xXQnbnZjRWlhXWoRfQp/oSdnL5Kc5QjZGXQam9+8hq5KGS87OsX2YPxy0ZsMIHlOnc9yMGXOHNIf
HH5K64PtRqGr2uApGQzWwX4rFYFdiGz80rXqkTL333ECjxAlFyXIxAEioQaerdOc/qpcRG72INLw
K8Z1ghhEZ3g4dwydmjsLvoqbLsroAHL6GeXFaJ6te9I8hMvyYqcGKS46YUejIxe6m8Xjld7wNmgt
l2JxnemzYwoZyEC6fgtfi7pbPi+XI01+LSk9yhlsX5PEifiqh9VaIMJGS+3R2MiZsKUfm+VukPsv
JnipR7Im48hkLRBVFVjxflQJBgByHdCvXI7Fg35rYYBnBa8resD/Rp+0L1LC68OWlG/8YTgAhW4v
04CnipIUR6THI031u6bjVQmeZUrZAakhiKS18hPQ3yglb+iv6ZDbUYxwsUxp4ZOUK3mFhTpsmHsA
cwy5IubVI2uKz/nSssCXyuFKTm7LyV6h4WeF56WdwbPIQzS5bTGTpvCJ+4fGNW7iGEMqCTCs/nQb
cuuscWF56cavqDtPQrWyaMm9tBMh5C1LTCTiIYB5wyOZ9ImnCzur8ENQ5ktdw28MBgb86FsNgFfA
zY5KiqSauRUJOnK9M1p117bSVmNwPWkdsubgXy+ANa8YFg6fKoGyuQS1WGPz0zgep+hwibtuO5ZR
/l/RcQ4PzFykacPaPuAnLsIPWbq/ZCbZrEQ13UUyWa1VQ+eZwlPidht/rSGS1suEVf4fSee1FDuy
RNEvUoRMlcxrew/d0DTwooADyHuvr7+r5j7MxBkDNFKZzJ3biPfJxPmSd6321ExjoA6uBN2TH199
yOupYP+XGoOHhUiY081XyeNSYAdbPnA/Apd+PD4F85Fb1aPm7GEszAXjvuLSlt5PoN8Crl3fPrh8
YwNGfG1d60qptMBJ5MiFDKOFT2lY2Mp72qNhhKRVSE2LW86okqusts+Iog0DK1+GNNm0CyfB2Fqd
5D8Tn1RgLq7dXWg82hsz70hMWAZASk63TZZi3DnvYjc895OXr2u3+chqLj96Wnpei7RS1WAayI3Z
XpbX7jotXAETlqob1te9gc59vnng0xqsFtKhxQUopgMmamHE5LjEledqoPXH0aUAUsreIrbsmIVb
Y6LfmX9njI+rIWdUyMtmJ/dNupXBj02RwGLOunR7i5uB+2Y7sYKrqFrl3bAxglfduGTetZDlemBW
6zsuPQassdG4OcnesHYW4mELd4Q2RVFdRa8RdURdQHxiLK2jgiuybhNW7dGdmDXgFq655kGnNe7E
TSTOczlvHRquzsWQsaCdYzAbTRhZ0v9mP00Zkc6Iz0ALQU6DVy7TfQBW7Sb/P0ajL34zGgz2FwTr
cmVB8igN9zpqDPUYauUtgitDWwsMyPXJ5/Zl4ko0+Sb1oBqD9gjHPAURoK5OmCACwcT87Lkih2Kt
QDxKO5OvMvIjx1JHw95CZ/LuXj4tyoAZjP6daNtOG9cc37Q1bnHJq25XGOaKrG0w+KLFnJOllfaY
O7Is7D9VN1faI8jpENxdY5wbLT22Y3fw3f7Fq6JDWTJEKsItkZssstQmfNrgXGYDOJg8cXemXJhR
jrkuKEgK8kY8D5wTI8NVwr8XyLN7cA5W6mkwcG+GdxheanxhIgvhirgSqLtMi4tFE50NaBqTm9Zj
WT41T14JxsZZPnXmo4vhF5AdNVeUJywjV/wxckt5gVX0FeZAnjGGxyn+G18xV6bGTSi8h88tqJXt
RrQ/EDaapti39VYfryU5CEJZzKbuyvD56so6tPRlJk84YxIziouqmtR25spWJ3cA0CTGP4cRoMAm
3NK3UQWiGYFpjMVdt621CIG8Eh5KcKFYGBLGSgSBN91npv1jNrIy82MOwtiKW1MxrATx6LWzZsBf
0vtHzYJbBNaLFrJi2WONKDGzRjBdGDwL5peRLDbJrA1kpZ281t5wa0zstNoi29DtYMNrxS2O7H8k
WJZEJLgeqbQOJ0gdrXrv5HaYjww9YjR+rjoY67l4hEF5cFxUU9gcJMhAG2LC03hdTTDMcNvy9WkZ
5/Yq7Z1L0nEQTIhauZB5oW8xHaKjcjvQHLd9v6mbV5597XDRrlXv2kzXuXkRyq2ffW1AGyoC6D7a
BmpA174XKd6aKAS0EzMNl5A547WQhx6TQA9/Ieja5VtXXooCLSVvwY/Ns8M5UBGXMN+GDPM0asPw
C5iGtynYXwqfMxNU/wM+47zaICUUNeR+xV5o/pb4hyVYzJvGir2RxR0HPvYjngNaAMk+QHA6Od8T
Xux62j+neDJofoMJxExMocdsBDHEH2OLgomiHxH7zojUXgNdRJRAkha7e84zVpR4lan2T5bmzvF0
xasKs/gnRxpe98OiV/Wwrd1zJs5+g6XD9JFVxTGKL3pRrXVebsg2qJI3D7y0GLC44ZSeoZDZIVEL
uDabXyz3sj+om3PA2ZwnvzbU3AGAHeJKY7XLRPsZw9cWBFsflhkCk4L+loLU964+VjttAZUx55Q9
jgw/OIWK5ttBEQ8hxMSNiS5aVXSUnLElSGTisMX3jZDPsFoSlSOKF1xyaFXDG0VczIFHOWViTN03
y1Fuc/vAMT1Ap4phRekM9C1A6d6AVMgjjgU2/k6F3T1LaIpOHqiiMzF/T6AgWi9GUKz8QWwEmooy
c87cUkuLgb6Tn2u6TS27MsZpXQ3ySL0OxuWouau5JgQIu6B5rJ+M5N2MoZTQZNdBdKUDa2mtpowp
bUglp1NW5dErvAU7uzlpuFctLEDKMOgb2F1zA1MofW5sMiEwA2r6E0Bp5oploJNSg2qS+ctWrT+D
SZmbBvj4GM8SymFlrIbEvZYmHgnFiEmI/IvALEESNfMODgp2SBpyd/VpIvLg0wYy1gG16hj5dEVW
W7GcgiuHakPynKqWZqyZm3za9R5CZrBsg0uPz+dWbB9TaviePOr2OZXGNgzg6wcwTmDvWMTG6zk0
vEvS0EiJo6xrnPsovFvoE9Fa859TTxy4gde54ywdJj1RZ+/Uq1CLEYuMOiA9oMqfVJ1lht5ltlEC
vCqoij6fyQ+EIEwn6kUkrgodZeUdPJd51JQW+87N/8ODUnOryn9q/9i7TP+ifU46Xc25Nc3vxqQQ
jXUX4Ghm4W3G5CQSHH9Ojy8FzmfD++ghD/L6pc3InJ7ejot7bdbKQgxtu4ekB4kDP98mKkaQ2OLj
C7Br/a+ZW97eFhVZImA3pg9pf+o2jYCrWKp2+yX4/W8YBu+qJtk71/DiRbzLH3GY8sRfM3zH9QNL
jbBcq7LFmb5jEIN+fIMjlLQTsDk5oxxs2qxUaQTsARKsJIZSbYcwHLwhMT3iEMRnwF1CJ8hpvEzS
A++8wxmuldbCGt6Mqv9xqggWAt43CiBh0Jt2e7LoY7mtdBhAGsYzKHkCZtBUbvOAV3cjvwcbw+Dh
RVMxusFKENJXoBIJ/1qyM7IEtQgcPTUtrv7a/m9w5C8V+Wgigws+XUlrDV9U905x22xE8gP4lTDf
q7vk0ANi1CVcqbx/HzVMdgS4Io5AM2PJEVcM61zT8ne9tRsFJMcS/WTbbbK4PyvkEqgi4EUXHCgn
T8NVmUGyF588EW4zwgT44WplBR6zW0m8V/eaeIxHEnMZQ+vUUsmQFP8pro6qJe8wIbH+xpJn5CGZ
IabG1RmTxVakUCoJ/en8ccG8cXVzNTrw4U/9u5gaKtTuVkf4poMQbrSV1RWthIRJ+a62tmpOy/nW
uaiKOuwkveEcNOG5HRqcH6gLwtDc1olxqWUbwxsJPmGtLqUT3XLX2bc4/YYMimAv+mO9gmKwsf6j
rvw1LbWG4qj4P0Nm34Gjl1WT71zAnspwj7O36+gss6/ITZaJ/OBCP/fdus/e6Vu36WDvK8qatPV2
c8aAU/XSi8H7G0x4gVW7kSHijgCfJ1dbM6G0I6yem++Eykr6+O9UD7dhOlk6a92WcBmgEImWxJV0
PUcfvUFZW5I7XCEPoWgQkHFAeZ7cTt/kFG0RBkUaomaeXNe+JRBYQcOFBbe1gubpbWMQoTKFoybt
bwf6UiDcs0/+9Ggv857cY6q9xhEbHwVR0D48ckxJaRSAcMUvyVYCsgJQim/VB8PRLjZNuOKStLCP
pCuPSfws3JoLsF6YhMmNUCi3gvMn3pUzT3tvO3satDbunjR9YuaKfitc9xIKDiTVgRKcprSEEjfg
A4EXUCH+2IgLw8AVTMPirY22PiyCmVvPyZsjxQjaUqPeOaH/48TyOgRfksoyGea9miWMFQS5juup
TvDON/ujFrWHDtRdb+U+5VhwEWF1r3bqbPTmOgHzmEWMCRgnc3sds+57DN+zaOXW17oPNmW9TGsk
tzJ7htXLiwKkb3aalTK/Gs+mLjbR7K2ERjqQewvY1tGgkfX95gz3aWieUh1lrlmsbf4LjfWcssiT
buMRk+FMB1BKn2TYDHLtd0xMinb3eE+TZPrEIy5w14xxXmphpJTeqibtiruiHxiq0Sy4Mt4BYCeJ
f6gNvpvTnPpz34xLz9e3pYeinJjxScArIHeoa+EQdFiRhX8e3my/ja+r9iqGpRxgX2lPmK+UAQ40
7XPWubtIRq9FYnNg28vsTQt8LNGMdeXbzMniY4bMLgWukA512KT84kr0YvRLWq+CsXy6bmBDPIM1
ag+jig8VXioJ7JrBZF7dlfXOZvuGQC4MlQVIGyMfAZ6ZQj0OE8oImnegGd3EH8Y+MFcYoJ05Je7c
Er/fHCn9EB5GOqQAo8bWw2tdXtyZUJxjCvk/9p87KBJDvLE4QUUzA6bhghBDuhpDa13E+qucCVnh
tvMowCYgHygHWj+tArJcVXJPyuzdu7YESzhhgAWicZCBtQa4DPgdFDY8xO5S8GcHCAK5lVyNofYK
QWDdTCe/LXY19WdRvwjG3RTg0Cu0lQN0VZGVQcvG/U/iJcRGRv8u8ErY/jPHv07em7w+1TCv4pgs
cEqgqLnIngOJCWZekgcokcIXNotjlA85EAGvE6CGfsG8G9rOGw8Or8Y5+KD2FfPZ/J6b3rqDTW/P
48aDhTkA9aq/olpizgeDH9JozEjATs6Nlx+NNGIHtOv2bjfJnrq6EN5xpBswe7GXbCzD2ubiA4KL
4Jk1+O4U02/ZCWAM9Rxy/Emh0Naj8Vz3TDjdiryo+FrfLZ1Z9gDvM5H7OauJcyS1yd6I1PiYyWmT
Ej8UxiqhMjBaRIy8JFdJC1nYLh5F/8X9p4pZ2Oh9dE9gk+DUSioiuZAG9MjAPWiCDDPbPeqFdurQ
INRaAX3nyq5yPTI/ddRaUJRM18BZ6F2xXQy06Xqn8nO14E+XDXndDHgAqCp61JIhWxky3APd4whs
892MiVvnkoxQto/cpKDpnX0D3bD6F3l/dCdq6EYZa6ftU9S9pukjcz5bBsiUn0GI/A0+LiBrpPOF
3qoPzPck4UEP2WZf6CTv4bYNC8GB/5nQslA5LXIpLgJou99V5J4I9xICKXCpZdR1iqSRWvDKYXZE
qVi5w85xHOiqqO9lvZRrJbOa9O3MlKuucCNWzSYDva7u9nyJonVNvK28O1rmczJhXVC/CS0jixTi
eqPKwa5djQVQqgV7Ucr2UupwG3PwN2tgPEFlJVfhaHyZevIqG/ZQRGaw96GRzRR0xH4PdKWOzqjH
CzGGGt+mHki/BFf0DpqOe1nBryeXsfewVEq0e40ZqJvIC1KFOLnZXgfC7w3C5Y1h1RX1Np/HFUTw
KOnPIxB2K4wt5JYxj57jIMR5ppNwlm9DGXEmIVLwrPWcN/ZyQKQ5Il6rv2z2bq7bX4xUYCuzazwL
ZUQ23gREo2FnUMAWmbnqzfKjK8c9aEM5CcrR6m2YcBQBSXCnQ2UDKc0twWHxdPTbCbdMzLaStUfi
kzVcsCc0C/pT+8XzrppvHmP5VIiBrMt6O5eITcK/2EkOU3mbwMM86l8NnlFEO4yREsCmR5xnIRsM
PyFM9a/laHAjRO8hHYnrEIxYJxeXvtZk8eqBdtRxvxPgFiObJUvINcV71i1uegYq01tw8PVj1RBQ
A6Vw7wb2rmTZLt3+HbCYYrujswib8VonNtu36SE0t29NlcPJiafb2OentgUFdBh0RR6AtNbsnW/V
zzbGs5s+JhvWsT+tjPZahTbxyrRW3IrZXJFDFG8ZMu6MvLi5mb/h/AlnLA7ykjImfGpKhHIjfIPB
RFOcu78W/bXLUJw7z4dFLQ2Gwjnc0KE9WAOrtAB1HesR29sapoFsDxVAaUQrVUvGEswrR/9gRlAP
KNvadHwvOMRnZg/2CHbnaZvRmGgqMj4b51MFUKER49cgbBs5Jeb0bFfJ55iM6xA2lpjFZ4WcE106
fXtNwNuYf2bomyonvvuGjmQkV0+Z/oeEQcVGNjogRMICMUkVUCmdydtF06NK0xcIrx7Zf+O1mPSD
a8PsikjvKWdt3zrhw04Ae0uCv0MAlgGWvBAXPZmOecCYMQbOnIFl4wjxMYjntfP1p6HCrC5l/I7L
Vmh3b/IRuHC2NH2rMWiwOTYSDiy7XLk2qFOpo4o0E/3Aof+bu92udFBbZeWLi1eVvu9BBqPhacYf
gWawt8q9xninm7YDdsFB38FLzz596hPXeHdFg/QU+/KgPaZ+AEuHWBM8Bmj17Nr6Hg0KuxAmvee+
zsQsYoUudqER3XCcy6K/EsidGzarvxhzHPWmiTfCeW5wjDQd8unKaVjEmv1kGBgZzri8ur/Ce4sm
DRCUWI+G/skHM5LLGp1IT2K6E8CMzfU7JL67GRkbtuDaLI7MNNtSrgp+VEfk6IwRFSx918TSTyw9
TFDCcdNN5sdg4KvJucqKXsligq8BpQdgL0r+tFBDOWIxmen2NowZqnyHQcUAb0n4RNlE0U719bbJ
QYBP7IgmYry2UUJxO68bBAU2xwLHA+Rp7msAMoG7a6JNXxyblZueAOrS5Nqk450J/Wamf+HakvgJ
4FOrM7NGGaoqnFVsQyzkbdRwvGZY8Xn7onc2GXPTBuLeUM7rIAv+4mJaNhXbq8Fcb56uLjWm8IN9
GNbHwEtfBymglhYwWrtzQUkWUhyNldiYcbSJqgmagQP+Gh4caqMoPicyW4tZmRzr0Pj67VTYiBnC
tTXkT72DAUY4MbOHtAqLad8EB65X/h6Whw5rovKQMoGsoajTBY0YqsAgYwDCXu0hgKnDmwlSygPr
AxSYxS3pX8CRBnDjjHs/NRBCoS3By6rC+5EfLLgxI36OThZbFoYHGCgVhN+6XOF+pyAfBe4qRnwt
b4j1Rqohg5ujS9b1ZN0gqPYUk7CZoSuBu6O1c7Niqwc+mSqS2mQ4tugxDPOrMo5+H1P8nkX/yYpf
xOMDUvLgoT1wP1Mi5515vulUjiH2pp5FP05GXnp2R7jNWF4Vj4AhdEarrr1O9qXqsQmHFp2nl5GY
GQ/7++z8F4pFkv1gS/xeFTNLxlpPENLnqfvPeJrrRQe/W0hvoqolI6Xtb/1kH/UcKL2E7ZbqybHJ
oHd4AUIef/J/KK7ArTnIAJnt2TrMc/VqIS6xL4aFsWH8VljoibaC36esqmfHbNckNs4w4OLuCO/6
VANB9+4P1qETHJUiKlcVfLpKgjFqm7yjz/EIt/NAu9RNHREu6yJRqb7VD2ROv9Wt9ehORz0Otp3/
7XuMWp51NSjHDSb+y4NqGwUc5CAHnfbSa08aMxVoPe5wLUmwr8e3pMjWocu0pYfLO5HnCJslnNAy
F/m+rwmPakvCGnFotIjgqbxnvXR2VmztmiD5CqCfTfpSC/FXZeCh87yLsDo3sto0+Gq6WbrKjeGE
MicoSAqErlP1YFBNvWJ0uJvHu1V/FYyDw+TP831kotWGTmJVKRLvIQGbYObamgYpUwergb9HOm1E
XxkX5h7CRMBYwMFnMcnodGsHsjEnQkGKoIHhRPpcFXIDSp7Q4A1UtTbXs8GIPEYiP2QADcNT21Oi
JkufI78b4B16VFzthQWS9hJeAoSzmeszan5Tbd5WNHABGspZJE+Wt5DjQ2TtiodmGMYmzaLn3Ou3
tcA8NAFjoagwIuUGfBMwGqX88CVtT/gETQ/q06mVaCg2fNe5unuuhyP7oeH/m6AZZbgwpZhtNMw1
oQ5EJazBb4NBkLg7/VvHMVa2MBfQFYT82qv8n4l6E9jQ9GmQeUZQM+Ph2Pv32d6H4yXmiBbWewLZ
V5fxk8Mj7nVtz5KN40uNOkZr3cWsaasckgWSOoqVEUKtTo2Z4WMkkAugQx2bfV5OhxlWqzkFp5Jb
34SMrjE27YvpoGMSrEGkyQkQFVwuHPwh3RhMNeXnnkcC//GryMkUN1czVLDwGnfX1LuCNGZ+SvQw
VJFDrD0qEpnkCNbdP3WOc3A4Vlup321PQjC6dymMXOYcle2Apn9yn/gUnlwJG70ki3RrXHub1I3w
ntKtcoI5mF4ZJf0MtMkoPkDcWqN+idCumGjK+XV1h6oepYnNw+g9EoyRy2mXhIinlR+9uP2TCF8s
WMUjJrcjQrXUz24tNKEykTvNZRiJfy2ygNYBRNsIWLPIfiGkwyHuTDhJeH8V/0aFvhM/6q6ZcSia
j4DB07ALYBcpgQKyhs66GvJPvdI0PrW44perhA+pR/lGrfaOxTshhGl+E5i/A02wTzGUuu0uoDUv
chdA/MJMo3UfDbZW5mvMu5ZVuFcQeMAha+AOXfsbVSalEdGW9PhK54Bzd77zYgIceSn1U00/Y/6n
RNI9/amDsKbBnSkfvvliQFyWHnsLFmSXvQmFvkyHrP71GzxLk02IwNyQb5wu+uzDYQoeXY0wbKQX
aRjPGzihVzWDLJitPEzNPvZdi0XDwy5+AmPa1X11tsxkbytxHMs1gE9WjtoqnPVD0byZcEJUSTsW
Fz/NiAdlYYEjzVgtl5V3CeGQN3xl5r3wahdFUa9N+BCyek9AlhKgg2aoXgvXiReUsXx+BCVo1Mxc
PKsF5XL8NQ49sNsdhatI6OUu8J7dCJIXUx/VFpXGbsJSnvfjMNGt629rAsuxy6PhXCzctHqqKnC4
mklwWfzoFgpjrkMLVX47nXlXVLsOfTwquzk7VQ2jhgGZD7n09ZvZb+NgnzCnHPBPmL5T/HwILeN7
a/mGimoF2ckf6d0QLmfUOQJvHMN8zNjkurkDZr+omXU5HRM2fOvl0QzW3mcV3RhBFH2/jOFbxsv5
QzivrHX2AaGU/yAogTyh4MbDzLw2JvawNA7xuFxM4a2e7nWbQUFkkmu8KbBvrLMX1xRbR5wFMEBV
fTWpt0O9xZZlAEGNvOy0ZoPuTfMRsk/aP21AnSTP3Hxwos6REmoxSAFyEZztjFmdEnGxX1wtL142
Hkq3a5cXKy5q+hsNsRp4fslJ1st71ECDkygH60Cl8nE3thzc9a9acFGv5O8rPr82gZT+UxCSAthk
AkToG7txhDEDQBnMYh0DF/cGfsFaj6Ds0LLUp0jsDEA7gaO6Pt7RL+vA3fpAr1vMm8Bdm273CVky
++/WhSldIMBg6ps3QD/rztb3Hr9n3ZCIAVYaQBiPSnK/5XM9vFo5REzesOVoJxcGJQO0HCS6Gq6q
mpCcJBUVakUGbMrYENaqa1ECARZQ6PRTTGG3NTr4l9sCvzioDVCvOszwGLJt8hGlV/ZdRRcbDnm0
zaMndcKIuTuWervgHocMjgivwKRtdn9SbHqdXAU1oLnF0d4debHaoNPtbg3IhdUcP/ycAffwz3Iv
hedghs5Vl94CJWfMkZDEsIbRRVrJ1qa3ENNjqotDMmQrVus02ft8mldlBO0tVvxszJZy4Dr/lHGo
BOisxvBT3cqx+S8uiD0r1wafVrf+FZgTNJgJ0ClFEcd/88rfo+7mwyu3MDgP4PCWTF9Mfvp6bM5j
ToXByoOO2vxqXNhu9JugiA6CaN1G8LAIjYWAPBZvZf5r44FBBU3UNXc4A7ws/i64vRih9saWHjtO
fh3GJvxzUnz5XFYtgXU2BGomVVSM9hUOBxkfOQu44oYrmHSMVc8qWmr2YXLeerhQXIELKIENbj0w
pissrTLjQ6t4kvmlFPFOy+dntyzWiGNRE4Zevuf9uZO7bXqxa6yOWY8aExIJY2Go4LTLmJiK+XmO
7q66tiC6qakYsmi+LOAGyMUfG2KWgEcsUf8Or4e0RBwT/LT7DodD3/+5JuCahjwLBzfmtoEZ7/zZ
/jbms9XH0H8QCntvNo1pzAy6InSpXU/SO6hLszMpM4jm9RJxcpUG3gmWjU5XBH7RaVxY3r4AJFRL
zeEiqAvSdB+h3R4n+EgFZOEkobYemXQQU0JZhJ6IXwz2a9ocdKjeyHF4xs2EGhuzI1TP/aYSD7/F
9rQYL8GafmCVUsoRzCLxjBi2GXeXY8JuoQP3ikczPPTkW8IK46Vp9JfMAioGqb1HYT6zPPvPcarY
jso8Gc64OlnMN0N3NxPDo4qjrjTLg47XJIvbJRGpgawejnCbv5IYcrnrHRr6ULXZUwTC9BbjmyqM
RvaSD120FNvRJ+i4ZMJdM+2cvxV1SoHmrZaf/e4ZeipHl+2cyjp6FgR54+MiDf+7rh7OjBSxwIeX
Xinl3ZYlNbeJnP/r2cNhpCKjyCJLHq6wzdwipMAJgV4g1C1TwJ6wqtaFh0MGh091rn49nlKNzbkr
8Y0AbrbpLyLjKPGuy7Gx8EcWYo7uyPk0ik8BwNfKnQrr4q0hrT/yaH2FWyn8F7AbRZZwFkp4ldJd
a8baDg5+L46aCwiXErnbnjuA03YcD5oSpJm08lq8x22c7sRLplPp2UfKg5WPkwEAQBaoGdW7zu8D
WlhFeDhgv45RlVp1tIRF8sYqDqc35S2TAvgP1tnAuqPrEIFTbnSMe+suZOLcnoJ+eirTm+HFR1Rz
L05PdWBUm1yP/or5q0CUpsNDHOZb5ZBZRsxIgKxqWAfaCn198mCL/JXMqGDAAGbJhW5sW5zU41Nl
bN8xP0/mXY6eqF1p7esokShva4r95Jj2H2F3bsYnp3gVzMgoMSdgTX9cQzTlQJ5sF9iKWR9VFo/H
LMtnmdUHK2f4sRy5BoAiyoctP73+o8SUJsDyGJfsZNlEK3bE8DT+4qcxWxtoamGysiBCY/X6AZ82
wsgw2qQIKYMTk4OBEQ6uq1TcYpuIPfOGNENm8shx2Z6LrzEEvdxnhEhRUGNWzkDUBfeF3rEuUSkY
ICwQXhCaqfQqFhSD8wC/4orsGbxpBITblsleg/d2gK6wCXcs7LWqEUMh9gUFjyYc4i2u4sXRl9hF
dA2OAyvSDbAi6bIlTNe0P0FcRf5wt7ONjYFozzXK+8/0P8eGgwI9IOCnujRcffFPk8RgttHCcueL
LU/wfQpmqYD4xUdcyUOjhXuhk24Efla5MYMbKojE2ibM7vU0gR+Bb2u7sgkDksxmqNwqxOjq+LH9
ZidiHGqwUrBKvI/ji09txLeGFQGlsaC2g+/wRC0CO0RHZm/KJSkIY0wXVx1T2iiv+PHqmzf988hX
CwCAK+s9J8zYAwcTN0Wkf2eWCd0O6qNJ+f1bs3w5mItfT/82bCJGpbNwGAyGibeApkuboeFcYBOo
1ee0VWSjiZV/KaZdVxmMW3MCzXYJ9GEdcamaWXF+qWOsVANqv102PQGHHlFRKI35ADaBtxV1lkcI
ANrrkPmgoBKVwB7uyM2AaIiO0Xs2MH5zMP/lzor6Z/QCj465qruYOIYWxn2ipVkMP2TA7NC34FY7
2rcWd+JhbeOji532S7qfDggz/DNBXcVrWqINThkRgKkMxIazEnke+P8M+QohxsGKOc6hEwbkm1SB
ARSbrQdO37Qz14M9MQREV3qoIryFXJ9rFbMZ/cnWCdF0X4AXF2V3zOucoFX5ElXNQbXxppFenqC9
r2Y0HCU8UQJ/4Z505+jSjsSCXCbIvBbmx6Pi3wSrZOiOMadwwPmKBRYfJzgpRoSCgnx5SjP0t80j
ERhYxTN51Ujj/E0VINEL240PTZP1Dkl/yF58uYndYVvrUPxifwUMxYCaeX8P/4opTokND0Swvmre
OUvy8N/4MVbvV0qUHvahBJESdJqVaRw6QGnLxdl7Uhr1blOB3dUXNRCgJ7QwQYXPyptVgH0pi93Q
mgQSseeFf9I5qZpsRNZL4jlMTx/AyGVSmjNv/ZPjN52juy1cDPocjPqG+p5Y3047bATnV9CBB4lk
1bhbmCJBuw4RrRHZFaHEWCXNvrKnM94TLTd46col4liC1x6uZR/L9hJL8qNj0Io3izyV0C8vJdln
qEuwoldkybGGXXFoIZL0Dk4XgPomJ61ZJ8+afGoi+lobKpYU8MPBYucVzISJTWPFD5gDEYsPlXlp
CyJr5Lpu8LK1R+soO1gOibcV4qb/Mzw0bCNZG0O8zimo2BBc8QGLd+CU0sFtGu5J2Ea4r4IAdikI
zz3nOdocVNAtdQgGDl0SKuVQ6cUPQXNm+Toai7vcAUZXmKalL8189PDwjIeDCRtMoy0oScfVDol2
kDj9c9Ihh6SchcGIh53/YoK3Wc1AV/jlYbk2MQ7AvqepPzhznPB9wierY4rGxQ581cGljG1/WcCn
dNnUkVLJzjOmZi8TqKJj/wY+7QLi4YJTxM3/GgAwnmddxsvPBEZlFSNo4QbUs47xDvLPswL4AKcD
0tOh2RC4EZmPiVbN0jHggPoa5BGI0a8bPIeGTe3ALUqv6cUd0yoYl/49FETxxD/aMC5MvCBykhsC
bhXTTm8ROuyw3VZSeW8x1tIDYkME3Bzch+HGzTaDlc38Tj1GFV7TuqFOU9U5f8qzT8fbWg5sCPa6
F38JMP4ReDlszo2NHKZ42MbBs9447DeAhiinGvw4CEYCMJ+ZMpj6Z/pqbALnWCencRKk6k0bDCS8
gkLRFReunehPDpCPf1FKzISA2k+xe2jtLc7bLQqv9B8TjVJ+BdWmfOntbTj9heSaByfXRsl1yVLc
Cvk9XgjHK676XRKhhQnTHVoXtBy50h6EMw1nbDWgyVHU4eBkmN+5uCOXF8nWYX5Dw806TdTXgf7m
GxCcEvVBzuAXEgfF0Y4KrcEXiMkKTOEAnRvl+pLiJZ9+gN7p9/n2UMktSVNEJQnFhOHIJrvX357z
ynabPFYhrVg+P5Sa3AriE74k34Y2qxkwdncONLCESnxgh3UEfOKcYUIX/kAGQbtwbK0GHq+9Mz3Y
hSQxKQvphU01FEWPEJ474TgaFOZt1FDU7GqMvY11zB8A3cgbQjasTbgRAnKYIc2YAkBn7H79VVzd
mXS0yVYWSDlX0dP0qKtfoGE53Fj6RYfG+zvTX8LmOc4ufftZ9vvgJWSI9aI/aELNR/rJPBZ/+Tv/
RDuGbwrj2T/uKknRVi4z8DllILMYaO8xIUDdNS8N74tHZLzNfDiF8Vg9HkRD9Zx4VK+mOHUSn0yX
oivIIOJCnxM9gJmzG7J13K4z4xzzYiKb5CWnAl2jJ2lQa5QNTvx2vUl7xIC6QiRz91rzRpqtt/C6
gdIJQzoL05s/rDua7DJjf5f5GI6Z9rIJ5rVC4UqcBErO4yk+o/BEflC606oV6FG/SpqQeXhD2OZi
ITrDi/NVCErHXW7ni14JTZx7plRigb3Wol2KQ7ePmWflcCxs7ICZ0YjxHXVR79ICjQnzFkoJ66kC
G8TAJZ8HDIzwdZB8uyD8RwrRjKVFm/m7asVaCCGglS6s2mx3yWuxk/VwGcL8LEChUEh5tO5wdqdk
+pgHJMKcPdVY7fL/cXReO64i7Rq+IiRyODVgcM7ucGJ1WuScufp5GGlra/2aVrdNqKrvjTzmtfEj
6DgXIwodiKUOfgaz9zhsJNCyKMXHqFgPmVewcCEisVMQCpbMt4LfFs0vd+gGfPArU9nU9D6lAuPR
z4gzCu2Rucw7+neFC6AAyasRiiH0jwuN7/HMi7cI4KIyn/KytndMoPoqA3yd1Rc061aOATzZQauE
Itvxp4MyMm4tE2jIYpPrD93o13JC9iBBYQ6qitxC3seG3yJqMIs3NSfTr3BfXKzleBXAp5Y4k6Tk
bHHSl0i6ml8hMiidICo4a/zZKNdSGKZlZUZfizybrDWNxstM/5AhVKqq/2uK3iGcEpeqjpYVtf9E
bGMn49DJw3sHC5dUu67fFPJfZMlvhgYWj3fvRUlDjb5sqM/Sa9PxKo4N21fcM0/NYXI1LKpWrc/l
VCHJxh82rXYOnH6QCTrivNrtW5mW4cArmzVwJsRqPJKw6IhIP3PX+BcS8slTNTpQM+DOMIOEnthH
ofgDwjMwGzK0saRsXmBJS8UiaXEmZ/PV/10YLl+eNMWERNyAflSGiACLY9KyehKBlZEboz2SSD1H
De9YExGxP9c7XZvf844XnhLpvpuxBe10fcDSz2A/XlQw6Tkj9097nbJAgi2ebwvCFFTvlkKAqbom
AbL9Vxq7QPknQI0Ilbqvcf9iwCp976dZj3w64rnWJAMQECkhItwphHEl+aeFGc/AmS08515k3v8k
z2CBy3hWrHbNZo9ptFTfdEZA9WFFh3E+6dMaYlCrbi/xEJAhne4SSGDpdYkwfWOuArdJkdO3EnUf
YfBZxMWlegRpttVrViPCCxdjt1lOb5Geehnce7NsEVHqhRx6A451kJQIF+wiO8X9wzQe3Tqg7oAw
ymIfMQ8DgzXIVeN5Ra4aMyaUjNh9BDxYr49Aiy/Dsxs+yn7XRx9TgbVHs0sB7g2/n1FT6iZggoZF
wG4T7VPL9HStP4GIEPhqabsi2U+9J06Gl1pvMUBZXpOx2BOehpwEH2nBO3fPNQyG7xwoJWiHPMO0
JePpq/Y6itwVvZEh+vLZsM56VHHgUg5dmpBkPVIKV+BpernqK6wBrAd/5HmueLPjstyohXnoh2up
eHBvu1RF2yx/JHeBPKAXZZgZ2YKkbg79azsM2N4jmwtJxD1bZBTvo0k7ClTPDXQfdSm5may+pqAC
FRaAYeq2o0qtMqk2y4WbmLuZlbNV7cVq31uclohnkwO8PhzlwvdiSQKpIBjh2fMXFcvFx2x5WnIN
eT1mUr7TU6i7mnGdPlOwQk155Agj2/ZSy6QBw/gQn64erRt9TMQr5CiDSfNmnP8geL5CLL0avpmR
Xyg55hUij9efsone5tgdqXtHG4yi/N/rYdxRiPF/JtvQH3orbLDwSADmj/KzPmjDqiOCm2nlo/9o
3po3+ap/UpuCiET8jh8K5aorZNzCD8f0I7zcG74PouOYRU8m7yZu/sxeWqfwcWBrWlWf+L+Himez
nRyDKAM5+WlwgTSInELkizDKYa4R04WYKSxuFVInbJorw7hHQ7EaEMvEJxmKvYUIb4Ga+haSn+BC
2TgSPCbkJ86WqjKsVIzaOSNg3G2xUMXYQKxjWwFEqIch5qgqkH8x/JiZcZVk3IgM5I+aHxlpIvc7
4T7ryPQRvGVhRSAuwWSCz7qPCi2qvbH3JX2DJo7oKQffgaxtMTjxxM6tJ1Cow87+cmDX+OmYJ96k
4Jn/enrFW8RBivQX5bTuvavipY/3/EwSbzrD5kjD7FISpIHIKN3O7TtDcWMOWJ8iCL360FJ+o75b
yV8UgPPM/dtAsnnCkzSkvynK0LytLxH6GkG4lCoWKziDYyDI6zxM3QlxfqSVnrWEqRC/GMnQYNXb
AKSlKNpZYlYYpOSUlxStt2iQOCINU36u9eZYsP92VeMQt4QArYl1P3/Re3aFpCuEkniO3fIHxi7f
D39iun51p4UeRCZXJbu5YQzk9AaBQ0c3A33AUkctVu0sz0xqR294IgIk9oQNO9juYFQhMbjjZMiC
9VvMSGDTVNnS9mvyBV0Jb0YIcW3XHx14AeQe0b/hqiGIV0RoFxivVVVqGyUmKbgS8NmdJ7xH8m55
7RtNhl3AEgjaUpsqQ83A4+JKj+RG6na37S3N7rOfMc19SUKp14MzLv49/XoOgD7KonfzBtrKYimJ
Iw0rAgHjHaMrbayLOkxksxdjtKLKuhEkaF56iZUHBwNWFqHej6PLSTwgC6WhZYeATciE3EL9QgYq
ME38afLqCsUzKsnNJeWyWg/UBD9eBHrdcV06Fp3V1R65m9VczRlBNElLUp84xuueBmTw6T+FRpXF
ohPCPS198ScTilDNDNEFgaOt+GGR/RR09M4QKZHWP1nyzMPSw651bzDTzyydgGecWewYRFE26Cf5
FzB9JMFOZsyzX9nLrYlXHLwuJ02FUKkEFCZOik2F4DdODZbijSH/hdSzaKU/S/sg22imctD4K/xm
+Cr4s3QEU1KZSD8RNrtFZtkjWbYdmdAtMtGRB6aifnuRMfWUrMXxfmo2QnnUrWKJKFoniCNKjgdG
GzlylK2VmJ505b1tJ2/8VOPu3GrpWaqhlsLS71+pZ07oGcs9hkg/AHFRs+MEKjzVjyV/hj4AESKV
lLMRH6rKoBhZwiGkPBmnqmm93lRrOif0D3e46uV+wQrWWv5JRuWiQs4TPnj5l0fml6EAC1H0ng+r
gD5Q+rH9rEY08anRNEcrGsFY2Ia0UCErjIiV/DYGoFEGVTXU1VoM8Kn6nfIaWa26ISCyqB/GgORD
siPOJejX2kJ3VfFdRW+qNNmB+tYW+myQAi8EAZxqpx0XSR+5mHl/xEpxmSowijy9GvgcFPmoxN1e
rSxoVtLKmvqgZsl1qq19xvuQWsxlnatigcTjcSpICssXaiv7Dot0Gy3ZEco67CdbMpFosUZZynSp
JgpTBtkrpfigdDtwIfUx182a6EpJfiAqgtluPSKWVqXAJ0GdXHT6ulT7cx0dZ0F2A/lBjoBsQWSt
SAWdxs/XM6W3VhN9fb5IKgKG6mhK8zEU2dGgNyfjQxzb7TBV25H28Eiuj4rU3IrQj1DSxwX7VYEP
AjnI+NaNFwsnTzA0ttrDgSVuqg1eNBnrlMk+W6qO1x2C0ZT8KH4h5skUpqVwjZKIuKMu0oGDOaHp
3KGwfHVQCXKjzN2TG5eQZhWKkI2fH8y0e47LKicrm59F0Awzucq6wRVji1AWEhFoolIeIdKwkSBM
1NqO2Jf7Zd3g7SXbCrfjd0/vlvELAljoxw49l8G6YVGrR2JifpenDwS8IwUcI3iHTFzHjPUNHTQR
ARtCR7UrSJgUbxHlWY6JqhHJPhgAPmmWZJQ55FSg0cvPTbrGzgSRK1IAgPgZ+dIH2jcLkygidJRY
ZPp9o3lC9AvmFn+Z7226ZUFtkcAZKDUckuDVzcjzyOCHXgzYl0wI/IUcqgVfoWCQdSH28Fqh5ptR
7bG20LzRH9kE0tJvLh2vVogMxg/bnYKfhSDfaY+FE2GixK5HJZWyjllkee9np1HR6R/06Cxg3NO2
DFMIQ8VTVF6m8aiGZ5lOJvaIkrvuq+N2kHfIz5PUYwGJOmdQHUVyJcRV/4gig4mnB5Boyt5XDbeR
WJuJ87OV6QrBLGmrArhZOFvqOsSlb7gKqqnBtzCvUV6UOP2NU3b+AXJClti3hkwcHcmMhgZ5BgGy
lDun9vCDx7GaGbhoFkU0I+3o+4hQT25YHwDg8iORa/Bf2bq5LzO2J8HfCf5Mkx+FCUyY2rbu//T5
vcVgZVIgKXgv4o5wuHEidCOYPjxN5GHzeOFudfK99Bt9kQfGdJhRw5j+doWL0SC3PmsWaRU9wFa1
3MIAidqEvPpgvZS69rtA9gd1mxlHkKl+qfJewRVv8gUFRp1rGVvEwwmHWtPhb1h3wyHvez3jqrVl
yU+CeyIfGmWbgKzXT1xmcXCE5gIRe6UbctQHcLO5A625qSTnAXjMPGWE4nJUvzFLgPvBCsgwk+Ps
Fz8FWy840ZF8Cf1m3vXhHgwkIp5ZqTmGqH86J68R6proa2rgZ88yDnyn2dzGBDPy0heYv3cqCJC5
5vQvtx44Ujmtgr0keQTHgC0w7gWLgBrHiz0IayyaPN5lv0ZCCHvHEdQgXqHfGM1OpuNrApABJd7R
TJgQd1gifWfF9qO/igTGzA7HZ4BUS4wsX/mmSZwubtZakvE7ya9bvzGdiaYe00GJSWZuzAE+dHEO
5///W2z3fbpuzU1OlgdUojtACAssFbgeHTjLFJEuQwC0Dztqjt+HTCGvEE9EybYNcrJVX/kyzpon
hdKwoxJn4APKkEzyG9qhyJLH3IZ0KoDMbFhWSdnCub5WIKSNa0RRfeOTyDHP68XqQ1jxEeVBBorR
bbtuL6JM1M33kFUu2QiBl/Tf+bTLFBQtHpYdmGHrbQbxukQ7nS5VLH/jmtZWr1VgGsg04QCFMgZS
zs6pPQGEmI7GSLU2QBNboxsVG77p0nT62grvFN4q94waWRkfqxMCdZKcVjoIa7n+QKVahU78rGvn
ZqBU3hbpQSAXg04Dw+bRVDGd3BQwWstvsdcTFJASgYXj2Fa4vRjDJEYLIkyp/Db41T/I4ZJL+1oS
0MBIAWoYvTogJwyB2LxXUk1ctU0qEhpAHvUB6ANU7IyfdC4JGFoFf1f1A+Yt/JreJWImu2vQ+knP
yrU3lWfSAoASEuRVutserI14ZfqyFHuUIW6wtckXpi+FygDdqZqDXB+k+WTJFxJ4zRBDuKPxxIiO
DCHO0qA6ceIQWFNzEzUXneKi7ZD3EXxv7BJJQD1F0m5H4rYA+FKn6d/wrAUKPiV3OPM85xp7pdNz
SVmk6WE2XDh127oOOOiBfUBZVifOviVjGCkOuJdnu/tioZC+URAlfylFkvGd0Hskd3+EJk/Kqp64
0ctfh0YgtLGFuEQmaXiUifPmdmtijJp3cvkqTHAKeSB4Yu3we+FdAPM6X6NCQLjOBkraw1mZnKxY
U+tNFrMs79gIUEShmgD/wDYXkb7Q2CyHvHZT7EXgtDxRF+ZBoGiWdOpXgtEnAwQZSDg7WA7jD/kP
xFzVz+wtCtJ+AfhrA60THQCwCFmYN4T7B9S/FRtdXpeLts7lHzpSa+ZrBlGcPURpAUaCG0cAtbYk
u9OBx7zUCBhyzN+Mp+FLXrQwq7Lxik/OYUPP4LFerGTU/UB3s10QWM+7u4lwnPGo4euXCNCCO4A/
W4cYln9ELjH+mFXwablsZD5TJj3LvCF+A2sGViq7qBfQ3AniKsV+4GNyP8SEt3PQHA+BQVxES37a
oUw5lgsTSkAsjTJxMfwngCpgPoMy8J5g9uA9E1Vnjq6j/NvqX9oIy88LSJqA2cibYkDu0Hxr1ouw
n8CPEVFWUrdr9XuG/XWk16N7IKyvIXbe0p/uARcFwbIUWCrt8q+ONDG8nBeOvHxZ0k64zuyzBtEQ
Z94ahJLMaiCXvGTjGycCWgf1X3UznMUTes9fw+Wo2r9Fj3YHAINpHZ04p1pWW0TQuUyu5RpXLZK4
/DY9uC0oieJf8al+WbvkU7jqm+kjvU1H7gcIpxTgDLTR8jBek79Ivj6T5GLpPjMj8iPmP1FfISoZ
X8usmS5U3r5CsaLaMeUuMH5bNnRWyDHwrMalEyHnMnb2Z4xeCTnuAleopFxhz7RWvC3ds6NW/UXf
a2YL7zIg+Upjt5AuofZr3Niy7/A+2DE+s8/uIj/Tu34ZfxB44QJ8XUJqLNkmDDp16Un0zSvGHJXD
0zsaUEyQ/YpxjSzhEwIDL9xWvnoImBFIJzftyrQ1kqT/z+1nqycyazIdYoroM2PlgKyKnBcWqisN
3xDh/O9fSs4bWDQmFyzPFF9jM3MihOSSVwtbIh2IIsmxmHV7oshJrMg5/LZuTJZttuaKocRSv7hm
3ciZY8UYPok+9AESQQgV9YuGEiI+kgAkv7TJXzqpl6yycVsVkmcSLcqJ9ccgu6BZB5xQa5T3K3AQ
9ULa2/wOOxI9s11KuaC1lf4B4kj/2qu8dOE9jB+uttUAKQBV+tI7ZDl7aM2nMRzBWhYrjrz5XeHg
yu6ur8o7ODhRQ8NzkSSzBzlEFuJ70Ngxuengg/0K5Pau/mM9BlrtWOlYhp5KCqtqUyxsoqJ0K9Fn
ARyW54B/Wj8VdDZ7n7LtjF1C3rTpGO9ReNDlLfEUCRXSHMZmF4ite+qVHd/Z6YneMOmrqglYX40b
SYaBQX0PeI9OEJXMvgsJU3DiM48U8Ct8OQhYB/bCo8gn/BffrY69A7kGq7HLLyc6iS9LJqT5//8v
juzP5R3ve4bWnkMeQyAkFvDg8gM5T3PjcPOAQ5ZTJ7ImEl/0NeIeNJp8EiQVBUlWnD3P4574/lPt
Urbw7+VMjwLIATUrDdX1M10OmW4PjXxaah2YV+dl+9IpttrUIXwhuberBPkkp160T18vgoFJRdd3
XGgeGtQ4nYUQ2xWfZGp3X/XdAOSnMjF00992T3M8j8F73vo6FxmgiQoQvFMJiYG7CZYsYp5hC2TO
AuVZE1mP8mEJTCK9q7d5FnVu/sIS2KFCn4ADU6mBEpru4gkLVs2DMu6Kw4vbjL4aHMZ37nhBj/Vz
+jLes69QRuHjCD+ptZn//x48HwgUumf4m/3fcsGHi2aX950Pkl3Fp/CTQPFktvmPv0rshrO0xqId
5Wt8YdhFPD8dNR9vNQL85riIIL741qwaqJy9wtOuPZT1cWzcYt7wi8W5g5Xg8XjM7QYL/Kv9DAEn
yGz0VSrX5i2pDsTjxMk6iXyr2KgBTgbPXLqfPHYrhiUMnC8ZpN5ROBQkPq9xlW7z0CP4SyA4jppD
A65go6SHIkDCu8Oe3xwEis5bUmc9qzv32iFL3ODCXoicLyk5E26rkPz3tTKsdeyp5Iegvij2sboJ
i83UH8r4pOZXkcWwvjXDvU7u8nAnpoWdlr9UoeRawnHRTnRkG+1Ec08CR5GccWNgDND4CIhczH1P
V69+ULHDvkYUn4eA8JDxo+tPRX+y+rOmH7qRTg17+iS7vFAORrtp6WHOyX5BLncRs61BO6VxbdP9
VB2H6NBKRyaXHsjV2NaFL5AYSsRGtWtaz5SeorBmTUEYORM8H3T3mrk0Ea4Fh1fiU4Yh9Szs2fk1
67lKvIW8MdN01R/Z4JQiY/5sW6zYQLQNASt4KXU+ZbEJs+8UiR4HRAOjbrCrylWP5abktYfzpd9a
oxBR2UzhuowgXeGHRpQ6TUj+pxTYU7mNhn9luc85fNXpj1WPdqf5wERIGdYhtTjzsHmlByPmYefQ
jluQFJpinY73XjuKnGfGTZPY4Bcv5t+B1htILToRyQwmGkXR90J0LrpzJtHaRu7Q9J33B5hxo1iX
od8wp04eEC4Om5BqEHJ9jBbkYY2uxPiKaHkndJv2Dp0sDbTpiPS9ICUNCRJTsOX4Ix4/TMEWNkj/
LcSvzW2w9jUhBVulWIuVmxCSlT4jdL8NBrdV8tOR2xJ7nYQnxQnp+qHqi4oX6NHKi0Nfyrb9sWkg
swkkPQnFIxn3bbSLuvUM7zudRdHmBwmURB9YCfb0upsgPLrNel97qAgVyAoaVdkSWSM+++SpCX89
J5va2HMA4OAvcjKhCn5CFocejpKywYn+1QYBIIdEF/nPOUa9ZZxExgCekSRvk5fMp9HwLfXajDj0
foIOZqj7ewpIfQTUOalMUGNJGCbP2ioUt330GyAKR58EyE/g9zjea/E9S5C5EaOwacKPCs1UOxwt
bPAMRoHiGeFXqOyD9rsqf1/QhrnylJTn1O4nGtxTApyJDGZX5uM/xwtQDQHS7B0ScXLbqL2y3L56
VFX2GPjEQCJJ0g07Kc+ivCW/JSVy8I6HCbtnQzb1B6m8PU8yjsJNIG60hkcHnMVlZym7bVTtQgyu
wJY1nUcV0rSsPgYibk/UEqYL+mJNu9TCiOrLSJlCBek4ARVrk9Rs/CrZJa5dC0/B4DIQhvgh5eQ4
DAeNjO+OkhAKC/aVcKzMN3XaqjxqZnLUhHsVoe/95IVXzIss+LnKL7sb2DybWyS91w16JLTY4zaG
RVqYGpXQTpW7Wr3Qo9JgC38i78bsUCVHxvgm5o3n/V4cg2Aqoduov+3rzZpObewvQa/KMWJ2QTSs
uPprjRcVRyVgE7SPxakdRIyCoAxkyK1n/1NL74sOAPtDQ7MK0QgnyyCwKd2JqWdYyNzOnHHBurTd
KyRoBkPtqr2FPAico7unCGDGSKSBdG1NhvnvnECOnOmACNgVe0kxOtwVZBAwYKS7viDvHBtmLTjp
P8LlrOPNfxY7SVlNNyE9twz206JIERvHlI5dcaiMLbdrZIBDizWf03aA+8JcjLfN/KpJZhY2+oEg
7Vhg5ty/dMi+kdwu2GU/xcA0YaDySTBIYPhqRhM6NZgMOj/MTy/zuDNrhm0HPULVQ6vUga/LD2Q0
lbrR43tF1hqpk4awhpvpfyCXIdtjPbC7bjcMNHptYrBNqqyKzcyWozlZT0bmiiSbot/VPUQ4kmmY
Bjt4EIMzMW2TE77Yt3fmvaQOMdmJlICHp8S6B9ivx19L8Hmp8vCWRn/68CcpNys66yO8880Urx25
HnJDK895hgIjG2IecfXBZ3+WylY2WNBtbN8xUtThqE/78BIVjmCeGHM6jZPudxJdNCAaWjPjtaAR
hYPAhEC1bYMXh6ZLmcfljs+Kz7nknIs/fNoiccnz7FXVg4ZZTQGP73acfzNuBzIpNfRV1s4GDV65
fsXHMIaMBK5lHCWDDuCNZNScJtAQ2Q/nCpaxl6dRBNjd6plFhVhcfFKc4mDc8+AJRmQJpPGVO3E4
VcyaTc3lN9+C+hy1a9SSxeJA85aqRQB61WOToNia9Mhat9X2OIjbWHMVwpMCShkeieQZPH0wlZSM
J2yxzc1IXFQ4xeLOLchhheLlSD3hlo/ccrrHLBjTpkY/K++5Losjl/nDaUkUwKI2n2YVrYbyL5I/
tHBnNF7Wf0WJjwnvwgIn1zi/3RdYcz0hkmtuGk96js99nWXLwZSTVsllDW3sqTllNjNoBic4/8W8
nqII1l0KeKqgo+pkI4wHLSITqXjHZFJUp0h6I+oNv+8qbieyYTGGCI8g26fh3SjXorCr6p0Ml21h
Y5gVTgl2YdxVxU/hCs2JuNw9SnTobvjtAN+ssu+D8ytYp8lDxG0Z7sqe0WEzGfuo2Iu5LdU7jkCd
fh7nvVT6wtIyezlVzfOVvlnx1eKgosRfQXhJxb2Gcoxj2Fdt/IVoQct0n0DnGYj4XC12RdkuTj0l
3MiOQDks3koXcJWLP3b4vXbC6CEWWLY2HMRkOi53HNCe9rpldzfX/MYpKhGMupPFjuqyutQ4YjU3
an2yAAbGUA14IZa9LPrqy39GuokjcojFdwv+zpjf4bHReKDAkOmaU9aTsS3SPcY8Kff6F+nFLmVO
CDMtjVMl15yk1kdEQvFMMjxQRHcMuYJ1/Wl14KoQ6zQsq+e+5Ul4G2mojvyAQDp7QNZEnsSq/SbZ
ES6BftS/CX6mBYGdD1bmddM6W5JgVqgTLUrkkfD3/7BmEbr1EIT33rpp1V8YXWZ6o8ZNznEnxbS3
rjkHmJyzdcTzToZXhhWWuBHTSzYzClRWayYHKgsnJ1X8mNSB0VWU93q+EhkLm0sBGDKQgITFLe9a
cMm/DevWBu8pGTSmr6NtzX6q+RfDVMhOGoZuBxuTE1nDsUCJfnUGjvwRB/8iFp30RQ5lCvZBnLGA
D27y5mSVV/Y4IfsEu2AiQQ2FFWhPOl5ccvJCUWY3Ow0AsMFc5TMJ8iusgpQQR4EMJL+85axgU4Qr
k24iLEoL5J7Mhj8Jrm3Jnf/ygW1lxSMAQsmK1APKA3m98v0Ea8FKClIh0+SDKQIlG4olApsBKw8G
AFLqAwwu0AwLD5AajDJPoCk61bRWa5cE1pet4a3M4jOgkKRsYFhAa9TcQ3sgot6rHRk6BvkBdIRw
nsgZSa6sM55gOrp8Ra8zqQ8l+Wm5WDpugTjE+nCu8VLTEZN4WYuu+IdDEssNnaiIDAmAZVE2Uj9I
91p7xYRFcatcbrG/6BQVw3+qBHK7+syxkIoS0nXxBZHN75TZgTIrYEtBpGtjX2eeoe8otmmTDTkR
AjI+RHqqYwj/pOqT14r/SG4j6jUQ7R9SnwXZY7AAMGffW2TWCKbRZLMu0sq8XFoi/ufRWzLUqd0N
beBsbjCFjNwQOtdQ98U8pGcBQSV5pjckqzISMUeFG4I7wwBp2K8vIBpuLSHcwBwR8Vv8GnyCqq1w
Fck+Qh/23rypx8pvnXbPO+AaO9C1jxo9av3WfaOksbAYwTOdiIguds2bkYNhr3VMuoUT965srI1f
/VPb4MOTcrtYdiJoSMdkTV4hfqK0slD8vvcnc50i5OWrMrLA3/DkkMm2RHgu37+S7aRbISjKPiaZ
kiQbLVUsHWZtzX6lqayGPsIyXXLqZ+zjeMCm0cDP0IL9x19Fc2u1lEnh0KP/k5SwFVlHuLYQTmxn
Mu00t+u2WJYmnmrjzA8RhqEho9Q8Sn7DJRHANhjmTyEv6ydDiok6Bo2H6hKxQAQK+awgHT3q9ifF
r4SdwsfRA8uLHroYREiIQCoNEPoy90sCQbLQqssIDnhjOCTQwcSXC441n4Pba5fc5jOTgKmTHulE
pPHc6wP14QcJ1vLcHnpc3g4GwYY85pTMD+Q2y5Wq6adEpVfSLmlLAPL6Ovuh4hG1b5DYqh+QHk2m
7Wq+NZOd/NPuLeEWim39ILECZGvv2TFF+ANgCMgSuvo/oCGfRzv54EX5HHaNKx6HrZWioraDb5Rb
Cvj1uFLf8LHM4GmAQY4WrPvPyWQloMoYUWb/4HGujyhI0ASwCoRuzbXe67vinN0ZjtCtg7iZ5B0u
dyA4k8Co/oRcBnTSj4iIHLSej24g0XoV+9yaOfVYSkNfe8bjCi1yzT3Guq7YePseqIpRDfKNWUoQ
tXTfo7Aavvnb+/Y5cwBYZ6emXT61ETvtZ/I+H7huPE/RAGtKXhMvH/MPqgPpLx0J23LbluYjpK7t
v7nFS3abEJvQIkdZkeHylxWQU4xl9LkgzYIFRCDzngvr+VSljqyuB8njNENLloEqFCeYZbec7nSC
jNyZVdYBs0pgC/IFmtV4G0N7gpQJHSAv4C+QKPAoKXRQX6sDwic7+IqWfFdOevSaaDdSHeIYtHJZ
a2Hs1RpYz06J57GRMCNQCt6LGwdbg8c9WjNwWRCw9VrhgdXWBjVRpBWgBmLuR+LlKsTH0QSOsA/0
ucRCttIvhDg0jJor3iBe2fABRnRCXh4iWsbOG7vVm3wxKU75AuECQwIzxuA9tzZobfWkzXdY6Yov
3NkljRgV8ZoVqJvc2vL6ZN+/5+/AA/qDk3z0j/zzi8whg+WOhAVSQViFC7DwhWLmH3wGhuaYahYY
puX+9p+d7rUXEb1M40jcIM7vtOECCDCT3PILEXIJiDRhzC6RqqyeNAEHmGje0dJaz+rU3LtTuOVK
YeuoLwTuIkboj/1hXvyqq/6a/FZMe1i4uK2IBzYz3aasQn9EUIbBRhjweHpxepwwLfw2JEtR94Fn
Hc4HcTxUzzuH2wzXpeonkNEuwrRCpDHFZQ1j5ZESN0GSRuUddiOcO/Fai4mYJPM64IgD140SKHZZ
P60WFIGyceJTsO060YDdAIKHp83XcdP/8ZqhEv5/KcMsy1oVNcuSREY5DwtQYH0f/rDaYtsZV5Rr
haIT9I4J6wi/il2NW0xV3UcVARe5kUJkvSeOzkglWe+0fGTChWiDpRsTOQ3nVTLJfqO3OvYUjk0r
HR/lv3azNGIuIk3AbMb74h/rOaF4mGGBV1kOlYU34MOwtWgS2CUyWrpC2HEmJvavYikGp9+tMZyw
s8ke1Fpb/CS1m6lAPiitE729ahsFCYK6CJPERusu5gD39ArsguwAViIqp3vDL+QPYFyR2OXEn4q/
5Q93UFfMwoxqRHCyfJYH7jJpMrO8e1EVNJPhAVW7boBjEDFFKGmmEplu+GhfrFIzXKmV2aP1XYu3
V3LGu6Cf4fFAagdOBJQ2Aj9xC5h0IBb5LihFMKlelD3zMi9u+1v+Lro/zR1Gx/xqucvAeGStIG2+
SHeIy2B4dK8jr/kEV8Axjc3uiMz3J4eF+yYjn07Wccd9Q8BBx3dyauCpQh6+va4dUaHgXsPXCIMF
06aR0MOF47houiGAF7RLeOPnZ42WzA2hvdS8L3+evDqS0bDD7BYmUl8+Us3oovqVvF4kysEejcDA
Nnt4nQk9iM+auS4LQqUdHaElcnWUtGB3KnZpJ0HkTZoEEZr3vnqT+meYXGoSShAosyB/oAAPOvIN
HU31KolheE3mkEbSzgVtSNC7FWpkji54KDBwa1hMziW4b+WaH1l5NZq3arosBJ1F5xnxBaBza4te
kOQcphc5v0Kr9/mmMlxq2wqy+QgW1AjUILsMZMRO0BhfXvvqXeRVQI30Ft9Mxi5zucbRo2AzIWrH
fnHfvguOjtB4Ii8L8RwrHfvLj4zeaFXxgAGKX/LTtXyLE5vLnZ779fDF9etZaHipGKqFRVdItJ5A
Ds6/+Bk+X3twfB4jcnMLdSdyENORs1r1zdA+W+PSlSvQGoT2IupejSYh9KofpeZ35jlTdrJ6vCaD
jZoHQrimlQF9XoHc/bVgp45Iwx0OmODwIiFf8mcLZ8etoH3mU0oWNH5+0dGLMBhV9Jg8XoaGD3en
gwiykM2+SUho58vE8FNHiUgPX620161zJG+n7lFp5NLcNMzGffkp5ffaOsggLWbE4OejpF2U+wsN
BWcRRuc2f7AMycp7T4QCUgz614DAXjtd2PzvVFdAR1fGuLcam30BfbD0S6NuXV3MJx5VqHVE5GZ1
AH+isqNwJmIJiM7ADRquahOnFr7Xz5EhPGs+41dnY0NKj7X5WRCD/RfFv7p+pha7LUGJC3QI1Naj
vkOdwfC76IrSigPfeWBKyD64zP8L1j2hPcrqeda3XU/dtz3SwiMQxGiXMSI3vw0OA0i4mXxa7Di5
8Na/jqj+KnoOQvIY3VfnwTByMGK+6rwXMrnBfPTUSIF+eMJ0aszvHp7WIOHrzyBlwPQYcqKeKYCc
rF0m/Gl49obJkwof1Y+ZPFMM8OSU06Cu269nInLyxV+0qgYY/1NPkq7+iTFtBhayiAcksc2y1hmi
4PKa5odk8snz10xiIt4KYttQFcNADxxni/S7HffiC7GVr5Oyn79jh+rxsAJBGuZHJxPGCaoPjS9j
dJiANYPyOgKuqMOmoLgr2MjQJiX7S4lm9UYYwEwsgU6OaHwSBwBhnw+uQy7wjxApy/DxwuS+POCL
eIxVdEoovztI0VpmeufpFeX14oOrboi7V233DEyvW2fyTOGJx7dHC5LFHkI3tIaLr0OTrglHVSn/
bHWEGr0zt29jfsjNgxAc65h4u1sxbaR6EQrFxJnJB5glPX4i01vy1RG6cIrc5+lJat8ia1cSWvIf
See14yi6ReEnQjKYeGuSc451g+wqN8kkk3n68zFHGrV6ZirY+A97r70CiVj1ejDoIcRDF15K9Z6O
TYt/j4ORH8RgJEH2zv6u0cVJy0+5SZW1HiyNbA6RQdSJa19hx2KUq0kP1XI+4XAJ/Gv9Cbh81nq3
UD/bSDgH0hHuwZQIROE8AUJqH8P4+jm2x4jiDqF1vRV7S0WB0Iqg5gu9PuRfJ0J2i8stsAM5xddO
/q/ZIsRVdJXOkYF5EQF3M5zwKT9hpg5zpkJeTcIimZsjyREDQzNxSewW+jliKSSyUM/g32HsoiCv
TxffHFzwJ4Z/ls0V2Cmc5zILGCqQ4+muROJeB09jpxFUANXkw091PIbEbo56iUv/qMqsf7P6MqW2
UNwG33NDTgF+Gyu4muUfwmj2Li2jgsl3htW7W+OQBQUOX0C0qcoGDgkRSY2xaMJjbrgEtn9ITiUU
j9IWGf4yTOw8sskPmWTz6F2p+6Raee8Ujh6mYQysmeTDI2Dwf1f2E0Q/wvlD8ADkV+m3Zvzgo3pI
QNrtliDnRNmk4dqvr4RmEEWIcecXV7bR+Q5ychd+8FayPHUVMsjMlgZKDVok4OfBEjUn7eHSulPj
x482arLMIG6X8PqWqfgHpQgxUl1bXMMxRB5qfYgxRBRzxpHiwsl3S7ElHWizoa6MgAW005wZVT0S
XrWJJaKRgsaKmQmSx9gabpJ8wvoTJlBHwgcQrDdWYvwsxOKNSU3G3IrR8GyyxeFRZJSGUyONCIJR
5OWzHnE5Mzu6VprHsS6mF/GxEmDE/IEZAOUG0xQT2gLugdRt7HeIUTHlH4pC0OvtR7GZ/DiUad1u
sqXEKgiPB6oZWU5W6ZERZJbEdEIuIqQNqfMxuUJLRKoHVAHXjOVCeNBk2/2HPH8VfsdCqZZABczu
KSSp576Qke60kV8kbVQBlTPA28H6my/B/x/gnmQJQixG+UiIGgbXgcYcow/YMblJYaeV1INo5mY0
SJDquglkSKTvZLKQlonPgplRvWbj/a39f4oxWMxIOAVzlFYjD4dXYGnaKNbg6aLz4Kin2uXjg37H
BYOTKMRa9BTc6cpL6NdQ8iKotA8OSyWz1IaGzQo46ESn9dn/7KOx8kEaLDX2p7B7lPUy2n8Amtnk
rYmEVo/0yg55qOGEgBdQr5CIIeHjnPscKsPBWhBWcy9bJG4ixMG+gCwaSo/R6uxjfVrM4kxqFRxZ
ILZ3BbymWYmFDqxpwh2ADEfmWgbJjfqa58FZfiAEaKQAkxgJoxzK7jXCP5Pn1tAvWCC2xdTWYus7
xTnV5lOcEpceWWPXonI5or9hgmq2JHRBVqDsmxGo4fYvjBill/5qd4AiqICAVMqQ6tSURnYZ/R3+
RLPm7a2YtX7pG/5DG2hDaHzaU3XAYEx5ftA7/lOOiHFGbRLQPuA185bfGioJVDz3cwA6pdJ9AAzk
Hc6cM+FBNc5/crMTsg+JeSQ6LSBEAzc68z9nEitb8Do47z4vpCbBCY4aXDVyTRpM9olMjZ3iF6QN
JwCoXNPChlWBOS3XVGhPby2mOCqX0E6HSAi3UQZeRX7gMPXTeJYNQy74oyOFkPoGaggrvd/A187A
1yDrWRTVnGGsKfZn/prgNfMg8wq7g7ECLGYLBAnI0L0r3Dc2fM5JPLI/Z2z1CnEFrR5nRUcpuZXB
/xjaPUScq1kaGVMmu4DgDuGWt0EypGcSvEGGEi7NNa+Ssp8sMiQUV+RHnMEfOBtsZJaFgeUbTDXw
SW68mVzb+Y3H7PJVFt03PAbWNWIKbNMe2abZsS/hs5S+w58KqPvXBKIqIcuBII/8VlRZ03JOT15L
rgGFH8RPdYzATnyHr42gB/1j4oGxACjE5CfffF36TDTRxH8CwMhsu9rCRQ3SsElrLpzjl8oUA2CD
+SRKPnqu3MZijlYfqBhxOTAZ5ARMvuio/uRT4qLPJUMS0xr8nVCkQXVsZlBq+DAgwqo5/m0jtCJz
PHzobEdekMbOGOktoBeMwhSgP8qntXSED9BQ1XNpYhCZ4m/mtD3WZTY5zw3ONFaj2MhZOBsTqDs4
YTBMTiGH20QMyVOH6SmJ4SwgxmAcCeKL/s6APkmdWtgldL7OZLBVbMKxNuNEhd84Lc2+nQM7e+3Y
THFucO6wHT0yGPk/oH0jnRIEiz+VY+5g4O6hu4GITW0gWPwWHAliHA7qrQRLHz4aSUJ/XAhItKY/
xS+roIeA1gMkWZpqQYllUFDDssb0LDUh/Ocib2fRZg4dWYUImxFx79I60IJwY9GdMgrSQ9zoefJU
aSM9vfvXYeENSwwfTHsKF09Fx25rDTFBIx6PlCJqrS6aw88VMGnHA4QytSKh2pHRjIL280EAtikw
4mizlK0I8r3wL3XkqhGuuVRSM4mRcoN/zn/sXQ3jMJ48CC0DhuVkJx6Nl/5OYCkT/UiM3S/jWcpH
beOtESWsSPo4DhDykJBjhmzCJ2SGziRg8iwObP+I6onwK9bMiiukPNLlNi88tXjk4osYTBC1/3CP
ySV/JJcQLqtkyqCtPjY2KExMsNjBx0ULdyGLgTc+ATFgC1UMV8k4mKDMm0V8gpAkQ3bmbPIMfms6
aRj3hBLoCFTMEVBBlXNh6/OAOerRjUAODdgJnBR/PRoOfyZcSSbB1Iojpx+fFC4GfAHFQUDJgfdC
N87fB6qjaLyV6N4l+O5AOCUUaEQ8I5s4eOEZhrtS9KKggAmMDyGkYg4PJh1TALlfVD86bnLMU6d0
Y+N5CQcVXIKiuDnhQU4DrQAC4vvAssvHRZNTsIx0sBn4AvsvMw0bbPAMDXsZr3nJbFz+OY4E6EeL
rQuMgHEaAv1/VMaMNyu2k2dGGUkzZ6hG2SFALzVxlBGpGWhQ/uPS6gIFAxwWq1sxjNo1Ny6BRXWT
HtgxRab+4FSPXgyixGN3Sw7tuzjAly4u9QbrjRsb6Eudw/lx4YfzxPktEBemzA3GCh9o4bOKoN0K
R/YUUsnR2mPWnNN9vO2vkYPRqVUfy0OK6Zdp3OEJHpNjf/2e1avxmmwAcC+tK1+KH/UhHHmz2Tt7
VyfkmV5EXAVIwIhz8Bnxu/mYeOp8+HxA+DHwDJSX9Ebry4mAAozKr73I2OhTVY2hXGMTDN+Yyk+7
AbD8Uc/IT2Xdnbozozu+ofsLHv1TujILgKndnbHZhkTzL98Xh3qr3AF1hYDUFVPa0i/zQf1fvOwB
Bc6q9+Qlb4eTcuruEG2y7eRf8PieJ8+QoT0+dA6oxArI6nOYLgBMWd5UiFANwJaf4m86jjfBTedw
qO8tE3jIhw+9JxWY0us/NuoTkG7YZ7fPMj61iGbPmttsk0d91pZsb1I0E1reO9EUi/bUbCYMJ4JN
dBEeqc1sU15H82GTH5qL6njb5oIjRQUzB4IHRTRnUjHTHqNUjDFBefK0mQouD/UeU621uG6fsEm3
wLauhQvK5nMxHs0Fxlp8KnbDBSC+ORSn6vg9ZKfk1T28Z/IPRJRBJ5jiZ63hwskRCbxXQ9a3sanA
E40ro8WpihwQJsCDlbykY70aFHzTQPrxanFAWOMXzCcGBC1LjVYE0fGMOQaORb8FRxEHRLSQEps6
3PgDI9bhjQPrdLNi17x90N4aBro5eRmsfojkTD3/wV/yVUxICbqdIX5kRahP7rhfsETg2/jaHoqb
shD2yWq6wwuV3gDwAELoH+pNupCRNw/ywBHFxAxCMMRTKMf/DWVy7AIo92/io39lu/RHvoUn4wE6
o27Ll0RbfcGt+Q3qD3qCoSOgHNihxuDbEaiQUzPhEtAoIsd5IKi6yPGEPGS8Ry2uWKoDZgxBNNsF
HDIPbmJvJMObIJzoDjt2ON/It8OKf3wpG0GjrsMZu1iEVhwMAvA+iDS3JF8ZzaS994h/KNASNG1s
j+RS3Ya5Mifc4oeHWd3FnfLbBTZ3uPQW5+K8vRTv5hVelI3yI1yELRsuXiKTFV7aqz5qK2jpR/U6
clmf9VWywaLpIRzo6IxY5A0nPdOH5vw9oQdBq8B5mh2oxNiJPE3qO/hK/TG58UHzvBSOQI7LDfUq
BbDynr77wm7eID7qq/lZUpEWO5mjmSNnA04PjM+/FV+3ebM0atpBjAry2efO+oPtwqkDOb35Y7+n
FK0/MKyeAvPeqen/Nz8dcAgD/rKDxhyHa/+QRLVIcDIyY+BW8MHMOp8AQAT+nK44NJPLAuPDghAH
9SOkMktYqmZCY/iKufmBQFUHE6PgnyetsYgPmMVLGNeOO7O467wINpaln+tHyDz7r39wcA8vUB6V
4CegUtlC5YJ2EORLR+bIvB8JGKcubxrfFBRSo97TyHFWckUPGqyDDlv6VQ3UUCQq44tmEpAm0DQi
oUUjCUQEYY8JfM8KMlMdsGK8G4JT/mIZdPNhAbkeMh06lVDZxsMSwhpmk1l3mGAcABetIvfJc3QB
YZPjFRv6BkqR6p/AG+fehR1fmEwGS8z8DDKleCawxkzjH+G2XKz9HWqscAleDQ+VybmGTwhqyxk9
FxgiJQJcppamDhWSPzsXLhsRvXFMy4LkCjcik+3WVdQFo4hIEMehLP8XKx7KwQGrxBBrXTjh2MTN
QoDnsYtnckBehgmoB3wPNImHzVVjmY1LdTze8ZEkag9uK6AVSSicwSiYmN58IKhQuwJLw6xjHu5A
pEtruwMQseiL4eoRT4SIA0Mlssv4VxBTvoPvriuHH6ZhjpbPz1ysCp9cPqPTpf7BuEoi60LnPEZz
A310BKvZm/Kbeyhps7fa5LtUjpfl24B7k4pcsCJGxqySEDTzrITMgHpMz7FahrInQKwoUtSnOHbk
92+EvKs6TzJKr3CpGhetPkKphZckcskVs1AEAcPml+4dnbaV+yaH4ZdiiNnWb0BRqAIZzgCHztp/
hyYbrHwJ5M7hjzTjIH/U69HyhyP6Xj37EyRFguw4ujjsxQsO4LxMBc0gW425KMqJs8JRXpvPDikE
cF5oQ9jh1xhoGbGXG+G4WbgHfETXu2k26aHAIQh0Kmb67oy3N8iNOqL8wvXdHJLBaeBk4uxYw0Yk
uIgXZX1zKOqLssa5wpThU2O1CtWarGUAXAhxhUwe65ZQ4/9PNyg8Z9MKhZM5Rhx1DeMvSP0NevgA
NeICS7iyxU5pKcJ9rh0KaPSufrj1VBwenHRAtLZsB+dp6NbngAjCI1bIjRg3QXCR6FzMissB3KK2
i3RFco8IeyI+FwTSxDh6EluCLGJZYsUG14FRcC7YmIl3zVrmDcOb4rEE0iL8PsSGVKKLX1o2RFmz
PMvlBlvQcLJVa5eTkarfmCsMpJLfgDoQnpeHmsZgNn7F2Kv/3gYqaxZjq24ybCzgUEMXlmEDtZug
sabCVkB5cIzkFdxIo9yiOdYwx+tW0jmvTKG7aorbkYBrGU4/QbNh1Zwd8lw6yR5U8uXEWNJNcEqM
TpUnfNKi3GbAP+hm9zKeVNufaM6eny4hwNPXEAGTLkhG0Ka8zL2yyKcm3pCn5gWCovsjSjnzF5Ns
k+5CPhtG9JvhmM5hR6z9h/DkB0tA+eLs8zSegv1JkCisOS4qDJQT10A026+FctOoZENsZP0iQRMb
XOKjAXnh6xsHDC88bAQMCQAvfdcR9YbMTJYOVyEwoJqc49FKvf1ytHBH6NTNcwFPtYDa/dp0zH0R
1mC0O4NtKvzDaQ/UNo5f8fSE7gZQgFWUaUyEF4Jn1Q8drQUCnBvjEtyhOjR88NuoS9FkMO78Im0a
2x5vjT9B2M0BJ7yYCBFT22Lr3N8TTBm/1oQoK3VBAtRn00ghifUzXeXUbnHxuHrSfoDg7heQSP1r
OlkaZmzu97Y8W4umfQG1cOHY8ie3uLX8msto1jPCflKOIgLZ62MZ1TvCPwQELSAks09V/+FwKtms
1vAUL9WblgdeMhbnibpIJMgTljb6MzMgchnYFbINku2ROQD8dawhh6BOD/e+MKfNjCSKPlccLJ0G
JlI3yOHBOYQfDnwDo5mvM7kz6ctg3G/VbAeFKvZwDCdiBZi3mifVLffWI5kVGOg1QQ0G0iDbuNHH
n/WXyGZ+2fzDHQx82+3on3zu+RBndmb9GM0y5TsY/WxiuN7khnsjwi51BfECNpTVp+sBs+bEpV3F
KTjYYqTCNA84wbOT9pQOP8xB0nChhQsuS5TtjIMrdRlQR4tQvhcTYaZNsOSc01zR+xAKDjsaTX5O
J74VLcL7fPHnI26x1K1QRudHoEMWH/eLuotU13AQUWfy0pCssmM32tEZqtAfguwxKkRDr58tA3LC
4MyzcOLTOF6nE88oTz7lueANa1iEjy1g4BrxkdsPUxz+wZJlKjy+UHmAtEfd58TuDBINDQyWYL1u
65zZ7cyQBmZmd+5AYopjat2GIUm2yj3wfKqcyU/9/ZPz1fczcT0K6D6niWu2PQhv+qUhifYS01Kh
Cub6EzfSVanW1hTuWzxh6Ax0lOM6mSL1jHHmMAZ95XMhdeJcIv6rRK8n1YHz4VW00h/BP5i+kqFr
QLmqr0hJl5F4Kwqfc0bVYN8U/jYNVh4xDz0ifHqlKfYekDkljI8i2BqKMtiZEMyNuHhhl+LhNVJX
gjstz13MRYEVSwcS9RmjsjwOE4YrijHPS90M6+CM4eq/Hri1oY/3Bk5jgH547iJFUTANn+PLkOtF
qMWubKDhY1VhadRrt0ZDVxpBmfLi9bdS7qG3A+tlqw4+1QBe2VFvFR21lijuBHQrSbAqsoMwkMRd
lwgzC2aZcAqdwmtvSbnwegBnBW+4T+yi9u4Azjrt9AUKHu1YuuowYBiUyfwV/2hvVQ2JNZ1MD56R
32ryT5NJdNE+2i6Uu8QS0Kw3RbHFN6YlKVpCshZKh8le167YU4mqCnutIvE8nLeB7g5RdxjfSJXR
z6ownyIRsZ2TFACSU47MonR0vHTw39uEnbHMvHNfssnKqSV5sO/nQu+tW4TVKuzJQHtMJQBGPCb1
ZuHBKqlXXSmvoRfInX/KqNGG5jWlMi0E2GDBze9GU7VD9Z1skIgMiYt+IkSlJEHpwZ3aGZ+DYvhO
DIcxljNckEWXtHJnKgzWaEvcjLJUiNM9mv9+wmhWZMaIMz9aukLMQZ2z4B19J3Y9qYHlA9sf28nW
GJmnss8y8fFfJrUm4QBMc8ZcA8hHMnGQkuF2poeGbejpPPr+NaQDZwGkHAHhgCYsiG/Ylt/pnLeY
JgQ4wHtVBDyXnUZDg6itSVVUQkjJIhiiihh4wESHPOjL555IQI6aeipoWHq0aqR34Vo1bD81AlUe
ioC7dqrklKfUrXh9SRz0ARo371rHk0X+uQgVBqJQxTS6hHqqzCOSU+L4UhhkMx0gO8JrxsbpI3a7
r/GIIWkSvM7LrNN2Q5YZw8zcbToa9OqzNfhcCcsjiwsRGHTgsUEG52aIkWzzbAGsRI2EvTfeD9Rm
fHHBNZn++f65oGrJhMme+K2FAI8qBN/JsoVUPmOD1559t14OuK3wMpkChtE7aL5zqCAE2P2KPadQ
v9Kru45oK/Bqq2w1pxFWephYiIRlXXJ8GMmM/8aVnA6/Yeet+0/r6igd9DbeZPkl7Nk8Sb/G466d
vKvwoQb6/psdVDgSDR9sdylGQRxGRUX+UnI+NWZzE3UrNMbSx/c4kMCHSZLWPxq5FcS2a6dpt1Ur
PAKI/oAnGU257eD9RHplf3FnSTiJJtO7ijUL6XuznyCRINNS/GaHqhrmOaVIU9/HH6Cp/8b5+eh+
Z+SjKCvfaDBcA46QTL9rnxbmF/nzAEMC9jEBBujearTJGg+ORFfNqH4IisEG2mr8fnKdXJG6kk9l
fM+B3LofPNiUuNprChYLqKlwc5fYD0I4LEO8tWtxpviLKP06GkQ4X//wNI/5ZPQ5onFjn18NziOd
QT3Bs6aKNwiOgGafjNK2ifuJdjW9SwysGDD69Ly/WHfz6XTbwNhVR14tk4lHlZI2IBiMUpizEqjt
k/iQIU0Z2ktQSmbDQEI/R5BXNS+/5HwKEjdboFeMCfSZRi8/hmtNtvDJFJxAIE9Cu35Wf+1RugBv
Uh0iuwesBHXobh7qCAz8/oYtKx6MOrr2e0IwKfp5Og+NJoF2+U+5QPNLSZNhXrEqtN8QV2rk9P2+
pg/v0mSjIzmchBHhWRFtyDQ8BgXRBGqxzmAhddlS46jJGt3t8d2HecCM4QML/uv6pEkOOGspQjWf
BEtZVxZ6sErVCc6MeN1nbwFYLEDGIzhEhwO1k5ScavgFYiHK2A68HG0uIQOWjmDfI3uKyR4Xlk/6
LU6wgduijIZRxtvBThhGHdVNA8hhgq0XCuoLCwNSDe3xrwGTPudg52A0qw5R1tcgwdVULl+MrwKb
iR7xWjwE5m0x9oXj18iwQahiQ6s50Il1HfxhE+4Cth4058TiTdZ+sWg913vhmmbAp7LlVQiKwSgB
R5B81GslXF3FUv+6dJBkKE0VLGWs4vNsYEAmjjQ4fJmKqyyvzEcLairJNi22fCQQbHCfZ6IpYvLt
O9goDu/mnZtlsA1P5Xp69e8BMxfaa6yY6Fn41ve3JouAhzk2izAWvvGCGG7aHWEyT35B6MBxMoSX
4NJ0x/zS2CR/AFmEwaQb/3vF9THWhKKG9BObTHVsYqufiBKPYZlsEkoIV88y3q3OSuE3jkx7kE3p
liDuN6eDDVQhPsPyQH3i4PiKbEt7BqAnoGZ8sc/gm184/mD4or7h+MnG8OcyJlKNg2iVwTswXMm5
z20nmOHp659yskGVf9+qgczEOIJxr4YIMMXBVEEjqEw3EVMOtLRG550UAKkKlmWfRIvii5WSmizw
jpzJ2b2kr03b4E4bOyt76L+jcXiMUwolqIE33zS4a/mq9VA7jmMmkdmslkKTr4beCT3S2cLmPJH+
UVpNFcADBS/eHL5CKQq7gKIoJz5cDwlZy2RG9aLr5ag1g2tQqo408S5TSsmuChZT+JiyCNVAU9dG
HL2MIPkXtDQDCPK7amsIif31OnLHlO00TcAxmOKRlhMkGXQTBkDfEhPjTttHenGu6/ISo2v4TNGB
fmCkoXtT0VHroBzjz9N0YUs5EeeG3UP6DPE6nBrnNk6QbsxTEmgHXdtJiW+Dyxi8dD+CATU9DcI4
JUdWo+BFWvhORS/jyTLKL27trISWIzKYFYisaIQJdQl0hLzYf9L2PZ7ZXqWuK2Mu+j8APnWULAUc
dHoMo/MYC1LjkcINHyOfBF5YM/8oKOg+l6rCrEMrGPVg5wQpjMQzS4Vb63tvLipdEOYTuNdjhoPO
mMpA4JUk0fL7+KRkt3Pm93AO5AR6jjDXaZ+CVt4Qk52MYOT44kv3G0iA5+ophnfuAY4KAZJATHSa
mwEE+mn/BkaDQzjMp4GxTA1YDA3xxdlUQTYVWMp0J6VAetE558t0nOVahqh1LDB/KfeqwSiJl/fR
i1svUJAXqsrBrUM12QQIygTccRX8eISqdOtQBnuFuV3qKqZghaU1GkEnGXwM6MWV8J6QOm8kAtHQ
OkhmtpHTjqT521i6Qukds9GTXFhH2J1k5U0OHnm25oXi3pnqkLUZGQCs+lmyEsHHM09HW3GIOLcG
RSb6RHIDQ4INI8DHBorKkXV2uZsBIMCau6MwjiZXnm1KgJ/m1FtYLaJPtBxqxQ5qtAKS2Q4HQ/vz
GeiX4Dijmw73zPr71P5J9/6X3QSljrkIACwBXaCpmBIxk4xdsOAIdcLv55FtpTeQUffySQEstspa
vggvEITqT+LwZKjAuOYVXxhpUWOSiwQZkjtUqW/ZEzip3OYn7abdunX+2//rN0yO2b4qXJ/2zC+j
b+Vni2twPVg9lCulk+z9OzKM/pwfi2am/4KMtTvvjmdbeiz23U9YnYFYxev02qnOwAi96hlNM2q/
6vcereTMWzUQ/CFyYKE/83YfVuqNzZBFTzW+lMKPiClIkH4tEYFOhe9UhHWownoePujtu2MPHP4B
sJ1qwCzGcMbYd54UGAQAbDcYasVcLeQ0zyLojKXbjH/rfEyXExLA8cahh9LS9pnWNJIFyIQ7cMfq
VUcJEGGAOyoOJ4mrNwdKOEhu/pn1ROmSqKgfDEorBaaNhzC33ovFLWdck0F98hATfgQAk3y8ZELc
BybXSDoIoJiy/ujh4krxhVo0kM/GJW9/irJjVRviSVJ+M7ovfE3oHZNxejZwSENW1UE3jSqDi/Hb
f3c1M2Mxww02IHeUnRYG2M+Hk1sOybWFktMqpxjQM0cg9jW2evPAtHUgvr0DIYlD4jGFf2OXQM2F
+ps05bZkMcvdn9pQKpFrq4CmMsOQaOA1swGETUD0k7Zxv+IXawKmdmL4PfdxeNKN8hX04dlohPU3
Yi2K3/7gaXwebRQrboabq1z2S5WHgrk5dumYzQMCZ/g2MZSSIuIT4JsUaE98TtCpH1w8NjbZ7Uux
0o6qevGy4V/OzS2GSKgE76AGGVeZMm9xt6NkY84l6mM+kWdrgcc9hL2ngITXqDjambCJsJMZkdCL
JEz+xl+d6IxvOnhkFZNaEdN1g4+RyIq5+l3osDm15kdFrNuNU5AJg6pk0RWUijRyYXGvFJDJyQpz
y2hCzbExquMwPYcs/KC6tUj5KmGVpMdUWebdLup2AzwlRXMQwgYO9DHgtO8Hsb9FOs5HvIjTXa4u
uVypHUdqD5rN9wDCe2OuAgWn4m6UIdxbxPlxyKp2Ey2lHUhWWrwwqByM/UAtHJhtSkG7DXFxD12D
DRJ3bqUeCubP7ei3Dfciz8EkCHwEDZv7mxHRRxCfLLAGllIkPsynFjAs4MRKwn9R7jK245CFUO6g
vvHw452nCu91mwx38g4hu2njTMqefr42/m5wTHWuE8VkwsPIH8bS5EG6CXICZjT8RDATzt0dEQ1Q
PdLJvJ2ayrJ5frb8lBoBVAYhaY/dmbqeui3g/6FEqD8slHQFCYW2MwmAN7ATmwWM3rw5mCVGiL5P
WvqIpvvc7YHd34ULaBfifPMiUATiCTMrV/2q+pnaH5t8S9yxyz3vhatmkhzVksoM8FnRDhL+/zgc
TqfzFgND2a2It1bIaplR/Chjtn2xHPPPpicB0TiSoZgwBGYX+KF0K73B5nAmW3QC8O+bG1maG/jZ
DqNs+ab9MlSFFiHF+0XmXZE+9A2xPjt94DTN1wop3PoB1xm93gn6QY2x/Zl7e45tF1InlJJptUIc
0Si7b3kSp8+vuiHLEIZ03W4S+EvKVgvJgbXbfonzZzl6RbQTcP7fynvk3bvMn8QlGy0TOtLm6ZSg
RqdYNQBv4hWaaj9yO88dA20UoRc73gBI8clfywxTmw3UaMb7SHPhEk1SbJKpKWkVvXBV3QzDAmKM
btVSPY+VHV3CTEfeaX+7/JcUJYxXxWQj8aoaO3lDfWcFlA0ambX/nmQOVKEIMge8lVPYL3WoH/BL
Yh9IOrW8aNXLmBY4UHRwkSt7V/M4duaf7sqrIfFPxVevRQal/kTdVYGKBF0ycL7Ti1pchGwO8T9q
thBcGsNRID6XJyybhWTzGdYw8zB3VLRlf8nRqGqvQZ7nwqPq3iKFOGMvSDB5eeO64xOr3x5GeeEc
/zgaKXyE0FwJZ267odlKxXPCK2Dot+svDcoVKJ35AhQmCecM5qJ8YaQbQTAZkCFySoYlYQ+ILqGj
NRjdroihlor1JD9yIw/ppub7MMvN8f34SfMFfrsWbj5f5VIF6/yzU98yY3Tc7ITCphalopxQcuHy
qhfPrH8E3T6bOtprJNZ3o1kpQooUcIRRXnnBZLvJCdMae/4VLiwE/yYlOx/mujyrg4UULL47A1rq
aEYVzvltYr7QYZVrOyyVfG/9KTF2OUfFfBK99Q6P6JuXvYriyLyPl93+jCNAAjDwssOJ7lx/3EIj
g27dULJCnFHE37abh+UzZJTwsaPCAnyNnLTdU4b0xUp6929MpXtSRUfxHs6EPHs4MKHZWj06e3iG
T0oySz2T7RiY9FeHj9cSA/6xaHbzs7LmwDDRu24UrKFm4h3O6YILQD0od+wsCZTGewvNIsl89RVC
FdKsNlslW7yfpr+UBtIyFzaYaGFouOifJU19cpAu7Njobwx4n6WPCM7OdJ1tNxhrFcfyQMQPuWq9
jXNnbSVc9MuePpLRKGKzykGK9r3zynx44SNvxYQZNI9+ufcimGV8Od92gXvXEjwELQqK0deFqNDZ
PpNtnKiYTyCpU2fyNoO1iwaUNbekUvfzZZ6ZYGNmd08yqzVx5oN6acnLeCWugl27hwOoLrKNMsc4
zPq48UzYEeb86NkdlKehy0PloOUtdeeOyLGR6pHTvUOwtJkEMTK5x3DP8CD7OtkVUQ30ROjPeJs9
MXreJXOe2WfBMBsK+SriHEZHA+T0S2uGpAf7v2wWPGrfUeYlBRaLGrJ3dYb/iGjDTE9U2JbPiABr
S+YdEJ55btA9eVyKw0IUz8VRf+LMhbOjcCSMWlpCMe3vyrI/lwuRUoAIY1omMnEY067URffCHyQ/
c254Vx5dQRIu2VPo2E7f3UhpSk+wZwe6Tw+2jklbPzg/4jpfYF44oZmD+z4L56q8LDbcwdiaYQ8I
cUfe9it84zObwMh/xm98FfdKZU0xYTVxbKPkr/ahzVyfTOgnzlsHRu/lEVM3wPg9WCe10mddX7tT
8AtlZMOknN03Prn4KVJ8zmCr8CmDa6z8ctaaUHJOijXCizPf0eET6S5m9ffi0FmyLa7KmfaLLHuJ
iZt4DnAMXE4tdqczORijUaY4p8xqY8tYaYREsHo33Rx/npkxj/baPDzUh4FBJAfmk0fGUnOT+TBn
02INYHFbsWJx/1rQCfhzGAWR0/9Qc2Due06WxYVwjzvkhOCOvC+0jRuUpIVsY0prOMON7vdBjbz9
nrzryEt405+ULkwzK7qXb/6bC+diCXERfGQ3HL1FuxkWmAua/iJzeztayEs6YQUHflPaCzaL5S7/
S37wslmgP3W8vX5uNyL8Z9bMKOIzFX5VwVh1FRG9/tkRRXEon6xf5f6B5Jct4UaG85BRJe9A33ev
j8O1zEqikXKNUXxq3HhNK053iPo75a6aGHQsAgcGM3Ujxsaz5oSjzIrh71G+cJ/+RzZKbNobZcUP
yVpbWfkX7FqeXEfjtyBppWh0IOsPK2at+GLA6MMu9tq5xDI7nY30YYvce6SzAXBA/N2WO7q4JXl6
WD/PuP1m5TrbITyC5MPEGj0UnWK8HlzFrQ1y9BwEBmG7oVyAPJO4PfzAEdTmr1C1A3QGlP7Il6cn
eP0xEo16/yvUDpNLD2Mop76CQ9jw4DW7hWIJtwyQ7Us8wsgeTKDB9MvUgTnev7844RQ2HiewTOeY
p2CzitqiszHW6fB0Zdq0LrfllfNWvCdLH8YQG/D1sfBUsljNYyU0ax9w3XFmyJbCFgkM+eEzoN79
nriKp3fVXc6ErfyGKMjhQ6TqLPshNZoPLP3HKxNsbaNsPzsdTQIwoE3w22hOHOyQJc2quXj0f4CF
fzgTOBDh7o9MWJ4Ny9hOFw0Hi3is5mg9bL5n+9s7A8VtCW3eKkaONwRnw+nm++FG0h0vdawMpYVx
wAWDG4YEESd0x0PkNMkZ86IyWkHcnpN7uw6XkIp+jaO3HyeQN4VreUcdhAW2AuXsgG7UQRH0w5xI
f0IcL6+oXyAwBHsySxefFRJ0lsk5XNQQYEZaKdasPglNMySvrD+2aryN7WZ0cKVDJrWTaT7V2aKb
syCIP1VGeuh04yRMavCCndMbsJD9t9jPQld/MDcwRmpy9Up+uheTnHYG+Gxs/Wwm/bG9EWHBimM2
vIBD+fT/pDVNp2jnxwBTYJxKluGF8vZri/9A4S3vPLj5tV4L6K25O3dy7Mh4XbRwxW0Fuw5T3DL6
oesPZau6Qbp20bzNXNoJy3cRJu4ZoMx+z8UlxNdg+V2VpDR1N6YxYBMoJZJL/FNOZ7gRHIt1v+M2
n40cXyi9cK45TtPVl6iZs88Bh/v4/0g6sy1FkSAMP5HnKKjgLbsgAiqi3nikykIQWVREffr5sufU
dE+1ZSFLZmRkxL9Q9nbBGMUIg+zrBRWsFSjy26K1GMidrWoDF+ul+ZOdHr4CRn4IYTJYDyZGecpi
RjgoqwAWg2KLNw6Ws1NnVduWAneQhaf7FlV8C5gG6bV/3FwUoy5EG56A+tNsFb9xYLfsbothiCzw
z2NfbSkK2R+rorTDU5/+SEG+mUSwYMhGsl/ZBdkjLx+kz0BfoHpZd4f6mDkAyEiItrsOyJc1eRMu
ZubluiHBPi5Y4BYTNtTAfxj7yDDCVp9p18XzT3raLBAWFOYnXiAexRlWdemXVuhTV+zrAgvyKrco
T9bsNBZjXC3vOiBJEKkGigYpfX37slRWfLRI4o8GPoTL198IexPzhQk9N7R/a7UPSxr2M1GNJLcV
kq9vI5gKqHF9lleQJslQRsySI3VyDam2owNOaTjPfPriiCu9VQJytb1/9OmG6xycoIRMEL89wZQC
3t/8DWGnqiiQGk90HiL8G9juOt/owZ4OhhUlS0pZyoEmdESx77saxCwokIHmN1dA35kdDN3Ku1jP
+SxAVSfgLHPvGoE4E0wrePYkejSDnSYldVtRjgLwACrCoERymFE2MiaL2r/oI0uNxy7M1/jyg3im
SzFf6GAjlnZ3KgcAYoHgAiIImSHblQNBhvvKnYdfw8aukp0LyyscgqRck3eeVhJQfDbuAx3WzLYl
fdiMbJav5dR4u1IoVtSAMRWNluyIcxvgV4GmBX04kPLdz1Q2rmfWIKdcE2hhhD0dxgycIqgD9lt/
uQ/40r6E5voSnA47IYNOa2YMf/NaVN2G4Yh8N7w7b7fyqlO+eHnfBKwq4iV06TRlO9wRJcKfy5IF
cI4CqYXkKRNkNVq9/sZMbqaKgHha9KS+ETwg6EcivL5SgDyRwsZ8Odg+0aYeroGnAWpQ8UzSkEJ5
bmkWslGZK0vmaR8PtzWyo5SsNTltY/gAY8LmUr7rJrFw0e1GK+rA5TaD2gCeABAIlqfL2fmypL4G
6BXkMxE8hI+DLGcGGvjlqJD/VPP9hoRkAYgqIIKwam0xcEasHc8nDAyJRFddgc4SfzipDfwfeKxC
bAXOoPWNvwcgeKWL4UCKYBRFEPyoS29xTFtOfX136ac3EaDrRjXhc6pmcXjalYmZvDPdAS5KACzM
xGidavEfYACTdh5fBYOs0xQDnLFO0sS2yh4Y2To3hh7mjTwgWAQRus1mbom/WVj1j/b3G/2d9kMj
xlcN9bItMVfQy2g49tZRMo6aO7Uy/YQcmX46fbTtH4e02Mbof72WG39ApYA+sXkwfn89Z19pCW+t
tDAkmeZktr9ooOneR4vFZ/GpvErmYzQ2Inj8EhJZOkgcLfr97bU1Qjc2QCHegxa6UfEeEE38Ee9g
K8oHSRrnGU+dsYPJH3eQaaqDv9Jj6d8PUVnhLY2OqoIGnJ/Xbly0+P8E0AWgYp2WKK/9OwWdchQH
BghjsDfg98SXQHPxZpCXvJUKitW8jBypgNMYkCsLg3n0hpvuqNHwao+0rw0VqBrC1jdLVZxBuQY+
JT8XDxxgGTxfnQ292S8ABhuAN7mFss7MsLhN4kesUToqYPwR58oNcrhEW5xtBYpMvCLOn1ahC9aQ
f/1/LbXBwsjZ4s5lomI7v4XXoYWx+t/1ptMSym9Uho3nFifFLRJizfLYufTohpu3YBgaQi2rdo7e
/QAnEZ1ZhCywGA+hNIE/y5v9+4+aFfDhLBzUHgT+iQv2F0Ee6HR3C7AcAh+nkm4Z9PCj0XvyZohv
maYuL3S/SX6hQiIwJX/16La//VISw8wY0an3wIQheQHy9jCw67n4qAF+8QVEW44dKw5EBjRtNaC2
fkHaA1SZkA9QH87EfZ+qJf3FSVyIfprexMqJNsn4uwS7UwCtNL8x1ffP5kiCimn4CfkB7oPi0gB+
LTGSzS1s1vY0Bh+/1xCZ7/i9QfibzSkyHA4xo17AErt0pFRkp9DOchtk5aFbv+IZAQHNDL1G/21P
xhl92X2iqvgn4NaMvHyFgPvyhkLNcnIeU4oJ6B8j/4BdQfAIVOSczc/dv68+uJVtBf/aAkx1o+Cb
WagiDPp48gfcjvgy2Yp748zOPBjkRNFcgZAy2WcknRN3Cks1uUez+Bory8qZRQM8Wt1JZQK5A5nU
10Fxgin1pToe8jADKUVREDaL/FtQ1dZuKWRlQBuItwxUE4mrKUzGdRFVKLJghuHA4njBffq42XEP
3FhlKS8279n2iDbvE2z/MlPhoH4M1Rl6oHiguWdoP6BJ5n9o27iExgx5lleYyacpAsVXyOqGuhyD
CEchEYsBjLXUzaibv2bbCro+TkLZ8RL1cKlzQPH5dyuwMqp/m5xqGh5DxaWfwB6fhmK/EL5rQypF
EPxYxRs1uedQFLAYq7C3I5P80qWgLX8hVyi/cfZdyxkG2ciku2jePCENYh+Jv1SDJbE7yheXBgsY
rIvmVb14DCK59+vhoniD7bO4SN58A4g287+D8D7eXyDUHLm6N5/+QI0Lon+n+O1kflHCI1KDkndj
Vp5btopAkt9+jQ6v4r9yF1cq4YBb7QZvCkub/OnVcjz6VBUu4i0OVb/YQdH4CqfYTt4oJT7DoWIL
k2zJaMHAohWTL4cSQ967yskjXzY30hR05ohfcObuWNVwFTqATJZaXElIptDwmMARQwMKMQ/o1jgF
zxAe1tUR7iosHnArzfwLZNYAQIo0R3MCjwnGFtx4VVJfNVjCehC4Qt2NPjwsBhA0gi0LhKWBS4Xc
8kgfY52NTwl7FALRQDDx2AaNyW6Z9lcTTkOHu8p5UpvkzJwBf/ek0WwkZWqJ/hfoj55BppkQoUwS
QVBXNNJvI9SiMGjSqZFfVNQhjGNuw574jDCSFpGA6jiTGtk2iW4GMJY/Wgvo3AIeA8cNMgJEPZ0Z
iEoDhUJ8ACP/TkpEascB/kZcLUxsGrpowijadEjA1p9QdjLnWjtfUf9GJAhhHgvqPv2phjI4RRZf
3ZFEvAtqMNrzazQ1zgeIWdD7048g7Sm4sGeC9wDnWIZPoE8z06xLHfZ1BeeXH8vGF1jVB5abeFLc
IMr0Smd1hTkAP5MZgAFLyOks1zDnK6tobQR/wPTyBMfIWchayLshNrNR4O4BFvzhyXO3RLeT07hY
7M4gQJeJArVdot71EI0QNGkiFEynXXTvfm8An+5e90Y5Lbd7ngU0kNzIauuBGFgF4dquFfJNEEWP
cyt5xS2idFEoLvXz/EojjIUJzRdo/5qcYtKlHI1rLO3vKRWs4E0tBcub19d8BEWESlqXNGesmsBb
Tek1ad36Fiio9iHO70hQ9ehaKhbdR6t5OwqK6WBgCGjANHVpqwQfD/b98aF368qX55T0f/4XHVuz
M50YyO4KoD38CTTaJFiN3EwgxE/tmLnTvRBZog20p9cOfRY9eCIKaThIUzrP1/iHAKX1ydj6eSL6
8oeXEGRY9hL8LXvDuEABBZpmgIUTIHIGN6/XceMpNpwNeaoDAwKJIqX4owqEyhDGGWUIStKmuhgs
2fZPZhHqSJ+Y4jo3sgcOw14THMtIhwyyAM2MWQz5LqSJc0PJDH0Yzp6NI+t2zMSxmUDoogPApe1n
vs1njNzZ/A41PcdXcIk3FT0BSK/v1mS7NJ0LRmsqyqG4XPSsGsgRSvbX6v/K3eDyy2CfTIJjvS0L
G0JE00iIWE1AvOEnVw3R0CjxVWkQtEMnO8N1ESt4+mWseCheUpSiqkTVr9SREPrXlWMKajMSHyyI
oAZmMA501ASQSUE7lu+FOggbmFIfjvCJsMCDD9U/ennk6CqtbMCiZDlyeMxTGh03ZXvscWy2SLmn
UL7H4K+f+w9onrF9hplN9+/R0wmEuGwy7FWZAYPg1QCFGaQWwacJVYgqBd9T92hhOx9EfSF4vPZY
nVIwpTxBt0ctluDvFDZ/LUD1kgUlAVdw+wiZGXhVlNXBwHV/ys91ReHjyvL5QK8fhTjKkdqYWlSg
nu/zod/GENQhPWVIJmJ7v8YHgdLjnBrBdCpBhyBpu7tXii9s7UoLbi7Npm/pw11XM0dVKEmJ+kEx
28gt5s1Gnp0lymsTopp5wwmpxLwVey0ESDd1H8njAECu+GlOG0vnzOnSIRcGqIGCETU6mk+v+xre
xRjxXeSwJn6Hwhh70ZcjkcBN4FWCpBoH+K4fFRpFnrKkTjz87kYNc9Ri350h8GJ92L2PrA5/von/
HZkPbt13xZ3MkJrtQqkHwhFwG8HeU7qri2332mN8B+hlBKp93wKwbVBXevmDcsdEe5URY3wwRJmR
y6w7m1rL7YwHvUKfZjhOCrQgLqN0XGzzfv9mK11CX0Gf2uNyjy9uoJAYV/SC44O9JsT2VHVml/2X
ht/1HdFOz7CBWD/V6PtZSDV+iDQImevvO818RL2QUL7a7cce8P4Z+/03hBHGr4qKTjIZUf5x8RJr
skULpFRVF2BLyqBA8U2OlVeoSOlDCafvPdOqGhoPWFlYr3MTLyzF+hAbiq+Lwj0r3vRqP/Izk/w6
Q3DHGiEFSm50fkTPdesqHpUOn/ZqMkik+ON3Ecq4i++GPb83WVw9iRNafhBRZalbonbuU9wV8iyN
aGpNFjNPIqL4HCWpD4/4EdeRzLR/pfX5dujj+tCfiSrXqFxXASsvxd4n0LyoCZr1LRJfLe9Sks+Z
HCbqYbsItj7/MVbWlJ2jNqKj1vtDolHQ46tsZHTw/HugpBPo449YxuiljkcejLd1te7jT/w4iK9h
zBeiL26xBni5GqxuNsIx8TQcz0eryQrc2RKDFdyYmqBDPYPQWQVyIiddfOWoj7gMvgnHTfhuPUpG
qZyO+FlufiEEeW0kruAWdXF3vh5GSUYREFA3RYHDKKXwSUU7zc5N+kzU/TMlvCfK6hNOF1RTF+ri
NQIT9Lped29LtQc/tJKKDRwOembr2QaRXUuKpKicz34ep+G2Wz6Wyg6C+FaiJVJthD9Sd+pOl9+e
bGrTbfMV/lvI9f4Odv3JkravTb/8LF/BZNEvu1UTyotu9dp0K9izz7Bf3sNu+doU+3vYrtqVePvg
aTbhg3c+Vk/6QJc9dI/hVtryzb+/iz1sc2C/p2HpVL8FLHacmPfFXv0rfnvOkIbXptng2fw4Kbtq
A1338vsCf0tXYarqyk7Zcbb745/6B3elpUvxK86VT0DfYfX/QQa7hkMc3ZtTwVpoV1ixcHoNpytD
4Uceg3IEn3L5VSw+i77+aXgCIxWOKI5L22r/WMmLct8tq/178wz6uFrLyQT8lGTS/omuUetTP32n
gpD8I7uwdnQWR8bEK2n9Lp4ktNkYaI/oFbzWV89q3Sejjx7O90qBvkoeEj0GcqqxPwl2Cr0pOk2T
H+Vn9vOcK9Yz4BYjP0CLBQeg3dNgS/62C/N3avfbMuQHXH7xW4YyYKxfIG1VWK9ebPDCcn+cgijR
vhvFea5f4ZNHcA/p6+EgGzzpHxLSYfU/4yZ6BFNv7ZDDhffws3xEbLlSZpaYR4zDij/NumZU3rEW
oOTWx3f6piUrnydT8vFaV8yJ9gBYqz18zu1hljzXYqmPe1/Msg/zZpbOUhiuTTBLxVS7B+Jvgtws
bfjm8+/DWqaLkjKDYRbxkeIv6m7MYor0TIczrzDjJ4bCseiT976SCoQab2Kana/iN5RUnK14KvxD
Tm6HCXNL/CEAXg/CdYwnl7acLBBC6lKoNYgwcjvIyWaS1rzeHuhgHKC/iSP+Cy6CHnTuz3wUn92d
lX9vEzeIH0iwb1I+6t8/mNtXRCmUFKAB4qgkS5wdSU/6ON/Z5fF7CrOcmv5AJz4xma98LEowOf/r
fBFj0F4k54JqqKG5RcSBQCwu4XZQUnGZStKsZaJKF4v4Jif05sTJKlxfdy6A0Gr5oeP+D2Pw6x4p
aTriB9w47vogeRx6PkTc6pK7ysmTrtI1EbRmgKqHc7j/mu/lkqa7ODPxe2R6qCeui3XJeOV9/Nee
aRMVvASkg+9gFo6SK0OD0O7XKGeoG2ke7t3SXfzgRBfmsbp/pcIjkDAlvgSOXnR53ukzRaKD7hCG
NvPKk4Knu5j5YzSA9X7HxnPRbiautBv/qEG1nUTQvKNB1C0+i6l1n45P02q47VuvX4p41C+BEtGh
unqPCH2vZv/d8I4TJq57Kb7sxufLj8Ai/HtS3HOC7Ya1lx59jaAxz2eUtATmW/RN5hPvycqAXs+M
Yw0Zp6wbMWFb/Bb3k60m957nENCixtyANcUXg7/mt8UXQxEiWJofHmeO3BIrqjWggpwBqaRwwcU6
KHRJ6sM1GiUzPaFOtu5276jx6DOunsmdL3V/5Kbd4nfySr8pD+FxBuDzTtTwGOYRS4446/yAWBCD
KeP/Qh9ooMtcRR2LKvrVbNEeoauURYyJGjQ7aFB6XQDRyEhwv5WGBJHcUk2WAoz2lM1lIWNRd9lc
Tzch2D7189Nkfd9l22Zx2WCGd4zyFf1UsUI8tseoAQD6h170z2U+9qsF3a4vzDXt83db3jc1oR9b
qxXouoYlpNpcl6/Fe07x337vPiZ+Y7qj9/NmWTqlO5gX/mxxwS4J0envz/XUzJ/z1+YVMs5ZKtGZ
+X/KQkIHlTpJyy+1mvemb054Xk7mffkzGDugXy6DaNguxtjnyBQUyXtKD0STIPZ0WJBQBEioa7PA
V7I5a3F5CEcoGc0seuwTNm/O5RrUkgcz6Ha4TpYSQ/ftNrIjveY0Xqeb4wixeQ2hsh9YX2sFQecZ
lH6/3PUQkfAqbfYK8IC9jNrcZZ7la/qoXS4My4ZI49Ui7+jAkWCh/WDb3ThSdzhOl5eeYvtxkRXu
bewRzxoFlxr9TmEbn2KaKfDoZ4u2DNkx1UBn2BRN18Mr0vSLXGM7dKMIDQwuAQ0xMejrDiZzro+R
+yXqoCoB+Mi4YX+ARSd9M7dSD0SkJgCRRJL3redHaJN9+C4DkrbaJqlDvE5CrHeNPS61pU9ncNqA
kpA1kI8RL4Iv6AEY4bneuLevTT6YI598WUMknSUtBpELVDxHjXEVmjsfKoclquP/IiAfyLvbUlA+
N9Orl+cuBOT7YA9CazqF0k2shgmLo3D5WvLZebP6YtU90meT4NGbdwnCllbb0sQYsVeV9FdrItOq
YPemLpRSoLYAySGhwLE+OG+Vm+PVu5SBBLhlAAPfwMNtcg2+XncXtJ7Px36OxnaBA/b1N49ylxYh
4II3mSOH2BfpMURarWSdZuLO0Ac+cX4jj4IOP2AH7jd3mxvMFRBZIYflVgvYKIfsZ6HlqYYfIWiM
CUdzxMe3Qs/gcouy6j0vP78jXPDyHmwWRGQJlyjkudX7mYQeCNy+vqDac7dlSk4XigHVmKyt4Lx4
jFB7Rgr3997NJ/gUIkP6PFZBK9GYKX6P3zIY0xUvXmwmAbC+OUDzxHPw8fSPgwuB7kHx/JN2zf7Y
foGd3QFh5eFRUg7KhVo3NZ9LCbWVvBJS6+gzc573BQxSwaOYXVHB24PRpcg0qAaGXwzPmc+28k1z
/YwIdBVIdBeBvYLLI0Ivb/EPOys25WwUFIQzgYkgGer3zQJbkxnlTJ7FTWcTgjjmfeCBaWDSseWQ
hbyYi9bGSLuq5g/UtmbgYWGVx7T1wEvyxuE07NjxwKgBmYPjKmkHpe4zfvYCo/KeF1bnMz8+F4fp
IqZyTGdeCqkhffZ067DGstl1UvigSfnGV/3IOsgWk0VteG79KdJFVBwFaRpkAQhyDJEMfzpbDN97
JhDLZct0vceUlXh+dqsDlmwo2gn8zU+zxAbxa9e+Dftpf9v8oGogo7yivbWf3nCpi1lkGzVKJ9Rk
8D+g0yh7wAFztg03tsb8m4oIA56RTcgAoqEKDAwcI4vO6k8pyAXsN4DEhkeWKKRBGJv0Pb0BxLBD
jqRgZwuc37ryOKD7ods71AtLWbX6prRktloof5I/shMHO0JdzcZddfm57egUwA2lcnSjibVEepHy
1GP9SW8TuzlD20NtnmI2pALw+CMkwZ3Rx54mKolDvoeLJQRmtIfifrvgLsHmxseFcvDXeNrNW58e
99/cxcL1xfySrDKCQnD9yX+pxome2AdBBnoRmRbAFOGima0gK8HOyQhGm6jjySkXmZnkQI/JMhvt
OgJzRnAXHQvqL48L3T8DUBOmclMbRBBQw9fYeQPBYMFTgTuVa7BcbIQ/6A9amO5OGncCWhlREHpm
UyjFSP2h2OQwWjcsNOxT9c7uz1DAv87bo5gvPTUuB30EH839FzeH3qaPjI+OVnEpIDYdXhHjeQaJ
C7xm74CmPNw/v/143THKOfty+DMiQlyDqRg4BRoNQrkFfaP27RdWDvDzQLWotx7nm0t8kdiMXpwm
oK6C7soMoQF8LeG11TYRCIpRM+8mxrOZK52HJf00/5OIKhDaBhRDEMBxVCgRV/srMHmsJ4+XMcL0
JyT5TlhYgCl2h9yjNkMRGeSXJ8CksPh0NGFeTxArN4drutrP73bKVMVGRgfoCATWL/d5hEriVnYo
cKzvv7nbupwfyxdPjwb+mJMCxsLQA8jF2Cx2JOf2aIpJjameYR3v0LtJIOh00fREZpo+HZBELD9w
YTiG92KPwPrDRgWRu7fOQV9rAj5wa+nc3F0G9ue2nbrDc0cp/YTkgXb/zVZPCxlieiegvm4AZv/Z
ko4J4BiuIfXIutMuWC1yc5AtmqMlU7cszU41IeEwgdm+GENCpoVdQgTn/XGmrnCZi7vKwgWpmJlL
BIMSkYOCgGK7AzXHwFHdB4hrjB9EjcJ4ImBCXjKk/reT2cvwZLxmfY0G6uHA5FdA++DYqc/AKV2D
++cMWhLN2PrtM1x6YloBudggpU8pMdN/Q/RxRKGAwQqOSE5Z8Km31PO3ZH4Qu26B7lHpnCUzuhIh
WrVTajaNgyrVmToiwNvg+p5bc1Aq638YXJSX3s4kgcgLhzDiXhcWJKELgFWVjhYuWca4N9mwcFOJ
n1w+zP9DBX4X6jlUIjqvNOaHWsA04U5R+mWB5CViC+H+atY+YtSdgJqxAIqPrN0HuA10gIggDNag
nEVC228PK5aGQW5Vd7t9w9tl5pb0WoX8OOhDbpFIPMSubmYF2GPQPLzjBC0JSBuZs0hG4KUQ6FlI
ZC9ljNFFlTwMRrikzr4o6HgYuUs6nVugXgDbw8+4pz/7wizYqVzOdDY/tYOq1AFxKiRlU9pDrO36
U9uIjZvPkZgDlIQYGG/9esgikUbbDf385GbdfTVtrQW45YhJg2k1l//vBmG4yINi28+e8GpTnGoj
pH+5k6QE3COargZ6r51RHwBzcufQdXEYLISsjOlCryCpdau1AxRBi3WvmmkREI1khLTx9QYINdK5
G2mmpbjUtnZaWOwTTQ6URyks07dDVgj+LYAuZD1qFlSBrX5kc6U1eVQ1WO4E9RePm0WeVwVpzSdx
nQUkbPProFSISG5AJtLHj/NFB49P3ZEnJ9fOnc5677OlCCga34erCYAd4B0J8RZjZJEU8orgWs1R
KhJBVk4rRCBAGPL6jSnZsOfJDxanjqBpphNjqqfH03lhvSJ2kQHF+klKFpZy4UQKoi/n/iTmN3gl
+UXwOH9TasAviwUxe7PO3a7bluE6DbMDxpk6oqig/6ERyPckvy7lIjhmZ4rC1MdeVoM4xUWc+rFe
8TQ+zaJZi0swONuODi59j8P5pR8BNaNQIdzpkaIErfMUwiksJQBXZOebguYGFDNugYdAh/rgHo+c
4VhLy4CbQagnq+Ty7uzZZ17uplT74cwlgZyWj+QoIU5JXv1YN2MHO88jepBsxijRo50HMAnYG+Ah
0fMfWaILAqsHjYBVY9JMAJ40MO8ONcXWZhp+08wHmWySmy7kSD48Xh5HYgt9pGYOgpVeDuMvrnXV
eOmvyoa1hoWsds51SDJv8+L8qcttl6x7D4XAPc1gJfxgbk3PZC7TZgQsUoMN0LLlw/kkBRzHfcNu
A9rxQl6CZEzslfo7WF6j8eblAP81aOnAoVbgyuvctswHm/ZGbkkDj1Axl74A5AbnFdIoJHpongJw
27Sn5w761Wt/jCMstfT7z217twiADsiaDTuYzdMi7wyG+L6zvjLAefKIBa8UfxbJdD6sXL/GRQrr
/vJYIOFr2ws0FaDl4/Rhy5BSkMad+C32smfUnfAnQCsXeYQXlXUtrL4o2mhqSKdkuoEABbo0fHO6
QMJIpe7sshvAgMBExkaYuSWAHk4hvPphV1sg4WSHCEuouMDiZEmo0osxPTq0gYZhp5ij1QCBFeBR
HDJ8eWGFzhXpIF2aAWhbS9VA/DWUw3O7TLuR9fIaT3o54cWYgb7pNRtAZAKE8uncnaOVz6fs0/Mz
G6qEvr46V3QTBBau0uPflwtnfglqTsCem5dVeWS1iFE1Xrb4ggM2H2AG4zDjzOPms1BDeqIK9yzh
lfIvmdHFAu+5GiwVc+CfQnCmYzKdRfvbNpo0MP7G4BWQzx7McfiQoirXPJw1u6/DVh2e+PWvNr2t
rP1WOK8dsNLJk/Hh4ajx9su+WNt9btrf9pF6g18cdTJjYiBZpWxQcHnbAO7pUyLWTvsLf679R4tK
IKmA8Y4wN8nxIRZrb/q09HQ/Bizc4Q2mmvb9nXWRHGbJNR1ToAlnBuMlt7zj8rPikJ0zmQ+XigY+
Zwlca/fnDix8frp/vwv1tIi3HbFJA0qG6Or6djTobC2y01CvNT9P6nQEFAhcjsD5NC+HdjfdZg1g
N8xVd7quEkYJSOz/G8tN0iDjy/4BLLavAEG0XjMDESbYaQMT4T92fPYtJvxMPKHCrwNppROXyH6j
5fORHveOtATXBSYtKJzGfwScVXGAjj2GXVdou8zyC7/2+FalcA965G1j1D3Ubklvdjq5N8zTRa9T
cqkWrRlhgISfoaMY2V+WDDvrXlszw5si2T/fdg63j/5gUvUR95XfRX6fHl9Q2W3iVfpE1iZhGV/X
rwMM9Afsobg+WtDUMfybhMBaPpoyJyQE2ZrTwYHcRZgF5NdsI/l/3lGHirjBR/QTlfZlq8REHJP+
/WXZmFc7ZEGGlUr/b3/3gBaP0kvAQGZR9llm2f10rOR6dx6RSJCLvNju2eMCjwqSZO2ZUCnE8Bqu
vI3q8cWwMSpLEJXOKKqzFBEbiT/6itwh/PqIixRCCANFAnc7Rvur0Lefav6uF4w5XGDANaNkSnke
83MGgQmyp58e3JKKF7Zrn4T9iLr8k+c8ZHq7tJ5eg/kO4Uz56NySzpHZ6xi9O/AutYWOMwMXCEs9
YHgXNXHrb2DlZC3e82WOxsgxzjNKHizYhtOQJtGa7VAcNFTrs8g2HQ2Bxn0uP1rr7FDRUcDAwzcQ
hpYDdDeACQmLt4HH/ICxdiG9XfZ6uaHoYg91PBrtH2LOvl4N3efqFq4r+24MFpD4bVKbWbEF8Ai+
rPIB9aAmrAukIG6mIfpE1LqGZq8Zrz5iKN0Lo3VuAf4moKZxjXSBjR/Tj3YkmK72NhQikIZFfLHB
KMn6dK0Gil/P18ub8UnK04Pusnub31dERL2eu/vrnFBI2mLRmDf2LJjgiUfR6rKSLNofiJIqoKnP
lFfVcLS62pmbY/K8yDcAyk30COZ792LejH1tNH437w00NvQsWqlAXdUdeDopWNjTnz2GRJtiVYfP
E3UgH/C/8PRgpWeQnoAkUCBZ/DldDvbw9XcGaEFQU6IsbLQ1AtvGzyAyEYsxzYu2HBjK/A94YYBD
7Aru1JydIyddkqUC/FhQMnBe9hugeb1mbmIl3zM+8Ju+pRfNZePqjAm657u2x2Bn81U01hZzalXL
8Xqq2V/3Zf5gAWy97d4hWNFAdR/z676djyGFlObQK83jbgFRzU8aoXg3TNluA36TWdQBadiAX0lO
yZOAwrXB1GktRpNTG5hRbF5L8B46SQjiLAGj1/Z7jwdHEx1EBPlBD3a8tUZvfCKEOSOevRHIsjOD
HjtF8F9x6xxX0hL7jls6Q0oAdMmlsEs+jshPDrAdLwnpnaWuFLAwQcd/YKbs4VDfyfgQBnkAHc3A
iwJI6NOv4GDajD4TuA3gXJf6PKDWkXkNm7v+p7/Na2dOHXOqggbFm4QAKK6x22R78l8fkUPjfuBD
VT0LGvvJRlNzWVy0RtK8IXQQPx7YDf3gjUKzmRIJ+AQ2ZoiBwZNloB9ua/eT/FZXG6tSOOSEeb88
U3/onaM5Cns+7BI9nBzIxdiYjA0PtaeYO+tCsdZnds/iCRvfZJhgjZIBeYkKjvD0Z+RBa686U+PR
xaoBybbA/EEv/e3R/DgXnxIikNrWKQHezIxXfHHjjwYmlkUpugUEl5m87rD10CRwKGt4fmJHoD/W
WPTeKp9n/j0UrgtSxhwnV8lsbNB5DIEWiPbL3EZbEWML32uTV6wAFbbuh7t7P4OEJpZFmRFdDu8z
uOCP4zLrm97p0+1sPwV3UJgzY9tzEdjUDzZ8L9XGtmPlyC1WY4ITEOwuHSuMyQhxMVLevbxhsX6k
xuCXNfTMeNG3CO0UY81DCxSxq5lRxUOcnvSiEZSQ1oAL4QKmTlkkMPsAQ+ajK7r6hm+wRMub5yuL
yPtABUXnANEFDdHWPpkZg/CX5fqpMs25n8CIzQuHvbjHVCCTmE3/Mk9EAk2O+/SHzDkbQxqsorg1
V4MAd9H06/qYiGYn/hbG82u/XsYSk5AtARdvV8njQjmQBjk4vNnEsCV4KSiAeKBq8taVPLBI9/vi
qe/lmMITEqZAxi8zk5h+uHgdateEBtXD5yC6rmujdAG0YfWwldkxBddQdUAj+XjRbVAPsEfwWY0h
NZh1awGFpmOm3bd5BifMGUAJqw6xvL27LTs/rZN0zEIHYkEdhJJHsMFZXG8+LunMWrqAW6as6z/M
hzsw3v4lmoT4K50rmrYkjuvZXHKESJc5CWqHIs1PeR6Awp+/l+0aLaGjB3boCHo9Y80O25lVuENm
h8a4ZWuLNON4Pkw7VgSkKzDHpaR4ztfXHXWso/dJxlQI3SYGg/9JGh8sSIFow7/oQooG3BNEL10h
g2adeJTjBavBl2KkDm9y8Y7xGyBFuZFW4dsq5s9HAF1zaCracFMumWPzhzu24Tlr+SYj25NFJGA4
R18T4DcO7iCBXJYcmgNzdI7uy+8fA8elHKpPiXcgb4mWi3KlbKceSCp35n7By9UGYDgw7Al3ffoz
tNDeNK7hc8liC7PzYQiw8RJjtolLnLZQjpX1KOvtbo184JXCjDaKVasDWoxN0F9zegRA725G6deW
WOmeW7INuNSg6KcOmNie2uJBcbHQc3HdRfUYko2sGo/F+CceCsA53so6g1R1mhU3BfFAMw8uI0cl
MQEx3IVtWKxGfsH+i9zTyKCPsq7IIoaiQbOfnSc3ozKx2BnFx58jAMmbSckHiV/Qfui0/z3N3kCA
lqUAeLoKReJX3mKe+dfOXwxGUM5rVYgSX5yvqg+gE75W7y3/rpZHa7T9bNQdEPB7RHiTaWyd4GEo
TrM9OmI3NCIE3k/IryP6Yb0AdAtNFavfvbZonhSDsAAu93CaqTaxH5AETg1dBHRIH+BSNbjt4Pgb
TIk9XAGHO0K9VaINjxOS8TY7sHknefsAD29DhLOe0AXg2gBc3GF8KNDmrQ7W/O2C5WSbXQn+nIUH
7vPNTpdTD267D5Xtmm0Anhn+J6zn/xF1XsuJa90WfiKqlMMtKJKzjW9UNrYVQKAspKc/33L/u051
dTJZSGvNOeYI0oGgGgQ0VTUtnoyIMSAwWGDfmSjPul/17lC+PqdXLM4427rpa57DtHSVI7IUyPLj
GlFTwUYwBy93svu0vdRL7Eo8+yQjVjgLCc9jzQEg4NFAXAZxPXfJZgw0B0PfKKwduPmkhXHezBmd
rCjqMB6vL+AbGJm8W0B7bDtY61xh7COVghOFs4ViBK3DDlqQm+Hezw8Sr+fP64ijKZSQhg5Puk5y
4BVOKXmPf+TRCDuuAGbmS+hrsyJInHHXtzO0jugPsTajSya9Jpq/Xm6+fJzND8R3F15POsi4PQtN
AIY5jigCSAMJH298HRARR/zWNa+Mr7iKPF+cGEZ90VEBVTPaXCJ9oOjZJ+2ixM79TTlm6xhC3QmJ
U9ZuC1Ji6CiCZg7rcsVsbZ8c7LfXIn/56j7JZniJeyU5sW4+wwNyqm1sgnd8m8YfxBoMBSC8Q7rE
9bIi4YDmqGjxhBT5M0jSEswxSPCknPljYMfZAhKjQg+yuBps3oimUZ1vcf6geYg6lzTUyf7+hb92
Cz7DYGYfr2IC2U237UIowNGR0wMyJM02AIqkYaDlW6gR5T1X9dtNxs1RhKBZ+Ge5KTMM5i6X9KeT
XV7G2CaIhu01Fspu+sMPXiZpNidIxVcl5FCYMwtx74LEJJ5n3CsHA2X47+057d9NsIjhW9soh1Yw
pKf04Q2CWST1XAsepdENI0JhZW+hhKzc+v1xjrd2vDGWuj852+ZM+ubgsRN98bFkxkbDN28UZaf2
nS952G2JkQyDBa/fVpJfaO+ZhgpiDaE90xd246HbjKuA/PDZuC7tKdmw4MtsWZgMRZvISxCAQ7yN
Pm7tjHMVp41P5VJ78fG1QzJKd2uvyY4/XkZMHaevLy2EjfUdbcEZ4p3Fcg9hk9oa4uSF92Luaq9Z
4P+3jDxGeFtrWxsMSJGUnLHoB5xZSVwAFVnA4lRvZUckoo6zNhzk7wK8L+I0Ls60D4hqwbUg0mYD
ISumCSii+rVnvPwRMTmRpz55gkQJYN0TC7/nhAbxrXJBWKq3/EcBo5DJi3CBDaGRXyOu5G6Wh9FS
IiTjBDU1JQvhu/cBxDhNvSskU3nNpQ7KwKCSNKDn9P772mkcq8BaRgHSo+KM1QhHvdM8loxk/3Sq
E2sc4pZmxce/8NgqDxFIQ0FFGA92ooSApRdO7iXZBM8Y0OiIFxy+RABAGe0u87bC5ZwYLnDVeThe
0US+oqlNHPAyGa3umkBXYwtP3mhDxqfYqfSkfKNqixYRxwyLnjd7D29Z39/UdSN/VoWg+epARapQ
9F2NzeNzRGv6hG8JzqY5/XLsCQhJ6WMQw65QYCB7PbDtIQRjwVrwlCy3oK03n+nyiayZDFKOvhoI
iHGTA4hVdIwuIKwF2sOekRgSZa7i0oc1BloV6sLtZOQMgFfLBhUaF+3IO1JXPDHcNT79snL1lXYk
dwe0OV3Z61cobwxmAMvebcK7k/+Ys4m4+OXgq6frZp6LM+M0F/Cz6p27i+I/tskWePcsufDJ+DQ9
y4qpCwH9e4790rSFv5mazN854gektDI+saDITFKVC9phTtP6MjllqNJhpWsGo3WKa4aznuXEuyhg
uWRfi50ETNKcqRX12RQ1fnEL087ndMLVUdJmmjarPi0oSMzBS5YDzjaH4QOYJmEfYOivBZNpELwK
O54T+FstWFAPQpR1F69gkUry9BvGEfjOE5nEsH5dXivw5gungP052YHIz1N06c3gIH4Z4GUI8yfz
oxuwSmCbUmzchuipUAtHXsN2jdkrMPb+/slsWNkSoLRC4ZpOEcuRL31FnGpP0YxcEQMTerqU0FgI
t3oXe0btqH6MfoMij9VhGW0woMa7k81kOnjsw5AK2IEIr62z5e2IxzghGUhNpYPBELvcVuct6/aO
/RWXg9vRpNB+T0+MugntnN1JNptWZAuQxOeL6sMQGLTJWJlD6qOBo1LoalrFxH2BLnfV8hYFcfal
qG66ZDW6/UkBOx+EhPqmWuF98PQAjGH5V2vIIHj2sBR6aL7mceMizmPnNqJ5Rm0JFd5r+B9CmJWG
00QrXK4IWyOADUniJ/GD2rKCrN7O2sEz/fKoUU1YBzIDQuM68Skh46O6BmnCMD5dMYmAuHxjNLwi
a+fEN61s2d5YnagslCsVS3UT34L2Puauhbt+NPF0PCfVPaLmchKiaI8rp7+joocI5I7w9VU3olxG
nIfzKseaN9ZlwUvaGYCfWEFAmUeMiGoXpwozKJ8X2tDuE+8xNNf2yfhGr1SLKjnGCv8H8hkLY/qD
AP4oyo9mBaNg8BB6reWfZsdkdBZ/yPCqidBwoCd56t0WZ/mSl6BgfQUlY7oDnNQ1jvPVft5p1AQl
dB2R3Mdkuvo7U2k3LEwsWdzITJnssXB6vIF4FhwBTiR1g87t9FxO+HpJ+2XQ07H7u/boNceOkh0P
Kfpz9LEwGfL3tHUYBWIFwGSbwEL9jesbhysoH4Wxan8g7jCfZ/TFpYQZSe8ajORvWFfMeCslpB1k
6bi2nYgTZ+gKPKjXCwx4ir+BoyrcYPApZwv4si6A+G0wfNvMcjE5RJFDwh7scVCKbG9NdlYxRfYg
s4W0Hp+EspFQ3f7F086UAzIJ7lwQiCn2XGXbfKl7NVtF1GRCPI0cA9URxVxPMaqx2XOt6rc5BI4r
j5mc8MlMNtfcTzCHx0DqzlhG3CZRcnGnJ6eWO/6aO6o59PzU0bx7Uftdlau6Y326KcLYUV4jPeB7
Rnz6Wb8TDm/7UutzavND7V3Z3EIULrM+AIdpg+qHd9y4E//0QndamMJ2onUmq/YSHX/Yu3dvbywT
T9mL4LRH53LWq97ww7ycieD9GaY9Od4OUxBsX5MsHDz7g1O1y0P7A4sG9GG4tg1b0gE+9D0umjt1
fr2F7JL4+cA1OcC+ebCss8gmnsqa5dfYqAHJusWB+ZW+RzeHuVMvFFrRkaoSJVzDWyRffGF/Qp+D
ns2Gm79WEKxzlwkhcyJRGIXMWZwRSRaZanyJ45vB8I+RtvzVLBhT4Ow3t2ftO7KLOQtPAn/CJQww
Eo4kLK2cp7x6rLHusNXDO4CONEHe6eGEigCtwr7s9iNMOTz867Hk08IXBHgurw1FcBEt2ImTBxFC
4CMrleBjymKiWRS0pDH7T9gJG71VMjqx+sZGn3zpQ6DR21LrYICOnTJpk4FFzlv+KbwhcZjOfuUc
PSLRKVMdr6wWbgATqMUkWykSDCax+2N3XRBk5tMIIAf1J0RN6ERuDFO79vS5io5kahtTSV+Ced7j
FBGq8FgSsDm+eeMOKpGOEUrPiH2EYoIdm0sA4/mJWSKy81GQZ8ofMpYv1ZkN0jhk62cdMnp6AqaR
WH6WvSbi+BLP41T4MNGxvdZ49PGtMLRgzMbSxhagvdb3N3utuyWmd5WrYX9AfQKYMpMYVcyjGWHr
wL9Ij+3PnDqQThIBrT6LUdAIvQkqWOwUXUGec5vbL6I/8/QAHDwx7CrfWabpUiIjqM4DpsCMnHcm
kVRkLqFjnHxwPTT2elyj8KP8qt4o3Hrwym8GMXbpodwcB4cKm31rxEFRXo7snPGKS10iRECsvuyT
TE/xcMHABN0SkR24T7G9Y+jNt4DwkSPJsZnSvLxaj9mvOA9A3TlHxDDjcc5DmFYdfgbAI68XLKEQ
FAzg5GZsyFryJsWyQmenzPQSKc5cnUVf3OupUwEeuhp8Tq7W9bbYB5g7Hy4qBdT5eTRGD4EWuav5
bDJ/WsFkPigOHTW9PVLxTvbLaKPrLFTTB9smUDYJIxbBD6RUYB3xmCynlPF7tJJ83bgiZ8HjVwU6
0x7dRylkCxj9oS6C7Y+AcWIht4oIMnXvhg8z+QGIyIwBQzy0dbRmtCdxSDc1koYDZkgBZWJ8CUYf
sf5CMSi95hv6hbRsCZDCKYVkXAY2Gn2pHo40CwNePoxNaU2Y300Cxv/QQKDhtWLoaiaX7o3ZjZIt
SkbEWlg83nknTRFAjnlhn2f4Sh8g9WJCFp3h4Kb5QjkPawzHhFnh5GTF1FYiiizFZs2DOWxh+gVQ
ETDeJR3PSS/Ei/vnApkJabI40mBMA8YCbz8lJ+PTlqcqxe7JpNa9gnGtk4Xmid31aOyfladgzn6H
OiQJa3W2ol38OQkI9ZMHyCvC4Y45PhGMQmVVzOPCg9tR3TYy2yhcDVNosOcmdDx13BMPgM6Xs7MS
PiLWDrSFMCI2wo1KXYt9ZKdtpJdvdGHL3lPQPpj1QsqAQrS1nG1UGTuDJ5G2DvQnk7Or5CZm3TgK
J7yMpK1t5TTpz+3IEMk+kqmAJU+n4+9GbeXpNrzjG10BpqsQAHANBjcYcNDDIYSaM8Dj/pV6GC1a
mNKZ8zDn7KlbuL4B0dEYQyXKEEr517O/aPEvTLj+RsJFeWKL1tkfoUxYwIpY1CdYKCWBIJ1CB4Po
xRfMknsrPqMOJ74tPqEP+BlsFPqaUwm7laWxEVBYcumBReKZQgPAbLDYJAw6ap9aodbmsNJwTYSw
psUhorPodobXpOhv7Z31rl+VFFRR8pOQttjCPUozNio40xDgMkTiXx0OAI+x2jRQiVN72RrrGExK
zXu8DrR5XjMgZ+ODYaPHmI1/Q5MzSRs2uzUsTxtiPvoYxZVtr6UisT1C1W8YU5rMSHw4GHxhOhaw
NnZBotNMcQSCCYjlgGBADgYznezIUYWI05vw0qERRsMuqeb31rWS1dj6yCTHZt7Bya6xz8PkxM/r
1RPPNwXZeKjwgogft1k3repwbOcpuDvZIamj3NdcGfIzsEhVYMQBkQFG5qqWZtHcQN+0HiGUd0uk
y0aJuNNTjX28iAx88kScHHk9GROdqfqQAPVWUuzF3VXGmaeYjvVqwsp3IuBHn8zICIc+G4XPdwJr
hHqyg0v0gtIlQtKtATu2KTx2A386VLsYxBzRHI+YnG07K1DOUuO9yHPDyQ2FOVfIEn3S85yYQV0v
G7qTwW11j3SWYV7TsGFDx4BglxH5uWgXd6CalwhqTnat7qsoRLmM2a3QFHJk35hFZatk8PWtPpn+
qhfziCmCL2HXGK2SzJHy8JExuzM3Ew8vfe4D8Z6JrvKlQNH9AIuWQ/hzOgOYqbYjfg4re0qLl2Mu
8blH3Y4UI5TxqAmZt/LcZliAiqzVKJRZ15HPcww3EB4wr0O8i/T4Ps1CUD0KIDiS0cV+TdHU7ZBg
BRhe1bMr1eqLod1tgWzAguOVhEY679M5FLfRf8CD5xxk+pMXhGMXIWErrLMfBKiQA031vFfOdY7l
wnzU3fY3s6cS/OspSELkJux6gcVYzsUDPV6/3kkMr5acrqfXARIdckWEDNCAoQjSC9NJo6atBXOZ
6C3su2hCAhhzNPjC/Hhluvb+aguTVEomMD2qcslNto8tpI5iG+1YnPx0XX9AlWm+gIYDGiCAAgF+
sJuz7HPuML94F9zmtYz1sZdSTMyRrwDzte6wy46ovG6Ol5+wj/qCbqOupXf8fUk56sn7xYahY8YG
QPHcp9k3VH52hJu6qMBG8ZDEVY8D48GQgc2NzHXZn9IgC6vluHx4D8V9zpXPKkTWrMxB3xYvvKMQ
PIWQJI3nPoMay3LchCKDHXaZuSaR8BvCN8VIi0sioEkJm+c4+ZBSRpPxJj9qgRSoc+x0Y5+63Vqi
7cc3r0WmqwZ0HpP0ko3fBRpJSJrlsMOcNb8vdEQiEDgPJZszJHAM1nHYOpmk+hB1N43Pz0/hTaqU
s+e5/LVyp8f6sHNw8352HxWGUI1gnHok8to4w07rFeRx84miXJAnEbLrwJGMYSg13rpDvUpxbvtQ
frTP6vjqpvdjVznqBibNwfJVL95XKL3fu80dGHwGoE9RTIth+OOXuYA3m3nJrHfxxKJYN4W26s6C
8o1e+AfWBMwMa0tsyPjG6Skpi023NHFGd4oLdNC3x2VIBdW2Ozy2+bz7wt7OEMHk6Z4YC44mibFn
4tyF7+MH6Ruqd2McMIOA4yG3nZoLOaAk9ZorOc247+lv0VJ+q9CZY1yGhiRMDB+6rYI6KXXb2qu2
JbwOGUO/ZgmLrto+wi/O0Jx6WkgvNGxreWPEiw8+xbj+NWab2HLryTTxqERlgQFHmXvlSsRhGE12
5lhc6W8jnqn6/b1YdOy0AsI0HsvMmNv9teyCtAtIscZBQpIXt8GPE8Fv1GGcHLL3jJA1+lTmE0hl
SbhaFFsiZMFJmSt+gVYi3MTSzDqwZ1/wR0E62C1uXJWvXT6jnyWcdAl5aaH66W6yl/fK1bo83rov
SLz/1DK4ltpfXIVQ25qWDhrMSHl4QK3evH3HCkM0JFhwRw5LsmC4flBiXPUF1c4cjFQISROHhWoL
pyKwLY8KYABJayDcz7qNUp1eDMmnt/VrwWlwHFbkutCcIePuQCYhbHKxfklza/70pdcURvfyS1hG
2l7jkeK74N2zGbATWEkApcGpHErCEYpOwwJKSr070iGPYXZANrtJDvqUBhfqZ5BU/te7tWeACfYq
4AMaWsAJTYxMLMCyUABYiXAhgK6P7SM0R5ywAQjGLwjtD4dvMdBwe+NsFaeNI32w8RRblpzxC5q/
S69j4Z+ackfKUsLs6w/ozB4VEOIPBBtnLaQavXaL/RUXkxBocwv6XoFmTzG/D/R1wuCT7Hfv9PAZ
4i8AA0Fje96gPpeZaahzMhQCZp3B7ch2/4aLkOH+vtiOKv8G1fNtsiU6ZTDmDz9jrGIH+YWGpfu9
mj7mMApO5I72Zz+UMgiEhOKmzGd1T3GoHnOYxg5tO0r0D0a9NjyX9k2mZ11ra/2SFTkyJ7cNKOwo
y9HTzHICIjNfhkmWOSoBVJPjhKIbtI2cWV5PnQZk1zww6jtVSDoOw9tjd991+G/CNJCcngkyZ441
zTdj6VExjRpT2+p27fojI2KPUOA/r2BOcya2bHd4jjR7+eXUnW9O3AarqhHz0JD2x+S7W0xwzd3o
frI3/drGNpPJrhJMwvjmSUEaXaCpRExL5z2O2D9Eesp4/iKh/NJK/347szsb+37BdJhS0fIsGn04
UF+xhOM/ST+zyJw/dvpJ13YjG+KTWc70iQUO7Uu6QtSB71fskTZqZxWYeJB/t7WjNaAGgR4d1JJE
p8/ms4UxSn2SrCIGGb1jvQ6qcsRAXhqR49jrGuTcCkfleHteHreg+qWSa3qSWpJ9hsWher42zA/u
jDPxgmHOd61pzSD44qsDuTfEbhEjAiZuF9I6wYNYa32MuveAxprHkBFXBnWWfkvenec+R1wPGB1f
JhyCY41Byr59YIp2hvMHEk24wG1OC9ns0/BxZu4uuek3GE7y+cIM+Kyps7vpAMw+j8VpILyC2e/s
RvwqxMwrXKbXWoE6v9DnGj6yJdrPE5gpJUL2UShe7sE2meiz8UBstMl0pf6AUUI8beFxOnACYXv+
U+K6tLO8aJP9YkXGAUzgrz5cPsGkPN8fLt5hypXAp3IpvGZ2NoaaTNJBaEUnmhB/5KTv1StIFqRb
Edlc7U2uL+jTH7eLbc1mZe3AhChg16CMgZ/UnWtHr6ZWRDCVzwBsXNOa83HfpUsUu6W0VXNqHBvl
TLm2K1Ct+6kaN1WzpDvGmPSFKQGzk5e0ifB1lQAvq2+dfe5+D4ti/XiKXF5OX4RriT+gYZQozyJh
zfI5YoN2xwpwWKp/3BH8eB90RJTa0RpXN+NdHRGmkXe9H6RtylVK0N25ebLg4HNKQZXT3+EHT9Ct
8/pLBh4O0eIGe4XzH6+w53f6jtmRxhgFzdWaYDxeTT2N3fKhoWQpgYX9yXP7kn0uoec1f4dXS8BI
NXG1FPt/P1F2A4qM+4FcU7AjBn+pRe7vhxHvY+uUdJ85JUJxtKww0mkut09jX98/QARj/gta/1pk
KPmNBREfrf2RyofWQB3TfvXDW6+d5denZMLdu5/u8WbS7ZN+GUe4B+CJdt9X465LwnZcwj158lO7
P4/d9jk5mwqaFQQy9/FcGZ9Re1USWB4oZ4fvsX5N9wmfu3yA349fQ77X5IPSI/DycODKc8xvoqBP
txrJS6TamC7jaXZv+NicZXXsNlBsCfEAYCCG9UW75RcjsgdvTMnYJZYqVOulVIYg7ZmxMEfUpLMa
bErxYys0IHxkKxNe2kwFFTNZHBwSWSbgQxPykCB2CR8sUxhbMT/BDQtyAU8KAwCnHWak6tNNACkv
PbHyRGcMTlKKbwVnTIbLw5VhbUwMIpwI6LkE1JPuhSgAL2am/Xc2YuGvhVnPvXcmRIzZrgTQKc/N
AbrPGZtiii4YFIBaRFS6vHIM+wQZIKMKdcmXbgF+5g5jl2xwR94Iu445Q8sOOsxTAP+ag4CBAHkA
3RiiCeCw/iVViZQPxjfKyxPgIXOq3hkNR8UZSXaKXAwR6nQJSqVqROLNopHabVpRD6XMhj0yLUzG
D0Bjg1N15xFO9eDwqYjh4AgxjQG/nczQMYwKOluXgRQlhOQZxpKguQqY9jlvWi+C9iovaII5BkPm
M4elytIj4iG8TPdh9EodKgaP6j6bLIZ4XiYBPjoYVFP4D5MfVTlF6tsLb4jkcrcvwBZWf2wVWLnb
8b4rXmfJWg7m9oEZC1SAbGHvX5anYSRNMa99Aj4kYIxozab602GYTzYHGSNPsjRbwUMZQTlR9Wzo
FWhab3Ae/ScxGor7ekOYlKDtRQNPTS3qA0BvdHkJ27FfsDUepB+mgFQw3JEmqhQ1+P2AowX+VR8r
SDMiED0NhMB1ZDB0IhbqFK8I4jEYYHvRJAS4fCyACuPhqOdED+jB8yNDG3jjhTgd3osNwMXthdxk
/1xh2bAA64TD2RLe4mLQkwKLQlPrw+QZonYt/ac2/YmYojKHyP2YW09mNtsCaNN8MbMmIBpIA3IP
b6CpyJCnaV3/sDJgRonjHB3DZAq8HdSg4Bwo0PjHV0swMxyIC5wAmAgRM+0QaK+bp+iifWzQgTkB
X9jidpTGQsaA+EDdC5FrBajg4A47UlCaSHLBXEPZ1zaP3wezcrIfH/NReFYrOJkZG5s9//ZgEaCn
TozsQ3uIoToLAdklNqRmxoOrWoVFqzH8fiwAd0mcB20soSxaqM6FKqj9gQHShypWV4xlILyi7IFM
70IiDRpcCAcs1CPzo5f2yr8h7SUF+KRBBEydme0S9BlQwnxOPxs5tAhgUmjwYBYGW+5zJnf0MbjF
WsOB9mjBmFsuJs/ptAk34X5gJGJ9p8JdIz4xx2yY28jaBRYBo/Uqs4EWILchwTQlnOYISOlXcfSr
m7WLZQIzyslkXpPtW1/7W5ivn+uSnYIEqWJt/BaNO8TvKqSq/uHeoM3FlFQhJdY0gx2DTzw8RGjG
8TuZV4mK0h+fwNnIDsiAycSLF0O1TawtB2QZMqEfsVnNKVLk+N2YUD0QqYJPE8LhvXFDRAsQL9hb
TefncERMdtb+DNiG2otKm0WO4RPFDPYQmEGNyGWoznHxBRMHWrxmnFL6cwoG+u+HYGfVb6szvaLd
qZhdYUpWhNLcPAy5Q24S7T44pbItGf2zaJI78WazNv9RMkCPmjcaM1YP+iReGcMtpqEhSzOZ1ZXs
v+bQs3AOx7V+Xl9pu9kVbqA9b08IMdRBL1JNUSCJegT875KOb2zWt2155HfjPsRkNNs/0BFCiEMd
vcP52m/ODLuMQzzxgPe1b7oMRwutpRHi0xxisrXImNc44P/4//EPRDfYMXaBEUJPGJY/Qh7ra93l
J9qOBBf/mbOcYh/lEBo011oxjVi3QU9zCU9iJnF6gp2myoJWjEt1hhghca7PGRfQ9i/2hrkl80ou
7PyDXFsoAJzSLAaQgTjtZ9hwkH1C7IvQ9YK1PkFSnyGhO9wLJSRCVHq5e+misETzj0XUFL3ajcgK
elOUauSoIlsuNkK7d5vLNNr8Fr+Cf/9TgxJF0KJc3eZoH3mY+PPfTf/dXRVAQe2rJAb8PUo88n+P
phXmOf/3EH727xY1EK9ym6vomBkzcQ+Gq/wPAfn/HqsGaoDAVDzg8fenePr//zcLa+vzouJnIEzc
Sw3+PFdaXzyzeCf/PRTMdN4xp/RzRIXiT5mkIkba5jbFNVa5XzOksvxIvEDrk3nw91v8qZFYIf4u
+IX29E11xP14Z464r3TCa4uIQH6JB/27a+tLOHm1Pmpwv/DuHnieuPH/n/O/O9/m4hX5DH+vSwYB
r/bvlVRa4sLrtt228HLX/Hu9glvFz3O334u/NTd3wbp5M0R8qI54axb8lb9ng6/Ays0Yaw56obni
ds0Fdfnfx2h9kuR91RF3Fh9EPJl0an2i2vi/GoinFvcRb/vfn+K+3eHf/dWA8Sr3qblNHJSCe4nn
FreKx4n7/fsA4lHtXjyHeH3x8bh7zoP+vfh/dxRP+PcmOarka5/Eg/t9txFPLx7475OLn/57YvFR
/h0ZwQs4lTE7wr8jwotvxctwhDMOheowauTgixsnAncRz09S3t8riA8pblAoYP7+kfKZoD7xcAxA
tqanuONRPOTvDfMp+n3OQzSUr9wN4ziCIv4e8d+b/PchxJ/iaVNet4JK9veUJPzyY/GU/14iDcS/
Xke+WV5QvJi4lcgCvm9xYMUnlTmFOLv/u1jE6SZ+/T0/xgec9umc7f1YuIWL/I7f4x5FEwhc6sf8
NsS+HlihFSLixDUMGT1i12TTAVzlK/GzbsGg+rtbWIScGcgBszfNYQVr+vPrvqtx8ks9PFJYeB4g
fAS2IZbCZN/0qhy1vTO8yMe485DYH7ayT9nrF7/qQOEdQpMAjX14cNWo6gqC3tjKuUyT79sEiPZ8
788D0pf41MLJYSVtAqSJgfjTCIuv2Eew7yNIxPv+/39B3cXhNCWERXy41Ddd8Qu3VV5K/O/Orf9u
+/cTZl4+TvPAV8zN7XorIbEaP+G2UtSWGB8rVC4baBs6ZQM3Z/Vasn6fybbIQ5b8unQqWLVISACX
pSOfWNpQwsNBsE8EyeXvUrLXzBCCkOW91vWxhEw7Y5iTQb2G5HtgXqzO6RAfQc9YCyoaLU85ZWdA
pT3ajmy9oRCFUWosyWEZYSjmIFv57rnOV/UVe1pLdek+SrgneFkjDD9Uq+Cxg1V/jDbaNe4EtUww
bwko/wBbqErK+2l/LDeTCXoUGuOZ8UUXiVCmZVZJLqMFJk3hL8sM9PHumKWsFozrsBblTZsOpFK0
Tc15ok+hNkf3S0dyO/s9zfQD9iIV45NgNnpy7AlAQhLyyUmG9yu2XAxXaDd+Xx/NOWMbg32WEW4v
nDVfnC1Yk2Insov+el+AYOYeKlYsEc7FmGXMhsa/QVDCE7vYdtIKajhSHLXkAPl24/S1Q7ee4BJv
zkyYQfKcuoCxMMMrjH+gDaqw0n50zsgH0VAuJQRmoy3QFbUGbdoOg+3blW4LUMHMBeLTmHxwtwSy
bzTLq5fol2e3OaBnCImeEJDUr77kfQtQ9GWQJxJ948ezaPfMI/IgIY0QXBqGTov4Slne3jm06NNg
lzPEF3Nmsm1nuFrgUIGqzoI/lJ8gCJJP0S6LvcQ4AxbqdjhY73Voz1+nYhW98RSihixPPWKLCAo/
zPQ5NnEraHFhvrRPA/asVCEpZmWDx3Qy6GH2Yh0DzA4uCQeTQO6QTorIx2hZrjCnCLS5tov3X9bW
OJI2ovsFE1PFE09ODppnu+Vq+KZRrS8YdPdwyz/6bbyT9/07HMEHs24QGHHKqL/USIACA5VwYirC
9fWZSb/4IifNery9x+ayQQhBegs9VEFLEVQqDrCY8hBhLLIw5sqRv2E9YKbaZ+uelFLox9Q3nBoS
AOTTgREFSAEnh9Fgt8L5VMpQrLtCPM20d99jTIaP70rqYfFA1mQeJiMgId4CGgUAOvTEsinxm5rR
rRB/g2PKBYA//rn9gBRjvk3nEgv6Gasl9EgYkxEOlvt09fqqcF2y15P97QfMnsbugEWzAP6NC6RR
al+aoYr24enxaJoNbLWEq5wR0jfxYLRb8oznh7AuMsa6L+bVfBu8APOjL/D8nJoYnMqx99mBelf0
aEw4mDZg5dQzG+dt3VYiCwbSHgJ6+NlFWIN29P0KXo/6C3I0XMVQ6+lJBfbcUG8CQ1roXwkWIroD
2k0lC24Scy1HJEkyRYSipma7rjykcI2arSqf/v1jsIhWGL/6LhigbwKhwEXii7Jx4oRx3GwecjAQ
nGoB8EIr2A/je5ktXsZcVwPBhjHhscJiCBU9XtMsmuhMENnSnBP8wuCHUQ/RRhZz7UvKNR+kfUCo
qxgJwephIIEJOa7/KJ8J/lQ+YYglfAWQxOKARdHowrzdjFqIDy3MsTL9tkg+gOlgdauITo4VE5YD
XzzfprF97azXe/dasp/l7+p9x6SUylUTZStf/53hG3WzAXq1QkUguESkeyNoMJZDdpU6Er2wTLid
YISRnm1LPNnW7kAz02MLHKrcvibqpqV3jX/4QGR3hZLkaTS4nbBgZsSYT/yINbO5ZNoHAAk7xxU0
yU7falKhd/RHcShZPnoPYFZj08lzdoMep1tG5ssxx43riytBXg+bbpixkCI9IdUllz219e7qRrUd
zmvUCBI8x4Lr6yn84MS4VfNrY9k/lqnpWsdYXvTtasC0AZo5+95kr+7v1SHGMALdPknaF85E7eVj
K2wUp1g7sHAb2QIPv562TjtkhUOG7vSVZC7maQALvbVsoRr0EHACxmd8ftwuIum978Nbwh6Gi1WP
vJfrKGdEVM4L7YT/iQSmhAp5ZG5LougBIw+DcTz7KAp5aylhMU4Hfd+VP/xBoGkMbIGs3j4OZAZ3
HvRA4qUb2Z5hqcZpgKksG3/m5NqbMEyWnNxYPuU0LDXUlnkpORoZnQbgicawUrlBNY8uXBiDYLkd
W3OpMU/bwlZmp+JyxBZNbtf3fEUKUBn/ES5uk198MG6NBlELXBGvX3QDjm7jSCOU9uA/Epq2CbCi
I2wYzCk30UBG5IawFgGouU/QRrEYqHVIeloe7WE1Qlpje+zGYGKvn4io7GmTL4T7v74YXus+hpvY
D+7ELHZxbgQZhO7OBcIqx3ciUp9QrKqD3CTztjCCjrQKNTdcO32ERpEf0JtMtE2GUlzjGpJ0acNP
steeF4tjhNZP1mD1/jGAO2RApd0do8omXWJ+jqHLJKkZpNzIHMZd+5WVuz7L5nqq+O3PRDX3jKCT
VkjAgOzUPobhw9bKVcZpYbA/J9AuKqvcG/gEhlkKl4TUDDgGKZQzIiJv5wYQ7RlqmQlpUoTqWODZ
iMmNGKT6wavcn0xPijUg21w/Jc9tLXt2tBiR/5V+mXOcK0KsGNM+i5ipQrx80e6Cf+Udenb/NQQT
6hCrm8l1v+xfZJzgljCYn0ozi6KriFFof4z0zJcxcTQKg67yqwcW/wy4B4uZBhlVj5rMcEI+XiUq
C7sLqzahBVaCDjMB+ABNtsife76LSiQ4REX4GKINkepmc5YKhAbxvBY2jnK/bZU3M7LI0URuUS+s
suVkiILswcj/zqDlbjOoGXbQuxrY1QobmCl1cJoOSQRWQE2lQrFCkVTp54RAC8hIT3gCVnvWYCRX
rEMJb8AI0xZIQOcdybx/qyoPOrSspoPAqGqfPfKYJjd2ER/VGEoCR28gbupX1VWEgNDI3z9VRBMp
wtYeQTtihOxq4Of4KOf24zYfEYhn7WvdPOj+LUwv6vJXjxcSJdHwqNf5EB/liTPU5I89B4gh8uuS
ZNmb3kVnvZA4AX2jLRaFlm3vOtwyo7wHOYw2C6+ret205tae8MmfkavX9VsMkVIaZupTCl5EqTKe
qaB5yvVxnFC1xDTjxe+jQ+mclEwr8HGwFL+7e/ptWb56T74vIyl/z1UKuFe94Gsi3gfJa9y0LJzm
TuvVYw5GDgqX4z6gW6xYyZckZdJiVJ/sAHAxVGn+aswvS7MWEhDcq78tyk74sTfn4UbgTtMyUgF+
a59+iXGRLt8WNw3yFISiQdu2qOqp2h465DfJdGw5d5seDNtsWZyw+oiksDVsHB3tjUT4gk0gR69A
awLfRx+i9JQD3TmF3KSiNBe5uBPZCjo72v4fR+exHKkSRNEvIgJvtt3Q3lupN4RMC+89Xz+H2byY
pxlJDRRVmTev8XPR2Sd4iBVM8mmSYLIVEYqrpF6FySsuhfUQeAw78SU3rPsopDfVBB8kxGC0gwqM
TIQ8Rr8pPKCYiyoSTh01iixeFYEJv+eu8wJZwaMo65WVyd9NSB5Rgy/ksEwydHEaIG4cHaMOkkNX
U2/x1P3M2kSNsozk2PZBs4Y/z7+2wlxOhaXaR+T64SZSevagmd++Z5dwWTGqh91ZoTWELGTxhfZY
EcmoNa9MvzVoV0dgw1yoHNn7iXt/GcTDRicJ2oQpVDT72L1qmJxT+umxti6MALC33Y8xEGbbBidB
M3aRkl3K/BkDH5oefWxCwLkEc89wQrUlIVJE8ePlpGEhbEgT0s3j8MMKhN8u5D0z651QRp+J16+H
lB5WiPGbluAnZ1gDts20Gtme+xjYx5LwIOI1GrFlqUG/o8ox1E0d4ceWKvOeYsTsM2JVCWegDK4R
ucQQR0vq0IrRoWd8Nw1OlXm/oXAgVeCUeR+aQVwqRlhBv3f15i9mOCLue+yYphXbMpB2EzvvMNew
FEcwxQXv75U0maARV4IOSqzAGdTGRarBFyw2EeddBuMj8674bqJcEqrq2PRwz00IPVDhBli/XYYG
6QuIVNHJm/KtVaPKC7SKg0U5G16OasqmDFnR6xneF74TM23W8MuSNmV9lmjyOm1hGP66FvbReLYM
7LS7rVhhmIIzunFMUC8RmQM6Jg0IVZXOCUQmYx6ht6bw6NjIZdDktkeAy0TWw9/JxTNnlGx+gSFj
FxOwCqu3mMq2EAT0kFz6rNWinwiWaIgdLMuirYxZz7ytobTVG2Uz7XK9Ge7iiBFoopNdjcJgHxuv
VGwegj5ckFEImf4VK8j4S5eUDFlcqnH66W1UDeZ7BrljvGtI2Agjpxdjo1Fy7kagOmXDA+gjOLzt
X2Q0Jw96e8jrpOCnUDQv3LOAOaZLAEzK2MlSXrG6I9y4RkuYDdyRlxloL4Z6Wgo1/ytq2yWTKDXI
d32b2G0hLHrDc9LuV0PlHEUuJGAsQbt6AdNZzGVGq/AeMdiaqgv1LusaQmMBZui5yYhBET/0iNZ0
U4vw7ns7i95+ps0i2mu3fCOG8+Oz4sJQ73ysMBLAjvY9lv7GDIRlaImHCpgjhBiiNN6qYPFwGCwt
zveGuy8CLXgUrGPef6gegkgaWnXYdwS95oGy9VRtG1SAeMaPUsgLkea9ZmCbdXcdgmfyq5jeTqkh
fbDvi1XhmOXdmrxz1RhfjEUTKQ7XYMlIhtPhNm3rehFuehxmGUqpBERk+U6AW9k0lwL4P0UI2P8N
Jgl5hJa22SGKs2+LN8xnU0z0+FRYu6z9DiWfvMjvysTaCZS7jV9RGRzHsoGqI0E+iL3qu5JfVaOu
JNFcBflWU8sKd9eIQjbAyianMi/PmaEf4K2pKENFUI8uPYjwwmZJ+ZZkT1k0krY1GgZeA+lnCs0A
NIPkJWqLwCwrxvzGQpfOHfa6NYQmIVqq4tI0kXAUwmlMGViYSIA2pABoJJFXCdqRumG+uVFgCkQV
7YiyyYl4w5DClTesvA4j1EAXlh5CM++Ar1FX7/Th1ZarzAkLbBdnXPUiQR6/qMOFGz4wqOVgLyDq
UuuQnpg7RgwnlZ7b6hcBgcU5XbEZ/1Q5MGFpoJg3xcIJAMhLkCrqZ94SpTkmLmNhXr6A9yJGoB1v
omHKi8KntnqI/jknNi4TKaYZNeuQ4ljqSvNVSpmjC8pMGVZxXtxTgyFkGB5Ea6fAT8pRMLIgmaP1
Tqs9KqF+GAQsBeWpZiCVNvFmHECcrLWr3lSpWOny3heJitxLpj9X6X/jkjBKU39QLS40T9xaireN
69wxowE/kQ8dcVR1MbkWmQGcjsFfIK0NxAwIAmLFMQDc0mWQXeWwJ8ztIXLKh4wAJT6DYZFK0/D8
Wm3X0l1IWb4S8VkQdaAUBjkmcZR4RyajE8bZLjMnjGqiE9S2OQ7cYYuG88+qyVIEzSpVjilZ3oUW
XLQ9W7MLX6gNoFgZ6VLRRqep420lQ6Jj3kmNJchERBmSo8ILlycIjXB0yrTpf/0aCpR0EkP1KWdk
m2h47VaMb/tgZdLMtxmmmFK6ibR40XVMliJ1b5q0itx4S/loXEwwLTYaYlw025UgZDbbocSlAe7P
EOhHQ8mwJmguzFnjDsOwpFsaynwQrbVAY9LUf1aO9BS+vtfgI0Ek74bswRiji+yvHAX6194ulX4X
4l1ZxNKxFQ20da2Bpr7KMLyEHeeZm27AhasTrlbcfZYSnmQkpWXDvmUSNkaVTPnd7X1OaKj2scok
vSeBJ1kUEiSjZnj0UkE5YjHKDExr5Qk+1t4VZ3zq0jkU4laid23du6meY6lFx8KAyt+oTB/DgSO4
ovQ29mqcYLMqPnoUPD6GHpxZFsNp/JvFTqQbN6F1oofXiGdFe0cYuatVKyETmayyoccFQkyqdrbm
adWLZrZUU0QlvYyZk4/osvqa7r84juehvqpRgUsIFEiz/nEjUhepaOpY2MUarJ+ONr1B+gh93hI/
ooGLH+7s9BgbqCd/UnfCpUj1P0kynZETwkXeI/YwDKKxQ42R/oRNvGjynQsRzjAxjDbvegilv06p
z/uzl39Zg7GqKYtiUYXGmkaKbVWctn298GV/HUq/JhBg76+nVeONFbtClOFq2+JgCTwxBJtQvVcp
w+KURjVQ1k1K2INs4Bzw6tWK/CPAf1R3xpNSHetdgsz6b804l029VBgiCpBIRumlL8LUMVnaLSI9
uo95BCUuUO9NCk2iqPYD40jmfka/Cklo8EUHnBwL4cARy6Mr/+b5Tzzo8GKAUVAAuXipgfEJYXIK
MM/sIIUkAzbi2bHOTgVsZGkv8U8T9z5mYDptP09xjYX4lWSW7ZL9zaBW6HAYsgashm0dq9vKXxb+
kn4v8MWtzBxUbpwmWPYTAZh9M/BWJZGxLo01b5o8QHlvdp5FZB+5uC64JA2MlMOtuyxqGNuDNTfz
P3VQdiUgBzF8qfcyTceiAGQKX1Q/Fi7jOk87xKOnz5AIqvIyQTEhGn8jVDgSjmJoNP2U0AyYAFoY
nEwG4zE0ZZiAnlQ52Z8BmblFs9VXxVavh1XR/gRKtrW8i1qhkJBfZVySAIkQJDlrTIUTfBzZ6Kay
Ssqge98NfHQaEfJPqUBZfCX3FDfe6dyjOcj9LfURSfE3L3rqUBeEisXIywPxU6dJwv8R1OsWAzGO
8Re21JOoinJXbLdC5G+T4H/zCnMYeyrXNuFrdtCd8nnA2R50ktO3MsKPGvikvCMcdIf+lCKpDhun
zOK14VvAiFSy6hKIgBuGwy8CcFVkNEvZkPLXHWehXze7zB3mNZuZoY7z2gQ1Nzhf1K8k83ZSaO0s
v154nr6oC3GpJy06HbwIOjrXUaThVzp5oaGWjNNHUDKCih+WaT1DLzqGDUJDF48Kr8HSRWd7L+H9
u4qjAV2mhDSEAlq9sZ51OSOTPLL+NCX5K2njZlKxrNlFM1ZyDys28Fw7IWjmjpolGqDoTTbgAWF+
hJUCq6DakvjCUGdQEuL2EqUlsl1VWksZ/rMm5EELCDAtm3OA6CXnsFA1WAADgEf2VVvrFhBU7y4N
hDQv+BPi3BmBT4Ym3pZEcfUBQSuI90mU9Ci0FyAmYQ+3zf9jsmlgxEgqhCMOjMsVqjVupcrRrSBn
Stwe063ulKiHBIxWMWGOj1jm4Tvh6g8fYVrXZeummRDQbFtruLEpgdMNGuxapCAKflNgcUXORkEl
jZeOtBvwua4NPGKNl58w+swXBb8QEppabtUSVbUf7ksgVmnglfSie4HdHLuMJFM17TQNmy0XgL8a
Zj1st3zCCDgc3D8Jyrls191SGd9Yt6p1vYgt9CkKwqppUcjBe7rAtK4WU3iEDN27o1tgmdlT/VxF
JNyV94BOeypJDEhz3ApZsRxO3EaM7S4pHEuCaqpD7GHzyyayBSxKFkibCfOoSO0JuckyHV+/dgNj
rBNUp1ZLpPpXqxoXGWIjVlYP1brVMYovve1Uw5N8Uanx2kygYWBrp8NDoNPpqG0L+AsyFPKhs6vm
1ZPyEQg9NXW1FHV8KeIGITD+lGxLYEfIJ/HTGU4aORnCePFe09ZejbAUSJXAdad+aUCkbUnKeUZs
wfCe+ob+LGvZM8shDlrBiW1twcsXWdA6KFoXjUIKADRxOqzug3kdZQpWNJ+yaDGUYwxgy6W/5Lx1
OGPHxFj4YDVBGl55Ui48voi3JWzOlXkSUF6l+t7s4uWNKykJiy9w6BNQGXHfZ8RiBfFM/Osu0jeD
DsvB54d3hc9md5cwnMX1KsXZamcojw4bN+Qj0cUFVeB9w2wVQjzFkj6L0dgBECGcnSIXYFhObgnS
lr9HHYmjCXz7K60IsqmxXgkfqhPBK3pQDDZ0CJjYiocoWY3qnB97CU/8Jb/WGq7WT4/luO1dfGAW
GxSkgXk7CcpAkAVvmTJ3KlX8iYheXJBopXzGJ3eYdRAdk2YXC0fP+xCaeZaiM/4jaUW3kN0V2Cfw
jxRBWKiqdkzZXiJpX5qrRFyl5c1kjtqI64JJlAxXKQPJ6RhrDcjeqek9aS/0GAiMx9E9Vvkp4p98
58M1RblRe0uZG+plf338ekg/MSKMTQlEewf6jlaUEyPY+5MRdpHYLPpSX6WI4MoFB8lwFjeC/Aj0
rc9okHhZ5IMuXh2pQ5FLFdRylS2Tk3ES5OrpM25IV50XU90HrXheEvfF48CDXv7KypP6piXu9WVB
cgOFbwjEviTcAJv0YtlN3bSALOEY/zcjKXYYcRAvUf8SL0BmSeVfRe0gNkdYQioDK6hHI0oPymoA
f3RAWL4QkEDQp7/BRFxwlyk8tAWYhQVUKyNfxWiYPPUKsfJZVm9Df2+kPZFqeZVjfeXO02aTKZvS
gq6Zf/JwcvWvHzUqgC3kawlsnjfaWg7ypoTPWomrSrm19UeWH0oeVJUfeCG8Keh361P9Cf3WNWws
CjhW8G5x0h8GV5Xj12jxxmLlHSh8mxOeZphkttBsF8MFmd5vgteJPuXYpvuEEYatQ4bk3s78dUUM
EXrWA48ggFhq8yvF2RZ+2ix8T0pBF8EJi5yTB9dQ2Is00pkjwZ6AvzygfOkcpaRFscO1SWI9DOMG
LHDKyE01xzNt+kE1x6GX9LD/I25M+Ov+jd8CTjuYyfNf1ZpL7ZJdDn01/vyWIxxzGz6fjQEK2xWj
3ntQ7BBpQ8Qcd6CMC6qkt/9b7ghRiuF8BzP5wjrjY0M+T5errpxX2KBrM4OxPeUYBJt3bZ2HEHbE
h0CmxZsvMeA8M4+IpxhUpqsG8FKxYPwKcJXjIesBrIKWlDjmwU+fMzHEJFtnmHnupiCFcQ3WitNP
jgCk5od9hF+tAaUPRTrZ6VAa2NK7I9rObIVmAjYjBHp2RblYCcqesF1GNBh74cNF08D5zEjFVZF7
H8B1GU3V2nrAgorQMvzOSQohgIN6n1klpVxBiqLZzYozgwxcAlCjwe79r0syv8J23l8nDaD3kuz2
25sozfXTPyI3Q1JLasVZZCKLthpW/GAzXPPOzZ6NFsMdhvJMKgN47FsexD6QYZzy22jzORjxIJo4
OW8+rFYuq3tcXD15QTYKOjqeZ98u8HXG5HHFxHHcluqU8ssYLcMJ9CsAkJruVLxAiLNkbIu6sj6F
R94zzEMgCY5PdXoeVFBgNBAEkUObkIRhvD1hSk3m+eon6QBYM18ZkaJH+3aZEiChY21pEFo4epAS
35FN/YRXyIR7LNlZVA7xAby2PpLdTdsecPHH44+xN6xv5rnUycUK97BZ6cTax9cTz6llcMOBhDcs
QtzFjopi/Ykj0ir0PruJrCCvGaH9kMHGXowoEhL2EwsEzPAuUKFx65MW4ffEHGpmAgATEjlhMR4q
1WY45z+hnzNNrXaSvCfwBct4bRme0Wh8afJHV1+VhtjaWT4sRXkejDv3iXvt9AIDiDTWmf+W6G3h
Tqo029jCDtxyVJmwkfe0MwxeOsbVR/gPvXso6KCfzY/5U93aM/YH5aWON+04Z75Fi770yMI4ZfHd
xPWvvei1g6oHzkpxKnwsO21h0yi23i7vWL3NvXeyS25sy3SFK+Vsngjc/mi/UFiVXxCajY27NcQ9
xoB5Mc9x1JFto0AgZ094+CxCDY0y5tIDOmsLgRO4BUlii5q7IHuIduRN/6CLyB/lBpQzTmGQkO6O
my3IVWrM03SDfxKoSAtO6yAlARH3sWck5z5AgwC26m3LLx5XQm+2gwZEQhn2kvibDYvmE2rCzN9k
1Rw7S3we/Ifpn2j0IlbhFWenAcs6rKQwW4NTDr0BHsBF7jcUAzBwYFKU38XP4G4mf6NuiU9V56HP
2IThEU+kQpjB/GHGh2UBCgf6YPUDn0qcBbxmnR42fbGAt/SlCM+++zJ/eCoZMyKcEPurdIFRErEH
Y69wC/aETRF9N0uP2BtgvscGgh+eV9wghigvk5f7z2K0wwn8Kz28xtEnObetbxFVcYYcxi/2lAwW
Mo3uCKUbVxyMMPKHb9pRZccEvrRz8zh86OsyXXO0T4xnkefvr2IOgnFmvetDV9r8upe2wd5DOhtw
MISdCWlG5A5pxkFj3MPUARfxCwO/Idv3OCww+cd2Bjuh5xQUj+4R0jWeJdJiaNZy/VlUR3kSA2x1
5VCG8w4lYQaJnomLjgrcTlCyKcq6VVY1GhL0f90cBjJ8lRAb72bajP0rPWrVHhOwOgBtut57fAJL
L4qTt23uBPxyZtTHiPk3kXmVDWJHwYCvgJkdzD3SwROCw3V4a3+8g4hhH65BQJY1Bcw8WmnZOsK+
g/A6ClUoydqy2EAcQFLKs/ewokBsNQvjeccjQORHOpxdJ2CfBEnbaKw5gaAJfAQIeZUnwYG4I3Bk
MLXOyTViv2F+H3cTwzzOp8gRSnxig0h/WcZb8xPMpXhDDm9wdhUwPYYKjSGPIl7YMIthg5yhbA7s
qxQpVrEU2z27JvshiR8ot6dfgM0QWZhM/raA3h7TjBkWkcGLCapr4tkO8IP/it0dpB3NfjVrcJgj
A1mY+0SMgCV1ACgF5lpzlTxerT10/53xNiSOQGlAxGKeEsZLJVQQBot8DNyv9uxvUFGEkNODsfZK
Xnc/1P4F6BUpOvUqJo5wdEzMV3FvhXNYT9uWvuiYLQa2BG/vxFpG2JXIOzVawCPQXhiBBph+xaCt
WDJ1OGzKQJYoyjDXIK4Mo9W72TNaWoK3xMSvmvNSWk+mqu4xi18yZYWyN7EhYcxOEUiEDtZiFYOS
uUZ5DqHmRsfPNgad5WQt03O4wmNNhGeE5pFk3i3wOwytd37p5JlCT3mNdl29keqdd3vq/SLbdT7t
DSgMaU9r6JDhg3FXdvIvSN4Sa1VgbYmK2YD+gBEdRQMSLjAY5lGxtlALezgm2rxcaUtMC6iDLEBI
VLFLD5/gT3Ul74gqQ81BF7GHIIRKMQF8OmoPrGObXbemz4wW6i76ZNtDbKr79oBIttob7+w3Q1ND
BGRxaMo9P7TESoMdvdmpxJ0gWYTsBbYOCGRzvfVf99Pj+zpLL8WvgJ3sbYQsTN4IDCzceHfVB7Cr
BueRu5HZ/WGEfElNUyzlm6XbMlMwE0yJnxb/uR6mX5vEOrb0KdBmmdnGD+mvRv3YrIua2O7lQIbj
ZB3MELiDO6XPsFcvTlTA4EReMDjRGyYWrqNUDyzZmKDXJ5ov4V5NjL1JGIMhBh+eUeaOjVH+gOfZ
/o0oBV8/HBvc5Zf/6JHplHgYUYG5J/cXi6Pw6dV28cE9X4o/FbUv8Ax+G0C0k1o1KghcWg4fvHdr
+BDdpToj3C9e1YGGTbLVyaQPmVD1WX4pX1hIG+/iVO3S1QTC2No3/YH6KS2hqOlQyz/EdZXO/9uR
lUiQHRgfTHpm4cNDKNK7jvVipMsx2Bmr9g+7Kk6kvIISgHPR5FPkewvzY9AcpNMfhuC0X6rm9F+S
DvM2+FDe3k8LCcSuv6w/BKUIXXx9UdwYh/kcZbdOnpNbSB+k3Cxxod2Sbxyu0zsH+/8OYlatqMmr
rVUu6mX4kvEJeHkfBROdU8BGy6t9wTs933Pjy1XyRp12jy7TGTks2Qehu7mnfguRDYItjtWYEFfe
Em0i2ThwhnRrCTwJTseKJzeFj44Vl/GtBl+y70TDlvP+QVuAYGqF+d3aZ3+Bf7mpTjEEx43xlwCj
svzpNy7WW3lojx57B9v7NHrqAldzxi9LXpZkpSGneSBtHa6InYW/2sTAqAMU/axAOG8aten0LZAY
WjqFrzxet0gRvzBbatFpLXC6bq6M+dRtDyGMER8unGRGvGFKYIBikKTJg+8WIOFD4bR3TEnePc1h
qqwjA4W0Q54ZjQfw9Ef8K/DkCGxhyMnVM71cml8W2CTB6CQYBfG2hpax8gijG2/M2Jqz55h4bmCu
Ea2LB3SpjChsuNJUiCr+2v1Mf/TsjQxWfgp/zkHlcXewq+Gj3It74vRHpE9TaJN8B3ag0VLJTuxK
jFjEp4Ddbf1I3SW8iLxem29iqOt1c4l/Erg31p8orWUxWCn+YDfSb5TeDW+PPtz90aJ1PE6aS2hx
kPmG7ipWCDgNAk6iudCcTPUAQ9SbinlCzLrinmnMnueFesXegK4mQlnPFXIk4klIllTy5sBS4qla
yTilJlUddTgDI4iiIqPr7sw8iEE+hlaTI2H3NsOtwEPxCTfHZd2R0X6FSxCmPbeZhi6XneKcXpH4
aDTnnTNFe2mHcYtNitMcTIjPFWzomfZBZ5x/lkdOajQjWCVBtbvKbwELxa06bAa+S3aEb9JroTp4
6FN3Ai3it1/YBPfBtr6BvOgPmo9x3Umr+Nf/VHh6V9m0YXLWj549cRH/ElTezuNfHLX0P0AHGgrx
5e6Bsp2a2G9VXDNbyc2VNIt/81//oz6Wv/oXT7Q8xkcI3194AhkQSgDwELGTHun+Qu2FvXdQGuKC
f3UAvx0U1uhibfMVTIQ/evUYDytz6fNqcD9WvLmfUJCASEB8/n7Baggrn4y8Z+cIV9MWVg10AodJ
LaTmD5Legpl4Vl86R+bcOj74fHq0ai4gfMQY/6cESw609bkGBICtMFps3NSxx6fTQfj5reGXjx/P
XF/qBC1YKFBosJ/p3LiNv/7aqxYTBW/Wn5LRbukGQVhg+usrF9k/NTx7muB4wikXT77GcBftME/K
/w0JFPxhdhaSp14gBRFtbnwC6K+tSAcdBZYXvtfJi1WF2dxd28bCp//RnvoAhWiHe6F0wf0OxS8e
WOiQv/szQ2DMScYzDJFLsERc6T/RTaMHgg0NOjM1r3drDpF5SgXNt+gUPLgSnGfM1W3UtMEbBXm/
orMnUWo/cYHJ6gCxmpZtvMX9+YPoatxQSWoQ4PKsLRKMGtAzpkAMCpcqLIr2SsrWziA/g3Eo+Z1U
YcMy3VfmGexE+tT7C76T2qeCDGwxAavrhLgxXK9sBQuJ2GFH01/QGfybQKA9ggcGWbGtKstem/sE
vqwggqmktaxB5TbFAbel8S0AYLyqI3lDRbuEdzLuh6d78NldDPx4HqLMHgsPODjXcAwXdWXTp4MX
Vxjz4LKtgrR9+hwdomlBNZkUyNBNtb3u/qXfyXQToeHiQUlb76Luw/nqAvyKeGWoCdEdsRunN+En
YH8VOmwSuONMDOpLesWgWqRiYR15L85NBW816LfTDYOZG+r7uJ6ku2FGOuhP8qYspXBVowMjZwvV
YXRAzMvj6XGGgr3IJoOKmWUJRms1J2nYwXcNHIQVWoc/HhNAVBbcUDAQkZyyu64egACADOQFmwG6
z4Yi5Ip/Kj4QwpyMOTigKACZkwDUYMPzrvqbwF2oZSfA96U9DW9Abqr0Plsb35h9qesm4ikcwVZK
gUCP7iRHJyVbm+YuGW7wgRmehfpyuKdg5YQ7k4zQrw33Nqr3RIfNP7GlpkBFQkmVBRiiRgXub0YJ
EzS49dMuKywSenoCpQmDxroKntIvWxTD2CmphZDoJSiP2hyBePj5EvBNu4eexgUO3apHuouwelV4
qH9XEwFGak+QDtz8C2HV29VPxSvYYC8DDwKGGihnit6YQhK4GK8rCM89McufUwvV2klsFxcg4nPZ
Lyhy995aFTEawP0ZCuZdRvq5gOLMnRyfPVX+t2DOsnP0Mk9rZhoINLlWwjNRU+GwALwOqe+CgQyR
AMhTjz9YysL1gtaskFA819i7nQrkifZ2qq6IYKam+NAe3o80NTG7hpPtLpJtJFySe7zF9hdbWRfg
4KCLizzHHBxi+WRAo443udh1OZxVNpWREVyEeUrlMszAWPbWV1dSMaPXlDQIJxZnvGGSi8OBjgkV
yRccSNAPp14PSPlTeU6lDncGR1XhgPXOAr5z5TPfxMqjnejkc/k28jTxOvxope/pgIpsyPlhwp2g
3wL0hVyofYOTTc/3ijMezHKNFe8Qi80/FHBIxiX4zerk78R3SpbNS1JXPFsfo0nkmhUyy3QRI1Yk
isgGCcKPa5zdbtgc0XDyjCaRtxMvAoccy+lL34FTzGMbHglyzwLx6nSUSnRkRBhQgDIet6PN9O8p
5shiLi7GyuvwIUCkzi64wwJgEtRiolh+js/buqF35MNJTv5NJy+dnZ949hQXkPmx0d3hmDErZ1/+
7J7Pc1KYaGjsel/PE1u20TYcwgvRZTNctPu5sgnWTk9jh9vzvFgr8wNW03xLffHmd+bIWOqgFNo0
J3ytSXv5JFPSJsB0SnGYi7Zo4zY2k7EmKY6RLa/SPeSpCc34qn7xkDGPjDFGEbrRVqjobiG1yGSl
ojGjOeYdgxNHTtjdUvA7O6s0c/e+OYQiPlcMo/+HPPrvrnrRlVd3nLHQUhjtiUTKUITmBBL9gmEc
xzeFQRrp2+Srwdb11jwybrC+H7QD9OfJ2hLxbYPtec2bShTyhEfm4DA0/WuD/ZojJL5RCTblnYIk
2saiDXeSL1d3egz+SLKsG2HcsiR/VkZ+cJWET+gHefbBSL9ObjHWq0h2CKOaTVm7LC2IYd2xYJTh
PVP8uJnR3eXgqvvMUTH/xCl3rn+FeJOTuMDsIb5EKwmG+C397I23bH2Y+M/MKGx6rIKcb50Z6T6+
SjcmVNmme7s5LpdzAaEl9Q8p8NxVqHjMqi7oS1CK0bITQ9PYWBuE1iK7A4ZNZwEDUwVxlnDQUETx
HTX68HXxgWz9p6e70Rb9o7y0S+1BDgvonLi3gjWKSY5bHYHHRTuw4YvpBTRNVa7T4YETPJzDknxP
hrPmWceDtFOfSAMQzl8sfdO1n0V4YuCbMcdyFDI/gNF/wwtBBkikgA78A7whhyYfL0rqGry1Gv/X
ZTSKTAeQKaaktPpfYEb10EKr/uJC+uSD7SubEjti/xMMr+SdVOEdUbJS/5CBu0r8DXumN+Fa2rPr
b7A3kZxT70O3z1GThA84vLMwOiIqSasnJwfj3GgrfvEzPW9D3iebz5QyOmuf+JSwjdXfKfl3AIvE
foofFtqBqH6B97CegFGoL9i3vPQ7Vu7k5/LGgUsOG/RoOlNPRm8ujhPwnokoNtEZYS6G4X+E/csP
qzPqYGHNSxSXz2lXLKnrlDX+olgDzNBhwntulBMmhvzZJWGcgoWLmZlw2+4jO/1pygDI7CHc+pyN
d/EzV1Ay2aDbP8E7wCx7vKAWSBzxBDxPSQZTn+jjOVoVL3QaLPzre4O5vLAWgqOcfUHCNE8mbJVt
udWaPwP22DPyVgw3REoMCGM40sprDKHl5Cj1RylcZfkZ5QW2EursR8DBOAL8AVcAQzMX+TfdNSVa
mG/k9hOSLRsa6t7ffIXQxQtQ+qKSGpltUaRUVyQ0CU3MXKDtP///DJZDGUdqSxydXfnQgEei6B0w
n74Z5hPqayMwq5mRl+JNMB/MBBe/O2dEEJ9vcDyZ5DlutyYklkOVQOHglZ1588troD9baklGKCps
UCRwr75wCK7l1edr2EP4c4Xdo/gC9DOeSjGdHrr/Jxmb4EVVLtcvwozFaJlTqvsYTXRMhCQIAlj+
ZspW+raEzwQ/oe4U4ZmK/3CgX/HKDJza35VooGVypW2rW+iUGgi6ztZHQ/IT+7mHaeBs2lf4a20N
0Yj3e3gz7oArwHoqFpTd1Z6Zps7Zh634M2te3rgU/Y01vFVsaRRHGndtCEUKwtacARtcDzyRGPCR
FiVPJnK8QbCQKahlphPMSnV+5bzHerz7C6treWVSTM0Fgth+o5LU1KnF85ByQEIvar6lOfBDgGtN
H7t7LZ2MXUTTyccd9yXDcmXKpUTBmnAnO4e0bXrMfjLB/qHN/GHPF4Bp2nTdsmGEk1KP9gELWJ9w
oID1xTMiuDhFYOOANKMzUwMEz2umY6hpU06Sb+gNRKdj5fUBswhxBI371hyQXM7S7kD7SZXAUBfd
F2BnRFHVuhNK6z5YYmbzmeBHQBccEVvM3oh9MN/HmIqDtFMPfBS+It/gPu9g/1Iw99+Eo1OC+J+i
sIqvnC/hAjkcD8CE9zoN3piPPPmkLmFAZGEKBKOs2XfJLkZXwOtQZky0cL3aMqkUKcWpms718IMn
ckJEFmZAFM4yrmKIfvpTT4Iy4UJzNz7wsfpyKYD3UUpn0bb9ZoPkp7J6GQ768/iK7KbFCpiBMWOb
Sbs4yvd2vFDilQ0HHID1ZN/G5XwKKBRDXAHRsk5aOkxgcAatmMrQ1aFBpMqky/rtDq63CF0cAuzx
mN7g9CTmk/Wc9CsYsZIYL3i6JWUOuS7lJs3OzQjNc65utFsEixlt7b3+pmVjOsD5gCrWkFfaPvxK
NMc8Vp/EmX4rMEE47eblN/fK9UABAd4g1nu0dL2jo7JvvkllSjmNsw0auJLVMDk7n2uMYgi89VfQ
kGsuGk4JLO/j8EITRRQMtGjj2QTYEaPQ26aA4MnG8PAtCSbQR7oJ3w2viz7ngBkIdWFcqK7ZreST
Zzg0nRMCj6YWwAjGk34vKP5W5plBNPDjbdARQ8IZXzbMX5k9Azx5U5Fh4I1IvQ4tEdLBHE/Cu64d
3aibbNIknjwUIM4tzlNci06chjAstPCooyegt4uCt1Vv0/89DH4VDCsyJj0x7MH5VKPmtnnrFtqG
edSG40mGF8gUzVq0+MNi7pR++MmtBERkEogjU/pNXVQEjBfNiW1izSd2kchkzCQmMtNFRwfel7Qz
LD38lFirJSPv/K8kbQJHKsxnsu4cRXc5xzlrZU7NLZgL0j8tsP5ywZjzslXQrXwSUad2YisP0U1g
84yGs/ZUE9M2hFufMsmJtl7EZhxBbIS3Vmj6ISvrS2/hky/WpwgtfAxt1rP8S404xSoER337KSwK
IEY/utUiy4JyHpzJAyWpx2gRtoEtWI7Exea8HFlOpBQXA4XSLirBNoNHrOb7tK83VRPsJiZZ5TIR
dc2l2i1bJD9jwektHjt6twkf83btQychEabrJKnO8B4fRTYiTKs6FzonEtgKZCePSIWpv7r0q6fH
n1hRDLbKCGEEsQQUTPApDU7qIAnmPeTWtuttTbMwbTlZ3kv1UJoyqo0fegJ1JkzhFqE2+EfSeSyn
rm1R9ItUpRy6ZETGYLA7KuyDlXPa0te/ofsa594TjABppzXXDGVwyGz8e5mUhUkHWN78x9DicSqL
VF1j8YU9VmVRCUREugwbRZ9Gn+d9DEmHUaW6rVVa81K5K1qSLgCPtOAn9YZFSMkxZOyCSxVb9tSF
pBXKS62TNrVVrQLZ+6sc4PJuP6q0N/Ry5RgTQHtQ2d98ILgxsue2IRE1RX1MLYyqK8M9wWHNOA/+
X1ejHeEG5Bba3qE4y69c1/YKtVUAhmZicFDf+vHejncnK4/RSNs/2NrqoT1CCV7GEDtN3zwVGFP5
Bf5PrQrptX2UkXbQontnaK7ToNYs1W3qKH8ZydiOCfIsG5sOhrRtRG4XS+e2aM4yDta2nboDtzfo
tIui6teks695LK0cDvKCRlT5dCR69agS4X9wrUJG4GzIxVKiNMysu0Fla9U2W1CBsHpaP6Ed1YJc
RvM0+DBM1I9J66nCeqts8UqqCn8zbBJWstz/OTGaVyjNrbENM5jbDNoqv3jQ8tsK4AD6FfaN5lem
VlBf/kroBqJwTe87wJPK+Rz8d+386QoFFIc9xnLVRJsUP7ECzUKEQKDJg41a3x30p5oWY8zm1jq6
wHLErtINvOSVOhjz4CaYjwSYjHjam/PUXkYqKoShdAWAfuuJWSVsokKJYNPrrenRpYWqiDG8V3aH
SAopt83jRP3vopQQAol+HjwL8Exh0GnH0Y6pjgrA6TMO6uQbI0fsu/CjLTAeMfPTSPpAqufrXpSn
KiQdBpUm4qNKAn1NePPCa9cRnAgBUCCyZBl6PkCRNsHnKd3jSLC/rBVn20/1m61gqCbzHWg/BXjQ
FqA2RufMUjampuX8lRdzpZ8MTiiZTYHNvTVPm/7I3MrkB0QkL3+nNAEyTSBwVuhKZwtd/p4Epnpt
rNg1sOiAvCIG5+RkgMbuRF6c7lc9kI8JAwLuPrKGVDMOkiKWDVTNDKP20kN80g8nB40o3Ga/oPnj
9qY/FxoQFgyk6ennSDIx3VEJXspxuy1XnnLiHclEgUl9EjFfo7/11Kid+e1r3XqItKUMy7ip4u1Q
ELPnZSgYyNSIVn4DuyQEda0viiaIpsBypDpIuJC2PaM3pC8FTUIxiKQ5WCzH1ti7GD3U8mffbzBh
aMPzIH0m6Y0GiEE3gakR4jBkwQ6Cw0FXzodn25isPjiIGi2psck6GVK8FlCRYmJbCBpRmbRishtZ
yzyD/EUYAnICt6Y/5PABYHoK8S/oaTiRulmApPXhnxYXwNtwilNsMFqxyAJ1rdF3kKPPQmk2BpEA
XsCaQmgYW6nZu07pLVSgobSkw84SExvHloaWmZGk6PmfNTPGVLAd4tE0jnZXoB5HrOhDz55vaRBc
Yc5FzdHXi40TknXPsyvCaG+NAi0V8Ek6UP2zvVKCpYRWxbBpxJXh6Xgh3DwPVSC2Lx22j6DogwUJ
EzaeioexDoUcPRwtLQ5TdjRZwqb907ahP21DLFmGhdQuGZjhK/kyHuOJmsKijaFhZw6T7y+XjgNm
Lf0OvqAtbywSzTsXQSQp1lMrZ5mhyDSPJRkrtjuI9WB8cI7Bf4L0A3wp22Q7Kj+W+BejTGtRB/tu
h8NBeDbpw7EUEzYXfTT5p5nfSNECSauadwEwWPqAo9i6mJNBH2UDjpJQthRplw/rKjk0zVvSD9hN
tlAe8HZLwOCzC0cl2YJHuIkFgRhnGb6khlNKAFo21SjS0fK2FieB/svqjzZBqiGvQ7LMn6ZivwEH
LAFlgsiZFRQ9OeikoNsg4HyEsPh1KlQR34cEFG3Dj6abQZPcyv4nq2ul2Qq6vVX3JAtkpXNuzjqS
DegqOizUWc6CrRLDMgKIdZsuXnn4VieQ2gGUC8xC1KXRfUjge+OtAY0wIoKiPwYVnpt9nTTHo7lM
6dGULaxTEkkgB1udiYzLnmscNRJY5N6dL2H6D9G6wfjO343uLVMHS6bEXMVwk6ZFXP+b1oW8+Zbj
ZUBBy0IpmXilY4UrMyuAr1vtQPEkfGiuTCdVXAwaGugl4YepaysG6pf0l26e7cG/ThNO7exLVSU/
Fi4p9qDuK1vftBwLKppTNmooP+HMREVgJpuCjWPahLLO/O9wWZkDJw00VkguUYzBOFr6nvUBHyUq
iSBn65o+bAhZwW+Lk15YKJC7U5FOWoagvIAljX8RzETfArTelMGfhcuUenLMDFd6BrCG/xCgNhFC
0N4JoMowqxVLVdP5qWFpWqwK1KLxSA5sfxxptY7BtZesW0mPocV2BdRBwCecMW5hwSrn5KZetK/w
I4cIMu/2+UUspI1008ilKhYJjT5m0kTypfVV/Tpndu1f1gWmES0Mgo8eAW84HW9bEmBmBItA0Mmv
8ru/w7ru32B69APo4RtX5Whvg5P2GP4432LZNOVKP8I/B1uFuQTpZV7QBlOvDbWdNEMGxkSFpg/D
Bb8IWEAXpVm3UPegIZwHQCAXBOaBLtF8MorjefSWVtJHtrX+gWWhKJ3Fn8D2j/7Hvqc74xx/VFhS
mxv1p3xkLDGb4u7NL9JCf2gz/tQc+o3+II0VxGJWEDTAF/IpVh9ASezWCHPmGZQn7EBv0X5hgiJb
s1s+++kWpK+t/G94jjNtB9BGGhm2aZNNfHrMbgbw6i29WjOamJfhSlt9qfzmn/EVVdtv8U+QsPki
YAjPx2pHu5B1Ul5QVU7tuhlJVbSC27f2GH/wf1XBF+6DDa95UXizaWmmK2mSsBeeandw21dzAmwc
XPoLbrysX+HLuxi/+R+BJ/98/BDLt7KhJbOlxTHLzv0nWj6JmTnd4EznA4CHk5I3fRhiFTfAjpPt
q4tX1RwixLLbxpupXdhDUYVLtfkBNKdGd3b5hUuvrQ0r4PwK/bx+Z4v2wH36sB7GTwtQy0o0fAQo
9f7ZE9WFBDecLqPyo4bYy4cx1l4/ByKke8e+AAOGlYVkk34O7YeFFPySCgAi6S04Wbtxm98jordx
pvmiDgCVKHtad/hSz0IQTolWCo6V4MwfoEFw1b44sAEtUKv3dxYK8QF94EAbFF7xB07VLHvEcOOP
/gqv4746199M7xh1ku/hZwU7y8LzPLM5UFkQiFogIzbHSVSlo7C1SB9OdpozCw4IW+fyn9ijjN1l
4Uw7OZv6M9miGQH4AG+lj0lHElE7VyD2bCUfwYR+0Ad1q5abXpx7N1gri+zEEvpDUc9aTUTpySHP
e7wQWCssNOrz4FEtgROnLz8bXcxtip/uwaOG4QYPjxHIXvqtLbKzUjUoST3XjziijHlMcs9DLn5i
TlcpOtC8JdWd50dBJggEhGjeYJ0gZURj49Eew3OOIh34x14Fg7yIAP/Vqlv3tLjDsFlX3dmgJM92
MtqdqLgNo4FZMHhTvJh2/WmRHCT4mYO+LqhvUT1NSxLL2CQI9iCh1+ihWD0QmzgyzIOG5fvQYGJj
H5O71IHSwlzc1/I2ztea+dkRdyEvqgycMNl6qXoqzfEfGUMSsdEpReDRqg5CJmUYHQht7sg04caF
hKmclL0pnTvypnWAe2j6CXVNoL8mQnOkuZ1TbduAnjJRixh86th7/3cDnT0tp1T6TM0jRTIeRsqM
nla5xpvhDRQnPbPFD5q/4tycGFX1GlAHMAvWIFwlckp6rLDNedF8FLYb4FIARaDdAY4RIFFaRxSA
abppc1SFcwAJ8CsA7gQuOFyugq7vAWPzjNwF/24I7ETdMdg19TpPzpiwkGaLpauCewycaZ/jWFtc
NBn87TzaBAJ1F2NYYEXBMsG5AZY6WOmAl9q2JbXu4Oj77FxAY8IkZmdsJqeWF9yF4F+drCczU4iR
lCTBNKHYm+1/DjlaYivRS62wyxnDZS6pSziHacf+E6FZDn6rUVmNrYe7T7GBt/Mv5fDq41w7oicC
6a45Xw9VuS2Bg7wxIgUOhzXoGLK0Qsg0QyTuo4OMZTIWQP7XUF+69mCRWSIvOQxE8PFRklIx5shs
UdPR0iHObemg86jWnKmJIkNIOjRIkYbg28ZpSMMCUWDCF91kSDkWfHZdpQmnhGcPUxbLImhZ4PQU
kRTR+ytdAqlzMCyBdjAMNtvJv8hQCKbat7kOSOumKRpwrd9qNpJgRJBVjKIbm4KqJxlDh3vFoBp7
FBbEHRTglJL9U6nk2fAj6p8RQmuvSHdAU9Ljk+ITCCebBLTZ9ORMEhsCsJD8bU19WXqEhYJIaeoV
ytADeZix9cTRqFZcQVSV5qrePsjJInwWEjv9KWncAEE8FISBh7WMpAOOI/Wz7u+4h9Ttj+wfgnop
NUvTXNXmyh5PXC+MDm13MmyMRi4jD3AID3Jw4N8GrEjFRs+vgL9ZuKYXJ4xNH7wN7YWvAaM49J5W
BLkCtYuH8R8i9wwyHHbS06fn+lXzrOXTGN/l9hrLG1t1bcWVrWckvabP0/zYsEKr9hkB6kXlyeqe
vDfvQbdNFJtaOZFLZOsrvnDXLPn7rgUhWRveTadf1W4wER1jwtdQD02WyKD9/eBahhuGGGHYe3pK
Y3KoKA5M1x/Y+JSSusnlzFUQSWTfCNMMqmVgbDhezTTjpfI/w5p+mkt60iXHhdleNki00vFLTo82
JHjwNZtxeDLMd1uFswpsFNk3ZgGQruxuFsFzb+XvgqyOv1F6Kd4rC9a+fhuxZ6i7alhHCn6VPP06
o7sC+uEHh3gaAMTUxfwq2DjqqeZ1FRAOX6M3NBB34r3inj5DF7Bp8Msflp0J0e4/Ur2KkBIeZ/yo
q2rRhdOqAGYBHj4Ak1kDJYAug4CzW/ooi51HWl8N7EDVl4+BPokZxgpbbT3CL84N8eIjWkecCsnF
b6s0XM5UaXVlbHGoYuAIXCI3teoaPBDhDsmzK8iN3hjSCj4fVw2LJaY4/HicLvkZUaFafHeEHwrv
0sKPcABiIvvCgwmGt7YxpU+MVDoPxc9Bk06l7vKblBZ5+2QE8KgkKnNpePv9qa1ScqhPtAFZCXnK
MFr65mTor6DcMHLpJI/2BXxLWqLY7duTbu2n//IEjT1UbR4yL+LVbPgtHZMLL+DxWs7Nq1hc2Ldd
dpEiucr/jdL/vzuv5jfe6GbBjtEZdlfbXGEgAcLOU8UmCLCvcqYxxFXD8MAUUZkuHDraEzbAOWy3
0eXiQt8UaN6MDWkUvXBDQQ70iVHIuqb6H6CPybPHOQf9Rf4WmLyZ+wK2GeE7MEF0KsDX5JAO8lvT
Q7zV4TVSNp0BWLeJW9dsIJ6cUvvfUJ5sbV8ae7llBK8c3kre98rVid4ON8Jbmfre4T6WuFMKliQG
XafdfIfI52UIAwKW9dR6wUGRqo3DVjWrn9lEu7h1UxQ7q1iHVYfEStRSNnsMv8Rga3H+BbFryScz
v1jYj3RuoVxS+xUr7OPZmwsk3NASA49bm8sELxDnppQUIOhyvHyZaBTnxEaE0bT2OSuHRNe4YQ2s
yTMZi23IkBJuj2IH1XK+DPM7b2ja9E+Mi+dVnxUJk9FEjpyERKY91wnOMDwmv0rAJ0BJYJPag2xW
3RlIqFsToBqmf5jMxaRgHrkVqUqEjwGZiuhTQuokgZMqQy1ToQjBSh1RGrXIDIL8WRgv5QdXm1yw
KOsvQS/WYGsR4m1A+POgIaigrV7JX8OTQ7rK6jldyuPlwr4wFKaX6PTKo/7N0Ap4oXOrtJcRn/zq
zom3HtyCK04Xz54GtXhmvqZv0IZvUvHMrcif5D6K8Eca3zpVjSU0QD6NkIgrXialM+/VQ9E/1eqN
0lUdbwHxKEXl4sCoPEaxZ2GcMlWtDYN0SqmAodGeeNTUj219T729F8FR2BvSLQ3/GOO58mSvC8If
1uQ2rmaszuV4T1nlpj3PGpwJK+niBGmcPjt5NLcK+13TEAzVzciCzp7CjOYNOmejFtfMv8Mvi79F
f6Rt1gNJ50EIgejJJI5wZIvPLXlsrbZGXJXDAtwB6tIrPMSA8gH+WWRVBKDjMhZpyb3VOM5DMh6A
AhVosehjEsj2TqvBGGFZrsOXmVfYLrAcT8cATilpgrWYAe4nh6vRBK1no47ZsQIPMBynBY850mv8
e+qs83ZfQeX2oAl4GTyY4JKy6tmWt2IPNWP8ZQf0BYLGBZF2+NatIh1S1MAai2kEiZZB2O6MyCKa
DT9bZ8D6qYK0MGwqFV5tWCqXrsL8c3iU1m7gI+gxXgJ8vFHFe0cES4tzhAw3eHp5y8dS8GCoeIVt
WUsLks20W8hauFOr36ZCmdDBGq4xetPxm2QysGvEnEDyWN4HDocMkyfDvjKa3G7B9swcZkeZzhp1
SJQZbz79H5lymZP3HFz5jmzWWjKPuKvJymHtiexNbiGiVdzplnWcRQrI83XDtxc7HdJJBGo8RKQ9
m/S2sawL+CqiJ3AFk5iQU07ti6XskU+Bu7U36ZX1d47qOBgeOX0Obe81VznaYtOSRGeDatdynX14
svwQqG2uU1ME7beHMVLyS6DDXGl22iCW1Etptm7Rc6Zrka7k5ChN/mSuGZ/15Hco91FEcDppQZa8
GZJzY8Mh2SYOuVbnBvaFeZAxrpev/KAZrWdAVRBxmr2OwQXiPQaYDXaDvIbMln2Kr19xHIKnl6DK
O8JAQW3Mys81AeapIAD0Y+gU2vRfXANlVHmIwwGFGHn+qjA2ukTPjvuwxdkY2nOmLXzYpA2947tQ
jp1Ogt+DzxOlDrkxK67CXwnplkg3Oq/lYTQPFdpSfsj0AILJwjub0V41IQu7jrgm3lJ3DlMsYEpp
tZ7czdDfqYvYOwzsGNU5qdDquD20yuCKb2aDHp2v5B2c5mq3bmqgWNnz8+CDJV1CuMP6O7Z+MhSx
Fb3TyZioTl6EClUx3FwFRBbYxSBWTAppmUZnrT6TPM5Hk71rpJ189aE67HH7AJ2PdxqURY3QM7wb
ycL6NvRFS0+9WrJPDfWmxl3eP2e6y2rGMmPSr1ANjkQ0c6vsDztSDDLzC7StJMTjB8gFQMFY5gKT
WOjCSyc7O+UvMLAXr8A8lUut/MkQGbNNBqIlRXC4UO3TWdAgxuwzGGPZfswf6oh+fLyC461wnCN1
5MvUH7n/h5MmrFbuPWdKYDgZFIRnJud7XyfyOYL8Cg1wCDmW7Nse14MRhNJ6MNwm0gacU/5QOF85
4WVcdfpBmPDQ08Z7pv34bAdm9Ms/Vhgf1PRVHah1MALKhxErCOk3dbEnNJdH2ka/079LXEDG4kG6
MSD87luFGFW4Rn3E4ZnhzoFmpFAp1xzvcjSFw7WNp7GJ4Suud0hqEUXCMAjZ/Bc5TeAC8C/HDrEA
EoSHHf0GTBDZeEg9X6h8KMOVS/BdTeldwMuN+r/Ku0HNk+upKa/Ql/b/uGDLYw7OEkKx4shYb1pg
8A0DPRBnS7mKYC9j4lBHk9ljGB+T8pFrj7z8LqMjJ9VWenfd2cHpXltE4/SBeQy+v6Ubz0CnbmDC
QotoKwDbXz89toOrkG2J3Ws9tbXpXpIPUK25cB+wWS0Z7RLEgt5VKN67c9vFmzSM1lI0KcqwGsu4
Ney9EMJoj8DgcBY1omJaLj0uamuz2Mv48pg8So3ppUMIgBNa9HSQCFWolJVKqk7wdLLv0udIHTzb
6lxCt5X8ZuUVySZk2vj2TjPLbZxE+HCY27o8CslaN6OE1s/GBBuZZrTNmnXO8dpawPtpse3h81qu
ovx0RDJ6y9G6wd0ChG0yl/wh1NsPlgkn/4vjVdcnGJys22QfJY+iPFeI7NL4Kg3fUY0HlUIPPMSX
I4Qxi/OKilzWLKhK6j0LQiffTJyBalchipEbHg4Pn1wsYpWYNc15iFelg//qLwNJhqVSu432LftX
O4AE5LIoOgTrSXSnz2O/T43z5H+V7rnoNLmzqxGsCvIAxaO031p+DjWiCTAV3LOmlNIBSTXTbjQJ
GZjz+ZthHViQ7n+6xC3jbw3AxNF3o0eMHrxeBXf/BY+SF/FwEd635qbB/BWTzkJuWAx+WZw6FEbo
JDkzYsWjuzExxW3wK/n0E523TT9AJsQNF4Yz7t8RGcek/nhfVQoZi6mUgw2maOxG9F4Rred0z/rm
cAe5FSwmRntMOY/kzIs2ZOLJy1Q/F8auSHkacGacd+69e3KAWeqJmO/OoOZ5+CvyX0N2fc/bGoB7
tnTr0nUCfRrxkyHau4Fr6kdAU00PUW+EYNl+sMjViXDjLIaYetR7RzI0uL8ImK3tP/Two/c+9eAY
gp7YBzsy93xEKju8H4AMA2wxVQRNXrDiE5aOa4p1DzUpTo+4TZdoC4UTLmzEfo1fbo3kILB44qSp
4eTjqM7aiBQ6yR2cJkRz4U0uUeYIjsKIGOvVuiiPiS5fMOSsB0CKDFdSXNmbKckRPN8OMUeic5C1
zBfygys4kIoO4Apk0Gr40aLgjdtJF/W0sQSAUZVUpPhZn3L4pQ87R7l1mQvi6wybAIS6dP7lNLsy
lq5APlV29ZStHWuFlVCMp+9G03D9vg8tD9f7bnq247cWHEJhr311G0e/fN8EJY7cfGldxIeDFFgV
cx36TpDQVHCyeYS6tqe7ILcbLT+GaOTzk1XtZE3DtXFcmFpxUgEodchxLcYoFo2in0b66uHp5Tgg
RlY2m1aBdHxKfF5HYAN1q3sscxP6Ju2nRjFbDT92+R17MMG9v5To04FOiGnC/wZxamAxyykhc//K
6lVyqKF9YIh3rzwV+ezZmNWUyinXvvrkTBsnUq9Z80G29ECknr5us2PRPJ1gZ1pfg/1l5p8cw/Xq
7FAB2D8dnpDBdojPZJ2Uaj8rKCkUiEsm0xKzLJPzotbR0P7XBeg5p0H+MmoAu+Jssa7HdDsNTMMa
g7ZSgWChvWnFp8/zrZiBICVdPhu0B/UsbFI5PTlA+eI48C0nLqtCvaB+KvaHr+BDPDmtyx2l6IXG
bFUsA/s2FN+UthizSdpKVDsRgz+5Q3+T+rdIL7732fX/fFBvdYjmabE3Boq8Ym5D50qNyUb1y84w
6SDe8Jg06GuxElIOZr9ptQcrQp++4I2a2qPydgiXe3MdURg2rmGDTUx4pZKcJjtZQbsQwreagvxR
3EU+pMSR1AUYrAUMOZrYXvZIgxveHAFs93I5ECkNZ0/FYhCfsElTN4gvPN8n2Vk7o/NMo1VCcJet
BtI6xJbAPORJYOIkhgb7MD3H6klYp8z/rc2SOVdjsAJHHlE7heccaQJdh/abhCgUcP0TGAuP5q7Z
ZuESOysN6BTmWy9m4h9+OmEJjXjlE6SMDeE+zhZ41oA7Zd1a0kkWW2aUGPpebfey4D5/Gt5d8VGa
w0Sb6IMx+TTOEpooFEx8SQexGfqTbH7Y4pDJe83fyw7OTFPmO/g5S9EKMj/9Ady7SDlodNx7zqg2
BkFI6baQ9w0gb7Ojl8ytwlqMSI0E4zJliRCL7oyO2/yf8y1vZUYhDieQ5PnObxoRDEsaZBDxabOG
sssF2Pdw/mn+0ULqZyGrUIsYUL4rD+kIY8+/TLYDd9Bw8GQIgR2IOU0vbOcnYav6RJDN5LOIRT2X
W6JKOFr9E27zom8kvctoGXQrX90hLxE746JgdDRrPlvy2OAiUQg7NG6gDaLgwCRyTqkUkyqAhCPn
X+YyaUs9KmKEJduMU3y8wmAfzQU1mPLSXKpMmdNVvRuvAjMjRJrDQlY+Bu03TL/AA+ZRzKzvEaAP
uBd5/RLir9VWsyTiVRBrh4pBg7JGGehT81nypl76A30nvk+PPVhlwZCflAvYj+EUHxdU2Z8mS2oR
ffkookzi20GdMcouEzI9YYeFnFMkCWAZh6xiPXKaTGmCBfvc/IDwPNHSYeQH2AZ18k/ItlMZB+iq
Ic5ktfTPgmowmh4e05cMsx9o7sFnV1FY4Ul4wGBvZIH3NWKpxNsZD7LR42d9AX6pgyX5PZbSLmv7
HkvvKCM8h+WV3Fd93+mXLHFF4kpSvtR7aDBhcLYKzK0dWgI1gHngJjTe/fCSU5Hr4Xuy9g+e4GCN
1KyFdE63dGGx9wuQr/R76dtRa9cjy9B5d8iNPQylOElJFTqm/lLrSJOREack5AQuJJq++sbNfNHb
0h4zEIsCjt5CQddQ460z2ThrIFpwtwLlh9zKWnx1CmI92QKZXMQ2VkzVIeYcEsJR7MBJ5a1hfDsY
E/Wc2NNXGMtLY/hybBthUXoLovKow2qBdjDx/RCcGw3+WJB7ahf+ui0haYStSVKwmQ4L2jjFsHd0
6MtYa4d/eQ/JChVWVYPqsJ7qvKdcocTWDxlWAcDAs4lJ00iYYIafcQSiYI67AL1CxJbtxMqPWWDr
l3ZfoiKSIIRiFQOv4/c4/AsRbdYg7AjS+Kr0AKCwl3D+sLv1LMbFCf5NUS3xvLLw4SCJhuWOUgxv
PfwrOKGSSy/PFcrGaJua//FiqQjgDKALfEOdssUKy2eBExhg5UDW37YyODcvZFz10xVZyPh1j6lL
DhKRidjTw/6DMVfNA9ITSRFi5WOrrU95u5U5lOHv+0mYhhJwK2Awzghv9tH541DDH8p6AxhDkxcZ
FE4ugfGtGxJdowS7J6SgEQSA7AB1Ls++Y85krbPl2S2GLHejjMZEcRFmsYYNJieVG+j1JQZ4iNNX
j2dFMR7aTP6yNXj9PQgngo+g/LN6ygLOh6p1T7NvDbfHkuU4rtFztRecVHpOu0mMVhMOShAgo6a/
mGj4L1tAY/x9kf5FfGIbs4rpPGDVhxRENZ5QKghnfbvz8BxsYrST6OannFyOYJkE46MQf36mfsFN
yfC3dqx0Z46whhkGE4VFzzgPKTH6L7zhiUBRCctkk1R6ohuRhl98QE0DxaujQCi20RaztI5TaGr2
XWF1APyGK1SJ2/Z4ZeDHGEkolQu3HwiJm/MPMeMEFk4FDcb/9OBUGsVovb05a1yQbSPjhJ4A8V7h
XExn3/VnsG4BugXfMT6RbHoKMBh18cYVKHjBN/VllC8kFarnBmUI+iROjkJfsZ/TEIPx1fPAlSUJ
ctphP8n+KPjouFsPuvT2OfkpfuA10G7lhbCwIS3DvicsCWuuiTSPdR7Ksll4Q2gSEOC71fiQEKMQ
r0VrKimCbVLfFaXbjPtSflJbQv1XoKxD2KdfgTW0vGq0k0y0t8qBAtYWpvfEtaooEWfUFAYMCsYt
Js5zLdtIwQqZAGyDNt9DZ4eykqAuAG7jjlP5qEu68cQDUBSxkmHcQ1cTCjxGRc2qJcnbXCrJwesO
gqN0voDZX4FHeNZemTKDfGlxy3FGKJmuOua6Cwh3FD6w8Uf5KgYa1sUqALOFfxrbTFaXrZ3snCrT
MTe7OsNIb+2mtbsqQ7pqvmusMD2MBlpa0XgLkEpRGaSoyeQFmz2uLGCF5RVRG4wKo6VTB/NRht3H
gQniffUreace+XQTXyf2p9/vOxQ+uC/j4brntiJimf6A9SlrMDZ45a4LsShl7EgCwb0q1rVCBAEI
2NDORYXTmw1oOvTHLrV2hnVNNX8b9DSZLfnT6wao9tXVCZdGtXVajEnmKVFGF5ZYHR9KsnD9nSlv
usk6ZYZ4Q6kXDZbz+NaQxavythw3zF/IrKPYNYsW25IObT0PbqmSgjfsK7BjzC4wEkwnCK6/Og/I
OqWOmw29giXG+7CtOO4IvOvsa1YfYmXT4Oo3sErNSIKxEXRJa5QGY72xi3Orr33+ki5Nt4UuPSLb
XvSvCWv4KHY590yeNf9gg2ComY9rOsYmVSLar1k5zV1US4vEW5fartZWpbaym1U4EEm2TbpzgduL
xiGlJWqE2rRRx7XDWg6TD8Bo4trfW84HXvYiyTox11W0LXCx9pkKI/p7dWFM3jRbH1NTacH2VaS4
i4BM+AgyVNKu9bhem1540RH/j720HkpSpYa5Z96FdmBPszT/068xvwX6oB1QwvLNlhYgbx3/9BHO
RJCrqptBk3MYrEVjamsOC6xb8pQIXB4Glm2buRHYx1CXFo4V7Y0a0SKEtoBkBjw50KsVyrUheoCl
zK7xo8ghX+ksTSiKVWKDtr7wVyPuINJd7faR/EF5kwXHvvkkACbyTmCoCKZj65iPXxZnRSuzoN6y
/6fHIYEWewkxv5IfuMHnOQkWh7b4rNONX20KJZ8rlLU1RvI0e6rmAoMiBP7huIT59TzET0zpjpzK
qCYlw3xE+pLkjDa4WeFNtK+SNET9YKl3IqJzrApggKTpZz5cTMySTcs54Xi7rTzNNU1I6TkYroGS
V7LfQxJcoMcU9tXE48kxNipdESEneBZ35wCXMxOrZ948bk+Z+jPgKqicGwsBFZY5sttMrUUQFpCl
7Ac3MCozyfweMRILF033y2EgkmEI5WRAGkhHWcR0UDj9ZcNmxZcqz/dKgRP+ORYuhF+mDIU0KFiS
/5rKHtvYwj52ytqi4RvzLpqBw3ywDBHm2CrhR+1vJB9bBRgL9+A1eRCGGTDtoRYxx2m+gLJgxFU0
2OJ330qABV0tzS2N6Hb2NZ8PM8WcSQnSTnpzKuc98eNAw2yCL9KovG7fCiC2/8iHlzEDGxgP+ZuD
21De9RonqWHWK2uv/vZrmqIDH+mv7g9qxumQVbE/Feo19dRtMCCDap2d3R6gbI3wRmA6Jv53TWk9
EUQNsI3pABXLyTbmG06QuaVEM9nDpAwkNw0XDlW5EzERINm1eKATzsERsbc47ddi4YvLtIPCd9Yx
IeoPA3TakqpUA+rmHSXEkxEnFdJuIS4lAez9/ypKWpphDnmddSjI0TAjSPMALOMIoylF3OO8+5JD
7cMoifpQxaJzCpKGaKLgNuSLh+AUHYqBndrtkQ629CptrIuzQjmrYtwGqoYpITFjmY4zH7JnMtIF
oGE8NltI9nPTg+WPjUWHW4Cp0+RC4YORtj1FF95HulJ6jFhcvEJovY5cLOoxY53FHAn+gN1kJPGU
OKZPwW1zZWznWU/clkFeL5cNij/Jv2Xs4T5KEwm3KDskBKh9dirJOfR49PzL4wwzUBJqHl7IWb6q
uaRs4AfIj3TlZwhnLPRTqOiESE7RfjpH+ExBT41eR4Ozqx2q4RA7bEf13vRfWUTjK3MgJ1NO0NeB
JDqN9p4A5DdnA4w/dHVPphH1HxXieKVdEdZPr0MAMwoWDGyQlHjV9/pBER5WXMuqhAxdzyWN9cjn
LDDtlIj4JX4Zwa6EmeGo9NXa+JUZDimN2bmWWQlHzOB0GaYNK/hEINP/heZPo17keuPTtJAO7bgj
kk1X31RNaQxuf9Xq/VQ8ON4+D+4We4QB6lpixxqVsEcp/KTwfySd127rSBZFv4gAc3i1ApUlW8G2
XginSxYzi5lfP4s9wAA9ffsmy2TVCXuvjQyavIVHJ256sqb4L+195wJnYGlDQcVV/uJOl8r6aaeT
7W26bJPQ50uCgjuxSlHSkQg0PGvz11Nfk/xzZDihjuC83ICR3C1nu2iwrWkIvJGcf0VwZP3+BdLf
IdcsY2OP42qpJ8+mfMiEeJ9rqm6VbCnqrbq2w11gXbsKfcJLymHo+WqL27pChcTvWv4wKB7dr46x
EsJ8BCawqYbhpR4vKgjDxvmMYAoND8ZcsBHT5kJ8WTZdgGzxtdXSt+dZyDcidkoIADKdtW80X+W7
CIcQf9vWcz5dqiStJ13E9ZZxoJwCroZGR9zrRQgDYt55kApclOX4o8Q3o3rHHk6tOal+XANDJJl2
XxOqEN8b9pBu9FZl65LE1yHdUC3VBhZmC1EYzCw3ZKk4LkYDzyjFbWPSU3u43bZK/0gipO9d/bJV
WlhrdPMQ5ingOuqwwcAAgG9fjtiFB859BzNT9t1y5xMCgZ7hU7KnTPjRKgLdEEerikp9Cmh5OMm6
s40mm4gW3XtMg/6M4VWBcnm4/Ydj6AgQ3V3IS5T0JcMSrKBF8CqybwYoQnPPc4soGMpFOjdsf6T7
Hzpv3wItKOtkpwyU0d7J0nDUXhTaRqn6TnwUo2AKnNDQbNpbaCynhDh3VtcDWav1J7GTFdg7wBMD
cc8aY1y55y7vzHksArd9kSg72/H19JMpLN9wjzm45727EHJgVwPx71cp23HjUQankGciWinxKtBQ
Fa0H5S3yHmX2xhQgjza1ve0DWl1KEf3CIHjS2AWsePI8yqPs4g3gmY+O4FnZUcII+c6GOUIk2rA+
5ZTnWUPwX/hOvxrxvLM6wfzYbHtOlGivI3fC4LppKFM6Jj5u3S0Ulv026Q91/MVAmzRVQkB6Fmrn
trmI9OYADCrkuwVYhdj6nKgP1DEgy+Lj4KBIYTmZtKsRJGf4rTOugeVU7gGG8unV2TYhWDH5Sotr
2xxd7JvE3aXYspe9sytTXwcFxkurrhJ4UmcArYGCpWCvGb5exXxrP6zxzpwki/ZSXfHTrPon4Pbn
WLZISzkZHkpdkhIZmsQeKgv9ODL7ZLCns3L6ytufMfwuCZ4ihTI9N/ZVU7cpL2uDuKAO+9WETkek
9yD4ajX0nCc9/nLFm9LfWfGN+3q8Jhx1DtRF+drP+mgbyCvfuxtA2dZkx72byr+22RXypk7XknVE
lJJbiWDQ3afyp9bJmtaD46SZS6m5+7pMd6LRt7DhNxatkRNeNeP6nw+Tkzc6Bm3w+Z617pvFPHCk
PAXkqon9WDMP2YYgzUeO5tr+7ZP+MfGUety6BXE/iuAz6oyDTZ9nzfA/yuO0wq/bxDvTnThLrFtZ
zN1Dhm4UWaqlog2kB2E0w4VS1h5eda88tIZEeJWGvlsBtylNdjL5I8uKnSXksy9q9lS0ARSxHnTf
ysARryfbUmjPzsEMk6JLDBoEQKm9LxL0/RRt/2mrAl+IlTm9e9mjwiUS4wPX5LelkmHGVgEWMuyy
LA3fMmdYE4V3y3QBHPpWCRfpMVgUezoF4qDleynDlWaBmnO14DrMYSiB7JnKW1fNTP5kkB67VmfV
5G2aQD9mjYfVBPdRxgMbTP8UVUPoxk0MFQEz3tao4NWSQhoExaFWjGUF2tgZ8e3O9DWmp8bEJDI6
s6bSbxPHhe483OI5YTlr0NnnCqt22wHzHa2y+boU/WloqoOXDofC8pK1xw1rBqCNdbPd1MmJkY4j
8T7zS/CxljjW/kZYE+mHoeIYIqIQrsa8bxvZsaMlU4d/GUQtS5zZSMFR7fSvBiBPVWhv7NfXsqVY
QMU1aXeBDlWDeDIEtGvjMgiSRRD9NOGR3biLL8OG+OcyMZAI3BByoVL+b0PAVswoN5atn63aPY1h
iFc9+hQeMwljdKylm/EjaQrPrcmOTpHjQNepRHTnbfJKWP3JhFqOSEw90plPjbvYeTbjL8o/prX/
4Tbbc8EyQGyQ1aq68+4iKKur+zDKs517m2mMTHAzyo8LmpPqCk4mczev7X6GkX2DimpKIyunoHeZ
PPtLsYZDGFhHo6euYAbJ/C48m82TPAoieQxzzs8yFpnYjPFfWFkrRYn8YUqJeqtPFRDefCTEytya
zON1ec9gBWNAHrlzalq5SS241Q8NzvECof+Sb0jVnUWuL6i9A9KFvZG4UoIod7K9ZiOSVT19dOTy
iWqN0MxolcMk7YVU3JuudX6qdt+ZA3JSAHLILICxxcizXIftV88O0Bow6TWe+aZHmL/p+tWBtV3C
ryPDOLD5TfVzRtmcHhJ5Ggp6bLLWbVwJhbHmmG4fbftmJW8jonzvaQDvhDSPdwDUNcxfHmnX2RUW
IImeIUxXrgNdvZa9C+StWXrRdyADbnQLZOSus2DbVNjKHOvY5cyP3F8LLMRQMxNml5kokFf4Y20+
pXVKH1mk4MLSDEBh+KF5p6w7hgYWbO+QNuzBZ8LUMeAqnKpPZnMvbpHtVXRFJdORKqQw4HXyCvvb
CI09FBTCrGsw8Phjp0PBP8JKBbKpHnPJ7TXl8h3t607zoLOXeNnwXfApH0l6uVbcjclY7OfHpACm
FI8PlVjMGL9hhXykbnus62rG4gRCvQsxbV4DJIyYY2ybbcVUAghBRH7ZS+vwVjtaCaWJWrcziHFx
rR9jXvV2J6F5B9fBtZSE0UkCydPi4ar32m4sw2dUoKGrtUUmu402uAgqjVXR6Kjo5XpMHyUu1kwm
1aJqglOp5x/E/WKk7o+2+GuP2aAiHO2Z8lXjKhrngs/Z232zsSG2JJg5A5c62XcUe1VNfDEDCrDg
tURHY6pymyr6QqLZH/Az23kBC0nXtHvAbDOF+jsVeDaSltxGMduEGrDE4ULAVJgjUBrcbcYwp0Zp
p3Kk6Su/e8JwgBKi8Bp+08TxXas7WBERkeNJIVWWhMEF4+72rg1gUg387GtX0nf1SB6dt1rR104x
bfD2sdtN13VRv5qsUp3S24GG7umSJxPppMC8cQzEr2OfU+ss4l3PVLHRvH2M5T4mMSgapqUWwn4F
XVFG3Rx4ew7w8U08KuY8tY6UZVbpy0wSrlm/lkPr58P0qgaoXhWMbQwLSEUBZM4MWUmtu2atdCJh
u85+73DH9559HGS56SosWmAFe6a3kowsN0rXA85rUHy9/DIjfNskVFcRNH5P3el6vS+UHHMYb1ZW
Hh3DRaIQjwCFVDTe/cqU/0lkQpd9T8mhUcIZZGHX9Fgsks8ovQH8GDFhp3KGSVJnYHCg0zSJknf2
vZZsCl2si7eOzBxDQyHBZE1DUVE6f0GaUJmoftqnOy3y81r/VtnlMKk3WYRhfHOCLzXrr47CFobc
rUsi+l3X/LexZTjWBPsMnW+i3VoGhb0N4APfhAcCTB/CldGTfF7sJ5OAuHjK91rr8kgyNgIVVloD
UnYXdFqD9hPZL7RhT2S4c+GBk3CIbIpUmBJCdvqph82qYQkPHsVTtnn8adhf7sRGU7Hkr4LoasJP
pGT9o2h4tGHzFCGAlrSkktIE8ZQKIBbl0lh/mOy/gh4OTIhlZkK6UPa7YsSWmNV8YQAHiahI3QYA
Amd3FGxZA98cDziMi6x/apZvKWeZlUF2S5nYaSq+wSpID/XQIaF+ZrVch/ONpw0TaZrRi9Teuwap
UY/5v54YuDesTogeQwRDwIG5MjQsaxiG84yUoZwpUZHcPC3dhGZ7nfNcE5QupRv+C/K3SNPY45t7
y9L3ntrvEvLlZmN7liT/St6YuNI3jf4tB/sXmKwd/Jolmmuipkcm7m3b8Qsk77a2DdNun2sGEzbd
PGjRQesYbWeYORH1tpK9zKCT/9LDgAzOdic+J8lieGBtW7XTtQnrQ9Xah1G81kG3r3mqEzU4cUdd
NWe6h5FHijhk49gk05q2kjbO0IlLUliawHmcp+FmO5IPo73qLktW3kMxe3YojXvmwQourFmlXdo0
Xiw4CgNih0iQLsDnQjjTQPFgmrZL4FkDtasRd6q7GFJ8wwoH22WSXIR3b4u7QtqGm5HvrKJmJGhU
WYl+uuZi8CfYJ9ZgPuCXrPqc9x1dau4TSdnpAZ/Lex00fpINCC1ZtJifOod51uQbk/vIRmfGRzYw
PEpcOtHbaKxH8dGW066ymKKtrRRmZDT5A8xnD59WG3wkxIMhxYae4wfdtxja84hXWgTXlmDcCY02
JAXUU+z3cLSA3kMTr6HopMzjIrvlyVvvQ6ifPUbDWyi/Rvtid5tQWwIWIsEdd2MZnSxGPw1zJ/J0
JG4bhorUEouGuUuBHmHl/VTgKxk2QbZRV8jnwnQrfxE/MPfru42TbxOiJJECt8wQidSi+3zB6Euk
A+wQ1lH9iWMZUZ8x/BAQPWDInnjEPb6lvVGA3ogOWTIhq8Vc5CB2SxMK7VyFlzEXrTFt/XmqVrfW
utj5l2FgjfDbYTtob5x/WEyr+J/sWU1uE76T0axyRLtlDpsUj7mH0rV09rjzRiAwSfQWZ+QLXxLU
KvT3qnPwDADNurloIX9q2F9DVkekXJORw7+1mECCHoVYa/xJ1J8twNeGNVbs/Gnte97tiC+P4vM0
4Is1fBtxEq8tAiHSXXmKBSvOTK5lXS2EFvpN3m4CN6Yc834yS2H/V3FeyS2QHaYvdIyqN67TsP0g
Ym5XderVKuu/AoZBmqmlP1T6r1a4HwoIt3DQNtrYb2XE639wBOryOYIqwQ0WbKWJlJWh31JLbuyw
hgF4lEN4kFu9SO9HgSJTSglklcXsrPNOu1fVsj561pKQomCNT+fW2bfVBUl/bJ97qFrgaJy3GGw3
ucKkoTZvGXF4zaU3WbcOt9lF661pM2SG64yHaeHabCcw8gI72BhiDcvDHk8NKkK0U5iTww2UU7x5
pbnJqjXcMTZWbNqxBI7luY+eenAOvY2L5SpBFN8E7/aluXiQr0gIbRdcnCHFA1yav1CcWAuXAWk5
/jxAGFYWjUd6LLSlGi5VHdFI8UAIayd49leF/ithsnfpn6b5dfjmwHEOuBqyfdt99Da4GAiM1Skz
loO2z5UNCPVe+Aoj0XxfrfUfxg30f5Vx8KpHTedpEbBosDhvECIxaqaB/JrkQo6FryOmBrRt0fCi
GyF7CjzZR9UsadahK+gPPoTqR71YYNlZeaIWxAtkO1vCQ0QJv5/2Y50HC0u7hWa9Fs60cSSRaNht
YBUonMgQEf8RvyrfC2wnuLaZTGtLcjIH5UCBiZTODJfRmwlGT6DsW4AbvDGsL9+t1+KXeNe38c5h
gNznOf50LL0e5JJc0C6m5+zDyfcATCrSgyALwOSOELgsxG+frvN97ccs6XzNb7f2R/vZTEd+2LrT
oUnnxQ2XYU6u8kvDcJCQg/BOKGf+jfbT2w3WUnzkRKPYiMIBsa6bZIMH1NaW/ScEzAiU8sswbhVt
5YCre+/rc18D6tB7v8aqHLJ+i6FjdSb/3Toij0G4tRgeYbTpTbaziT9Z2InRx4jxFZ1fceS8hekC
uQEZBDhDR9vV3Esw8Krkh9pqZBmGOi5qX4abPHtv2jO5BD/4m0qKZCQaBi3PHyvauv+seaQg1BCN
V+zFZ8r0+AXJJY8ECr+1CFdtvUriWVPPU48rBhpv3B6UfyAzpQuSCGeQ8cttwDHZvzhw12gY+mXH
XrNdA9y12bASsMCsErwDCMQtw2KEPGYAftMvtVvPbFfjQ/+1b8QpcPFjDHlxIEHRHbXv6DX5y+EY
Ao4tSO4dytUY0+yeIvNcxh8wptj543+z7U2JgcQq3b2TOOx+8HigvW8Nc20wlcxjZMr9d54BXV6U
LTxp4KVZs4oiRKLzI0doJxAmHVAhNVVbLJz6N7Hu5VhsOZuonq5ewouAFrKk8m/5ocnYpTW4DBeB
UgwlVBfLILHWLjg4FN4C3xYgjJVD7ZJVuBR6g5hBbO06+V6Jx7SBCyRDWWe5L4JgtVA/JEq+TV20
jeb8wWalP6JkmHW+7tZQIK3SiBpc1uxbEW0wTOU9buU6tV9b2S9FeeNx6/Jr57LEbyYcL285tAE5
bNWR+KKzYvFtsuDfAVBgMAICxWt3BnDs8auoDgqko3RBIlL+xUAtEzstOyLItIW+sOXd4QCIKhbF
4HuJljWld0k1+NDcqQ3hMpq7jGNjo9D6JeONko/m1SYVg8T2apUQCAB9ERucybddZces/qB50KtL
pJTXYZyDjzFU5PW2n2yE9SAn7YeaPmrxq+BGorpMO3UPDnUiM0X5jsoeERRXNKpuLVdvM+fENuOH
RrdWZDZuYV5dhB2jFUH5BqKBdX46pfolk6e5xhazEhCQTsdraTNmZd3vsNx2CGLUbcCW41+eP4+O
AnbPphwmhpQvOA8H5+VoGIeROJI4AlBEVe+wc2qQ3tXTM8Z4ZYXRec44lojtmLEtjyUGJhczS9YV
i44gncQlfQ72jH1VqBttRHSeM+zarD/CbdsZSbNerofK3arTKkQKbOsUjZznUnpLFtiBfos0mCbZ
U4GvHZbxdTDKKwk8pQ51s/LqVZ4q11Yn0jJPT23zFuFo9+K72wrs7CybyOPqOPNxhNR4I7WmXEto
QKywk/5Xb9sNXz1QGcL93DcEP5XDaKhi3G3FiPi0y7oICsao1u/oWX9dK3iOLHWpBggQHDPi5FIh
quEUNcRIeg6FWoGAaMz+XPMYckNU+S8SynofwnSxn1TI8HLH7lsi8oJ/ECtyg3yZAXP2kmLf6f+Q
ldvdHmnTi4rWBvnXWcndfRTzQBeNvSkQU8UJC5J/AyUmOOxs06fTQmClCzKGUBhtNV5zi4wUKpSX
W04W2qxPczVQ5hBhvRedVRZzsk+M8r7W9LgVqWcqhCECug38P31nd3MoM3NpOmFZwwas2oPDHIZ3
/CkNcSwTQi/wOESJXHXDzzRqKAYswkqoLRRv6Upr0QHCKCGv8dHBz4WOYl2nMjwDRHaKnRk+OjGt
DARObfw0G5wCAwa3v6raeoW7T2AGBMRzhA3yewwlDciFWQanRuFK0itkfQmdByPPONsTNwxvu35i
uRAwcDdRsXWLYPgQHrMVLtSmD1Yq6hNNd5DmsKFnzFKnP228N9hWp8078mvHZMP2YrCUdKJqXSP+
niwG/91CsB5u6aSdWWrVyDWTIZWyW2OVmZPkVnDRcFxn+4lVsnEyDXIl4Fg9jZLRG3t/zcLupBHJ
qpsr3fxUPebViMJA9SwTkf90cj8SeYcNK4eU1zPKsKafTCV3V7W2Vc8CLiQhN9ww5/cR1Y7ZZy7f
GsQnCQW3ykaYXPO1glKYibli/zpGtebx3DnYNMK8w2zP0GZcTUD1yUstwV3zg6jYdOaLmk4s9G0o
dD/wiBZ0nwJKoGtfM52wMqgJgNAW0A2RCY/bht2fgohOFMOKd4j7ID+QLts1A8JKoiV3DvJA10bV
iTF1hjd7ycLVJJfKlwu/89jYZGEwshavM0Fk5slVDiICjsSRPIqaPPL6Pqm0gAhWU+ylBMjpVIEN
EwhQJbQoxmXO6s1ixsVlBuaqW7OyYIPzcGJaKlzQIOggIO/42pC4ZiwE61AAF2oJ8oVeLhG7rhyt
20aIR1EBOu29Deh12q2Tl4SNM/pUJ5++aingy82KvVmHEEDVArnBzx9ma/S4CWYjq2Yv2poF5FnF
063MYtB8NxCbPVFSIbTNuZwiMIGQHuvonW1hiswAPoYfMbal+UISe5km5HmNtbB441nfW4inZu5b
jpjBVGniTMLh2W+6bg4J+DVWshWHAr5EFhoaiouJLMK4bU6qgetU2Ybluss+Wo9NkPrkOz7rGhJx
SdTHqTTQWaOGzgmZapEF97m7SWjo+O1q1M6B+pESVH4kfyRdArFyVEiCI94GAyAUzNy4/pdkNNFH
b1bVoUrA3ierPS75Fisms8rgL4NQzD8oRwVdIMO+iFFciJjUS/4NdMc1ekGXr8HB37ewVZfhecSi
9pkhS25iDGKpsdHxZw7dPWYFVibFBphM1rJ2YgJMfw9+fBpfOkqv0Lnz3eCv3pvqhp9hi/uI/QL9
Cp2QGcm1ZQGMBmqo28z21lpDiWePfhY8KzPZKhGuL/Gt5X/aVJ8U01lEqEV0h1c0qdcjxWnRSyJf
n6lyscpLxctSW/88NVkqpW+ADrORY01ozfLud7CfSkxAr2AklPpeN22yBtoW+RMqF7huj8eZQjgB
KQ718t5QTzY2NHwWY0Mf7Y9rL7IWeJ97K70onQuKqUq5EMgWSkocwDaxo1H2NpHLK0PnaqR3WD77
FjkgcJ7aY0/VhCTcghFNeCuT0J9/5vwePUsu30o3l0eDQB/EjR2LKle/8do1NjHu/MYlQF9ci5aD
1da8hMVXRYZrgYKC06DoTFby3WoL8b5nrXkZELLBMbXDW8e5ErKZ7RFDHcsm2aOAXHjRsJimd5vD
e6ZBRkq/OM7WaQdknIP4aC4FGvfOSQZk+XNW8NZ/ZY4yEykP0jK7ZNC+48/tmUHM4fWQuncNR8OR
SSWOhuqDkZ4XzR9Cti2pplD0zL90RngAXtMi/ZCahAn1zuvU53svoNmvnQPTUnYO5sszh04H0NQM
HnAi4uR1XWp3fCyj3DbVIyr+iSJGebtR9GduyqXOuz6/qcGFF9cU/4z5jOIbhmF9JvDioOvvafgJ
jw+X2AhNcw56j/4Rfd3wUVTCXkxsfyO8PGWGveiHgSupxncl2NaWtciBRJM45HHFjfRT6KIDex3G
waos6j/R09hY//SYJWkx9M8GpZBpFb8Z4+oAHaDNBteiU/NaSB5hvxkL9VRr9akN6p1Qxn2F5aJu
vkYUFmr3hSXEpiHnXxBkDYydeVha4RwMZpehwfyXemSs630fMz2cxNr6aPDda1RrOnKOuvgLse66
c9FGrI46t168+wlIolemopWj+BgKmLyrrKuiC3A/3ylmRP+0k+YjHNJLkjIaCD+wNnBt46Cwpt+G
UCgoeWNLmJ9x7PsKOmV01tAWRw4Y3fTQO+HOjKs37A/oICQQ4PQ9U0Z/iFPmTd1SiWeJ/rApDVzZ
cbaPEqQiOsmBYfiIGgqPLdLPJ8ldgpT16k8wIARatNegojgN1pMkVE4FXnaZ2IQuBLTgmXiPJ6BK
6Xdhy+VgnuwqxsvSb+oUWykz4i5RX9nJP5z2VZYjDBQDzeCq4dDrEAsLjg6repZyFq/V3D+zlSMi
pYkJqUKdSsyZgjQvST+m+JmayGzla0wHHza8ow9t/FUMgC0kuNORuJFAov0nvc8o9rj9oqXRoZYW
jk8NxsW2byy4UB5YAGohmSdbNcCuoUFAGdm+6eGxzp9taSxLlg5I0YgacbFoV81niQjdnuTWwafj
JEsPGk3mfCUcOIOmcy6ot8oOrnppMResVwAXAB2wYAFnMuBI7Ud/RHNdJgboZ2ttPHNuqnisgXmt
PHTEXPpBQm5eVextFqlBXG2cWjm0YjhE4Knz+FzEiNiZAAQFIUANpbpkMiSfRBmrxlwYwjX4i7hb
lc+WODBUy4F45ISZUfXMqzKguB/huMkR/YWIgkSS3YwQ7NzwObbJMWk+JTKramaOJPrRrp1Vz0pD
G/4Kdm1zTVYToa6wTrBMz3cZ/AqEM7TflAYBsnf+oIl5Gc/yfDspF0N9mhEG3ArzU/sv5q52zIxn
e1eIx5gTk9Ev9c7vHGYjxhOVqM/0IXEvuePtjf7hEsBgWf0xIpd1zPG4uP90Z5v1TEOAhtTswYwO
zk0Qf6Rl/wy94Ir+y5kbMK/0yHH17MvId9imY3OBMAaRsefzlfwxnGKPDHJCFU6vxtxUjMY+Z6Ps
RtbDMFMWJWLdAgxtbHD+dUxsMWGFnGPsPIBzMlGyLHuj8R52ir3MJ/NSJDq7upodLmvZMClOEUbt
pl+qzCaqklQiHRfSbYiPBfb9VKHTCf50joFSbEObYl00t1mZT4x3yrJbn3cBA1ur8RONJQ7KFMNn
dlRN1v7lKzvgDtunpP4s4vAW89YUEVYKWPLuSBFssuVblRV2roFeIQvB9Blc/IjIy39zf6nN3Nm/
YYoEzgP1MMTEvGX5ks+8Vn5i1KMSH5Kr5LRCz6j8cxBjEdyiEvPifQagxQLaGoW8Lkv8TRpLA/uS
ZO0BlXWnfQ2RubaLYSvmyvYPMXmFrb43a19Ku8YfbiOx31ndRXBBzl9/x25Si29tyGp/12d4oKdf
je+T5/FtZ4/fOMF5qMgcS19b7o0EoVfIiFzzLj2bTzt8KE55GMChcdwupP0qcalokgIpkDtMqUF7
1GNnAZtjfrNMMoYoJFeOUq4zrmXJ+rfJUbMWil+gbuccod2YubH4BhP96SFHdW3aosFvsMpTFDIZ
bpIGrHC5b9MCqcpjflXgDcI3nOyzPKM9QHAiVr2RrbVJYcu2lU7wynJ4rXfHgLgco/L7AnOg/RJp
VJnUdZ58LVhTpupAkfZwUIGHAGt5o0jcwDTPUEYwRDlO867WRI3B9n5+DzMOF2ZcSLZtUOrBh5c6
14DkMv6jyFca84eiDA9hVRLDYPop4oOMffjM/iOdiqnrQH2jqSwjc4dNJQTtvtnrIjsP9KajTW/f
I3RZGSiikmJnZ9Ui9kgqY3BkupQEKEiK5Bwhu2BTiTyPTy9dVaw+jAJJqXJTmMU4ojpWsdhbgo8f
KQ+tUFDes/4OfcXsz5546FmP6NiPWLUSYjG521FBKDGE4qCjzegujdZwVWKmVOwRpTtqP0tsY347
gVK5sYlnfgXvDsTAnxg523EM4CLCIsGShJOfD02rBfSMdaUd5y9ZNvO5KOPgPoeZUJJTtPW8Z3x0
u/lE7O1o49F+asrNsasDT02oPt1kWLYh8Ve8BAUUggIviWSLEsh/kgW2Xd9FfrXrn5y/ook0OxwJ
6pxP6cit3gIUDVSHDE1eZaqsDQakarKfsd/t/BXQx9spCmq6Ms0r9wHZEpkTgWERhCwEG53lcFbe
OU55ZGodBTXCRXLL6+Uwx5zLaTXU6qrkD3Yr/v8gXxXljgBnUdTFcX6yI9NbttrThHU1FSaSKO9Y
SFyxGJ6pExTRHQwTS4QshiUdJyiERiCC4tHUidnBNSaYzzVK+8Yj89/nZPJjaKdj3WGj9TAgPU99
/1CpbbqJGnK00e/yfHe8466xU7rdCBi0/zb6YO8W5THUj4KRTMr0yxmyjWgtwBTBwcWBsfWgTeZK
/DFtJ4FjrjA3hvUrIyBBex3LW5bDwhoNd68XPaFz56lhZicdomj4u7kT9pIY51zFQtTmONRUv+1R
8DwUhitV1PCIgKqJ2+7SJuIUsxDhXQ9NqtH5LLAImxjQqifclvPDVdbYM/mFffzXDMMqTnmyce45
LEK5qSaCAAfx3dti60IvI59pIjO9kAykU1qlrDZ3yih9lVmEQa5LZblYkoFt5BCSdXGoQDq50HMa
1kEKBn3ClLQx2ApmHLUOvvMpcH2NrHWAIK6VrtoQS+dlf6XCmo+xd/CbZV+hp28NnDcpHTEWajca
N33DVI+xpaOBsy52GgSPgb1iNbSrXLB90P6s9Kn0ayVtN4LypRymy9ij2MwubI73KsYSzKZ1t1Hx
mY/aQXe3SsGacdzOt3ZL385m00GhlakavE5ExHRyUCXrkahj9dkw2K9TyvlBPQT8OkGCk4l3QJt4
wqMTlnQRHKRZfLSzU9gh0QGAoFfX73GA56lkcDb/vlbR7gWuwG4OLwqqnd4PlwJGpdmQEZLqPzav
HH/vjqyA+QXI4+xd1Pd6GC7WaJ+zTOzxECkNce6caZXA/l7NNokoPM48ggpoLdcGYMFoZ4RHvkJO
9Kp+Ruiq6DgE8tYg3c1/VocFng1OwHg/T78iHo9wctfzd1exmMYYACGNI3O7haT4ciiPveTTxufo
9mcXK8hAW9jNEF1bXvmJHr+uIJdiPjzmzyNWfyUsd4mfU6EaqMJ3jY8QlWD9VFlOG5yJvH+jQvoY
D+H83v53A/JaKvR+3ChVaL4AgBE49i7UWXlg7QyPCVw6iYszBlSJpEYM56nmOqRGYif3PnhzTDdP
GqpRZBw5HcJ8wHfOVVGP/B7zX2hUedKsZ0MubvSlCEk5D+vX2Ez5Vg0JmvAbgK4Tjk504YQsiDWK
IewE/TSjodAXRjwdUq4wyc9eGFoTwBmsDODE9NuRFsQ8OBIZOBtqZnjbOf7Be1UFwlAYfuvQvEIm
VPtjkvgJ04EAvAAVxpp8RnWYvYvxGZUHSBRQfzMTyLUuhN7z04gKJM1esTYK6X7t7P5v1W3DFqJm
OsUAig8RHcip6z5qcmbhIlNr1luSN7t3CNw3KqQ6v6KSgsWmUZd+BAY38bJAho+m7EGtFaYnvoZh
3M/pGPXW6l4Y6ZMP1X3bfybrQO0SN9s6ZDDN6ueA1LBmr8rExljScPA/DRCHtREcH296SS4nuTdE
QqzoJgKOy2/sz8Y71WLM39TYqD1Ci09iUNF72sUabyr5R0E/w+vV+m4gCJ18gR0gW4z/4FfW4ioh
HoBuMBH66OBxgMAnysEc60NLgSQQWUcR2GKn5LfgEKS8obBwzdzPaDEUMrRCu7m5XX0YpoHpLlUd
Th4jCt4jNq+WHqOuvNtyINiT/Xz9x4hPMz41eEkks0w9n0LRLB35U2bXqsMvHHTAsQb8+UiFEG1n
HEa0VRnYKiZwJa3rdDCJYK5AMhFWw3Nsla/cHtZXjpN8YtNHiGKP8tpEoNuwgjRaLGoPJhpsmJeN
5WIXoZHiUsDs0EniSJla2yythgUQ/PxnzIxtVFTWy7GDPCoZzfzfMqXY7d0zxy02mVPa/+v06LVJ
63XKoDpuBub51N1j9R4yt3LtbtmvLe3VVCGImS/QJC1cagJyf9H6YoC/OrBo2UQK40wBtS323dIE
oDTALEDnYrSHESyqocm1LW+ZNk/VyczaMtZQsFJLjD1zVAFYC9f/H0vn0dy4sibRX4QIeLMVSdBT
lERKam0QajUFoOAK3vz6d+rGW8wsZrr7SiRQJr/Mk6m5YOLfoU6UxDDUx2Ri7Iy4iRrBnxh0LUsv
jRtekm8WYXNm6Olp4zbDAoZyIOtpF+HRHPvyTa+ZCkBK68ivffBdeDIGvsIUi2pk5YQKeAEF8YJ8
h8iMdfSulGIBeCsYXh2c6/6s7/L+jhrKT5f72kV0y049AkvlhB0EnXhKz0bZHFFakjHfZND6wBk2
uJwXjOqVke46CVsPvRW7MsoN7Qpyn3h4eQg38sgtbnmayuxNevIyGfCTrXb4Lwim8mZJupC8P2qI
BhHaFD/10e0T7KWMGBpCO2XzKNkqc/OTlIMEhqJF+WaSQHmsnWdyAkoeVERU3Ipb7hSUBu3LTJCA
wockTzlHsRmGrQLrHWzLCOHq6RTJCHSj+VhY+JhwaQ86GKmKIVJMp57HVG1hpR6WacNnlfJ/MsTw
7YsRm+ke2zc6BMo4pXYjxO6KUQ0iO/D8at5U+UEJ7y7fPuaqgOsWCr2a2Bk9IoJ/7myfhgncy9D4
9Ttfj2U/vBKIt3ZSR36e+/Xi9ytzfPFBNtCj4RkYNHTr3AW3rlk4FJ1z9Xcf7nhe4omiDyNEws0z
40sYe55QDRVPR8ouXPLz9sXBQVLVB6HacpHJa7Yln5OuAlNovRXqJFXRvjsB6uKhtLaKXFeRPVpV
t8dXxwTBZ+aP6GWKr2bhIR0LzDiHomPqUXGvha7P0zgaR0WCs/AfEY5eKEEhkTny4iPOtHet3zI+
WDh16Q1gCD5bf1/V76O7S/3vindMh1hZ8avEVx8CR7Ihli9PmDKy/EvnhUgyBpPDPUr0rVv264ll
R2vuCpyhZeeGSr+If8MjJKEX4cASYU9bHJ5UXyO1Yd2vpNibqNG+PqkALx5QIsgZdDO5Wn6HCBtf
sdbHlsLA+WBy+FKquHqFvXKjyzrUmV1zySXx4Ft4ME2o4it2RT1hec2T3ZJgXwiIdT7IxiCYq1Q5
Isa9QMclddiTRbYK4iBfubsc+vy7adIdeng6NwTXGPgCJiacopl/PCYyuQxW89rAV1M1LyYaI3f6
GpeWO5ghCrqL/ms5txGeNnsxFyZ3vXDIHjatdugEaTlz28KciSbmotk9oRSuq+OwIsQO3S+Gezz0
33O37P1dO6BY429x0PG0cTzJ8e7jocCf2AND8GD012nz2afcc+V4sRhkpABpLM6ARQUWd1zOlsPE
xkOfb9EbKEH37hyeFgnkKg1O0fSymODceSMHjPJMIhruQLCtUYdNYGY+tgCKV612Y3CzcXkjq4k8
4V5jvlzLq03M1wv+OnyBiav4tPkx0ajkUaNbUpOBbYdq5Gb5xGvuEbVEPp9dXDFm6Q6qgYQ+blun
AQTEiXGHt9XOl4XNxGzEn4BfuvQfEZNPn0FiQrtMPDCa0/oT1zRWuZ3hI3ujKpbNCyuc5ALQ5wUb
F3hmqK3WnB4oMkD8FyDnGWom8T2hmRzZHZhbc16w1XXTNcneTBgHyN8zTETzzmLeNVtmZRtehjSr
D3X6CeNTAxiUaPqBCZeTTFCb0R6pYWELVvvlYnH3HmVo+0z1tLOP2M3ES+SoMii1ennkcBkhxKip
WsDSVeLs4kswlhpzwbypI/SlhMeoPEIveIrLe+u+VGhPHi0ojY77dnmJ/EtcXYldx9yVglMXePBR
x3Xdvcbc/jxqcTDeaNEm1RY6/Xh1jdE6VFGAt1Ee1Uy0beW1UUUBJM4RZ1omlMuLr12jrL+PgjZP
CMNlTsit2g7dnjZkgAblu1oQM/yqPVm3CHZfxjukJlwWKc+63OYMl7gay1auOpA6BblQ9rs4fajO
I3O6q4+tne86o0GV94WtLk1z61ERYw4eaQCJOCgOoidoHbPU0vgzhHRzNsU9wb4HD4WzBV55Lsp+
nAC0ghZFfCTO4aDRfqNfJ6DoZK9Lll5WRjL7TPqYIX4B5/GEtkHBWHraIEEpYRvkX9UYcgNptdJy
myVM+WnAWEzrDGCNpznbBdl54uRZ0RrjJPVV7/VdPQWb0cupymR+xtTdnvq1Dfk5wnOlBR/gWkwV
Gy0g3FXkFdlDmR2YKyPFUY6dVEXAh+ExxTznPMTK3Vd+GQmnkQS4FaOhaoGptQPew/lnDgycXwxj
p4m4LAxF6y54wjK4jmq1Gx69/EqIP2vPDh25ai21ajQvOA8InLaHFe424EVD0lNQ2bIuVqNA5JTa
U+uItca0uou2sF5T3Gw9d/kMW28x43bGStJcB/HtNOfo3Xu1f+Zb1H822tvkHNl4UhyqHt9FaTor
i2OwWoeNeHmOPEExTnGp8PXYzq2tIKntE8TcGuVFjx/Of7NODFcjpsTvNj3oGdM4wUuMO4C7Xm1c
B0zMC0qSyUdR+9l2jilXKzrzu5q52T9G1BHeGWnSdFN+d/DLFpO8ANkKebZ4gkYqqMh/EEwlxP7f
NoMXDmWH81BKFjJbQnXA9fr8Zmj6S81DYwBGM9koJk0RPEMs0DUlPvkhTqtvByNjw1+1soKrm7bJ
9NqEHLCJjYcdw7h3mERLY/hGS95KjCYuZ1uNZWeZgRTEdthESOYBDn1WE3Wcgk/RmtbRdycyOHG1
NrkOc8TDXBNjJNSoAm6YE79NVDk0lQxjthHDvtbdrqLudILPknGRfuu09wwCCcB4JcTshX/13A97
DD0Olcm2IUjj7qvujVD1RJ3aALRn68lrgW1XISh2InmJ5LOj0/Z9YjWeqXS65/VVmGcjPYOgTa2T
nr42zY/wjgYw9YQDhx+Q+uYd6LunCcc5DEjcB6RGtOKNGPccX5oC1tbWbOmAulucYH3vR4+PLUyZ
KL4s2mX0XvXhUxAIN54N9wmB/8mMseO+IqSw1H1K+SrkaZnJeBx6jFXeoy54yNEmSufF76bjWKgI
ya7JqXtbWFt+fP1Scv/ok3g7UxFqVFwImMgaJXZsPu32hvkJa8NnUd8I26f8JGn9xxWvRf2HXKLP
BXnSz/jcsCsjLKT+hjzfUl296hKwLelutQ7q38h+DyL/yWn/ldWmAOcjGBaULOoOQM5OIJL0IABI
58Z0d4/L3oGo0uG4Q0zeDAwWqQVYLQzahpnUXHXNtO0gYB9vgAPPxO9NoFY8rJgRuQpxa+fhHenH
zgYaNpYv1ohG7BIdROBbDP8YrY2dV98t1cMHYR/z05+1Ooe8CRQxuqLZVICC9Y35w0A1i48JPusk
OAYYQyGRkkKA+xysej95mrnbwahCsoidhxr2zDvc2xxD2FNL0j7pqrZPGR+Zrn/0Bvgq4Ea88cXB
J2hf46X2dI546AB1x81fY1RRP3d8kQsW3MjnGMMxZ8CUavMp05dXfRZYTPK3onlJqu2SHUa+2kfF
nzOgFZzH6pkQI/S92t0pD3cedstzXJ/hudIY4GMf+ctv2XV/az6jioNMi0EalyhJEAaLHIRwEu8Z
XmofPQ5rPWRprIAjYWSu19OCmQi49lfS//W0j0EBvwBHJ98QDQgQkofSftEYU+3gjfGm0r4hShC3
hBGElsVZjdntKX4xblznrL/N0TmDHmmvcblCVWyDVy97GNNLW700sXwviTfPGHYW50/GAon0mdAI
iheTSwj+6JKLHMVkoe3xO9aXUivejQ9qNKl0W7sZ6xm3oryf93YvgWs9pwEnlpXtYCJp162yrtJb
Nw/Uvi4XyS/LhYzSlKg41QME6CtV9JYXBpz27FV37gp+SdM/RS37SrpPKMvjoaLQiboxhFBwB27+
SuE59C8vo4ozePUrKmHiX9N/N3kRGkH8CAiCR6aC9utueAz8+/GRSYE/AApiy90M8UtOrF7KMC2G
J+l8Sp17rvkv9XbOSDV0zbBP3dIpJ6PwKSdCvyOFyJZscs+t77l5b7WtvmABsH68/tuyt6UqtOmv
PYxjyBdfc3psKNM0/ljRxwhfo0PY8peLjtmoTPeRvFn5Wzps+cVwDWIAdgyop/VxMtpNcG67rV3v
WnFanM/K1ULTap8Gp10VZOBVhJnsf7PsGyvYclsZ9ECp91hvBUZk88w+W87mIZrYQWqdNjgBn8Ps
pkdhrSaXdmw7BpK5XDqQu6siGDgWFzHLP5iDgVjbJK8mJXO12fPRUmDBDYWrURZ/lRkvA5gO3R1v
TYpNoTDB9XLPGa/TABtAo4O4NC92ChI+TfdZn20FgJluuvFDhC2+mX54uDDlzLx5lR6FfAjAucx+
rdLHS1iAiqwnhFGUCHaWZJ4RsJr0rTTLHzcw1gaWKA+jqeMxFh+pyu2sBEtwZJ64DD6XkkPV+IiM
Qw11rYxxKCL7VDyEiK1YBzh47oVFUVq7bPTR36gLaQWXXP1o5KhOnWEfI65OXHzcylFUxAAT0MS8
aQLwzvWLk0tUvHCoA7rb5Ti3ODmj5vgcwYzkP6ahDCdv/MoYGTGXolzQYIb3RE5jJ7Ryl5vFV0uL
SO//ULwKZ8ckFc61Tve4T9DEONKb43PJXJDDLMAfVbtrUDHzwtj5lH6Z6NoDPJFvjXh/olyYf0pt
2Rszh761R8Qqw10QkdJSwBgzvuOpxfiWkIZgy8mtrW74m9J2iHfghLJ6FJo6ZmvIBxOTDodIer5i
HzmRCYkZQVqb9H4fpca7T8y0ZGSp80SUQcLxOn8m5v8WN9OHUXqnpmb/kMFnqWH5yfOIqqdxO83s
tpmLpCzIEpLHYupzbWcSOc53UYw+H0ri8bRC1DWmMRw9t6NPB1mbeN52XDwSDgWo517eJ81/ssk3
fTnJDslHgIbSdAoByewi56mOqOiOBBvPDCx/lwijm9lwLdeTVe/uXGszZMt/8lYH9LCvsyPohHOP
NyJlSpTJvFWBv9AwCh3EoLeNXR+7fPxiafMNLepRDcxkzBofrCj+qJtrZlkwAqfmqzPrXaPPBvPP
BVmT0de6yLjacRckR1KxQyRBwJ1KB4vqWCkDfpId7qhOS8qsa5V/o+Arop+kgM3XBLzN6dll+5r1
lvMo6l41Di9aMYCNjQins2WXNTaWfEaKjjhPJDEF8wtM5XHGvSpSsq1ItkT7JVk7LV8tZA8EcA4g
C48s1V8FTe9jioRBes3iyNgZyaXu+O+bXDd8MqRznB9heP46xXLwBO13xpjaDLeh+0bgpwaHaJTT
fPU5EKM6uE7TQgZCCxLmwYw9Z0IrQhWF27a11hMm70xZxsigvM3Lrv5O1Au+SM/9EkP018y+SXnz
tCzOvwwRrivmW+0sK3s5OZzka3zB2fMw3iJcQtUfy2dYlmospDaNaAgkIFCmJXvuqYPwYTVkM8cj
rFYaRHbHIlmsPTqMWtIJkUTaijRfFnVgXwbo7Taam1G9ThiGl0fvnelXJWsDnfBQe4eCMEo3YVTx
vsb8RcsHXvuUE3nN6M5ZF3gpO3QykfBKa+nFwm/pZcM58JXJlF+uxPM0QO9z5n1L6VFTrjNCajH/
xZTMjp+uGSnuTAEWj7WJkiBapxEpbANQvnEHgJrRY+Cnx9EN1tq8hwPnBsmz+mOYAGrIpHNKKK3j
/owbhCORmtAUFMwA1+R4W25NpkCgYH1kX5/R9TjIXTrc/OkY+/uyBKds7IUBpt28Yi56aYX+HJGO
40GznfFjVF2vAn0V65JT/bdV63Ch43/YUhgLSW7T3OjR4S2Y2CMTmE8XNcL2ycwatDd0YKuyh95W
v1oPApp0QO0Pt94DzAd5zxuobXFXRFpwvwBaxZ8z8AugOO2M9KUy7K3KwY3rqqSzxRFXO0ZwrjMP
HieEIOx/GfqI3THx3aRBtykb89Vh4kbmYeIwM9uhF8vj0gBxdukcIAI9Fu+zMx3nhjzS4gR8ve69
KrZWxxUE8NBtUK7+ypcnFMswU6gHdF1YWS1VKHXy4s5/er7kmXFkyhCGKep/k4nI42Y2Ism8Wvq/
md7fSIbLr3K3UHazj9yruizj4doYMIeWkno0Vlh2fdZSK8nIJ94tmnD1kSAmj0f/4VnJIQUiQQ28
rMuNLG+dZZ9wMW5xj+BqBGfKR095IW+Iga2eUzYvnNLDucvQYo7xOuKeasXoQ2WUXogKDU9cVMMA
FGXfyb+5ecnx80X+HC68BbXjbLrBPaIvzjUXfml5+yTjXBMLqHTBRom7Qc6DTuRQ6clpcyJRj3Y0
Gz3kCdiFYiv7i8ZksXrV8hfRaVROAiRmbzRcI+z8dh/4Br9PtlYfg4tantcHShABATM7TKe9Zu/o
+yKhOfi7wH23OuMCIq7RkLLxfKnOcOYC3DPNpOKmT5gjP1RQTFXlcAX41sccqQ3mHlO6s45d7Q4M
BvI9vSoUX8XMBC2iYeLLii8Z/lRmnzUo3Lg03q38ESDj6JKOAnhLZrDshaSwDp16+oow9kXNdDCH
/mIQPYT3vwnQzBklQDjg+r72wakJHaEz5oEWKSJrnR5Ycm8iRcgrhLNia4/anSV/Y5yMQdbX68Ht
3oNCP7WYAmzUw2ACwmcKiUX1jGlOjzfqTl/NEPzqcRs3w0qJC3Myb/o+uDS5idY1EljiJmhhB8WF
j6NTr3EWjYX2ZqQwy3pf6175/6ROR+ff8NeXEC6cSj/ZzY23eWNphPmGCCqLSNIz3JIh4bI1AksH
UZd0klqIfqf76YeLSpkZHM9NvnYZaFuXHMmT6xBdQ/vJ0PZcWCaZrVW0443tasyZUVK1GGplsTU8
jMlmaPOk0hjwKTLKda0BaQhCK9pyS9EJXEp8IOXKhLlJPmdtUE2c8bfif6JBYCjQOJHVHJTUDPKv
7BDec18c/DL5My5A31hevEVehWkBg2RwkD03RIYt+QiKgCxezy5YTg11wsgpHFPQlSPdYIiAmcNo
/lG5cktZmBdpHpJSpT+6Xdznh9FOaVR0NMlbgSwwceDovIJ0K74U28myk2vrh2ahRd2HwJXmyg9U
MoTOjcbfGM17ogpVfd+nLMXx3ilsHQ5jT4WFnPFTOCgg8nfuyQtGULviObjEeRFWNXfrqaN4mTZF
lx/SL8bXKRv25eDdi7q5Fj0nhNQBt1euF6xRKZNmTZKNP45MTAeaBKTgodAdxGk7CYu85+Gt0pvj
pXu6Tdaa9aAb/CrwTvVZDtyMEA0kaZoSZM0Efzj4GShz7c6avkta7np1+eGX3t2yg1tguwS7NUp9
59OMAdc1OohYEBgjl3aPLnRA7Qea+caCAxchasIUAxG3D/X9NCTJeqRehWEENT6TjDKX5i1wqHHs
P1VqjX6QqjGfsZmoHvCIH0Np2Jo2DICInTsap2ggYoYB2T73/p+iK15w1ey6/DvTij3K7IywqT00
gEVBf/YYC+O+wcGkEJ1/g3UNmtvw6rXrQXDIeYWBw5Jddtvf3CKxgY3OwGu4cCJPI64q7yNmvRS7
VoWFfVIGcHwMsrnHXJUbWjcqnOoTZIZW376D8dK3uhJ4QT6b/seQVLwn5wVrQ096WGdgN4v+OnNl
/O/LYGo9OkAJgJtk0V+OvvZnrx3AkXNGvAtxiEBCc17e8mvM2sxYmeeaQbXzFTkkPdFk/WQ1NVcZ
EAvguV7l4pPLizf/GU12GpwHnDW0rPvIAZFH5rM+TKcyqA6lrF79XG4NRtgFP1NHwIgyX0ZJ15jg
ocDeiT3WRt1VDsb218MvQAyKl7rYt/gxm3i8zse8mPZBMH/XoeTYaig1goXQpE1BafSc9HBYGPuB
7gM1yirCbIk3DozgGD1DBRbKXH+1iQ8lE8p1Bj6Hi/PId8PAeF+OfFnSg5DEVbgGBzDAy/xuyejI
mU+fv91IoMrWpjNO6t+IPBbMWH/lnF5C5eqddY+EAos9Z03xs1+/s7dWcyj7rZz1e8+NVAtwh5PM
NBiYu2vHbw4qtMXCuODGZIz/z+36cGi+hoewmQjA109IM8A2nDl5Rj2zk/hccWbmv74xi1XNUCtz
oj+LA6Ys4KObHO4tZijtM47qe80xquZaoFBlNGgljmRayXOpDOdI8TkIvA7HRAtqQSOQ71rDBlcO
qgL2UF4GrySn8NU6jyJgeHdw+FQKb3nFTpGYUZgvVhibdpj68XOhmABYUCazW4OJMRmENwu7yNWk
oqP8qNLyNeCzUih/19n3A9yu6TYzpdX5ec0esQwC6lhkeyt9xFJB3SFHD6sl3nqlg/WV+6WRH1OS
qMOAaASB5hQr6Ir+1waNkDqSUBNyCmehqMre8E/mIAQdqzuq57/nZGIaGyKrHgczpiIMR3HNbTn+
kycdjvPCpYSBAJjcFuci6QdxaCGfBoy/ppnhPLOY8qDxwtkcYglwNATHZ4hJWIE1zMwkv7DSgPMa
ynPA+jSfymjdiuPcg/YG1FyPZ2qqoJC502GuQrc/F0CqiXkNs/CfJkmSOYHw69S00DFlYeLTryRZ
D86pHSf7CTsbUQA5h1GwnWySf6xZP41xzjTnEtdkzlgoA8e7uCWTR+hLsCcLRnGQc8ltLxk5uogQ
7VLPr7JgZhdtY2BYJbe81GmwVjdciwyGVpk//jMY88UuYzFfp9RVvkWM+8ZCsooB4iHRZMuBZ/ei
FgEP3TobaUxe3qYO4pXjZc5q8lCfY2yKYvmS38GS3zLw0WVpXCW+Ra0DjAHVJ03PsWBNldrOGu8G
WUERjOveQbvlsxbANDIWytl4F42xHWVzDeJzjKE1O7SsfF10pTBCUqXcSlpTebzKjiy05LQyhT1D
smH8ggFDa9WyGw2xa3l61LdVRu21R/9yF8mMmmkDcGM75sQy+8N94bteqO2eOKbl05e6lOBXmJe9
HF57r4Hqqj+ownLXpoYcInNoQXCXJ7hq7rIz0Eg1Uz8NFB8t2CmsToMPgksoz/aNYBeRWwRfE5Cq
NQnmyOW2NWMoibQdpjy1hXzvChZD0Vi3JgOa3DXyior2YzuABPtAaaJRtkbxJfOlMoBn13gIVwc/
B3IBmBVDjg07L5igDgEdHUF/zjoNegrnQoemdS2O38VYvtWzuLYRJQTggw59s83q8dhn0Ru3kqOF
PFLP2klI6kYYIXddF3JTJ03PWl1tavrFG7O5BJW4ayBgzUkdQ3QL7zTd1ENHpXuR/TJz44dSdRNY
g+B2VOel49uFjWSiDlY8xNZ71hQ/c5XuDYSN1od1U51LRLikWRBIB7JD495oLNx5zXAw5oWoH4eV
QiMz5rBvdUu+l4FCR00bLsBW+tcX/M02sI5Zg49kpBxs9sIi6MLFP+v89PQ56XGwbsi6ZgMl4P4A
awN8ZUwZE+sjZ4HhrgVM/Zrmta7XKS0N6tKfe96xy4qDW0VXp523rvs17xAkti75xpndi+3DSNIj
bHFs2b8xa6Ntp2fNr5WnbDVFATqVg8aJVMK9oqbud6CMwcNRbwiKLUb9ZQA6UcPVzRK0nmm6aO4H
6yiQliV0Hf6at408grou2CwlSFZBt5a18Sm5uVVWy/i54iDvt1wpa4uH0QS73Q/iVnfIakPFUIiC
WBwzIvFO/gw2x0zGd7eG8moLALkFsr6JBkOEnYcKJKvAsNrYb7OQMxPT5GUEGwnvt6OuJ4u0MM9V
KVZz6UGo5AZgWJb+eCivpvOYI4bMBT9DkY9/tA6uCk1zul8fs6g59UNBLQhr3JyxdxdbkzNvxr3P
hQHQL84td4PnltL6eh5/XMOG05gO+8UpnjuPYzoxmKn7FILVKlgQ8jk4OoNhrbp3WDOr2Ic3zNUf
TPIlSeBPzfvF11d0IpJ5xP5DV6g6/bPlabr9tlQNRbSMihjONZ4G1WBJ2Maos0zZAKpGI13UPoJK
vmMAulUursZqa9EO89S3xi3hip79CzwKGOaFiVLs/GZE8LVAkKT3/CeAA2pdJ2ITqSSPoTR6nXXR
TWp8m6QmoX9FhLq1yD9qGmQYMXJhddrzYvJHhdU/mxr/ggDA0+It6IflBTcgiL3O/LWN7EiYZgDs
Frxpi0zAnE/b3OUvzsL5BfNjbJKMXb1d6nXFjvI02DVDA889d5r996IPOYKAJCPo6+V1hmFQVHXH
0YcNeMmOtR5aVfObWZxDFJdx7Me7yAGvKDyrixFAJjIUw3AeiXn0+fBHLRLICcT3SCuTonUY//ov
jpQHIwMMlMLocJ9rfC4anEjXm/d8gOuGmEBR2KFP0V/bFRCDP7zRfZ+XnwrGae8F77XzbJTqXBwH
v0mvMz9pulXG/9idT6+otyP4shVjcy7wpmeUEWpWdKAIm7bAjvOu52u7XELc1dJDOR80oR1bRJCi
Bkc+Ncegx6ibNUyLYRJw8nYK8e6SLVj69mcY5WqwxdpWRvB0+tOnBDPTmu7xjO/oI4chZJWSZvDx
aC8/UyA+IqNGNYCXbPRM+vGrlnOIK3KzGNYun9GgZs4kUwV/A5sqGze1TZte7QUZygM7NI17Kqu1
gDmJGBXosMLG2dsvy73vN3bQEj+9omg5y2GpaYbOxNaw3UuKFyYZ2kMvm4sO24mMYFoggXUzjjrY
GpNFQj/aNX5Jl5+DlRgcc4C/hz6PMhDb3qFg6Brwp2efhM1hyd9jANWzz2CxzmLSEWwjJv0H3fAq
4uJ5sWlimbr+KWVlBkK4GgK4sQRCdA7x7ms2xiy5zdhtHO5XWUdZWN3DIsKIFRgfUeC+wdG9UETU
XMrSPM5l8jxXNxe8JBhvDnQb5eyao+4N9qhNrvE3R5HX6x0HNg7vwUa1QIFZBU4BNqLRLlrGdhlg
R5w5z9T6iGzRAuFRuHsYyVUjAPur8UvTPqUdfgtXJruhKkFMZcmuHUHBMTrSnchljV1NlXOden4n
34lwCrX8BrOFws1bggqBEsHZqKz+LpSl2pS+c3m5g1ABCjPrxIQWiu6k94kW63DoNJgxBgU3H7PN
Fu4e8pZTE9H7zSqwUoHYYh/FFJxzctJLIr9z2sS0ik4YP2DdnIYG5DQekqx8nlxecnOaX9KW4FSO
J4XUH56d7FAil+zLZD/p7m/i2JgcOtT8jj+RdWJYpz28ahwYfcq7KGpmBuLdqb817UMd4fzsLiHK
N7Z9MEkg8TbHqGC1MbLC/V1ESs+0IjNBW5Hda/EjMv+jotfpGADGbDwAnSA8e67IeM/ata4aPjP6
VkqTieHAA1x52U9dc8fAWU22LvPRxHKNnxscm2VRhCg/J4CKI62Bo/7TBP2R0QmcD8IPpj/sW1f6
61x4Rki8T2x6rYNqZ14jd94Xur0VXI978abZH4Qeyva79vuQgEwRWrHANuKfMjlfGdOwwGgKioQd
axbHBCQpZn/9H0eue80Zuk2s50KBP7WH7xfbGK9aPXFkSCVIJ/SkkrIM0WRhG5lfzOH54PONW+1r
soSlCAPYgnzZOUkE/UzS2OhwMI1n5dEtAIKY9zr9LcEsYFk8KWlwiW6qlEk6MEcAWKhcU/kW5ljw
3NYJAwgQlj4/uZV59lDhafl1CV3NM3XMAwxDbm8vzpBd45yxjQPqgSjJUHxgB9xF1T5BqeSQlBwq
5///mx/Sr2jw4CS6LgIVjyDtWh+C0WOUCNr+aaKNwhrbjafsOVhtSC1ZymDHWbP9npr+lUpUlAZ2
VHeE6A4WoEdCIoi14BlyXQDwFxB8mKAFShVXUr1kbIBMVurh5L8iwlKaRstLgQ+wiI8jefwPD9Nn
L+muZp93lnuenhMgBRODfTHiCyN7Tl7PwBGPDjaS2pzKtQudz7bqn3QOPRMvA8YK01r31RAyxNwl
nXZx3e7XrDSCtrgUE9BULLT5tpqpoH92GPIrdzffY2vTZfTqMi1F1hnr85Twx9sIOx1qvaWaTcZd
YXklrgdKwCBP6DYEIs87wAb4HIaWalnvJyU1XEU/mpvfpvrSa7TzKoR0N3zPObgC8OUBUMTJe68I
rDwNJqc5q4xR+DKlzhAqhfkLs4O4R9Zdp7o96gTHTUN77vtPr75u1FSGtbaP6TY8WsHA3lvu/TI9
JXq7GRnGWvcKM6TM3mNsiQqUZSAglH2KLSbFskmOMuUvEAKIrtWQ3gJnPrczVijudlyzx8vyVaQI
G9XcB+ugDbaNIFpPWow505D8aYNdBWL4qWnMX4nn3VmsPyyclqFoeF/1Fcg0BSfOYUEocDv4PkOR
MY/1af4deEbmhZJArYeM2JfKj+6vfZgBjAdeJnlsJIJVXg6PsWhwHYmVTlAZsY2QFbdrn1nZrpDc
pdPZAfw0Jzybcei61TNNqPuxh3CQlkOLFMnPmpTrnG87GtAu3YifmrziHxNpZqWbeNd6CHqeR92f
QaC/nL2npuBgqB1iHDW66kCpjGviQeaZao2eX4+6tvrZaJ1jUc8XB2v0CEY0s+7MUK5pcxvT8gXB
8ALY+rYERrzuQCaiHrK/us6mNOigkgGnRmeiNClIPlPOUrAc+fqXhJpvn8IjpODRYfoVSb/jOqOT
moynU+CU46EtQjGznF0Ml6NOYZ1tZwscCy+mz5tDnivBeck74aIzR8ZFX479iAOHFyg19k1BpADv
lZriaRxGO8sKjcClWawgNGhsNSg2bSRepWh+tcJ8Zp63pyeJuNhGNuNnm9Pty/fscrWvinxrY3qM
hi2q31bV1qUyrBKIgSk1EAaD9yFYAX7dCJ9IT4xT0kLhH58rbrZz1PzNM7o9NfecR8jqyYHURbdK
SaVGzGXbH43ojQnigVBXQ3RM55uzuFzUFd2ohj1ecnAjM2yEDeQh+B0tzraUwXAdjM3e1J690TaI
w7OdNwaaJpBiO8Y86TNfmxGOhjTs6CIqFWnfg55Qz2tgNDDF6Ls1jJNvdF90aOCMwPW0lAR7TLjd
6E2kwVEQT3kz3UcsCeLUVhk1BR915CGQwDouXmr7zmgVEi73Cw9Mhvr11NlXXQKTlKYh98vm3otE
2hif6Gqa2Z4sLzhVNHZLDNZokeOF/srV96jDycXByhWGhpmXDkm6AH0T6/+GsWAIuxXprm63efbI
vTCxgk9q9xCnNlNFbB6Vd8zeIt++aGDHB6jVassu2E86yNJGdC7gRnFUYMBWkjDw+U+A7y5fekav
5Yzi2ITqfgxdOxDHPOX7z94LUNkWN0erpxTZKjjpRk92S4POixf7kO646DLFLOZVG+j/I+m8lhtX
siz6RRkBb16L3ouUSKn0gpBUIrxHwn19r7wdMT3dM3G7VCKBzGP2Xvt7rO8ieu7teHpTqQUw5qT2
m+O/ngNt2cUMPZDwVgdEErz+mMmIZU7Wzlz2zEejP3rOl91mxreF/5WSkUPTzNkQZvRfuOiNPw3w
Px7zcKUxYEDnZ6DF+A2hZ6Bgy1moGn6crFa6AHfWuzhFi1iurQAsWz/XW8QYK1crTJicOjPI+tKz
sGNich8q/9Nro20EUErCABWwcToOZf7qCVwGYLgurFGH5CXiLinNeCEXjvo2Id2o/LNpkleEj7Ex
ArkvMPNjUzWH1X/v4oiSOoBNnVAYVjYp5tbJ8JOt+kCbnnWyeU9RbDqM8QhUc5xftY/G92+mzPzb
u+qREAsBeNXohFmz6NZKd2GjNMNt4MEXmIRaDhJOWSzwpyGASYbcDO6c72/VHRpN3bEjzNlOIwdy
YHLtExZFXTv/tKUkR5BsvabXN+rrEz6Jov1Gr1S6W2egi6vYX2FUZyeZchKXlHRlhda5jxl/Z0ta
OH+4xtqGZ6TjwR8oEExOl8K4euMGizSmnTQ5G9Zv47ZnHUlo5L+EWHM5ABJS/YJTQwgLS7kmhmlJ
CSXnPSLsT56tob/aTOMcxatp3hHkdsQXZoxFspodZ0gMg4F9TCBvYp09FBmLrmVVejQSq1SlLhrY
kTJKhXIRSCyWXFWo6imUcUsx8bg3wHFt2zxWPk18nlEyb3h++Pk/VQJEmxpG6NcC1WXBMDnim1AT
Szdd9QUzUCo4fpWcfgeXW886iF4LvtGVV1srLAQW02sItzCjG2EC6LWL2PktuD5jt1g3bQiZnBuh
4yMX7Rom2hI/XwKspqyX/nA3WAhTDTFKXpoFp1W9HupknVmgO6DB1york8AeygOBOT41TxrXhpru
aYOtFiZoUuj/GSTV8QEhFMPlJxM4fzLPIp/+Ctg2mehf+XqriPEHSYmtiXJxr+XJVS0oXRgJiP/n
6XPq0LRyMzP610zmZ9OJv5WIrhOLIdMQn+OQnSaKdY8YsJZYT0T6FMQNFN0iwLdV/zevx/UiyJSU
fn2gLiAh8gawmvZkmWdHl4FBMe0m9gPAeA3v2Vr5sp+pf+zxI9X8c6InRzzf3AbFS5UxzdAd96xV
7kvXPryOxWgrqWEb21j3nf3VFv7ngGfEdaZtwzE/edmfSPvkN501+R7i987Bz8HyVEttTJlZx2Kk
dH+C+i0WMEJbY2CbUIO806yWAfVwdvSaCa58z/18SUwteG5cylnyA73D77x6xZAEGbah4wuR3p6I
83kbj/W6nuMS0V2F/XiCLcZ39BeiDO7jiO11C3CvYt8JiLUb2l3UHuMKOFY5rwbQmvaiDV+iKqAs
ukZpg8QZ8x93bBRMWzU26WGmRCsCgHOIESW4/DH7CZMUvi1/nDVDBcw/zCn/ELN9aDX3Sl3eGEj4
2sA6ddI+OKNY5j+F5V+gCwN8f3pib3rM+xH0uzSGIN5dvAA05lqL3nnGFWSP8l0ahN/OteLnBz5r
KNsEQdSxQqScHMlCn0dSmHIq6rneGfbMTNImkdKDY9Zg0HnQY75MVfLiRbivwuig69U7yoOmevgq
5rfB5OvSp/viKCq4rUVFBPCzQa1tUoROEWammN+eq8HzEIsdyuJUEI7F3HgRTOuErtolykUwJsj2
mYagjFegQoHCueax/0KDjvxK7mQJxokqiQgbTtOotN49sHLbMUPiJ+TwgQOLEsvZhzrFi/41F6TX
knWjdv/oRHWCNW2Pb7P5dTis0WTBPaN+aKpN7mBJ4AqNmhMLkKCAKQvbmn+As05RdVrtV1RMOPRb
y7WJqoPemRlKRtBI/sHtV7+6QOHr8hpYDvRq1tHQdkklw7jC6uQKmpC+9IgEONSQVndbsAg+qjlU
Fugw753G3gHF5ZRCMzQTeW9dhu+Vry2FEhAkUCCV7jQFHJ2yeeVF7JkHyOizQSZe2g/BOZR27GN7
/ap12b4xgChT/hb8lQebvf2+Vwl2W6BSK9OMD8Iuz01DCqKPmSO5p3SPTQN8gnuwH/xrCPqkZGig
ukS6QR5SfPYpwdr8cT4Ze0F36qdd3G5H7VLJT4xUsDTBxdDp+ly3yrySyw+f671pppvD/+nGrxmZ
rGL66vDpElH05gViMcfhVjn59hKDunzleDSQh4Z0RcH0a3YPpBkGxwyjpEVUB0srOKX2UbNJsVjN
0a0YVRXiMfKIep5UTibCTJ2TOZITBBKkvKpvaG543BgqEYcVg5wm3mDMmepvDXFPnTvfOtXAaBAV
2d396AlHbohRawGt5j2diAG8Rwqw8dLOPgkE+4TvqN/U4XcSYcYj2oy7XhljUTvwyD9NRKzRLWSs
xV3i26yB+k+Ct1zx2kNx5oelPGIWxoeM8tjHuCN+TatfjcmjcL/AFKCO9Yg0ZsWJHNDsDBWzTnQE
IUHc2mhTqwVXtOqUHSbL3IIWt5r/0lLzTd+y2uM5W7hS3RQGJ4K99rAlJVxfzcx54MKOqfxN6eiL
2ZXLtudW5Bcuv0wi8Hyy04OtJddBB2RiJcyPDidEWWls2CPqQcOiBeg4ocO1Vec6e47hJ5nhtWBd
VG9PhwEp/jswUq3cd8M0VhPyLYu32Kmd90YVJ53pQx/i2UoGbx85PCCBQ3FWK74zKLchil4dp9cR
HxGP6oIvbH5ybTCWHh1nLLxVVTfQN11zjwpVkJupAfeJx/lmVtUNL2PkOs8u0ZcWF0zchgnO6+6f
+1mXXDfzl9N8aAm9aaTFl3pitFIzcnWaL4NzWB8YroqpxKvrmJdQNt9haV6HsP2FdvxqWS6L8qK6
pzoN/D+mpEjuuZKsPZFFZxcKihaPWwovhl8ngzWqEzz9+ct2QtAzUH0Qww1b6W4yya/Qvlbvhbmt
sqU0X7zwpg7OvoaDS9owVWgckseMdLQc/GWZYP7Jl445L5Ni4GidQbwa90ByMyUSs2l09hDnEBge
ISuc8Qd6A7wXKznm3sVujo77pXkjKjccUws4LkSoTvQcfHTx3jAyZfemioCpa+zFvNVEdygjejT2
4cdWIypPoPNNoIfIbcqPobfGeLJSwsu07VTmT8YfmuJyItPQyCGhSh8WZ4Gdz8xq0sNmaEQeSzl9
FHuUgpxrEIsJulKvIJ6ijZX4KwCc+THRfVLRis2ALpyDj42pbrJIrljHkAvKhF6vbnGT4FgQ2z5p
NsSiLoSkfScqt6gIAA9e1e85WPM65M4KfHHqqgS6UXDsdZ/PNELj2GHkxvfpwcxe2Yl/rcJmY8jk
RGz7j6i+o5hgFkfFP867PAlvrXMco4sxkQSNDFnDDgOS8SPLeW1tHw44EwZYROTJxZL2cnhE8iuF
Jz8lD5NNa+5tGuj3hL8BOgVVCajanfZMsEi9oLab6UNGIXexmV7gJqzmtHi1YSuBqC+vrV9f3Rbl
AJ+5Ww9rz87WMkbUpltEQARgMOwq/ZJ9RE/PhGhEQO8G73bcrcqkBabnX6MoO4H6msuHehMYg5/9
jEWCdbOYX8jAPzB2+EyjcVvP8npmLRfwp2uS1VtLK/2VoNItk5VvIGkfEPAohX5MZEFjrhxcoVPL
+KfG7QD5qGyWmXhvvWCr6fOywouUJ8rHCZ1UQ43UmfuQ9z9FBVaKDjozObHOI/K1tfp/9zlnHO6t
DhpXMUebRJokOutH3LMLVuWkSVdTR7HvX4u2euezwmsglrQNtL4ki7KEF8Ol/VtVuAz7cGdPPlQ1
zkitxh7yyaGM9mgVeNklahGsOjC+7UUiLOBUqaZRaeRH1mPACTluI/eq+cbr/3/5MYe+zV+1TcSO
wRMnaTPjiqTE8r7Ub20S8Nz8956PLkDDcIIRNbykEui2KThS/vsFXX6EXzysmNJtwHjfansf0KWB
JaoiXjIBNdOAh7bx1HEIdKH+R7QJE8wUPixDqiHZu1BJDM7d+KyeAPW3FHwczPn8lkAaO8Bj0l3V
xxzaGMfWmrexgnSfA8a3VGDOXK4H9KXqh89Zj20D14rFXjp8p2nNrYBsHIwx4W3K0xPLAlzN9Ghh
s6LbC9vskgZPy+xf9KJbODMQ/Z5XrjmzwFxGnBzccfxz7PQK8sghmugDUeFPidw8IB7Yf+r2abDD
kxYMF+TsRr8tHAsTZbhhq0hWkI/cy+UWdnEXxtqcLTDuEbaDNlnFU5pDv60GiK5JrwbeaXwx5NJ2
oXWZJcofZeSeKvOEamj0rr185MiuzPFg4suNaMMG098N7F9F8QmwFf1qdqjQhehEimtMlCf6opE8
k0p3xX+fVNKdqyJbh9y8xJE3+he/Z9WTPMHu4Bt0b6XLO9tPZvg43T6kIbaoqtnznxQbMCrTvRmx
j8nqjSawrIDES9ZiEfGKo4iHVOZhi83vTKoU4WNrPlU5xV2fCUDxg9JW7If6mmjlvR3cFzKRwQEq
UjZh86NbrXK2zpNJIfNILYoqYRKw4v1i2twDeEHR0SzCce8n9D8MjUrdOLqUsszph8h4dMgdas99
SRk3qjcp8gIOM/bfKASz7LUp2BNUMxOIam1yPtTRV0lp/QZaoBk5wnAV9aiWKGML/SojDa/jbTKf
BvMZi5hHbJ/UKF3Kf1mjskAvWd+9hNZergco7E3HaJ1QHJevuvPtg1Vk7D6B9A2sGA1343TaPmy6
nZPK8+CfmtbaTFoLkaD/0q18K7t/Y4sIT4yHmnNRr5HwV0+wo1sePaJBCeKDHTThoLL43kYy0VpS
LGNE2Um6KFxKIONLorPFa8d/gf4kDJgtJCt2NSiCcQnjoSAnsSYRQ8dVLc61xvS6f85zRXceE7gw
vqg4UNdhksnQupLzLZTexsz699jl3YXK3Vw1lqZF9M64gc9mGPdjcdYK4OjdQZu/xt4BuYYBl4LA
cB/JjPnNNnZ+/+CIaDRyk7q/UvGE3KtLFTSF+1gdFAlkUfpygY2L96nhL8kduIK9vctwCaoXMCOm
Je7ab18i2+fgKMMvHQEjv6T6tzElk2a+q9kBVi7IUwgfYtAATwHPOkPdXVlk0SJ0GJ4WY+ehaU4h
GSzhhBYgh7RdETBuIzhXQfErTZGe8hTZ9A3UxdL1q10ZMTIrnZVjvRKGuCsuCJO2sWsjwqFG5nON
868dths61WArxQPDlj/HN409rMmwJ9GQ+8zlLp1Z1KHIzfHiZS8JataeEbeJRgu0beF+SjLpy/i3
Pamn2GcJAFWvTma6hzLkwfpCJrfkRW29e+AJYp8f0hiVSnzD0rB1zurHFP3DKZLT4HPya8Dc4uBs
86mk+G45nxrzHsBemKmvSQaAGdS4/7w4B4TC4zFf24kxQzKWJVpY4yRi6vhUG99Sl2DOlB/gxfFv
F9YwtpSVQA1qUf5diemuyr2cXmYtItpqgaVAS/EmM3zmk0lasS437ej9iBIMzwB7i3vWcgjimk7O
nN58JB9If/33qSXEphcfZeZ/TIbec4kvJk+8Vlw/tRzXZQj3lywghnRxbT90d0LdTXcLN04U1dnu
YE4Z5YEIO8rdT0kxx1BH1ZF0kwttDXCdg2da5Rh+Q+62jFX4SKfoNTpbHYwN3IpeyXYtI/xJ/qvC
9KMCrBCG/SoOLwwj8/iqo0nWuvaeWXiGkoqvJ8vFmsU7XxvylmT+poyl/Q9oaF16sEirdnPyEdXy
13JQkWVu8TfX6p+8LKIF9IWdi+yjhTlW0YOMqGEYb40Sjl3s/jYVGYKViiuNAaLQEqmCOUR+Wv94
5C13w0hgLS08ZLYBumBmUFxO7muXNNCnwo+oEIs/BtXsGMmrPdDu+imhrkjUD8R5GS5ApSxKdOYe
LkKaoGWatzVqfR87LyHA1XpF7XcIyYVghJhxP8dvCqhvJvZ70LQ/uaMxBhTfzL89hqxUOwl0Rgli
DiGuetuQnfZut3ea8lxVzXaIw11qHqg5VW9kas66IADc/zd9Be4BDmctj2n57gUPlrep8VQTiwgj
jorvRXR2R3EA4CQ213Z/7nwEJWb5TiCsSnFExFoe6jpl2pkFVLLRqSW6o3f3GsF8C49si+iV9W0x
Hwvnrs5KPa9WJXeJnSGSgGmkmjkD1MUzhIQKFKgeX3FAKcf0vHXsCSIXiFtAv85dfeSpTxM+kaw8
/7M0Jt4z7a77qf45rmaUk563deZ3jt+ChjeJPrHpIJDCdv/Q+eMj7kFZVvuaoa9SZw0BwxGzX7Ye
72YX4hewJSmryZ/+NWcZEg9Fg+rPgGdNYLbUF82lVGbjGXSd58hlhv/TQ09RmwxRCijX8kxKLUcY
2hzfPzjhrtEQQOfXwOm5DX/z4unpb5ZzsuRrA/bZIFhDmFCYcUDP9t2E1zoFHmtFihzzpZhuJruK
srlbJVl7crxJOR9HD4mIo39ZrIRSUgZjrz+DWg7PQZLfCHcj4rFjRjSqbbOFU49sQYyTAfvB4rcV
yX5GqTfY6IUM6ClzzufLKCTGUZ+bQkEu/mgB0TN7BlXMOvwQVQcYGIN5NcSszNOPfvFpyf5PNmJ8
709VCVZDZ1OYoYaAwkSGEDd1As57NdpAAjzzyiQ6QdyGR2Juu50xzQDxbL6x8X0ICAYp0YCzNltF
Y7q0mrvGC9eKZ8/zWxEDpxv3aAkWjNHNFCm/FP9bVKzKLw1lArl1FmeaHMF5TD7bJjVy7lZtvO0R
FKWImczCvGL6JtjBtIiNnkiS6xnKsR0rHHYQPDLaJztFwmx0BR2OYG5dZp2/Q8fhPlzVgd8U4WEy
ypur08haunfxpr0+6l/IlFeTKw8hxY6BqFuVLt2JmqSb68dsfPeStJgkwEedneIuYJ9trFi24iqk
RK/RINYPBbApED6oO4pkuWkMTApZqZOfM6xG396Txvwmm+Lbs2ipdOPg4sNoA30x9RCo2ASTeU21
Aao2u9ES7PUg2YTCRyuAV1FjP0azTp3QlA9Jz2/tqaS6qQZ/l1yrjrgvTZBUwunVnJuVqOkQhMvx
hoi/DDazdpogjzFg6JsFZYZk+zd7uA+aDcBJp/y2KckbII+hGe+9EM52sW2IVEClT84TNMnSHy5u
lx+M8RrXj15c44gzrN1bPGPqI6/KiHoSTV1Rk4phLgie0qL23U9Vby3k1YtZ3ZfaOq8IFJzvE7e7
EPrS9u9slHCCaYuwgWhJf+8SnDE7B7W/HmMKM357B1YI+wZVm4R82bIKVpChwkIcJrznk4X9dWbg
WWTDIbayvZG0+IeNgP0Kn0eJrL+MxSOjAG/wB3ioDZuRXLMM9BBL/a3TwtM1QrZZvVPjXh+R08wW
45Aq7fVVlTOh60i3JOZhAN/NUpTpgopzCKmLmDsQPaUSyqxzRgvjF7PasDM/Ss9iSJfeCNaS3yAe
9jSjDJydHjuUuOUOfKPQQRkLWm1X+ijpHX4LDpjb2CVQaxWAPCM60Goh1EflS0iL9scvFDO6YKbR
M98DNDjw65uO+JfGj7Tq3tqIkQIYDgKDG1myTEmZ/GHO19IT2zWeZ4jEnKHDWtpoNkMywmx8RQP9
iENlUKJjDQK5T9DPR1uLJ89r+DrAkA3AtgcKdlPisQy2HAWK1EWcjaZzs/gw0A1iFw1SPlY+AgsX
KxUP/lZg2Wvc7COA2P9HF+xIIlRXxzhLsZ7ZR+k/2YmsdKNaCy8zFqX1k1vAdBjwfE/5Dbes7NhI
Xhu/3eZvDe7ynAcDJKZDKJ8vZ8IkuRFMbpO6IxGrzN+wy5dN9qM2arF1xzZZO4R48G1C03CGPaF7
4L72MSlGQp9Vm814ZG8+hyOH7zpeZ7oN86x7i2aa5PHd+EiDnRMgKxQcSmyzuGawuC1CiX2Tk4PA
AeYA3QqxwQW7HFBcAtHV++o10NCunTip/orZaYllo1yPHYNGfSl75l7a1XDhYAr7ant8sLUBwMVq
seyaaz7vEFmSWXp4oHEz/B1neBtxitU//Prv20TASr2V6UxZThZdlwrIStL8TDdC/KK1cL1qTbY9
88H8vW6GDOyqvUFs7K7dsyxq2IgouQG1AoK7momgaG836rbOCF72ugMFw2QJFTJbD89svIU8a/TT
oFKB0EzHRtz4zVQr3BEA3nUb72aEgIi1Yg2QMfZbWJchFo4F0pL9CF0HrcYlUCujfi3QaNRY00YG
IU6xM1oyUPzl6IplPD5752+N5UMKqlyMuQHY3oEiDKt6pZ/U8jIQwyFCQqT1T8tDpP5ZdhjBtRPH
pXqmVeOQ0br2AQB86+4xp86uFj2eajfCU1B9tjg61WikT5DxssVQ4XyC5jIBhaAZ+l+brHCzfEsc
/yUovzyJBypugObDLcJwOLsEGevuvlJXTactnMQl8PkIuRibBDwYcjWGn3aSh4jCnaQOZOYwR0aY
mrUdbzBdrjL5rAu/3lrwrCW2hHbYurpVkr1EZTwF6HYqb44WiRmxW9MwV5pegCsC0EMIfjW69III
x2lTYQVjQxbNX40cqRO9a4zmKkpRkJvM+zOBcU0m87mQz3KmkioR60X9ZdBhxwBGsviqUS/E5Zum
HzJ7Y/U+nl+CbU/z+Bu70Y8R+MswYXIs2JGCQjgBzHyN4r914MllgNdZlt3beMjZx+srnwEDvWTu
bIcq+zBym3Q6ytZobcRsBuYR/6CYb7UR7P2Ayhh6FxCSrDdvcdHunfENiWyQRyfi5iPwhwhrUCfO
f35xKmxMPj5BuBxyxiR5EzQAEFRhXf6il6REdte9TH8iFH/pmxOMB0fPjoRjnmbXfhFnTwSPErNP
gdSUmfoyP2UVFoo9wnKNJhUsa1jeKCQUMC5x9zpViCRehn+lmAtc4qSZ9Ln7CFiC1J4pQGQkyi3h
LO7ODXlQo61dBTut9Taza21DnIQIzjDm8x4AZkM8zd5/nWMS1Zzk6eXU8j0Pv+TixBIW+W8aEKNB
jU60cqmDDYieNnFJVlG+xFa8GzM2foF9zML06M3GsWniF0xyPFLpgMOtJ48yAgAUJBwRlJPAroAn
cNKHvHt4+BNC39hsGtrWIqvLwSbPIWGSJxqh6dMKbpI0yz4x207DX2SUziatxlvthrhBep626kuV
BwKl2SQ4/T6yMkTnxgnUgNIDngj+CyzwFEXWDmV4NPrsmRhcIu4tm23RU5YgugkNVLOhbLWdlxd/
U7oawUxkdoutOzFiDSGT5gUKlRjzAEz4OOTB4WulpcCK9KYxigma4DMNdw6PpFluoxICdpOBzG2Z
3cjkHvo07HBV+35eztN47mymPUoSO1SUmDGDBb3KcUHEC7ue/+rxW5YiQ56/gEFM468eVU9SELHE
cYnjj6CMyXlWw+w7UxROvah+krHd9c3EEnsRcvs38JF6a9OJ/LNRw3CNQktmlIlkGXPKNKbzEY6Y
75CiLCxrxqAdJdlheCGqLcODHWQLO+TLm1rUoI68cqih52l791SX/XuhsBfMbEr/5COIK8HQl1Re
UuO8yeJr1Gwi5wSfBer0TJIorzM9PZsY0hoX7Bo++iRcRwBIdYEX8mlQBzhjvGt4dfqYYKcs3Ud6
dVYBL+TLVMxNpesxQIm2VJA3t7F/OFPm2HoLeHsJZuHYuudUqLOtrTr/KapxbVfTKe2NS4tUb7j7
7AqYYLviV3Pz3bKghwhHRIhIdtmQcof1AsTpOJza/G9TNAwRcyRELZvqZAIG++qyayOC4s2owMm2
RNdj6RWL3JOntGmh2WTRMndTIh32SNYSjDZISHO/uSXUVm68Nq1Lb3BBBouic3c1k+U4NJZ/zNk9
1gZHHizTCCg0487UxFjZEYaG4gID54wrqLTOPnFaTab96NoX6oKECV0Dcsca0emgnr0IaeH06rd1
jrlOM+070TNfQvJEwYFz2bZxM6bsTg3jIrsDIi1ZX5njpf6/OJcrxe3S0/cyMTcubJVFmrT7xgPn
yEnGxi55Z6S3toW9smbvEpn4WVTtqXXYIXrQ21n9PSJHSl5saomAkEoRtlfhU4FWuGHQ6fr/+hh7
u+utpQduvecNR1bnMsSsB39XDSe+GGk6f1T13CNuN8SJdhDFHUK+wMatiM9Mic6zHA4yOwOCrJRX
qns06Y7ExMg8GE5GkXANXS5aA5vEPXlo3UaLMX7hRQFdrCvbtn/Fpazu0MbkmmJotKlLZzsyUgzD
dj84dNOqM6NSRvXV+4eoyBb+rcawqqa6M29rxc+22CqIGgJZ5p0jqugmgrscButB1AsUbkQmtvEx
jNorDj1UBWC6Rd0tBhBq01iSTQ4rCk9rIbHh89RTWYWOOPWM0rUtgV58A/5i1ghZYBdv8ppmQ70B
DnUa05/0NXcQArB4X7I/yOH6ei8Iliau2IQXNQGrpeC6OUvzynCpW1lzub7/jsFjb0/HEhcdmWyc
vkCnGNVwMdrhTGeHSWuebgimcW0lf1IDa7BPkwVCMkYOsEhHhjAgxsCl/NVTDada9MqDXEcV52Wp
3ynD1OAwVXVrQsHfjNkRC8euoYpoGEm5dbGkOKOjqGVz6lzmCuweIvYRgv7M6uIdqQuZz5CXutAt
9EUlcnAyaHJEfw3ig56FB5w8SGy8rR2w0RbWyoMkVRS7qsBQvbPNXWV6z8DE1QY9SLjNTjgdutSJ
CLIarWjB+Zp1ONgmd5uV2QP98ynXcIXocf+v6mbGH7mhLxLbJiq4eE16bsLmiqzVMR11wuYtDgNb
nszuqYVkmfPHxAWlMj3m39EEIL/oBSOqGuxGYj3soMK+Blu7ZjXAUmPdxLzaglqoqbByml53VbTq
MunX6pnjkVl5lIKqXPPHn06Ox6FnKfHseSxAf9KZ4qqftFIs4c1UVEob322exGG9z0DzAtQVFlCW
uJtZKld/457MrBPykz+w1cY8f+fjWLLQwAcTVukr5oq4XCWUhQlFdorOx03LpYdQdpTBVRDP/Zm5
jAkYsUt2SNnS4YPJaFkk4eEZs2OQWlVWrWomXapMEcC7ct5RqT+JCMVLvchHc6sGNonKC6sfCsvr
8AIHFQBHefFQ3FbMj1PB5010ZMkciwVFQbc0MpTz7wVx5qKwVYApXAA0lXTiNeMZi0dkafkda9L6
Ug1IxgxZbMI+29umybTnGgak1SVo8XmvHR9YW9jvLONFNUEl1iQKXvR5DSPBuyqpkXaqg0T9Nbhi
02MQIYMJIAPlOGHY7bSMVu3fJkoOsnaJEyRQYv4qOnquSHvlV9upjCnDhAvj7XIEC1nKrIyVtceS
wb9UWr7ilEXgJFxtK8lniKgT6po+flgmXXZQAmm0pwjboNYs+Ed52HwinoeqYEGDG63J1t4svkyI
ObbbbmyNQ4lWsuBYlfLRZRDUqvhFc7xlPn3P+AkS3pCCxqGcfpXRHC1tNNKFENXiogmuwGso2w5C
V8dbCwNZovfsJZ8W9yeA+JBEScTCWC+y1GBuTEgGbYL6hDzZboX3prPKYT86QPUjGvaeu/2lL5tF
3CruobZUvUyv9UsfXoTvQJ5AD670OgNyX4DgdAGABBhglRZxLO4HJ7LH763e6qkOAcFDhzReLIM7
QD4KWlYj1i918l1gJ7Y1PqD+Q1Zy2eV7vpQ5eDe45iqAfP70Si034EIrP1M2Dvq7i09I9crqcWUI
EooG42eRr9uSpFD6yDLGIALrntN/wbNFDU4e/H7i7FaItJohgG6Z74zxf0N2LJX1q9YzkdFgvSAu
OdbQnmNtaX8zdM0hnxD3tPpofIsLIoHJqLub3oQPWnzZAEdDFLrnrTES+0FwaZ/AlIZuSTdnoBOp
SVEf630psVPPwUIP/0KZXRkgdpzgk4s+dsujL7RlWBig4Ltv01AZxbBLbD6AUFNmCSS7SNyqtGJn
MVBBWQvbVLb5Z8CqcubvlPMuq+9lRIYyE7HMQ4w4Frlw2xcbmge6fXtn4TDWLkOt7QOW775vbswa
vbDq6nUqoCkFGp0908E+jzgzBjQHOvYr4Rr/wdcLHWirb3zprrVGsv7Cj11lfAuuqa8K1aHK6Zhh
QLHm6Og3gnccqqo1bRmdLYaouFZ99NEiw41iK3xRKI5cewn14d8IMqfXtybLTc9ljTdG5PqeUy7L
eARXWnvq97T4ICu7WTocTe742yDl0bg8m1wnoLHi6gLY0pwHvmIbtuU8krI6MdfncFYPCSWEelDB
PeIDZhGIyAComhE/aSwdnk2P1VScHBjDADUHLvRndLdtDUqSwtfSPtVDH8CEM1O2xowPi00lToF4
JwdjA/GHRHFvqcty75E/EJYDLwWjJY1+mPE3YwFUPP8dg13YIB/CUm9CZBvKZdnh5MkYPkiALdjp
obqlmDF8vV+ywMzvgw/DqqDoIVyzJf8qBnpsc1sdC85LjDJsxDB14NCAYKuCTXXcfKqA6UA0qDd/
4INRrQvXRO/wH1k+9W28DrJpm4IxVQ+8xkCqQCiIA6bCwpfGoOm95YxoRXD3MeLDuQOrt+6+AMvx
GlUMNoIovoTtnUEEzhUiggt+lEebPTbpzyCitUlYWwlICzUHFyyq1HKFmmvdWfpZ5xzta2SXzP16
s311GonogzRHI7jb6TVzYgTasmN72LLG6phzoqLJV7iZUVa0G4hbL5PJym3ekYpyAWkikVyhd32f
TRf146ZgyKnCUi0udj3t12RrqC11NwwndaBlprnL1Muy0c36OFndxjCu/E/BwVK1J4VHjy4FORul
WW156MISNd8iJOUR9tKWxQ3SOy5R2ZLQEGVnK432HoMBr3V3hf1ip3I3jQMaBliLxjNCF2vIY62z
y2fk4xMU1RMBU43aTaXZG2CuWpcUd8f5U9uECJLbloZr/jZjqfMBafxu9r8IIbZNKq8HFs/oHKWw
/kPqQaysUtKDcM4QwzH3/bEIo2/spYee5Ixx2UPHqFrjn0pFKHp/XZvVshN82H0PB5Qblye97+8E
e7BEKkH+aIwdmqB4Tb1LPyFmIW1esjp/qkqNEzZC/IxC30+z9dyNS1VreyR16VW1wk24COxXm3sb
K0LiXtUQMynrRRfl2FvvaDziBikTrbFH1DdaIY5p60MVDxH+3LEaHgELP2qCtt13HYet+1B9wNA8
3PDTTKrtjATDjeolkcMNEJIYTSqZp+hhc5aK3qJHQ4vt0SFdoTANCub3rE4Y0eSrFlKlqjfUryO9
nI4SuESMMRpdsgl63mZ1GpYwIjl1FMKRWx+XC/e1b9IBgRJiC0xgnTo5/vuj8PZVIwkqubZqK8AO
DC8i2zuYvX8dHwNNwPJ/LJ3XduLYFkW/SGMoh1cQIBDR2Jjyi4ZDWTlnff2dp/p2dVdXwFgonLD3
WnO1Na0ic+g9ASwRzoOOBbCRsn2cAYNvMppdMQwNRIvCNdMDv+kDOgY0vifP4n6n4w/UBywTyYIA
HWJqkLlCmkrHJDN4DqsSB/JswR6BOm+LHJbxhjNU9znI19aXqNtxr7kY6MSQBWPOw76PIAAQtDI4
+2Fip/3E2I9RVVrAvkf3vhBdIC6N/K4FdOa0YTghUBcYkih46qREZgaLv+XTMnyn+o60wk1Uc6/K
aPNpi+tyd+TSlUI0o8sblv6ojcF1kpmILpvrPeB+NAxYNdNWXAoeqkhX2VIsZyuYQfrUxrEYQBex
juy1k5TfYobjNnvRmff0lgmFin0TsRHtgUswXjWntRPeaNwGuC8Hf9IuhnaJkQKz21yZzeyaCvVN
UsAvKAvWxtxv86kgNhpXkeDdvQCW6crftCq8cX6VHdbrLE/EhC6KqmLQbByiT+3qSX2NKls9Hyi5
8XNhiV/M1OTaf3/Ezy2/6VjxG5CfI9b0/Ticy/ptzBn7Gls+mkoLVBqJKAPraBincGa8dkZzO0ak
5YhBpvd7PoVRYm/EMLkMV4AsDK/onC2YJkPOHCvEpnmCtSpVqFM1JWry+BiP9lfW3Ms+BwBTnVpY
4mAsKLz0vm41TLR0zFX8S/KMWCp+ieqfSrnVTGAd4ocFhzLaSBhH4kzL+kEs0EpKVggOYxvhSQSo
cl7kTW0Zx7BNwXpjmYiJ5plZxCHPdWqBL3xkUPuDtqLcpPRX0Dmrzt62FiYXqyMa1dz3uLyNaabP
wg5ufMM8RANwFTjjnY3IZvynbopQPrVU8sZTh1Wdki/8yUGmsOSsxxBfwykCsaNRk8DEMaMKQKk+
9ebOmcQ6iFUhspABo9REBbVnZsoz5Vh8iBq9Xc50QKHIqRczTA/y27wcwvIrbGnYUy2jR96QhJWK
yZlnbESsOWH0wqJkBfiZEOyXzKuqrAGyEg52tFIBpu6MRw37UiyzWEVY5pwra9wVDixcPbtlk3HP
oT2Oevmqj2ugWmLNGIjJl35vScRfZFdEfuxrM9/IjuTRGSm26nzQEXtabfxB6dQxAuafWzfugryE
bXPuTIjaFh/NyZp3c8ie8di9K11/TNLiJQZLBU/J+rcQaMJiPy31oU+cfW1FHGGNmkVdHgkqb7pE
KKGLEftSghvO3BdixS+19VkhIrknRkJkVVk4Rspe80BRdwn5d1X4EMISs4H7HVXvpQL6CyrYoLTa
BkVXgjKwm16mIfNyWMv9WPqkhR5hdGC6p7yHhcL86IDh6H9NdLPFn5DehNbmbqDImx6sX9danlU5
X7L5NtCD46FEF6GSy/gh7lOJCA2ii/jspfUptgpLQYAXsRCtCxpvU+D6TgJ7R1CgI/0xpb+RbFzz
vzKkCplacqF9wtjKUV7kP6MIDkZFQuZs86nMpFta93I0z+poQ+UxuabpCVgnYrBPcGZbazrixAh/
1Hx2jZ5ssXNOsQVdwyYWGU1YOf4O9EoSGpQ6W2zG9YWeVdflrBHZnunVXqr7PzJOKuPETDQuQUOw
aEcZl+rCmLApd+ZLSkJh0gHDMMbTMHGnQhCxNqL/bpKJ3bOOreLCF4uXlohMBkKNJVi2hurpqnm5
w+iIGrtp6Yv+i8au17DF93oziggKubsEtYQLr1f2Wa79mjUu5MSEaQKqEZCbLSAxygKQg0LDvJe7
ck+2FUrrFJx0qJ5K8kdbQnMyPiGqa7NTHg1sOc0s15mVrRus6yWSsbDj4TcLzm2YEcrO94u4L1sJ
GmXOHyKvLpWJWjO9/iFg8iVUgMGPKSJnXiiUtzyh9G4qoh5t9gBtMRcBCkNkQ7NWtRzSHL6n7rdk
TKeNf0ad5NV6dhGfN5lDbyy+6rC8VdJ4qmprN9fxV1lOL3peeD3FFosFWzm+5tUnXPeYZUe3Lcc/
c/61xJQdkuF7TK6WY1xhr69G+gaz2hICnlyaWWBm5gwsQXXJGmS2xvgnr9nitVybDtwe+DT8fq11
MulGMRLT2yvs8yJXpwT0VlZwobvIcqmykGXDajhB2o1KT0ocGwH5Q61J6zak8RnQiNckXF0y4TKk
XaBJ4g4brUMZOj9qpvhhosGqQoGXye8gD87cNTTD113ebquc2qFOsyGy93Ei+xbenq65ZElAI2bG
2YCLJ4zGY8q6o6V5EFBjbPFtlvExI1Qa3tbbYO6mumSNIyok8UuZ7lu2DTTjc7W+m/NOVKwmvntr
2cI0VnhlvNw7GslwFN7neeDOwNKMFwBOmxbTPTCHYzLy16Hul7io4oVeeqXtEipPEqMGC5h38eUN
5TGzMj2xma4yEzdWAS252vVBeVAL6122m5sdkP9YMPnhStedQ2gjmK8J9xrfDGZpaj0VE6FMZchu
xldVSY9Cbb6oHhlnKL+8OWKr19douUY0BEuXrDowFtaeRc66s8BXWGyoHDx8DkKFTv5bUpgXgWVi
1ZpkC/g7Byakxvif/BqWSIIpJbaw3fKcpXY3F8a2l3sfccZLAh1tVU8KXYm/eiok/+qAmeZXiay/
ihAHtzot5YgCsLYnGBxb5q3Gni+eHpmZn3qibJNN/beqN+2E8jslCkbhjkImcg1J22m6GfUBDX4u
bqurZIk0r6HmKKtRam4Wt1vIkqYmcbqoHD9IzbNcoy/rtiGRrXbenZql98dqY3NdUvitnKoV1cwu
NLFpkPMlvCi5n0dcbVo/9NA8CzcBRntoN2jZjP65zN1ZrTVCneM/Qfg7JyLShJV+F7/qKgk+ucmA
Jek6fagQ1azyViL7zrThR8qCa9toDM/Ok50VUr2+Ka9i1mlpwbJ0RzIU1LR5A0TtFWVHR+ofkIDR
N0QJvQ55gYohIcsO2I1uRYEwt+G/UvFmcEKXXZEaIWrgoqja84lZOZeTip8ElESIuSrZguhZSSwK
iWhzJvmUxr9i7G2AAI084joSuWzcsrmPhEpLVsZNXpVnQ1g8lMQ8LPaL3aPfhByXwyAw4E5EZSf6
iem9lFMAkqAPX8KcGKxdHv9WaAK6klRSWC56fhdFJyG64rRu0q7dpLLhK+2p71JXRvVXmPuoghI2
qxlnVr91SE5Lha2N3XYMsQm2qrA1XLvU9p3Gpn3A+NQTHxJK8XeuZh792plhdozwV2jeyApKq6YH
QqdTH1JoLISHkVA4yqmhah55wn7p3LNPpv623EK1/u2zaq8G4upY58A0QdFBcJc7BvHsMI1wmvXk
Y2lvYlOHuNMhP6GeN00LOIrPOXO3BlZLBmy1zSzaEY3h4k1H7flrsdMa8OFolI36JmO+KmnvNEFw
hZm51lgdSKkzHAKevShE1oarsSwpu3V9QWYPgDyNFntbggQhZdem7sCOxJrJa+A/UaroE6z48BQy
rq1ukmQk2hN0AYbhVnDH1sotnxVPmdXtopHj17gWXuqQriF18GfUgasCgcoiP8XXrJRbo7vYlNwH
XeLJeihy42EKRDo73zNiUwJd2wqpX8N1FXUPTY2Ztpj07V+BS1eMGy2ckxiGagP57Sr8cGztZJE7
JZHeLtQ9cgOkW3btnTx+WmyEavSasQrPPX4r+5B2uaOuNCc16GiXFPhJDy7Ub0dagDg27tDrLRvv
4VqSjagnp0nS/H/VJMpsljTIrlY218ruiIOo/EKLqauPBrE5hwiK7mj9eBP5bJU+/jGNHNXwr6iL
JCEpi5jZxO5W3Ixg9NajRFlpSMmiudXqn2o5o1YUC56MeYTpoKbu39mqhx4vKCGFSM1LK3dvJUX3
rHO2oVC+kSfG+j+mKz078TcSfoKvb6LyNBNtrxETMvTKKRZkJFKHFHnx1OhhxsjQUA5OKlJouAGf
1ECCPfGjB8eXLvpNPcUZTlfaTdMZeTI1nP3g/JK4bebyZyGr94XbpTyjrvXrTvVLiGkZ64qkaA4h
e+uW+ljATSk+ZVJQsJwkbxujZS1wL2uxSFSS18H4Vi3RPhrsNeNBgxBVZ4dBiZmcB7ivCQiA1vcA
WYNQ3Wevi1ntlmIgrkBYbpqDyVpTMvYJznhB7zUq1s1GdpDN8HNgdKdoVicsUjE+KjRTDGD4PZyI
bo6OvczucVrB20woSBdZsx9piHPbvA9L+REMgI7LpnJVnU4Ru7Pib02MTmPTeP2bBaj2mS+7gsrb
eCOrcj2243kCbG2z8akhKmvMlzpEDA0VMrL+eAlfGti2ampvUs6AynNA+ZHuNkWUQqpZhSCvUh9J
Hl2ksflWKHPqOX1Ts3xmbfxmEltSqt2bPuDPNsfjUDU/Qbgc4l6EdSzJuZjv+sG0rdduqu5qzDUb
64UOOVvjlraHtU00+5yVH9kolDMbJxmcVWcyghCAty/LjngtNh+yoEgVN1qiF6eRT4tCBjegWqnF
+1fjzHLoCHf2uWVDhd8NTGSMpZMUw2RuV7TsKsnZNsTriq2HNUV7uVxeAhleQTKdc0c+VrHz6cTs
Wm6p/Broh2o62/k+ejMpJawJJF3Pq3u0Ors/kgeme/34oYbCD2Pl39YHz3246crdbrcvu9X+sn19
bVfbj5P/9H/8n2xNqOZ+XP3cfz3v5+dRbh63mzevDvfQRXO+3tary+n09G8P/ydf+ZQcVunKd/3b
jU7ozvcfvnejRb+yVqfnU3zXJ8v11fPJa8vVx8dl//ry+rrdQ2tbR6v7/XA4rN1Hvrr5PqaxFTmj
m5/byZfXkOv48fTFYSf7h7YSrwJy61L8edJGX8HhW/nkY7i+R8909Xv3Ds1q7Xnr56Nfp9r00iZe
nyKf04aHe+r4Sv95mte8i7Vy283zyQc2Vs953bnmzn127vPk5qstf+7yj+fzwpPPpyhXT/fEJ+bn
54kv4CtO7r9jc3k7l793n+Jrxa95jVsc+ULem3OU7cXR85UcMDaP1YOzwOv5I1+8lCM48euTODre
lX/F75CWrjkQXkL0t/h79ynO3kn8lv/xOtfl7UGcbvhE/39vXiBOM+/DVRQHyNeceNsHxy2OmOM6
9XxmcVUGjvbfO37894n5ZiU/xEHyN+yQd6fBFa8Rn+f54Z/E9/zgp5KzztngCPn549+bMXWv+UTT
9t8H40OXK64dvxHnhsvHYTor3vjJmRRnmuPSOA2u73DZSnfNPzf3hx/e4+fh++7PjRtInGTff/Zr
1+MDncRBi1Pz78SJM3cSl0AchDhWvrk7uVRRObAP+lxcBwpk4uSKQ+U/h+sNHmXPFmx9ImFn9SFO
Ar9GYrLiD8TLOEb+gP/Ez6d/ryo548WeF/ELaMigw6Z2E3dfiv7Tl9IBEeoLZWtTOZmZCZ1iWrsC
3i+CVKsxOtaBdjZUw+th4Fis4shCutUZC8t2W4vMHCrdcoE0Nuv+APKhSDLJfgURbXmvrBdVem8K
0jWqn3HZVMWJAvJqOoK9BoDlh3fT0gArv3X1VWm7VQB42TL9NJRW477WzWOGhMAk5svWGAlYwUgo
wiUmX9luPbkztwt9T+snrmuvM8yOan6RouLqcJ5c5Czzkgwx3/zu5FGDrJRaUWDguu5YeWqPpZFi
tzcleBQDx/9jAOnPW0pW/fBmjPU+dcq/EQ3/CL3mTHmsScmfDDCzCYyzWK4jx4gJn294bd/BsGLm
qqf8HiTmfsznXZawAJ8Ihkmm6jQqvt3qvj4NnDIZe4S/KJ0rTHILmKEZPdkgvRrGfniy0osfwoSB
JX4jZvfZ1nZsKXScXiqJEgWxYRVbnczvdedmR9gONZQwYRMI7yRBT7muU32D4dXPb7Uk70W52Ygh
aNt/QsDaffQKSErU94UtsREELhthjuE82aCIHjXWGsQ5b5bzUSTGWRkn2i35YWLXBPk+L+FKix1u
o+71wt6axfJNDI3qzG7RQWSJmdsyqMtiElNY5/WfUWN9i9+JPYKY8esoJembpge4CVrAnfwq19VX
UpNqO0oIiNo/bTGx2VY8qlS4DQA0RqccSVleBdsy9uZlNwBcKrax+VrhJbNqmvssaRLSIygIiga3
LToZMeX/ckz+VNl2BvUWXfV+wXxHwyDh+oczL7GYoOMkfCtFi5OFBo0rFLIg9lFcT/Yn2EycQEKv
HB+m4VamTHt06WHmUJ/gS2VK02NJDbJq/RKxQa5+DDTsxWJCsjVsjBYA03bbztmr1BW7wlS9uP4N
EYilRAz9ZnEP7ZAVJlC5PJsokaKvXJPPYIvqd0q13YZ9puza+S1OaF2UL1Thq+XdsosXvpXTUyKu
Zl/9t+DO8aGH9XfSmlcU4Ut2FzLRnpCdtiereSlkQiS1vW7r1wx7oJwvG5ZOMzcnxi8UTLUBtbW/
1cuHLu9adCuOsJyi6tPsYwb70lzewFG5cofHj49XsE4dl0Oq5tsC21htI+qzlz85DjR93tUoNEO5
3IvyQoUAAhbtplNIDGcRQ8oSO5D2L/qOrzI+NGjQ0G+7uW6tW0gu4mFQU7pX4WMyQYYPqnVJpunQ
jNHM7mte5apxyFUP3A3oDx7FANWydmMfKTacksFnWhRP6GOWuSIGSBRQSOd7DerhlPbSbo7zTVNB
rCoX8m+pwPfwRuixiY5ZF6tfCyFHZrawO1WqzczW1wCkONhouAHQkMQHXxcZFWCCMfOchDVZWR5S
HTxXZuU3LsRJZItMlGeKkOKQCcRhvi/k048eEeYOSVhshGi1DMZPvLAw/Tv1B4YYwDUJTISPFict
6DRHYz8re+SNs49piuKuU9zM+71UlR4RzoCYw091qujbRWhj8XIM1aloqRP1lzD9bmuSVzyS0iLT
nxWTLNqCKO9rOLLkM/4UHbprVr0DD3mp0WDvr4PU7cIivJKEEcXLS5doDB+Mv6WMaoHcKwyxUmps
W/ZVHYFflepsbCYGOxk3kbmtZ2r0pBBhnbBBwdDv3qb8v+dBaOAfCQ4Qy0aXKEiUlTZIJ4fAyDWl
PIBvzi2j2gPJ6inHMTGUH052b1uqt9BsQxxoglMw74dZ8QURtt2bmXb9bCLLq7XihRaVaHLS2unu
nTp4PeNfarxHRG0N3Hg9pYy4uk18X+TWebNnqJuyXRx94CJxR+qlBk29pQ63S0GY6rDs2+xjHOdn
k9SvqmpuYpXdpjGSltsB1N44Jg1oOXRtohO1EfNHzQ6QBIUixu3TQotn39wVKPeyxLW1l6Vvtu2I
ioQdXKtP0LDNQycDzbM2atqSevtWMZwgA0maRzk7qxabckklxpzn06IxcdnVrSp1rhe0FK9KUPSz
wmdrGA7avSR1KnU8jfnPlspDxBiyONIPrpm3GXRQDA16atk7qT1lDJghzmYYoW6bvmMiRa6J0qDh
7bC9H3dI/u5FCsk60eCem/FlpG8plYFPBcsrmdSbHhc85tdE3QOu3ooCSJn2VzSF5FAvYC2HNzFZ
JeRWRSVIX7PdinYRUyNl3Z60hEC0zyYH4zyPGNh11WxdBQ0IygBu75ACqwVvUOwygr0IXbfKQ7ZA
2meQVpsZ5xImCjq2DshNg7CAgGpJJ7TWyuzTmSHFS/d7RREmjoMFj60Exo4hGvgGyONUM05GiaGF
tENwcBuQjH4xmBupNdctnkZEWkJiYcZABA8mGUMkbq6Z6Rgj6f2FzjYHPC2bjR/NKGGHs8pinXyG
giiWSoPYjja1RlhFR8FpIY9059T5yWv2AlpFvJ7I3ir3ah5sNdM+pwwxBvQdJfyoQRK01ZGtJHxg
9qxZdbQDhCs22iQVOi7JPvMYrw0xAorRoJK/5wxLb04RuMyhCyOqx5cnc60xUrmxGp2C/DeWPxQI
lKbsJTPNI81eO9UJMR+S+91sgvWc5B2d5g1q5p3NiZQLivcVkjQYYcppSVvXkFUAg5Qd+geJxS60
EyYtNssOSGDky8gEcDOsTLDxTF9xQIOObChpDk81apOhBpuA+CAsmLVs2u8I8pi6hDZfapatTEly
tC1Q3u89OdkKD7bG9+hSBeEMPTS6kcllUruDxvGoIisJ5cyi45cFkoTHj6kd6jBVf+TjX9riuABA
1wt5ACL9TkwfpY6ikHkjWQaX28+Bdy8uuWbXx0IfXIG7C0k/KSzW1yYCQOFUwruB9F/qtLWKbdZI
UX+whMweA1h+urV0hT7majgJIY+Y2aPiDT9tQntUFC/r5q1QMUE5riz1ZMJbcFc+/lkRuJEyvd53
nFaUOw/CytCMaX9JYpIm+U+NlCEDrLIE23x4C5TbRCZ3oGNzxwreCg4SW+txROUkIxVQ3EBs1jmL
sYwCaP6LSgIDHsHJmrwrtWxtEtBGtprWRq7BzSPCvAr0nZDSVmpdemV+0wDvYp4t2g8iSeIKXtHe
akE8ZzXtLWdY6RJZyHyjqO03aeCLJScLA70H0DoVW47aQBNYoHo1u4h47+jSqhDhWC+FIyQtzrGQ
UDTAf7ARsrVBqZNWGHyvJkjCTqFTZmkXWdeYv9AMjOx0Z22vlc4mZoSWWLhjNyK8hbYAt8Wg+DpL
0zJ7CRkUtbeUPpeparsOvQgzpBrb2wGGnTxhgoB+WX02auqLR0tIbiratziHNQgXlEXim6kiZ5Aw
FzGb/Hu6CbhMQvYiFjWLRb0Psroz9M8W2ZkUfjSg+DWqCsq5m8e13nyX0IQHephGdQUjKJcf2Jjp
IzIyEOLH5CmYlknyXg80dHoSkgLlhYhOUHgyjZ0NdaBZ/YtvR1HIuU3jXZgZR/XipNif2HzpVKXS
hOKxJB0DSGABQsaZLitxzQdNXXw1/m8gbwkJod5HO8DUUSySN8vTbwYbBg7KLAmd/7cE4X2eyVf4
+YaBHDG8yyE05c4hjuMPu4BdrJ8JR9iXibwp1QUPAzV25XexoltRgOWMX8f0gQ5+3WJRDyPjMmlv
XESbnU++A7WwlhBWdWZPyf7vFI60QY5NdjJIi7BLg3tYmB31jSxFUIZmxB7LznAIP0m1rSzPL3PP
jNinuT/WytUYr11+VMLPVk0gVxbnuRqfiKggCpgHLVFeE5u0oQh7ExGyAL8kdaMLm3Diqoe4QWIT
nMz5U1n0DXP8JlDZ0Fb3UY23RSF5Hf2BnsSmsDnWCb07aD6YaEeU733neKmKF700YdioK0utMNbh
DzaoLaKiBnYV4gxV87eMRfoCXGgmiykll8VmBhVrIfZohQZvct6VCSD2vHtJJZs9DUo+A/RqwHI0
gW2CIiBzxlWWxL7CiUTNywqFyj0BrljP8QlAwqNCHm7y+SdhxTrrF4zAmwW+rBSvVXYzq2g30Bsn
dCToPxzjp54ySpMjPk5sgUxXg8EkIDtbR/oqNdTtnPB8emdlsBucnFrgLp1JK16ncvcIpn0ECSL/
l6iyfBXEQ8ZXvkhdIIcp9ZYeHi4EwB5GvA3bcNt+dkvBM3BXF9YDRD9pAYZtdGZ0wBuaKX2+Vwba
cJHPA+LzqJ6cokRjItGtBtg7PMP+K4kfQJLp9dj0iLujFB9TSWRXa74V0zoxqFeJBVSZEqV4IKkO
iqvPkxt1GUpY9DncjhDmEsIMQhbvw3gftLOZsDnRh6OWTXsEMbcuDQ/tUF+R1RJ61VYlyQsy28EO
g+7FQvkzIOYx9Yp2W3OKNBR6Jlb0mVuUWVymia15CinhzXLQ5XjH/YGXM3TbVvUk8wpKnBE0GiHF
SH8mNAl4SeihRQ12nUte52udOXyMHVZCzTbE/CLQhAheyFm1I4z4AlYH7bJBnGrgTxlrT4LtHIzo
DuObYnwP0xntuJ4/i0Tx0sZ4x/CAarI6Wf1+MQnqQ+vCeLpbYExEhew1LEVb2JYqqsMA4XpYMZPT
9TDr69hWbw2p5gXo2ZIlnDX+9qRfZVG516vkniIOlNBu5h/Q0yj3qwdW3c/cJr3B2BCWzfaQ+sSQ
n8fCeeY8bsWhzglzk8pXpg4EfI6Ghozqo7OZSJcaaEvB5x/z5DLO6OxBvdO2GtfTpLwHJ6fsD7aN
x4qdKj3PxCIKIiH7+svOTmWRn0hR3vbM92oqIr4G9JnKSskvclXw+Kov4expi8pM9FCm71q5FPik
MghenUZ/nTs/DctNlI8rHVV9UiNmo6WZj8qmt7V9CbLG7Hxjhqvc9JfewjIyvZVgm5dyvMzWhLAC
N/6U/BnAIZQItpR+Z1bznxg+8KKf7E6/x7zP0KpbbRnXNmskEB/r0SzOamRs1OlQ80BkLVuy4RJO
Xjx+kmtKFwDJRj9+EMG+WRJKMGZGAaronrZx0+FGWWSINtXrPH0RB1k3jLWMpD2lKylfx5zJ0sSS
M2m6O0jZF+vq/aJR2Ec7SYnF4liC6pGE5jYn0qbM8RERay1N4D8lNm+3cv4Ohm8N4IaOMoOMHLRp
/27XQmIbjNsIN0U8nQr2OBHDjtWi9WGJnsL96SzwL0XKnqSjCldE2bYpx2NVoLwk5Qt5V1MzTXY5
vhlakrGJB0/hfKESHihqjcbBNA8gWS1VgBcRiRrbzkDOhwbOBlIqRXiUrdFtl2tGqE5Tqa6OLttA
KoKNGaw/VIxhT6AvrWHCqJL4PijkRjUtLRJYYMaE6dkrZCKPw4+Fk1O3CYMz4//irOWGSI651Lf1
SJbVXOx0DwEJzycdjRLZgMR0iFW/t7EvmSnBsbhlm2XX9vKpR+8lj98Tg08I4DhB+3BzylucjltF
Qe6DB7OJ01vIGzMuONU5GL97VhMDON7oswUhRPx4okf7cJZWtKU3c+Ws9aggqwJ2mwEXAd5jOdDx
DX9MnqtO+aoKxuMR7T03qCYx+Ka0xFpjXdH7TCzjTksJmsZIKVPIwC+z8DfZVBrFug3tUJ3d8HVf
l9o5t3L6ptg9eNflK4gBAJfSekqupobgKyzXTga/7k1OTnQUVyHbHqj+rVhbt4RdgzlW0Fwo0Dls
iiUjjZVMfi4KXAjwXn2GP6DWN2Yzbgke85g3rZWO8LpLH/oc7nWTjSLbo+Q540OLMwp1A5EqANjy
KXaZgy9JUu9Cw7ho5ouavaOP5y603EYlvBlmZRSFm5JWogDzcpsjfrlWFsW+eFdKTwDQ7BZWhcqj
MLup/OMQW90tcGqzL2DDQFqvZCBFWvPG2DMHNR3TjgRGjYQz81nhaDXtGl+f5qYNffE2+S1N1c1b
0Y+frlid3iJ2laGRkVXEViy/z2CSE05D7jVh6E4gSjThR2YSljcTdqgmR2vM9iBif+3E9ME4hwRC
riKl2EUCQosbEyGTaMQSiTn85badKeU6zUGVI6JiLEiS6TviikTzTJqh821oXjsKjkbbe0NGztlC
4ixB2bAe1hVDaisVgDupM5ggQeFJ1bVf2+1mntgpZypBJGxnw5o9NW06biSySyp2d0RXm/XEHoeC
A9S0hP10n/9YUBWdUNstGdDEBUaRfQgjngvrQ2fraCO04Xa+1LYMw8vZ2V3nSZZFAPL80PSH3H6a
9sJ5DQ5qq9zxsbgdch9UMrX9Qe4m+L6O6QV+Nn9Dw67NST/ZVyU17WE9vkKFpl8+oHShlq/utIMW
nG0WFuRqs28Pd2x0dxGDwUCyccoJHdK/fch2CTRDrPT7ttVFaccVMQW0GrYy0GnVtHfG6FeWJ0UY
fVOfQ0xRGVTS3xx3TZdZd2eZdoHTrntDv1aUT0HJ3UZW+DQtsS9YVnUGpO9QZ0vtjvfV10hJ13Lk
vCwEESmIqIvZhhqIusFRvT4KqU7f5vzVie2rhnaBNn4IHit+sDEL1Ie+xCx72CTpxl4cYLfk+AkT
qFIR9xgeeEJL++OI9GRkYqxQiC9BfpvqS4H2PJglgGDTxZaGrVDejJSysXlAIZDYkOB+YvUr0xnX
ETQFOcqDoM73JkLLgcUQUp90cCAHjA9Fko84rJKZ0TO6p2l7MBKFcq/Qoeh71Pk5Htg0/wxTOOaD
6g6pvdU1Yw/ONt0WbX3QBvLZqjVZZCucRoQ/XoP4XZMWV3MQNqIhRrFKU4LrLej/PfDRbRfhgoFh
NFlHBPP1bInBYlfLI/83Dkqeb/XuqMHgE8n0QZscdWo7jDraMSWre7TVtxLmN434FZTP74lK9Iwl
p6cLzR55PdLTnI3Z7yZAN71NSgQLGmK7t/PQeZbh+I4yAoxi3UPmMLVZ/KYFWIS6lTdGmRwg5uwz
Ur+HWDlo2tmG55OhJNKXaaOw4i6c0zC86t091y8jzmeqBsGpTQ8Nyz0WgcrWiq70WxRcpO2RyNcB
XLXzW2USPZ7tMu1r6BNm9qwmzLlfaf5jV7QA4jPyfDF42mh8MtJUrH9EWEjS1LGRO6o5fO3UfjHb
6BKpF3LTFDcNZUq15mkRGTAxwN+diTqnTuEXIc7RXbnvNoR9rEzjhGqIX3TVQOBUdWzMEFFrz/gD
R58BuTZx4rfnZZN33mDi18Cv2IL3nYx+ExSvKRlUpQ6gH9A1GlcUe7ZbB82vs1+w8sx0GuYi3kOI
jSg+8q1lTmn0qqPFtV87BLzAFahqNfsox+MWDR8Gqx1gfFq6K++hNBPrSSQXtdtsDrZxF7lAUPCZ
4rcEFTrH3Fj2i5Fo3yKI0KpYOooyq0FxLs6erckVZ8OVHZHiUoBi6oSOFUU3pNw482hV5S8LhZZi
wRXB3hEs8Wr6HOMApJayAc5K8qcFKsbwnPQqzfalkGZxP6AUIcBs1Ne1adEewKRWriJcW1Tw0DGs
ZYc+Uuwa8xPoffWypL8O1bVh9LWsei0prikjkSAMGwBRaUTo/QEvDnQSfc0uien70oS4/nN0SUjf
0qS/y52BC3b205YwcmQYnfkskMGVSoTEBCuQPHV3OoXvTY+OKbEP5fDqQFYc5HyXK8+esixF2Dik
WJ0VuzxJT1mWnUb0+1IoHxMVRI2x1XqDtazmIfma8UnOJQ40VgkSLZhpvCT0PBt78lTG0LGWvokC
PoWS9TKdo8FBQ29upQVdXxN/qiSWFEw4LQv/msJiDRwCO4jMYNVVSI0y8pdweOQI+ux2cpsmv9d2
sFHmHpwY7XEFTyLSbRKvNgk3eShVp/gZ5AaeybdOtimJfskp8TDtX9towFgdQZCsqvCaqGjlRulK
Rzedj6PClJw9y/ZcYxNZrG4zyJpMh2Z8/R9H57HcuBUF0S9CFXLYkgTBTIpZ2qA4FIWcM77eB97Y
5ZqxIvBC3+7TYvuyEHgBdU6O8W6eZpAC2/iE1rUsuEMpBRfrKP5qR2RAicMgVkhqo3Bbcv5H6PTc
TYWGQ4MSRsezxvW1qjm8KveoqNZQfvmF0voQc1QNMuWa6s3KpasZOY1iRt38NBCpPKsiMuRfNZTw
EJWk1qPd+NRTeHkIhEewf9+pGmEOBw7G3FDvbHlInMLEs92hVos+S9UuTKOd18HJ6FwMrwInYoL1
bU7j9k7y/5TgL4vOFPwB386YMhYEv9gjBpgTRWlHfurw7tt1gRFMqvkCMGQ6rr+iT1Uw15AOUCCk
GLsMUQtDCx2S9AsS+xvJLCA6/ZM5tordpqaJ3uT64DLMbcenlcKF+a3G2jE6MmsEIiPwdt22gYxX
kXujCID2SmJq4QNUipqeXEnYxKlwqtW/rAh39DLbXkBczRO3bYOvE7KaNfQ2TV8Xrr3LVnHXkiJ8
CWJxirKLbxINCSOKq+NzInQ7n+hcnFGGxDEgyDNSf2hl6GWxpc98eqe0lWQuS3yTqsWMbd37S9HI
V7GO44oHUmHdzaG0B/0/1bSTdJeO0WUs6FwbxJ9IlQjLqaCqMOkz741tv+QXPTCsMJB9rCRZCYK4
D7JTCuVW0vAldFu9QahwBWLyeK9APPuSOB953xlIxMQqphtMR7aAIc/QvoGtLDSyrSbNUQ0REvhW
lnis9VXUYvyozi0JDCHDOtzhYDRU2CLqD1yMbRDu4XzYsuqfZVodmpgauKjetLW/GmnNsOqKlRST
AGHqXhx2dWt8KeMndY9a0S4bXgXzHlBeA6bA6RkgRylEWG+kWwdkbq9A8ci3kHwXmqv81DUXfj2/
4yGiQCeh8q2NyVXvJVfaxYF7T4UISohE5O6IdTgJdi4cCiF71K479zQAUJhQjXRdVE/kPzdv4Kty
nmcWz05f1DyYEr1O478aVJDsfkR3IxK77uqeXyI0UU2is02YydJS9THHeTzZSuNt60Z+BjzJqeix
DGS8/xW7lFzM9ThCAfMXBW181N1xJpy1nBwhRGLYNrpxr+EDlcGYmAWKMggbP514HiQZOR1m3Vcs
Xg3W8oYzIWs5PNyZ0L2pRWVGap7S1OBmwG9DYc4S0dA0blv2jip9C/OU8e3/QYFHqYQXDksL0cp2
Ps76rnQdNGAyrfKsCr4r85DHJxObobZPsKSIQF2EtpuzkoIvwZDTreHb2ZaKXGa8cI3wYC39TqZt
x900NIQbGEd05hxyd6j7mwbtr6ZAO6OfMG3NdccWrMJaaHYSGYQm2ELC2NQsVQF4CuIl+EMxfJYb
4iZ0qEfvVKwXGpAUq+ntqKSCxjAWMQJkxzSCSsMIjn+E/1aFB1VNeyZ1NEDcbAPgf5qX9yFO1koD
7gnCcuFR9pVe23CwsTZOltHSgOGukt6ne8Apgmjneyux7Hd9UR/VsFp6ykvqEwoND2pwDdVzAnax
APQo94hUcFeQDt2p4b07MLXlv/iT3XRXDtXTIH4FKVUuAyluxZrluE3mgqJvdZk7b/aq43uvATJh
u/X7f9PJIIzvNY+2f2OmmGTP0lg3SPuo0pJ6tsxPL1HC9A1Xc9b6Lbo5rnYyJNYp0J918+REC2M+
gehza/udqUiIh4xSKD8yZW+TuSMIFHY2kToperH8f3FP+Nr9GDHkM7r3xHgt96yCVrD0m4PEBqbv
PZpYWx7Pgm0jwdQS5Se3Oo1yu3SL2tYHIAC2xlVJxsIcnroGGoQCTW2nYZdKFO5uzOOhqmKJYHjT
a7ZOQJYHezvx1oQvqcmXLohZJS6XBpYL1V0OWQX0u5m73CkSXnrLN9E6PmaJkIi5U2OJTKtznl9y
DAYekWUq6k1xr5UBlvQO9Nx00eRhi/gGGLSWPyzlLOhJhnjm87nJEsnoI6mGW/PbjF0mrqptWSbb
KnnJ/Cp53NQ5VGbeglbKWVac+vg7QJ0zGTuVt05fBxgUzJDeK8WfucOjZ5AN5b4hWtK+ChzWBiBP
SDBq/ZStldh3TOVEJkEcRKn/0vguFUVcdD1LxLjpewjp2KFLVpOC+6xAALoXlSOtEqBl6CuxIDc/
jOg+NB+Ts2YqksU5uiOWlWHk2ICS2r8Tyelp4kCBQKFiT2OHqCDV0zWtiDVEhk2WXju8A+0nbx6N
/1uX35T9zWIkoJTVJ2ko3Q3vgbFGl2obMus9d4FhNybGglgJuK6zAMUg744ibXZg/7W1pnPHqNTn
1NNrFKuo2VUD319DQQcLDP6BrDwM0aqCQ0m8G7YQyR1m/QV0IGql0m+/3QTxIRDeDFqs1t96SMIK
UeUOvTLL43mIy42U+LZHNhihgwWqtTYkdGn53Q4p1D3qLgwguDItm7pxslICx6RI2Mt6g2NhRMiA
CgzR+FBtPnJ27nm+OvM3E09g26GqhynjbV6iAAu7rGNhumIikxR1yonxmKLPqNFPEPmLktS8QuTV
hAmEh5u4JLHkiLN6zfQkHHF1g//JtiluBdjNMJ/NtRvwfsl7Mz34sbegRXGlAQovBc4qVBFkbHEk
CwDElcVa7MDAy6O34P6lxl8QM/wpKYzkJKvPzkM/mQb+aEEdV7zOeJZD4ICMWMRWvMzXzRAse/mX
nnnObKAYry3vnN4NDoRc5Ipg4Q8fT2IfoRGkgR/fkZWxYE50O46XbKreTA4DO4kM5qMYds2tZ31a
j4S/HC6NgPpqvG+YmYG718RQYzM46D1qibYYdfUgZ5SalMYupyssEqYkLdYI2V1r6i49uszWRvZ0
4AAVwWsXf5BM/q7pN6K8I3k2y7THZNsT2sqh0tVMnhzAkVFgRKaIKoLfYIu+J/5bjH8kvAC1rYJ1
tTKeFbJdXrsxPN9RtV9Oqz33he5uCgS/TOzpNN9wM+bqBySI4BmnYOCXOuIMDB6FYeb0zsqBwm77
5wkYUDBviOMirrd1h/iDxMujzJPpWqy0E5GS+SNmkpQ7h4ROXuLxxAoxmUvoBv5E+JrGcSeqX15x
k+OT7v3W+Trhrt9r26lX01TfxOoWidnukpxxIQUDhY7PDzsvQTc5vWrtLcMTxMcRschbOi0bwUbF
piVxNKuku159ecpu8N4S1hYkwF03MDs0ZTun2rxRUVU3BQVopdpSfPwvId9QiVQ2VvsicZ22lT6D
oeG7NFCf879cyS71dF2MfTtjvJ4q8Ppj+aApfwY5GMEjaMAAO0UoriUMS8088S3OCCxlMLrS4TTJ
PEN+MOhHNzltle3B7L9cosBGTqYUo2kCdzNWv+ukXMr/Bg4BZQWGKw2ctuJgi8Cik1zJ0IXR+Dyg
It5kcyk9GFKpsNSJbTc1t1uKyjJpXKo4vMZkbxT9c4KFisbdLBpOURujXKq412SIThTQkZmSUSpz
m7waNRTrImC2i7cOeVyOzwK0R3EihDmQQ7t+ygj8yCBnhuDEg1mQIKQgRao5mwybIF/XZvwlgOua
LoN19hZYNflUYlut1OEZ51gc9UPFcxPpuEZuahc7kt9PGwG98HcpL7atZx45om49QTkUMXFNtCNJ
q+nwggVBgRKpPkZzqsZqrX8nbbAQW1zNTLSpj8ME9jvmmEiUYimZgNbglOcQThPQYjQabnjrT6Vr
0oPQ3yyFjN2iDNI5WU18AaBjOTUoKewc+L4VxWKYS5GBQhWiKzNUqmdTQVqUDpmZTtT3GpOfdAkz
i7wgvmVeUOvSTOU6KdjZMAT4nHu26Ee7lkmUkbn4eymKw3cYgEFH+lJI/4RzpTcnqMtS9q+ZYtgt
Bg0NHDLTJZPZlMtPr+tbm4k/j2pC/0BBa3WosUJLXbMWE2upcc3wI+8pyaDXgDP9Hxc9my6rM0ee
gXNhoX9ZzAgsAERq+nbN/lTxlEcTili+WfqFUsBZMswbmU71NKQenc+b/sl0qwYiDHljBjF5Vvhv
DWphmfx51l80Ja6RRRQIayX1nBZjYjHqv8aeqapMaR4owTB96tXPpAMmI3hv6d2JxcUC+aazcUy/
mxwzoFhEC8jcXz7uylj4F0+BRenCmz239JLs3LBtaLSdDj4uAjZ8eUcXKHcVH13erxNlI0vKgTOq
oDHsZg1PlJ9yWEpqwAZ5Fades15mvAh4kjuZ2jiZsQ+J96WIYcqr164+f9vDuifRzVOS0A6iZ89b
qQXRckjvo3ry9WJhYhfpYYrKOlAhTkjtRdTIuR+M8VkbLV+cZ6uo+lFzLzJWy8Ex+mqhN+n/P/+C
joo4blF9Fj5fqruyGj4+7BiQvYqIYZYtjVtz6fULAwEO+i1dEAmW+XmAAOHJ7sqMraXrJguTHK8m
XVnBMxwK44N6KCb+40ro8qWBFWfwX2G76yK8W+wjU/1nDnLVJGG0QS+VGLUYbIoaj3jQbs0pFonH
Y6bCXi04BpXmo2qgTfSJIyTIkPq+EPacjV0cnEN1kqJsWaf+Mjdenory1XLEBZJPolRhUy758VnK
I9cEmDDiSlRWCTKkLzoWcVm+LRcYZ56d8xh8Sf9pdCDn+GksCHjc6aa4KcGnuTGQ+M1XQzosRWK3
QpK8uurl/T8y7GcVynZAlW8F4Qmw0ZV60RSXp/KNYEE7/IDPgJ/RNDuOGOBUbv4Ya3OPx2VNFwML
b7eS+SJ7ZCSEyVhv13gE1M6mlujS4sSUNaLEErffxHsKwdpo3bUvPGKsAxiIchTahpVVmpALCscm
eVgno+dYCUOulwQtoeWniJNuIY7KVQ2SraihVLe7KB43hWdixXWKUPs1Me50HYAcxW2seYx6OtNq
4ZgitwoFk1gflLOkzAx/XKfli826F2eUy2PhELBIsa8V6bGtgDyQbrsx2peKwYm6e8zipNEl6Mea
3cr3Ck9GGR7yGjOmCC+NYUiupWfJB3NYrTtafTSR6h2V47v027UwE7HJijVyfrZw8bmpkLLqagfb
bG6q/0sTsHSQ6hCZIHQzs4m8fdg/+9rkDf4e3U8if4f9Vh5o15F+ODDQ4E2XsBjbWX5nE+JN5gAq
/MOjT9lMhVPlmfCOhR2pMZ6/9JVw8Evjv4Y1LTcPinWyTLg0lrnk3XEKt561E1eDasqw+SPf37nZ
0sUfZNSE4hr30VvvKmQWn/8lw0+aQszAHIj7TqgOHrNLS1tDip55nJioivKqHyqyv8ehBEegk5uu
tj3qxCQ2DEBQ4bNGjiQwZ2+IInjpBtOjzjB2Oh82Yb+QqXZoaKh8V03JeIMTTcP5NZia9KKg2Lk9
l1ewUCTehVMRliZXtyO2kBy7rkf3MwtJF5SOJuFHMk1pMzI8UDFgBjkow/wS4QuDIkVacye3HzfN
FjkGjbZn9SYMiFs/XQkDsdanZx66tl0oHOiiRLE5PNE6MfOZ5it8zi65ux3RHWUfl+8Cgx7zbeZM
yb5UV2Qx+NHipoWr0S+ARc8T9C5R4OrmAusY04OBUPH/VA62WWFtQq2lpHUn05bt/6Wmuurr+CBY
1Uno62NiGfMIt2JFzaBW/gMfvKQJPDLGY4MTTSrgVpTlVvUjG+rKdoiG1cRZrYgGG0nidDXOsHnF
xdkTvGNbM57HtAmUUVA4d7fVJQeGQ3Ps2NSbgALMLuGI121Fig3D/BMU3beRyVeaDDqSstjKttTH
MZ6/hTjqvKs/NYzPqk7iuuDb+HkEWZxbCV4lLjTBemiRncJh5UU4HruvlHVcOHSNuIDM4FgdhB+U
Yo9ApY/xOSCeUEAF6xQdU+cX43Sn4SbUOIJ0wzqAeSKs/jTmp5IRMDbKGcHzUKC0ZCp+I8mR8xPF
Uvj3zyLMcqZTfk4t9dQB08BtwebMg+8fDYlHlVgS8Yw6wNNbfbWpcakmIJ6E6inhSZXj4ZypA0gQ
ydEE9lnNvSJpAcRN9oX45SJbYsk3GMc0Hl4cBgyTuznSSGAPgNf2fL2Z0QCx3cgmXK247B5tZnGs
wb/S0vORDkfKdbkTtcjhIaF9JdlMGWS4iK5srcNr2YTXOCi3cSguBwm1juNXVIzACoWD7I3XiEKS
UcSsNh548XjhUr8FLsB4tnyHLWQ0rhsTTiNNN1lvrgYocipWp9Si7gADic6ulDnwXYT6AKt2/NaV
wxhHjhzLizBc6uMtKaNFhHYtCPvMpGXUPKh4F9FPFfevJUlgcoIYB4ehW8SqwcWI6tNasy1hk7of
XlhqMWa4xErIbli98jrbqe2riZ5l/dTkC8uyW2oMH/Gfik9ZNw5B8oZEZ3cFi7t/U8O7BZ/LqqL5
dCkxh3GBX0rhhGhkeF+E6SJOMMYHjXkImnI9Oah01IrQx4piWGsBgyEjss2YgQNKbtzDpxHuPIx6
HEjoJSF1ZMiMiswxEyQy3Z+5ds+5+sJvn1dJaWfCLm6lGV9zK39U8WZo1Kh10Qt7AYLdJ8v+CM8T
cmVHy7cVKkAV7ysVMHgifmpJ+oeRIWWxtjowsNEp0r1FgVtDKyacj7mpppM+T4s4tt1SyRlyBrZf
8LvxJABm2ba1qEG02POBZYxQKcy0PSs86yX+vWIea+o/DUt1rOuHvI9OWe1ehGnOb5Ib1pKAsoiA
nb6GaELVKXWnYraXOF12frakZfmgeIi57crN/7+TdQwt0DI7vIhsg6rbUQbDfCfYu6r7FwiGowYj
AtwQ3aIKN7Efr1KVvKP2SZpobrBNjS1TeIQww6LXgPLUhobwZKBjAi968lSFzC7G+pDivkdlHQA4
JNoNEpaLbiXFp8H9F8FMNpiQeSweWATG/F6ygXDgBrSMVmv6ryBcatXRh2KvoQQkqBrdTjMQ63CZ
xmq/1BmfkABC33PR1VNiZpIzCDp8GPrxKlJ/YjrcKBvwv3rC1ngH9ItHNEwL6WnqbxHjCYLwcm5u
mPHvRZ5zkamHya9TZDyZaOOeS2+gucsQ9RTvlwdIUtJoQNF1GgZkZgRk41MDaTCX15FRBs7oc0KE
Zq1MVnNOdzyudjeG36Uov7iWSLNCp34El/ZSLeUz4fFJz2X8w73DzH1OrfiAGgRWLV37wXBI7tk/
QLqxeu6XEPAXgXASy+5SZco+6Xnw8optOM92STgcVQCgoADoc7wqwoP+XiH5br1ffLUNFPR6lSeM
1kPHFL4V88jDO4Adp4tGNrelCA0MEZqThe7tOPf4BVFy/GRGHeLj30jWLU/OVlPwG+Aq7G6E8ND0
1irkTZItXvJ4F3MjIGJF1wGp/pEEDbIgaCPqnwkjgn2KII02Fmd+IGDmmxBAqv4pySv0V4H7I5tf
EaR3AgOMu5gykRADO93Bmgn7xwAcpzz1uExEmsUmJqBEUM50cdcajKYMi0khVCRFRDDD0eW71Nah
b8YKnDe+KFml9JMfKBhBc/xxR9ZtorD4HUFcz5rqoPknGnQL4u86qoQEtM9chupzsDZNUu3EVuIN
GOfBgH8c7hAWKN0iilDipmT4TEbTRHY2cO7HDM7pnPXTC8CAi8kb5xHZgyDiqJwD3GiXxyuR34DS
3LTeqycRd3pTpwMwwtb0bFfvAps/sE64VnxDAVimhHYXiXYt7HjeWO2Yq0gyqBCrtrXyRKqgGl1G
tb/oVWl/55Dd47VXsIp3zTQct6t2k6BumYXwsNiyS5cVvyU/Mix7hGa1ovnHvU3DES0enZghhgcz
e2iku6fIa1BTF0JpqndX+rc3Up/DOTcVqIwjO9YQfnI7nGBCj7VTiZYlsTpTaa5ujTGBSV8GONKn
RsIyAGKGC592hfTqJfoPUweZdBJ6x76r3wPg6LGAsYEGh+cHzhTwH3MRDSWvnGrHLd2euGvUbNth
/XVflv7GJJw8quJcyM+svrccIJKoWRZVDPycO7ELytKPFgaic637vK28WPUp73DJjIQW/gwth8tp
zQMA2cbRS/A6ESUSCMmAhqgUGEVYvnPiPeAuwF8h4+e2pXFWdAbuyMVw08NHS3F1JlMDgFcgPsIQ
dno24YDfELhQn3qE9NWzN3rVLaf1YtzkyVUd8LSi9HfDqVMfDbUk/GDrMXAECMLUmtCOStdPJmzL
joJcn8+bFMt0cv0/Q3jU4jJGB8M6MzCIsZpLUJ8V9ZaZuy4ApeljYeGAEbRXtCIh+qvMHuxYM9eB
8Hbhr8+brFJz7DW2mn33gp1IDw0LtPgoUKtzQiMIaUp7DprWSaACx0pyNnxtpTCis5qNK65gU3jD
txLvNMxYZhWvVLljxhz98Ge45h0L+NBqCgZNwIwYgbcJ73rwKdmnK0ajanNPMWo1O7W80U4oMlTL
i0vsyTMdurhZ2twb56dmeXo77exc2hSdzN4PBoEnPrR9Mhdsr4vzh/HjLJrHszM0jcUZ9vXM51+z
5ZpJOX90XT9ovpz38+XxRL504aQzZ5yfv+c4Hu69vaNcyFYXTrBWT+YJTin/Sw+wcAYHb47Hdt3P
9dkDHt1s+mp29uUyzGbrno/BBz0Vi8fju559+tnJUWevw2tzmA+zw3m2Dmbr0/l9OuGTn83mm7lz
cmaHdGZf1+vPbr6Z8WXkMxATr83fZpitvi7zv830SU0+i7UnVGmzG8/4oNMn/rCz2hiQV4ETOYI9
fYd822uHf7x39lybH9zZ4RXONjcJYN8jfDAI6aGkhjZg555MUXfP/W8eX0Pb1+ZXmOw9Q7QF1qoA
w6HRT/eljJXOWo2yeZtSCtFIOA5VPMEGh7ilx4GthTJ/jbI9sn+xLvDiPMv0t9MtCp2YlRUSohvD
yHAsMkZX6DomgFRqwVWTMwCUCYJwwGgBrFrzULiE6SHA3yTRQKdAzLIkvlP/ScKYZRu4KKAQxnFx
eqgMgTmhejWKbltKKAUyDZaiP3Ad5t4Km83m0jpK8Y3c/DbDHclwd8CwF4vypuvhC3jevKT2wgJm
H5cmETAKM9SSDBi1l53av4N6E+riQmRTaLQ3Z0ggYwQo2BraQw9sT8wZpjRrj4Ku1seSWztyxo5J
c5UZi+cY3VHqp9CQhZ2itB6C1S3EZcMW5I4cUpBMcSN3LQYKUAmjdCzrcz24yOrJgrvaziVrVEh3
S7zGf23/U4Q/VfhDeZ4fqPOmfJrNbDeEP4X1itJvEQ9jXp1qstDA97n7XIqM9qQvKVlpwdcgXUzp
4htX+C2y8Bb9u5neDPEWmHddfvjeNxchfrKh+V0UPz36QrOn7S32vg3plTXfFFiXDNW1Lxfvc+V9
IsY96i8DZOoopYBZMUfdT1qcPNfJ/U/vf5rupNdrgYm7IjPEqTwITNy/3Zvgf7X1csRQn4zadIDk
gAfUyXRA0Fbhuss4Rf5PALUcE/xPKp1SDgzGeIlB5qcEDRPKD5BKBsWmuw2LtXGrLv24R17iEVxb
hW38DLdx0yxLG3f31xWanPxF1bAClDRmqHGVDCdOr3mDl/VbhsqmOQ01r/2cc2pzYdVr8L9mS+xP
C8m2B38xZwBD2AF0qr3d6uUcV6NwgarqQo7EcLJpywsI9qr4tXDVySlX4LeZvbMrviWFzPxaSwlq
OWFke9G32v/6/qcN8RQDOdj44S/VRqCw4/CcEeQvz5bPqveR2788evO1CP0XtXUWo+Tw2/0/poNQ
P9eO+S55tWvcbwHnCb4iC8bIud1lr+QVMPg+MmdxHXHTcN1fM39e1x80roe2Nm+ob3AsbtLa+EXw
5wiPXr/9Mn6RNWsOR2tc2piwcTvRDMs5n/naQ2fndct9etD+4DnoW/fFC+AmlL7NyLIgnu/bPdcP
7MtdPSdlP374L9JI7dSQyGF6Vp1aR8ZlkFxiKj7W9Gqmtk6v5NL/DNI/Gc9X8Bv/DOYm6U5I2JCy
iJP8ivqPAR8b48k4S82jkhyjcc8hEPOg4Z4ZHU7sNfO7zV7ZuPAubfHCRMmk3ocdpi3kYkPepXXY
X8byzkmtw3LXHePi4MqLPqFi/jsRNgMHKWAo2BexRvjPUP3Kk4eov+vyLevvrrg2fLOc9LxX5IMZ
xLXEiduOHkK7bZoXuzBzAM0RlLO4kVgrcBR9AvlVh4ve4qCJrDSn7rCX/zH0LRlkVIAy7ql10/Xn
SLRdeyJB99W1064MboIKXQTBCr6cje2AwY5Qb9CHQmI/2eQmbNu54L+a4i3+NcUhpxYwfHjZgUG1
VD450XrHmlKWVdzsgXvqjAeOwyQAn9PyGRvr8kbid5lV89Tpb5RpLXgxWNY9yi//xB8MFSjYM/wU
5UJaV0wZibvP8meGKY9i0nouczEj8SnS1zMPDt5Lehv469nQXdp6trh2R2vFHXzU7ISpVz2JHL+2
mSwLvDAHILHmKuE+tuaBiECYVUBIdhJnVWAl9YojV/Y73rlBaX8ZzZyZI70q8VBXs6CicBQWBXCt
BTyRX25s0a+RbUEd52uNbp+ixrhubCpjMw6bxti06kOTxSVDgCIljlcSQ2GVjbRnzZorwAIsuIzI
OBe2Cq4/X9iJwh6sOofZf6UqHzoDf2xyG32Wa5Z9HRppg1Ui59CW4V/QwVqUHffAvBEOwsZXwfe3
yQzTwNXqdbSEvdccIpOjP0ANbiccCqoSyfMVq90yx2YXB6iKVxHpNafWQSDgkUdMYppuQXLjWNce
uIrELiA/Mp/CCyvGwhoeQoyR0R+dGhtFm9crcQB77oUM+TYG4QnZurUTGxJfJSTaNmWS2/PngCAZ
TkMc41D8q1OW5RPIkq0eTHsKrNddBHRqdiNI3WFhKTeh+RT9dTQsmnIGzLfejA3wbaB/GNEqHxjJ
tTBzieMnHYPo/FqLxbXuik9ehs47El5Ei1eVcQQGUnFXj4UTEWCNSM7g7hXs4np3EtQfTnwpDD+V
I65RII6RzVPQ1rUU+tnDCFlWrE0fXlsq6Usy9lo3olPS4BoBLuPykIsnhpNKwNWw2GYaSLuM+HEv
ZRdSXP8wWfYFMAnCRWqDlR9kMWGuBCFQKTbwUxZGCbgMvZtRNuanRc00JBQxW5HllxlFSd3M10kU
UE+E8C5ZDBJzUyLUwlXd3WkaELVvhOJlDTxZbtVNSRtyEVUnxXMvMGv9ACZCEjFsZJSQ+7wZWCqH
bCVYb425PmGInOyIkFJdGwG/lU5G9mzNEfMAd8gwW/fJtSFFAYr3WdxatT7IebRUc4pqQm8qkcc0
DzYcwgnIY4Kr/iuXDgbfq4mUYLhOCcDCI6tWu07qtuvYN1c9LuqxZHRI1F79zawLcwgMhUG96ymN
pJZn7rJ4uFTLaarqKGHHCM7mh8wISffOCDXkGmakA+qfeGEMS+NaGCm8kuUwcDK7MZoH9aADpyjQ
qMnMcChke0RMu8moT9McluuJKiY0D2D+vxsc3QP1L4kg6nNcSnQMKlcs1lyeZhJRWIwevQs34Z2x
kKo4BANqK01kpwpNrDVYo6nQxbKAx+peUPRoVc1uoEQxHH7jjilcJFU7gKOZqt/9BupcR49QkxyG
qde0FZZZhqGYPjQ/X1lZSFC8OblseGhO0nrM6HJNpgCf+1Ob+Jzwlnnhn9AqIE3R8U2X+GSHNP1M
ORWHrEplxtPeb7CdQ0KoWWCMSwo2QGZOIDKFS6xzMoZLgYOunJzzvrfRnfCIxMgWfBidsTCLM8bg
ZJWjl/q1t1RwYKQVKfZGwcmub3N9RoxgQbYFvcNtXFvgtc1o0uj/9fU7AIA4hLuM+YsOo9+gjqm1
JyOHMfwYekKljTU3PZgsTw2vSzgdCQkLZO0vBabIH/9UfRFyy5W9CuPVjz6JHWWyGCCmAyVw9x4M
SIny1WOYv4LJMYC5RDSXsZZjruN9TK/mAJBLxqA/OvJvYdEbcp/K4zVvaUS4rLtPKcnzvpmM9cyt
rQ3GOfzaTkiYwMByCuI97VZtdtKlZhI8FoNHd12PcaFSZwVdVwY5qUraCbzBWbzL1Z+kJqoxPCPj
X24OOCVXvgfGaZApDaa2Tn6C81xITAiARTgDc7Q6EyH7enbP5yq68GZV9SHMT1X8MgGqxJSw1Qmv
fzWTpHZdURfn4f2so3PAiqJxpWce0yQE/hCVIoECWqSjKi7nBotGpOKRJSkd3ceMS3jaOf043QoR
xD9GtK2DOwanlFCSPMDdQGT0m02KvVOunkL7bpWNQrBXYhCCeonx3aQL5uRiqRDxvDfaxi9B1QZX
sj7rtr52KluJjvPSmBy45LpjPEaXHhQ2/ly7YtiEmKQrj1CEFAAJJBihjyMJ8WOXbyVJ28bfW+ql
muStVTLSCURFjXXPDQttB7Sd9MQ7v7doGUfqVyB71NZ3p2ypOuuNdIN9Zq0ZvI8DZ1AUIoI8W8XQ
Txb0N8Ma5qIcwNgmKVbhj9bgFJH/TdpliXG1pdprqI8BfnndbNgF4fLWCxHDSyXeOC+Fu8H/qvW/
bvzCxGpPvTMcaWNrgu2uRT/nFRV4/0GOA2Ol/1al6BnF2nKiWHBiYw+rBIf7sURJmiUdDgBNxSZy
NLlJVgIrRievDBNd2GBWm8q/QsYz3CULQ8OejtCjZXgv8BaW9KalOSQfsrhDe+um9pFcP7vpqc38
XWLgLC2auWFRh5NYRA+rWYpjY+BoI3nB3TAwJluOz1i3gpFXUg6rpew8jUACNEdp7F2nyS2n6l54
PGeYIspmXpfiLQ2YN9Tc2PXCli2Xo9S0YTe2iX+64lF2iWlO0QLJ0/DJoyBuJo+5C/HKDZeppi0K
7SJZvIPMTEY3X5oYGAbizHpIGVKSruvumfXVtsTQN+YrTXGxzzDz0VGaDNBmfraZlvicVlBKwEqG
HASGLPUgtNj+15a8UYOzUu3cdDcyeDHPFGTizNoJpFZnBr9vOVljIGwbrGjHwdu1yUbt8V2AK8le
YJptAymgxmMW4I6ezApsOwBd6C/HtIvVvrMYDMiBrTfaTiNSM1WtKGbLXhk7eSJvITF9DYpAc8jc
5GQrl09BrG9NVP5H0nktNY+sUfSJVKUcbnHONsEYblTAD8qxJbWkpz+r51zO1BQDttT9hb3XfhsJ
HaCIeUorjEqKL1hSg5pvfVevElIxMp986/QFg77K5YVQYu8N5PLFSAHO2zsaJ8uxztJiAWF+9Ilz
ErgR0WYuy1OrnmpQkfKGzwDLOzKpYOMO7VvqVzed7VQYnwXTDkItQxnQGaqN0I+boG4K1glWzCD/
YEWR8csQdyl0sgFGSWnTbWEgMW+rtzh4mW9zUxXqhgBghzi975udz2DE0old6RgSB8u2dC8DCgBB
fewQXuIgYcfHTo4uIlXtSYcpZPMsezTURA0F3GJp8a9MirMelQTQMBfu0matSNWzhTxOJxC9/0HS
shTxWxquhF7uMvVoozs2C3PtxI8I2geKHIsaSY2Zh2R4apJ1UT4q940iIcY14WJT2vW6hp3vYrJa
GXzj0LGvnlzEnhMAKaBkKcyX48Ran2gqfESUwx1XNb69dvgmg1ZL7K1g55Hw4kXdzke5WmUoUKuB
vgr/ONP6JEfFUlxdLDjqaLWCGuPrKQfS6xAqn89vgbMXlCMMwAdYFa04Mr12df1A+i+faZ+8cT6T
UvPIHL6CaKMl5rNuqxJxWnf2Qx3iaO/GGb7ZvGeVoN7bEf5uqgc3ZXvQUeclHHdOLw5hn15nz/hT
FXeY+UAxmGbvE4JRCPdlocAAtOi1hUTNkZoaroq7gaWOMIuofK4oeu2G4dMCCSy8bhb/MdOY+uyD
xrBQhXTZAYcr3Rdry/IKZGQZQGzzDuQmS3ln1EZYA0f1r4EuxfBeTEzVEQ+cil9GpP0UFc+W/2nY
nw6P7wCca1JAMYF2M31VabWhtPE5jwv6oFxclA7KQNdTsgsxeGc8hx34uYRr53xwJ0XhbaRC701K
fxe0G/pvfGQ4I/253jTkodYdhHztyfFxEotzkL+mxISzkV/6AznezmUkSOc/VUyCZtFnumbvUbIA
FqBO9JD4ZnAlvVWZq6daVT35mJALdGd4Tu8CQ+5Va45ZiRtbi5dl6JyynDxfOJI+1W2GSNOP9VXb
WdCbvnIDUeNLFB2i4YzcJplYZ5O9Xvn7YKLF6p+17EX24A4Z6VUHQ4o91cxsfHJ7phxFWhN9o7Ev
KNusiUVk9BOF98h9nz0E5DnCTAUlT5ZFfmfO35I8zToBfJ4qrDJxYzQN0fDFgLExR2vd1li2w7Qi
+MrnXtZWQ47y3cjWIsWsBDtcSMUb8XmiyBe7CZQOqfXN77nv4z8KQHcYKc9BKbG2lBMuzaTjeGDe
rgV7SAkg73gh2s/MbX+dIf2V4bzxmC0NHeNGIkO8V9PBx5Y8LELV1VKn6tCPc24FBnFHQWbum1i/
xIPB4IlqmKVn7mmf0P9ViFmmKwoHyjokv9gtXJicogM/chnsGmkd9U7urY0uPFp8ClNT3pOs3aNl
I1H4qRimsweeocRFLDF5OR7K3OZYKBV7TC0NIq4EeGXt0Ckgjr/k2WvqHNKMdl7LV65FNGNZfpNd
uOrsnhsf0VrF9eRdKrIGtTc9/o5Qm+ACpEg13PGgNJYVHLYYQgGkEtooZmncJQeVSlrSLPiMBSZ5
VpaLTDD2tZKFxWgajRgyZcS2S6JZG41GBxOt9sm2zZshy5y5tAShPJ6fLshbnPEgW08qL5MoeghU
5VuDZ65wf/MB6wuW/UhSXKmcwO6rdc29QxeYuOYuBRhUs3nifIoLBKf4R9ICcGljH73BWSH+RD1U
L/XQPVgGVI3praJv1Xih6YQ+0LSsCoWYAdNGO2VTtLYof7OYSpj2veuO+fhp/qDXt+tbkXyB/2ou
Y/HjofPiZm6K57CX+I6WGr0lQfcDUI9mQCNWPUa2WpLlcdS807ojLDjG5Y+nn0reZk+/eeInmf7q
cTWQJuE6JboO7NHuIh1WY7ttzC/Wj1H35aKlERku2Zkle7RKh3yDz6Xsow3C5NqBrCCzhYnA2OMo
TfG2NlOHhRkhgPv4T7jLVlgW8k8wEOytXdw/+vQviHlBgP0++IZzsWW6yxvJtIzVERGSCau4lOG8
SZb1EUWnGYfvVpySh3uixfBAfRhO9dyQIGPNhD6hBBKkWMQBdcG2VBAMPNdmxUDS/bTjV1Ac9Xwl
VQATLINMA3McLxyJVYHG8mJe1DRkkTH9JMwhWNMvWtnykVC9kLOQsdbWkT2h2Mi6L+VNEYivVR2I
lFyt3LMS5yHjgeGms1SpffLEGZ6bWk4Nlm8agexG5sfi4Jd00qHB+CwMPmqDG39fov11KQbagot5
wBelzRs9y5YOyqvyn2JJFOJHD/WnmFNZv2KBBtzCZQxuKTQZUSPeiZJFDfFfseCIc9zI0Fu483Pj
vUTz/BF74yHiLSjSbQVBxqGkkSdP9xBNdtR7mk/O9gQliRd47Bmcut77LLdMcVSIyAKwL7uN9wz0
YephOCFa6h0E76HQ4rvUccL6Dpi6vNjqkkbVsk0KqWrdAJgRLUpDUMoo4DSsbhnQPCevDl5DtEIT
o4BNnuPyrodvtMpZ+OlV1yIKjr7+z2YKks2HziGqIROvjCMWFqLNAthcDFU/kBBfWNPjqFRGZkOP
9g1TtlG1zDMOKuTkYUerlAo0+WgNAZNSphSA5Zmytd6DMNooeaMDr+GaGc1vaQ2E5oTQXUCtImCP
5UG6BeTFLSmpZKBfC3gZOBwrjluvW3hUJggJN6mgqC9G1jLtd227Gz1ib520Hym0HJ3yvm4opaaD
nN/B5KwiqkB2ZklEkhibpkyl/iIxUOGIzr6Bq8dZsAS8kfI9EePQlWBuGjSM1kPQmWoN1h3JWjI+
l96aB23Ra7CFgutMUu109RXrZIAkVHFfcjYjjpkNUjiAZowh++mMeVhVn3PLP8y1+SyTucaSg/KH
rCxNy26tEVw0tfeJ5/dShYhW/EcCyXev+89R9yij6RJO9lrr8wXa6+VcOQcJnM/v5c4QHh/Vrs9Z
4rgAwHP24BiMpMUQoT/NzHqNEA91YtF0oFD+jD00TGg1Osffy36+xcQbi2Sf5sUmqtj2wuy75mwe
B836ZEVIWgi6M/XZmNwk1cB0OTkX9BQVmrLKJfY18PB0Rbt8QkqAhSK2lwRjnXNgqk+d+Cs6ucT1
tiGlYpdZLxn+UoKgbHopXX1e6SaaEIAXD0azjjq0KadbZgdiKGFAsftMso1TeBufiqoy2YuWT4aI
+M6ZWd/HnAxrYtMjgK3JmK3rkOiBvDg4PqxWC5uoLVBLmWihY+YoxkdLxjRpseN4jNqHYZxK7cXm
7S59udJaedSwLU8M+BSxrEFOaprNITN+XVrUxqNyLc8jS8OIU8LG/NERm9KbzdmZgO4297n7nobX
mvDK4pc/O57hUS/m7GbHfwyTsZXbpFOQY1v3Vx2pshzPoLZI1WNBYXmAQ1NQvBh1NT40aa1sBm6h
xseQcF9CgB1mjypSx01NAjzxgmYRXW3jBTYi+gkzoiakIMrxzBDpeGtZzA3Dg2hcE9hK617UftXM
Sqq694AbudTvPv40jbOLUMrcQn0DdiEurzrzR2+4U55nxNro5afHd2M6bw6nlEh4hlUGEoaGehFz
EFnhe6u9lGzWmKyrNghnzHm8x4H9r4F+KyuomlGabywyPhCGCM/ZpnguG+MLcZEnfEq2/CUO2UZB
ay/2aA3bxQ4bNw1lB4q3+5Haqa3lxmCDwm77rOkvM/SZtmaOWWLkNu1tkOxaa0KG+6aF+g7E3qUI
KYQydBXsIx2GS2w3JUWSk/7JSiMms+XI84mEbfYQ+Tc8gT6zzDgwdhloKX/IbyH7hFJ9KxxEA8vK
gUx7l4Bs66zZ5HaDlJw87GWYwlLiw5gX69QyaqQsxCcV5LHDuJHM9iGGoapjqh7Skd2WPE133SuI
28rVJ8p/Ea7VVRMUgNfpYUJ/5U2QdTC0iVjb97jJXKzGOpqViO8GoBZT0F2bfsY9WFbKV9YAKycD
i6BGLXwvM4u0LNrS8Azk1XZ/FP/sIOylY1Bbh95DSmBybBhl6+OS8ZYIBJaprrEWeW+Tie4TJcOE
O5DtkwRm1HIyZ3N5qJvpkg3Ti9nEW5YJ66AcbyWHQy6QxG8Lxuqxf4n92xDpS1b8HeU23nz8bN6+
Rbj95Db3Auw5mAFMs/Wy0YJzMLe4HxKuB/+A1IeAMQJaQkBQ9XjQDI19XbfyrY9Ear9kwRNLJl4L
1KK9C/QEjbrHsZPJN0se5qBdlCFufdA/oeYB2ADayMs4Bh6HCnGhnNvwETUObGLK4D3p994Il4Ot
A02iNGRYJzQBNjh+atCXYr5W2d+BWdGhYZmr/jw5riV2Ymzqoj0GL5Pzpvpxy7y7vnzqEXhJ30Ki
/MgZtvvF3bd4GygWJkG3xyKNHswlSizWywu7HdoClMhLJblHCCCZoyPb6M8UkzWWN5+USuVyS1g1
tyPTpIhvHsNqlL+XjMbqXcimLk0AhlOOE8e3M5l3Ke9DIP2nrNsR9dUbxM6+ts64TVXleR6QYdbN
yetu8Ne7ATLNIvFXbrTt0X27SKhowd30biPDzvg6CVNQCMqcyowJNnlaoGd5bsxpHca7HIpV/ddN
v+iOiUTOKTmcoN44qLGS5i/Vf5UqF7zgqjZjFIjpapAuNyofxHhmHj3rYjn45lrP7fUYvSKjXgZd
v288fZEwJHTTlpmhPNtI7Om6+y9bvtl7GfkELIevWJKfIq4El9Z8GnfYIzSUa2roU+Rc0NiwCm6F
WgQ7WiIyA5gjs89SPp6Cc0+p2xLr2eG0ngAT8U8mnQYphesomNdNDaxCazYWRa+pAQ2tVsOY7ktP
YyTUKRbrtQQJF9yHemYClW+YNNcUkFxF+IC7+DaxhNYh5RH9aVTddWzXefUP3PEio3/gen6GFQnh
wDm2DCHqChNgcdUYkycUoEzl1ha8pz48GTryFOhTiA7CGqO8S/rF8DpixeHu3IIE2RVMxlJ72tgY
5ArrpwqA3Sab0j1NxUdnQVql59PFtOJ7fGqY73Xfs/awRHLVHUj9DD3w2Yk2esxIGJKoXcqNhMaR
Dns7Onm5jhS33ehYRDLykLIMVbN+showtCJkelazEWn1b5uAR9ZAt8apvngqsUhUPdoZ/wGFtgBf
kox0qXpzmsgcQ93NNLB8dgrtmrek6PIVU72Qn6sQJeseGDMKslM8KXc5jS1YJdO4CAkh1kbgyUCK
8rJkcg008aBs2YzNlxalUAWKJonWo4HwRSNa3oTZke6D8VojwaBHQkqITBJ5Viz+o1W2g3WrrXTd
JHKN4QYZG2LaHPs1uXM6ch/jHM8G47GP6VftIKweQT1rw0SurCI6GZl4ltiwZxvUiowZyWK5fNJS
/TkRCQ/fvE3ofPyyW0pAlA3+3HITCOjUNgNA53dkScUWDpvVEknhImJt7KEoYj+hcRcwfETbWdFH
uNkfLs61j7bTwHseoYCx+TBtRzGTu51V8vfkxmuDezxDxSOb5GSyARLAtOsJjZT/rSTo5KBaNHme
DM62945CWk3SsfGAd1rzsOg4rVzug0EMzNofWfkvR5WNjGslkTX9C4lEUEKzh50TrWGzq2IjZTGT
FUwnZH1VZAWH62NC+6UV+olY0mWehXtZ/5vi6BihEZJuCuz/L7BuKWIT1v9o158d6hmNoG/uya55
Zum8UBCmspULtVyuNGvRZFgCQVkRrBYGkFXbNbPE2cWl2j2XPflLIzc+97zhckaxGFPTWyM11jMf
8tDf1SDXA1utapvQWDqb2Z22KWaXFi6EDZ6ogjuWwr8KlUyBdWn/zLRWB9kDLwA/BSnPUODaaIGt
FbvwDIuwPlZ08S2RJMRoNPIOyYpRmghvMdcEVnEPGChDAYssgjB560cEN6a7ZwKUm8jMqqWeMDSB
FShwmgv34qQuOa243fWXRM67gF1Ty8QZXPnsJZd+enGt3xgVjgPGow27tbEPtPyTkIrFUKEKYWJa
/RtRIFfkAYWpRlVMSarRixPNok/WYqAUje+5QmQUxF9S3E/hikHbiIUJhUXpfrTDtDK0XyguS1uf
mJ5w6Wov7ZxuKoxoASjv7J2GqdI6Njc7HhYkoGl/78kb2WAHT2JGuRu8QKwzYWOk2LnIx407mJ99
te4JUdYHRj70+Pm9txG181CK+rmmJ1BopHAiFZF8s54WN0ZjSKGJlovGo0PGeq6ZOamBXmEWUAfI
0qW9qstbx/3eU2BiRPdCBuhq9sN32p+5BKaqW6KMVwQRJW8aPCoYXii8Zr5yBOg/XOH8AsCr8B1K
xVTI+J1ydpuEmnOt4t2MJPIH14XtmZ1YroT1UVQJa6NhE+NNhGOm3eqeAX69Ul5uIo6eDIrKbthn
lB149auQJRbTSxII+PKdTcvZHyX1VjM2GG+WdOZIYmqqkeaJIOwgrJ+YJFJwj4C3ACdh2zPwtEYp
V+6ULHo0oH51wSPI+MBGvBfO8doeEWitZ+aXUqcahXSSm0oy9a659tIfyw3QFN5/fsL8GZlHKkVE
U/op77m6mbJR6bKZ/J4bqL82YVdI3Mv5WMF49mnPRfSnF7zh7fPQ/+lIDCpT2ycUmyONulFzBPrm
XsPYkKUH2MUz8s0Kpaky9qXBpxEdyDpfazSlDWmLyH2ovJQ7OUFabBS0HcVRoTpC02MQrwqicsVs
AKsHfB+6+6UdMGPT/8JUPn8AzV04DHg0D+04QkDhYThBixi6MUvUkRjYY8zKyIJbgZgs47v0+W1E
9VlN7+rbtPIzLf5C0RCE0W9Hy9ox+2Dz2bBgcR1yHjjm2Fzo+R0rloSS4IufjgQTaBs+6GquBvIc
CIm8Blz8jf4eptDkuebnYKWuElYBZvHJ2K7kr+GPW6oOsQvrhWFi+Q4a1BSVWHnlPyv60Dk6+IQF
JE/75gRriKeRi+UqQo8eDxskRFnAjABxVRJ8BuWv4Lk1DbVfC7aC1pKTgBc3AkjBU8HKiB/POB4L
dqf/eLCXo2eT3pndu8/XpA43h8Kit341HgVccLARjc0wW+AxF8x2dzlRjLxadEisBEeO+5KXzdaN
hXD9lc7CciKSDClAXzDtDgCijH9esFLFCrCupxEkcESb2JCREXQbKx6vhnOD+8nby/Rhjo8jyx6W
CGtp/3TIQtm/FWjxguCsWdqGRyXio7WZSwoMhKru8bt4BW3+HSzYYmRVrIX1RYjspW5MHs4Pi8rE
AOlWKRIUImGRWtfBn05qDq4nzJam6c6AA5ccmgzDXDZlfEALa1iM2UGRRwzXwOwcB8wHIwcAc5/Q
fbGI0HIwHjZwOjVHHBJYuaZPfeZVxS6b1mXB68xS/Ek3q0th6m+NOSDA8bhEqs0op48oJwBVjfIb
g9h4oJAxddSELqvpdKAeND06L74VFUsZlmetQP5pT+tBLEXwMPxs4+I+z5DnSBuXbM1ABt4teucK
wZDSYgKZ5fVu7FuQkLvmMxVNaDmzm045jvRpg4g6h2Zg3lpJ9+3Crw3wLLQF9kqKOYOabB7IdiOK
IjF47yjg8BzjfMpzxTRBAkDhwnZTzSY50FofqY/BCrXeT264H3Vj1wvip8sa4Vq7Ix2c9t1k5kiQ
cJYXe69CHklwaqeybQbWVf1tiPF1eyzwuuL/sI8E2AevRsnuQgvTSyofLRi0yfgcB3PrD/5aq4NX
gZlOe8exD2mHc8fnJ49bR3vrffZWevlOprlLwV47byO6y4LEL5rliwAw128MYIJ92DPB+FWAKg5P
BuJzV6xdSZ6XZHpiN93RqZM3yIitZX6ZBmrZglIJIiNb5QzrBJtq7zsG2y88cmGoMVqAEIJyyUtP
MMwuzsCyOS3xw4UfVdc/Nc3fNC6Fx0fAfNmW0Z6B6Gso27VC8xDgDs7IoTjR1IDd5NUj/+2YeO8p
820e11Fvlk1ib/4DHGjdKY6wVFnYVX8lX4feTLuZFaevtw97eEYXP2bhwsH1lMLnFceeVGDTZOda
9mcNwF7DRHkqDmZLL3WstXrdAJtp5GWg9MCf9+i5GFyU2D5BBCXuHtaUW7cFBOf4x8As/4uQU9MF
GoFyYPaYfswDLaP2nrh8gLSGysrI/k80BhnBP176HENekIC4o9OkvStCRYPqUFFzBg+BJoIldxnz
bPceQiGiZGCPADsRLCe7AjYPDQjrblH/WWzQg2+LWtKgrW3bR0r3G/UxDLQZ1iG8Qz9cpPZdizTG
aNHi5Iwp/lJeEs0CJ4ezSnufSHF341Pt44smhKqkFo9rxnf4scinQJPJtGSkcubU/k8RAth71lHA
Zuh110lMniLW2BjHiDwazqeHun4039B0gNrlRw7srMD9emxZ2sR5kyyo59FSfxxza2Mv7J594MRE
XZ02gM16dADawQl/3Mi96aO20RkgZw9Tyav5b/OiRZNkbFrty2J/nfkEvcVsfXsMYOUj1N9tmxoV
ol7tOyvckjmqirRgwMTGxuYFLkW8jvXwQ9O9Tavb5OiRy0snza8KI5qFnb21C3GwhFANenJJOxLH
+/wc8FKAMIV2+ZmgdJCoSbL40QvqqvrcZsHKBn85g7ezuQUmJDe9+adl28Z9TiSfFb4OhT3TDa6Q
GR5+j3S4gRwVy4FYKmPbdONvQ38ZSWvLsrZjokMhOlosv5gUsNqlFFgYwXuczauSNjpB5TDIcF2+
1xpqrvKKyAtzJIKcwgWT4LSvUc7V6lhZvoB5OjO0hpXHHlYY3WrKxXdXBJeRWXdW2M+Is5pV4hLY
7PArS4W4an2QbN2pT8pzYVuXioWE0I1lze+eYibL0oHIjavRh0dTKYBdkEv+QD+iQ1UfPXAT3y7g
7q4DmpJq2wR724CMxsVw0ljmWiaffitwQqwKT4PNzwejkVLDUgjT66pOEGeVg0mOIZJxvX0Gusz4
i881FmdRv6pPJe8JhtDYDUW6u4fDAWIM85NbcD86u4oVBEFgO0/XrxhWvkarp5u3t24Q7EuiyP2q
WicDSX1x+K1ZzQq5hUR/EhgOzAjGamFzUyVKQJqU24SbDHWSWnX89yUW8jwOhFFG9UGPnM3GyKaP
NEQlXF69zthqc7GySutV0GZqISsBcAUdog6X1ACEpLfCe4P6zs7tbw6RtVds4plE+e41MZoPvXt4
gU7ei3OWcXQyQyyVZbUvdNprPWI4HK867BJGN6Iuk2+aYMuSnUv2siY1Eftf+sGCOvethItaRi5c
etWY70W28x61xgULkUXPn0tcz0HxgDQI+WtusU5bM/XVo7Lw2vKTZi7sBgRj0VmbVgIHhOwwaoyo
PGgQn06LDNGiagpYiwhnK6K9g8zB4wrJ7j39Lb0JeWHkCaQAh/Ihpsg3ltYwqccYoUirqA8RRKxr
zbJZ0i1DbMeOW65nTSLnRsTmgMWBYR1aC1en7p3earxCjUFYUM+mmhm2w6fDFZhF4aLI3kILT6bq
rdEJ6zZwS3ZG7RQ+dwVcTgoyk+FgU6YwOiEnCcmSDBbWmH1N1FJu4K+w5MVQxDXXp7chrBIlRsRj
p0naN/rhDKsX0k0UpDGIkhqSToxyR+NhtYxTJDBNh79tBEioxKR48mwwgJgNHA+n85iDGYmGv6FV
W6G3UgVblTPte7pSix81TCHcjNHxjwpAyyAahBTchCsUziGvb4ZpUTJ6sLUg+tw6aFCpTx7EyIQg
1xY7+oz1kM+nDjYEzdRuhPhW8c3MuQFGZdwyquezXDt0OLZzsUO0iRS6DgEDPnfJcRi0vZNVH1ZQ
XZF5LpTi0o661yi7OorWCKojSTYCHFsVI6B3ztZ4N4WAhfgigzevZUZ/M57FMjBelfq/9rE14FZj
UbfskNHrJBqV2Gc7biHPPwivRwiATgtTd6kgNIWxzgds9x1CdT88UYSZRfutlwYlhE3EI5Juq8JL
UpgruGJfFYZvr7Ze85a+iCI1D4ZFJjUaOkjmAVUuaEf7JkjBm0hbQ0Ek2m3Vsqqd++3cnjv4gnZJ
OubWyDM0+e0BvR1ZGR8mbWca3kV7SVRisGMsMdGHQDTK3DyojDEHHarmHoaso5srdgXONAv0Wqrj
4SVFENtxNxr8a5KdEr7t+Bq5EKGL/C9iWtElOJ/klzu9K7ib1+waDpZZ+Esv4HaNtG3MF2r8ZxZJ
T0UdQK9Asx/E+wpxsZv2q3SMT2V5Bmu/9zJ1dHPEt0Oifp1rSbACgbVnfSr3veS9ZczDe0QMkbfq
HA8oHya+gOC21IJKSZOfs5ycJJBjmx7I9F+dIYNH0zNDGS9R3bI2AoiLzM4Ob/lsbtkJWOHWpCz1
ACNIvf+oynQdvRieuRaYP7zsnilYucu+3covqU7kjrll3UkZzOrFY/fdtta/gEkN0Es/fW1EtLVZ
Cs/2fLODCHpQtRlAwpTFh+0ah1CifIZTB5SRmoD5kLa02KHEcc+EBP1R8VcO1SUtim+Ro3Hmcc1y
8VwW3tZUhDvyJAdzhxdyDVqKBbdb3eoMeKjXnYjmW+KHsRKSNye2gw9bICuwADr1hv1WdxaIjAeC
Odg7OOT0ZZ8Ui3c9MddBgrZLaP6jZ/Vcz/6r1yBfucZwhdz0V4F/DZeMMlFWv16P2D/o24tRk5WC
LCPRnWdFKiNjhh6aSZW2buOPTo6IiWMCPN4m872hu+HX8dJXT0Pv2T1697tGhMWIGiRGjB7cgez9
D7oRruGn6UPNYFINsUbziNTFm2J6iODu8DbD5ysMl7WqxQq4ovFhNxf9S8w7EtgyE4fgE4Ik0pDm
kBBMoOMHMl3k+mTdtcNvbdH1+slrnL748yNk+m+Ai5fjDojcE0tWJEaC7DADAfSMLIWfXZYMJNGt
RejYS+MWRIQd5Ec6YbJpl70V3m06qf82OQlLIwLiYpxiGpGTmElTje++QXJQtTv0wIB/IKo478JA
qk0BBvGfvI/3PNnasG5tTsUA+T8MYc599e0dOVlEe9cVZRRks6RI1mNEFK24tzmOF3Z21cvAri1U
Lf0+pAmf2RXW4xYYmVZ/ttFfCA2067LXnL/U0ZkW6MU2cCFbZM4x0t4i71OSDIGzaWnAZmI7wObf
enFdJHM/6ifzO7XkeyXxQ5+2/ngHyQKW4mzp/70RDm4MTBLtKI6yd2827BjU4UTK4TqPfZIrYXSk
aJcyA8Png2/saYCKTrrDW9K17xFzx6dCZ6KIgCkNmWck5TFrbhVqLs/nnqO6aX9RtTg+HwApljNP
+2RUr6Q13JxxRBWh16Q09szsCfX0kodDmC/TS4sgEsfnScCUKb3vpGBb006saTPqCfChU/I9s2Hr
Ch2tLER5kq0DmlyH3he3UJWvmd47LnXw+Jsj2Sv8Y2h++tC22K0U6XFoSG0CqWh9mPmeXtUnT7r0
FxJixovOEVTnzwGNYVSsVc1oN1sBChYTatLKXYNjreqB0+JTnop9E9w5VKzhTR8fhiQoyoVDJ1aB
yfbX+I24DgUAHtaMFhLVyp9ZfyELpb2LO4aL1Tod242HrtZntlUwbg39emOM1s4IE1DQeGspCh3/
XSfuoTVJ64iWP5HhMJSg6gtYdzCDL6KM2Mj2NhEO5PT2P8nvbP5MtnWAA8w86yn+GojdS3kax7vo
HqL8NEt/kzRfEUKpWeQIEtx/ZcSwzs3kDernwsqHSxFXp7mLAVtd+ix6bRNk8poZ/c1deqhVIKWZ
RK/mgOshAAJnxvYX6TynbPY3MPY52CZenKtGSpImKaZBOyNmwN7WkVAYu9SGKSA3BHmMEAaDJF+Y
HfYi0X7VPDxP1sL2yfs+TJP/n12sRqBnagF2hWElHBbwc+4S0RYnr5U3vrstIuD3afqo4j32N0X8
cj+tkGlf5VTHmsEVGsqzwcNk4iiTuvkUUfoTe7nIjVvW7+kRW/TLlKQkZgJUL76pi1DRvJB8sCVr
IKZF9e3yHPJ51d6NVcShNThhI/Mx1tkm7D66bl4aXcFmApAdQyOdPCnH+6i1q9K8ZwKuO6P06aVB
GVMGbPBHvvO23Lq1IuF/FM0nFMi6ZThbENyr2TvLm3F6fDHH6eZNllQcat9wVJn2Mr4xu0vVtwfm
42xS2lVkE2Y3T/vBfE70HPMydinhPaKCpZmpUEElU+j5JSNOziUhvgp09rgseyZ/bYbOc5pVD4X0
G4JPZqFlgvEqNw7U9c+RcS9QbOlEtBj4zDJPXPjISizFkQalpUcaV7j8A9V27GNoMzbBfIFyqfvY
RUyejBELZabEGSBQo6Jevnrcd+xNpvcK/0wImDfvVRrJcjbfwkFfem7xqgYAKi90nBnfLcIdAoeZ
QcnMvy6sl45tm4ki0WfrkqJ2dShw8rYFiuEsmuZhpvgobmrfC97gqfPY3QRr9bsX/P9GCTgPSbvE
i4k4gcuPWgCfJdZ7ftGtQ8sLLFbhy5emYbOmhFNr0Kdm7gZTI3E3yn39BSd84effTYl+ujyxESXO
KFXkp11itGy2nT2V+5oNVciLZJQpPjOGeyGRgKbPoFhVCUyRooEd9JfPozIw44iOjoyw3rbrxA/O
xkzIvY5RSVtGjCv9OV9Jthvdb8CpqKDzwFJM3tZAb5CTAWBBjB1R1Qltw0T95NBgYoLcMNGmMyJM
QnuzBnSiXvISIiESYX+TJGGkEpYehQPTQawu/cuclipZVN2mvcOfmPyqbMcMGwHGrJ69faTMI256
kkyWWrQ8dVGDOWkuRu/5Twgi9yZGIEREDqbg/qHZAQDGLufCm9qlphQhUha/dUH+XTdYq6EB4QXj
z0q7ZR13N9uizUhFfIUqQz3Q0FExyOD0Zv84QHRj8sloB0Ap1mDPzzd4ZSoP/E/HCBRnbezd4gov
mJB7EoUi9BIt1hd72Lozl1aBTigx/xybj77rp1eSbxltaCC1LITF6A6fogGpgSHW8VRCFBscmiHm
/T5DwIV4SOohcVUTfRbYIxo190awFIlf9mKka8QoO6EDpRGMxv0ljK81sAe0q/By7M10bM3L4Gzt
+k32rMuCDSaAKGIBqVoqezdpPAgJdRlBVBQeumCk5JOhaG0d7nCgtFbavhRJzWVG9jDhk9iVqXn7
58kelwnLk0zXrn3Imi9Jrkl9knihLdkc42I8JhXIj7oEtcW+tOZgdm880HybzilhHhzZAzc8yb2Y
/YKZj7gzaUm48ArjuTPH6xAr+FCaQY+jU0IiVlIlGGDV4QXBHMDu2hdXI50/vFF7FNHWkJIRsSkX
ZtcQkx6cYjd4d+z7lG4ypm5FEi5lPNJd2/G/gmvW/xgzZCFQjZetTZIkk38bLm5lz49hgpJASdM+
ekYI94KU4trn6WPFPSZXA79SM6Iuzn/U5x+xnvGMNxElqB6sTY8rE1tDyUlTx+LUO+7P/zg6r57Y
kTWK/iJLzuGVzpmmaWh4sYADzqlsl8Ovn1UjjXSv5l5x+tB21Rf2Xntkx2Diep3StS7ynyElUMLP
cHavIx0sjlW9eEQzSAjdxUgIAuuzfCS8ehU5/P7ufd1cHZy/XFB5kpwDYiUm56dFUJ3Ll1GPHtIi
BoEFMtQlf59xm9RA4c3lNt3XMM29Ilxaufgr4KykM5jA14BaUONNtH9HNEjMQVHzpaiA0Lsxb1HM
zrjc6ja1GM7ntqkuiME3EYsalq3LorJuuvneTtBhDAJOqz+z3qK+6xHvKKimZG3gY7U2dz1lhpXc
VLs7ZvYWCb/X/hEv/wT0JTH3CVp9Qx4B9oaCPw3aof/tC8zt31FBccpAOZDkaYDVH6P8OurW2a3N
W+jOjBOS17LGhtjB2uyKfy5B59D7MN7E5FhDcJDE2RTsKLyNoYxBOe6VkZSYEHkt07Vr0afbLJC7
NGc+iAKjG9wzXrTlOLMD64EO0skmEZBPDFdU1dOp0t5Y8cbljs2dWW2GiM+i/TbxrmDJ6BevZWiC
9a9OXXD1hMDYA/WZukoD5Dix/7DKVem5t7CG6hfO04dIkZd41j52lEGYvAyk3vdBMAloBMttsfSd
aOOYHkGfEypI758hgbUGt0a/OOC2YY0q4VpJwIS3dMU/jaGZokqxcfGkvVKCFYdPMOrnOD7wZ5GM
a697hiOMfgL+upPuHbRU+5GoaqTH9aG/F83dqgiMwQ1p0hswhzeNHVGyFcVzC2LSz0I0T+id0ZK1
XX+RLIq8SWBM/ZjkxRwhfIKRmBE0HoBtkUkuNjF64PZfTlQCTTlhEChokfLd9IwahlANB4wAlO7n
LsbzlJ97lmzK3WnqEigg3+D46VHPxEpS4dfI8EkSIE3hqfC8dY4rIA+0rzgqN2nj3KMQvXzPA4Ue
MWYs1Xly6SJ86Jvsoy3iXcBG1x7JHIKSXtKCIn7pYmvhddvASNdpIOjxoNe1DzJCccIL1h5k6NEj
x3jPUYmQcWzoxnoa8w3GFcfjLeWdTD4GDcCu1xznqngunBp+dak/i9h82Om/zIyIf+C71wEa1xo0
wfoz7/+84uBqGGpxIOc2GJ4w2ASC96Y52qi6owR55TwgPcwBvKEs7CjEqLrj8WfAbSqa4CDcnG0e
NNl24fNV2v0tiNEPDS31CqYV4zPQ4IqSE0Sk66LmdzzrG30kX2wylwhBECB0u5wOS8505xjLEBVe
aH5ng6DcltbhgW2nHKAYJawIfTR6akXuqSWn9ham+W6mfeMRZwwNfTbdJST6mSBLelxDDb5T5iL/
oqZf9SwDrEYh8PCg4kZ3w2+b4SGwFPwp2WKBoOhJCudgwegrcQGH73FfPnDbhbTv+NF6xNYsjodV
qO0cLPpkwiJwvRS6fTC0U5P9tDryseaYc22kvrHkawsanJzMiNsBZj1TCW3kGE6Pum5sbRd5JcNQ
aX3nmLeTgZUfcVwBOMFz7/PAkJGSwCqV+HFTGS8RJTL89dC1kHvAPeyMzUvYUE9aln2upwIhOZz3
rVuSnGvZ7DaR/MFGIYlGd8UJGtQqDRNqr/E89vyfw9+Rpb+tTmfG82TIaONLCoQXOGJ6jqfmKw/I
RIzs5xRjJPXCUWkY9JkrrsfSjogGwDWVRGWIlaPHLx0TmMgK/iqvWEpnPenrsH2ULkgdBqQGo+cC
lZkxOoiXcJk57YpPDAjAO7oKy1ef7PBUYotl1uIyLGCMQG8QHwwkXqzmJV9R5b5ZhLwEPkWwd5zj
/JqWf8f+xkJJvnnKwSf3yqKbpNqO/LLT6Cf/3JbxR59p2x4kbbPxJZrbrt9GSGkmQhsyPus8VSfZ
JMvKAbzFFiOgh8zLfw5ehjHvjjXX9Fg6X/i9BJYkbhcEAOrJB+LB3NhEZ6ejNDe3E+QtBsu8UmAJ
y3eVr1AJLBgDtLoYew2dgHxIhK/8x4zgJ8CJm1ASZaDDYSFgEeHYu6WavZyZk7s/9bzQBHRpsaJW
rzFgQZsyb1W4L1S2M74FgfkD23Wx1Ar4RfMXWQ6OwLxob6XNHQ/6yIdvx1vUOZf/obMYcPyLemzR
tA75wwIo5dEM2krZ7i+rkWOVzsm5dAgSAN6CqIjjjyL463o0rmRdi58yIY77laUBEsSzIInPhcRD
ItHUxesAtiiTANBZPwklcU8IgW9i7RcEEPiKixWmeA95/opJJcg+abgNpozks/or86+uONZhu0ta
erhk2kRp8+m42guTT2Qw3r6Pqk0dxWupIy1GAIJomLi0RRVmmIRIGnKo/9qeSON3pgDKbaOH8cKQ
f2CzVW2ARNj2vjclHldZYggEP/At3JK8C9qlNcZkgpngvxHFKKYVWID/jbyzRWPtkceZYHowxwFi
KjGF2W91N4KrHJAaL9AFUyegQGmqW+2ukEwaLbHQI7F05ltP7q79R4b9YF6UfddhuDfXE4puDpPq
kHUstMgCLrJlgWdZeoJU9k9turU2obzsmsji7A5ahD8UJMS2qv/yNF8mImKuaW+CcFz1qUE4NAht
JtsZ6t/a25betuMvS8jwS2QN7Pd2TPi86F/qX7SkvetGsXGSdiHdY92T0Fu8d8khYFHgWqeU87Kr
qncym4eQxAxOWlO7GTSVSk8Q6ulmNuf/R7v4fuPoYCq8Bmronpcv2ugWqahfWPZb4szaH8f7CTtc
usZWFzHqRajGRCX6U0TWDcEGYbCDW4zAxPthIEr4KtgxLCQVJZmAoK4b9VfB01XzsINVMM4WH4ar
pSsv+bFslLJVfaqZ8N75apG7UAIhz3ifbJziTULa81lxdkW/n/2fZJYHU62/WZe14DUsHfgwmmaf
lY6mYa+D5eKjebLGbF+OMybeYVeOvJ928WcE7afLPkwtB2ZluoTuBc4dTWRs4cAH6Q4iB+m1jcq5
MneT+5KKt6SFF07GDI409UwWWbtE5LdGybQEaUw1SElZdetwfPj+aYqZmTE2jwNra/ms01zssTBC
7AEjWcl0Fx9/7l17BOt+gaXVjtM9Yut1y/lqoRXTZphpXXbzJ3gPY8rGxmTZhqKpOqpGLud1jA6i
EJ/0KtsuNF99H2KUXwEfTaGAfIWy/wxtZxc19l6L7DccoXBR/tpgI9Em6moo+604SimIiFoH4+GG
N8s9AByLdXmYsPjOTffhcw/WIj/0JAiGoXV3sKNl/1DmMcEOVk2lU3zG6Y8IoisARJYDOhnco8RZ
l2xlkPwwvX1Dwf/X9Max6vTtgGq0DGAqhGWxrsS4JrtT+oxNHcQDMvqVI/6jJMKO0PfrLPlxLWwD
Q1WgOluWhJ9laCybFqpnuWoZeKjtVhefJnDCNm9HgbUhsJMNiCTqbXRfKfgiNyDx5gsiiIY4o0pf
jL6g2AQWBBGERztfVgiUU2w5FnIuS4EjQ0BpNZovTtX6yOl/1XMiHvSjbX6P80OP6pXjs8NBo62h
7c0qsCwkshSmXE2Q/VyQB5O/A7HvqdM6gYnkITnDyRuQMTbwMT0gJHH5m+KsSM5e0+zFBMKueofb
7A807M66tKBH1Z51FoW9MQTgyh6hFJO1EV0nWKhFY/1rJb82hkTpcDektmlg4fVztKCZwiy1CItP
if8kDjnX60Ww5/lM2UrncX/V4aXqKeR6lqYTS/Ds7gsLvgPbj3FY57XG2BwgMVFY46Qt8naHMAhs
CNZqFabascSnNtezVwXL7PMvV4NEyoxML44jOhG0DmB60sBa5Tpe+CZjIVCQD6YGEvEhx9am55JG
BzswsgVmxnOOWif5c5D9ufD/HLIwRrN/spU1v8HHgD/JRNxUvxWVu3cI1GnQRbmUp0xEF27PUp+4
hlwZTZgwMgYn8F6W5xkSCihcCX0jJyHZQX1ts/kH5bko4BTl+qec7kbpL2tyOfeZz5IIGV1BBEXy
NVbdR84fG8kUHW12qUIMNXn/orvjKbdI6uj3nla9RVW/d5p6XZE6ivpwl5OnMIP+MWOsnA01PCzC
HCYfzmcLyKOOTtf67ZqeIWixi2khOy+DVzjzXSlot7Wr1MnJo8ziQn0LxOiU1JdN8V7Jb5uGbx9z
X9IhZmSi1PuGax3r9HyY5SY0N9JdBWKTwEIyCLiEuGIiNvmQ8pyy2tXoITzrri7dCNaEw8sNUxVP
G4XTt8iKdR0ffeTVAP3qQ6i9C/cnhPxbHgLEv6juYafRa27svc+80ARN5qJDnhg4FPVfUjwHTAJK
VkNAhshxbL0lJgU0OViFyzc00gsTdNvErggcW2uuRxaxeAny7NrJ++icnPY9bLS30XTXFYNMzWco
m68HBh0FZ5Omh8OTzkpXMRKSL/bfWnjSmZ3FRX+w/Oag4TOnM0nI9Am695T5iaZ5R60Ld2LAfh9K
3jkJQeQpoLTK2FyOMAPVnj1pWsTLtIsouGdhrYq+voX43OBKecOKfYU9jpsR3QDZrsyu8AvAhCqY
nDNH7KaFE57dDqcjtpUhdohVzNi/94vBK9FBU/0Zx05gOFcC5gCsm4zendLdkS27Kh1Ux33b0tWi
7yeUwKV9IOYLaYf9pH06ACyRVN1S92bQxnJfJJ+tBZoUdZw09gR3ZgXggYM0Z2wbRrn2vYT96L0j
vl13b4PuYYwilIUvO+SJsksUdMyTXBwaNlqjChsyOJyC8RNa6T6BKGMSNvLV9N2nO90sblS9vibE
CZrhcHCGfJtUALgJ+GWGZzNt32fBH5nnrDaNbUlmhVPhD7fDfRrOT5XHoEAE9jaHTDemtDaN/xxQ
omHRoCIxSnfLM1H5+J8CnE6NBrMKdR24QQ/Jh8X4hySeMUWMAFYNLZJHFGaJpYdrqEXpx2u3bWJJ
/7bjwSk9kLhkMKgocsZoCHQSBt64ZAu25bKY7yEvSxm7+8A5aQPggatXn7vokccG/Yq1lrH5ZFwt
Kk7mwXvbEUz0qpVl1M8xjwWU67XdepIOzV2qZ6eY0K8Rh26SkoTGT4IQFySQwVXP+j+rU4QIjebL
gLlCYi35eI0R723EXxIZGcqHAbJR5YkX2ind34+NsQsILk24HFz06DZxDxrN17pWKxXDPtiB87/y
3rdQPMzHnJWk42zUsgMQX5+ekSlZxa/B8lwYEIu25gBfN12P2cNiJOSxb4+IPJnkTo6XXKGk0Fo3
P21DDcRMJX9REgkzfpFUDgxzq0CukrY5FS3bS/Ik2vwbBSntpto0Km1I9twNhJbb7P6Ul0cdAxBN
BWQvx/7oOKtmUe5I9Fnp6MOHL5P8eRdiV0y+j751zN/Cw7MScwvxQqThjrc5QgZNbCAs5VM2qvRt
nF0ltaF/j6iXBF2sgzvdFIg51pzdjGBIMWBsY3O3WIO3LlDd6zAPqnn4M1yKashC1LiVjoWYFXjF
K50xjDPkdlYwH4Igq3phqoVR070Eqc5zvCp8fSOy5pxqFlIEsaxb/ZTBIOrEMZIR4To55vVxB/7l
SY9eMt3caj2yCFPS0CKBcZhMeJPxp/vykni8Q1p8BzsduvdquGg04WhQsPR4QE11UjP8Fx2xo+WT
RvMzcu8Erb/3G7xg1lmHRxFbKm4bBj67g7LIn0etWwdGdJW0AEY8qIPJYR9TX2q7PnpufjA5wZJQ
O7aeu3ZbcS5YLFrTp8PpaqA9i3qAzBWGRLOz+oXhDTxIE23PzGHe9rjhmlsgBJZHd955iPkH2Cij
0W19RDsEtPrXIUm/ikybnmJWipXlo/uLYRzZ9O1mlr55ro88Hnt/Vq9oIRh/etoX0bJvWt9vJsHO
nUPCAgBsHg3mg0TbG3p9EsJ+jbkmjehcJB5rWnQZInk1wT0ErbuySON28djkI2jn37hE2oq7XQ9/
c6vbI8I7SmYiGgpXZe5OKJbtJnse4ulbvSDlQAsIfakMvgjuKFi4TjtWxaeUu6hBousHxBuW2mGn
V9+DdW26aTkMdLnjJim6zei+CfTWmYRnXZHFibClFTtXD44ec7OYVtRSisG8uLbkABqsP+hUg+rh
Z28FonjLviRQaHX0AfiY18K2MKAJpLu8b30xvkw4Bzek6qC/T3h8LOuWVN6iliGOdnyc3m/rMtSa
uBqQ2vbV8+D4my6dVqR3JezxO/s4MFiROF6HSmzcCuYA0Lp6AH5BNnaJpE95Q1tKIddhSiZvDV1/
EUBbeZ56fszUMN//DmAHtOmzVT6E+c2NdJ196z72fx2X1Gjc9fkxpjWOAH3FRsyJzY2bWbtxeB4R
NwQm40TiMNm67rCLMZZeCb0HEAc6zTKZEGI+KhgANgQhcmnpqtQoacRYPLd8SfULgIRFHSi3Fu5H
ePZxxwdke89bHTXBqQZ2lCR/IYowOKILjz0UuV0tNzub0NhG0L2q7XxRYtwuYBu3M93siBMRIQhO
KI2AqsL2sarSUR29+bdhXzxpzTrCVemY6F5/teIV/9yTn7z9umm0ROa/QhPMk+xwGLA15+V/btg0
iuC9SX40gB7xTZWqLg4RgPCeZq0LGMSTfwSXXVeMNwHV5hT/yryKL5akNJky8GtfIyAbDsghVOap
P/Pq9zejZ6FiFlz3DWNRDDXNvCGPbhu3QJMk10d5ZA44vWMQw+GLn9qERBcHyyobgTK9KulP6l1d
V99WbXWWNinnbHbbwEZWySikoUQSVDjBn+68O9q47Mqr5uZb3cMOZG51NOYT1u0x8pYed8FoQSkY
PmI3OTclmwDTqzYNUU8Cp5z6jtN4gs10ZnzKpjlIyBKfxhXqwYVEhxjferIemanacOM6VrQmUmq0
jkONIAKbBgqyNI7RLc3rwJcbr3Zf+tbftAlixPjDZliU8ruwIZIXvPYIS9V8ae7EEkkiQStvLtuy
4v/gm6NaCQkUVCEL8Fy+6dwJNvA9PUIIhfAlD/nYjFHV0K/HnZ+xRTJRoGT5rn5rkJGbuJ7HlMZL
+5Y1HikE5z4+Bbs/NLlYJQ6pyqyfRf7SkI9Jy3DxXf7nXhm1g5VFaVTjQkjYVTQFKmsxP4XfHvER
E/DM/sHKbHJXdVe/isHdzrFY+wkJ2+irJiMiiwNyLezJAoUPwbqUh9VaR2kUdjS93jH0b4UBU/VW
0dbjWJxwaHKyAm4zKG9HKo9M/x2yY8hzjbWW+a4KE3XuZP7cCTeb5F8S3bX6rbII7ob0xnVo8v2U
VbVCMLUuQOBExryjuFAv5ooJFTtJ9+gPh47D4EQt5EfmvyI5DpIBCsMjIxYXj31lGTMWIOEAHfFT
u9AB5HU1Z/Ywb10iqksPTROGftKbll32SCKIA/Gr8jEO6YsFTTZ/RdqAXiv9Eqi8Gh9BOk7aiRWZ
JMDXQTwP86alXUVSgHOAISndeEm570PJSExfBXqZ1T3Vf9r6OmLxRkW1sAZ3lwnmmvx3szHelZg3
pJ6R4QBqLV3BAPSxm/nTuxNv8/Krat+D0V9nCgjOgRlfwvRhMTzIk7/GitkhsNZAVqAxhZ5b+GTt
NTfyV7bi3HXyIJv614im3ZC3HFa6OOrdyC7GOYQWkQQeS0+PdBhb/40GlRGIgX/iXjjzDwkKEwLk
sPqYEGwNFm1nxMozr9+cuVvHHbVvui2b81D69NWPMtDRMP0wlkDE3CvIaO2BPzPcm2LeJhM7v7Np
dOwB5XNVi31tyZPnuVvn046qvdptVbW/KwugIpFCM180bcs4HAIxzkps8jhfDMQHNoP/FESI0FCL
NuaqolyaxDalKHKYEiAR+qH9WloKOC6ZbOVCxQj9/0vXIuDfafpBCucWg/x2DLFgGi5XhM2ggy0/
KTEUFaNJmDIuiiMvKMQMQckHIa6En4Kgpg7kppm958YlyBeVECjycmbOY4qzM9JOFaq3cOqGfhG1
dgtszWm6la5F58bkfa7bHsQO8raWlA99GgFOdBePpnwOTHKh8he8bikMNiNnfP4ag7xsiz2Mzy0E
rEsfWv+SonmkWrGpQ35P46659kg2dR3qqgR5G77Y/kTgQ0Cegsmm2jaxS/u5HxH9K66hJfYqBAN2
FbmyhFfP1xLpeyadxZy+KtKJpREVxnQtyZ1PvSMbwcdr6eD7IWsnJ3XVH4KH+vcl46M8+PPz/KAX
HitBkmkQ3QcaCVQQ5gNk4f1Oqfw9MN46bVJC1f3UW+up+NGGt1DbaqBXgozfH3Y0igptOE9K0WuE
F124f0lGl2Dk77K2N0WQHXoLi3+j1pyw2RKmKH2+8oJsqzlr8Yk4qQk2PUhGq4K1Vh5lekXBarCy
pexAY4IQBD2GW8B+aaZl67zjGEqrcjc741qVOZkJglorf2QTbbvxk6tZZ4dTNqxlpfkscnD8TbUX
mIk8CJ4+J5VxjHAu6tMuANWgQWiX6IQbc5sTmGquaJCf2uCNJYeHrlKb+Vmdd2qxTsx+gFwdFwqO
7iIxyBIp4CGnCFG7zSCwYOonOz7Zya3K5cmkLxyGUx2fbT984fnTpIrwWJX1bw7bOO5IJLL5q99x
uoRscoL2NlI4GuF7A95rTOKrNRE1z1TfzhkP+M5zl/8yxaKQMV7nbDqD/ekdcD0eTj2yw6jcrPC3
glDrvedtthmhm5GBSLwQjjPcTY2+eRv0q0sWsCCftAV0x5IUfLOBu8OpxMqN3QWqdXxL6QVz5hO2
b/GeO+a+K9mPz8eBJxKj5tbTQV8CUs3bh6Tcq2DQSW6qCUCm5STbIbE2RRyuQ3bADllMHflP8eii
r0HngevcwkjVAFhwzpWLyA4dSj2S4VAdYnQMFpMqC40PlW1N8Balz5zH3P5UFBM0j+Qt5SfkMccy
WLx20yrd78zcNEE0zwHDzisasK57px4OlDMjOqBwMo1ntUmQzh+mXn3ynrOa9bRmHtRRH8sz91zm
BEty/Gb44G4gtmPCOYLi3mP0mjLEwGucpDcLLWb3bGiouRzkLLoJGOk5zv4sXH88UExo+N6MT8h6
6xbfcYELUXWJLe+V22E0HLxdEwdrMuC3HoUGJEN4UzYq2qq2GfQwoinwXtjxS94Wu9rWNmUwPKu+
jR8EuRxeXr9DikkmwWdJy6tIgP2ROSQGmZUviVW3fgOUbzh6lnjLSJ+BkaRuN8hzIvOf0aQqgfQK
mtYmgLod4oLrg/CaDkTNsHcf5jX/+NbvhOU3SQuqWtoGixjictvDHw5IU4HopHCez2b9XdUZh5R5
0Mh9dLHVlskrAi1+s/1cM7ogtKppLx1GZQcdUfdIA/eYOz3wgXCncWSwt2+5bpjg+o1JRIfcJgSE
R0Qc/DHli+efQtwzLvkIVb5lwEF8bYafUhFvJovBWbVop2EVdNsSakSIVzj/6qz0wO2idPDcGpm1
Z9dpNz7+YSTn7V5gNG38cB1LHoCCAJ/1zKPTu+Exq4gIrWR5Y2+Ut8OH6BElG8GBu5IVqrKqw1Zl
a5uHiJlIUcvoXllxRt3nmJOfMwaHOGKun8h9kMnLjC4ia+8gGVHVMEiEqFPbCawxpJwjBgz/2lXd
oTeqndli1Bs6EuL8/dQZrOtGRuo/rn4a57OQD57Ec1tVp4w+HVXpNF7m7GsklMUL51fLRs/mxlf5
7hlKye28i5qgNR9dO5PICDHKk6AANhtBqDuiJ7b1rM2RTlD09azxP4GOMIIpTOs5h2Ur+Vg+xsP+
H+zZKSUY6N36yuYGn2K6YIHTdM9dc+dmzv8PjDzP+kOJ7dMJbOXVgPvSVjoaaS58F0/VW5JeWMuH
s3JZa19s//H//f/Ipr/IlraJNm/9wT4ZRnzGnbScET/oE5ahDZYoqmk+CPWCpe3sc7+KKZLAs6aI
kPNTLiJCTL+rLrlHDqOfpDxFWfLXVzRkagIYuYxayC8iXKSnN3Qrn1nwOfKpihqXLvzkYkHPus9E
HN2AyzX6HZxiCxJhC5mnIziJBpttq46kxmPsGHNOMKZRH/dWFy3AbIKSJyKB03NCC4Hop0SLGaAN
UnXx3DP4m36niSyM9MvTL0GDANj9YvKhnPCIXtb28DuwqvTYDFa8BTZvhAk/zyVYxyUdvDL9Y4mb
03DjE0ucxkd28qvBmm9NdpgJoyfVjoE8aECU20RhI1PIYtTEBgCfgJnvfOzRT/vMOzXkMEkNMtM7
h8Uri54EL3vTUJqR7k7jIfgVjSMbT5UrXmL6Y2mO25ZsiJpT7BEi8awjA1IMWAfuuTpe14T0oo8y
wvGQlOx4hgc9YYfsLbdOlpZsYEh3HYyWqFnbDi+M6RxNp3z1LJ0bFE2wsTfiXU3rIXKWsWQVnHW1
Y2MuWfHZhoqpQE0aLvPWAGtLkquMNcLROtRPTvcsiMwwpmzpp/2CLe5aLUstGW69qNnlCROhdtrM
PVSxfptOzJRKWjvEs6iMS87PACCJg7djXGXdPdGCreAXKIjtFEBi+Rq94jelzq2tnXQuYImf8iLC
+V6jgYK+jdOW8CuXT5hMX3OkxF4t57HhWZtEOAtRto+aonHu+mOY55iFydRlz+MGD0t6ywz5WGMX
qyL+G1MqHxMKrgsmPXoF3gMnbBlShoTdq/Jo6PLVLS4VnX/VNksfdHsWQTuwt37K8DyX256hkQnV
2WUoS2UJl8SDeX8HHZTUxJHi74aRGSxwwlNPgbmjb+RJtmBTECnw5AzMuXw2w4Ltg7OPwO0kNBL1
zAa9IvYAzT5SWJsvUyHFjR4hppGy6hhR7f0BH3PKgoAzxDNJrh0Cp6PpP3oNkhafx18i58ud+B0R
kapIJB3P1EPZ7iJMA+LVHSWrFn2PeJdx9mcnxDb8aHpxypGyJ+Su6sbIrLlfm9Jeh5Xx3k/WIpjv
ks54DtpDF7uHOes3BDl+2TnvO74yheXnQWVks9KYrLN7G/OtmOtTbrA828R0jKOYwDJEQPUQaSVg
GfCypUC/nYQcRWTdAID0laXrV7u7Ygqrn3qWUqiEZYtw02yQYr154SVlAETZqd7n9ozmCucm44ab
5bUb3a3P/aCAMkQ3SmtLr49PB5aR6/0/RGudTV1+V4KSzCJQfVJRw6EO3Ds42h7HEHa58tUfj+H8
lTmsX+xnQRpHzjKzw8sgDU4pZUr05W5wErBW045MudRynsDbo6JlZACeCBFJn/+a8cfo5xd+2Bjf
644KADMWjGmWxTcWgejAWe9zdWk9Giktfdc6xPWyXbtldktTjRfmq6FLMgyUcc8uHB8biaAglQrk
KDsc4aOKu48jSRv/vPKtMFkR44X2mUMrQwtlSO9sfYODsKyXrFTW/cgott9Je3ximZO2mKiIOtQx
FfT8PFEdLePh4NxTOiOqEqynMfVKG3RLB/z5QFU5Tjy0kjyN8acDiqYX3UEHtmgT4p4Dfx1mVnwq
QDrhPFj70bAkBIW3QKKo0CSGxW5VDf6qCvgld/S5Q3hUm60EtYkPCmggKQWPIke8rmFnIP3prgcG
uIcOrKz1ERJYMdhvdQ6USm8vnOQlJSsWzIVehse0cjZJ1O0je9qYi6JomPa7wc6zCAGo+lco5OvQ
q3b6XLyMXJo1S/MUQ4L6DlxGnKLuVzlvTiVeCjZ2eaFqU+AieUoYyoD56ppuhpkDJncPmtmz/4Ve
lf3ZFONpZHIKk/z7P3pe1ReHYNzN/SVpcR5Fq55HPbLuNsFQIoxZ/+b/3xtDvYs8LEUOCUtcj9An
DGiz88QWiZmV6yHnZ5A2EWI8z/UzUhFMra88De3wbEmwCmVv0i8Y59TkRcaq60TyBeYLxayBnUUQ
T3d3IA3UjnX3438xwh0DDCYFY5X+k+Er9CMU1xNTCiB9LrRHcPwIyGg6maSpvYY3ppuu/xxMeHQH
Q9LaTvmqnqoN8lL8eu7V1M9Q2Kf+fYL+N5oRRwBXaLjxi0cGQsLi15YQJ5XgJXdgW0IHymv49agd
lcnP3pF24ZPCU7dcXL+oDSf2r7rD8J70PE8SbktYmmWtkg5Tbpdf87p5rdPnRHqMYt48kIkNe9yS
af/IkTH1f27wPWgQspEdN0n6bnc3QifUfcoJBFlrVSsCoFP8VnOzSy3W5VQpKXM/oT1oU5A14edu
UhYUOvosuXZpZCP8YZBDz1pzy3hAxhKwuI6ol3OltMtLUZH46RwnnMxJvIFfVJnJGeTmPvoxenRE
LMQa9i3A0RqTG4ZrvSFRftK6Q1rHz71gZ0s6yi6dWGB5+tofHyyJZGjB37Ke9FhwG0PGbQrcHUdh
ufsWvIz74vc/QqD9I5u8pG6vELbokJaIn8qztWXvJAZDKerNzBFZJ93OhVAR2OaFdUSlkpzqkZOY
6Tv0aiUciv+1vs8ZiOyo4mUk8kpjBkNzw+7XmwDh485yC3hx/nNBW5PyddbiI3fKQ0uT67bykMzE
4mG34N3aJCW4cnB6ISq4uVgEvbMhbop5drXW4mhT+6fOmiG+0nwjDBZdDa3kBS36ij0o3VBTkHsc
nXMuZXPKKc8RDjiLGCVXSbj31I3XHDwb4nMHQkAO12V0XzwethkaZI2gjK0BFIcRxRIdacRfEPN2
qCQGJN4jlO6h+HWuYqsiKWWO1VfbInyzeAdjhqnCdK+enS1GZktVRlwi23a1KjA/afKXSsYheH3Q
FsIkYaTI4JlM17Xa+Qfae9ZhcQRA6/OAt8pwwJJfvdBD1L5jjc0ETxjnbxeeTf87qvFxTIxPME9S
1gGh4oTGotY6AOT0miZt+v+cMzEA1DldbbtncUzDhEoNtarDESnmjr7vaOQ9sYrzNp6P+B9XPVwQ
cM5wG3BOaA51RM1V2eFkHXetIXkmlEWJBVaj73TJuMVD+fhnQC9mTSzDZAvveRXJR1K+1M61CfnN
GVc7/lR84RKtQHtXexmvv1FyN946EehuAo6qeKnXd3ZlpNgzEiNBwOlvA2PVwPvRsSQzxvPab4Ux
Q6wEsZ2y9O7oLx2usACCDiucvG4XtgoaCrgjU3PtAzNvGR5MFdiWcl8I/EceeuZgA+jII6ljhvs6
oJ7OtR+7rte9ZLNzHkxrVVOtke7Esp8VcP0HAGcdE7ZILBI+VVAtmF9j9Jb8hGDbJI/KvrETt8hW
slG9aaYHlTR+8vZWObNeY9Y6p1sPyycvp88CGNsN85tTDMlmNl/c+LOgoLEC72SKcu14L7Eaa5Km
CfuLFLE6giH0GLMarx/+QfkFIyFq3yx+rotReg5Pg/wcDKaXPAA6IAkt3lQDcAvfQiGAhq5/hKP2
5Dm/Hap1FiontSZsmNyGyBmwSf8oY+hYP2YeTo2dKNQiJoY4hCid6z5d9rh1+4bLnq1NYVzdeZN4
zk6dMrQMFI4DjzpGILIk1GxETcWN+lggkqdHdET8Yv/H0XntNq5kUfSLCDCHV0kUlWXZltMLYbtl
ksWciuHr7+IFBpiZvjPdbYmsOmHvtZeODcVp1lwGNgBeHGMc8bZFnO0GgQiLYMxw+JeKK+4ezA/U
JzEhJRJKHMeC/hgmBe0bncKAXKBCXDKqgeXpx7nIL5D9McO+GMW0VngqB5XVMs1S40BvqN4Strdj
mt9GNAspsysXue7oPBqSC8OR7SzB3Eg9y/JJuPcKQZKpHbCZJ/E5Lbqg5bYaqHm5I/+vd/EZr1AK
O/WxQDZTk9RajaepYxJnfDGmSbnPQnwEhgm5jzK2GuY7g0LNODU8saP9CKu3oXnqxy+bayND1a5g
79MROxok6WUjeV8vdoSEOnudWek03SUjnFEvVRKsiBxoLpT8CWPqHu5UU/1EhDVU5U9nXLyhIhce
ZrH85vXTCpYCzM3GXb6HTjDVCtH271P+AT60NchlDyZmRFlXXxNjhjRIBbhLgaa12nPovJQc2kvn
S2kW5h9dgcPBjQNP+xpU9zQPZE/FW3vGWKt+ZKm9jiXBqcQLhmcoAZH5jxwZwjA+OmYvNROJ3m0D
j42ghmBLs6DCTi1ZO2NQ21uLXRKgTqmdtfZisxiZYlJ/qOM8Ep8mzDrZdhm+NFqHhtEGbsM0Nm+2
2pHDl8NzYSPmRJx4NIzMZheEVAH2l7KqYCbuFNFVdfWTseSGifjCjeBsrXpnyf/1SmOIrb8iQ9LW
E1a3DOKsncIHk4egAxReW6BsI3qARSiguAknybWzTqyENLh01qnFosY2ogePz+HNvyamzd4SJsxd
z/IUFlj+NOKTbFA3TeiirLFjOfU7LvpuULSdc3SpETZUeBg1FlGi0HjCyJ2NyCSylIEQxh3CDavu
n42ahmVU9pSCwmGswqAAP7bMp1OOs7Sy9PekY3JifaU69QqxZnUS/TRZuIuUn7ADsIkyqdU4RUo4
/vXJjtygoibNHwibDBr1adQCIJJrSQ9ppcfY2UuOCCJSZsY/8Hi4n3DMkBbpgd5rimOijKDI+Taz
v4Sd3mBoJwm6bcDnmEIZTttvIA4gtvGjhJ9N8oO/ep332camwMK7vZJ0n55+7Qd8dMwf6gHf+HvJ
OKJl2ZTh2lPp6EOyJ0vG80m94Ye2MFpXOcYJnENuwB+YZB+RLHcq8YgoAXHbcuAhDEYL7ScMfwcM
AqH1pWuMMeGYx6F6Fdlbi6yR/nMjsKWnyCyTPGZR3a7U5pU1q5kBQwJXkmkflJ41Ssqm1m4KWHYk
LOusS9/ggj5rExHFgKrxodAW9sh+tGdh4/Lkc9Ik/J0ZyzNXfc5rE7c8lBxtLt8BElk7e41tNoXG
PSTESEs7BCozGzHvNIXt1iSdm5reU3csGDamWW5iOHxN588uvztPYUMT4c3AN1A3SLffDLiByFGg
2VlEktY6Y0xUyUf70bsSAhRpHmnuQ95ZJwYJ6OhygmKxWdIRwFVDFx7HYA2jfotwn9NH802jI4px
Pi+4DylxAIOQxK/cAVP3vBYr0MJ6ffFGGrNXowz5PgDKjIbf695++WorGAUo8rc2d60cn2IO93Dc
x9KFa3PzEMfBTSBerC+/Z9PZNeYVTqFQ5k0+M/U+6YO2xjfDuIQoQDbYWfa6XNgZ45lE3zNaWamM
zwCvo4Zj6FZ824uuKwoPiZVgD6dJFYCQkvRKgiBqJIIc86NGz9k5ewehqseieZruOOJars9OWUQG
e5so6hp8e6TUHJcL1Re2/YjgbtH5o0xop4NKkk4N5MXCOl98NTC9G7bWveI74F9mNEsNT0IL/m1M
5PMwccIQk6VEnOuAulpsbZ0NGrYgiIXmnBSXZSlp2ydsOaweG/Oh4WPEtmMyz2OMHZXHGQcy21zl
wWs4oG5hcbPW5+a0YFIy8gzaEZ1gJ/VDgcJTXQrgKcOnwoPj1XhiS6pssFJkiIxyE8EQkVO1UgCd
JwpDC/W9cTFi1yEQJPT/i7p20ROyqJOXPCr3xHEb+bxa+JkTx3HWIwDCPmwkh37GuWj1Rzd/NWrr
iBcQGXzv1wm98MRwGP2j0SP5ALMpzPQgx/i9kCPVcbgpKYbimpCz6aXEXuUlsJZp+2HOPDBIrYb8
TUNjHqnsvsi7WlwYIscnC6O3d6k0iA/nNB6+dGBdo9f+T2ZrCnx2I+PCGhYDFLkK6Taq1gUU5t1b
YiA1jEWVojLApoMF41WyQJN1oDpv8JV4ejDGAcluWT0aEH1xtbJq+TaBqoKCyWy+UZarip6BRu4O
M1aJkcVWy3tWxYQaF28S3LCKa5ezazvWdgCIgSDaY62lSLdHEoHJjVGppjAjorooCM8zNBqX/rlJ
gRSAAmBtzKY8BvX8USEXFJCJHUnNJSjJtXY+xdZLjjVMoi6Fdgf+7N4N/Z9bJU+V/a6ww7OgTliE
Cc2ZseXAqkxMYxAjeU0EW+Yy9Q78Z17vF/ZLdNkfIioOBtWo0X1L9Zx7uIVxBIHLZJwD9R7Mo1Aq
0DLnNGLYel/cfR/O+Db1ddBzmCfTR9w/mhiDtvtm9ku5Ls4dksoEhn2M0cisFBQvd4Efn3CSvYs1
XywGKdbLNXPI5MTPz1lFQC4Y64kxDci5xEWLSMNFBPrE7DqK3+qhPpqNHsRJ+pb1BiMeJBwce7DZ
4fFuBe/DPPB9ZQ7tBp8gKi4orlujRJjAr6dq+WLIdKv13lPrONeLcHmttPytHKC2pFuFIwHBVUpI
a9OQ6FFGa7PYcpx6GppF7I5t/RUnGTlgt0LszHaPYsIGbGvf4msGHWqpfVAULUHZrdGtNfyxENhX
hZpsx77iZn7TOL26KdnH3RfxwVMzXcq8R4/IcncGzNCyfczTPRBXu/CCTn8rGe8X+PqWDGppLgQJ
OsLe3OhPBQr7SfnKjGbTa/qlENCiuYYX+Da4hX+DVh9q+6tInlyVwS01C9svx8QmCp4XZZFzzJCC
99Z3uPwJIKFAN61D0Be5l705LNmWikyx3hztXwVKobRCwq/lopGjHQWa0vIuAQ/mkznZRUyytbZp
NcxPiNdjxfurMmVHjobvvA79cChi99zD1ZMay/vpf9oO2Lg1aP212tkB5CHNM/e5m75rM65v4jYq
vtjELc+ROrAldkCP804M9UY3jMuI102vkp2GyKUSJ6VgnBP5k067SbmrGeWW3KoRp0VMCoeCvCCp
GAhaWiDGW25SHNnnnOET9Ese/JTNc0MjBzsVwZdAFzfy8Cl98mlb1dmZk31mdtiJ3JWjsvIpglje
tAJaormP4MDwCjnEB4fM+nUNJptxDWtt3QE6cCST6egtiqEn2vUmbVBA4Hcb2Ico+GuV2abOw6UJ
o6jm60ePTrc8rqXS8bbd0W14bQCf7dMT6WuffcQ5TXY9kRNBFqhvTIcBcwozzkrHNNBfHJntFABa
SXMTMFN0Mw06G9phwg6W2SOl+LseXYbOu8xNE6j1Z5c2Kz3OP9XoYi/F8HzTKVArx/BnhiXQsui8
C0aCizYC1MvwqEt5NfFw2BBcx/6o5NSGERuI/JNYh9S5VE500kHaAOjJ65Ojvkz0g6aCAwF1FBEf
vaUEHlDxfjCQRFGhgOwrRJCXH6mNN1mSUvhlz/Wz5Vx18V7M6KuoQzXqNVHvuGVpVLWzS1kTJ8mB
kFkGE5g/JxgWwBKKnNUHZ7SGMLJXTn1Co4wyU4KQAZg6LXIDt9rYZrYlPW5VVJi/uS25A1wUUggj
YdngeQWwVBW/0cgc9nmC3M4HEI5/aqgfeihX3mAeo9r1W6ltExxdbDcCTXvLYiTkXvYMEn4iwtKo
53OrkvkgwUoSPjcJFxv/dnKLS0Tsrz6y4XDvvZN9ChZlKna+KW5fW7M7EuO3Aji3HXDIJkCsFtJk
o14T9WEDvDEhA4C7pioBloKSigJllrceum1Wim8VfEDroh3KsFkx7qc2X7p4dzaDgpUCa63NYJ37
0EK02B5nhwi/vvudjfrTxa1ezAToNFsFA/PMY2mEzh60QeJhIRg5Gjlek7eU4WLO6L7uxLLyBe1P
tQ1Kk+pF5S/aMmxE1MAbAJkMpyXBeKxKkeuyKxXD2dVxkFJsmXyOKBi2blwFblU9u/mly9EqWNcs
+menmOBi+/U4yPYyGstgkFhQfGHYNvc1ReiAf5srDsLU1kDUU5jpnr07NEArsDUy7eO3iFGFPuIf
0j8nEhUAPnETE0lZD1Akg/6fOVJoIbucl5xekEA9YAWaEkba6uKu0ODkE2P10y/7LLzvpYODJGMO
ZLAOZgAEw452kgG9Ix0eLE7IbJ9yOitTRYX9qYr5KefgCu3vhqHKttSL15bxJ4pKbbaf7fxbtn+C
OWSrPwgLznpI3wJ9bbstlemSuG8xmwOrfV7sIMaIORcNRSfDi4iATenmmjO6fbLLgek8ImhOn7ii
1x78AmcRgQvrNGe5XOTyIPJvG6K1CznHQNUQFZ9Z3ZGvAP1GMj4/C0ghzM0q7WhHxjFs0hMGBnoi
BDps0qwa6MrOVdq9Da882bfe1msm1EK8tIzjBh3C44CudLY08gnNw1zLIJuZvGsw7aH1oIddlwTr
Zb89l1KMsL0T1CL/9PHHEhcP+wHt69UqIzik9MFUN2l0U42KD5YzkGV5W+3mfMvcHIKtfpCEUlXW
cyeDlgIfzTlDqXTFvB232KCbhxhoI2CfIEEftgzOFIpjJLIOdM9ik8BilCMaNYOXdD/zJhoDESF4
dQbE6jOqU1OHqwW+Zsb9gLF3piwzaM/sWaIHqwOtvNXjr44R18Ad4yTfLZeqBmWIBEkHy3QU+ua8
Z1VD1Y67LgV32px7sknc8g+5no4GGw1b0e88td8lU79vGDIPRQBGWgdHv5gPwyOcn1AzgimEnTRg
toizQ8Z8DInmzBkBaqHI6H8YVrHwWrTAtX4TCU5MTgmUgtBJUFrbP9n8UaYvMcpkR55d+VeAQEsN
WOYWAintAeJD8IYnKnAQ9SAoUxS8Gar2nUYfFpbQQh7q6G+EK+62849qwuZgQ+52w3bBRnnYzA/j
VL1Y+k8NfKrxAmEgr2AUj4gsel4m4F54roynmH4GX4pH6yXmdI0/50kDMNFpjzznG2UWKdILq7Ii
+S4kcRJ86a39Eds/nCNrRpoWysCWaeC/2GzAwC08BG989yb5qebnlBkiIINm6YPb54jBN3OyjQ4e
YNnSNCFzfumbEapHHnxHOyEVpfTcSTIictt8d7F15fyBzgKNzrAGFbQmRPAiAeXk1uAGoH5lXWdS
nWjMmfgSIr6leJkm81ImGXZtykHbfmWahSan1w8WSw1tLbjaDcP+NFsAlh6WgjJgRCc06zMkIItH
g80Qv1zCX2zVs4GQXzeNQO1ZWKooNu+umP2wf+X/VnCypxM5uB9wLAC2YbfIQTNkK8Ox4JZGCT1v
8qjRR/RY1iN32FrGY3T+yLmk8uGF65pvNok5EmmTTtcovdOoAeYXrIy14cWE27AaDq56m8bnk15S
iYOS25gaq92dSPnBrPCtF/M2dr/J0F6ZHXb6CcNWvURc+LNtbTIsXvYEBWuyT2NvXqcS1TF7a0Ln
R8J6wf0h8GAijzImPBSq6teaFnRq/8Wa/0llxzgWjwRaagRWt4jRepf5i6xqXwvliXSxxn1y6ChM
yV9el9wg007FKYxqYKEp1GvXTPyhsYNaX1bZPQo/L6gIzrGo07QKj69rBIo9gP14Ywvij71NDpO5
W1Tv0vjtRuYFEHZCtr4a9VfGV1sY3FGARuD9iwkhjy33+CNXUsGCOf7CdQOqn/1WZsXMlTU949eO
KohBT5gSwGOrTNdVb68B02e2z9hl2EeInxeO8eAMO6tkn/AyQPFwYhzJrPs8eK9OFF+WeI+IelzU
RmAwcmpzRjPTte5GrLKD81JT1nqW8Nty5mV4G+DwSSO8t6UkoYu5Dv9u9V9N/efyivIWosyx+x0U
CA9wfKRecvL0TDhuLbrjNBsRLTL+Q3+csqgxWQS2KvmLGl+UCtSlrIMmRhRknCTHAqWkcGa0lXBZ
W+DYU4tWIfPxrq5JpNznrPCSnpBJK8yOrmBSaSP0GnCgPie1dyhVNLx5gqxHHVYKCRAMFFQdE0IV
dGivupENCLQYB/OO0NzALBq/Y47CpFrEkT+P59QmeolTTidkg3vCwYVmD/RPWMxBQY+NEQzQynKl
2uh9+qlE3gc3F91WtbRcbAyOqeVQBSnF7dYXug3a2graAmmA4JTQF0NtQwr8gizI2AV4nX5f2HOR
Z/qxiifFKs6MAcB5UwGbvtqdQ+WNHekWYtdxTJ0AbaSb+G384tADyjncWXH8FxX6WafxjK2gHnoS
ENA6RADxQh3xOhFG1pKiGCl7mPqhUT91SKQRxDA3nMJ15208+PRpL9apJ7AQ/pYti1LhbiNn4QcB
jmP6YxBW33rg0rHnfUcomVjfGPBpvcEIENIFUkN9zfS3URcu8HxsQ1B/EOvouTNXHpvohs2UoaBX
/cXdsg4mWVa8WprqJ6FzN3DD1UZ1K9nEGR4pYUnul/NpnMT3/L9WfEZ7RqYGHoxWib4na/5sXaJ+
lmGv8S2IQFxOVyeW51HjRnO3LtKd5n8EXhhwXrybmfNlvA5l9qYo7dWGorKZivTgps5Zscs/JR5+
iCQ9t0yZu2bvkHOoF8mm60CMN/Ymr4xTp+joBKOd4qRsBdNNB9iwAhCb2jk+oLl0dj0HgAULUnG6
Z50CjkW5bemQ5uuIvI/xMYgW7LKLzPmfjD8UcAtj1iP7qg6FzaXGsWKm/DtYQ0MTB7yuXfG8+Ldt
NtkdKCiemoXjNITRLkshJ7GWztlJNO2J0YDSgnsN18UEmoJTsz/kVEXL2tKQ94UWoCMUQdy1ss4R
r8ui4YhgTBrEr7ACMyAXuZQ8yzlVEyE99cVhNvR3owGih12EvBqs428p7+2clszjMXirSRVgXmY0
RNTrYrprUMwVbTBkztnzioPFQMBrrl3Ku8boUYcWaqGC9JSdI97KMNm0LI+SdtnUbSyDEUe/h3BA
ZlvymphQS1Fj5iZy6wgxZ7NumA473a+M+fXQSJ7ECOSTbpg9uuRkK4svzfJ8N0K1yWa/9pKzMTbH
3NzVNc/ysrlm2TOHPKqEgE4V7ppmk7JMnGb1fermnUzfHFUNhMs2zliNdXgx06tk3m1J+zwN9dkc
3pekhoyFXzzOP2Ek3hPOKkEIqQlUJTsIMyRBGiGo2V846Gh/O31XuEcvl7h9ySMxnRuZTcsG7qgU
DOLM9JsmfCVrsqhnqppKXQZ98XGqHARpzY9pFMe4HBi5dbukG496fu9s97hgBZWQU2/W90NEp+0h
I2GSOObdwcVHENVABacA4ja5bBSsPT6SlYQnl/xmusbJLYpjjyfHaMECD5+0VOcilr60ihemTNse
b2Yz5y9jMT/ETQBPC3u+IxVL9ODaV7OjCiks61mLKupnT/OJDP4SjvIRTh+qYgMra3Fou+khgd/t
4RQpEnqGcqs51rGofjMuLxfF0DlLHwJpVT4w4Bh3KbNSkxufkwa/xZWt9RQ+kpNO7zRjpBu1T03p
/ol0IruPN7ei9sR9k0bO0Si7ky71bzknzNhqZiUNwReKA5TJy9mIObyqZKjnzGjYViPX0tzoNXH6
J5oWGJ6afEv1/GaXvCLME2mAi6Owpl13yYUMPDyzJRlcGlHLIYjSnrGkE9nrtjmrA/vLFCDMkhg6
7TWD1CiLVofig62joSD5E7u8iHfdeC4ayv2Usd8QGEW66S0my0lGkrXcGG26GQttK122AbQP7LzX
dWxfTGn/QFp4hdliCmDZqieNCxwbfyBXO2YAig8BDdHYxGslv1l2/chw3ZfKXhnSz86uUONibtCc
Q1TzQY4kPzj6ezzDFhbTzklMdm3e54LLUdL5XwbkTgCk1Sua3pI4sMBI3a1H1yuV8mjTtMyASe0u
/KyAD3CNoUFNd9MAw7tnEMjGzu6wrPH5K5KB4PCT694mN8DIpNhYJaEpojg79qNMfaX9Y7n6SkLq
Jq54GcQFNSa0KE2R+5JPeQ6JUF1gs5iI2uLg5fU/BYrVKJNbNgIGanYmCrFuZO6VAVLIx3uJKwll
F+acQ4VPMrbdA6NMIiRf6tSh//EVk6LHxUn7kiDrB1l2DG0ElpUJVA0p84LZMJGMshsXyEbz4kXU
UNhtLsIvst5QiNNxVrSu6lVLXb8Z57OHRMCqHiYTH5j+nglIzYnPi1KoAPkXZsatcefvDJ1Xkk9T
4IrqhX/wNfJcfElELMT2bJLkXinjHqabP9rzu55km0pHmSWaC1N5UQROeltAQqIjkQ43AAs4GxWO
0fX4Ei9lnAWyrR46jxbrn6s9eBvZCUYSFOG625+W5yxraTjx0lc6r0bUD785jihHkkU8R0y/WRNF
8Wtm9I9K5EEeYdtuMz+jqVwUcCWT7n5gzEWP7JbVi9G5x35SGGqyKasahZXHfO035Vy8Mi45jEoF
x9t1MLAkxzBLn3vX9AmlUBPmspnxHFjVi9nQ6Fgs32g2ZAVmKvIoEp57qj8ntB9DA9LCrPaeEd/Y
EB6ZJSuEW+XmTZXoG/e93MO7SxQ2x6iZHktEhbFD/Yd7XTXH9yJKXt2lQxjhOquL7ZnF9eQZICZc
yo51R9bYgZ/+NwTzA2VUDcxI1Q8Y80GrBuoQ4brLAQBgzH01EAxKbLkwk9dW4rsYqD2uR6NAq93G
667mySUSI0vFTkO1vcRkSGTUSRgfyUC44zRZL4BOTYG13ojFN7hKaI2XxPbhU7JxFqyfchc5XVc+
TaGCe7nZEwSGTqFHsUh4SnPExvASldNJnS+pafJ3kayzY6daq4TkrTukmiN8lIbjggfVUBhE6M2u
zWpEPjY4bCN80gVJ41nWv+N12aYu02bxqvgEmbGhvQzJiEiIeO70breBwfukIvlJzOzTGVJ/NHFd
qVcn4hVmdxwKa9+iDJe9jtSpPHZgOrXBPZaFd9fxrQjrayjVAx7EbOFkMZJXZhQzvHlWpFMLsf9V
1RNsv2htxHh+deUorezY9PZZsMW1Y3Qsnr0N9Z41Abz8vPtIiOKCBSQZ80/jQ8LZiK+oYTNNbvZN
j0EpiBmjasXDSg3I+sW+MbonW+h7l8RTlGAr3cZ6YgL0KZh9n9Oeq3D50Z169O3qlgbKultMdS0n
FmVRxNaeuBVb23npn9NiQ85rVHwGR8cSR4VYmdAcr73oqeOPAxtBE8NJ9YnC6er1NgFFPCgpuFCW
UG2iXLkwwEGyB2XyLqo/6YDYedY01kAVEnnSUGTPTmVu/WnSfjyYMg42AIy0Gv/7GqYLgwhBp6ep
qBzXLUIVA+PwSsJDVPruR9LV9GRHJgy/UtgzCvjbDGCOw3kn7bXd4IM3+EVcD/usZuwNSzGdxn8M
A6nBk3YlO5sNhVVdJnbTctkng6uYmmpduwUI3znQBo8EXUeuY7V+7uLY9SWqDtau8KLoC8wneFy5
HHyHEXaMjoLnRK2t58GDPAPqRYnXbo+NfB4RLOA0iG1u9vto4JrCdqImHUtihi1K/6yz7pLqj8Nc
bMJ22vMGzd4r2QQzpVV18Zz63WDxtikFKgHDhRDBG41AO2u+U0dZkFIergMz3BVcSYQd1l8ZEbem
kdMQ5Ed87Jj+mcOjtJqFuuWoOUUZAy/vGfajzZakpjZcXuOky1+G2WQJox5afCrd2DLj4POkewyx
BZuw3tuhDMyRaDwdHUfHdrLgZ0sNZy2S5ljj5zHUg1IQm52hiFNr1m7Wqwb/MS7uqazWfe6uu2od
Ay4IoVCzPtxoFPKA+4HKLahrhV3Wqoeagfd8tq+KpXwUqbmVQuzaHl6T/EIEswkt9zdFAGUqarBk
MmWVc9PaInCTs2gocWIJzxNPAJeFMO8NuboVVVhOOpRhc+ZCh/Wr4S5m43+dVlsq5GThrpVEM7G4
H90ex4/2CrjhoVXazTWtC1EYG0Wkf/2MTKf51h2GD5nFanTcGzkS88reIDdcy+bLFQXZIcyqGgRu
5aM1Rz7MEmJdAC1otbzL7TzSKgpSTMH3GsIX5A4QSTv4ajQ813LcoYesRfaioxDVOs3PFr61NuwN
Vsk4/DmBQCFQPGuDuco4TnWp7SuL8DbGQlLZ4kcf1qGSAyUQIzGDdEf0pDVfhp1gz2WI5PVIvcp5
PFh/dh+UzWvcFC8xghSb7zMl8HLQiG1qag6Ke5MBaOWHd2lRQsGkXA1GdnvIAb7T8Tkqw71rcfMx
BtzleYkK61JOj+VvlopPuxFPaNUAptGVsztQrxiNYa8RA0/2XMzWzSNdLtHNLTTsDbEOG3tAuWAD
jcBn/Vj3Hj9zoCBEZBi+skrO+znwLe2GnnY3IS8BVspscAN8YcsxWR1dxFJzxCfhkQw1fbIHChK+
/xLRfplTJjNKrBv1rrVv7YydgC/MreGfenUgp/Elh+fOdnRaJbR1CuexSTnZiQe6mdWAyiKc1EPG
CDweqXOsbSuqFeGfMWsIDlfR35cqHYv4OqdO6czB18nDGXUAH8hahBrk+tdYHcbhK1KNQ5lFZ8on
6hVmnDaBARHay3PHt9nlPTou/HjIeZwExSbXEndtp11mCXgQoVdog0tG5gAWt2nOCe95rzf0Pl/d
EGQcOdMyZ7GXvzoQXTTuuMrCjc3yKyfHUR1uynfvcJCznOnbA9OlfUPRxX2QKSfh9cjTkQDdO8oh
Ps0CKDzpA3FNSlL0VltQVFpOR7ZkuhqU02tfPVMcGFx0s19jRCLhO0HM3nUqH4dztMDnNUJ8UGzB
3Oj2XX4ekbyzsKrmoIhGn7iyvjN93HZ2/xzd8pQnhYWXzhmqf1rmWXYPlWF6+tPB2G8SREb8xibx
UNqRZ3Ss7+CiGKwk64wruoq+FeMR5Yei+JqMT+dDN1uWCPgvR3jeTmetkEQdtJ5yB9AlcGbH+UUY
OdZXlzpEl3sjontbXtOh+RLq6C93YavZF9KEd1E63rvqAMj/lx3+mwJZVF12Fm3fvvWddq91He2l
sxdI8u2hPSkWxNaXLJe/OmvlNEl2hkZBxjk30HR5/b94ega315n7rF3A//3J1Cyi2NH2Uwfn7m8O
FFhPIqYADIRQT7zTK6Er6Ytdyv8QvhGnszpTiPIS0a0HcwlGgnkt5rX0INSnhClf7M6fA+bWgbV1
ERdv9kzXz+VP8d2JeVPEYe1bXvfUk6fTY1cvPNdm7EV8IjxzUyA4SXidxo4RxxDt2/g57W+awkDS
aohkUxQEuuaxqXFZivnY05EXCxWPilF2Z4MOrWxMyMjpYVIAVPha2bwwbaKjtmiTEA80SEQ4nMuM
FB8kJLU7XzOeHnnAh+ZN18VkshwHMf9MZ0AGhK0m4H20+WFUfkmrguVR6rr7YkChhEyfrCX7NTN8
rb2J/mVa1gkVwp7oyrBk3dDj0/7vo+UybYbfOsuuKMle03DZKOeIXbjJISV4zcOxprOmokRj4IKh
W22VE7PtrUbaLgfDhI1tkuPK8YgecQTGuHHdjOYSOXDDU0zWBfOchmBvrjw7qmBwkLxGX5lH/UlJ
LxwQ28qrdmG4GUsQpTk8epGl77m6FNEYMOE7xdl7rULv6HFW9TOizw4vPXYLFPLW3VUvg1Fu+G1Z
FovDkBX3njknqPnxn+zyPdgekg90kiFVQ+VFyZEX4T9z/mXYn5ajzG4+acsAv1Oa0SNzbUnhY1Rm
T41+39X2YQut+GFG5yzBKJnNvkyVF6u8WnwYvUDcqpw5lnXVJrSb8Fz065LftrYKet9oDY4YpO7X
FGuByjxLWK/L2diZn8uATclK/mCEdYk/R7fYe5o5r3S6LVhKekZX2WIb6mmZkj9RPeIh99Wq3dLU
revKAPG2IJfYmejpOyS+TT7y/aKqmo5e2tpLphSpuUDrnDGY4zsGUBQSwMvgtQypvq/dB8mB7Zov
HP8UwYoSa3B1l07uL+oNnVYieuo8bDhODEUc4KmRojMnQlBxH5Nhbb3oYGdfYX6rZ9osiHQqEmBt
L/sQIws/uIcTWuR+84hAHA8cOBB8E2vf0xPPguwC+DRqFQiBCNbexyYtLqcYtrQsOnYEA0JZrCNI
t3j7QJuHjwJPeEwVu8y1Wv5+MBoOc6wfvYiBkLyXe6N80L0MCHWcf8s9tbiy5ZO5hAk5BIENj4wP
xClN5pUI7ri/a2ffVFw6fM5UQ96TxS3cFYeUYU11HmH/j/M67QekiVhTKuaW6c0R3LK4aKCyVt8K
9+NywZkJrKFsQoqf3Xh2FGwOTjJ/4SvHURr6SvxHLBskqOYw2H/G/Euyidpjg4OdHEXJbsxuYfK1
fIiCGpX+iX6awT/AhDZ7YujLZGS+o/IZqXh5jHXV2Brqv8HEl08ZWKsWC5wKO+kR9uYBhNmV2B08
52QJ+Yl+NguuyfFs8/qVLWa0pnwJ1eYii4KEOeYhdzpqSMwuXk/ye3tEUUinCkA9bTLxMH/P4esk
b2GRHTTDYGTLSZ0DB0KQrJ/t/jYZdJlsWApmRnO7oK0VSCfscxmmg9haJkD0FcDr4uSmNHcn5WlI
AiU76Dz2cCKs4pdvxmqBndG1tDcHLT1/AGdmFf60xYuG2n0p2SP9PKFwiLyH7pmBGFBlDF9t9FJG
e2e+5/OlkP1a4LvlUZDe5M8JN2/4hKbSLzwbP/fBFpofZocoRqOvX6d6QJDQ870huxpdHlP3C7kW
gVNhONKK5D4nyrVnutajxy7Bq/e3sDrr3ANzNh+6qb6mnr4bXd4DLT+wuNgrZfOFAf+mac5rSWzv
Cs3NObKsS0yTED/XhvtM0i7yFH2ntvu+7ulhbzJ9ki6gx12mfsKNcp7zMxUOy+Wz+e/0zubplOwR
pyen5LTM6YMkqH5iPAKrNHB88R546/FmLv94zfT+OQ8UP/oqA/Lqf0jUDYi/OQNTLq6JLzbjkb2L
uuJ3BuC46g4VI5VHwKr8zk25tvd0wCuD/y5Xz6vV58FPntArrOVqdWpWvs+vnoiBXvnd6inwDlj1
UZys/iPpvJbbVrIo+kWoAkDEVwSCUSRFUekFJckScs74+ll9p3xnbMsKJNDoPmefHZq9fjAtlzDd
d7IkNofhFHMUnzaH5X3awhvidUFbfYKk6slb7Dmc2v/50S65A4fcwZbxsLqW079ajnWZXYKRAtsP
MOPgtf7+iH86jQfJlXwUeqiynY+Pk88VIGXGi7e/v62PDa2j7n8+Hg824F3sPGXu75VcXufUnGgY
XAyVXN7xRfKwKnfvh/DdDOwAgkT/agay9zGdYL6jR9tPJ2wdy6fhxK6jH0pSEZ38aT7waj9W/+mr
OfGUO2tAo+rgtMCFSk7MCcEpbz+MffgIF+9t3WG+h4Me+LoTPEeH1MO14V/OQmR6hT8f4mXdfXlZ
nfPn6J0/G+fyPDvByXLMYPUPd2b7zsH/enJT5/DgkgfB9eRgB+M+PaW7h+w9FVeGw07rPL5kD9qw
S9IO4+Yv2PVeeEG876y+4j8euKkFWJP+YlVzfNyhQjukfHi1y9Z/gIDo1cGuDrRvMouC8K3Y4ptd
bGcQZD/1cSXY1kH9iLbRNn6ggHgzvWibAjt65sf0lmxjv7pnW2wT+L65Hx4hgrnWjq34iyxdd7jQ
tzvpEeg3de4H9Eb80MODNGCaun8obxzCZ1zI64H69rc4t7/ctZ51zGyc0p0ce494cjd8d8f4DB+t
2w07hrBu9IZnoItXQxD66ePvr3Rvx+MR9YeDjY/T7BommU58tp5ARKYjkRhbSId1sOxu0Z3YpO3w
Bo3TJWHIfT33Fxo5p/dAAh3tyIo5LN/xgccatJ+H0pW/1W+GS255WPb5LoONfliI0nIOEHi26a75
Fx9H2532y0k6SIcwYXrixEf1BDrA3Hv7NT5DvNwOL/FO2zbX5pp9GNuidjYugWrb+pNqWuJWs+Cg
KDwv3MT6KXS6l/xZLFS615Pq9G7NwzUG6m71p73sAZbvIvfwAF3zpsvXF4mjV9nDYv8KGLptn0Oq
3tVZzGdKXCRKHLqYltAF89fkA3tUjLdWrMBT9v+eNF9rs1uAXUTxEVnUQcYuLfchUEshlYE4T1ZG
CAI52sRUTBXGjheqY4buNkF/YB5EwDLalnkc0tLT7Zw0Pgyfq/OcqecCrq7oj838G3+U82KBDCop
4caCd9e4atdzoY8aHgKWfZOlKdBjRjz3/AEeu88D24u83S1m6UTu0xf5uT6O8gfUps79nl3Ev4b+
4CDIdrzd3f0ITh+uf797aXD/u3f4KVzbmwXbhWR1B3eCM8lBHq4ey3E65ufQxa3U+Xf8u+9Sh0V5
3Fn+v8mJIc1CTDe/OPnTT1Z+AE1XPspHfJCmYwwX1FXOrGrAkev4XJOzR+5l5byd2CYD/767We4O
vxTMYYlmAlRxmi2QHs907zjOfeeZ3t/jcKjYFCAhQSB80V8l9JV8DgJm8zlJfMhgPBzpbtiD8uE9
B1NTrJt+vwjdpru+rq+p7TKJ4L/1dX6d/fIp3im+P/xTfAA7VgLaF+U1+rB5Fr/6L8w0rHe+zPI2
Xw2ue54aU4tzhor/NJvJswMDCNsk7W1+lP4hInK+I6abdSyWoESozVfyT6A2eX2M6+MaPsG3icwf
nRO1NI/JgiWRU72QHAhB+yV+rp3D19d9WLYYYjFGZsAQokKLOGeQDLhrMB5kKI378li+JUEWaB5s
Fif0nvmMR+GOu9HZ/ibBL2QW0QP64hxiM92RkeQg32KrZYO3phczPzf7xN5SFZ04Rhx5+/GF8Pln
46vs3+aB96iekOZsV7/9IkHQG05f9Oy+2FUh8jiUcS/pk37gfCL0KTDeV86H4YQvm6scxA+z9m9v
A8PIN/b605t5Bt52zOfR+RFH1fQOr9RDUePh7fs0P8dvkFCC32c4WQ4HvTudFX5PvYAc8C2HUbaN
HbbIx0H2/I/ZHTw9+Bj9j4+Zh1/8T/GfQDf30gEE3H3wQsVOiUUmu1p7sp1v2f8uryC8+9WDxLqt
9++U0L7J5kU0W5DuX18H1rN2breV325xVzrXXu3dShfVHCfeGIjHJt99pbsvrtLjnvpsYeJnpL7/
MXhPh0Js1A5LiDO52J/IaeAPm6Dzet+4dAJqJ7/AlT57H3fMV7jgLpJph0bzrvs/xkn3SUh7is4x
lklX64SwAATdhxQmUUggCXW5aVw+/wcfGC7f7K6c9JA2Tv//f4OPmMHXg4RJ5wsWslNdcWNkcxTh
dN2eD8JO2iEy9wrvfmOywuMbBwLFc0aum/uPCZj//orriAe5Kmj82lsvtO8etGUODjgCXozIbs8m
54XPk1MGOQfC9C2OmWmXsJXI3/FncmHnP5aH1B8/xcZLBc2sH3NSe0cay5MoV8I7JO+n3o+uiFT2
w547RbSD07riKBXfCy0E6VNHVMWOxO2DILx9Td5C9/ClkZtyWn1ti6Mru7+43NquD/qg2Mo7unbo
9/+9QnHw5S6m/y7Em2seDBCx0O24BEI+bHa3+BG60kt3rN5sbydOci45xY44XOsz1Jgg/w2fzOvg
wLLdx4HuWS5t6hHtsGufxCvCS4cmTuyboIYur3MnPiptw6/M+Yc1hYPT/Pabs8z//SE92rmStMP9
lu89paH6Qt/j5sfyyCjlZGHJSxDEWX/Wn/qj/VS4VGKXyEfvfUOQ6Jm7wifu4wkU5bm9ChfL7b/I
m45n4k4ceACX1lMutTduaSodnN58umdPd5bDhoWPaNafdlCVFP6hPMH0+u/ecfoHogI4vscv6xYe
DQ/C+6vpHXd/1BCxj/LPSy6RB1uC28DV9P545v1X8SS9o712pBPPiU21MDjwII7xCQc6bzq0Hq9D
4RW1XncQqLdjn8TPMffdDparm13+Ju7EgdfjH54eux332EMx8/VF+dWyA8W7w1fr3m8DP4Ngyr25
1bf9CzY+2+W13StbnbWIhJfrTgyoi0HVfvB7T7vxyvotrwDgy4m+eg8kdT9vzTtHkCtxxyyebAZ1
p95D63wLb/ELDke+fhFP/7rFBuHdCIwge+23jT/dlptyz2CI7psjAKoc4FD9OTj/biwQnvbz+NEd
0J6Bpzvdmzz9gRA0PjGHrF/qKd074lXFQyLxi1UZpAcaW1hbLk3jDu2Bn9yxzd2a15DlFJ+UO7GE
5+Ft+s5/m2+998In+5pcYh5RVt/V9uJDsTWwfDTgZ52ornasY2o36xkKvQ4gDT7kTseF8kveMT3V
sK9St+Ov9W3UHnlJx2hw2qAN6t/bn+1ZLAgGP+gM/+HjFfRbOZhulW/4y/N60e/dcaNkfBf2xKhB
4TrtuyU5arX2bTWEgUzQ2ILpOYGeTi00p7zEBygrRYyKXCDbkl7CnwcEmeq+xmRPENhQjsIVoRDr
tzBfK3w2r0vKeVTfh/ba4Z5ljo7qT4foiZuN7vUF9WNHbsdLn+PnBftNJUnruagKnqi7ZTKc4hbw
NHsUu9zN82cszj3shfmFoYKLc5uH3Mn9uZa7jUbbhvVm70sObCF+EXToEgXGc5adw4/knARoofj5
or/LfuN79YgepP7Ub9o1Yucugo333XEI7TUncDA3dmcaRtz2PNGCPdNXAUK6hFR40PZO3zCOeRX8
Ruxpr4DOBMw+QwSUlAk+xJJnw9W+5n2xw9ekeV54VGfe8/oBJcw3zqFv7/Ur4d9OsttzlLvXQHOu
o2N47S4KzAeHpRt6A+Jtp3lWTgLVA6Ng1Ig3R+LopKiQqS35EMfhIQnjUf2tzFScUbBEwOwUMdrS
hciqCljHQOBfc3OrQTrIrj0mzVs9nc2xYhpXvomKVjcsrxsbEhq1t9hIb9gnBV1tbG08h8J2Pknp
MST2xUz9CZoLE+LvTd0eJdiRMSJ/NKWOSYJGBdDa+JLRw1WRg4G+rYIxorEuclCftPtrTVzN6dr5
mzW0d4Hy5f1BVh9GesBhG7HAuZnOWfOqJresxImD0ROl/rkKFW+icZ8eOYmkPQYpRG/rCdg4UVwh
NSccArIx6hQ0D9KTkcP9ifE4EL77roxzlLu0666qfUNGzYAR7ms4sd0X6GkxctvwvmFVqnq/NYuG
qrvfVgBTev65AXTrkgM0HjJyhJ/R51p9YInjhEoD3gi0DwtsftLi08o3XtTfkHi7yYO3JJM5LTfr
nnk2elW07p9ape8EPs37HxjNA5PVUgaMD55efLavs12/6Lx/uzFOmXVoqps2KRxkAGMNtHEN9GyA
Latu6jcp1o4jGre1sb1ho142ya+lwiD/rnH3U8VwRaaMVASgPfePQsVNLkpvBvO7kJl9DxV2TffZ
9Kupt9FkGpXfEv0TSFKX/2BtbcWsd5l+hmxgHvupWsgKmrOdnPVkdrL6sc6bvUFaixpL10rFTuaT
2WksWFhwuca8CBolRQb1aVoAsbtOtohtwCtLSj2pN14rnPNqJPwJhLkcsmmHimlJ8x2vf9Ogqurl
04Iv6YziTfuouPkJQ9l8IOBCQKVcSYZQYs5VmD3+vbjCcIrY1zSCTmNfe3fKMYcHhuOLBToNXgY4
vKQf/XmqmU4FU/Nj4Lc67dIOFsOK6gHQpHlUNGdVS+JSSNW6rs+dnhFwxfGgXEN1hjibHVo82nEF
1x6lQhgS8GZfDpe2A6Qi+A6tZ8Dt4rJxq2P9EzRyGTMoOuN+iIOhZEhNgI6tycBvWiDR/JniMVSS
XdnB58IGSh9qvyKNYV4lD/KXO9sTEX3FEVf9Hbzz1w5HRjIf9vtaeUgkbaPGSlEWy1iEbSSTUi+K
ZG9TA6QPv6WKjMX+RUPhDDjIVMlnWdyw34HECn2gkd560ivE0zlYV22snqYYySaoeJ/nfrOZfxRM
/leTDBbKV/VznM2XIZF3WEw4nfradj0RZvSb+YJ7e4sNTwN4PF+KdEEjdvPSESGVgByNj7p4HU35
mqd7FYOBONkLTBm3CkD7Q4fwpSseyYQ1afzJvBBUURJiarnAWF55sThDMmbhUm2/WngkYsL9lTAE
AUGOQBDL9ncu4fYm610MuDRIvboFByxHI3tmQdh55DON/Q/ubWb2uY0MgbsMNu0q/UdEmjSJ5As6
Hotz3VKzfQfXGEpq2qw0rou6E9350vCALlhKDYXpxri7i2EU5IOOmAeGX/2KhR5lkA6rATKSiNcV
MLDYR40YQ1DjOSo+lyj3eLVixgvtxk4qcudqV6NBS1qRFIe5EycYfI7QBIomeb7H3GE25UshfSTJ
5pBumFdNJnBOwWEMyxezrv3UYcHTy69le2MeLDevbXSXiIUG1TQ6iOgHc7gVxW3FFIbSY0MhJxK+
+b2H5pUCP0RfPLRi5kvkAeO9Y7dg8lsexoTZTBedZIVQ74PUYoRtLEhU+9TtZslXtd9qeFMe9agw
VJtbPxru5oyBFAyRFu0He0ptPAy0weEG+QS9A7gJ5BlHNvvrbKBhVCKf9wfPa+J9GJ4EYcDWDxYr
NSNssykVxx61S4iNhWpYf/HE1K3JHZNhSKJyjOVUFG08P0K8SaHCqMsamFelxQdfM10Z53lpehFn
QdWtrFfKdQDGJIasjD4qG2NXxy5hZlxtsn+lleQXeQhy/JnIn2YT4yMTomJgq7JTdxq6FxB7HbwR
ohIGOWdl87Fmq88WpBiMRhjMNeQHYqWQMSVPZTjjPcu36bYpIyAgg9C4MJFSkpqePj0s5sYbs395
9CZj1WDD6NIUTIbU+dQLSxKbmWL3p7UL29CNuRJunl4BBMCDUcobv0O6venYdmaeiuxomSaS3RvH
wxLj2SL/hEl1TjgONzBAZ9ynVSSMU7bsxLSjaDEyx8ixNCHBQAPIMjiyBNm9kUp4aQeWzJjNvpLl
vmDB9gOJJhGMJCvolezGKc/Z3bhjEr/nKXLK5FUs9ZU4pHil4iL4O153avqpMYsymJr32mdkPhhi
/X9y+UDg5uYk+qwbFh3KvuSwMlVZN8TnsHWLKdesZtDhkQTh5WYk1rZdbmIm24CBLFWGdjV2RTUS
9o8yImfgq45/p+FV0p4ij3vBPYrgdwznkc/bJ9N+Sv28ZMuFiP6vj0t3xphyjP+wEmjAnxXSGYAv
FXwzPvLu03iq6+7UbJKzLOc7G5a+u5nPeCB2FY4AHLnhTEeA6WD66DvsKYZzk9T/UejExjphHw6B
T5BGxpA6KXuIo2fT9zhGM0iGdDtIHxiiUJkI/gtUFrnO/QX3CKkklSR5VlhVxLfxyIaCvRNnzHgF
XyaQNieFsmbDjBXPKe4RYXXwDIZP1ppbE368lKiy1/6v619n4lPQGTr/UUfW9NIqj4yqK4uojmBa
wlNQtTxgBIsgEfNg4sML7j5mhBacvkQHPoHhlkM76zK4It10/O+RLw9iGxPvR1UojYyflpFUxtAq
bEE5c8brnPICqoQx8pQs3NKxfipM5oz9rYREBZN7BkI3f0SNl6TnhDJUlt12AgeHMyDjJgqLKATz
CTFEXymJeyUQlYcyBHNPDoIh9NJ8Kat6xqCykvvfRCc8W+8uaNfz/j7fIuTCUY4dslG9Fpr+QbpB
UCoPpoEss4EYG0V9VIz4KV8s5VesW6n9DvGagwRisqgtCj+F6J+QrSvGnEl97qGjNCjM7KcUsLxF
5AA/taX1p1qZMngSVGOxDOe0/yuXFW2ssR1ZCHP8HZkU5+G9xHer3NC8EB2RKN1TtbLJNYdqhrrP
nLOhQJVZ+7NaBIqZvENJGNLa26g/6mL7I7VcAQ+qgMy2Uq/2GrtTBxKOFFDSL5i7n4wF1UWC7Us6
PvSGYBI13vfsOzmbt6T1TCE4ehNDvSWYmRi/3cIkjvOjHSlzdPuUz9H7MjH5YPK1ap7BVxoLkjSL
kaE+nvoh3yO/lkzparTrg/q5wwpOZVMZcX9R06sxq0LUiQ0XjMezWETVdBPJnxkZVf8xUWwPC0LS
hv7Pk6R8yKVro8auAfOiQWa7GE+pCQkDVfG0Tn7NBj1g8Yh1A9sHZ9TRhBMXTVCI2KprDWb4Zx3p
hI7dWMzDAD8RlWk9BJDf6RE0kxqP/Zvcym651f3OHkRgFPqA6DyqwALJfKiQKsQy5eOCdSUMeE03
UfAi4n42jRJiAX4rqRwIJsmarj+MKxtj9haIElYOABAJSuy0U7sxo/yHZlqDhfU5hMzb0DIEtOPx
bkwS5MMsEAUqJT2xCHdBR4tydknxTbDoGyV81u4xW4NNZ9SHZSBaIUFeSPBRmg2aVJgOSxwwnm0G
ApUykPiFTFwo+UinwhQkb5/GZOwcZOM6TBS5VLu5VHqatQ+TpywVHylVNiUNPORIEq6zZEJFiAGm
1f1uIIBE6CRJl6GEh44laediUa/4v8hA/hFPQt0EokvrsGqsNplfx8G6lm+lWcOMvYiLx/Zdj1iK
ssFCGBC8wYH9dlXgpjHm6JePpPUnnu+SKI1RepEnWi9UjNPnZsVERj3G6y+mQQi6zmxkVv0QtGZU
Gl6E4H3TSpCR2W8pgnAD9fmk1vwp5gkihOTR3ZztLmNgxnLcFAA4DWdcR3nK0QvvNTV++9Qg37II
qJSwLSYTb93sSSv+kEL1vFGhKWc6lOOSuA30Ts0CcthlHc5hyuaS2uAj8WBihLQbpfraMq0RFMLY
YhWG2Y9wGaFsu5LfA6laRQzxWDt4DQlhPRSQ821QJWI0NGS0H4IxB6bixBy8GQ5VBKs09CAwWOJB
JtH6V0UDvpAhP0u3KTvYcN57fGnKGL8o0m5rZLbxuJ0Ww9OK4XlYQcKG8o72Dg4ytHP47SkBzTVK
OQ6Ooy6vzyqm4jJTBqmsd0n7TzYHT2zmhqwde8xn8ugzXeWHNn72mJWiMd9apUE3xUR4s2zbpqOn
58/03nJOT2dr74qOZszWtzxeds5aO1dLgHGlifB9nIhmaYdgLZi4TOt6btTi0LUcNOuts0FThQiL
0MQQa5O81B1ksFurP6Ut2MVwa9idYS2Q1mC0CoYkj0VnsAvKLOcPxGNEKXhVt0u5P5H2q7bioW9h
siZYoHGcDbh6PwTvalXaO6Qz0ySoo7/Ny2arxqjKEqxXijw/6QNDAH1zNOCPGIOYQjVlkCoZpUPM
2La7/tdyjMHEMsL5RasunZBiMbfrehCHWA5or+x4ryUkZOQqAbiA9uotzT+TDEdRCGXQNlZKWbsm
sgAiDn9kXVEHjcimNluN6OsNm3BXyF9DHb/Y6tVC6dk0v1G+7EV3vg5UfB0RDZmqPpK+P+ka9Nsw
SO0EQqKJDe1NgRowkhhoiIgHFbuTb5bOAkyxMrCetgYyXQOjoj/Rkwgi4FAR1lMEi4Xo7aWy33Ny
jqlsPMx8cK5iI9UpGeDUVIpThaJo4kiYrgQuLGBzGixR5Evcu3xaeegBL4ki0K3Mj87rru4RH6Cl
6rIYDZkZX7ocrRgBBKI5EjzcTRi5RplezdBv8Fxp9dURB+uYFHul7J+MGKreaFzsuPjr894XN13I
NpSSHY5NkjgZ28pdk7C0CoFhFYiS08qLHaqDVBfujUyIjRC4PW929hp+i3N8gDcfNY9mVmAmpWag
T/9E/Fxc7UmLCEpyWMh9xyRJu0ibYt+p8k4TNTuyiSR6K5L/s4Z6nPlgFOI24W/W0jPbGVd2zzSK
/Zpj3crvgrIkDTidi1whONE01SsUnnGDIwWECjzc2b6R3jL4VfDfmieKKe03yQNxAcS1EQTtsiCx
eqq2Vo1zG6PeJipvsUmAE1RjQyHci+hmDGfBEyiNqbYZwovSazNMJ8vM9pwTV5w+wuE0wCrGqw2b
rDdLkV/Y79kfYeivuxKJsGVtzhmHjcJQucXwhEusUkoDRcecAV0biIJaoxcScRNN8VjHsyhwwXxm
9ddUMGyDaBUCLqwikQKcfjqoFsNs6bOlVS+jg2jwEypVTpaCxnkacR6iLt/gqheh90xRJ8btlzIO
e5Mqw0bhsybI7PGWp/lCbun9W8FtiOSQNjZvk8tb9UQaG9g3UXsWrHTzm/sgKHko5A5VRBHUsJ9E
r+KhFIci5XeL38JqcVL25ZugVynKQNzyc2ktqERYMC1UPMiWPFh4rPN9bVm7DAacsEr3JPpEBeEQ
SkBXg6dgSM+roe4XbvYg0rbDAhqGntITU/E1rDj2pYQHrOHmreBkbUnoHOXgI8y+EiYC071O1led
uBJ14gDAP4SaE9T8FkfnTOXr8GRUi1MLTBt9zpo4WtNtOr5S0kwbMlTlCg78CVq6IH9mUL1aBUp+
Z5CoTShAchadD7pwbX0SKKYyP5IXg+zCOR+9HpmrKFFE4803gEE4R39R9BDImMz+LdBHoTnTSH2p
mkuaHmxk+4AN3EALUYVsY669FcBQfgBhFR1uHJ4kfClWW38HkJEWNkyVu2Em01mHyJlM12mo7vAU
xO2CerawT/C3nDm4KHZktquC5Sd63b7Mj3NEstKbACTk8sY8gyGFCh8ip3NN68wHcxQMTT3TnqdO
2VGyGTPH5YjgFt0DCUWQ28fpqjd+23LDzyOVXzKglmAtSv+hs7AdZ+mc4n4/zosrmc2Tucw7QpFw
HIBTga2bov/m4adaxIz+tbdiBiyN4gtQ1rNoF9fiINpMIUgl0dkRr1TXP9QBBFl+AuEdKS/YNnGD
/RUQoMo2aJc43GijCE1cz0X2p8s06QNUmb49Ilz3xCWhRD1nFYVXScAVJ22UNk8qeadYXQCNCGuT
huhtTaoeRX+q1dlrBWMkLg4kQlLmSd5mcXhYN+OnLU++gXy8VC8RjbmBg+4q9qFNhAgRmpfpqdJH
OdM1CVDKIlNTudmYxrIeaChpEJ2po1g3vP9eev9Zhyk3OjsK8I4WKWF4VHKkiE0409GRrie1A+6S
OGFhtMCVPwMt9RsyV+L4ooyBxl0mrwFV5HmJ/nr4fW2KV3yKbRNqDiETWOffiaa3JeKZTzJJUhnl
f/U9XsCHeQchvvHiWE9LfGhlt7O+qUPFDin6A4Ef5Og3lpYpU0iGxKYI5P5T/9YQTHNBfWUYAgI2
2Wx/J/iFApQQvXiyGQ5TO55mU/X+EzZr6pnyoaXHtfmUDBWRblWMbWCFt8RBanCRxJ9zJXrbIDWu
waVtEJKk1LarJmM9NWJdkhxFB88iLSlBZjLCe7Bta72xafYcJAPd/IoEuQVyFFWDvZ6rvZESOpEC
5+W+RG08t28oKIRqSe4I9DgIvFWoiyymLrL6PgH6jSdLu6X0zDo8MmPP5KNP/F6+69klM1ElWFC4
NIAS80ntHmHzp2bIxjG2KA8Jpav4QpEVyDy9ZVDOR0Z2cTM0Mbw8cNjPPcyH6A/B73/nsd79TaX8
WgzVe4Km0Mim7w7nsJUmQWyzlmjg5O4HbzcBi8bUsEIXbKOUpsOYZsa71U2KoCdV4EdcAx1efznl
V1Wx/EJuPDguD8GXtq1hWwx/dhQxXGCBZvK+XmQ8M60Hcx7w4KDVQTbhElMY9NFbgwm/QkBRq49H
AdlXYHpTyPbZp/0zibC7lZQnxv5Te47bgYMCD3oDbi1HvQh/qg6a/LnOdA9uwuLMFbgkM0OqFcIN
/FTFojmXXVEDpd3gqYjOBPZmc+4XNXEgmehIX2Ic/xpN/ldBaR6Xcq8OCh4XlE0rRtfzL1Dv3BNh
yJwJ8QR7Sm89RKNCePxWNFqJmu/E6RixR2BvgrnlEEFijnaqjKimYcCj8JLqwwbkIB05HgAhQVSx
TcNUcoPAnyKV54VxCqID0NKVugK10K4x0GHw55TZgNRhQc+jynksDnADE5Chxp6wubJBTXV+XtJk
J17AzGMu4DVx4IgdF8SX4VqNxYuJgbBVH7GWBmFC3BamFI8YFhfQwjMqWPsEVx2D0980YRJnHg2C
0qYxx+GTU7jevFvxV6OfZHgsTHZkDYVD2l3HhKE7kmScQg6lpb8qQ/kykfUxMFFPQ8T7U7KNqNPP
SMZ8BjAd5bEiGaKuEDT2kDmbDIe4S7jroMcs94V7b1KvG5yI4ybBODrQmS6NTcJQ2fYEEUYcfeH/
N2xRMpk8Viphi6LSHzeg8abuCAwqqzIsB2sSiLkeGuNSGdX1i8xBrduV7PQ1K6FMCzhOcP5sXDct
cJ8Om4Nu40WdGKHSn1hYIxF0OpLisRrVLrVLH3LI+p2tPzVENhDDMCu9zQD/t8YbEKYZyZgDQK5B
xmfSWLyY+r8TXfxbpHoVnu6duVyTglRMwLkpDMLR2uuGzHRup2NDLFNslwx2mR62nXFGeIXybxgO
qbEVpcsMB5E3J8mbE8xnDHhmBBVUXDlt9wa9iV5v4FZUKAzxB9EGnAf5IXGNSPAvrtR7grkBQebQ
Fdn8V2RcBhH0FbFMI9xAk3zLMFu2RckpwCVSh5B+BxxrxsrFImGh7kDiMblHrSgVzUOz0FqhSEZp
279FEvytcheie0e6gsYiuSxIl2bVepnz+kPhtFiIMYAfPGCnauqk/dJppReBeY4qs4GQxlSViTz8
BTcS9V8uM4nUi7MdVv7QZzv28TlbXDmCCdidZ6C7NloInhbPTgpKV5zQkDjiBSQ6ZKT5oeWnuuD8
fQzJtljK92gObyrkowKWdqic5abarRJT2fkYa/NPOfNMZ79WuMHnASV+TlS2op3EBdTr24LcsRP7
LmCwmtP/2BaDfdGZQorHPBJkFcUKY2j7PiGTXEYAW4w4mrH9l+sfiwTVtCFDdMd7W/p3a30SjVND
KIkQCskbBGCQ5xX13kJ6LvOfuBpYoYjgODknlQpnw25BoZJAk/wRGmQqJB4NlZxHRmVFBYeNKnGj
/yGSWLFTHtuzDuY2D+hKjX+2ytDDIFeSF8VhDxpsJNe4gwnw2VIWhuqnRruiEiA9QzVkt4yG9C5x
eK3qD8Nj0qdtn/7jg5iQZzq3BmwjlBkIXeRqPmRh8lVUNOptPXs8BWIEz3wPicbiiroqCTER+mh4
mkDKRfutqVeVecPQT0d0aV5Ir2ZzdKB6FMpa0dQKaaIoNBi4KCu2fqTklMQDEF9CQtpUEAxRffIm
mOJ7RcjBiAcuFHF7Ti/i+5e1iVPdyCgEqXZK8drW93EBqGNLwdhGHNNGFAzWv2Zhc4Q3xWY7E8xG
kSwLg+826NUzHl/Q0FljU/yqQ3E18APtNulOhBgNCoG649kmLAakLjUxQanZrzUbY07IxvGh0nGQ
W38btLhW/MZEaFrObW3Rd3wycFPClfSWrwIYTcAGAkFJIZHXBaNC7lBjR3gQBmJfBNVxhST8c+6h
UmNJ3uOFxyGLcLdhrxylj9n4FPrC6tBNhBmN/+lrVqBqq94SFhkI2ShHf8xJoHaXMjyKCaWQLAs8
fylnxmT/3SuhwmFUHkEOjIHZreGwsizFxWyh48cHebwQkyKihaDrzFi9gUYxZNEYsq1s2IV9jKC9
4HDitAYAevZrQ5KIUR3TWWBIP1yM5nNR7l373uLNGZuk42DGVbLS9AZxKcW/vGGeOKJ94UgI+8aT
NIgs0acd/2VEoXFZlOQC2CaFBNffOZXL+lB1F/kqbYI2u4+YMIIRNE8VO5Qo3rJKZpT51HMvJ7zS
JADiB4sG1TzzJiZnSfqjbd5y7cK37ZIfSaE2ufXDb0cahNpfEuaA3WA5dmGDuPyW6w8Xwc5vg/bG
VKHMb1L+Hg5ncz6Rj9bNIkfyucT0ScrzcwwUk7fqsZYSEmyaf/NYuHr+rRgs9ekki5DtlXir3qkp
dG1mtNJIpQXWI9RLdtwT21MENICMVZ7WpXqTsHMRPIE8JKp1TZ9kNDtYixTbZoJ8W44/OTYbRYu6
Dem90W3rNL7UmOxoya/eURMRD9Im9dHs8y9JPstbVnpW40KNyZdsFccwnXAdXveaPh/K+VHYzO4I
tddgHUOwKM9pY/q2FG9ZHhvzvTQTT1T4Ok5zSfWssB9L+l5a/zrjZZg1wM1HOJ+1Te0NrXLTCMPJ
OC8qxvyYoMvMQWb8kBKmyiZ4gxikF4S0FDIMDxF/VSxEBYhxQkw4Q4zQ3jrqJDrQeStldRDP/0Bt
vcEGb1xWZn1AQZp1nFsgVEMjLbB17J980xyrhCIv1D82eActERRq0kWckqjClzLs8ZwNu38F0t5N
ax9DfeEYXWDYlBTvW7AjOCypAUnWZG0zfa6kQ8WGs0LSTHQfIFJd8YoJJbdREE5Q4SGGMrqByetM
dpQtcA35D7QMO4Bx2+iM5uQCMTKNrWwBYjDgyVcQZoSEQp6aYo2BK9teM8DgqLrTe45DK5RfeFy5
QVMGllhGL/JJzHFElb7J22cIQ0u1mzbtMfNFqZ7VtwkFcrK8mdN0apPQt5QJ87Hk9j+Wzmw7cSRb
w0+ktTSHdGsQMxiM8cCNlp0JmudZT99fZPXFOZWdWeW0QUTs/Y/aTouy9ZjR4Npkr1qIdJr9D+Jg
HbfmRTrFJb8wBpeoqnC2WMppYiw1Sm2N4oaiGht0OPaDCzcsCIQb25zUskWa2wdCRpKBPl+rTw24
aG+WES35JUFkxzrYpBPvlkmZ7ZWsSscrAYtdyyQhkjMeKYfJsyn3ATlCp4AKrAcpk6UcDBxnPCoV
GLNCnznlH3No/jA8ZvSFGfbWJrMtCPZSDEQrluSR4VkHqO1C15Yq8QiCG7EUiOx8WlzyZe4iiwu/
xYg3RrDRI4/J5inhbgJ/jLTXAk/zSJXgwGQyWEfBHVQPD413UrJyBlydjqGReHPyDXzU+YLTi9L1
ZRA+0hGbm3hIvJyh1xnX0lKs0npW69/ZgEuAxvIRAKgilp/IrkA5qjHeBPcrrkh5JSAXg7VEF+VB
2xnLwrLgN9xzSVpMx8/lBycfjC+kVCzhgrBtrOmMeZE1ruO8+kmnbxvmHFiAqZOa9+TRGcZXpdmf
pBnphPp20vY/OGsLJY1kr+wBr5x0O2a7EOZXstIJE6Y5wP4UH/LNEcn8XjHzRtU2zD/rERu3BHu4
UFwjpZgF6Qrf6gz9TAXKljGxne1NnY9ei2Odm1E+USRbKFlPVl7imeO81ZmG1NnZGP0bqjZEMCG0
CYIVFby7M1B3l/FOuOGmz4114GvrRF5wIJoI1+jswijc1mLrdzqTY8YKVs5kL9X9uY2GK+i/V2FH
p7wT0X/279Ss2n1tfbq+vlVRupCaSUAIkXL6n54XlZQERCw6CqLWtlYDu/rEkCKjXVDoyQ+8M5sr
DS1HDdV+qUgUbQxqHpGqtcRhSBkXphhBhHEkbnVLeFqctOeymG6NxkET3vniclGRUrlsqg+iOFU9
hR6rjDgbeSsZwdFg0JIInz/oWL3rVQ5cunCa/NNMip1j0PO9L6bxyNIntXVmfqxnh9odp933nkUz
5D/zM/UOwDESCueVnL0AG4hydtg6KrnoSV6b9MKGXgrOwUrRX2zb0wdnaSuPHDy7mfNjEjnHWc+2
69x1/wKReCwZI+O/PWxMn8hQ0lGOUj/ADcX0DTgtYkpPmRHdxwT+knGaS16GSLNsgPlJvlqXHA/g
aSP8Nsp5mYAHE4b5YtCtDfzx35jCtc0vtKckGmflnbKkGjnY6Fz6HmXRmiu2g3RvJD7F2AEgYpHt
EuZf/VjC+JorVRdslOPW1PjYVbuEuDpp6RZRS3QdowRJbKKiZXmgV9jtHknCUhW4Xj7eJ2gaIfAJ
VKfg76x0j5n6wIxHWWDniYBV52JCTah+D+Yf38gvJRHkBonJbhVtJEaVUQzXGulyCnEIowCMXIvN
y24/4swHX4zda9r9UgXtRZiBQ3IZHAISxgLl8EzlVomuPQLc4vXLucyHzN6nUH/gJP6wKsgX9A8u
CYlF5Z/VMT/am6ZZk/HC/+fPVYOQ9tp1pKsfwBIBrFP8nVo+vdiImrqgS4h/rJv4HT+R7INiC+F/
1xGJzTdCmivGa4X7bVSAtEvuJShGLy9ldJHLsziO5Yqnuh20sx3srVJ/TiLet6352f0tuLf5Qalm
chg42uOIcQq8X+2fFSPAhF+JXPlFpOLSwwRPrQ0NwvC2ggqryU0BlkX+3qqJZ4CGzrQENY71Lhdu
jVeyouxZQVfXqA+TDTAPyKov7AfUbc1mmJMNQvE3IhjSoUFzU3zwhgxZK2/C5g3/QGsWKw/ECDGy
NjdmoBsj8mGg1wpEsFj6o/xZtfOLYmLU6SrSCoOVXa1keLw757SNjasEpUJrMyAFDjqu2bMVVgH2
kKERx4INN+NuMtyFfD3R+SJ3E6Q75umLjVg1ct9tYF7OWfnSQ7TOoUMwFTckni6GG74pBRXOULro
Q//wY0hCBiGQVJQ0O6kjyapd4H+b1r1DRiFhH8f8oQtGjUDJ+XdT4nT9fuWWI2o2xgRufn5YYq7X
MK2kMAyETrAZ2ncOVM7/cVrLL805Cs6DjzX1JDQG3VOHhedS8KgoT39eAaYB0f5QlO4BB8X0dCdX
xL+0zA4zBjxXsuq0pFrHGV0d3y0/DYK8F/mla2qK+etM9AqlRSN1foRzsJPurBaxN8cf5Oj926Xo
e+vuvCh+tZsmHB+c5tD2L0yPzh9iQFcGkjUBMo6ucqm62TosEK4qG6NcIep+sVT2OhRf9lb+3QnR
Qvz7CwgM+ZqQHAte4sLJOhkEJV4mpcyLTRlJMEu1rrpu26umynDSNoF9pUK1W7fiK/NbWshg/AU4
v0IDlJVse5450jGYHWnj2hnA51UqwT2d+31UYizVGb6oOtv4rnEvyZv1eY5MwoVsIB3bxHjgNCu3
PQy1Q14Y+dDQxFL83Xto1X3SuNrbRA0EM1Pv/JPAL8RAXKHqrNjWZobm2BJ3d2asQ0g461gDcI3W
xAaKQjnN4fTKGbV15K5klX8RO2Omhx8JJoCskKjasKv+hZuoqrFUnP46+2wCFvLikIySpNmqYfJ1
KnAmpnLYAsilmsIiVMhSlxHvJ8CBFNOWzoMbQTdCCi76fRcBklrlZwx7Rsnvct7Vc72iL3JhO+PS
5XvSJ+cQO+3v3NQySv4lGxhdAPFpriGZj6B14pWH4oWx8f+XFHlVlBTvRnq8zB4mMGHmhZAwiUXI
Pw18B6j2+Nb++vG5Dk6zhTiU1llEiBx4m3x6q/RHAA8f2W/aMFA9tapa4B/3Jwuxie3la06ggo3g
nhc/F3Rjb9g9CLvjLexP9CVvTMVc96X4ACNiJbXgMrHPGZguNIQIP0xdGEO1c55/NQ/bvCKNiWAe
wTtnog/rVxUmqaQnDhHJolR0FO4vQ8mPOZKxXN0DC1sdR4iqWmtnSF+5LW2eVeKRNOeuEKwBebbq
3QLYU/0Thui7wZfimpI731jW+qlB4W29ouN0rPqUj7RpE2a/SUZwLt31CrTSCVw9KMg/7V64qeqz
1RIg52yc+djzCKI9N6tFQbyUtYbYaeAMCABc5F2L2xiEnierRYWRkbrks1327Mit+kB8E91GcDNu
2Ky5ywUuh+AC5IbgW5gEy8Q6FLCOvmmBbnyOcmz6xLQdJcWjGtqLOpXgYvhOmtYzExgF6poydHI9
ASXBj2oQ+L8K3hJGRVZu6DuEJFKPmtuwMMHOTO/y4UBAb87Aq9naxwz1nZpHhK8anpzCeNcol8lQ
cNWIcAjfJWiLljQS5dJ7m2bbdig8SRQIZicZk1PAxMdtfGiD8jhQXxA7ITWC1jKqUlS3AabyUB+W
vSvYiTiw4XykeD7L9M1VaHidQ53mxersBNYyQ/lP56AxUWKnk8+D58Ztn65/aWhfY+OBi3bqNkM6
bPOaNzvHHa/UpP0kOSLG2lb4YCW6h2TzrcqLrc4wVLtgj72ObPEo13CbEdegQyjWytVQdJiFdpKd
i5KLzZ/Ksocq1je+2VwbY9pKib2bJ+x05tnR5TaaGFx90UZxzK+ILQT2Zk+l57ccN3lwpTy50Nxl
lVNUlqfk05j+dhrUN6czANzLTxWQfBR+v9DM9zhYpZ246ahHOBu6+dqnfKLLbN6NFjwm3DfT06uU
BjcJyZ6hZ6vDFoUbcSoSJMe4A5GVI+2deqAD3h4idZN2lVTmqjPjc5OMLb55QqMG/1jY0s1s6H+V
MHsLanDqgfExZCmRF3aGJD7FZzSxbZDQFG7z+jmXNFBMiuGw55c3RldAeD49E/j3jMWoitWdOySb
MsNIzOYUE0cwvyW07hUh6aEoqoJoQAfBi+qMNMdW10YnvIOP2IxIsjanamOIkEa+yjObI0VCIy1V
CDcpKhMGzTCxkuw5yErLqFhjIIAtNM7+h1uBu0bY96PU+erpizfm7NCz+MXl9FoAbi9gxMPYWXJv
GOTM5ilmSQpHVUwdM4imnCSIHl2ZhJcV+oBsGWAHcW9eKG8d2GjGSCRYXMIWQybbMYyjoWkH/ZhL
pYRLPHX75MVm0u9XTgFXVRCpOtIgb6QfpTbt0CbU+XywTYqUeGFjKKxikEJypgInFqTYBJuwwEy4
x/HtJCHg5cNt7n0q5AEB60CQG7NQw6HBrFBNLPexTrrmLkZzENfxVXXid+y9uVildYSaVSLi6Bog
icvYIZx6PmppiPVl3rati4iCfD8pdaCDStEzDzu8T3e5qxMA1pRnGWbDBs4s17XHBE+v/TagS8vi
5nM2yp0TYjQPrGad9jMJkYSEHQJD8lvG2pWBTjR4JE5w9e1b3MOMBB8mN7OahOIFpuV1QIj1HKd7
LdDrcLF8Ztj/I61A/D3TgNV0J12hLwhAwU4pnCTJnmwCgpsCtfgK3Nd4erXaPFm12s6ndMQQ71U3
/rUDShBon8sYxkYMX23lb0z3w3JW3YS22cfQwaDkIxENBo2A0HVNr4FBOm3COBiMWJKNFHxgjsaF
bTl7BXM/UTU51KGUeU9ZzP6Hai5/DjYBjZPU152yXoMphtDiOZeaehfuhyjKTUKRTt8eEks7MObP
4FCKA8YPHQd9xIDKsF9Dk/DEuHzWZNpxlFE/HQQvjZMiE8srE3sn3S1FCJYp1bjl1XcZgscanSem
kJRZo9XR5RJ0i7GA3+3ZTetHYwlG4EPVBaeAw9RB0Ni5B828CZUDDkZLsIdbOggxPRbHWnVQ3Tc7
ct4kwU30GZgINWQsgKY+8F8Xb0wWlBh4Bf1jJu/LAGNRy5T3z7iff4eY/J2O1B4AypgTx/Hr37L1
qY5xH82Q/R38luzmg8QPCO7bdBztndv8aFrz3Wn2H6MkTVLLM4Bc9FE6cfltMi+Dg20jgpqddY1p
U6fmnUdnZEOs3/MulMJiibszKC/C7gJiLB2MzDwkHS1k8nA2aVQTZHsp/yOvsM2Hjz6ybtx2k39F
koowmldLOyalOHRkUoCPu373YYKT5u57EUavWT3/J5Mo1U0vjF1VWzuEhkuFbxRg6F0TxhuupqRd
56G+ZofTZ2yiNkgi8YWO5dVnkkg7Pup+QjtDIbykaRagBQRctjh9fPNYTqWnd89uwwo+w/dqzfTh
FjN17qknP7O1me1M1uMUTtmgZdkuOYClfAE7Zy8DIO1X24z2LSZge7xwZRBtjQUKI1bo7tzCPK0k
VYNwmYZkPnEqoYM1A7IZbnzF2ZJa/JuDQEqJnX0DW4+RVdAARGYddggmDrLUtzUI6OS4Sy3bRIKt
qBOvLZv2DO2RgXbj4rKHnE4Zpg5ImbjdBRPvv7aTQSwFJ1nPtkRd5nm+2Z04D+qwsMfsb4s+oW1v
TXYs3aOgWrhvthM1O6EKCSIWJE97pUIFJZ/MIDnCukpNfInqq67641zr6nJ0qfUgCGbOvyeoed94
YBSsp5sCcVK+JvgW4gyFLC4qgW4PY5Zh/cUEPUG4qwldL5T/BDHWsx7YvzeEbGDbW4gdhKVTy2P9
IRvxIo1P2PfmaMWvqFjG4Im6yaSJzZqrddBsiVCjo835E4sLbz8DdlZfOHIRaw1U3zWfLZPPkPQH
wo9Zv9ykQMugL6N8ODv+R01CG8lrA5uwX73nUXlR7WqvOsbeHTiWg9y80/i3FQlSe7/1at1PF3YW
ftt5tNXViOLBnulO3tuYxECQUIDoA0qBxOLt1kZwDAH9h+w0J2ZA/QLaxnb7O+5UolNy6JvYogrG
Ys2xXl6FyjvFi+ETHZ5s4b5hIp02PxuVIAppUm8Gso18JlkAECbgiwqfJiAK1hofXfEwAmcYO3VI
OtSpyY+ecKvQQAcRKlosw56dURQ1H5XhnvI8KuIyqjcWGtL98Gdx/DCY6vEkDxcKk9hE64fSILy3
2AJYpXAiTFofwPIj90fq0kFDh6N9YEvO9LUh9yY7xVdOt+uMcL3/6eP0Da7aM7B1wbq8EAfoxc10
mBEe97A6IL4wXlgYOM+z6XXggrcMJAvw10AdQIo+R7nE5s28AAHzoP0pYCV2CQyA5VoLyZaJXnvj
mjHVUqGrMtAaxc7HHKPQCIsaySyiQ9cSf4DjyAz138Zqn6Od7URChaTlxD0TxoIWZ0T9zSxVqPZR
hW5MiOZIrVXMHVwZOrm3VXugfupoPVNc0JrDojFSG+zeSsjHFCOq/+8EvM98QOmLXTZWcIjTGLP1
V+PH73YMHYl0zs/v/IznjCWxLbneERH7zqUk1WiaCXlK2byjRJI2i5SiA/Ah4nqwMlg4ovr0ao4G
KenEf0tJ8rSZka4kI0OcxeWIcGSXQHpWpXufm0eBj1i1jgOSPYuzzlbstaS2tbTe2rAoPU6WvigO
6iKxx++m/SFfcxl37lLV4+vckp5PCnWNjqvDmFLGBL0SLn9SVbJUC+KEXOKtyLxKgmsitamgDk01
SfVUqaBLBwwYeXOfAUaYggq6GHlasANKUVG16vO1sD80HuBGg+sYBDAN8VGpTpdaNF450DNCreU4
ZiHPAieRvsQBpbAU6NTp25B+RdHKmUhNzEvPUO0TmMGEO5XsXNTbFnraOueDbz0SPEXypkaTsCgj
f4lYVoI8gRFsujT3aGaC6HZultMfcC++4Bt9Tfiyw0iAr8X95mNXQQoS12gHJ1opjjN0VtyYy6G6
WPMtCP/BPFyWLzN6qCy/BxSc8xdIZb1lfagRrM5dAk8a8n7eeABb2UQxosAJuD/7iXokqL7h6Ocf
Acon+VCUGc09ZOkU2RbNMRqoCru4Shy01H4CjhIVUHcGAVdwg2A+hQWMhThk0FihMCry/Gy1mESR
uthNzIQdQQMpdZcFFsqSjbAcNi5xh/1wmhA0bESVgxWOqFCOmQ+XIdolq6tLnh+KU0c/RNUhDglx
ItASru1XWjP7D199hPk9Zh80YEtyZdENDtmhQbkbDMqfZIr8Qi1JjaJbRcOzgLMqtp8VloN6yaQw
0W2R7kRNbkjMdDpPuJMWSvzXYGZQx/pP1XJ84+MdreI9pyF6QnEmljGta/GEoNq/BiE9DxMgQ9wj
wu9OKuxSo39HJEXJz+E8NS26/7tGklyfLvQwZrM1PxzConnoX5up+tu57TIW15go0kQd9m0ebKV8
ma4DT+O7VmCJFfRyvO6pRkjYcFHsG306qJG+q9TQNmJi6sKZwSjQjlzGU831QPZFzo0AHIC8cJWf
eT1D+ydprFUVEp7RE3iWjF8YkoGlNU91lJVbIRgKdymw6DC+k/dLtD3KHh4yOqGRGQPzudNJLYER
3OE79MEdqMNUonhBh5xXlNUm77nEe+uXmH0alGmwxzxpoUxj8+fw2o7gBkg0bDCXXmDz4UNZBc05
EExboSchHosiUtCbLAXuJtWWXIYs+C35YCCKpQyin8jaXhcRBvWSDH3kTI69zZzWS9qdvNdKs9xp
iJ7pLcH7slEZ/GnbbbX0rdH/gZhyO9JajjpE9ugt67sEKTUDXQdjoPmNod0ZHm7whkHVaa7O4HII
HxlkKjSvCvNtw+eFDwE7EHtCPlyGuf/kVJt54JB0Urz0tDPOuPskyOqgIYdTA3jXBs3I9Jva810y
fgrrW6sRjqqh+9LHyr4i7MEkH2Z0XiUILdXkfBcJ3Z8+iq3eeE4+EofpTeBLprq+DT9ay7hILHW0
fqlqep9rdWFrt5w6T74tA0RfdEd//ok44Csi/AqHOB2KV3U2GXnty3OwT8HABTpBOYyVxLeMzl8r
r/dhan6pg7oc+luu3PiUKAlmuWAn3zROu8w8Mpwi6Pb5680w2EMaCcFo3Zq6R60myREiPWWqjLxv
oWszG/CZF47/opvrtfxO/30nJck48TsUTNpvTRrFecwhCXLFXfGUO64JxT8eKFpLio38DXwnEUlY
88C2528IAGFIo3jxQzpSla3d90dVa3/r+NA3nqYfiOJdqDstFKs69vnI8bnuQi/uX4KTkvSraF6k
mbOti+/WDL6T/kYxWIXIW1FWZQp3L/4Ki+T8eBuPn/LGK04B6brjtJ+0xivn86w9y8aLovbbQPGJ
YmjBn7yDVnOFfGfUGZIKxIFoNtQiFiyyxtpcl6iwpO/Sc1JUSSuj3lXxZ4ac3HJpye6sTUhOjBhK
+KfmOO0GvHRJcbadaztjb1AbbwwRubXm20y+bpBsWmKgivRo682OIou7D32pc1epE1Yka1rZqKZU
HWmlfFCU7ajjATtVBSWc7rb0r1GtX9H1JxzLdIcNsKA9UwKmlXnnuofaJ/nNt/Y6mu5RYsPJNirK
jW0RU6kQEchT7cz9qhHdTpn4+9kvAaQVlfxj/BD0hHba0xa/akXqco6Ql3suoqt0HKUWw38hOYFJ
FJsEVKfLCaEioZo6yMB1nwQ3yLCKfbGyPMFyzx9PfnLI0a1Y0M218S6YFjokZcqswwtt5F9e9SRv
jfcWYUjeYcwl2dwNwYf/hv6iEVgbafkmDIXvkaQPCFHDpogSBMx0npV7xKtSaVcR5yR7AQEnRb+2
I3XpdPofJcI6rj19pJ60P74k7qOgkeTZuc82IgKVvlDSTKaWWqD1WJP1Q/0kfJxxdOpNSiNJ4Dzl
V5Jblw9sAF4LyKcVH6LBBNStrfZjwkSEQoiLKVsadbkcm4XO4IP6WNpQaH6iB28nuIn0wd9Zdbvu
u8SboUKSvFvaCTlCcc3juK1lvsI5xa0LsCoFbgZe+0r9iFHHVxLOCIRnZMFW1WfiUtqVsmXTo45m
SWzIOYCjNTNjP4Aip8WvVSKEir7L0ukXyrRzRqaOJv+WbFkUVTyS30nnb1ocNJnVXuywkpzhYcTj
HA4GVkfSpqQfDuWFnyi/8tOe28W7qTfXemKSJG6NlAgp17dxnect6eTIwUMKgssZgGX2UQ8y4f20
sYBmj5jtsRqjVMaWikvLb36DLCTz4akh8OWlTimfwi+c4hff4iGXkQJyAYXKz9Bf5OY/bKQO6aXo
VsBrElJryBIBeze2nNzcAoHiAK1fspDGnPk+vVf2h9TH16N/WyhFcJ7gfHTVIy7hI2/Z7dp25zdG
t5ym4JAH5rKPQWpMIst4txmLQBBLndxoaDMq05eTUl4qi7rDgnAOQK/wz0h5Hz4thlAOgVG/KnWG
4otgRYKhhqT407jquWx5iQTiIVzpnWZs03SV9MV3YBqfWQ6l6hDKwsUVNJ7QiRy0iZ7uyIZlsEY/
X/s3rbMZEhik5nnbJ/ml7rKN3qVvqmlsqQKGsHpSZ/UWjd0noPXSiMSKAlcEpeaiJiw8h4g3y9Zr
UKqb2q89L5mcgkJbV4a7aUP8BDMDLXImh90e2ea/smaytAh6yumduBWQam06IxFbd81W0Xcty5OT
3GpUGDkTQK+yVqCP4v1rwRYDSeMQuqN+FH9G190o/mnKsXLwxPGo8va7SJxMwP9kjFfGOkNK3zQV
uop7kyRfLl7eHOOkK74UW0fFxXVfmNX3SCOtYjGcmbkRor/r94CLr/ZovU90iP+NcB5JOTaJDC9I
bW4YxHejS1hKhuO//74YSNy46tg7YvdWw3+60armnlefvmLty2KVGJQEazeLXGOHtPhxiLZ5Tm1D
8dFkBKY15SLtPeygVZZ9VU33iW6g1z9CY2bwh40t30G4dTFfh7HZOpkGfgW/UmTHNmiQUJB4iFiJ
69wxVaRtM8LEdjXEX/2QvM50+yqqdjBZf2rMrwlvu4P+nwgzfV6K4Zo/8uCnVzhBjrwD+YlfNmTa
Q6YOa7nUm3CHSEXU54CjB9AXw3vkk92Wkv8LdqRODg4+AXTfnfiAsK+tVdCjVrKm9CMPfF4UymZV
8TplVGWv24AISIuCYCXkytyX7LyJqdwM9xXLd+uyUIMuv+gjak7duec+ZFV2kgv2TMrxsOqSZ1J3
q3GiH1fFIbMOW9xFbnq0JOxdrgddIK+9CHuk5mXbCHHsGlQ1b0DGhgVvw76cOD7lt5/UcHCzapvY
2RsytxUBVo/E1CjjZYjGl/wqxGrZpnNx7jnWVkNXphcHNMFR2RF+8YsBHYIvWhDopQM2hP296qzb
EC0lVMDoo6IW01FgQs8U3fSuaenKoMY9VOjZhkxQGaArDVMC8hcQtnReju3T5m9gPBXtR460tEJL
VLfpW9e3LDxeiUKFByYpXvugPI+BerWJi4fSUGDoZ+eMd76dhmXSjFi+842pwoDEpnONnNiL+LQ3
0d1nrDEL3fMzksr1fNPNNmoHrnGS5Ct+BgzEXAVBTrCUgzpZ/eJj07XV0QC9KzBuWepaswipwQOB
C2yel0VAtR/XW+BLS2ulMCwZkIWUnVRQp6WzVhz/qPAbFDw7OlgQgRY7SNOaoIFhPQBmlZ7ZH6EK
cfcSsfwcQlga5+nIpJb5CzQMMq0CwsvYYuP00SDPmmJGekYs2tcEm2h7xEkYgCuBzvJa5jzf1qXu
Ix6VyWucW/HHLo6ANUwpZ2OqvENM1pdO0HJjiy/sGsJ1PaWvcFVcHCqo3YiGyXNj6ShnSbsw/v2Z
STIP/HNPB5H84XtSN9VoL6FaTqN6o2Y//J1lVxAVScyE1v1t0h86D/LhplAo55OfykWt+pCr6rAO
A+fUGuMlmqF51XhpMoPLvXq0dqmxHTKIiF/FtM7MWzFQ3z97saa8Keq8UFWxamrIcDVASxCvTOI8
AmVtC87YPElXZfYcuN6T5nsahzegnI8ih7WnXQ6BX4zatuczR/3KEJyLgcRUVueKQSzYRUFxAX6z
431WazuGj64J3kLb+rV03B0VxqCSx6rOLPA8qxIYSOODsEoo8QKSRPH4TN6NIqWXTlaLvuGBldiB
AiAAntLTaZxge0oYPOjYYhn5NaqSH87djtm0knlxrtjL/J8pKRm2CnS38B58jOQ/BWwheqJjh64g
tU7G+O7QSYQQaRA0U9/s+Vd0rke+T8ELpEelVxX5V0SAgRt/9JnxR2pr7Ogb1ROETpv9cSb9Mh47
yDSTT5v0ZU2i4PoKg2VHdLOkXyrOPA60ac2DzNFX5b99WG11i4O7+Yxmwtn4YlH0aigoPNSCSgXx
4LcawB7+wX8Ul/2b5BCQNJ+a+gbcippKO0UVR6mMnCnHNxvBE3PowEo1pfvM6vHwJ1tVZIbnmKd6
JPWxUA5FYq3m6ipLhtSZNwZwbsh/wAB06JpygOYZX3tBUwO2awNqaiSaPcYc35hwE8+8ezJE1s2w
0ClH5+bdypOsV/OVyu2K0hgTTzq/KUqFeh75Ah96g+DAroTxqouTjkA1MsKdP9k/nRIfFD5yRU7C
EGmsYFpKni/tjm46VIS2hnSqr3YGUTqJVa81NABhVCDIQZ2ItKg01npOIXk8YRZ+DiL7d2GDqskl
VNafDRFPDvuhAz+WSTJBocoFatNEX6Xq1W4Mg601MOHkZf9jA24JDtGIOVEp1WXCNdVE30ypAUGS
ck3n/B3Q+JkkRNMfbD5huNnK0SpJVk1CkENbAUazrdYAVTQjFCP2WvSuTNNTRNvwzX34sDHaQLDQ
eGGNR3VMGRlV6hwcFS6lhzz0yw79hlN2eBFG2AbtkIl+69ohcGBApjCQWjEjvcrrm5NrGH7isMEo
LF4SjA8mJggoGriiou29rJxXUsgGYOMCqvMXwmhIifsoHqNe3QZx1oeEBAAQpC1IGt5JRFRdYB65
G+XLW9jwwDTUWTWfyAkMP8yXbmoug3JjkMcCPK4Wd2mUA3ljgYI8kt5h58X3LwSG/RP6Nu2FY93K
xUb2243Bq4iqnWsYXhvt+BGKLF2bJbYqFl+CZMh4Upbgxw1aY9bXhYm13i9g9YU/4y5Te28gwELQ
P26JaGtO3SribublD7RviFcPCwnxXP3NsTBL2vGXLvP24X0AIEt9WAw4yFy6320ffYaGX1UnfWL8
njp/n2SqlwTECQG0G6g2GKTZsvgw/QcHWTe7J/6gauVwOtwaMLl2mHZ20FFZi77unStTPr/UvGXB
XToQZyN8TyLzNdBPY82aBPxF7otfGku1oK+sODYBGmwREGRiplvgL+wzQfjj9v3J5tsm7jIiX4ro
ugifNIDZiMshjBAXBoCMkfzJxcXN7E0HcD1pcAf/oCWqvTsrXPPJzPkQlBkwEz8MLbLQl4zKwtwq
2XMkHyefPKe3VM/Su2b1Bh+zIxoPXW+Mh97oVz2rLO41y7Ms9UzuXRh073EToLtLieZ7NMRausU9
1KXWSloCQDmU0SaTKDzKf63AqiUPv1nJ7nb2lnRHfZtMypF9weXwc7r+AFRGU0KGWKpfMZs0fcg9
eYtGsWT4aRDLsvRnwV4LupUBCjXOKDFJROESXVOXfiPFCRVFjL1PF7SUYoQLnylwrWgp2cNz4c6C
sJp7M2P6TNfwUsz8ny6BV0rv72v+cLAphxqIm0BXLVya9IBV04KkN4ou1NLrlXrmcVXwK+sF4t/+
q0fYnQ7Rp2qDXHUd4SSD+M38ehX4iC54LA0MLbZcoG3youipqlkFB84qldKcOe3f4lQs4Uh2Q+4e
fW1fdrge3YOLZrLh/c1UsgHIPwEtcpYKx2qlK8+A9zNqjF8yA15cc/baKrnOphROV5TuiaPt55js
6z1VVMDewUH2JilrlLMvHc0F/fxoUlLo+YLzxLTFA7rulOReNKCRSutf5jm9ub7hJZV94hTJkZi5
Trl0Sh3BAdczc3RUPuNJgv6P3HnoHDBxVpsI2MgLyce3iYeywVOfU+BkYgpVyp06UWq0MzXiOGwD
g3t0RPlFgxEabZGGS7f5ZKZCHMUnmMR6rX1wUhN5hxC+RqMIKM1HZI3EMRkqOcsh+EZ4u0jTfMsd
KBT91aEC0sRjgsgPNBc1c1bfMqIORp0bhe8hC8kVTZEC6Ctf7qgtEWvojF16jJkDu6lfaf7X7O9d
c5dAqA7C4lw7DfqDTuKUEHvfZIpbYNlq2KkdTCNTeJYodR7WsD/mOgdZE2aEjPKkAxzLO9fOeK7R
Upc5iTWaBHFGhNpa4TVuyKxFkuNNwkTERSwdLdybbPOFgs8ULnLMg40D6WuIb71x/soJlLFvBrUM
68Mcxdtp1NGN31QEsTZbk+GvTWwIoDOFqf8yyLpwTWMJ/mRono6Puo3CpXw5Xb7NGHy1hQ5rDB23
OJqToUPyhcIeFEHJvQYCddLYnWUqkGV/yLhUGRM4ctoxtpft1ZCpJzIGVCxrJ1jxS2kWMmJ8P1IY
tWyeafPF+5nMRH0XrICa1n+O0580vVi2vv830fn1kRFSEoQxhV6M42QLbf1wN5QDg9A3IJT8dkP+
rwgemr1TEAz5KSBgCZJ64xHgdFCtczuKY+C7JFDs+O1+fPsfR+e13DiSRNEvQgS8eSVBAvRGImVe
EFJLgvceXz+nJmJjTa96RMJUZWXee64WK8w6Az/OxUGMQnNOZObAzIGsRz6RFlM6W9N8jJ0nhkvi
c/cRkbMtdwzX9hK6LLgYpjG74BJC/4NRZciBBpNwKWHMmrVngforLJCntDWWugbr45SdeiY5IZB0
de8U8pvaBfTDm00JkEpRCI1pDDp5znphysNTJUwDGbr0hRzAjB2gnfgxE4g3WqHYbrZjpq6q6iJQ
gymcQr6I6VrlW64IfE+OOHOHl8ExOKpId4rmAxdy7jflL19xtiaCRBSCljk1MRAy22wvL8xrM2+U
Dplikmc+7QPmIaK9JtpsMWWPNpe7tnjvyKth6xZbvZA9EBS/FpWKjREJ7PXQoHIB0DXIuGUBP9Ew
oRTuURpRdsGto+c8CzFL+osEPe5v5oLsDp441JDJhLqVGS4QPreGBJKn9U1rBh+HoMZrPJXLUa+U
E741X9wKUeZrmfYwQusO4AExQn1EewT/q3jIsoJXhPeu+Z3ROwnzWPPL7zRSaFxk3E+/4AXFnltF
t5lDoKjr5xnxH33P8IGcnStB9YbyewJkWqNrFR96HMYvhOMCKjMO0pFyQ8T1DRp8am0bSQqWhk9h
cEMtIbqIlmDQLawB4+QLKIf0h2FdL8t9iew/EW5ieshT6YXFwywQqrJSJb+1rn8IkkLZ/+EWYCCB
Fz55MghFb04RxkOcA1anz8AfmWJTZY5QbpZc8wJbvKyPoeegFKEqj845+1nGitiUIbQne91PkDKT
p4uQFQjjA1GLWvzNjXYMoWd+1YaxlSXGQind4XY/ZYgeEITpIPyXmfT2pr0WHIFa1irKB+ExmMb0
nBoXIbdn1SuNHdaMcnhyD4SQV5PQCFaXSRRRhaocFVYsDaXYwqyLQmIsOStTElPhAdVl74zg9P+v
58kxp5qgesxqOcZNsRokfIb0fntO+wt8WcOgu6PvOvMmltOCPgEAvOKlsRP8f8Ze4XpEQlpnyB+N
Wv+NquqVZfDaV4zRF22jK9gPRSkW3dqMCAuH+RO4KT4ZG1WZ0/QxoCzQXGpGr7Ci9Vy3cKPNba+d
moKBTPnLbKnQrUuS3q2Wtm74bKTXgEujIPiNaQPPQHLjJx4fxBYYGvQSDWiwMXmVMPutOEND3mDr
Qb0QUPMzi+PW9J5u+bEi3ar8OjGEzSi6p9k8KYbzHTo85KcMid0Kxew6AzfcEbZpGW6XdwzJyAVO
ZXbl8VZ01HduO49rgykzszzTumUd0q7IEKBXy5t7rw0rkgnvPKTkF/GEY0MPYQmHpmdUxpeE2aR2
6jOBrVKJSi1ahxEjPvFIJiJlHEcJV6ppcdbG2a4TrrKGz1U6jfuHEtgVnxdOzK8EloddsqZB28XB
d9ML3IvdbrLeobnLM4mkiR12iPvdLBoJ0UfUcfBuYrJ0iLdf/iminSknYiTB9EJNwp9K6c5TSpBL
+ZUxKY8XtnEwNHXzoDwUz1X10TP86RCLGCyj0M4k8Iy0dUivP1n6u+106yB+Ilm34/p16mt3gtkR
GJBgatqUovxvb+F0k6xyNyFKA4GAIswgpE7niY3Q4p0ildaPU87EO2TBHp/HtretSxTWb5XW7GZ1
wlwDRiXdWpq6HugbS6OON94b8fk5+VWlBYsaALEdh1IuWswZPWhdukRUXhmdPuYF/UaKm3dpVu+6
pbykKeJuVQcEqjMrH6QJsXLtmiotbl7XlgEdPqh/Y6Nsuix4bQwHlJOzrkBrsH8/O8AuhAOGteek
GD0yAwThQJfXJ22D4zGTLOQ37T5XUZVTY6h5tXOEaOYLuQMOWXK/Bmlj/w3JfTSHVclwxVAw9wRI
+ZiDbMo4YJvZxvUzVE8WgKUllPdNd1BDdppLxYafMzgaudw6qrK/iMltF5JXi8qls+/qKWtuKIb4
gblFCoMCMai6t5o8b2fXqJ4zLXsZkaOsiL4m6wspi+14SjjZQ/3YGtO4T9rRJw30mLMOZPCzO84G
cmceB1bnfIm/HYk3oZ8adNSkvKTldypBBkg0ArHC8b2Tp9M8xBs2hAKrGPWhz6GV04CGz3HEWZOH
x7kLabS3h7o+mwvYgPyfWi8bFeen1NjvYiGwPntaA4ahwG9kB54IXudB9W1SBFjcLfLLA4a/Tg6a
p3pGAhk7fw3ZLu0Rectn+/9aH2sa+J2RTu286QyWRtHuHqvEA0EinAt9mG2X/h20knh6ggLHo7Oi
KaYRE5tZ9raK56tknNRIOmi9dQpgbAytr0QZWV11+RKqh0A3vHI8NC1/v2IvpaECR7C3CPbE5iFk
uF2DH3HG2544szdG/aFvtRvtVtGGLKOLBMeekw61DhNemPl45Zi6ho+HmhPmisNtVLGu9V7TAlmX
lL2pDWdKS6y95rftHPu7M5JrbjAailrMz0ApQ2x5l4EXV8hdEyQsNXLfLpO3WXiW54wBkX3JcVvw
y5XawfagelPGYY72dPTv/i7LKnABHMDRPq4wtU9H4efvEnk/99WfMxD+3LbvpYS9WMiqKAT1NgL1
CxlQ1JqDN43mdu7ao2YPZFXsYs68AqsgUmSZ4X+2+bTuZvUQqkw39dmF4fjRgvCwEKqU9q/t90wB
BzzITbHH7Wjw+AqNX5Vq2159WhMK6+YeZtqLY+U7YRkqeVoaieKWLszkvOYtGjG6jyC5DkJSJwro
pQ9usfJraDR8Ixyh0q+CkLH7C1AeFGgWbPXN7DhRF478olvpoTP3FZg16yz1T7PHjL/pSne61ceQ
6ScwzbWxKS4hPZuD3O57zwRWtkqODnJHRNRPzY+54/0tgVptvRbpu7UZyYEf/JTMdNKKBhfQX0+L
B4Aq0w2XkSqH/g6pUrvSXQ6sZbrVcPe0LhkfxZVIa1yl0Iz14aVVXuYPaxPv7PhuZHvGZDORAXTl
XCBEzINwKTgwM/bIjfUKegVP4CrYCfczmpMWefnOUW8KLsMdqrSD/Sf/1UAOe69XdkngLa+pZ18k
j/dY2+tuC/xSXoUnozmIGZDk2+E+QnrgOiS10hIHoAh8OHoWf9EZpg06e6SQy71p7/GO4xYjsMqf
Oxe3ackjQLQVmTwlFohNdB6iG7jckIBPgnk4kkHncOdrYe0bG8/2qq4PNdx05bWih4Wmo1+BRWkR
3TLNCLxKuyKjkcmWNFxuA33FS4s5D/G17NvdflE/0BQQWUrLRadvsK6cTfOIL+m4VX4ZwJrbKLwQ
xSlNmJCwmpmSFw44Zz7goEHT5bOC9kSP99koZ/1JChDWFFi3Bc3DC/HBWvoKYoJAU5wi+W0koHiV
nsMzHStiqoqt/lloazTRqY9ygs9WVke+N3cbc3gq7Reuq72DVKKlDAipPFfM37XV4Gv0bRca+DcJ
f5G+FUBS1ng8p1gHLEL7UGNF8J3JtKbIcxEnFWckTkhiOFzVOy17IzszB45DNh3PlVW96a967abG
Wnejb7hGJMDx0Dl39CjJdAy6j6L2QICI8CPhVaH+3LYj9ZhH18iMEcvQCIJfSW3um8PNQaUwcCxz
eeeUahMxpfUruimMzCnGQrd+1w7ZR++BpRslhOOrEX27m966Nx2vp4+kAlMlB9RtxCmedhaP+Wez
Sz6o5imCMuYiBwxn6kcH0fvS/0MlALjxU/9JvXAvfzB/wVWGWYFCNVa3XD2GP/z6kX4sgBc3t/22
OTkSMhzEFFszWJffU79SPjTYkgztR2qpDe1TWfULVq1vNo9BxNiML+q24k3mCSUvit8SjF5pP80d
L39X+IgDJI6EwysCkcHGOMZ85FVCQYrbAe8+N5KJDOfliDTH/l+SuwrgwK1yz/ehPzWuOL9vl1c+
LVqglpbTl6OIP0R/dgh2CYB8yhIiG9lB9xzjNF9IBvI1bLxX8b6gUtHFj3AxedrRzBYfOFJ5AGvQ
Dl9caInqQ9vxGTQyBYRaZLtADuG7enG5NZQNPI1GuwTFNog3xqayX4o/hjBF6hvKHlwXahmTrC02
S5e+0GKutD1vbPBTXBzGp1y9fBvsVa7O/AHffvzQDATb63m8KUwwD0kAmHHLexP3HzzfYpKrHrRD
8TPQXFH2Nn4xWvWUP+ApTZdkdS+8JS3mokNO4nKMuBPf0kt91IO9Pg8eiKZUrDemcQ3T81Si4QN/
vI1DPxnORby1vmlZMSw4aDH1BBza9zl6DtVLrt2hQFnMJALitbL2XCOCnK6oC4vZNT4V69xgOChp
yl7D+UpJ2W7l6bwwJiZPli4s34ynLUOx7XKm1lGhMO/egChlXJhtbMuj86iXnJbvNNidE8qHUN80
8i2fr9l0CaSbIg7McMG0ezi+jdpdsl7k4YV/r0jrganTP0b7wnkQwUF8LK1HMLxV5TNRXulX4pYk
/pHhF4QSRGb9gw+BRXh0+wVeC7s9joNHKnF4hKHdD2R8PAl1g5jDQrVY7HtrfDdsJbznM6/8ZtSv
qfqS5veFqZPmavjrzZvNEzZvIGaQ3xxA2E8oAfcT1Syh0kuyH/60PZtae2QfsTb5Kb8P1DahF3h1
6jr9My5p/77X03tkfaC+qLgc3N8XtFMMPwvds81NqL6prMjyliuWSUf2omFjv/BuGu2BEyODaPE2
JyqGyJV2KKO9XW5pUVvKA/xQzBhl/o49S90RO4H3Vk3ET1OKBTteTCAMP9q2lWFVusJ1dYhPi1ez
GOqutTXed17OAqh4K044FCbgbILg0nwx99f27bb55sXmn5SC2IhAIHoyBAQ2XM4nYF0vv7W6bcpd
xzMeuGqxtvR9V3lx4k2HlmnHSXG2TAZVFNsSsStufMuJ/yDHeIfaDZ5pmH6rqeyymM7kt9ZURFC8
w4uhfWb9bymJVTa0n53y5bXTvk1Y9ZfxBxpRungwtbAXsqeov4WzHXx+J+9zC9XPg9HNrJe+Lyuu
U+2jN86G5TslXuPDOOg41mNPflsYiZNM0WOkXVWbihWwXJmvtrRj6dcK3yy24Qm65Oz+MwCjPvjt
4zV/75vd8EfsPbEXEVgfPCaBb6MoJoNrZfioKJ8c+SHlveaEKVcn6g5ajAWhBpD3fGU/Wj5FhuIN
UBhA0C1ula5xt38D2SkuyusIJQdjLUilbehTdsS+cWDtMul++kN3qAZm8dsZp5MCEnwfF1/Ba5Te
ijdMgHwgMHwSZKizcs/eJJRfAS1ONEJ+DdwbccGTJz3sP2LP0D+Hwi+dv8hE3r7qyv1C9Bb2t3r1
qt1q8EjRLyf/oV1D3A/jlfqD1tf+mVH2o8D0oze+G69mqrjOicYtPliYXco2lHbMGbiws8+lhK0j
v2M3Yc8FgIRs52RssKRiRASJ+WgL+E9rud/02Vp/ReW9CtUVnfTM3jKg7cVdxO940ngmNYgkCuZp
JF7rCysI0y6HGRMJRYRAwHJmyL3p9oa8T4nClo54PpgDIamkSUBFV0oWrWjONccJD4bYJdn84Egh
S8kMbyr96VAn/yZi45W1PfjI0KAROcqG9ThNnqQSGFfk2oEBysYHwptsR4btvIYUIjfWj+yPjSxx
tuFnDnPOXiUfFDOnYGfrLiTl2E3eEU0XH9ZlxNr72nHwWy1EmCFLZi+jbTr6VIcF07DJuDDr5rfa
V1vyZd6ZeZ/Q0mTo8F38NDvr0ky8qFsidzrjTOz0Wj13u6LfyHi8ECwC4hNzhDg9ZDpeOiYErhGs
SZ9g6g7JvrBvaPpnhPq9y65oK4cemtNqYERV+vm8pzYFzkpp2l87n30ph5SdujwTE/11DBzb4juw
nwPcye9Jw45CCweVMFlIILVcZHQcZRMu8ZtNZjl1327woF9jwkD4d2dwoP9f5lbfXQ8vfMUSYvVb
Nm9jOsaAQTYVy4ruliej4pjKHTGLO0F4MlEslcu+n5lEzrnRth+hgK7Z+H8ogTnpUZnHq4pW/5f8
0W4p8mYSExXX/mH9a/sLM49gT9SW5PNGGaWv8+3Wwy72+Aj0T2qoZR4POyMO/qq1J9+LDlHpqe1N
peUrnykGm6+P6Fx8L6saX65vNa+QQ9yO1xxDKQIW5rD1iqZfTi/1g+DWhpYR/Y11oEL+5nX0UMMT
Lje/+sne3DC8s0B0MwsidG3Ntu1c8tBjzxiNTY7fJDpFLWJE/NpXKqCDLJ8k3iNOeI3tgzZQun1t
u+oaME/9gbaGo3f1wlUrV0REiHuEYNLnhIDQaKTVzYvvDsfwPNcvxo/oD3NkQy6oHpWfMr7ooIj/
sg9mu8D/eYzOZvlYDr0X70PaS6vijcvo5V+t5dp/xQcpQT/TnS+WH1kBlj2HH1bM7/6LaZfNkZSM
TRC7nqVvWcUTT5086tvQty7sLwf9Q7Y53hjaJcJfSqBSCwPGL0k7Av9AT+kQab72qX6E+woY+B4G
iky33UePxAmAQR1ALnWT25sueOXpqrCIUtMMBKx9lPN7bz/5L8TMp6TxlA8FLT9eue6ipO+G8mVx
Mu6xN+AO1ZBe7isSxt8RljpQyCzMr/vizbzEP8oenm+ie1RV7CKBuZF+KZV1f5GZaPlIKeRNkXsV
DwmT2VJs0ZwBWPNqBFfnvnj0Cm40Av2glFBjI7pkuQXLa21HHhSYjATYfQ3jUfsMwgczMJwVUQki
6DkXj8KXIn7iwNmm+J7pxSGvD6iTWNzU/kTw4Ay45qDN3OBTld6CnzZ+jvETTYe7lHsutJ5+Z+rX
En5EFebOs6N8NdZtUL/YAOfkgK4gaQ/84ai9deFHwEH+nkIIIrgOy+6OnTE68L5ilc1pYhCSjdeK
miaIrs10H7hjhGWg2361lTfhFjdRsnFiYrzkQxuJui+o2BqGhU30lT05m1XRWmuOVfelVycp2zT0
lYMtwSRZi9t3YwcXrDb466vX0drlDZGYK+0JmmI6DhJBKasA2ZexH6jgy8ew7bgA+EiACzUIuVLo
vJXWvweSpaB06rajcuiWfwBVhJTTRNdYVp9Td2Zi1uMxJi/IQsksXekIFQzQRXfa3qFJF4Nd/hIi
ccySUC9p0EY4siQI8fGppZ8qya9iRAJaMZ8Ivn1r0n0541GpeCg/UaOt6bVwJsU+0qzFFCzFUeOA
cs7pxIMmZQg58wLx35gs4HfpOYkLq1x8LnHLFs8UPxOmHcE8GOxkP1Lhiwkq00MMQmIYIdEEEP/x
0MHQhQjUhfE9dpw1M164f5iDwJWiriNv1hZJsAJaC+x0pgOgo5gU5CumshYMfJ3z2pD6TR/fmdgJ
ExoaYr4bbTp+F1QTTbZQvDC7GEgDzvZsv0WPjkKYEGavN9hq+e2Tx6BR2FfpRhj4SUitQg6Tp2s9
cAccccLVyfAKtApy4NcKrw5welv9XJIPajnCoOUng2S+UoPjOX5K/VmJP3K66wX7goN0jE8ry9d/
lv02BK9cZif/rbM7exkyccSPmCRFfyyhc4yomQbbAoCVsZnNP7XnACD8jQ6oP3rjVvXSZ5zD5S3p
j7jPutFyFTTZqnrjFjTmLUmJ72NmWqqV16ZkMdEIK/Bt1KQayMOUrWuHuBpKn6T6K7LzrO+GEl21
rZxQq3l9Z1DZWisNwwwXVGM6NmEmkYm3Q4oFWSj51HMk4zFpRg+n/5sYLBuDg7KJzD5Mk0pwuI8s
lQJ4Ey4Vkb7OLuJAjupM5eWRW+eRJTqWFA6RTewBSTMFPg6/4pBfsjIEO8GCyKCqUh5AElix/rff
K/mJ3GW6ZWELYnaCj2n/CTsye4uDHAYEpT3Cw3tIIXFI1CY8HDgXR+wpvzRKGRcycMT+pUs0xeni
hbQ+pM0wfpqGek3ZAOZM3YjJr5wxHOSwy7lQJ86wcLT/v37ZOI+F2B3FOf//f9m7gptrETSo5S53
USe1KDH2eefasMRHBVlgsM5QIWk1ni3ENZRjQige33huagpd9SK4y2Z/sznayV9YTS3qX8u6RTx9
PKNCOIjZP+ix6eH5CrPnzNBqQeYYb9TghDYF5Rp3QMIkNCfGsyGecLFyxm+8PZO543v/P5pjhsW1
ECoCnA4Dl5rHq69bH8cDPjLuhiuMxCQe1tKIdh9RXbRWseMNf7BehLCVlLN1VY9nIdtrCTzlb2HL
90SypphICUk78nCyrCZ00Hl5CIVIGh014CNch3SI5IYtx9nXo76LUE50zt9Q3CM89mXz4kzTvzFa
7iGCqEodqMYURjLmPjfDrYI6Q6JS7Ur9VpDYYk7CX0QFYxen0OjcKIm3jJQTmrYTYjAGD+fB6l8q
sDBCB6ogLqoX+V9Kg7cIVaj66Ggis38RvlhdZVKCnBFpMxeCIZz4diLB1KLuq35F3q8Njh6F3qqS
46NQCIpxeAmtW9A5LMz0Uuql2cOa8neLlK6KeLgQ0ZvdE1wsmwjO49gtcnXd84EnRpwYepcULnaV
wLMibf19aZKvMWFiE9o9GQWMlmeOQpgPON3mBMNmD7Orr23cvOHYfWsj7RAiQBql/KDn1nsYHbmB
dQC6EMAmTW/pIEkgdEXC1tSsM3INzA7dD+CfgueJGaGQETSN5gkkUkwdHPyWoClTtYQgjPyXN00T
A14GZrYte5qhbB0L37lELUA6aGfvhIAODNI4w8hgWVehGBmfFqolETcs5A82DHID/gZ8+M+KoDaC
aFycOH5U9NcFp3Q5I7VRA1DStzFczupS4dtrchRr6b5Jxy8T7NzMIIdTBSMds5B3+v8b0IQJPEWb
m9FmJJPiYvVsBnmDU6+lNTMENydC/Fn+2mjvkiS+FSJvzBbj2DGwsHmnPAjoGtC5OGV4UZFSZGyz
RfgpM0adcdNEyKYH096K5UbgXeSeCke+JWVxUYutUAkhLxJy+YR6F4kku63JyywIAgqdOMg3eWeR
H1S7xUMNPlJTyOfIUhb7sUg0KMmGy5zmzCoUEwcj7kYFMRUSwjaFyxIwoQ5Ae/PGhxzVUgOkpjCx
kq3cPmJ2m5Fs100z5S/CffQ/YFWu1rje0W/0RMkwFIdn1eWnzJB9IZIIrXkneEZSfbT5iYULw82h
EFoUGrV88lIu/udOdXHhRyNueMQjsT7u45ei/MIfitGJUbV44oWPQJWYaMcTgwZYIHhqhJe9a4Kf
Wgq/G/53zuHO1HH6pq8aD1fH3IkXGZROav5ZcvWh0jQsx81ECIbQkw2KsjO4DI1JIopNM7gt3aIO
f0fkKg0CMfFk5ZhWMtaA2mk9wnqquPe09qUq3vXkXyMddCzj1fBnI0eRULuiQyUXWMb8waYfUeGI
5wZx4yUeKLrBSSt1TRdE8wR5pI7/BCFAehpi4s4PCp46jgEVgYVmNbggVYzx2p6Xl3PGLakshkLM
ioxhKzMPF5QPtj+boIP/VWv2zRCgJnRmMAQM/TKgahM/o02Oh/x0ypF1QZtF/oLvStw/np8KE7+m
aluUkgXhz+HUHaLp5DjJl9AV01+fHzFCEDZJZ4dYpyNKQ0AUhvp3pLOg84rZJQ+C09B08B0zOOoA
J9Q6ZvoNWnO6yQ7SvGA3IlTFkM9fEysTWguxyPEpSvMhIEIqo0HWfeo9Sh+KNUlTPjX1hundDY2C
CTLpaLdgKgSPwOi2dmNthQRJkDlHhEeCOGRozKZZ23HKIrMOceFKgsqMkOPaG54Bql3F8Fz31i51
BnWFNR+cUYkvCnBsjQ525vUyppQ/RH60JOWDmMgFj0h+7fVvRZs3hnGtR9Yv7W2kX1XFwjn0zJij
OLTDpWzetpnkT8NXZNqv8TJ4y4ALMycfrO2QmeQ57iNSvlJzPVghdXLAOGE86UMOHc1Z6f18gqiG
hAvJ2hy6Y7oFHgEOHQMP8zBUC9Q+ckwEoIAKMR0NydmRguBLY0rayBJBXjH0Qjm/OrN8wz7CsJnI
GgUFK36CMiH3JH9EDCVjsZBHxIe8xfN4yLkAk1Nus+xp8ADn/Z+eKxY2S23NzE6HIc+QOe+Nzxp8
PPVri1dQuFoIPgoaGIGjfBRB7XZm2tgum23OKhNjy58GMMMLzHyyno3laEx8sWGfdN26oS6teeZA
t7lmQT+U9luYhyjg9E303iX41jmyQ4I3gvrY9IcMQT8ltS23R+bJDBh4c1MCIMwuf+lg3SNSa+5i
zKsDc7QyGsrL78TGNKDmssYQk1J1FdWKFqe+yfasVvdJooFSAGosSOPEjGbsUpswd6RmYcZAggnx
hMip6tIfiTb30kD3wPkLbcWvjPFogXvJLPk6AbhbaIpVQJkF1aUwJuqZwA3Df8OUvPC6hMxuUDcT
7cKR4VdpH4OGHW/pd+Q9MDNXRlgKUrtBPMeqCpI0kZ2NUgM2nUU+MpLDOWa3SdRrZTVnDh3MRINl
rwavusI2hGXFyxn+ZmX5u+SVsCWuzHJk62zbjdE+5OW3Qnlp6tNnDtGZBmt/FewoYy5fOtptyXJE
/IhLHgCkio0AcISwQJpWB3vEah/UugVzhYZ5oLhuhlp8qkPxU0b2YSarsVA5HqU7iHo3JWKImU6v
NdQ1u4UfC8xdIJlBLYUWuieuW8I1w4qjJArtQ8BuFjE06PUSqtsu7S8c7MSZK2NqEHLuQtWzFuef
pM5O4evALauUm1zPR6g4InUTn8KaPYGLSusc3eq0cKQTwy7pUKgfFWf3pYq3wvymkEDYpxKRAbWX
pFTjdBni5QyfdRO+BkpyCk1t3yh0F3MCI6Caxub4T8CKe/lrGrujnCy0qJcIrikcwm6CT6EwwDBq
hxE1rrzwvRlxzuvNi4hKtJqfZP7KkyLk53HvLTUe8wQFCx7XcZTehGxTLGWs5PFPHJrX/5WEbFO6
JR9rVoVG0D5G+R6PTMHaJvu1Z+tk58M9b82D3vX5CmRELB+rVjoYWn8ZddATWaj4mkMn1pZ9eQiJ
7KA4ciZfic2TSBSTFKr0DkVTOH3nVXvv1fRQdfY1KkSHZt70BK6oE4ue1gbnHNxjqqbMdzo4bTUI
hWcTx/9K+NaTE5MqVT/VnL2KbbhNgZunQPHbQvmqWrhLi5pdUGeR4mRXZ7k9WJi3RnnBVmc/KnsT
thE6F4oJarSWPApiMcJLlMmYN+XgEkXjkcpsZ7B8dKHgUmZnc/5xOjxJarYr6LlGbXXu+xSZ0vjQ
pvkSLBKyP3agSXrLu92o92eBhBAGFWXM39PYHRTgigzo4tg8Y6Q7ouHfa8OE3l5frUcuhIERHZ3F
tBaXU+g2c9ZfCSuhXbg1kh0NAoJaqZv0p6VJyS6VJTOMEoCLKZL7Wcd/j2gCH09N0ojA00qD4nPI
A6apy4Cl1ArTT3eLVYP20+cyGl9mRw2XhZe0HwjTkjwKuNHAQ0u5kGlbuVb9XCve5aTj6eIgXnVk
EtHEmZ3D0AfnCHeXgPVUwDNyCmvSuBYQP2acbBcAsYMOIEaXoBI0GN2cv150/9VH0wc0hAEPmxNx
m8nPcEyb5SlVv20dHJTcWdsxZVEZHGRI1FKb7sWhOWPE0SWGawaSH+KVWmL9f5JNIr9kZAwZLAyi
JG9J8Bjq8GAJzweHuYEqjNzWPce83s2naVvW4Ie06Zd/DdO4Vlr5NE/McjhBqMJ0QR6FxoUNFZyN
jn4wybZIKoxCpvzsctmfUrp61UIyETmxDiOikkE1a30ZC+/1vdayi6Uq8Enrs01YzNRhGdXAW435
i5zEG4KvMV9U8ms9f4QJkq+MAQncmg7vqypX2yZ81iqp0TwQVk7E0Eimp8nzmSOzmh/VxLlFMz9z
PdlpA7DlamDrWC5GYPyTO4Y86mHybcRUQdR+GI35kyXVpuPFkEoHk61xF+0rE70R2sdOEC317P9d
CHKEYz6prQaCRivkkRC+S55y8Vd/+1D7R1PLsgruGI7OmgvGWbNaloPCqL9p0R2Yn716rpd+k1C2
dLQSVQmOYQS7W7lLxQIdeLoXMTGCEvV4GbY3M5zfGo2TamVX9AjV7WwN27Hu3qyZVDy1bZgkMcXQ
/RhttaxZaF6BVRDb43ipQ9CuIdI8G803HUyJBdyPHn4Oo4OesYokfOaiCrWQZKa8xx3WFKHJxt4U
lfmniDEhxFa6yi3tdcHmKMvxIUTgkjpvaGVZwBRVFQRk4Uas72Vi4Kv6RDQ7ybeUIM+IfEh+ZieK
SbHPGtSuQmElMiPEPy4bjFsEIC1Fc02GMBjzNIX781tikRPwdIR3a041Tui8tL0EixU2q6VeA5pS
JEf/31aQ5ZeJYOxNkwvfRuJlDKuYBhL0N53Stz4jEg7dT2RpoMjb/1m+Q0mbnjOCWLDUZfHsLr82
EdygfmNlGtKMXVdPz4laZSnhTI+/MyjTWcFFkwI20LvgWnb9Z2qPvjTRzYtvjdYQxVRF55QNp9JC
l8F3xhvWQCsy7bumB8eh7u8mNOIy56ywKAenrY45xnWjWl5zyfpVrN4dy3iXxAA5yVkRXNyE4qYC
O5TQa8pViumivXeZfnaKN2mobgNwI6zlNDFL8nVM2z7mWUI/O0XQldOqqWZGOERyO4T2triWgEOG
GJWrq+AG51W8i+36kGTBJmpE2DWGcULbkKd2dD9wFQeachzD+aVNOLAN016OvkrClqzl1GLIXamF
4Ea0+6F8dqJbNpTu2KGS6b8NxryZWfzLDWdVWvrGhNPj9Nu2ZfTcV3c5UP7H+01msystEhmk+NJx
iCuQYKiB/ojCbj1zHZXir28RnOe4o4VQuUWgb61UxqQYhQ+6rL5JiLoFWqpUC7dBadIlm0RnvEF4
EwGZ8HO7m2iXUbdGoteIDHbW2apQaOk0oS0MjC0zKMK0hORV0X9pn/fYfHt5nyvVcSloMwXKOlP/
InjDxHY3sjjrwK1NL629hgpycgrbL0f6m9n0NfXOtqlLZNgTTIrsTcniHcBGdCm42jKbMiWJ4Tl2
WocsjjdNAlAZZl/Qjh2t2IwONbgOu6/81IZsD1tsFUHeEp9spJkGUX4jqeICNtdx6Y54SDzDbn5w
BHgsi0QtmKZ5rqp+XqE/vKll9j6KNg12/aKloqfv21J6hkv66ihS5E7wVAeyhyLyvWzy7rX0GtB4
iUril2flFCuBW7Y/Bmkxwm1s97T/k8NcaC9BLPqLhGNoPQEjzaFSnQ/IAxyBaNR25Je2oTfG1ywy
/qwR8pHC6JX+QG7Bim9f8iYC7ZaeYgvJMnrXiFlETK6KUnU7ee6/kDJvAbm+OLYOZnX0g5EKiTgM
cS+WobwQb3SVFgmS276h/Uzl63CDsx7hT5NeemaTCHAbtEvBfgypfJYHx/pYBUYKyq5p2vdIzC2x
QYc6Kk/WHSMIVtb81mVkLA3ZfaHDxwhJ/hGo8aaHy1eFV3GU4wQlrBB4KfbpiD3D4s2kHSBOeAWb
ucrRNcCG56jDMVuit/9oOs+lxrWtXV+RqpTDX1u2nI0BQ8MfFd0LlHO0rv48g/2dYu9eHcCWpTnH
HOEN2A1uc+tHa18XdINyyzzPVnq2H+nfJUTAmTafbbHfVTsQA13RP7XtFzuq35H3fZMXL+nSC2C4
nDwiSLvNk4gEqhamKwg95gYdFijgR/mWHESlg+4q9LqMQ05ugL5RODAUTz09ZucAACJWhn+Wl3/F
jX3M0v7vRHhOGHIv0VuF8Co8YF/csB5o1ng1TqtwBKbwWNDCkwM7yxAbgz4NzpgKRSvQDDGg+Jvb
uQ7fLYQDgXBfWdwvTJlD3T7nlQu4zdeccp/jQrt4SM7OpRWMfXXVB74nPzQYPDfJLUN6hfDiRs1r
UiuHPFHXDT3zmJR0xHB1Hg6y52pgNV0cbqODmMTQ1YsQ0+0w0bbyDaVgO4ZXEdQNYVHHpIs9Rz+t
Wto+xnsCJ7Z4S4BGEwwojGLvdTaZg/GtCbVRSqGX5fsqj94QCntJYu1b0oxo7AF4PIVYYqZeiFyU
vYOkAJJU+NOA+JCetmCCCf6YmIH8Ck2jRsMygDbFdO7IShQ4aXBcaYMcl6K9MEOin2mAoodA2QnR
eqIt1cEER3OmPKvpG7NONT+aSLP3YNlYtfTycV68Cnw4AWxu0XhltwhFnJYIphFg+yGkwYGgv292
d4lPcl1eFX9AxgT92dVUwABDGpQXTJgxaH8uMuN5G8GPVYt7QIbFjuxtQ2OoT776iPkQi9SYAdkT
tuZQ35m68qnOjzdio+RQ6fw4wRxiPTCtaD5Aqa+FSM78rWcCzQ0G1c+wRFNr0bjHREKIfu6ondzO
2g3Jd6UhvVTUEZS15FhWH/ZcXE3FO6tl/OxinhQ/tkRG1vsIr2EIFhR/9OY/vTB3MJzafNu7EW9q
7gzUD+Ou8QcH7fYpvU39D5x28c2e078mJwpjWkRz0J7DkjQop/5zhmjZcFCK1svjcw5NTNrKC0ME
CCVYkMClgojFOYFHAk2833tZMv7SUZoG3XNmErFe/jbloWvFVZCD/QGY60FrCNkVoPvhJMfu6pe+
CLx+yt6W8IOeooxbpQvoMMKpiCIcuL63oGFLapGQmCO1ckDIVkLsMKOzxoSS9m1bqa+ylFgYOvUN
0ga+VWDM3Yyn3vqm6TGi9yy7H05tqqPHzkOMS7yE3WP8QBQZKdKHjkAvDSCJZ8JVbLFD7lJGRYVy
ih+XbrmWHfADG+swcpcV0j2PbLqUzhc+v9At9Hk+pSRHMkARq5oxC2YwudLSsmEP8GnR7diNpgmg
n0gg9rB8wgG9YATxpvHOEDGrf0Zmy0Lo4L6y1AQWz93ktOVfERiVQaqsnomJ28xsmKud8MJ2Pkfb
3CTmRUZIsY3aTHyBinWbB4zF/lhlwUQ4+L3vEQw54iYvi5zvxtTPouQaD7eeQX4Ft8OgYwANEJJ9
giMW/Jgct+SEID4Yt3YQqz/0wWzEpHAu4KmikiURAc5CMoopqAyIIzfe0moRStiMskTVffJQe3SV
hGloAOwi9KP7xcC6YbI7Yi1oPtX1uz69mnQSaP05sxiAkQ4zPSvC/KOCKNhjhiAGXyQ1tva9eBU5
wX921h74TtQGYgtYl0fA0hZ6jgbtKHwr6m7HkBTru1fBZso6k8l6C50xonlkQdnop58MpH5/YCFD
OZTPqXU37pWcXi00exUdQlq0KJlaSRJIodz0X/KI0vSrBX0tbel06S9R4Z2Z2FqPdruxjAClD/ay
jguxdGKc9i0BuSizBl4Lxaz/T14xY2PPI2ASd+iZFg3VTwhhSQJmj1S4/5Y4r+oP1zTR9NT7TzEV
eVRGALFbchehF6VFdOVey9Qk7SpIGb9d+Un5N2PjUsTVDfRq0oDa9H7UqAo6957j12N8U2/xUFKl
vixHlEmc7Gdqbnbj1zMZIV1AN70QiOEmKagdcH/a/Lmnu8ysfq5tZnqGL4d4FCXKWhr7Mm393dLc
NtpgPEPeo3ZM0qWzNN4N076IOLWduWcZjZqJwFRkSiZ6gMdeq7E8FW41+FN1gWs13XiNGf14oJ8M
bkEhOCldAPHsutkuYwDjDxwhoo4M57mFjWJhSGL9btuu+W7Q4xPJK84Z9E04rvgINpy4h99kb2S0
TPiRIwspLpa7nBMiraoo97SaENPmHGQOIXAH0AQirB+jMidCp53NaTwhOp6/uGDYY4QGwZYxkCN7
kLGHLAiFilcsr2FQUt9FW8/Tr0LA8bj8DmB8ltQHXHNx6vRQYdeeUyZOMkuhhUCepFGxjGseFjMB
On4ASthTqMcd3ak9Tl0qhbBYFtAU2Jog/cbpSRt/frO5ZT4h+dRG5J3Qglrk9tD3ikQ7iNdiHs+9
Am7CiNLkTHIpPrPNespv0XTw+lPEKbdSCxwWuBkL6ipTMI6/q0pncOiFlJzQ9nl9b7rD+x2rH3Zv
VH+59NQsvB41IAi7HmUPhkGBONVxAbxhVfzwbCTIM6ZP0atM3hRK1IkunoGw4qJKGzjWb0lEUC9E
74d9dXiM4IsZq9p0qNPxk2ms941ea5GfvkSQXuSNuerK/g9V4xnqHOtSWmBjSqstnvzevrXk4lh9
SChB41H5pL+G4BIZEq0fEycbNK+YLjRnARBUqFh0mGgI2RGO+IJJkYMdxJUFzAxJ7heA4hDOT6Rk
+HkTjhECAC4CbSvQEeVAoRYCerWRT0mk5h6xSRhedYW2t8tAUuD4EoL6g1TMKpyMM5F8RIrSfNOE
O674imjsUPu7N4Q4JoWUHi7YAXgeeUHNbINWyeMgz+Bbiz4A+PSgAA1VGP7gETTAcXyXld0s88tq
xytGq2SjwQLicxzUs8a0PWKrWgKsAb4sJwIJGp1u3qaMA/JHFxDC4vIoYE52G1AtGup22sTbwpmg
YW9S+I6EYEUR+vN1JE+VfLQBN2J3PyWQvvpFLy5yFjwcyP4HlYYdyWZBWUXLh0YfoYbEjA/FPrYm
+TUzb/zGnRHxhVbDmTKGdz5931Ozo0OBJGSxmcsvMiy2sEmyIAPfjFYbf8NZvqDaMMPc5x9FDFc8
6jAW5m0FvNTZN2kZonbNLVdVLro8IOZGxtcwUdUwydRomnFZ0nS66BDdNDiUyF+USIaifrvL6Qsw
jgbzlCK74KjzZgYWgHjUJiGvl885RjCvau1ZPAcWujAekFPE2lk47RVQSQwiRX4CPUtpF1FMoaHC
8hTKPTtI4FjIkXFBklfyjTKWjdw93y9mn2wBD+hLVnxNLf2YqTxEEd1p7IvKETXw9GDiM9xqjDh6
cM/cP6pfb2bP8QBtCt7iT+lJ0KzpyY5RiEETU7zQBzHFQxAcmwg6oKaGTofCiFqy+cJ9sDFkJ9H+
QRdV4nnJiiMDb2C79slFAihBOPrsMR9EjnyJLqTbEOh585QHWpd0fAFaoAuaMM3lfrN1mAPItPMB
iSXSn0DEsSOb7NPkBAQOp5G8cvBU1cMnFwFhhy2W3uGc9uVogd68ujCsRQvroT5ZFijnY8nCRXQD
qRHE5/hQfADdPddNRj7zlUeCCWP1OuWZQ6KznnSwYzkYiQjUgZv2gYnaFXJ38nkTkG+Tm+whpK8h
mfIxXU6pXjqNtS/dWTeD+/XOUcbeqlEWjYHdsVCpBA7zbsHv4/GN/hMTALAtvYvn6CYhtUBxQ1m+
BlA78rTlEh3sceaCSMEHJKHxuD0WbCrAYhHfTzyk8hEZEklm1bk9PsBtpPb3MA/4S50InpKpSaKH
u5c2AiAZX+TnHei2EVo5Avl45FCaMOmIkp8OXxkpKLBW6pC9lERijOZ/jpLu+Ijy2Dnre6AFRJP3
lMhQQc4lVwGXRLi3MRTmVMZ8C9dlObzNFD4xK5ylSRgjbCGTiiMkVxUv372BkRkKZtI+7T8f1q2j
THGz46gMq5CdTxkgV5gWw44MMO5+z39i8/9FVBJFP2e0KJGbHWMgYwhREnMH9wfxCY+1gyVq/iP5
LFEOZCJnLG+JnrzY1xBfJchIFgPAEAoemSL2rmhdE9tNOBxQ+vTujmU55x9RnRJLoewdtE9yp3S4
SeHLwyUwcDKiXw69HcgVTTrH8+UWEX67G2LjHjoGLvM2CH7sWaKNU4tuBKpyWjTeDfrq8iR+nwhc
S/Jgnq8noltt/54571L0SJ1HJkJOKScFSQtZfE/qQAVDfi+dNhWWlaFFJ0RvuAegBjj2q6QRmqZd
KDfH67cVrieTgJeQzRAG7tTBHCHlsdB+jsFXCsFeK4o9QkC/KmXG9FjDv8d2/CBz6Ppg6IyS7bcW
6Q3aAxmDOdRAbfMWTnfm54/2H1JWrLsWMVk9D6nUtn3DofL4U+tXhzftrn28V6u3crnQn4woLivA
vOwmPhBaGllCoskcn5Wo0FLg8evNfLV+SSREF4CULVS3GH9LL++Pnveqtw4G9G2g/khi1CK1N0c6
2s1VUIP4V2bESNF3lYyu0UR8QzoWGLaH4sYOAx5PgLVNqSF9zsd4kypRFqpFBCyhUYAy09oXodRX
qeSazvQtENyCPCyLlNfKai88fdZk1H86/3jOaK4jsgqfusQvAom3FvLmax2j97cZGFGyPwBiELlI
rcjAKBlYipLmM0OOPpnLklnRJpljoARgjgyLEfDwo0e+/YIN2Z4AYtPVJzoQMpURVwh8HT5JEzgR
aWIQFBGgbp0zx56jgykN+Dayp5KmtwQrjlItX65yJMmD45g0jCKA8C6V3IJvnqQecsYNB2pbfpYX
JNFHiH1dCCASPRHTLQOul51h0ah5aPhE23gzNFvBBfS2mA2T7CShvSWzETzsrxVHpu9SSg62p5im
cxP6CPYWxDZMiWw8K9DDJpQ+Xi3nQADUur1lP3fTs7N9oMFEuECjRRCCKNwBC1vJ/MMyZnQFblQF
oqMyqA+fxI7aguhmefcBnzL50I0DIPEiWbQKkqFke1v2N2FdVFB4I9BW3G+pZq3wQyK4RcOVM1ux
kzMZBYFiwmmExJmuUfv4WRr9iYueb5773rQQfrIVz20BTA8GSM4g4wAxgqMP/RU+o4QOrQmyiV7o
5ItfLnpLw4OlgJ4Ol9JoyI+wocEAx+3VHlKce/BzPQMRIRxxGP023o0Z6AMHaEQ5Tf43hN+0amik
K6RtsF5UUnhslPVoQFH2JkU+QbUp8h0rIhfQJEclGsyIgq50NGQJF3ybjqiqfKuYPCzIswL1oYkL
oow7kTEUlUM81b96uIRoTZPoSQFLGsuRFA7nKrPvfLyMHryh3xGu5R6G/ISDp6ws30rb0XeSIrlI
f7HOVCH5T45Iq2Ywjs1hOfrUTOx3u2bU7Ujxr68ewGT6N8nBwghdhRLfAorfgPQOjJzA/mRWIGhy
Rti1+VPgotEXW/pvDp05vIvWjpdfEiqZWuomiN/qzQG8LNmqVAlcPaGbl5kTau0e+TXpJbD4Wp0A
gBgaxyZgQim2yIss5Ymlj/AGJ2VLSj9wrJnBnB2A9rIcWBjUaxxBQCjkPC4F4tDpSJ+ImtDcByL6
2dCzxU3R+ogRNgOQmdtFQGpB/dKrfxNGoE73m0P1Jj1Hi3Y4YO9I+tjiLaeeqaoEYDVHtxH01QSc
D2xwPwlc5cwjxnMAPShUsD858LwaZlr7R8RoftfOjPhixXgohQwYg4anmcUC5/Oi7LDKwSRRD3Ci
06xZABkYEbkvk+v4zaTfwi3iZCbftS3hM0hwHtlvE8oKUiFLVYlYUnVgLejOXcmQghnOpIMVJ1Q1
7SrzhezMDveyH1C9yEjCwecSJCXzRScZQOG/hqm0HIM0ojnUuIwhpmWpn3mu/5fTSJWnUVyw2ojI
kE7obxjW2ejOtAPlvvLZ4/BDQuq+MgTpeqMRxOFrINaSP2E1xND0QddRoz6b8MVCJCk2GEA1997j
DEVdsu4FjMVCJg6z53n7Ev2M31IDTHb3qUPG5+4vONF4FpjY5Vc2HsBOjAECDisIxaD5kn06SKCH
CdNYZpBS+lU8P9aPwo2z0Mumx6Qd4nim0mThgZ0XpDaXa9h0CKdibZS3xqPbRJXERxNOAjkB3TvL
QpGd9Lx2+mOJzVQP59D5pii2jVuo0CKgb2/aBnJ6+t5GH3AAA0jHjoyEaApOV3IElkpC1dzcusRb
k2HLjIHvoAfIgial4QTh7JAiApi+VCO1eUb/EawhKRAbgOaJhAapRNNNayEefRenOQImDk8Olu7M
AMj5cikQWDfqfOd1pQlEUeuyohc9EDDjRGOwa2BKkYIphLVHd22tHfv/Mbk+6RF7ScB7/TD7cCrI
ESF+cOcl4a+Yw4DcwWCWzzIw2OMeiPyNxD55VPAuOK9a+9msn2L0WB70mMJPkwvTGFQWJoxR967A
zBrSb1m+3CYGBeii4x5iExoo7f4vrXoUu8WAkHyXkEIn2jw7+LZz9uo3yjfJeNHCI1skfNKS4JYg
Hc3KZ+MYFM7IAhBRSrSauGfUW3IzidZyrGf3GgpzRUMiiwUCHNffSBbz5LHja8rnGBYLMCI2P0cK
Xq5SgSDit16x9icgCPjz0pzxB/v9ATu6NPc49UmbiKOTNIAKi6fFuzMwhFUFHwx67Fju3fkwKsfO
PdVIyRdn3SX9jj5J7D0Z6jf49METaqM/ek/fE9/2NEQ272FtNS86ZF0d4HZj9RWjro8F2RqASdBe
NgUk8ziHDdvDcbsXzpNjJxjHniOVWttx12FLLs+Zh6UIHwBcZtS0azVBK9bc9e3g14n2t0cqC7Ew
DCy6al3bjGdZ16DGuyBiyAHDxAFtIy7aVvKhqc8plhU6yB0OxFl3XuvkfWEptz2y8NZ2jJAKhUGY
UHFbsXkuO3fjOAeFg2nS2FLdDf9jsu5Gu7V0HYzlW0FFOcti8MCVLFihD2Uz8lqw25klTRiEF8kD
wPq5Hujpt4CGCZqerh0fogdqjL7j3cE9uEjSzagxteiaDbda/FMmsLDksiGkwWTQwJz+L4FTwOxF
MadgfUKrV2M+64DUSLfDXcxEHfu7mLzNbNMRIwObKmtbY3JAs80UeFKkStrY987Ngtbh6SZaN58x
YdFAT/jXuBG+Fwurppc1dLwcKL8JvFQWJVfK4QZEk55+xsXeiand88/oUa560V2UkxvHYAulwoKP
rt8fHhRfgwkTmgTGJSxPC0DCaDS/a2mxgujHhjWvYe1CPQH2sgpp52cg4GICioFVxxSN3+xDVZRv
qaMMCCkLMnyMMykO6OdzTsoNdiHaTgW2jSaKEd1nUlrPCu4FoqkwWN8qPvNiwh6NqOWCZQ8zNMD1
YDD/2ZHfyfmzjMfh8TKUD4xXh11XKoh1pHjy3ujF6t0IyQEqAnIuIKQ/Z1BiGUhmkJ5BTRNSuig5
aLoM08MICoeiPhd58tK3sx/1xS6m85Br5s6Z+kvuIi1h1a+sA8afNMoDijmtcql7z5oGAFIdwHjt
p9Y9LDFbQQU/TJ0HqLPx+PDNusvBRBGD6B4UDgaF9IQXMvkxKc4OcpalS/+rNoHxqijtkK1iRq0Q
U11mUC4UIfMF9g++Ii5eJ/Q6WwzkHCHY291rVCE73zxNzbh9wFSQIYk3f6q1+8clinvZD14fKCHD
GeUBZgp8aeT6K90Ea/OT9fSs8o1mYHo23FSVThGuGiEBodO6V7HURoQ/KEB0ewCqQIoD4qE5ZtFC
BbBrdq+/vlLFA/kQB20oKm4n3qnuJ/jxFfFCkN6LhfIAkS22GBPjX7ZP6V44gGNLaoL8U/CVWQ6h
n1Oy5QQEIpLMuDCmJwGnxvhOmR9DigNygf9ZwrxxoGHEgTNjDDF17jV1JvRRwnWN/6YtbAdc1iEd
XHMkfKNGNMNuILSd2N3koAdHys++Ac6a3WQAOAB516nZbMvb6LRMRHodzV/AleDBAfIhQR/Z/TEV
Sh3PTpHWEM6eVgR2X/0e8jZQtPDD437Ph9pq/xZatjM4tRu0LWwgXOA9djm5Z9r9sKPIjXj6Hhr7
HQq2MZl4e1U882I6w0u61aDlDQVqCXVuvsyEsQZnS2hkcp2NBTyfjKuixciyIuL0OBh5nDxld+6J
nNgUEAqrxDma7DMaSln2mrXv1ePbKDE8Xm5tZ7xqDbmjDpF3/HxIQd1qH25Izw8oJ1qemQd5wN0q
+of+WHaa8ZHQkOpUBKB534naVgn6fLpw5yYm/hKTEog8yBbvR5IeDenqihysNwEU9tHanqvT8oNV
HMDQJOjMCiEaJMTE+Magmkgj2twpIjwAl8KPJf+RgU3+acxnnVls/tDXznxtC3irENU4PpfOfI5l
ckbJSaaaR+XRonNa4LhbteOelDVY2HEEhHnSt7bpbI003/CKy2iBKgBUwhMuTMBTLXNBMMezsW2X
8TAQFipc9CLiMxWA03irxkDDCQ6cS/0Q6h4Qa15ZN6aNwJpmAFNRsWyQin4S6MB2QLHEYRMZ6JB6
2IUSGDL0fPMsD6qYNLNND5K/ISQoeWaN+gJj4LUBExsIfNCTflBaxGP64dGuSojwYYuVgh5uMcXw
w/HoxTnYjeZA1lB2VJlN/ErVTCQdtwtmDyPN9yQF9ILgzTx9QOSMYCjYqNgWypWUv/HGpwHbmBQx
m9GyvnUMQ2l8YQ3kS9TJUlyKdecCOgtdrU9OK4BPVZCg6KKxHWKg4Z0k+OEeX/agVfAc6iBl2SsW
tIoIDYycTMd5BJdV5BSU1zpExcNVeR63Oqo3EjgZEZaguUvg4EptE7NBxywfZc0aeGi0kO0tXMe5
Wys0GeP4sZZKq/4WLKKSHygdXaqvmnjEgHFDSTEa6Ua1O58whivorlT/LiCfkHxfLUC/ESPfIHXO
0XsjPRSMcMLoEM9StVtuUqqFyLocHviKeIQMgQJUDSPJ/EoBJ2cdSytDdW4BglyChLQaLsENGUub
Z/hNoFxY/fTG9wmJfNLScKWe4TTAMeX3sH4o+xJgvjuGIoVstiChCl+FS9+N72LoYilaENEcbpzi
YNMSFpvppimwK6aaIwB2QMRi2i2TzJ1UAmxSitCMqqZnvde3KmA6NEHg1FP5WM62YiqokT49cBZg
EtCGRRBr0LMHpm1wLKB7hQRcG329nAZRR94gU3WCB/ZSYileAT4QDiDw0XGgn3oWPHnGJdv5H0V7
0bEoMvrk1RyRiv+rvUeuvi8WMn6A2gL/iTkpdCx9f1FfY7jlWM8sRL3YStak7ASOnGXI+CB+OugY
Yhr24UHTQ79iEvxaLOqmO1mL6dcwg108wEuWVUUHDgnDryS03hehhFRkYiHTCnIVlBPFin5ijGdH
zrHQ0YdbLpxsACoRLSNPi2xuG02UEtdMlW5hTudGSso6/W2N9sxBFPRY8ZpuLDpFFEwzqBX2vK/3
+WVJS6ZvMyrx6PLSxlHAZ9Rd+JYgFJvgU+DQU5YVw+jdJIKRmqq1tzVofFleuqsAG5Bq5HHmW5XU
41YOT7sOGqYKLWj2ubkNTdBh5WLH2VuY4k+mc2mPhJYuQ0tQy5UWngpRlGFrLPh1d0u+j9pmX/Ce
HWI/5HneUu+XBZf68KvuTz3Fv8nZP6butmHOSLo0PwzQEjhhADggMx0pPQ1IG7bS3FtbBUILAnUe
/Zyt0tXRa4S5pcqMmmZRbeuoq6fB9i+pxcb6V6YQvLG1Jfd3l2Q3QkVf2CChgU2j+W0yyK0UhgqA
mUcj3McGk73H1VCqvaAuEoJtZiF8ASo9ipAhnEnNPxP1xx7QHWCBO6SQETThW8TO8Z6c5Y+AkAsb
JlllBYCQESKBFELqT7tAHE8lErHRgZROfvJfH6r7zuRI4h+g19XWNieLDG0GEdG9Mb6n4qOi6wOG
6SzhgzZNlWO7S+uTcKg23dEoAT1Ro3Pbm6/GfWC8xU6Mbyqofw9r1oTcmtN6nmkGzzQ7uI8TLPKM
JOvWbnAYJ5+Cr0e4BjVSkvjK5ZpwEuWgDhvYn9hEVuhWszL62Bfo87TtACoVdLsth3wWaYzqusy4
OhJXXejFaCtxdnCnhGY0ikcHKTXVrjwcAdxJ3KAGzci0J50B/OyhT4EAN3Kv5D9JIEPJkGa+W1xc
+cDlW2oiLEGaya3nslk+NJFT9KKMiHNdidFa2hoxLlMu0l2bNn1BAin0niV9TAVOMHwaGeLxLCXB
0+dOO5IpmlvJGJ3s29DmNaPECotB6OqzCV2rmlDkvUt/d2K1ADoLVWWjk3MQGGhtK6B/h47Hnf0o
OQ94Kt8fuFtHTKB/7zG9lxChSBORJzheNEmnLV0uccya6NyOjLnwDPVj7R3704eFG+FjSzk5TWgQ
DisV4SgZK0r0NryY5eZh68vgl6iahK+RRxOIHjVSaYi+9T0Po6LlEW4mC/I/Xe/qNmKbZGl7+XiG
Zf0tHs7WBcQfEpVCDJfoY8jztVB/m7hEFfHU2CyPnSCTulS7hkl6TKBKF0wJQw+4/KGKR6Q7TMgP
WNzzyKk7W1QI1W5Y6ybo2+WsUgsp6Uce3nISr6y+G86L2Ru+0wAmdTCWEyhW+9nV2zjldbJP1T2r
C3GfhOUB0UOSCjGMkqheoDvokuTSN6cuG6WhmVgBdZ5ubwQJE1uvNk91UL8bSiTd+ue0z1Xbb00k
IKv4bRpvSqgfhCwe4tI16AyKHSZDKg8bjPoC75K0eFbviWL/M2jjZZ63BiV+Im+L8MPLoDzAbBnF
z3A+0r4VBs5LhUZ6PZHSfc+cTzUWQt68DR+7Xn2jM5+M9LUsejYwpcGKYNpaolwJpTgkYQo5n7vp
Pz1kfZ5jskV+Bu6NBa4NIfTR3mmN34TjbgBoG34u4EgE1FFXMaOWDIJstlcbaDFF7MvCz2603GRj
23h7MZnLvwZKT91A15tzj3hEcl8aZMYwpSIKNRNRJsaihHo7pQdoniUCyLUSJcixvM7etsVdn2gA
kDnNUFwEQGQoqJ8i02rhIqqHO28ZX9qKkVnxRwMnIJuC3jKQZV/zkhOXJRWHUGMksZT/jjPVB8Zq
03mxylXjOzOaRyPeNGgD1XdbzFhvNved3pAU3BmonZzTWooY8r9VAdCvq5GiHphn1sUOlQF/8TBX
vVMzgnMxFeBTzN6qdlPkXDWacX8mnY4no6iEIdpYD6d+GLaNCb6ZtwnLx6lJ46v1+BDPoYc27aFd
DoyhhPrq2c11Ua2zw8x5QsaTaqdZSAUt3gyzuA0k7CBnE8UupuX5K7rETG15RGIPPDckHD0Kwzhw
/C1TtIa4vfT4vqm618IqIGk03D9ZiJrjZ1z+dPQKYj3foSS94uciOnqyB6xFe6rt5Kp7zyj+IN8w
G4dMNzfTqN67GsTAnB2NFjEiKDOiauEAMVXSl4zo+tD0DXezrFA85UjJodqMCIYl4BfsZJDsDeQB
whm+gF8FvUl57gM3qa+PCc0yXOu1HSJFb8OX+zN8ta/Kn+K5fq2+ootzHb3VdABxfYr33aE70KTe
4120CYNk5x7CoN1HO3uN3cSqWe8Dfud7W2eX7RDxP9UArlbGSZ7+oTvn1/KluA338iX7zF8qYKd/
+Xofr0q2LtHheFHe1bv3rrxTWt5p4d7TPyCjx6f6w33jN8vr/Ao55Wm6KIhyXSa+QpqeF9QWt+MT
MqJQmdZkwMGyiwAELXzlL81ZO6bXeTce4yu36sYE94wEXHVLr+FTdIA0dYRid6a7hd741TkixXIA
R7ZFXHSjBUiqHMJduEVMHLGm/Fju1L0WJPtuGwVZ8M1o7Uzr8CmCXwQoYV3h23BxNlgm7TF73GZ7
0oLTis3g81pR0O76I4LJ/JCLJNWGNukaradj6kebf1ZAmXTmp3wEj7/KNyQV1so6Osfbap2s/hC+
1t5uWCPS5JuHx8bY6hsLTcL8v7/+fpv72D5us8DZLFwwg6ZovwTlEW0oZcVR/OTuvQuQ/b80QKHP
9H/Dj/nv/B6/zO9oClb35r68J5/pi/bOoXnDbpTHcc0O0DWxFthCfN95x2Jn4kbibTOebLSbNsgL
7pIdSlGn/gQVqrq4h2r12KhcFdnVftzP++Ey7+XbzU2xK3iJx9k4ZgeyKNYK6hzcc8ZH1+k8nItb
cbB25rd837Jf9u63yt/WVyghx/I6uytG4cUNSQ+W67lAd2JV7NSzPCx68qikIfSOMueOdCVgXHQA
I8tTTK/uHmhAsBybc8KDZhXAZl7hhn209zyIIziNfcZDSXg0Itix58uHprbWAjSuNuwknqERoLF2
0A7pJb/Qdykv3mE6URafun15SaA6rfKLcTAOSAgf1H8LKqTFCc/MEzn+HvZTstICTAP/ZN5qCdiM
dEx2HS86bckGIAHso73BKpuo2VbIfiLChckpL1Xs+TXgjXme+U/Ct6EDx5/k1Woubj5gcn0a0Jrb
Vvtq7wXV3jhgaXKyuBb5m2avQiPD6GnvHTBmxsNjs3wZG47lj3SnBBgCbjE2XOu+7htr2l3rxxYd
hN8vI+hg3+77H+aU8df0BxGiFZ/YL14tXrrgxY1Dna8e2+WALO/vhclFT/+SPUwi5HF+Jl6LRiE0
TSCen3yubE+QFKG6Q8bn/b0r2Sk7zdwudES3SLItAZToT/0FR01/fo4Y9qNHbm20ZwQxtefHk/rU
Hs39P9qz0WqV/nV9b/1PWWfBM0Sdi/n0be85u9bP827euU/KugiK8/5vt7o+Nn/87R+qrhUOqHwp
xCm2/apYZ2taDXsqKfYZekUrk32G4KIf+94FHaQ1CfC+PCLNtqI4OvOnVXaC5MOGkoHvinnfGpvR
4/ThfY384+BjE8+3Yi7Af232PP3fVcnv5G+IONwCm/9OPth8HzErv7wgTbyCR8QXpPS1dqD421P7
buvVh7vaHNYX9FC58dkTRtnrdGXvpj2DbF4E/20/ekLwYm3wEJnqXnDo5WVooMh95ixEA/Zt3ngB
aDz5eqPa9vlOvuB4bBT+L6/EAuD/6u8SYBLJ+zA7vzBi8ikh1hqvDfzv/Ngjx7WSn6WdxX8jWMu+
s8dZYH2H97nC1Xmd+NN7duW1V+6Wlt86PiDxzBczyBUtrtO87vx/TD2e3+0VH+vjC22GFQiS9XCM
fDqR+8jP+RN+KCsGbvx6/7oXvNLPsMpW//FGOFvw1mju8qLoRawjH3mStXp8HB8rz5+4IvlZ3vj3
O5hecbnyOlBb/DrIfFp8vPqP/LPc9mqvrbWf9itcoTPKLqEdz72S319OJVdsHWCrrWTDfMlTpF7/
fX/QfLwHTQC+pf1KL/O6XP17x4iQL7kqfadzPf+7Cv1XlZ13g+WxNjbyAnJPyXWTlbwVe46bjCYJ
j2veoGjkT3yF1/A6+IPvXl3WFIfCDYo87yaPVdYS4M7A5Irotuz/FX/sE2Ov/fs7Ph98Em3d7UPe
FrdU3qvlHUkyNohAYzW/vWOWdlxYvfQLWO/a7rr9ewR+tr7d0PLeHc+fImb5l3aet8Ud+z9E/tC3
33ar8M19W17j9fV1/7wP3k/FadzQW9iGV+VmHCQ8oLfGlyxmc/uln76+tA13tl6dTs/LDv3yFVxV
zqjqM/expEGKlQmZL7/v1gORHg1t/ov8yCbdplf5NedXUDb8TbOur/k23ZYv8gr5lr+9Qob3cZHz
5YRgTLuhgcqvuIPx/2XHO8h3+U0g7wJKnp+Tn4I5vo05azkrCRXgpNgsHrsYPvYaygcNuk3GroeI
56PUuwEtE8gX2cSGRtR2fuc0RaMUeXmFn0JogCCBUNfvn7zfMNHzEhzYAbd3t6Cm36zLLdbF6+kZ
ptqq5Crk5Zp7ggK5tvrfJ+BT8RPELfYR7xZv4+2oruIXJMd975lMkItJ7hLvzCebeKM+TR820veb
7uPxH+p3T0TA0F8Rlr5JtZ5HvA361TsDpxvR+yIrKGS1AWzy08tElJEvlAFOyK+wyiZfjgx3BUWD
r3h1L/zLLigvX/36fi8P936db74kiEkElyfN/uDhxqtp9V++pobgK/LZVV/VngVw/d9COMjW/m9a
vRy+0LdiXTYneOGr6jT4BHxCpP3C2bh/el5Wr4yxmGjtP3HJWX1bmyfkefn64H/vT09PfJ4n/upD
3X61K2KGvYvZ0RInpv9dwvQbLg6tBJVy9Z6v/gFO30E+ZZ0Xa6qle0FOyK15D4LVfv/9ZPr/iEP/
qInYTBgPEwlkz8ufgKjxGVF8CHr+xBEHzm4d7uxV/KZfN6fOl7gue/CfxNlxxetIrOdkZmcWhDh5
UeWsnDkm1nImzGvvjIgJ7ZTf6CzRhXbPa7+Z142PM9YakNih8TvfOXMYrivuEqhFvrjAcWXv3y/z
hs8NovbF+S43YzAGeFoe//eoJBCap/RorRfu8pfJqWEd8G/+PWLdFxKRhOO74sxicsEFLgfJLan+
XxBohzV1kuvsN9MfWPeUNty9cfN+ylcBn05+BsQ0C0PdeoEcUcl/y+ZLUgltw4Pwgv9H0nltpa5F
YfiJMkZ6uYVQFQQVEG4yqOm9kOTpz7f2OcWtbqUkq8z1z7/wQax5BCXxi2IRiNm5/r860JG/gA71
yb2em5/GzAwmbNVUcLg19zj30hl+MjOY4fOvjbv/2Evu60dy91NvBpeaW+vNqOZWD3Vz/LC+/o7H
Pf8cacZPzE096/+yTzT0WPfii/TS5vaCFgefB7thxlgaXZk/PL55kSYbDC34y4s2/9JZ2pCKTyjB
JtC4JiRYfPnbzgWffLUzcczR7rS++XvIxPXsPYUS6jb8i2aBj9pXf4ftvxZfyWtvIx5CnjoTiYfv
V+Hy5szDST25QRxY35RJuFYmmBSzdIlTETLDSTZP1+2ByveD7/Kz4USU/WKMEp+JS/1Td3en0+dZ
7Jdis7meKQG4WWxLYiEtvlnMXe/j/G/4yat76TJCYO18i4EunoqVhSvcMfQD0hTEdxn8C3qfu2fI
SMQnidgdCqYUYs9EwS1WZbA46QfO7foHwQJWtOkQ3E+lWbNMpxNnW32k07sxYzSIaVCzv4CJMaz5
yJhNGSm162zEMBdzJ1uqPw2f0ej5lXjq/iaqLLHTRPP5bbVBlb7D1Jdtu/3w2PTJi+OrfGlMzAtA
34Fs9RnOay7XnwMO9ulLLqN4F//W5o0o72B/MJ0xq5rFF7oCXHlz4ZNSAi7s0q9wiVLgfzKc+NdZ
Fq55qNfSB5GprgwjbBotQE9n9kz6hIHu5stxBxdgas8wP9karj1NP+q1s8yXfG+KH/3G2yb/ygcx
InH253aL+vFGB5l/xe02lsqk+uKr/7dTCkvj4+vrMvASpGXjVgwdEq7c4DP4LPgq+DQ372nh0t1x
4dnN7T1jb9a53p5s8k/x2Gy+N1YLbqMYE1SmB2tT/+0ATtiUvsV28z0xXX+Sb6J5uC452fQfqJ4/
2AG6yXczmZyRC06u2/U2mxgLkyqxX+ssReG0/9Z/UenjCc2934qB47PRT3oXFTESlUnwK+YAlJVZ
9ll8korEe0DRMhMLvL1NDkQ9TtpleWPhXYiiKnSD9bAkV+Ls7PibyTGf1evCRazEvMFMwTUXYnZU
KyafNLlZc5oj/66bQogKsq11KQaGK/bqkDkk8Rvy1P+Ot/aCM+S053KI/5U5CQmzhJk98icXaPv/
n2h2GSbytP03NwFQrszNf7O25oIO0+KTdeJub5o/asfH/rVcrw/n7eHgT18PDKXZt+gjTIwfbSIt
8RJ1naW01CbOUvnBg2Mab4NHsgMT5VmxDINJx+mXfi/R50ui1abKZ7/io2sf4w98EX61z3H1/u5X
pG+u7Gv/MKegLRNRkUDaZ993PmrepbZsN2LNE98T9Yqog0RFA9vv3/dEvSOuSb0ppwrXpV3cNHfY
fn39sn19P3dsNhAu2CfClXSx9qdtM5tYEOUoHi1jLipJ7Ikp54dV8EHPLj+LivP/2j49Y7EwEz+Z
fGtTCDc78aPGNN/JLsAWn3E4nBXfCpreCZGMc8Sj8+gb+Ygb7sTBQZxV1Hk3kzkeyO77sz+KqkKc
IHm4fBLvhKP8v/Iz3UXb+Jecpy8aI1S14W83o9ovJttZVjwUKNnXFHLH3dl3M1WGN7HQYH2U+TlQ
z1F9q+2F/SMWlPAzeGG6vhi+/JWuf6sgsHIytX+Co3SpWeyPbG7tn/mFg1FL89NCuwhPeeIw8lg2
0D7SFxSuLhNsNYks56cJ9ImQVLbINF3+KsBd35yWB+tGfwLPr6N6j47avn/Fv/Jf/+qO4c7g8ACm
QVor/Wh1EuAUhI4rnA21W85Lwq+SqW9M4z9Jn+Q86aGWXAyR2lNh4qqCZS8MJRlcIckKrDloo4C6
F362LAxj1cN2S52axCtC75NFAoZsj3O0gva4b6OEKskfdwOUwihKP5J029jmccirX9PsMUgADC8c
68Og+RTg492b29gxtnJcYtsTbiyQc0fGo+5NuIgOIbdlunTE2VQg4yDRGiyHBkXH29M2aIQ+6040
cp8xXH7RsRmwVq+bK+ISwTuKpc6V8Hfx4njld+PRKoAjE+HNXTUYhNOYHJNt0dMz6YCSHTYdoFRB
eBFvS/P6j7hnr9MRf6Tf+fiyUsyYrUsQYVsaHRX0YSY9zQait522F9tRuUP4sNak8fRYWI0b0/+z
In8bl8ewExlSAYL5fQj/x4QkANuzLjnZpDqemQse1yZZtKJ5ANnIRZBNfKRLjHy6VMtb3tGZxYw6
oT3Ti5YQEDxtYxJRTdosUmzijLOxmmJnVuehY7sE2hWEBNoWBTJGuMKi/SSYERjSCM7DygR3B12W
aDrEAS3W4bsy1Zkmk+KD8mKJMXyrvOpkcImNhdJsVsXZs4p9QgMP4qUf7mEuGro6qVWqrCARejbQ
YW4s5OzoCOkFK2E1shZWpxwSJLtYnOKMiED3jWI0tKHnGt/ct4DebcZroBmEam44RQjLkfJ2KMLx
L0r+unyuGLWbmB4eU9wkB8cr8Tu1xnk5Lt2usV3aV0OVLnHIggSH4Z+cY8nPMSGPVoFPGLgGDsDU
SqD6DoSkhUE7qetNrn+myo+mH6FI4loES+lL4qlFY+VfX5kGXxIy/ot0Opj4onlM/Bg3ReSsRUVr
A6VIpEwjnh/2BZJMS7mZJEH2wVR04xPt/3Z5JDKYWkIENDoKTaj/BGmB+3y/tArKbCgTaPOKCMM0
1AV70+hd27s0OHMIVoeCsnAkViOJ4GJr1Vz0QGptdMc+WsR9texiZcZ7HyvIrTV6QZ3Eiqkl3iU5
zZB/GOYpjVY6LGhBmJ048s2FRkOw9whax2Rp0zoEztP4zsDv45qgan/EJRGtfCoM7aXy3BvHkqhF
QYcoIGj6+VEzDQgXrLH4v0B9s1Hy0RQUPB8N6poH5yttEaZsSM/c0i4OxKsrif8CqVMJIKYSYaf9
8+wFbZ+MHpCgK5VlvWuRAKgWwutqkw3Jwra+ZbNYCuU5l77GZBHv5ilTZK5aKhFaR9VmxPkXfUy+
oPIk5lMo9QP51b+NJbxgxf+Bu0RG8yWA1W2kYL6EdGs1JXzaLb2ESrbwv+V8+DSbaE43Dy/eEVIL
DoIT1XqodrmNpado8+L6gwjKgWaHrKqi+59cBfdSdFYVjeNW+D3aqOsKAyIYokwEIm/cKXOXnMUG
i+xij+MksVzU3Ai4vK5favCJTILhVKjmSqk/rDbaKuQs8eJHCTcEmlPyxci7fbJT6/dcmZuETTjs
ITTdDMZ+w5WS6N5RF8aqCFs8YsD0nnnNDV6vBItE0bxNm0UHeMrOuBeuYzAR5uFbcsOB9jcLM2zV
HeHseLS/ML8gc+mpIgaJJHjKn4bxJxqOqEiFMYKhH2qs5ERDrTcOwskZstVc9MKCbocKZ0o7DqdF
F2Gio+wlo1rV9EPsQHcTqNaCCaQN9kdC9vT7PfGQ1UIP2Zkhze7sLr+xs48o5vuNBZkpY6Wm1VSj
GCgKyFjoTBRqaAOYEK6gGEsaUqMqmuGACbV8EwbLgfC12id5SAThwI6YYCuXnbITeTLjd3B0LtEx
uMZAb1f7Hl3Ve3CMXmyx5V/xUu/E8v1VrxJhxk/zwgehuer3nie9o2x5hOfxSKjy6f3HMOU4/eIk
HBoz9R5z4/LJ+EqupAlhvGDemxfDNrtCUlTv6l+FjOcv4amH+3Ang+wpn4tTcvKfza04vXc8VnJk
ITN/7N8etGoSnYob6E3Az8B51R/SEdt6+SwoXEx/GRYa5MaJcov+6m/p9D7kF8xp24t1KpmShVs+
hf/KpLz0dL2iR3kJkUqgsl7EtOrgwEydU33pf9SXfm2f4TPlDk+am3HrHuph/G339YWnKQ81rYSY
+k3DW45TC0hcD6t2+h4wyJqZ7yXcygwnkGIuE1evQt5cVtWC36xIvjUXab9Si3mCbWoLX3+NCxNJ
XVWxVGMi75kW8x4qb7BG3sNvKR2KL+zp59LoesNaLGj8x5hSZ3ly7z+6Al2ka5LB6IbYxgMgdzSV
3dr6JOwOuYsKS32aHONuWd+ZVaTHlB2ENkaRa981IrZH+q24oU0s5Bd3MYQHYktwupiiVWbV9e8q
dThI/XbIXRl8PP9rER2xYR74gJ1Zx6WXFijpoNWwU5Xdx9i7RQPxfGZhOydP3xxKTPqaU8LGYg78
KhSMlZJvDVpm5Ctc2Q594i2YEUzw/INXqAfC8C7e6X8UnIKjLKgE7kGDtjfpn+XOYEf71AB040f+
8M9F745HtiX/TJqkcowZjeTMD78+g5JvGy/nlT7gCJAffCsu7a/yXdzM3/QyfAVX+U+/23eGMwOR
Dsu7nXp3ylviWu5gQjCX5PN71/69//xHdmlvwRMfrpl3L0MIv25wNe+UjLxI7TUKfBmjURLHRaKl
/wD45RqHj7yZUUody0cHciPt+TXvrh3rn+yS/Gk/hcup5IZ+tf/ieg8/3bN/Or/a0b7Xv8Wz/1J+
okt6Gu/a3T+OpF3hGn6ovm3xPkAVju1v++WdusP7B6dsMD0G+aW5JIAiKTNzuHt35Vg8tfOwb54+
r4D9iae6d5w8ebMvzk0YY+2La/PSju9bcy9fxi8ExycE/OjZ7IefAiH6ma+kBw8vWTPnLBEGBryd
ToKnjPfjq/tyTjkkHbLg1NZF83dp/vgt6Vw9IY5AaTFP4zN7yrzkDHvwW3axbzGX13/IX1ylX0ry
ej/+GifvAXV4j2M23IVj+03+VQbv9Cs7jbTZoVdOhrP5G1xZmDBeuGvcVS5xdiK1B/3hcGehIn7z
5j24X/fgOtzVs3Ibdu/f7EJdhwAHHO8a0804wbW+vH/tP+0Vnpsro+YUn3AUy54qqRbQrLla3kXZ
ECPc7MeDebLO41kDh3sSyskN6e8gGH/+kUvX/Cnn4be/tr/qnQWYUVGz7j14lvZmPeJbfOL3fPpA
fAbp52xEk4T8m4d9717vr+QSPaNn+6PfiUvkHCIdhAL1K2Jh5Y7s25/hl7JzZ94S9hvUNhP1hmaL
WJiTeuKR6uUIke2E39vwg8wuuXD3o0vx5HXFpxGIS/Jn3Oj+y3mI533yFuNbgq36tN6NvO3q2ojh
/0vyKpOg+ub5bhL5TAyjJ79y5ud7EFfMfH/8E+qn8YdJPmqT/qz92iiTmXBHjz2OWVXesJXtd/Ep
vNX6Jj8xYNpbFM8ihhGfssswPG6QT+rbe6/99Lv8pp25LsWzeA7i+wkXQnSa+AkZ0iW/HTzLl3mU
D+pVuys/wXua/KEoiV/e1TozFHlAAjHiqXerdyl9qHSinZv3pPgbgDLYgNRJxHT6ZiQD5XDao0Ha
P1mhgmcrw6OYpDftJwknWDE+ambry/plRDOuoZQjn5hYvwnXdhBT5Wz98nuxPcH3QLzh+GT9pien
4CLHp/5Lv2gP7oNyTsUdBrT2Jwbz/MGYowokdufU7sSapL1MFhrvT2EtCO/FM0Pac8aWDurzHyrV
1HLNi/aDM3yCzTQbHhBItGqota+8Edg3xp0vYHzgF8nU5XNuLZ9Ld5uaga/+3piD3Ibv8sWNGV4+
xha8ZfZceN+sgUgC/oYrpEspRzgw4xzu3N/X+mWbH1U3EaQrSrMJ5ZjDJ7gMjRP1SKqi/YpCV3iU
QjgCKbtLf8FdvvKY8lU55Rg4NBSmk+Bssccbs/eVh1HO0TM+8Ymko+idyMciWMBndL0XQpmQBtOr
FsW6eP185EbBRLfuyHl5TTxT9CDZ7N9rxoksZP+Br42iaqcnbhO4wxWzey4XH9uX5kz8q3/NeL+w
OUG5uQo+2ZmEXc38a39HARu+ApZhD1+hWS1Ippi8YB2MB8ECSwb9YkDbO6BqYGd286N1t+7OncsX
Va5y9y7hlc8DQiqgevGUvN4fbvsYfZavrJ6NLJbepbsH9cyic/Kn/Fi/3ZmBWrnyVgnuhscDbVT9
4nkfA/ZFNj5bwRpT0/dLlb8NAKP4oyTz0yMGWPrwAbyUOQBGZRDZAFib7AOewThhX46MqNdWg/P9
fuNVtOu4+dSojlsts5v/zG7VjQKuuGU39fw+RycWy/7Ekmj+VJaLF9eL3jwrk35nf7NpjYuVitM5
5T/3AehkwBEDI1xYhThTkEczpejCUpU6kMWM36n7EzszhZxOass4VRkgm3fhMk6ZQHx0CBhpp1o7
sfgPXBRhP1eVechfo0vEqQ7n5H1uQRMTMwyw4t9UeSgs3LeSBmEAZVjc0fyl/aSn8lbf1JtysE+S
OW326bndDT8c0Ku1RMrjvtv3l1KZaM9WcvGyb+nx9mcVGF9UNROqULDidNrAMQb14GzWytgrCiOs
nYiGIH+i4zqnEcQJE0257s00il5F/TSTjSJsnFkbcpxVWbzACBp9WPrlTOI0IZzomqzeZRLv6yNA
J9O0mNiIO/ys5WdRwkUL1F8fCTFEVjDYAmWSOrhO6eyFaONtUbZTUjTJLM1N7OdHN6dezwCmYoMk
cJKVCf5RP+VKBy7PQ3dQnzpnsUJoSKo99EGI+vjmwOQVr+RuK8Vn4KBi4Cwa9vW8NFeOzIKQJuNe
HbcVJiUygSvpLqzJXrMWFVUKUpom+/H8dtJBypHJUNWTc4NtUgdXoliQKnVwgNeqklBtFj9tmOg0
k0lz2BkVPQ1DuYNbSGTroaPGHqOXVjpuR8Aq+OSje4DhiRxUdpolrLi4vXYg0tjMhj9DOc4DGSw5
sjjW4npFLODKQWA5Wrtm2OQoEYYxman9DkrvUEE451ZDytS50QbeEwslGt0qfUVdtRDCqj7UNqXW
rEo6b3EvtFq9v0H+NAF6wIxKccP2V6KgExIyIV2D62twCHKG5TvzZw3xrGiF0YQIzxCfTpr0A5yA
nakbyeNSgoSv06zGwIM8tPehQt+Iuaa4IIi4R1AFA+vdzPgcuk+M9MEzFgoQh2DmI/GspOkQ+ksc
yGYNJs+CYQlPmzQKDsQHvYBzha9mWDUTT/pEeev05lxhpKSNoU+FQErThUMiQQSbUu8x6lceutLN
Sh6mV5FkoSIHy8LRKaw3/1R+JX5WerXileVsun0BnpztEwMHzmpRsTeRAoNp/EycLiVEGZbMuRhK
FWTYQPjvVKTMc2LB+1l4jGQnPf8pywrvi2iJe1onr5MAjrZizz3yqyTNn2vEpetS8KX+vMOLVBJK
jCmYAeN7oKkGDb7v8e1me1DNL2oJwbhHUDcUCr0gdf6mkActyCjxVYOQU+AFA0v+NioAjr4TCcwN
1r7ZY1QlcIUhuEHAlbWLQL6gJxO7V48XHTlagAQEKHsdfAkdar32KnyS6DShbzXUTcxF7RXhbA/q
VFRYRjgLRiUOR++ZhXxRRj/WosDI1GKNsEWq9GXv7AxAGlhiqEgSbGMGvLCGhD2iY8gmC5HMJTz/
8Q5bofMao2Elt8+04YdRoG/1gthi+vOj/2SGBNXd9Db1uBV2gQaIDmhSO7bzLpXd+hSbMZZ5ybLH
ClyyhP0sEm+wDl+m8qo43XIWkn/fCmXxoOJD8URn2DgDhmfeBxzvDDA4sNk5g6a46hoK+fphEf2b
41E6cjAiHgqkmkMjmIqgw4MhaBg2+2ScmUX/XavQn4nyTJpvcq6FGtY36sVQ62uhr7CBPH0sMeXo
uxvPRfBjS7TX6m7rnRytwzdzxJ7M//B4AOCmhT8Yn9zKksFZtb8lbgOWpX84BcZUgHqEJPr9tCHn
uZPouDHJ3wEq3/QnhMef5OnM05wp6qjrW3ebkraWEp+5CLNOQ3PYx7cuLZd5tRwGuJ6msxbohq1t
Aw2j/ZY+GoL5AKqqIc2E4mCIx88wBNiNbcDdWW6S1hsv1foq8WujliMI179zlXjqYF21UK2K5CRU
CkED2rV3gFWkYjxUQ/jrdfI0wILDHq5m72b4TLQgOiTJMfm68Fqy6qvIgjNlLfWP3Nhq9tZU//KY
oIFojRVowv0N8SMZ2HOjati2Q+EWUO9kbrduovbUJm+xcaITSQfgWGrsyqITJ+2buiSCRn4E8bQl
dQoPqYVA0DJE/0lNT8RjDGbgykLBHLnfOD3IrEYxAumyZXrDdu2pbtcw1kMHNLvx/0Ac1fw7Gh7K
cBHKpyqq8eJkVWb1sxYeW0duNB9vEyKK7X0aSYd1OwDkmM1yYYxK/o9YQm2v36pIiot4raQL3b87
YTYtMdO1Cnmi+fYUxnEeLnAnA7NMx12BL5rlb7zanvKuOVOTNRDSImo22GygBaw92OB40WJE4dG9
MnD10PVyqQNq672BW+6kCcavMsYFnfhuJ2USXpQEr4+rIE4rPVlMEvrZ7Cr0MSZ2k6FukZa3lqpF
Pz7U1gK8BM55fwuZmhgcBmrV0Kg/W/2NoqH8xtUfe5jqLkBRS6V3WkIxQNPFVETOgUID45aqyRY+
jvG5NuutUkRnpCpkNA7/gMgRIw0dvgqHfqjFWABqZ3z74vGyTYQLTaX3C5Pm2sDWzpIT074xLetD
qsCxGd9aviyKGJ8hap/CE4rvHHVl0tC5ToDj7kkN0N1iQ0VzIkTuwyBRkHo0RJW39ndQ3wOfoi5Z
KUq6xDUhlzZKsasqRt4D/9N1JxeQc0qOPugo4s7BstwtMYCUdXmNJQtGAwim6K/k4KJZDnSppwgc
efMsQRI2TShqPbDwUcXfJttYkLZqc6GqiKZRFlPdYNnIwMMqEA590qxzAwqStXybHwh4JGk52AiF
nyVbKFrKYG5n33ILh4kgmfo9yUwL8dFKyP0zZXDb/KCOylFNjG+hPVU5Kqg5Pni/BTVzaK9Cekbe
KLz7Zo6zTSjeSSxAdM1ZkDQDB40Ktkfy09K4M+yfmEhmhNZVpCHjbB7cCRXo7H2QPWLOlqJNgDVO
k+597yd07ElQMvKTOfspS7RaLrTg+o77GaYatU4fWl85PjA7cqp+z+gN+0N+QrBb4gRAX4y2S4oI
lM0CMehULfHA0NkACU4F+saUgxXOj9cRcmekYU7xXjkYoqmYP3PWiRTl0ysekdI/TenEOBurTTSy
1XBzMnIss4GNUKNv2Q6XUF13fjfP42KhEcrSvTGm0x9cLyj94M0glDr8H/1UysWX06GhwpXDd0hB
r90O1QdJAULub7KB9unFs/SHaG4JgbBoqAjRuFjtauxKyNBpW1gcKAeUEXVHnWwaJaWdB0VNfsWe
vdYG2HA0rXj3OSM5Uo4G7KIOzyehlOPhhacnFmDOpQG/xttexp/V/EjiT7X51DFTtT4caAwJ4uch
5LYuE9U1sQhRdMXtii85pAKMiVCh6tIwSsDy0DSao6ED3qYDe6xjmOs2iL4C0M6+k1CDIYRlEJkU
hj4rly9E7WX0a2dUAEO11OyV3FxwSs/IxM6xWu73JOeqVoBIYyK575ZsomtekwlmXwPZQpu4rb2f
qg5/K+HpgTaFZiQdgziD1jZ6wjHXMM4JTVc2A+5/wuoY9Ys63XAEGOmzGtXFJ88tQ3PEZpPGhWsZ
2DXQ5rKTUkhDWPksDkDDSPv4kuJdgXv8XBwEqpjGjo+jY7RpUxvZQrMTqjir3L052lLfpdWTdZba
MCvIdzmzIMY0k5qS81Vr31odKq/DhgHjTEmQvmI4QohNXRL8s89HklQKzF82MhLqEN10NgoJ+cX2
GeWo8CJMQkoWME2hGEQqWobSrnZG5CWnNphFW1kxf2qJmBIld/0g2huR9tuMw9zS35hn1gshPxZK
8f5tzrvsPRMWAkLRJhofXfCrh0RPHWDUM8uEtiVTTI43GS2e59u8mCjGyvon/OrzbyF5w3sM4DQI
abcGe9GapV3H6YIfHsFjVWNFj9Xqms8QzBGvGNEoFf05+d3h45QUWy1OF0IJlw/Y3xjsUKhcawUk
od/3uYKbnLOI2kPDYTCENIgVXU6PwmIqoRASVToqNNGNT5PPTgnnof/RtuuWTp9cKy7zqdZoTabG
usC+OgQ5UG3NXRDXLeP76ZftrBqLe9BeFUUXNhTTcUBWRHCuviW4JxWrSkEtAo0ZYxBRgIgoAT+2
Z/hGpp23FaIeL4CUp2A9A8yN3k3EezK8xMaJP2L9Y0VfeEFxlTyr3GasYtk3vhaT2HwatDZasCJM
5LjS3F9WOaBlPifkb6BhIc9swBh4a9k8kn97ArJ89oB5ibAASwQbY+AUOzOcuFlqxxSzQwzaCyqv
A0U4Lu1e8ddiqupkvcsrEAo+vbxEMpE1bAptvfS8ZK686JKp+T5hT+20YoVwVnRexU+UXfHjKF9Z
Du7QDlimwc5OFuJa29jRkxTusKsUWNjoVAu0uMWh/U2bWsjHMYNIaOqKlEnffpQPMf/Ylk2MWtl8
vGJWe5xqdLhMwGjdpUJ/P0S20HQayOPk8KpQ7wGY6DDWR34yXrMNg+EfhCdJQ7Ynhz0KjBSfPwmQ
SrQsB8yKEoPvchShjAmwkWZzxxO089nux6sh648i34px73NQDyyoxA3BwJhL0eCwhvOo/b6HeJNo
KxVbGVnr2XkWcY439vgXU+gKzRuu/dgDXlV6qd6cB32DVyoBJ786+BRbMFNAnPCFlYzYcqhIQ5Rf
nFsrT1SHB1LFuRSd8vKpw1isuhiXGgAeXBewM7f0raUQe2qvozdswW3qfZEOh2OPbWPZiuQjJBZS
lA11CJ7RHGzy2DhuiwKGK8Sky8hzCXlz1bgJ+gs4BJJqRXmmebl8k3TCQSwAlRD2KgbnWmw337q5
1upoIiAPke2LO4qQPVaqJOSbiqO7sTXjrlBPkQFuI5cTyk4lYYZiANyzhDuvmFtSOyB1Mb1mR/aP
tWQhzYY92BKf9qlUNzVE+vOmKRUNM4UyUvib8PI9MpikFJsswCSZFXB4Q83ummVjYdiSM7Y6eLeA
q8KMzVbxzsCsVD1Ib7NhjXEOvihSi2Ep4pF6c1IALXjUpnZMvDgrL/J0z8RZfWCUSuj+Z2mRz1te
ciFM6DjhGxzNQR8WmgIjYRSqcZY8qvFOIyy00BIcHdGJk1qplq3LdFJrbesDoOSOMRdqafUADuNB
XDK44mq4p1nv8ofAmuyLnlpb6oSY5aIlAj0Z58ZKCPvp9QJUIRM2e9xQjDP8mwE3Cp5WSLur5pbU
FPczn9UY5FvO9v/sMvxpBRbVmhcV+BbbSU3jDGbyXbxdYg5DSIvLsZ/Zxrj1mJBgXIwyUQiIqy1s
Irzh6bQbp5TcXMs3DuhADrzAiRprAiKuhO1xsR+pixgi6S7QQEyCF+tSh5/He8zEiG0/So2eae25
sHkorOsKyhJHSRzvwwwaag7Qg0sVKvFlA+rGqi8eSxw9odzRLhyRTXsUrRGZUW96qAOuTDgSo8ig
UFIBwZ6JtGOBeUuIjReC6dGb9iKI40WpBz/CQ2NcD7L2NUbKPPPgp2JZ06QDJAPxmC8h66R8HdE5
txoCExZiG582akB26whGEpFmtsqcHg4q6czinFtrh5D11ffXgpohAX1SCCBV73CnwvyS07CD/Rt7
jVivvQrQhXr0UfOzqVEsxBMW72ZpVagOY+smsgRl6aNJGe4ShmzZ4g0L28+/hgAuI8jBm4wxgwU1
il+CdyYFnttVzldW6HP88l1fJy/+ADGlhdJO/C7pMJgN4O0u5qWF6ynJJ8KfB+dqCbqa8c7+yHSa
hFgjhLHyJc5aMekX0GsUzDCw4vpHNhvR+WMwkDbRr0XskKSsAmT6jrzUDWxrjWmQf3RZtbBhTtD+
HUtnGqDVUyMEOnU7xwTFQTFNr6CwzJmso1rM01UNMifOTrYTuWLsK327aL7a2JuJAtbP2NybS1x0
Lm8mSK0VBB2xEfwLlabIUeDWWKa/9jty33cqBj6ltWLIxhwdQgy3xHcEQ6W1H6LuUVUVMpA3Cznm
9j6gGXGuGt5wvnUzVLRd/Wo0rt5vp1XiKgnzThMPmmjN6pPBYEkM1pjEFb4CVYsdHtbVeEEhGK6o
bMTOTqUlFP2Fpx2d3IKrkbl9Hc5ZCcUGG2AbUASwz5R9EUMz4Vp6wQOH5HlpyUtINE0nfBtY21r5
kLAB80YiKiStUVdYBojCjqMOy9bQsH+mFWKhcl9qB3xiS9X+gP0zxvt2gGca2tOE9DLhYIeRnWXD
AgmW/2xGhidehYlvC5N4ODSaTblF2AJHHFnOF8J4qqsSTi68jx0sGpHSaRL2EOHwVncgtwb4u3B0
6GZ6GQDkgrQOJRGM+A5hZTEQey8KwvzQFC25RhZ5JsxQy20JBsrSvajNuJZNhLvqP9RSHKMFYQdr
x+bLlFHrVd61MvW5OJ/zov630uiwMCSTwOb0rbxxxwpIWb6OIMqC3cT0ggNotcEnHsFKSrwio0z3
pI/OGYjBSZZx/PTjbUPUMosDoGjbW3NJj9ZSEH1W1IzNJ0dSWDVG81JblqjGzUKPuoQ2H5YzgJ5w
nlhegF2ZdVO1W9QDTQWjArm0bfj0YjB8Sh1XApLp2OJcRilmEBLETO+EtyYbrFRZe0f09t7+zEnm
nJX+gRMA2v8i68sPSEQNyLdCopHVpV+4RoI14t1mV3uIda4gj+E7hp681ou1v8xBmRLmJbJ78lGE
9YuouQ08D+jjjVzQgulcDmsmOBgBMKJI0ihl4gOI32LnzYN95YiutS0megVpDHk4RV1VYbDEYuTR
Nk1FYNZUnBLxNo31FkcpfCc+xBGXHWTNU9eY17B6Y/0XchTmDKgzNOziVeQ0BcYtVDMNlFKw3TK/
/hX+PuJ+izOo8C1pmj2WlewGgiAnDjMcaqHgeVBhWHBAMGyGKQM+B71IIjz8oHSygJaKTLSeNRdv
GPAEVpUoSP0XNinCbUUYQoc8OsMskuS5H7iibWBDt8lqNyvXlr2KDTL+tI5dhFOWQN25GkpYHeLk
VF6ZL5zbDRmzD/pitKNpDkv5xeiI9ipQRlKGpVeCysSrrUG7BACi+vgBlhA98EQaOXuKPHph3iN8
AyrtG79yjgwOPFfc98wnlad47SEEtfZdLbFwEiL9yglSKGJYLnINMcrfAv5AmPkYPLyo38Icd5DS
JeMwxa1U0S6YYxBuQ+6uvSPBfOrjWCdSiGyv+8TLw4Mpqjg1iy77Vo7Rtjq1vVPOtuQAzbWlChhC
Dy6Dx1BueCdRNy6xK3vbDf4NUrnuWNFVDV6bvmQWpgJsw4hKXxWU9vm9FIk/fvc5hsXK0ut93lsL
jmD/DPGUgB7OAgczSTY4w8zFltYDJum0XgTCKKfEIUC7FBWuPuDuQYtQWJmIYw7FhTmUczwfYkTT
sfHZcYErkBXWdgkjLhsuq60FjF53bCn9GeeEVszxhxFWu8KesAyDqUNGLFQ4MyQatvSFny9vQVis
MYyrVJ2JhU7Xz6q27kf0eOmlEweNdF0D7wrHLubfEuhOInyd3u/AId1OFFx/5Zk3bmzuoSjEKjxH
O2mP42FPqyDXsmVHXmNToR8koQA+qu9XIuaE+8ZI7CJUx2nzsuE9Cn8Tlq9SZclX2z1mNR/CYSic
mSLA4o2L2XstnCJKBhBBRnPhSyasRsICXNU8iCqoIBUOG17wSEo0Yfs1zigW8yDcYO/vsxg4ANG6
B6aEGcMgH0Oc1DstW3XB7M2bt2L5iyBul/MSxhg+S2LqN0vPxEWfdKn+4o32XPy9DtiXKepCj4nL
YYInQTdvOZ9HbKxW/B9P57XUyJps4SeqiPLmVt4CAoTRTQXQorz39fTzJfvEuZk93dAglX6TuXIZ
OpM6BazAHdrYxUCpf6cjx86Ij0xC99/lvNkpuStKdtYcWlBl4dFj5ZmKO54C0HhROOi9hZmjRNJv
WZZtBbjrx2n5F68B1mfqxZZ3JrZ2ZY8nJzZHoTVuNUZZnE1kGFykspjBYYsCCr/FUXSI9I0cQzLN
TBiM6OVr2YLxlvQoLH+LdyvljRndZefjTLxOYFa1gYfXGk7/zzbfyLWqwOHFIod0lwsw1Oham8q7
UWvijHrlWnYaL6V+DbEuxq8NKL7DyFMYmn9DJpv+Q3c2jX+PGi4Ug8g9+PlFmn//LXGrPujgZq0Z
HMQir8Hu1E/VHYfad03Db3ow5UoGCBsfEkXiEXe+qYlhtAFuxR/4LMYndnVLmyX4Zt7jDvc1AAH3
lHfMHsU3TWOI2BOWpWPQlhOEmAgOPcP/08611a5jQGuMZPWxpXTnsKfrHaA/A+vj+ATNMwRvy0z9
mjMhmDBInMhUL8gnK4rhATJ93LUbrtyE2Z/hoWq2ntMOOMN7LGdLoH5TnIvbgwdtpLVxT7U4dQz8
if1sXXEU0gOsOvUgDHh3IO5npH9Gu0tMeD50yACwEVOoLOiF8AVnaruxo7uVyOTbtlYWWRJdddVt
mpXcXqmE9FZ08mDsdNCN1WySep+Q0IAR31bu7pwIFu62+F0ZMW6hZZgK5JEUF0PqXCqdPUERSjMd
4jWi+q9F+zqT66qZ7krDP83qrk2FP3WODhib0erssd0CikdsiQRx0WA7x1q+g1/A2EPiY9jHQp/3
aRR0ylkDjAaxtLvHYg8jdAdf/pj4cnZNBUHB74aFAUedlpBMHWnhAh87iTS6/o2nAaYq97PQq89K
e2PosnML74GHSUE6mnQRobMNAmdd+O6qYmn3Gs+EEWBiFsuJxzfj0Y6Cop6fu/ljEOnflK+CjGRW
mWhCqebNalOxhnhNsetxxlfak0wOOuob7gC7vItzVUVxwLqb+9+i/sVKkCsamD01OMpbLsjHnMq2
KfoV+zkaPNnW40CZVD6UKHAyizhAbjA5Qf3ROkrTljK1qt294SoEKNp7g52WIJrU9oa3b4x4i3de
r3LCwHcdDS4Tw19kPHYLtU4EOBG2R6kqVPKCW6rAmW6MwlDR9F3LySEGgoGtMF6BSgHZe7KpL5HY
DcOrYkJvpujh2EPmIa9Kbo1QZ17AiI23aFPJJ8yNxIUqxEWKLo+V0YfEqZn7wchWg5NfICIpKASy
8dmBySD871bFReggn3ZNw5Sn6dllUMpsXa7aIMQybK8yAWw7ricc7EuouLwvmMcwxP1x79gNKpV0
n9FMoyDY4Bq21W9Na+HH+MbhR42kyCSXWRB7K6S0MVvry0rU9cCppJftk2t9mowTM4au2k4enc9d
WSF1IY7sr+MZblM/76XJlDE5AUGGSUPFsEfiXyQ4UfGx88AfUpQL8rXYjM6mYkoGI8nyMcJtxd3m
1sfkI51rzL1vkG43n3k0BuvJhOyJ/WoGHF4xOnNLFjreMcW5V7CimJliWLDeATbz86C4YF/jtg8Q
ZLJHxMgtJRBukOMSO7mGoOGAHrcLUHfO7hLLrl0SYPOC9bLOYJVlbxCv4bTNIxHbTDPB8hOX6Bn9
wQGkG42z4xhbUy1f/I8+eIwGC/PF9qmjdJXTgELYq+9DfE3BJHu4siEVXu5YSzdTtx59dQl3hucT
FLhM6fVW0nW1fjpxKcqEo31TIbApJaBW4N0ceqIezKug5ng0snDdAIIZfnZxoPakL13RHOV2Lhka
tj0o4MCAreD2Me4SVsPRIje0XaE5JHQAoZgHY0K0Ei0Yo6QkUbhYOBvgnUe1aKtbKtPIunVuvDLx
1hNvsRH8VE2s7xCmuo6+RUbCkf+v8TDf4ZDqzE+t7t+9XmV+1WPqh4ef0ExT58k0qqPVushYQOwd
TWzlaHnyZplW6blw3HWiYluhRJeUWzkIrj3nre0M3x4l8DRZENGLs4AhVAiImYrJW4qhsgvgbVQL
8a3ltgyoBdIeEygP6oeJys+6AIvWzrh0oaSAzgTmfUpRAkbFBoKuAjGPpN8BcFNy/dwS9ioK4ckj
JpxgBxgYfDAyVeig+/ZhyagYCldtti/QXlSNNCn9XW0/u5xTmr5szlAlMnQSYUXtEXk6S/UU0h9W
6Pw0BgN1PBPkFmJwd9asR0hz0Vp8/iTTQGkIWNShgnyPU7Z0meQG9CQeNBvyqZFUMqEjVYl6kpc0
5uRAqLeSIa4E2s7Gr+zRWnX3skCEsWVivse0IhP/f6YsAHFtkFwC73Ps11Y9giYB6yKb4dOUHimT
7p0ZndRUAewnvoyhNUSROyAao2fJEEEHJ5y2ursF+bXz9h01BGb61BFU1yOc+YhXgPktxsbhW0dv
Zai//JxaNInVH3KcXgyWH/AOp9zgr1QVVaVyg50wwHaaRl4Oey1Mmq1H680YIEO0SBQWb9vkALDo
skgKGwjrgAK0lSpCyeA10ixW5D0iJpJTV2SIAz4X+cnR7kqj/jFBHC7ciitKhjceA8uSg0pcNB1Z
OYC5dvWmgjSG5r33ipUB82F0aS5pGQz/sRyQ1gumU71hsgzEhGc0Fb9UF6A0SBUJnQVMxFx7weyx
uTmDc+BaJ1Bx7A3a1jfVjAF4Ye/RiAaUWNG05WYf++vUIHmG6qwSD541QAtEdZbkev5ZLXOucPlH
GmYd9m8S4MD+28HyVcLfANJgjTl9k2OOP9/hgchGwJMcwJJBRI+/XV1bm3jYt210Gs1Pr/6ZQ+Tr
1aUtQYqyX0GmcU3ckey9MtNyW8NozakMaeocGmCwbdGcAWkKrKXdBaqsqmJTjlAuuOgr5uiDbCW1
oamlyORCsp3jkDEAAsuv8InPyH4RwgWfBsMcGm4yphaAugxW+OkgZSm0aTHBjoKfCIO5AKUtYI58
QD7nFpBtgz0rOIdo1lxyIqYdUrEtIHeN8XLZI4sxXoQMkrrGObTxzh3ddiPkBYOGPKosBFvLqd3P
zT+DA6D/YqfJRsYmeJ20b+2/UWWQDp/RTHfMwgyx7qSVtQ3QQo40jwuKHlZoaC1+2d1IBgmN9Vgx
mOG/SQ+Er/jPRCLoKfPkYdxFbBePNhl+nmljsM/ABaxOjKOhxsXQGvhxRbhPsG/AWAzukuawqp21
BEkZ8N9sQdoZHKTo05h1S/wLAS1Sp4uTqA0tdKswU7Dp4GPa29IfntROO7TQqEYYHlOrn2TIbkK8
EhiRzRGR1dFXMtVybPODpy7ZI6RudJhsqvGW5A0y3KYe/At1+XQrtYiK5toxSZcLXK1VNM7Zjq1a
kgkt+1BGJ7XaLUaic2ZgohGnorbZBaKGdoP3GNVcFOYkrnxpikM5F3El4JWoMtyXM8Kli/RBsGVN
aAyg2jb8YdOOKml6pPYcQizkSiWGccO9ZHcr3d25mIFAypZeffiYoK/rMVX0SPnVSayv9FuCNsc3
MUtuOpxmIXKW4c5Wkq0QTKRUElacoGlyyjl7A1rU9ENETDRTLJm/8thtxhgjgAPziuJkqueid37R
q8JlBzCyorMibWB01JzXKcwOJvA9BOhUGi/Ye2wEdyZ9L7mmQnlg5KL75cNgXXufbY7wOeOrMuQu
0GYYpfEN5v889cwL/YWiT7s0ubPNxcZUUqOYzclHLrLouBwOImANFMSO9j8P+CIAPaOSE0LIHL1p
vDn5oZAWc1RYAwZ6VUVKT7COOAF07RfsVlpQ2+NkY6cM0Gl4439BVfCvbbjgiBSb6c/ZkVysmTkO
wHcK/CXgUIyVO+UQJYEsO7yd1/LD1P5cpdmNIO94wvmQlhLt+DKszkX5BiooCTnQY3IrPMgMAhxw
QO1l2ytpfGXn8AbJXJHEk6btIc9inr+HpgWlJEfHXOL44yMcLMdr2nuf8CpIJ8nWmaZuQwIT9HJa
mQABhjOsZA5Kw5BiUi/Zizh1g9YDe9CZQZ9Dg0Y6DEbYe689uMp76xNat7rZ464Zz13/aBtHGJo9
VILxknlHKz+nLkTOXYqULUeNttPUMwe0Mt2q6gxfleha094F9bmxmQJuLM5UIRYeVGKxOkJrkpNr
MKT4qI1PozwOJ3zOKKjKZB1OWx8s1uUelsvGhf00+Sn+1vz/KTm6TnasM3WvegZT3wfT0rj3jA9Z
x6mHfERPnho0+xpvuDPMjUrqSIwmJuWWj0xU0X228NRhrabnYVSeq6lfGWBePgRhvfsFNpCGkRJY
qB0acikeHGTv9in4F3PyDyqLB0IoPm8lrOk5OHXG9GyIvd+eGrhnzlh3xdHLYywDesgI2mPXQvAN
9FfHJ9pYsdHPBOSvcoNoEzRCve02qdDA3AdlegoKbQ0Z4tFv7eeRDiGOwpdiEZs2hhWttZPeg3Ah
37Ae5foZzeSxoW6yYmuvgDUZCPiFoqvGyDiU6qYwrhitcDcOBQnCxtZLsDacV1hbb7n52iI5lh45
XZWkieTwdtxpbzMo7I5hjm0kWYdxk8D1y/FzpaEzKL1t87GFclPjHd4RC6+m2KV1zVuuT+vRj/YW
TL7agjAw3ov4say7tUGwwX/DHe6VKHrM4uxs034OMJzlkGPkCFLhwYYu2ohZKJZY4bTLTC66ofqS
aSR0EyGIo+WfkL9k/rDLhnwrrgmjR62JSLwMjD30drna0wKtkYmlBmd5oF86x11FMT2vt51h80Pn
o83JD6371NQEY+5bm6QS9BE4PEsgDCLvBKM+/60Hy8zaam8kZ6B6336TgIq6s47CtQT2VErw9emf
UAVjnjNIoCRuCHRqB1v5vJn5s+WJ+VoOef0ld7ZUGLMynWUMwGERlothjJ4hKAkrbdaL1xGSj9jr
Uj7IZF7AKlC/jF+I6pm9xHAKuoBgVzJY9KKz1mAwH/yqRBZ3yk7Gk/xTLY0XB9uxMOmelrwKKKXM
PFkSybBOwAJGwlH+UpkAmdiEFtyapsE1pBHNCDe1CkNKnQpGmqKayKdSaB2O9ZmARUahQa1ENYjQ
jl4PXpatrdG/i/w+xBt4OgovQ+pGLhhhabfFfBBlR4zcG150xJqnxuEpS39IcSFRuk3x18DLkK1n
e2oGK8g+MpnAFSE/lO0Girxv4rfPFiWcg8mK8NhQpM+4QmBFLRSjHCK1BRAgUyjmwX0xvU2UnF69
cZpvzrfZ+mj1ZJNKywn665H/42g/A3mqEw2OT4s76DvaODkKpevndO7maV3bF7TClnGdoLGADdke
XIIROuvFgpiP8/7C2HjmG2M9IRRPgI5UizVlInFbgf3dGz3Yz1cLAMyKBflNKYJjpDsHueKgWnS6
epBResx+qKfmYA/lbkwvUGkhA4bqDRN/r9AXkZOtaCyED32QJm6eDzlePWCsTEtVRnR59CvJBYjd
HdBglpQlk5Q0usRUZlRRRdtuCwWRMfclLJ5OJdgJTjbKmq2cUVn32+AFUeMNwKyfsD/3SqgodTFl
TOTgMQ5rtmJcePNIIcxe6+FdI3rhv75QWkihbtiUiQagpj/de9xDIGnSAJlguCOtolkuEw5d3nGU
dE+2c+4dGycFb92af94eUmPJeFB4GFA7uwTgwPubbPMK5BZQIGJUJZUQyysBhVCQHLCeaSByHA/y
iyhp5MVG2xx8UzgiHfQSH2oDw9qq8jbEsW7woZAbHSqiqr/72IAH6s61P2A552j84SFE/QPnJHBI
DvmxnxweFpGDWc+x8RbU1eFvgmmNB2WIdnlnbSbK4oyMwQ4zxOGi5YQurnyKEIFEwT1XAtizOTP+
KKESYhOTBwQcqZJxWFqkX4Xfs7ZTSn8zwqwzuI5YyumBjTFx93Co4GIAmUFWCidfaj/AElPZTrJX
cuM1x2Cm5cwzXeqnqNjivOripkj5Y4BCOHz2NDoZXWGqukc+O8Zv/My81Xb8h9UuVFsJsQR9qpIt
u0HWobQtPQzTARopLjYL5iJWRd2zz510y+ZTYV5IjFhAwPNQ01zSNyvJ9JykGqleXvvjm+tatdYw
f1cNuRS8H+ZV/Gpxyxdao1NOwD20kLwGTgETcYnogKTOEU8OfPmpIWyfQsswGGzmO0ZUYUkWX8jt
ybxgsOADv2TRv8ACdmTOE589BFr2/DwbqP2x45YcoNLjW7vcWJrZp9CYJfHEB30RLGbjm7CsRObC
DWqc6Xug8h0lRpFGkpNamlx3eqkMPleG8soT52+I4t/aaqSHO8on9Vzg/sJVpBeCg2XjySM/S8o1
/hLyPnDQxHCe0lPmEgWgXeDFR+FCJPQ2DW2+rDJO8RSc2QNxg7urWNTGZXBgsSUTLxg7MlRWDtVc
FGAtprxkDSyNogIHlLd5cPn0+Gcu5KAc+b+ADRxE7Dr+F3KuTBTks+JPDlF6Bc2f0+20FipifZfW
lzVY2T0W+i1cG2LxvPMQ9igKL4XnLyPTeKe3dYbqEdNZegyuTbGn/+uGJvePcCTm64Bof1SbZEBD
VZanPgSmA23Rs1eepe1dBQIPjLWS/HTVujLWqfFhkqsk/aaP/kQ6/BrCCA3anwxNMw7xfO2Yqpag
nsiIwvEsF6EBXY1ZHPwhgF65KG2gttj65MuylxiamJg6Zi532FA8aXO0zCc0nvpVsBneSIvJePwG
DV4kYAVbLN9Bt262Bg75Oaw1voWcDLhbXM2Ci6Q00LJ9ffqgxGYoqt5EeNDTDchLp7wZEMpzXhlN
tzYx2LKadU0lNY3G39Hl8e8LExbtCJiRHWCePcjnyiGpc3lJWy/AUT0lkuD17BNeTxJYkr+GjMOx
NUuuMqxgov0j0CPZpnNsbER+R1/KdVxotOEMw3RMg8erTFgl9QhJtpuPiJzGcwToXIBxQdpSiJG3
vODMw1J4o1JNBf63P41EmjTHOLm06EtZ0IQJ0dxy5ZOiIcCMPT/NdJF8imXnPTLH9uzy2OpoRf+j
Y7acHf1uNB6BOjIT3S2Hn1AQKuQKtpfc2BqaE5yC+F/ZouzAY0B2eTlC/ua/ws0TfWNRoh7gX4Nm
LmNo31JeeXpzMjOqxOaoas4NvZYLlT7n5BdGVgIOgrEzG7kA4arEbmwf89OFO8hxKaxtFqA7e5/9
cKbQqfr8icbRb/kQDq1+KPVD1x6a9oDf4oz7eXsw8uN7HeMRaD7SHvtl/gzVY+AyrxOePY6QuLEg
zxPKTO/2e3huhBmyudDw68AXUCybQnskqTSBKm56b9n0MoHk5vVvTQ9MOTLAg5khdBq4ZE0PpvLD
8NMFWULDi1XNWqj9kLqY33Q/ktXrX4kp7IdMBvpi2BNdjJnpFRwNcFpt0jccyUhKoGeZr1qFx8O4
t7/hoMIojYwToxemw0jQ71qFpyIVtjjcpFCD5OOsLShCxFTDoklhlzgq5pMuolPIOBOCUjaWy5Sc
OCpi6AD3++VMvAsoD5kTQM6UjxCvJRbTJyNh5wH96/uSa81sMCSNI2KNdninOJA4rOroUMIBR3xy
aZWyxaiV8nXefg9Ag7Z9F3yiTQ8lgx8B0sFfSNquI9T5eKJH+2zaqf6yDiCHEu69YB76xs/rnP27
BhPT2+PQBWnHWKuxfaIXFqMp4QS0OEIVDbRBr1krNZM+BoqGR0hQDTnD3DYZftsDBqXchgYJK5iV
uMFTQ8EhxLPh2pnzxm5iRJ1v4t5kxag8eX1JeRSEgcJf8FRiv+D5xm2wXXr+Q+bc9fKjop2p/ZPC
O7Q3YY70d5Vax86tVqO9Inl4lGG/RlLxaZjgujBWoCLhohcrI2GQURovQSn7UiGVY8upKcB/zOCW
MhDtrIwZx9n7oXQuOM19/6y8Rf6uQiWZhFuGAgI9du0ZPsqiKtcDd1b/5TvzA+VcEjo/vrX3GmMH
JwJKx2JgwGYw6x2uIEgpTsCkxWiUn5ypXjpsYpjrcJcE+4HoMdRUi0PFY7tLKSa/iLxpTku7fu60
T6Fs9kjRNlWzr6pVfLPhl9rjqUyZrhTu01gAN0X4NfRAuOZW7Qizj+6K12BC5ui3FuSiYF2ZmXFE
ZPYch/YHOeWXMa4OlcwA3mkBJ1RMARYEZUrz7aFbKNyGqpMLvV3mCdIbDLdk2OsbDfFykLOpY/JF
TU6dNx6cftsGb7F5UoIvJI87PrbBi6EH/Nbps4n+qNsPw7lhrmPPHzOzBIybNlGnbigNmASnivZI
oywNXYukmXKMCCjOHE6hpeVxyrPoDAxZptvw2BXpo14VjwCuY/vLodqo3d6KyQp5sD6GB71+cFPY
f6+YgZGpthPWujQx86CeJ6LiCcqG2gWIEY0bB6JnqB5APKzkVXiMJlXFQFN1RorWAeArcKTWFrg7
fj+A3wJQRdiMyGaXn0MbAZLacNF0iPAjzsmWY1OamxZrIEZddLMjonUIOXs92MXxK3Nnbs327C30
8UquOZSQ14ZqLDeeyLBjZLK0GIDO2amJsRiZk1UeP9aAamKpxewejRDuh/GwSc0InP+/CdlMDk2l
QEhJ2l2NcC4Js02jPtQ4x/i4tLagywvTpvY+QgskGe7ChKmONo59q4C0gx17h3EdTBZO8E6B8rqK
4diDZfVbm+NEpZ5bBNiNunvqMQ4p/mg0SxfBZ3Uoi7PhIhvkkMEMUl/XOm5JNwtZIatDBOQtd/0c
jcskfWAquxgZnjX7kVTEnjI8BRFRR7jUhGa66fCddcN6uNnTZ9WdenvetOja/fGzA9UP2wdF69EN
nQmFUEhmjnbYJSnjl82e5ggqW3gNK53GBCx+ird5c0SfA/R+gRfbNmTAfcYF493wqfM/aCl8em6B
BK2pfJGZr8kQkS2xsMy1OZorzAYDJuEzXqyfCmhTk7zYrb7MMX4pG9ogKPsE60AxzFZ94q19O3kA
oHSG/MNlxqK79UGoNb7rrYgT9vxPXcEAuYyeqVwFfSzJQAIDre0t13OpniYXyiSeeLyeiIYLeDjV
Dzy53Pv6m65RtWrB3eqxznzM0KDXxxLuu9ZyBDPeyuEXj67xqPQVBgcijswepBzXDHx+GB7KeD4Z
djm4rsp12EI+quAYkpSTAhfT5AvJzgSAy9V+pZndTtb4UI/7orn5Ltsk4CpNc1S78IM7rIWBgbTg
TXAAl6lBU5vHEGuVJH8x4/JogTJJm8OvSKzPODFvAiW0MvQwJ0oeZTm7MNVwiBko0Pyb8i9CrT21
UG9l3OtedX3aeA7RWkvVR2I5PczdZ4tsqczqA0Sb2jgZgb0rJFccDr3I78BIIKNZA5I4SA0WrqXN
OTNlGI6tV53AuPPYQeAUuCv2AGoO15pkjFmkNCNhw9WAGfoFlJarqKStMjWNOWPy5ebMHZvfChAQ
YGImg69LUEbFe0EaICktlJz60Ag34oWoCvIA0lFo8HXn4T1ElCDFSgmJbUzeuVl5dI1IjcabFfrr
krQwfrhuAFc+BdoKYuifRhfmjuohe9DPNrC9oP3I9jSXaSk2SeiK4movKyTRbzZ6EhstEMQ6oUUo
V5eCL++U/bdocd1QPTmMfWRqz+Vk4wipU4UoUF8j1FnyO2BLcX5WBW7i1vCiKNV6zLC592yxe8gN
UBmQRpmFwudn4CrKdYiWC8XmGsRCQMEzILUwA09fTXVRtZemsvZ63osPhWuR6oci+c+cNCMbis/e
8aJ1baEf08hBozTWfBEb4TVQWS1o6m2Ok1NG7y6x61CKIppOCRyNUMkrUEVUiDSe1jFB5JO3UQW7
D3BIQX90HJ1tiKhtjPw+Pcv0t2ELVCHPGDkwLorQ5Kn/TB3eHw44CXYbGJAppC+nebXraLBBNJlY
QK+pKI3KS2mQMXmi+rK83dweE4+SHqdMpAvND5t80fi9OG7a/nOh5FwpsD4AhdXoNw9u83hnKjh2
b0qJTad6xR4iq3wS1MjNC9eKAfNo7Bj47DxFXZnmunU+TBP3V151gs26+VBJKWlNtCM7BFDMcJ+U
mF4W32DekQ17BN4GfT0rUi1uLiytxtkM0kVf4fLMzT2tAFkYCjd4pYyId7CvCbbKRdoV5jk2ujYd
0gjfa9g4AQ2xlPK1ivI3v2XmlwpBzitepjxf9liOJptgeucrEOtDToU/UJQRja9WOCnEWPfcITJw
/hJ5H3lXYZYIWBUwtDQ5G8cAUI2ukkpUMAMD/hC1oQaR9C+7TI0oiZIV9ZYRXfge6pKFhIgWDCFh
weFJIUMBDIQpW8l61PLpkeNp4QFQCUWl4E5V0GxRR2p6AW7AJBZfMDa2LJkxCN5spHhsSTOBtWa+
EpZJkv3FLuCZWa8B+M7cfGmY5lKmuaO+cUCkfGEr8g1dtlGAFJ1Y5/ojXH14dqtmmen5sWb25jMF
kfcoP4NWmjmXiaHPCH0msk9QgTTu8ji5x/BL5Ftd0a8pMKxgP/lMNSvlSf7ab91lrhob0V5Q7mb0
ks1Ir+XyeACKuVD60FlJ0SH0TuFgChVAyS65exeebeq3xwzJlAuvJrA+e+st5H37oB38U5lCweWA
eVgVgPk8lGZy1mhnI0QAGHrshHieYBAxELWlYoTOAtYozDx+HWoZY8A4g6PRZyVzi7tYtgTvmfMR
GzCSm7twxSYL2TeTnkewNhsOYaadR0bx1YhNOV10kHQ/qrEdM4YWKZw3LjfodRNGy6Nzn7uDzauG
SrjmVlTyG8W/M7+76BOma1hyTE3vc6buWlxENGRfqDnKfIIfcrHLB3QlMlFjPsqxlwYPQnH26kvG
USSAjK22p8HGCgn0lklccu0MZ+mwXjIKUcs5pOxsxPUBGLwBgcn030Zc5ot9ztSyO1qBt+vzTcAo
xvpFMigyj/oiAlWC4Zt8Xmv9VlTwymfK4ZqZlyy8MEDPCRqK1u6phUPuP+noluuj1dPFULnXAhoz
coWPx1gh/RvjmzW9+ahRjn1nxhbWO6x2hNJtjSYBBwuyeyAYeMaWm2zA44dy3DWO2fzp+5DYzkP+
Iyx7mcpPwDKwKZFf4vxm7qOCXjW/9rjvFACmJ0J1ideK9YeeM5dKn8iEal5LQm5bkm14bPxpo2Qb
nmcVUWurZAT1YLf2yNBXfvgvl08M7420wkqBYlO/8PRriNg+bIwZz/Eu/xVSeAEWk0kSYKttvWjY
N6N9qjTGtgDoGQd0WI0rPUBCW0yrWDHetJgBVbK0zadnE2hOLcZHq2QUzVsO4l3nYr2A3wWAf6Ny
zRJTp4mJa/hcmmdp42nhZVmAbDG822oDDkr0wdyVTr9M49cw/YDbgPgD/mUoXKn6QgeD8iaEQJNm
DZpNAabYt77J2XN1YnXBTpnrae3B4wKtZjNCwvp0Ie8PB83MttDqneRXZ9EEsMQvfnHKcsaJYpDM
PAIwwxz2CJsD2o0c9nX5KiAYd9RS5PharCJNIPf2DtwgHT6dAxLYEuF5+h3SE12L5EkfnnmdLpwO
kzfBUBksju+Dm53X73ZNUqyBP0hb4Gi88TpUMFayAegzD2G1MoEoJlhpOlP+grWrg58p+pOCezKB
yAZEfGKeORUgboBVVgkqBMNaY3KwC1UCdEg4ZEgaK7zbZ5VS2qZpLvGdLFhgo3vPg+NQdoggVWFn
lTT9xj0MkKfA5GrPPhMPh2WKlW+Cbq1o/1mwfzkkkDiJjTG10f9/GPD3au+cpQLeqpEMgIIVmxgk
Het1GKSAYjp7stZPTu3KrtehXHTGGTSRAQofkda9my0UWK4sL9+oJOaB8yblbwJkoFGpoJcxuHgc
cR7h0MTiWciDURg+orUVpmHJhVEzrCTLlkUf91R+AHZUgPDX2MdjdxCKPerW9gxpdarcRV+znopF
zfIfYKKDl+KmwGuSQ1E/Bw2Kb68+DIiIBe7PcLc1FHI4mKQ02poinjPUpcUvGpxb0F1l9XMO70Gp
raVvhnCVNr77wlA7q7cIIFFUkQtWM5mCTcU6cgmvdV5tzApdBE46ZXfJLLclTGMeljIrmdRLp1OY
xGvo7IqaP3UkBo7WXR5NTAw2cTvzdJiwieQQqtU3AYKh3YnmWQbyfJ4N0cSwcflY5S/5NADDpCPo
KOIJZwQNCCzYKQ2GulSrF4uwZ6CpXCMNAm7ouDQ6UDZGjsPRVLK9T1R2CQW50VH7MXflJabMurXo
W++ijbAMQmyc7HOAc3XpiCUFjXWTPrPnRjBoHjuf2ZgQNKXc4YSINCpg9AJPhVnF3RLL5ydUTpI/
jdkBeLQFT3aGe9+hcr768xdbHlQWi7qD+AX4TK7nwrvELmLzFCsyHGygREJyARMQSErKXCaJ6Agb
WmA7Y7N2Hb5wycDsEXNGYjPdLtmlog+HxKDyUJuQ2M7hH69Oc65on3dmjFFR8SttE8cES4jGY5lk
dL7YGdTqakRJCpwjs3cGfCGFmDC/WW09awoGed+h7sW8ptxGXEzU+UVdrorsN8mnPcQnOoylq2D6
QBFQi0fAW8dE3Z2/9PhijuHCN+OlA7rt6SvLP5QKOou3kuRqRlnA3BgsR98mXK7GhTiHiVN2CnJ6
geAaTSe1yF9YFC0fI7ABfpEsr5vJWFD60FC4oj8TPcUEiafEOdwiEobtwhezIr7GhbajWY/pwF2D
0Fx2V9ES240f1ohkkgPX/hQMwCY8Fu1NpaDCgq1YDF82ldKgTVsX52EguNlEjgfkxSmaK08uB5Sd
7xswX9ZJbZ6Am2jrg4u0wi5qA95DoK5LJhugL9XMfB33DcP/9C0qn/itZJhoC/SbIL3c2Kik4Lsz
OOZEDIRMcTVDMB7+em7n77LI8NSAUclFnQ3xuYISD4EARS71QoSdmwpPnWsiZYMHEAEz+UVJlq05
qr3oIS+5OKiYWuMKoAd3TUiBMwS+oYn/uM44j60EnY4IU52bU402vFIH9F3HTE0ebTHvxzGk3IYM
FEOQGBtfejNptq4BGqXeyO9mzGRnDybH3CQdWaLv0h9nBrHmpQhkXauE+jYnVpN8PKo2rEX5ad6F
d5sPyontRFvrg/YK4xegGVpIpu9jGkedqDsOaayG1kHQbRAyCLFY4BC24ehk28GsH+SbZNvI8gvQ
JmbJ/f8kQwFFkUKCh9pQmzNGI964DcjB8hCKMvIhlcMbuJ0AXyfSQUzctVMsFkfcSVGHFjh3N5D+
jWqrufVpwFsAnTG0RUjE4lRBGbLka0XqvetNeZpGGm+iezpSv51s4yWEAVH5WM7WYtdF4V7vUjCS
CiLKbzZYK+lV4djAH3qwQliy2lfkt1ibbYNkjSXUPP0zkNrB9XNqnGA/mx709twUSBNDSb3vViVW
phOTluHck3ehWSkR8AT/6lghTqSB5dMzbBc8uzDtrIt3RacioNQC0GKSKk3yX39NMQTKTL9W4TgC
8pZRNOmA7jho7WrycaBEBh63dZBsPPAO+OOqfW5DYUYTXF6VPxm1zghq2akEGtpStHcrrdOPcXBp
8VIIGAcLpU5h+xrtSuHcdRBOQ6PsGbk6byH1JsRBgjpge1X11nwfrRemGBZ1s6OthV+fJU9l7gkC
/xhDZUaCxTS35mZl2kMPr4k5CJRHpYpexaZDZpNti835zKfBJEPoYVx9q8SOd6rLYNGNsJKJ4DbD
nHvNSy5xA7g23Lha/kQKCFR4NA+YnWZPbkHYyVO+nRlHDFZHU9Ufx9LbuCh/R5yt7U/oGLNhcN7q
20IbcMkxmGCgbZ9ivFKzi2mKYgvWvbFtocEWtr+zrGlnZDrk512hfKPLmIx/Asy4IfZfwa0nFiKP
jI3PzrbwpMohGdQZwguCKfrCOphYDgJ5UCok2VfMMagmOJOkN2okn2KdfjvXPaLdKljcXBTo8bk6
5JNjradQWYX/nCAe5VadEsCR5G4MzNC8jZ3sOsZATA0m3NJ8fSHSCkgjI2lYxmU24UtaAy5NTJqZ
6IN4c67W9bksz285JBI3HtYiIJAxLJqSGu4IY08aKOFpM45E3wc4L9XASPmYB49MeaB/On55BCNn
5DKyolO4AT6R3NRXctoxHEdXrfVfWfiVzwiXiJ3ZQgHdT2m867ECEHpAUTgXaVV557KlKzCqkOeG
2OxYJbi4xesa3xaAR5ROV7K7lfBe9N5xzLqFYsC+SVaDhc8UtXuiMpQEoATfxoLuhrrLELkEy0km
jlpCmVHSgYzNhLDIWMnw3Jcol+ZYhjlQGNN/BgoQ31HfeGjifsdkXlstnR/9LnX4oOx9RLjZp9+u
4ZHnmHlPL8yxWcOO/iKlDo87wpUgyJy1bSDQP/vUr1My4k51/R9L59XUuJqE4V+kKuVw62xjGxsw
M3CjAgYr56xfv097z8XW7p4zA7b0he43tWa82sRmEjTUclK38a9CUasr85ME2khaKx85cZgcSGZp
d00L5uLcAEoCfY+QNFXhbSGx/LX+Kuc2VLIF9yfJANhbZp+sif4ksXicZ417iwjJkKJ4hP1MEC+H
nAK0/2hHMgIOHbSYkuZi+58wrSaCMDlNxvQuRIZinoB9lO4O6MAfcFP1xYHiRs4lVgTHBo2nXHb/
jSw+Be2LMFqCkMiPmHRwGCH0AUZFMxSjA4dbl03siGUaPBpUBCxIcDSJ4YGpFg68RaeC54WqabQ/
xTeSVZwIJ1QvEREvaAP4K0lv7KTPirmlWuvTCE46R3HXb3oUIbb1Eypr6g152XKAJQwbSq/KZnTe
ZX7PjElNkjTkw0Gh9dq2F90IP46HDioUMJM0//RgVDXjA9asR8l5CqHrMU718I9wRd0h4RKeuoOX
XKvuUwgHpHVyI7v5JlXovakgqDKwcSN+pzZoqGZyJDeUCy1m5/4O/P3kUC/mQG0uvAZ+lqQ9D/OH
A3KPCqumnMWvo4ABUi1ERbERbNfB2jxCuRhimWn4hb8Ol+doXSJmOuV4CJsq2mi6tpw3Cr0/V+gD
sBcTYdb+mCpSVu0uAEvHMTvQhGBHCYl4EQG/9ZayHJAkK0QPkZ2xnTA2q4p7EGO7cL01dTfpmCZd
rUeGtQOdW/PXVnqh720GcgQ4g1JvpYHJs+piGPUqAp7DtpxTfYr+ZvIMrN7YBQF0BYQyiC7CZy4C
1xERhundSoOgJv8OOGvH3hpwUcSEEZXtMIvinqEtdHrGK2cN3oQrBly1MBbJzPjzQb1QA9082185
vn6CuOkSdWdQZqTYXCTabMAAi0BerT8A3siRwptIuHKYg5gEkDPRT1tsVNDbqAFHjb2TbRkAQCiX
6HP7/iplZ9R9YRn+r2+EjogjFdsmN1b+TmMPkFL+pQfJOWBmF9zN39Nl8i/Q98luS26ZbRCsxfC7
Elqr0Xa0+72bEQIFM6yvhVqSXALZrFqk4+GD1QzbZ4dzqoqTU9KDuib+P0cweuekAkikCaQK5/JA
ZUPxOlUEPwG9ZfQKXkULm8BHfgkiL+3i7IvVgBGBWfYrI8ecFNWwPTzJ7xXfVdlOGzc62tThlHQo
nsTYi/8a+lqdPqUaruHtums9wEKBFIoDIy3/OCQnoqgxOa8zANVmQJ5C0zAvMzkNKJcp7gZCpgTY
0G8F+wpnCNIaWQgDsCVDQrvTnOHN8RjexPFHzkeuxBut9jZq3R76Fm1Yo+zSnN4YgY41o25EAKcr
/TGnSY3A30Y480yJnuPOW+mUA57x4xg/UZu9IP8ZVSz0J5Nql/5ZCFgiJuju64iRnFx/KllHgUmm
IOkKobkRbwya2H0bu5u6g6OhOPQ9RmqRAqDQbMrdrYykeRu/ghPJEK5BRXZVvgkFhUR86QVblSQR
JeeojrXjXOydFmV9kh/n1DpIrpEAevSRQs1R6ZcqXls2ZUgz1pTvo2VuJNIlDV78MN9r5ccnAwgU
//H0oCvm/NfkskuKjdhrRHgjsbiPU43Ncp7rC0ECrL1qLF8JXJXAK3H0E/mNEMhQEG1gZEHwK9o4
/LEimlSy+wwFSd2uphGB96hukHcyjca0XiIcxiZXiFRjtM6Wd9NTUqWZCsc6wX0Soy+dUzRQc7mL
8TgLQw23gGbyMNmfyPYeGkkZCDXW0OH0OyOYrMJZU3LaP85A/ndfTc9UCOA5GWHFQASAisgRZuvs
qyamRxwA6uekBTskbWNcrFHOPE439xSoFPWoGGkqHgo4KtWZRFAca8io6eTWoG5ikRQBt8dBhH4s
cuylC+4mDzyD1faSdQCZ7o07M32mwpKwRk+FdSDQFKFMxJ4ZZQgPviXaS8TOgCD8VCnEZLGCEHAg
SUclplqpKtC91OU6RlM3uNCcqLszvlnIJ+3kxYYfffNklr8nqhODgDJJH/4dIaUMhrq+BsmP7oYb
vXinrLOpV2nveBrZuJWbj6MXyMTVPyWQiJQYGgYh54GqZDXRLAFOyccDvVdi8or6e2BT83BTcGqM
GZpCt1ghbKD+ElapJnertIbjo6hj93IFokefGGooUm9/Um+y1Yb2qSgJw2UYJe1jnR8IO+M3MjQj
hMblOQObC4tm0CRyQZpc1B3tmx935A1LS1Lpwy7x/mI6CPV+IwY9DCw2PC/OSKQxEsbGf3m/clOA
yeEj9Fvn5MO55vHWQASVWxE2e+bbjuOx87EE8OwDb9wI78y3qSlWQgBBQ3RPXECdj4wJng0ZMblv
4KEc8u3d5auMf1JyW2hNwQgt7qbky4d/19EsBPnRQG4uf14KFMpwB8pUKnJbqqfuXdgmu88RB6GW
l04zdS9h9TXxfvBnioFZthsLI48qQnIkfwAXEghScqc+DhHzZiTMzKNzCKMnFUsDTi9qzMA4gjJX
FoN2fKs+21q5I7Lw0QpYAXxMotCi/NZefGwIm8wUrMgIJIhHl9rBa5UFMs7Yi/ZkV30EENkJk2NK
rBtE0o9oUrhPMFnwaAKCdpdRj3BOXXMjRX6+oVvqjQcOGherxsL6TsIPYgptSvf9jDjCuqkgKKIa
Tw9gw4azCop47QIlyMUsnACSQFFVi1QWOcsZfxk5DCkD8wy6dc5IhIu5aARZfVl98tV0LccLXuVN
lZ9QbW08tEHqlxpGJCP8wJD36Wcw0Sca0D+onGeeDDgUNYgHVsw3DlxGNBP1I3P2RAsrML4FS8nJ
KTUljL1AgdVsS7JOR7BDLN1xdtBg/JVC3YrgzrDv+pdH/SdawwFp+0Olo8HWG8ZW+hAeuFqaqwjW
RH5+bdw0sgWrFE1VHR4T4+wEMAEognp4QP2WOu0qIjSQ9W0n9XNACAic4pMxn7VebsXo5PcvpX7J
QiRmhJFMmC3abN3F0XNC/ycBDxhfXYwgjAit/xrWdIDmZIXiZ64o6SyyDGz9Cg6Wqy9mOaH4CDdl
dfAh+ZqqQXByyJ3mcwga4s3J+Ms+kfS5FCdwpPI+A7I8XLSlooSwmpPJuuQOVmJrm2cMmeUKK9lq
RJ+iBa+x8bnVzgtewmgtPjMKAS7M0GTwqndzSPQWiu0Rn4gYGP+RXPwR8QB40IQz9FESFfqGmzJ3
8LUxICkqftX2BWeZMba7SmNZrgHagwN9i4q6x10Jd4i9g0uABT1zov8T072EkhI9JG0k2Z1rzax4
NfUx8/t9jQUKRwKlACU8Bxmpp4wkCaznSruichty/8kNPqlCpZdEqY5WoapvHkxDrX749kWDkC4a
7EEL3HIz/aemfkVlRAKbCoR/cCvI6PDUUVT1RCPkuf+4WuSuEsP3gPkWyIT5juK3UyCP+eEO9e48
U2LG6VacGp2EN/tPhZSXNhD3S25/cpeM6poZFIwDQNMPScy93DJVSDWNVYyn1G6XXnvjA0sTNKrm
N8qGDOpFRCdNrO+ylBAyB6/5F52ZqPyBDeRwUhvy13A3UezFjItwwzcJ+WXLpfVvXxODgQ07Pkg5
B5HPVtbVfzx8NrRLsZgHX5r3K2jqzH6G+ZA1MdXWV1ioO4uuDzIhw+k4eMbyO9LKDQT1WpI6hJSV
GtAlkSaRlhx5My0+Hw1+EdYKYFp1mrU6+wj5eJ8RR9ZwQ0qRWeYz/zKN3otZ2yeUiUmBy2QgoDT4
6kltrLJ3diStXYZgiT8OPjR1ax8VM3uCL0kbVdqEeVQHjh/WJ5iGXARkCIdU5bKeY2Rng7YFBZfA
QrnBA4xjeIPcU13qe7O5AXtXjHvlvBBmL3cRvJWYEbif/UR58jViqkj1irOvAi2ITVCAQMuNM5Ko
AgMTdvQKJnbHtVwqbFYBADGRQ4byyz06lfQFv93BQaNrqcmmrI1FyyFrltdAY1SVdMdTR13AXcJN
I6Cn+9jkJjObZI5ydUZoL7Wn9FMVFoW2JG/B6FYmM0IT1krWRnQD63q6ie+fe9SgSBsIOaVMaaxf
F94XGERc0S7VawinQX01x8hG7L0QLwHnP3sHbsnoOQRZC/OJwlG0AzHXnzUyuJALj8tbfj5SknT8
DFVtP2qEUAAluGJnYtRskeQfBhnaQm5UKPMQtnHhiUnJZLYzmjcJAeUXEU65UYP1IzhOPSmJScY7
ikhZhVN1KnnIjyk1hPWINzBbQysyOIT7tOK6QEEdXL2ZgWjoanoNgIxYmJOauxfBs1s8GVmc73yS
0UAqqOCgnKirdOBNdcd6REEm4Q8LYYNFbTtJqHPMP+TfCYpd2zCdKGuEYdQD8hpLdCjcX8DsZRCf
sQT73Pe9yZH/wbntUoRBwvp4AZBcXHmuPuixNl6H9o7mlF1HdjkxOxmVBM9Ow+Mr/qmot5clTA2Q
+Frkek0Dmx+9Sx0usiZMJ5IjJ4hoSg/CQ5QtrTZXg85VSTTiSZivhNSaMnnsF8lzQYnEAcFOrjG4
uMHP8JHbpJBxZgsdgEtlJVksAsb49CKyQvnaLExWVkpOgNYaWwupb48MT3pOdu3IOvQ2AhujYaLO
G5BYpv0J/mMV5/uh/A5MWB7/PlL28ntbb+0BudUYeIjCHcK94gxMqrlERIZy6AxMJsyCVbZVrQsd
9fKjdz205Pj5S0zTxCFxOejhlxzSCrwZ+wCYjpU2s8QCxJIyK5ipLBQlsq57BeYFjNRsTmJ6GOwt
dXXlkQW+sKCOkRISYK9uGPORDXvVf4dxBUQzFpR7TPrh3RN9elQlz//qpS8RTlZlpxZrowwuYhdW
hn4xoC0T/m4tJbsD6r5zf3i0DO9Zj+KxoOaxad0rrbsnXEvdsI8Ogx9hVbxM8aWtiZFnkhWR2kD9
5tJIyJpaoaQYOZpo1TQQ14qsYNdbhEWwRlAsa9uwme0NbshNOtbTl2zNIn3B+izdDMcPBAZi2ZMo
CXSEu1Q+UYXp9knmcmf/wLcWE0rpgvFxuIv8EQ5wC3ihoeoDDiuCldUZu74/GSTWiD0tAOdimwtc
LPFhWlo/klI8asqYgWIKukk40mAcVnLecYor8c10nhr7TdewpJAkiqqAMk0Y7wz/BiS/B1oWvCAt
vzmUHCO6pRaTQZq9FXVG3SzC0gpd8jh1e7nMR9A2Me4n/ATd9U81CtvCYfICbbO2FumUjFVsmbu0
yvUV9S3z3ptq5wfnptbJ0YH2YugKXUaACqMXq1BFBpdwbjbGl/Bdagcl2qqJQboEiSYwBYI/U/KL
Hi68sgc4yqSuZ6YXFv8cKOFnuJBC4XerSt+YzNEouWUpH2YKhl7noH6g9cyF2UvNLbXuUAK+ALyI
/8I/j5jAaRY53ijg0JeXIC5iPACtkB6dS7cLxqVoViQTzED4zOkVrhz8W6PKq9+GTOssvccFIuQZ
GInA5lp2j22kc+BAFXWkgIFipSwm7l8ARlv113wZqeb4L7lJ6gmVVvILPO0C63KsZty5Kfiqap0c
Qpfkc+koZBjhwl3IizS5l7UeOKc9lRqE576Pf2XdSd9UX+nEaLfDdAvHJDdHhvBJmuooIFoIA+K0
fiQAA0EHzDg31VXgb6JwUU+HcpxOk1I+ReXB5OUIK2+695YRL2pEPFGo7IfKIlaoJQ+g2drUwJNO
FDnCRrAFiDOqTIaggSq48TpnHEis00JkdwQPAwivD69jUUbb6N0YTZyHwCDKDQRWXlkMk2whbeXa
Z5SSYMBNWx7l2nlrkaagVHpc4gD7LlArkAggnJf2R6+xlyENhMUKLErKWveuYS6pCD6R0IEgoGxj
GdXoamxB0VNGPoQCamWavkVbuRcqhUhcAXB5Ab0O30VX+ROOymcMZBUU2ZNB8SusPfeKdKeKQXon
aaUZNoQWGXx3y/mRLYk1s8rkBgLVO1TrJaEjFpIoiTyw+dYPDoOGQ4K/BDoFPctom8VSgbyDJ51D
SFe4C+Jx26JB4hXKlghdA5j2GKdE9RTEGMwcnNC54AshAWIsTeoCUEo6eRYTqAIiS7mZiE7gnxKg
1PHZFbSVJTm2cO7LOmzXN39VQwuqBmEj7qUEcgZvQJA6sWPM8SpftabGQrsjqhjLJTCEanZCoKx8
zlRAgkpGEZHXaLw4Z6v+lTgqbMcOg49XipcymYKpCQjAgVoBpvmQMVdvIUZ6lGLca8Io8h9ik5cC
C7LR6mheC0DAZTKjgHPIgqeS1DGaKOyqmuRRJEuiLKdyVFXCcZBN037zRsBYQBI8Hp5ktY3AdJRX
JhB11UcbnkGNvEzgDqA14YIcdj9Q6Ulqs3g4SDaBxp3VAzOB6UnNNLT0VMVj62sTE2VKUvo4xGF4
rHjaIeQSOEpggaZmTgBfTKgTSjf8lyA/EUdT6JCgVtYn+eboqNy4XBto4SZP+cP2VPl+McgrWQ3r
vHpx2nfaJZtTFc9QY5YMjHqfZu+v/2EwoMNgY9lGtDYqhkco+ZVG140esBcygL3Dugq6aisdfYLq
aXTW4jpy2eKyBKUFz/3oSOvkucNOuA7eJ9nTSzudEHATvFDspKR9yKKsq9SCnvGcpn9FEmxO+bFG
MGYHckImiAr0m5hMdDAMBV6SlycgItMvKkZTxk0AGF9uuuoqbdaAY6vp4XPh4elf8ok5WquoXfOX
ADj09g30DAkTfgTxg/jOMxilS4ElnhmLRKZuq9t7rlBK85JbUPtrD/9YEJx5qv1LqSy0lMafhYOr
VIw5SMNitTkmE0A0X2hU97DBbAJepMBFkHoB8hj06oAiI/4iUiyZ4nSSe4FlJFWLQ6MdJuGJXGNX
O1ASyu3NuF3shTTQVq2dpWNuTY4aald14O5i9ggKwzbiDbNO6+eE7oJPKPy6bG3UgyAxkhEp6WQB
jnjhJOzUwj3xmynFRtBjiflvfgdUFOLPqCzt8eZkk6izejPq9IlSXiVLIuFxczBVI+nTlMC6DmHx
QXiM4zIBBS1fTedCIqJJN9ce3U7b8Q8kqaiNDrU+LqVAYVsa4bmvom0XEkkPfhsS22u41ROnkK6O
XEbGwVSPg35WeK1O8y9vnxQYDIO0KaSezBnPq7eu3SfqP2WAY47Qsn0N08XH6BiW307+7IVPE/OF
8+S58o6sIBJZP8uQke762ST5MvtX2nfHe+7qI5inzyHaZoQDsL4yiyzROttPlXXQGC1Ex1d0lL0s
yQQ5NbjMFqUxwc82tpTlQMeSFcEzegRaCFJkGS6Dh3s7DRFeh2tMAUxzmZDUOJ7DiWBWsoAeRCr1
shzdHQYs0GcFmI2pHUL5qtvHaTsi9SR4cT7JzTN2zUJEV4P3XjDXuMz2gfMuy58HKYWLGLFdOmRM
1rDLnL/iv+K7SHYCBUCIXhpQoEZ/Ptm3gR/IrwR15nxRuJ4wrnFS8YtzZIQw5PlBY7RKeoBF9UmQ
71ocKQRtCJLnQTSC/Um2m5KBQfdoROornHKHhoNf4cRfDk5u7lGBQLncWvQmyBOkq+VEFT2O8GCy
zckUYNJPdqGFoxuzMdeg/NEINPVuOQIOgaWy+RQnaFs58+WQblJQXuWSIXlPOFQU7yi3leERfTr9
ymxE2YcayFYA7CaQBxwz8ilYTpZ51X6JXk8E12b3Jc46idPlrc0oR2pwqyZVOUi3yNhAkrmAOQuF
h9DazwD6Z47fgW4UdGX0nXSBovOTh8LqEFBsphqk+iCHCgMN3IjoF4UhFBuHHICCUYMfKB9ojB/B
4tIv6dDmAeaOXuUadRD7IH5pCNLEcjY+EhnpXULKOJgLpY9f1Sjfy7cKfLAaKC4gTZB8TYrJAioX
wxYrARlYg9tGFH4+dhfuXSP6lVVEHaOb351HUKS6yhWI/VnkHTrVpftX1K0jGo0X460la93apmBj
w1NpcPhqz254NYngHzDKrtmfxIBU80EpEFDhggC/QQ7cRx/kBg2ko7AfoPgCGqOk7JbKhAYhYtzl
ll9RkkoCgya6Pg0VajlvfYYXibIEvw7foeGqR9xXezSv41ZlcpOS7LPg00SKyHeBPBzbVy955qMO
8a/qgiEALZmkTqd+QZkChxTpzw3uO0gmSTuCYgAa7bgQ/Fp/kbKNlUZSEWLP04DNm3MHYzXSWP6g
0EBNxjDL3jxoPpeb8itNudTBdkyqbgmpH69FkSu8P3skVMKTzR2LBCCiumTrVkBK8rIxTE2mti5V
fxNaG3nyGvp0OXa5GoMEjI8/CCQhTAHEMueiQwnMZBxKftkoJWyTXr/1nrsUdU/r3VNSt9kMwNQn
6b/CDLgBaD/2t/MwLHrf21QuqWC8C58KQbRx8Ft89RIhpNA6Occ+Ch0ideW6mFjxNrkECfSKF7+Z
Bbm3qIX8niBJejSgHHSitEWD1y0GShefOXvmikxQNX17DJ+okCNzX05coHJWidtVwiLJn0Av3Vr6
InjhPZcq7AWK/fnjIZRVrrwVwjdOFg+Ni0yyHAZITMk/wNzD/cn5weI3UFElurb3i5gJIuqCS8mH
6OMK7VqWoyCmRN0jumhPNaXTSG6NkMWmP+14jaS6q/0966Zrpx7CXkMSrq9iOWyRMyfmQzsYUfab
5CG42ABIKq6vNJiJyAqh3B6BFiZIvjB1GAmxHxxAx2XDCRRj4C/pr49KhZkOAjrNMLXwfyEaNJmX
JEm5uRNuapYFcWEVi9hll9WvbIFsuJ1GvrE8DrH09bW+f2hE4SjYyDD4nDnxiBifSxnvjrNiDrhD
dhr6qka7MGFib9PY0KVqgMM0UrL34eryeuUSlTAgU6zbK/rLeajXJgUWZaWjM9PrfQZBarGLSHFH
GmjQnBs4MfndgYlxxjEx/yNCUEgufRYho5M/wVqML64PbKfSPLIh0WO/twn9sKmRP43+ipIymncT
QZoobMx/AZNJkr12m9TvklO5uFPWaeTUwBaxIZzyT6aVyGEZ/HygHZR1ztqnW+DMtbIvxlNxG6FM
cifCT3ka1d0t2oVOQ8VdRbFGY6B7p7nP1h+z1+9sB++pTu2XvCVooKPxDfe+VnLqEdk/fZjlRe++
0fSje0J+BOQu25A1JGtWk7R9koTIaphe+fWK/Q7oLxIoHhiTHNg8SxsFqQ6QisKO61FWubi+0i23
nXgnxiet/hlRSzz2cCyKBOEuWJOYMKStrCjYLQSQHYk5DxMG945i7eG2ZJ6RTfulzfVrz9Gkmtai
Yi+IjOm/NlzMXVLbNa5PF3Pk/BfZIgVaiGPDTcjn+1dZRDZFDF+kmkJui4oSZMKtAQz1U/hExAcf
lEajdRjeC1xsIs3n6gwAcaRxlGwFIz4BeWqGJNySlgMONGgvEm8HDofbICdMmAaO0+5ajUQmIM5h
9COTuaFQuWSpttET7KkZ4SeUP6njLvDRhtU66Jkf/dxFZ+BImScrDJqtt5uwA2Ysdx2Wm26b+T82
Ok8Dz/Nh0mikr4yu0TjA/XDZMMU3wcwExU+yL4Pio6fUQp2WcZtK+KMkMDjE3ZKVlsyXuP/uYgAX
/YwUgyFPMC4jzoz57N0ivCCoX4VWlVjxYcnv8EZrV0r8AjkEWB8B6youKmvF0FfWGKV/oHCbysgq
6dX/f9oT17cIgK6ogKRC43weNtzvAPeXpnUXNZEZkZDS80wq+nc8jEwyqc/MyobWQQrSM4Dv14Fi
r4RTpUUwaOCEf4NoF06tJlnmsQbYhdNDcLVUqr9kFIyc/wE8zMzR6sA7kr2hDz9N/ezG3ymfltiK
PZogn4K0zmH29L2OuPutDRkwshw4/4j5AV5bjJeUkWnyJlYo+buoh5WbxUghQfpiJ6iZ8VZiUpVN
AZJIvZTDvvVc8sgHVWKlKy97Ellnw6agxkSkdpqnZj8PnRixNFmbDIXSShS5fEzSpAU1IhyJeJMM
iTeXF6IOBHnCELfmp07tJEryYFtaTLRErV4Rw12tS+0k61VkqkrcXQb2JxemyES4jEmVxhZFf/AP
jNCbthV2mrn9pGxIlTPtpZK9uAm58qCqQGPYJxoQLg9avyoYY7QIvzX/LQ6VFbrz2Nzl/Tkc37EZ
ccqDNUYWv1I7Tf/gY2YVmznF0rCLQ65i/NmbrNup4doP8Z6/MxTQ6O6cMux1M3s1rGiB+yYiTtPG
7btWh1cyZIJs2TkowQiZ47oPJ0b+Viv9TRmlNGY86J6Ngh4jMvUdnWCexbwfgrrin66nFSKfIWvO
JuBfUr359S6jMiCdJPqTMjIL4y99WAHNwaXmCP2WXHyOpzH7jqePImDKo/fEk5QAKWbQEBEotSVj
7UXmKZ+GE42tyfXE/+ehPmmgoeLh7k8ZzVveo++iAhVKPrhZcNKoWrmtWS7g5gFgB/+Lc5QqHX04
v0egOUIxKJg5ZGU9x9apDdChkNGEJIgjE0AyQXSLWp/9lcJj2UpHy8ygZhvt/tJEtE10n7YNokU7
Ywddsjwwyqj0uzMUmZy9kY1qGdedvW+IoqT85qCkO4ExQekh0jMuTtF+8tv4FIy/3sCTMbgIwJ0G
GqKP87Vp9t0xuDqkCoiGdCCdwxEtjiQScPyLx9gAneFS0jGxmRRb9oKLiZsZAGzGRmNan77x6cRb
zXtBCq4hQ84/fRLO8xL7vdauSJmp4tccy70D2B9mTxXjKaO+g8fNT311ZZqWSJYa/09Z5wvHvAnn
CPI9MBs3J3yF7w2Qhf5YJrmBe0ueF4hNkxwMnWqNUhDpZ8ZEI4pwESG3cwaVS+bntvD/sBEQY5aQ
9ZH+V03PIxe4ipw/WQ/oEfiC1AV11S1s5y9XkvZj4+t2920IxLclOyhttib2jWytB9T/aKoPRdDi
pccRiQx17BWkcpcwDMSpIQ3Pf44z2sxBqUjE2iaI38JD+dM3FHc4uI8W7zzyGUmCUaPb8l0MsDZq
MylaaP4lqczEFkSpCVjMauEjyhOQGnzjsLblPqUvCPvPpPc3AyIZqgk5RwMneAIPQR6fhwglwdnY
IGHQkiRGNYm9JMKSzfkSlxZTwgjqhtakpmC6Ays4B5wW7a2wl7njLk2c5xp+DQKEGeHLy6EuIp4h
wvKNcR7+l2itH/K/pUTE4og3jmohTFzW/LGDFYrSC3EoNFiiB9PbZw0dRtsxbHobzq/+IMUCJ45g
whz3KRJsLzxq+ZtwpdyXGFptgi5ZpIXABGrZnFS4q+hhN9r6cHZgJ9L7sOks6ncqUFFO0S009rUf
DySUqeqX1OQJxJnyj+49pbfwuasw4qImie5NfiY+hEqIdwtvo/Y/NlCxzfQ04F0zJ3nvaKCtYrDS
WftnhTSQnxH+LLwKJBE+ee9oaMjn00BFHT4k255jgVyVIYDgCXENgDeF97rkPmW+AB2v3LWUStCb
WgTWGeurFEmGZx7g3PvhUxjUCN5fJX4aIl4QTBth8oP8HRL0/DRz0XuHOlR1GHuECo/GyrdfMNeK
OgLQE+gXBMIHYxHBulBqY5NtRZ3H65WqqS2/G2afRwSyK39G8z3AEHaJmYksWVg8WZlsJHQV77Ip
7jQMaNZoKdRYWYX6Xw0WXDK/w3lYicqJ4XTMcCicY0lLX7d/6KroY6TNkg85TXebnLzcKsgHQ2Py
QaUyulCz7HwTqqaNVMjh/ETnJf5gzRi3grUVdrap5h+8CJt2MGj2QnKgwI1J9tElom+80WjwyQD/
OGZEfyulBJbBjqqkZXa2y3OjD+cgyKOz0jOqYj/6z23wgwCtsO5SXVvhX616euDI1g1XMloKwA4C
c5pLHmhYu4dFSXK8fNe+v6pqeZyV6VIG7qLwsz3zAPeCipVkIlcW6k8NAeC3PXbL1t1lCCd6ZVvd
pxr1F4stKabnYLaeYvfQmE+JAUiOqMSxTi7K5P6lpuIaXeIWbWbVHJNGR/e59VTJh6WcnLeuFsKR
kk45uAvPCfa0mvofJkKv8jwCwqAlHd7LmDaao0PecN9O30Wsb622uXB42CQ4DIRhcC/qRnAsMagj
id3YXFaF98eny7cI/cQD7JNXZlrq0tGcrUMZ+LcpfiH8Gqs4lahw2C+YZSXRxS3/NJqxIexhF2If
jegwkOkXWr/BF5irSG2xByKc9Hj1lPxYo+riWlI1eKSyu2QuI5E+IrXG1EMQVwktbPFCoDDRX+BR
W8hAUk7rbnxhOuimULD4zhIf1hX1iqGzxDsVW7thTAD3FlaP+Aa4bF8Hs6GLV4k9UN9EuZQ17sEq
ob/YrwmNOtfuvmpJCugc0BvuB38ft8VhDlyGgOA9tNaWFl2IHVwjisFTWDMsZN43yasj7X0MRAnD
kVbjsz5+l2RMgFicDb4+ua05VGfR6csWO+FpSu9h2S2cBpNP8e6hbM31eNN3fyeCFdoWscClnDjJ
531FZ8uHE1RMCoqEl4mfzGMmB7U2/ndyYMw1GCYw2cIIJF0K1a33ngAE2eZnUkPv+/PZrS7IPZcW
kEXQjZsOJFYo/4SjSdPRKvRXROZxZS8chzk6heSGIXhg8Y4UIIQOMwjSoxnI0bkVT3N6N0sSXIlk
dUHQ5vKCBpna1FN5cN5O1W+ZdgB+8km+RvlsafNG8rUZwl2M0R+oNI7NJmEi/EBFZUJKjPkLvwMU
M+YYpp9F3yH3uu6SM4CkZz4Vj04sncwnErV3FGTgoQpEK2wyKmN0OFIow/RQb7AKrIyuN7AoQ68h
DD1wGP0FJDLkOxPeLIbpmDfCBGO89eL5L+sfGnv0veTj4UwVNXehr2b9QCvB+OD5XEh81Vk1mSyF
yNHBRUn6LOkoFatVeC6V9A5pSUlPI4XrN47/BVT8LrB/oTvb2fQxS38pNJYpJ4JVlduOjpNvlbgt
wv/PyaEHjhAfuTsqL4u5YjwFiyG84fShIXSq26/KGZZF5Iu+hc0moHcKUGmxBSRZCCFD0tAMURw4
4F5NkX/kWsq8Q0a98rk5MHlcxAndTEY9kTO3tTkoHeZWPyogD1/tuK+Gu07iqZepxHgxCtSkw2T4
WPmvmhq59OinCaNHtuky/m7cElwtGN4wqmfbd7dp7GyAeCQ/d+xPShQTwHromJzTH0VsM2z0Q+Ua
yDT1Le6XqSVnJj5mti47mGSpcTI2cDnegPSXey8kGpqhv+VVAAeFWyA9Di2qiRX4us9xKZI9GQKZ
xS96s+eJ8xy5g+UYnjExFd3IuIboj17THjR/1ZEZMMA/HkCnSxIO0dYMMAFdXSn5uzk5zxVojQxq
kpm4usUlSaaAmDmyKl+YY7ZUR6ZIPnTl8iNYiritUHpGFN5z16O43UAOEea+yN6YHok4DwCWpyBz
UtOvySEQKGeSGyliDPGTcTt6FKy14q9tWtva/Czz97qsnkd9OGrZsJmNT8ASuTZyAj8HOSoINuxM
Z21F6dMD6yHnFO1NzF/3VYwqmyFrFjKhUAwLsqXYeSnRS53rX3wNJccV+QuSNtLRhACm8JnJKkPt
BjAxJ9/gHGgOOusXosPVbjH8pA3ENbrKXo1fywC42pMJPCr0rWd6tAmoL4p3h2R9tTOOlEsS3DqP
VxTlmesvZbqIlXNVIjSwuBS1m8tnGjhGoll5KzV90+T92oqBihgsF/DFbHq3eh5eVHQcA1FVA8Av
IlIgazYHH6+KsXX60XtOHrxeHmNR4VfgmJQRLqVo0fy4gXbE/rRAdbxptG9Nv7uDpC8G2znzqWlv
VoIMZnJk2DKTk5BJHUZwrth780zrUpK5Z48U9Ja7yWgcVYAFFNaxbu6qUH2viDccwq8OlHg2uVhD
nN5QDkVIXVGueV/DBNBjolYzlM0j356hi65+x3isRtnSmdqFaN+m/lS6DL/TPmQAqDsZq7KL1jPZ
yUmjETBKJUuGq1PpFHKfVps/N7gSCUqX0TAGtWGMtMFS7G3mHnuqaBvpnwbGqo/6UWSrOgoUDaSv
bckmqMTuEhxT++DXFiDdsyR3g/zIYIAlSa/6kF+nDOXxfBIBJP9EcnWH8FuNrbWMlYlgwgdgYEOo
zmYZSOVB3jg201WeoRu52sovJelwbKsLoh6fxFjEjfVwL0E9SGYOCImDl6NNBCtsoWc53nME6XQi
2CP5y3p4liMrRD80wftwPjWkO8jsSGmxIx0rB8uTO+5sOX9DRj5Yz776zWj1/cQxjEUajMp6mWLk
RyU5pUbBUZs860Z/fOnN59gjD8OBslDz7z4xSKGj2qeM/P+nxmY3l+lbO3BZmBLe/QgR5/Tqi33C
rsq0o0+9kSQBFlDMZZArJbGQRhK8EvCwyIiKRCKilIyE4HxCGefDEaPBcvn0Ln/A7QDdrr2XoWyp
d6hbAJq6+lMuobBWjqoNFgaWEARrBABmwikAr+baq6DuGCbbr4bs4k3zTX5c2kcHIy3u7tj9SW1j
NWU/lfOHWdF0k9c+hx8PqKiB9EpSJSwd8R/0Ko3KNMm7RfqvqScudh27aQUypXvFm0qvLpFeI39T
xgVrsGOp3IkMUpSZBjHdOa9DDkEQgjT/SfrD4JLPg9Y/s52V6b7/2p3LCAJtoRAJ1uvR1qyYH6Gc
yddvkd31NHrleHTOj5uUUwxso6LXaJ1225EDywwROh1GdyRXbjn5Q77EaUIP6KR1E/Ql5+FQ7bJu
H7PSWW3CmlcnihScsJgZQupXsfkMLC6ZJs+yWEc2xsl4i/wmUrgFW6btOBuPhGS9hSplkM6diBOC
D4hwIy/Goe6BeQNMIYdKDVB3a7xsdHiKe3G5WfgXxsSOxByXkVbuNp8gMOiewwQHZfchyfMKE28n
VJcypooXLDWTjMUFfWCtE8qyYmHNOQZWK5AHgLTGtrcTE1b6JN9JxU13TZ08mcElTJ+DEp2688W3
pD1rEapWprkjX8wGBuRLu+PFn5+ostr/sXReS42rzRq+IlUph1OcE9iAYfCJigVYOWdd/X7a/z6a
WmsGMNIXut9+Q4adAcgcpebDdYAJmH7nwjAn5ZfXBZ9R4jZk7UtKJX7cAUnIF8kJBuakenCic821
ZldsNqyVF5669qgkGqBLOExkXwjvhpbISrJtoppPchERJlCMOWDSy4T3Uh9++rW9dYRpFd4lXM6y
tTOHquxYFrvNpBmSuCyrgmtKo5f1IMjwNGQE5ei8uoyl+x3ZzEu5xgwqL3AWViyZYuJVyQen2gz0
MzeXHEuCtKGt9yDzwL+0Yx0+xsnym23i9x99shX/e7yLLJOJ5ooh8ooqizyIG/JMtDJla2+GCIHq
VG4pBgtgocHoVypYS9Vtm6/HcB2Ug1eoIuGjBg0q5MrBjfhjHOgwkaHO1kV8Ri1xMuFyGVQfXhIt
3Ubf9Qj8WRnyUy2vuXjQfQPnV8Ke8gDfoJkG0a51gt7vgZy+0Ju9+VWBYmkL1QhS5eBZxD0OR75J
hoy4bq9jb+6Ucd4aTrqtGLIaLO4uinpQnbNZvYZq84kBBfzXk0LYYAVWhDsJRKrcu1SoA0oTj4p8
XhrD3fb0tYE9DzL0Yzv+lrT3/DtZGxoMfdhWkMAkpwP0yuLGFylBhgYAJewIJMFS4kMZirdqBtix
BBWnanV2OdXc9LO3Y8w/We4m8l2JNRUDEWA4MNIVg0g2nEBGE0xY5nQRm5glg9CHUT/Ff9mdYWdR
yyGD6UOXVhJxQHE22dVJmX+pif3hsVRqM/3OUQa2fb8s4oNGnI8OKpkyh02B9GyqtUk4rhTB8sxV
B4fbvZwirGJhggnOQT6oLA9dTtXqMsUfYvaj9zpDHUwlCeZMCEm11+VED079wIaR9SrSIKohb8LN
WPsV2Cx50JxvneEjvr0ncX98HFug8to8nl3de5LkRos+rQmlyiy30NhUbB9AQgr6rNYodyZOt9XY
biQGtW3Br5NhR7LHnQjU/7kLlxkt1Wvlt2RODz8GHRYlUAS+V9cnxMSPTc2BxmVrdVfKCRFO4WXL
hDNbhHSEZYyOvTxJNyL2/zajSVYKiTIlxLHyEjW3uvJ3YYjuuWsXTfdT2zgI9/06KD4t9Afi6QZQ
w9Tahtig4lsljoOSe22bzV55SRV35cUxTiI5E03nBW2XXKx8iaR/T42DOd207FE6+DzzmGc+aZDd
egiIDiL5fFVArPFhaQrtIOltDOs9IL2W4viUgZnLGhJNi9jMGVu7xfHyPSy2MrwQ4HbGr6+pOePi
fUMNWsNphW4nvESAcO7cOKT59/+KXtsaMjwaPHE0AmLgC2QYgxoUghdgIm6KGJsbaEVx6Z/Hh8JD
SIXkNxjihjjeGH9E3sZlNpQGCwNjo5hWl0O8xUhHdNZcrIyMKI2+R853AHTovLhyhCA2efufQlJQ
pbxLcpwNlOpwVgy6iAlO6CycCmbf3dNimePitLusbRhQ5ghv+A8MmUErcxEyAEU9AVDCRdSD8Yte
jxOKGwgjReLhTAeBGrgxyS3jPybLQlnzOUydC+UTT6VPPtUWztJ7bzbPfFqItALYa8wu6sRH+YBo
UDkLiVqoR2SdBZucsJYnfJS+/I+AgxC08UGOglbXrCf13BcH+FI4U83cL4x4sOnLU4gikNGaL5Es
cEZLL9wiLeK2MRySYFWs1T5EkGO0TLjjD+EQAAYKTWQiaxM/fWYd0kZq9Clxyw1f7kmnFVJ6EL9j
Nh+BnHT4d0zx8No3HAk1bMDnCTfjmdZnVrfiIeE6GOtSkAHN1ea+VcHs6XhJhRCHPykR2Mropk78
kdf6QWAPDRh0ymETNvpr+TyqLz70C0HBS6j9NaM8O1H+owVx5vA4VH9SgovwqbOL52bVZuRM9tAa
fcELJNHuKvEVtSaGBzVwhlozEgW8kdugAY50yhl2CkNwyNglSoAgQs58apKXsH9JQf8TdyCJoFwB
rO5lyNAqW/l96DLrevpg+L8JUU34dLUCl465BGkxViP5VyiBcfQx8ilyzGZnsJEsZ/COWzcVO+mb
yFuzfj0whvYxBIAdN9HfR2lHvfPZ68ZzhRZUnHoe0xxsYSV9+xENGMGKZTXDE3uq3m3Vw/z3y4bs
nDr2jl4FNZQEuvlVj5GnvcRbFMKtsmpFWjGOWOPki8j4ZKDAdHXphBqTjOmcsf2LsACqhG0Wlhy1
7EPuHTDeqjwOKW3uQHmBUxv7Z2zWMZ51ElA2YT7gUz9JyWdWPk50FZZOsHjjc1QQD6JZC9PB8pyO
UtHU1QjJT56fiC6zFqtQaoiuiZcOnGuutcDFXeaiwPWZAv81q5pL9pjAXHLD2HXa3aNNkQiFGYZN
jLs0Y/oCvpZ28YqjNw/rBDqaL4DzRFyqF27KCk52eqwj7cjtWmPubadQtM4MVkF4fthhzvDu6scx
d55T7IewNKR08sAhTZUg48LY6O207xzGr7kwNyDeqqteYcry8GZ1MX+sxnHtMhJrgR17y1imTBu8
7h6RXiYC3HDZTZ8iLpNlKAPpibjY2bYuThgvXUR0xixV9G/D7mn4uY37j3EJbYzgKFK1yUJlLvjg
BzIxki4AqBisMV+Lq7QX3OfijlvFivEd6iCpdhJ6XA/KkA8DsZnU1TDu9QanX3reftf1AZaOUPgt
hJvBj1ZBIVKzdTNWb13V7aBoWWwHC0qGmpFIacH1D9dRtJ95lH7T5U8PB0gwsq58sq2jF1QXan8S
XpmWRFzTfYdpMgLY1GieHXLV4zg4aFhZgKGsJ5wkpABHmWcbH3Gym6CPJog65aCbNSzbp6NErSlt
vFPwbRyAiuG1e+SNsvRqq30xCcCjkqQ6CIHqaO+K2N4y6O4AFUNnDfJFlQsavpfamCLDF2+iEit5
1hnIcq6Q78QdO3KbxhB6SoBYLh0uIUfGbMa5w3mTuV4SX1WOzbn1XioVDy9jXHQJI9asuNNeXabC
XnJ3wZnrLWxo1EcOdWFkOcQutDgFtmsezBW6CuXPDuDSGF9IcKEAVbhNT4X6WeczdQ88DP0JGgVR
qCsjwjyU5IsHrMnmbhS8+aBxAYOPI9EMwN3hpL935PparCYds+NeIduQC6/vj4TOPFM5oglaaqOy
TKJ6I0bEWVU+B8xbRLTpgerjZLz14J4S5fpk/bgG6SyhS2dWbo20PxtxvCCqc42RxWIENtHtmz9D
fQKKf0Oit8yoqAo8+8u9Ez9bEy66PrwxwmJa8tN+cTtlsV0RE+kp6eIykLx3evFE5IMFNwdzDJXf
B+RRpKxCdQQgR6XlsFbB9rkO79aEhxxyAuEISHEjoxqOXMGzILs4F81wNoMVY+6Trh3h/7KqsgZG
4CvU0wFfG6t4S9q3sn8dzNfUi5a8zJmiB2h9zH6RLG10iiN1Yjhq2gi0vUdb60iezF8sPMD5BKbV
oj6PP4wZQRhy89JcSzHZdP6CTm8MP+cctbhKw+XRxWrrRPExgnlW4wz/hA7K+U1EjXmJEV15nUA6
stb6jEZuVCbisb4ec+bM7VOkfbdEFnDfYhwD3dcfjkByC6MlSZfJWosQx0Qn3ffGmsZmojCn92kr
pLegGYJVOH7/L8EyEXYgNhEbzXlO0oUNc4TBsWlerf4WqCBx9V996eOa0LfimDpEauK8rMMwrOjw
W5w3Zhzha6xnpE4HiaPsn4gBJfVCZ9IZFFDnCmUnRIERkxOi/yBJFlcowXIjJpO7zA3YGn0BLyZh
cEI5pl/S0vqtcV1WooHfpVh2hB11agsDexKKGYiqqGaMFs0O63iQDIT6yzT1FdVxrrHSYEyFyXJu
YVI73TJnGbPB5GtacomHi0vXgZPsIqLBQWGjIq/RiSRGsoDBpVr96Ua6aEOf0T7edr4PeHzBfYvj
yFsq+i8TT3ZJyG5q8FR6cRmDF3a8EL9VU78wJ+RvcQ4to6OFgA2kIkalw+JGXpSr6CRZgn79m7jP
HqImk42p59AZsm8hfFfMUCxMdCycy9o8WvaoLgkIoNxsueU55b30EKj6okPdMA7QrLpNbKorAPsg
nnYO46EC0I3oCez4u6BYwuAN3dc8RGk1bZoRVU4Oteeay4Ah/s79YZv2LB1wIDaD0Vjrdn6POTq6
wlwH2AtDoJTyH+ftajiI54MHktNk6bZWgoPKhh7RMlZDs0uYXeXKNwxyvOK3Qt9ijmEVsCSiYEtB
W0OLinn5eL0Q/1ysAvXA6C+2XhFE/szADjSppFj1pCI3f+GIlQZtcegPBMWybTo58imOfZYUE4y9
y8XjuC9zdZ2JdqsbaFHTnjn6Rk2LJXMKHU5lhAIfOlz3Tb/qMnKMYaF0picvDo8Qd10qJXkP8Arn
dp/hmhrhdevg8esCvrTfctAY2rwEaxcXjnKAwl7vu8Jdh5KHnnn7MDu5FDwm9J8soGYOKocnceqc
DSR+zHTdwnsAC0V9dQDusjnehfBnamwWBFsXBndfvZSMUoYcdtKfDFBL3ouYqmdAgxnO9dKbjTrE
ERXeOy1vDLUDy/IcjkSRBvhj/g1whcZC2STjuDQxzO9UmciNBRun3EjDlQH5x3tBfUaaEJeqIlr1
InfVT2xysVvQoruanjw+T924C/YvxYm8BF+8z8BuCwCuCr1uw6lURnjuTovaH1En7eEjS/ddmbg1
odTKRiSH6aUMsCt1IOcyFqBmUOpL62xocTP8alWs8YMUvPLSt5TTd/AEbCUjzsBjWt2Q4R5bEIaQ
RyHfGNZEaCF/xqvBG5ecdHKMqBBVHGOiINjXqb4MayblwJlgfPoQr2OSSqfsVjnFMrEZuPJ7wzNS
9EPWT8ecusDndhGVttSKU1h/+k322obJQUAM9nnR4fHs0PxKszwVB9ck735wLlGogfl3GOcwLuVy
kWw78f4t0+kZuNbkE6dG/s9DIJo7t95+H4tkgfCcCwH4hhVPaAmS1f0IYysKmdQ3T3iaNBphht8K
lyKuZykGhjrUNnqiOnrVsMdqyg8gV1PuszBf2NUHJ4s0PAH/xCbipWA+ArI2rqTHUtVT2/MzWXb8
RY6QAKevEuEaB5DMEeEMAHexoTMa67SDfcLDgO7pwP2rW9iTzYNSJAiPDk3WJg4yepXdEJGp0WGx
YVsYwgz4LWPr7OXWsR+Z+oNheNGaI1EmEJPzO05Xg97CCKgi8H9AcVF7CPVAa1i+XVrfEoxLo6nd
CSZPnIIkhnJcq3109sK/GY0NW82ohE8WZt8lkbAPbhvR2dVJIcCAe5Xjn5D6Ywvc1Yq5Y/nB78W1
0AmqOrx15Wn2RtAusBqMckhyAF8oOCt1EFcPqiWkWNZ2iKR8nt7HK0jdxrR+24HYF/M7dP9pmvLU
s9ETbtfM8TA8tRCgw47NsC4tsxNNDLhjWwVrNFVCR7bmS0ERqDUEWoG9RiGeeAZ5QyHCN8DMlGyR
DFm9eivJvxh6GEWnijJcd/46dOzi6TSKd/upcP8L+QK2mkFipOVnm9C6CVrh/hpNt9OLjqQ2vIa7
aj1oDdE99jYswrM4afEQpA8vcnWrMsdS/B5Hv+ySMGihu7E6OjBFgRgBe50IJNfC1h4/bMc6ty3s
ZKZcZnawsCiYyxY+lXmrEsxBSGTbBbYkmRY7fGsohaRUNBijDzAxa6KpiDoZkAZmSJGMCXDV/iMt
GCvpCSTzpk3TwadSVBE0SePArGuoLgqFuAAINRLXOm+/wLYNjlD+cGuF9FnCygbzp4zLnQDdTWG9
mxH+uIyuK9fDs/dUdquU2GS1vWUMB2uqYdX9mI2dyu7v4mEp3hmD2a4ALkBCcF0TFo+LoMpJ/jr7
xh7vZkQnoG/cUKaGWaH8vU0GAVVBAGDT+xN0d0R7jIrFbFMGABpd12BdOd0U53sWK7iB7PSowLB/
PkYmHINmNetsQky/AMVzPLr6dFik6Z9um4945oKD3h7c16mDGeOdUxTiqsctROSY1CeQeGffQS2A
ZTX1Me4Z7ClbYNCM2QddNIc4C8PE7NbCJpd2DEi80qudg3iwV3dcFA3Ob8nZJgOg4H7uGFlZ2Tq6
FdZzAHjGMBtIkZs3ZKMWtbuWyyt2TjGFJbAeuPV3idMR7znmp7Hw4C/IaisxViq7m4vqqncbjPxg
ZFAL5aq2T4iMTBL6Pr8Bff3LPbw+bBp8fO1ljMamb4t7yyDX5h/WcXzU/e+Aneafu+g7bH+H6V7C
8Qh1Wv4y3LkTsIX9yzpe9tDPxMxCxrkC1tbQvB3YBq7lPktCfU05VLXvRSk9Tmu+JPFPYhATNb24
oMedGz9PSNsZMUTUVCYXmfX12B7wqCoKEQszy4jcKGgPhHjx3SkaIA4kkbYeYNqIUG0i9axWqOy4
IF04455JCQKnLLkaoC/aHDPpQmIH4VpIkzVTkkbVN3gHMRfFW9BqXpnH8M4GTDwSQN3a6d4Cm6uN
DzTX81FLvy3SCCA7TKo4kbfeLap9aIjwd8pnSc3q6v8Sh5SB4QnqN3P5MIuZyoYniMZx/CyL1rHP
jul8tzHDn7rYD6QJFcRHSuoxpoDqh6ffhWo5QJHxy3UcOlsdLCEz6hVwiTwWzztKj6uyNhLKQLug
pGnI+p1QidH46lnLeYuF7rDv3eAoG1+p/xp60ip9cUZ761ndWwRDI9LaZ0J2F22Mn/rEmRN48Ig0
fP5YWLnmnLUJMc3VSaGNoLfgwTkwgmxCa4oY0T64jOP9UbkEBM5p8dlRyP2oD350CUIPWcbZtQ/Z
lD7bjrXQuYxGWlHhRHTlT6zGxHc2m7lsXvzZwMII0qm9GuJLwy+FZSi9sKAaSP70gbAOJ6D1msON
M4UHTvyl9IsKMHs6P1u0rxjAW/jwOQOjT5j1RWOscIBaC7mBc8NWp0Np69teC496Wh7EmmNWsa4I
cT5Umq38LPl7qeDkBudSpVZSUU5LpR+H/81KdpoI5hgS2PU8DCF01Ja+SZ3fudtbGhmqcjC+zTOR
Yy4S29Jk3gi/plMWHcyuWvMe21a2Fz5MYh5SwbYaw2OXHPTgjR649qAdC2CMSVK0niMXMTuEtebW
Jf0Hy8Ih59yPhxvcNwR/2ap3DEwVlBcgDxBVqe6JCBfD/JG2RkV8KahBBkcGjSiK0cy+YgqNnn5V
IjRFJoho3ydV08SF4nPUIJAxydMQfPAdFPJaDXTTWCyM83RyMn3hNP2zGWXwDlCW05pjVlkxTlSN
GxVh7VeLf5YdQ4oE24HXpuog4Lxn3+s32KbYDRIyt9wwbHOASKgTmKZR3I/oBuT/P/JRqn3OQoQn
DJnaojMK6UTqnW66h3Y0LoxW5BwAd/DxORwaXGTqizOetTeLhAUV1/oRog+ri5ox7z8YJJdTuVLa
nDrv1eKkBBiX+p8h0jKw/wPz6RkNYCcQkS5XqD4X5HcMDThjmKkAyilzsTSwtyWm4smAAdL6zKuj
i4tOpKh0wMF5M2jduvE4W5fiDGZiZSUmz5mO0KvdCzWBuIAapHPC/8Gjnkcrk5QqdC4Ze0iDxPRv
AUYkYzOnOdTJ+2MulFD/8gipGYMRnQNenGe8F7g2SIJGWBEzC9TpIcW3UshqMjJnZZCDFFNKKoLT
cUejLnJJ8OzMC+TVjVLRvLrMOSDq20TjsMiNa4KqVIZEEc+UPmTRB99dg69E8E3dN+OSRDMRZ0g4
YKSlFVUTv5vSLeaEjB+GDJ2OHxuUCYRrsCSx4sQSoPT+tUxNQ3QpwmHIsatNWCTii6uMJ9kzXFvi
40+wgMMpHhtMHWCu2eqNMGvR+04GNCX7qvlYSPOvMXA5+BSAHck5wzfkRmo2jmZh2DlcvwWzG3f2
GGnUb0KY81ghaRdjb5acc6LQPenZHr0Un1Ha+xBSwYekbudEnNZI662lX3xwIT4Qqo6YUaTo8SS+
p0csQCWaWQgQ/NTZSHex9lEyuhLbeG42GSULM0bGgH1f7wvJ/shvMlMU9HZGPid8gohFF3FEP7jJ
Gl8CjsOU7VPeAnMM2/qaUDYKNgrrdsqf5Vig8bTwJNTqfTO+F+GWI4Yzlrlygn0XIbq9deXIERY2
2Ng4MpSoQWspdozsWzrMsLh68UdemyvHZCkzPCBnS4WGxrXYBwwB2n3pfHtVfs7xFmhi86mzE6z4
YdZQzNAnUCFLu894SjXo5V5SvcedX1TMYm7t8ZPEipQ2QU0IHpw3In6AQM70omLXUdH7AZkmyIaS
jAwID1vV3FmKkTILRRyhLYCRef5nZCYCHw29GMxF60vAbkNxYODlsARxaVDXPVZZDkMJN2OSgFmI
VBe2sUcWqhjtW1TgwhI96/4GGgHso3eZDjiYYMmAYU48ki/h3GCnofKOkzX3bzNdQCeQFIpH1gx/
KjP89YhwxM0OvoKJdo+NIqsSbb+gwwIDS/U/nHL/OWaAAAq6GXBokqG7nOUsEuGVyf/Sxa6Kw3hU
07OUis7sH0fchpEKD0QBlVsyL18E4QTl4DEk1QcHneSGxM1uKA7kr9B3qiwsaQnFRaM2vVU/2Fh2
/cUMYliE8GVBAkcbrZr1F6APiPAWHGPMB+iuMfpz4LUG0V0pWGLU1K1l7KjlqD1pLGKito1eFGW6
CjjeMn3WMP8eMJmYDor+gdvLS8AEFtkUxTnLS24UIX1zvtuMRZr2G8YjvACFpBczv3OCS49Yxv2a
M1uBQCmESGw5nO6kNPss6l64vSEelNx1GUbInFvY0jjBjfkI6xiKkURvsehbpqghiFXX05OhcZLf
P9H2EZPT1oGmMkfL2pzIrW2IHkQlVHy4YQElCDZS54JTV9KdYm8ZkO9GoQCkIa+DD8Uq6co93mJI
dHHfM2/M3GruAXkfOClSFogOhs/Ff6UzTCNrXNgNNoseYrfwrmCsCPc2BhDxmLCE4bdXfPviUQsR
IXN+vB4iOgOZAcnpnLdnYc0VQbnynBa3BHedYw9yF5p+nV3p/LYUg+IaQ+lax9aRmD6uw1nvNuDm
Dk9ihp/E05n4TGWG4IQFqrGtDPSC/vRHSSIlRu/AJufZWRsk8EzpHj4uzYnxNI80RStZaj/K9AGn
e+HCViFQi6PWDrZWd2bdsw/og6xrwFkAe1MgpLkbcb3l3m3vLC0P2RKkJHB3fpAHvCsu0inyNN18
z6Fd0Axj2iJ2GnwJx6GoI6gLGdZu/YyTAkdERtj6m1PBUx5Sck8sVJ8IM7gg6YV1QoS6Y8RUoxbm
5Hmmf8C/6clkjtImVyF8hSc4l6vS6BlOfJu1L/7crHzfRPeD0bp+BQCALNXX1gHTD+gZFYFBhBuY
EUcPlnYWOQ3sle4ulIuypRWQsQOdLbRliEKploDDYAOEmzQPl8KJ6RrrdKaD1bHLZWk8Aoto1N0Y
ByZk/aQeSH+KWwC+RliuMpKprlz6Qsbkk+WwyzSFYlHyxDAuSC41i5aXbGLjP9vqrrAM6nCmbles
tGCVrKIoXGuIXmrdW/AKNbajjE6Yx1iah9HZBZ65gekmeWt1/1fFh9J/GZTPAIZ1/wVCJ9WMjCWk
w5UKgHZSfkN6REjNRfAtB8IALwq2EItdzvF2Lr8frDyQGxspnHUDtOI+pMYo6CLYpI1GZHuzkvFQ
U5+YVT0KQ7nZalonhjQw7+hQhBo/IuYzEzhazNF7gGpGdNLSsJ5QKBXRWpv/yUWJmRsfKoT8DKlT
QJOYFJkZv8M2PSv8QexEqu1brAUZX3DGGm7AoKLZqumzVV7A23wGm0O2qPH6Q3hrK4TbfMDFXLjg
3fVE6oPwZk5wrQlFe47df5H9mbfMmumBeQgznIoMxeo8vmdML3iLzNPl2sESwx/eR413clCinfdf
PeIeK162HHDWu7wNvVcoVw1MDZm8zME6FefvKOWTPzXXkoLekFeE1EHDmBvrcwFqGBxp0LAxeRCM
PBre8vy3xHJfxBJY1RR1wAHZy00CK8AvATrSC+RZ+HwNLnxzTPygwGyTxNxZGCRPrQyiJDRPdBAa
NgzC5QZ4lE0r3r8C3aLmZOd3NvVlh72RAdmIqUrXrrRUW0NC6dX4RxBZp1N3MqafVBJ42vPQwWrO
vvFM3BhG/0BY0jl9NyAqMTMK8QrOMTeO1krwKWdxiGdpk12Lzl4kHJZVgahFi0kA+JsD3EtvMqEE
x4v6GJvBaxq+G/VdNeAO8Qp4SJAwZEvJX3cjwaF2hxDhKocrx/RqCJQvYWKIXGTcFzUxXkKOTaqv
HkEC5JTRwc6hZjKMN27Gb+OvJoN/2+KdAhMNIGj2Q5QTZF6VFsSC7sG+p4ItAgp9Zpmh3t5GJYTd
wv1pj28FXBq93MfJhjuGhQ7k9Thrx95ZdyMQ667EVswegfSj58GITmlgrFLhnXdgVuz+ARyY8Tkk
DPh34v9T3lTq5r6OUF2VO05523NgG/P+bBJr4b7i0zH3dDAlog1o36+A89wr1rhVrW3KThpnaGdD
idrBpqigK7avJWVW3VmLeHCfnBR+AWJM+X1n+79C52x33ie07+juIPQ2rPjJf2YwuDR7ON4dfv1i
8Yy5kQnriEnc0GsLhn8i5EjcV7vdSqNSFRc/SXbtEKFuONaQ8kn28JL8q4YfGBvUB1zvft6iORie
ilpjjIpSGOaUU9gfOozvyEGLRE3WviqWsjbnnyZTmVYyvGzuKcCjho4SvUBT59Dgo6XKzgL5d9qb
ikdv3N3aWL1RGLTTKRn7pRUy3y52fd+Lz6h9AUHPzFNRtSs9qs5zofdIvClMeDDUlx75RqXH2p1O
Pr7BCZC5S75YMN880qXLc1n0HM7g2salRs3sqi9pB4VEgQTG+Tzvi2akmHhVUBO5vr7AaKsO//UV
3J1oXKpoPrAR8pgqRulx8kFG5mfq9pUWmRfTM7fhePFbag4jUt4V40wZgmOx9xWM+b+gPVRl9+L6
xr5MNo1O7ilapiAiawDLgiRH/Yb/GV24yVvLU2PRqn/czAFpKh48SRlrTX30GsJ9GIxtGqSHdMjW
PIm6AWOFNGC15NVhCiUYvlQagRmTOfVcl/+BESSm+p3hb6bO87pH2wLEuO4sPMhsHLa43nqZqDAI
4hJg1LhxIOV3Vo4KgraW8IOEGZzZHBLyOGS5RIG1nHEpbphTFJ62GwLjhbzLuYUHwsvl8N+IGjFq
8n9avyPdZG8TqCekTFpHB3JhEPxzcnziaYGquVu3df9cp1qGVaePJbOzLpm0qvz2Re+cIhDTGhOX
iN5XLHcM7Ds4Kj3lqWvMY0QFOjHTnbUeWJ74qdIevsTOgwNhXfnmNg5+kwaGV9WZx9F8S6l6PQhd
KsKRKq1fVCYIbthkjHrSF8AyPadlLjy8z2xy9yAp0AJkdrnrKvWk+uWvNzl7atpD26GlWRJrh09c
ugiOU0zg1cGLh6fIhRWo+1cX390cXaY2e0wU+3Xrqkdd1z/ZMG5Itx/Pb1nbPwducAoKyPhTbz93
KVoZi/JIWxh8Rx1nIxV/HDUYP7KegYi67GPlx7R0xKnax1z37yNHStrdpesSvSxXe5sYd7NT17z+
wLv7ADiaqbza6XC2WmTFbKO5cVfANxgZBefBnI1lXSnrCKiDou4vw4/A0b9Bi1Hc9O1rbf/T5i1x
xX59x+D+Sfi8bpe8CnjR+OpLASZljXfoziQZmS9V3m+7Nt05tBoeI1kKHBUx0mzh/wPkllFv28q2
6FW+yfyv7z50i2fM2IpZjT3qIBKsNJQl8V2GoyN3lVQKjUtqi/HczP2iKDQsqCXm5Vbbp5mzM7Vv
g3ZnSFuPLGY0ilyGo4z6M9DHD0MytFg6ulLsw7LlBESWheVM/eZAidVuXvaIZG4/W16y4h9sMZkC
0VXt4dpzkJg5U3YOvQFf4AcONWC9DaKARa9Ky0gzro+bIY3WMf+Xy3MEL7VdGEnHPFP+s/zqFWqj
TA9WCT5hWlzsRChdhHudpTOCQuvVMTW/3RI6qfHdGetZ++nNk8IqGQD9wi8b7A8jGWvyV8PsHS3c
dKfim/Kc8zTB0TUc40OA+TaVjAxhKiM9Vt4vVHTg5YAmtV5Ai+o8nZ2GVgaerpQEzLwg30dspf/n
uVdgfwbnfDL5iyIJVrk5sR0ImKn5OZNlEaJI+jZERaRDUlvqDJGgJe+LAWMLBhwqJDgsqXHo1V7n
ylgyN/I96vKxOabl+OwB5gwokRyPWPVdxDb3ygaLTSemBANqmBs0ZJi0oe/E/GXJ9Rxowz7otZ3n
/o3xB5lhBRwXKzePUm0OhMNFwSdFX+78hCByMaotP9GRsk7wqmH2kB3A5umicumxq4WbrtX+S859
MrGWRYElLXKWOlQXXCz9Bf0CgKiLkaJmvhtcVjGdDMUW4ymfQXg/DKQ2BxKaDT0rxCaZsS4i+exZ
a19T2NyYjNu4tlhC8B2jdXCp+mM9HjJu2dC6k+Kg4tqdkSVBL2ZMI7mpHPOkyCgjVJe22gyKgRqQ
J8DQ2qLw1Q6Vtw7TA9I8D5YsXb+xtcYfYRanBV58u6qC0dV5OAN9c8OjROUJcrRaDU0mLa/i3Plw
JeLliIuBChxsETIpg0DJ0sHfbZEGl2w6BwqkLEM5K5SPdai/5KgtROg3AyYgmRV17wAyJML4WT0J
3mC1wUtcdUcDSkfHVY9nFfFfI0h+yLdqmvRN9RD8lAmu0XfkiaMHnzaIQFNIe2CkddfvYPdVTyMF
TYX72Tin3ZoyDph6VO7mqO0EJjb56AWDB8RDlMS0oegz52KDjxZvC8jTi4QoE0M9GbZ2DCdblEZj
AWMDfKal0cdcgzcqQyEZeoFvugRivAg3t+liZrfiEI3GZwOCnIEkoTXi4Ohw6hbyFVHfFKLSfqcA
lS0f01bHdyGxcyyaer6jxUg5zEIr3SEJC+fxONpfMjG3u25fD+VV6vAH/vuZ55SZtaGubHi3tFYd
o2CH4p0SGVwOIB9vB6GW5Ep7EnwVQE3H6cyB94A8grhGEXaxiSuaEz6inX2D0spyguCGK2LmMBAj
LgcCYxp565EJQw0tSCUnoOw16Uiw4nCj6TM3bSSJ3VJwHOCcNnunmhT/WFgeS42MH9gk8JGSgnsY
jlL12ztAqOCzkCPEJKkxri5aZZAY9D2KYRI/CcLEHW5JCI9AKVhujRF1a3BR3Y/yvx6QCsyd9yIX
9wCvKAUzFvqqQGSAjS5+M7Rq3OEiABJPHbq/ULuEhMUjRgoD7JuArhCAUdoJ/NaMIf0LFV+19+ix
DLzVRvXPpj22FBC5+fI2ukcYDE12iJmfCqEAHp5vvIVxvM7owyYlEkTxgUcZr1i/02HKWBaSBz/C
wTUPRifmhtiUhwzsvHuekMRGwHVwMhR4Uf0XYL86WIwN+XxRvArKN1kzaYsn0q9cTLCeJh6kp11T
HJfkEi3ufDC4rED64fDo4MVyUGg4YnESPMvL9gliBRHCZkZaif+R7sBhOWuatcqYK4pJX9I4c/UL
TW9t3iGxzJxuk/MP2k1OEAOkvW1nKQwgrwZACgCCUQ4HjHkXJiehoM/WK+z6ZL449mtHwcEojS2V
oBkhDlRBqm0yJpks8q+xmyivRf1qVahAvXJdsQAEhJOh5rBBP4R7RQuO1B51OGKBTl9bYJImIxw+
DETcqsBqgNGzrnfbUvtPQjUnmr5qBsqcnzSx2oPgSfcmEAN4g8hThHqm1PEWtPDXVf5NBUMrZiWK
t42TNQQcu1WfsLda2bH5kDBF9GdwmiKYUi7ESAdSMeYDDFFEvxS3ogM6ibSxkhupNV4LVI1UI3L6
aelJSgKsWNeDAeZfX1EC6AHmrABHWoWayKhPpoLaKaF7tUQPKpU5kzKOQJcBoEh+aUkZ+gcMo1DI
ZoxXgMk6CLzTtK6TrYeHojD0nWTY0tuD0ou+idYKZGgefiPrJyMYbwK5JGrBbT5NzDCEGuMwTpjN
Zaz/zsarUKRUUAO4gMAmOUw5VOt46ExxDQO9YbOA51bETPAsE0h4VOUuocu2u0RokAafQ87zFdWW
MIxkSk6byTeipQZxKnDm1XYtSJhKPHHW5T+j2S4rHKWSlXBesf6y2leK0sD4NtPbYDL7pwGUBMX0
WjJ7qqFp2Ds9I1MvWrb2e4YIT7d6HsJPEjvo4ij5sgpHpj1+J8uhjNdVuJpi7EvmtdNH8CMRqdfj
c2fkOyFzzDjfZA6fUCFyCMQzFI0mhzNd1CKTUkb5Q+ckQDkTyYdhEY0L6UmcI7RBpuOS7vUjDkaJ
SGWY+litdjKvdoncCqO7KqlgQWFPmGB5ue/gnc/VaYKmM+c6qn9wMt/fqggrRDEp/I3cILKEIF5O
DZxpeGIowf7V/0fSeS21jm1R9ItUpRxesS1nG0zmRQUcUM5ZX99j0Q+3um91Alvae4U5x2QetuhA
IrHlGMjViGKDAY4xR8axmQNM5aluuCqbe4kmLxETitLxEjjGqXmKOmXP7m7kqnZHayfvpF0969wm
S26QJLAv58N4sWE65XAhUfR1i4NDgK0IX6zGfOMv9xOLhT39TPUPmoi4BWzDLoraSP6tRkOAJWaI
gnpnHD6z+r0lEBsREBIXm8JCB6PmslCDI8pYuHWEyneQXVWAiJBnSyXhU5zAFIMJoXp2OqyLhKUx
0IAovznQLHKRPSv32vTqthUPmcP27iC1Bx6uNWuQKVq39pOsMruXjkWjC7/G9DxY49RQHTQgS8xw
EMREnOJmaxsygMileJVkMCusBfmG+ZSiSdlWiJ4oOFHr3UndE+NvPVHjznV5mgi+ajkSeJ8cpJVz
8Eyl1rIZGR0VnBW6X9AEXtrelpCiiOOILT6iVZl/2kyN9N4iJucQ8hDPMSmcDGoVfoOSVk+WQP22
t/ojh1OEb7aKfsYSs2138HhnUyY4VCPlnB15LBJcR7KFs7NPw/00eSnlg+MYl71Sl9H2te6Jta9M
GLVRu5v0OyhaA2AaUqQbaFCLdaNWRuk38WOALU36c92W71p0QxISBcNzOl8zmFnh3J2QIJfp1uqD
oxHwYq1zvaCu4AzweLL3iqceqC5SsmB4msVBhsteXRkjD6Yn/oKHmEzhoOn8YGxfhqahFyI8pTqo
mBxYEpnOfEn67jAV41F2w/rzEmQ7fELcLbz8InPEAJ2DxBFJU0hckhJ/pCxeBAa6GMNBz8noGtGp
VvPPbA3Qxkm+TgzfU0Ki+IA/0MVHXbCxVb9HPhRZGlBXnDsQAeyAQNQ0oxZrL3Om7lF8sfyHNodm
FxldDdyYX0jv8IGpGLY+jNnceoy7JbAvstpTa7go17AZMCdAUItLblWXtZ+7kFkYatraKY8ZPBr7
Cj+Ol5I+oLK3QAvk4ciwP5ZlXonek6OvZDfNOkQzy6dpYqgZsiwfbdaP3QpBGglMJGEoqPct58Ea
mi3HgkkhMqpExLvHPnoTRUyc5McofJmCp9KodqkgJIMfiwtKeA4wLYsOxrv0shEHHPancspOi3Zl
/zm4K4+RqKORaBpymoYrMUvWE5rL8SWtvmxtXBtojnQML/KumGG9WRDLL1a0Tb2AsEhWZLyNOciQ
nAZmYoXsMUDRK1/JuSR6v7BxKq11CMKxz/nKCHrkRqytW3ia5j03o9ZfFhglma+7jDdc4kfJwMBU
zhC1lDK09wcsOl7Wb1NuQmwEmzAZ72VXncONkaiGYup93toyYeGMtq17maGmSVRTBlmk1DchX95C
0J6k4YCZ0RpUiS1+Ala4LDjKF4tWxMuCDTkkxUwTiKOI60EDlsF4SRuPvbQoVrqqI9QbtOuTqaOy
p1l2HiiPKE85aIiqcZg4J4wR2+8eAv3IR898viHthCA0TnC9TZnwsIBeOEXLo5hMucQx6Z9DzByJ
RXlnGAfF2Xmz/6fSYKPXAx8mJy8je8KZVuBxVmn6kiT1uo2N/bw4vg7yMOCZkm8tQ+bnNj+6sunL
4E5qoD6NN+TpQs4C8Koo4M+wF3PqQUWpx6eBrAYuXoehpqWeELR95k1wFKNquxS/WkYwNJDYILyF
KXKsrDvym6L40ksYnepaxiUGtXhYfXqI2xyIR7j9QunR3AfFZE0LOQmeEcZ9dGiySH42tP6tH010
IeACUdpm9tPYt6tFLy9ajR2Cw8wxtE3+NtVfU65tMrBCQ+fcqFWFZrUUg6+Fz+I2WJwfWpLOJb/P
9Ri070TV3tos3632IjwkVhYuXTQKJymRAKmt1bg/8Nav8oQ4VHjU0AcZ2OgxYhl+E42OJyNBQj7L
mf6hUqxDwihDaD5W+ruMzyrc5bL/1wzufcN1BeavaxWGpwRbFY9O6J3kO/O4LAZwVMKHsJr+n5hb
TEJY+r1C5JxzGRJqzuwQOU/ahYskSdGscIay9Qxa4naeWY9PWKRRt4m+/E8e2Kyn5NWe30CdsmHf
tQx3KKmkaKd9bYiEldOQI0uHDsHG1CG+BEFjptrnwhhPtV5+NCH38fkP3xnWtwJabJtipRaBr17G
D13CCp2TrdG2VB9QFrncmfxcu+mlZSya2qQd4It2kZBESEbkW/Ky0RdnOWsraveCz09uDPznkaZt
2ELDkUfRHJ2s8cCBC68s8L3B9NUl+ZqaCQWgAWeFjW1MEBI+9OJoBtYqNZ4qDFG2Ne8yOu4RTr+w
oIzwhdud2zsGwQbZcKyfbUHR05xp6EEVKulcZ96k7mwqW4TSJjyj3xYtpMcEJdolLlHM+rOhILPg
lSv5WrdZeC6qlyJiL0HnhOTNgPQkEchcwLQ6hn7vMOHnCZOYb3cKb6reH5lQotmRuoIe/JOrnZmP
vCAypMMPM/LesRjssN/2qnmQFzIKE98AvNVRJSWoqdiP5szYekuDyPejo78umI67O2Ip07QjM/Z7
Gu5txfdKm7NlhACzKiJfaZ88vffZ9uB2xcw9JM/+yPTzDwVE6YDYQygFoEQNJTyZSQnlPNuLiLqD
ocjRFtn4u3mcYK5stTE7RoBqm3R+LbvzTByZyRGFdDrjSVe7fPfHR2O+UzIWF152wAKlY8ma9xu5
ilXlV/J6xA/rQCyS+Wo/gKNh/Q6YWVARKWipaLp3aHgkHgPXDTLvo4hC7J+ETGmipIDKVb9yurtM
e2TGAXrFiSoGPij2ahif46rhBu6y+EquBuM3J92SjvOxc70n1BNV9y8j866iIaWfiQs+E1uAY4FH
Ikm7l75dR5SmKuFXGyCc8713h0D6ml0tTxVHD0persimX1t8FGPsfTQLC5ne2JjGvyjdcYOQYHpI
6hdxkIwAglU12tNVtTamYGYOdYtNt7qKWVK6nIGlLavsrta+xWZt0Fyi+BA3yJKiPiJd8p+GYA6i
XJwYGDN6X3Busq1kBDCz7xp2satsFBxMxbKZ1JltNBEfiFBccBtHZXavVFJ/DPslNR7H7GyAehOB
HQGJXbduVY9aT0fIMIAMiLL1wlOddRGTYA2ykvw2H+JPZ6xKrUd/rv4WIhYUcTxTwQV9xlyiVWVy
IdSfaOKlRMSYpDdeLrNwz201+SLp1tqazTJfORf5HE1f+uLube+5YQbOdRYBzSfLLNWUU7iu0m/G
IhW1Z79ZuFA7hCPlfraynVV5nwVZoOpB/EtK8FX339JCq0CfC7gNxjNpepZ+nGGptzrFT47ioqLU
h5NXMA5iZ1tn40abpmuspwcrY9Y+/9PH4Np4574wd43Zn/FcJ+0KrilsYWs7NsE/rCBhoj2GvI+e
4+K7dJ6yk4HmU7PrY2d5BEl+EeMb28pRHxn9B8hR8MXbgJMylBWSytLF0cNAA8eE9w8gF7H66+nK
UJdBvIykw9KYxRTrdBiOshJTdh27+ZFpPkOjQeuRGzPrGjmLybAkFaLg/ZpxKTSfWfzPNPp9BMhg
sTadcvWUnzZgfG3RR1K6UhEJyTcxN913zoegwMpFt9rYyFYZSYb1ta3qd9GqjQNK+qHjZkc+672L
4AMJ1zBaR7RLu4hhZExFOj7LyxxFxhkGhGqy1Kfyiigse4YfaCtEsmswjFC1FaC74RWnD/Oi56gR
WtSEr1LrKt8JvM+BXlGUAHUxbzqTtT4B5JRD3KMvVfAo6Q5dR9CKyBeftZnVW++89OyyXPbRzB1T
ZGzWlD6z5z/HAJcQPlTpCNrhpsOVZtDRKMW581KM5PGa+oMbZSnAb1FxWMzTVUvbKpW6Nut6W2c3
nf4G5aOWFzt4dZ2iHGFsw4/qRO5IAQV/QsSUzJLsPCQMBg7p1qVyCItzVTdkHLPd6L76hhVxdKeA
2AyxKYT8C4d410LPmnWS2OvpJTTKR5l9j/zlTtcOKjPFitC0Zth3rAHho2ZPWMRfKZY9ThCTA0EO
JekW6H/FUEndzTB1QklUaDqTSpJEpNnF3mYVpxyJD0MUsj0StIxj4e2UaEb8wQijenPKAAoEKwTh
4Q63pCdYb3z29DcTdg7xZzaBnW2xbzxr3ScgzoS0NG4KZHaaVuA1sQ8JVRCHKc9As+BuZZZdQbFx
hvRcLCEf5Ucd0fEjB2jq77EaKLl5TRk5uuiqEXpokb1SS5BxlJsRM1D2oWV8cAPaHZ3W3ZUQLXEf
h5Jg5nH5suKo44Vl9o1F+3biyVqq966Brb1sCsu4G63sXoyBtWL5dDkoFVCpYK1JmFW9SXPRtONF
xWs1jaQ+AgkwrP3Y/pMblruG+wJyJkeXqHyo5+cUyuPMqoKKhLHx6CHajTi6OE10yJiTcmdUGNRL
QPrkajp26HvG3o6/e+dUx5/Npx085MGX2+sgt+o7deiBKka+h1bYbzJRpHKRGtV5CAmEqUkN/BdF
BZxnBGDtj0NpmkTJRn60Knv2+ExaA9Fg2KNPIDeF7UnPuo5jhvm5eM1KfjiIZDIGmRbrYuGc0PA9
kOxJzYMMRRAKxDWJZJFBqMGbO4+fzAv0WnSQfPhcaxbHqyjP2N+rHaB054AJqVaICwZaRNRZ9Jkm
F+5dYuVC8EPPqq37w5eJEJPyp96d0LTnSJJ4uWJqlLrZavw0M7qNiYuPHyPqP72s8EdF8ZNm2FBq
5ih7h/m5Kh616j5yjpQfJATKLp/5blhCruLuj1jadeSQLWOF+VrZpQgHmWvKzF2GpbM4lUD75sfQ
44NkdN6DfSJ7IURwxn9D3FM0BjvXfnRZwPWMWdVz+5SgjHA1xr4mWQrRg82wPifabuIXSZFX8D5R
FpS6gmbwH8M7EmPMvtgKruRPbKqsYS4BiVI7sXk+uO5zH31LsU4fhNkNlSFEW3FLgC5EdDik43Ue
/xWBxkjs1RxWAcmNNEJmYHBGo/yHBcXmqGDyjKgQBfoc4xZ7yZoKoXpOihSSVFUTekCYck3nHhea
wD5A7pKoya0JWxyLHR9c5wx3Ckj2pvwR+Pboun4FlQOhYARTGW0haiTD5hZ0WJXxiG+mHDooVzZz
i3T2diLikPwsJpVO76w10FtMTcERMkujWmMFOVOKpOGXGwNMxl1mnhfZghMd3lqYEdqb2NMAjgOl
XCKWGL6I09E3yhQZMTiDoqDayuzeiIq70q2OavcgVAj+RX/TGTpBhdtMFNmyeYjwP1pPEDD2Ut7x
6UoAa2c/sCxgEDgjnmpQlLFC5sU1wQ3wFov9lsNbJ8pCa3+KyfZDzNMY1nqAbx5HaNuchMCQbWdk
Smjp0IO/oKSGLqqk7j5FxYTiPtR3PLMI9JkzseoZ5v5C5ijtYO2dZ2QaMngD1UetJc+OlXABguIZ
bRbw4YadIGEuLUN8+Wathxjh0UDVrt08QJCdpV4EkqTNx7/rkXQMD19nVv2KXG8kc9UTPz9ZRhDW
NfbVLS/QDPOZlBZekZIqMeATE3phBbLPtgcUIf/jhRcuE7LBqs8seFJYHrZ1xHl5bpwn3dCkEREu
jqV+aRlrVIk+ZqJN1l1tP4mJIe0sfyAKkLfAZ2QnZ1VAkUYYCPoAlIsGoBZcUr60bpajnpocTDfP
qN2oOAb7dYeZUXYTLt5tZfkcaWDDHAGzxUAOOT8iDH4CW8u2ncF7ytVYPqcK8m8DLlLxm+XRKywJ
1XHWcTtvaHFZcFA06L9Vhd6lb//WKiw4J1ApeXTgZyK0OmJb5jGcNfNa2BK6nrAZ+svT8+zirvMS
v7VSIg5mhCv4DHKNj996JPGNR/nGv0KgGo27NmkKczJNKNmlChEdIjiu2OJoK8502iEfOAVIxxAM
72XWWSBoyvtijHDYIaqKMpBphBYFo5+hp+TyqhEBAzLMEHaHFIedqCVTxZ/64irL38jRjoqzXBYA
8XnZrsrlMYmmjTWD+vWdKeAnVS6zPa3Fq7mowW3GJFp05fsysabBgcp2VTAuwsdxipGPW/mQP+Y8
X/HU/6SGCg8q+NTK7reBFl5z/Q5uRTnASgb+BacHGmN73ocVNRcAMnEuuXF1bwJirBdvb8EBsof0
eW4r3wwGQrXUm61bbzJXMnGEC5wVcQUq407pH9zhpc6Sh7y52sOfANEx+rcE4lZvw5ntgKg7d5k5
bLqKQJKqPXqxe9TRKpjNqWYejsqPsJBg1XTwxqd4G9lkUZrvgzlyT/6q4aVWGKvMG44kVpv7JvkN
zWd9/g6j+sEoepwahLCzpx49Y6PDa+UQ5RvMctZCdbTF2cT2eaRzyitWzS2xHz26hw6WvdmTARsw
7MGLGaBWIcGSuLcDD5nD9rywdsqU+cXCgqO1dvACWgR3PQ200HCLxFtX/bS2qQxi7cUy0tfOmo9c
x+u0ZfoTnEu+Lp0ZSP4xTvN9W7IMhgg/3LGZcJa1VTERDTC8ALHhrkm2Db7k9HXWT+VyQeN3lycf
6fQItJObCm30SW93U/uPhouJBi25bkaEXfO/+r3X2eI1IsW6lBZpzbm+7DQOqKo16cpgJxBZyxgO
GzfbP+9YsGlnlT/nT2IeRT/irVTQYJ1vQxVYL324kzdcWnOXzahmvE/d6LsLGwCbpDNqs0DZNPmz
wAA0e8udBkdm2qS6/dgilw4BqFZcui7uU2/Huay619YjKJNhCjJaF8ji7xJf0fArSHyoOhn4GYwN
V2lLUBAQ0wGhE+CjZj/DodIYOoQJ5FAOrihG8qJGHyHrR7gcR4NwoU6P78B6OOahzvxOKiFMqjpf
0g46XZHstGVP0HiqIJinwNB2TnBJwyMnRcAhJW9lHXLLrbwO2NbK5ePCKVHQRiVc2mLkfnFRygQe
n8Q+psbUyhs6NSJJ2GoPvspE26wWXy13TbLX6ftRuKl0JXUAPXVtIStcxuS5sK0zxfMdT/1amdEW
V9kG7gvTLWU3To9NiVZa7zEHZI+TAdpwUmNwJOHeysNTh+mgbbAuFigbmu/GHZhq15sGhkrFjFK8
ZAI5kGzgmc+13jUQwSy/qt4dBmQqDlzkPjcF2YKqcqtxG1ruRrdRJfkxEXjusJk5gshOr9WNOZxR
PVBpPGeqd3RH8zBqHzp1V81IbuhNH0JSr5xqcgyk5jXxJhlMyCkw1o5VwDe7dyeg0Ur6oOAqWzKV
6D/vLvwkowYZXVPqR+G8JUuLkw1xBIFX475Bp4hyE+XGtcr2NkO3JXxzDlUL/mDAFO6ymSSdii1M
6A0M8oR2owBNY7qFKgRgH/OFsxs+xf0tMilWupNpPtXAlb66/MRvPpQnreMYUXZ5hp0YVQOx88Gr
F996Bn5UGUEEDS19zgiG0nPocgyZV0z/gvDXBaKDSwEln+rXNr/8ttPZMyPZYM0xu/CyrO2l54ZZ
ileNdW/4E2QEmdraug+e3Jwrf9wZUH17njdLJ22epXi4qZmFestDhmG3LBgrUqoWLINspd7MdigO
myC1jsvkbVgOR2AwhQedUq5SorANVdX4Izdrsow+xxg0mVi6dkOF0Q4FAI0/nHNPPertPdhbUt4k
BQkxLT2iGShHo1OIqKUOjEzIbK8GPiNEYuvaXMUh6yCaSmuTKKoITrYe03DGNi7g1zBDJcvKAkbw
NJLw2EOtKUcwYNDHlFWomgioZuZj5U418bfuTffcULw7pyrmQaRsie+KFhxI8DLA3xKNypgwDh96
Py8/pc8ZqxxAyHudHrP2VUcUMSNUqR6RdPpsQHOkrwKLKhk5qaO2qjQ04HTYKc6XhEcj3llwP0za
eNlcTNF7YjzpPQMHtCISC9cDz8gYNQRIFWNM1mJKTVEDp5CiKu+ol+gzuB65qGEHjhj+t/E9DSD9
JRaJmcSHjITpHVqkqtR3QFDE3F3Mr41xwnoRseXBoaZZ29Re5c8TM5Wge+qqE2bMzvBR11EeMnuE
ZPVYD699oa5ykmUoyJX+FTpxTjUgjbdMNzDUI+ws6ntVL05x/M6Re40K+4Z3jrcXni+Ztj6hGWDN
TLZkzn4cF7Y8zVrLsp1KdpaDJkqqaCNG9N8a20yG0j4zyc749hxwPN7VK2efDIyDan9A37Fbth7F
b17XLwvhzWaYPNrVt1XfIITRTTLtni+ayTplkqBL33YQTar3nK9d/NM7OQPVQ0sfMW7rYEBdxCkZ
8x+J15NlnxTKjT/SnPuvrZKdifEy4wKCJXTGWRXnp8tkvdvtOo7WKQmG06ORMK5FDYdihcdpjn41
vph762Ze2dEhkW2Ne7NfGTaFDfv2x5w+t0aSiKThHDEx4EkR0qP86aBwKW2MfrmTkbk5ID1XQY3Q
5tDqDPINYrM1z8bgMq21AJu/hMDrsOBZ/BwHzbg69cIIARMfdaKzCf7ezx+NpUQOxiYzX/5shDwU
HpeIvlS+zRHc4F6dKhc0F7M0dxNrOxGtZqq5RfjUEgpRVvzoOAK6xwWnv1UfBTcGbWlC5DIrDg04
hCVasjDinRuMejuomN2b8GpTi9gDPjMcJ/L12jk1mhlsWXGDhyS2nZlEc1kMbwNSx8WunVAZosF+
7bvo2Oas8wUAq2X9fagdc2/fsgMisNHCmSpwGVMWcYiM8mr5CT0HFOCuabaNvVWXh9p46C2dYwZ0
mfPR192eFkjlv4QvqFvYDdkPwfzeAAnwVBefLFvXfu3g/1bMM126Y6Y7fmvF4ucxf/qsx0/Elcth
gtjKUe7luw7L15ziRN7yPwUsnwCtkjTTIu6XPZXwkVxHCCzw96IPq2bXX/VPskJJMhdgM0bAumCI
dxYb3FgPT+CyfFQn+5F0QHFpa+1DbqprA8RcR1xK43HW4367MF/LHjDkecRC1w4HwF2/vNQsuS3q
ITjMKcUZIy7p/RkEil8FhRus8AZBwkDDkb1beIXJFHPvi2wP4ILiL7cIWBqZDDv8FTYbCMwSOdLQ
bmAAQL9E5tTyLYZOcqdo2/ixMsJofCfr1owiCpNZ9+TihKV/xRmjXHQQO0i+W2IE0fQh5pr6r0mh
6WN/F07XyVx3CIoMQ+xXkCorHIFG+pGz6VQZ9VqYWIvtzAWPzF4UE/g0u9J6adUP7A5ZRmgKfi+q
X34mVticjZUQ/HUViMCP2V+SFtwhuQ/xrWr3TfE96tQwGyYezbLvvBC66JkON7dvbpbThgDD3bog
CVDjNOGOyPpqep/V2xC8NM0zUMO53LGRmb3LNLxmKIhZArLZBqbXU4gFw0nhCZVgXxKV6mqt8RmA
rkCagHq+YeHa4PtwdEwUPmnA4l1XU+P8J62iGghYJB1T5LUegaMcVWyeluiFvV0n08+77iF8aoJN
3m5G434sLcb6+nqk/GBtbvWfoNKkEstY4NO/F9WlUu7tZk8/tsyIlQBPlKwqXQWuZ4MMq7tYTDpV
yEiUHek/RBhuEj4YyZvX3fSwWcdwRgh0DNGig5vYTYRvKu6E/wnvxwiDdStXmkS1yBMu2x95s53m
Yo9+y8YhOwInchg9eusABRcVB8uXuhuf6BlWTSKx4hgPCOb17sEyWUN3kPWz7bQv82zwXxPUi3aj
FVDfGG4i8SvHdh3UHCbabdLSeydffmrvAYXbw58VvU33oogNSbeO2pgWtjmY0WnBtzsw7SjTc6p/
VARu8uoyidSjs+oNqDXOTgL/KN5x0kXedgTgb0DaWc1sDefYuKZvC3EieDU23Uz8B7CCLQFHVgKv
7IBvg6k76x9kKTCnNIgzcr41xlbGyTLfFG99+RB3BIzVxwSbHpNXTkJmHhPN28I7KFNxlldCQYo4
gu1A81uQ4rK4a7bkxBTzU2K0u6oGU9mwgWUtzmzFQGXIHgx/Ku9mTt2X+t5H+gQ6JWkF5rZZmE/p
hE9FmsOEm4Qj+xJbE/yh4KpnkgXUb7qc6VChXblkVrZbbTo38u66iDmZ52vg94ZsFxDSbXA+WRac
SVzE6bZgO6eaATsoZd63Ixw5lV05/CNoYrL5psYQ9X8cBozecXarG9K/PiL7xU73ISVgih6jcdUN
GcgKShTiQt7c3uL2SfY2+Eo9zG+J+Zt2Py1Xk5HvpACsQuWzt+xrwTgyn5EElm+8iYHCc28gZ1RJ
L9ymrH3sfV2m++LcJteuu+rM+HOZb9fXDiwxWDnF6I81g+MRH2DF/EB2PAyG6+HOHoad1ERp+mvQ
ZzXcmklFM54AhNftxtcbmJb0HJR+DhlNOQB/nFE9N2c3f5uciQSaWwWjp/LEgBK+RYz6i7ZqZabB
lzq356pxfIh0dowA7zEnOXifFZ/pbIO3fxUZ0kwU9d9dyrXeORhMx0834iJumRMBOKeXHUt9T3hL
B8Ej3P6BaIcPDbnjaGHnU94Jy0XIJ4DCgwJED1os2rZbjfBDw1g+Ds06SGt48VBTaPYjZijunHwR
83CNqcQmSIOgTEnoBCwk/hLBJVYlpahsfRIA83Z19LAch48kGGQn6z5IoEwh6EC6CbXqSQEwEPwE
81dqP7jRyeG+ohsGvdW49VVpVBJste0Bwroz4aXoVOARKpve7ig4sIwloqJUV4tUJF2/Q5PZ4k0O
39kZlNlDOpAGgSah+qjya2F9z+1pgMxn5Le0PRrlaaHyRk4B2YqH8iv/LUtwYI/Wd2m7dzYTYVq0
u2kT4ZvXIYa8o31JrU2uwGvc2P2dRSSLB6djx1AwUVlHhz/7pT3Ow1PGYk1AaVr7KSaASjF8JTIZ
MFxc1IgxT57LnZWNFtJxPBa82Kd/5xCdVMheq7k6/MK9hx35gWYD3SOLBNKKwe/a8S23zY2Z8/Il
K32wNiH3XJZuCg91Yi1SqQjl9FmLXytOFVbHS+/5bDrQE/P9bfTBpgcQBZKSvsQD6XWHkiz2Jr5E
FpOClseWwwqTGqljN/7p2j43Q8c3euLPnHoXOfuYu/JDE/FPTkAzaAMg8Xdxd+RPjEQhouyq+wAl
R3+Q/WBQPWnanY4OEWm6JP7Z9qEOt1N3MwNqhM7bOFzSUu0U6TagKmGOL6xp+QBpv1gsUtaIGiC2
zR2Hsi4QoeT3j+WeQpZLx3Xj3ODujA9jRypSu1FBCjA4oVCx8w8MFes4wFCH47limsJwXkFPnONy
61A1O8Ou/Bf2ZAkxrg/B5tQ4qbA3wAkeQnp+Jdi17bQZbUIUmGRWA4GjGa5p2fgATLc2I+Ogab46
5rFm3OG3MUkGm94dj5HZ7saOzWq9s5TXqMGoNx5o63ahA7g/nMGkq4cgIqgZhndlbVzra2Zc0ogU
i5HAyCbRmzeEjzjLlqEu1/lD2u2n7l+3DDwkvmIMq3o5KeBNuriHM937VubhsikOuUJCk1Ec4eqI
WwWAJtSkneQPCR2/0qmXume0Q1uj0q4mWBqmPXuO27aDWNNvbXoS1r1d+1kC5Lyr2/Aa0CtEnzIi
l8Kf0The3oJutE7nPSDq0xIejXZYjal+57iI1i92UT0Y47TT6nNSco+j1gko2juM7X/CK2YOPLN/
XoLBn1NO6dy4pMERCTbtNfjfbVncRUS2sJurgX9qG0UehIHP58ukLmommLv9m1ufTBI763uje4u/
yuaaqi9uUa/L4oMHR27EWJabrHZr+82IS0wU+YaZjoEWBhUNQu8UXwu/HbHiR0wSekrfRJLWWHtI
Tl4nHcQUWp9uFQbadbByerWKsvUjqVJ/Xu4xCiIZJS/eU9+NuV8Jm0zFNeqFOoNvahdJinzmeXSX
R50BOlor6IkPoEjbGVcOIVksV1jMyNKPRQlJjGX5mXYfcyhLk5azAUw8rvFPAJP7RYn8miGs8lC1
30Th0PqT3F0DPPLwc+R4vy8hP51ePaoqfoFrV0XU3CG5U93a0sjfQNAmSu2Q/lCQYFLWaO3zbKmH
JHoQm5A2PQ8aOBYUGlRVon9DhAZQgcqScsoa6T0uhpvDABEzgrjmqd2H4Yqmaym+XA5bDOFAens0
msbToN/l4dsIAv0Lu5ano+R6CdvdLVDsVc2LEVh4ucyjrl1YyNPiEDVM5TmylkJ1lajWsYAtlpQU
3i9qm/D4igxq5FZ11s6AntThgLsaGp9CcAjc1Gc8m6DgC2w0/v38FnskQc7elQUxw28dhZHspsAx
oLSuWGExLxTPGou9JCBhE/oEo7mqQeQ6kmnCnEgQZnXXPrC6LHJ4RQBOsFy27UG8rSh/MLEG+lYA
epK5B1jCBrkFBUCAsLShQ/irNM+sKMW8ldcJPm8iHXiLSpXjB9ZgyPRYrZo3i14A5joN7THXDzF9
cs80prE0cipR/VraSfGMK9I8cgQSwpskLNTgg27KhygAX13/i9q94jS3YsZMlM/RDf6j2aLiRV9O
jPJooZIqNza7KpB6Pag8AvWGdvD1mTAJezgbPHo4Osi4DmMA3CAfWyqzEEGixztdD/3eMBO4Zfmq
0uv1lz7c+PtWeUU+ioWM/sEqjlp5LypzJofihcqPKcvM8NOymk3U8QU5aA/s/rtrEDI40HhKF4JO
gVmKmTGLEUrjwr5v8SlFlE8K+1IlvMXw+WmlOjlfDfoh4gkAgu3c2vUV6kqsIteB+lCltQs47FWd
MBwSUKEEmASBT/V4S4jKjkoNZJ0CCQpEEwGvjavvLBPbSJT5ce2DYVjuY6jimsMiK7RW3BOryR3g
S10a1eLmAMsOaq9oN673Tun7rFaSyNy/FJO1mwNSsnWMZzHqMr63nMyHmE63qjFQ3mXaLxUWh6Ef
dwn4OhR57c8AwtHSXjyZ6BnHZeH6nM1DVt4Qek78IcKzklOMAeZbax6T0eZBlwVVTWI2rWIOEEek
GjClUPCJ7Y9K6MCcSoRB3OkYbiGQxcy8PCvcaXl7TWt04gQh5UixYgsdZFitzPolZ8M70TQo6rLW
agRMCWcRPxv1uINliH+gnYj8QTWhosgouy+Wkzuj39A7M+rctBTbjF8695AY6kvImyN07LkChUNT
ISqLoPwEgTNOm5wpQuUdoDDQTYB5R1I8NmvAD+sSmAp/DytR8VigIW7zclOb5CyZz6DCvdD7B8aJ
v4NDUrBEWOQVBOq4OUKpaFt8sLJL5/+zxW3Kdj0hfkuXadX2IUhjcNSgU2T+OdbmRnURhIFn9ahp
VeYUsv5Phs8uPGt5+GzBES0gjnYGEwGPSArwLwx3RMexxL9JBgge2avFD5HLvkEtNwWw7EoDRL7p
LO61atrMTbKmRirCm167JJ1X65JtehafC8AUA0t2LNY98y4m+bjnF7CTKl+wJACKDYYEkwTT3mi4
fhfT2/EjspoS5h4q8BgB9ShAS65c16X9NSc2vIgjo9fMWJDCsNCEGSeHrocem30iYw51IX7saWK/
hAJkwN2ngWxniL1T+fSEUia8auSzXEgNC7C6x6gHogghf8Xc+zuESKXVJNSM+Z0ASbHCCOCOB6DA
A4O+YGqvrXEVbQu+oJkAUvQDfdxvzOC9jF89smeG5oPQQhK+8HaoH8CPTBAEiLGUOiediZ0JPXuG
SSqjzu1eZYpl1+ghwvbOAM4ujYPNYIuohp7ax+DssB/FHzWHD9a07XiTOWAL7HqUqUb4W4XXOEYt
kfxpSBPe2oFWNxxaxPp404bwmyJXmkxOJtM5C3wHi3bCZJo2Oyhe6JauTouEAaZ5i2k6wbvERDcG
xI99tzNyFjusNNKD6/ztxgO3xWZc+/g1Q1o7oAKj663bBM4l30DMqERUI3nQHXvD9HmihC2kRluO
urJ7YoChsNHqzXCnMu5RmE0ZOd/TIEkuxOqF3OfTqVKix4QVyIKfBLNr5L3IhSXqe84Lvb0Y4BiU
SgORxNPkcv0EI6M3Ig8YrVno9SOnR11AFhSDZcRIQijid0jRZJtUARxjgry3WPuHOkosQLQqopwy
ny6o8tPSE2GR5/7H03kst44kUfSLEAFvtqJ3kkiJlNkgKAfvPb6+T75FR8x0v5luiQRQqMq8eQ3F
ZMfZiothOu3voV1toQRMffDgQKMp+1eee09fNvBrOLi0maiKxzToQRnIry/PPdY8HTA/Hk9kfefa
OWWPnZS7pp9JEUjVl1CBJQbbtdvo/qkKD6G+c/q/fkZOPT4kTvcS2saqS5q9FuPUdvkHKo+gMNyJ
ktuYFROxb1B9EIhlQ47B5J6Ofo67tQRWCdzBlIEpVIFBSMZMw+bqcTXljUONT0wbJgadScqLUBt1
DVnw/JQGF6xX8EJiLmFXOEoqHnY+8PPiG2L8LMjPKUe+7LkmGRG8cNgSIrlpb54wStu7t5pnj41k
GQJpDdUAMPrB1yqRGcYOtJlJvQkdjwjvvarM4pRUA1FrNISa9+6ZNDgK6RYWoB2lhg/NZRotvLTT
t64G8plecwv3A+wxoh5nBzB5xPn/IoUBqVuNLbt9rtyI07oQLeMe8iQW8wjSIylA2H7KdlqKnXVl
n2tM4J35wRMZIuFwKQ2vXcPSY7SUZj9cfj7DEYWKRL6yYu+jatpoB8vcZd2p8K7p/KmQNeh/TKFN
rpC9rLs3zxvWEdVt6vymzmc5PoPK4bnYgU8nyY91GJeZjwvTScEcNWGawenWYK9mkWLimShqQ+BV
FEo3q34X59eEQbI6bIkehJXIQcCGpfYnHfp0XRf4cOExbFvPsAF6ZiRlkKMPGPCpashVf5NIdf5J
SCplOGpb0754aghn5Wo5J+ZjlC/I6Yn4NH89aiXSgZdD07y15KpExPFMTbMJsEDPsbqyqGoIUX+V
t7rL/U3lscmYyPywvva/FG2t48aHKkk/Tqq9cHB+NOHgCq1rgDlNzAFFyKls7E3nX+Rn4eVBUJvy
fOXxwnus0ZY5BJdX1L+8FHypTox0QypJ9czgIMXKtoNbvABQPRfeB64QM5NZgrgAzGuE+xGLWpsE
NSTyIsc/bQaopQyR7VW7gXaIWawgPMjEfdAEkg7oeuxmMZgp/g4U+NWZxtuV7vPAdllbH1Z7RyPH
2iqhsYUEwoj5K1zedaGbvJaf0kN4EzlShJLGj3Qni1Y5ZQJkox5Eax96X7YfHOsG2RAPgqvAUkx4
BRlzM7dL9xBSwB1goDHltKk0ZEfGzF8sZIkWhNCg8PbwMzblBBwu9KYAtRu0UVVWYJMudB3a5/Ew
eZCPQDfB6nU4j0SUVxSGCsgo3IuSMlaovXW+SSLcmPAMb+DF4zsEbQZ6wOBc3Go5ARy5drT0nvk8
726bX3wRcUTE3mqKviwcnrAy5MnY1EmiGUGwLoae/K3FwNQFqlKnbEutoADZIo9Ia2fJXFeVdKO1
Xa4GeGgDoLwy5i+zXr9ETE2btFrjVUL9+uopiFs7xvndTXKEJCvEBf+gc2Tw6KHiyAi1EUI8dVEH
x1lvnYXv1Ze6+6TAkDkfw78y+5N4FEvdyMLX+AnexOzO7iLnvq5vs3JEiUrLymoWZNQif3nOGfKn
Z91LmC2o9UH6Zc5T/RLXKYUcJ9R4rfUX0z5HdoaObw1laNPZJQpympWMGX2KUSestZSAuj3DeyBE
uh9BicUETpBtgdXRBkDboFACnSQ2uPbfoEFkTFFB1UZ934HtCoBgQOeZLPyfFP00wPLB6rI1cMVg
ZjCMkCI0BwqOctJiHT7QGz0AZQsKKNySZZ+AcZI75VKvyyfppuPfkTaNvu1JTlTJ3SiOWNTA1hxY
cQFBB35dgACFuwK/YFkoaLYKZLFiSw3DvauyDRJTsUOgKuL58/8xnnXBmhRqFfZ01UBa7SyF1BA1
4CeMZjg00XR4nL8ybhKktVNppFiMBd54PreB1n8VVBfqtw22P9hNYMU1Y+p+5hW0zWPQnglHkOaa
MONFDpLL4xflQZLingHc99Peu1ftVkRLjKTu8924BR/BT3/Pfry/+Q67W7s5t+l1eu3P8xUV49f8
G70PL/6b/+a+zdfhRf92X8sv/QOc4rTob/fuabxy/+0vOn71i94hCh9Ix/vy34xryfAR9A8cm+SS
T1oBePQuu/mX+FZ89B/uBf7UKyE338Pf/JL/lp8tNjVL/y34Hq/UiFdmTvGDfEUF/vyZWoxP4k76
S/tLX9Yn7E03wxa07OTsUv7bbbutxV+ng/lFUFLwUH9adyIY1u7XDK4dyn/c58ZYKp7DhPC9SgAi
qgu3FZrEXlk5K/q6VbQhfWTTvnSndI3V2+94gLNyck7KpxTfWIbRUX37RwiVi2SVreIlAqMFNk5b
e/cQbbwLhdcx3YGLHMe1uTe2xanc0oo/DGuC6J6InXssjvqL/YxN57rYOJvpSFzhIxq1g7V11v0u
uSSPiCQfo3WzRfmygd2yIH7+kJ2CvXMpjvWWRugTIebio1k+X56PHd/gzX4gDAWrPI6iRbOMHzGo
fUwfse3ZFDtrr2yQ3yBPffA2zh5TzE13DA/qctrVC/2heK43EOLW1bFfWXtID8tpie3ATj3CWbpE
z9UufsAtmWQ9iKf547TUl8myWOs0u9t2oTRriyHMTOGdYN6AwAfIVWculaYtLSXEYd7kRn1Tw69R
9Dnj0qlUaEf+QyU7T3hweQnIErWwBTDMbKX7r759MkxwGUV5qGjJJ59n6S4Q2sDpmTmKqnIFNDKT
nutE07afAD6Z0w6I2uYoX7UeK5GiAc9nV/ntYEv4EdAfi3HmlMfz0A8+nOgbkIo/cxbictGp5I5y
cHi7avoF+uV0S9nlQ9R/ojKdIRsqHYNcZyUGFJRESoZtMNnE2HzirfdXGbCb2DMfXKZVhZk/j5UT
Losg/SFes8qBJdsM9sKoUblHXyARDyk2Q4bQuWz7MdfoiRn3oqV6EDlB4bdPpTPs4MrDPwDGA/L1
PYTTMKjH+YTCEVjmoLJT4NO+6luVfZRJm/ojzS2/08Z7AmUf7Pm8Y/CO5Q/sGJ0NPUJJQVRRFVGe
rFL93bMH+n5bRv8xooix2/vamUrlwYZeZeEhnerPjXkuiLGoke2QkdNwXoVkVTbmpyAunPW4gi0l
6D27eNS5BV7poAAwHXsV+LLOkC9Q2YzoxdqNgayKwVzXKwzU0cV0GHjY/3Y4A6UCxy2bWuPixGth
0YU4oTeDV5bW3k4XLthcAUV//rV+DYOwqnRfT1eRVQJ1Wph/8DSrFFgctXu3UOObyUtNdBf3KACC
Cxr7rdbdFzPLSfu8uD1EDJLCAOseVAPiUX028Rhvi/wpUnUkaOkqQIFcON8N07gqedSMewtopnpM
K8Or35BqGsK0z/6YKotgoRnHV/ZxhLRLhTaFtOaHIMTK4zvpwKKHPQNmjBT/2Z2ksEcL+L80R7b5
57guoMNLTnievZ4A6jHo6vsrYD+uYiZVLVBpTnlZYmIs37I5NWolLuEvMUgSmhA6SgPwxAKQ0IVY
RAVGaIkCJXY2sFeHxB7irT2Zy7I4sLyvo/+uUSkJNCDtj2/tPHorMOqckN+ueSmC7axhHK+Qzen9
UT+qMKcDnKxLZFyRme/gSFFpKuoXh5jiWtgQ3JHV8zI4C6dVQOYwuOoe+3S8dJg/SnOcnXOCBVss
H+JgL8IT1BG6jhNrAqycx0eughOyItGrTGCQhNOW5CoAsL0jmjDnxo3l0gOpA9pPhAEhs3bzN26e
y0ihoINJRzkV8pMYkecm1oiMctU/EzgiD5QTLl0SF9w348IoikfmVlpxE0Ws6IY18pqnjYOQpnGf
Z0ZXSCRa+2Rq5bqjC5HDV9EMxMFETgNz4oRLcpOSnSUhkKbHCZJPsBHNOnkgYibWFkRQ4v48LksX
wPYBYhaaUFTdCeiOMhpEEDZrr7b2brNQ6IiN5iIaMpc+AcHeyjHxDTkn5pffbWqQZfPqcFAikbE+
x9xAqRBvC/WxbbERyzc1jj24a4lfM65YA+oR2glH25gaPKb0zKuksheVoCcjLorcwCJhythtc/TY
lrTGGDm6Jhhu8Of11L0dedvIplI8Zu2VhSinZBPfayXcbp6MC2/ab24zqqgsqBYu+4NpUna62R61
E8vVRzOFN+gBtjYQNUF4kuRCagD7RQXWMjFyHdo9qzWrt4Gybljpwa1L3wV1M1OAl5IgPEgnM3Q5
ch9KbpTsJTL3hX/BjI9HCilKlp7NMqeGZ4+OJcOAelomMbgnYWa10pXtPD2WTohSlvQiDMN1U7mi
QcanSdlN0Cn07DmkVVSgvtGhhL2+IyT1GIy4cxcr7kaK23tbIvbszkmWnOuAiYGjMdQkMbUz2WB3
JXVZDnVvwrViO6fje+53D5U3U4GnyXl080+YAoChiCNV9Tuv6yf6aqwx0QZVJpQO4m+BhvB2D3B9
EmOEUClv8GfKucPvFiIjAy3osrlTk/OWsg5QZd+1/m9MlbXP+wWJBn7avqEQ0fWzg+eHCjjU4w87
NzWjWpc3zMOCx/51RrIe3rS4hImvLeYYYSjZ3HaGYAhSTasl+95kr0vHpUhfRorJhvycwX7O4SAN
bk6ULDcwbM5efpMtWASFhT6u2ph6DA+iBDyIbnRGcGWjVuzoJa2hPPTIrXvGZRjUNGO1MMb8k1vJ
yK15QxWUDld5D/hTNzlw/vYyMk0JB2zb515jGKVJnVJ+MXHblKF9CWEll1P66dLaid1vpwLRQEZk
e8nAkSB3BRauWwxctQ6inLvTjJpoLehBIF0W/6Y/5Thgr2iPYhwoB3KSsSnWGRawNek8S4yfp/GX
FhPl6Ube9cxiWAtBJ5y1TRaUCWQ2Xs8KTVFaMRiA6BiKp3gBZy91sL9rNnqSrnoB9GnDGJyqgALz
na9iAppIyz44RF4x5i95l8Qmr4AYjveMsqyT377BJwd2TpKbuICmr0UEszgG+s/l+LIZUZv8hmoo
HmMn3bo5sBk795CVcs7NcFghA/I7K5RcnKHYQa9H90NARQjSeDuQBFqt2BjUNc7YmBycau0uFmUJ
jN+hpayKV2x+lnfFF8nANj9TfngRZkbdiMpSUY7C7tRV/ciLKFebC0OSF7JFLailP+N89qDBlKjO
MptthRtQZUc/uQds8TFhh6kF3nWdB+ZWE2Z0fvEwdNaDHsDkjW6ToaxtwCwOtgg3v8j+lVOco11u
mkQelAr6t/YpkYIkalYGWD8NYqgqK+P5X/2UZnubyfKI+MrgeYsGa6SL69lhtTPtPsFlKnoS/pQm
NR0Z+moBWE14iNekHnbW9GTOzTLYhPz0mH73yVJtzpHnrpqGIgktkRiuu8seOo5CEDVmrtneoxPI
ayKOW5hkjr+Vh8mJ52AdJroxh2gU4pKb6DDHCFgMLMwLOBQ4FjKla8lHjDeZX/+RLGhGmE9ZDC+x
ra9sa1nP7THFDUF6bkoqVX21YtL1pmtmIyaODPrgdMdgfd207imjt5to9VR7FxpI2if2UqP3Ye2B
EkaTbPqh2q1ktahJt6rLckPX5h1K4lxiasRAspqR6gpjlYFIBwOX++LcvJHIRF42uVkzPyh/T1jI
DhLXyIM/eeM31zmduliN3MZZ4L99xMBM7bhtrYKWgvtT3J3RAxCHuzLx1mI8hHxxWVAuIuUB9vWt
78DdakZ0qGkKhgFlP5ioRlMA3C3rCPogGqwe6htSSXKNK6YifnAHtAKKNnWMMP187XEcNeO0kPeW
WeRW3qQZ2lQGizaAXZnjNhgY8Wuq9C+O7R/Fvy4P7gAB10qHXYZvApAcj0uzj8X0z0xnFbNZadCn
/fQpg5vLCx140PsLaHC3EFAfjxYGnMtZBRakNJLtZ+FaLF2sS4arVCoxEhXAKVkFCoE3V05rhwwr
9BYKUzW/3hWMVRhRV5z3kjtqXtlznkcMAzTnVjJHJsNpHTLDmFPcTZm158bI6JFdD3RBq8/gJAnQ
aDdfSszQZISj6EcfGUUXkJlW1U9ZIPQ95VxbBM2AK7+nZrZUQLYwp0AZSQYjwD/HBZLOO/Zzcqgr
BqHou56A04xQQZNRnGu9Ov6GZLY14Shzmqzrrjg4dfuEbM3ZpLtJJxdSf0Iy7+mP0LyiAOZWOj7B
hvX4VvR97KvSHEI7hmG3wncTj63ab08dRrdpyHUMlHC0VE7cHZoO2fGFbLxbRupn0/3o0xOJfEX+
4o04CbHNcSVEG22zeavPO7H8+xeLCzCEwXNFbwkLbkAPgOLNlPyPLnrgEwvKQmgFzCSi6maLywzA
6titJocu1wAnlSIvvaglF4otPlBiBet9UjD9HfJLjRdj6c5PwfA+eG9+2pxgQ6UB3WXwZKYb0k8I
HUeSD5yQoQr2wBHvSE3inmMPxohEXSGBEhIEnVcOh94CA6xAomxmABjJicOaVGAakJi/gBgjpxvw
EJOVkMYC/YkR8RnmqWVAIXQBRn02KWos4X9UDPgSbvpmQJsTioOaYS0cOchw/OorRXeV5+p6NP48
piu938qXk77WhmZjVCj4PXfLm1tpd/7KB+uQ7V38gHlGnORkJ5OH4jBcgaeM+ZVourn4znBwtEAJ
yC+K1RTrH8Qv9G8zElntY4SJT9hJTDy2hBEGLfhMFb0XB3pM7L9/bAfjHucYYYY0hgoGZcBd3Bw4
FT5rAzS/bE45prTcCVW9078ypcy8N8WINh0iFA32kXcTYFraloSDvpqXfWQRjMQxiQLA88ZNFExn
NAQ7NApN+NFhVWbX6GIIHkP5lsw/8qMzNBcTpxCAoBreWx0MxwnWOWiqE0yEdFmHSrvW8cHLjZds
Ujat95cROZDAPjeo+LHedOL84I4rQ+vXPgOlodZ2vh4xg4XCiyk5g0eQUIXdM1sP2JmNR63uHtKr
bmy5sbBGANFbBLsNLCB76OFSBis9UI5G1txoaML4Jj6wflyiYzCo2NUSKtNLXV9Vilcvmh8LT/2J
pgRWO6wy+KhEoB8qxXth2SCE/ZBzNOjJ0YofneHMHlgqx5hyLathZn7mLXDPo4bYCiv1RUwEuNa8
d1NxYj2W1PXQZizLZ85Hrj226bT05vxV28jzMM43emNrgsENf8P4XTVYgmKLkscH40kWd12/qyXZ
0K2+cL23FPJ4kfzJAmnKYNXCnixHiIP5vdOuWECsm5lnvbdd/1R/IyRLzLPB/jmNDPywA9XCe8yM
2uwnGOu4Uub30vaWgac8eERL4p//nKBjBSdKLG/TNv3GJjihYvOZoYMlDBg0EUH6yjrX211j9gdH
zR8RjcjvVjvMnjxie3uONxNvCEQE8b1gXlGaf24foTYGPIA6iG+W5euo8yp4e926YGgV2uGh9X6G
fyfDUvwfs8LcaBoPWaBkKBFQeFNx22bYnsQeRJs9ng5lsJfzJ/aCXWMRT9Y0B6f8E6s7Namw7hfI
NoCh4pBQ8TwPLqsJcNFjJtX6kERc4m2ihQvjqLgw1kqf/lXtzBrhiCI5Ejho4dZA2niEq7W3bqen
jCmHmRzdBCaWisAbNaCCjwIKTlWHi0splCLsttGPdix/1/bQIkH9Dx9766P3oL/0OgKeEGlCsaKg
cn2fDe2xg0CuDipzUlrAZlxrGRufO29MTKSdeWcUjwPHyARA10XGWY/YmvWGXoPmMp7h13Urz6C9
bkJMFhEDwAlS9I3TIXbGogD3KbtC/tUNi3wkbIFa06pw0Et0dMTaQ+wCdAI2Fyn7fbyoyf+S+SeF
rSt1YEGSD52AfrVgVWASnKrXNE32kXGxB9jzKpzS36xxiXavVqFpPXvVixVTpqTqkmglt3+dHH3t
0f4kYfqedh3GP7eKhkThNJGvlMAuL3RU/m9tjX491LPN4CE/wGtPsz9avcJ1eESuhs5omZjhIWIn
VUPsVWbzyfR/xQAqS5pVAl3Dy4Bd8ENLjOU4tw+TrexwKO8R9g3hz8jfWmbgDVm6OQR5WJkpNREM
MsbdoUacWEg+zXug/zjc1triMOvxnho7Wmh8G2tKWmNaYHRBILnBQefAOJZO1oYrCEaRIaIL0I0N
5PxhxsL4QnXclaa/4iYQz19ReIXpCXGvWE9dtQuQQGfonOaSRs+Yt+FbX5EUbyfbKX+aOib/kw0u
6p0SbAx77K/mfplllNp+8D6VIaz1+HHIrz6nGgS35Zjf5g4zupqNNykAB0SvU1+E8Zx6DQmT5Zrx
tw3VrzPHZe1rB8MlObpPVvPQXpsc7kgTMwP+w9WjMJl/NwAHLJNctxYzTk56bD8OrcwEuTpUzv1r
E3zPvrWKUkgyLXajLLHMfGdjzSrtgf6mv8ejskjKtRWMj/GIS4iZn8f+ZyZhnRFeyaSJSBYxTRcr
A9qstIRNpuPwN6H5tKKtCh1zMi45Ptpl92B7v8b0JZAB7g/yLapQX2DI+W2W55C6BTCjxvZTbWBw
eY/wDOdGw7fgE/MkseGYYIDatHNjDXc0BHuGt9Kwjgya1XnGrqCH8q1sugjVKeMNtt8aEpm1p+qO
DGeH/6DRTU8fofPuAIBk0Q9MmFyMuAYdm1tGdNS3fhIsZ7+4AvFhwQKPc0XGoQLE2yXqgea2r5qD
FLQhZ4hnBGvzOa05XiEzSfsm3z6TGkXvUEJoF0yEyAHJ0avvubayNx4VHiIzKYOduzeaFfbz9pWa
fOdA49KweE0qqkS7XWhuvhYMxIvMp7y3V+IrKThqxPzKFbsj3MnhIwpn0aNEdqh/c6aPwYD/10Za
RxrjZZTkp5w2qmp7JtbMwit/h/nCSCCH9RwxfiUMogFsaGZM2/xx2RrOPWjWPshqC6BTxMspP1o1
g0gIfZRd/yxKQDR5ZCuqCvAmsly508VdttcZhhYdvgOI5Rh7Himg/iKgGZLnOTGfKADrAh6vjgWv
usurGwCZyXO0wmSZ5E/jpYkxuoOGp1KINwwYpto96jj7x+lrQt4x1FgS8MIw/andnHgSEFGjOYIA
YSOm5fw127IrTXiztnxMBXlwYDJaUhiETzNGPoMuig/ag+jRo4ElOSADEPKYiWOSmE2HasKCm7p2
JEWAiWWtAiXQABZy8MPnyJziM8E3mUZX4Fo3dCLGr1q60FiV5srC0LJHM+IkMbf3U6rmH6fbgcxW
zjaLAbRbbJCadqMAWhtKs9Th/GkBBBhuTePhDBP2W4uYH6BZwUward2h6a30R79897AEhPhsMya1
wUMs7BBDtGoFogyySRfSmUkdqNMlpghf+IoRY/28h9IHIAJewi8FPjXAiTTIqerJArJIXfFuXyA2
Jx724rVMkqO9UKq9lWqPW7EYrpjVgTrTvjEQQRPb7WIoI/RlgU2fBIBcY66s46qv2DdqQLJSDkrM
L7Lt6CWCJVl5+kXv0BFTxQMzIzG+SF/PEGXVqCOedSpQGJIPn7H/4GxdJ0d3uso63DMSXkZcT4BK
IUDUq8Kp3vDEZHoUrkSpnHjZxpqHdaUDzTPKSF3CWLgDQA4VY1EnOkn6hTgYdAGoHy+oFO9SneMb
pEDwKAvQSXaTzH6CTtbWv4Y/HJvU2kBJX0stbEFSSzmPIC5xfi0ak7bebX66LF6ntbuZcTLoB3cj
z6NkSzNzDXgNGSgVh8+0I6q0VXzs3epWeY+u/+wzGJqgGWDuxlhmV2A9U/rzxg7gU7m33CogogLU
zvkqC751JDKQQlyqHhpTMSnvAg2d0QkPv8jB1bff9taESRxWvi3wJB8ZrFyG2WV7x+WQBgXB1Drc
DIQ2lYq27PG78hLMrfu/AcYDlXgbNWfT85eREe7RbKsKoVm6Dwv0KVXgqYGlarp+CCLSQ3BW0fSD
XlOeYII0ByCY8BrIfUwrhjrhNucxje4ZYN6zxVIXhgJvfoMik+oo6zbS65sgTva16/Dz+9cB47Ww
ygyMoYtHWWDCZKugmyhg9zKBqE9xhajSGQnIwrCBCmauVbRvJ336wE+7ilzOvT/bo1KA46uT7WUZ
ywGVtU8J00DWoAPxyabRTnUIM6gQHhm/FAFk1reLZp65JDz25mQrq0PGZsymtIAqNiuWafILkiMq
gciH1a19yiKHnNkY10z7gJrzr8eL9wIy/SsVQakGHbuDIl4PsbGL5uKtNLcJJokavQDZHBl0yGsD
kEXjTxtI1duOd/9d0Dyb/vTfa1xHL6lprH13erZU6jiVNcDQg4FPOX+i2YUpueESut5Az80hqOmY
vWiLHJXTS+SbnwGGfDoj45QAO/SdFs+0P3lkauhoujTEz4n+B0ZVD38COkMlhhClhi4SZkZUoMVw
e2iUpg8P0+OBeb6fDwQGessIGmRG5s70UrdnsALg4w05K1RcAXSs1n/JhnA1IolW+vFegaCWQ7gW
q0gZzgq00hbUtEbJVoHzE88ZN5Kd1HkG/lHPNr6ZxVA8BSCYbge+DFkq5/R2KCLIvmCoxEc24vof
4fND+YnEE94GGGyCm7ERQa41FZAu8hPe/BZdaXuSGWcJUAjVBRRd7CLBpd1KWXFGyFrjdtoh8QHw
1DLSa43daHcPwYypP2R9/TOd0tXsBy+lER6bEt1s8edy/X6sHqt2XihT9jxmTA5gR+rls+4y/N0b
hvchVdyku08Q6089ilK29o1s7SNHh0V528W/eN0Scv1po0+v+3wt9QsQ+qJDmWpj56rVWx0W9ABk
5w7VZnR+S0Aa1nkbY3Fd2lsozpGzCoIOP9xPrKHYhzhOA3AmW18wNVlH/r2LzIcojp8F5feyv7K7
VhqtdElavPXhwoEiYiyqtriyQmnEernC0BO1aWMdW7gDzr6Ca481E+zreQlbb9vSTIRtxnjxtYm/
KfHm3F03IC4atj4WxBMA3rFE5CpFeSMFgLB9LJyHOoJNiqo4dUiDqNCQW+KLUbjTuWJDctgtXaA/
DmGbxecnrB/ORaevhGvKMTqV2bMVfwPlOe4tYAIIA1ZZQfD54VPyoTnowZVTUBxQHTygzzk8pY6t
Sf+rMFYYlE/c63kyoZfvUKuA5s8Y7ZOv6AyQmzLcKpmhuXxqRUJUaKEIo5b3k+7Nds1nl70QyI2G
id8w0kZjez+5uILuWu1PUC7eBEkVkEdD9oHx6KLd7ZtpW8HFYfZUziF7DFZm+CPY7jbIyt3o+hsb
gQpqESc/CXZOS1/R0aaUjfN46J1fbWB6WJAMyNULVyGktht6LuxP50UbYsYM84Ngk341r+h2peaS
f6cV40cSGfg29OtQsdz/h5HNdOU2UO9MQXAilv6ZslYqXKkj2BF5WPF8tXmR6vYwRc5HwEpgbCuN
Y895I9V8DwBTBR3Vy7sMFNJifgDRwuXnn+pi2Kf1rwtp29NfTdw7G6DtKLlyCpl6A7CULKnxxHnT
sG4h4TID/DH37IXqKebs0X1OZuZnUtxzVDAG9VJz6+BYpr4qzLB6BN9S8NZfI9UGFZyVbZhzosNk
pkNROYzIvxiBzMQFJ3y5Bsg98fNtWilbX+2AS6AH918My6Xsa5lK/OvZb0FJhUKNLKW6/Cz9i6a3
yDDdjYyAOhY5uQ1SzBtMazwoMr/HvnyWakH6KgwwaP/++Wj6+pHote+A+kXTcViAgzXEDf+I/CC2
mrGL1tT+tCOA8LKTwdcfIipecJ+eg+efBbVxMij+lX6P7AAAAHeK6mq4ZzAe4lyg6iTWs+tfZFfr
rAb9Rb0UMqgsIWoUttHyV7UHrNePM4MyCD4jk1R2PQ+KnRbhniaNjIz18LVrOyRnPA0uWIYKcYKB
Xn1uDfAlijeq7si0dwZF35To3CGE6Ly4DCVwkwOWhbYJOFxo54RTgg6AQjJ+MYTHCk7zoREEwrgf
5c08QNFXNnFOKCydUnBVOFSljte5JMbTLUqa4dq78RJCjNAY8BGWx8Hmwldp6G4yCryUkFveT3so
L37+OALTTnD7uYFy0+zyL8eWJ6f78Ej6ggqAz94nbFY+YsS+KFCLfcrFDo231eCvJlO0liiq4E91
rplxGNJvGQ4Xai2UoHn8leWoFJTMJtRDxIIYq/LQoCUyNL5mTPISFjl5fCRiSG91shCNRQM3hsfA
0ZQzm/D7AdUdgQ/ZWcOAhBOwoIZtK8lQ3lQxTotKyDF1cXnftOHWYBJL/NgA+cpTruUMfI6ny2oE
ySD+ifYugbxRyYFxlJIK8C1LfuN2T/3AQpoZxo0nz0/vgU/3yPnC5aXwTNkdcZLl0Jpiiq+CGSwx
4OipywwPHImL1w4cgA4JbcVI58eY20I2NVc7p4McECCMa/CIZIdJGNZPHQsluk85ioDms4lc/PgB
cQFoZJhsho82B8oUJQ8XBTDJpbvgO3JtNgQJoIR7CTZY8vDxBORQIgxcPcs6FsQGGk3ILMUYfpvi
Ii+5eHz3LaIv5s6SKoU+W7Y0hdLTcq1nHdNqAgPFyVveJt1figtijlDUUJM9my4YPKuCt22Ig2XB
5Nt7DdRPjqDg1ATjg8e90TpYMzrDI2+DN2wFJ5/NqJVBR7kkrcNEikQVRdEwBTF2xfnNUp47D0qc
w377JDNzcNKlwuBw5sH4wSGhCM7dXycxH+JnmaAj5pqBswNSKbCxC24eQi2lv5GVyuCL8EXEtlI4
oSZR2n4V0MAT00PD0Ogk6AIYmT6Gi5tm2DDP4Bw0Ygy+uN+oTHASC0DkmV9xE/lHpQzw3Cdv+sZ9
u/pLw4vIghhWy4SqyjE2eQug8E7BtBZOlAuZR3du0mJoRD5bqrkbDd532m/xX8f/1HWShZ2pKy9I
jqO+w0UIrlWA8+PcQ9CkVIEXHSOB7cJ43cFZdueBNPsz+7Y8TgaQGr2WcIFClP+O847zHX0np2yA
+Wg5OxeLYMDBWeAoHz/KfZkM/bFMVNxmzlgK81cxY20Hn3QcbYXY28UUQB3t59YDcWOGO1owOjm4
dLbmioXefbaedmR74SHyhuVWvm3KSUhRPMG2zReOtM8IvWHf8m+pHt0uV6TxyoOm08EnkfrM9F6K
Gdsmg9GIl6rFtKZu2UawfGJkD44R/WpYm04xoymqG9JXS2i3f2HzKDVmE+zy5g35VZfB8zTPUurz
K4NSGM04U3zmkA2cvW8cWe+iYhh6zkDS3RFfoS5wZNfJ/owIJTOscO/PM9OFM/Ko+XAO0HSiBKma
tdFcu8A8dS3qgg0LqCa3R8ERy55ZMvkd6wi5OpPjVHWeZUcJYcXC7DJ5O5mSlooBUR+tHi5IMNct
nBJCdjicqY3c2SiTcBiEIMItQZgT1Ry0fLmS42ikxQffTsYMntKmVJY28XaAu3DR9p4aX+R17/8a
K9qUGTA1cSEwwKFJwfT3KQNns39UCYfVrVH+Xwu6Kns0IVDQZC4wyvx8NXCqBMz8IedzmEUEUCLl
rdE4VgCGcvxA/YEX0jNeo1yRqotPoalUIWr1HNb8LzZcAvcgJN7gg1EnjHhZChuPx8KQjxKOT4IP
KXVOELRke2Cny5kgg1i/6o7SmtEsZ1AmhMAh2Mto7na48xQ6E4b9P0KtwIs2NjEMSs0x2ZrYDlQn
vpe4K3OBbtjsOxg/3ODe3AgUyM2V3Wy29hM8AZ5ZD48gNakyQE7ktKFudvtdyIw2T+Y1d9HckdKx
nRnqC0jYMQQLo/pVmoNmSpelwcsBBAHmATdlflSY5gmfgBa3tc+dErHvmUtBb5Cs4pYm+aQp3KqG
rTfkyVIEzxbbuP4p9XGbaQuaU3vMqAPBZdvF7BvpgjcC0wPyfDliDYA+7CIdwiwLMmsD4HG4CzVG
9YGpL5rhz9b0jUBI0BJGlIqOb65SKPmy4oWXyWx/wK9iDiF9qp8tEu9pA5FFR58prBgTAUrG24J2
hsMqYexLg8Q2rqESFwiPPzrQxo+MgVNRGfAu94jIy3lDMtuQ/g0gkB1wR7P1SXDHDD3DBZDaRN7v
HBZNrt/gDapgl83ZpxORnYN9Na7otwXVqfDXIKWb09Tq3FNPUVZlKSa4Kxg+wgbT8Q6ejYVI+hQx
akfsAavY5RQJ8usM5aONv7n3bJ5SyAEidglDQR1xyEU2FPRCApEBHsQDjBSAMsgqzmfKUDeWvYZP
TzqXbuveZ0xrGMgAKsvs3iRZXUa/8ghkEGqYL4xCcwuFscRNsMmRCy+FycKjPviPpfNYblzLwfAT
sYo5bK0sWcm2nDYs220z58ynnw+6s5q6Pd0O1OEB8CeImQzEuLgY4Vph165c2Sl4OdgsCbgzl4LC
E9LoJgAvBMWS4uqnb3wc8n0d3usOrSnCEVGDNe21rG9picYIzWqMlVX+Zad8ZIWkkH4WxPAiIONL
1YQUiPBZ9CgKiy3w4JJB56JxSVR1WdsIKgAtwj15kU3ALzNgq8dfSRVxrGrpwACOmvdk5jxxp1hD
wDJ/sQEYMF76A717xGS6jFz1RMieFuySZKcE4rljLQtxZlyKmbk2eb6DXSwarzyIsZbYtw3OabCB
/ygBLR+w4/4GylYjaFM20cS8vZGMf3BFKbqqLsn2TNImsmyelu7hzZQ7HcSIOuwazxMZMp37rSlv
lE4GYJseziCxoRjXlTq+Ee2QgYRp0XZSuOL/DdxYISefE8dvLyM8EeJ04jIxm96toR9VsvAI2iaE
SfLaIYAhlo7jAC835ux/sZGafrPtaQHWfBdkJaJeMH8FfM941eiqh4lQF5IAEGMoWpVxo6HUgWbE
vBaUa44YomURqliOteHMIU6QY1wOR2lI+a8ewYTS7zA8o4BGiGPmJN9nmO0W9JY5wbw5dC6NEMkU
xJvKW++24a6DIdIhB9hqmP0lNH2YPDPGbYBUkT9RIJ7QTOeC2zNlYRXV1WyrxbBruRgJYJ72jvI7
u8n9hWqA51M6qYkgeQ4JXC80wIOlPLVAtANZtdgf8HxF5NegBFLw9feYGERZz7m1qDBDfspHdsFk
TzY3dkp7zve5h4Ekv2yXX4qk3mD+8tlv8laRbzfH5FPgT4tfmVc7Yl3g4ld866A5FrRNhbK0eMSi
4ZS7Dt4Fabo8WvnewwwmiQRphvAajgURU/AqOyJM8IemEheGU4dyXYI3iQAOZf8DrQ5voslYJsA9
3Yh7qWLaaXKRbMwT+bPtebKYndqGYCxxjiWWA7WF2ONHA4SnJNE1Mg9RR81oJbLwWBbrIFF0u5+U
F58uRwRVaKiY7pgEKHeMzwL0gwgwZAGACLzkxC9llmyU2t9JwffdLbOONoyP/qWdmMyD+svRm13B
oJV7L0lsrRTSgubOYQGd81AC4zKX0l9Jz5L1PdGGKjS9uYXyCfkLbR1dohyZAWG4nRzVgb9JmrO7
rb3ke4Z0BgmgZZ9HhzVvE2wqwl0K7NpnF2ifQDx4hKAUas/QxNCDd1FHD+9bGRN0s249XgfzNg39
PsCG2StsumHXznLmNS6hIZBPtU23a4z6JPRYBzYPhavfZMhXBy5I0cBxUSQuffDwXsQVG+nUR3Th
40Ca3JxDfwfbOrHX7hpf2rGzsz/iUn7l5EhpCtThGNuMX5VrUB/TfDHG/beqhlsvcTYGYBOnkvww
Wpuc6RgONZPB0faBB0JVxqxawZysf3EHsNZkCQ6hZ4TkzUcLBDbggxK1nlrMZL/FhE2fRF3oAYoJ
CmKgiU4JeTIVmA23OQhgJ+8PHeSmdD7mId0G4U9VogioZpkbZCzGhkOcE45GPlouapszLc25Wpom
IjaY4HSfBJ/dSFo35vIIPAmt+9ka2q8hSIA0R/aF3ahRjKrUAFp79KFKN35kzNl5S0PJFSvFc6RA
e63LehPQKGAoZPWcYw4j2+gAvMf0TyvaU48ekDOK5OWdi4ZC73CFxehwKg5HR3M0eNpaHoUrRtvI
XBr9qqADMScXQxpUQhe06za0r0GFWyExZa/y2rL6F5PlXFbeXQgc2dETC4TUWC3oJTLdOGWT6cVG
O9+a9AXc8jJY8llIwwE6aKbRG913jSyR7+J58TLS+n+xFSw71yYYIX5oXRaUoZIgvMP3WVDNvE/B
S59EpJz15iNO2QMvHUaPyepO7QAnwlcZFOcgvbZAsbbh73Mb40vLaZgos90pyQE4YYUgN8DtIL9+
Eu0JuB2KGiw63LbtsUiI70Dcr/Fc+5t4CQY8EnlKFHCdvndESxFajRaYpUWjuwrz6eL5Hy7Vw54+
BBHqvQ6Q1SAkk118XQikjrKSePeGHTovdPix+6xNW+3Adhyt3xS+sQs6hQg29Xus4lUGQ+Yw9A0D
4ev839Oe1O6siB9zh7epP5psZPI4RqxYK7BdZ9c7RIGhDlsOmIbKtgNQPNPcJ3RDjot2JoB0rDdC
NmQcmazjd1F9pGpfSXAVvRzUDOm09Znwf63+NLgZGFtZj0tQh6th6iVALYkfuoHeUswyxZef/SFW
pzDwn9KYGLQKGRRZCAU11oego/glBWMMAsG4+xDmzFeqGF3hl6aynsv8K1isUQ3rJMDX1/43UxQ0
MvTNKkvHKIxdAdcRHgRrvF9+1LRRW9DFCErAcC3IJRiVTHvMn+jwujnFYFvRLLHwLPZZpxmwLIfN
mQAggvsSuU3aCY72aAweCucil6dwTXrJth0+NNNvNgP9hKBNthJv7WJ48OHeUhG71y8MGXUFAc72
ehsWg7TcSrXQYxNbhjeZZsVEGNWAHjY6jrfj/Q4wriPhMw5zAhCaAnmNmBfMueUC4ZMqnc+IRwB+
FHZwNTDfKqlgroA/Zrzzp7VhJ+wrvZhhe7KgNYA34vgrmbJDlKIadkmta46hg9aLkTqGtwQaoyIj
0aAEgaNUOOqK4WpaP4M4lasbk01P8oGLxyAuwz0vAD1zA68OfCTAWpM+CRkgUzdFC126ZbnolTby
tiSpSyI3cSmy+ofFZODkxdpz8qtF6AkyZLXZtODEHi5zIxfJ/FcnmiUKfYGoGDtH/+pg0UFjIQNP
S4dB65SD31AopyHgv3D5Z0+MSmoMgK33SEFZmxxfsW489QAdBddkWfTf8r+88zLTCvxk4j6QZiGh
djbUQF5WCLM6vHUS5ECuDCUpG60nIUW6JNkKV8Xda8fpsi0Nojt4DoH5Sq/06mn+qnX2PDKuT3VC
zgknOJv7SWdXLwjE9CuUpMzGIysMRhJ+Xatb6NpXEX2IyDlscClBKac4urWLXmJpA1Phs4gqYBcM
tvj9mT6lkeSlDVtvzVng4CrhDz1+GD9Ju1uwManxyO5S//UmhvyMfEWWULKJI18G3Jt3/MFbMtIF
yERkOBBfNdWFn5k4MWh2AqYZRk0gHZdLSk6m5SaryUzWAuI7dIw0HsIK9tJNgTwZ1nSWuYwPhAlk
EWgXmXybol26RCEO7muBrB0YYgkJsRCNQ0gTBNwwsNlB/r0Wsxece6Us3jSWwvdQUDOt1Zh6VFTj
oVfh0pthqeMJ5NdpAMmsz7La+yrOfuDsheEHryYAbkcCqa3kN8XVYY4Jh8J5x4+paQBUhbqj/ekr
0rjUXdM7BGvpqKHIfGUlOpnoT3IHonW2wTWkCZ3o1ey02zRzuNFFTua8Cg5opCouAqBgzm/EyKOi
0pBJN3id+DhhfjpQsrE6Isdm6gxy2aPsryd+7wjpYwMR12PtpN8V7Bn0z5pvCq9BjMiB0uvc2DHp
9R8COkhP0UYni2hjoeJd/ZMVsIt8AjHhUcnRUht3LYjs0Jw7gv4ZEGGShGUlNQPil5vfxZ4EctKD
MRTEVfnUn5GUPL+brkYbPQr6KQAw/W3cFjLTiiibzcSitKNzR0dFsUXDX+IilF6B1zBT5keR5PjN
Zw6HIoFLzJgZvTNXU8DsjuhIm6XeRR+Iv5lR7ww7rUo6bgDHpYfRhv5skBLk0SuobHsFO9V5tkHz
l/In9aDDhf3UYbWW15/BXOcDpI2WcTLWcuSKLBBFSDfhi2VAsJE5RrR58ttIKdGTbpswUytIGfTA
2xnjP5vChfUX+Jz2LbNZdFL+S+JeGmhB2ORnapGhCuzeEz+tOnt2dZ5ZCkVT4CdbowAhiAg2Tx6n
unmfHKbznhyW0h0Pg3oFzp8INud5t9n4XvBGmcOwKqxTxCG2uO4BE1Nl09Pulha4Lvw54KVYRDuc
Hn8yKfI2innCMa+MdRhOopE9fZxufkeexWlGyAp40qXnNie/HADVg6sQQMy4iehjbCYqEOkKtCPx
+Cc8HS2jP1yd4CRPdkAgzscTc7Zz5Sby/hjgEVAHnZHMOXLAySDytauFLs0CVw8p+QEl/55bpfZL
oksE55Az5dGM+qe2H7A0EIDOCsRKD1G81MazkJs8YQ27LudDgEA6SHY9b2zjn42zuOQQyh3C+hwB
sFqHho98HumPyA4RBrxnGzOXGu8OFBV4oDmwQzL4dHBr5taOgYA3LR1+EToD9OLv70n2x2fLnDto
ZOE70e7ONVAwrak96UG6KNPoSt1quF/RsXGZqkmBXlo/l1z6IwfWSbwH6R8p03LC6ik65fj1ZeKB
NhCQjNcq4v9JaQfz4BN704LDJMOZIf2+yu4wcEp+xITOSd4GfgEhc4NUZ/+u80JrXuGx8F3jQbRo
M74azR4RI7iXhO6ychVot5OOzaagNw8AmETE4xDBDJLye3cmM+7UHpMNn3Hv37g6G+LDMGG0KupV
g5xPM37LewMjIXMi+AINms95ymkEOYQ3cYIaUb6bkYqthCfwY0bi8DcPWaEFNRH9CsQgHiP5ht2X
W6G6gW+nVcbvw9hb8/R0w8c2hAWEzr+OvwV6YuoWnIAkkbCvjyN50UTG8pmIPESgXeNXBteyfy3M
v3jib+r9mkm8DKxVyPiR8U5DKPQedlereLI4c4n55UsO/rUNj+02zea11Nr8OE6f4pUmlfozpsNg
eViJJnCOiKSgHmMhN7riSxBE3ggZvpFt26By5OwpN4GWo4E1YjhAvHrt8Bb43ggkOzvbuZ6fOFKY
G8GHZ3vX8/sRkSLHS1WdJbOO1aMESq4DCEma+GwP9Pnir4KKGkgsMm/YcKjRlpa4aIVWYhSmHyGe
rQe+/o+aJkLVZJtOdxIwRqqHi+hSgLVC0S4oWUTXRO8t/CNo0mD4D0Jdw2Jb1Z9DtFhJK50ehvqV
PRGgkwEIvKQKARLE3zlMCUiLmGYZzlUkc8g/WP1AYvUKTKUmy5fv4Ns3Zf7UIwZDao9QRAX4UI0M
U6z1jRsduV8pv2EENq5JTt1e+h0EBxFFBy6uYGLUdUzg40PMnRRTzIRJbCE0ZDqw+DPOZo5NDP7H
sbMNqIJFheVh3r+84EylsXHDTfxfeAwDHjTVIQUbqEia6Aj0ok1yfX3J6850QHRonnblotKO+Dma
KHk0ivrgT8SRD8cE662S7Rx9l4rBodlOtDjur9wjGUgxG3GXPn4goSk9nD0V+iDORUi6Pr0Q+zpZ
0qMsRf1o4KxSmmwn+GNWgtaTM5oBOXg0rOCNNVcep4YCL8Bbm7lbqST4Du78Ir8pXbM4ElibzSYI
PrKYjUiKvyFXR6gwfhN9DJ5pdwe6HHuc9w5/SdBLD2Qm/A9+rSjAeLimvN4zC6WVum46/VM1YFq4
CaaRzCdAFmnQdFU7KZ0kFpQ69ArDY090tU7gYBEcqLIrwbrpi7j+RX/TDn9OeymTZFMQ7EShEaJE
zoPLT8vKt9IP5KIZyQqIPiPCMVq/RSEcATkiSgTsiPdtX214t+g5aZhV5Iy9gV822rEWaSeMuT3p
a8YagqHFlAwLAowmeCg/msBmIl2e6i2bBJC5vbByACcF/rUO0WgD4XgveLi6MzJZAFcBGnVe++Ys
iB8w2IRMQIydEHAyC4kuO2YhCA8FHS5Mmzk2yza03jrvWqFScLsD7ZI8YJLcQJhp2BL2ACbcFrzF
Ai472IHrPP9H7DEL7jcm5Q2gsxnRe9IusEsLQSGTHwMPqb+8wRms3RxSgPmW/FHUBRc6lYpspIwX
0Y83AYkhzavNtwQOYlzHadvJSlXJZPXVYeVEGtEw1wnTOTiyF85bE/SDklgSQCIfUW2pG5VIDJ4h
H9pgII1iQZ08VY83lTSblLbi9oEpl8km63mqyZ809SlXoVGbH6JJAZItLLT3rvErdA0fXvqHoTbk
77NugCdp/0J9yxBlcJ5vkAIik7lDMv4HHmi++c0du3uKcS3PAlpNum4KuCeXXHOz2J5In2ohgq39
SxK9VuFfBgYCpgmcaAI906ZZBfFr0Z9LvONYv45tfVToQT39U6iTZLwIcD5NJrvFX2ONfRjgfqw6
CTkp3V0GywJ02IBfeGe3/hWtSTIfXTXYmm18qMBn+Mw5WQqDPfkba5d3lDyUMbn4jbJWAvsRnx5L
4VnpcOvn8ifz/xyfbhHSDEbNyjdz8zuAxyreYyEO0fBPMDgEUy2+0qZ2Wb754c/WVvgIjT2oMcpL
Ii8t4hrhn+Sl1/BR9oABol9eZiLiBRyvx3B7LwranxOfJrq0pOEDvUm5vI965p7/4iEvAgfFMFYi
8aaSJXtQEYhVKALFJDsAOc4ftgPZtRBFSvonX7PBldCP6MoImNOEnpTiwmlK6NA2hnWVB9pb+iLr
rC1BelfWFhJleaTVmUCtpaMbY3WBE5V0QbIvWcZFnFiJ145/43J+qzBb+HhDU+MxHu+JFgCPmtWt
kpRAS8p2TzyIzO8VO5XImfVot0YHh8BqYhWslBFptpWSBSjeTd5VbgBLaBszPVNt1029MdTPAnjH
eZX4EbV41SdSegEY6J7QmOuUX273WnkJLeWLua+GEFCgKA0ibkl0fUDgnOMjMo2N0qxK6hUfBx5X
PSUtlPuUeqs2T8I7eEO9RZUsjG+qRUtN0SASn9NYfRaFEOh6cJNJ/788GWgN+wwvWiGNiudWnPsQ
kYoZoiJCHa8heGj3AJwebY4CRkJDLqisVGX5I68LOEzMQfombNNlV5Hwh37H+uyghLL+Vca2jEYx
9c8EUCLOJiIf/++XzF+i/RabP/1br8MWUWGFlDHot22QfxtRaSTVWmgHedt7JxDuIfDY5DyRQwkg
DJpfUrvkmiMSxOYeQMoxhljpmOcIat5IKRKqXbid+KQph5JtIk1VvPWlL2kgNlJFiwKeqFis8nWt
Z4ey38vnR9/GIjMwHROuR7CsWR3ZtnNFayowC2977Q7rWMNcDtQiRhBzwHaV4KHkWGWooTsNDFMn
/8rB6daue/JIhH0b8+Dggzz2cDFd/yX3gsyENQJ6p+1oVh+YEsN/VsSeYxNw/LHy1zxQ6fooLF31
7DovaajuWABFXCVDHf+CSYCpSvKw6mTeSIcn5BxpoCWdNrLHLCrP8pmTuiWGippnJiwsX9Otrzxl
maGVks09Q/ikED7s1Fx11JwJRXjyS3vL8Q1a84mQSEwV9ZpLWze9l4K8WMJPBIiS8VIFxOfqR4eh
ORfUbxYE3F2cpIAQ2Edj7Hde8uGx+KLgF0YTIqoJUTrCAyoqJpxmCViUgbpUjBkWW0/odRKXlyUA
ZCJ/EjTc82d0iQBbHPk0+Bx4iAino+4acblRj6VUiwBQ6mMKJwDvYHPl0ppL/QXlwmFKzthdTsA9
qgVvPenwrqmR1TSRMakvAejUeLrQffTmlcQ8YZrd/rGgqNqAYpmJtF9vvwQaDRrECl/CZUsgr6jQ
y/mRhyqZBSxbGIzqzSDBQRpvmmToS1rHRjBZUgG4KcaaaNuMx+GV7S8p21wIPxi3XDLk8vjV0I/y
9sDjiRgi4BBrpXkA0Wz8F+4/JR0uSDhACbSgv0mTwJwlqMtAJBaGg7U0FDSCnW2s53+Kgr67gvS3
vuSDF0pQEAyNtIqieOMV1yEDCppFphwZiPn/bD96D5mDhJrpCtAX5ajA3cKlilKWk7IN2QncIFDv
WnAjfmgSdYjuNuid8qDa1HBcNQSlzQ1tA0gI0YaxCFlqvBLSC5NfyAK5GMjGqmDB+/AsakBLdZ64
EXvaIsF7+Mni9JOqilivmPyzjGAad69zj7Hy4OP6VF9VBjsTjlE7r2YsfmIJEYxUcq/ctrpApAjx
Fd3N0drBs8Y7rFcBVuPfcEBiwWzlNkKYyvV6FwLH2X6ss3WEnHVQ26thEv/lDWR3gDnWmw7yoKoJ
+b/aHDuXFInef5KHJkBBLnRVOtMJ+Usf2L1p2fLowXXSOIVkI2TZsMSEhvEbxT7gDeosBK7K0qAQ
ym1GfyamHhILpIM3uHrUgvKS/4GYyk0xIBgSozd+sqUCSG4VPQbmAOvkBvlkEJjyqiKA4J4V/CRy
Xug3CEgDHGXmJASbqbZyiAWn+ZVbx8i5o5kPapp+c9zqdvFY2NlB3hXuWenNZQZIk+ajYu7wBnJE
sGNHKImqmC2klPD81qHuYuflGhRFgCdJY+EmiGBWuGQBWVCZ8XvT9RNC4KnZSpQYBFEoFWckff8/
gcc/tthhEAMkQlrSCRPCxNWDgBBAQMRLrtmfR6VbescZPFIu5bt3L7DZ3hgf5BKbAcLodoKIvTyG
BdiCfihYGWCIIkAAKQ7g6+ssWfMYpNkhp33nBQU6FkAd4vXUO/arFMq+UfOj6IODh4oFtp5GhIHi
7rLWvAZApn3+ngaPJesC7PKpGrfVZ9WwPhweP9LUJVj00tBSFORXjYKcNxxGlRrclepa4CqBQ9Sx
3g6E7Bf2i9oEl4ieux2/5ZLSuO3K+LsejrpFgAu70ZuNxCAFOtop8fSIjYXrDwZTR6sKqV6xg1MN
4qUxArbeaByU6mwj8WrKVzeo1upWr1BAtvtCQ82+5SRRByYsp/QoESIL5i07IFKo6Vatwhbwek6O
hTifuE2CwTy5bsRsSOVha+BS5cDHVfNj6TKwVdmLE/anmnjdUQ9ONjua7Bqk6tfCaJ6nmNgmjT9N
JDQdwfqaiIfe2ZoWigE9vEqrScGu2/o5wVpSkZdm6g857CRLzaabVEiTNm+0OeBZuK6rHX3DyEEn
p0q/QtMvbN17cICtnbL8DfTqwA+wRGbHSrAnF4TtfiSKFb/nvdyZtzJH/suQLYoKZnKW81Ae4S5n
xHA52erRN9MBT9SdzNPAKCsNqSjM64CrhVXicZ6fE2dcJh9qhDbOJyNil0MTl3SIcTMwn9Mojz9h
C6VTFwuZUeWICnqmtB2b8dKtkLZ8E98rd1KoW1woMFcmz0v0cxkcQ8EFoqVgPdqVV8KtCSakS59w
w1DRCvd36PLDTCmK5nety6MH9Z+amAfVuFQsva9ze6V67k5U6RpbCARy0lSxzuFMvvfCLMuIP6X/
lVsY+Q+TPZ2ORJWgNwLF/cIdGqW0EWxrEnlUYxEAivWDR0ENQCuC6A1OLgju3atc70nbbzpPXxkR
lieoiSxTHtSJWKoCFVQJnNRtB//G6CH0Btk/bPr+6sfo/7mJBDC2AB3MKkFSb2lAGf6MisYmPPHB
CUDkA8ypPeueaOTKjQjX1Ji4uGLZ2Me2+MXV5/AFKovQN3vMb8SO3DUBgKgs6ZFkkrlIN6XaASbB
cKki/L5TMsbVUUhJa646uy1UT3mW60mZgD7L3nuuTLd/iKx4JToaVEGhjPjAaw5ICcM94Q2Er0Pj
6rU8HrhTrdE/UbGJxhH4U6wRlv+Z0kETR86Z690eAZHu/pOLsGm8RwFjBKnidhvB3QOdEHh6ahuL
Ben9zJh2WZ+5wjiVBWu62oB4CJ6ojvKA9k4EK0bs4WphS3eO9xYFzSs/YkKEQvC3HU1Swq3+wgAO
JzZg38jDq7xRM17sFG0gk0cEGu9yv0s0jaX9C/xVlJgvMaDL2LLZQ4dV1haOjRYQocv0qZrpHk5T
rF8mj6USGoSgr/iV5ITXWP/TNH3dZ8lL6eir5A3EGRjc8J6BL33iFRhJ5O6zyLZ+8DhWUdatUuBu
MBwDXZMESlOQ5e1ARkITZiNIJIxql1YNC2zeLTvaOOSCJS/UX2kYB2a+uzZnEzshh1R58kClQuBc
L52OEn1qMqI3IAg1i0Q5dINb7iriLqmvmY3H4z3Fi5Ez1OejLCZgUz1Fp8idVSdrHYr4DcrxoCnJ
KS40lE29T//nXLqhz8Wmi9aXI4GydIJsyqNHSa0QYRxlT4YV+Nkc+4ZMEnLbU8fMoCTIyFiIYpiW
nKIY+NFeVbYhV5wMy3Vos6SbogFz5t9gpVi78cuWYSEmg5rEiemG+6Kzyi2n707vBB6SyflWY/gU
I6cDQyVfSKOXcy1cDOpmmKot0AEKqzl/KsDJkLPpYMGCsVZEhwv82DgaDXlBcIx7FTAsD7Nng8/X
JBJUNI0k9dPukbdPs1UpWKykr0EDIhNX+ceNXhFmCIAxuNaGzg2YVYi9xPYuUriUS0FAiIqzkZdV
kzPLrcMgqAj+2ZzoMB+N0thKay0Nl0zSQjgiQpPHKPhWZ4IzAwYlcw/pJNsN2i86tczyF6x0Z5hh
7KKPnaNDMOD30faW/SuMn8QHzuhW5IQ76E6JHJK+KuL6aAb2mnDDZlO1F6GbCSvZYcUUowHtr/z8
DD0StQneJ59sSLfvEBB092tyoXOGZJASdJvo1QXkD1FUkK7nlBii2e+Oo/KrxkSvcLnVnfaK+mYt
nm93TNYBXa6UI0gwNl++JYlNUgfg8Yh1q/cImaheoDkFqRKymVZMlAeroCME+M827XckfYJ38yOA
JRAL5UEyDz1xEtO72o0IfT6F2BZmU/VfQraE0OtEINIi8R9JiPCgP2lIWE1+8io+Sp42kCgbOYMV
E1EoiESx0Zl6USxwzwjW2nU0+/Z5tFlLYh1hjhsH4pfdSnCElJUEAAVVuEB6qGsUUBv4WWmeGJ+x
6KmGBgbvi7zfZQ+gkz0zR6sFxkJR7qtHm4m/Iz9UnAuK+YdDYbb2HaSvqKeA9YWQlPEPnxIyURYT
I9632bAEwuxjV+rZeXcUO9t/8nmXvXfwtLxJHU/Ug1tgCURunTPrTYR93FhMVtJHwYWMtNLDUMt4
yLLZA+QKo6XR+DvhxzQcq1Ff7To8RnwYnYZmDrAcppLl8jOQ+8w9AqXCr4vEQELjVL38kDejc8wl
tlduCwpryG+noEHF91Fa6Y9lT1dM7II+m+o/tqCST4J+hirNeYDDrAMis3nkvoV1ftNM/U5gFzns
VRruqjlZq7pDZOawUbhmxbYysmAnZGhnjcY2CtJVknVbhVfdAJ2tj4GZE5yxakMN+RRvXw9bi6lz
p3SJdHrfVq1/uk16rhpbA6tglsa7xe9mHMUnSa/IG+CielKMcVuPA+Qg0xVvpCnqFXveEIVgaGwD
l/m/Lc9ujwueSK4ytt4mO1wKvC2ffYdL1LLLW5zPa3LCD3LXs0Rb+ITGuEqqwKTqe64P6aRafusg
CZ7QUClY3JcKkgYB+7CIiMwxxPyE5K8aEdqp1AApK6iEhQT2iY8BDBEaO8a5aNKpQDL5lET5XCLf
WJmo6EF9JJRVXJHlZBBOSsiprX1oTKJOSWAJ+mm7BPO1X6VDw4EjnZK4G+t4Zg2T8kwxxKghrY9j
YuuDRFC8ExRthJU5ptstNY9ga2Mp/04wE88HN58hU4qFnz81SGJ7u15O8aVur5Amzui+dDi3VbS4
qGhfawAMPdGfe55z4xDblWwJzsY0OkFSoa9kZ0qvn3T/hJ5EpMjyNorENIEczAjCKbZWnqwS78pW
wQcOlmsv6f4btHU2hcug8NYdZcsvTmzTUjs0cQTwol2YnJZgSHTo1sRqcK7KmMWIzOZo8vcFfOpo
PgcRVC2TvXC80jkTE5UhHLnxOGIuUjGky+WVefQ6mc4tNQ2gTu5aSDYP3nUK40vguuiGVg7bjRSH
POzG9A+2xuAhEBX108iu1ndu1Iihn3IUsjQ10ha0UYzClQ2l4I2Rh2EH+Ea/dXwlIZi6qiYD4ij8
flij8EMclvzpybfSt/ueULpasf5xHeGZQd0SGDPh0zRfwYPx4/nIfKu7LVjhtZK81ZyfVMB1J2Fh
F8VACGl3VxHhICiviRhCnSAlWOAJMwoW32r6YwnrgLLrTq/Qpdl4qnvQminSmPKbFZ6E2MCn6uKP
wisDrCP10Kh/NYibIs0/J7C8AXBZBv4W85UDzamDshJZQ3bEIfaeg/IYZCOxYkfR8EqJC2rRRgv4
mNAmuowCHpR4wcr5EHkNu6D1W1GQIQzXjtIaGQrKB/SrZ0viVM3xrTSUbeyxjtWrNjafkEE9bZJ4
zU+XmNOOWcMORSsZnKk9ORmArDYEh7UeiFQkUsHBIQNS2mUHzAuaxQ9KAFimbUCv3OQ6kSVXeSxZ
WoD4yMDepeyuJliUWbS0trX56cAi55TjOvX2HpyMBhJBlhFLlTHaaf5jxYwlDVqDT0PXd0NgHie3
XTqMG1NkvRX6BA3owFEkxk6kGi46AfbyMstXyAMa+8ouZnj0cBGkBUnfv8NGNAmtgefRWQu74w76
05wRn+z8WKZLahUN+pCs3XTL6O6DlnSi+eOuhyVf0gyE8Ver+4R9NIBl+AyY4W0VhwnPiGZDirrE
z6WgX6Zpn+rh3e5+RCMFxA0AijpQnPAD9uAU9JqjKPC30YA+uOeoad/saHyNpn2xaN1mmwjaybUv
e2aN5hJPOh2RcQrVp9D/AKbzqNlCx9QcUSyefOByL/gQMlIwSpO0A7uPjpXbHC33V83EA4kvyhhv
5FNtow6nBA/Fa870UkUz7hwUe+u8pQwD4OkIAnrr0W5+Mva4GAGQEIsNyhgEh2/QoiyYeHutXaqY
Lv4YKCKXnt90XwUSAjo5EwciAojJ+UsQvyVQ0NzUS7Oydkyi8qCC6W+cXkBsBTITkLXEZWQAQRDM
z4b0DWPBnLFdjFenqYxPwXNr9TuLaREiQhO5xRlFSgur/Hzpx/pPZH1a8cTAXIPCFPMhDs7CX5ll
/uhAz0kzJ2zVzBBTE+Ay9ITr5Vu/IkuFKEObV1PdefqHqazL7r1kt2+/dixjbSJ4EH7NxBZNQyRg
gxFgvzarXcnQSHz6HDLcA3oJjiYQeISKRXr+nEDaMUXzYp3ZSFm09qlXMXNCyVTcGlnw1HUTMin4
RZ2dEdNvZ2ExQ1jAaQLhuDtByD/jnhWyXnuFzpNWQ76DFLwYTSvmpoJUHGQfYosT3BLIdA4GyOmS
699YzqBPmDvtamKEQoFKZgcWYFKA9EC9Ti5geHS10bbjLaIvihFAoKZ4MLABOohapwbpRy3WNg1H
OX2ATE71k8irLEh1OnUZxZmY4DyQ+6BpcEBJg7MOqo1HNG5xsv/hvjpqtrrwXfJaQF3A3uEb3fjF
KZKlmEHZNA8JLHEHEKr04IAVTM9+ChXCSQBUZ4RQEX8s4GpHG4FCfYL4LvMTnSh2jodYZZdq/90q
QrZJgibfiLbFdnAgq4uY2I24VvYRi1F9cum9rj9oZfYIcLK2cHxGxS2vh4XASSLcoIufzTdLUCVI
OodSIL42NUw2/O5NUD/WAKWTOSxmKzy51cv9yzGAZzbTYbWMSaklVxvIgocm1cy3ZePfn6Qotf70
qFWfPa2ML+5AXkiZEGQc9+X00CbquU4SiirbGSyiQ5iSHP+vTCd0FhQqxoZqqLY+bHnW/YkWQPp0
tEnYfwAuVln2D6G0VDcOny+h3YAVqeU+EUu2x/19b2Jin9Xf+jJgNG7xS9EmOBAsAbKAeGo3Pesv
K+XFQL4U6UjL8e+yTpGbzuYvifFYQA2gi4WytpS7FzPE1JdlV5gQgRhGMKqaBCMJLxaOt6O/Vkmk
i93k0S91DNdHD2JWzrEga5xJPlQX049nqdv//JLYFovyJxqWKlmfgE0od+5hCzH5Aw5EeHyP3AXH
5reWGGQTPRmdOB18FXqIY+mPYsaK6ZAgP/bSvTu8NxKM1xeHHgJO01kCa9zL4cLnfKRME1lHtKZY
yRBi2QpNr/qrNaCYwAqJHS/a/DtCVs4yP46FcAuy37JR1EdpdgSEF8ARlYWOBl84hdgut8iCr0Sa
ntxCe7bNr9FpljZtZTKzGdHultnkXwdl6CB1s2VsdgeTdLQJu4IV/qsq2rWAmFpdeiikRE+21Ln2
eF+hgcdPhKh+b7WL2nAOAN83b6xX8Gx7AjkpPn1Eo0IULIdAr3pSNf7kPa7xtEDwW0QPlE6zdYNP
IbAc4XlmLPG4hsRF53fIfROKhf/cs9lA+oZqnLdRXJ2ICNkrl7jR9jG3KesCkOIdG46E72bsa9DO
TvlFdN/LMPqMWmc9PhdVyvqM1v7n5DSBIvto2RhWqObG648GVgvlAjO+d2BzZDQWCamOoUbuGvlA
abREuhZ6JGYxidiJu+n19kVhAw/nRgi3gaUKQ20fJtaqlsy50fyvB4MYFFa5G3BHNd3TcIWZggWR
nxRFr8MrQUAu2FpPfxVNkvZ1aL75O4KB8RyVu/i8Q3Zxldd4zr5zEv3uhsyAJUpc5/2UbJHms8DP
2cSdxAq5KzP46NRsI0xgPdo/QmPHOJzS0jrpJJeWtg8KskyrUAwa616t2IjYEryUbq0JzRJuiqnv
D25MSU3xmfBCOPV7bwe/QsKnFfo1+l9JZC7RRY+s5w3y52oun9of2EiFlTVdX7JaJb/gHjgnIWlW
uCDp5gEpCUNyg406ncGs1r5ePtE66A35Sv2iH9mg3uLg5DIAw/l/gE8yn6qIQDuPJZcccpkyoaKK
+k/koBJN0CkrB/0QXotDM0YvE/Vdg5Of/OTS/mS9t2uLl3uydjbLJj5iQ6yEexOWTSWlOSEi+bnh
wY9xsJqxxqBruIvPzXN4I1oIaqw79ozcavAe2euQa9gdw005aksBp/jwyCae4wzoythLw9YZ9lJm
PSxL1Mx6LbFjrLdTbToFaj6YBQcD1s9nQI3/x9F57DaOBVH0iwgwh61ytiVbctgQHtvNnDO/fk4Z
GKCnFy3L5AtVt25QcZQY2rvgQHpwtqz4fcJHrm+h+JrFtp3tm7AbLLyKZvLBKB/QOcbcEuj5SBLB
JZM2gMmEAqtZo+IJHdEaeCu7YKj0kbBFTFKRGczIkjSMaS0SggFtMZWCk+9LG82q/plApaRn3jpa
ekkxjHYLiAoJ5f5HXLnrfCpJdfMYlXB3UjcwNZHKggZOo5v0KEhHYSogzgLvQJxiYTpTePyiKukH
GJDjWoN7lJvite1/5aq2C0FIqgC+DvlAfIoHVNCoDwYMmP9DwWGrVSSN0KVU/zk1CT1cvkyQ2nYb
Jf+NlO1Wccmh8Wtpuqvm/JjjoGJi/Q+iHw93dR7PDQJQCy81P1fhkO91WpLMF6BI4M5ZN0Aw7aMa
z1eH2RjCTBgS9C0RkqK8R/9tLaVc6R3l7kblbsQKcLTVd18BFDZwBzLMnN0dEh0aIovzKbmaV/c9
VBCfzc5DPgpkIAvQVuFJ7DPnxigHios5Dd+KMTS7UEw/uZVbd8VIEGoes1tcLrjIoPvJI/XBPgU2
bnVUO3hdsPv+1IsDuFa4T4Gx7JLgZOXFbMMPN0UwUJ6TEXb33qPribW1aoV7q8tOru9emiB/xlZ7
JdWQqgE2R1g1e72PLyemOz3iCbyP59+JYLWG298256PaVfe5yj/w4Wtx9RyoekU6aPjhTzc171V1
qLvsBVOwDCWp1gHJl5G9xIFDH0qOQldYHT0Cx9qOkPgZ+Y/YO2oQ0fW/Wn4XzMpJbgSblyayi0Qr
XrwcwW6rdas05eCID9ag/eVhhBwFrqucdeApHmICpT1mMtWG0U7qoz5poHUnq1TiV7ydjuTLCUKE
U/FOvoFDd6hneOPRCodg4Ry6Twn6BYrmvWPkkMphRBnTQQwlw9CA3vvsy3jKphNjHAZOgFTd3Mlv
L5Fp05g9VxMyfGHoiOUBA5LBD1YBMI6WjRi3rTIuDiYOweQvuHzW1JI4RyIYdNHL5N03ztdMN4AP
p+m7yHPoSu4CFS8/E7vTped8uYG2SeI/uZEUeg1ssMj4CHDYAsb2EqIWN76DVWeA7qYmtSO4YZq2
acIzbD0fu04uKcle9GnQxKOPEgaw1fdJq2ewNrV4jGoNZZuzs1Tc2Gw1fu/r8i3A0A4g7OjakAdk
j7D9Ni79vBBtUy5IjSWpQKGwcdUpdQgib0FHOoOL01/oHLT8Ws3BbYIOVAjlDuKOG/S7QnjkgEw1
mWDa1efjel+9TOUtCt0XZ8JlApGjnBtyLJYyeKpc/Vv+hSAHnRnuFC4NxsIhz7eIlEeKXJ/s01hK
fArhdFiYrrqT72MTXhRGH0r9ImxrB00XB+REzFzvocH9M6QqI+2noNQJFfcVO5LRSv/cNGVAP4wU
rdSnjZnuNTs4oeltemWVIBoUAV9nnCPb2biaYeJRPSwqmwmMwkdEBhPsaV071Ay/kEDeSs05x/NP
6hJemJlfqtqt6gQQ2QZyY0aSUY0G/jnVv4dop7Uq+VbR2htJMy3zZa8cR41coGat5PuUdD4GCT6p
SAEeHcE20ZyXBG6bE5ibuksOc+aXtC4Bjyo8NmhE4uFX7ZsdQDW01zKsruLB1uUfuqB9s7m3aVS1
StmAHKmae6syTCYRKDnlr+T7SMgITlLY+NV3icsIB+8lLeej3VubpJh2cV5tDMZ4k/KXSCumayrg
bRaXKwkYd5jBW7wk3VL2rLOY0kX4s5gaLk3CrHQDZxXVTBCAO6s+EL12tjMc/PNDclYLV9/AU7pP
9Nx5WD0HcHz8HrmxLyMmOhfjlmlIMvD4Lkp45c6DiK5DW7aP0QL4x/qyCqZLVVBKwzhDrVV96w02
7XY5/gpYw/UYc7jaKc7KIFncjuI+GuvntsIhdHhX3XE1MkLVoy/RYZvWnSF8iS9fN8P75eFofbpU
s5YsL4jS6H84kkZ18pYYiS8jh7vFwrqprdxnXSXX2UqPTBL/jEAc3FSqKniiVLz1pXjSGJsO0a6N
PbOCvqBWwl2MIyLJAtVDmXr8tWBSMNkaqE3JDti3rEC5DZzcXqUC5vTWZ6AhrQNoLsw75+tGobuZ
1LbFgRphZJjrr6Of/6ahvVezszHZDz8smQvNxg43uj3itaA9IhpedsPG5asUyVOoJpfK/MoV8qrs
Z8n9mWLifw2dgzwjIn3W8VQDO5ZbJGKNTJ1/NFKaD+tYca6Yav4lMw+x/eSE7kdtK2w9ASJFVF62
Ot5di76Mt3EKytBOjIKqaTfAMk7tj9nYxvZrWP/am7TltgCNKs0ncM1hzLd5Oe0dxz32hrEZveFU
jt1P2Dx6jaTu6YoQZvI1TptABkMKXWjpTkAi6U6qgS53nstd8+2+RK/hLfjxGB1xBL+RzFsdG04H
0eG2lvktaXa17l0756ehwJaTWsckEI6WPJE8fzQmAzgojQSB+RWhKs6xo5mL4fnp1sm3zc0Ef9VS
N6jwVmM9bLz62cdMwupOqqM+pO/GUbZ04S54+yGL9uVFw+FP3dj6v6bEVWzRVyfBo/rhdZhjcu/N
TdtdSCtv4yfsuQxm4qIfFtFQSe8z6h5eE5hSFW91Z28Z9o8F6m7xIKUIhMzAQNM4gZRyQRfWP718
8u2bMAaC0njOCGlSbOMj4WXB2eMqxaXg5OjvelldIGH/0X04q8p/QkobY/YJNoXiNeQYYIgxr8G5
mD3hUbzSjv7amsSHFGQX67AnLZt2HijMpBEcFWkvubKzbHIBZU0Ndbl98btn0lSYF3YhoMKsXFTr
NMfJQQTXeALg/BBCYvQg9bFc8np+pSLFWvukRs6hU3kMaHfgHla6/zR4XITFsrByQliQBYwVbo6W
vhUHN5puocLlQ0c4JAV2PV6a4TeBIAb7DYk4YybsyXEMrPXj0OSnbGT1wR2UK3a4ynib6Y0Uz3Wy
VvXxFOdkXjDh8+kS7PYFh5Y1gkn5SbLSqcCx/HYBuxpw77zBrexzTOMn+KKbMvL/4zmXeXYY/Fds
/Tehi/QWjcCIzK1pSQPhGM+uYn0wKmx+O8IXfyTWJduVWN2AFxQGpX6DNzbfl0zbbIwZfkPhQGmT
YvUCZUCL4qcEaaE/dtcZnwHhB81t8a32L6Uz/87FQ55vZCTHJI23mkv/AUhS1uc6F4MenjiNFE2v
GAM3U4nJC2UC24STxU49rGbCDyw1VWQZYiPrediS1tmZWI6RmJEYGDIwPJy0MRpK2z2XC2LZ+NNh
wFsTB71z4+EQc9uQbDKjpfCoGWHsXpKRW2fEX8vfjGH83jav8CPA0Qc7WFY++jTbfrcBLuTu1ylP
JFqNollGYFm7Lsi0Gds2Ykj9n5nUh6luV4bdbRGAFFJy8cNFpCDBkb7HQRtgBmgar6NFUlrEA6Bt
HCBWTJBhPXfYyaCXoz8Gf+O2wKxjbYwWToHuhb/OSsGo99nJTejRjPEquhYKHwgVLeeF0Vx65s6q
3l1UhCHiuWHAeso6wiT3M448r20LAYjeAJcB7J9RwsDqudr1oxyfxTfDpKJIsXnz6ugLWJ6+Nfrx
vZ/svXzUX3X1XOkIn6fNhI8WTzY49vA0CGxEd2wS+DSHN7Gx+oOHiN8ckwD+zV8SgciPO0+o0wMq
WF4SRS13M0dlXZmyPQoOMyVlN41XJ3mP87eW+0yyACC3mj8I1/BR+HWH6REjXypcql/c/VsqPkWF
UIerjfaH3qLekEWY5Z8e4dYhV6EYdo7WXWz48OqkvIxtplekjVJqbmpMLVMIFxo0XdRKcKYM0f6A
YsupS7GKEH7TWY/RTg4lk3eZVhSA0D04cETq3Owe/QoMofkVMfI8zh8REBQ8gcY0j9GwM+PnhMLZ
tjEJT57zRFt1vrdAKUUZehXvGqOJnscgefENkFpIPm5Erz3drLBeu03B+sRRggF2yR0kwu66wu6q
gdrvPBOhB/KKjUFeH13qMb9MEARBRC/+w6IaOzLekrvuBpe3DYkaKzNILW7aLX0o/A2Tad1baxgV
dSHKrnlYT5iJsPvMCAU6WO2MsFEZ2lWiJMe5wKsV92ADXRdr1HbWfXaeCD9cOEPyrVIqm8iqMake
rRaJ5UDtM55qSCTii9LAHgaUxuJBZ0djDLEbkk+TYCQ/bO49+FLIwhF7SsBgQD3WbbzFvFEcIszs
Jn7hkA0UCs3Rr75sckLxmhBTQOwRT2ywngB1vcgZuLhbJHSuj14PLmyhYRvev0eZcUZ0cPDpyoMY
4hkZ3mn1BmJ9d7Tqrg/m1aepxFvnaXRQuEakf0s3mvR3VXuvBg0/uqB8zTvz1IS/OpiGalULQyn3
jYOPvVBfq3YNu/+/pm3fPK6AKY2eohHRgZVwlurEYwUQsJMHnpzE4HXXsWHZdCOa5OYxhNVu9DgY
cCSn083ieqMo6A6st7zLnnX0haSWlie/xUiC6FUymE4Gxk0EhC/0Eaoju5OnyqMsqwPs+BUjs7rc
Yd8+pvZxjMEX1RzGfqVfeSH5wmAAxrjDwo26YpIpkkIhV6mxfsjKZ0GMx+6gkXWBkG9gdRWI1wRW
jwLzOcj83wEaoN2aUPyEJaW0PDaCB6a7F1gEPMClrLcmcZ6MTrAHcRDsJpsugqeSt8lLA6Nb/M3F
RzHxTaIE9+3w4WPVGtwFT8rAUsWLz7WIISJCPQWyykooULGxsCecFjocZME6lbJYBW4Du7shKqL3
X3SvNJaGNh+NsDqikL6b3VMxFXv2ujE+NPfTLe/OOHChu8gQDtZ/UXrJqEe7uvkuiZ7T45WeVetk
OIuNXIo97kA9qvQaY08vRJaI9bixx5CGwsrY5B7vyq693Z/AGjBds0ygHgZDabAyKzdehwxrw40e
EY7G6eWsunn8Npr6SVPIfay4IzxzPoQjBuymA7waJVvh1TEECap3JYr2FkA+w1D4h3cfc62StFw/
gAplza+wpZ6mqDiOKRvZqg/QqFt0tPQcS1N7K1rr0vXjTfSElvWDb+xxLqeXJs3/OLVQg2bq+FLJ
VvNk7ckr+i9VcKqIVEZR+qwsu7p99nLqlI7cwx52MGYWTBCZpoAFjNr0RU27Zrh4DVQUuPb7BNRW
joDiWH+YHbVPCeg3r4Jy2gVSvFsBzprNkr2w42c76qThmNEcMxo0fB+N0uOAQ76P7Y2IU2kCNj6M
SVEHFhhyzvpzVl8cpG0QmoBrvN86QsGZZNdsMr67gN6Humf2iaWCDRIRGiDc0yb+D4r0RYSTpuHd
hF2Daf7ShQvVIAGYU4h1a9Wf96Y3Hi1GtEbS3mdS6v7AMRkfMoX1gzlfaMVFTvK6eBN9lAvkglZu
hAc9wS3z9eAwbxrDexqqf3zEBqF/yECBSxsK8uRnlNvuYaavc3TyV50nV6Ns9SmZDPDsIWM+qjRb
tGwY7KjtZ4ORc1sZNAvWalCJLVK/y5LUp/FSlzFrm2LMpPmMbr54aAsLqIiyU4sHReEkm7w+/zlu
IEhSLCodNTwNg3Fq6Y9wcEJfgjVPd6Eguk4401PsLSvUcbgqxeLNominBKJGGMPVgU6RBhrumUJR
CLYlhe3CsQLsDb19hX9hm40kgU1LK/PfJt3Z5GO4h57T18aJSDV/0MAgGFgWX0RJzdpCxHYFZAMI
IHVe7kkcTmjMdXvbp9G6DzgsNkV8izkMxsHFvV7/YypVmnj/KU9urOqoK3MAVxtou38WudQY01Y1
Pna/KeIL97Wn38BEdsSjH1snMXfokAOmUUjKteBpvDqu9RbQGW7bKvO8a9PHQF7QHLQ/nQ1tuoda
mAE0/uImFnSuWr9r6EoBJmycRyPKK+Gi6Zp/FCSfyUjMPFt3fnLL3TaDS9XMdNpSrrg7rG1Caf2i
Owif6c/xlTWRQZOACG8AOnPSK8nVgwNdkSFm4kWf2sjio4gMB7jBsoK40LA9kSqDske2igNeyK7p
IeE0f05UFx83jtjKN/j6eSdR52WtfxFPc82fHwFopMztMuzE0LhPNjw3rlVnICQQLFdMM7Cl2zBe
EQDdglE/lcXFzoNDpCHLycDS6M0sVVtWkGlli/k4zrQh8r0YMgq6PI2RZ6Ujp+cjB0ZISc0ByGoW
Icxgwbvx0rMH08FCSeJq5aKnBHNGndiS4gURFwRb0QvDcI+wnJYHZoGwSTmdttYxD97FZiCHEs4Q
y4fbGQvKkQQ4uzj5qiDkN9b0Ww6xK6hwSSbkpO1/6jeTqXGm/eaevSus6mjkgOMamFzN+aNiYcDg
uHDKXcl5HDAJq+npOgig5DxinBnsJ7Q9CmXakPmnAJdZLyO4nsuvzu4uw6fEPQp3IAMcog2VsycB
OwitcS1BXZ2zjYCwWoDRmXWcD9HNYH6pTC9KmkGnBR0orgleO6TXNMF6hOnUTCDyt5CJ50QIfSrR
qNoqCL+g9BsdiDeqG6fSl52FW1M3obdLnm1SzXuDELq1GkaLuD5301l1kSK3Z2SxvfXXaLDA/9DL
iQj6xlw29Vs0QNCzPxPUW5XSbt5TAKSedRRSXLdkPjIE3CrDv4AoLF6Hojy1KtpHb29G+pML8jYi
crBqThE+wLTNnY0VQAJbPdMOKuvJKIOlMhmrpPAQJeJlNITLMftMAmc3YezRxNsaJL/vcNlEkMQp
7FTRrsqNR47nPe2zxxgf/7eV65QHLRnWDYXZwurM9TgVT5YBIVinuBkIA3KeSh+05ZN5sjZmm9Z9
CKsPcz76FNWczmPbrMDCiR7gRALcLDvUL1C3zGBVgqlCGvfm9Gjr4KUKkZtSm7bGylKK58l0NvIq
2paKB6Omrjw7n1n+BHF31pKNwb6olG1NhrCTXXDvYb5WRSXBN9Tyxb8KZkFFYV0jQXEgOQ2gzlqP
+Z2NCItRBAB5k33G4SrTX7Wa0h8rg+SVz6ijW7bribdiByfzvZi9pzQmjRa0sf7NXRM3NBZWRE4D
eVAx/VXRpyxsZLTVdvL8tVYGewtFr0nmswpPRFG39G2MZt4qTn2Jt49wdDhYDbKAQww5kTiwkYOw
qS8zzvbzJg7J5ZtBF39dCh4Rv7OSnSki/u/blvGPhm4EgC0RTgNTKSt/4vdt1d88+qrIqrJAFyh8
FCjN5LO6TFTlX/X+PqIKxURt1pA1Y764tdPrMP6D1rd3QH+H5ogWMenQ6jK2Jg2jZMgVfM7NtRiq
pwk2xAwi4/LCYgb5XCZpLyNgc6+O81aDvpgEjwZFdgm0BFNGhKKTei5gFuJkJTocHT6iDnMOsd8w
vw72e+RA0YIGqik/mtGfMtzNEaH2+IYJZIMHsJzIQtoMBkKcafKFIDbS59ajd4ARCmiqnmLowEH1
HA8iBOWW0+N2Vxq/ql+RjYjAN2RnhtV04UZQ9Q8lovkM+u5ViVvg1AmYWWMfYdfZcocwupDmW/Wq
Vec+xJ+6ALkW1YICckMn1GVEYNu/YjThM/8omNoFjJBFSR2W2JXSUcE/s18j5HBjTFRyXB7wZvsa
55te3okV7WGyGwsHCqg/3osgWTah9mxgwC3qCbfnQrDn78K7tcad3HUh+7qEPlho7LuQESOa3Lkl
KtXf9DhcdbP3n1rGPwRhHIJszX/ClnPpkatygAt5kc0YjC9SncRf1cCTxstJvNRGlVRj3M/9EQ4s
vgDweiCBgG9ta7iGDKI5k5ZS8eXYUmGl0doIOeljxLzAgTsVwGX+EGGVwY2cBV9jep3ADjI832Hl
RdCy2P1RyzHKYc771klYrgy8QLlzbSdexQplGhxXnektx7n4EXn0BaBza1gKtfqs5A77gBAqrs3Z
gkKMDyHWnPKzsd38si3eQG4fiSQ7qV3Sr3pa3qgPV04305NSJo4D5hmatcZm4mJB42rJ4LFMeMjz
58BZWBs4fs7mtiquAfWPjz9LAu0tdI+xwqKgcs0KF9lVvXPxpq9hjmZFtSkG5cq/gMftRJhqRf/h
w+TgPaWPt25apezJGsBTwTPb4BgfXUZXLfRuZmL2uanvMXhzDSlCtmMg4pnPkVn0RGpp3aG/zNZU
VKhuML8VlUX3L5ygfweHmosfsCbW7b0C3WGekaEm3tbqIOpST04OqbnzhBM5tOdFVHQXp2wuruVd
vAjjO1h1GiSdjtdTy/jTeCJvjF6yts9BSIVV0dQzQem1/5zYWkG52iBy0HG4baZkq/r2OrJVjilk
qFOXvgR6eIr0+AYjAR1e1p/SjtBArF55gQkREci0XNpPYktzNVim+c2V3z55eMEBBkRmAQ/tIr/Z
TDABIwK0ES7YyELg+TNIQSvh9Y+6o5Yh09S/63iHcXKPcvKsh+qaO+0jM2MgNeM1GzADSnNwfzD8
srkVH6aJXWAX7/Kw+85J2/M19qdDSUHGmrWYhg4nNaS/en4YXO+D6m3KcE3po0dsuUeznjOM0N1j
2DTHONI2mmHvCRjRAXkBBtpFPkaYI2K8h45zUIqVx2DHwZjaa9LD3P8zwFIb9V3DHEfV9gElpfOp
TAlEi4zknydG5HXKBRQizYDCZBGCSm7W3h9gdMBcYx7RxRIKQMGBfTlstE0oDCfsaSDTlgNalktK
CeGhunZHiJ+4jNekjSgoO/z8nuIVXYeHbvbRoe4oGW2AG1wBehNtGMpBy2eu78ClY3yN9S8m9kDE
BIrJrJpRV1hxCpBUdg8wV8+ARUlcjNWtbAIGA9JXyw2ccECy4gNoNkVwcIGW3AFrmtlcauiyIK8s
k6nBxvFLadGB2Z/e+Bk6V5fdrWFNFHurJA3w2bnaZQhX0Hjth5IAOpgQNbJqJw2vheNsgbLbzFym
BFm7XLh11965zgAnR2/fBdGBa7PVH4GdHDWs+iABzlGy+XvTzECJKcLVimRF5aoc5xZGn3fo6blh
R43xIwZCa4AiY8zkegxssYKg9JGqoAGg98zz36PmYwp/N2kvLjQcGBurwkDXmUnY9p/jv2yXCS/X
mAhZToKuju4ZE6xkbJnFHoyyfbamZm1b8AyLQztsQyV5oZGMWTl44MKBWPccYwnennDWzbOVbnA0
wwUSWMbZltjKOcGnF6YnwogUezf3Ti+BY5L+JQszgG/S4IIVU/vSg7vpTa0565RMP+AE8jLDMk1j
AAI/9S7EEJuwUpuJp8EWHY3ptYFHOnTGdUo1c2FS7qo5EwX63oGh7rQtaRxC/4zIlBqApTnbuwif
Frwsp3ALn7aK3vD7t0FlZatrh4waPmPUXROBu2YzF2zJgoYCVgzWgs7ROIbT2vrEgrtNQnMR+FLb
Ey0f13+Dchj3Nm4Amts++u6UEcizqlvGp3HCDZnn2TYTMZA+tx2WOwaMUKx2bJjAJrWVyvaNQ25t
SobBus9T7C1qVjQG+lkRAW0Sqwtx42EbmA07Gjc1U0qTGmWEmpjgNDDYH02hHG3aG5UErXR8Qzmz
DBV8xQofn+pLNnzx+up6C3QXlLBYYRAY6RbBaoamZCTty+tR23wyYBTmZ3GR038q8Ik5q82N/RpV
bxNIXKaLxAfpQ5kRjnk37W27hZuAyuefAXah41v9zFN11IC3igfreA7He2lzA7u/eD8TaBBgfzaH
bxgN9+qhrrGssOfVUH5Ilrpg63b0CGMCR0cOXKr0WzHnzzD5AfIIu+O6Y+jEt+Z7DpQMHrfaOGJ3
4lEKg4Qhg+Gp56/JXH7TjW/QSYDP67DMeY8wM4tDxFPjC6bRGTaiic2cOeQLy7zTM2MqwB1wk+h3
/E/gNrRYvFLkLGr1YQzXnhF6N2+GEj8soNTwwTKSeZSvMlETLQZcbNQ3YO384WJKw4PyqNhYXV7R
vlK7Uib1lECqQ2eWYeNJn+KF/yr7Kjcou9eFXixNkK416wHjLseYV20bv4bubizDNR9EzvsBw5Wl
3pBIpRhoOadDBlcjJ1twmusTrwQGrOqyrGbrDh0GEu20wP6rYeEz0gcAm+qTGkKB7f7xMK042Gjm
ewsf0aHz4v7SFNyEAvtvKVbeJ44eHa8JdM4DxDOxl8gpv+nAU/U0cMZ7LXK2d46Ougrg6X+IetOu
GSM2yxkyqxkQxJ4yWAXJD19nMHmO0o6+MPOvMfqLjpqMsXA6nIjX3VdUGzFPtC9bnNqcjTyLQOPc
o5tuhvM8EriIWBZdegrfiDouaQmxF1tepAeHJjBxdV7atDApwOH0XzkcwfSW8rYB2ahrPfPdCUck
1nvZdErUcPwSjdJZl3bETp2nH1JaFdOviriyMTddqmz6moJaw20uuMucPCiVTdIRETMzcUKYW0I0
5lcqGN31XE0TV1FMvLsVH2p96+Huaz4FzEt5tpnXbGm9W6D8etj1mCmxBWzlV9ZzCczMFUgLyy81
YCjGkhoGeJLrEVaT53ILmue2/zJ6ijfBUWFpsYf84ouD3lWQeKGPU9M1WQaBtG10pvxESiLqNYw/
LHXLxrPKW0yXyjtmgIItkAd0U8U/IxzPiv/V6HViaka6YGyFI4bt53b8NzIqVd89tOFwFBLZ6A4u
aZIKU4bXzoZfG571zNrr9gVslBJmNzfN1rY+yMw5QGil0j1b+TnOLC43XkgqzD4Oh8ksdzr0NIxX
Vnn9a7JrXMmO6iB/DeOqGv5NmBhU0tTn7WsNkSado90MlRMQgklTFeAvg+qbSsor0XsgmvSsT1YG
SyLAsikyl/yi8tMyuh91ZhCgbWtaBYsphkAw9Yj7BAARL6GJLjAQNlLYdsxoOIDoPyVnr0KAXjZH
pIrHBGBmdBDvw1kzRcvLGzLUbg0dW/YD9CqYBplxcIVBHfyL+njlMWiUXzO0/LVN+SNfpsbtDZoV
tC25v4vRvAhXLyuIo7XtvaaiZ0oePqWRbAGa28Y21sQHFqRHQSpdxzwefscBeEpPrFMH50kbiDq3
MPjnYd1VjFa1+BKY9zi6jmhXhn03vvKfD3sSX491DF0z706NgpCYCygDmUV6vsrSaQ0DSwwRSkoG
iGRS2Wm+tSmb5xF0yaQbpb1HCTGxh0cfS/oQnhdB7e0A4bPADKffxel49F0GqPPVtMovxfgJLGcd
QuHPhNSr/qJy1DHb0XrEtP2AMytjSbu5xD00pCBwtFXcTY8uONoRJwypTrXi36xsfhMERTINK3qq
TtX+y0v80GadUsnoz2Me3iwKACchYqpEEZB3DJLsk42Fg2W3lyzyvpAPTpAU9BgmdKog0bLod1Aq
jdC1landeUEKwQQvvXhWtgm6qxKLTTMmSK7OHk1dnX2BuXIl+zQQBaTVi1LrnzE0pApTZqPUd7GQ
J0astWBZ5dfef9Vn+5ExEdGbew2Znx5FomBNgjt85npD9igZAgAFCzqIV95GUBMHhLiLCXaMkEm9
Gy3jaqU9s8+hT14Vjt4k2Id0jFPVvkxkc2c4miW2uAOu4cBBtnQ3cG7x6dyQPoixW0t5NjYOERQW
Xt9/gkVZbWBgZKLS6SvZFr2QlBGCumHDvcYy18kR1fDrLOTtVPDJjNBYpToG4FG/T8yc2L7wU3/v
K95PkYGJASF07k8LQCln2tBcVTjhNHx2AZupJDCGpAV0Xrnzxakaj/2lU3/n8RpxUejRWx31Bw2P
5gQB9gxPRJ9/DQzi4m07YZTC5fp3Hso6NfU/khY1Hk1rAtKCmyYm4PTpKL7+Vemt6qIT23TtQAmk
mZC0qfgfoZIidCQcBQAGN3nSSIVPSq+Em6K/C+lSBWfNoeoQXBb+UUGuApXlyilHnI9Mq8BS72BM
FxY/3hlcLVzvWUAcleTV5xfzveT0NARFwKKxhn44XxsFurny41Uvs4FTOR12vZSbAkxt0TMfgndV
9vbDih5V5NGcICronD0HVs3UhPI8qsj05c7OCnvXkfhseCiwENHPePIzwci4+UeIARzL+kAF6uLG
vGh0/6NUhMzBDkvXaPaJW498Grhp3qV8UF6gsumOSI6Wau28d9hUgUZozN6YextcG0RfQcQ8uGoO
046mB/v2oMy+W/IyyM9RDVJzk2E3MqaOuH8MKyXXWlm3MFcI6D6WRKZE3rWeTEkm+ajr89zsyuQu
7Yp0JYzEbLio3PNYj41rl9Nx7hCiKup+9Cr8B+K9I01c8Wkb+XtpkMHE3ReY/crHyG+Ku61XfKHG
3qZMsUy3WVq4K1DDu9q0macCY39uZBfskbMew1cORC2BjVLsS+dZQqSZM5ddslOCnSE0FoxnIfcw
smIT22dlSIQDJW28B7Ur0LYQi1WYUxrnVdc9Mv1K0pzcNKlUCTSeNkRoTvKip6Ly013LPg5hByA6
hPp/4QqQ7pRFP+FP3KikbPrPzmQsj5q6sbRNZdnvVXArcMBKBWQot2rOYJHTqfbfLaTyNkCBCyAV
c11NDPgTj9kesPbYfFolPty0gwm5LyoXYsCcRodPkcWHkif11wJGlxHHtC64zTQeFv/rTSelxviO
4V/4FJdwzkqSssCprLA9qczbw+5rRO3YExTECIWE2GarWMUxh7SfeUTRbAFwRljaQYQJcnSEVRKk
D72FtQSVT0G4oevdvxasI+dbu0670Otxk7rNM8WGoOAlWcecgnjAHDiXXhLkLEwhsNvaj3SoRVMx
bUd4wGBJJxwAe16kIQX3dEs6dOAaB8YeSwUZPFgVnYnNPifnnMoL49cpuVA86yNTL+bBRvaFlkEo
A4sBMSAugA1a7MTh1rc47A3h6V8zcnZd19gzToDEib3CFUQv9/wzza2SpSv+8HGpB4hXGZyMaQpA
OR/7QH8u4KSBZg+Ft60zTrruKlN5R59uibaxSwvPP58RdbbBTWxrQIgAlBX3QwowotjKaHyJYaX5
GtFW1m/RhVwG0LDVJv+IinHtZD5E1kXDXS+Y/3BWCZcrAKalTUZb50Hpq7fYlXDxmm++uLPobbTM
q98CxCaDKKcymwxIiJCfmzn9m5lVrLb2YlnTWunL/RCt9PrDmx2smdjVaWTCOZ/mvdQjpNCY087H
wZZmWm6kEIMipgRqQdGW/MK6p0PMHJ+ZhH3DGnfBaR02lsQy2RTS/CELotYIu2YaXf/wHoXl16T4
AyF8SM1pXcYu1fhXnPUbmkpwjAF+mVTdKRz1VEZhucEqBXMjIb2G8oHfLirndHLw5OfFnmUPyren
zeE8iLC88HkIZESkeDBCLwnXPR1BMWlSBZtMdvqJh0VDY3DPGdYrcTLbFw7eoLzAcyYJVORBPbVC
luGxV2+FqCJbKBHC4i8PgZYDAK/4VMuvjH6K0g1nF35aXBykKOTWd6ZpaaLTlX/qc7eAxkD3zKNu
7/NlQ2asehe/tLDv5R8ImGLjqrFQocVX2ChKw8I9I9Vez4YH8WG6oFO/udcaCCiVYodTcxHG7D4S
htKUxLaFHBBy6BjIQXD69B2+AxQWAIxZ/cpd+iqsMFwv3YiYkgI1UljgNKWuM/wVEdr4r8Xp15ix
MKKnIH3EWxT1nTF9j6w2zXNiCuJV3oYrXhLe1FibMPuOrmHFUE7fSp07B9jisFnS4aojjy50f6NB
kh6hqkovJLdLEx3GUEGDRI2RXQh4hBvNrPtBcy1QmqfdBwfFgcprKg9zmhxpNjWKJGk2//4KbFmj
Tqrgdjd7Q5i1VFoQrO6Dgg4aOCn0/qvQIE7/k3ReS5Ej2xp+IkXIm1vKWygDNNwoigbkvUmlnn6+
7Ik4cfY5M3t6oErKXOu3FZVivbXhi7KwdfVCHtV1polmyRTr2AS+dMoKhY5pcKMb+c3nESrb1cvr
kNVblJ2fnukfIj94iwVC03n2kbjWKELHg3r1CV7CbGmsypp6jz5Zei7eLKvigplsJg73lPvEeQTw
wqY5vhLK9trlgJ6wF4AKhTKfuGE+L1hgDqWE/ysWAcbhmvOHrZUqZmHi3hTgFxapUsHKLI0lo/WZ
qB4VSZZOxc6qbVxnVbty4/QSMpCvAhMQXIJnjTlx/HHRMtBPNxkgnpTth/5XG7y7mgF1rM3W2L8m
WXo3ZotUUYBR2ZOZlvEHsvA9BsWhaSYTWa9fqzr5LZrnGg7QCvhrM3aD1GrXxyKuOHkd42w13msR
ZuQVh0815d6V5DPKX0zR/aCDXeFZu1cNGUTJ2uQkSm1xjdryqGxFWfOWgHpE3WsUGABR6dFDAoA4
ZJ0ovMr7Mj1UAnC/DZ+O2kIjb9ipFBmGswGhQE6BVVySoNlcorPWWlTiwqBU7ZID/Ym5nabQPHpB
wI2gnWe+REPFw8ZCh0BUE/4el35QbJKaQhKuXd/dTePAVBa9+ED8CoyaqSO2vOxFHWQehRZujqS+
oqluo4wIQ/DuYChB0IZa6DRURAiUPzo7R/UeoXbnEQ8IDuWoR9A50Bmt7x12ohEpiy3hh1lfHIuD
Ex0vuo0JB/x0ESr+iviJMYi2c/q/BVydiWMBpNqnG3LnwJB0JTCRv2gm0RatGKtDVyfYfDjBRfgw
OoOtLTwVks+fUOGfYLBHQa9KlHx+Hb7Dlt4F+aaVbwZnCzMVTetPkldv5rrACXEpOgKHaB9GelV5
EcIq88KnjsbbM3YG50rD8KwyrEKAR8KAsiEmK0mcFENCEJMBBUyzQrIxu7O1U2iCME1kqeaSs563
dStYTGcuRJ9YZPZU1hSi2rEOnEJW4LCj82gab+raVmQWf7eKTC7Ti6ojqoFWLIAEwzTPoPt6c+rM
c5BHB5J6lqwHuAEWammepntCI2YCR2C+KTw/Dw3smb/MHwSwJowUOttZqE1PHHo/w7RMXWM5OycP
xKbltHLMFX0gjEESlV5poR4knjqhclgDAW9xz9UAojNvNIcVx7/Gj/WvyLh6ePZ1BLXCDTDYb2FB
pIoHbqAeYKomCubOTgpUMfS79NoS+DfAPzxSpSk+uTENTs6EIa9JrnbBlyfecw9N58z31+KgQjaO
LbBLHlxdiYcACwkGnW7RTbCDC6RXtb6drHtc/thhTuzKagOe1BrcSXs3EQR4PPdxuBzqBGXITuGC
k7NXUvHnvAxvNR6sxKIa2nytk/ceW0UPpc5ZVpu3eeDk59md8n8Qvy+jHU7dtufzGDipfnSRrvWY
p8sZibUrHxFHfOIDjKqFEE5Zpj4vUPPp2yfOeyamRP8kPYO3glLNOSi3PaH9eOMQJMJNnTyqgPlj
MAkCao4qUeyjZRINR7ZReJjevhl40QY4PLVD5cbenCjsU4gXyxuba0RiZO8jEGfcUUK2kMOmYWkJ
gnuTccFXv2DpbeNuG3v6B4V6PLnt9ObZGOerJy53NcGoa0tDtJYZFg1FaPkEqhBMZE64dub4GMXc
QX9qaEkyskhESiZI0wM5phB1ANS8Uo5mvUOx/HUSvV930cHvMJeE/C51YIL1ekfHyNAfl7uk3w6d
tsvn0nxqIBCN7pV7dizFTskqA0b9MWas5c7VqmcjfIZ8W1RXzcRhFT9kefaYJMLWeyES+1Ra98EN
Vy1C9eoFLyHHa7ufaC+rYG455om195Vn2kO2EboOoLW5A4rp2cDHrKAvglig7gUgrG6W9bDNaWey
snWDJF4Kd2USiNEwWECuaYyaOVNzPrrUN2qXVHo8Tx4T9WjBeLCJBglvJ5uLfTJy51iQN4AckiK/
E6wJ4qiFhw/UjDYlahy+pJGfmsnHAf2mmgE9CsjtiLC3aKjCtM/jXL9wGe0ixlwLv45Ry2dh1IkC
n1HFezbRw+mpcYqXSCb7epBgye33wH0qp0s7OZcmGg4OogOKlEgFJMAsRTrVUz1QmZuxaNtl1pC7
0ur3kdUWn1OQRr+ZRZlA5WxoVSDM4Yf492ep3f102vuAo5mFFSSzZjSV9JA41ApLvAZD+5zpCUGO
zjYL4/dAJLdQasfaxWWLdb626KIk6wJbGmKNl4I2orCKn/NA0DXV3MZmpEijWcue/V8TCRmG/nLK
v31n/LbS+iHccu/o5UeZNNvBnfaCT82ek7e+q97yQMegZqq6JPUp4nj3Mhd5tnaKfO1bq8kjggR2
sVIrcjTnKMEQnzJ5VfS7qGEjBOiaQ8FyqUo1rE3TcpHYX7rgWYQCRpenlgr1nf5K030mKf4Qf1qZ
SR7aTGcy8RV46Gb07PxThBGxCYeFRoi93t+tccYz1Dmbgp2YCd0KT+omLD8qK1esnMPOpyO7slEE
acd2vEzVuElb1nSSoSxm6aKk5OoFGaR6eNX43g39uXL3GpXAAKEo76+4AkE7TMSTFrokbR5WaY+d
2/f1vVtO68bT/s6VkS1jK1lpk84xW7GWEzu5Ltr9jMYLWjkn0AInEJcvCJsZ84DyxExW8cynqfbG
KH+WOrL8Nr6xesKG1lxGRUSZLONrmlWEbUZLI1jlkfNMlucfsyOqKbC57IhawYsN7RyYm87N0NjQ
vaB5e74WaY4ws1gXrZ5OSAHxUWWPOTEmwqy+REtRR8my5BefdmhgkvVTeqLYVZ0P3f73HyWqpIza
M1TNzHAvUiR7Y5BXYppPs3AetY4asPWgFogD8QzvTr4JYMPBT2YKQ6tNN91AzJyUGA8OWP2BXR5r
950/UYt/M4Jq26y7pIiFRsd5TTlrSscj3UDJ5k86zve2R5k/ZRtpIz2ePkgYE/Lbz6ylHuNVbdy7
kbpHFvufIMaePjn/BF6TWa4iWAvWztFI8JqUrBxWvbTl60R+fBKxyyGKLMtxbUr7NlfWn5ACDqpa
ngsaixYTmUDfYfNXXrqEKknnK6SzsjQhEyjvPOAhjbiOnponTF9c5U8dLOmhRekeuNmy8cMrig1G
OnrclWQIuAwkFT7ALHcGmjBmD1Y5Oy6WekZgtQ1eKH2CMOyztHaGVX/2LI2F7WJeV43DLlpheyDL
1FzNhJpZ5LOObsbRW9cfEStSh3HE0OAU0zu9zqDWWKtBYXJSJoin1jxnh2gTjIQkDbLfkgEowqY+
m0EdGbkJyVQJZzU7fFsk7AFAjS2q1KJdRajhCnYloySaq912Ob+F4T+iclypRDB3QvgPOIKdjrfD
HYjSnr4tYJ7cDTdSUS4PvHVqaFY9wDC7CohgWEI9/zkaZH6PWM4NxOvFL4NiV/Dd20tNe+tw+BD4
jjYHCZCjXIMrn3Mh5C/3GkVsSA6YTui+sSl8WkxyI1gCK/kWpTYR5oBOCbeap2cvqDAgDI8JZ5Y9
YWjhDSCKBcM1epykWQY8G4TI0rhybkS8NlyMKiDW3Gm1luK3gUXn+cfKufCd37C94Dkk/6LtxNoD
E6B5PZ+BfQYCSr1Pnz9zmhfNPO0h7BeWz2qMTTBlsU+YGhrtMvWkL6m/1TsvdjeizOzx33MAGhsd
5xTHNQROrrhiGyVTZoaHEKNBQfimHj8MMusk0D41wqqAHlUqVzaXWFqeZRof+JnOY0sclTkW284q
3lx+kYweTNu5lo3+46F0FBHakWz+0p2WNOfoZiJRJMVvm2WUyNFJoSEtNiIG8IDGsV3KAxTRxero
FmLIcdUg59bQqsQkmZHbhEhgeozhKiBqRouNjfItt35/9QVa/Ux9t6jwqxbv29LK4xcMjFeqjbEY
0DvJF5bW6B4E2zciM6v/CvjX81AhyYGtN7DKZO8RqSCtXV9nW25a0kIYGRWl1bN5EY65HMe/Ppp4
xs8sws2ySdltNaphpUFTHZ+kAm4Ut+hOSqt7C4wYbUKAQWjYVJ2zU2lxacJhclSTc+u1ayTFX7Zn
0OsLFIDdzKHvAWowQZyYM90ZJdhpfibJjhFjm6FFQ7NfVeREwR78gy3Zonitt7ZNymuyyfCHCPpt
YqiAbgJRS+HD2XJm7Ex2uHeMhsoQtfLq61x/mFNK+JOJPfFK6iPCBDAFvsAcVljMGPp9tiIC3PN+
m/Xze1y+FnLPrx7aJK9Tx1tUzlHlc8cmW9HK1PvX0XxrKVbpW/HU/umtgJEtWtiZuDjexShxM9ck
Xrk5VsqOXwpoamYqRnq8j8OCqt746DWEszlmupnd+j3Jr2bYroRL9EQmYBDcFZUfPPSZp62jipjA
2LrJ8FUPfazMleK69JoXCca+cv2FjF2w8k8AySaoPruhI7jABUAUjvgqNffoDDNbrlfj8ae2pASE
mcE5AEVQjjEGwfaV5XqeAd+0Xv3hwS7t5m97xt6MVHTTjfaqUnHQPNqEWFcBzSXkyAVheFb/OfUA
viwSflD+ZmF59/jBLLp8g6K/BCnoh9YGXO/ptDXSgJWSYbn4sk1emJrvFl1J1y2HKD+Ovb+vSfuw
GOW16m9WmqtECRbnSdubXfI7DxZBD+4mE/bKmnm1zX7VHiYk8EQwPwuL2J4ieTM4kVwYmCBOb47p
DpxejtwaThpju/O+RsjVwZmRzqHbyeolX7KTSVS/4FBByHhQkYgk5VmVWaY2wY4pGLhdsDiX4tMr
q48weY0lCyYGXAJM4vBbEa3ccSTQZlc790EAnM9Qg2gm/DQas7PBd0ZZAU4xEJHnmjhohbk1XMDZ
oG1gZ748TjYFs2cacCVdgCVoWT2aSwOXF49o/IfDg+BTBg8TTpQFU0TOqSGemiLFP8WsZJRtgikX
3y/mwrDJaaWqVdPOlHccy79ziN6QUJC8Jqg4/Gl9sFUSe+Is3YOVlSC1+GEOagWxmaYQCxk8O2BU
L9ICS5Q3NIbtikNJVE/ooQlNJjOlOvgYmsaJNHxMFhXK2sCZlzZq7mqKVnTyeg7cNdaryum+Shyo
OoczQChbkV2IlVKzDpYgpTLfdQ6hk19z/WCl1Sq0TJ33mifzHf2PyZkxM79a6XSJ+L+NUTBPGpDE
57bBztA9sb1PZodFEC85s3bBoGDzVWqAZLhT9b2sxS5XP7C2SXKCxngQuSl9BXv8O/uxoCrTumXh
bCfNBcd2D9iu/wW/2tZIgKj43I6SG2LkA4vhXW5R8z2EEqiBAEMMNX87qAbNTMkjxIBMqstYZZug
AUmMQ4YEG8G9fvPZCeFH0Nn0I/oWK1yTTfM/kdvPl0k7VyozTROoRrpanivNfZk7+TFr9guecIiQ
poftQutSckEmSE7ZJ6d67VMo6znavfbLGyhJqpe30Al3xXxVUWnYQBhVySFysMWU+XiOOAv1ET6B
2pmUBTUx7wFqnj6nDcPCeRHFr/kU3zobd1a8tEx21NQJgfVIzyJ3jwXMIPd6A/W3ZJQo+RwnpE9F
9kqG5TyeZLqd9Wqp+i2AxZK82v5bgTkginc+5MUIdw3ogqcVpigDe+c1Q/oFKK2hDqCGBghcgymZ
oa94Rel99L5U8pCN4KLELI0fY+uqvXs2DvmEpRWdedefVVirZPssTOe9r8OVKCS6E+JisJEKZ29G
86bn1m+AaSFE1JZmmHCs5rRWGtXRdP6oa28EiZWi2Pm4tFh1WWN97xGmxH8DOduW8T5U/q4ecMBO
088cRhcrAppyc2sRQUuPfNQ4YDama3xRkELF7soxQQjtzFlEVfxVu8Rc8imp/SMY3ifCx3JzIDPm
70NtJz2WlBnPtGfslaNplrgXpxdPe3HqbBWV0dKV9FNxo47ZwwHlJ3z8ycvvhSTYiRkzzWqep+IY
+Nl7zF2PlQghub5MQjAwok+qsT2yGCCKp7kTKgYQSgNjaUIDK1B0HmAIu7P9dzY2SlBmMg+Tg4jZ
jYFAAokDWTJSLh1r5HGKDqYuvqDcFX1OsF6VvPP/GBYB+4xvYAxW8JO1N7gcJH2MVW2xcppsH2Tu
RV3HgtfR5nS2B538hzdKccGn4F09pgnlfxwyzCXwENyy03AOBKTNFCqZuuMw3uOKdtgUlX1FdmLl
hmiOx/JoS+/gj8FbP6mcF6Lc1U0W5d4/AQxP8CriTtDJyKyQNrgEnuo78ov+cRpts/TIeXKmqxtt
2iG6+1W7xZO86JAq0fhV8o8EP/5IvScBTuYJFW1vbxgOavNreK1ozoybeMkcVCxqFJGxsJjCf2JH
CQpDImf7nVehIYuYJrv6Y7KJVWhZCnsSuEAQnxjJXu0CcxGqzVgfUfIfja66+jWbhzGA0nLgZAtn
0DeTd/ThP+uk4mXRGhrxSKMKqbNCsOMKG2A9WlcTuX+ot576YTyFHndZ0jDbP1K9XyTyC0K8jQ0s
ycFGPWXmGAKkabdJbwhys1Vv8LBUQgFzduiYIaaQ0dyI0p3KPIg0tFBw6O4U0liR9LCN73OYLiWL
qMNeXyVEZOJT4QobsorIYIFsqqdaXdxogj510ltlBIgFHDOQBciw/zlyOgLLw50D9JZZvyqRW9jt
HozXleJsCGp15I0SmpYB0oyNE6jxSv3g+uQcNWu4u1XxoRJHCpXkxV6qQ6T3MGT8mJD+XlWTxIzi
GDAeyxKtcdk1HZIXS6kdC1anUDBqwHbUjvFZRN5eluOLrj1g/ogjTcWGNZOfGe3rgMQQzD2EyewM
Z1tiVNPdXUn1LSCBr2/sJqrRvE8vMsq2lp4eBwvxyzg9h8gPfK6JuYDtDRPzHJpQqmO3KQgZB7UO
v/Vygs4t5hcrb+7N9BZb1yIMcZGTdoYtjiiKo985B+j4KCcPrr014OtxW5AWUGxEty7xOYftxLZ+
LdKbZh4GajYh8NAqI50IM5+j4lePzXXkU740uSvRdaQL+OOrB2LZk3dnRxa3HwduNrFtDyHBV5Ap
zOaWa78nwdUkRSXHb13pOEZ4vKY2oxC15hH2SI+T4lKhcopj+dceXdyow6hyjdWHYVvRd2uQlR+5
axIr15KKigktc2X1f6I5WCd1icG2WJYse+r7yLDklB3UVs8IEBPjmCWoYFZlCgxY8gPgu3/uWObS
6coUbgpKU02FPTtwmbquxGTTMWOXGKxHTFaKReV3DF9k1KaqKGGi6tn7HE78bKjoRhjOOHu5UjgS
vZR4Y6CSGbVa7MOn1SYVkJr/MprNSmvSY+oFO6XWyCKCVJJtJfxTOGvPCWAm8lvlHyRAqh7FudDP
ncnK68qQzkJ7W0/V36bu7h3pG8ZwjJ3gOWURK/vyplnOHyMworXGPSHdMScdC4J1Ggtm7rnfRV71
GUn5Z8ymS1DarNE5C4bWfzVBtskatJk9RRu+lDQlJRi1pg5j0JDW5TocC9Avj/U+agiFcFq2X53Z
0/VI5VHDSM2/2tMgbuVsvBu/A7M6WVlVuG7d4tmpXS5FrT6ytt/RzmvK4pThd2TRiEix7IxPZvKf
MPZerKSmtgFsOui+NBxdaZsewyj4RDie7GaTaWVK9aOsHUoe/VOTylUYYm30Y7w5XWveegJVNvZ0
CHr4y9DlAE4DrCVTW4ZHXLdsnElLIjZ+VlGJF43fvRavmk0F8Njk564xSMHSQTM47GnlAs7ygEVN
/xhbILAQnCn9RLiRl91E3a8PBsYFqs/pZxh5f9PBAx9yzujpzpCsot1x3bc203dm9StT8mC2c7qv
egJNOK87mwp7/mXTRNw8RWuJ9eN12qeW1AxgSb7NdAMhziLsA2KEKfwiUWhgvTSNt9KvjwPKeK6y
FUGXKy+o7x5cqj2R2YJ2ezSKfS6Ttcuf4OvNufNDbtmJccKU955eXBUq0MOX4L6l6m8kDK/dV/mM
8CCJD5U3Gstyppyol368rAhEdMgukX/UJzMhOzecaUc8yEvT6QetDC7qt6NrfjNaj4zTnNJJzBTs
QKq/NYvFKjSCdVpTaukNPA4nXP2O5oUcr5icZ+MLiGimaTat6nWmNS+9zIzTgP7BZF7VcBzodnLJ
bbAWogDCEXJDOsx0pXNI5nY1sttH8E5qAKdWtQ0YT9mBSdTbCDIFWPQlHIu+sPBAVqn3NYloF8YV
s0F4bImdpJ7WXI5R8QlUs5T8F+2k/daynmJijWCT3lvizz7rorwbVXCJ7YJWvYDoFGvY9FO07KIC
zhV1k4lAvCsJOY6q6K+sU4JDES3ruX8gufMxM9LmvXJNJv0HUWxkfmXm2nEr2FYLeW1dfct4Vo7+
8Va0WHkbVmuHJPhglNtGk5e2LoqrlNypKesXoRFXt05yKFuugNfGuuYBvUvEH8WO90E8D+8evuXM
WuQxp68/9rdq8J6JqKyWod+TC8OZ11k/op53XozYvGn9cWUoWY/I6WJisJili+7Z2Ph8VqGXryu7
uMwuqSwySREDAVuEM7oPlffSlu5atPGqL/SMIOOQv4PBa8iRjRo5qjTpH4e4FpTGwD5YkuD2ZAuw
WWDU2LZV8+uMHYGGmbbswk9hKzDMJgKiGZZlne6c1LmMOmOn0zBL1kzHNXG7xQdBrDj+41U+Fkda
J7+TGRec0Zggw9VHMr/4KWvmjNIxgAyzF7BM76Off2bhtIoybduAZce9cr3oxK5jGSo/atmuqb/a
OiKpcbYqHPfQZ/B+mkizhcUPLfjd/I73Xuwbyy9VItmFZMERozcbWv5T+8T/+HxYvocEiy/Ag9BP
uuqPO3b4RxA5L6ehvmO6Wtpct40tER2629hVZVfyIbA2VbSigTSnlbu2bFgBi1wnh6BhdE0+Tmq9
p2zDH939rGuHkQaEqfjpETg/1TpbvNVif5W0uXkNZXV1umod8AicQKo+mtWoGbxlUlWcoG8WIrT5
FhLDhrrXTQEu6bjxyx76N96VFfgxCsfxVv2xUxJSAvICM3+t29fagiaspfPTpOm9Lay1ykNOhL02
Rc0M7b9nYbZPaxxAdAbeKgMjLoAzEwdy8DPX3WVsC51lobgHBpLxeu6vQV+sDEHon07rEozGEWEu
ouyxIUONfXbonO0YOyiqmfrD6u6yBj8FekfO86vrDhcTg4Z8tnx6Wo0cHBK1di+K59DOkJ5hLlRp
uRLFQ4abjQOMRhQargmnRGAXk8aQENbDiZUyQ8YGqWchPYFYCo0TgeVLYEg97OF/Fng0PS7raeKI
4vY5m2A4Zz+6mkw25wADCReu50u6UoPkqfXhZuq5Ooc14eGFXAZdcWjzpVlRG1TCh4/o2QnCMbRT
x4Fe0co8T4zpSxuJQY1If4p2eLFwAsUIsEiYEtLcetTN1BBvqSmR0EIzgfMIeIAGI1qKFq7pPtXf
QnNZsfbY7PL9qYMnnd4cBhjPamldOTpBtCFb2XY29U8A4hYjD00cQsW8+eAgqU5+HapoCZogJ0Nh
qAYZaAWMgtJpq+vI17AVcUgeGcl3nX8kaAutAJCcOxM0hxpqtJ/74cVwnGWTLS3nuQ3BbRirZmQ6
vDESdoev0a8esXQPJbtbFdADFO91412d1KTkr2wD7L0i6Xd8ok+VJNTjlMX4tLkJg5PQfj1gi5J5
dh7qKzq5he48kuizZqzqrOBJ3VHsPaNpPM2GsWRXr8FLdS5kC0PfEG7RY60q8Rs2exX7nCufnCNQ
5eBaEG9TUqG9vhrdzi1u0iQq90MzDqMgvWkRIhRtl/28TGGSEKh5X+34GjNB+yDklBdFGsINHfeb
9ebmCG+cO8lrxCxy4yVOgOvyF+lJHt+t9jc11MOADLkSi3JjorIl0Xc5Un5al7sC7wBJTsuum1Zg
7sS+PrH1KpdLZ0KCGhdaeGgJxQQXXesCMkFb8l/rrG4X8hjE6XkgQqhD5lDmq7Z7TXlOqAde4LKz
23f5pQfEpzW3oX4PW4rNGdCHkrM5vqo3nhQNkRxMftXrQHchZWyjfyn4jLKGJMitDVCHRMXXreOM
EyioVya6P4klHNi+5m12VlrsYA9JCW0iiIOnJTAIjdxrJQUaxjtMjMulEY/RSt3Rqb9z8QH15VGU
u0F8s0uqbYAAPbxKCbTipiLJKf1irVu15RlcSiWFsf/bqLoRk/EJfCqJjd5sDgJBpZ/9WANNVC1d
lsMG109UVqsSFQ/oRiBJbe4+a3cfpoAhAIWppgYKPX9FLBt1J7XSqVtBrRNWn9/t4NFEf13MDQHw
cUZHClpwFR8JgVWLU4azv1aZCf1J9ckUiIoTHoBB6PifL7rrYpnjV3ChBBm70OMjIylISqWPIc/R
GYuT0mZyVo5vkp9XhcLX9UHXGNQ4yYGzfNNcnnIdzPhIlGX90VAQ8Jk5B5KXfII4OZYFz7XYIrfM
XVBDBIA7C57TQ5jYkKM7fdvFH5cGYaaOFEoRmJQToQjMdaN1+9FnFG6YDwLt6ObLTDwKZracmEQI
ToITyvBjPghENe68t3+Kes2jlY4L9WvCY/g7B9Mj52r+aodQMhbr37ApsTuF0fsdL2qLR3Ngc+/e
eo+CsXxP31rDpoGMj+dmno9EfHVkB3KUjZ8wPQvXtlBBXQsoB3vbYB5mtBLPZQkKxwfv3CaaoRlx
fLNbAKjA3YLj8+qlxv5DRfcMgtu4vigQXzNhWLoVKC7x6W7pL4zp2eB2kASTHMv+gbX0qcYSZz+Z
7l9bd/cNz+lzyGv/5JGyPEcJxmCU6fq3q5AEvjNh/SriEGU12v1mCwcmCZNP6lvhfAbkHxdg1Eg9
qLe4pwbmdJS6gAqKzipVbo61kv2irA8zhlUt38bAbC42YgsBPzjFOO877U6Uv0MlXArnSTDlxhxQ
ZQ0J/6v/MzGum0+Z0hOlr1xaHQbjtmnpZ7eN51ltHN6rIBiuaYPXyYsueo8UTqK+c3UksjaiHm59
pyh2ptUfkMvFdnyS2bTN04IQd+ePmj21NgH0pPpG9NecL9vhdwx5Ir36l19eN+a1kg3b8UHD8yte
bX6MkmRNySAVo1VTt0Llk6glHrlGG4P/ULqZyGrgfZkTEdmDvLWIiVIgb29cKzG8eqfps4BiP5to
m81xow4RzqCUxFoya/Tp4piPiV/dAv43hPY0W5Dh/aHWkq3n5O8cq5nKZMEiwj/FfQR9xUD/lH9J
nvgCT9mIMe3gpVwENuGqAsSM8R1inKSSaTuKn5Hgguw11sJTiyChzpvXwKr+OSZiwmGTlSv/tKQL
hd6xzC/Q9Nw9diI3eT4+qxqH7E0KvEfjR7zWWJj7KCKkxCV7BvATjKs71fWwCadwobAey3woaBuQ
QenpauWcUVlJCGWEIDz7p2seyh3UWehYGgwM/jcapH/GQ1RxSsBYwN3BS2vJUpDY1skLQCfCX147
pbtWJT0JWEnnAwHxsMNCZGo57a4u40Y2WJ9jYG17bpSyeoc8eTJJ8p5WRBPYheqZMFmWE7HLPIfg
WbJ37L+heZYv6btfP/E/Pd0jBcclrXeehXbVwh1UcHSdiREfuWlqxXCg6kNR1V/wkrIC1eQKxdZO
gE13SPq7KVX6eFFTJNrMa304mTiuem9fER8TejwXKGez6QOsla8ysNegADxdlUWoFIhN3LzFBawT
rVzwmPy6dLEA2dtLh6fZmD/ReYO/GvZ87Py3kIxVM1oJeS5NcXG9clX6zHxaRabtk8yvY/IurTck
Afh7nDYg86V9yZ0tvaiu99L6w6qDA9TtVR+dGG7wz3Ik/v9p28Er0XUbVIKoQMkRnIRAep3CQlsr
vs/Yw2gvHkaoCNAtJe9cmHAY70X93RSoPS6Kk1Ovwi5WE3b7kh2aa9IcasIje2vBUSgyiuH1Ly/H
07HKkWwVJ+UQVddn58crIhOHuiQ96aCe8aAKDjbTTEboXjt9RePd7k2bziJYUkSi6KN1UmfwRCdt
s/aUbVx+sVplJMWrDV6FNv7/79s40PA252IVv4zNsz2aCx1hY9yQXBxvOwpmmkYg5AovCJKbijRF
96fyAmLJbOtl8n1vKUZqT/EyF/1O+8Jq2LcJ0b/zoaaMS7K3TB6TuS42tds8CsN4M+3pi3irp0Hv
lm395rcXBXOqK11UJ9I8yRkkJSe5KoOFBfNmpu9VceiUN19L9Rez7J85jZzmbQIu/gfG4kZiPoin
gEGHTF6MuZVoASz/Ts4jhQ2JVe9ALMm3BOeWFZFlTfddZvWHF1H9mcG06vShYQpWSgmbEwmtNql0
B0kWXusK/Mfr3piuUdjehcm6JG8448feh31Q1dh/wuQbWN/3UNW0fjQsG5yqCfmKzTw+Q6TuvD5a
d+4uxcWWZc9Vfje5voKCNQYwmiwUI9HuJSd+On/042fuAc7/GPHWad4L85YJeOOWvK7yjrXKox+m
5IlQLAxDlcKEelEdeuJWwmUDdj79AKSVkjoiLhjFwHrR90D8IQbOt6SPWeEpurPe/RRpdsz4WSwv
vfyTBeKc4u46Y9/v8ddzSKcnh3RX9clLFPAbv70OJOPyt5wjkUHH6uAGpA9ztpZnISEk6OElW7i0
rrqJl3HcZvykFkGTAHQBPgdaE04Z0dM5KLRagAfe/8QhuIFQlOktzKuDM/KPV+8KUFL3UA3hn7vm
Pmi9rQpoMfa83nNFbWtFqdtGMSL8tXySOzXN9SNKOfRWosOLnPTENKA8JVlc2rsi+4tpw8RV0Ib3
Meh29kCIB9Y/XmLOFoY4DERrr5eqTpnm353B1uXX2oH8f7f7HPzgaLMro8xpamLN3lzoWjSdubWK
ipd+xvw03xpN23F57YFFFOSw1oZ52yOi0n3sJZP57ouIGhJMjvKSQPpIwSvHrZ2RoIXHx0fIFDVv
MkrfAr04JGW2xXSPdqcD6soWHo2OEy2+xoAWF/nGjOE2BEdsO1KUTFRLFcXFMYFU1OMwNCrdle99
0tYTtKswepDFA2XT+bbyMRI1Sqr2oaxIt0O9x/7A5kOFEI2toY7HD1IVP4rh9vi4/cXK3QbYvtgO
bfsVYk7J6+MHhb+tuzdoErTOFdccSag0Xg3dIQp2zt7e1WoRAiLrX/l4BfFI7ELKzdmRj+tbx1Db
86fl4pGyzA0YyaD7StL5h6vj6xyRwzpKr/hytgAEbxGvUQEX3gb4OSFgUhByGomAFe1TTDaJavic
BBlLfX2LOtJXFAw9s6XV+amwzzZM2BxUSEIioJ5NSaILrze6j9XYviEQsGuW6up9pvzP2rbdyBM3
cF8TnI1oRi2bDTUdyAPc/1g6r+XGsWSLfhEigAP/SoIEvUiqRJkXhKSW4L3H1886ujdiOrqmultF
Asdk7tymH9bJUmAT+qXmHM2EKjjxS5M/m/VpXL4wOQ47P6AXzFDocxjiRIGmCw9GuFyRrLA5+SEw
N8qryZXaa8TqjOQ24Nkl2unQ2FvbCm+kp8GA1/0OPj/dLERXujyhvUoUx4khKjNYIegKPVFaDttc
xcpvXPaWSyx5eOyy3Zjl76H6ih1lQpoUn7rExg6z2wq393GRAranGXy+hAZL6ULvm96x1/AZNb82
NqFAseHb+WFqcl+4xT60yGgg3cK+y/wLfMpwR5w7c2+u5yY6GlD514yFthWMndGLQkLnAtJHuIwj
d/5X8Pq0BAs/VZ22eobHsF/i+ZC709/KHfIJm9LiWSc5Ei9A18+iApgeUw98Ka04PKfRhiHWvkw5
FV1j2NmReZhrr/1OKnLmuWOxpxPNJoO8kbpnc/DIkoM2JAi6TJ+GDclgavqp4Y6ngqlRJ09asLWw
ALHq5lr2bx31NqYyokaablWhLJLeEi2HADB5Q0A6QhNudf0fFNc6A1tlSWq4L8TaNQ/qi612vmDy
Ec/HpL+3kJpn03Py5baU6sn+bYceUQ+dInb93YYh2DpsTEZB1Yv+kJNwVh17nSEOkDWe3P1bNNCW
aYLKAy/RCt06gr0xwJK2FHhXMirkEHf/DnFdv5vYd1Jt42G8bZILzsIWSoez4HeQrkUf6M/1Kj4J
0u4mZuIjPQ2TVBoWVEZcUdQwU4seYoi92SN4xQ2e8ZEN4a/Flq9P7boKiEREQwdIiNnBwA1NCQMF
WrSXJhFrAemiL+4zeZ8SiIAf7schLoXrrL8ksHPbiRoLEHl4X/AawHJAqi96HWWmX1FUyZrdVt0t
asMZGCDGb6JAOtPdkKbtJCshZrs6HvXu4MabwIVF4STuDsK70XnSRLbiOgOZige6OTg+s/IrsRDM
ebaJ4/fTCbIxP9BkbDBsgsjcZPTZVDLYgUBeX3pM64kKBbBBH07Fo4P5NQtcCKrl2vxJCRtI2AMj
E88YnSxUAdIsoMy5tb5z8HFE2Y/FCgIUb7SLtUpXkAqaWgmTOfkjhKsIqL/Kr6rzAbCKL88mMLJb
V6qUSHgKLT8SmGGgwRxFg7+PTaWYt3YL2XnAYgocseuw7HRnT9p1iQRxJYbDqfsAMYMYM7rHHLUJ
PZMKpReq3NpmEqQCSshVxd3BOPsRph88Z051hVlMtck5zaIeOl7ZbcIxv/e2fZrrAcoALm3ojopo
16DRwhpZXn8yF1x+0oYqnHCujesQBWQTZUiUgr0rZgNrvOjschq3hi8xtJCPBWerAPIJ6WpLCLks
pxFRLwd/CEcgnwjt1LCTH0hjj1ZM4FtYgrJrCAATTFhrf7AlvVIJ61gtOPGaccORl+oPrN3BnyaY
CAZiaUfdyg6yBXXBbsBTuitO/kT/mam7w5VSqvnW1WdTHUdmqio4d0MyhYI4jhB5dIT6PtSfgnY+
mfLOoe2gwh5gvBJlgr3cWesQ6WeAlhTxXXce9bPBJkRfy5PQ8YnXzXQrNBS52m8HXKRFFUNpfI6U
D4KWO3EryEYAh+HzcMXGUGuQMgU0Feba0hRP/gQeiKgBk1fwgGg2NPO3Vvc2viiymwOoYrZD9T7d
wUEash/qafCjiLEKW4Vh3ypv3VWaMa6AbmbDnMl/BC0tlb4LKbQjsxPyWXDCt9hBm9s2uDf2xjbu
sQsEzvj/Z1pp5TpnaBTTSusyKWN1itqvqry2In+4zFJXXfttaCdnQupoKCGDbxdc6sFMBNeHp8Ll
4kKRoTTBqUXrCDv/VyuO2JRizGNizXC1tBWjO1vMUGN82OqgUtv5PxcrKcGWY5000ZtwqZn7neKO
9OgO6rHw0Af2XpjzVXSkK4KOlyQhgYUz08lC5YKEJhN+86vAPwNVe2pdMK9LaIudvAAgcaQ0pBZo
Lo2Zgv/XeGuB7Pq481x7wST8wzqk02fsvlYuakCmes1zbDd+Hoj9UFySjEXglreZcSzdRx/h2Y3L
ewXLnR4R/zPYCh5mGfQMsDI1RI304xVTOwz85xltPe0Oirj2mhK5gpwqICqu2QWMZzmASjbfGPgL
Qw9i4ACNgv+YKeGsyJUcYIgWrcEmBeYMkV4dNWpogA6XIxWjjHVXMI92X9z4VU7ZBLTNiskUcz92
Q4y1ckdfAHEx/O4wPQZol02n2R1abRfoB8wbVuW5Dh61c7Kj+iqhW8hgaohclnUNzqij6gi6fynB
OHa1dSnVwwn/qG04HyCW0EyVdU93UkM25u4GRiEGh3y4MfsC45SHOq98o8b/xSg+VQYWGeXBZtjD
Drs0e6x0PbC7DZwJr+bDMGfaKKvwyAtcATdulj0w4B5R5kH39B1e/Z6yotJFluFwrKyGJ/GCf8E0
rLfDP9ZemB/6T/HLAmqxULpwh8y+ds3O2n9QcbfhHTLjLtsHZ16Mjwm9320DP1ovr/UZRcQNe9ej
uWvPuY+Y/6fBPJBdBCq7n/bmqf1QXusPxv6YLaza/XBGuLFm7vnPeTfv85P1LJ77N2jxscuGgPTn
E1oxG1fiDoqZKEpoNZ4OsPcDBmLEuJeghfMQiHTVWsmPiea34zGIT+Vi4R8TcKFTPhdPYnyWZo5W
CDxNE8JFpFCd2nRZqkUZ7FzoeLgm320Arbn8F47P/Lwge0c3QJJWGnlEQ2f5T6396s3doK1MmK6s
oCTkbziW92/WNfVrjxkOPqEr/WY8oSvy4Ah72Kp7TAi89g2GyX/2xtpHW8gSG+a6HpSXFdywDcG3
Z+davS4SlL/VaJn16D0c8Z3clhFWM1syPczKA0xnev4vqVD2rSCsLMPaeGTv7aW6Gi+DtdGwWZ+P
ZQ79ehcRUFXAEfdAxkwBecJDIIoqa/RNQsAfYXDSxi1u3BCKCsgRXrn6qteRV3jI2VdY268wdVuF
hBLSjNJ1rfjF1OL97fW4cvHsYK0B3m9ZKWbMjeaXdxbYobvWl/mR/Uuu7jdhdyFWiGLVf0Lj1PfW
hVkc45D8SRwHn+qn+uCLQlu3FbQudL6wNpIX9as4VDfzp/oQX7nHzv6KbtaFXQePTgKf+K5hayWJ
g1DCsKlhT3huuTfLvVvubGxASZ8Kmb9TTa31i+GFe91vT4wCahx8tmF4rMIbbNWF9JYcR1mYVPvE
2rb5tij9WEd3QUvl4X7UZqc2vAzVcVCfAuVcGye1hRi814RfkaybnRzqZ6pN0sciv9D2bbeb5ckn
YXC8Yn4pVS3Xn/M1Ms2tdgbURkejUOB0a5z0GXgCStaQnxYyvVbxf3BaaJWNN/VUhl53wwL8p3+1
Lu6O+ml5Uj/Uu32y/5PI/pPxFS/baMEyBII3jVbD8AxYNWr2I2QcKO06aZBmxotfDcf+xf6KP+iH
GFC+IYakoCe9CmuYD9KUruKKhN+bjxRW4272YDu3W9iLm9YjuBGVzh6J6IAPMOczlqaf9XQk5HlP
kMbmZd6+flKke284RQKhbNBYq0cbgArerY9FZLxyVlBZ9DWWrBcWpvqwfpsXaIF3S/kM3up9cYfY
C9kGucdGv9W3Cl1vi9fYCZbJYzyHj/p9oFHfImpE/na1qYySVbRLffsXaqKng/q89n61NwmI2ZS7
9oBn2O+CDTilqh4YH+UlOgfuxvgINino1oYSqx9+GX2vnU1EskqUXK0IOoVGSY7KDraazNOTGqyC
U5gQ1S0oTMZ4x2QK2yM3SCfUfszYUCisCs4P4KY2jPbIdGduqGzEDHAllR8jqlX3AT0Yh0MJOclb
qB6+s5iqBrP0ug5lpW+bVA8z3efzOO9d8x4svhExajOfi+W5TZ6G6V9GXnmLm1mQUYKNl7ndNYwG
q+3QXWmysWWlUUWgLIHq9ijN28vryMnPYoDXSElVHHX7XXZALbj0+Ju2xiGY3FNKwDf1mJ60+6K7
28grAY8lklN8ggZSxUYTJqb/ZnXj2PU9oiRRi9LjnsYPQ5iRPw8QO7+C+LURr0J8dkisYckAD6wi
sCTM8Lcqqj1p2edaJFYx+AVin4wYI+gfVTJbSUujzFTdQ9z5VlRh/47xgeMzMEesK6BtUYQrferB
4gFs509ta/UsS2Tp8kx52VPJDjqxFMTttEyS6cfa+pV/j7oT1ORIOxb3Nylp56iQF3flfvbQE7sT
ZGf3avP9zStZtPjwYA7LoBF1zKoBnurZkD1uYVVyqxEBV+AguieIf8r/k02C3TAtuwbJtxwmyFox
T//rGVEhsFaAu3VC8oLnjosIs4p278bxOb9OyHUlrTGqwHei/zRlx9wFOHMztIL0pt8MAQU4tgZk
jn/lesBDSg/XMymlPCWmoUrPPAuAguNyQjsXpjif8sLwLZl7iC6Z79DJyNYEFiVFWz1jeg9nNzM8
NptDbBMZPYwJ0DQkR8PpiRVh72eouPAixAyTwlaF5hXXCqsXyj7mAC68KTCdKaLQie9WJ3mwZ8bS
kTxxFcIxkIIyhoBKLWr1SkaccHCntA5ypuGRwdQwe7BNGe+Q7omcsDs8hs9u+GbArQ7FuVouFqqN
dCJgWHnRVG0vA8gAuUkHtjzbSrYCbntQXgQp9sa6F3vgjmVYeLagta82IuTBcndu96eYrFG/EwzC
VxlbqAXpDwDe2Hq4oKyA6UT1uXTMN/FRS57qs3xUofHafdHNQQzQmYV2FfMZfGosDHaU34AxDR0h
DWZDWsULMLWLw1U6MAq31tZAAgDdMosDFjENBdGDnB4d7e+9o0sxAwZnuDslEI/YGewPAKgE0b6F
l11xlyOgab5PbbgDeR3sX27RUSDQHfhPje+EV9jnpIOoq675Vw2xX15K0Aoz+RTaGzpPvK+R5JLJ
rZhPPY/YMm4t9ptS+0RcyIysxXUxR6S5o34m6H0n7PY5ZJgBhXz+DsFt8+TNldNAWMebXL+NUNnD
5xAmLzB98xi5fqqsJwr7Upm+k33/yXnCYmPgzI2MFWoGaFoYJuhaQaazr5YcjTHaG/NTnP+n/dMa
iGt7nbDe9KwAUKuz42Nf01rXrH/OwLkhLEuDN5NgCopWfY2bjLB7Rrir8m7xnjB7WKXAnkPJUh8m
xk3HZKTvFEC/JP5xPCXsZrrRgUJ4hmaQT3v8ITJaLbkfZTWtszQNv4R3ZZYMExtoSphBx+Wh6Ztn
Us2OM4Jfe1GOMDg9qQPM+2Qj/78uzV0/pmY7swPcwXxyoOs35S+OLllSUDyBZaNFeqANA9P7IvVh
FQFE1BSpjAwXUr+S41zETJRxACze2+AVQVEQPpUGdi7116ih5K26taYoV1h9mKCpUOGW02yCkcGd
jTc4ifQ1rAIELeBOUcqBGeGjkN8HdBLTke0l4VGE/cxLcGKBjGFB8W4O8cycUIW8Mt3gjvNxOQYa
wP3C/ChYXBm5EOl+Tk6De+nwqO7135hhb6CS4W58pSAQmhL7WEgP/baj1dIxgTYw2tArPAYTe9sY
5hq4n1OH4D1GxOEF0stGhgs5CHnKksAVXoZEFrCdIgrUiC5dQUPBiGxJabaq5zZV+cgK6/QCJYDx
I/a5xXHiWiXGCnBpSXltAP9szYUVGfB3YWF/Et5p+Zh4Wg3T/mw6wcXg8FDpB+TBZOKWJ9Pk/hIU
xafiwBWyor3Djx1nWGL4wbSL7i3YEdYN39VctkIFQKmrFR/XDW9qRxbufuwVlKXA31r1KSwG+Lyu
mAlsvItiQH7jperVLeGHPnwVOZyX52wEbj6g5uZmsmjAAOZn55NphgAy1+JbTKJX9ClfIEMqB6DK
hJhJlO2Mb7CInjq7vS+8bwqmFsZ10S5eEd+lpxDh5M53unDxnBPyq4gE7XVbZo+Scqwc2gTCXTfi
z0p23C8pn2mL/3HrHM2+3LQD7e78keO/7wpCWsTGGXvPSVvf0kkOCP9ccvX5q+FbyPa1iLZhy1Tb
1HnB4HLc8BIoD8ZLSKGWQSYZm+IotUPmUuxGh+mE5pvMBTPmLaFr82qS4xL/SoNG8xt/PMxV6SUB
iOwI1ytB6UcVVfUaZg+hX+PpcLN1cz0SgJ5rE8PG97H7T1sKXPpgKbtATSCz1F9YZK1aptc6JYlC
IEwj6l2+KGcc1pMa0ziO6e4AnvJHD+qng0ZEHtcIn11zwJl31vS2NNaTJcjSYreRPBKuQsrH0p52
DXovieKNDqPXatsWOQERnwZnTcYkGevpiVcdW1gVd2ShEAmOIAPy3ZNyGasXLMu4X/Hx0A8mhD9B
RmdQmusiMf7s6yqKa8lHrdJX+Wf3fIUE4FIdXsVCUIq+FsgzYZGpdUq+CvnOvbOrKrpEcJ1R0MqU
EeTu5w41KMZsBrVj5MKHTJ/NjZOH3tIbng3PK3WQQcD5zpJxq7cped35xi2if/G1qzH+xYgDY/DK
edg80XJ6jH1EuBAmc5CToAMC5UsrEmmklaXILFQDhcanq20FrON6ZKESqmXMYAzwXc1YrPihfMJ4
tUCMtqED5wYhWhE83vmFP/mczD3Ck8+g+QHD6EPrRbFI4ygLXMdCvwo/VBExPyDIET1HPjX4+FYH
oVGp4xozhtT+l079yeyP2nmM5heZJUhEOs9yXypcmhQrukD6ckk+dXkvPdNTsjawBN7iZBMwhulU
lYM42lrBV51/L5Q8Rv4spBFW8zNPGG7xFWNO0gIQBZWdHzKcJLIApSlV01xdMwNwKuKR4sj7Ild9
nQIEz2dlwretIuUrSX+0mZEsrqXBTGHHYyMUcQVjNMXrHeZdiz4FsW5f4TQBRqQB1ctWF4QuWoxN
aNwc9WOYfwme36pdQTAGXRPec3KNg0RCZdVJsNerDJX/vcNl1lK+G015SWhtK8yIEFUcFlpE8nLG
6j+2DaaPAqZVyDH5MJx6C0rLleyaYBc48o+1QITO3Ly85QTfmfZZFM5t4A4xc3GNKV204uxElLLW
i5BRvFKxg6oqFeXegq7LumOv4uAQUHua7lbFhgH7M0+x210d0cTC1nEAICb7aUQOazU/9tggt8Nh
NSi+mw2xIyj34Tnr1g4q/kVO/ur43pupZxNja5QMpqxsEzsje40MzBCPBAntpP4UN2QZSVoPJgRd
0uGPSGE+7Y1ap4OBc69hkvch/ZkY4biuAPnD7QiJdF8dUqpuuJ+EA3BhrWs/r+4ZslkewAIaXkOA
kaQNyi2NxHKFbHToMqF7jxf9oKLnyrqe0y7YLeQ/JcFHgRJ7Qlc4SEcxOFMpMmtV658bBqua8Zag
PeDZk7vG0TMNTHRD6wmPjJwLnV4DxxTI5wekxuw9m7fI1JZb3UpAPEEBhW7B/NMwh6JCCKFlQEDA
KrzA8QhyjgwzKaPbBGWfyjfQSFUVh7Yfr22ukBNDGLp5znnVLcON/NMCQ4jhDSXLeOo4zKJAhQzl
MggZOOyoAmFpyPEVuefo1mM8MvgNeSK5h4xcN/nV1ZZAUjrvzzT9dJBeYmI36iZDc24itspgw0QY
dnwtNbrD0Fj0bstHSEOOymlCNY5jVfJFqje1C0ZFtu5BCDOpl+kk5UFkkI23TBXvPjwwaFvbwyPh
lEZd75SWr+kcjvjVWtHONcAUnW2FN7+lpm8tHV3TfLUgKnD1WjJGll+b+3kYPgO18lv3k/kqFdMY
FmjjvwgozeEexvbHbP4XKxG4F1SfmTQvQKGpIHiKCshYq/O4ioHL+t71qq7CPZDfZzhsJ+DlvwOe
9C3srZnxRc/JjxJQmST9tN/pRbaz63lXiAlSf+anMCrsKvrB/Wawb7bzEff3tIMFPXimXp/lNcEG
5NWpNeJzvqWGpCKA5QmjbK4+TRXvQ5NRI9h5PbQ4XJdreVGVbJyCoOdpzo4KIAMP0ZXUWMLkmc84
A8axjwSfKKBvt3xFyFaTEVZSW8iDiyWpGeN1znsvT75irjvIv42GwxRkwLZ9DztOQLd9mnLAn+Qw
t+RLpY8wvkliqdwmasjsnF+HjMA4mWzWCe+qN1QEoWcd/IKCIzUZXwcvhIL7GDVtyKpLkTaZrY2F
P01f1hxERQZaUcD3xryAXtdCiCQQAyWzOGGwxtnH77W+1HExw5JnQNFbz1z8Iwy0J7tBwaE2F0s3
/cbZ6k10EYGyZw7UwNSWnHuZ1z4+HAZjc/0bgGx2MQ4jjbYPIAHajOoTsdWWnhQlWnlItIy4N1r6
JaqLMd1lXCNGiKpu+Jy4cOsekKTSZt3Es1cN7VYnVFgk3JWm2EuqDzmTJKARW43Z0BtGDRcBN0pV
fgpyx5v4DsAjrbbgffOqQ36g3Be9gZsuydpG8DvSDXZ59JGpmJMyMYQcP+XRduBw4/pyGCip+NsN
yKPwB8Mwl7neZA9ohwQQC7YCLQIN/hmlGhxGQq82g6M9RRxhQOEV8zIbZJD7MkBNiac/vUFQOdSy
G8w9sQZjJmNEp5lWIe3TTcWQomFIZk4MLMC6CusLlDLJ1xMnY5FjrlPcO+vVeE047QTFfAjKq6bE
hY7BvkSSypr/yhjitMJcY7JNj/X3lY0RMwaLdq1KMAahik3JSjCLQ8RUNNMfeoAvGSEgMmaFuMUh
OhSYqURIYNGCqIJaGNkNi3mpmYmD6Taqc4xzE58wJX6KwPMDHPEgi4uXvrRvdH456W1I+XAinxbO
lMV8chMF36jke8jC11PZJfe4AB8eJ/VdpYmeggKCFxT4Mj1auXrAn6xim/1dMmHIxABkwwupfJG+
ci4wcdOlogCf4L6/FzhSEpL2ty3kFokASyhgE3Z/JA4NBE7J0pP1imSYNupBNgddFlFfONlxbN4Q
JsBF/U+0mLk2dIh4iZwCmyA5DU11a9FK5odwVDZZDXXC2hDqjAVBSevcnuHUToKMOx1fFXg0mIU4
2CzDh8Hh2m8rZv3KYAFpNQBLkTk8E0Jw7HMgqKoQbBej+pea36PCUDlrOurtZPGUeU+J8m409TkM
SXPHa1tPACtCrFIpDMRN1lk8Ynlh6IGC8Po1sp19UN8s5zenE+4JC2FSPc6oqMQ1tT9yyio2HmIt
EoTqyp8IT+iMfzVkBassr9yxLbA0q1dzux369L2k4E7Le50S+lLgVpuyvp6YsCZoXCH7nyjsncYv
7TPwY4UAkUuAk34wBqAu2jMFORDubNRcwdRJgMPphS/9SPmxi92TnExmis0AEj/ZfDRQYzK7sQgs
J0C7zG659RIyGtLB5qjTsG06BRghxNBt5CFZqfFWJvPpWA4N1XQ147P8XvhR7NPK2BvjuAvzEjbo
JQu59+BW5/C4yKzYTJTNVkhEJyORECovE2OSheXkUQcVTR853QkFaWtHxK8Abzf0DnhgwaofG3uN
hgvshexAhzaCii6FbFUYCqnm9DQcWoAEVX7MKflaN3kzGc5JznEkre4wN5jY4E6eXFWKUhyotOyh
JjtSDWNUOZ1kirBnq/xJ4ZqoXMLYcYOhK8ezFjJFwqycbPLdoH1IJieRWRg2MPubmCcqaO6gF8L3
0j5CbJWgpu7ls0+kwBA1TO1+xgI4WOvWUOpMVg36kgNqn55QkXB6AvdujeoYd+p3lg9wRx8Grsqc
lRwCnuhjEj9wXf8L/SQmkZRUpnzuiClrCeG2OLSdw1BgWLvFky1ksLv4O744THC/WRd5cKzafanu
BvtgWNeharAQ+kmrwcNfBWTZwgt4m81M1bpwl+GIIX2kaPSU9sr/3CHwxr44NqBInJeS/Boie8ch
NkUHxuqPaREszGNopEDKV8NDHsIJsCr2RS09bVBzAqMLIHxCjbncdA6YhLIVFeYEPcqqvlO82xSE
c+gr+mcLYt/M+RHabGu01NVnXd5Y6rITWWDjY220R69SEUc8EBxqzyeZOAEtYWCgV5uelkTrKtf8
qhlQCracwZecI5j6QHrjzCUqA4YKOYbgAUkxBKHzX9iUPL/D8gVxDHDG3YajDmeKjG1wRhZ/xhct
LKYkOJIMNsk3NAyVc3MZBE41dDYZ1oK3TgRSHDEW8juFXFPDXVnDI8vA6Bh0D9gRn7Qm4RmTBAa/
BE6NiH8nlcacx2XJ5siATk5UhMJYVi5UFk0qOS0IlkANBWMCmJPy7JSlLGMSFUCDD6YgK4rb/XsG
lyAK/mVPeHCMzUOxDlKVACFH3m6mw/QL/mm5+IONXSu2hNX0QAewpXSWGCEf1Z1gY2OLAemBDaiw
/O7CgmsHEylbWG/CwEkRYkJCdCIDHS7mImF84cTeggsQ2G4wbAhKotwLFiqO6O7mNzys2JqrxGww
oIL8AdNbF+Wta46hTzljkNEFmtgz2Rvfkha5lk56Nwk6MU8v4Ehw/T6Hes1eFcjLpRKuq3M/CWDw
FBjXx3/SNHwoiNDFebBafGkWk1gdGXi0A+wONw482SC1yJtc6c1I9h5IdNUp23Eo1jqmZxmIRFf+
IiqUj5PRzbm0OAoAfBoqawf0sljHaXdUsaxbgKAA7jg4JKpiHfoej/MZX8XGwAOZcSUwnNq1T/J2
lMdkRo2YTS8FZUsC5mpT3PA+hbVsuumrGn+lBgxmjw3YJ22kolyTAi9PIHFfhLGZwM1ovtEzLM6H
wNHGpWIMesdvlmEPOum8ck7sovmLKrdTaCpMmDFQV6VhhnFenC9lQpVXkABjZpxoW0CDTv+Upk9c
tp4dChn2sC05LRM8IaZf9hHvLdSdUwOq11bNIaWJLTi6Or5Q0Opb9J4jUIEhzjGVXHTnAn9h0bds
ZjBP+R3lY5AFXA+blnpWwixpBccMnorc1lRvkgGfme1mmOunUDM4QKAngIc1zbZgMdscjxE4A7kg
nCtUxHOALTot/QCm3vwIgx0Eux9xJJij7Bv6cJtoYEa88rj8KRcFly4F+zwmxkNJ9W9CTzZldB2Y
GvgSUiG57QTGmTzAujlHA6p6eAcTOSfHAQQodV9JUIK+smy7yfGVAZ6bIv80lzKUvzl0r0vNWDrA
Qnu6IM72UkH+wOQeU7S9tWguGcWow80nI0Fpm3hE6tgi0/qiHI0KlHwsFE3tmUfPR3AN+dBCFFM0
8Z6s1+tovCdRdTbCryiIj1iA8fTNk0kw+h+6QusbaFdhw46VY7UWIxoC6JijBnw0M/iUvJ8w/tfH
6pZeX+qNBuAgqpaRB93WuxmnukCmrr6HAcIyN/EVe8QUKVwp8avM0MV5N4tGDmIF51aUhlyvDDMl
K77Mkr+LjD5dfjkpbZ2U5TmXOQ49UyjMJ3Va/2m/IJieYQBr3UgwTL6aF4TC+bO8m2VH5n7CN0WF
9ByDJwouAg5a6R9Bd4kk67yQz2IhUJAPCqXvCPk6p+oL84LsXFDJqXqWdlYqkWc2Lg6q79DP8EMH
zqHuozI/ZZ8n76zE1H0mpwtTfwc2U1792FhOdL2Jnnraqc3BkRY68TmamQnmztbNrMsstcQcBjqa
pYSeBnnunNsvVTLCmZBeozj30woxyB3FDhg36+q9WeOK4mBr3LHQ2vCUifelxjwI8t1EwZ53MKdr
bPIlvUpLdoCRiIkKAnncFfjm1irhQxHtt9x0V6Zmv9T9h/z4spcLKJynHH0oLdYYk3Ja6qhh77ZL
EReP23lSfblzTaT1zrGjgMcd8Bm+BdJDOMVFeRL6uCmzS0ffPGJ3qubSWBQpYDbh5dN2L3NW0Nrh
mUK614TYC6OhZHlJxEehwWUHl8lKB3XqgOSR+gyCTnSNIynFepdt+F+1a9yxu/Bz4CCr19dVBWyu
zlxxisdJGbsPefy7gGdR5a60mb+KG8bRnAOf+qLvdZUI3MbT63qnKvGLyJyzOWbHeZ44hMFUxGOe
F8+C/GSBlkuLEVznGQWmXlnSdgA8myUJ5zAXdLGemdfjrY1h0amBNCehuKR2b1Ijy1HZGRhXiAfT
XUsRB+HQX1OB2wDlw8iZaMmxus4ktyfZuGXfzyuwWpHfA14gJiKyjG2Cd6Mv/y4Ruzb+8fyJDX+M
kcvlT+QwsxaKMs5HCx2+WXwvyb+u2Itseoq7eSPZl07+0iC0kfY/6mA+Stg06dZktJrg2jrS55Zc
U8RmTCDWbFqpmMCPKuLclt1mYmenGYF3yyDXZJnJK6q1ZJWde0n6yz6tBF6PA8X6g65C1hdcVTXw
hmkQWYr42bSZXBPSiDaRKlCUwSWmMpPPQLFl9USWAi58igtKtjK6r2kQG8JvZTVkwgwYFe5Zu/fD
BgYanHETzoT6IXC6qHTlpwu7QxCNoOXx1xJj3cyw1Vaf5L7pi3rLxC0RGMdYpI8ykZcfTl7tkiQs
L30WywB1WjruSwxumV0EvCnA7FMgmHWOMpYNlyeg18UlcRH4E6TSAtfTTGZmPUin89ri5VLXzhkw
ke5lS36xJCVKoX7p25j79QKxNBlVnEKN1W9sJNJhoNLXMfMnitydZRHXshs4x1BXdfzrEZxhS91Z
yAMmVklkpnvm/Aufshpph8kUGoZrD0fGTc4Vj7Bw8a+fyj1qV6nHQvrJJ7SHnaGTActWk2yE7lQg
0jtjQnLUYcW6+JNLQwJswH1QGxyTgzdDSrVblaub54gEN8k63EI/87Qnsof/nvqLy2U0aqYwP/gc
Z6C4GgZLaYJ6Cvip5WZi/kIr3iP3XcqR6hZeaP2NgcglxZnOIYdWB5/PaKfGUYDgBwcn1K4D/AbV
hYBpO/FWBzJVEi4UjmJ3bWgy7JF7sPtIs+kQdu8RPZlbjWt5eg/1j+Srg1rJuyKuqbyzJt5ZCZsC
28HnUCElRttmAcBhJBmU6a/UB8V6gfMB6SbnFLI87iEUuISkRb9tlwCCc3QiUJV3W6yc3PIsSwSl
SRkdP0D6KH5kjavruwFFCUYvhr1TYYywvKukRQjDVp2Z+Hef3Fn44CtKeXbN9B46JJkRJ2lKoYOs
HrgUPDkU6CnXHL4Q45NAJb0uhWJLoRYp5V6FKi/rl3xod+xDhj8ceFnouZs0/M8agHvU6kYyu4FK
rwnxHNYIOqX0hCAxFhMOaR9lqQHw4Rd8NrTEM/p3STeXtwBUq6jaWfgilXR98lM7QIcR3gItfjYR
pzDrhbv2HlWFZw4YbGHcirKARSgRGhdbLE1evfyVEAkWJyZvj7i7rnjNiw/aKYQMXF0XCzRVztjH
5V3O4zVOv35xPaOD1DXSEGCJquqwJjxFh3zVBXCF4X7TxZbQ6k3M56Eb98HyxJUjowP1iSAqlBKt
RQM5B2h6o53okTRhcWAo015Q7ahRDQe69BloA4Hb1XLEUfLW5TnmCSP8Ejt4LVX9ow3cX9vuKq98
iznmqQRkW2RyUC5vDWJSlP2Y2u/CQAGI4amOjrJtUtDm4diUdFiQafL7dKyptCQrwAXm1jr7ofBl
TbA/F7XaqlGMQ4oW1ojGrwXfmYwxOFBmv9Z0/KXcr1AjuGmovSlUn6WSSz53SIxJ9DtEhJYSjZpo
raeV1C4gGJGGAh81OYZ4GRyr6VrQRHEfepw4z3/zJTf56xjChMY2wa+echrgCEqKPPX6PvAd3cUA
10YVg/6i2UgUsywZ+nKnyV9LaV7j8O4xpMR2wEgArtz/oud+zLzIxh2o/ULOeuNBLaG6kT/bjpng
EqwVgiqK4MzucIAcmwm7A+ssdYgAwSq4wFJ/ccxBfOT6dVNEIA1UIxuU5TFW3en/jo28xf0j6dHr
oO3HfMHEPbt4WVhINgw6WdVxzbk6AQvTTg44XKrMMTK8BQ4Io02nMLyx6zxTWbYTkTw2gykVB96K
fzYGwBLDN1590DnwMyadM0OFO1PHLhWaSYfu4WPsnB3i5gis2SXYQkYsJ114aMrAi+CMyjcvoeEA
q2y9xk6Ky1IOah2B4xJGp4MQ6zi6NOhSba7+mF6K+ftISG7T4QzBzQQl41CILf65UIv7g9H/j6Tz
Wm4cSaLoFyEC3ryShKWRN9QLQqYJ7y3x9XtqNiZmuqelpkigUJV58xob6Ud+tPoXnYhslSFkqae+
KL4SvjShexYzIWHAIdGJw2iEfeRguXg/gC/tZuNnGjAxkicQKVsNGbeJUz3RnCOI5JBaRww1lm7c
j+RRChxOzJjomWi9cqCLRcoiJEZaIbmocmmk/1sQnO6iiBTgkTCOtKcpSlW/Nti3hvFpUWd3UOi3
tTESlvZi9gcKuCyQ2bs2ZEaz6v8/1leIM5J+42xRkUIb2Okk6PZE4BhCxQpsM1us3WbH5KOwBQza
UVecT9EsT8YP27o5cFeoQKhJkNK8k+vbCV6TtyK+jJGMZDei/ZYSAtnwhsPZtn4wnZE34HZetrZY
MuTmefc4dReu+2BZBMCBmfwlRJbO6a5nmlEvnyqZLkb3kFYmiijsCWjhCwMQZCsDgJyOj6OASWhQ
hKt1/TK75mD/VGWyrxk/bxYhjICgTfO2aCZdRqt8WUjmthVt3EJpxCLXPH1SOEnwrWFHWyApZ0sV
6Ynu0gXcx0fR3Y8V8JcdZJBg7NYCVYdD0Q1eKmcXZlI2i54GcdGWg07AwuDB0JGbbztHYoxL/cD+
yMMAua6uyQ5sVoSd+5G+H0+sfRqbR3oEd7W/1mI6KhpqUZwI8CHGDA1++M2Aal+kUMk07CC6H4NC
Ae5hqqkH8SFNeI+dxGNE035nPseGJwHUNNu8G3BTIH9418zlMR3scAIcJO6oJpevtqtXSK/1pAQL
kvCacZ8zELh0MAaY0bFfwYTBPRdNBfEZrKARvwmrWY+pAc1leLM4x+N7xFO4MrpM4MNyIxpZOVFd
YlvZ5CVwK6NZxkMCuFWRHzAeh1PcSeZBA55QmRI0+QvxaxiOr/+dE+yGGw12giQ1ZUHIJrYZ90uR
30PoqV5lkYbMdsVO1DJ9GRz5sdwwVNRhxxtQQ0a/RTFYellSQgOl5YZRgJ0GMzuLZwk7UyAgxs8S
sE8P/gIpcb4/t0L+alNicc5bknowtfm0lVD0DLwtUc1NcGNtohOT2NhPs+W1jG5mtGirMz0MjPgy
WXJXcj9HBk+Wor7OylUgCFObeyZTkclRUAl9iRODZc5+iZj2Ka60A6vojUduKj6k9hO0YjCh/nbt
36A92dQ0Uk6Ol9VTj3ByolOkXockJZp6ZFii6BDLtGP/516LM41fMMhnInfUMA5LZuQdqNu4JGlS
H7IirO8ogECS+tZgxSnQzoTniIFxbdNSUpM8YiJKMJl90VTksKMtzoYNckODTXQ8d77i9Hi/8ONH
wnXs2rOr+5vNNJZ1WoG3OQRAcPpWOvnd35b2kOM8glqzlHFB8zLrV2oQxziPCbzX/0J3ePcCsrQZ
wv83FuXeiD2WJTQtyEM2pBH3R8lQAiU5xZTwogzriy8H4Rf268vHqm9IEqE4T06Y0kU2lwVWOX7/
GyYhBjjdgMd+jAFuabXH0bniXxAMbUHrnoJvdJv60QhoTpEvSYnPgFmz/r5iLXDaiwGSnQP42iMm
P7RS8oJNknrAdxbboyISsj9unJD6cm7eY4yMMmSo2rvYl5h/e6kE+i8KcdqG9oPf9eu/YsJG0sEZ
2RgvK0QLQ7bR6cxP0vRnrBgmKXBXRGQNvKhc/9Bgj+j1n5y6Bpa21AQm9kE6CfPtDShzbJuwAP/K
iKxo8Gku46+N2UlBcruFF6KEVFoIP8lqPA9tmDnmsWF6LuCVEjGmsNzBTt2dGbKwFCVUIy3pPCJq
M1ZoUuKroqi+1EWLNnvL4vbzZe3iow5S0M9UnMLvGu5x/iKq7l5Jd/89ykUwOm9wLLyUSX9uCRCQ
Gt9TIGT9V+YWw1Hp2EbA6Su6SnUYH/p0e2Bwa1LgUIXIcI8rQgY6ZmSRpGgYiDCisepzCyf9vlns
MxWAW0SxwdRVzIKYksx4oOSY7RmaK4zoBCABheMiQ0/ALmyjGZEqpKpqEglPXJ4bnny4yilHryQj
OjYjWFv8OYdvkzQvijpwco8+CCLdqM6nybRvMaph03YKaGrK90QvBMUd1kRDN1f9Nw9a4KJ3hCMx
xGYVq87q6iZZapmb0QNUyv2lKhLSpN9hBswrmS5Ir7OnXNzR9CjuhgKoO0KujyeogdVJVLgMP2dp
IhPhfQSfFkttcGigH3Ox59Lcyc2/5Bmmu3BsISP8gZ5zTXBgmH2Fp2fOTjT1bg/2Oi74qyHdRrVq
vq24FgLSleXbsmEHRCr3ePdiDgibB0w+6r6K0ysuStRyCxOaJwiLLkGdOzzdmpvB2xLly8IEQkQX
CCg6zrePihRathpV+U9k2Vm2m9WnmOjmWpvDtO8iWaE0zjlKHa9ZVtFSGYC49OCU8RSvotYWF6Or
cS3o7UC8dgL3TGk/RCUsa70rBh4SFaAPQVfYnmu0gGlauiNa2PU5GdEJ4+D037ltvBU8hSIup/9h
S7QVPRRu2CvQAdeoz0cP/j9wWq5dFhiy22x4Atxf2QonV6K9EkUJ34mFfny0koch+SlkMDxE38Zr
34i3kv/oFo4xVF3DbKA6421tb0ILL4ZE4N/mqPhYxoD0iPGQKNU1gwSTpIXW8qOjzud4OAqOiDhA
i844Ylc2YWMsFqcJ0jH50+aznQiDDo3xzJ0xXw5ya78b/bsBSiga6En+mxwoVHlMccTgrXnldHB4
URZ62vwztV+8ryr5p1/1HbCXeBzEMSzGDsO2BTSwsNA5R+NRYsVORwEIsHpqZodik181I1AEsYbD
Du8aYXSmy/MlbhiIgcoq0M/T+Fs8/QnAlCCvU9ndmb5k2t2rZFBCi+lUVX02nXESSHBSxHhjrgET
/2mxT3d6pR3mi0b+EDdPBEU1q4nbbBeW2fPcNye4rIeNpncyJF+q2I9hQYC1cpB2MxY6bBj3Iouw
uEFrqLObxzuHnnuStXBGnSoGEYNBS9A2dNZkbEP5SSbGTvMe/z9QF674NsNpTbDNoTCVAbXRMR+Y
ToP8v8bMqmucW1icq13tLRkTaEjFOWNIg0+rWJMgHaZJ4mOWI5CmguOSN4jCSeAP64QKoDrqBvQW
nYkqcLOiWo/mZgVr423dp4yxMCMIxAUVrnQVlzyDJuNgiSBpC7KfEuwSvgliGjGQcZBnaytzNJLt
o+zT9MjEQGLoCqmPW6ObeGlORUhOwyO6pXnHBoQb7Y/0yuiO9DHGPth/SS/o5l7tTwfpWaB7T/l+
OLJ7l2cYWm/6z/xWHdeH8Wq9dM6Fml+29/m1N9zqO4/PG+JsD3mVgwXA/oHMc6KOUijFcI5wwDGP
UxHhrAV+rEVMPTSc5klGao7DFsDc3Ers7jgMEU3uDCRgrBx0NrttJKjuKL/LqDYg/7+TNDQ0D1hi
rd/lhaJ8fFDuv1wbCAhlG5SQswO4jtUXAznqBsfBYBw0FBEp+SaR7kI/YJ4vp6H1g4L7tTtPT0ow
Hje4e4FaPCpUUNwLCPx6YDMD0l+69tTVP5tKx/Go8ZCCyMHOfdGotZv1XCdoCS4sWrqPFONBZ69u
T2N64g0t00NJMfsO2icy3HbP81HzSVxjz9xDwMAThaCo6gy9GMzA40+qZa9RSLNr7rvcRwfV4lNR
ejS2d0INdnFLInwkFYds9RRE5rK3aBiR4HDkQrgz+1fr7jYTIfVH6+1uUDW47U+GvjC34IagJlQ8
mDk1JqoEu+GWmR+MAyA2bT4MPPPa1WET6F+0WwnaSgxscGh9t+VgAP6Yd+Thnsv4aMgYs1y6mJwG
PBEungbxg6lP/trNy8HSH2wd9JbQjwN5qM3buP3q96hhG+mhSWY8XsaD/pa+SPRfwndnT7l6T/bw
l3Jipd31T1bsl+GDYMgGP7KDTmxQRFTPO+YNQ+3ihcPgmwEZeuaOrDkmX4fyAeDomsdwUPAPnssv
3JWxqlG/eTtmH5oKwaVgFOiKJoYdDCyKleF379nAVztFC5v5zE0Wv6c++4MWRIt+B6F9B89pznaI
5LlA27nrTgoe2fvJZ2iU+NbXhHo1hZZkH5LUtb34g6C/xuNAb4LxCeNUHjxhKQk1J1AiXB60wi+7
v/rSgQIMnmQdlC2oJu7Kd1ahJ/cho/YMa2EUW8dk+1CZNdBWpby8coEZaag+jk1L/G3ad6aXZCKU
oHUfzUy3/9ugxC9CSijYGbRswJQKOv0DxjTTiRddSGK5xOvRjs80/GTADgFuLZXDLnq8o4xSRpa0
8Wsmhx4y/QRZdjqVz8MfKloiDNDo4G6CyG4v87BeFOIZKCn39U/KLh62VXDn+Tgkn/SxVF3+EGiv
03F7rS4kAP5p+iGPSnzzgYVxVWyI3DxnUpRLbl4EDPkmf34shMRFvftoVqbKo3I2PzvM2OGojeq1
5MCt9gWb1U6BfB8x+Rl5A0xHuaYb/Ulk5m/prbxhCOXcVj+PJugvu+zFwEqVAbJbmxArsUDAQCBk
2rsNJ+zyCMdminWp3+8EWXnOZQ+nU8Ihk9wof3mljuZUkAH7GrygPXnjCD01yo5iZ+/IwbJ9INdq
vPrMKJCUCNDt7d8Kw5h7HS7P2gGefXtQEr6RDYH6QLg2mA2MSnxmp+pqkzdhk+3RMkjpmgngfkX8
dREsBMnIjnJiCzC+f59/UjpoU1B/6mfRENLIC+AiQWKAP4MMosIvGT6jGitYQGKK/m+JL/easAYT
s3yw7YIXYATRMCDswVuk/tl2orVNsCprXOYWOFa4qDMRaj4mcKnuthTCavnB7MXHVq6VPwRyNEzO
WRTcqAfbQjCdVrIVRHOoT/eHhDyDdQm7ElcxrG7lMpAyrAESNIAWKvNBElY0otIWWLIoRYglwIsP
zTvVkzANbcfnFVJc2T1m+XNb6D7Ym6hi71b3hBVDqFUL7PYV8gqtlQJ8YgCOa9hOJ/PwQPquK15M
lOgJxyWonC5aw/osm/CP0hmzU7+ucJksfFn5yMtITMbUNfVENykK5bHC7Lz4FN/GnyB2dYELHaYU
FYeAsFKXZeNiMmtz5HClwh9RicEza+ia5k4NRBVWZvWX+DTcJn3+Ge7lK94K8dn029StnTekvrj0
55yBDyBBXEd+TtxidPuePnZUhsCMHItyAArUsVjDV9qKcsa8e1ccCUZOvBYekeuwz7Y7yLj4jZTM
56jC2ydbObCmtf5U988bzi8ol3ZW5Lzhhw6AO5IQ6SnHzM/O1O9wEVdhebvfItvhu+yfIezf88sQ
KtTgCyG8/fSt2ResXycLaoxbxjTuLxXtR4Gf1b+7kBYlb9bwvY5vZvKmH2IY5eZpIdQUd2p6J3pK
Tt0zsYLh/Zfxh/GO9+s4ww8JJb9Aj1+cYGhgQWcoMHdYsYQPeStUy2q7rBYj0o8ejiA42zEjagp8
czcfi9w3XNCdi0mXX4QEzmV4CBIJ8MKkhpCZNOAhLK6MD+vbYAZ97OKXWrJyX4XFzHbI6IxzrtAe
95QxWDDP8LOI5F5x6G5RRQEPQKfiwnQYx+clP+FgvxKaCU/L8FSDlBQ/edRwLMDvC5QVJtclDboT
UxYHeTHBRb0JwyeI4S7p/gZF6IityKMG0HiDoGWHDdF8NIm9x1XFLCo3jzzoyxuFlQl8dIsflN6D
w8wHQSmmVl9d9wBOb2HXfGfrQR32tFxZsCRkFEQNorSgSj6waWGX/15cYaaRXZmE6PbMHclrWchk
xVyOtUpwPem50jcW/NjxMYZRX/FsFcu9CZAPfcAiBaclxgJdlezd8+dmitTNawkKAwpBiAcx6r6P
MwzAYByPe0f9LXI9uGPeht2mzp2XbHRhGPIZF0j4WIEQfF6cKudpLoOtfUd4g/qhHoG6yUubp6eU
xBG5D8ExqV5pu/mUUBRK9JBwlP0xWT1b5E7djSO6fGuWCFW65Wl/YOrBludQfzhY2lAPMLEdEB3b
EqoqMc1nnEePSl+HXa19j1qNLZ9DQsbwP6YM3p6UYjwIng7t3drX2PDguUHDkcPXMALCw/9k2gKs
AvZrP78LFNte8Ogy30yDA2TG85Syq3iH3o1tZZRTV5pwQ+GY6HgPWOZ0xLcBHbm3YGbUjZ/FUvtC
NNHwM4SKwTbxosnwjrssWkrwLCEJyGfmuD2Z1QofQTs6Wskyy0O9xyT5Uc7hR4HFDqhWLTAEG5p2
+iyoAPe03sPvz9jp7qA5yaKEuf6ykBcIFAP9AIoRdjwLZhmMyRuB81HZAPRONsDQd0UQhCkkEMKj
PD61lHFtnx1i9k5BcAFnlLB2tvOTA0gm3DaLFevUSv0DfXufGekM8j8dT42NSQZU87fFGj/k+/CE
lWI81l/xHYA5l9C6M3AYI4cXMCo9lKzyWxAESrwgBHEIBCO/rxi3SyED9FAosGjWBCeHlzcq5Vmn
feh7nhqlGc+NE0fIvE37uWzzlwISRCJbZCFytFQz1ulCK7His8oM9Lmran+p4DurjF3V0S+15rAl
dyhvKs601klQ43UrO5KlfajYVDYkRFlBqyXrHje73JSwKAqqkocOGBhy1bBU74bRnBNV+ZXqLkj0
wbMwZCKCNBC27HHXMEaHy5kRfom1iJH0gYZ3p+Cq62gxOFyL5lulcCWQTs4sj/zZ/0gnYgq6OEIQ
YPH+FfC7L808rHl16Uw6jEqBS1IFwCTvdUZcaDGwZU0ddE4FTpLuj+VnnTmR1qJeRrgjN/NFE5JN
njgxT5byDvWiJ8Bc3Esr89a042tutMc7mz6fpsEWQ4MuAUEcr4HJYpryF6f+ggygYegDGce0rWOK
0BIfR0wwmyr3BDKJrZ4F9HSUPsz3FThG9TVIf6QoviDtf8SrrnkbMKje6Wzc/1UjUfmikRhKTJcr
fRQG6XuAarcSVdcSaiQN1qJ/OtMB6a3HXyFnbnoYh+P9quZQjFx2PPxIGCF64vPjibGQW3CYqMlx
nEEi1noEUOmMZlBiMirmXSz06eq+K90BIatvQEy9bmSOezifM9Od8Sw/4lZEzSUPkai8UHuhHAxg
uEtSlAWjfLCx7YDeCpb1hcabrPvkiTT4ujx3hXsnKf63vK4np31gR6DyX7tI1475yJMSKNV5KX81
2AKe2Z7G+pNZDuXxsO7Xl7spDvAWG0NoOOQ67Eo1oOtTkRoVR+tC/VDFwcrtIschXCAYWvN3KhHS
R2S8sS4HtaLxHyhSGobVtYsXDkOkh7k7bRWzzEeg+52pvBB8v8+Ey1U67s0eOiEuk233mW3PFraw
yuRBkIL/0pTY/cDQHmqmrli6qHhQEI4M8rCfpXTXOueJZWFY7ILgfATYhg5Cw0fBEdcx+rak1xHb
QYnSSBd7At59PTFpy2/aPSno59Tqr2lYOuuLQlMkNCPeiIs+GC4t56G3fB0T6KC4B718YHS2vab0
9whbXwHeNfyUXKK3mK2U1du0POv73sHJykw8gAKDviGQmGlaDyhC+/mT3RBPK7YvefWps+mKKQq2
hx5h+xBW8lkAZ+MPJKWhfDGbR5wRQZwr3LNrFJEpWgxPZRbLofS9GhRievGSXXBKyoIigpwsiguq
YpctgdwKm1x53AzN3fxoftPiZ7jxPTC5ry49mvZny7UflYBPl9yDkCqIq8O6dLRwm/9BGk1yP/2B
cjg1p238MJZHu0Fh/dc+GB8Qi461pwXWB5tYoBwI6w3U7+Kou9N8GEk2dyiRdzPb7hsZ5CG8x2gK
lqgNYx+7hPhxCOyzzjlJcXJIghXCRnqQvOqnDGEeEDF1sjTsNl37TLhLlTylQ2DGLjHUYL6pu2qM
mHY2YZ9A4UhYsElId0ukaXuUlFxaPj2tR4DL70l7Jd8c/2YPxjnZU5Hs7PsczQSksn3+Z+gU8aRC
HwiJB2M54yTDFiFjtrNfRrhbO9N5IS4TUiAXGAsgZhDCkTN/40uAQg15e38Iow9kTVH6KsllST57
65dPjkGc3H1P1SVP8TuePhMUr7tFOds0njHGGH6u7co/4W6xQgEE+mH++5N+3K8S5O4bgEsf1Fuw
nLQzkUaZ4y5vBFPFUFmxstyZlj8pnt4deATx/sLMjEwbBtndruKsROqjnQhRTfXTqopPxk7OD++v
HZAoBU9kcX1qNz4nTIR2pRTxu+QMQF7i4kGx/cglBPrkQ2/IAI9G7mKOXjd7Q8Jol68EGU5gWjgs
J/67ieZqZ/wzEc0GcfJYIjX5V37mDGsw6ohYAI7tJyp6XYyPfZoR/btEkUCsFqBlWDohfiZq6ZPf
hoAZGzhk7ajOUjf2TUTQ2I4J4yXk4NdiZWB5JU1QrQVvvgDvQlNNKR5kqGRCMxq4syB4fzKemNhK
Aydle/zksE4+qtSY8IagoK5viwM53081V8eXikJlz7Xu7v7ddmMupHOOP2cf4z7cWICoJEYWULh2
McsLdC8C02KHouxtQtUDXOl29U8cAF1VRJXtkBJGBWRyegbstPAJE46RlM42mDj+PLyHQxqLPgae
EpISBwMsqGg1x8Oe4PFIlkNu03qCXgnrXmf9M1SJHA/O6e96s3ztiekmolZAkkqYoaR/fZjiCuTP
AfP7qDyVjbhpdLlyNKVeB7n7yn2816HsI1nqA+dXCkwmkWfpF4cE7J6w2vT5kXFGfI6bRdjB5wSi
AoY34mxbwUHBLIFEFrJGQi4uoFSkOQ/sQxmCb/g2mL0CMuzEZnTTI2LOoDBIyUEKcAqiwOD/WXpg
MQ3N6p6HCi0ESWD1Kf1jPdB/tyfmH+kVoJGOjQ81nliYE4FK1qHG+xSB7W7RrqxikHrQLf020X7Q
02j0DoeO2fhuw+Q+oQigqv+Zks+mf1dUIEsePjJP36Bo5o7P5cKATvMUJk8OtcqOQvUOsYJ2NqDM
JCiUxpEY9YhzxHYutXQGe22HQ33lLSYA6TcKH/acLUUXya6EJ+PD+GfAq6w81mjSHnkLCEdlJkA+
cHDTHIXdyXhiq5rGEwfKQvoj0bDfvK5kuBDI4NXLUbVBmzg23Z+9ffVSxKrvxxCJU4bBJOz+b40r
AloUqtzblqXEmkeIcuUZWStv+R77c3lK7Z8GmzeoO+ULNBKWgOSJ55enC8X4VZNY3JSkIDlPdnuB
IJ5cxA6Wuurt3r7zneyo90jH9q3bmxE3DRbM9C1/syzUb1ZX/pdADgRk/SpYOy68kPovWak29xj7
AxspUGWwcFx4vMaoPuUwX6ubRRN2t1o0wmfzqe2eFrRjo1s/ciPa/sxnTtKzqkbpa2JwE2Q8ic9q
/4fz2vwJflsjSNGx4dj106cxhKvzo08/RQdF0AEiBqkNrA2Pllct82z1KF06SKJ0TSeb+ZSrMZkB
Xf3C2DO9UbLQRecWzW2lesw8nBq+YzB5KsuU6InXOr0qgHG+QlLEHsZUoZ+gxvxCzJC++5ixVwgP
5jR5mOfED+nz8NrgDhPBVGbXObc4hTZEXgb0LD+gupRUD+Ox/DBfB+ytn+sjUR3g2MQn0rRhcm8S
vcF5tYVQsH7n43MFyrKrAhpEBjxnIE8oHRBf9JpBHVVbgMKtW14a26+hvrt5HiJTgHQAa8VNi8ju
QujYCMySM1q+FcL1tYFTzsBv/kZClepe8k8ufBTt5P2wrsNFQQK0r2qsZSAPYzhp7bUnBxUaU1+e
tO5ssI0VJ4NnAm32hG9hYGK3hL7iBdtiyivdlQsvvZFag3JskpgvedTLUGmA79CsuGtEhkPU5Qfg
gu5c+POdUQmN8R6WyYEt8Zt9c7vRdFLQ9EctEu4SAVvkGB/iYPwGBsVUUYukd3VwQYsyBcf0nenJ
V7gx2GVU3UmCsYbE3gHh2ueVy2Uu/Bi6ZkAOFXt2/Nv8Jn+Sz4ii2B5BsvmYa+SIzRiWLq42/JJi
ImUeB2q8wYWAyydD4E5wJm+MGGYExt2eoeFPIt59PAV9Tvify+LIOUYtouGilWhXFKV75QuuP0V9
g8Z8r16Bg/jSXT2AS0hPsjgslGdR48PKOaQfWViE2Du+q4l/55TA7vdX9+YbNjeh5qrIAOvDRg0/
n7K/boqAtVp5n1zbSKfP4/BCvsxQI3s+3T/BWrMrLzOXHzKzLpKrviq4+BEjszZqzx08nYXpEpej
OGW+3YPlXirGR6CrrzF+imxnlIVnUkwgdTV5SMAvJwo9u4M6ZvTH6+yZdxo0HyaQfJtorhgV/bS/
bcRe0gRsLOwf/G3pr/3XBRRMfN30SRtgRzgrmO3vip8yx30X6uFBYb1SsUSZEnKI2/Qz/HVAI1Zg
iRffXoikSazcDpQNOPPClnrXysgMqDbyfyqE83yfR1CP7Sj5M/5pb3wbRG8cNGEDf5Q3bviVyDdd
P2AwEC6v+hGTD9OTwjISrBZGiBzjzrvpJX/qa//dIQxFWRq84VgSatfugUXH8eEC2RyxgLP2ls+4
gKvKuueSaXLYM+eLYgyuvjKf9MF3Htg5YFEP/AT5VX4FEMzC+YsBOD3Mx0Zf+VhCkiC8xo9v2qMU
Ane0ZydUkHxDYg64VjiCAX2zSu3Zd7kh0Pq27+wzgbZOgwPPIbj7xnX+3qL0owqTPx27nP0c/bdZ
mEmUiD5yN5hePZzT7MCR8i/+yzEL8Avegg8BAkNAV6pf8vSJaT5aQsVX1VPzCmKADi37xwQnZXi9
B1YT8A9gx0HkBbxAH5EMz/G74oTXDQmrPSOrsDqtoq3woaMw67nOweavtyGcfTqVUL3OREBQlvL0
dixw2HJxgGq3+WXZCp5q0P5jDqAeM4T5tMIybgN7Abkhu6LbopxVIuUG8Ifr53Z3lRs79eKBH3YO
IBHbBI+Zuh63W1N6aNIWqv7lhSHxXAQQjxDL4P3JA4yhuNK6+hIoR65O9g8ne+OYRPK1wFic4FqC
AqONvZZUzAN7zhpk/gyVX9gLZ9EYSDFEZMij2C2dZnzhgv67wICdY3ESj7ypiqo3/mXjYDw1NQ+4
bOkOCa0IRT5Hhl7/ZvSoQR2t1BWAJ5hV73C14TmmOKBwXQ/TiWsS/zpZSBZ9Ea7pfwCu1Nzab5jc
muu8E7VoEIi776nvhnC5bv1ugvB199gTshDAebvN31CXGEamJOuycTDl2CJwYAaeGIMQWcT4G90c
sDlKpRVuByZzPCpsOFhmM5AEuGOng24TqfHBRn4OW9hyNcyzE5dSqrqkV0cIhX2KZuOFrG6GP0zV
pxinNxYzxTrbQ/LT/dhnqhGsABF1Ojvj4c556lJ0yNgu37LbZ0EV4Y5n3TMD+bgEhBOo0BvcnrqO
1zRwi9thWPSqfK7XFT7GF43f1LMid4C48xs/ZipCSsCEkbBMiPQBwNWucX/Agw7LERNI4bDaP84v
WxatTPadvfNIreqNwmY9dEgQIrwZmNY848byy/F4ZrPrYYoBJHq8TX7AwhNDL0gXhYCGTHLahxL+
/bYrr+mf6H/+TBD515L1cOOnOCwCioUArldkvK9fDCUxqGLkcey4zygC/nPkzf442Rc+6m3ljnDq
3Ei2MQaugj15TLIaGFPRhmVG643FscaEq6N93ffeSpBcRb2smOGECzfrOWC4eVhSDLjgRu2FWJkl
IPnya3EqP6T3JITE6MDJANzYTa8TI6HxuLCqkaQgfkv2yXCwvR7du6+yDeHk/ccywD0A8QYs48jy
s6txoyIxbgL4xHb6sAYcfwFBXVSu9OuRRSsgCPqR40JrIXqceyqEhTuOU+JjQajeq+tahNs3LsSW
hAo7ZGygocJpH7JrD1E/MhB8o334fWOW0lX7y1z7nPvD7/1anexfbGEHw3VIU4ITfNXAr8khQU1A
9ZD5w+iiJBelAipqNAoHyopwje7x25x4nfIov9Zn4sRSTgtGnmIdu2CllzUameNc5p0Gt9xUD/Be
7qhYHxzNh8DAxtm8reTFu1DaMd/+b7bCdGeHO50m0bS9nvXi0B5TAmS3w738yJ7NJ5WITaYWlP4M
aIc9LH1pFc3cCC/32n3y+oM35Sf/uTjrjybOVIzAWJ6KX8B/uQvUXv/V+7BV/Qn9Ny7Z+BO+YuD1
RT0yghC8XmA+5LSjD2xRtRyIUxr7MSo1zJTlR+S05eyBZ3GhmIsy0Nhvz4QItCn2VDvr4nzzOj27
0kGJnCcLoENyUSlDgmbA9nl/hanbhDDt4NnbFHT05RHD44X8ebJml311gEHJaT0Jf0g3Hj/Z/Ve8
YBA5MBbcUyHPFKVQ68TwjvSRIhNzJGzIjIVwRwwS9vrnkIi62dm3d2j8+xplAxeeGTVjU1E/sV9a
UHpu2jsVDjbjro1KMEzd7V+HwUHrIt8xiXiUhF0pWSA9725y4+ljg/JuLP9km3kBQK2tNweJEbBy
f5N/DNJKJiLpzkrxL24h3/7LtSv1rgO/WXLhB6SVjhlti0UI592DfD8y31YYsT7W3xWVPM7eZzjc
Ea7dLP1vhlxu4ykuF8t5QuJ6Wk7V63AAR99JbnwgRW+/eF04ea2bgansGg7H6oTVfLmXPw1ffShO
TBNDhKSQBpWf7SNxw93HzGfFL+mBJz99yg64mh5GV7zm5a3ffXBA8s/z4xVaySHeAf/stR1lLb/e
0MbsTL4NHx/+cAqmowQ3Q2KUlz/rHqoJv/I2twtxbfZXdwilqHqEmRHeT7SQO186Q+F/iL1HarlD
FSS7xw+TBz/ADXJ/9yhPfOjcLlULVB7Aj/3vVdnbAVuddyp3j+Puv7eURus/DAjs48IjLviZ70u2
c1Aof8JT2pu777chbN9/Hz8u9T6KXUji/IvI9UjXzRLq98wzHrLP5g/6BSDt+q3Quy32r366h9qb
/SP/4JVsLbtpe14R5mY7WLK1r/0uLrqMm/WpeJNLicUdoGakmYuhcZ+edBKBnfBtj83FleTKPbfu
7bqyFa6usp9Cx6fS869oVe8eEtsDkSlHXITQQhFOmz9glbo393DRd6/r7vf3Q9lT2DKCxDfMhxcR
3D+YstRgWed7gC0JHIl99FTv2Z928u6bo4fKiPnn5X6wd5fT7rnOyD08MPdKXEbev/cLdigu2TC7
dX9lNZ3tgNbZrYnbgmW4Q5HHfzmm2c4Y7hsKc37ivzBeC0esWDRi0nZo4hCw43M6HU3XOSnawcCT
C8HDbgHsdenezBdlQUtKgpHH3ZBpQSJgwv19Rx4Nxtn4GzjpqTiS4tIPFBAIqfeMzDY4U0wsv42H
9lN7cYL2AFNt37z0b5QDpIcR3gTBPH0tvhjs4ELo4ol8NELTVc9SgF4XvwnKtX/m2/3ZfOuJiiD2
YsYP4rge5tN8onXwmJh6aUg6wlHyoI9A2PNviFfi3Q8jAY4muINkGOwJiXxZ4FA2l1viWf+QPjOQ
am7qc0L0GuWB6Vxw1N3xKvi4LDvjan+M5w6QDNI0BSAf+YthgvNXWAfVJ0bh9/6CDWlyy6ljT6Sv
s03XlO8QttTdZ4pCllrjHP+SNLLs/3r15TbfKkbLL+pwxAfxWUEITgO/q293uA2kk7BVIdf3jMql
5+4kxIs7DPqL+dP6Vw4ezYM+hEyaVY/gPopWUcVyz91s/qAR7YDCngvbLWSBRgAq1J3f/MPdc/yA
XQ52hpP0J3WsEU3IBVxh+sfghkBWDzKMTUwXDCwQy127g42zb293JOa6MK/SiqDrD6h/y1t2SqmO
aBkor0DcB9c5z7jRDryWyyCdfAB0wUxe6W6lJ9v20/HUSh9z703zS1Zf8ws1PM4mBVvDGTDk0TiP
N7ZGzqqMhdvvgShHqAbAyOurah3sd/I2zkLd0Ir3Igz9OSKwTH5Lh4ssZgYeATGk6SA0N63yBaKp
K9iI1gfRDtUlOTb/o+m8luNYkiT6RWlWWrwCaK0bgiBeygBcsLTW9fV7ArtrNuIOhwS7S2RGRrgf
34wsXe18iC+MtdfDJl5LvDUVKmMoBFDsGpCowxXdaz4TXVC6JD5hKFz6LdOAFf+Lf1cH6DaQEK+I
yqqv4uDsGNxjOOJ/HaqD859+1s/Gi/ZfeVJn5+rttOu3v9xjWSM5PR3bi1E82K+ELF3LNPvmlGd/
mHS3y4t0AP4L36v0CSsgdU4a4mKDQbPC8eTf6AGVSGigZOxs/6lfBxfeXwcCy4ZpFrso54EcG0b+
BBCFidadlEBCQejzOevxOwXcQ3MDwR1HcIn7INGT8umTi2UG9AT3yTni//SNG5YHSUCj2sOQhOOH
WJ4FVxuJFf5D9tnS0UEFZ9IQRkT9gJN9leDfZfVgVPxA7nRP3wFYlUVnYoNzmlKNLL/C3MPFr/0d
ij0kTNE5Ldbsij5Brf3G8F5RbpTWipHrTH8FMqfOd3hkKGb2yEdXFqsDC3C6iv2b53+YzdlTX+1/
bP5JuUGYbfkbC7y+AUf3eSA41f/0SNjcjfQ1GFYC9nrH9k9bD/epvV6Nzgr9Hbkwx5CSlzMJddND
5Dx8841tuLbAlfH5PbFPeLyKb8Wbux/u89Fy9vOBji7vDVilgYi+Jw5lSH4ZSjO/oGkU3vorn2l+
QSKtEdn85HaXqkL0TgMCUHp7p6Kkx8dwUoqy8Uk0LrgyRfd6GBIOGZDOvGeDUBukNG3BaFDnAOqb
MIBjnrrRn69xMJKLqq99P91izfaxG4ldFH/zvofsI44eITz1afZUYTPWB3NduO92FL4qnwwKxgx+
EO78KRMlw0jlaJCXWjo99MaZFFw8tKNNUlrAEJYdB00DXjrqbkq6Kf0V61tMHyMsXmQCUO6Tp5us
zbIFAgzbpgb4gES+G49z/3dxTjo3OumPIgxz8v4hZfINCAAvNTJtihhEmp5WPBr07uuW7qG1SdHr
GygXK6TjNlNjmClBRmQpFWOzE1hdzC+a4YIN6Kmuol1hGes3XbGLBv4apFqM+tYn4qOF9tHGOZ1G
vMfdNk8wGFFy+422asf0tay+BWOT1eZzpJPChXQGWkk0RxCDEeDheDeTnQBEQS/uDN089AmNQLJy
g51YeRUdo2Shc0fBRomlsr24GcxpR8CB7Yux92j7jNsdSQBuk381JajAcuuE59n4xEwm9lpvrp7N
mL3VRgjqHkT+SiAj8E0ItOrsTaQKsxhkgHDnVwL05urPYLwtpKHjwIlAK0wgNy11aFkaA7rkfPMW
45WdfIFLW48VTzYKFpW+9Rw+xvKbSwkjR3Hn+MO/HFHgy1sxYhbWn9DaTWgZfG6iUzH8oQ1nDQBl
AIwtPJu4KZBACD7Q78hWxc3TXXHgfYpyoyTyEnl1FiE7YsDECECh/EYERO6en5I1N9HQpdyHWdm1
KyMHw0LLAD5hnBFslKxCUFyAWh65WsiOhDjj2v62COpNOJj/Kb5S4sdPJv6j1BQ1y9eAwIA2dzy+
CLxlwsCiYNf7bn9pOPDO5CPFbXPRw/EGLnOc0LdpGx+CHGU79MYCQRIrLc9m+lUyg0gjC5WLg1/s
jh1fR/0N3w3TBR7h0P5XsIuWmrGaaN1pCUErTXocG+Ni+yXVPEyEuog3aoKCQb85J3Tz0zPQiYb0
XnyA2Fh85+guZMIOWAPnxwInw9gQv+YOD5Z5h3kE4UzQtOAU2niDqaqjruJzG2xvKLC46EAsshYt
sc0nCeG2T58iZBHKLrIakjO2LT4QYRIKlrlguuNlB8T4jWgs2b5MGk7yBJTquuRgRlHFpxjVU+xo
CUZa3siFhmKKSCvD3p6gKeO9N9pXACkBz16WsW1CixDsSeZ5b9qAEVDeQ56jhn0awo9gwMBNzzBm
fIQnqeHdh0QhMaBHHVaIpTGqMQWC8DAqukD6n/ba4lMCBxvOXzU0IhX8uMk3ewSIwBkfkkYSp+qs
R+Sl5eghVXSfevtVxK3AD3mkmHWvVH2a6AlARMmec/vIuTcxd9HsnkKaLKn2uDibplZrRbAgbyn6
MtNyV8vw6fILsIgqaiX8gWPIiBT+6rgpgUmFebCypPixsILhyCABOfafhnZvkdWhRY/YCbETP3AL
xcvSMsjBt+36KabsGwxw8UsVhbN23BpNFA+1+TWa7dEE5FdQ5DjqGrHwlWVw5I8ZWCY6plBl5AC6
CbeKHY6v3pCZxEHX5yjHyXVMaIE6kFttMlYIVQ0pmbTwASRaDGx/CVlzmFIjgIPrEVoc6Y03vmzK
UtZ1ryE22Jkab67fgc5hEHJgyYRIN4iDRAvAioABqYNN5RTAH3ks9Q9gug4WEQHU1QhwcYjBJUAh
2FXxa9QlQGmf6zE7VcSPT0u/LYoPaEgBp1f+MEUvmlCjQhJMG0vzgYSFyGkCWThcQGPcJqKsaJXV
7k6IUT0KbsRqDlbZcPAe0157BZZQcXvKQeMB/sy5xlXFkwD7Dl4Ca0PF8uoyqW4BbYbY+6esA1Zz
4lvDlxBt9lRhTSeD1KVMN10AbH9jOv7IafNpQNiSPCBqERuybZX30LIec3FXzCz4Q7OBJinOf5em
XW5Q+8zxzuBHiVSHa+fhfWnK21JzIDKSSx/cp0ZET6YA9Vx58WABcad+gWE6aierpQBa65q27wqG
T4hOddJvTZ7MokaW4gCQYXNskMH7mOUHwyXYHhBn+V/t3IucFgxuLiHg0bCZvY/Cqt4FQ42onm51
gj86aG4IOTtFEUMpYQFv+L/NRbPoE9NvhJACPZxJEcWA0kCMGwhTbVxnfr0OUX80R/FsTgn6ljy6
2xOmmISYYez6mGdKVnNYMLiuLdz0WJ+4F0YCot1/6EYEzzDwK9QZBNm0JT9xYTZKh4XNoA3vzYRM
i3ZPNYhyMnwyGf9xcVuMPCEsIoHNyZP7+9/TrUMUg/8TBFyCuC1npFkKIMZlm7c4jsN4mmXwCYVL
UEta9goAU5iRrHNZ9U7a1QpJZ0amHwmzzPUJd2g5YuWQJFikREXeJOFatJId5s8izthUN3KTRMYq
yCfDy9ZdS4IdpH+FjhidrERlsck3JVB2mRo6F11e1tQly0SGfgiR462u5ivbscfyqLCTCbOiQBlm
CFQFegp/bKY1YgRrA+Mlqk4jyz8NnZ0RRPqTqCdrwMA2trxCvY4BE5KO1tpM39wmqtvhkQVp0M9w
TlT/6IfWa8tgQGe+yTaK9W9omIoSBbZhAr3OekKY+ydfM48tB1LdYDhk79CG/qIwmh9wPTgyJTCh
ifdu4X9maYn1j1ALxAIsELS6OUCFTDAzojwNwGY2tZoQFzxc8EISJULUEqvgHw2R6FAZOz/5gimN
hX/tw0Op+a1Cl52A1BfYCpMF8DNxZErXjpEbbfD/dS0EjAMbVrWwyJGmJyVhjkQ5nHhw+gsnglKd
mGSyKwjhjb1UDBfgeSfqJsP/tKElCugK4KA30kY9L6io3Y/M/0rRHQ7ASUVHzCIhNSYUoGPdlDsm
nxlerpD+d+2baH05KmSnaIrlEWNPIPQEeyaKHNEzM4P1bpRmPtti4KNhYtTNRezG/DiE3Q0An2x0
kIIEgPWr9kyzfU9vx2MrJh9g8NTBRagA9WOTdctptL9C45ig7Q4R0gyHCmaVad6hObQ0xQXJ5xdf
CRJM039TFUin5DPVsdLdgbJUQKxwkvocht7ag/qPoDCqTyqtlqABVKEj6bqUUjNWFYtRE6tYes2x
ZSTpIUcqp/AYBNySTnJ8I6603uPe6vblzG7dv83Vg0u5nVB01aWMtel3svSNYYAct/rlScgW0PvU
pVh+7YJECp/RbbAb3gQlC2azdIlVjNHamdecwArJuSiDZd+hg041CvKSko7h4cCsl27P8IerS46D
pFi0M+UAqFFSktEpL/VIQhesswXxKFqcyvvxAPbAHmVMFnVXkPmCukxImQUVJa5f6mewPA8AI1v7
R6ijynJfsqnZjVm7TXgGFLqYnuyxFuIYsvjR5JDLAzqVr7N5KdlQkPCkHmQ/JI3ipm7krIeyg0lT
T4ePuKcM4YIsnfwdAjphLkl7m2JwcZr1+LS4mOcouQhNg8PIDOJ1Wb5jsIM8UFMabbScz8tBuEoM
/nmfVO8Avjs+QVLsPDR5vxWVwBrdz1HrbzObmKI+LgGJaFiFuWMWcmHVMsUivnfpPOhufnIbtIb3
4ytlwXHjY0yYjTnqf1urAVeu0GekO986Z5QdMz7Y9jLWEzwJUAckKjeYokLyU94DrDJlxcCqsRBX
c7pp420O/B76VE5N2abOwY67jURRGM64mSx37cpeEk+AIfV4V1GMY8EOsUUL2MVXaLhqwk4tNvv4
QAmAt/rZQCQ6DOgGCAIJLJMdO7zMautiFsbRaeXt11j3W9pG7Cs8k7ziGUSWuph2gmA3x/EgtWbl
Gfsycv8m08QXfMxdEIh4zoUJ+L87gOjVR07KWagJawN9uM7wkEEs76y387CzIU3Nn+BPrLk+g1dv
iPH+/32JcVCN5b8L8vXU3l2mqURdezj1uxkv0IxJNDmHlvYCvi0j+8tqTw5qGy2JSC1seekdXoyP
Ig6OAjHE1n5tsqiEqNGea7Nb0ZWzga0kxryHwHXVIv+UYi+22/jO+oKix6XwkUQEWaczlm2jvrkG
cjk2PY2UBeWF+3q0eSMAAfv1vzaiTVESmq0RwWNMRCJz6ByQMjVDdE5SwXh+lpO7STn7awyMBb0U
8YBYTUUTjSRnQSEKHqZgW4e3IIj0caDTg3CE1VWoJkNPt445i4PSQS+3fmkepPoBTmmBnNDL9pI3
P1ApWDclhsYDWT5CeKwj+k3Ud1O9CQbnDFiBFLOCNkl0T0FPS2NiKgnV9EeMQTAt8V300z7JWQPc
4OAzfsJAwpBtOgdZ9cT1GiS52gCSMNORglNA7NEjwLunIU92Wn8YQufJk1UfwmhxmzSMOkwB+46W
c3djO6jHfA3xCOdYAG8DoPMWZqLw1Sgt0TKRfc1PI/4HTbtv8Nw0P03yLwxfh4XOKaI7VDMlNsdS
Mfjh6roAP6l4+Cu2KxLfW/DxcEK37fy6hP2htE5UDRTn3sPwEohKl7NxmZzcnH2VsjEvP5P+1ZjO
YtkoqGJtmP4CVFQ1Goqq3Uh+0QLhVtiZuOmoTHgfMCGZLitLhNsPJHFw6sgvz9jwo0f5oUJS11V8
a3v3LSC3jOXQh90vb6ZsWnO4Zalti+DdR3HRQgBcqIFi5IcdqptYqwGc5lzZ+cpBOpmym+HONwfJ
d0tz0txa4pn2i1tSc94NHGylAXNUGkTwuLaGNawNUuEN2gvmEqwa4mmtwKaia58ssqgctZHACbus
VpSmAoVmz+poogmg0AOTP0m3DbdmA3PYSdRfbaJvye82rG1j0b5nZdI8xdXMx/eGbk2kjFOHsN+f
0fTvDDO4pPyUpDRPOh0geQgY5tRdhYTsEs+ox2iBzAjJgHECMwbRaSL2DlER8vIPSC0MrIPTVLBj
/MuC+UpfHpDzA+C0uHtN53ukVZybYC9RWzoXu2XSJqdH6oMiondDewKn6AQVsOrhWq0WDVs8wd8S
uQmstGr+czEoDjh4l/89yTu0B/h2lGu95ezc1DyBNJgT9CwcOf0mRSiO/xtwZ5h425iDvF/UF4FU
WRGuuiz/K8NHSzeQkzD0oYFh1bxSyXMidDgCTsIe+hgnarcMXyodQDjzy/ktpmyfnR8+tc2DKZ2q
bHqZO9Zt5EtoeGbzaGGByFK6qSCW8luJNrtm0BxCMfKSQ4f8Mq2XjwxbQNDupdUo6IUExnoeW5e4
ym8jvBW7qj8QcAT+N4epjY16NCA0yMi1e4u7kufgRcpxEEQT0Tkpnwkr6rEfUZolh6lROEsJuB7u
PkOhoN85vK2lXZ/rmeGPoj3lqnkzmdizJnWpB+teI+9uHMbBw15e3KELjr1S6xZlnAAWOyC9EbLq
dRswAtvoC4ntQstytvEIh98nA4b5TUwtUmPixpA476WdMKO9ReFblYeOshSEB5uvdHqoupq+eBrx
zizVdM6IKKgBV07LUXnUclSY0sGGoq2C4Em6WdQsnDzIr3VsmOCU6Rqu79GgO+X+pIp0JOPk//Zj
ttElonn8W3IN3wLhFuYIuwLtI7XyE0wzjLmRJXnnrnyTeqchC0kfnN2IqnUY6X3Iq0B0p2yMkwiZ
nBn20CpYsJedBjK1/aB4Yx0RamsE/y2Injob7D41E/ZWVglGGzjcQPisWVwSWMUhXXia0h64MD+Z
DxkqH3YGAWMshHcodG6pmXzI5pQ2eIFwMFNq0qEmIgFL7MwYbBn+1uoQipV2LP5OjoU9qduxeU50
RZwGzjEYcsbrNTut2eusFFJpWuRwq1XU2TuQA2+qRko0W3e7Cy916tN9vQnAJ4AQwhz/uSshD2BT
j4uJdBDzGtCuELAL77JefsSOu5/H/qWryaSlJJYlqx17JlTM9hI93FfpNlEZIbc87C3dB0/Tz91I
1zst5mNVk6cBiFJ4jmwiBa3vLdsE56XBg0NQc2KhnSxecVrKxJMx88GreQlczr/wr+ag2wXIE+0G
TzEdmIpzxUDPH6xUsXS0eYe3kMSaEhLUnHmbubkEEYnyKYjoPOBdHnt/rducAKgY98WI64tCDB1N
VvzxqfDMnFhiHGmsRb43Qz9G59A+VJg2O8YjQPH2ygS9SNvdMO+lVm3xZfBsj05xXFR77s1P8K0F
2RxEENM5ioq3MgYe2L6MNFGFGUoZPjCBEz83IKBcxF/FqdxzaoOA3iXj5sjvIg7SmOCCLn/BMdII
fK7M8UVxds3KzcS2zkjZI2+IswnzDo/aXxKCEkJ8bJKsvLeBrqbPydlGJQIDL83xKzfDPWgLKr0f
yUaVP0POLOQdf9BfnIp3OUEOhdteOfGlDhbtMQNAF2k5swS8okk6QCChOUjZ6ZXMelE1NhGio0xZ
LWlr+i0naKYdOMdYqBxNa0dTl+hhDOKvY/f1G64wLuKLZfVO+DyD1O5QpBy4w5PBzuFU20bE2rwt
rYJD/jUTrg7KSdONVR8bpz7eTzowaPdnrAj7mS7E72k0z3OS7+h70OEWAhHApJK3qrMxFjAGKDVS
Bcvmamjze2loJ8MqPizCD5do2gFIQ7RMDNh3ivjIQ30pTDbL5hjYYzAn3whacDyzkAUwTBaude4k
oBC898xWdKmQi3Ci7modrANjdlcDM9fjJXqf0pzX+7ccowXQh9apCbwnh5HKgk7RSmVchKLLf+vw
RWRYB2AGQDIi//MXJQDtK2dxJ5I58o8evkWBdHd7vWWGxb04W4R5VgTPcEBsmHDU8afp3vqAjlln
k3aRbTl3HhKLxJwMrHlBI571iH6LzQcIiK+I9GptNPYRnnw9vdH8dnlDzQJzq0aUH4exvjq3lGg8
yjYs44pRemq+TT2BVUKetbfL1AJZe3WaP2V8t/x7xPBO/6Lt/pfTCh3CgAjhzodhThJe0t+qQqQP
/p6d2UJSGBKsaw+UVzDqohYfNxQBi5JMTpzpiAYQvEHPjE5xHhe0qjZmO7oB6mbkKAOM7p3hjbyO
LZPS3kgPuqIe4ga4cInE65mHOAPjHOF8Q0u3qSCubRnLGMzNq4q/2sF8KXha53mmzx+vUkTnBc0z
wZvVSOXlhpgOzRPs8oBgLK8tGAFXj1KR0JCSF21Z9qpvSTjzgZaR985652/ipBeb80fJ13XidBXq
gmUYODdlN83LD520lybj2AfOJvDa7ciZPpmGdUWkXATkJUN/SH+3pab2LV5mHJ08Zi7vakdEB2R3
QKsufiquabXmz0Yk/sCNam0Gcahjbu74iXdZdsveA9VtPE4JhdVvPEVPNGG072hztXSeF0PbJvSd
R4MyhU4LnVwtdraKtiK4mLm00aThp4iWnauY3VTYg/MluqgGnQPrhPQduy59MtGU1jn8iQUXuwzu
bPYPjs6rnG56SVdwpnZzOFRkLgbc0n2URcbW8hdBCvbK/Bzj4ZnNZNLOQfUjG2bFoXiovH8p1Vv/
EmjlE8DU599FgcJOrp9Dl96gVHer14YQAYZXjHCS/MtHjsL2Gnubqg22Q/JfkvhAfgEqIcT0sveI
jyZUtCjA9piPcupntyOJmKuAhjKBiVDhXLuQjsG7CN3NrN9o8jMp4gXmV3xK/womlc1qMqxUuV2G
a1vGJxDZj3H/XfbdlvpkrX7R84+mMJzmLx8ziwcggXONtN/kOQ+4dnHgXlwve9Enb9/XYJbxence
vhS6BQkJTYnH7D8arh66lDhzBaJP1xQLHm3IHrwI+QoxBRcM4rmsXyrtZ57dldBKBChrEHcVAy/k
QHcQsOYIgDtx9NUAkDUIvLNkfePMpTV6lc8l13Y2wIywmNlGvIti9tWQ4/3Sg9fBzejf47K6ZhhD
wKyE47e0dhrvynIk3VKJbORs3QOcxwzHhs2WGITBOhrWxHA/LBSuHE1LE+MWLxeRVxLLV+nE+BLs
luJyWN40QcRTChr2tJGTY0FfhnKxx+kZEZMjO4Rd4ENQnJfb1WKgo6s+Z1LgNOZcE5tu5yPHiW+R
A9i0B3dMgLkwFIQWA8bN6Q7kHe2EQFAXzHT59BrsRVbPDgfPIl1pPnYESxQaQMvEgaENBBXld/Cs
MKHyqCaIgphtrYzWPuTleDY4C4wLUUt6tCuV+nB4MeWya1q4gp4mvnxG219DTCZL1+8Ha940zAxU
pd4633oIk17Ckfq2uFo4wOglxC3aAWEVkyNg3KzAeGBZpYiQm+I605p1mCSyh8FNXy3phWbaNW73
OouuFKVl8y8YVpq/bLgbVZyfs6FYzQFyiZmEGAd+kX6VrzB3KJw5UQl6WAeiD2y595t1yASWqbmt
IKlzykKfkv4e5T/lrnVatsnShlcPMsCn4V+q+cPldDJGrPlqTb07uj9QM6rUJK8GUcoPnzxeQlKn
aMjx/MgKxhLk6zcuqoNlNfSYLjTejjY8KQytYV0MLgakS/lF+gjkPR4DBEKds1AwYs/NtgBJH9z0
Z3Z3PmMBedyscIu3P/I5v9+ZDbCJ8T7PzFGRipQhIXA1G8Jr1vzQ/eJhqhhaaqTVDxK6/tFM6O+Y
MLFOkgTVUY13BsImNGsWhehAdkEF6gpNUvuzzMauRMgL3JI6JOmmlRX2TwNwPWQCu6n/JBeeIIbg
tVX1nfBnhRFRSbIDlyg0YwbCc7IPGAjbnXNvPP2i6NvOKKQm5yw57hWTaSd7r7DLKz5zkN96vmuS
kMVV/TE4bkZuuDIDZ10Z5PcyHfRCHqGY3JFoFxIlLCvK5Bp7akhesIfWTY+8SnSDoq3p57uUvlTa
IDVnVs2pvbbVl2Pi0YMPrZUfIXbSeiCU3dqSArZtwq18HDf8jAC4UQgxfbRWXY8sx+Ip7XFpQQzg
+CIvacxzN+CytMa95KTz01L29m86KvaAXDH5TbBJJ++RHBFsaU+jianB9ZAeMWghakTxWPCm6v7R
Yqyh45clahqDUHJJAlrqyATYbNnPOKhNZrUbirPTAC5Q2iFt9L0wn4lzWdlRmzA0RVJIzzCimKaD
09xj8zDHMduktqY0SWkutDUqge4thaUl7RyPkwJyUOYvxHRRQ8mrs+jui9fViOQaDrwvVtT+xF3y
EozFXQHWAQKYjUzvkJrYxiNL4DLk65QAOdecWYVJVOVZ78JmLR8dJtkKtctxgcYeY21tLNJWXVIC
QE4tEcYiA0pH/MnIBTaJVJAJs309+pbCQkdQOI/176eTCtv0h224+E+ukcg2pOF0MbYuEBMeeI+W
uQ7TKVcRTfKOZgTunfymBW8T+qdIgh4t8vz0E/djPPclPNrS2XtcgcL6mC2WbPRLmdUBIC/fablG
y95iJCD6JEvPsBtq1yFlRaCS1j1KsVg7mqo6AkxOYaDz8aO9cIPHud4Dfd/Z+p4nhGP5YH4Okkp3
nZ7lKzAp5P2hDn8wQI1Z8cCx5SNdnHOslTubFRCZWsH26NUIztSA8o3oCqVgX8ws0hZRo4tW5w8D
C1QR3kr3v9j5JyujXo9PUhJ4brOZ/XyjBUDNAbXorCPoI+uxgdcYspD8c7ghs04BjkT9FPt/4ASU
zKNysml40p0fkRiFNhGRWrGNk2bFvPKnxjkbs3qgjdjLKiKfiu4rO5MyEKEGbPtee5mM/ZhlG0Oj
b+zyDSfOrvGz7lCYjlB9KDrMmkGF/Z4j8MmMD8y62CBn8wrMGEf+wqD81KnTVFf8AQ+hO4nQLwX0
0gAk5uD+dMVWI5Kkl1yEfK9K9K2IM2h0IwSkLGQmb9PDwrCpnHeHTp+qm7XVcTsIZ6J0LWGt69vB
v42IMYtgxCuPrBLyv75TXsNM8syKbQdvzPhuneYda47dA+CuMaJDT93ZTG/sKdxPOWg2cfvl0RFg
IpoN5OHYxlrA3B2XvKkQ5mDO6tIKSl+krcpiQfcDAo3nunmf+vjxr5eplZPbgLS2lgNkgrNl4ATb
Ch2ICIUa8QnEbzTg2zY5WhiOzDDewaVFQPOqk/e1EFqzD3PzavITSNzJZ6rW6rchI7UX4h8mD47/
J+GFp2MH1gSDNYnBcuMNA/5toa6IZ4Ik+mul4Umf5y3PvAUcanEHPO68P2Z4ICSd8yRJbeNW8LIm
dUFA8V2iskyND3mRSCXSxFaFCzFpebF7LjGCnghuTtPAFOAgQneKtUtRIoSZfhzQJlpttPPoALUR
U2Gf9pbcHYslLLXMdRZ+1BFuoIqsaGCXcmdVV++Z2MUeIlSdeYPugOPsidLWCKZlg4zbi/LEmfgf
d1PDNBYyDKO/QlgQDeX2rSdioKD5nlPx+THxhwnvCREjqwTGYh14qzIc33oFvN49ddD5OEfUY0op
TLUJoDaMbj1CFTbdmBtfWe7v489zICc5eThmkmnIzlxMCFV5wulpz6zuyUpnZmn0psqLKq/zJLB6
fKJzPME5rJg71JRePmBbSWMPvzmWovlh5oE31pjPGctZB65dLQXKHPuhU9pf2YJsxjs+M8bawaSi
/jWaICemn6XXV46/c+ntBlD6YtrfJcOhmp2ysHiVIvrQzZMD1D+vYamEnCnkbIivf2YSVTMRIXpL
D+sdS81TKz+7liXvoWHpMpCPRKwNdhnvAxrbbPg2sTBf5YxPF0gtQp5pPo+Er3NGL2EkV/9Ix8hm
e59b/yYf8QcZYLPtQB7H0A3zWs75Bl15aXb2Ho2Tat5r+Cd1VP6uv81qYK6ei7UZsR/dK01bWUMl
h249BHJfv5kEkqjlQyoqOUG3MMYYQnRDsPLpeAn5r7FsejUfijHhEob7uD3F5nmo1VFGp6KWs8ki
Dw4GBCpRI1lJvKWmqwnuUGQ+aCebsWfSXZIQNFO7slz/ka+gkafK/PaeIqyPYSJY/1qIEYOQcmzC
OuXZALlhnC36I9L+mzPgMniJKJa6RCpHRLX89RIAKJodUTnSWVlLlGrMycvylpWo1QYGGiaHdwJT
1wmaQzqWptkhC6rwf1M/Ogcn3btAsRgy0g+/Jo0Nt2oFeTGkHJOi0f3okmRdzb+hAUh9QC3PTBE3
HhR/pHItg1B4V7ra0bSe70P5ihe3m/YDh5F4Y0IS8fsdgQb98hX3VyPfzYCS1I6ul2fv0QK4zpHf
mjaHGjV+TGfgXiYAP0gGI8LlFUJcFmISv9bDmjxSjpAWI7ycfGccAtcMl3t3nTU4+ccQX+98ptQn
uKptT/MLwg0O4PQnKEPa8LUBlD5zKw40fOxpWxcit6obtuULzd2keStkWwiemTnyQwZAGVgi6p3Y
3+dNiPuUB35eIWawa4xgp0pdBFJR/R0y3Kd7p4PgcerCo25v+c9m3HCyZI4XWvveE8lp4Jx1KoIn
3764BNf055w629qAL7B5wFpOruaf3IIbeODAEGjrBoV7v86dY+MSCnDgC2q7BEcnI88JbEmCysMm
Qi9QHdvw6L52M1BC0z35bbuzji7r60K3PETHoZi0xKi1mVCr6qmPmRM0m9hfp+WB2JPH0BufZWlo
sHqwJUirjGU2QNzlNvcUaVYQ2hzXfkXFccupbzrl7OlGCARJhmAS6WovN4nG6Mybwknf2wgk45Nj
vKXpOeaVNqAXRCS4KSnk0v5oJrcxK5AsFSffy1fTH5OoBFODVXtu8lHmdyIU5ahbj+pRZ/upl3wr
D3niuQCD610+vVjDh1mg1o7cz8WJzy3j9obkY4seAm+sXkZrIV+7VMwSWD436Vorir+Vy4LBzD22
/YOKOMdC3o/ibJvxj0zVrpao9wyALd1zyo+bSQuKqUS9ItxksOxz0qjzmS2nssEpJijsqJVCqman
c7YDqh58RwLbRh4iUgMbg9BYW+9pT4giq2CKNV6Wi5T5IuulAPubaDuUzIw5Ki/wrSxOEq1GOAM/
xzOZvkpD2mTL507zB4VvBzKuI4jPZ9AdJfeYoK2JBpSNhnKEHSKxSWEOddaUnI8B9OBbxsQtVYiz
GKtKFpd9ojQ16GLQEtMQgTjYYnU0ual7TUy1HmjRMhi8VMYf0jQZODCJY3hl6DmWH7TYvASiXfKM
byG3WriDLRZfkTq32RefKAM6JquLH2VHX582AU5jmi7yzIhAZigb7+HouvMh6Mu1kU7/ua23r/QY
6vP0avrayuQitL2zRyiGFFw5XxTB27q7L5p61Jq7y7URBXTIfVFlfWxEj54w7zP+S+d9hq2G1GGa
FdRvA/PpEV6pTyjCZPPY43/0nm0AqohEJCHbiulA4E7w+Hkt+LOs3P/+OMiCmdWTy6I9yjw7rN9z
iesy7hUaWQS9ENp1uEyCwkvTf6OXbGImMRlAyDdZk0teHk/HzktnADFVG9CFYV5g4VZPK/OCBH6k
NcWk2iIZWqKQ9fbmEwavQt6T+Y1WjEs8z/jpEmK4BBQe/T3AvsEwbaGZAIzaDKtNqEG0wmxDp1t3
PFY7CIWRjTKr2teztg941zLb+I7RnjAUkJvvms67byfPRoHYmK/1q/vy/pOPx2Gtqd4iWgUNRY7f
JsR1zajwrP/QAqtZ/0a7GPUdPlvmRYLIztBYi57KI57VHD5E5kZSaeMhPOOxKumoxOzzNswbix/U
0g0b02cwcZz8iZlwGNRMN0V++/yVmdKSQfo0jV85blLbBm5UFodggGCAsw/9FPkDFt/a5jWiI6Gl
VIlskQUDmXJSv6mMoqZ3hH08ZXdN1esCIVBixwdmtsN8R6q5TtjazaY5BFFziBEX1C7ei4KTRvBJ
K0chxVkcOtRUk8SF4D1NUG6x+S3s0gys6vGPOX+BEQ0LiEr02URY5zLlGX/Jdsa67EkuH//IyHRA
HKIr8E3a1fPTY8vHLJZ7w1yLTR2NfoLl82IzMZQmk5MxLaT9PZK21QJJCq0nM3luQ1TBZArRCq+U
/i9nwG8X1RpxxLEi3aAPxydeFtFNs/Jm6fj8e/19E9cjiujef2H42td0iTDea4sFY7MEoOFcCCF6
rBBwULI7E4gGu/FeNc6sNSC1uj626FcJXGn8+VsCm5RO2JQCg5HXQHT0RTSnUEdoYzNcPGK+8IAY
cK6evbc5yLdeuOxon31rbflisGgLtLWk8yLVu/MStgF2r39N9zr23hllw4Ob/zGx+JstgXTLvNMr
l6f0VeL9XEqeYU7WIYggjH/IwkSsyllOlOhyiSyW3HFkiFZO7/AjpReuayfOGJI0/8dW/Y8M8ANg
/p5i9ImOXEqhGEcUYvSLLfG+oDSMrEGh4qKR2HiN2gWYZxqUS1R6JSS1oIrZZ6Dcuf6GQyNn70BW
nvIsG5GBhFDW1YoCk9SOfknfFhontg8nDRpD7PDPdBNDw15l2HSY0wyU/zHvcwnyz4ibnXIYsM4n
30SwMGD7nfe1bmztwEM29G3+qh0OC67pvSiyFp9tNS0dgPjRR+75GxG4DoA/u4VpQ1r9i9FyK+vc
F3gChx/Z/Rwezqqz6MHoKw20A03lMQ9fWt5QM0EKOOyNsV3ryCb6aS+RXCYHLl3UMTHBHIoGlxhU
lP7eI4Rlhsy9o3QilDhmNW35afwrDaZtazYnd1i2fYxmxTDIWMSWSdZzHof/Q9J57TaOLVH0iwgw
h1db0QqW5OwXwqHNnA4zv/6umgsMZhoDty2TJ1Tt2uG9K/41i1qbzbKfLaBnx+xeqLLoJPE+Ry/v
CQDPtafnULNG2lHuNaozodVElOixYPVef+/hebIIFnJDkiIvUudB2T+sx7zBlTcAmZJJUYDBMA+Z
uxkU95/N/fufNaVWHBdWmwJY8nq8muC09MmhYmQnC9TL9WPiQ383auc6jd5ro83XKSSbLv+SBa0R
MYH+h+96kq6ao86YMQ4a6t0cvdYNVDVO31JY/Pdd0G5HuX5ZG4FFovyEQBif6rG4Gd5ZBgLdX8rZ
JTSWokVCDBxE8I038df/WAr2R2LWO740mScG/3hbWNCLfIjikMAAW/4rvrgwksSF9Z2uQkKh2/5n
0J/C167YKvSBDecEvgFT4ZNBhqE3pXnG1DWmBdIzZMckv077MkUEyXk3Vvpqyur1OOzDZ6yk4ZhF
t/+GeOGFQ5vEWbjnXnOeLfHQqx68ID4pD0LB7KEp9Q7z2P35pZFvRj/kuwTaxjZ6BmCksEz+/ANY
uQ6m/plHNkOHzq1iXWd4O+jJxQF06/xfhj1Dl1/kiTPon12ydXjwxuIzboQZShUe0FRz3RYt2Q69
6+46f1jFzXvSn1PoL60VPZqw8KnvLbxqGiI3BqoTFZO5UjHIDdZ9+bV4PmvfhxMLtLllzZ+a/3Iu
EO9gaBsnj8YI/ak8xC4+JrwjeNMyzyioWulNl3OEsMCl/+31f/705ipzHbUniR4zekxabO+uRL5p
EbeyM3kd8Eqt6a+yq7XqcNqYr7RjGC/i99PrL2zsFtI8BE9zUZifEtRS5U8tjh9mezWdkKiLNzN/
zYannP2vqAukYBKuDFGDH71pEreu89oeDZA8o8JGwelPzOJEP2IAcjvwgLyVETrfXFA6w8VALio8
VO1YWCCSOEpLKTlPQfMww2b1YUUWlD7U0gYXqhZmJzh3NbMJdG4e2JOvrjIcyW183OcbRwAtkwen
gqWwCsLsE2xZAuWsgtB0RvlyPBsFw2WQUPNnXpqDlZgkpj1VS4XHKHVAifsHoU1oqbujZ04nhUhU
GFgtjNrhZvHUJxQbYYtBNVwmIE8TFIS5V4CJk2hoGvONAkl+hfFWYHhCM8zBrAhCo0QN6t9aImeg
PjmPboOFavzbeBVKEXihsHDmfzKXsOlIFzDMLJhW+HSfGn2BFFasjfKXBGRQdgqvRn3n5nyV+tcJ
sn0DRUSrdPh9SFEAoesBLhVX6UiNabsJlhJu9EFUw8+S/NXp9B+LMhteE0AiNWY3szzoeAkBPSUa
yEbxZQzYEoRkIDXjWt5l3DSP0YLUu065azxr4AAm+zLDa3LqGrxkkDku7l6v8CqwzHrvTMlT59cX
UGfuI+FtS8CTCyZhdpQuGcRhI6WOk9vMiuJt1WMqQkfVuSWMw+W+miYiWnBe6/vyb3BpEQP/KQAJ
8eoRVpU/qOPUEy6JwZVZbnpKnHzG9SRE7Kg/BvQ/6DWkgDQNhDdJT1duHoqxPNRWcmDqh4OkGTxD
Ln1INOxZl2jjE80mGJsbEffThdlVpSlllBz3I5q/AU1ei8+/0ggc94JXmC3XERc8XcMMSPXdi0yG
kjG9la3xp/sVtNDpR5uDfRYPRCNrxOM4xgHY+xv7dwIgQJoaa4RjzScuNIjqzK9tJDNkD1K5FqLZ
ZsnlWOgs00Nfa1zGAzWXcxxcn4Ke2wdNi0y0k6LDX4FWshy+0w5iZFdtMi99FOfr3puOsTj/kD7t
YEhQArQ712gMD3J7LzzqqndIZQi/hDkDs4TOXThncWOeoncdxZZOxUDAF2Q8B1f4svwXD+eg6Fc2
ekqYNnptrnRmhGNq7IsxPysgkEbCyZNAaFWVy8hkxM1GTj0U5WZ0lmqLA6QfiCdhmMSCGMHCFLWB
T31mGbAfgzcU8viWM6Q2jv9xrRBlL0t7tiPRnZaHNgPN1JG0RaBRTZvgIlJhNkby2/PiV+vaxNmn
Gnr7bqBvbWi3p8HaJnPzW/jmU1/rO6/ASwP1O6om1IrDrrH7jYUjZcuHlLAqI4dxVIznShNzVQgN
oUAGk40q89klCEv2ZQzBR+ty1s7LBK+YLe71Skr1uH7yY1xoOBOn+tLqnDKNvgo5joj59dzloR0O
6FAVeXtlmv7ktr5HCh/Gw3UmiXB2DOhQqbfzSut1oC4ezZeyH/cFlGKDrsGh1yXLjOnwgBPm7KJY
xkYCZAFVywwsX8MX1qfHetVZT2GE1xflxzICLiD7m67R2tGc66DZqwarWg5ciUkUmpSUfSMOMgYu
b5wYU1/veyxLJVxxQKfseVBwjAAebJfd2gS3EBkAcpHZEZnf401hUZ74EGkRrxKaO2YYQ5tjjq0p
zjFoE6o4PtkwQ5z6aQ7tT8587rqBnlRm9bW/AD+4GF+5D5TUeKrW1zEFsWm/mQuhWSAuJiGyQNQ4
lFgtqoF0xrx1xKyKgSkS/vELnNW1AtLkMzR+eAgzCiGxpM63JDPYyMxFN5QyBpLwQXI5pUCK1dnA
fJE/iZDXDs8ap4IB7thIWE/MZ99MNb/Sg4Opikhg3OyVUT4vMcW6Yqw3s6vDvrkiZpUizkywX8ru
BFPJ03fhLUXIF+qQSqzy/otriUfUbNU5ANUEENV8ULa83wjrY+bu8R8rGKs1Dm0SGNpQeUnUbUan
unQj9OV/YfMgeECHTYfjPeYxChPjLh+wIdXx/n9tIdDiOzLMx63ppevc/vJ4R233YqUIrYOtD+ZT
AsgEmJoLA6sJ1ZPZ3mnaN/EQsNrn4U34qUuPm+5hAnTwlX7IaxNVGp+hCDXoc8HBiatXHWEletEQ
TL6dNrEYWcGT46m6NHtZT3fZHKfsOnFn2gHE3hD3YaGJCk2D6VO5ktXyn5gKDYIk0xa8ZR0NiuOX
HKPNxlaQoXJ3VXgWkCOY2ctgfCoYhSTf3S/QgI0WuiajSdMlvJbBQzNfLfNlRuA5T8yRuuGLVAp8
pv8pzHWS4TMMy11Ao+7YL6JaC6JHF55jY1M1OqiSgoaM7EKlVCERnOw9ce5HOlsZAIksiW3C6FXe
ygI3zgR+U5lPXitaVGuCpNJK0sHJ4ZHRmFNsR5QampQ35RWY0GgY9/MoAp+gABqrhquwO/ARYr28
G/0XNV9JUPfM8Q4GVZFVqxytbHuCnosj4g8g4EqeHPnGD2b8gx5w5UT4KvLNhJrXYobqYc9tBrfQ
99fmD/L4h0mDlQYK+h+R0k3eLeH08Gv+R+ZHzmtV886K8JRlxwOt8jzgdBnwThDypl/VCMQMvpY6
qA5wJaSemK2X+qRLuYtUGVN8lyt92ulspbpusf0nNILCOQ+2PaC+JswP9V0o71pr6WqAGD+7CyO4
dCexREI4KsOaLlLfMfPmBiuxECAoJMdvOflbRJ9Hc+t062LBWeM5braNtzbojuYBrF/tIjvb4zBh
hFLa8kryeR8j9G+n4bcLzaMNs15bkmOtB8eQuWJluDirnTLeo0uXO7X9Lcd0k0oibp+SojjqcHYJ
fJRCOGySbwu9YM8QUDRROhNmi4GdaHccBtK+DaWaTMgyMLjlGHeMcIjH8RQ01tF0ec2FvcokyPHQ
jj6gUnoQiYPm+99do7hHkZko6DlFsHMbF9ycSp4zXFKNxd+DBp45Egw2H6BWz1GQLBjeOCjNwYIr
X1ZkP0y3sCCfMaj3LrQS9lzlLB/x4q27utxl+vA2clfENVTdNMAz0jjQY665m0r9WxbhyFnOXrfU
dw/vV/2bQSkAla29BkLOGRqinCKMBHywLfpNzzFbhNTtxjSd2wk0yMHLiU0uFKoKsHRvw+5rdW3X
MVkfdFS+nvtZF/z0+DpO1wAZWpHWJxQfKgJazn/9hIwhSqq+6jZWOmIWs5Aiz2N2+3U9oLalDMrB
Kyr9t8H4itSMoMRYNC9OLH4auqsPR0PO1QG5hUfqLCJ90SR0GlEj+L5Zlv2YegBJw7Pgr27uHhqX
cEpMvYYwXZspX4ZcjvQcdjS/r2BqokTMho2RkN0Lc6tCEVWTPmeJzxGUKROAvMXGKoOVO0AVtPub
kE3lzo9wpCSQci6H+9EKD1NZIrJzmYDROgC8yDsMOcNlajt0MwQp8B0d7dBAmW49Bj1aQGPfK+sv
8tVqDpOd72TkbijSRcEmGQvgKlAgCa48tVJKnXp+vEi5Y/RX1fRP6AUxU8TKGlYOx9qkcGoeDkzp
ASLbZo+/TGlvDDBOMmac5iB4YIqqHbQRTgbTTwX/eYIDuvSM0jO0EPnGs54LD/ilQt1G1aaP7IAE
e54FP4fi5kXmxaPImNInzCzWetk8wbqCk8CJxBUjZYis6poMhippVsN8Moxy4wAE8eNl7CW1Jbbl
WHmuZu2+UfFLjX2kI3m45GckePFHdruSD9pTJc+0r0I6hcu4H/oLLoTEE6FxgbCG5MEo1bbP8YgP
4d7NWbqep7cQmxyeHaTS1C0/J5O+BawOasV9CrNg6WE/+OZxUNF1oHQedWNjjpC6MLbJWS46viq+
35kr1Tj3I8KmtO4I/mbID3ZNH4kYCddeAlZ8CRkCcRkdDNIFBSKMZ8hOJnxFNJfbWHk4IekM94lR
CauLjYe0EW/QPAIjYQ5t9pBBx+FoYtriZTg/wZ8tM1KDPHa+0saPyho3acqc83Puoav0Z4VCAFwD
ZS/0zR4sMJrOguPQdpZt/TP40CLjXPvK/HEvuyaCsTJgg1z5/UvgmZsgxnC7PyWD+zhDqAxLIjec
DTTSs0mAst68LzAWqEmoPlSc7rS62mWwdUFAkk2QvBV6v6sAoluoEAkFqAO/LQlscUlrNTxGOfs4
tKELmFZx0LEipffQ+wtmvOmBY23s3k0SC6PmXlZIkP1M/Yps5ONEXVzE5i7UUBclyXMYtDvYRw92
j84OQ/GyIzjAMjcWejLLg1aRM6qK4LszosQoqXCQZouYUivZYOkP9BypvpiwdkV1CvBIEoLzHMEn
ZdtOf2b0gvmLMrdFixVmXTEswViMRy2tFFd35+Z7C36wI+EMyz9ZITEIRM1JX9n7oXMAPyxIN+4x
b45e/sP5iTZSfoawHFjeaX82EmeHq4cKTemwKRSeh/HSwXGr2Q9SwibMrv182kvJGDoOukrPPHZm
fYqG5inPO26yEqwTX0ojXV0W/dr0hFJWV5tNBBc6Hj6j7Dk3ph+3gpGCl7N6A1uKYJDqufVETBWL
bGjzl4Y9WMIJsHCbhROBgWiGfyXgEf2KW5iXRfVrpYyXsEQTiGwbgjwiJD+2V1qz7ObxGgmrjIPB
sd6rxYV3511n7GIxTGD2BVxzbNNbT9iagbEBpqyCGA6TtS5sgsbcD7u8hMSczkzibe80WCw21k0D
VG4tI6Z8xqonc8Bsh2c5kwsw0V7/hiSH/OrvNwjb93pCiBoCvmHsxViMCn0xhxekJWd+XRtqUF03
uzZ9sbr4vXGhLjKhMq+TjUd+Ej3YnCAKCFeD0Vg5wQVIGrITSDTdDvAMt+3SOJ9w6HDfi/viIttS
oFa3Gz5SG98qniy6VgvvEh3Enm5LLcM2c/VzDy5iGDqUww0OalZabwv3G13wHW1fTOMA+wHpXDrp
cMEBvh5Qsvz/sHVrFjvgEx4zNNyUxiG9emKvSoxoWqBYD5MBjlzE3dVNFJ5+BG+uAWmKMSGRk6yG
J7N04p/qY3Y+4fGTHFTYH3KIY3K5UX/qHHB1E2zq8NcytmONzonJqe6+lPo19J09SodnfR62dN1F
WTGreQchDwCts8B7BOBDi3sycXdrQ/1tiVwqWAIam7fRtwk79lcSp20rf+1V9iF2GJDAhhxPIWr1
u3R46n3Y184NWoXeyt0q151siiTDqeM3IwfEQuwhZySjpv93gOkCwQ5nSG34yOwvRiDyIMP0VS2E
m9LWkwVnlLBvO/SC2IaGSIV91Wxh2FD5Yu1BbTmxRWTIpONWIstLoH9YVPjlaLAP4ZlYbzCP4BK8
hjQAulc9U3oLFceIBtI5drEK9jUe52DWEcPOotlIEVAv8HZovhscl3Kd2Gyu81HHQJWBbkIOrVvi
SFndRjtZza0hfiM0RE7QbFWEd6UP7pS2LlY31klq34YV7GEzYvOd+emiCCnhgkpZinWQVGs4PAit
9lfzpt2CJDNOq7UwQguA1LrdBaG5NxaNiAxqg3C5Oba9azztTa7CDEaTtOc5MURqPIQKtC3Gk4+J
cR2sxny6Nw2owfk3ZSQL/j+M3/hcencnetakz5ERRa85+YAi0uTS44UH1Jjg2lVXrByNCRLruuCc
dbAvUAmRDe2xr36yGTheDkivm+77tjhz0kN7i1ElSvEsn5G08KOidpJzRGGjSTPTtgMttMYQkLof
EEwa3ADS0n+Hb4E/SAemkxk0CFBH5QiuHNINeHOIqHTOT72EagAIanFHNDqxYjn9gYaH8evEZ+dt
4+n3Fw8kd/BzEwsCojvdEwSI5IxIIMjhreY8uEzZcnhLgUtfFhmfkYW1Dfw32WaegkQznTUMOKuI
pEqZ3TRftq+fI/dzLseD3MPl7KFuFrEKg9OZ8ItiW8sxY5IXUX52tKacUinCTiOZ1pSDINc0eFJu
tC+Wh1QdkERuhIEoPFZEA0NYGCkh4koBwX0m0w8DFb2i20CDu2X+5UwMJs/Q6wPiWwMPPiZFeJYT
ze3vqHdkVtep7oAbA7Sxph1fcSQx5zdzeo7C/sl2yK3oiovXBQdM6sK3UYxUABxSC4Ktz9ZQRKoB
1bzIpdxkRJUSCoqrZEtnzFzvGdC9gcEnNmQy3Y/0A/es7CPUd5WV3inP27SuQ+TIdM+3WWtmeC1C
+86PCYOJMTrgL0aQoTM4wEEbkCQAu9Lxj4CIXJvdSO8wujd++5QLza3/TLiE+kJohL+VwVIKymXk
ijoV83gAqh73oDwEbfK0exGm1yjzqIYWSudw545n6X9RClQEsWfPJqzpjm8yd29dc8QbfcRTbXoV
SzcFzhJAsAnVj5XcyBjzIK238KsLEl7wpQtuY/hKjtwqZaMIYdMYtVM5kZonrSNTxpCJQUW+Xo4t
RsAcc6g96Wo2C+BMUuXvNr9zaQZn0eRYjI/l6G/16kb4IZebvZdtEeX6gY+Yg5/HiKFGPA1MrhhV
MTSiB3TDm5Nzcc04gOhbg5HSnVmaT0YWbfqiwq0wPgsV3IeWRnOI8ID31z7LfW8EaFjrcTO5w6mM
1bY0tJcWXHkkCcmMIcRdZcXqGqNTNGjDQPQ7P1dOFSmVw2l6MBnLQnS6SpWDFkhWNpf5ds4m0t3f
spqMc4m4JrEjrG/aZD9lC1mJUHB9WA/RrF7EMGf0YdvxN3WHrGwIUegc4yV/dsDjRsfFGD7F3RfN
P2CsgUEcvX+kmDS08UzIX3bNlXUkSEIPupNlzf5dH+srZYJXo8KGayydIRzURbkbhau5vPkl40kO
n1KXmFYpHkfoOkT7I0s4K77Z32m7DZZpg+sTOpgIGXcLpiP3s5zOQrNPplxCPyC9suFggJKXRMm2
QA3JqqPtlwi17SPbUZSBguEB7d87TEHq+m/QP5vUOeVGTZX9AcFcUA2FUpMCgS5lvLdoHtPxK4Ta
DX83wqGl+7ZaLNf+XNF/QdkphQeIL0oB41RsHjOyHVDToEHowf8d0FqVsLmWPaHWII/JwITDK54H
0BRdxY9L/WZqcA9Q5Eo/5Oj5E/sqNgxEwdSM9CqCe/o8kRzZHnHsxWiumzJYW9G70p5SUTlR1Odx
se2I5/CfuuVNS4+pddSTkBKBKpDZEp4fq1JUQotxMjCLIF9YQ2ntV+znbV+Uv70e4V2yQC21/Ppn
zpkoxt57jzkhtTvb0r9rQvZlV44rLSQmw4O5Myrt7M0iz8PiCLOqkUszyS5wQy8tQcSqsrmGTZRY
NqK8galKzBnWYBNKbdDdPH9YRwnuEXB+bQZyjfeUM9o0FtR9HBOwD5/HxMX+aoE+eWrBLVv/gkZk
RQ2B48VtNvQPm3SmEEerhPNFVhZze/lCH74O1BX+iyueT3eap3ga4ePgMcrhhnTnDxnoG411Jxab
XrjvCI8OyfTlmopapqS8nIHqz6c4NQeNkemrNaNqZdSeMep1cZHinVk0I74yrhENdTjJ6gCECdA7
O+lmQlGS8otqy8HuYYwDVxYcGjMxyQ4BuY2+h9e87pLxNYDLVRYYd7/BBkXtlOJXwLgKkYS7d3vc
6KHigugIqV1lKatfTz7yticIDt8zQP77nLPMa/Qdlgf3ojdnsHJfa85HzJmdcHabJcEt/riGGY/m
LoevQMAT/W1lHq2q2ul1++um496E8KSYZAblXwEy1fTOKlXxKfatM2gzW7c1X904fpzR6Tl1/MkR
sYfCJMdRnOrn5JIMhIsxbxjWHXJDNrRhk8dFqT7HX43hXeOo2jV0W/A68Tyv6Sb7zOeyrYiCaN//
cy8Y3p0cTsNA/kCrk8bdu2jx3qW2lUI+sNdWcxpa4zzSvpT+P5PTP2Z1M7Fao7Nxz/9BJMF0byRM
weE4gOnxUE2lkNTdAR941msNdpvDNULZghz8Hi+pPtAIbJjuxtJnUh++u+XbQvFloet1MbSFMdbk
Idi+DYBrDHCZtU1Yc6CN1xaT3KS6MRil1Ii+9JaZhlU1VycmeVZtwxlLoQMD+iKY9oZPHjpncULb
miIr6FH9kKvVb4t5azksIEPfmnP76leDTaYzA4hGsWFoFbFyQSRUVeOuGODZJFDxluW1QOIq0i95
wwKWwyddtI/CSV8yH2I5bHypXoLo4kKEa/6G6AxBG+sLsmEnwldsdBAOKbBRC48uvwnEZN6ALlLd
fVtm+P9efhvNkbE66Ji+k0/e9cOlIK60bxRZJdZxxC5oLJfnmVIdysqbN27aYX5sNESlPk5+KE2j
fFe387u/uCvDbDYu8KZj/4uxl2xfGxLjnepR9mtZoevkCNVwhTPnYm+4zWbmAvVgPLI5xzjctc2l
nwcgF28rNUqXmMcZp7KQBGKPQZDyKSHhZgQdD2ihzsxvPaYyXoh+UnuKIFBPwX4gvZKU9R1/1FoC
3smw8uFvHA3ukJoc0d745JIpyQQudQyfaw4S5oQoCiaMGV2MAmYwnRkZcVa9VcNPa8B4JfCenT43
8efY/GnteIOgyiDxHj4/fBWoMQ2h7Fgj801nUkG4PKN+HQ9YDbjpNqS2pBP6zXv3J0z/fNTxelef
lxiyZEDyS+j9WR32j22AFtHykIsCpurxe1kSnDx5ZBy9OHgoDnF2Fv1QygtNGNoMIOXmyeboD3ig
E9B3yGwrH6ZtXdS4UT/WnoaTUzfT3ADl0d8grMVD6rYUEcNTL6BYY8WWXLr94h+srP1yovEROHHL
SdwPICVu+ggTiQMSIzYmL+4xwH6IopLSB6IoNbwyyvfY2bvQZuxAf8Sq9ShiVa1VKBwp1PsOQ3cv
fa+6eOMHYJrqV5/xxlucgQPDLr4YeroDIEBTzac4Dh56qA9oDHVnekpqaB7KW7X1/N7p4Q2vUhKN
6ApIFZ4eY4YjM/ODEHrxwnS+XvLTZM0bVcfvusn1n/5NeYviGj4FasH3GkO8lIl5ypnmltXxyEj/
oR7yW+S6PymalcpAzBB6/q2fq8d5FFuJxzgpw/u4sZ96x6T6g5idm08VI5a2oAyvWVotwR+l+09k
eBk3nQcZts6aN92lu66KeR0Xb+FcboUMBJ4NHzEj9F7tUQihVlE/c4f/F5ELBtIhHKgzJ30W65La
mrcVLvMRbitNOt5EveKYM1HScN/ATuuRfqsq9kRlsRhEN61KYnQBC5RHe4mTEnNdkIQcrpxnwV2l
7XKL8KAPzqqJvobpRxLZc++dfybXvc2F2CbMD64abhSctDL+uwFr0zBwQsWlHkUPEGfCxH1GJW7B
BwcwJWC+Xw+LT6VAfKpGAGnk3k9De0j9Q92Fp9rCHQ5DNouxlI4jeYqL4lDkfw3PUszkeiZJI7QE
Gszw2ynor7Ce8rN5rTe4dBbEGGbEtWfmo9ti8joa/q7EKa6hu3OohxVZKFZU3htR9FrmxcG0CVCl
UxyItMcVPp7JNDbcTaa3FGbZ94SYgyEFIc9aqmM8GUVHu9Z2i0XMlsEwM8lp1rVzNQY066t4wSJM
nJXyad159oMa1CdFDESeeOUl5qOVm382+RXoFDeKQlC+7j9/PLfbS4S8l1EwYvnQKfgjZE7B565K
k5kifCNqbLt3OSFMlFauzUgv2GFpf9+6lKs8hbGDblXWV6NfTmEzbZYZUxMCKzwmebTdLXUCGUyp
c60+mtJ59WZj57XNs9A1zSL45yPNNZqLzpFgDJ9x1t2Ggcwu3doArLJ3XSbY2IoSiWUm0FqGfeTi
j4sif5WjWGtncvDg4SuO8Cj8nHVkMTqnJ9yPJGgOnRGSANVDwA3z4Xgf6dMmYlGbSfjgsR8Zrrog
6EldvshTKLTus/fsEz4DbXfJdLJ3nO4+rw3KP8c9unOwCXPr3XO0u9Eoz3CKmYvDbWu9a8dv7Jsx
3lDjfVLPn406LTETyHQ+l5Tc4QB/xcYcB3J83eeXwJt3+jyh+hnv4UY9xIv2GZvp3sYTDQb6c0CK
QTuENNwKEUQePMkLWr4UrinLAJs1mh2KVW4ylIBocAgPNIZDqKfPWlz/4gaB86t1dYUNoIP2Tr+l
/67IqTDt9DMc8qe66Y6d6x4LwipTFNkYeNFTE6WHxX31oZjLYfJy9nqiNAz/21Ttn72gRvL9twq2
MUX0T3/MGR3qBIwlk7lNKvet7dE9Boh21NL8haa6KQUax5gMuC8BhlcQvkbNPSTTIZ84vRfFXF63
73AcPLgUPlYDUNap97SarqXnU59026HZeFoD8stPd0nJBcLZzC12e2VynFzvYlcPICyrfkAcFy3p
IYv7XUSjsErdj8pUD0FH+wZzoLMXC2o+NktQgGPCOeDSRph6ic8QB8I20Mhd0UbM4q8m5KzhorLo
ymwY5Di1DknfbqrG26ok3Xatfmnjcqsqf2URFTfmD7beiW2tBmVOVmrAGzALDykZxBTNwEpODFBa
XBPGyKNx4hFjdp33JK7G08bAj4Yz/K9LcJpKj2YYfS7CS4qhuGUeVuEuRDS3Sc5wTFOtq+/m1t7v
EGSiKYoIDAV7R3KJvSIzjqx7DGxGbj6w0AhnYMi2AVVckSBIcMYW3p73QaeOUykKYk8vsF5jZgtg
xzuY9kwscVTCmK7BrZL8+tS2dgmk8cHu3pgsrqK2+SZ/LnSnYx4W5KrOFa7Yeb420Jdsl1Ey6rpD
yUCnLxihzuR/dQZ8AKz381m/Ws0x1IpbH2AKpDF4nhOiVFoPtqcbb824JudcrM+d2d/mVrTt0F5n
MyOqqN3qNTwoMgajRp1L8z1J848awjfM9se0YYHZ/99rduleSrvCRrk/YzQ7Lfd9yMU40XJn0xHW
E4T17BEzEY9ww8S8yAEECPDYYFhv9u7VZI5P09JtHePRwy7U2gb5zkM1Zez4ttj3voI8o0JsV0OA
bgHzdk1V67TTAe0UiLXBDF7bLJhheAlzo3g/D3WzYsgNWrkwHenulMpWc6cfJtQNQeT/2V62zfGa
0zVcKH1YttaMnW3Y7BfkkPeRoqSrYbtBjjlrhSKP2sRfJA/uvQb+/OKPmwaj8oI8wlbHILhU9Ztf
mXvU9UNGsI67KvHfNKL2SgLFARv8ja4Q2aJIK9EE5/CW6aIZfmxpozRm5SNdT5nYW1MBxiEZVMt1
MqqPBPaaDY1myTDJzrc6visih/KDa9XgEmI5q0S1b9pcbwoHTEJP722bzfZWRga1vBFtyy7bRGzg
Srlr7v3JPToD0pyR2tXfuSy6qAaCJonW415P55XIwIRsJQd0HV9Lsgthwzu0NibIvAYIMvVw1ghd
DPH6VmV+kB/czS8zLC2P9YPUDb4XDQVAWegwCGRPDJha9s5LwLigADGfmvYib4rJkvBzJKIELR/i
opLm1Te9fe3aB7+GrBxgB3/v44yKbAjC8J/rL4gV9L0RQL4pugXDeBJUnOiSRcP9QDYuf8nhXUE5
AjSaWGoatCq5dIZAHeJCu6WkJRqNfsZ/8oevGmf7OV4skgLK6wiCo+d4rdQnyOVrl49VKeOYxs0/
u9V3Tl9flWERdDsfMeRPmKxhMiJS8uQm/18r8t15NqA6mM5ryM4ZWVPy8NIe4iiT1IRpfmJK7PZM
g8uxxA0rvTsjbDpM85MFQhcc0TDzwWb464vHvc/9ZWnnGnuS/hplMQFZ2Vruo6x5aLRrGVuka6WP
jf4vJ59XikNL38svHg35g9PFJ43LzIJnBycLrD2iL5HqagDmDTncRp1wqgqS7rKRb5pPOQcU12MA
JKjjeZ4X+Smt9hOgmrijKyBTxyDKECKdlCfx3IuJEbSYVwPoT0co2lQlFQ7tnjPYGIO72THteddk
TBxd49WGAADHsha2AbYmBSDAxLHl3JcLnEIAFuEUx073YtICBDGexmTV5EyWluVE+syxHBiEK0YB
M/d3RPllk0pp9EAamA02UOxRw2jF8hNPal63NgFoybApu++Gza7P+c9o4WHpOj+ghfuAWLhef+0r
FHnmfJgRBPNw31Cjr+puOKRtfrPH6rNFYhxZxiptxm1jQwbWLf1BPuZRNNsCoetsI7NyXtva3EeQ
OPAY3BSJtssUDSOqz5TpU8h94QL7Jc+FD7QVGOds8Bg++XBwh83StbzN6KsKPgcUVi7JYJrHMsax
yJ6oVIvifayrR31kmOGw3+bmuS21fcEb7LC/1A/eiJ1mrx2MibMiQfBTM5NxFZATxlRDX1/ETxaq
WmOc27yk/wVcxWOE2NIaXw55UHoFwmEDgje/OS544lftWCQZGWZ4JF0Jp+eTuCDIhYUNcNPO51RK
q/fAxJpUykiXQexdWBUf1JuxBme1LgsdeE47deCgTafBu283THWfeu0hjVFc18F2KetLk1dHCPWF
hh3nWfxv3cFES2dsu+yt9Kwtm4I7O23qQ2HFxyDW7nvsF+70o4HVMqXgsczREFbLZ6yo4t1+58db
ZVnZSgqQNEt40thGp41xZxXtvnNS6MqJeLByni+XDOAwBrczTR9FPQ6vTcMghboSU+x82bvxcilf
heA5iAUi+33bDofeTjcND62gpcw9XU59DDAu6FBCGuo4PfW/JZ4nUrdFmURXeHgKE3tH+BQW7Ps6
DvcYOaja3/RlsIJ7gVU2+BERwlP5YXY9Th7596zUTu+GTb58yaEoX5lmznfc6VdaEOGRu6F1cPTH
MBk/Jq5Kh2jkplpreJ1hWrFDBSgfwIJAZNTGRqeaps7/iS246Vun2trqI/Y2PCz+PZaQ+93gRc+8
p+J/HJ3XUuRIFES/SBElL73S3tMG+6IABqSS9+7r99S+7U6MAVqquibz5DDvUje7jFFIOcDoUk2l
0+InHy9TW7yhnuJOLW+Rrx9MxOsZiEmeAwu+pd4WxHVhAkezMRTMp8aUuD4FBONR4fcxNgV1AkNp
bFxigaqrY7s/Wpcu1FvssdHWQ4JF+NcMmZ/Y+ceGPOpl8duwxh0M5yvLZ3chXPuuSaLQRr8+jzJo
ngp+OvrcqnCGixHVv2ZNkgYn1DCTVxiIjbS+1I5JwzLj1+E+TiWqqohzUz4PBel+uo5RTLNQvBcM
tlxp/7NrBugag74pxU5p26z+A8hSDlljoIYtc5+0eAoAUWlDcBRG9lpE2jaN7XvPmlhYE0gRlnwx
ZU0BlZyWIaqavS/EdcBDaAbayrbYbU8lJSX6TZE5e7eKUW0zrMicYB2PH5EFh6mtXhRjIbYxljV1
+elU2Kz1gMUfg+oaBEblEZphwlE1G6RJ4N+gDksbwRNDaH9IN2q7CvJDffdoonz+DDnaVfgZBu6E
pcZ+FqYSirHoZ51QFSkTVTRvlr0FWc90wiTtTP/uxyvFcPykgGL4VpeZ84+ffhvMHBTtVTDqwUfb
GbjOECpVyR9v18XPMgI4kRVuCYmquKjtVDKu5G/owx46Y3McsMebkU491XQ71yINnED3UP8ru/7M
lmGRa9HdytzTrGurJPH/ZE46uXup+PbnQO6KwHtYunacG+Z9NVoj2Vx1H0E034ye5T/S7RQlRSNC
BmEFG2AJaqaLs7fQqFSiePnuJzasRrgercUH30dv6hezoj0F/V8+aZBC+NN5Ca5aS5CEuKD+8NBS
dVF/X6PU/UhzC/XkxGwjbaKSmpSOxXOanSTRo9eRUQeZiTpU+xod0p4T/8vr5q3XE2GlD/EuwjbD
VZ+4DG7EtxSp2HeR/zcMaUwd3B958f4KtwCvGSi60GhRvU3FV+NxAM/JM4jgf6EzH7p0vsyWWy7S
ud5ZMRDRrIYP6DhfhaMPC6OsQeL9RfBHkFOnqj7EgpLx5zyWAtYAVL3OPn2hb80oPHZRd0Dzkk3b
QuvvJq6T6dxfCedK4vhqhS6jbkYUw3EwfkRsrPj0gUB69LnVmz29OhMU2LGKlzzNbwGAcmf4yo8N
mLew/wRE+b+fBwwSPzZSUl9wkUheIFgvDkVgFQcvOuf31LCbRWY41q8+uTJ18X9qZnQN8bCVBVVF
8luk4kP9Nr5MTfogcDJK9+Y58JixsUROV56FR70NNwENbitJuurRcDJx2ahjCELoJmrclaXny7yy
8ZqmGz7kvYl5OGctlAh4nB6Zgy1DSS4LMDowteeIvwo5tWsQYEjrZQ8pfNBmlYDOloH4zHV0FG5+
7ge6GELAZ2kRfWthUPuIXX9vypdEXC3MNsuabEll2hctk30d5HD4HMwVG0AiQEqmyT6LUdIuchr0
HOILxvFiNlm7kxTTMlnnp4uZUxgafoYS23pz89ExaT24ItTdFEYsZxXAtKExiRo4x8NnCLAYLGso
8PdrP0bq7SzYUKa2KsuWXh1uN7tvjG4V1XfBOtL914Uw8Zv0CcZy4+4DVLiE/Sp2P9ED7Z/vsmfA
VBqebUKukcQRBIxMPzzI+sEMm91jwtoL8xFvXFOE6KfyzQiFZWKZT/gSYSp9vXMbVqkYUVJE1l5E
UNJVGQOm6ER1TFn5Vlr06PTl9nDwLfcLhYTP7oU0m27uT3pUwocirHu8T7Mg7Oww8T9omsc7Be4S
Li7n4Dgw9uh3mk93oQWbvMfshzl0TEE3B9iUmCHEGXBK8Ch15O/0nPeYHGZ6+YFdWUAt5R3R9QhX
maj/8LTR6KEO96K1TKOdwYIyINZgKQv30XAMMnvt8mzbi0ZlW7kFz3hE0cAYJrQz7BLNQr1Ag2Tq
MKxgWoNnaaw3+nNnvFsV3lUQGdxX6FUOegoBi2sJpW6AeZFPa12b11wBLzBQeCExB5wcE9R7B5Gx
x/aMc76ImoXZfNsg4zTKqGk/FrcUzlH5ixuK7otmxkEmWLZbb+ivdqdtnATDEB2WTTcfCrIvaAhe
mNmhfIfWUJXvuUNYfFIS69PeZzZKufPAswddOMI+F+51/b0YnlMjOQ39DHKRAI15PLJfSjGdlFbz
Enrhkc4Zf0S56szuwxyc1zicttHY00kePMmnkfvbyp4P6DWLQoVlgUztOUXIw2XPt1aJLpN7mdmn
sC4FaZ2YzpdMGBWM9pvWsOokEOgJvBE3LKDyqg4PIY9JFzAlMEE8l84V4u2i6HQBSN27sFNj5Oke
p1y+Ew4zRMOXkafr1GRUkM7rqj2MJeVw0p76gKaMv0pZlVKN6sS/pg5jFsdEN5056857TEGJyu+j
iHAaNCV/wXuUfcfZPUYxQuO2iKKaRDq0b22yrc3iIRwk3bSDyI0RA4y/6MRCClN0qQ36ic7q8Pfj
NorODtpD5Ap2fRh4QxRqVXvF0GhjoudoaUGGOtGT/6c3L5KtuqEZTEnbCw0i4sN02xjBynTEqkIa
kzXmggM9ZgdTkSIvG+j1hG5YDgE3ySoi8sYb0cTkj/g6+fpKUWwdtaj/F9nUZkACT6V7H3mkG/Ir
YLcuYoF+A44FzYSSBeiiWwlX3mRowVVBhM//M2lPXfumxHz/i939ZwiTnIbFfFT8MAYM0JpaSjxt
E3N0K7fhYJ0tyZOzVAU7V5432tDVaPjmo9C9lWB95BmoI2wCNQaIDSH8b8375zENKCPnBdMTYoHx
2IUdu2R6e+FueYhy7RyzPCrcFV71Jhafcfnj6O3ZxGxXRic7V3FgHQMuojSSezv+NBEa7iByKQhf
xrRYDrU8NvV7rX45hcjGI1Z2GC8zHcYYIRPbrIyZiZjdgTfnN+A9rBjVDaN1NAa4bHNztKsQERbY
8IggldGDqmKczEGuNN7jcUCuAc8FpLVAU5dU77b97PHPRnDPRqh3Hve3OqF89hdRECJo/EzPPTzw
mdUEQcNehun1yXjr6k1L8pDKjGwr/JH+yfTfSjbBXZlh1RBAXIeNbX/0+bQ2DdBkzm9pAAKPUf8W
Vzm0+nKQjGRhakoeBpeA3IxFc3xpTbENh7VjX3BKL7W9x6nTV6+11q51l0Dz+Gbr74J3PO0v7eBt
RE/9xyrNZlOADfxkOTrIdcQLKXK1dpn4p8zsj9iJ9Vx+ODy2dk70n6vfs97dab3iJ1a3lEDm1vd2
fT96HOjBVR984MX9Piy5uBG0mQ2kB/9jktW3K8UOxh53OFas+cMlD4efixwONRtpxLRqaIEFgZM/
d5ITnNC9qmt5F7EVjCs9jNdaM29b3j6TVRlrrRtOXIaMFBTZwIROfyXvYRGOb61f/nI1ujP3ASa7
GMb5nzFaO9Pwj27HVde1sBSSCw64V5vsME2pt6f3HlKp6F/Ajho1OLDsJbfde9LyeY4N9b2po8SW
HP8IhlrlLBREiJfZqSqdg8Cq838RTp68OexEeqowTDK/e9WH5mMkvwtl1JpLf6G3dGgGX3cCtdpi
/bFgirUbMx7jsPxQzc5IjLMEuOYXmDWH4Uu9dkVZnDw+5r5+ZYW4b3kjh+k88afK1L2Ta4KpQGXP
xdZVDf1qkOXqH7RcdPwq8Hv8suq3qce43lffcP7LM7NzifU+ugCGNfJrR1ixKJxn4tQeLCs0U9sL
MX5mxB+h+WU18j5Zu0FH8DUcWPwjCSd6ENIOE2M22PAoJj5/pFEj5WNOXm6+hdRks6HE1a7slA0x
kFG4I6uiRS9e7IcS6MhT5eyZ6aO+WmM+OZvsUFG/mLxn2AqdEEfJXvN5Ohh1Ny0r217tJp1rbHP5
D/1Fy0EuUtDECoLPdv5p4PLzk4Ph7sdp74b7wcQdgJDf/R6wkChNose7NvnDJtfQrsXjasDKELxB
uXsyid/K+Ql22GgMIS4DFjKYpQqj03gWu8T0ONoB7XrtXRu85vLWe+UuDs+GSU6Qf9ZZr7KtSHcG
s6Y8+xhNpEyN9urE3bWBA1ZN8yG0IRvlSbBMO3OTCuvg86wbBmE/qqlipdgH0VZYzpfrkOadxMmd
GRBA3HLgoONWc2oL3HVHXME6m5GhoxKMCz7Mmiwi6ESqOmE5SoSIgr1JBCk2P10eFQCdFTtWrhNg
5Kq4W8ZuSSZPfGCuS9VS7VOCmgOsiPw1mO/kq+F9TKZZgv1Cb6QIApRVbpeiJXdKhlXor9oCc9zQ
Y7SE7VPqd6/sNhGfsMKpq2M79jUNMW0OGj/dMELqo4dP6fjk8xdg1RQDEyUilOPafw+q6plJH9/P
PsQjaVMWQ/NkWh1sPXBFce5uB5K8W2iv+AWZlca3KnrWCKMM5gOPb4wAaCJYAF2b8qdYdH5sMC+e
qkYMf4OjqKPcjSPjxPmiiuqoC3a0K67KIxwtLAXM9ntwHfOv6k7aUAIlJdPPWdqME/zomHLQTk5K
YmXA+sf8LlMSLywmAUzH+Xh6X6PK8slhEIjjLqXUToULF5PksJwKgWM1IV43R2THglJm35a3qTys
GcrV17+i/ONm1nTB1g8bY4ErrKx3vjODjXSGfTWGW8kxmNZU4C6O78FzFyanPl+iejMcqoJCOmij
/yc1tdpXHBvrMTZ/zIH1I/uCkJ+HTC1ssRms6s/EQpFQAYmOgIpKa50k9dpxvtXnZnBmyQZ9OR7W
jWhpXSv+hWi+VriElDwvTdbYftSDoqPh1O3oXkwKIM7MwglRAq5azfqEUT6zDa0OSVzcvflmD1+6
LJbNBPi/uBkpguipgUa7V/MFvLxPbZM8S/5OLp+TiNBm5DGfPs9t0D5IAOCvSOkKmP0vYqpmBFaw
LKAgyk/BSD+cunXoO5A4mrVHVT4nhzYaaH/2vXw1I0DH/KKueTuDQYu6T1WBhcpIdGwEGffkPMtE
0BJqYIG6nKqD4xKAaL33CJEzNHOsqjArieEnUtejTRvBV9qLX40GtZAXLYHbU3gXn8+MQRYMfvbr
3u8Y/psCHBV2CYy82rRhs4i1G/AEZC0mro43ztia59lzsh3fKEkDK8AnS4dKLUL6lfX5sx1Zu8CP
32MV+ALyu58/GEL2mCjMQmXlIigVw2O2ajr//stuy53AoNvTLY8f/ZitDPIzCwtDf4NjzEQK+S+U
DvwEVpkcR2FJkJg4AxPaZXwMOhQhjk2pFlcAOarUx5XXPCvzkYPFvKlgwhvtEQhw6VVMFzljMvRX
alLF/oyX1fb3mYSvZ/e3kf2asP/81NoW0nzmtX0IH5mRJBG7D++OEaKPB89gUPKoi5BTZNE2Z6yX
p24UjzbESOkf1GeUTj9TfEq1ZKMh5uo64+SJ6KbUcorfJKppOYrypwsT0C00nihVPAFejhFxndx9
r9raQ0J4NMsTMUdHKQRiWQans3VMW+/Zj/ZJQpa1Me8wT1Db58mhBGNh8zGyszjKZeqH+PrQRlIC
mFzmi2SI3oLQIzhYYmLtjo5nnbpWO+LWXE9lg0kWSk+PoDCy6WYqnEbzqtVdDj8Ecn2PZbO7a5z1
tFRbTC+4HRcQO9YqNadF0hkTdoWiyQr+p1vssrS69tZbhVVlniVf98mjQ3JZ7qXJb9SghAOgqZyO
7SkCtg/BjvxEHvhvgDpEIeXlhutg0kkzo24jVHlQ4lLqd82ZCI1ktxxSDS1nf9uJlTMuEVpq9qJn
sbYpNU4iG9eYiyVgrDFsSeQW9lNah2t7/tRz4vHQgTEi9LZEWR5tbg0aQFYNzSo39x24SSQ4xfD0
58/JzaGtmTR2iu1pcOqNhyjZKt2dHWLaP7jl15zzxE/zGsQ3zlV+EbXlDyo2PV6489Kkrgz3ocO4
i+tf/rmNqy7sc9l9Zhiz4/SsYXMm5gHl0F0hBXwrOckZ+n0mEItiMbGmQ+8j5bKikx+xfIsIs8Gu
WOMKR9vAyvEz4nPzXWBCDnnRo46SiQV11bwnPP+gu29++NmH5sHrJg76Zh/wW5PiLwJ2Y+Qoz1iM
4jcJKWQTHRkXczyCbEtMS+NkL42A+ku7dwXQE2b6sWHs+Ky5ui4Et9BcMg4qPWYduwFRh4JIeNzw
CGMtCkW6nJBsdXYcrE8t9kDZZ0HMmaO9OGLeJTmdBQ0vN+1BgOYyWE31skBg6W89Y9gBq1waLf1x
f2zYVrLyBRuKuCWebnOJYjD0v2wOu1JoG1z5ODS5gNP4D4yHmXOoOjD0YmTh6ocjdHfnaDoZdNZK
1JtCQxTacb8XBJjH3XqICY7N9nONTl8qYy0GHXaPi4WOvzjyrEuNo2DEoZbPKecNfTqKil6vTxNe
/7CrL73NgyjJKMv3dJKIzhmCU09a1nH03ZXGgG/ub/rKCmJKHFZ0ubXRkDip9FxmtiA/E25zrCB0
zlkqr8OMmZrzvpNg4Wt/5cbhYwj0re8SpJz1F/WiWSzIu4r6Xg2yDtZbQoR1Us+XyfNeWpftQgrB
nVGPSewi5f4C9AGyFzx3HcSkWz4y9OM29mncDHPbcTlV3j+TiUCGHWcYjdUwV2sPRWrG8yM6g2kF
27iXfuoPaZojXYvXs9qSZ/2RNFdGbw1MXlHt/OiauSNhWnRmGHpoo5i+PnvIc11mgHOMo78bQ0IM
6MH06OaP8UeXfsoI+02GewyHPOtTL+RBYyhh4yIeJgfa4DkJQ0TGefegHgmeYpQRdSfXUfqWuS45
oyC+izjA4Z2rAOQEsY7LPCLG/ADtMbXzbV5VycpAPqdXIXNUXKTduA4C0oeVxltbFUG/dO1323NX
cN6WGfk1uRXuEssla4at5/hX+WTMivwwTEkHIlej58CXnkDNAXcpckJK6PR0OzinVbGobYAKHAva
81A+G+IUim0SnUSLl/4p+2biHPh0fUuj29DumOOCMYDAX4pmk26NGK4lf8Bp1q1+dydaDdryfkUt
oVIDYirQoMaYcAvbd4t/NudD5U8jzOTi20/dzawe7D5jjDFw5/65XzxxLYfb/GLo/K/xmRjtgaPx
IHZWlpwCOkiT+tgkeUOR5TuqvLxxVk5Fbg9EBGZN+kYOx9gIyAA+6pWzstJDUwdrpNWFjoyCEzi4
Sh8sl6ughgjoGCEwZtNYW/bpIccqp4+PAL0bZnbAQmh+k9cuJX8J2ywa23ot8AXb0S/oeJs3qkde
HqChgWYppo8q+rW7s1uuao3ATtyqT8GvCUaPH9oEM1aeES8xZdLQSQyr+KIX+j2t/YOgs580Ek/8
/otRJ2Zv8DycSaJgfTFqB8M8oCymS4nJJoLLbtmIQn3c/6CqHKiSz1pl3oxR/FW0WcNFYwBg1/JG
4Zua+rqnefQqesaKlAC9R1vltvNWq8A6yU9pWRc9tlZ+Yx0TTiBEUJ9R0xFDYqGZ2EclIW8kT6v/
SMu9zZooeMZuwXHbL1NI1mouIvHSWsGeM3Y3egQYpK3hL9oiXnsl+WNWusgsa9+b3yBbX7Jw7pe9
h4yoK+Haj9rZ5vAwYv2vx4jGIZiqeTzk4PLG8po/aspfNjxPmiTKEjq2g8wpcp+JjHJwE8dEpe0R
nddBcgyRjkdK3hQmC5fIB8wNmH5y/JTaEV8bCeExvn7cPEpnzZdtWdE9tFOy4mCkabqFtSbWL2Py
NYKCiZESibQlfoNqzMKQjhAxhLvkE0rQ/EbZ8BqiKRAW6JAsUql3MSMIglnx0LqP3DaBpEroTe61
9jCmd8U2zxiiotwuZ40NXfc+gPQJWHYgJPv1k+ZQ8jxl4znMky1KmLdQBmujL3YV9GMyTx+YxmHa
OiXx3807erScry9reW8KIr9B2vC/VLuQVLsd4nVybklBZ8K6aHWilNABAsXvGKiA7ffvAgHo1L6m
pA77iG9qsCAtgvXFrPnPqNRvs9OiT7qbzAEMgWBCIhZE58B0tpzZ4puPZi4+EsQzXrHhRdL6TWZu
avtfGmY/ijdMiMkMciSKmje0O0kpP4pueC5YH8hY4nUMnlvot+iQkV6FrLmgVKNA5S6bbH6Zs7lJ
h4fblg9vLtZZRN4D/UY8FNt++HP9g9OJDUOLrYfMevTWxiqx3x25tsO/CY0P/ge2bWTAkmTaxMU+
kOU2URYwzCGdW3xOElZ8pp8nApDqsNq2WDAaKAbNPLOGoN9ueK1sOhjMfiAQ5g+rIzGkGnepzCBH
diSQIJ2xePhDhE3lsbWDIxMsx48hGgfTqW3F/8sTNyYeDXqPM/0FRfAQjHnHIHjkXLyeuBUhXzYe
JDKpdPDSLIJJt2FxXX2W09VAxDxMB9q1leXJpYzj5ViPTBkQjkt72CnhejhbjBgpMAvEiD5FH0aI
Q5IAE2W6UIgP5gzBGCChC9ArxhgIBqs6jEht08Q9Fk68zXN9VbE2oMS9RlWxvsTI22z3hOoV8/kq
Izqs6gHS9XLjTtNLUmvbvOUHFDEU4IX5pyFqalpvFwg2NNJ87VGj4xL8q5RqjvRG3QfPH+DPIyM+
yX7qEjSrYyNi05vnyE1Aj2EmGkxsildIT2b2j/BfdmDvnZ2egFrBO2OHn1B6cP35wmGlAt4Jcq+X
3lNGIUgllj4Yhhq8cdoGS9tFjRv17DEH0gr7Fx2BWJdTRjuaWlFWwEQm8FVrP4svxhRsUpkbbGRd
a2ENGoPUL5v+oO2J5ZIJDpIp/g6i4OGR6lJOId4XFDJFhGhAv6Jw4DxoTWeHN2PpTxG7VRkgPMMw
R7nS63/so6kwuKkl6g94uDZPUMRQAGkOPtXUBzumErfZmsHxUxGFTOX3NVM8eVPB1Zru4ht04QMh
WknDV6++hlxSGOjBVAG0qtjbzrG9F5b7PtU2ksl5G9MkztA07WkRB+gsK4EMQTnuvOcENSNR1Vtb
AFjJkXGT9olsiT4H5CD/8gHz3tanGgKwA3yiG/U16GakZPXRDYLn2DHpNlHVhxaDGwwnNMMUuAwK
YkIkuoajAhW7EWWHJms3/1v8MIda3CSjpa9lkd1triAjC846Q1KMhVXmEpzCt2vpyQOl2//ssmAw
N13wqkuywZixM5DlNJ4Gvgos7lQgsCb49vCsD4zCCw0UJKL1skoIqO4g63DyoxjaCfshx+1ATy6m
KyS6o9fbzyhEVnmHzTkjW7c+Q+7/ClOeOyveya5k4TxdiNzdOPTafYIRB2EYH+nEYiME+xRVNgyP
t46Big/bASq8my5cLX0FwrJgA8tkQn19MWcR5b3f8rxwwCfxIZ0s+L6soVkupX26duJ8a/KlSI0o
ikk/pbxQRtMc/E67Wtqbz7cHKzszkxcZ0r0Y8yX2eX1QUhUpjzgR38HKoFiE0HoEXf6Rjdgs9fY9
B+1HdnLuakAvsMhCXFXDYoxZnHT7eJAbO8Ctr8ysgGFLDa9+rz9VAw1HaBGgOP0M1ZdJAho4Q1JF
zLWtKtPdlLF43qH/rZEsWtZa48+b1aoEt1IBxRicj3H+nWxrn4VQ2G6+xVojhNHiwuqWw07Drd25
5habYFaayI2GK37rZe1/NoH+6mJ4yqNk25gQ938qv33Nae77nBWGrf3vqa/GXMVisAKkSwcLoWCx
Dhu3aG9ZNpQECZkI/IRnOBsuh9+C7Vin3R3WnupacVG/uJz5NkioySNCZCiPDgG9IiPbW33M/AiL
T7NnwT6ZL0GTnDuP2as18I9Z06VNGMZbz15Vc2/+VJH1nBj/AAzih6WSzzcsMZz9iMVxrKJDOnOW
0uybLdoiNXVPaHHYFYRl8wGocTOhjXRdpJBetmcngfInN77xQ8IO1TN0yPi1s5FSWolxYReicFvx
w/XZ6JQE6sr2H6mmGl8YMIlG7rX6zowH9JuCwAxAlOuXmbG85nxUlf1E1ftdqamg2a/bibeMZr+y
YFtafkUwYPEImeW1Pc5KN73OolszF8e/bqKd8nlErbSEl9++md2wLQbnHCjXkmM0N8S+NdJCX3t2
Qw1ZUDB8zPrM3C+Aezzzhafaq+amL8FAmTdH+6rwngcteFHfRc3oSWRodh5OsW4phhrb+SMKEYde
au5K+1VnyagI6PwTP3yxK4UP6og27ac/aZsfE7xosyYEmwVsKfG5YSiuQ++Yac7Ot6u1JhmI4coy
GNTZzZtFaRq13YW9YRcQSleegX1P7BNRCzN+/RXlGYRKGe7T4cNEEGUzx7FZMik7rWshh/IcLLCc
28mrn8TbjCWjmn/paPJtmlhXoNzjM+SSi40tIF6GaUO3U/8MWr6YVczgXSNS7v4fiFeIcbdOyQ6G
V/0kaELfqo4wWou0gw/bIEic7AGLKHXb3zo0UVoOhQT4lp+7t9KL7/XQ4CqcF3Me7TrkQButHbaq
BRqj6A+NGlMesaTHPkU1eX1EElll+Gzq+SUVTNGonvgUGFM4w24umK6Y0DsrNiKa428miQyzZnFE
j4MYR2eX3AXz/67iQraLMeCJCczpFTPiyoGFoA52yUHvltO96fX9yGScaMhlWBLmmQx79ez+Pyhk
eR4wmdIF8WQtpnh/bXf9yhffYK4i5NEA6GffP6kr06EAYiLc6w47Eo/4Gx/V77XxEYe4wrnhPFtr
nU5gZjKSaRl9BIy2subhmgaqPGywHX3A1GbKWUMZ81OlKqMS2+9c8TM0RkZoOEglwxqRgJVzazrD
NHnvhMmcor1OEsOsRESGtD/sRgI0aF1PRvDVC2/fpdNd+sYXas5fj7BewVRPTYX8hADLqvg3+cjm
Z6K0SFMD+LzxPXKbGu2N0di91xvcgzSJjs86UHCGzsgcLdO6tXO2q5L8GsL+H6g/ZWfcJxc1a8Ul
dzEp13UaP4bPeu8uChQ5LqqsIqiOCkNS6JzCRMpRY6m9ndKb1zzXOu1iwG/R0bH1KCaljgYV2Q9H
FGecxIUL9hDOcZcgV0LgpWAxDg88yX8FBIVzOaYAF1FQiLVTe2ez6M8zrYnaiEPe33mSOVzFUn/W
cMihLTI1FBDaM6OipWaTwoFxwbQfqAjtVD/0huBqVrlzvlplEEkmEbqyREPoQKyM6259A0+jXdyc
sdkVU3lqyDQeLX6Xj/aidF5s0z2V+I+aU6Dxm198R3+e9HSnN78BO9msir9MoLW40fvpDb0mFC+k
Yk3hrRVBItOTbVIRr8uuRn+vZPjg7SeGSkn8qa4KkmxcMt9JiZtHGOX1azITZhB1R5r2ItS3Maur
OlrnR7MuQAHilhdyJ2RFWPGblyIlZ33vP820/TEDbjspHnnyFTYvTRmcCzxUqKCRkmXOVoelbcAX
aqb0IkbMBc7SHbOTN9u3HO2COwFjwoSDcn0xmOD6WhYVmX5FvLQy0YaxazNBGfQsqP7viZCi1lB7
1A7K1NAHAy63UWLTrZONWtU/THKXXu8dHKIEQxjKnU5DxmpNCf/UCt3SB8Qv9TIg+X0ELsYqIWz5
Mgx2pfydQ6Uv1XAtGuMdQpelaQGL7Jk8gAAw7WDlaTe2BDXLE0B4nuM/wvotn+3NzA3pAMGt2o4e
zdn6BCY1XfWK2njtBFxgCI/ZDKiB7aC9egZi/haNqIZWFttCdOkQ7Xvc0zEvtNTtnXqgUpdeufU2
iYue7S8acmAtHTpWxH7c/iYS9zB8wZK2VesFTckE7plkh5WAVFOZ5prEEMmu0ONuUEV6Ra59x304
NB+18z90cQdQGhLNKfOufnsZ2dAWWUB6fL2JcRvFQIm7HfT8pygRzzZ1bD4BoDSiz4i6dk46Je19
YtFjT8hFsqXPhqRgAJfQgwXOgA6NhchWAIUPXuvJWKEXYG0p7VcfdEpHxLYmnviF2nov6HIG5uxK
k2CN3ctfVpFlaSSYggh8eEIi9udz+zIVTLaByDaFR2khUV1oqb8bC/2mhrwFlS3wWQ7ZlIWsPNss
4/7/BvRFHRYnJQWIeSGaMl6ifl6yDc64fsBkkw2/c/Cn0HtGGrMRJHmoCxgvq1fFTb90MSF4yM5C
0Om2uOqUN1/uIWEpHSDCraXfXyCw84Ns61cFWFGKwIIDD2EWZjyWt8CkmGso+TLtXETEmHP6n+KT
dsQqGnvLgytb/XUUT14hTk7YnuqmOQYMA2Yz2Mty3pjytaeNASOxLiZot9OtTentrQlViLaN+49W
xH8TooBhW8l8JQTilrx0FzMC1Q6PYEhjW+kRg6zZR808866PR8bPwj3p6fTwvPxTRVMj8N01IQAa
VhSm8Wl7ZFpljGOHFInENo72bAAWRcz7m/r7yZgfAQMJPc4YxmHO5XvVG9SrwTvUw6XL+dq7ASIv
LlniYtxo0TvZXuH71OIfGvlujuGqIQYOKU8NBlR1/KcN9Um67b7nqAPmqNOoKxtYUoWHPD07gbaQ
/g8PyhIw5HqgCGHsuAAsAWGfapTtYRrGT810QR+iupaAsetUQVpF/WO5p3H8Gpxyo64MT78r9Qhv
A+ehR0ZrPwxrTz27HUIodzUaD/XVR0G01ir2d8Y2nEgPbLO3kZZMvX5KSjQQtcjdFtCEpxq2VzSw
05QysqziJ20sENyHCC/M7rOg+rPYk7FpUwprjSbL0pYTwAYLnkF1csZ62zbBEjQm9wUmwvWk4/Zj
UTM2zrkasWtwjLlmd+figKFkXUKRPSy2I2XfXe52oj2UgMyOsQgAkEbRFaK88IwWkA6VIBfvWhkg
peHSuw2oBYNXmyokqUpuG33ZxsGvr924vcSQb1ggRpy6jf+jqYKRrrMJLj7nYBlrB5/g7BUcdWwf
xhpWwoJF9qx+PV6m+PoKrsgOQJbb/Mh2a40cqhi21YWcKNY581BHE8eSV1rG+6LQkaGKNS+Tzuw9
ku628f5xATwpPY+NSh4DECWzj08H3VNsfVi9sx7H9qDYH/VB/VS9QvuHQXdTxSjCJfhBmTNGZRLb
wuvVELc8wezaeYECYW1F9y+O/G0PeNNum3+tzjwj0+WJkPlNovt36RD/wsIBFE0GkhpXdC/GH2yh
z1hHH+q/xwkn8mxguaH8dVD7MrLG22wh5Gyq/ruFxhLW43uuk19Alprge5mZePNl8wW+hDnKCbY5
75Pz2cwZPBz5XaTJrsuykz8yDMarvI/QYyl8pqiMGQAe5F30EVhYItpIZvWy2hVRdfLAooUU6hYe
MUlTZKXOt6uubhNrMxZEUh27fl7OBh79DAQmpqlSx/TSdG+2Fp0MDE8JVtcaulnNE43Q86gggNSM
EbPYrYL3zx/EKpE7p0reWGzVodYl0atgQj70qKZgnDr9H4393ZHOT1JMCyIG/+PoLJZbR6Iw/ESq
EsPWbJntOE68UcUTXzGznn6+zmLmUhILuk8f+GFtZOOH6uAa/jaIBrVQGxokDDqd8FgYydEXBXQ1
XBjaYJA5PDoJnJBmn5O0PlaKgZM5EypUey6lR69iavYmRF61qc5BZ+xUtevwLzfnSJxGebOArMSs
Fo+LTLrhaoIufN+QNHqLCKnKWRd00PQ0gZvFsSQtzplcgmnBVjTrjyhbtvohA+WE1dRche/XtPm8
AZtQtoilweYSesKpQxzpX3TQTVzxGss44ROxnGptOYAnL1Tj0gzaq/0Nkd3w6eSlHMZt6DDPkuQ1
VcjBcpJdUUzzQB5x4IG3gQRaWVfbOFY/kvCjwfYkKOcCTjAOqg7XA12PWO3WOmWcCuBthLwSjRIy
PuU67MK9DCIEGOl/Q9LMCz/48KIe2SLINkgHEKh/pPKnqh3AjPDKvfACEBoh3XcsHx3VNZmcjRZt
UQPEcV0zu0cVJ5P1RY7MwFRKrxCrF8OMl85ckrVDUKeLpGz3bX8J4o/Sfud+wWS5WWQONQ8u55Uh
o2GbLVuw2uAwDOvbQcUJ+pB1oO8kIfSZB+eh/E+uL6QOkm4giSytxAHD0GaNKA1xgd5xaO56Yryk
/9gGqpH0LtLxq+/zbaOUV0k5eApup0W1lh2wKzsV/U4dVos0Bb+qby16ZiKoIm4EDFbtsLpBiiqi
ZZPLzDbtjWegKMSzH4ATgeESQFmEv1awdUJGwp6jiaJkpVBvjwiGRRp+AXYaHn3/T30VNNS0s6gN
BQAnNe9a2OHAgGhUCXYlQETYZ393sbzQZXXXgVQykSIEQgNKPi+Dx5jAiWBgy0lm5MaPAJb1pT1L
K+8YxCcrKteKCMqUybDY8qLYkG6j/qXvHbTE2o4mDXMRcdAhjFWxOqj4FgE5ZZ7qTwP14FmUUmI5
8lmim0MclaVhV/r9Hk1vlPguQBohOjCaI61tW32jlqC4HJoBpAgKiKaI1l2K61vUIOZC7pPBvhim
7u49RfMcxGUgOaQeGvB7bW5UjyRDPcwHLt5eImATCqqRE1ZYin/tBA0kc2lgj3CV6MRjizPvCta3
n0HqMJAmjDcOxXmW5B8TAIVxNLdFvHeAyNRgFy35Zf+WY7Kv0aNUmXoV4bgQlz8irmbn17hKaP8B
lsY8IQVQbSCoih3UFkSTj2xlbGU7KxvRCOFU/ksXmIf1qHMb17AVJE3k+05Dggw2EYHZo4oMP8ol
5wS0nz4YBz7eZLIRUJG0tbbN2hRADBmvGSunlEnl+ASDSBXNcm+G7ylE6q9C1V40YU2CNXU3hm7B
ulVBtSEloHryhZozQh4YOrYrWo61ZG4SEiRR1FgFutADlhIw/msfRxMDXAIYiU4v6TiPd5v1VvsK
mch0G9DbOtS69W/q+LDMl1c59YlFjl/b4TaGvS/1QM4BZYxK/jOBjB1UaS96bRDkAEmD4lKeUl2f
GqTRuCawF0LUg2GxHLhih3bZr027NA0z0E+FSwUAYZ0CG52BEeVO2zVYGHKRLBPAG5kj7UAco4qC
VyX6/7T+Gqa1TGNFW0IAs+wB30cahD7KUlV7lpHRDxnJST6JWzePEF7vLnd/ECg1zRUHSwNzkPE4
WDt4C1nfrWICpE3wFlQOneFwPZQrETYqFrLwAyiBd4kDjXcrN4sEoERClqMwdPct/wvtM7eBbuYh
3hwiOtKYOAf04751iK0Fs042cDjdWcympK/FfGVEyA/Y6tLOE+CahKbOwQ9WXxT2Rkme/iT/PVWn
QLuQiYzC+MZhriihhByONys3WID9lsQnLJJVEMbLCYiKavxjLLwTtYJo6IiyqNHQXiZ+Fn57GbsD
4lIbgFsr04aCBjAUq0KT5QIQ25CWvZ4w8TYEdEMM3ey2WHc0D0wTsRQvW3UTrauIZWe7jcjxc7SM
GEhZIHJytd00gMemaZgXQ4u6mjwX2ixe3s3xVjvRfQsy6SONyMbkVUtK3CZkSFkr7NtgkZh2tQ7K
9DY1KCsYCMxHxd5J94NyU0p2jE5iDkS/l5NPQQKifKPnvwAMPx+q3wyBnkBNTw2ag4NzDFIDJMWn
XUL/pe3jIVuA0FYdEn+Le4npn6zUm0CyFwN6dvz+VdFLbD3Mk0n9UiJRiZdVHO+UGAUTWQFHH+2K
CYqu6U46uph4KJg1xrio2KorNJ0cWV0Kw1eFU2KsSa85R/4Q7BQEdH/mhUGuw6eRVpvRf3LqUOnA
tTeuA519VHm2WUHvC4KKEGtrJFbCEJu3HliTFib/Kca/llIvKqWbxMGnRpAQhkNlGhDjsUdi6OAj
T96MDzHfEj3UxKqWopFvTYgUUFYMCW0cpiJozH/GOe3MhMSKByLTqRlgXak6MxYmn3lmLAtNmw3m
txIEa3HMJ7n8ckQ6Qx/XYWKZqs/EbO/iDE0B4YJ3XBbpeB4t2oLlzI9tqkoh1wKhMTazzVgcp4gy
XoxRxPS+qIJdidN3XXU3HYKLGDU0Y7w2QXOGI5/DiMeCtkTG3UWIDAB47yBviYGBlstAgQ1UFRCb
H5CTVbpTOjk/sr/S/LO4zaINtmUeHrAfNINkJ6YwCailkT5HRvgXWY1hIjUp+OZuJVCXXr9WIulQ
q/UGQOVMsSugV/pB6NIJ+WOvorNLtZTCIO+Di5QYd81P9nb+rzeCYxECXUCqXFxsggMX8Vpca5Vh
dUOKXkTgJWoE9ZyLZmj3BPUhK9A/LSbXVgHAX5T6IHiU6Y3l799wLIErPnTWRcRd0Yrzq/RL6AWP
sHRM0c5lZhCBXxGYCFB6OsP3alcTqgTAQrwJ0dRmX2BzC3gxWJDJqLW6trpmEXhU7c0AjEBXjw3A
sMJHOAMogizO74sEtEdHHBMcXq64ojhLMnI4dIVHqdmRTs4hJ/i26cIRE2WeMaQEiE9pqG7WWix4
xJJnetwePEZQNmdklZWfHRMVksKmuYs4NJD21hbGVvA6GB0HqFbgKrwseQ0JwymJy/c5H3q+aYQa
TS20kLFWM7JXq8P6Q0kaNV0w44n/Kghpk3oMEkgMFlLANI1K2WM8gKSYv3Kc4qdSSyD45TFRn8Km
NgwA9sv5amAUE4BdgWFkQy4UDd2U1o2QBHB41YFXfJWGshagZBHzdLq4Mou3oiMXZDonH9049BcZ
irdZu+myjkFk7bYTksMVHMj4gaTrQ/CclAyRsgzppPgtkmFxVhkk9CMvFZmaU1ZU/HAKF76i+E8c
gQKmzmxELuQ1VXgRcvL/10o/miUtg1RDTUTEHuVUdtKqgeoCnnxnq8bDxprFa3aObc/zVHq1MSws
Igig4EPOURJVISnpo2+G3TQkDGFpH9GMmFI2K5N2j8uIu1/ymCRCnCxYdAYTd3olYgBeQ1bj8svp
jzvhiiZOViUbT6eJcG1N7KNt3rXp/Ep0BqPkBnso8XjMIWvU6enmfYuJe0SC5BMMDRXqdOt80bvZ
ZhZIQMD8E5jBViflAgBW2OFBJD2WbixOTTrs/EhbCgVdowOUYmOxycf6NbpklAVh9Y2IDrP0xtUw
N0KsVcymZHnEnvhl1etGf7TeI9YUF9KKIzkc5ck9zsaZrGvHBmNz7GfA40xYZA37foDFQhUJrAIt
gHFtgEMagubgCE314LdkzBJBKtOJOimcixPjbTFLR2cSbsk9ixk+JupR5jrVcTlAq8+bjigkrXrT
3wvTv3bsT75Hp5lefgMIvm2XshCXwmalCIgctEirMF1pE02H6Gcqsi0I2zCS6NPoB9jrB5DrM0E/
yuqWZr79D+rtMAULYTg20tVutfFS5PbS9uwtI0JXg4pHcdcykijj1IVbsSw1bComIIG2QJ4BxfQW
2ZjQBLaO7CzW9I9f4jjykXkyELP+ytzag6hjjuYnwxn0XCV80Oh3WRkdWnUlSrCcrY6pBD1eMZQy
qNA7Mp+OgdTE7hUZj4OoV0omREqGKW+8jAM4o4xsPGpDHaQ7oOspdkW+Kb4TxaJDjlgKZSHwrPSj
ZEI9sfeUVGLi/hnDssMQsqUdPSJxDf6g5QAPTGAgwSamaEzUrwI4T1+nawVGBcyApYA+RJX96+90
I18iajAvEHpAsxHeANpptC0E8j5gFYVBelOF6JrGSFvh5TRD8A3640spq6vIwdtO3SVBsDKp7cRJ
yBCOOpzliRlY/ZFNu3LSgWrRSeP7M+CnJxntOHa9gIQJkIJ4WRYoBePqgw0VuZlPgM7SYhXgx+go
Osh9ZaUDEBcPPjY1QshfETuEAJ1G3eUBmiTcZchkNE32gfWLat3KMxpU3IAi29K8J/VKU5yjKLKL
zgUoUUPCaCLqnkHfEnPRXZ42hWiRheNGXJjYmIkPZd238MQTenQkkNNat23yjwm+S2SAi4nQKOPU
//OzR80cEEyKCLS4KZoRTpetoAHEE4OlCOPpVn+ng7ZR5OlzKIdjWo4bhQ6jyHZUBoRirKzFP82v
ABCkjCbliBk8klyLibw/B9yV0+htc866AVW2TgQUWsO9CWm8dCUTU55DSr4rhsWogG0ERlEZM5d8
pq1AVDSY6yaB5gYGMYk6ZQToVcIlFe9F5GQ6KZY4+HGGEp82S/MMeR9sLHx1LcjNLYPnacz/40hs
uGSZEnpgDpezUKWFZ2kHEcnpV8ctat5ALxSZw6hzEVFaMhHslHA3jD685Zc1kGSk+qYKTxk1Uixd
OZeFgEkKkoq5RezAOvD3HXMPY0pOeklrwhA0xn8hYBFv+PyL06VxZfy3UnMTW/I7/c5lk8BqCjeq
xXh+gh4PZF8w1Qi+NJKQu2E2rP+0gwUeFytaMXRN9qJPHtaAZbCbkPz+HK+ovxjSgvbJSHS8wP6x
oI2A5PMgvoFIG8DLi4GVaDqP/PSExM1BpHO86yCMMWSo4gZF3nnYZIhyN3QB/bm4GtFGb4327tBk
VtVx78AXrWwB5YeAytGEqSZsCI3kWUwqUklaGSPzcM6bFHojQ5KEoTcnfek8ZRzLELra0v5eRAo+
cC/B17aMx6BhCiQEdDRevfi7Cvgap6dsMXUQIKAOGiRvSJO/EpwmuLx1AnhxRI8jbA6j9U6MnOXj
zD1GZakou1BFQTGHXpLPxJSXF5AtVdY/zHwADzO5QKTZqoylQe4RUPkLWrYoNh1w36IsFUTWUVJW
VUXLxAzPw4hjw+St/4bUJssz0r5VlKUnIlISGF8hCZ1eXYICMwR4MKvIuAUAi249YtUA6hFHPfno
Gik5LBlWqMOBKQbQ2NXMg/Y/XQYFrppkNeiFoYvUlLx8FrCgM2lge1DnnffAnkUFlyMUJhpSYD2I
OJ8KVC6bQVKfmdfSAJWAO7qfxGtL7pi9bFqIhJ2iX0Rr16Ep+UfX7jcahgGi3yqQFRp5UIhAZpno
pyQHYZBeWKlwQzkBtyIrGnI6moLIn3exKxKvYLIg3eCy3b7l3NVoH4rK2gdP6cH1Ff1KIBorHJHX
fuM35EgLyQ7+kKBV3X1pDGLFvFGs9sFkkkI+IrptJCxG+oJ5h9tAsEVvaq7F8rYHC91W5ir3y6Mc
4YZVBsfIFyMNdGFg4BcB2bX2UflfAYlGWHm3Duu5EgTVlD0b2sug5HTvpiDrMLHoG8xGhqnfCbyg
CP2W3GA//PrDsvg3JCYXcLsAq7azv3dAkIlG+1hVoGcrOCMKQymPe1VxfSZtCH87q/gH+mfRDtTX
QTG394X0JUqHocdaCrGXQO3cJp2QOHp13gh4q/6HLSM5GS7JnItaTpcL+J8I7/RSUvaYqOE9JsA4
6h00YoRtk0DTHzPkwcXC6+A0G6QHRetJWD2IoqEb7U1txMuUvitk2qWI5OD3XilZjkR9CGhsbEe3
qck+0v6tTHvbCTYWOaPdfKRAnEdMW0KIGCPiPKynuociWFWXMqLhTGxo9f/QCKF8DN/wNP6or3iy
MqmaGbIHtOknq4+Q5QTWlGoutI6GDSCVebrykwCtSzzpmlsqwV/fYvHQ833aGC1FDmBaEWS9u2z7
R3EjEzpH6dKgBSv2bw2kW6ALhwRJlTFDLrMGcYnQrNT+I3mogIjiUZAhpqSzSzUJrYN5bwHZ47gQ
rKVMUdcO0Sav/jHlW7YNmBkaSTmTNYYeqAviHY5GCO3nH1FWN4Qqj9IrYwAFNGZl27tcXrYq0sW6
/pdoiBxIwKtFky7AgbACjiFwUqJIE2w+0fD0ePYablaK9EH9yewq3EWt/ZftiW8XQ0SaCyNOyShg
I4VASkUhO9b/qQ7q3KBtg2ikcZQuiwJea8NMlBYwcPtjzHDDC6Y1IP+NVw+XgMZ0TKdVJGpqgA60
XAXh3Kbrk+rB2YR8BZvdUad1YHOOZnn2mfTtWRShImdCQ92I2o1sRp9jZp9LdCAsbbrX8doTTANY
zJOlfQkQnj7dqVjFWWfb2zJ58kRXbQfhiGxGT6K19VB7yjOUinz/u21eEahOAfoUlPq/BUrPAEgJ
quqrNBIP4yIek0JejKwOI6qsXonML+YNmcx3Gx/yBp0S0UzOFdv1wD2o3vD4g7hnLQSZnL2FuG3V
HtIWi1pOtMm2cUWU8b6KmO6Zu5zcTrwjDucp62/I5L/yrv5RsmIbxLSGxZErU3Vr/H6aMBVCA54R
uAGM1A78uYWIlDjUG/27ZLbtqzri4vke78WzlbplDSgwAq+ggVIYOVqqMD9myD8xa5clbAHHv9IL
2teIR1gnM0lbVNe244iI0MghWoGqnXgoHfAr0X0Ux05ghdCGylsEVFSjJuk461N8SqQmhI1UoNlg
8YNJOsVgbFNR2SJz14eA5oTxOG6Q21hVf8dOO1tGdouCfCNZ3leX9/NBFd3Cb9TI930yXQoHYpGc
ahe7iqlL4UngBtCj7jjjOAnywkUpYZUAOsOAzR21bDdG9mlMgmVl3pwQ8oEAqGKTiKs2w4PQWAvJ
kCzgtgNvURTvXplQqIMxRiIpbkxAmrMEpvIXkI+9qKmt6t1hga3QFWrG/8Sm802dGb599Mr80tTl
MVSzpdkW+yGjJmqvsip69x1LNkY2OXUxHyFF9aG0i24IIi5/KOSw+0TMdiHMZ8NCPYkun9B/wYCc
7knWQ+TXLz5hnSiW0r5TGWeMIZpbOTisGBgjdnvwN/YJoDNTz9aTHSF5LIHP3WpFsaZunXlIdTkq
mzGXGEr2YDQw2iX7lRpA0BEwHCYqLQyLGHIe9TXiLVGxFGgcYWfu1AebSGLTdsqY+1iUo3Vh/ydi
sEC0lszX6P9CWVMQzUKlJaPSdFo3yyaMnIJVISFigHmAjgYN8ghNM62V9CsBvyg+rcCuT3qKp6HL
5WLMYVqqzTah18FEbplhhSOdazCrmRMgWVWtEZ16VIQckQ2aPFnbeeqxuhlt+p9WeRW4lz7F81ap
jgX6ygUpJL0dPy7WtaOsBUKgrGgIBTi+YjGvxouEVpf4K6EDUXsTGSdMEfoEZXwqhHIMLTtroMav
g/QCNqbJeBcyGhKVll8d53PEOzLjgAhFbl+YS8UjNGPKvm5ofpel+ZtHxsZASiTWpZ8cUhhqLTC4
iVkV3HPBejc8N1e8zUgXGUbwh4CjEPJ/vajc6kBMBxSCmwBAOwECZ4st9hyrAbGqDCSuOgCkhazS
c6Daj6gwln5hiSaqvdTLGjlEI3MrO19p3WlgGtzW/Q6uGr3EVVEyBRqHNJ736QAWBtUm2tVDuNEg
TFATilFbx6y4J4qi+b0EV4TGJLgfCWV9oDOuRWzzJajJbc8bwzcw83GdlvYCvxAyQMvMcNt3Ddhn
hnxDdm4lFA2jSWQhW1ExIyoiZq9qmbhCrEjQQ2xQLRoHjGGKs5NCMawgh4yBe0u9BhJM2OMJFKB3
jSTOCNSA9ATNGsRRkqOAP5WZhNSpfs7i/1KjAB/TubGknsISsCGmdFdVo/UOsiliPmGDKAtQXWLs
ZPO+C1HO2jb7W/uFCO6m3oROSYcPc+ufU0f+rQIfxzR4UNglfFiNXc0SKPgeXKlr4jFVpf3QRL7b
OWiGiBlFCjLXkCEzJoxUgEfMJf5IKoQ0TRgy9mzxfK9tjfJPU95m9dddx7KmXk14ZCY9KxFdrjbT
2PPsBGzJlpOduJmPFlLQHRiSjlPfzA0t3FaDs2w5jRKOtHr8l1GKBoOTIiZar9Simbe9wnvoPnSf
PMA370j4rKMe/yaaJ2BhyAj1b40jUUOVRFCpyIVS+rhRTD/asNy8Qt+PTU+yuyBlWI3wlVK0Sljx
ts0oV6loyNAIzltOzC62qLoy158cjhMVJdtiy1hd8Y2nX9dfPlx65DcOgWLRoaSnzn3tIYyM7JZJ
b295HKNxybqL6WDGPNBw2ZXIHunqSdSbquDr9Vs1w5BSQq+FGbrAkYiZtcnmC0akaYAUQOiHtIW5
pQIdrrqXdX4bBYhjLHSghlju5MLlMoyWQeGt0FTD1lMncGR9zGQD3pbKyFpOPxyFIYnh1Nc4D+7R
eNGCGAB8tU2BdFDcDfSfVJrlM+QI0HXQgLXKwu2n29Zhe1EkxOKhoYrrRJLhn09Z4gTDQhFEgIoe
DMP5OmrPsKiQzwNR3WXMrmj3Gu1uyLuNaKpOnX8t5BJEdgKAvdvQHlsPZQMfa1wH7YkDYKEwl7OY
4tE8C5iTFbk0i1jVKugZS4eyE/b0mPGCQITN4BNboz/Enrrra/MywnfMjGKTNruJXneFlhIyqejj
W6A3lZ2Xq5uhxyA9eGPswdK32s9wYIA46NGiwld9VvIcIOrWEX17Z0scw20gZXBNFqlHpxrWQzl1
j4p2n6jPmBWNgbHJ4qMP1bsr1APjkGXgj+uq9J7+6OyyzL/YWn3r4MwHmDVLBUCG3vuuwmY90aeq
o+SVJlD5AYCGHVX1MGG7kqsXMfAe/ORZxsq+ZL5q0GDxh+YQ2dqvpzHabeLPLqHwQ6EApByKXd2t
ntSLKAZrBffhwQw2pkJvJxo3kFRFLJUifbHR5fSfwlErDoWe5wTW6lIVeOh2PWcTeAiM+Wz5Jer4
ICfyJtWHHZWX2Dc2LRV9Z9JTBBjlUQSawEbiVYhGAQ3AyurARQAkjixHyIEpk30BbWQENNMJEVYh
8zH8in2gBTKiT0G8gpiem8rcaEqsOkfYeBP0jwxl3UqX1yl88RL1lQHjisnbGkbAAgq2BWezZ8HL
5wmCwSzsYjOU0y3l2tqaETxsoAm5GDN3/gpjsogzqi175umjEj6nbLp1xaq5h6AlKk3d+618aDQ6
lXCTJcU8Mv9TZjllqUUMtIYPS78NUXxR7QtOCzeDPa525yHIP7PwHdFhlgy0Xvt/3bgGvryz2npv
+WAe1o2Nc+aqHT4tegKli7S64kDQOnq2ayIzB3y6dJ2PqVwwJecn+tklBhgCQov6UV/Dyya6GuZK
H/eqv+d506GF9a8X1PaAgLZt7pbxd8LYZHbMu1n2A6Qk2MVM+ef+or80T/RbGDYDYf5VhMUQ7isn
o9jjfAtXdda3CAouAQ11P1hOjHiocmjg7Q4nFN+NakkqVX5qH46+SCHxH+h/tmCJjaPWcWtw5q/E
L/TgGBbjSusYC9uDozP3v/J4js94z4gW1BqdxLP6QlqNMpgiqWT3AlQpFtwbDoupR4Ng3mBMA2ZI
3dnlqWZU9w/TEHhKqDDiPoXsyPRELlMzjqSrbhafY+Wq+ac4ogfE1HLtoKZODxfoD4xDJv7mmh57
1S6E7m7/9/hhr3nINtPpKlwBY+DUyUgVpgT3NYSm4vUwXvBbhcArpCJZrqi2KtK/hD2gmLjn4tc4
7XXjxJwvCl29apZh/w8SNPgVDdwnHX/upjcRH9lmgLPJkZCVfIzETmAlG4GvBiILr48++UvUFIy/
CJ88YDG1hprGdc3CE67myJ/JH8GzYEbQz2GtKTjh/mfgcm8i/gC0B2uGWXY30V8EnLVLf/NvCg4K
I5VWMKce6W2xUN7tAxECvqUNaDrOq2ffYEI+ExPEtffynRmIAD2bsRoAAVCM4QvvhSs+0ylw1GXQ
zrcguIgePOdU+B8HSsHAkYLus8J7YE0yt83c/qH8Ap/kkOzaBYIdrKIM3tQze2MNQKre0llE5AGb
xsIN0UC70p4Iw9WobQIGGgQi0C4zSRJ5CkZCFyFwhc7ATqMRfwL/2F1T0O3xHK9ssrh82RYLXBfx
pRPyM/6sfg1v75F/c3tIUtJD5okjRMYd2cwtlw4TEYSPsVLwFt4R1EiDdwySFpRv7DgwWfGcqT3y
hP4NM7tLcScpWiH3e8kOSPaswlN18Jb6rt0sjsEmmyd3/cH31icZ+/mtvqk32YWcYpszPblhkfuU
H3T5fW0GXyb+rnnq/7AQ2RZuvdeWyR2XoPtw5BmWgC/uf2CNmfqSztHdm0/L4pJc8k2/cfr5+LJ4
MxsVXfSXBz6XC17w4sJ4jlQcF6CxTc6Aa/k7voZ9Q8WNwwJsUR97eqy38aVUxCMA4fRAen14U+t0
B3G3vEPeL8gUqhzEjGjBoKezQVr5ZF/TGwTRg+Fmx+jtvWCAzp0FUuf6g2ftXXkt1Zv9gHJed0VR
qHtzg0QoKHx0mD8QxGCRY0XwqN30ll3tF5fmPaZzcrH+BRc0t7es3PKFAIn+Uh+8cZ5/8a4wqpqh
I6qcowsrNXuPO56O9+gOWINevRc7g5UhLv9d3/qT/GKRm9wzV31rT80dROGmW+cncwcXfuct81V8
ylz4dEuK3mW5Ev/xfLYMFaj138VBWvDW+AJ9F6+cLYLk22H1qyzbHfzMFW3QLdaXSwaz7rCuWAKw
TMiBnTNbGUDoQ8innOS9OtP38gZVc9dZBEsKTRd5sBOYzSWNhyVuYi7t3g0hf4XA4XlYR9d2Jy8K
N3vKK5JVtmy5wZlnWa2DY4baTLQc1+MGcSV+lXbGuXnT+7ymC1qwi3JL22/VrbtDzoIEa3But8mR
r1+zX57ZQX3o/5W7ckVttwXrswgu2nJ8eFdvbi6L9XDQ91A7NtVB32RrfRNcq7V/Ck/NQd+xebFH
pwC8o5pCZQXK7syZsrFPiUuL4dLvsqV/IoW8lqds/mssqgO3wqohhpysc33io84W9PxDdyCenYs7
3PFL/9AfnB9oZsATuhcXJ5pla3nT3OXXdCie8AF3+i658C2z8aE+4lvx9G+MfdhJ7ZmV5nyaOwIc
zFSIJq/up74Va28erTkCN9qy5h47flxyL9Y87w2OhPPgilnriYGoy/N89o96N67LDTbMawQUVu2+
OBauz3d5Jzq5rn6BL/KdHPKds1d32d0+Suf0JrEU2C1ieRbv4DKUs+LAydABkJ+x26Ot8t2e2F39
ozxx/8nbfNCYF0uVxfhG/YA/5TbN4nlD9Aa09laWVLAEFGZRrrnDq27jn8Avc5vqTn2MD/OBNuEO
5evTsE4O4xZ76l2wDIjMeG7ILLkS9gi7Vn8Y24q3DBhvybrYtS/81+/yDi7LqXrzkP/2pxjAvHH0
XDW8CvQl+XAWDFzPO9emHOxdd2TcPbdX0npyHZZOdQj2yi3bjxf7xXG6xCXuKhHNcTtzS44ng57B
s79B+JHn3SG5yBu8gljs4nUU6/wRPuCQHSEDQRXh+OP/xBYxRvqUZ8Y3wZYj85OEQ37Q0iFSgwCJ
UOOlG0pP98fv5sG9ek5v7Tu/oWv4STAg8HkPXGaNWf6hvJs76Db1Ci511wgzrhmKRiT9xJR58Yzc
8oTl8bfBobkzr843YSpGT0a8EECpmErhdFg2dBOY44DxINYhpDvTvhFR+ywf+Onc8ytBhVSEKNlA
giZ3n7Vn/J2Me3ob1va1O9gbAlZxb5nbRYf0ppxITfRozvrDOu+p/Oue3YXxa/qCdpzOeSkuq1d9
dJfmHXNmAWpEEq9YvMmCOJPRe3+OW+OTMNqDs8Lejk0XzBR9Fj1pBxG7I3cgV8FdnHp5V966N6uA
dj9/TCa2SoQoqhBdq4Far7HpIq4XX+mV48x/kD8S8MtVe9K+WcGIyQHuN36KH1blMHCeOZ/wk8F/
IpZ9NT9YwMo7u4wg28RxqX0P6+kNux63+gigDgo1RxX8/pFRI1J0Mn/Lpj9JvL4vyEufMdC9aH6h
d8418OTZEd/Mq4d3KhNNAtd7mP9Zn+z7/KRxKhF0x4fsLPhUdPMMfUaSwSMkipMtcnKxQAGHcXiw
MnBN6m/ISbOctHtxHW/JD7opHBmA9jhkeRSk14/0Vv6OH+FC+ba+469UrPLhx/+PIu2iHPJTdOix
tx1maFTxU6s3XpbsBLIACrrmYMMK4J5Pzi//yGEJIpZZEDkIaiXIz154ZPUN6hJn61yKFjx0Pp+f
ppJWPwlszb38ZZnhSMfjam/KgddJ+S/t6xcB8M7a816sNby3+eLqySfYeIxdmjtrl/eU3/gXy0W5
vF0krn0kkXWhuGIAYLnyHh/HZTWjuv92jhaHCXA4tztQfFOhnD4TDoh0Ne4IcLtmbc/hVixwSV4a
W3KWbXB3zjxL+QVHDIHxLSsjOBf7bBmxscuTinQ+/5gSZat3+B/LhIccPZu3/iLakeeZm4igkt9I
M8a/B82XkIpid+jam35bn/yvhPgOT+0iTm8eQQrBu38EF1p2m/g2bkXzVsQhDuPdeCsO2HSTfz5r
0igi26F48+HofdNQpfUsVganO6+V90AqETez7KI+ol0Db3duX0lrimd3rd5DvCyefHl/I2PRiSgb
chaxQEhh3mSmecP77+72q3izxIonSU24ylcFkUPdBU+i7aE5cpq/6QfZPD2+yHj75CLfBJ3uoJGo
zvV9KZF2iWbLjTBe33hn3D4PHnwoH0uIIj+V5tpd+ZHO0OG2j2RjE9Erfi7RLXGDS/JhLLRt9uvf
xls2R32QdCC5QPJ90LglbQig7eytM7oS38MzePr/sUN0tMbgcGbkfmRk9Y0tz/Iwv9KT/ZJfzT17
85yNb26YkwV9H95HdzVf9c189K/uIlaYS1bz1kke2lvgVu9kk71JdggH7M/pzUoEZf+QH9Nnd+QH
UBC0Z4JD8STpArF4La6Q3Mi4+ROO4TMqsI4PQxOQbc3Xc8+kx529TJw9ji5429onxQ3XzqW6TmiW
klsSHDo+tucBkiei7MvtZD/NwT9hicRLvWdH6VveR5RJh+mNldFbP1i3EvHkWXTprs2RMPFGKgyt
vrkEYQ46JiPvT66ExdK+kJciGx7g2QPdExuVOoSMsz6xycX74cuAmd/Q6KPAIWDDM50hpmOt0TCp
/sE6O+oP+QmP6w7aOJmjV3OQP8KT/jA3sOjpZLYf2hmdr31z5ESYPst9cmzEClfu0ke/7X8jxjHh
rHxQg3GN7DCerdjD1He8qlcxUKDNPTyYHPH0jDeHCQq2w9P4rRB1KuEQz7R/yJIaHx1mHczF3tQ1
QCiTNzWb/MHvGtxyGWhSm1JsLVn48gebhEJWbkQFbnzLG15FzDYyiX3DIdrlN/8GceWJ2Olj3I+P
AqwsEfuQXbRnsIFkfu9J6/RVv6dFeKL9Rz3DnGshfQPpWyJLtgxvzne+Q+l5Naz1lX9q9j3pR7ZO
5rCfN5wFK5pIl3SfrhAdffdkadO5vVV39mtxgWnYXTqX0Pyq5uHCXP1P0pktK6oEUfSLiFAEwVdm
QXFAnF4M9agI4gDK9PV3Vd+Iju7THkWoysph587MG1d4zQggLvlM3cE+cX8nEYUCJWBrqxh/HUeR
RS22Eo1eiSLoM33qju/ld3GftSf6Q8cYbvQCLgPb8o2J5MoNnc5wKs5Eb008PLH6HHs0weDy+8Ne
s/WcB3RIS/6MRhZUw+Ci/yC90xFwQQqJOTBjleBZhXshIh4hohgYQmfS0Jz9PdaHsRj05KPVoqjp
ZWwneU4WAFJ8ZWRnrCDwz7+Eo1A3FEAA8XAVffOJEL19/6Ky0PoGkW9ENHagwwUcNmGuEAWBPnwM
HqhZIyk4E3gxzUWZvBc8XLZtphhKD5lrwnbTXbg4j3/bFntijWqP9uHZaXBEyHXbwp2AnruioX/M
N9Ffh+f+w/erxYoz5mHPqzx1du6tULnMVWBUSMK3QZpdoF6Jdmk5Qh0c0+7F/FFS56Bz5PtBYJjt
TdBIT0IGxRKaF5RGGaQueUXXuT7aVMNs0mAJV4JaU7JsfUPf8kLKCEEq8a0DHUwL8wDIQicLqCAs
0ozpN51uj6BGvD2oLwO6jpVjmhvmFLK/wV1s9qHbc0/kXSkeJvuWhYeA/Vph2RiSaKAcxFfgNw4N
5pICJ923/O/dUdBB6PelH4KBCy6skduumuN3rXvKKYv4KLbkE+WrOlC8BxFBHWGGZpAap4P18HRn
N2a0yOM8HTbUVQ52Ke8bxIwg3bCobIy+uc+6PcechUTP0LuGKqDyjw+IbcjOHeojDZiLMe5fmME5
URfdEf12Kpav2fOiB1Td4AE+CIJL78e1P8HDwyMJAFdugDvZtocrLxsof23K7I/gNyuR9xBqCz4C
DsyFoGwnCYdqcJEwxy8cO/Tg5uNUIbxaHFR0OsGDj4ShiShFG5JFQCdi+pf3tfb3vjz2h1N/SluY
KoRbgYuKZJ5AkYSu3OjLB24KmjeuwuoC98vvrYr9J+JY6BBxaWtnZVFxJMw9NWGx57UAw4qVAqOa
g57x7f2YQ1eelE29wvzEyWK41I7D4CFkk5jOQ43RN91o8JSwI2303fcm+Y7KtccFIiFRFT425xej
S9zeXap9WYl7FEMi/0Z0DIsJqvhGTnrzgABj1H/oigt+C2RioXr704xF1nbiSOMqfOx2LG/1WWc3
Lv5n+FvVXhoXISUBse4kIAMvC47afLRiVPsCT2CaXEZzPSimuNxE+dwq39abJEG9YkzKnF6ZTn83
mHMgnJ6X+rdIKLevo81wdq/PmJiKcxW/L4Mo8aiHCLFI0J4TQ5tUdDTHmfoH0WRnBJ4plegFYTkp
ATiP1sKKTZo9i8khOJwIDEBBUT2kcrC76vq+gxRw7IgHX7t6VoU0VIm/xNfDTUkE+17yVU0ofv2Z
CRGkPt/Dh4i+IFbSiivawyluGUHGF6fvPn7wwMyM3VMsEldTdEh+fawYPypRrQMQTQ+t43vT4b7l
9K3bdntu4AyeFhGesmy59Z2KgxIyWcP7gCtSqSbcIgLiT9T/azcIcQ9bIyL63qmKXzN8kYW+ZCkq
BBq0A4wqIsafsWB41kKpIWYcLH5gX9lgfgbhIqAT0AExV4D3ErEtwNvxb1wH9YwfsY8cOP30iboY
geJiyI9Yw8qVT8WeL0X78jt8NN6NutY3CCiHelvgLuzfe76LTRankvjhE+FTYUiaC4uJzGE3nkIV
AWPsfyfU8HNx//ES0oVZxcFkm05IHer4/2engSu2jfPGatxqSjDF2UN5YOT6U+5P2gkBZxJJVC35
KjhnRFv/DAHFzbAdDxTlXUhAYGXgJ6rVDCFGiXaoH1QeZxdr8U+e4LnJk3r1wfBjH844pv2pUOW1
R7EWza3m9D5fZ8xF9ZGxgWrxJLfCJuDL31YuCaXA0LoNhic/fwkB28QQZRTIHDfJAt3O6M6AfAx6
E/14PJzKv0PAvdJ2ft+e+DimkKCaKaVlhJXhktg+bX07s57VXhybH83Zya+YGh3aMvpNOdhodrjl
bTsepglxerEqtL/BpFShuEGq/0Ju9wfIpYhNAAVgT3T2Wxxu2kjtOS198s64mogPrQQAp/+KBRZD
2bRj5HkPv2YBBoppxmjxQ/N22DYu2sV9nI2nTxIJQSBwQACvIBEIBsy60eVG1Raml8AfJB9caq/G
/csgRonT4gf9KSZC8WomTuThYAkMozF0nbYk+LnNvnfiFW6q97YI64rMBdBumjHyMPjBa6FOD52N
T45hZu4nIr8kosScgnGXNJ8W/iKHnJBfpZPbCV9XpwE45NDSGvDleLGQFXiOwiZrqP9LDJGbYg6T
mGmXOlkyZ48PNJwh4TGy343Hf9sB1doOHTJqyaLYgY3lVrh7ji3iiPhrF7wjWpDg2OD7wxSDjsGC
3i26Gde5Q4lgXZkleMX5heHGB8Fg/9vYGxeEIEi37BuULlMmqvqag7eDt4DLO2TrkE50Hi0KU/ZB
nCQaeuF6QFpG0jCa6uX+z2LyFvIvCqmFF8lyyBY2YQTyiz+icCssJnO3WDkOFbeNRkCLYvwF5Iof
1lko+pDbBx1hl2HjYcX/2T0qsKHfE0f3G7pxsYE0ARfLjdplz7g0MRMYjBAhokXFiFgGGK3aWkMy
O+BtRqBYKtAn1BHziU2ml43FUxhHP564Rzt0J2FoupNoEvm2u/PMhe/anm36dujZvm9GIlY/ELXE
nRnXRuxP7KufGP4udHc9Iz7Gpp8acXz0+acwfPto+p5th2F4DE0/jBa2Gft2ZPhRyKe8iW9OEmPj
+7VhH6ONWRjHSWSEZB6M6OqG/uIYheHCnFy9hR/6kX/FA4080468q2mbkZ0YC8/Xjcg0eSvPY5i2
uJmjF3Nj19AzvcVxYfseuL51s5hCZoA9mqH9M2LaCRo219hFMf3jjN0fYmDw4QV3zd+qGS9aw/P9
hc13mubRHMNIMbxrVBu8kFnR0/D5gxjwsmwcIXhZCwTQiAK/Ff9dhJHne1f/Z4mPRKEdBdw83+T7
d0fcZXj1/JsVxVffj+x4EYZxFF2j1IhirI0Rmtco9o9icV3/afp/sR8XZgzh14hZaKJUK+INLCK3
Z4c+I5jDHo9+ZUKG8TCjVryHR0yMK7/1fNtkkSyfv8yJvzBj4+itWdOYpfe9zOGeQ9MTd+iHB+Nt
/v3lxt81ZaOwa+BL2OEFgqoQiwH9CpCnjvJZ/9JD0bgo2GKBfvw/H0KAyvzTBnlrqPxCMi307hDQ
G3dHhvqy7dMmS/S6GSYNupkpTLYymDEfRC23ukxGnFZ9fdouQmOS6VxKD8oeR00jTZiU2/dLhdqG
lSohtBdrOhN5sHiM7rVnNtKBOhz1ZdHe//BYN6wiX9L/EhRMmSRU3GS6FNGvBchbGll5V3pl/rKf
oy7ohIlHPfw+tXPvv9webLfloaX/+41yF2g4NL1wROXc502rvuKvpS6+R/0B/Oxf+ZuKGv2RQiFu
93N+6n2a1KUH6zR9r6R3DQc7t4k8ngeqeRghODyMTO0ZtS3PcK/9ERUdg6qggCsxpVZlBGRFAYJ7
HzCf8uu+R2+zGizobh2+g85NOciZ95twio2oZSg3xHGaemBcKNsrafRV0YKMu3LYC9SUioLVaZMl
21/suHyDRt18ozwhZTj0P30mUz/t9rcaQShsDvPL+bLbuVhIM9wdw3gX+mFshptQNnaxbtLUnd8Q
8uDBMoaUClDGOJqdFjDbl5z5QaYqwNFywG4bH5BKhdLQjgTNtMwnFycgmzsxMJL1tKD2lYyfnD+W
Lcx8oznSuw/37wh5m2nZ/KreFlQWdcxWVbY9gVVo15JKbwZsy8ZjCc5AtrGgSpQSpKHNY+PHqR8R
K73NIRX7BvQPHm7IdvXpDmhiSUaNhdNCxFaL/CqViDQ4UCjivEOZtCG3KLmIFdPWxJr1StibcE1M
CciLuGtFij4kAKOJ6XG0zieVjRvq17PPhJlQ/nedO+QnyFbc54rTYzBcuykJk4Ej6UhwoEWKiOZ0
up7xdMxd8NQrlXoP43u97yBGU6Z2d5n17YJwt2eN0emQfmnikNOVjgyC9RkZNElinoih7PqhxECk
cMDB+ZNXxVVaUGb1o3EPpXBQRkBsOJ/UfONv4XfTjPAgEuzYhodwxngC3IDHgtj3UBnfdeNrLYEy
FYXL17y//sy5ZaWCk0tBLeMWXtBT6ailmHwOAh9lFgl1c1yRnsnQO8GF16oLC3V58z/TPGaI0BH2
vwtcPsF9tW9zbfkjkJwns2Yz8L/4TuvO1Wx5/oux2GN60syTZe/MVDp6wqM38My7+OFRI2qOGVDi
Z5A7jQGNh1Cw3vdITFRa6lSmemF6n/FpyVAX5D0nPUDhZF2PnyGDzfxv2Ft9l4ctwvOkVpOF2X8X
/TUhJzavse9WL/CbmBxSXM4bIoCPQ9TswFdwOru1mOpgF3E7Luf31cB/Lu8rxcIBc9pxYb+s93Rg
072SgtQ0VBxa37nwLlzSv0BMUAkdGnuOj/BwzaEV5+O4HI/8gV2PCRUDaamMqfTdvpe6V+wln1Tm
+b0EEjnSqlLZ3cdD6+Dc42SWzCAUm3dyL9K4nSirEUkoUkLMPN826/dSmWTMu97eJ/X2Nv/QqdGg
mdyBDqhkHhuXmXKT9/IzB81eUQ03ex7bCZSa+YCAMF8dKLqmhkn4ovD/QhoW8qSEMXcuIGiNf/UJ
hIj8UbEmAmDexdfPM5KjuJZ7RvlOGb87k2xag9NP6OtVvmZL5vFr3N1PfB9rrgi9EofCl+X9fJtT
iGfTxN2XvSpUgnY8dHCEuIgMpg7p1r2NJf/Jbw4h+MBrlcTN9O2SAjY/E4WQ9rZLPL4+vu31icAN
9Dndw9gGJUhdsLepFNLaeAd7wVftnwP/13pEw3kZa+bHoSdmMHAZBOGnocDaYGBECZD4j2Qno86n
HFVyed+Y2OU7vU/ea8l9TYZObzKaZjtlPpyVk9vkB/0AI794bkbh16dcZTq09EntDHxp/5qI3EBi
j3waBE4Bmd1i8/ZoUwUCn4YvS1rcXJrIkA+XLdAOq1v3th+yrr3taKqjqUK4TFYRSgvuctyFsOks
3m73HHpd44lBVrClKaUxJDEuucuCm7+JxOO/xneHGUUIDDrTHXocX2SUbDWeIjJ5/DCpFDymEopH
aqyPYjKFF4XaDBkqBNfIpfCO5uUmXH+d8kxOM6XeJPVloabwMNEO1EZIiVCnvAe0mTCf6V3UU0Cb
60w6siQ9QTYSSNuxXuU7lDuTBNERaND05lRiuJzVdUbvnO/or5+dUbHg/IB4TkqbEEO78gX4vdYz
kLejHN/dYCIln0f9Nk8r/2uODAEhAw5+cqb52H2VABoDrr+MD52yriOyP6mB0qt0q6TMqbALmuOg
2kuLVi0vhqagrhkdBcp0qeBx5Q6ai1woGBqXQE22YzyX2xZLpK71zTNOARnQeZwj9fLAKEAbnB+F
CqVIDccbNEaggLzI1Zg31R2VDW08BEqbUH5mZhKzUungL3JrVAN8NEBI2k4ZOn3UjHxFDAiGnt/F
hiTLx1X1Nf+26i+ZdxsRiw3osro9nOnko677IKTlSjmTtWfuLYVPFLaJ5Jx6GZ7AG7D7Dw8mS2OL
BPv3NIqfQRd2pNn7frEspkyV+uPZ+RjmploPrXZSLB9Y4NbIsLR/LENvBWz6L62Dnu9N+uvqKk/0
rR5BfAl+K95MBOMpjrztrymUBPXeI2pisBjg3mtGt/qQ+PQOM8VvmCBivtfvENus0sJmm8+btbqu
ZzD9i7BY94kztyJpuCTRwLCJfbbLV4Pr93iAbtIRjnGaouG5nGfbD7nOwTUT4ER9+swFZXPN+xj8
c6ViLuxPTb7xNfsMrJbOW6yHiaVEDeiwGz4nwR0qN900wWMVwI/qMldtqjhgbOPM7QevuDEfnubX
Vrt6hknwXXLsfSAUsWsE1I9FsbidB/PH5etSMfAHZglloJ6M3BfnDQ7vDAzErdyUkPlltWTSAgK1
z1xh+V7zX0AKYl25n3HqJfvXPNkD+9AuY/UCepPGvRPkzglD3OzRggq0xSMEcnKobInqyRc2Ak02
DcW62UyAsrSlPO7ILIzM0QKUwmrJjA7HX3KhmB1Ts0ggrKQxvYdQotmY3hVWb5ONpUUsozAa8+D1
HJhAzjBMFuUMBBLxIeXWtwH7lu0YAOfhIRvypMLq0/t+9nGgUkCEYYdR9OkV0MkbjQuiwB+mhV77
DtX082r9jEeLg1eET5tmss7BY2ITr/dDCkkXuD1et3z9wc/0JPdpA0LanwnfNkvjNBwx1mMGJIY8
hJU3nL3mpFNn+Yo76MDfdOez+4wZKeGTumJsyVY+txOOISB6DMUArgEkIeCPk3Rlxftxsn/6o0XO
yusArdn5pgLJAG3Q4foq0/iB0tU1luy1G7JhPRncrQrxQAlPVvyDZiO6RvpL2QQ+AD3GJe7gIdI7
7G1h8uiM0iODAupOn+7WgOl3Z3bUyJCYwPGXHiUV5y8bK1tteoiaK602PqvGpg8vDhwlr7/Z/fwl
cctWgKoxMR36e0fzNOu71Na4mwADYHXqsR9zIoDSfwAFMcsb9iackht5HIBBhkYBDP5z2+GEgAqR
eevoV4dVwXTieTMJtjQG2GYH1fqveZrRXXokxQiiyBRQa1NT6jSt6F77LwXTxaQxAV2BTv7IQJDP
QIBFkmGTQkH5dBa3DFJEgIaHh8YFefh8bI0huLWHTiwE6xSADsUAXjT9rOQT6h5Aa0DxNrgdrG/J
VDZ4bkBmoCKgfn3jW9Ph265gomUWhVsylbyw8s7kMZFnKHqQWcmJQe7k07gOWywJ3iruC+gMfBoU
DO//FgIkee8FFHdmaQgPwQ9ZHXFww8MGyg2vHgRU94q0NYhctSdfJMDNkGQp5JkNgBPsW/b2f7AI
kEQQbpmbIdo/2KQjAXmAoAkIG9nBayYigaUAXwuoCTIW+Br7gi/PtCmac+t2XjuEBwn8P83OWCRS
OIy6vptVbcMolYYG0UgRA6OBxYAK8sVdbYOFkaQVbYEolEO5QnTti6QU47SE+LFrcCjIzLIWrHRA
lAD+o5zqmewBi/EkWJ4DEKFOs2+KZugmzTxAgfDQUQoAEgYwYsEd4Oazjhm4IPjxHkkTKCBkAZKD
QxESQE7lvyD0hELAlDAyir165bsQAMEBgsFKKlzkB4EL8hljCufkPUWeBQeaLBfUFYFlitO54v1Q
S67Yvu9QsId6b3uIlOWMKxPJM3q+cspQKc8H+RTIlc4zLP+0C2IDzlXUdncEzfrHqgVX4yp3kDFM
KZ2V/TqSqHFQxP+xw5qgNZAP4/QipG+Qxr/v+hXxiKRxkNQZ/ZRjZQkcQSkHteQizc+jI8cQKkGy
2QsgPDaC74OwM1hjsbMzv+CmQfJYEGzAKLX5GK4F6fjESJeM2oUmSeU1oDxzkfbcNsuEbLJr3V4n
a4PTSFZmyjIqm2oPaYjPUf7Pgk/ZbpGbSwKOtzQn/Y6qymY9crwyiZkmfNEfEhiea4oUKW9G6gVZ
FgaDKgh1+D1f8je8TNB2P8OEBx9kVwFdyQ2dUpKf3CuyysNRMcCx5uFwxvpkfs1qzyH6yaa4V9Vi
6CuXeWAQXswItSrGoiJHHwEjdhdOkbobrQnuyLwD9BPugWgjWRpqYEP0DXYAw4dfU24HaP8+5i+P
KbkZXErRc8uEQ3GTBCnrAE/9SYtME61ZUrr6M2m4gnJk/4mOI1yt4QkfCujhC34pcmJ8C8/8m4Px
i5CPDRI6hFwD1DJAaWB3nhk5BDji5AKborX4m4w0aCfK6E1fYzLCh9Nnh+xjawB3kRjB2aCnllW5
zwuJEG39XjMgV3C3BDkHahxFbvyN6rkQ3jEQD3uwh25JWYJ2yekFhnokXwypWg9uW8FfxFciJZGd
EZJqcTjxPWQSdUc49pC5XaFjlE0Takedf4cII9LKkzFBgKW08MhFyoZjRWefNVV2F6D2O3VBtEjA
wed91CEJ/rlYGvQao4tJSiniCiLdj5BysPdILItWR/wLYf29VwQQH3c4e4A65YyUJKZRGIr4Mx+A
TKAuwH5/s8JHjyK32oV14xxggZqYKwLCsNFCB+3VC6eMLwTUc8sNFEB8VHbE4kI+C6sjbcJgMNtL
N6S/95SZBThXxNCXNkJ1cjG2DyGBSzbJ5inTO00iSe+2BXEiRzLDaXtfbltJtb4XblIP6nF1aceH
Ddrhe+Gp79veCv+PBQpHPs/w9qFW4OsObA4Sqbss4rDwHegb6DYkOb5kyrzws8LVZD5loKLqLgWY
vBAtItrBkX3bi/QSJ/Nl6d4wyuYspxKQNIpZQREbk8RgeRHLz6pyoYcSk5LpJA5mMUhb7cmJnJAv
IQHCqAhTWoWjC99VXL5LVdCDUv8QvPdgJCwSbgedSOYZfipmfs9+DOJOpHfuIlVERXotshHEHvkZ
/YwPwpeT/RISTpJ1x+agXnnnbcszcLbZV+KpSN/wvvKPx1S5fF+EILyPP5hVLIb2du6yzfAz+U21
lvmGfgXCBSVu5DAphJ0RpRAIFDRMuDVv5g1Qvy4sAUNbRIbl5XUUqrUu029qBnbQFJZhK7r1DbH5
OX0sUI9AVyp1UgyUF/m+UbOikKGgeKXwVbqaF/Mvrec+wTedanefKd5d4zFCOGk9jFkJFHLjFXpz
Oj8K8vIphAvyPNWeqyJg2TZphAUi9UUND8VtJJPIM31HzFejCYSVn5ke228sAChGMQBdkXgBTOSB
wPZU3cZwlj0LW/KdIuRkaygKbPYPW2Qkqc7hBLBOqsUcwprSrYfw6ohHUZYpLWBSB/svSC//sjDY
egwpFhorT3tnalL4okdllSnds5jcSV8WkbgiPYW/mDn9HzMSROoN+W9ujoDQWNORsI+kejQGHagW
5g9zIzI0qss5gzmN2tKpwqB+R2aaqi2MUQjJBp1JWiZ9iFQO20oqj5IhSqWEmyDbwDA6qq+2Gc8G
X5ZqJNgMrAPewcjpNzAOg8/BIcOK1kgbet3aSPooC9TO1Ql5n3BHXT2bNL/J42FV9PusnXLoUhny
BAEr7DZ18AT4FEoJbF6ktqgbYipfY4GK3phGrxustqg4Ib9EPkqQzrgtFo/bIo9bU4ONXiYh19h8
tOZ6NyaqQ3uxCPi7u0n4LPgwuH+qylREl/bpuNpMSkSo8zNizcsy52SLQdIxKFRUUqrEBcgxo2Rw
S2gZRhMxdpECAmYCCOFje3z42TyDWLTObXWf9WH/E4THezQeCyb+puyMkhAyYBQDIYdYbgC10oXQ
q3FW/t0JCqhqV2QUSaNBCxrVU1QNey2cGM5WwBE9IGjkAsiLD+gP4aBGDxuMNK/lul+zAQM7H9hq
jPkZZK6UUZNstZF+IuH37FypGuNyS9TDtf5t5PywqI9pBuH9bWe/+U9fHRS62Y+rxqVwudQd9TnR
7sFwZNGE7Xnz4LIKDjRTMdT58BDcVFcCZ8nftAO1GiVslVl6yYoNkAPlwqOXU98pA6dFmijRkb6z
ngLb8vaxc5K5UZ3OElhQxluf/NqJlLrv92QgeawRXqc0flCP0bpv4q7hnAR6mU+x0YlKZ6UZVSD4
4TmzOihRiftzuPc9kYtn6+eyh1tywyquCpHlB2NzDr/wXoUPQSzFP8GxG1x4A/RZKNsL+fS8ACQS
HsVYQMyp0JYQD/8FJfRb5/64CsT4Yg+cgocPr6vY83liFgKkFJoa/IIHNAnKfv9xKFAi8AiaKTRE
XJE7zmYXc+u382eTwFqleEr63+EY/qP+yKf61Fz0k5TafUEJwXL8zw0qo45EJcp5o9V436CQOywE
tTrzxx5WdUxlR894cfuEGDiSXDiP6s1jrwgeiDSAuqDGlM1xO288kRPWjjfyv4SOkuh7yHebxG9P
2FCEIDMz2Aeb10xw/rx/NQzPGO0PPArviqTyLKXYVVS78ejEhtgNfstzPuC8EB7iYRMtQD3DMmTi
Z8jk6dshOCDWw50jaFDE44tbYFIRpQERvEL0CXfO5VlMwi0+LO3Kk7CUhA08DyHwh4ayY9LJEN/Y
bZHFJ/h6i8CEDjTSyynvNJ61BS1OFUYXWjHPRvl3jGjTqDPRKbHlYPtd638GcS/ffrPzZ4gsj0tq
BLKAq2PVqE9I9xCnGFQyhGYuXN5+/Ioe05IfLuWM++MpsdZFLHoEoCxw2kkmMn1LuK0V0RvdqgFM
iSthNjCGAX8H1w8nFmXOx/BHvmThLKj1XAVf9RORKuS9SBTWn9XCWGLWkbdqQfxwglmLA41+ZpMp
yOwnXh/DhezKDgSaE3YQ1vEJtjRWiwBGtBUQriJ7BEuESSK41ZALic6JFAh5qQzoLCoeZdkmrHsI
qjL2Dj4ELg6r+40xBlXrYsa/1DyNwTmGewoc4SZVxD4jsv3G7dpzS0oQQOxaizJtulRjwke09mdD
Lzje9Bl43R2dmsd/v/lREiIGRojh8l1NZhEDZf4Yp/UngEhAAYphe1AQDZm+lwrjLyxATwkK4DBx
7pVjpfUiZ5hgv/F7cKStgw0D90e/T3J81Y0zOk/ekjHUMaKD43C4f8sViTOJwU60pnt1yB0xMs0r
n73tT9trOrPAzweJsUnjitTOiOQQHd0gfA6sihlFAaeV8OE+cvibypIfE71e1oAzmVqymD9uMjn5
dSDU9at0/lOnWTtpUreWYz1d3arrLdmhEvMySOikS8PcQPnRr46p6uEwpEubwiCIZnL4OaMnhQkc
TppjFqji55j39QbjQpvQr6ClTRNS89N3n8G4Xy0ybcGCfD5ud1+X3WmkzDVpfMhphLQcUWrSLmti
k2rR1+wh+UqcI8bc0+WBdn4WrO2nIEveCIY6A/UIFsOpE+OYkCd6rxQMuKawtKkXHKgutVMSbIlZ
rkfAg9TxzZkn7MvTA2wt5BVKJB0glNbKqc1E1bJW9FqCypvaTG7iukri1AOvkjzo4jLI4M3HRnRi
8FJQ3DyNG9T4EpfN7qeuPPC0FB+PSnuzZHATvdLoAZEG2WjVPE5UDn/UaZNSsuTkDCqvbZQOhYgY
kBrXg0gQiAnBQlWjtTmYVYywj3acnCFoozQeBrcZ1UzL3gZrWUw/M2Uizam4Ay7mN9WFu2etrv/8
f84Ax5BzJw4zZ837zXtBdcF9wc/Gqn5m/E4mniLcQhXAoX+RZyDEhk63wIcWsw5ULD/dT0Qojh9W
3f3R+jXDt6N2b4LP8o0JlW/0uypoj2LjweB84QS0G8wROUA+QbyJJYLixBcQVW/4SnFFUCmcZOhN
RJfU+cRCU6ToFrum7VZOasRKdbqWkWSFgmai1dFeg8vogukixiLJDnw5usiAOzu+lXwJ7st9q61F
EbImPDRezZ9MdhA8HXTU7y0YVsKJJC0+FPqIAJfnhtyJBcShdynCBXcW+Nj/USdSwctATntRlufR
RE/oD2AsclQLtoDqaPzhHw15UD02OpUgQ2IQpcEloDqQTsEDXQ6pvqPQTaDfvIQOF0EVKW+eASVP
0vIk6IkbDJYwIoBybAsxyYX1piTSFVVCU2Zxz6jniWXiQwMEmkeEeej/gtQvNyk1H3Tw2yXTh1sH
jAdYptNmriypEU8J+HQhRHAfBWXwgmXkRwwVcCM9gE4sNAb/Ht0jCjUtPfyUZnvqCdbuAkah94ZJ
LDi8z8trJu34bm2ezZAu6MOCMg+iGoBdT3EoRn9yIM25WUJNjBh7FLcbzQcY9KDquh/qA4Q9hghG
YWFNBoikzyIFo2eqJOzS3yalcIukxB7pKBYIO3cGzjncDE8CegErjQ4BGNlU+iNpEV15hQVnc9ga
bf7zECQWntiJzeEHpiot+D3FMR7MBfHA3ws+l/8k4U+zP45LE/c23+ljz1rWJ44vA41Yb/j7pfd2
0Q+7N4lRWBUB5QTxMxYf6W24MuU3aAaVyHeux89J5SjTdnE4NkgIOkOxsBIJTg3smdoAgzmYvUA8
iu4MaFMzY0OSfX+n/g12SDxLztJsfhsOHgWR6ZTWqXN9meBv0TrASGzGBWqQqDmaBKP5rKTsNbc0
6+dxUMb4SzEYgllDn3pz73rYC/Qlxf5eGdTeg715TBl45D/AGuBYTzOHuNBjhogg+JKFYMi8/UDs
7xQi4zxPfyf81c9JCQfjnw2909JNiJ1GMtVIUiRuGaxvjkZ5MMlLbxgSv9j6UuL62Hw0kl976tzS
yPHKAcWss1s0spBeO6HqjFmT1EbkFnO2WcjETqkPEUkcciEmIKudW5A2A44oYAifookEBGqHOI1q
D8bFj/9GcHNHFi1sg+cU76/2uJJLkzkKcakJ8+4RDXrH+pKfA64JhIgilf4eF1TqYclGoAfR4jhV
qBH8ahwYVIpw5H5WRoOtysH7wZHDU5MgyIMdw8SdHTaDuNmDMM0lQTZb1BNy/WG67PayEX2p9lVJ
CzWiRIWUFieeA0qxGjn7BeqI3HJDGhrqVlRNn0BIb5+8MtllCsghK3+n8gn+suipQJiJ31ufOFYI
MSoQIbv/c78UwS/A5UIjUNiDV4ZtcGnhHvAOcYRK6tpEORh/kBAcE4SE8s4ZjYuAalxtxy+wgRgg
IgqUAD4MaAaVP3hv/w668HWxMUFxQZcBiFAgy8FdQn2fcjdckxvCRkk71i/dNxdwgOGJwItQHu8L
FQupli/GS1RgBahz1v1roVmwwYRRnIcWVU6tLCvz70jgLrMHqJGCPhSgobVwRdgY5DWA7I74ATxj
B3i3+DPlOfEscZs59gMANLE0KaAQzXrIAf/zM4WXJ/pvJT4kV4SeSARGOveQXmgz4uHg0bqIx+AH
Lsyzoy/wzEXbA0a4m1rq4qzi5yIAeKvtQVRg0g9SxapX9iB1W9x2uBU0EdmjwB8XKqZw20n08Atc
Ze6fZ2QaxU1MPRQwPL/FonFFlD9XxGgotO3DIyHvQ4KCyhISM7yOqM3RxvyPYo74sETy54eQ4vkY
H4NL8UzpnqXFjHKfJLyJPuqN8AqosYIITNYEzbUB7UAw+F68WaJHyp7E7SFPGBlIJQIpbIWvLBBI
yr5wuDFS37ejtW4J4AEQzNDYzi+p/Riuh6VHc1Z6wjr6Dzmhkf/lIdi94KyY3ztVxq72CHJ1Nvgx
O5fmPWFCmff7qBPC6Ata3EpKKEmeqkQHdQa+0G8W0uEq/abVcK63f/Vw9pbW/xrZ28MyapgeWy+6
etqB7bwZ7Dz+KHSEYfax02v+yFnwg05D2ywYMAaPwhlyjQOcGaujYOI10bqtdBdYuE3UU9XgJvAO
K4xr1qwTZtDKtFV5v04JbdWrnu2DxSDc6q0VbO/ssEBwDskAKnnAVmVvQwFKh+jEIAfQjocX9kdM
kTCYfVJnDJuzQGJKjVTDXN+w5yLOLmlxDOLB99YXer48bmNOEMF8DwpCx+wf2tP3DrVTSzfaXX7d
jMRfDk1w8KMbH62XFPoTp2d6fsMk9u/QBmh2QGZKPg77HMQXXUEZAM4xGjOekt7hRAo32WtymlSb
eY+JMoiznWuBNLvrZgGNhaYQBeNn3argbDoyfRWIapa65ORg52uVFkk0Hf9B3gJyzihW/L3ozzyE
nj30n+eEKQGkXjlLB+/NuVomEn/dA/6Bsl2+vNGlOJKWx6ctwx68FNnM8qWmTMvnRB79dbl9a8OG
fhj67BvI/b/uZqjfY1dMHrSWltEpqkFPzfbrF0NHolConQIxLTiWPVDdByeKmlqORpL4gHlvhlqj
Lf0B0dWD0fKTsteSmKhtRLwhuCfKPOmUumYuYwk/jUDUKcdMmyneGvNtitaXMP/N6pcqjORijtPP
AOw5NOcuGqbAuk9aaoLayVb2Tcz27iiKR+D0aGmxP5bVaYu+zACU6T1N14hWBFUSwVi2fiQX+d6a
o6dDgvaluqih4QP4kzhP8XBnh7ednA6sA1mWxM+7CaG79ICR8fF7d0d0Qhp6vyJqU2Ylc7FG8WWg
HoYqvbyevur/q7vWfmQBUyJcFYeUVniHdCbN73eqZW6TTp8gIJoMDx4WI6ODSRNhfHvAYAFaj98V
soNxo40hY7D5WyiznA40b1/gCCSz+oI3gdjnnEcTvIxu95Too8X0MqCdNiCDoozJNokrtBNuOs0C
ob9QPPkUq4jCuNEdgleoeP4GCD06spXjTHVRWC1WlFihntIuh3waPveILsLQ8KaH4Z4bRHPyDXQb
0xXRm6WjmEmUH1voIK4H1nRXZ3eGxlEES2jAH3q46xNUJag7e4oPwx2Qg0WtMBSyJ2rI6fXUkKD8
2GTkBvgftOwEPaT/JYhALUqERVr8K1bnro5Bil+PFfj9C1yUCA8Xk94RINsINfgiTysH6ot2Z2Oi
/N7Qz5VxQWNEgWy+HZbt+Q/pAJwlbOFjTQxuOWIWIn37zLbQXEz5oUx4FurTB0dJeq1Q8PQESyl9
yBj9TrMfPAUZ4gQOC5InD+iPBRX6exkl7AVQH3TnYQdPcAYgQkc+j0NMLpmwqVPDYb4VaGDyBxZz
06Z1p4yfTI5PaT+kYDpGa9E8YDhVNBzPZndzsjrMfmPmTatS+B9Jd7XcSLJFAfSLFCGG10KhLVMb
XhSmETPr6+9K3+iZDrctS1WVmQf33qdYjneY4PXhqDGNq1alOXqfLf7tL73r8uFA6PFpLqk/lvk4
QnbtxQfbuCi9sfDH493y+uPEOVeC51zJvEob61xJUWJuz9dW+1B4Oo4JWaWHWQdMSOY1m7YlVHzs
DEjy2ruMe+N2U0XfvMJAoSsrWl/ej7VOTZCi91AaXL8rq+418I0c/Dr5/776aqMzLcVrjzStESyx
i+lIaxa1y5Sz8ODhQ1QSFHWW90ap/7E4iFdZJyH1tZUJdkL57H12DsDH3pi87CQwGK1kQWF4Mgxl
/J6GCXKeKQJJ+Us4Ik0Dtsr3NtCFR5plq2t3kovYZU7N11399QKHsW5gA54OimkUjooUU18u9Wss
xP1hwKs0AJqZY8hiWtA1jcftabgzvwvURE24t1x3LvOhIacvgs/m4WnfuNc7NjnuE0CmSNPsqmEG
FiAqQlCQWgpehM6VkOuc6x+FuZwSMfu3evuhAWDqo0mMD8tZKA5QJ1P2Ppiu+qU7czxJ6dP6KZBg
RqrSEIwXPQ6JuUmhpZ1u5PR9t37cNj4c1HM9b3KW5wMl5phVqX4phs7uE7Ho4uW2/9BmxCXXwDr9
ksQT8/U4wU3bMZKeNQa1Q2ZUpvbAbKJ6M5iFSQBMyTbd1YeiOqlS633yICJnD23aFAVtWUCIMZtW
hqbTEAqZQvLbLKQEJhuK1r6EKAoHf4W+y8tF5xAPAuJy/bBOzuuaqQiwdKvBZdErzX63i/tjvdOo
MJMEi1QScYHH3Z2GeM2ZXz7rvo15rELhmJ6qeX32WAIpAu1Ym2VzRYQ05KBfK0jMW65Ks7gcH7a9
xn+KYxQGN+/w3YobC2p8O5tkkzbOzzBRHRXw9eOGtVKqvxdgEcpwNCr7ECeOg2ZiYzheKqZf31et
UmTD0wUPQdlgPVJkghb8XY6y3S9a3fFjAwU3zWoqmqfkiifcNL9yXXjZirkCyl7su1NQyrZ0oEb2
+GnmoP/QadktX2Gb1/nm8jmq/tYX2bKW1soPLb2x46xvxFDp9gF9eTJsdP02Pb5C419Xgt02JOtm
2YZrugUuNyA1WjmYtQCgKjrsTdWQ8yY5xOLs/nga6oGtCv9oMFblVhMgJdAr83FLm4ji7/y7Nu9V
6wNj3TYDRQHLd2w9zLb92cfUjKyTGvBAm4/dXp3ud2Pv+TUuz7vb9dtGxzkMsZ3ej74KHWGsrX8Q
rZam/1W/tCfr9ycnrlL4t97Uzf5gLqf/GShlbsrLfD3wox0UhMGAON0akBuBnvlGocbTDS28D4eY
sNSsV0aaUKVQaegu5Q/mF4DVHRNIZvJV7V0k0/6822BZCLfgN5fDLhsdP40CU6kO3ldMxn/kK+ye
wMUuR+sMGyju7uIlbPuTrmiGw5vg9pLfNtxPeAFvOIq6o+j9cxXdBQ6RSORuHL88oSu9+/RlUvpc
Ah/DtT+fHmwwBNxEfhxQBoax0ZIKBDHCBt14E2Oc4P2Oet34JU4PaTpsPaRpK++f4l0qBQB0pdGl
f6lhhx12YfH05+X1B3JcODruHeowcq3isLyJIz5/o1vzDodcSTWrKQnJWHuj125ciddJt/ZZ7F/S
GGgSJ6yeTTwDhgNCUeDhXeJPXJDzM/Cjzitth08kgti9feoqRJ/+m7XvivL5W9r69cHaqNH0resF
3fT/bxPDIC4Tz11hJn1h6aLPRUp+Lip5t8COw4yLUcM64RXtNcQnbkCkY9655Bs/ou3hwsM7g4ai
bWJw+7MDvBTFB2kxf8DKCdF4zGn3U0Py6e+JwsSv/ZYt4TPXbmyRPgGrhMez89iuneNwTdVD3oV9
touR3J5KGCflqKtvGhO0mMEsjOP8CbIg3NAnKYHoiBRdTop9r1m0i4hgCfrytnNJTYqLXnBaoENN
M7U/zp0KkkwlttXCzkOh68WlNPyskt6xU8/xilJPNYO0BTO886NUASF8RqNbSn0PP95jmADKLt+B
J1IUl2cx/dukvYn6m9TwA3DvAksikeoUAGZWGOo7GK+wzAGvqmzu3mpWak1cSzXZCYpfXp5ce8vU
wvwldkH2YWbnarG66UUbCLwWh1vvWlHjU54nbWiBwsO8f+jRqohBP2PVqchm8nlyVZ9jwmtOsFj9
aE/iQ0BrtTS4NW4Pzy/XfVJcBnAjXOzms+7+l0lRhQ5Dp1f9Ob2u84/Ox0chuv8iFJ9U4w++P4XI
TL6e733NIEbPj5BvTu01ucAfrx3CsodtSnMamI81RMtNdNd/HQ6/h/XOMjYlNmomo2Qc+TX/C6mS
335UT7aJmWGRQDvaenYST9+5ZpDQ8Xv49jF5vXVVOmLY/IdT2sidZ4csQj6KVo72U/8TeFrRCqY5
Kcb4QonZW9Elub8kl6QRFWODeSglXeNjWq1FOs33p0zXOd2nO3/jzccVvws7TJGRAp8KmzKBUh6C
V5T/o1Iw/lk87p9pOw6Pw5ILMGUdGaN9NDkuCqPao3NskOUWWGEVdFamIsD0DJrwamquwfYxskKx
ZLI6lNxNvVefvT+TCUTkhg/RoyfyMupUkmnU6XBxLn8dZYXIQ25FFoDD9P81NXcnJS3u60sS7vCW
tKzI5e9eP/ADoku/5TcqWSVrdq/prmPcsulfrWh7t+usvSvwof/DuxoOl47yS7LpnPpbOyYL3y67
j1uy63hvL4QCiNUlEpcdk3CxNq/NyHMODLhi8vJira3xLirFrPSn2jbINooA640DVIknj+ZD+uYo
gpDwIh4qGPasoYKHQJd5cXpJP8vZpD3HGjM4Dy6h2/iv1b2lDRU6trSa7Tu7wt2xw0k8b4DSzwz1
uU+icbia5OfX41djaK1esZc3sFtQ2AYOpttbVj3mt//2x7im9/i0jIebyO5x6dOkleD6/Qedv8QL
UVX913o4UiA/Rufvcqf8LjFKJ8nw3b2yhwdF2svv5oPym2K1QS7DUvytfjOockixNHwdNFGIo9fq
CXX/uiHHWpLMBORgPTCmblIjS4yHF39Nki8olvicX3FBBvuHE8wJBK52clNkkVwH894knsSqafHw
11puMoyJeB9/oUvGc6tuW0RDdvcTNq8cvRiRTDOsi6MUzeNv03+j4Sl6XWG89titO/LpACiB2By8
KafB+XJ7LH7Z45+lSLScXvyJ28lflWL+S7uVryzk2jRxWE5FvpzhSUsv/Vc05FncE/xFqwQAxyW5
tmhHM5AcS7rLDpkOelrN1XK76jOOlRuP/5u4SMKBDyuL/oTPG3YOzFCOB9OdjKEvgzdJXvS141N3
3Mm/g/HcZ6focRw9Lw0bjB7vt9H9h3ayvflxPw43uUn7ny/e7ZS/tDnyuxf03hiN9+4U33XVSJL+
J6vzni6i/Jjd3z93PjqdQQb1PZys5i/jTdVAUmS90qA2uD0eVWXFi4eszronZ+RkFfVxtfqk6sHA
jaNLlGVvvVN2jU/JQaUdtjvbJWCf2THe/d3zv/DNGvuxT1XRa9HPKRl4Ofz22zY9ekC1qDwIlsm/
ot4bLdsYsC0KVkdSGHldcq4Z0Eqbbm45E5W1bCpivm9Epe9j2oiOLJRL20YDkuUdBZ943rmHuWbw
WT+ts6iJMFHODm456jxXMvOS7/b/6t161wx4ShNZMS2n189GVkoO97bU/f3Hx3Ow35mn+yXU/vtz
iR7zVfSJUB0CiBAOPPHOCZZ2cLbXTnxX6NazbjjWKDg2yieh/uSUlpzv6GuV2azjRnS9u96d87ot
X+tXICwjrF1sx7DC8fWey7kvP91yo+3vj3hqQ7WuPryCH7dekHeZ3P7tIfyj/LTPSnnr5fJQyoWU
qjcmMD7kpe57P+1HNVca+QLfMXX/6bsOQESQFXkjPI10cff+/l7IQ0R51913QKhwzkvp4vHu7s/v
3/HgVbv9knqzxqCenZ8Ru4RthfzqnACNR/t+bbD9pqnxBlLhWFeTb+lAdRKfESLr0esldoHR/pum
0X3loxlik6C+eclRbZVt6//yV5s9joDPo0178oX+eOcRj9PH3+9++gs+TBGj3bgrpJ1b9AxPFj1f
IuJTeSE1gnOQPzJb/WvWv3xNub1Rrns8udvm8272HDwo5UeYk+h5lXx8LW3U9vKu3m12g6s7/jfK
19E6GmiYy0bZ69uDyofSXZmHv0TPvUO2TvGiktMgbpfuz/GsrzQfVJa7ZUe4LY3s16J//2pRj1oo
Onp3nT4EnzSwB7OPjw+jd9pFHmPavjemNnpkFONlnFvI5PX1e4vWk4tEtGHfhq95Lm+3vs0k+u2o
2be33dNQ/yf+avXuG+3rXacQ+bKSfF06Snfx/eihmp+St7fywzJ6e3v7qIoVHvPvvPAS1KfrUXp9
6/u82qAe/f5OO99heYarXZRbn/L96yY9xcNqMjzFr9+nbpQvov731Fq+lp801ZJpv5+/Ol0pnYr0
9dAdDvt+PSrlef49jft7W9UFf7/uM5FcuG5D4yMx9zSBKEybPfGokLE0CALDXXKO3aeyYO6kQTmJ
Hp6YS6oP6VN3EycUCl7iefbANr2nEPWRDRhg+qyyaP6lgis7Hm77AOwzrMGH5tPi3+Sz/H35r/k9
RxJqvo1/cBMvyyctgPUyxjSrvm3+Fd8KA+psfeLh2S5Vcr/XYhdZQS3EIar6vfwZLRwzf6bR/eC+
x3RlhOyjt2xwn3WibNjv270XSYvQ6g1SsNPPf09R464RR6rJwi2DM5GxCoPFv6244s/NTY9AoECP
mQHe13FSHact7ULpJ8m9h1otqt6PO6N2LV35v54EZqx5yHEhpeSRQKCKfo2T6yKWdanNdka9+fdF
pg5mpOrRDHBqf9fAkgCW/sQ+5PF02n5bv1CzgQEhZlhmO0HAdBieWuuh8dB6mANDq2t24SngAB4u
peygZ7nrLYBZGgGPcuSeYKj+O2Mx2T0lTJqo8jN+JQwINa4cjSNBYmED5JlcL/oMnfHlHljncMnM
jSx7gq/lx9pwNggN3H2vNDy9T0xUVW9sl3Zpgy2+Al7FW/3PzWtN2cPuM5Jw+1FafY4M9gY9LLzD
yqEOay2qm1GU5v2KJPdm9ohuAoVMNCyAB51Z7ULfpLebyRwHsqasu3gsywe6FEvAK4bBklGGljvJ
xAabQZhBqBlL72KTa9INQyO2eddIGtjHk25reP3SS91/NX4Iez/uEUPkF53qQ/G/HcEEAmmFbLXi
AAW4V6zJS9lsH0yMw1i0gYpReR0rszRoCfxbFwMSDSlDjWDTLVeFy6fhYT61dYNH17ABorhdUpXe
xUL7c/azuXT8V5+0kpLxFOAZm5XJkuov8+vv2qTHSpW3MP3yEpuZ11kHPdgtBYhDcm5SNlj+Kx+e
GjAAM7OF1uWv2kXdTgFjsv4aX/+rE+U53Z/GVPe0MG7RfvFSU4XbIvM3k/okV5OYmQ13QD6FKsT4
zufLTLg3LkC5dsqzl3KLLGGnTqaArOqIWmWoZGstqqiDCeuDnI/S2MOTSrkS+HgxgOuDH1zW2sWp
Mn2y3iZbA6Tfx8fOYdKBdp4YNf6r1qlOTueiMOmWZeumGaTISVXoLFWtfFNthi7lORQgJ0rt6gX1
ujLwCApR9wK4G+P7Y7p8xm+6PpPeMRQVQ/movpp7xwNO72KZAtcfR3kA2/wJK0zXUCxxpRhPhcaO
KL4yVNofBAN7br1JZyAMGvXqkjikSq2V/8ZDp3HzH81jvNvNLRgW1ODdf9e3ln7ZP1l9b40mvnhZ
vq6hDcZPpSkFlNtzSbsBZKC6HGzA5zcE13cvlfUtmjX7l6LwXkY365mslK6mP7pCgB0A46va3cRY
lG3X9r8UTLLt79SWV2+XKlxAx6Edd7RlRntac2Z6GsOt+l990vwprPs6jSC715rx8L3WEIQjdK1f
a6BObui0fXFPmhybzWeL9sFl8ATuoqgZKuPaytB2ZxShuDbsaaztjvcFxe9N6q0AojSH8QzUPDVz
v6wwutdMUWtG7v2lqAXeMlJvlITWNLKXWPzabZ3ay0mVLPp8OShrSdTuj81SSpd9/q0hsJsz0U+T
+VCBehveKCnWBuYQ4a89w9F6OhOPeF1nk6odUzzsJftF59kB0y44zp9v4yfl9VGlXfFiXSKbWJku
3/zeTu1a4XF1eb7Sg4FR85hPc6FpW5QveRqoEuvQI1qcXqb28Wor+H6hQEiVa/49ObfNh/H22qWa
Mx7b+H40fwYKmuSLB52BbUuriP5profvp/NWBq1ikOxfd38x0Ak+w+yqIx6HmkwHwhnV3dPo9lir
JhNieuN24d3a2Wk0GiQiyfRpc37fih0HLmoBSbPMTCDykczFRIYDDaEPCLtz+WnN/o3t5cPdCBDg
VnmCf6wuBnoNQDrL4herpSWNc3X55+bcNeX39aOi/iS/Xkxmwj2aDVtGILvWKknT8suOroo+xSRv
7Y6pIROL+V158j5v0X9uprVZDze0Mv4Zz+4VuYmv2xHWvKineDHZc9wdSeJfjfUAoaqe/lPpr9Dg
ked4hIXHVikbAeMo3oGBLs0SNKNIK2xV7s0lq9X77eLBXpqkjSFkVfUzPM1Dos0HPN2b/Z4LvY32
Ynt3gi6qmlzxqLPRunQ9DjYjTFLSf7SYeTEQfToq/iDX82fQB33YxUPhjPg9/r0Ufsf3Nu1u9k9X
A34r18UDLFlaw1+XBtRA4b/62XKrJwL449o9tCx/AfBqvc7U/97XQrTmw3r1Ni49unW0zlFYLr3X
UQ0M91GVWR8OExZLbFJ9anR80hacrNJpVZ4oVWj8m7z33kKfJKPG42ja5Ja6O8uPr3oN19fSFbRs
lU83NOPHLixMYOlYtiMspuZyoV0spe7xwr6N5oNm6cVYYa+5Xd731c9T8W19NMgGWqZzYp0cTo8N
Os8uLFN9aRsgwsjK4OY9d1xafBHMOEFf3VaPAfycU1XanB7s0UnlFBjExzE40f1ff4MlLr6uBpbG
m4HoUO7dgrCeVo/1O5BuS63Lo28Kmeu2wil0itGQTkN8ArgS3AKAzmrr2a69GtxR7m09/mkYyAUB
W3s/PVQc/iIxWQO7gta55phKHw8KfBp0Cc86pURf2aqPsJNnD+XHY/kFxKVQ6pXG3cu4uzk/wJ4J
l00dfWIaXKIHHyDtxdeqh4B+yAD8kYY8A/hpVINgdxwO7vNXX/Rqt6/Y+0S0sumW2GMw8OVAR/+8
busve3rgWpx0uadHr1kPD2Ke1pwPsgiayA4/KwtQz6lvalpXgqBkXx+EDrUBQhp6FKfD9moydJrW
aNzAp4HXFyBGDO9srfUflghcdV0Ejzr0au9H/TFnGN217yIARUz5Yi/GddeSjLfpqEhDMCCVTopj
ECC1gYflcAlZRitYimSnBSRya6QCkOL2FVDaAA7tOdZKsUKmq085QxLq+ht+YHbtHqudxYh+kKQP
bFXRsNA2Gg+CXyPX4zg1+5uBbvdOl9WFtuA0OotNf2qQjQqVVh1ddfnRL9AqUsFED51UNEqO2TXn
jpNvT96Esev2wSTnRhdRwMQMZL2rEYGGsLUBjsBGWXv7BMZqNenyPNjTHh2kE2sUIFco6+ozwK21
xIWZ7QjAbn4ARNg5JH2tTnDdCbZ14ZQGKit4uGfsHPe9EDLZpGo6H6VsvnxzNo66RHyZkFPz3r2s
wuAvkBGD0xNvUG9mno/AA5kbGAOKY0PDHOppz4MEJrN596DWeve0zBKxyM48tS3Zr9510xUbwb6V
FGP/QMi2WwEuBYr5eMepOikzrXRwJhdZNRSv57O5lsO8d9KRQg1R0Sin52tfs3Mx7zEO7hcOq1z/
sPrX2T2IA3M0M2zHogow17genfLxDlPguByUVOxVNKAcmn0hGVwV0OCCuAl4T8AgVbV6Fb+P96HL
DNFDEsPfm67e46apGdq1GqvJfwbEYVUBJrBR3JSn3oSY9ImbidaNQfd/lxW8i+W0TWCTz2FvRshb
HqzV227+aKo087V5db3dayu7LamEpm7dgdC/dFgOfw9/CwXl4iE5Sn+jtwD/J+bLza75iKC/KOV4
52h66EZogTEUzgaYaQjKBkg1Q4XtCCagvIt5GtCys4Hn6wUcO3ySqKuhNxog3U2FwY/1Ewi1w71+
0qFt/EqtyucMnYyVRWu77nM8NsDZF7zrrfz7gq6EDqohFGLKOxGVL5r8jysGwtf44lYURZvRYv+C
z4sTSNAZ3ZLJKwzX0Brq3TCCf7IMXqV/Mf8+l2PPanlvZzSUPFjS70YYVOjx9W6D/c9NNRY/rTtT
XynQTEtFQaYmBI5LAua5kBZuO63B9ceksS5ZCZ0JlyE/FFRBw8Pk4kIaPaxCzmz3R4NGfyYUDWAY
wD64bwfSDpVcuPF6rYOodj5nV5UJ4f05bW0eK/XXchhIlYwrQv2g5am5zUgHrop0d57Xfn2ctb00
Be5tRJb6DtI4sS99AhyBoFBMi8VIE0F7e6+u5Nq4GFluoXepgnCbJRpYmiOTB6e/lUmX25nXFkZ5
6O0hx5DO9jf+YbPWwbu7ng0Z1o15ndbaWIiH+tPCMMy/1TP4dL3TuqOcg3iv7LkP2mMkEvSK4ZAs
WK1Of0TQizn8N0RjR8pOAYmyjym9oft2fdZBhzK3i/ejMDrOXlzuckYOKc/6OWOgGPB9V3gVN8iy
bfpSNRyWMT9SyTYtDVAwNR92/nF78yeLeKz1i8qsx4i4hQkY7jww1UkFkkjomPkVhsuPKZsGHQRx
G+8FkxvS+Uvb5RALL/9l/Td9ukU+H2U4BHNCp81uedu1+Yk9QHzMHta1zmn7ud60bxhImzbiVKBY
lrOy0pxdKL6rZD5aD38zbXuD07TtA7E5McVRV8fbwHzHKxdqlRtd1PNmi6Eg32HiETJtba0JUIow
FbGzgGqRw6c/211ud8zfKCAgumqwUYSLw361rzfAYVEJmdMp8FTrya6eYAtrGTfG2aao9Hf8WyTS
BV6IEFXGVoJdrrRr/I5wXKGDuMS3g+vzpBTlV36zdX0gIIuErmxTCnNp/FbAftUH3Nj1eGc15rWO
kyJ8r+9fZafjZrcxaWOi0l4GkxLeUPIOqrRI1w62J+hel99WDYD0j39/GIAxOSUe2+36XMJboOjR
6iN/ziqMVny4PoBW2reiqkvtrslMy0A9Y9wMjF5lGtIiMgM+zDy4bZfbtqggI35FNigV5ExOy2Ps
0nCh/Bp7Ia6/iY2y+VtgvyUwTUE1Zd05q8/KFAAA4wbqIN8cmOSnF7srAAaKybL2+VThjwbHeg4q
O2ufy/ScwDRaRo/jqK7j/1iYwlAwhm20rX/wHXwNTmYgmwIPZ2UwtICga3sc9hSbgBGLmatbvH6m
9/S3n5FFgR57PDtfAvEE5oc1TQ4BiQad14PbvldayNQkKoG1iVthmxGjsnlhF5SjpOCHyoPTefxp
9qZPFIDOFuGPQ4S9It6bTNuzWx6CREm/ULQYyNzT8x1wTv3r/x7YBU5HGTIvNRiKDOw0oX6wRA1E
ALGTOmwxJjFJ61GJplkhEPPyrnLTHj2vvkbPBP3TZudXcy4d58e33TVdnZPrIl4047M24DXetxzu
pASkU0puk7i/+W+3TGcAq9d0rndzv+xriyHJ+COQeZs3kqUfAsS81VWUFJKX+hqL8O9Ttu8y2Nmu
T574wTx1tRaFM2U1/4GXgcY2nvzm5Xv87/Dd6N+GcqFbbjCltIrH0BQ0lesUH8c91czNLYWF2VyS
1sTmC02004SCSkp0qHZOdk1yJlmpkeXFt8YkLs06h0ai7KmA0K2TSxAlNhDFlDfr5WyszPRUewUB
bq+0OUo6nosMWVkzYvRv5t5WSf3f+a4evq7/W7yfH4HlWFTdVrO7dRprn1uzhPY/oD1EbOgoLDeh
hGKv1JuRxQZVtn6OJ2IkVSPV/sz5yKTdNiO7WBp3BLu4rVoSY2WIgIYHILp2BZkhphLHMvPshyP1
KvoCzD7llb/gb/EAelnvCTOgmBcAcVC1qEZiD4OlDUrusp7yCAOJudh1PWflvZF4cRRG7xXeWRQi
OAxa4Mw37nnx0qDI1XNGmzbwn0PNQy3tOyRwdvmCgGrKeDptfoAB0Xl1uousGVCBbuKRvDsjkCLM
mxI/Xj0vv+3XcvmxwEVcB2TmmgXTF5+3dDpa6cWUEHtEiLKOrTJD3Fj8C87VXm8GvR3HrwJYegvq
M6ChQji+fhOjTxAwMIJ0dPmRZdQXD/NDT8QnyG4YVyI01akcxXCGwnv5i1rZtMILdBcmEcmpNklr
lt/WNMKr98okG5Uc+KejYRT8Klb3o2RA6A8oqdxwLdpc5VJ2gTQMcM7TMgHfLdCzqtGNOfSam670
xPpYNpmOsPBGAgE53Cwn/vv6bPVYj9JkEph7PD+n1vgFDmMmGCugV9w4sTCXxA3dEDEMilMjZDrH
T0Z1cVKI87tLmM0oSbhWP72zmE6oN6q2g/wvoKTSN6+CPn+9/HcO476/Z5cOban1sVdXGSNrwQj+
Mf6NljcPkg+5/jfddOzKpu17zUHrbMLmoRfCdjIKEPDTP/Q2DzyYtS+Lf+tzJio6Nj9sF79JCILJ
WU2NnEzPzS7xirXzcxFZBYe2NkHIXi19z79Lv7QNyIxvd+lum9li6/oLlOR8LIiO65TJx0GW3CEg
FxXvTJkLDuadR1H9rHzWWtJ281+p4pr8klAldK7qhzaRBSbOb4HNmSp6+lfbEiBPrwQlYTn5rGV2
mA4uy9fSTWAXNAtxAfat9mIl2mhXVinZRFNFmuWosenBrVYP7THC5hLDsig/fF80Mo+MC+L/A353
3SmcO8SozuP+6Sy8Q39w3IzMtRVx7WodVL8tvKlRlYXY3/IFERKv8CBnDN9tZap8cMsL0ZWExMv9
LaNDQBT4lZdvkmGBv6BRYRT0d3zrw52PmRm7zXkjvOYoKF1D7FnVybTbGHckWHy48zn9Fo0aqG51
zWCPARyPm1ZwHvNNR/C/BQgu1zqCl/BaEKpCQrCdFokwiy4EbZFF/c7WY6p8Z8mDbLIqiGMITdt0
IVaX9mEXJsCJF8UMtmw53Rocdvndjvutc5v3Vn+3U8VYrYmcIN2bSGx+qhjmt7Rs0MewSaKjqei3
LiNEruhwuq+3suItnJMbbKeBu7Jg1YfKNVSwxMPQ3sqw0Ii+8NPg/wnCmeYzT0+Tdk3VDI8lF4IL
kIMmidlxhzDIwA3V/Mam4xnZsRYJ85BKyaTSIwZ1wCU5TLrhgCoLuRMAef3Z+2v5y8WzOY5PiBfF
FPyw6J9+lN56OI0doZaHKU6BQmd13TiwfuBqS9Uqvara5gWMI6iuecaekoL79frPSfTFptJzkXIq
SYW39VYCdhmLCw5PVxX32GMv2G4PxHYTyB0VAy+dEsA59kdmJa1KiAfmP0LPQFhBMPHFMQAp11SE
AnEoOSyIXHycFilZtZkRnpUcjhuOkVC/yKB46Ajo1ggTFLAv/G7KMJ/3ub2/q+TLH9NPrk/FSSpP
OP6INAUx7tjnQuYV/mYnGboGQdnsApHWjPe1eZxXtqAZ1AHF5UTatthHUHHm8pRzetbVpQAoKwtP
W/F0StfU0zGFDdxf9Sc911KayJdCOjv2SUQPz3+2YKKV3LHbCuscv+N6y9TxWo232yqtFdvViROa
iOQK5ZzWDDXq7bt/TUcdB7kCrUVHjgWgpG3ge6MHK8JILJYYFK4xngOHLEPLojDraJter9m5SSlc
sD3Y8/qkS30T+qwpnmr7XVdXnkDn+VSpkwudV+MjAKe8txJGmrFB4jc3NoNM2/2UVk4LydO8Wma+
/Nxz0Ha70NWuCu06IhdT7t27a6Io5aI9lkqFJIvq6MPSSFIIYTgHOqXilIrOSi0tFdukaKi2inYK
q3xdja/Hrg8SEelVuSFvNIHX0NCgib5GUXM96bTVbi04z6CxU58do1qp83lrJtVJftEEILTXkvfk
rVsqpFoOgzTqPiuXw+yF1SqpvdhI9qAkUxRrUReVwaqS71ZBqkxIS+Kb7M7hktJR5PKvhjeSpdk+
tn5971xJWXU5goSxdumImqGN+i0s028i5rw7lTx6f6dLCPMnmpX4mLt4DO8poJOh1tochJyotOm5
s/NPyaRfYcR6yMgXg/p7JKQlWS563ldJ/vE551u/9muo2Th4A8rzzR4eh0BeIK7oUG1+ML7zTITc
ZBEov9tm1VpK3tpS3nCwTvGi1Aluodgen1BIo3pBGykBLx5hgcvfrkBf9puuyW05VA6Z3B4cONfp
MMnd6kLrWwYNOTqk9NqVHH65t/m3I+jKxX9QqhtDRFA4fHR5jKsRdDJDQnBon3884BrsXDGxdMt9
4g7Nv4AHVsPuTt9E8ouA7j5C4mXa5eQ/F5gHhNQM5/yVirjMRSs8K/5MQcbWKvb1wUMa+r29X4zv
wx4jCe+Ty2R34/pEtS7z7Jyd2SFTJDkf2tt9siq1nVzpSoMmk365sfHrfHfI0NrArGbNRBf22sqt
lP4li1KchEM9Onb3z9tnW9EPVJV2tlKla/8LhC3nppnYqNdJurupIPyFxnKAlhtmDtLa54is1iU5
TOMmLehVeih1JpjJx34dFGmLt/qz/D7jYTWjKYFnxeLWpS1ssGfqxaSI66yTJ7mCS73GZrFfKwkG
g3+yXioIVRUslX7sv8/LhwAi3BKVrkNWWBnqzlkuNWf6xcPzFY8GmokC9jql9edUWwrWBZS2OMGn
ymatZOOMTZNQGDl2w5Or5NtKEjbyOrWjLbqzp3IyAjIqpKILts3egupnIA43FiQ3YICmEwi2Gv71
ZTHOKuW82mw3SGZeENjaO4e3lh4q3X1jSqe3y3C3/psz3Qf4qMvUeACzHHNNvNY65xesgi0i6VNB
EV/t/6yuU0Hzy0kuuaICezU8QHas0IQk9/IpT0sSajIv+3Wx+Mu2e1SJ2Xq83JNJNPoP4zDS5vwj
Tp9AoUHO64RM81MlN92BlbUnHDIPYHd+BHiq23aB+ZgUx8PJNdlBB7tEtRlTF/LJ4YUdUDnjIOXQ
ygXmYIDs8S5avMRqQiwSSotKQGQ/6okklwoWLqob89EEpbkB02AIovndafskRFEzuYSHXtZHB8qu
xpu/K+IsxtNk1Mopg5WXWe0zGC/ASFwcPYJp7rlbVgAS5r9MT2vgaI/NsQx4nOU7fTNXLwVaXoYG
0WxYE21rhk0ge5h2xUVG06m5iXRDzW3SCVJej0pPPqXOkO/i+jK+NMOzP2xjzsXkjVHLqAVPl3dk
iyAU1CjowAmQKXg5KE7urv//O5IRVaZt+5keWGP6d/ws+XFJU5VURUQxe482U53R/LU9wzUrv9Gc
a/rmoc2jU43b11PHl8W3y8vFp9JKJyP5/9926dRMpVokmrbEx13QXK05GZWs2tAaw6HCTiC4bXCP
Klsxka4IRPh/IUblxetDeF8Jj4gi+abjdlxLke4mXxB+XSRAYWx1SkLAT+rXBqL3Id9cd0Ilw3yf
ZrRyhI5tT10B0CMx+O926XjfA8y+WUW7VEJYrIUX2H8kQFhO76OG2fgUytioNjKTI7/ePwvz67ds
Xk8dYo5vs+jwXdjOHoltYfPYYhdgf4JPw/D8uhQjNyqj40DCE1pOKpnYVnBDNe02EIudJp3d7jOE
VYLHbVYmEnSWyhnFuq91ZpXeVNy2aVfKPbRD9yU2FqKVZGC4XxI6HsdCezylZs/jR/VZizVu2f4Q
4hXWRfYyWmbO4fJ792g8hvM6u3XtibLpHr9iHoGCSEx9aNvF7lb1Zk1QeGRCvl4sUnUwlWig31tu
Eev13ODLhnJ0sh1/yN+dVgGHp2ySYq321JDa+7W/NKlu7jkfN3m+1vGXYzVMNzjSpdRxsEjnELD7
ppznQP2hldwG4hbnSzlDnCgvcCIFxGTyxLutTV8lU9NhY3bW/b63K76F8tulXaznOHlqgmpvWgTF
C2JsWILDg9U8bfoUuObZetxvVj91gkTjFgJYay/Zt1bCezVK/WgV/oBewMc+t3eSW0IlMmdtQrDx
5b/lN2ikN60eUJB7mpky84sWTwO6JVeoFa7raCjmrrq1ye+OoIuOFbGJ/rYvLHQ35GlbdK2IYIVi
Kk5yM4yRoz2inAqwrsh4fVDnruNrskr6dbW7vQxaGkaPuKbO0XMhsiVFkYl6R6StKWezIVQaCR6f
Qo1Fu0yTSep/pCLxYT3kUk4+aBYBZYCI+qBR7nmmTB/jIWVTsxvNMqsDpybXpf4pA55ltXVvPGTV
pt+GQco4a6HAYB8q2+AVK/tbI+M6CSgK86fH1NkobeNrNhEp/dX8yIQX5h21RwMJWst0OSFkUezM
ByW9fo34gYKghHj/401C/bDx6uhNDQPdUFoAa4oUl7KAFVsZsoeE0xaXDgt5q3vkpUOBa/62eagj
3RML7ZEm75SzWo4BH7dS2QtZ9noipgsvdJKVoqRWPGezzaRoQik6I6etumtIOIjVXH3LaxQ06fUX
Ei7+Kk1qmHHP0IYB7X/Kk8EyOTUWAtMHT2KiihruXmxxDmnTrD01+uaaVR7Qf/sCtumbp1XtMQFz
UvmXgZZX49pdtBlBakwGjH4akKPiiSQQgqS+kJDHdFj5SF8wtOo3ElJ7HGtSc0cWZ7ngt8w7C7KP
LQh164ovp7RCUVokPGAMgtziu08VKIUEZDc0S1LPQ22Zh16weom1Jr0UWkuyWG2uc7RH4FhlJQFS
MWUfGdNj7X9E3VdTG1vTBeBfpCrlcGtAYUajgBAYbihjc5Rz1q//nua9+OqcsjEIaWbP3h1Wr14d
4U512hV0Vq6/Slwg5KwB52z5kQD68/ZaLI8VNdbXdwsoi4aNl77r7U89PH8aiV0ZogeVDmN1XbRY
41ulU33Tsq+Qpxil4MGCiJI4x3rd/F+Zo8e/LLVqfxwkiFVk+JNObRqCuE4MuUhRh2hwBf6nMF8Z
2l6ri8KXOIdBA4R7lWh0hyeogFR9cmpCvhqYThVKHefYrHznKWsAzzWe/90nwkTZy+raLP0B6wht
bWu7HqF1ihkqK+yyAKykiIaPsDdwpLnGc8uJNnihR5Gg8ad0a5u+TLyT6dwGecmSOnmOZKPU5BFM
bnnR5hGFl2vESod/xulys0oDxRZfzP1HZixclVpQyDk/hO2tP5c/W3a7M2lzsJ7F5C5bxZbehrVl
du1XRsNGoLpKrEQTpRfCn6rNIN3dn9zIudosyMVMbjX55P7EP/t891MHwUEFli1HXhB/+GxJXwxt
2kib94/O5mbSKkwf9jqFlg+57IDLqHKlrwg3tfx4ToDbCd9K/9O2hCAFfjENmWPhsoXkA6egc09K
xP4Zh5rsqY8V2yvtrBptLlR06exdSdOrTAiK0YgZiyrNxEdx5u34YuV2p6d6o51LFnKPknjmKBXd
RmhT7EbRtb3uVRsQ/AeLRHzERRY13/hkF6UUvB2a1CPTkhBI8byk0BGb1fb/uDu5wvXG8ir4JYZk
sF0C5KK9S7HkGAmebMlrLEmpgtPQmZrAUHy8ULRZwh9+rV/Vy+T7h0FkFqJAItx/x9XPFqAUznZs
uvHClhKKJv4Hg6XE6qtfm/Ei+8S1DEK0oAGUKEVzSjgj5UDV7lPuUbQSeMrNaRQttzxXW084a/OU
FGN55s8IGywn5FPM4gkclyk4ZtNX5QdKs/6gMiiu33BsnSmrucg3GZRZ9Umuta8/7lYfMk3QxVre
zMMr4uW/7lMYQWIzqIezbYq252lmMktth/O9zusCj6BRLWjx99wS8BjXUuxORovXiUlrv2Z/GlCD
zpzBou6D1vLFoFarGWcBjFMlQDaCFzsfpBnxMO5wa0VEQCIUzcExj6KvGPix088Hboey7Q2tMzs8
92Dm7Ye9trlEA7GQ0+xYI57CM2iF7vuemhRDclQOxHRgPGIQnC5PyA/DNzgXjOKR3BFPTQqvgjE5
VPzLtju/+mP+rD2bCe/eNCO+zp/rf1cv+MTL3vzQZJqXzWlvY4JR/5rPNmYMrbpMg922fV23F+NG
r1XtlIwhWu8etvn+rXswbST15kZpHZed03Eo9ovrWLP7GFBJtW2984qid1XTjjIxBH1X4d1inIfO
1MYDlXIH/HlmvBq0ZlrI9k71SziGdz5Q0yW9usRPJoNT14315vIopGzEVx24ul1OWOp5RR5Nl23B
zbyta7LQZrWKBq9MH+e92vD9x0/nstzQqWclGokfq5/35P9Xv7mULxp3UnucDcLhIjIUYdXtFdnc
PjO6D+3meAyL36eO/Q89Cc9CC0zD8dCeznexGe+vcYTi3Mk1nXdZX9W1lF0me/wB7p5cWmUltaZE
sbd+9lYvTGL19FD+vSfldbTY1lVH9Nu8vxruhvN+Id3F6KjXuCwfKlLc9qSAG/11UxhBm3yv4RjF
mJ08QGT/Y2iJCVVYV/Ns/l1BT6J7rcel2p6m1TZXYowO1Kw3fZ726qN8v/Sc6wXlLtu+Fu4aai3c
kHTd185o7WJX2IGnXduYt7buQQONQGlWUwGa+bzDbULBvPR4/7hnIgxstHlGP89WedjBJRRlsyJF
Tf6pde9c/sypY79MB7NeY3TJt1aat1RYE4qi3Y0GrkslKXWuaKXv1U1CyWp2CxpxkFbGtffTpq00
c03wrT4/Uwyi6jOlt6yIu/Zd7e1o+I4oiBjkmm3H1B5pqKl/L/oTIP+3Yg+C03KYT5fD87XDgi4W
zXpbjQRWTaCEyTQKcowsl1ynoTNgXFXx0JKq/fjmxneorlOfyfsldJemZj0O9fU8ZO9uHZifp7wB
pU5rj9U+3aBl79Jp7LobeRccdpLqwMoln21GcJAHsLe3qtFZuXP7vTRJpd4WqFVtqcWLbQlVef2U
0/Tm23TxUh9JaOeR8DcG03OnMJj07t1L78IIScWG5WyV1gakDdPJiKZOaXBIp0OqE+7eoK94Tmjy
VxOvYETgHUTzrnaR50Ylqw+wBNuYGVltKDY0Th0b+BaKwby4CUUxjDAXfyWTUfl52s3XPbhJr/x8
nGunyLVL/c3rrOcKnj+fLTGpnGu9G9znxVPtnT3GmaayPpiMhJv9eu9U+1UZTOnKySzc7ayPAT3c
/Ll27xx0/3T7dUlOSbnxmOu6QeC00vTLqrfqXbvbwap9yiYfWxqMo83w3t30tqLc3UMd6Tg5FZTa
FCofyGUNZ1SaKAP/jLIqZ4tNUvk32ySXfTqZ9UkThU718+e0Scd6dX/MH9LjOVTR0PmMsM5OKr6I
E6bF0Wb+YX6gQk2HVH8/8l8IdQiLn716Txn3lLYbg+qpVzj186vsrmS0zpRQJWMTbX7gPFRLZT1U
dab8m4aNrchi9I/ZPgvjTo8LPZGj3oxknbt6DDR3KJNiqgDIyxAUmHZM/v2rEMbP7RTo22pExWrL
p2zqCSYLimV/PcQVq7bJTjAtbQl9ObV3STFVo8ZU/SJCXQmCDZkxmoWFsW2+hwwjCSeReW46ptMs
+ovRZdPxo2I6q7VYbIVH5CxzD9g7qLFqZ7IZ1WVC0rZEwQfxRpFnv0z3pcgImT3R39eUroTCdZ3y
JJqpC9AftWsTeCFyknHyCsf729CLeYG6WwUwyChV/CATqouqkYI6fxpsoLfGvKtPyW5VeOteq+1V
30oYVjDWupCptrM8P29x65wzzk7h3XD1anviGJS/ikQppZUKWqTBMfryiJTc5u7JnQcj7aP4VYz6
1tFpz0ft1bTB4XJo3TejaiqFXvSxABTvEbi3XZ0TpRSpaNXHBsrXEsGzuJznOtQTVJvD6IENIhAZ
ApJl1sMVp7vmoS+R8DjYWyvHWsRZzNGiDF+HLYOoNywHbVCkILNhvg0aDNOtRtIY5hA/YNtNTkRG
AE492j4KVarCM5qT5wzqs54lu/4CaeCNRz1T1CGOlEevbG8cOHcEhu+7vy9qbsU35SP5viJArEXN
jdl7R/P/yAvVHwWSRSd9n/CAGqgMe8l31726GaHa2+7JXGSaWDpc8nIIQZ81Wrh++3ufnQ3OWKpD
/4oLXIxkeLL3tephthybYWLjbyoavChEREa0ei9kMc9yNojpjudX+eMTxFouLoNUSj/082+nSVdV
U+zzNreR9IdU9bRUU/mSLS3ZER2vZI0uiomsmZ7GTMLHuwWBv1lmplK1zzC2Vr2/MKXxz/7P5qXh
1opdieFRjPTvZnpjwxDLxUvx7x05QUBfJ9BChSIOEdFyyEJusGvq4zs9uPF4hpuObaxKGF/8Pfd6
+GWwaH1CxKHphwVdqXrhGMztai2lbb5E9Lt17n9Wg89624Xx1s/LnlglYvbnbU+gLAqd94qFx2lv
Mlg0xo3WpTvtVQc7RCbl6SFZqbTUW6azl2u09C26rhJ9z65wqBSd7Ptzr05O49NVRPzh47JCdqA6
0cDVFInstp31EMoRm+v+oYoU8YzVczExucTqi0+KIsOIpASD4gGe7eVYfzx1t73Vy47DolN3FO6t
dlmeGsElpTH4NsUr33Q349X3spYU9RCZDDisDybm+p0TwwaBwRoQ01nX/N9pDy5Q/70vJUJo4Fev
0dYyzXDryCX6qtFr81a6JhhYUCh2KJ/GHCJllNnJc3fEtsl8nsnXheTyxIgklyItYC5RXNMcqk9G
ErxAJKfgP7BZxGbCnFtS4YvIY0KJMEQ+5kPMAQQ0A/Qm3dWIKTt/r6+dcwxisJjbJD95ZXJXqxco
nzA7lbKe9BxS0mouL1+53XeuliouaOvMHbvFUhdAvMhl24OkudZu6LwrtCaKk0dzOz0Rit6f31oL
9eKRQNdNuMP+6ZVkn/hPhzTad8huoSeXH7cmyvSWY45nm4WjZA+C7gk1mLVXf2HsoCGHUmiCpZs3
Z/HUPR3b15b1kEqi6XrQtWJrXegIi81FUtzig7wLNhJkBIGzaAf/xKy+juRj8ehH1KHocD6i9f2P
44Z+wnyLaeHuwIZrR2FPe96/0ykm7apAVW6/WCW56E46akYdBd3m7m9O1DjvFzu4YNOq+IKuaneX
Nhg5kbXJn4tE99StTp0/2YYtmWS7rJDOhoV0Miz1rk6eOX6BfSgPdiTokQrQQu7cf9dKD9OB3Orw
Ws+KopxQxErFENXnaCcgO0/1lRq14UeFTv1ggi4Z9X61vy63pn4itIlHQYCbTC+X8iJtXbywNXOG
mL3BTFjxFTkDcAwVtrDs6ZCFrA1y3fPvSzFZaqZVP8o3r93S70Z/3b381+hf9X4OTL7o5LOc+pkq
1vu9e+1u/kxf6ll1WJ1k1WN3OjisHrf7x80iWaHaqe/0T8ns9d7fTR/Whe6xeVeFSKtZo1uXobZz
Gj3a93y612Jn0oD5fk8mgz2XXMi6kFKJj800zbTHVAa1d3F8RTFgfCaMvO4I7j97RPNrA+0b22zz
VXkvvZd7DYS4Ll3hF1RVfKcJCehe7T3XtuHQHObjXTrtNtorYscrGXtrlXo3qyDQIyrsJxsqxII0
OsmpRtuJCKzWXmo21Rb0/Dms9IVY0241u+wfat0SC9/eveW6Jn9TcSz2ylqDbo/+3pDVtt2LvXm3
BBfs59rFZ5LtlRipdO1W4lZyXc/ySK8dUPepltKdj8VROkc+3dfGTMWe4KziRGUn/T8kXkzoILNP
avHy9tlb68aaMhWOECQ5m5qh+0aCcTs2rYTrQXSlTB0uUPI2Ev5tAI0ncWdEPLmBVjsqiMDh4S6Y
9+uh7R9B+KYz1RD2HgLMjp32jj55UzECfI2atf9miN4xG4kpUd4fg/jXw3G9aZqWWNth9Cb5tJjC
LdHidjfNKuYaovaOkGqg8TMdSb+gessEH+zcwqG/tkQeYa775fRwaHGm5bbx9J+4xVcJf14PFHQp
rR/eyvx6WL9ra/aX1RLmic3h4fFRAwCr9zG+SXqy+C16ww6C+QpDPtNIwjmGXVPsMF7OBHhCR9Sk
UK/Hky6n7nE/HVHCdxzAopvRKUZlyXmjpyHu9Xj4rhV2yp9CNWys/QQgKTubtRQKF+cUScubIc7d
qIPPRqVyonq8K3+tZno+sPJLrXutB5grxHTPaYueKjTrTPbh/Keo87y2/UUC4P5A/0EPmrD59xQs
Plc9adYeJ2wnooIApHvL9SXX62K2zhtLODPM+9cNeeP0BOQzC13BQamrhlmAW/ZbydXVXg6P8nvl
8NL96aIX/0QurXO4pQHuJErk9dnzZYam2C9OWpTfzOiufppG87SYPl2RV5dNjJUibSI/faleR9Np
Vt9ly972jnV5Hc3Ey9XGn+IxmfpG1RTPyal13Tcb2ebwdJkQ1cz2haS0VEB4OJF+QgE4dY03Kk2G
p8IAFEN1TrVBpFFYPdb/7nL9fGHAyR+fPamWdrOgl6uJGEJDe1palmGWaxOUBB9psq50DMl6c+lh
h8yb/Y8SHQrjGn+sHW9ySzbzfkmooTn2a26KCoVYyDFN5Z7hjjoZZ+XO8PQlc0T33Xzl3qVqz7na
k8kuGwN3zMhhdN6Lb9fBcnz42o5r/25vsvHdm67X90V/w9dtx6XOpG/2hdTIiOVe/bmOoDOSAS7p
0buCJYZIqEVPdVk9axk66u5iNlaZI6njaD7cjq8kT1fZ7N6NBh8oRJ+AZ71b1lyZODtXnrEsynFc
lf+2yTGMemogSeQ1MGu2ywjktl3eXtSznZTCESIDu/9Tp9R+z9SQoS6tEGxXwRBUSHQ+vYPip8iI
fLyjtltHvttIzovO9c8p5k/dugq+lz4+r8xc2WTMqUbtBPiz6cyBCA8aF3lKntnM99F6CMxTL1GQ
iJKTa131Ix2atQlD/zgdfj1i880ohDTN6Ky0xTm0zZ3ie6RIZWYj8KFQLYrgt25pplfzyWiJ7/oh
3C/x0CfEvO1G9xhLWvkWb047QOfqm1OebYc7qM9ilO86Cvtn2JMO+pg2i/VTB9iAm/qMxPljnyg9
0JCryhwU1pWDfQB+KfLeSDQ53M4SFTfsu2tkHO3pioWUnWo/WMvhbh0pn6paIgvyXlcpIyPBarm6
sDHllNWh73h7V2SI+AorBxZiVLNW02sT+gV72Q1Wfx3ebY3AsN8RPLNrEc3Cinyl/FLnkXyRFrJA
ZD4liyEq7+G3y+lS1L2W8R2z2A4o05F2RXJltHiis99tWVi3JKtcRg0aaQifqaGYdswmfy1/5NVN
cO+yfSe3S8AgJpUu29V2sXvPlA3YMmp2N1nBuacwEriZhDXfwPsuIyt1pFvBJVB4PILVNv9qE7HM
hYRmc/Vu6pjfq7/ZQKxQPQXwnYhiPxRhoyojqLSIA4RFkp2hwOUuNO5nenMONI9g0F3XJIycyUe9
Wf6UFeLXiuFQnjU6tuQdxe7h9FSSZRie0iqUWsywwdrCCPl+d/J+60xLrcO/fSLrhIRKaZuQbUyS
fPWp6iHtPKTwD3MYgUGgdaG0zEitZzl5wz8/zto40cfi710fbTK2l+RWvJ1uhzquZH6FS6aXhMtQ
otKZF8WnEc380WK06uPNypWxRdGzSe5CHshRLIhlrHhiA1ZQnx16yK9vGIKY4dNuhxI+rGqJqtMt
X4xZpfF0Le3YJF9x2vr7KPNnCQ5aPD82bMYHYdqP9Xf5a7OcCma34931P0O8dqP821lvsmeubnzq
LyNRi2pVFNbT6S3Rej7PWM8N2vD4PD7wZUjeMMGZsl5okXcUEM4toIkDVqC84BFwn4ifAAI1+yzQ
q1Kz8R2AdemJ47fA/Vm3NISUUzQJLG/5nLs8yq6mqZQV3WNxaWHx7eSUHmX0jCB41JeZppXYuyho
Upa+es0lzFx5vDbh+FOOXrJeFplVqCXGm8jzNVBn0ZWaoTCbBbLpxEgK5zCD5uApuzTbvn+9t6Js
/5MfViOmsRIBm2zHRcEm8OoMLjTtDMDhQvYZOrDJ8NP24XMI8pWrW8D0TKus2t4ISbbJph+guG+O
XOtcK8CuybqVtywxzgb0IhD+VZ3M8GEl07kZoadue9CMqfw3fdo12kVF3d0LWtRn5RsH/LxMdv+U
L4+T3zuWMZeoCUEjDpV/tXu/vGyuK81tcXiuNFcL+lKll/Ope3/SJkBNrstH52qP6+2gsU5Lx2fa
NKa450kgRnkQbfJJ0w9MY3on4v1U8IKtIgEaVqe+6xz/u1aatz006Enevaq3ChrBhAC4stozPzVG
Pt0/KU48fO6ba8nvnn1IL+i9QQvSihMlv7q13eJcc4hnrRJPk39rzT73h7vk/gHHc/XXe+n9FaeC
Bq6QM51XM/MkWZzyYLrvbA+/q9cPeUG52L/nrjpMnBD6NrPD9dd6XF02zF56OZOlUPAFTa2ymv59
yMwnxFZsvNO2EfrT/21LzbUwrCgvL1eIJB/bZTL2NejZdr1obgvn5vIk7pf+FksfZerk+qtP5AkQ
35fj6VCn/MekvxIJ49GX6l11zOLBVBjF4s0O5eThop3/GHOShutxWYskIeehgyUCkT3mo1tt40gq
EAPInJ6O7636phqZ/whBlmJlNkXspbJtpHCHi20Lb7iICVJHAHFTZa9zpTensJY52PrWrwzB0Y7n
QSUu5Tf+MwD5OCa38PP/w+uT4zAUUbYJ9AscE2OUTBdJF8pOc9Wx9fOSN1gO+QqPgmULuBEGwvI1
gESDcwurCmkw3z3JdVj4zQAVYr9K1E1uKfzi+HpSDJMa5UygDwx+sKk8aYNSdbpX04bK+Pb1WkzU
y1RP5r3tnyOlWfXRDgeZEvgRRUyx3qPiHu5jmiIo0T3dtlZrnoLhiJj/3OJNyqzFPpnUWtAFc3f/
CFDnz5L4zcv6WVdFI+9mTmWigAs0BsxV9d2UYXGidoOzAkOxi3tKrnCljT3MTYqneP9w2G6dW4eb
3TVXn7ji7eurAo58auaoXnu3jugwxWoRfMkakHCWw+Ib+WH54tpcr1l/fuo3tOlBhB52KWRhbss9
Nl6Kz+XeodiWimuVeEOFVeSXL+6N8FGwfS50Gl2Z7G2TbAtpZf50V06Y9WWjcsGoBMjohLBiQRvg
Ok32Jtw4KLtVtjZObr3oXd70S1/vAHDhD8gPVA7pZMuHixH42sLxutPEpCXV0qh4RJgY0WM0N4qP
VHoKqB0tLj8MMZhr/rwawNymsAhulMwUo3jrhgbtVFSBPcFyacZI0P+CsNaswTDi8RSDorDt1X+b
4Ia8Pkm9CcTxkB/MnzG8eejE0G6xt7DA1jY8OJiF52wpagM5KfoKMOzwSf98TZSnpMfZpIrCQPAo
K9VkvxeyVANH8ThF6g9xmpH427QnXfG3IBeI+5jzsMCHvnJyoo8Ix9uGjfpm0eYpxp7RRNxTHN33
MJwDsrfVq7AhKWS9LdrcZ3MTCkv6r2DouRSwaQUF4vOhUsdsKsMnDIIk9DOmQUbgadgCYvnoz6aP
rZOuB1sQ0W9MyIq/wQufqXJJcfd2UUZoXeRQUwdZnzicPV1+eLrTBqHP9YcmldVI238gqldIGjAc
gMtWtkt/TkwwSxnfVOAOJ/gd+slzlSMNP1hWfVcfuftP/U7qPU/o36WkG4oU9GJ1U9bxQ2etIjJU
G7hntSNVOv5qvMbgWO2ZBtia2fvXvyp/Ct+1b6wvU9FRG7/PH6JttkFgofgiWD+Fb9WhRgZJCYGq
iloWjXfD2GOam9Qpl85K49h0wIGfjacwegQRlKJx8FdeNnR7Y9jC6gXofWZg6SiNkX+22XF8BBr4
qRmMcZFQNjxznD9xfFn/qTaYrxiMIH4qpz9WdKXVjZuXbiiUJyof0Pdw9ERTlSyMQBZg17vbMaEm
VhmWgBMPdh/nv5yE5SXbfnsrQzly8dolrw5eUmbIVIwSoAF+5fYjKtpCIsh4OqPGS41WWF8n9R0I
9ma0l2X8NDLehQFLL8JQyMUjYJ1XfWuHHnZ1YjTNXSNc0IX+4Kn+sE2EBwtTASAnJp3V2VHNcB7Q
vRWh3EoGVG4TUA58sLJ6BMRD5bDA6gw6WAbKNVBoA8TlOpNDujOOS7mX5AnPNVqNJtXWfmxF2ISt
ZVAEWaBqvXE5+3H1a9G/fq88Ixc70qAMAuKixpyRMJNOmFjHxQv4NGZzeXqIFfdEjd6d/s4o9zMD
wJOSDTYnA+NxhnNUAJg6Hd8BBG4yitoyJ90DSvnIc+SaBQ9yni1G6sYLkVzkMedv+Xq6H8f98qR0
MwRpklQgD+A2dbzLHsjD0TS0tXs2X0Bo68/q9dVCs3UKLCaPLZVRrkp2D1I23I7ZXwfs+7PnFzKL
6ZuSPaZsH7yViC0Xv2XAAXYpIyYRqrkUjKEICwWUv8Tsak/0qjOVyx/3Ox9inQwFY4gp/ADYIy4+
ckHeEyn0+GAtYB30MXn96IsNQ8x92IXwKQQzb8tbm2J3tQrOlq2vIKUL0aE0ZJFJjBWzuP3leDYS
QdltTPYBu9CiEpr57AERRoIGkW38egD7npGiX13ukZSVc9xGD0tOKaYJ6w3wVnQ5zF8GkVp4ouxB
UTaj4LLd0HB4shrBnk2L7LoJEVjDgecLFX5ONhWa1KMDnJuVp0tHqgnl1rDyQwNtTeWocsTwz4tr
E/ZO558QkLJPlOfrXxGCs+rbLjzGEyN2Y27FwMq4Dk/7s0dirFTuQVEs5amD/ot0E6ysSFpprtiX
cqMvv+JC9NTr46J/ki3uXbG43ZKMloksaxdYnKfw42GkEEHpkZPC9v9iZcIscaVJlvhN5VAzw9RV
BjmzSX6RgTikVePnzE+m5RG6ZTVNBk+e93qs1dY3GjKgPRz8mTKbmiCFK+2vfX/sWRJ20wFFBwYU
vFlBZFoFg9K3Z1sCsdw6Jdx19G680OZy1z2O50Mn3Lw0tunatvtU/oZFyVukJfbp8KruaxPw3sWY
L+3v6uyd0V1w2E7jjvFnQd0yQ5nBRf0FSihHi+V+7AmupfvFlH/Fv0AWj06Gve0HvLXaFP70FrSD
wTGUIk0/fBtiNNbMVODfogUxW1Ws68osD7DSqPxWJ1nD7xRCLylO0pQrGRNIEA278Ul/T8BgPKVs
YvtFWMtjxqL0tYbG4J7vxqK3H5fputDiig/Ip6d7V4Y03KvM4uz+UJExpGYJ8OFUT7Yfp9GSjZzV
+XBVwc51/bX8IC/kja39pE8ubGKGUQL8cgvR7ahLsirTPI+dwfXH8Wo1HYYdmEY7Vp9FkJ47r8yq
RFol+xuSrCNzMzKf8RLHZ0SDIyZygtoJQ9hmSN4cZTF6HaEfk02wrvlQ9lFrz4MAnM/FpYUMF1PR
k4AUhIZbUP/hIQStdnXpgZbrmI3uGNvxdhlgt7E3eYzKQLwYWZNeNcXIAWSFbOKyhbp36G8XxAUc
pyiFa33UjsyWwX/AQhzO0fFmu/AJTbl0TOhA/YlqcT3VtGZmuC2AUIpJUEBDX7ZKfxqvTFj8I8pj
UJRp/kGpSclRXObkYw7eOmV9UsQnNeaUADPT9WNAIeehvFwwv24Wu9poAv/DYOK1BroIDgOlgZ0k
rNbaG/3ULpSa8CEB4ozs9zkpz56uvSvVktRrdEa9EOP+jJ8xN1hVJfHbunkLJG8LadysubLdzp1J
PpxZhyJERsBctnH4RWUnkWsQng7J4nVVf1j8yS3NfB+sX654Qi5rkzYKj7v/yto3stOsU+ovL2mp
8Cuv2SEpZ9VsXuucUReT5e87CnD565Sca617/zJUapp1ZiSSixqhkvNaNe7frUGF6/G67jZOHVpy
yo3nYMJcTt+FY3+Frqik0lOGOdTU4R9CME4LKiWQTuPl8zmIPIUnWqJFw4lLnfXY0HUaVkZ0/riD
GAWI0f4oTDqk8+BY9Q3vql0TYlcEwzZkvg5EH3sKIZ/PXkS+jx42MWRa5esHYPozybClKNHPhZu3
boS/P6pcJefxa4KmYqIrRcE2mRDRjL0aXElZxrlp9hc6AorAPuNJpDGiKAGgYFdaINIiGfpEL+BG
lIXCOXz1k+TUM+OnCUC9eWe0qVjvyKNdULROsLxFb5N/ntWAoz0yXNJfajsqSRVTWdoEoRb/z+AR
ny+Rp9d8ObPESjrRgtXd2xySYODL3eSzp2W2K1iWu6n3vOfhAbgdYcF0+eqcam3Xmu38nce0FgA9
55op9Uzaeoh/JSMWuQDFRiIsVSGO4MQrtvdDWKe452M3qhgAWlHhZ6Zsyr4WdZwiceEVgBXlq7Bu
VB05qSgT1hfZ5m1ReFql5ed5DuLw62hobFohEJh72aQGBlfWkL0Y8lh+rrzX3tVYS9icp4HHrz6o
jqhlQorAtynTKQbkBvNvj7/y7ouxNnzR+Hzx2th05RDuNyC6u+lFRLR24wn7CyuoLHp1fto65ECj
zF0uxC13mBzH78L1pQzwVuyILMqg1lsMxmQzfyaDTnXC6+lmG+vVjDRZVPDVrH5cDG9s3t3Z2DpF
9Afd4arngDCM82H9ixzX8mP/vRJdcw5eF5uH0kf+7XM5PJFbC8PJqM+n//nSPU4/Ll+cAbm5Ecnf
7wl9PR/0je5S/eKuwV2iDQbup05/0xnUDIRjKt3raFvXwAtrD7z40sSPCsZuaSwWQwj5y1/rlSDN
H/1/KtEiGrhX7/DZuU7QrLGxO2ghehLXxJKhE13tn7X7Ez9H4PIrdPVAP+a5EtYYycE8ByjcjxhP
RfHYxCe1aqX+8xPFsT7GQaP2tJMFSD9zv/6T8UlpVqNjpbck5yH7VN0pmEeeS08mBX4hQtW7p9s/
S1JMpRFi4ngO+wyQy11TaZPhOZn/oxFxiZ5AYLq8oK0mrNsllVMUbSA5/pScj7wFlBIDkxAj4Z2v
BUa0HmRo5Kh2zvhnCO4uCPSO4mzkAMG7tlL/1YhCkR4J8wzTrWxmmpS03wT9avkhZr8ndAIWJ63/
yV4EkvE2GjJ+HE6DFMi4UEqv2S73sgc4IbaptK5GwNQAljbYROfb+/TWrs3wMoWo2ECEJVBNfuKg
pKZPSD7cc2S2KmQXcn6kTRm7eu98kfrV3vFIazRWh0sBJj7iNyW5yB1i7/RhFQIFUgbCAVXnQMD2
GTddFS582Je6OiI057WB37fkErldrzQ3y7Z4MDzRUyAsK8EA2aXTDzpLDWxOxbTKpisUk7F4EMVG
k2PqS2DPY8EGzQPNno3u7dY9fX32JOXbyY8k3mU1NJ57UU+uQJms/qZ5pZyWonrGbljXTbfcy+Eo
lTrl3qdhH1NyJok8l14l0cAKcuTD8dsUw/ktgTw6BXqyyPrZJAX/uw1TEwwVlPiIlMRJbDOztRgJ
4LfqfELbiLvkITLQKIupJa8/6l8OCsUHJtzzS0/kJ7LISK5B7vpJifUB3kHP55boAzfXKbp/H4e1
192onhb0mudfql8qFdWywNPmQRZaPC2/b2/L0+N0PB87v9usMghBxnf+JPfunABbgrgZbI+9OdRB
lCvcW4BZNCbx0KJ3k92T7xB89UXKCOnS7RLAaUGdYyibocaKASj4DNl9YVL5yzUDReNc+JqAxaEV
CfVBHuOpoINR03Bax0wO1e9oyJe1qOwA4eB0OmJ1edUbnUZSMXZlrX4PMYwve/qxC6VkcozG5FMX
6KtDRcpeyQrz1D45zweld2eWOBnmRqSJn9VsI4TWlkUFNwHiK4fmX8bFLt90OHbOdHTjDQhpVH+V
j0+F1wp6Gmmn2CYibqH7NobGVwYcqYoKlTvoRYMyiE6aq6j19EldJJpXqscXyVDpW+9yfUMUpvO5
IJDyOK+l0+fPvp6v6eP+FXdxcnzaTJ8KCDSFrPwbdej8Z/Fvj22m9PVDQZg97nsq9/cPkaTynqB/
zTFtoIzT7uTyWNNioaut2Mn3dkhp1y7YbF3rCj428u2zydXAMotLlFIAXUfBvSVEGlkfCQx/QZJa
QHCmRHd7DeonrXP6UZT0aMJt9q16pWV7Uz9006GHy7GRBGR5WngUEQ5LdRHAPOMUruf4AlZx/zpi
UM4asQrGxMXKYmx5dRmA9XzIdwsA2MrWCBhxbpkyB39CtcHnoEL50827bHSvM63u1IMnHfYAYoVP
SLPNlVPI9NHuQo8iPBA4odYrys8jvqJchoCLNth64oDoWcZjREIXUa7yzdVAs6AuiPalQ8pCv1RK
7Vlrn8wpC8h/06whbfaU+UOXu5Aecql6PMvGNEPSAuWvJZIt3EupzOT4Bjwpsf96JJkKbuuYSbZd
051BGq6z3Q9GrCYRLBpid+HcIVAJqVLJEe+wHRPGjEo10jC+i+QvjyY6tjfVp5wUGi6WD5mSFVcR
Af7N7OOTBZY5SLYWqbtnQc+TzmokWjhVfwpel8zHSE/31mvkE1yHPUB4a+9WPuRzYgFcZmijmaXo
XLG/qcKxJRqh0XppCd67n/lnV+X/xiXDwYnk1HWZtkjB6cd5P+7xQe/UW3Cqb6wAr6eurLOm9HQZ
UdG6s57MVA2HWddNFDqqLW2G+CZqWRo0EyVZBUIyp32Vtj3+gmuEuQgQI1DBp6pkxefLqnNnBPK/
cmuKo/YU+XtCBb/taI+HO0bqqB7SXKdW7jFnjBO+x6RfPA1yZ9CDMJSI7YbKoP3+QwouhxFL7Uem
1rbJV1sUGUlA5unXkUXSaBM5o/TxpltccdWZlsTPUz1D3IPKyjHSY5s4crngNmOn29qMm5XEcJZ9
79r4FKA1A9m0y44YM/1afW08Ev97YsEOpHweKmOZj5Z0eRGlBKmRYt80aow0lZwYg3hZ/fUQcqSe
6M9Y4+ZldCPYd0oVX6W16qxijytvTbSx2iJ3tF7Gw3Fr3IbDQMpI7Mx4eWj67rDKAysQVvEnaKjk
+1aZPe1cViYkLwObws7wVCd/WUesp5TigXeWiTmzOi0rWiktBKZHIOgB4sWb3irK0p40E4wyKxj7
wauCoLH7IfEjaNRoGNBRaUkE810YieVGSJ2s0ZAv/5z/YPIDHr8V4fVZSXLVkTVU69GutHGv1Lk9
FeHatc2+IJnsaKQkOgjsudK3HX3tcI/AIFJFQ/eurIDSus+8iyZ6aCfjgvcdKo8dz46saWQ1bWbi
oEvgh/HuUTqDFqFAyF18AAeoZsjZ1QBaxXmiKtgAEnfIiAanX2eBq/axyuIby71IIdEQfdCEVIn4
PbZpkKNDHdgHz9qMBqbbUHwpOohjWCeiLIyx8RtxqNqOXTm3DrPnqEWy5fo9byAAQ0p9b/7T3Vpp
67v2RP5X0Ym8RRoHSKL1INIXUIDYtfw8A89Ec0HjEcOwIK6ewY7CjzNwNwT9kgGUGJg94ri2A7cB
6IjoS4MkOUmNDGYYcxtOzNgW9yLPmsUJIMleN5T4h8Lj9xiqLUMWQAogQqndSdxEkBM1qZU4IanR
tIJH667YdNQa5Bxr88SE9iptQSDo6GYstkW37pH6RBQzfBBDCGkN0NoUK43xzI0liTbWvoU2omAd
pg6FAjomkDz4MYzb1uWqoTj4CQGPyvVgzxpOMh8uTEeXhhuBejSTjIjEVcE8wmVxgcuyYoIRNQDw
LoFNwU3hR+/OAYktB8+ZP+V8selTB2gyndUUQVip7NvhKVBNe1OAKZPXAiuhBaBTB6gLRHd9I0oB
DiNmRL4RmgbyM6JmYtTzWYgC1xYzAPJ4QxHgj8IIs2lBfQ3eqr5Nl3RLH6/fEP1TGcM5hB8CqJe9
c9k4UmSAG02RGssxTxbVPnZG6OYSdSQwQzLv3AsBNKkEcrVmFDcnLTBaeNYWLaIwu/ItUiLJp5jS
XK5SEqr0tt90ALiRc0XPveEKk2+a+Lcv6tO3ry2G6WMOSNnUQ2E8NuNY/rOvDuYfoIRQShi5Mgui
0WyO10IyJbFGe8m3FnzoggAC94liwOfr7fKfPHgFeyAiCNB++2nFMNIVhD3mYl1v8c3GhlxoXJPV
3f6th+y00rcDg3IGvqarqJmrNP+70R13eT2JTOdGuDSaqkli25jbUWrLU6SGUnSK2Nx+4/ICm/nf
NUZxV5ZAU2LTXJXtZNrtISLccsJ0zU5Z91xHT9Yt+Z84no+80FYn/g8Z1ThSf4O7EG07fhPRpu1I
Oa9eH3pEsueYZi2TlghCb+Cot69IE9IIZ97IMaJxropf8kMnVQhhojDSiTBa2nQgZbzoSyLFYzLL
zWooEqLDedw8MxJ+xfddP1ljId0Vpumq70KJX4t9a4M8Yy10FE3Ya6GqIJ7As3DGVUAA1BuLl/+M
vA/rP+mIsqZMjTiNSLDTVx0syPtJQ1w2aVsfR0jeO4fKp6HrC6MGarN/RO+v5sr4LQnZolelUcpY
XX+JZ+kYTNE8pb2eM+6OGSRgnQbh0BZjpNf//m0fb2q6jGhcEH/3OqsqAz6A0kzjmZqb+Pky/4BA
rFVjBaGRUe4OI7bCLHuvJZ/hRY1NRKnRlPb5utAON3VecSoZttvPGHTWm8P+P5ruaqm1JAoD8BOl
Ki6326JIgGA3KeBA3D1PP19DzRwGwmZ7dy9f//9pRK/nJwtF0RVA6NrwmdXgacQLmGdV7Wlg7UGc
BtT4kGhXOpGLwUlSoCP9BKcMbN1umpGd80C7LPTPjTXR8y9Xl/r2phbVEHq3Gs0k61g/XAhaFV9m
/N5qRbbLdu7mEOW1Z82jngF6XIgPi1d+2AziwBUtQe8wVzYODLYcCk+njCNsnEcwaFmtll5Vuqej
SVZa9YJhfmwfxPOr716LxpAT9qLCWbNMf0JujwCDgkoxesx6sojoUtjVl7o2qbUMU8QS02E9EEfc
erlqUaRU1Ae9grRVpU1bkVqzbPRoLIcps4S480hU8zRlYwqyB24Xj/hT7Q4bT9Yime3E+s84Wmf9
/kHgeXImklVPStJ3l0/hLDrcQg84LI/mo+V+kZum9crBOxgM1cXkYvuKzQh1OOm8z0HgTIJEbIiQ
6NXYghq6M8xCHLLCmszuhsf79YBMIuEt+xClF5kR0bp8ksHHGwjhCpHco1ke/Bp/l3AUlL2BRNxu
HFPzQ54++DmTKWYV06itz4YDIKyZ/5Q9NudzSkgTlxS7sXw8kzeARdxLGc+eLSX+k0DlYdv02q3g
NTP8cAu7la3mLZuGpOHycIe4m3BB3ODh3Y5M9BhSvxAUFOrCRX1RfEamArw6uh6SADkTbDBryDjM
MoH7DT52hYNxuafQyq6wb4SPRIKsf1fbf09TfLzfRV13ZM6ULL68gNmVjBq9GuUwRGEdBhtu8ijb
wUdcxdzuDnkzTQM1tZqSVaux1C+8hCCvDKmMlD6A+HoM0cf38oztLbuVnRef0+OdrZyM4me/shlo
oRu/J3jjuyQlaHmzYEtNh1IN9gx9Td3hUL493I+WMdLxXHJcZ/SfnCvQp9hEXL+vEmLbIaeuog8p
G2Wy5Z56vUv1Bu4RN3u4bfpQYu88wVBdPYrsLm9MLOvRjAzlvcVWyJjFV2bh95/YspaDSXV7fKdF
Ta36sk229ulIt2zPWdOiNfC5dnB59u+hRvn7OgBF9yj3KAOvwehK/6vcX8VULfUDWQpib5Jv6Zzq
TKq/FSjafu4K6hrI5fVmsEaPg4PiUeoAJTIJZ2sckEbO519GLpm4OyNMfFoktjH7oQmHnHdlEEAX
ALj0Pb2s0bav1pWh/LF9ON1ti+/Y9XRh7lUDipUms2FfsudQTcPztYT2LSr2qry0Sw3gBmbSyoGS
J1YxLSR1z3QIutaEERGIfkAoAN9ynwpg1wjXTo+W6+RLGGZ9e5309w/TwMtF1xLOl89ZAxcdk879
INzeLG9EO7d9+CY6FQqpEpFYpqoTerUMuGb0e+WU2muGKYYigebl4LJ91I8z20enMiriPLbNlHe3
edFrMYxRxdCtp0iKOE+eA6uYv5u7xU9pWO/KXGVP/3FjpXMO6oC2X39bvztVLRp+KMRZl8A+3xhy
bADih5fuFMMGHqojIJo+o8W4nVqSJJYDSPO5auHB+n3bX2R6IgbKoMWDyA8pgpAwlB4dCIoIdlLj
AqDW/ok890fGZcL2v+S/QoKDwbVX3ytINn83ZdZBks0esYo5VQhvC/vEnapiOp737I21ZaAhNIv3
/gJSliYhfWxlvYDJWSrofpQDANcy/ArohYqbQa9o/foY3cf6DevwGW6rm2TfuBWghaf6hh8iqsXr
9JA0YVOMFURc2o/F3unxgOzM1DdTOpN1wpBQn/0ZympkIIgVfEDsui2wLVJ4lVyVOb1JcujIu1we
trlWYdo8n/uaA1Z4Wt9qhZviNVM92nhevy9vlkcumuakeJlr7qf0eVS8BJaXzUwYWLRUEwStNWo8
VaZ7kYjepvSBBq16wBKIIWWITlDmhWnB2MtfsXdpNhpxdgaXNUNj8lZsPJ3V0jBkaLfrseXdQtQO
0f3zP6Qm2XDTZA7WTwo86x3hmcpgGqrYISGCAgU4oRdSyFPh4zjePnATOsAJXqdd8f7GZpA//Vy/
BdmslQUqE57bqrqVN3giEIYl+EL3EL1FCDaPatJBVZ+hBlWa4/cr6EHyN7QoVjdNt0w2YgUJhS2F
56uy6aZkmSBhgYUxvTQb/yTMpusP1F1lqKvsuMKnzStQ5ZyVa0+S49IrvxZu6/d4JOH3Rlgaqp9o
dmRXxsebbflWwm9Racr/VY5tNGWX4kAzF6ImE2RY74uAj8B7xnJSi/OzqrpqXXA+KlVuL6UBT4Hk
wsKw01koYMLkZayvwdZ3mN/79+O0XQ7VOVTNfPMQICzdeFgbzeu0u4VmgnhNh5F6UJRO5fZ0+Hy4
foF3bwC2gml+Pr3RV3w+KEM+gAqt9yw4ZqsQpCDDvPJy8m41rvAFQYJdhRnLl+ccYk5qFtkhsEEw
YHxCNADX2v2mqMjrcVd7rx4zXIILvJf19HpEBTQN3Gelhr7gPvUfHKDzKdlMxeavvU2jX2FNUE6F
hxF7/yr8iJdv8j1XsmiCeUnXuTZl6BDT84oUrjEvg1PMpFnM7mhEkS50lIdu3dvjoo16AjagzLiG
jcojPDvu06nalPLGwyfsrz9oq7CMaSK4vmRvnd6sIQEEaslpV1oIjykLSnmJPc4ns/bVqHqiXWhV
69IGFP5YK+B1hLbn7eA5+GyQBkl9kxZ2D1DIxapfk3RXZrDMSqdPSINKhmanTHEHoFFPXHNBxZGC
Et+BzymlvX/JSKjC8zcxxRid9hlX3oyAoLyeWn4xgHrXDrvglJJwZse0T0WL6Zv3odzV+pFoVQgk
1sHyoL9sTwUeIIEEnHdwyyCZv1FFTd8pAya+thfTWpNIvPz2wxE0VeBiI9WJF4Yu14rpRgNSxoFw
hsLzQVvjN4+LY0awN44tAPjUvuKb3FHiV9oovGfrF8en16YTKv9gR4xi005R/YALp/JkZBgZTaRj
C4Nsm/IUgqYy0RXqid2S8d+MLw/KHaHWDb2+mmz4aZWe7oTunC3S9va4CBnDSjN3z0d02fmAEceQ
ZeqEhwyRaNxnly1g0bYi2cGaBgiYFlHwjvQE2qn4wm0bTt58FN7hhgyWcb6F1zXka6hLYSqz4spg
NYrp9XuRHfLJSet6SPdog73ZduYpE1cgcfKlLiSkLCJhjF2bihUoAWm4uoMTGAKOQmLitkqCpFsh
mYdWolkItFjMLBy+nj+JVS5owuCPj0NEkMul3PzRFJ0GA8eUc1PUpOaaDuTvXLDNBI9q8f69cjYN
8iThCyMr5QLTb3sxXQ1i4EoJsaj2DAx0r2YlwCZBOE8hUm2SDqP08nQNLR+AbUuD2oeyscbz5bHx
vO8vA06MWo/JuFf/lBserx92dyKSjUKmUExN/WelkJklSPK0a1amTV3O5YS54C2bS5x4RfSZycQQ
P1hAfcGIuoKIUqtlOmrJywVHovwi4EBzT1MAjqJx0lFNvg7fQsO1Ip3789lqt3qNENm9pTTEoPRw
jaLD50F9MdKJYqbPt3P9zgcAee33KvzSgcfGBNe+ptt3MdEwnnweqHxAygSqT0zrKFQ7dLZNLt2h
FEM0XABEOzVzz58Pbf81s/YoauMwf3hqP0SIjPFII3C+j6JehNAbbWnU6XRapygeR61ljBcybiUm
xk8g1X2kxqOf/uM69uknUOKOA4N52mk9Yp9/bGE6GUdSqYPBRbWSwcpHjx0RG1sHj3bExOifjeG+
VWqn4Q3BHrCx9fg4yzqPYdfWY2sgXMl8mKY/P+J54Vydx9/DcET7uyPix5+Bvd3JzyUCI5m/fm1m
T+rhRzz3y+fqRd0DOE14nIKoIbAF/8/7ZnKGOJRF1uY/5iq3M+wR48fqJi2KGJuNwkfgPpGQ3ZFQ
NV6R/A8ks1mCPwB6p6mlO23A+xG/vVPyAdWWmMSEBJS8GdDhBVSTE/eSZfqlFnDzIIY/KaXHd0Hp
nAe5nm887xK+D+QCIdPfJQJZs3jtUUhiZ3ehWpr7ybckAWbRD3NZ4Xr2phcj8CxJ56ip0RrKW12+
J5vzN/bjAal0+ZwOcm9YtTAJXbq430jBO/xPjAsOC7fmu/iSr8vaswalicBN6i2S57euZ19e2bYp
OY05EI/hctzyF0eKVQSnRIm0P0Op4lG3xCyCUS9GrqmkW3wR3NQt0GEJm32WidveaS8JNd6hyBAQ
5TQqgX8YCmd8MVYOreptrr1lnlUE/aOixrf5++j1+P0bwlVzB7zjjuWSD3kEQNb7EDS9DgI8jvqB
C4qUFs9O45hG+UQuYJZPBnxi+UAWLRbqA3VHEfG8qpkjseJYre8dc+6WiT3ATQCUs5EtU06cn5L9
IvHzjmh+HTiXQRITE3klaTXfjfU1KdRbrV1w+DLKJzwRQD6NzjaaqzxpcWHhrnlS7ZvGTzPru5wC
P82one6UWYvUcoaEUYOETbzMkHyAMSwcJfqCIeaKpUHNt8gSX/ll3y99j74qgqYkpELqr+M7V+hb
TaaIqXBtiFDrVCKZR0cobFsr7iTNmeSTzdM0yO8cSzvegiY9NBv79+2sAwHmxkjj4WMMdievi3/T
h+rr7qn8VAhuxjzeqzMsnzuBlVyDei0taYNBcoq0hdU5OXEnd911VaYSzV1rcicocaHIiUpv9BS8
Y3l+I9H4ZrgxsMr5ZIHM/UuAei/5scgCFJxmyu27BSbshyVK0+qFmR/lBD0xMsy/xmfii9qQyRB2
OGOJQh+D0kGCi4/4CUN0SOtK/5yzhlzkOUB8Qrz2nTQFYgpQP4BM/PKqgQcZ126Xyl7P6ZaNpbHn
LGbVlE7DKXUatgNA5rA5BYYR67XUiA4n3Tlg/W8nN4u3QO6j8PsXi33xpm41xwMqU+IBGHx/W/hg
haOL0t4DSzpgwi+k6RDcIdcMoPX5YgB6d0xoZf8ApiLEsBXMCRUFHLBJKdESgsYg32hektoPbLsc
HDmcAWz7ow6cwMIAvUSnHUjIXD22pVqKdbbjpSstEiQPuoPGLXiJYDgumjz56idYkJk1u9q9CE/r
Ndgirjq1GcXY93DFzhKVa8dzX3KP84U+G6GN76SMkB/LS3yV1SCrzQcbnb+PlRcaUbi2IojHC5BW
0mom2ih06kMIN4q29uvrpZf6AaMRji1on7aoz808IFHEq3SblE766wripcJCu1q8Udj+qcAOUUqn
ert8raZIcxla8B2EEbRY3aoyQOSi7FkEpaKYhEcrGS0ho/nqnIJsyQ9bJwtD492qrRRgJUskyrma
INxV6zjQXFdZRHvrhOVLJYvY1kSfunXXAbyhrj6qodfati+nBGzItj3s5eASleica3zs7LL6U52x
ZMCVqn4WRmLo2ZH5wrcCoQhvM8icLgGHPZQpUBxnx1xU2CeTa2BlrY2xTu7V4LdmpdZp1Tnuk8sl
2bCgDkykZHK+hOi1VUyyLUMOwApC7Cz+KkwBjMlgCK/pcsq3Ti94rha/jvKa7y6Y+0tpiMdKnaCY
FTA9URACWuBEt56SJqx2zK/N275ffcg3Syw281npZOVFOQWwJ/qFBlMrC9+8EZ2etg/AiMT7pLLH
UZVb4PsLMclUmeMg18dBnw3OAfbbqty+h4oGdXSDyZvlUvjIP3EjKTS9J4YKSips3F+geoIwxAiF
fgZW2bajJH/xtX8/kcvvFz4f2kH5O+C6lupk+TSXRAXGp6oJnqKii/vFP7DTfCSLy1KaP5QGhe94
+ElAWrqlDzL1cKdnwPlCHYKyRGiqYqif3ux80Kp+Xm8az4EAZS2fe/3mjjuyINDUtsyAdv2Drvjm
mfbNoDk0EVutCoYBwe72fe/5PJi8kgRLMRSvFjZ4OTt/WL/nJmW9yJbTHwBGp57CGgUzOy3hOLyu
3PdCFAjtFUtwV2Zvu/vjWlGSEB+nZdunoUb/Fm+bxwtIJaUieAp/5rfqQUQCgDzAw2WtnrgLd6A4
zshFfkUHaqeS3P+lN7vf3K9vi71hd/8xfyBEoEwvovPH+qOunEdmqfkBuvdzlpU/+Vfb5kK0QCRb
PeMGoqPG6tCQvsjyoImEK1nRWul9CCJOtu2XgVQ8kwXP4Ajw+yWB5oCZFiggKXhqy5z0zhrKegEF
UxnLgN4kvGQHw2hehBQfawL7BtodTWFIITNMBV68g7yI0qbrIH9n9cptBjP+GlB2xUncQ7EecTkd
aqY5mVuiT+gLSuT4gFnBXjqg3JPhMlIAoC9juFJhF1dy477cgS+nd26RP8jDsN1pUGdS1AUiwL1I
2DmPO0JX4bteYVdw326BRDfp6K1/fizWFHUE1sAf/m7SLenp8wjO6907rPat8is9l7vKe1zSFn9y
T76Hgh8ZD8WAo8zhCsPcqJ2Xiy5L0IXntUdbfAEIoGldxW0ZEc8GDNoZDE1pn41O4VdNs57HmZ2K
vHdvzqxf1Ran8uU57W+j/e1MJWkttafBd+aKYckmr076d72/UTdfjaC/+VU5PXgcu7obd1m9dkXB
PYCNHjjcHGQfdjNyFKbt7yV9H+eb11sP6Dacw+m9BMAP4X6czI7nxGA4gS/3DLNsK9y2T5zjbyq5
miEJY80HGofDHesQE8CWv8pctxBe3e/7DE8wynQKGLa/6eZYX383a04YQi/Kg6NzqId2IUc7a1ja
v+PpIuHVqta9g08i7url/N6ty/n8t6sb8DU6B3az8KokilAVAtv7RRU2RuFtnzLPiC7H2Dm7V2Vo
nNoNhP1/h9J3N/Z3Fft4ix7ErwrOnNYXfAuH/I2sA92isQ4vm+1K8GiU88ulFDgloHuBvAgXuAZU
XR/G3WII2VlDxtxqXoS0gsuYar6cy/Mo//ES/ybiVeOD4VmEg2Boex5P5apeJfPFjPFBcYx35+TO
4O59gGfIUAE4SCLPFoEd5++lqBiyJ+gABTWB0DicBSyY2qprGNK/Zx2eMgBlPrtD1xbW+PKevXAr
1tC7Ecy6JoYo7hGkdlz6sEmLtF9c616HVbJ4GxB/bZ2+i3tET42f3T9Ekuto9YbL7XfCjb50i+w/
CsGzNyXX7PYA6z0LlxosRsnsdfOG4wRxlvBA83DulqUsVnQGhK6Au5VXl0mmKJcy+zvCFTJ+K160
kGtKo21WfQL5grtJxYkcdCGMdf7JaJvFoTGOs75/oGp2T7UfNtni3+qfkKSkkt4WRaSB80KMp04D
Bu4TxlooF+Tr7wfOTg0z3kyF0eqmcukD7w+FUon1t9iiRtRikx32bXWmGqNLfSxhYdGSZgfJJULL
4qURQSkBZB/JZhVaNeXoo/D8ghuk5n6V2o75wIUqA+avlvrpKnUE8r/6HpFDWJiLfau2y0awZ3J4
5lJ4eVfUCOMUvDoersM4NRq1GkwtnFNyQEkFEjMsdsxlpbiRb08EqILZqmA2WyPn2acs3GpFD0cK
tgny+Aq4f6ibzc7K4wNLz2rULf72y+9wdOkphDRS/r4M78A2Fb922fBpw6TaRkjcmB0Pph4g/eEO
0HCK/EeLt0J81ayVXXZY8JBby9xtwedxylyuyqciS238bPYIWTuzY3t2hEiNqCVDxQoqHtTEYdea
asb0gKMmmqfyGVlnOBtr99DBmTq6vpwOmmA7h0Z7iSIhwPmmM4xiq6hYirebWBnDGdD4WJ40WVeU
eSZjcBQvigh6h8fh5+xz/VrVeTVPtiNUKuxbdcIg3YH8xcdCtL87NMcVf462MO4/zt1itThYFksI
lW8n3MTqQjvn9rU8fG/sB2sNP5dH8Yce1XdTvR09r7yYMUrneF1IFJVFvo4IFNjW+GyP4nr95dc+
m8nQGyZh6hKChqjGODHvFUSUZbA1wbUlRLVWxoa43ngaM2Zz+QLcrl3xoX6YanX4N/rKV5PrQJdW
8XYbfZRSJmm3lgDWFfJ5rQ/K7+dXQewd3ry0PFYxFq9+anusErzFpCKVVEjybu1rwpIZJ6tNvHpQ
ApJHRmtqPBcqcgrNpYYyBLFvUwIpd3fZce2SkynM+n4Zf11u72RT8PRwoIWk8ADwm3HFWwBCdnH7
c3+3LqW5zxG9//5V/3cF4kEv1ojDeDlVsANqw0SMLycQy80xGck6VtcircXQIscFcyQju8sk97Lq
N7ojiHjP5yS7KWTaibSw86RRf9SSyyLdC9XU1SlEjeVbfiFlriMxusSnRXNUS0qFpAoy+WeBYJNK
61136fXrtI02+Pdog3E4DuDYzv794WD72hD7KSTbhpMxuALo5FhjlmDgKX7U/K2Eh7Oi1H/VyV+S
xjLTIZYjU6R6xOthUiq/kB7bH9ujayJ2n58ypuMze/+poqSzkajJ1iSw61bWUXkbvZ5c262dKw+X
SpbPpSv104prk3pd2VECJlE4KMJCnNYBjCA/bpjR+I6S6rK53iWGxLtg7EZH3w+LZMN/rSfLf+/L
+/JzYxKZyKXXoRmwVYUDRSaanJPFx+yj9rX+tw3KULwj4YTlV1lFX4hREQxcZfyz4rR5HCKalRtp
bdUWAEEBP/A5KUf5UWdfahmvg+D2NVnJmaK6Fzn5XNOb0RRvqEaZ29NImVWcKwhPdWqldv0U1zXG
Deoidh+H96qesa3qkWj5r5RpGKtIxEly3RxJ+rtZRxTpdsyFp9ZLSfh6MzkXe8o5bUTn3rE3CS5I
VlYKwc7Hl2wuIHD+AY3YP2ani0fNNogRjtG7++xfu4f+Itxy/a0u3ZePovU0LjSnH8efUzG49JfX
iI32gw8Eq8yQgrg5lJGvRRU1fNwtBg+IsXqEz239VkUuJzwNhgRzZTScRyu4KSjoPkY40n7KP3UU
GE+rh+39v0pW7whv7VOVaU/nRGljPGode/N/sEgtkmI8tgWSRaReJApbCtqSW8Xn8As7wYZJawzc
2p6kcpxPVYemnzc6nOPSwoFlhx3bjAon2D4e65EgfgoUNL0oRIhrrVISTmwiONc1AdOdQnLIlAC2
ctHhvWyfIjqB33sAqx4dPsRRM4KvkJU7eZI83aXT9uQZx5t/vOVx/BqYsZN9Uom2SfiH6aFHmKwW
6einFG2zbTKNTzHC0bgUARZUkhOf5ome2ZY6yHvTgVgTyb2ZvGyzXLbjlCf1uJUfCZzq24kbSaNt
qjg419onBz8RPUv7+VGK/DKPR5+aHcvA8eJ+KVLqGG1alv6wNeFRCSrA9sxF9QelTz/VodwXkfcw
zrUu5easfOdIuZFcbKLcjVOJSCDOv2HumSDI3VRSpcO2U6Ae8yUT0aQWlW49PJmoUSVAJBZVA8VD
EXiSJAYsk3ycepdfwk4WVLGlhKyr/rNJftdfYDH4J8xUSgPJhMAmB5Vvvb00p6eWkvQqD7OuxVtg
CBOp3vVv+aN39AyEjbasdRIcdeEjYcajjraEfaNfnD1UFmkTiBi3Zd741QJGelFNfwIRUfnoJ4dy
qKCGL97L5FtWzdNJ1gX8rd5SPOZjEE+leHZJx1sxuXj5VdjHOWSNheRSezxUk+FHmeE6TGslgzr6
OZ+l0LPqojst68a7Xcwe90kXSGJuHzdAxE160ws6p3Tp+/BmU0Ps3J19COAsFipMmrm6PvfBqNQp
buJakdoXRufDxNtdckFS8dFgdaXF52IMij0Wk20rUTC95Whgjd2HTcPO9B5djPBVOpVPbsqumPCg
SFrH9vJ+fL/6eG14onukW1+qAKPaF/bc23Oy7REDucfyJT4GSncvp/G4nQR5cUwAMD+bQ/1DekyO
SfhEruJ9iyASxwRMgpUrqbzSh1HtNe9uiqCCPvLOJLiS5WM1J42vazZ/OiY3N6UJLTtaJuV4c5uv
RtZ8XrSqN2rVOzRHc9aIdx+NyPKNz8n4Hrfga7hByEI/4bd5e2+1XOJxe/4alFDnEv+qbT+ew7VR
0cRW2xcd1z2/1dP8AxCTOPwPfwwcTsmn8DmXIcZIsUUNbQ4rSGsqtier5u/XA9PTYZtWVSVNMa9Q
ye5oxyxWpA/2p6bCYeGYcMXrne5CUJtxXWaGAEkrUSU6AWqMx+DIon1Ce4YFGta6q3cPsdqW3yVb
CT87pAEpcYnhNdyPCt1qW1fMoOwEaLVWohPRNLl8c3HGPg7bo86sww9vbVvq27NG/DVMwNOk4rpv
x0jOPjpk0nRdpkWmNiVlukV6cJoy/A6XXovkBGIRB+mbsDwrgv+l5jkGY60tKMKVpvMi4n0mo4Eq
u/tjdH2Q63gIIpZL6/wbby6WOY+R7y3jnA8L/5b7iCkSr4UT3U249bk6Pc8wSad3q5sZUNvOxF2q
h3jZyN+6lb1MS3KQkveZYXc3hqv8UhwQ51QaWZviMYuwePu/0hvH01O06lzbpHzizaoYINTL8awV
RDbognY5DYoA/IStQWwfn2yLBVm05Ik2m3LY5e29NfMv6cbGoGUsFBrkYzEx5QqZ/nqGMwfzOffW
+Jo+QU6wOq5ZmPvUU7Lv7XuowdMNPzVu3F1YHrZeTNiFOb96rn3tuHdRntVl28WaCT9x9JVieMTh
836e5Tv7ZPcTZA5zrPB1MaXzpu45mz3TAUChkvrNwQdi5hQfOvWb2jYdt9lf3Iy78k1QKPtEJMPk
uQQF0tml69fhYJWOTfG/WWoaiph+jXu79MB6faUhKNBm5XELdCpiV0NCJ0Jz2eyDsXBb73glz9VN
fBx6LeunSzAd1E8kQGrnLCri4cJeF2ruLXuO/3K+NIcVjVVv2pr7muiiZW/1fLFK630KMD79nJN1
28X9pbRNdpv4ZPa53PgYN14vrK1VRIwc+W6shEbT5h0uqs7qdna7T0ayA68ujPPMunYvvy8ySIai
gdq2i36yGq/e8bln8EyUhT9YrHU/ggGBQFkRc1TuBNEw7F9fC6/hxQcceBP4mZHWs+wA6r6PvPbw
KnOt+Ssk3vdp75ztX4+vHtTuRODII2x+8v2qI+uDMDQNSNZGQOu2dS1lQwR1VkTKpVmKulyb2mOx
f/1azVoVwzt+KrmFDd6SfJgtVzFYJwzPEmTo0d2aXHUI9nFhFYU5wsiMtz3C9C7c+Z8s/fuZuwsz
6jiJ9LjZ0RyMZiRoUu/zO7wo8yU1n8ymFSMjiMtT/Puc5gwsXGMHzeHAgyKCwlw59cPt/z5CtJqb
Sjb6/+9fkFnbLDhXU5Mm/xCk3lUZa9wQsGMbxruXU/cAiJtd3hXyFqov3ZcALEAKF9hnZwRLHvV0
94pTYCWH1Zmusjp39nAM4BDjWm87hEF1PnVo5fqiPQv/Hwrf5TvS6GZOkSSznmmRVB8VQ7pesmLX
x4gw0jFRflePzJyYrdkLOjQevsrNhTwiC0S8tS9y2YH+96LI93OSXPzkcjyM1Cojdb7xJJSElxHM
sNPvMDSYqorZI/iIFifO3C/v08vYtOb2w9Zqm0WbhPdMhdz8iu3mcLCjOOcGo3QXJsw+sbq8YLMq
nChoLJkKAsOojMcOPxqKZa/YDNt3P7JGPYEM+3Ftt2GmGcF5L0iFcFfBrgwaZZ8wLt4JDjJleLO3
nxU5up19VL6ssK9qZ8MkvTjvNjnfhfH705TWWdkIPrF+TZzJrXXtnsy5rN48E0iVskuDAAAGZZ3z
9PKxVKXvDf0VUYPSScf3Nco+B0M7rAVPZtegche3jK6HYFrnBLvaBcK31gLf79+c0CbhB78KqKNA
KSl8Mgmnyb6rgLk1fVFj2oKlFGGDiCrv5UiturFEw0e1FI3+Nd6AIsjzN2N9ASlnSUJ31WM4xY1m
rhnMRbOrHSbxOSmTXrXXxXO+UzGl98xkgfMYTnuqhtl8CKpue7v9MPHaYvy0lMLmuOFis/aqRxc1
gzZD1JVMqB4J0VaBIpWXdnuahjtwNuNCZxWISV5Or3Jnc4eeEriJJzwa8qbRTjWyiXmOxx+z9kYm
brL6OFrbVZLrz52x4l8XYaWGIfq1FYwuj/H1xEral+Pl07JogIqxjok/QTb+F2Tc5XkY7MHlfb1T
/wn66tzLp8cFz0S75b/akbjGlmcM6DkovvHhNliFxoDN8gzRN1516EXuy/5u0+d5NVkDBmnKNmA7
J/R0dv0dtOD+EJjJ6WHRqdWNnuBMomMhLUSX78X7rA8kMLq2iHCn2cUTYz32mSPmN5/iqduVEEjW
dxt6f5nh9+uss9pLmA06WRLAbslBt1lHiSLrIvfANOgUWuF3rTHx6p3l6kQblw0GTrBcy7y4cLEQ
bDIwD7YZmjDjvBhSbvXuaTyFY34vWmrlmSf8u0kUrpSqRRb+TRogxFgebM/vcvi7jqQw0OG6u/7T
MuwSrjbj142VIHgR4xh6hE2K7fQJ+RAMjmCHhHcUzI/w00Tpcju7Yk72CD4p1fnGiWSHBHcT5a7P
4zjzeAuVDTYuVdK2c6RMzv6T1t/Py0RvaLRvn4PunT3sLT/OK+muVYBID5/CljB4pdblRvNXvHV3
wXwJ+wUdauaMn07p/CnsdmiW033bYr/Gta+gX4I6+ft++RGscRwR96t1GvRImJbb9tahWlQIgvF9
0J2n52Nvel8oUqK5O6g6pM6vAVOLCq+XEEMSF7LiDMMhrTaXvVmOVfQrWJLjgZwpd7IacuKI+ibH
OqJGL+ObOakJNbwfbojBG5TNrzEeFEvFYgb2GNfy2SawO7SI5X7pTq+snYLZLSJKfte38YoBHSS2
e8q6+f4zPzk4v7i4/o0SJn13qSpneYPnCXyMrvDDZ6M9Sg6tYdqAqDF0mjNUWlBipII2jUv38ALu
LxoPVEzX/VUS6VPkLdbhoH0h1InM4QDu9hE+CJAOsuqqeZxElMYvp0gdWUsF2YlTPtFscqJdmEv8
XiHp9vxXUuFS8w+4V1wD3IFkBj8LAR0ckvCgYr9cbNVBVFf9y+2/MCkk1ndP6+hj3N2G2sMQ1yfz
gtE+jNRSEZj1pN6W4ekE63mZXaNjVxAz4XG7w1mmHqilV1AryrbpYZ48XVALwdGYcqREWa0ia6D5
N5dzImOnzqq76lYUZ5U+5MhcKAha1TmvBGlT8ydYWe/Ii0PAAPu/VWGKxL+0g4F4UAK4tXxQRC0z
E+WaaN9UY6HmTnOqQ0pk6SQpxYVnMFrOGoTyL12h6p6uNHFJsCAPmUZq0IkLqfCO/cCOq5vcPOJn
UPtRbM2QUlE2g9BpEmoNQknfKBFnVOWIJ+j70vLyEasljfs6TX9QajbG4TeMAdQ0cH/8qx4yEytM
OHHFZPGZbyRFtpkZV1aiFxfaYWQ4hiIPv3YPctLOmjHdKT3uBGl4ITRgEwsJO/2RGheZDruMoWVt
aOk/Zy685/Md6+BJnDwMc7maSJGyvhw9VNLXPHRk/zvBnigr7AlmPp3VaAVjI8zzRku8KJpaxMFa
QJO7odSuj6u00arYhWmfMB9YIXuBbOPJmNhtfy9u9jGAuRjhr+tSfP2yKF8pcMjTan7SfCcYwaju
WGA8mdHtJdjLwRbNx9NKunVJwH9XtTRmh86KzvwfuRxhbv+Veuvs0Aw+W3S4mSdByzdeFp1ppipI
3joqvQS37todpXMdH9mqeSl2YYB9aou7oT78rErGxovmOPEv+I1jZVxZcBinj7b8/XJ+OQcnEpba
r/9ohouwymAFVfUSjlSBfs+ntE9QZYubkcYPjsJbUGejftg/7HN8uVih7es0pswX2Hn2rRyKl+Ta
GmfharKRbmiUHrvOZx0t3KLv38NkJRDf1SuNQ3IeTBcaJvjO1+6sL3C4vAsO+TyhvLo4aPtBYZUo
gvUd/Ao6MfcSbIgSh7WqKYlfSrjnJzS3MM3l4+pd81pOEo9CHtwt5SlHLzqfb3nLybAeL26rnXoz
BF1YYxgGZ+If+sWFaVhvX8GmCGOVj7GdMN2G/RPRHPytYFowPMPK3oVQOFOOPTQVuOocE84RbDco
6fWbxc8lLmONK2eri5m0o8G/dsKX8x4crWj2MQ46oB0M3UMsN3ZTeN068+j5fDck506JY4MVuvoZ
94IUhpxmt0vf1G0X2qvUaiDbw5T+JR0KkjlESrgIYWWFkMkaBIofpv7N3yIqApALgknLMKPjVTAF
a6OloaezKQRjLUoUhiBKsNRHz6GIw2o5UATVgdsP6+4UlmZQJysuY/BhyJ6BBsteCTS25RSu23iq
3+66v7a8i5esXt7zhDgMr6x0d7VBEuIdGTOF5RbMHqdS5+KJnDjooXDXcAsfwz77LH8bHEEJsfJN
eADprPDWgpuo+H/hRvL9Pym/tfr/Aj58BO9m8uwWoxmpFKCuqywk9kiacyXLvwdgj6SY/77dSiQE
yabl3hvUwXBQnCflfvDnh+8IKK3pAwLr+PxaGXbWvcUHb/fAJQYfc1sYJ5d0dVvemF2C8KyLMqD2
6E76oDKMliWa/bKLpq8h8o0Pji1xbK+fis+HEAAfdc3LeHuMF1SkiHr5OcQXl2QBk+ND/Fvs59cq
CRvm/wr8gmDynJ/C/+XnYIEK38o1sgrUbn8cmPXiaHFNyvNj3a6au5cUCBI1icQJtj2z5HgRADl/
iXnXvNbgmYVQ+HNwtBd0K9jWIKfXJsQ26G8o0iSlVkC9FDD9rsp0tAeooRromyDpS2/1Wwn7KUA8
pK1/BsAoOXVHCTBUaUUSioofpqEFtMlwSOexFotgJFQfrsExNNYHc6cn2rcS3KD3b2UN4/JN4TE4
h0ZieCM6olfVCmW2CxWFdRnWKyfuI7wfKEZ8/BBC4vNZrTnrV1AIfZdsU9j5moXd2W8/DUuGoPCa
cNUqLxQUIw9CbIuZJ7wKAZS8FqOOrtnqwyhvhFJOafVHEuuYeIf+aGCc0rAL/AZfY6uc0UkurixM
whMRHqlk1+yybJZeQ0hrjrOdwM6CNSiQo8T+dvdcKjl0J/6S/R99wDnAdw136zHqPohedEYPDlGb
/HTNhn0RCFftVMOl1r2QYwvx0mD7BfUFHpaQQlJOJIXzzGmZHWJx07zavFk8h22Nu9rX7DZYslvS
+0M4zP1tnhs82xAc9h5F/s5tkpXBYLI2sj+3g13dUJx7FxyRUoKnqfRrAoeY4u8OYoY7JrHSaFmd
qrcTnKWQThImTM8wet7lCloTLUxy26btqBXSP4VeMJO3TyEpFWS4Qkgk3qxzMelxUrzG50U8Zyhv
bq2FB/Z/b9E6PdSlPOXfWOq3i1aVd5usBGuDogx+yiSVYI9rDZZagYIJWmPGdlvehT+JjomManTq
clQ0g7Pyk/rb/uWsBBZOSIeO7KziEr8JNP2JczUNSm34Ju8/TXxIRt9rdg/NV35bvoTw7eLmP6LO
rElVbQnCv8gIxQF5hcUgzrP2i2FrC6iIMgn++vuVO07cOPv06EDDolZVVmbWoUGlRZ8LHiTl03v9
yymLKYriO0Vdd0i5vn1RwMk2zs0bWTQOkM4v5IR3SDdUGsIqN7lLuTyaLyXAA6QiV2Q8gk1I1GXk
oflA9fC0MNPnrq2IkLNoi3//rG8LiC4ZuQYAq17b8A8HbUsDRgpdg/SmA5pGfJxLfJb0HaiS8EkL
uf1tbH0z5hVUo7Og9oRw4DUZFMddyZvLU+Wrgt8IeiedsgbhQh7xsjFCUqReuGzQybfayy5fSg/O
eHmZxHp2Denus+e8yW7fqvfkL6L1T4z9uSb8Xd8NcFfIVsq+k9n68nZpBSqWTt0QcGstW8O/jQEm
FEfBTjuiJCrBRVtS/7zt+AhMcrUwMcWb0KoVM5zN9oVh6x+r65NGmJ3pS8F3BveIrPb84xoQdWGS
Wi+qvTUqFqZxnOrARqlIbxoQpGcaY8Z4CGZif/zW/MC4mHlkNdYkFwAoUAZ9Jp7Nw402jXcA9Ur/
OXgyDMWsuKd43KfjZKrkngNX49HWdQMlnucaVpd5agAirGkzc4BFrNfupT4Tmjxme9JmEMmsxaIF
E9i+IEcXlaNz3NqZeeyWzks0pw+Pe9B8bHuD5vVfVwAC1m8b4vKMjoJpTLR9fFVGajG/DeMRS1ve
Tfxu6FVAt/QFQun6UtgguBy8R8fK/hxfgxTtfLQXkyTGtVIywK1G54V+5LBFXvCE1EvpNYQngKce
+7rUbpAYzAfI4tpg3eHkcKACRDCdKAxkqeCM/Xvb5HbCVQHPFHxKASzc5dNdXpD90YVkM7hc2T1q
M1Je9QdlCGbt5QypGt1NpALncsPDQUQ+WP860B+E8IqFsLm+HJligcsKWjqkVyT75uUinoRQdb3E
udTmWqqypTfPBoaIZvwlx2soBNbLS2GeZRG96CFK4Yse0m2fN5/lk4JleGZq2PRx1CcZGzTQ1Qnj
PJYCy2aJk4/VpOnz9E5YiQBjIWZQ1FAV549YUFJTFQBGG/2CE4BQ7HTou5zjD3VaALOX2pDyqsu8
vpT/mcAlOldoY9Paw4bIkQOul4ctimH8LMS5nzmcVKgCvVE68x1eVnPYOSRjT/amO8CFxO/6Umw0
Px3QoASVIu8lPgoWUq7+Q3MIeOAvgjhJV/+/nv63DgWZkXz7vX5Zxq/QLqgBJEQBAPELYifB6kWE
v3nscbY+pfXBJScOmNUs3nI65dLI4mB6II4FXCbcCOoh9Or8J6DmT80P9s24B3IjFqwrSJD//p6+
87l7R8wEBVCGZOH2zNZcvks33LfuB+7IANog05aObJMzuYEzxXixSTaCV9bmFgc0AxCUlUxAMfG9
Ui2+QgBJ+3jRZnJLHVKcIy/fwRU041UKA4x6PYWHMktWXBceBgNKXSfJCuSz6ycwvZmcLne8wJSQ
B0dsPJYcWrDip5v+VL7nIP1Hc1w7wSoeIPVh13W0XRJyEI+XFcwOTKvh+us+Qo3rorIz5AJ0u+z8
qDkdB4Wr0+LAR6/BG3KCKPCYBz05nN6aQmGibIYg8WxYrwg5aOBjSnBfxKvo/AFZpoD1y82THcC8
T4IOj4tXHBLrE7moyjdUCwIC8CfWDrqlI6QukmsnM8wWV8jE45q/7QDBj5DQUSeD7HHRnHEQEwOc
FvITjgq/PdU7M0pwz8iRBAC5NPWFnhKtoAOuSw+VBJj6EP7N5DZuHaznr7bPhzrUFKVRn4NLIuVm
ia5Dpz8I7CdJwCyJKC4sndklCjeCA++C4HWAN9Gb+0qbPjZtvwLx5bRuIMsB8npt8IgU6U8CIiNx
Cugd+4F/dwGGSqwhWNM2JHdwjXKSrYARq1+cP+SG4dforOTGgyO1D2CIBhYKp7Msv2SWfnAhxwka
WIXJcGYxS/YJnRFeT27N1vg1yzD5y0lMYMdXm6DHfB0ImnIYMAxYklcPNRl3pAdzFcIiZ571CleE
1QgV3qmd3O6cjLnh4rxCbO/zXzJqnrrBOIBnaD432k7WbrDCBodYzKp1BV6KR6Mtw2dUvUOOADKP
06qjr9uufIfYw/m4vREB6Oduasv4geQksg4evdTKjEbhNqeAMU/QhucQ5DZYACp9XbHJVo5sOLnZ
XNYtszjlB1vaO+0xr+gJEF/iuNCe95Yfl22JTfB1ko729wh8tAYuqyInxbYeHi0/i7AnO5jBQ9Kn
xdVrgu8/7c+kQkj1pnHN1sRlhdHLS6BXUYzttOqpbFmRFXD4shXpElIfHrwYq8e22Bwgnl/VU3nI
04voK3ryyJI3hf/JzlnyucXhMegTJRb3M3sm/Embpy6749KXhsaNnci6D28AR8Q6qzcKY7uxkWPI
2PA4itGdJ24PL8YlcH/LYUlnXTZl/m7dKnbpJVOflKsn9313fljWJ7m4BbkPSUMHqJFbXXICbDBm
zDeVICBPZoArWwH3iCXJxYeT2yLZAEjDex6tIBc/G4DBODXsX34K2cNvLtHxmMxw+uIckmob09cm
2fT8lNJFKB2CfmD7w5/f9qFj03eTdozxE41gGnBKvo2SgcSiyipylhASatrGfEI8I+GTCJeNSgLJ
41gSK8Dm1ZPYDEw3kDYYpJTGiY2D8oP8GnoqVUNOydS0CmoDqhs6YFIlSRVCK42ILuBqy2cl7iBD
cxPcVqzdi0zRKu2+Ga2Y7TLKiJYEIXibWH2s4lWfv6Fvdk5yB/R2b7BIhFizYnRfgE7SZmpyu+bw
meB+yy2NIYuDX1oKtwnltqj1t0+Om8E5KNxT9ym7I3tfRCnKwD0pSG36xKqh3l7xi3jZhnVrYelh
Yd/8TRap4bwSWycwq/pPuimk5j8QROY3KBoIZDnNssOlM6EoCEAeUOEi8hgAu/AnC0BcExTkMwKS
gLOHWJjM2uBcNoUqL9ses4NIg+jB+k0PLe+yoN0E44kL2PYM54AvsRyooQSLbuLpTrLCn3igocOr
gUbkZmsf/hn8IcwZ7n4TeNbyngFsvNMH1yIaYxD0efB7aAyQrks1jT8B7zmOcBXA5IKqmqPA9guL
F/kxULuXDPNCkE9Bn/mzxpVUkqTm0p2WFjvdhRPNxRY5ee1L/w4I/vo9iMe4YNQ5Z0MKDqlE7oN0
9NrQwdxhpOTIZvpi6bWgtEhMlO+ywavN3nX3cCYmrGos/47z3XlZj4xOE+zZA9/mMYbf4nSyzw0C
6ygBXUPCC3d8yGVFGq2RFb2n0k2GFCoJIikPY2S/n0n6lsKKk98VA979CATKAgsXoKc75rSOmpz8
7x2TblAMDRA1MwqNpUoA1sgT3kruEG5IgsipKbe6TSqw2gfMKb7cqb+t65GXQSB5lCADVbuCbW09
Lzpujag9CRcE6J0k7F3dao/lQS9V7KqQWGD80CqPBuSA7omwQSjuLXFGB9l3P9TWRAdATqJYx3zv
5HUkHgWDiNv5Tm3EvZ4TyHLTllhJRBvHo++O/djQiHekLdqew4OLMfmwHhcJPJ2AyPgEBrUL9obi
xE++Ubw97touMcGBJEq6L/H2pWazJ/c1L4y5AfnnOabxxQ5MzCZH58Uk4HfH9P3Nz5xJZ/yyuc89
oTeR96oXP5cnlz4TQ9l34KVP+PmqgXQzGPNzM3IPI6KgB3GJFjbQLmwoOqBSbh8oq8kHcHb7lfLm
vsWmFCXO1qBUMKvhdQmKPM7GsJZAiguY1kDKD0Q93EMYVwxhMYNLAwaTdfAfbcfAruiKQncKQYil
E1lRhYIGR3Z72EXa3QQ8blbma46WP/bw+RoBiwEbyN3u/OqevK58T+4zaNopGeCCniJYCfVrwO/k
99JXlxYkefBMkmZO1/AGUNHzu07GnS292CdfkerQMiXnh+IsHJ4OuMIXCQGK4LcA+/KC7lUCOn1d
PLfoneJSwREgHAfZh5YsGXfkf8zIv08lMtGM/cYsQcw5n5xA8HIhpyWuNJ4YUkLRat/ZFwbBWLKy
m9WFdYZ3HGBEm9EelCJ+MG/YpJ3ssfJbdvahqGyv2/fbSn/hc+rmPZFcjKv/nnEt2bVjVh7+RRPp
2N+HTOHla1kBKJqpKA8j2YEpkYMRH967los36AiGp01fSO6sDksoSFkpzbYl957sBSwb+3k8nORW
zY+PBepkcn7SMs3UN7SfFMqwLteSekjKGyl1AgvpsUpmYU4CWystguFHqJFfM5zXJhATNufUteye
5GuEZtwBUffziDuDuPkhEs+aTK/EEJsfM093Kq+7ngRsNfUAEwzJHJHPPygcMdsg+shn5GAY8s7F
rdPjA5Zu8FvRqLMNQI6dEobQsJPW0hNDtM7UI4u6limc1teNT1yPVWizU81RqvIz2W0zrpOqUC6h
dpwy5XvcK53IyV+YsqDcjNi5NOo+2V2lrE7X9NswREBqy28L4haZbBvwSAZuiC0CmwUSTZ4tb48i
k7sCaTYOM2t2gx/ZryK2TaYbqecfL0iblK+sCq0wr6d5H/iZ9FGJn77ARwexgf7uY9LlZLtluxjK
JixbMUxiJEhWErBDIzQtzaP0JiUHhxRvphsmt21akiE/Fmzwjn55DTo7NKkWzl3CdWyMJYuSaPv5
Ii9XlCBInQavQUhTnx2D0bkZ+gEzG0lARhvuX8mtA6q8N7T1qTEv7XhQ7xCLPnmh3g622qTPAuNF
lEQpeXnWnXmsd/UuKMGGyc2wK5Flx1KDv1Ly/zcdslOZOV8DBsUUXMGKCTrWviTyU1cBxVrGvA0e
Qv6ScGQUcSOymLjaJvRxYIKwaZ9ug5DZssvunO/YFnjr/wfxN/lidB3ldvoN07mfKYLsVBJMMkHu
uRH4D3gSrOCLBPZkFzFzlcwYH5edUZm5/yiZkcLVC50KUkGiIt1utoXzmT7dpLNIcp+itMDFtUNr
Bi9qqlI2WXimLHnQXwC+gi/MJ1fHoPl9eRrbNopUqq8R3iFW71yABkC/KYH9qOLskkBqBmuhkPbO
z2FM1+TgBWPypNB5bCv6/r+RW6IEwY8RoDPGbVfpKGTscMqcQ/BKlwG/WO+pvopdbYbXCO5WhOPe
IAEXvEJS1fH7tHEYUOm2URM6uDx7w35jpghNtmEXFeCqsSi9uhx0mTnKBCKm2r3hTYIsA74R8Dus
VQ2rU6sJhACsTDC1CvrmL+w9rC5ILujqmHE5smeY2Yt9QL7kv+9m8WXZsKlA5WWP4LNVDQM2JImj
yogBxw4cCn8Yl4rSd3FwToiwFgA6394+kdqLiXoH56UwxTh4yLaA5dx6WrFQIMkJSGHAQqZiZQ0x
ZYsS/U1uQ+udBUjhf+kAe8Szf3330JOptJoS9KaNJQlO+PXwvmFVc0NJ7tiga15/k2y6KPTXC25v
GV8juRHoia27nZ1kC9xYxL5eQiCAxI/NZ7WWBClhgjldTcm0KWcf7nVN00VCTNkjINzEfidS+Ife
gM8AlcBqiB++vDT8fW6D3NRdydAku46wHCCGcGduicQnCblIDWQum2SrNRJDCTFk4xwIoVXyOGW4
GPfIDE6NiAqsqap1i4RCdJtAQ+geeYaMbJdsihyFm+xbHvH+ksqRQs+Rv/87pAqqAaQAcSD6xiQy
Pb6LlXxkJhwT7XM4hhAiPCKPzciN2ZNxlD2nHpFKCpcj3nNKUWTwp8kkPjwJmBSNRSquPJ021zD7
ObD5dG8nQri4fs4Jpz2chMk+5dw2PVLt/K8P4k+MRN3/RRcJmfGSdYT6WHNwGkfqjhQTq1EMjSFF
YJ3J4HOBJhnE9nUBvyksTlK4pRYngsjK8eNRdQe1hx4CFIHbPx/EHAb37budTGPFjoObooBo6yVy
e2oEjl92H8y8gQnZigQc5HIzwFOCtMhAekNiNpcGlIj6Uh7Wlr2tP8Sqk4e8eVm0nVYD9G6my2JL
TYvh2ne7vUbrWZx7HUQSphHOmaIWNB2sCN7wu3P7RhOSCwtUt8UcZsP+3LgN0IpEX1Fm3nPgotx2
wFYoxoNdT9Yc3mh4YzJqg01Jw+UHhuhTHYgS+IzSqOMqFdhjQyZVXbpMkRVHNuhoCrCwQ836sT/r
bIoABQYGs+Nhst5+q2mXQcRJ2+tzv7IOIMq/UbaKXxjOHiVoUc/CBx0/BAYwAsewltmPIIcQK1O7
X5otYPNVzyF5SDrUyHavs2lc0ODyjCZ3D3MMCAvQD8Av8OhG3Ud6SF+2b2M4hlGvOOfRHA396184
x60Lp7kKR0MM9Jh0eHOrdYN9lR2XEAH0carCZUI7jJR+nwL5pIhJnGtz0O04IWpPFCOQ0Ug0SWp3
t7O+QTxb4DGWrmNITgFmG8gYTYRA8GQy8QmVXikJip3ROEFYLx76RsMLMYzGbQ5FTIhCUSR60SQi
Gz9VcHYiqw+nixYu8uMPok3oIE36UE1Va06b3JC2UdMJErvf9J4fbNs8uojMr+/YEXwUaooudoeq
DTuj4fTI+HHVeKLf9npAAg8cWW3Enry3SDegBVxdRr4xbyTkQPGULInVT2bgwUTDaAaVnxnkeMf1
552/x7KxvbNjg70XbtRzErxaeqw1u+b6E+jBbUEgyPQQU1J4V+qOVa7htlOEu84Lq4J6ncbOu+kx
6wkzy03jwMgKawfL5mC/6Fc8sdZzytPzAf2gtUT6ujSWV1pShqev9BHHmu4KHYp58+rjBvpScUhV
qy/vrO6blyAMHjXhEumjpzKWKGc4E0UKD+I6ruV0MzVteB/py9rKucvIhaY6jbxp+3Rf6X0vZsVR
N5zyEaTf+Igc7TD7TA3vBoL1W7KZnWmszTrjBHW0EyUKFsGpP+6M63l3hdjs583uVNIaeUyMkgtg
hcyIIvWHevP7YNUxrGft+VhzDL2n5dfm0veISpx9mw/f3NVfSkXsE5xIoNfrNVnuOvXXR2tiWfak
sie+PflYk8lkP5mQYPOcpWUt13xjTXzLm2/mw6E6z+n1n/l3fpvecD5XylNniw+ep+bK9+Ye31h8
S6tm7nnLC8jLnB9aauyo8UYNC1OdlaUsz3Gc2BwrJHWFtSksBQljyGsP+zYverXoO3q8wXD3o8Zq
s4FWUljezTxvhucN/cgzr8NrYerA2wopcH42OIr52ZMnqw0vNB+eh3JYmMV5O8WBrj1VOsrb8OVQ
qMlnNWe7m/MYLOjki/kQWMUaXryLukTKW3KUDT55nnVZ0iK6rDklnFmiN/voOsZqb81vH9Z56dF5
AoeC/ehgnmzHiod+t7dLaF/I0Am6pZu7FmEZk7olBmGyBchz50J5wIcIsZ3k9vK/sBrnQp2bC89x
ueRqLXnft8lJtzgBG+Xxmm8P3An3Ov8o+/HER+Nm8brSLvOUNbNNUyCTyX5v71uWbe/3lW2Retij
0chuKnY9AvyEC2uyq5NXP80JB2xLLiKZyGRv2+Y+G/F0G+C5UOb+zmY8ornRMbem67omXnz7/cPk
H+lGzsPsglzbxaPDtL9dEcFMc3OUqZFd2SPWmHVMzTWnfImt4eXQP8Y/AdxVt9Gxpt1RubqfGSjq
dSN72jtWq3buPQ6DctXn6/T8JhJItUwWlw/pjN5+CLH+YaRPDiScwNT/oOmPSw5GGsnoj2Gypvf+
0c2EnbYHdLGtW1ihr+rg0vql6/krCEQlrYiafBqAL8aOwWz8tHyQUPQ3bJ/eY6I5Hzsb3KCnHctN
u48pZbyiDJmigZh2Ajs71SfJ6SCDJWZ/Wexa89uIZpKUEc0dwn1q3DvTP0qQklO2Ix00Wqv2uDmo
99ff5p5Af9fnKLlcJOrTaE1YdWgruR+S5imIk98/ac5tlbV5zZB6NlDdaCN+5gKdtTYHGg3Hth/T
fQoZSt1z+kOqUC+evUfG/OPXDu0HOkqvkfGqaTDB2HeCGfkpE8Qfk2oejai3ppRQTAK4ROvDMpx0
/abG/Djvow+bKEaos94F9mFmQSlxiTGTDdUntLbGz5XUacg8nlnjmNLqJcVjOybkAQAmymgiO765
D+a/ACA87QwmbRtjUwSeii9OBf0omrZ3+df9aeE30nd0yhnIYpRVD3F8KGNVEEQTs3XUNFUeG7S9
T/qx4eN2TCelD1ETInCqaKMWXWxKVb9jfwBcDbcIVYwvGv9WBlcwozsSu4WjBXYKokYbjoTljAUI
9ooY6hVwExAXAaaxncM/AXo7k2lcoZO1xCGGhAWbX+TFsLQgCtGroKIqYQpcE7d7JD3AIIO8rYZF
BWW9Q2s7XKcdhU0n/Ri7Ofu4LZcJUpfOqmGN02F/dbNcfZ2bs5mbMlDKSvtOhPcoNIcARbtp/IYI
5KkbyMxIwqDl4WFWmO/Kom7RO56OyFRztfWKCiWhw1BODmyqdZcizqo01NIDo7nIaPYuP/TmMJwC
dRgHa30CeDPME7+7yDqqSJxPyyqpxSRJ+uF5HQbyQStvquqcpVY5fbuHyooxmYyWeWp3aGriY0MO
NIC3f8WRBp6cAqzqkDVRZlE2kr13rD4qcbpxOTYGbreGBhVDep5+6HjT9DCsapVTzP8B5/UYAtiy
a84WTa+rOlBft2Ac4QbIAmBSh6XTYxNnIrx81YN2w9uRnEfdT++HqmKmcju6pvrgMl1bZ5qegWED
TF2zRliy0b00t9qRko8Imu0+ldBrivqiV+M6TDHE9LVZgvxhHvm8/H0K6M+5qMnNl7exNtPOzWW1
uG97HCeZ07K1AAU7eCk+vYYKl9XwtcbYIVx2IDtqTspp6Y27YBld1cEJ7zm41UxBcg/YuoKh//Xp
esH4Cf7K66q1fTBE4rdaiYxvF56bseqlJnnVi6O/m9xyYx4Qj3v7Uqc7liVmSPILNqWrLuwsGKGJ
+UL4M3qgLnpDGcRi2+y8zefvdUuzjuITIvtGgGhIhTRdqMLAWkNovnKbQPTWnKzEWsUmXrWYlWQh
ygIg0FOn13A+DDUPKOLdoHa69LphpPnJqddWNHO7BgYQmPKR0Xm3p9MtnIqkHuSbHibN78RszHWK
Wnqxu8LpIsOg+KLvSwU76a3e+/DyOhnQQi/BqjGPZj0moKZrug8aeChlFqnr3SYrv9akyxZ+0KU+
If3HXOn2UuJu03r/Ppp2hyZnYQdUj8f3Kpu9p2CCJOofp3UMqXyoQdgaDCuKbKlNuMlLfDOcnByR
5aFhPzTI6Mn2nGfbf4Hvv2ZJY0zZotdm9XDvHxunmc/DrW5eUTNz5PwqCJIkhDevzt2knrx3Vepk
dKhRoJOwp46G00nhNlPF9ivpu1jWN5GC1RyyUy1ypCmj965BaxWDk7sC6e7hwhpA7nauH5VgBI9B
G+lvqYK73ad3gJ0WsRdjGjJQ5iJ2nBcXpuN0kd0Gqieqkg+lyMe8n597QOxbdxITM+lsDFg1+dN+
XbmwKnt7GVa3gInv1fWzeFxX1RWQnVKBuUbl4FAO3tjPEvs+6sqkvgf6/XGbfm3gNTTvUNht3clr
1YtUN7FbiZ2/T/2G2yznhvVJ/Odvmwkb63xIXKezH2APcrCuXEMY+Q2v33KS9xyXjQNl+LjT2fJm
L+7t0KGm0TAOwQJhhluikajOF895tr173zHiAW+hP90InMtQbVxC4LBfFbdOBIMycQ7wSTWbiNeY
5Nv7b7jpTLuufmmOHouW/1rli57MTBv3nQqJ5rpYZucDuyP94dT6AB6PoBP0+pC8xScM01w8XKme
MfO8xoy0IPHp7IrpC77K7Bk43Y9EeN2/DrmJnhtMiA6wIej2ZA5EEaNLYW+/qmG0SjN2asZQT1+7
NnDje4SEzdegnPTNGt8+fPJG2Bo9Nx/rtvqilOxorQvGmgwFvHw2/R1kgRnitbk2NSCH5Pj0bDga
zIlK+BrHLLdfq9aGGhGYLs0wKKpz+3CqgQqxCdvgzhkxuhOTeyxT0LPqJq1rhkiOSh+H1cYabPRk
34/NU3958GAF+BqupcuH9/Cau/5S/+lM2ZOf3hXG/arHMAM553YT44iDenSmVzgsb3PQp7bAenVd
/mZ/N/+5vC8f7aNuB+vsza7SsLlSnQhnGtyHMKv+LoKO0jjZI9gDUAzy2A6b41vtxCgnoRLgVKTj
QWu2YSXQ6kpIirhlMB8dALNQHmPo2mYj6qo7AEziUVQ/XaPDB5nb0Devfy+aR6Jfff5hJZHP32g+
zHem+nR6APYA5/pW6+YB8FLEH7MVFmY6mdHTaq9DikYd3wZK/X5uh4alcZFKcV59n0swnkqFiBU2
vbtj4JSnMVKQqeX2TffuqfOhe3e3P7jQ9V/KWEfr17pVrK9+j2xsWKaMRivSXSO2Wz9xl+0FtSJt
bRscOAHobbuNcfHtyElHhfA0ftVbrUWOdLUi3UBoqTd3zzdJ1ITQU98hM9dOefP52I7du66ufWDU
gT4WR6sK5EtXHWa9N/0Ku+Wn2/caLuhW6GB6TBGOCBRSyrFnN0eHEUwVLHyYaUPrnLGgEJ7o7JXv
czHqHi7l5jV+0jmEZLNK6Jvy4rgNQu6EK03ZjrkVpxYOJW2ErvWMByHce2RMw+aUZlBj3dvlDPQ6
LD5nKJx4ClVkKqEFKx/FzR0GTch1lXniBU5Jb5eaug2toMUQR+FsY1faGPZ8bdynkX3W+Q14LaoP
pDukki90OTqTmzCP1X1Jyf7AXlIs+dlJQaMDMzQmjQMIXnWFI9XRVLpIlsBj6Y+3FAtgyjO62zDN
tdjUZ/qsQbJpkY8BnvQCUx9shrjRmg4ykXgd/QmuixNQw25MGlQW+fA2rrwFHOApvcOQntffCwc0
71cUir8Q87NJNSo2bzs8j8eJeR+UjjC1BzBM6FabYoxR2/HkMQg09zkQJrZQTq+D4JjZMayfu9LI
ncjrmD1xwCwvcyr6hSvwcPVxF8E45D3ZXYGb6ViqzmDVU1tkkrBEWt7b+TvABxOeI7R62IPs/HAw
gulnRsvKRps8Y8awV6N7u7pnoTogYFVX1gdNfEgauYKubvddp4aqi7h/gKMb/cb74NI2f8gEXRiE
iFekpXkf0ENyYveK5AC6A83Jv4yOJYIFBA27n7ujIaf/4ZB4doRo6ebi1+CxDAYowXi2RrGeAGV2
XNIQBRkf8kjP2oXOmPz3becjqDN25DAqdZiPmIPjIs/2LxkIKpp4lG6EJf7O4TjA0ydzMR61H9P8
Oi/wOOVML1P+RkbOBPbDQQ3bU3yD7Uu+7NNW+auAhArAFcYbgXZFbkrTM2FCvJ8SWptm6/fdcoO5
kXp6QuGxa+UmMgfIIJTfjRmFABPGfwGzfsPGfRSR+ZeIIJp0lKzb4a/t/tmVecJgmQbrH6QzIDoK
XpAdG2YaLVSHlPvbotVTKOJTzoi5KmkX/6A/tkeBfQJ7dyf7ux3aqXUfDyEq+xf6f27qkhB7QihB
vyMdPoG0h6Dh6nIAjKehCVaACMlpKICb0D6v2WfALUROeKWld7Un80tzyMxUlsFQ1geWT+bVHT6J
GO3Z1eVSjV/U3jiZgiQ8pU631gf8+O1t6NnosE1IT3eXim/Jzf8VJorGUFhBLpagFvwmEnn+Ommr
UU2a1sOlYmZN0Zj0tUnZB9y6Ut9KNWDeQoJPa1+Bv18FkOmiv2H+18/jj1mRzBBgKNsIqOOnZd/N
PbkoE7g1rNITEkR6QHgrovvE2DGI7Q7jcbt7xgxPI9gqMGEN98DihSDmdlaH0W0c2A1rXzvPIU3r
FXEsSJiwhS+ldTjn3vNXX0R/wYthRabBLqXo20McoM9s92fpLyrnNQkJGx2mIjfYBNCdIYGtH/QC
Ob80Y2HU1zYkVEX94rWGIhjoDlEHLKP5fZr8gclBEkJ+nfxk62L8mtfjapnMV+GuRZ1wmBFN6Ix2
LcAEGeLx7Qv0f9MfuNKQG5CN9jGydzWELTAPoIe9bOBm8GXG+xqBV7APv1wdDTosefSmnkEhDVt/
FK5bjGhvjJjBu+hM4t/XkBF2Q1qD3XNzoS3qBQhnsA0NQC6C+fragcccAgy/B0wMIl17mWyg9VKj
AUog/VqSYhkK/bh7JG/SmfPX+aVXXNBghTjASFkM5SElsJw/5uuc3wf4Ud7oOS4YeuJhUAM5whRa
G7GUPe7vL7J/+4ffdnef+ll7xvynMj7d6ksHw+v+m1OG6ebTP9SsDhrzNyDrqosWiLCoYUXmg2Ia
YHrAeNL3Dn0Ywh3JBoDbxYGZ5BmyqRATpX2mMdYhDk1cPpk/73ZnST4pSW3W9ZaUgZMcartWf/lp
3pwk/nmwgzTCO7Zbs0MGVFIyNpxJkljXtKlWPuW+oB277TTN6o++weG3+mvBXfzpf0ZcHJ1+ti5+
+vgkNkkXATxI608FOEE0vw5bEA9iLwiHt88wbIJ5KBILzGFpnGABn6CbbjMa1Mlj5k06SejGALzY
tkPmoTUaulXP6V4eiVt0rCRDwuLgkYltJOAHfW8MKDVKAJtWQQmpiFPdM+u+d9NpoGdYg9MNtVvB
nEJPb7lkpgVnRfON2K4P43e46MBDg5jA/Q2dtzDJWYJQZchETlQruX09wmmElhT3B4/NFfABPjJE
JlwydtqS7V8baNwBm8yBD0oeB8IWtvZ6020JSMLQMS+guwd9A6UdCdJPnxgGF+ZC0tQbvff9VWvS
HV8v3Z8oouF88MLNq4GDvJVDLSCffuONh3ef/QSjQSF0vJ3YG6+AerSraLsj0oHxlCjsT5qwymg2
dy191Z1FbSaUW5+rDXSu1cAPKry6r20bV4+ry0SdB9aqPaBAs78j8yanp+gD1quwhpgT8Lu0DFou
cqsyXSGdHLdQjO8QnQCUfXY43rxR0FGSoz88FscH8uH2UlSAm3DVH0cFgxzsLtsnHT/Mn/AanGiL
YPIgf0bqCUogkhNxWqRNQ4mW43HoP3LGDVkx5o+6w670QQjR32SwmvoO+ZDWZsdSLSiE6DF1hE8y
F4jbNo4c5BPYqweUfiCr688mn7TROlHrtpiU/fI+s1+sQbatDu1r3vWbEUBjCsB0vPT9F70XZCb9
n3ioLRorKIUOY+qXHDLH2Fzo5wIt2xYrGA1RHTrwEe0iwnXNJk3Zg81ePsjuqj5I7Fndkaiow2N/
AD19VlMaVnQNXzgzNOYdBNxNLuW9hXzx5ST7DBY6UOXN8IKWYesR2rJwGX0gf763Ff6h91kELz3U
2t61SoeHBOiwtTU2zRUNa/t4FIoOkozlB1G70KdBpNcwTBRIBoyftk3M4UdXLzvDT4MDKN3vxHlP
y8Wan8f0Z28O+2TLMkfbyJq5peVGlutiNWhBJchJVWaz2Whr2/bkCJFUHrou3Y+ru9ccrtd92shU
97HoPQYYeht/h96mnR1TzDtbI9hJFJCJzWyXunvsVnsmTroagrLu/GbM7hUD2h0NIX7tpcyEZ1IB
he0yN/zea/g0/Btjds730QvH+rtdjvHro4/ZxX0LlOvj4geMtbXEZJQ7PaZlWL0nzUFFl7SLWcfN
ppjhh1ihMxWri7Q4sCI4OF0P3JLeLm10XPV5AEQg+kHkze2/9l8XDA2SLm4rGtA+uQJddFcyBjZh
aEPIY+CDBPSOwXQcoYZKn72kQSSPRDVGKCb1gGm0pKcjrfDlg7lNTxmMyplOHKIl7072RL++b+Y4
tBIF/mJyzJcKa49RQtR2IDu0U5kFz4D0PgZgvCZ1GURSEoPTFRVrCkmoy32H3/NxGcrBEvuwVXCw
4WWCR44rHU42ZMaFnZ2Z/dhqDYyP9Jp7tIIjMHqK5+pYTeI94ZNSr8S3EzEmHwd9r1yE0tG0KJ95
ElkGtPjAJZrS6sX2IIAoRGJG0xrtIdylbBABNuEak7h4AmPhm8NFp9WdKUBx/gVnClciMxH53lcd
ksPnsAfWmzmP1jgo8TM1Kc2p0e+TLvAzrIljEVtROgbY5qdNvGwWjw9VvhFavV16BOmO92hK7sB9
KHADqLmDT3NwL0a8Xif39zV1aW+YQtLLvGcXxITr19u21gcn3WZ70coABvStMGYaBzDSE6SIIVZM
//DBFdqX29nwOft57qSBw0EbPoA6tw9AB/B07kV/TGJxOYAr08M/DBbE+3Za/hibbMbEhQOhcgpv
lc7GmxuQrEVWCzNF2THxHGJsaDygkDPrOd4G2BHjZEHCxug18znO1z0qlulhkTGneflgjlg+Zs5g
TucX1ds4g2b7nahWVaLKKqRTPcBaG2yelAOshujywl2N9jVG738YWk4+9mt2ZE4osIDw4Oqt5OvJ
tLN9+PomHAK1sHCEc8Eu8pgzmAHi2190Mv6qttP+u+1COhRN+3W+1+zdQeFBBAAn+ECYOSZnECGm
HjBzId+kk7fCNOuxaPjlpJy3N8UomRF7oUVC+zxDSAC0aG/YvKm6w4dqX6BBJKWlY/KRY5VtXf/H
0XktqcptUfiJqCKDt0oGc+jWG6vtIFGSCPj0+2NX/bVPnw4GXKw155gj1CuVU1aeD9Bw4IlP9Ep4
nqDu9PGssvLwwk/8GiYO+4HiQzpplhM3kWYdPh2iv+E4MCF5A+2tZoZFqHlh175GNpa4qWANYLvS
RU19Yp3yzA3LGjyjYeBFs9/wQNwZndtFKIWYG4Ee0N62xDWjFyqsWb6/46B5be04XsocLKOGie6S
Hyba9JuQlIYy7FsPCOvxsO9Ymtzdd3/UDIuHkkiHohjgldxdojrFxlLJiX+vWKXik8zP6R0/gS0K
UFY2p+nZ427Hw8YM6Tvc8t2isYRxLTTA+Iec7yMEwfN4BG088jtvKFKfreGN+N5kXjs6EOr+iyqe
hpVgV0IHjfarsLU2gvDHD3NhQ0HDg5p3S9HCxziXkO9iDBMvKtG9imgla1zJGVVA92ejoYilTMBC
AC4aHh5go6mFm7OsLa6P6DVE5iMS+RG7EnQV6PmdJ/buTHGpc/m/QuF1Vw+l5MSHRgYAvxUOvbKA
uN3EC6CvGpZd7Q+JL9aWcmlzfuLBHrHzJqwmbzi2m4d5yLWlqFo5xDltMU0gMRqDTYc0HZsihpYY
R+ERBfXZw4ZYYxLCaBNe/wOgwU20V6iFsl95nfV+58vnSQKhp+HbNYyrSOp7Rm9eUoUET306ihag
gNFhkaRs0a/2r4u/u36hY11OAzwC8IfPayjh+kMxhekBysxsW8A928drRlIxtNk1V9dD1Dx5bwgY
fdyXasVJjiKWExUcGC51SkW8fW6YV6mb+1bBdqn+vS+ZGGND8/VeTpyn91GavkGDxcY4C+4/1ReM
fIaLkf5dUPRM3nAcNzPaYIyB4DQRpBexJvPV4N6/qwvBJQy7Zh4YATJnPB38eGngTAGd6OOvWaoh
8YLMETj/OFY5W6ogVtzHjl0cPBf7yL8moBxri/nrSbLUpEtVc7dW14YctvleQoYIza7Z6QhA7vO3
RF22jrEvwGXKtKcwXUK+SNuE/0MnNXg9PSK7lhtD84Jjp/hGH1xhJqOaYDADEpZ+43BE8HWbOPw1
D9O/HI+M52nzgxhMWCY4PTM82Itv7F+mZKSS0OnxZ6BESx0lDti7ROwI3/pK1l0CXdF4VhjYgvaj
IJ3hLBGyq9+BVwgpubojYCYOn2zYqNFx1H564szXONTYlExsgOg2yIl9X6AsvUybpFnSI/fENCn6
5qr6w+NGNUHpQR1hqBP3kHbvPcMod0qlaJDD/A/E4NmucDTRNecBmxzsL2z2OdN4BrzrUSpykPJN
xIg9OgmwXt4CY2JowKRyuYhRHowC3pMNeUs/jNqYESFSM/3QBm/DhU0zAKVAnMXqJPUamlfGJgAW
lD20A8qlce4f6s4A7XNGOOXOu/Zz6IJP12iJEprX6UJn0EemEt7J7NAodPugKIOiIoqAeSI7pVV2
G/lKqhwR9HSocGUtjQL9yun6k3FWOTnpUNdgcsxsXaFZN0nIo/J4ImMKHBewFmLYcSUSEqccxEKD
W9+egmekVG4WVbCiUpw7xOKK3Ub84JMlSh2qJDQ3EIgUD91pJbAe1GpaWZVpl3jxk69eBaRkySyE
lkTkAKQg1abJtDQcrvcpMl5IXWLHm2EKDWcZVsuU4TTmewDcw5nXwiy7WcpkrfqETg8M3/NVPLOf
rFP1WOguNwV/yMHOyqWtH5GALV9H/odbhZXVMKce/n/3Qt3Jr+W4jvZOQd0A0/0dKMoUqzN9jQ0Y
X0hgJk7br8jpADjgXw5t/mVFEp1Cvgg0Qk5slumL/0Rb1E8vNYBrKZYXxJP8Qs2ZS2hNspiWFeA9
/A+KJiQQCBaAa/hVOmZWHScyS477mBOxmOY6KuXVe74iL4QBH3O9SmKnXaSSx+CvLRzWHjdB+XIN
wWbtD7Bv0Qgz8hvDlxE2XUSJxwS0xTmtULl01uy95lTj4CQXqm19Bj5oiRXwzdbPyT/TdhALtLdH
T8wXqgmv9RM1r0ZFi6VFxYonT8dGyC+vmBCPndeB7TKr44cjI20M5D+Q/3UMpQ2L4yuWtynscLwq
sQXMHY4sDg6kQPArWk6Qwn79f1Qzng/wZguqTYiG3HuCy2kw9i5HDucQOD3/Cs3KbF1YgsyElRFm
tMt9y1XnAivMzV4Lbrk0WwliqCThkxNuiOjfWOxvYX6nr0SBe2Up2dM9UXowCOmasRrvb6Dv0z5b
OpUM9W8OCgWUQuQiX7RviwVeog5nfLHG2TvWrES2c9nh1iadNmYYgfSQo0i1BKaNbIMsf4kx8wIV
Grm5j+LG+US4M78pQA7B6w+7etPmudsPGeOS0uo+xhtPC0UUNHaEfA0H840Z9zz/7efTCGgMnr/9
rSIRsvS4M6ZXLgCjzfl1ttFatv/YXImXQwxnQkEheF0IwXRZ1PDDMW/uyUVfqB/gcKhhWdI1m9OU
fsljwRwlLhb0B2JH5ZAoTaR6e3tkqw5xJFRrmB7cq3Djz/TkqU73Pk2mpuhqKM2NCyEY3JcJVkO6
J4cDtecYkOmOQp9wNFP1xZYFz86DH+oSJilXj5eKxkO90a9xtPBvR+Ru5bwqhyo7ES2FM+RDhnAI
6dQyb+qH/sGtbvLn94WETQ/CrI83JeWRlpJoUaCwlsUDooaSObOk4z4d7KTBost5/14/EtwdedOf
2i93KwTgx2AX32/YlAH3WvLJ6qG6ZctvBrvbUx9/UoYPFNIiFPBuT3/JTv66CBxcWFQBNXOyNzj1
0fPh0EcqzrSjzPSJdMtrmnhXH1xdvgGMNuAQBCOADALZZn3ywGZNl2oV3b65wNVl32nXPEYzo8Lb
8i9ZYPxxv8+ZZs1OGvKr/8c7o/8farhfyLTXDxWt8TWSfrV6Tpk+XAiEpHcovuvaEqPXLgM0/Uk9
yLYAduxevHquAAcbGWskSKq9U43L+lwRJ3B1YT0zXWJL6vRf8DeFye0ZuIgQmvpg/EH9EQLTIwYY
bE9CLLmY+t3ISALgDBPTG+46jjgmXTBz2LFor8jrovSYOgvtRIIOw8Zr4dB6vhBAINYxre6HASYE
B8VOsPv/gtvAVsg+mEO8LQiWmoMd0vUSg0RXwsPV5y6xABanUu4/APvAVHoWktnU4933JaLvhlPc
T7lUvEpytEF0oQ+fJd25n3OQVojE01Oy+dIPldP76H+gOsn/o7Kkt8urnvpEXLr29FwFkwumgLoN
xElAFBeTgCyFRhz5xMyCz/3aPZmdylMy3xcTx0+G51w+yN+6w1iWvgg+de49VxS8tMRcArolENhm
N4GcSLZpu1vrQYcOQ65ZwdNg0E1oJV06vRUMFu3E3g9/nG0f6Rd8hgLyh8boGd4J2yF+KLwYXC/g
deyyHxpbOi/acpUIIUhIb3v4uicUyLAPqxWHBhoG5syo/N8h15kH5dFJ4tRg+G0YtBc/CPd5qdge
msgv1EUhfrQ/skqtsG2NHzwhNjwrL0sIOLQgwyM9w1HhB/nX8NV0OBa031wBs/VakArlXOARVq2v
Q0gP/nbNCEMDg83DujpQhW3zhvMIIBNCbM2+ytZV33XNgVl+Xa1fXWSUf4mMbF1DqVLhAQsawKJ/
uBxi07nXeiaDT2FPh1iJa1I98X+IwYvtVUyV97ZHfffEYkNayhxpykHQ/9P5ENr6DTUOw57U7sPX
CToQfVvfWCJNBwV4gzUnXQ9bARK+8qzWS+gx6jdx5uISbfuAwCTIGmKeQ4wE4utmgFbNKQZ94RHK
NVbRq/g2q90W/j1jYUQ61cJYzyipqoUscYXvpl/s0DlbbMHM4JUJ9SN4wRswR+nCptphRvVfgzbt
s/tC+WqlRSkkdpaur2tIYaXPV03EobGa+Ul2yFSP6l/eqdv8hX32kH71jAoRdonuA3J6vKltNRg+
K/hn0Ig4xEBXXKBfepbRFvbyipy39Qw5zSJbC1HuksW4etnpqY+ey9Yj9NehuEc1iVnT1GoRJ24g
eNV209elnx4zh3oBsm7uvpcIHedhs+VMA78QL69q5rKijcs88U12NzQ5kxI9h+FkHf+HfnFCty1T
tHRLth/dy4ypFPRDQoOMgHOxMSNZ9bVNqiGJ5iQW/BmncnHnpVGoN8cpvhN//T01DlvzuwpFj4E5
PyK9I56KdEACDU8uVhQ2Mf4rVJBB3f0HwnnDgcNBJWna64T7XR8PkOeSYZJAQeaS33uIViImdSht
WyaCYHivCAbNsho89ij2hqBkS4b5gChgpaoDmfcgspCvDMm/66cq2WtQTHPEI1dMdR+WeHXJaGxp
veUS/gYtjLZWSVRJHUEhCwigmwnnqfmDiDVmR4gu5dtJm1Un7lvAH/zC62j4FRkDq9S41Vas3RlT
O5FeGY1dr3jCOb1T9sNikQogM+bBp7ReFvIWyF6hUlZwZLAkiAW6/3qFBhF3eAr6LQEh5CPeLXzg
B4YY2N8hgay38PyvBnW4U57e3XxkOsnQqN938aJ/++Zjw6hg3AIrjEsTKdJNIkNtuc0DpPZHYrgu
6t8b4h5zkd7SzKUGdWvZvMJMddQt9IbrbNFOVQL0a1gQ5DscDACnYa5CVsCrrGRaqy/bOzl3hB5Z
FBKgrJKj+G/h+40qkIEC+RHdpqOtLMmSDmSqdE0KJXV1RcBBnTFCPFN+AeZqdMn0G0j50GFxcMyb
X8OnRJqdmS4UDlFBzJkn5RFjEultFwcGPtBzPzjJpbsjHcGcQZE4TzYwfvtvOIFwduDwiJYEjCnO
Luyk6vAr+G/wi8LXLzn2PriSWQ/ocef42IcpPUc7fzK+9MuQ5quni0FrRkFw4Ox5LjWKMP6cFbUl
semgYmxJKj3/aD5DuR3gXsTWaSJ731B62ZhY2U9bWFISs4OyccLuy8MauT2vXL6yBfwXCNO5GgTg
VgZY7+8r2wgpDi7qx51Ccp8uW2WisUNTP6+olDEazJxVtFigEuZOvK5m8CV6bH8n61/BoazsQgav
AqfusB535R8qGuNT/St3jw1xRQsfqYTt7vyMaclgYV29LJHXyx/phYnt86ydszYc6KkrfGKVlVnt
leKrp50zzooYwk8RpiPait3UZfRjqNZ405GPyQsqs65cMhPWvfdsoZyun4aLbHr2R310fyyl/2mS
T7wpE1CzOTi3DA1xBZKm45OVREz15G8i6FpUOxCl8UbIHAp2UmiXuseRmBwEQGRmgQg2v/su7MG0
M5PlvKZ+EEBYf96gp2D0mfQxKP+bvnf3LdEsTYfewwwRgLFqnqt4J+D8EJXYV4l+feW0scElZWPC
BMGjTQUSUko7pJqBXnmofiiOCoHsFtWjI6a97UISk/SVKNnJGl6bPfEjcfe2cy/dAU/DgXRi+3Es
b+89FqBE6627tWBlH3i9OVdb0e3UbWkV5lCkF/0p/+auZzIcQZ3lDNtlX9p3DVF9W3w8v2tSH5EZ
IoCMNOZV8/yrpWTpZ64ET9fBzQESSOMCdp7vvgOqi928rwTCH0x183N0YOWAiDWemVj+Rfm+JEF/
3dQMDBHWv3cayTx+8yUFAGYJTswnfXtHRz8R1H/F812PFIaEB6h5+fwozpzsAzipYESPEMlTgn5P
Sw0FN1QPsy2FRBYy9QdlXj0/s5X8J2ACmt+IxVqUwCoM37Coo0qFurRWDR8l8vOUHFTJqjcg5rNA
dKR4of1NKYGMT15LPkr9ei4Iw0UUNsw9jgj80vpFUQVp8tN5cDMYmdJo3WFYQ/8KlbNx4OTGZ+Sg
MguEnEXLgg4TJtuHAMJhknePv2e5136TYmmYNkOqETGoCnf++dWc8q/6G+rDMH+GHRFXFiAtkgf6
fFt0IKlNbl/UTCfxUwhyBOouiJyCgJseNsf74u2/vihQ65/hS72u+0+mxjVWEDA2NBG/oAR7r4iB
SYNGPBRiR9qZhOrS/iq4a0zoPwxnE/k6SS572mvZfwdIKD6ByClTmK+8bGPSQGdY676dGNeFzRhV
oP3mtKfNjct9U0Z49HGMh5CzGgrPNbEEUfnJJ/hGIWqJ5xxiAW0LfId0b1CSbNNb+mdawE8AGRkL
GI+IOJ23y5kBI0LFcoSJfcMbaHCy+uWPnadLawhP5USb+Aehs3bUj/Yjl5y7k62fW8rMh12sESlQ
1OHas8MORFngJPIz9f/UVO6TgUTvlN9YjhkW9Lwa4iUCW5oz8zwgxrjzB2AnfnJU2HRtM+KDaD8R
ihCjjub8y3C52hXvrncRbiDdnunBi1CP5wnG7GMFAeGgrkFNzgzXWJsWl1AmGWUBNzUNH4iSWbZs
hZOHDwF7B/wGgaxJR0Ff+hO/Peb/4BJg5UDa1yScXUOjdqd49I264bXdXVQ36f75vtpSetCBlYEH
MIwYFsgCoBbHMEOur6WJe1uhuDhFT3rFHraoJTz8ktKTLL6+3GnAX8w43/NYOPfAD+LnHaHjmK7e
CT0QnUJp3TC/t0pX7idNpfCwZDYRvM+HnSmv2sTlCjw+squHVyOfZwaBpVo2X/ljr79owty7uKf6
WFSrdiMSYibaiXoE/ar3Wb9pdR+qU49/luhhEoAVJaOP7IISpUp9RgFQJrrPSTwD22TK6GNSwGQE
JgaeVfpaEl0NpxXI/KhAcjhmNmxSBa44Ivk2MCng7geQoccfSNAbEMUrWKR9az/evmKuKLXjqw3R
XjhCS7rRitYh129awhCNTkh7ceBz251CZNWh3kpBE0ruiA3BKnVq9wkgcrwulU9lXQ8W9LYsifBv
gSFJXb3Nia4Y3afISp7n63tvPxKn/dUXcLkpMGDECzsD6iljOzF8wdejqLyIA6lRr9LDc9tKdrSE
Sww+fFQSPBVeJLB+UqvY1r8xSx2u+lg5qDt6fcETigwUhLA2o2yr+8Nt/C2Z12oQPhYP+VgjIJGl
UAVe7w/si7DaY6zZto9szfao/hCpSrxcZpUXbQrHahH5vrxyOW50ynXAXiMqYKhDOJ/u5WRwjZ2k
+GLzWiWK8xYsjUlDYHBSeVco9A7O4YBdCAOZj6/j/Wz1hjD2xNjDMr9zzstA2PafxsLcGDP2oWJZ
wDMBpnRft4ShuCses9CcvEDncCBE6NEs4mQp/kLp6Qkk93g0k92wn79ejgQVlmK74XuqaaWtdYcm
stHInjvg581MBRgLph0K8f0Lnj1k+AYKBhsGbpoxthBDMHZLJBlx/cHEp+Xern1KpStENs5f6oFK
cmcYcvHqNeimC15KvzFT21jFf7DMSOmNcxBixklIsJjwTZNsIw97sNH9eIsVYjM3+TExHfBAc2ab
u+q303z5Bs6cF3dEFyftS6l3oBaK4uRmmAFt3FcUhFQCAxUuvTNMX8VqHrgRXkMadPprWqDiMOpo
Q+AfUVK77CcicenoRRAYosCCDSptUOE/L4xIZqfugG0jiJPXA6IDJ26okatlvtQ2TLxUSxncPDAO
MQQ7aq1sQ+g3NFNaS9kGJ6jc606+VRfxA+iRTmGkVEZrCCkUGBEkvL2Bug0XoFu8HaizHlaBFSRa
pMQBCKcvo3CGbLhjpcHDYMZd7g2YnetUCcfWRcIyZRiDfwCahy83Wefbxy84WslM/DKLkPBPBjNG
9MR54wtjrWmqMSPp18oNu+FZKlu+tWG2B+eHPv5B6zhsQDCf7uhmN05E5kyYda9TgqJ8jiUhAD1N
uS3hP6CLosbAegedGbZOc6BS/SOjt8W+35tak3i5B2hFTJ/2S2pME0LvTXC0iTYFFnrdSdDifapi
Ss1yyn+eQwM03lxM5Pg8wQBwBwfowgpJg14kFRXmmk1DkRB8Ns3JZwuJrR+tA7L4F24aS45xaFEs
Ou4XWzuyBoD2KTPLzezEjJtLC+aWIcmzlWwFKPvElN6cq8JCkQnFdnGDBdc1XMbe42H2B/RP10Gh
q5Vu4VCTbcH3ibPPXpOAscD8BfIbiBMWdkB9GkwgG/c8ACTaFVFCDurLKAFQrGOd9JqvoMJNwBCm
v68FzboYYdwpY9o8p/SAJfHaZnuWNzM4PUi3JqfYGpF/PF1v0M7RQ4IEM/iTBU7DMR0rp+cXp3kb
geOB9/FpwAlML/2eCTgseAtNfoJ3QtRvh29Yawh5JBkf+uQmGG6PVSYDTslpA317SjkWlsMR2aB2
1iASv6j8t7MIHL2b6Oz4K/ttON2g8IwQCSPm2ufYh1rtSdswwADGYZP4kPB889p97aGkB9nNj9hJ
BO2NKA5gZFfV3JqV8Qv4bHAqHBMIVTJOP9/PI4vJMlEwQd8lVcN+Mu87ZuLkJaAmDuwObHxxfaJH
bJYgpcmnvma2AZnBhQxgcJYl/CGAuQ4dHtjd0h316gr/VaPoBdy83tHG0O2NN0+If3Alahht9zf1
ppzxKhlgsUyUpwx7D/766tzRs2/bPfjzlccEf8YsgqkUhD/4Dy5Va85x59K8rnKwjHvENdmzayRr
gxs6W8+sJ4NQWoWmQXf2suCMSFhwVThl+EK2oZWFvMlFvSOS1n3QWpRhOcp+wLfEBkmDVHT9NEM+
zXovHZmbJw4IfoJjROnBOs2riOuSXoTDS9gx1AWd0W/URfqKeymDY/p7B+Ghq17LtQsCz3tqem/8
GGv7KgFeOYtn5dSoJ/+X0srRNIlFB2r0QMCbftnhnr5CuLSh+VpVnhDEy/FGdmq9ztY8OgU5whhO
7584s7l9un2negpi2l+4mIvr0tOe0MXbgCQ1uz1AS+MuN/w6RJtB+QYb0c8xlVgMy/RyDSFoBUpg
Okwy9N3otR6CAWp82rrrjZidH+YJrMol0P7PY/FlxFjxKccuxN8EugrsW+WcWV86vRqD0l1+ZM2f
KC8IvJ4nGxZM7OJZaLHUIw6/NbSph4DYnLrhF1uSAxD1XNg8bOia+GuJIa+PBeBwZ80YtWVH8E28
IYEh/OLqErZOOZ/9z1t/DhQayOMuBpQo2VVAirfBNG8+MSUEAS795q/ZYbGzxVvXyc7SDHYar4mF
Q7jA81zRnjvyIr/hx2bDJ1Xw9qJqtGUOS8+0m+T4lK3sFPtdEb6wklTczDjL1Yd8De/xWXrsponx
i1781F2taaJBCA0nVL6NmdSgx3QZJAtMZ9j+sBjAG+s+Z0vJVP++x1fnEVApEkPuCj/3G59HAOWP
+3cGRrNHBuVVLqQ9NqRk8acBP2+xuIAtZV/J+V5CuOiOwo3NoWSa9/32TOp6VA9aVK60/Z+aHbiV
8cRiUlcsaf+QIXK3Yr00uqVsd4lTJGduAsjOVzLX270Ekx36/69uBIP8WetrXkWCZKuDb2gpqBo/
U2AdbhBsmLAVXr/PkGL1IxDr12ydE0ThznxswVKkoAwoXJxaIEQ/eiwZDUAJPmTN0wD9gde/qbQ1
tzu8tsyXxZjZ2AYgfZK4lRD1Xrv6ilIkZrM+xGG1qifQAje6I+d/z6wm3jAu6LvglXsdy0xDhCNf
yrV8m7zCGddPhAcmE+bMhxxY1570NUjL9wm0Hg51XExbtWgGELRF777O+y3Xm0OWgUe9me76SMNp
H1Y1EhJP2wm7lPMM63Iff2PiB/EKSuZPPP+jfv2Y1JsTa5rmT/EemP04V85dyrjF5LTlUCknIMQ1
yjskTJBFV1WIkD3/oy19/LG5He9u93sfl92SD3EChIk6xWoO/JxDf/6aujku9gQwCKe2Z15KAI+y
qhjl0VUBkqE54rzHi/yI2AB5AYIOFoALmXvFaQj8k0VSOIOMsubRgsSVv3dF5aQQRhbSbvhAnmPr
lKvcMpvhANPss13pX517/23Wu/iE1B/bQ7zH7RFu4kf6yX47B0/blFtlIvaUnOl/GDpdZhAYZZda
Cu4m3PSwmfSmTCJILONz5sj7GoIV95sa4cyWAOUwPxM2de0yB1VDWpPJC+JKjNWTdx1/KV/dulmR
Kn2Gs25CxrIYZXCVp22Doq/6bdfNEfvyW+EM7hs3BLKWw+6mj3jSsg11G6mLlOa7Yi1g30KoHFNO
EVmpw4B39FK0TMan1lrJg6DiNBJaKIiACn304jQ/M8NqyfRp98xQoXUH192LctXrfNFJDI95vRIA
I5hhQwITpekHhWf2wWs7JtZr2x56p6txF1Bs9YMhNeaTAbwyQYCndD+Qjsg3FrI1Cgsz/Eq/cJle
xTZ1OQxgPCd3r5C1RhNULunOlBUt/PJNbBw15QFtIePnztH9Csb5bcRGEsXcGn5YWgX08VcAQngt
sFUYd6toW2J8YeCRK2sZsEqzDM19ew8qtovC4kSbyjodMNmEkRjjkVFTcONHgTbefmleSRmH+Yyw
ynB5qKa2pcIqqlhI3zI1Hl0nZbTml5BBvRGAOBKPM4pityaEEDlPZU9IhI09Wo1YxWBdP1DHLuK1
xLmGinMu0At8q34NJ9+wZxA7K/lLopUpMyiUzhPPHM5kba1hAA5KNLqs8fTn7bPdXTERA9EhvU/d
TH45r/3dHlG7Z2tuPgwwK6dk6ne8G4uxXIya9dw0+/zHZHRxIbudt8drR/0MfyxZ1DwAtRK0kjfU
aYwaoE7jXgmxjvAQsT3e0IKMsZ8xdsIUjk1r+6BjX+Tgbd8vnurHdPVtp2wTLD1Av+RtvbqehqhH
JJxFKuKkvzb1s7+UcaGt/zLOsLvzAzyS4joC53j8xe9ljpyqd3VfhezHL3wbfy2pFbXzLu1Mjypl
Lfbgc3/gY8YKiZIEd58DRlsyRGO3f9ltdYz1QOqcRyjtkGr2aHrMs6msriw6NM+p8/RrF+E1853Y
WEswp59OgjfpOPusDugY8jFMKKXN0DxVB2YT7W+9m5VzBVynnot+E3YU0x5wHZLUOwMFG4k/XVqy
bcaolJ18Xdz/erpyouY4UUtfgy+y5AcmDnrkdNKY9r7E1UU5pRE5wIn+Dnj6WHTSp58gzW+/ReYL
+LQySoXj+nLR+30j7W4Ht2Oi0TJTokHFDhbsHDfS37T0yl/lVowun7gm2cMTlQvOEJwXuHVsx3r+
xI2DAD1qVihwoIJ4JcYRzhnySWSCjCIOsAeodMfCbjYv9nlmwHgFQE/WHAFG5fnR8IIW+PhtX7vm
0oHk2fd9tuYsazwOX5UCj1tRPUog4zmA35LbqctseeLeuz3MjsTpjiRotxftlhxbByZlnODatOjk
6dq1y3IrPMFlGB1VYB757j3z1GTZF55yD/tVDgYflrsYlVbw3Hcrll7zozHlzj2HYWW+mcmokeZI
GUVGuxCtu7tjADXxdkgDontnRwYZp/DlI8M64Diw6/X+81a9fsAB70moxY6wKke3oQQ1oyJfPeEf
whVrqCABCVHoTBcTD2duQ45G2J5MhKY3zS+JBA/oq9fMl4hQBR+zkckpTrxmxdS7F3qDkN/DblE+
chMx6oWI0XvpdwIuzAlOwCkIPYaws4PYQTqa43PAh53YOsKhgp4KYsrLmaAWtOUkfjIFs9NulevL
7tekQGejG2C3xrorQP9h/kpAVBsa3eaxB0t6rGfUkKqnm9G0ZdTB7KPmAYkEQsPCCB5CWwBU2NWT
GchrX9NTryebX/ZU2KN1VGBbUetWeYXScBHA/L7EpbnhUfmp7HcP22BgArQMXGyAXrslckaKT/LP
sQX+exPJyCBtI+m7Ego2HeGF61Uee3h1bdiTjM1oL57H5oUDuTiyhgPeS8sMK2ZYDQwAVXH+/hCZ
6DFuJ3W1wyrmzLUAWntV/hN70+c6raznTcq3T+BOkkBTtDQ/Kee77vp4pPBu2UAf+DmqHiUJORwM
dsrPdM8eWfc+R4MgLA73JmLXG9iXzI1MZHq9wa6sP3Xo3A+PKNHnV9LwIp1bAGME7BWs8hh/DmFx
vFLZmjaH9Cx8EXyHaTxVNke0ElUYzIPhc6tMMogF+0yOpwDkOuDrafsPJXx4GNnM7HbXwHa5O+aA
+e2iwWUC2wB2qm4lcWNyZphl1KUbU0U9teaooAPA5Sbf8u0kDjh4kF1ACsP0gcmDw/Ix64hP4C6v
eSIBiuvmftJK8tAu/guSWGbB15E8jTOVaCfGRv76+aOBAUQjht3TSn+CZ9SIOW8gXlhAUImsY6Qv
pBqq+PLVXi95Oua4HHMM1G3m1cv+K2vn6bnfEc0msGXu6pUUNYfqrEVayIdM0olvcHUxpAN+/pm1
dvb1eAaZ5BL7xkwbOTzusZknDI5CIo1Ala+tp4iUhnGnMfy0E/s2vAeFaUv8meg/Otd41fM/vc0C
oztLnP2gXKCmFGASZRazRfwo5LmCsPokoyiAOvEtU2eiCCRsDKdkDSXLwvh8Rine6oxiEgCUOVZz
fNgFP+ZCUNMiVXjN65PKTInNREPNwcu59RRcZ/mrwQA0HJfq0QCJ+eq/uhXvNip3Cc7bcGKoOFkC
6pQAoF8/evnwmn3JIAVFtu+CB0aAxr4c6Mlhx7E9vzfx7Eti0DLOFaSTlqR7ZB4OwuWRHAVlp5cb
s3B72I6oMdT7sk0eTpcH4xeMKQB33C+++9yZHNn5jyecA2A/nCtiakCq/QMWbbe+Z6He02t5hSve
f9ujSh0/c9LHZ8qOs+V+KdghKJcRvKLRHjzz615sZGPzgBr2DhssZgrWqCV/vWKQXAiKWw6JNHaT
nhY0yBjPAnIQTYnWp8USZv6E+cIggkqJewLzbJjZ0Vjar4NUXDR9J/a8XzeBF/0McuXU4EzI4oMh
+V3BSN1x+jXRk0fRdmPAOLO2RtQ/tWO89kbtky10ta8Jxac/IhIhWT35kHWcMHDJhvP8IAbYq/Eu
pAOjho6q7ztyP0BGDXZWbmlXBy5CzKfLjiZEGXKRaiuQ/0Bl8ri72t2+skoGFEHZ5Q0R793h6q99
G8hQ1OfuLh8epttcQbQIrgCoZd0siQNa1Z+G6jASYjh6MiAP/TTrfD07vv+kU41HBpl8mTejUhtd
4dLN3BJcDEEu2aAyY6CRPUKGI0L7WH2/MT4vznhFVN2hwMsI0Knz+vGm9W7z+RidcACgQ32kRzMt
qlGqGvsZnBDKr+eu64/3bpdzwZtto/3IciDgFHFFumKZS7FxSikY337RRiRe5rzxeWoc4ZKn7w3c
jURzRJRTGQmdRDsDpsDDKigBhRNONhyOWuuy5jF6tRIdjiUlBifI0jykp+ZCKzrYg8SSPucsynE7
0IVSjNCHicnU6lr981QDdqfSRpWWUI8qeBXor57wi132BqrLrPDMvxbN79th04bufrzOPkvuwxnz
VmbszD9hHE/uqPajCmu21tTp0nODwGQe/8nr5wlcaViiqdW/Wx/8HYtBH637f78sPabZdjjCJdXv
svAlOhxgEp83HQzS/btLx5Y/FgXGpvFUgHXGSl6YAdsqjrU0+GX4yCP28hiqxLQZiALO8CMO/6f0
kw0xt3acgZl1KO9ELH40UKt3HbuJnW1jEuOOje4q6C36Y/dLOl5j4iFj0FScX1PlTTWSb+/BFcAQ
thKsi/uksS+JiXcppFKMMcWd9Fo94XQSIFAvM1QFsA99nGtlC7zLRgTSw0O1kuVTOhbJMsedT/IJ
1tR+6cfM0sZ4NI+eTuqTqGQP0F0ygSobOIPyOQC8jQvKEKIDcThyRLjpkB2xPWAQKsAohOABYrhV
PM0jm9kzN7M3VArckzDko2SzezBbRvvMDaHWVxZTRox4gTP/D1lZ89V0MiPmm1Nz3a4YERB3ZMuk
TD4jOZC+azbPnFidO1glzlgWDEAiA0y3/yPyE2/sa8T4cKVihwwk5+AZc8ByC+RvFjxWRpD5klsz
lSeraPan/IHXfRqBDSntlJPG1VgxH8JhhL1Qtp7GaTiG6D2ejGZl917A2nazwtHiZULvLLlQpNRD
uiYLInisM9dcA7W4SoBLNI8CbZBT+w2Rhuo7Qi/ywNRDjdR7aFR/cOaRzSgPt+qiWFzX2fFdbYr8
AnbC/AadYyz5BmZF/0g6ryVVtS0MPxFVBEm3Cgjm3OqNZWuLCIgESU+/v7l2na591urVjcw85hh/
iOaXcFr227p1KIpoqM68CO24v0nzgYoIrdtFXKB3KsJEc1LHeuPwino2xXCLjB+3f8TDIIshq8cX
qA80jUjxA2rk9d4HDoNNswM9mAl0ZA8aYzm4YeEEAFQdSuxKpP/upBBh2sm3FCOZ5mhgdQBTecs+
ks0U6nbkrIFORKfyHoIyAaPJBoWIX+pQriV3Af8MogCwU5SO+aCERsPf26Ts/XimwSYjcF2RdvrA
RbLRFhNoVN7TPlMIGRxZvYCDK8lFLJFaHupeI/KmosiAxwoyLr1g55OspAwBT9CGrw9+Q2ZiAtH0
KSDXxeFFRZF7Kkl1ntgt5a21/FxJovEN2Kft1TrGK9N03nKAaUmHnWFHvgXwgv0AoMz2TBsUHHnQ
j0PXrvdIgVWyT06l/3C18HScqlfZ3PxN5zUO3p72KKEKajNIEABxP82eVBdUxRBIZT3KgZVoo5AK
XjriwyR0T2rRAQBB2yuQiZh7FGbg5Dhn70ceUAW6R6J3Heh79QMwCqkzju3+8AFbgYRnNOJAKJ9C
zTHJRygoPWEP/nTLcJdslPll2h+opLBZXLlpMQ9QVWtfAQRXG7+ecIwfGflgc27M5FW6/yCx+HM5
aajzDU5s41RsZ9aEe0C5SDfh9BI8Oep/2Ub6zecAFxnhJUB4ncOa19Zk25fx7rl5Lpj6114IXYDZ
phZAXpCUPH5miEp8Z58JNZkdM+fNvZ0tAiTRg+7mi2bCKKGvUKWkc1AVgBoJ8EqB1pGz0YtcHK0k
f8ofYJOg0vXA24ghyZkFzOanQwX/QsrRGoGVICnr2ecYa12qaY/8LkCbkdAnoON4mxxhS4pdwEvJ
tXPrjxyDOsWFRMXIuFztcC4snLATTTx6MqXeT8+fPr9kotQlBMf30qggS5IsFZ8eln71NTGq6sew
9hcgFcDToibmXXv3EXoTjKIA+hF3SZM3BmZIdCMCAOLBg6Y9FpaHekBFhCiMy+WPPflc9TG5GIB0
pVPgQPcFybp8rutxDt2UopdfINcC+HMKZIzENqju16YARFFMelbNAxkG+glrupHCoTBHdclnLUyt
oJoi7eRGY6HsgTzOuPHNFe6kFAiFSpQepL/yVD/01+afMmjp0fZJOgan4QrbgNnQPS1O1z2Kuw26
veG2+OvZh0jjjKfyL36QEyEl8iWPRnq43MmcJ8UPB8H3hdrZ6Gl7KUZSVE/gzj/9Ggup3M1jl+r+
HEcTHzuVcQSoyzjBf5kJYJooAG20FZ+1IsdJbQ5aR3Kmqnr5hWTMqmR/eW/0KwopCyHD7zeTaFOs
SigFd2P8pfqBlstl8/kA/smXAPLPIO4kTMYFN9g8mPinaEKknIkxICfwbzcgVTLAeQC3DLLjvVdT
hReMdVHbRF4OYu8FYq/XJhRQhhwCMjxQARBXuMiCdmodZOXIdOPTkoLvYrNTx224NuOfph6ruk/e
vMXlTh0y1dQZDADoBj26xNAZTIplAfRBG5kJ05OJoBflHQy/jQpyNRuYv9qEui+AdugLKlsEH1Hj
CzF+oi4OiINEPhAVLN77JYmU1AOTSS0SaOMVlUrIFskmDhdM8/bayJ7Z+sjfTBoVi8JUWbBtk5a0
j3i8tNmYcKvbfTU3w3KWCJ71RZx5nYiabA27LmA1QpbS1qjHfwB/pZMeSyUlgGXRA90Bo6wk46qe
ZcqCEwryE8kcqtVGu+LFaW5NPF954SUAIQmY33wsOnmRkBxLSAu3ia9lD6rT+RMBj3XynFexT0Lh
lQLfEYR7zkRUKC/I5qSjChUVrpM40i0kxAMtwdqAL/ABtJ86nF4XILE3OBpsOzq5BFKuhb6jDK4j
DVyMwoji7d48VEIrA2CHvyCEYughPWj1b30tIxf4v90GfO9F4qKaNyFZI6Dg4I5SfAwgG+A9J40j
k/Kpq8FdpXpJREGN6x+K3MZBBiewAkX3SUdMaEPn8xJogNCKjJGBxA1RD2lbcsgl4Nl1kiz4KygQ
VPrAA2qAHPZFuf8AxsKTMIbComxs6VC/f21ysnMDlq8lCuIAtHSUX/cidtagBnynVeQ3ZAZ1amdV
koxGz8i3UaHlYl4Zos7ZY4ADl6knfqrj8Td3P+dOeh8pK9lKkMfW6DLcjq0w9SV7VnenSzhTTNou
s2dCW2isec+lVqPga+az/olpyJ+GO7RsnfNq1Eb+oNpVaHwYLPHOkyBmYC4pnS6/pR48Wz+jKxrs
dCcSBt7mT2ssQgpDSevT7Dd1kRcJ4gb2QrIq4vsLd4R+DM3K5l5YZb8NQmTAJ/gyv04MsTIBGl/2
RKS+9fMWhfMYMdXGjXkkzpNUllAVhOPYzW30PGrgdFHr5Vw8DWVhSE5GrqnNp0W6+uYKV7tyEknr
nN816e7epIyXYNfiRN8f1i6Y4GL+bJYSUwJGKakaXfswY6e5vu9A6+M/9RSLcpobVylZ8DNpMTGQ
DE47iDiEzMCrUsPREWBkPMKAUZe75zD6+JmxBOMpkA7JSsc3HMjKwG/SdZUgiO0CUpbCgNoLvDmJ
3CjAFBq4HdSL4szP0QtVZ3Fw/pPdRB3iBcQBzlQ7h6zG5InxZecST0/aytFs3LaG+a2QfaQ4qlKT
/HlS5DKxCWF7JYMx+eDOC3COwy0GrYzrJReRZgXx0SrG8DZh0tlMm0X0nj+jRwxCoyOGBiOghdSP
C67OsAbZurJjh2yq5pX5JJcdUC+RNf/gtfgTtquuO7y/56hrRtDulPgu14u4HLfk+CwSLwM+x+Cm
/PFSZfMxtrERdM1KpQdzMls0KmbQdfKcEokGMoxoRpPQUU+qusnehP6dT1904RnalUnTAD7I8UnF
p4hj/ibJysRsQSEisxsUmlcBLlG5nfXUMcjh9KeX6bG7fPsDKtWCI8ezLN1nZ+lJ7KsWolkvuFxh
DZRrH7/kSQGQos+sVQcFTlGPtEMmNxVCKnvbs0Q9JpOvslHRpBARF6y9hkq5YQEbDF+OoA9mdDWw
Ld0vvrEnS6OMQIBATftspIjQGR5MsnrXyxjiVYpl7thu2oMkUxIoC//bSl7eHyCSJD2etQaZEIEJ
a9MFEDHqs+wToCsTecK7IfIK/xHWYj9uthx4tKv/Y6yiW3zj7t1R2kOl2diyhGk1P4XezIcAgZjp
46iyI4rvOhAJbuakAXMfSEm1BjwDf6XWPMCKSgtjfZWXZJFINbogh0JznOEIaziK5iG3Y7OerI+j
t4DeSXQBCYHG54JAUcFCgIoivdR4krEol/xwI7GfCPiReEW8+/gzqf9kyToU5itip+GjAE9BmgY2
xVmH2g8UGOoLtFPSMUT66ZAAYiv994KRugEEojZepLlJ7l1+lD+iUh5eyg5fKchmPbj82I1LlV0D
BAbOlkUFHAjHy9xnWHlpcGsWhS9SRyG0VaJnsj2s5xEEUPzLQACkmsuv9GyZaAOxpM49JtUh9aG5
6PFWfBXpgsoon827PCk2N0v6k2dASOC3IWACl+uaBegsOuQpU2AfV2ebO3foVAn0aG6F0/eTV6Xt
/O1Nvo0LPjgxBOT+vUCVe+05X35ianfPGRTS/L1D6I/epqt4/dJcwklF5YAvOl8ytjydEaJxUE4/
eNz/o5tqrWCvXoylZaCHIt5KoiqEnmbhsqVHN9pUCZoq3EymCeOTsm0+SfkweAwCv2trU6aOeGy/
ZnzpEoZTSQRzHcIrR2Z15h/Zg1RS2OuYetF3ywhSmwYx2Z7pMealRjqfvuWfeBYnWPfyLBgjf3g9
nJlZWMqBOOCd+G9WTIDRxcfoSPBSESsTjXTqCKxDs46PFGa4h5DQ59GEIE/olTQe3j0FGWF3AuDA
A9fEhsyM5jDQzB8mBRO0tV2WDa/X0EA7/IneO3FsAKG6AMU8x0c+GtUkdhvQ/hkAPADv/KcCCmTA
PrzGR0Zd+OHsmSzavp13g9+mGul/3a7YDGY8x0QUmYkhZKpFlZ0nEWJABO0gau5QvTmR+bpzjbIJ
i+5AvL12XlEZZj88RUfEn+C8Gt53CdwKuKg8s2ABcJESZFXiPeVgP5odkQp5lSOUpHSH4Q0G6ISm
rUPc2Z9B+vES6QkGJxdwUujcz6WFaU5JDMPPJR8LqYLYGGga6e/e5WY/4wMkwICct+g2sbXesat/
js1HeucBBLn2AaAZWYV7eENuC9QMSPt8VW+AqkBjLgR4RJB1yWUKAF4XxCcQ+XADJ/Gx22V30RHm
6HmZwauD+FsAYSJxQMQV30BJndtzh93Sm7cjNkOdCilpSlGLeiPoq6HXVp79JyJDWn8FqsgO/UYW
2ZV33PrQOVe5g2sOQJbLEfl2HaRtsWaNd9v+jD4Cmta0CB3M+FSuGK1tcwe+w98JLYnruTuUd7C2
/0auXCngL7+zfAVdpNtmJ8A4XBSR4cK/aR8emyVjFh2LDQNBTwnlR8vpAg1p5fyk/3Gc/qmz9NTh
PcSqYJpdfsQ5fmMls050J9t+l6g/wKKa4sVliV2THYIuRBoxvdFauiZ/e9VGZjcW8IskIiz/x5wF
zWigXwIdGX505zTBdxvfeFYf+exwHcCMofnXn6EjcRzSuXQNtwWGjrb15++yvCMHXwirHAHlTFdc
WPoro1gvviR/bgSxvCQLndlfbyxrwmIjbvmK53J7WL2mzY5JA42XdrMcmALATvuzsDA0xVZi/rGN
r0H3DohX1wM2chp28dhl+UZ+AnME/ZneK87FxPqBZgOUuHYM4iw6SmwO+emJ/sO2PnOut5gfjXRy
0gsmVsgigANTL2gdHf5Hh9D96N7VU0526FjQ7qsN79tA2r+I054xo9XclI7fO6AZIkiO9mF8JH6k
AS0CFPv8RDfxOwS93db8EzT3I78p7+SduHXs0M3dvKbVhgFhLWtX4VpObzNT2d/EgenUZ6CgvIhB
4RM4GFe5r1uRi2Ua1xMZwbaXGAbulvo+uvEM3gBBdSb69w552z4g8cYuwn5ygj5NMhFkwUwhVIMt
Wq7gmck7nl/usLaL/o07uDFqDTe2U3XGxKuvTIE7H/uPwt9wUF25/PJkvkVWJDbcYkLj6g3rKro1
d9avjjkh9b5lIQvxgf+3JdokY+7e7FgrJJvF4NMO5gW9l85QkmOycJ2C+gYTQXqoXr5qduy0zNIv
0iUg7CDDDwfGuIRJs4GfzkWeX8lP7F7MDd621FyhXEBxlKhgmIB0haQDrEbILQW81fdOr1XVgZ6m
Y+VyfCF7RjDIVMEi+0y/1BsJbCfy8zEYCAToQa85ZLppKM393gXLXg1sgha2cY6OMPY4ydnC+eIT
GZynNmePYNWjWQAPX1ZFEMk04kU/r7l2ZUd48SCUylgy5BP4PvOE96BHmQ3mlZWpHVClRVPBSTVB
6utASskeV+aq2fBn7vnGk+gImQlPvxKc8mEdGkO47FhOs2PrZsjYarogW/Xvrf2difss2Vyk6kn9
cw+PHAlgKXfVOOBroLvCgYH3QIqImizsecS1mU7ofVKl1tbVYIdwS5Z6XOPZ9FBssilFkI+lXg2t
inIbIvGX47ve8Fd+MlmQ+9XAbz5dkNlQHkh7X47R6b0ITyIjoY6La7gKyQmg8jd8WSfApGZ4vJBg
f+JzAnXx2h+YqLzJRXd7w+OFySOT+SDpkMHEBw1aucIIoHGgkpEfLnhhDhPupHh+cS37l1bD8WGm
QN1h8LMhBDwc4cnfkufLrCBELYKaDaIxJA4yhpKimulD0gA1iIQfv4aSZpp4ZBpfb7Jpic++gdMi
slATjnyCiWpN+ntRy/4Lsh+pbhRTU2GygTA9nyIAjMAG8bMJQJwZq8T25GMVsyUOVkmFwtqo8ox9
IY21pb7MDrZN+X+A3Q65dS7Jb/SfODABPFWE8abPP1vP0QWdvfVzlqVOObmMAE4WaARhsb2LV9rD
7REOc0jwhuy1DzrjvSCSYdukBGyvkCu1AX7/ATsPt0TSljcop1rmoQUdDQIToB8bBvDyj1Mi4oe7
L/lGNG4fkg55j+DIQSKHlG9hjVyS2UBESay2D/6fIkFYAWQdmuv2UT/MvbXK5xG5SnoEQ5zBTceT
sNavdkTuFpkrVO6lib4GgpjbIoebhW7/GeWA0rhKUX9HB5LkPC7rbHucwPQXGyo1/B94QvqiM2ZS
T815bKxeeK1T+v+D/Y9oA3VcJ/znGgouAf7G4kk6UB2aBZn4zPmASn0H3XuW/HZA/UjlIOU2mBis
0buBwQSg22pF75cjkC8U2b9IA0wyHICAXqQz0D/UjkbJTsjHf4Lek6kUe/NlsPtrh8Eu2Ixn/dBD
zBP/amX4u4x9fPh8TOMdm0S7o45yBNbh780yV+0Rp1DmcodERwcgPyYRhljL+71VKbjKg8NimAyR
9O5HHrqtLlwD0poKttrZHJeO0YolZbo1+6p4LKnH0euueaFfz0Jf8zq3CDQPwP+1Rp9imG7aWbpJ
N0VAqOYXQbISf+5cgAoaYOvjV2o3KkpiOwTwVz2/JS2t9ZtxQQGFGgFgAKcN4MI472k9wR9GFB8T
J948V+EU1EO+MQ6F4bYYegs5b2Q2R8ZfOvm2o+8fNiIAd5EJwZD9BcfIJ4tiZ1u20ZztHqImYQ73
6RPbUnElb/9cCFXCh7F8PxAtvuSOGrqIKz2vlyXr0taP2QwjG0hTGsyGBEwbEMY565bpOLCFajKi
TTHlZsUpmakUZUpXe1Cm+tDyVXcHuHeZ4gc0ACI3/Z7imT0Hut4En0myln9ws4AIgX5SVgUIp4FN
gDTAPkxVHWoXjBc2Q7ZHtEzsR7aj/pKQlaUmMqMIRrxKzQHs0MpAa5GNjwCYvCK18AfN4uuNuSz1
DnKDBP0U2PCUZod8jqkakBArXxsqciri0GSjD0Q8gHLpry4Fwbutr2RsnxwaxNBPB6x+f6UchLg6
/yWURBoNND9bqPyDZuq7WHW7F+zgeoTrTh3ucJnAVgA7nXBHBKspAUHY0ykO0EIvZVAQiRGtKQfq
ZdGd4hcpe2pqmljv7Nhkrfmc/spOzOZOZpNjg/+ydaPdopU3quE5dSuqptwFsjEVNokqJN4KNbmv
gPbwtv8njrt6nFU+haaKBD20VWqIkZABoKbJ/q5c3/qO7b2sj6SO6WQD18hZi5EXvFxq8ACP35Rj
HDLSdD9XDiIdnkLil+OLZ1UbIuf4S3u9anHNRWStNs2QHHR0QWdbjNk79DgXEZwl5YvHEH1Mjp5P
KhR4zMAhYJpQbWSI0Scj2m+FEE1JWv3aXrnK8LP2geOaDDCvSyafQaN6d7HHhCnc1/jgnB8mcZ96
ZJG/1o1pg2hOTJaZQ1VkYv4NVm6BNsjc7K643It0wtxXPaPJfK6S/xkVjFwAMZ797zi2TMBAGLNy
a+p/JG1t6A9ihAEQAQpOKHxSTPhM6WfBjbH8D4du/ge1x8wXgJxLggCQ5AA8X+TStbX6PZqlx10r
hm0vL6kHc7sgsUXR8rVhBivJpLhqBw7tJ4iQmOVAfSwOUurUpMRxdqN3CKA0ABPet5gzQTtL3B3s
Bzr4TmsddWkLMoLXlMEd6m5K6UwCxP8QUQGr2SP1lNtBfo+TWSFDz0TtVNp3CAztIFTAIMhxnX6T
VY9cRZsQ+bWfhyyDO1iySkQd+vubQUO6FGvl+5uGU9n+NdF+uCwSWtwN1RtJGISYllSLcBm/V1T6
c1GZswusaA+N/ZsNRqbsI7qu4exZTax2W1SzLPE0TMsBa+HARRyj+BS9JKyk4fTKy8gS8kb7HkYS
U40JYcDWE0/JpKX8nQB64Kdl3bU/izA/XUo/B0ba7gWpvUS/10lLFGycF2Rx4Hss+eiexnvakq4i
hVoU9TFHUebmZ4ViMLVIirO5mJEg1BOKJgEar7Hl83DEIaSLCwv7QlBEgWSMIOxrg7o+nHX0nRF2
4grdEWVtqOjS34zywBT0kOWgAA98fiprquNd6RMdiWJtvbfn1feawNKCEWYj9ZkfntYxBQn9T8YP
aaSwJZ0jauRC69UgAU86/wYTR5bAtU6/qHpbI/AMwPTV9keYx7+zKVKx+PapAA3RS/7mcy1lF4z9
qt0TpD2bKyXuPBzLxFJxgCauUaChsCzt/euN3yXTmjhUhqoyS1eoJwFPgAzYb/5nA7LEZRdH1Sfa
Mh4VyQMXTZYzgRbif8zelPFji6BU6ugPWYINAlODaUFFn+iQeDGnI5lBrw30tLz0U20Wf049cifI
739WHcerFcQfBPX4N1GN/QggggmNulLBzOEWRtHCUVOPHREwRysH7J8h+tAML1CeV5BGG5SqtXCt
dlOdoFOafCBVKyAwCmAlwCs4Hsz8QDEaqYBv6VOisG4U+qi1AWmIS6wrh22zfy7Y6HEan6E9BjMT
SWCxDCHvw5+gPP+doNbZy3MqWjyX6JJivhn7ogPl1aLJ159rfU2pC3PQtH4xtcQcT63fD0E+IRre
NpzfTFK4WRKhUeuA8bDBsFi/aRlU0k8Zz97aCUlh47LkuHkvSBcxcb7IMdCJZPmmar/oqbglP2aP
1g2dC6zJ/ZjTON4n318FZZPvGOwHolSKHLxQCE2hvtK9lx4REqvzcG6i3PQ4fcAQgtr7h+lgejN8
76vxTwuFmtiVY1VU5Tk3rR4Z/VFxJWn9D3DyhQ3nEGg/if1Zjqjxky+fcLqaUFsuW8JuviT6gew3
H1AiHgbQpHhYW7CsqE7gzLdjXoDQWfBXmh/v6gNQDFGqFpLFIMn4TaS0G2NDbZZvW9EGLUr2lp5T
7+kYx3wG+CEk5C4F7jEvg6b0BaQOszpmHT0YI+1JqkKoXADB4C5i2WDNZrwk0TjVRy4lSjYlHIh3
yeFzeF81SG6yDyADSIp6DHfvQzob3NQju5B6JMCmgxBqiQSuhkg7SSbw4dASfhDTZEiDWzc+iccJ
rzIScyHkjwnYkA+YY+4iwEGvz00hIvlkUx94ZXYBOhiAAgG7WFHE2Vw17DGNpZm8DHOboKopnIJ+
tZA+5wpAe54q5o7i8KkPGQ6opc/SEgOH4wwgNTjbC16QL1AoyGBgiDi4xRjFWCx4xKIfyZW3Vdsp
c5OaK5dBnv7lJP0i7jwPCTY6VHNH1IV5PxoteMOFuE3xfT6LkaNXB8fLElIvbqnEYscX6COYj2iv
f0f0NI8Hb9E/6FY2GLgfCGv9+xUGgSncbXGGYxCZdFR2NQw4UMUvhQQJz6FbmM40n2mGG+kG/hvf
4qM7rmuAhXhRPv65oaWXJd0RrowjIw6aiG8z+nwQg8sLMxT0EB/D4P2b1exRNFGngsIbsVnR89op
vLMzWUfriPQbPQsCgXgSaACQJk7D6sAv00LAQVxjY91tIUAzaFwreU30em586P+v91Soh43E+Hcg
zlDbdug6QJ/8nnHkTBgcGWpQQhwqXEPDFTdx+8Geoj/gt1CuNwUagdSsJvt8l+s5k0ARcBgW8ZNL
yCLZlLtCSAZAvkCu3LrRatZDcWXCEO+hHkS7wTzR2XQsHUhPsOroUmYCg8LH03BemnUgRoEqoTFl
C2KQOVaYO4x8Skf+Y4Gzu7F86aL6UevewBSDE4HuOtKTT2KUR//gckm4Gfv83PPt2muIkGDbhQD7
yBb4MYaMV4/aqXzkR4wbvUevhyvm2wvo11Vfs5p4BO+os68nw/iOTQBT8sCZLX9ZTOwLdGOvrq1b
eGdEaUdyFeNvTDPi72RI9wKU4jO/nccVhO3xUvgg+FBx45ZCioE0wssagXJjLsCjPHJzttfvKw+K
7lk7Rpl7g2PxvxsK8wJ5I2S/Qf/dkqtYtgf6RWwUkPPIf5EiXxcHA8EkEGgkNwCjicyCeXGbW8V0
u+XqrBJjxWtXB/3BCz8Xb8AVKanfIXA93qp6FI/kYK6tpXrkJZQHq56T2BBN5WPepSem7APpW/wy
O/ijhzhbXiTUP8aiQQmcliEQzfchEzI2eM6wtinhc4bx1R2lc/XgJ+hu3u11bR88k5xK4tH3rEm+
+TnApbos5eNly6H1VMamMgHx1NwKumTUmAFXPf7Y4F4MDHn2olO8wVY6Aw0FsiW3W5mJBLLc9Ilj
+M7gRmDDe5hrWlo8OkLbxRMROG59aAA/s6laslEwDGxj7IeGNSbTUHOBFJR42WaxjD4P9VYcsN6h
LX23rBtKC4SEeL8t3wcukAVsP4mXaLCXnb1/YHoIe7N+w6l44FEYpIJlYuuAp/gd/3sLMIgkNiRh
nwPJTr5xTSUGVm/KOmcxVmMhz8ZGUM5SThfU3hk7vot1oEEx49AcmSrGkh/VmVLN9MMerIOxG6Ep
U0B7IPU1tIS9D7I9/HHwXVs4BD0oPYH7meEKRJ2Xj2MmAi+sHvzj80ASqBCzjlAGNUi6TjrHAzcU
G+4YB1kb5zqqp9B8u5Ey/rhaF0BaC3G95sMj8mcS6S8OcBehfp7OXRyYHuaz/LW8aVHAs8ob5gJu
TKB2cT8PBbXlbiQdkp9hQY60gV7mQPSHeN2N5G1yGelnnlwZjnpHeehCcAWrFigyOenQafjZBN9G
VFukQ37DxJoQRwdkANqC/ha6anKFdAHODcD7BQCzfrA04gk8R22e27CphjGBHufEue0C0kSZDbcO
MZclbQVsqI0v5JXohG5ZCQAkvAVmSKiiM7owO/iIIySjTXEZ0NcYLZGEwoyTtqI4BCIyuYofLoRI
1pOgv/Wo4QDhs89G4ecFKUUoQeMWr+3GodPMs/7ymdSXPDBaT9gs8QVSkozkWrpGTIsG6DWsvsGW
wWwGLjOOVjI5eOMaaQLel18sUlZ5ikZhxpQC2eWgPsRT48sk0Y/viyvg0rGn4eWhD1k/+O01X4RY
vdQMKlS6WFHQp5jApJ1m+S0C1gBjGGxn2WFVMcqPaKa9C48/8ui4RJZ1rKHn0YkWQosEPt2aI5vK
5QJbSR0YHr1EWq3weLhCtR93A/iR1N1Qd2TxsYUVrs6idVnAPRXdL9BP+gJ401Bk7/Q1umHGLJYo
3I2YF7YaAMz+ZJPaJIDHmpda8VA+GXfwhSPDiVFU9SVuYLvsFhG64moeSOcXYcHe2PbrNxlCn0Yr
66+Na3sFihRhpreP9iRvh67n2MbXZ3CW7zC8yxNzC1l6Jg0NQHYNmdvcp18kzbOvOTMVqysAxGv7
+oa9AfiZidcBNhg9DzY+SeQhQfch79V6mBe2XLo68iOU1UWrkSnj+7hj0XJewYKyvM0UhG9QyHc6
jGc/7kfHTZXZ3qxiJiqpG9ad4SOyeQGsv8Idm0qs7eKAkSI+GgWwzVnR5cDV4DIs1V2KKCPpSWGr
jAjPiKzlV0Ji2xmwVyoulrB0aMjPrOgU+Z5iBvpcpSTZmEHWAkWrfiGvtLl9VtEfYQHi3vlekA6j
CgNHgUzo07On5BnXUCLDeSNEiAZ3tKmgT3/sKS7wfOlrXq1PhaAsvYGUGRcwHTH04UsLaPEL4GFG
+neswOr8erwC/8WVNEIJc9mgqmSs0UcnjfsF6oYAGYJsCM6PWLsmernUgMINj7XB944YPpK+X5RG
MlTXBYKfKdxuaHqdBs1JjabWfdBMNGR/qIXAPcDquPYvH4BPPxBR4QLkexXNbjhNOKNLpGcIwIYl
vCYy/+uBU7InXDymop2MU21TUZeCRYvOXO4wLL1MZsZBEg1wbgXOshBt1dSA10j5GWbyYJzIQz1a
5lAPyMN4PTwz7Dme9BvkhFaG5oeztvvGn4NHoHxnO1IG+dpjQif4Gd4V4A0ce2D8nXAY8b+WvZda
Dz/69BiNbkWQgKXJF/OTAfLx065yrDvGJ8hlxXDLgV9qAe9gM/+5Y76DwWv8HgTAs4pfs3Pk96yD
AaGQ73Jz/JvBn2k+olTcaa2IdMlahq9WCyfpZ8mFe2dEKx6GnUjzwlvI62A7wG3XhjIWwpBrL86n
4jQAIOjomwrqL2p1GEijmkmCDDXOzCGxLkT3kKCSkA1GbB2H4mEYTsjAAepmfZdYDwv9BvqjR4lB
C/gXU9jYkbF9T+GtDpEi/8OiesC1G2IktXMEFy9+Qv7ZchjwEHfU8N5CxOcyeXpZ3tcE3U6QJbqL
38syTzGHvC3giqT/HWR72N1QN5nPHVOD9fCC00gIIRjqTBYm5gVYxCmXApgkmYnvzd+AIsAJrv8A
U5nBKmonkFQANuBlVjlyvY4kP6ngYPIRaE4KLhVclGJUYzSrAtr2VFS74Hoh6UKZFbIkFHpq8Bhu
4dhKNdlldKI/RpQmoo/I2kVrTr3zLlCSMw6DF+ZzI7Dy/CKPbzJPG4yVbtNgIfD0LnCF0THVhedv
RON++DYPwimHjhickp+W1PuO2ZdMcTytt+j7selBL2bbxSi8+7eKEDGrma0bCxdsGmY77x8Dt3hK
1E3QohtJx4/eg3GIffzrCBXlh51zhtP45/unakPM5JlA7y2aFnt7Qz/zuy9pGjFDSkTSHAbnsjIX
H2VUa75huvLAGTCufAGFPlkrhkvXJ13mqYpnnVRpg4rgp/bwr0FLIKKKJsFD2ej5+AmxC/sbaWor
EHBq9JMahH2c9oeeKZs5p0SKVcEfGnM686Gd6Tge03knCF+wUp/Ilf7BP2ZSgfMA3bkOmsEWmqqW
+e8sgMxpJhgDOk8Br55Xvz2k6j+dmYemKR7G0yfSoig9KcCyRvybInaicxj59U7dN3+oRiJm+EUd
a1/+8aJhN0Ew8U2q2j4hRPpsuRgLntQLbJZvcE+ZXaDOD7/SSldn+SPmgrdTr9CB+awXBU9uAuCc
XEjr0LYA8QoVKS5KgsAZby6ILTiXzn3tqNQUS/kvR0Tv3MxjpG6HnxUKCXQLLGywIKbb7JnfFSqJ
gxOfb/5C3AeacUtRmz19Vgk5671SUsfBpgbF+U33V/naBp27EnPnmQEy+OK0FyFOwQ5KiYzuyFG0
ATAG5dQAyeQruGNcLcxAKcZO+1kb1FvtE5yrnQ7+GHFAVDO3bIQQRZ1uAYU626PZ99MYXDRG0k/v
UEdiNSsZ6RonFRfCITvPRKW2tYdcLbFtGBMguOVosGJP16F+IdSpTdFrwLkHw2MsN37f22zxPTMZ
P3Ash90ehal1/cseyFiHypRzVV8wLVl+g9NrEGSffQmzDYcoNBNDnw2qa8VfmUjKL4XKX0yAudYR
vApGdxb5Pc5v4Jqn8R4tSzYFYxKjpsgCyWblYJiC2wMmuv320MDdFgwcyDYQSCtONRWLqX9bE8Lx
0Y25Xzd3QfEOh9WPtRLyivooVj1o0IwZzTjnZ82puUbvMAYTiRjBBi7ILXCjiNxoU0FNBCiHrjam
VYLojjOITAF6SEo1nmgzMvsgkk7F1giSw3f2DciBcnXgoFREemwZSn6JDtJlFO/VZi0NuM3xe5/l
NxcEWR75RPoeYAcAdndQzymINSbn3sJU3Gpin6mYohbks9W0YKZg7DHAxGs2pZeZGlg7ePLeZ8kb
frbRuUSkgyXz9pt2LA4bdkxssv7tCGwa7IjvdoZeKPoir+/f++MikUGtFQcrNvNU8SQck7H9OVGV
NdOA5f25YEHoPDUfLUW2xaJaJPXftx1D9Qv/MEJnbrJr1ChNzMMJk71hKiAqCSxOiGG65R8kBwAe
12rX/pNiUGKibyFa+kF8YSGDKAQsO7yM8RQN2nsztq5H3JjBf+GWSDVpTLA8qpYFi/Qv2da4kZ8y
6pfnbJ+h4SAUhTgTQFcCewHPPaJ9ESwIZS+Z6wHLfpx9vPYuzgixJeKo4WFB6snk0CeD++CezpVf
/bfbd2eOxY18SJCwjNwnBeWYkV3EC9ZZCJzmilBq+1vOER3Rptn+QypXShxShFwxTeTMoXc8UZ3M
JtR+AlAxC+YGBFTKavPPsv2xvWhSol3+i97/Mprzj6xNPEWQI6e+fy+bkfZb+d1KpRgIIoL4WNTf
N7ovL8sbaCbmA3aXi/gPI8gxsPGdPIM481xjOuCTm1Bqh7j32bnJA07FF17PhFsvlfvoMuGOREBu
gTg69R/EfiM8n4ZfBI7t6UDhAps5zekSjSVgNlBHOWYNkJEuEe+LKyGSN6rPYfYZMNyQ6NFIE7MJ
vpjy9t/5WF0RjFwwlM98o/G/e/unWn5B28wHJ/4R8OueAwQXEXdA5tJvBLB0mBKEnz+nitLXptop
M53UnjKvt7GAXA+7QxHUAeID9gauMezPdkhchohpIo2idfqHwsk01SYgDHSMh6iHshb7IZH5j3FI
AbItMcqLpxUlEHFX4U6YcXYiFvuaJr/cq5C3+Zcukdb/Evsm924RK1NSI5r+eQotcLLVLlzgDdPU
a6g7xZPKJIRt2iG6kBww9MYP0QMxAEG/jJV65RAJpATWIPV+exn4+5DNP/l9y/uIs3Ri7rt6Hu1f
Jd4lnrHqx7xQh7TdCL/t568EaQSkuFPuyWYNUNGi/PwdKWvlTID+njKfVeTU63n5dURA47S+cTL9
bAyE9ol6Mi9GqU3CKjj6o+5APUS7JgttAnePkIo7bdQdCXPw6+vBu4sVE7lB6CLzakTOJSBlxfZC
qhPRnG5RjqIJsTm1/vohO/qhQ9+7dHr2Z2Oq/EfTfS0nsi1BAP0iIvDmVTSexgghJF6IQUJ4hHdf
f9fWiRtxYo5mENC9e5uqrMysjtiOo+rlU9goEpPB1g5NumF5QOv584k1RC8cHV/z3dVXenj5+H17
wBE3rMDPnUPQItEWs0tLhXY2mnBo/nCtFmV2bO4oZO6nCteV6PnJcP2IZY7ZWuhv39IfysWnb0gr
f55pTmf00GMJLbbC9s+xO9am4K8Lxbx5SrSOzXUvS5U7PtYYUZKwYZ6deba9zLvJ0bY34RTTuP/1
vmNul2iozAeOKc5QUTHS5PyXr6dHysGVTCNBR8W5IGgdESOwD7efuHt/JtzpWzU1O29qSmQmEYAz
0S8AbSVgXRK5As6XHdP0L1bnmP88Y+jVv3wOFvLfRaN5XnoT4DisijdI2XXm9YpKsN+plHiwCIFY
Omp1pkfTPTCC3Sh68zIA6PPvyYdORrNUb/dxg6F0leJj7YSJx7kQYHRmwLJhSJ6MnRELh8m3nJL5
rZ17p01KDVHUDT927ko/B070mw7c9PejEMuxj2aVkLNeiBOcWh9vyqyXAVoExBJitf8RvK4b0Npl
OSG0AVXvf4hSrR4JvPYsvRKeD2B4/5r599vYtNhnB6OcIGXTegU5I/Nz/G2BV9BI3kL6Hm0/bDNa
YsJjAbHV6zA73a+rj3P7I99/PMpzgRdlX2vbVVg9AvqKECFrgwn3+3moyWZ7+c5/gR1nqaEJHOnU
qs/gNU2qREv34hn25vbYMeThc1Ehc3gQ+ZEylUHnxuq39zAZMBY9l4RYc0buj5rwuv5EA8hCE2u7
voFMto4MVxJ17euK8oibcLdMgHPEB50Z6fEWlSUVFyW6Svtxob384fWny+qmcq/kq4fGrXsdpnr0
H5EVVVMHLKdJQh8MJOHYlUXrLiERQzM/Jw0dllCKf1xGaXbVG2PZzdd1rWLEj1dZG9z+/AhHJZ22
yDNamICeISJlsa5NnaeVOgSqrtks68mXr7RrBEfI+mKoC6ZAK3Pp5qdWoQZTqHJUG4GpX721bqO9
KsNHtrZOitlDL+T8uYXPbgfsZ1v3DqmPPiIUSixuF39qD1xjHaTIMAbqHePtILTxogRYseMPTrvP
WbH6jHk2tFCilp+TD3zRAdnhtgd2wunlVnaoHLo0n3fdpI41HZpLD+ULW13oo4gp6oYsm990OXN4
mX9oTCQi4MU4Ei+9n771QD58HlJov/pR6QV7GCy5UN2mi/Gmfy3oHxsULT79YSBWocvaI6fXcDs7
yghUiFIsj1lSz+50a7VobD+LddV1pGUaAfanpc/V2OG6HnC69e/Z9oQ1pbsdh4YJRxafOgLMTr1b
dGkXq5kXU7pbrC46Drim4lGroBHn8YMvUe1a00q1ps2YyhKOXz89SoZehi+r2TLimeKTCAL1rbH+
MSlCtzeerNfqmY/ooXf+d66kylYf74/mOTaoyZFuQEieFTZGY5VYMuQSHw/tC8xXDb+1QOPTMSqF
08cx311GYJRvKHOxq+0EPuEXKremBo9g4WwKpKeFX/aaeKu3tyWgZeZmV67AXjw78vcq/Dx5Rlzj
zHBVNx75bCNKfFLLVnL51q6zaGXbx7GZKcfA/2XK87FonTvYEPnyZnyoFqvJefvy+0EEY76uWvMv
s9yUZPOSD3PgGqe081G2El+9FXTfCAKLoX11uBTpTXfD0gJD/KIzOSa4Onfr9jJYxD+Ah+7EuR4c
lNVERqllfdM/judfqOjPIWnUHPg3Os8Og3lQaGD+JkPtft/fDnSL/K9Xsm8/NnMsSdHTkMy12oQf
fG+/Es1Tu9S/2TCPndSPut/ljEFSzn8p9E0+rgxbb9Xk4FhRjrULquaAvUN9gIMAKXcgZ3lcdrv7
oROoYIpN34WmDfFacTYmVs31rT5vpjqJcfsO9wwAqgzp8ZH/YMeqgcx128QscLT1E6osL4sx+ygS
6hOPYFTEMXHC4ND4NT2Y+EfbbzhPLRGpTfSX74lWogf0sStP2s8OQLRS1Bbw0Ui9K4al/mVbiwq7
wTa+b/XQ1fUNzb/Hk2GkCDmWVK667PDLiT6z6V0zGa06KodEJXJOLQeEDf3UiOJ80sNUrmzeleHo
GHIc4odmpcm7GJsEab2jbWMtm3G07G4HJ0498P/ybaQ/TFmPLXqANSbEIn7Ufy3W4lHP0HRr7dkv
e5e3bHt+q93f7Xx6Zwee/u1t+419p9H2j7Et/OBrYBpjgjk40ZgU3WSvoUyY+7k1SjOlknYYcaYy
9WJ9pbCkB+79qeFaGdFIWzMvFvqnj1yc7y4b87dk1UlKta9K2l/9uxYCO5FIFDMYA+HQLo3VIa7l
UC00+PPGUaOFP4N4pWfUh3fn4fJUVyG4TWLVvmSK3C0A1tdHeal61oYkNjNTMEqpogod31VEfmuZ
Vmp0onSFFBrNXFlyzHpuXhF8gRs31cPYWNdWI1Gvwsy7g9kVfwYsrU/hVs6/LQVj9z6D5TegYfdc
YWBRzo5451RPinv7l0xgXZRYN5jv+ery7TJI1BIxeWZVhwOtMZa93T8nIM1xxPS5dvzifRkhOP2b
n5sedg+hosORzr6jjsji/eN8rt4G+mKNdNmqKdFM5hF7Nr6VQJ4EjTb/ShoEpcpT41rLd2y359qx
k5jH986jnR+IPNtodXQUTWSd6DGVxr4h8QfmWmAqrP9c68v4RRWuMpOIKhQ/5NvZrHVPa9/PVi24
TxHw5M1v537y1VWd09Q/sdkbGmB51bGX/7hW3RrKi/IiSjcwzn8UCtQZT+1bW0F8+VZUXprUYdql
WBloDHB/vop4hioeAOXNaHmtrON5nyHjXMSiYdx0ca0qepWZA2Ve7NhxQRIKBbDx37rnQlksVnOa
vyTaubdiOf1yi0wBV+NVTgTH/oksLC4Ss0OQxqRxtnyfHSXaDoao0F21J8NzdOQUMdEL9DjbxaU6
NldZMwSLO5DHT4N75/j6JzibC7c+NkEIF24XLoTQf3wNw4tyEL6R+MLejpCx6IQ4DVcmxT93/0Ps
lK7P49VItMa+JN2Yp6v7OsOWslCgvDByky7CdSLG9++Vmvda7t/OGRbmqgKfxuXa8iy/WdTX9+VS
b2k/t1bulnI+KI2KHSpdeo4O5fyq/RxMHGm7Ji1KmsErrWT51jhUNxpYcUKJGFbzSpefN6+6C2iE
3E90OQu4Yb073mQ8mCrLt7z1lohVgpnmtCgf0Cr6l2J53TmhudKuL15RF4pV4U54X6EnDuwloqZG
K168NHJDI+wgjS4Nk8t+R2vjRrdtZlzxTZ+/Y4zbu9s74f8aATiINLb4xy4hupcf3+Ga6aloUltE
ojnY07Awu3dody48VgR3pA84trl5ddeky3w0zOE2VmTmnSE1prs2co2T7ysSfuSGp8GlJ1/4vL39
p5q5ZcsYqycKkEBDvqdr50wz9aOLUlRq5n5wOuffzsFTWt+MJtsRexF2BSrNLcJq62E39fTedVuH
tHI40CGvmB2o0hICzBQ/qPVv2+cfYISpiESYyLXMg1wRYFU/fJSG50qOvD/SGK56+kyrZ1XAnYCM
8al/6ef/3dspzMyq+SOV1AhckMrDubHRgvzyJi7pJGZzdo9wl109MVOnlDH3MpMycFLu+CrRDvh0
4ZUuuw9jA26dYoZgupfYBef9RfXYgrBPqrXRV8Cx5L2pQvVeD0DLiQ/Johvo7OQOHTyIeKXPISUP
zx7qpf6d43kA1KyjzL/U+6lXrArro1xvUlariu41+X/vbm2ElSFHmji2Ck2nRbF6ILHcduf7xmkg
4tzHQtvVDJn6pUTagYY6jzRjnZref+uzW5yUN49m/rehzcV+fJ3p8HA2LW4NSYC3LqVaurw3Mo19
nJ6mR+IkLcji9ZS+6RafdWnVnARJ0+Lg5at6R8u8EA9H9s8Xk4bpRPk3FcTPvzLseP3lFKZmolO6
fd9TdZIhOiuU8Algt2dJJ3zQqMSVvbuZFXqWIAVXNHc7fKyB+JrUiSWj/Sx7EqWfBvoXNCiOnu9k
jgLpwm87/+pXlt3zzBEdbAEUsed8SUPyp+YY03lziCyqr6Brk0dJXxLtYkeg0br07L94VU+5fEZw
dIxDNJnoTTrUKIZCi4GNDvBsIcb5oqskgM+XqvnRsiuRz4+Ko3UhXtIRapTHxD7cwf3lGlpo84Wq
atEu5XGJIjWDVVjUf5NRahikhKFnoaMCK6C8j/czMMCmuV60aa53Yz3jfYp/Sgsja1uJDCeKWKuu
P8X6f1lJ9mU3Xgq8lTz7UIK0sIdQv4vY11t+ahbdnnQfX071dj64qTS0t3OXjv30opb2VeHzy8Z4
8bLu5uWTIwYaz29+HotnTdakdENC39l3Lm8Pp2ap+bApBF2XRdK112enpoT2zN5//iUHo9eKlqUq
bY+re83lys/PsNGvYl1MTKZblUVfY/GKDLbrhMl6GmhE7lQJz/VlpZNLeLqOh6C1N+klF+EpE0Db
TiflUj3fyXd0E2hS/YWHle9ef0q261R8jI8zfbJW43U1nFiH6qWNQFbqP394klFuWIG/beTA5sUK
L1zb9MUJp5MelJbTpZFt70RuvpLDyrznnTYcGiZ3nGxgtfFqwbTEO0MY/3bA8m2ysR6+b93cbH53
H2m0fmMZ7TH3BD999mu39mkSnDvYRWhZ6OPDUpTeGSm2HyTt05X5694THMxN6EUl20rFqVLF4qYZ
oJt7l2q9C/3mUkHNs9Y96U/YfyE0u7o2Y2j+BuW3dbJ3sY6wVDx5QehzsHwtdNGvIg3dxsY2jFyu
xxRbjpKKdSPoMd2ob8bmZ7rl9oXstHAaI3rA4s2WB28juM6S05DmjLPTo+SbCvT93jnlm4neeeYW
AmAl59Qq0Relp5bqPi+5DA3dm5OPEjB5kLc7aCRt7WuGoJ1P5T5OAXKjVf0hjVTTEJKJm7s0sOeY
o3KhaYAKl+5yMJd75jn7hyT+GudHRi1Z6ktjWaUnbo0ssDx3NckTi2Bm8nAdBK1wx6+iCVys6iOT
eceVh2L96bfTLUYxtigoUu1v6aandi5z32TjxVjOt2AEs01Tj0nTsAKrQ+XY159wumruVjeZXYpr
0KTjUgz55MEW8AdghHReZu9PTgvVAA34TvCdoJ4qYgkvPUUJJns9ko8Lbrng+tRY1ZOWm2Y7QtYp
sQ/socXerT3/TgWHM51xHxSf82MzM3Qwyyn+uqhpdkJe5zE9RTSaDmLmfxNJkjNzGSpWzcUglN93
HK2ZH1E9LjgiKe5s4efRzrxbuY5iNmOg8+ANuCXsHicXnXNo+hfmxMTp0r/OdmO3mJ4aredQ8lys
Lr9uzgmAJJjNh0hHkjbtkzbP0XHs4jixZIbScaJtQmddAUERpiivfb8xSQRdNS+G5xgaCJq8x9Ll
8fbLMw+C4Q9qWWpXPzIoEKZsv6hRhRqXN99GpeJ8SGkaRJT//WgnsHPBgb1S/1yZ1I8LBDp9tqJ1
z+2EIzEpfxHStOWjNA9G6tDL/QOa4MyoWn3tX7ffElYNQgTobuD2Nods/Qldsdq1hqievtefQEOj
aJVMnAtXrnOqPm3glZdT8dxsV+2Pr/fKk1uViNVk05nvQL66c1IVeqs40QtRs0M6qRm501nW/V16
J+BmopAJAh7jUwqRcHxpyhHr649J6/dS337epdElYXzkz6DCl23wRwOEBnsGe7AbMqGybbJfHibl
a/sYZV5ocLqaMWVbduPlF1m6ckePUbklS4zskZQqj9AvYflNY4LD1lwJcNYfu+ZeLgp/uXdCRrFu
/8VYoqqVIExnUvEPg8K6tRhRdreWXc4mNpKkb95pCRNCNF1hukKnWAfJ8L98ybnG8TZ4yIVA22fd
abH6dlJYp7/xnSxWf4mqRHoG48AjHxzcwnm7fZT6eUb3iMNSGFu2GBBpFA3z67wL+rZFqr7u+f/9
JzBe28vvbdB/I0PGj69VZ20mv3uwIdIMwjUwWsfu2xaxZXtIOz0quLpWEuUQqvIC0BzcktvF4ejy
OKEAvWInm6kdN2UMIQxKtF4SNAFTqb4YJ2VwGG+2j066BWUFbh/F3Y5L7vvrqoNfaM5xrz5pkXip
bCHyayz2x2NeVFg1Siy26zY9LKVvoemOl+1z8/R1+UJ51E1vABBBgbyGViKcwfaF6PHlx9tXDfFz
XcXnQsbGkftBdNd2w9Tu/M4Sq3Kpk/wUhM5jFZL1bDUQg7Js1Rayj5uQ6KRSlSx56XfyE7Mj++bI
MQhLvJLBsi10rG/DRmfGD0KqU1KZlRcJD0GkwizsOAGBG53Z3GxRIkNxVGYmYOGmAlH/Wn+YzcEe
AVoVgxEPt6oN0W4IwJddx/bL/WxvXvhMw9y3A7NITZWPs/x03bW9hu+LktOzOme8GYsBspPosI+O
saPQ7gpvjEnVJwoM3/zLLIfD5/aLrp5fS//YF9jZm0626FvF9y676731mv+FMTo6/AVKY1uDvbkB
tmBafIUvuj76zGbAMjU4NmbhOJggODwQHqwytvZ13dg0wkNcxb2LgXjeA8l71o59Ud9TIUkfnMZh
AD/LTtNT8PsxFgkaxQPBXDDpYe5zjNchym5Bco9S4zBoDPso86n8fetjsPyC9mZmLEDyDdYsgiDv
uQ6Pm5p4OcnMCzIJx5txZBncWFdXpdjLL689/xxc5vqDjueXFnyhtRnPV9X9WIM0zlms1EaJnLRb
8BoJO3f+R2D/oW11K9UA0MdkG6Y+L4dBoee5+Ifxrnkdc1sqvdtW0q20h30YaDf/GTJU6pzJh8ID
4hs38hDwtE9vp95SPz6JQX0ZH+RI12bYkymF7HWFZsbbWOtp8xDnlGAWjDJrHHpiHXc0mg1OkmEV
kihq2ZaKbXn7eLKrl3pal03KifbKId4l/k5OLTVTwY/hbHoIQYAMIR14oIIMgt5dqhQOTZ1UPo+v
LC7c7LyrXEHT+ecYMe+mk+V510TWFkbqeG/9P6iTWXFFpF8lD2FhWlePOseX7goFF74A+6/e2nxn
hok+t4L64VOFzA7oOjCvWubd3InI8SPWvV2cPv+6zuQJspe2QemslOjZaYTrz+urxwZiXy9uYmvK
P1/gPKd0RUTFVMe0K2JRRZ5cvlUcnRQS+4V8Zz9WCBCCCWmuQxuvzeoPw86PTuLaRNMlg1oEuEUc
7gb58vJrwCsQz60JAe1lqJqAgxJB+cyqztwmYTZq6/xhsEswrxB/mFWIkyljtWs+AUrK1yFBK707
NEA9Y4ncWkW+y/7EEO+DvcW9E3L80p9ZnTXjrA77ryEFVW7qh6oDs5x5s3n0NAWrUdfYdaUczpCe
a/TrgNGjWIPvi9EJ2+Xl+/YGvmve/6ksdE363wEaaN++Ixaeykf3fY6AvA/1YRk9pcRdFj92AM+z
E2Rh4YB6BL+HRHPbeyCufJw3zeePLmTm3N/TsheAXFgQ9c+v5w4xJjETtY9zx4bKufeHwUTv+UOh
kDhW7dEROfZw3T6iMXtJ6Fm+6kM7HzoixsCB9vHVA+gVCKyJG1/mg/RUotEIqUYFZAvpI9+Kg6AB
vT3O3kbo2E7H5ds8RzhINkV8Qm2Sk4rSiJNrkUv82PARwoFYx0AIz3/BVvqq4lDBxb/rz2RAcuaY
DUd06dFIDtJv2BOhuR1jb06h08cnPwwi8gAH6BBct63bB8QO6JSzQ2jEaYvdz0SZWvfNHq+FnnNc
abgVYgt1pGAbUQk4VKmDFK9dchQys4tfOIE8u5cfb+v8oQWl+q59b0/6j59L5dKU1oXMeO8oCsWQ
+krqcQnIXPiv+cnkPUp/QecSY63gd/UDJyFhi8sUONR9Yigi3fr7j8lsEWel4b1t9zgWwqfUgVTP
cCbFqtueNCv9gdi6KmvpqPpUaqoA2g5LzcsbV4feb+sMXtQYZ18uDje3pnOx/cRUHGW494NsX06j
xYzJnPJ0YVf298Q58qdZNACoofhoWoPS1t01WalpRMb3l0rEurl1A3RnV/cCG6ZjbIF27RJOC0rc
GRMzYIX4ynpMw8VdGokPTWz66/6zKFjbQF2vtcN+O+nMs7UDjyMc2p2/2e1mc9Kil6J2vbMJEnFH
hQdII0yOOB9IgrrnaNW+fq5HeagjmGIvPzrGh33zZ5/rnNbdwyAVX3qCvQzBdIoCkrALTvM+z0BS
hLHB0uccZ6chcZqmFk3I3zAsKACGov9tcI+v48no2HczV75s8dzmMxPRZFuwDH6cA5hNcZSfOv2O
/dzw/Lr8PP/jidURal/aj3YKTqdRDCi4kdT97iXd2LapQG9tkEOkuOG+z6+r4WYWbW1aIJfLQACQ
nYI0bNKvF81B+KCKg+cDqXE4rSVjcbalxHzsK/+vPwr/tl8ZOVmCQ+hdT+GcrnCYuZz9yvJWNo0i
jYCWLOqwqvSUKW0xPI9seyWs+tqPj4tmdioMCZun0AOfqSAlellOMy/ZTrYUgXMBO6HgudHGSDSS
CEDGMgQ9gp/j7BxqgzmdMhEWdp3dP4uVWoOYS/eHHgAjYCkBdEn0FK48I9y0FdhXGJN8qXM1waF1
Ei8q15vEPh+cHLNTtU9nU7Y17+6cc6pI++pxJqAUGK339cyjlp7OQ4HISe34UK80ZsIbaAH8b6Bg
+nug+A5XNRmdBvkpnMYO6UTcNSejrUnMLO5VhnEZ/A5ERoQRw1tXLdGj0ETbzWcU0ZisqfQ/9y02
PlTa8lWILw/he/T7yWO2xHai7SBgMx4A6Ou/TV05s1fyILP13GxybYapNQ6o06bv6BLKrCfV56YD
lboLufCztl+So3CEOu4dAQFOhx+2toyQhUNv8r3b206e2DJJQvi0HTjzp55nVsHspLurcuzQ6Ifc
Qy7VCt8C8Xag6tL7VJCfVJcfuaHzox0Eyo39K4MGRKBid2snROUYn9oB0gBB63wEeBLqREuNDmfw
+sGj3Szp9MdHat67OeQiVJYnx3x5CaUYvZsf5t8aTKTtOBqEV24NGN16AGx5NY106Vz1WekV/t0y
UeH98Hnp7uJUI9+ZdOCF8rrMW6mdViv6VBoyNT3ebMsdqmn/nelJo9eX1qOwmJlUxEoMkppGtn6o
o+G0fqGFAQH61cae28ZXYphsaPKiWXkoriYWDZ6mk5G5sPhDBwPEyQsNYrNCVCuLUuXSglBL7jq2
JC6pEOP4JECAHEQywlTIoUTgrUB7ApVU+F/wOnaPWtxZAmmIr14GmM5u9lXgYIjbANRbWMQn/niX
wW6W6/2O1gO75kAX9Gry8XKsZno7FZF9jCtiFbl54X9mVbM6rEI1HTHklvloSt+BQPhCS0u8805+
3Xuub/dXKr998Kln3XzuMLjgT3Eo7/4ha12+bmSJOgA+LMb8R/rr/J5uT1qPURGt/JWVkPPHjM9E
q0zNk33IPuatZ3A/CC4a2oUySbBD5xnSZ7SDDCfUZMSsaFV+8BxDpHxGBZKGZ4TIUXSmLuoCN3gO
fou8RJHX1iDS34Jsjeux9vuY6ynRQBmZJDTOCRSR9EgLY6UmVm3p6r1YWVn0mKA2k3Fh8o7nARz3
32MfsRBO3nrCKE859Y+QNbho/DcgsdSwwgG+lo8O7fXb6jX9tXlf0tl1F68C1tIPpWj+6/kz+YLc
dhL6ZXJMKfX376DH+kWmcHwt/LvX8BT+wiMecHQDoewlTsZV6QoELrjgbUpflgrv4hQlXQ5Nm3cB
iOEnSgSoNktDIEQZ4TZOzNQ6+ZijPdYnXbPU5U4+IOgQT5Yz6Wao8xKuXxo4Gjo6nINoPtE//zy+
dj+nL4xVvv/h1BZXz7+NUkO5y6mKAFWXyF4hE2zBfJSOceJH5YlF7HB+HGpzq15y2nPYs4KnxWir
kHWeyphg0NIPdBSaAIUNaAFeQsg2CmDBen66a4pkhfBau7zeUBtEeOjCUN3KpL2Yuo86E5p38tkc
Lp6q7xG07erDXh4A4fsnJEiJhm8TIpfIMUq01sRA5dWwVL+Vb5VzpLzXRsc4NdfTyesxDlCebtcd
UKZkKwy/oqHaffNR1ZiFS1amkvcAL3llNnyiVV+8Pe/lfi5votiKBGVSJt51VAicxa3hMkq9UKmp
IlB2HU/rbnZanHqXzX3M7LqzHoVEsnHIKT//tgrd1MAb4vu6ttTjjTRVIpIsvKyGMvn9MB3OwJ0i
1l2hwCz+yyWgtDHOlEPUATh2ul5n21vVv5xVJta6XaoyJVtXuNaxdh5aBLgw+xk4bF2D6R731Ufo
Ip4dnfaR5sybvt9wLCdlw7MJz6q08m9kh5KH46YJwl0JWxXnUhJaiJ4U4X39t305yplB+1D7mPQu
5bwdOrnSU9QR/YjXXTvoZaRH+fzc8lm3QtMBa2kBT72vCDM4MCp9P1LKNX1W6taYIN1rrjIr9Sge
8M719JUZioOAtKK39a3nZ2nZHt0E+uPEmomPFL/szqGJujRYMxqYzhx7prUoVvLcuzRQoc3VWFff
wr9bk8QE+BhALCf94zL9QabH8aoP7JgWdMIarAfu0XiDNa4znCcXfNHXHBXOD4nyMcdl4GWTC7fj
I46zUDXer6Mw3G4tBWGA0sl9/oBmbw6/baz+7tk9XONVvgN6ERDYmhWeECiJd4HxxZdQrp7e52Wm
2jyyN83VnbeeffDTIJzH/MlPiSgYX8IR0TW5An4UEITGx/6DtyYEYj92LMuKg4/neQyFAASPnAHn
fmZWnJ7UmaSs7Aid577qkq+Z2dhxx35xlFFtH2z6MstxcSQgcJjfunCcyxuvNT16Q8lXHUl0IHsM
oaKquY2qoTB/ElJejhVoRABQQG7lW3nRCysurAw1slCheTYnXRGo7xYiifoEGemvgO8lXp/Wov66
gsI/1gDM8cD7CJT3T7DcVZYQh62a4ru/Uvqqd31bKE/dKtvOb6fUfX7l41PzN/dyvkCE6sX+6t4q
9v86pynHF7qJ7iReqdwLVpyShyluA1zl1rdWj+qryv1Pl1tZNfOjdBuRf3gZFP4d56HkNQB4OW5+
SYhu9cmyehabrarAQ2FrcZqCiVmKlo/u67MQh1a0idhXN/28Ij2sWdxj9NeOffzFg76C93Dme0JQ
VA+VoJztU8NAy7KZ73o5lO76SmsiTYdjdjpPROImy18O0Awxv3lkU/Fr2el96B9UUdhe+3MTAizQ
WYDCwqgXR6AoUcUvDtgwwJwodZnKnjG3b+H9GsrNaejMugtpio5NMYiz/nyvgNYUEAa7kGLcKLYu
rTAhlpfWor/tmkGXefs880VAFAtg8XgD1tkBtl3H6T2nomSQdnd181BQ/b1V55yh0WisJejIzG6n
ThUbNu/Zj+8zo+HlSboi3YcVmNlGZY+PqORq4iZvUrhCGlQmx8zNuEpD0KhIu04LrtwBaxkXpwFG
w8QT6xiiEFRIl5YfQilxtARJ8Hh9TQ35QmMKzvK4rSC655gvLP4skTB67b2jIH34RgFVYE1my3v9
1hc1CZrQQy2DqSTC8qeY+4p0Z2pqUPImKufAlQ8mZEyreCc5Sn+/lXgyrM1OodCT+AnQcjBjCxQ7
DjCP5b8Qrpra1tMz2GOJV/8dxROga408gxsKpAHP2M/oEngVCxhFEcmpyQ6ppJ7Bb+NR2R9hqhSo
7eLi9WkRbGtrnkkoGqoyYoB29iMNrstW2tlVm/GiukBR4jvGBgzMKDEdT57SC5ACxLYfJt5uo0cr
gcXOEO4UIl/Uujq3nNckTsl0fmqtkVNJQHEhkOrhxa/3/VAaFk5QIbkwUswYqu52TdGKMMzJsKz+
dm97iozy/IvB9n8P10y1NZ7/S9WuWm6VKuja8fMaQ4DB8dZUoiwiSgY767Xy+1DsKOQKDUbWgTW3
/IYFRKfKOSxdllouAP33OEsrLXo7mDY6tVWWOsWPFVr1c1B0MIcTnk3sJ/J59zS49te9xyRWnAmN
IVQ2HPyU9/AerlnCOoTP5q5+79vzFlKdORcx1VTF0zgPFDu+hkLUR6kQLb+Zn4QmLGhbjCWW7T3L
zvHvB033kwkpXhF2JtB71c+PQngARWviOu/jeTXZ2g0LPaPu6A0At+S9qu4EuhC+jmzsf6eaYAiA
Zx4WQfNq35+ohKr4pl/iydH0hd2czll8PteN0o8L+Tw+6ol3GnkNps9B4nEjwSHISNTu0F3YVSJW
hwmFG3r4NYZBYBZkgpBAqrNw5L48RrdQSk1L/lSL7jKjv+r9uDgEES5we4UlCP4XxXc4FcjgEcku
BECFXrZT7Pz8BFiSSLUud4QAhNDrOcjhwGhj+0cqW7x5su0l5mU3WZM0oSBvA2LF5eJVSL/NjXHX
l058RUd5h0o67af/vnPA38zLyeFS0qn0JUfk+4iwOFGJoWTN3Vi7uzjM3AA6SrRtJ0o9Ao5Qfj0V
QPvcUmPdDBy0galTrFLUj2D0K5B/3bxZtSaqzEsMJulzB+si6P1fgINpvdCDcYxjSRhcTrUflW2d
zZCgGHnHtmDjQBbN9EpIc3P3qWNal8ObBx1mzLWvr5hiYah2ZDb1rEG3Nco32ZU1Vq9zjt2Q1jjg
L/vO8x9f6DbjQMkrSKzOg9IsLTUJAZDJNk7WUpfKi3vAN4tNEJ/kFhm0levekN1Un+A3xxj6sPxM
RJlN9VRBPVP7vNZKYi0VihYOcDf5TrxRDwShSapGXBPn+5nulU/BUFfPzEqN8h5RaVXAdQF1JHLR
UvYRFBxbUoSfA4uVZlEJa3Q7lg+KdcT5l0pBlMEuD5Lz+jtKtE7y0BJDofJNJZb6bhJpYULA51fM
r0yj8CmufF4r32SEAf2/XiubYYZqfV6/r2qPEX74GmNk6KXSZ+GT0hrVQl1KUxCto9WaThpRas74
ApFZkJ6S5RrWdeAeLPphaQn8EqsWuDBdWZj+hsTxAHOWIidfz3S291DIajED0rj3L6T2TnHhAXmN
kL3hWM8+I9Gm77iw0RXLiosTrs3L6B+3cuK3Gia2X0xKOpz7TmGIj/3pVp5QmhQry8FCgRQIhNTR
K/LNqPyHuuJ8IyW4sLGL3qxbyatu3pVdGjFkIQJbxb8Bj1d3WA33Q5tsdxHf7WbYNoKMfloXasUy
AWxXdtPT2AZhfoARNsxi5yZeNkPbirsNHJNiJxSP1ufWpONFgTnuTysIA35VQq418Uq5EMraR8Dm
smvQ1TsKWWwdD2qSrZ2CKCEK31rZxCLrRRxwTak7kPaM3z6AGJxn0J6uISlFWiZNzKti52Q3JSJf
lxdjIN6GL3rbU83dyj+36Z7ErCp+X0tYRrLb2a4/H3j8c2dHbLQoWcaeiE+Wq2xmJoDqptpjKzlV
Uetmtx+ruNTbIB0pzXRhskii3m04FmH84UXhQTBxCJ+IW1SKNsPbqVxcv8myAnPMjO4jpxlq5xBY
96azRChg1qE9g0knMF1P51aeTHAiAZAuOMwCjJaeSm7F2FIP0f7oDxT1l/9uxZ+IXqPdOD2StcE7
lYv2UrsBfCI8HxHSIhSWfqu/YhOPmPZCxUUgJEOQAd1nKixtG9YyOnV1AFAH8XKa+7FeoONHgC2C
TsyTNUndiInpT7PZPDgP7YJSjIB/DompJFkTDOVpqMLY/kKxs9RjaToFoG7D4kNyr9FePATWxHRW
xD5ErsRbfxASFGkxs7VmmWPoxpeqXg61zfDXtZ9DCHAwGnBSpZRV+WlmQFFl27myDFH6+KCukr6u
wu8/E/W52+BdM1jM0hpDua6CkLEpr8QyU3M/d2zkCW4Mkt+/txc7tgdzTzCS6Pl91yfkMIBQ92Sq
shsq0102eimJbatas5mtVEg0/CvOvIHOVuSOyiODto2GeV5Pn1q+J/0buV3RTfh92lCNI90bLlBH
CcNUQDQ0JfF1MNGsYNSqSZT5bRd3DbPXA1wO6hZJz8uFeT2sPfnoPvK2INfxcvgEvKfb1HYT5qp3
2WrCjvH3xPa3+l/KbvPY3erIG858mcUux1z/Zf+Aq4B5BjyEz+mqbckTlT2bnSJ/Ns6XSBaw3fat
id1Y5y7Hx38VrfXAMKxE5TQye0gBUvYfJO0drqi8HejbtJ/d922fdp0JokuLOqzAHMtPpQ/s+0Nb
LFnfzbCh0oasQKnnWi52SXaqmbmC4yWa1DEQlHfQt3YySqqkX0qvrIrO9V+iz/AH8jS+l7P488QN
yA4S10RPjcDp3hETq4dM+nppR/NX/UWcRAKEZXUVr3BVo0107hX7+f6T5fS196jcKrnu9VSRt+X7
pTrbtdj0Wj6tTiniAMkpNH2Vy0gtQ1n8hvxOKVLonrC4K8cAPoWEF7nppPyAKDADnyzzNQVpWbv8
vA/JQ66uFuWnxOyb7y3gEiNn0S71WANguKAWhs3ack58izcqi542mZ0jhPgCK/wL4sppaH2pKSi7
12CS20FS7EmepeHEgrrp/e9fJXHTI4ZZpxAFFvmid6oomlgb+ea5t9pVF78k25qpVkv1kmNoh4Wo
J+GLaPkcmtKI/xAapEzZKf6Vfhz4gTyS+qu2wrUCbShwy1toLQZL53Xm4+jD6as68xZ/pNgOECIR
VYzAIV9ptFuqp7o0rP0jSYpqOV52InT/K5b1UusqR6mK2hizLV9s25CcXl/JLwJn60Jn8Ox/FXDz
lBxaWSKDdTsXr/Xb5IEts1ffqiaSza2Akk+vk7KDv5ZoFt7vSGqe17a7tZEPr9gHg18lWhVPzvah
/Bvei9CViAlb6tKSTX3VkTgZ10lrVUHGGitOpOLbgJIh/9QXUrCDDtTa1i+vhfqGX/tFGWFCaIP2
eWeWioA20E5PnP95uZYDDZ0x788ccwZhrpLGJ/U7vMTvWLm75mJTM943iehwV8u+bmr7eFVLtB1e
xfKpealgDYqe9sNixd/Kp/f167KljPYe6qgagspc1FbwzIqjZOvZK1par6fpbXRrTV4XtfdjlDSz
5qeX6FF+1ApchKCSF/9sN26EaXuvnt71q9IW8eXQeVTmreJPDl2YjxWOW3z+3nXPBtmpOHgS3o05
fehYSUjYuTAaxZz71Gx685WebaoLy83XbSLDW4CYzUL05QNzvDYuleIwCDbIhph3/HaKfdFzt9At
supSMAH82v3yUXK8+B9L97WcSrJEAfSLiMCbV7x3AiH0QgxCwnvP199VnBuj0OhIdHd1mbQ7d6LC
upYmv5nOHkjt6/ITw4K0kBZJJYrrqRRc2PwQgWjOShqHNM9/bt5XX1BIBQtCgX9LnmzOYReSaumN
Wlz3459LCTy5sULkgxFozk7FbfXcn/cfqONCZk7uNPeR62gNXkyXckiAwyTB2EVXujoiKSvPOyHR
+xGQHIKoodAzSQTa89fSAzmS6xMk7kNFep52YHALU3UVPgY0rOhwa89SKcp/q8zoXsEn6Xf3clZy
5ezvtRXQ/PEaboFu/FK+DZJ/gkXiTyXvFMK7k/6S3g+PXpEwz/alGOQO04V1DFtRDINVRGY4wct0
vr1u+zHefemG2UxKYRTlMHI+lhhcnM5gu/fg1eiJAy2cyAepFYLmOoJteg8VITYjSMBwPsp1SAz6
UyiVOX6ayUFXEMP8pwWvBVj9BvwXfHboi42EYN+OokpUN/azbec0QsBT2IFcV6iB4Lg/Z2STxovu
uppBjaEXqsaZWm4htyhGPiY9PCb26RNFsxTDEsJ+sHyVnsCHy8K8v20vBgkFZTwdgCG9fv82FwxV
gd3fD6/ibuAZKVupYTXusKZQCZda9L9rupyAC/R8sNrZub+42+bpPw/abQvHl1LSkunYzXKBZzF/
7S8z5V034wp+8M+1lalqUF7JVSXUNQu4zCJ2i87YILOcYK0PAjFNFtOdirZC5OeGKaOR3Vcwoive
ap9bF559/aFVwauc6BxL87Z+7I+mDpi96FDfu1MlkLD0njp43yvrVH7fpg4CZRTGy+JCldBDhDHV
if9FPpI9B6f6WDQm9UU3muU/7f+ygjWznKqw3qS7/MVvclez2I5LUuixgH1DR8X6FYaEaVJOs0YD
K8b595WubD7mPc4CKqRd5/gtztSJjJIgek1bc9NN4GI9FXc0Tn/XfcDnDMy6PuPAr7mKP67gFT79
KnatXGA6UjSQfqs2vGeKDum8xQjEbXfNR6a3LsbLTnJ4gjCKF1fjiBJNVNjdI6n0gUJGibS2b0wY
xhbycyWbhXM7qiatm/xcRcvx/xb8syKydCsu4PEqHPvT9Of9v61AbcHsv8poZ9YQ/xpgyQ0ucVuX
w5YYLGYHaOO/uGUanLpbxTMSmyOEKKIonfnvoy8T/QPfG7q5dEGEtXdvi1GhrhSV2nx2mati9kxK
ueg7ZG0Rh8N1/HN+lHGdUi/Pn/NXrL1pJBPFqwPEeJzOh5ZiuIiXVh8ZhuC9cBkte0+6AUZbOHBo
BNn/LFf689Zd/bxq27o+H+V5qbyuP0Q5K5tyTs1hZ3uvLj5yy/JdI01N93q7IyHB+BjM5dMYCuPE
zS6/dY/fOc7oqnyHJHF7Zcq/l4+MYKiKIEyV2SZen8a1lZguiq/q/vv+bY7tsvpzXXlU565g7YJs
7Al1I0x5NCvs3w8d40n+3rrJbT363wLGOaojVvMw28/zm/E5yA/7NJ1urLQ5K+5fELmlY5sgzfzs
23F0Cs19P6Zcb0ChtFON2DQxMryMcMXSTvWkTZFw+z720I8kP6+9PV6fuTb3g7gsSmWba0Z/J3yb
4TJTwDT1uBTu37ePbX2BzxJHvog1x1d+tPKErAJmQrgDYr+ubGSL5rWHIqQJD7mwH25CIxUuj1iy
JnYwiMXFhyLFrr00yB6rmA4DUx+twDx7k/Y1uVqjdDenQuJRz37IrJ4QrPeUcBUy8IXS8v1cH98a
HO9PpgXhBS33E2nx6RSy/rdW1KFgTnhSUNpjlRUq8DMoQLSqHs9oho6p9ry0bD1R05zyxxpi2aY2
3aotNwUw58ff8lISP4caUzicrCb0GrKXx6hgSLTVTO/XebwyuSO5L9zlMvv6n1ZRQYKuJMqbzlIP
6dFL0EyYcxSZNObf1+G1tee7DB6L5v07OkShYz/Jp8thd3fE0O+DMwToi4liV119CtwuBw9p2TcV
W3YgX8Uz4ZFxWbuDRPVWuzVXg3Rl3g9CfFHQHq8dr2m+8pH5PhfnTUyvBYZs8Vrf/22jxGaqm5nF
NOCVAMgne5E0JFd16cf2Soylm9AMAAccVZaeqqTerzjWfBH+xDWmrVpwhA6/AAHPEX/uNK/xUUPI
hFMBnSrgsqhzvjfDXJGjJbojTAxizm1bigmO5jwALmFGcjWbqGwsmuYXDEx4C+5nsLBQkP9MWqlk
aY0THHvzZyxWvMliu2D/hhcF+9vT3nD7vhTi5is7vOTyz166Nf/vQZ3Pt/nTLPl5qjEdkHIgjQal
JD5IuOLt59mL9y6S7YMH0oNcczEU0WjN+0TS+XPV3bcv3fgws68lH9i48itMCbF8+jc3emTz99/n
kFw8dS5CiR+KzXmOam9HrxHFmasdxvFhKtRK417bI2jSDZwa4X6x0sJVWbXKXSRG9XmDEuoT2Xfc
0FV6Ko7HOWj0MlYcNXff297qGAxqdEqXdWt1rGSBsbq3XQ0L3uFWdlyYSNX9vpA2FTcWD/pbtmFB
11mPNIKNhMfw3rp1J9pLdB/F5Oe9f314gcShmBtte6qs6xOxeDhqQfHhorCt7hYVevo2oGRPg/XS
vWoT/ACLwk5C4lyKPkupHPZYrVKKayHxVHk1+HpgsM0i9S36k49t5SQdAZTcYCdI8C+VzJVD0Vl+
Zjon9ftaNeXvf9dnPsPeW7EHTvnVohhfFHKCl3o/udui6G4X5h/3TkOJRfGMxjiVX+intS1eroU4
urZV8zxv/XNV1gw3HuFtGPWZTRnIf3MtJJ+F/V9yOYp1kpuKHb5V1Kwh4V+yN8fPor5oWWLLsoKj
IYVhYy7kwLJTxfzO4cekoWg/9all+6usLl8JQuZvP0toRVQEHX/WTv35spRJoGl+I8jE9tdN3Eub
hkIQ76NBzNepFB88wK8yg8Sl+4w10qo5VcsOWC3FrMTIEGMiLqI7FH9+DxRwV7e7VdGfjJTVu56b
oZdycHNCuZ/0Efzi6m/H294OFn0kAPBFm/5yQDghnV6r392UQzaircg/3Tl9gk1tZ0cYMEUSywGS
bcCg3SfoCeP3X3pF9M9Rg58zhqmwwGkYEb6b9OHRPFoyYwlJvhmKBey+5SS0SX7ucAKF8pJQFyET
/2Y6Onwzq8ULoEo6wo+JMcvUDGZDvmczXIr0KHP77/AVb6Eq3HL3D7EuI+D4OdHa9IP5eEECop1Q
ZR6vrz814ct/wxQ3U7nKo0YIts+OYvIz+d/k81g3cZH8XXzlVxV9KI7AmvG76iwKiBlKmeZ8uhG/
yd/GuWYMlcBcTuCGybK9GIq2WNZ449Z7NufRdq6+KinjrGICaS+Vi2+qiqDk1/on6ZzQI2Pdff0X
+JjkuJTa3fH1AlrUo9+xY3WjikTUO66uWKi0kCEmbW8drVOFExqpMzFTXWF++lmSbt/bWOXqzHTU
8wxSHIQU4AIxxxSsJlvRXtJ1LMrvZC9zUlCiSEVcWPhiuJvUG8me+5/rwZXy1qV9+1ZbdPchvH75
Of0kv3PKb6+ImfXuKCyUiPd25OMwzVXJlIS3bepZpAFqCsFXcAQ9aP4s5dDOiBL9LEfxdk7dsQBL
HT9k5VlMNiEfQFGBDS6iv5pf4VYArJ1FZgF4kimJ9KMV5RmuFqXHqdia9ByoSFAf5dCJ48+c8Czv
rOhU5/WVrczb8Z4/XyTfr/fi/pM/96I6v+4lVjR5nP7L/h3PTE9ElqfloiW0Fa/tv3LfKBAoVcks
SZOo/NOqv5xpATXX0a6p/9YB8CjZQRnb2n5dMq7RUKeY6+8aWMHnxFSLcXgfO3qBL7ef6EcPRCiA
dhWJGH44f1U+hG86/bH70/+lF1gE1s219EpMRyW508A7sBxAhcY7r16gmsPv+/OP7jo9EOkwNvnZ
Xf/Uz4UGXeuBlhSLd8cRINnPTawKBESYNucXeC8UVCZMuZKGJbvG/muFhTCUVekl1BNFkItHNZTU
MBcMV2AF7FnS5NwQZz++5JX5OiG9oMh2nqxGss1jh+kCn+x7KMOAvribG+EfhC+6Sj6q6meVsN0B
KJdYd4xTPzAWEMyhHKZ8sdwxCfVCq7FrIOHPXtUfnZygI9u/+Fp9PDB4ZWqZ4ebP7KRka1BQ7Pjo
lR3Hb9/dNkN+8FUNXPz9UPOo92KYKgVil3V9Jc70ZsHPSDc7hKopK5kWgnKsyBuN19D3wCiuHx9o
66SZdxLRiyJo9ldcHEqNYz79dfq8/OVaViDSu/1h/LaoKU7d7Cm10V6KJK8Ky9ahoUMfOr5tJV5L
bUr7pu4TF34XfNcryEOoADg1Q1HDBptFIexK+kS80b1xezBe1xfqHDAmYtGlQ5BYKpwvv+KqsiAZ
J5T0OihTPZYkGaQMJpvWcwpECDv/cQf+eA7icJz6RnJtkgUocv2oHy34CiXuAZmbg2O8NyPb4qN0
kmdWP6zgRvOaWwA+rmHtcvnjLa8fQ1zTCo2ZdM8Nhf//KXDrHwxMdEwI7gVEcO6q7GkwuwDo1BO/
MRmGaXwSWqe9DOURQMZJlj0dxND2CV5k2G0y7aDkYnU6w8dIpW0+rQeIyggeuj6hRWnqh+ZJUCHc
4xFoGMGud/c9tGBfdz4EmeVIiCt+RsjHrUdUZXoY+7gWor1XJwaaBk+TUyo/fIzvPTLQUd/+RUGS
HPMOSDxRuIg1UstGvH1AZPkFc3pjwCAJw6Ki8JaJMIqcK68rIkZGgwaKebr/yWSel+6n8u2L4pBR
fIpmqNpT33hvPOVfv6IQu6kyiUL4bY7AgY2XzUXA3htnzBichkkJ/d6kxVw5BQnJ1PDvcAdkSqmv
u8hVDsvBs+2Jj587bz2tRUBKX2JkYMCyxQVzRAdA/S2AIkClkqXLqZod5jrz/3zmuNMVTUlYmUWx
fXxHk+X94WfBzIQzEC0Vr86B/RYewBMYrjCzq4dNJ8upa77hXyyTu/2ZKJxR+vNxYA23rBAx2LIo
WzJd3Hyt/14xBlPB18qt4JjTxcRukMLAgF3+a0lNfD8PwkvxFk0kSuyGx20pzfK9zEvnCRq/0nWL
SS6aG6V7QrlM5/nnMfXlkbtTdf33WJfj32diDon/Vw4e5ljUMi1yKVi9q+P5zB/5Gtta9NRcxIr7
Zc33CONtXjzHO0R8RgnRA3dy/sYCWZQTs5vK1FUhNhMLHRwiEHz5GxZx4ZF0e5MsrhHUKzscXeHm
kdvmig8WN35aLW7HKzwaO01E8rcfscnEmlf9sRM402ahc5jUU/vB/s+wwxtOSqtkab+FMS4dfia5
0lF5y7z4OBZj2gJIa2lcQB0nShtDphA1PWBMlJLfl0eIpMc+7jKCufwWbPPbB4+lwxfjMzu8/Sw/
k9+T6CD6rN5+MsvvzLHoQYevJXPclGQKiRgEdj1yrKIjiZTNji27BpNhB9mKz/zuUjn8sAMYBNZm
h6bg27lYCyqOL4lgasYSxccYzESI4Fp+jJejTcRWrz7Gt2N1y0FSXmzkTUNbj14f/rjMDFIzkIfD
tn/ZmVdTvfvyjveMnqXFXLR42aF7x6+bP5766ZwsZjncr3PblSce4i/X8jVa2GYYloWtemQBGbU7
INJtPe+wAOk+/X1LdKP70lzyoBTvJ6NMhNoByT+4xjlvTcL3fQke2rLND7qn+aGWVmfWFL3s5tTa
zvONzcpOA1uHeZNHLO1BrOUWWDijDGh5ppxdBgzd64Ps2KfqBwlGyUWxGqxDh7yutNtFWfB1a7SU
sur8b7+e/O64W8AbL7dhPwLkeoUThmP5a/TL6J/iiE1t+XArFxij11xhL00PCJl4/zb2j6sw6770
b3+pzuFj7nYFj7HtzpAVJiGRN1LXs2kWWKIECMQliE51CW172ucgTEBG0TkJiKXCgNaIfc6mYH8o
2crpY+P9OQCHyX+h9sScZa6l2MxSQTwYYGK22+q68+3Hy/g2Xk5J0gSvuhoFawXd0TsA2AV/vYD7
tebWTMj1dANBJb61KBvDMzr06vFtbb6vXzQBzBvUcVIAoriMZ6l7PTZ21BIJAnIg/x8lq81c6fUR
/359QGX5ndHFW7llcHUsn6dO4p3YruzdN1/KUptJFsj0mKzEW/Pp7gKI5uQK5dOmVMqilehGGuEF
XVqz5PvpaVXJNCf/xWYXy3kRK0cdipwaC4husbz80loT2msr257Ea4v3bsjMUrPZkzzxFkJ3sqth
8dnp7nAUgh2D8iiVeng4CzkEakrLRLWYSBWWqAruvhxDMWLFC4XrFFY30WWTH2QLpqbMLvdeZiYi
5aBEdgTk6XUzep6XfJna66JsyUPdxqYn81hM9imybuyCnnX97Ht/UxNJaDCs84GSitoKwTZrPpK3
zDe8qv3UjFJ1EiRJogKiYCWo53IzGWjZbXMOkHRKFu+S3YL/4C27aowi3sPS7G6KxIu8kVjXeAHk
Mt31BH5RLTLNxt56i0QU/FAwmOa3+Z4zZJqton8vhl7aI8JQMfXPzFsmUgm7VspVwNArxT/8JYwN
I/Y7LS4D7yI2TI61CzIVHhEtmaTziOsBl8GUEJlBCaEgQuJbXigy20892phxgK0aizSIcikyXtXn
+Dpi3cRsC/Aw3ZFL+7q9Z7cd/V3sRj7d0vuKjc/aH6NABYYNhgZAkKpaVtimlRpvJ0Vf2mmbTQjr
qfHHZvtc0aEIdbVu06clllChVn4EwpWA4LHYphBfeKS6j6lXCvPvNwYs1tddYWV8VgK+D16B1X+s
4K+s38ZEgUnJzeAYvDt0C6i1PL+u9UNuLgRC9NRQGWJnhWWy2dBPCrLJpmzBUfR3Hnqj/tFc3gbm
1Xq5fP4qJlalBBdC3u3Br+slNYPhaXoPU0ZCtBZDJYgXXRWIvnT9kezeMyFv2gaKfJjrEC+78qOF
zEAA1A6pGBPXqfpmMh/6tsMrdHcCEPMPmCD4gwwsUKz24HNm6NLiubrmK1zLx2PlFitbqzh5Oa8b
4mEPNlNkAnoBt9sDssPUl3niN+cD8OBVTElXSDAkPoThHCWhDnE/ITdlenbFG8+TBZ1A/0Ii6baA
OeM1nYMgPOrAQwjtrbfixV24/z1WOiFtXBUzs0Q3JMnTbYN47uunW8mf0QJxGd1k8XtJfGyGwXK2
QfZCviVDAua6nL5NgK2RyTSN2u6Mk8YBzvXuHv66KRj3Etn/76Li6vc4deyBN4z0vGld0/WE4zmv
+1C4r2KQuRRRpA/Modr8smpH4//NtaFwGm6YNAW+D/PfxByhNycFk8IBymH+kTp9R1f6olw69/h/
t0g1cu9lMHns/8uIN0dJ+ouwF9jV/tZd7rXurJ/mVZvYuOORxuVehaTIzesPbyWKiVXlkBZ65EZl
UF3lbq3b6nOyGG8Tw01qlLm1tleRd4SZn+tr9zgKcJllRzfQw61l2ySPleixsk21dlLO2bK5Jz+2
50ZRWEopaZtYvI1js2S05ODQpo9L6/PVefaDOpoSe2S9MlPSegkTWUh0l1nl9iAKsyVjYvK7/jvX
2WwqXXJVuPYZyCU8Jf0BYNNeTxX7+v+r6965gRW0t9bTTBOCq5ro2pkn2U8kkrvaiwIm/KhbYk4Y
13a+leIatnxEmocYkKYcZV/SNbhP57hICPP0DfXLzeB8kv1drBwZkAxOsJ0ADNoXm3EK+Svn48jp
9vMlWbTvHAnPyIz9Yg6PEDI9YZOQpzazu5sz0CKmeT/ZX91KRKcbnhsRcbYQbLa/QQnJOkfXqTFW
43boAzQSxRRiT3uckXr7jCKVEEFCRUDRW0rlZhxr+QkdbJS3E7+PZAAnuScQXDoAkUwP+Dn8pkdG
77Nk30EU0fZ9fwxlMC4lVo8WU8PS4vVVtGvhhWKRqh38ShL42vYSN6lgFtcTq0Zsb7V4aogspF6G
DqKP57QRIkljJaH2TGCTDKikCZCHJPb85/StpkftSa4MSBCz8Gk0l7klHi2LUIbZ6AW4SLRxjYH/
Ee+x7nKammVm3jLbjwy8kM4Yjew0EWouFCwWYY/F/tTiwPvwJRdVhFvS2um+RQ7yaRzMk1om1HVH
Bs7drsU7TDZeinrrT+GGyj+LidpMdWkA63YemdVE967JwzSN7pB1y8KctGNjd7FGJEQyXQfKOoQa
WSMK0AG1w5gS+Jyq6wP6i6IK4OJYpqkeUCevVkBagenAnih4UcWruEACQmGtyGBp0dt8p0exX1Jm
X1EOGfgJArVO7DNAmJF/pTmAEo7/ReNF1LjogxTaXfr4au7C2cVVW1m6qlHOq3AQr12SPgDG0WZz
iganeF1eES3f33wGQ4cPMunYwFutwBgW3Zyi7qxCqFjrqe5lVc0Umew0bDkDqxmYMict4UDAWjx/
GQa0/5fi7chNJjnROf4BYrSTLaZftqx2uSOwFwrf4SNyAUZLLSj3FXSaj8/dB96I0++tcpcqCZCd
LEuEwgbN7gZ6SgZSnXuyfxfyp4wKDD4QiO2PBd0I5IVfIFBSQ4vCC+JAkKp+VI+sNt3Dxgwnnrzi
uGspvYZzSnVAMmBE7pWVT7x+RBC5mJlatgU8IIBb3DQkmAKEG9UiVIQyml7Wf0k1djdqt71qclCT
rcdPDoJAZ5ZNd1tNVT1MRFRgspipTupigasZtHL3CCyylYLwCsrwgGnq95LSShV74CzgNI8mMQan
UUt1AIt7GxMerAHoKeZ2rLZq3oVJ19UrEFUvVzM3Tmm2FedmC8h3b7VsVk763L9XYBDSf8lC7mcF
54UyC3gb0kbxBby+il2QGwGH511Cu3aHgoDPHgdhQ40SLUHySG8iuJcXH173dQfM74AFD60oXrsm
gSmx1j3X498ci/mI0XiuL0ccjscYh6G9kOxvodojgxBFT3SZLDvCgKFAFW6D5LvsmxKbg+U0yXvO
H6esyy1QdmRA2T3GwtyjjEhyOOuT0p+YULLNZjpOiWbj8xnhnzTWAdDIgJENMf198foesKOjBA3+
MMCaEZsENUFib1HIvMkjcuZ00do/i/F2YhD+QiEEgYyKajmdFw/8x33DtobPR8iTLn1yVxIDiDFr
iA0BSyVIHqHPNIB2A91VjXWIgWhnuoueEim8kaJpqGuZtLWwc+Exy4vWctNLdRkQ28Z6RPERzv8U
zDnTY8TmiolxEOX0PatymqZkCG42vKL3V5EyNZwh/UBWkx7iprkibPgovH6JoEUEsdc+hvg2j1RZ
+lq2bZiEc6Szotkx+b9sn7hap1orXZyVHueBV51RlMY8QwYby+EJggek19+00jckERIRfX6IDMmY
ItifPohr03oe+f9h9Ynuu2t4BFg21JVnWIk1yKNjgJWaUioPdtaFhkWcekrSUmiM5UTCA7pgzF0Z
xujXQ8kHLCvDYCKPMSlFgpIOyo1FTCdlx/sR2tq3teT7NdlhXRm+PUpxGI39kCNkukw29hzRy44z
fLE9MPotfYpvXx9Fd54DRoTpC4LYREYAfN7xZ7VrwYhz33eZfCago1moItLg6hoQxBpe1n275+mi
le0bsqmn7Uy7p8w1oUJ7IMwc7q8ysT4pXRF3mGU6zQBzsfJqyMbrLu4DB8nl1ykNQs8nblWWwz+P
5Tk6vakc5h/r4FcwdiZF1gKNf52C+Ubo84DK/vBErwPMa3VDYgviArpQ/SEsIXVybjiojILJpf2c
+uxZdtaMo7m1GOx9C8WG6GPZX+jA1n4bLPaQGCF1f5A8KVrEEG8VDWCRIgGCCF4FyhPSYatfmZq8
sDuNQRK7aA+IWg39j+qXWbMWY+aBWVObALuvMmB6fvK5THFuxhxDoBvg3RmyPEBB41MlGn5+rRDO
5p+Mw3Phuqt5qJnaBSbOPTIEoBkFrypkb60c4fkq9jI1eyHWdYr+LS9qYcx1RELQuWGDeTbq4rtE
R9m2pdDk684jcy5Z1mKKAw3r+MU9i9UEDALCzDSqY2Y5ZmaLym6YbuekN0JQj3JfKnSONLeN25iu
tym67PSwiz0+Jrj+TjJVnyH/lghli7hDfJw7DOELvtAO7ozY8Kq4GrpKVe8qqULkn2ulJiI4D+Jt
FVBrBQ8fd0AReJUu7y6SaQZ74Z8P2wX7Q4kpYpFaVkJ45B7EqcMiG5brhsXVlWhV4bkHyWj+t1Lo
TC0h6i6vqKfepGtj9lRZpALBjKqBbMnmsEsE3TOKdXbDRSszC0RQ5kwJTaR6bYSlZcbu/ruOVlDY
0u7xUiAsdfXwcdOpMHiFYYQKl5ZlB9OnwlN5pPsCiw8Ku7z4Xf1KejeFo5ftXS1bT2r/NNRt5liO
GgYnv5gogP/DdQOBB6j5AXyb9LqzON5yMBCpLD+Uj0+3UxLH5tOoiss2S9rCc0ym4I48bTLe1kIq
qM9HZBwZ734JYlO/DLheGHrVCcTYx4KrVplr0ycwEBkEeCORvQ4Ixv49yGd7SSJEXRWIXRtsQeWH
R55a6sTnH3bWeRQ8fjUtTUInN2a1UUDm/SP0mrhzQBb8owDYt7RmkrNHnKs4yY2t0mv1GdzKMNSg
pCBoR9ANrr2VTgyhZBXAPTjAW8uWW1W4R34bqyX7UhUOOPGgLPXDPU1GoCDfBQUtsqK9CBVAx/ra
EAGE14uzzqt+FjlFXdt0HN64mxkTTWw2uyHEa7TPUBDmjO7LwVfATUyyjlfrhpGLoTi9DM9DQLzY
uz7q4iQqQqa2H4S1gquy2vcvk8/tprfKNokYdn0yUfUdahWiZv1xSGF4Of2a0rgS3kjDHMZf/bBT
ZV2JVn4uEWQec/OqGgLQYWAlh08XEOUGsXLqUQ+yTAGLk+Tmnn8I38k6H3C1tTVcFQuhZMTnuBgc
EMpIsIgiSdJ82iaIEcDDAbP9PuxNiux3rnygaJt5NVcprlBnGPTicVcTOnCGoomqkdnW3j9CeKJR
MAp6yQXwSbcqlW0nmLlzCsPmeWqK464RghJx5dabp/afNpmkm/hDImgnEphTlL5/ntUASDzvWK7l
00LIAh1H+BOnyGv5/u8d0qnvZbJmrk1JiPew/AhzQQztaRRZvIqZfVlQZRUvW9Lpv4tNDvUtqmQA
bsqeGiY4Ypn86lmh2KjOFAaJVeU62t/03iQ4gi4NdW/U32aa1ivKP9WE7wsm1rEneBfrkqeyJ4IW
AfBfVdJxwRV1RwgMGTqHornZ/LrEhRQIheoXHBrLbVpsMIW1Zsr0pebVICeWM1PwSHyYfmsVm1eP
yzBGujVDm5h1b0a/0oewx/VNvOFMUXTuGipNNM2LVHcVa60cx0JRXp5t50WfP4nVz1lBGaYZDEhk
HFf1VuZLRthQI5IEoXrrHh9m7SF2vMGt8rNNRaSgnyueG5iBDQnOC8hrlS3RF+8aH5q4TWqvcSzQ
KbT6u8bDYkRUJGyGBBKzwZIQNhrY+CFMXeDeC3yF1ikyr+OYRoWQiYVK48u9Z9qsVzb3hqo4CBuq
OFxOOd93+iGd6xv1aaShyQ3yOdvXFmeXJYExPLRl0e0fQw/6e2yD+JdJnySqVtGzrdNiyFA6/EYx
gXyAwJA0iqbW17Zl8NZGTAdQX45BsP1+N0cdjUJrKwlYY47Mq5tn3To4d2aXjsdv8ncdBZtcZN9E
2WOjldLDoTcJNnhYGkU27yMTjB0MNbeggTn8i3vJAqgWWqhxdJlHOINmSWDuLdvsrP3I24hlqcG1
bWAQ37auNdwmqwYpZjhHT25Zw7lh2JJ2t5atxiEZu4IYNlJvTJTQoUyVIMjflXbe/E2pxVfv/zPm
BBKX4Q4MC8sWTrDtMXa9UYYCumfF8Kjjd21kWGso9KEDjpBR0GRwnArTHKfXqfDWiYKzj6TZD0G3
E5v0E6Mj4NOvyZpyYdXEKLNNRDBD0dd+KMozjwLCHtaxFO4ptiSh8hZbxG/YlHem0n1qdHu1WCsF
aEcbU6u6bOk+Uo04zCSLRKydJVkeupJhFcObJnbxnOb0Wwqh4fkHhzsY+qWUemX1Z4rnOPW9gF8S
C4Lwe5B2+ehUOFzll+KrtcL9hh0VHINR4F88DBnNTpaHGyDT3yZ3nsR97oCleXarF0QUovrOam5+
mQIG6ZRf2I4OARxVpMFGvo7CPHPlmQf3vJPPkvMbRrP3MG3/ArDkjsU1incdacW6hYlkai/q6Ix2
KTiDsI1tsdPQj5orUb/perCNCTa1ZbSAje+W91xoTkeuJ26BmofONmZ3Fd0JVbZKa1kPjcVg/3ks
Tf574N1d9R96gK16l9DSExfEgGqI5gZ2rhezv5S9OksEkI2hupGLsy+TtHwrdvxheBmG7jolUIOL
E4sBbfXpLKPmEai2ocS9b6WIAim8+rxVPdeG7m8GcrdaMNdM71u3JogJ9hf8wyLYvnsNAtMFsxTA
qUyycETsDCfWL4J4W5d2amvMIsfcF7NTLzlHWI6OmRIv+Zh0gtG6BNgDQ47x2+y2fGTGE9lnyyE6
2U1DmOp6NzVyfoZyIRN9L62+A3QOJ9TLgS+43h4ns5x8GxkJRmk+GWcOQbuE+61KSrBadhiZZYmC
jvx/eoRAvfPrneIxNZBcBGNEs6HhpG803jcYCspX1hVMXA6aPYDefBSdqgulp6F0H55g52iZHcwA
vmOQWTTFvrmb/60ZMLo6If8BniPnnH8hL+XkocxXjzWw5GD6RPJhn4XsPANbikBSz1RSqKFdg11l
6e6CSqyEKZ3nhQQMiOgQrqMHcoIbNBsN0EGVpb5VcG89WPyGMlbTm+2vgr0Z9gkHimXIBccHmm3S
dnaeFJrINHP3bcnYtcErectAE24yjCDiwJcVRvqjKXa2bLsn+R0Ku2vsaffNsfwN7SD6QL+pNVLB
SWPGSttnc3cb057mRGxp5DFBkfQOiyrkMtPLv9yOSeHLg8hKBz5on0Qox/wnDEIpsIfbobHkR9iB
v0WHavHrtkIOds10JxlhyvjWkS7+vw4KtaS9s962LsOHIqVLY9VDreRlvNV5mso0aTASZBn4Ht4w
HwIxTPa3yOY11COHGXbH1GHoLbBEZuW6nCbCCDccCoBAdBSOkAJzNUcqT+P8GqEwxu3H7l3VzJ7p
Uk+Rrk/xbghDUx9enl+kC1uSr0esakbJGcjkHVV5G1XJpm4i3bRun+64mHuctX3fsp2GXtlMG//8
WArTKAkFKZXN37KlfYfacjDCJP1KGplCapBOoM/JL3LaS0RuNTFMHoXacMMhcfbh4FiDXaq9WVcM
kySxY1iKtJgzTioxfRxz07EMRZpg5US5XHIyD6LFgqH0wejQUzkttn9Q7XDRgv7BAMARX/MZ0xOf
Hu5K7j1wrqemCFpyyn5omcrLr1NpMwWrSm4Ct6grWb5URDxgwGxb70r6sqWZmHA3Hr2v+rh3FY+2
XBdjeJf8kmOW/J+fdk/W7MfV+pNJ5lWd4X9HyfcDXuSQggzBAZvH2xr2fo9S+Ctzq3ntbSfS9WL+
ZqZNuTgG6pT5h4GECeaUwXFbZ11IPIIVoK6PoC/SftfgNOMws8PT6TorxmqG91fu+3Zp3cKmEmxx
4B3K0BIJrRPdVk6eGwuGTpg2E0lLmkgXs/mcAQ/EFx5H11DjkjFjxF34j44F29hFzr8Zs1w0JWet
ARr876qT0uBkaAq47lynBonEq/iOwPCKA+uEWQjSK0SW9AV9S/23peeiSJEw9WCLREohxDfMf7LT
o8FexQMNdDMky95H2FyQCCdCaj0I1rXS/X15/fEcuc7IVFrrZjm0RibfA11LbeCa6k+8OUP1PeGk
ZZhK8s668+r2YooMHzPK/bcq8pomx3bmXIWUanHzS2WkVupDw8r+HnAYHYYsknd6dTdkWCOJ6VgC
jzyoFrXZh5dfLGOZrrJ39G5dDAU+neyzucICK/k+rBFm2fCL1lXg6tW3PVeBLCHo7JCy1KrOgNHM
7mr8UHKCfgluv5XPBEtXt5VD09lkcgbEIP7f90ELpZ5vkLZXZ32Pd0MDynWDy4FU7vJmG9AslCEZ
Ktr9lhZ1PfaUt2mxG1JbIipdRsIdOwNUpOJpo3GA59G+KTa3a4l5GESlt7HQ5uPeiRAzaj7UgAkZ
J8rX7sLh1Ijg2aTx46insLGcQqfXeRFXwYfj2JuXhaUVRIQtvVLmGP4fyG7VM3Nmu8mGPjVR5cGP
yuv7NVSPfHe4UrqVbkPRiprNRmCdMJ3UN+yKOkU6Wk2orKgeZY9xCG4rzJbb/VYT/kIDfPvFtZYd
YcNghKaruHNDuJZzJR0kk4igkJ1qmIueR+vpoU1fIMTYh8iXkNgktIw7p+VmPJ9Gs5rTiBgEQUO1
YTEXz5n0s4Xo9B95Q+j8lBS2lNnqPVEGxNBS3XrRQ1V6J1jH6Tb9rXQAT1KKr+McK/P8V28OEj4L
hDhzt8fq3YNol5gIPYTfTVDUsC80znkMo3vhiiWSxeWqn4Eve4qm1JLbb7jqQwA91m5oVMEQr8VE
TP5gXlssf+e7VuI5iCzry5/ktrXMtk6xGq6oa0BB7382kJqZ4iZen98Kx4hIHJhCtrE+lS63Dpcw
cSjnzt+g3CaAyNtFqnaRUOIr0hc/mNvZ68z4+ZjSJCTcCu7TpiTESHIaO3ydC3ExCDuSARQrePsg
rS/o6wkvyULnUGhCX8mhgHj9WfXhoH7s73ktyLZ7iyrah9ZN9CxJKGSW/eerStqX+GDkJnfDdytH
k76lQFCg7/pkiuatIYlSfEQME37sL/nDZlz90mYktKO8W77PaLB2sGuI+BFKeGGy+YuU4ZjMuqAu
Q+Uw6TOi8HGHc8QSx4VXXSsC7kz6TvEh9Jvcfe9B+DUWIcv+6TpbyEkN0j5Z5aqQGM6z74ffST/o
XGaBT7Ti01v/ccqDNstOrFES6f57d4ovqwa1F7xvH2Z3qVw8lhGjo3XWc+zS4o++WUDYm8EaJirE
4dohhTKhWTYVx471wUVio+2Rzaxa55EEplhbXiSagHX8vKB/Br3go71nrmyyT98XzXWzKqZJPE7z
oh5bVHEMRL3IW8nzGclSa0mIO25B5VYmp0ogTMSZ07Xsm7WQvhkRSRz6kM5KnCFVZcj4edA7uYVt
AybiOMo1I4PMTI5LbwbaWjciRMrk/Sjkt7ah+Yf9TFhuUcHheaqeswC42mKU/RCdIkJhqeyGRnaL
l4P0mhQf8bJGpLbrI/BUru9lPP1MQhHRk6oN9kzlhmMb+UKW8aF8oo7a7noP743kJQb5XtKSDAnn
rR0feUh2esPp6TLUf6eKnBcCssamjgWhQygswzlH5Yufbt/xINy8y1TVbxO/2luNEfu3oOvTnXn3
8Ye7VUnCQRKz86oreSjcINxB4+ez23/P2pYdV1+O/8fSeS07imRR9IsUgUe8Co+8Ny8KmSsJOTwI
vn5WVk9ETU9X9S0ZSDLP2WcbiPhEgePTeoLvvGmWOfYGWFgLOJRbxZXWAlIV+gNZWNeJENn6QApj
xF4HBeCHeb6IWcJ4FHLKCvNV9UaUNzGTm9eMRNv4ioaANYa1gKtN92gzrDlMdaTkpDbmm3Sjz8so
d0m9/WdUT+I8SbMOBnUTHQtx5BQ3rGXjFX8vHh15j32yS++MSonuEi6RJfz4gj15/fsN8IC2ERwB
H4J50lJwc3nWMJc9szpYaz2S5dHvsOhgqImRHQMx/IpgKiUesw6YRzjYUc6159ihuSbV58FOzqOs
bTu+Y3+gpQ4ai39GJnzXVBhkx5AVrl+Mv+Ylm3IdEXxy/XWYvdhNbas/501KzQRHwDMvQ9PHY8M8
AXYe7CoVqifTYjjdiIMRibMrEhhWLr7Qig/lRTnouavNpXkFZRdrDYrvjSA4RwomFwoK/bej/Nz3
DlMFxvSR/F78UDHUxhkdTUxeDtRLnZYNQpnXM9HPejAb1YlG6g3ZCDBmmRT0AUyQa1eze/33k4YZ
Wo08eIbG29G6sQXvp382Oa0efvPjKUcc93DLdFWXfvud6f1x4hbWsNCxKUHxD0x9j/RPJwCf7JEO
6EOofHv1OH+APZquRJI6dnHMO2Cg9ArkCxX85KnKI8LvSigWypKvQsR5Wyz6QPYaVGm7/kyToMun
quE++5ndWkOY7I3YtYrb6zdqoDHZxmNaa7MepQjpiW4szVUj7MvYD2LiZC3eJE7IyDeXvz6TSxj2
fFFonlBjTWnItBxurmViN1ZwQ/bH7OOYXzo9DtqWfBJowAM4mcfkN5Bax8TSAhuLOd/eguDwknm4
cu9jbaH8tnhAPWBg0PBpY6WjF3jKgEZhxjXOj0G3NFv2hkuGUedY+V77Mg9W6z0fbOFmgBgALfoP
DR/FJEcyFijSPOUjws1u1IOJNzsnMwef9Zv1sAKAQ2HC7m++m6TyYAx/njvt7Spvp6vgaH+CFJwA
ZjS/z6e/ozpQMnOgG2vtGTXoalD4yfjuwTgwBcEWEjT86PuWQ3oBKbyLffhgBTgdD9ECefgXbzvB
GoZocD/zj1oWeIZ+5Vai3VDhzg0Y27GxNlwCRs6WU5l4fj9Nl1BjdLmQC4oKX/kNq74sHa49l5I/
udMsMaqEJ0DPzYJ8vcbvOuAnmM5AGCr63qve8CdSOZPrFeSjO/a95cSsglfl5fWyhKOUuAzr+H4T
3o33gYpb0zzX824Pr3AG3RWmurriQ6MaKPmcCxzC0gHMN/nKW1gjWMl8yJ61MK/WiOkunxwCutaK
zyB9ebtBVt30Dr3HVZ5Vr7HJflo2bC4rWMyGGj6I/8yWgDxU3t97INchuDLTX1BZimMx6YBDTCEt
e9D1PlsGip9y8oD4Zwo6Y3/xlYdiYkrnLNi7ALp3stNC/h0WNZ8SpgcUx9KJ2TwB3Kh/KOSgesCc
Q+ZFeXgXMyKa7sea+VxLkQgn/ylmO/Agf3UQP1egT/yJjAahg/0600OENkylrrH8j/hGT7018Ntv
BW+b922gi8KIYHisBlz7BI+Ju+B5IzhoIiQBUI54BmHJc2FR47AGHoDVdFbVCoYK9O/fHhvHpxBn
pMzWFcHmeMheDsez+j/vlGvMquDuq4J17iaguT+fd++p/zSHgmmB0w1pV0I8UO8FR10dyCQQIQDg
vVqHhQmhmJCZWfOYJmB6rD7JxkKm3FuVeD3egZdHD25duaaM4x8DafI5aw8PUuNZlzw+/GvLf2cY
5ahXqP33bR0P4zNrV1wGU7AYJT1KUnwvzxwnC0UJCs1nqUAIZ8i00iYtFCX+DR1UwNtxdFjHQA2l
BZeGdX5cUBlxt6stLwYz5b+Pk96vTA/5Km9wzQX3kUOH13yBI3OBoCJmQ8lc8f/ckebhwZjkJdiD
KAKTM7VT/j2xGIzWKVlhNPwL1nIXE3LGVoe0we+RHmwseAL4plApbL1u3X68etdhoR1UtlfIavcO
IvYCYKb4jXgn8TRh0YamhoGSoC27kEt4WXYQXhNmMGubURuLlYWUbLku3I8vnBiQUlQEPHUAhnXA
Z4J7hpaAkg9lBI8BU/eViie/5ne1oP514PoQ/x1uOssD4go/yggNeJdukKUJsTGHNqoL+jCrThzH
hJCpAQqBG1/t8w3FGzzd389vsu0b8UxxhsMhttdGFexmAyyBh7IQ5APgPum9A3LqKJ9xaGUTwWqU
QTq5zhBsQWKZKui1GPrxC++57wPQF7nfHSM0+ENBB9E3A0jDQ/m1+R03FXWpGVF7UZ3yq/vTwPfx
LCbtRYgm7HJTOFRWhHt8Btene5I8fQ5gssz9r6t5WRiH+jwjAKUdcqPstYJwbCNgC8Hpe4eYN9kZ
+ivkK7s2wu2HPykGv6Ba4+vrwrurXPatAT7MDv7nvjn4uN+Qzud3AS46SfxtYiV8a7CjK/WkTe2l
Fn+l9GjwXXaUu+xy1WFfvgevDRsB6hE2RM1nq/19bZQyMTAyOFQCJC2wDgnc7T8D8jnGrxMg8Alp
wzT9CJZCy2eoQjWCk5ODNm3WzqHO+fHtEcYnJHObJyRC2IlJxPARq4p28KptRGNsC5DHKTrfj1CH
K8lIYFgSgMh88es8WH6tzwRRyHk2yg0HDM0c9rIEtd8Eb4N3mopbatGjQa9EmL4Q8iET6s8wlhcU
vj+QI0ReKwq8/NLUk74eYqre1re08e832vB29ExHiAnoiRIlSOuQgh3iECUdevkRYoiNjO4JHi7L
6rWVitFLdpmgMIvICwR85ihW4H860KXuEtfh0EKU3n9WlIrzTPfQKj1hPKih/ply0PT1IWbgDaKS
SieCL8KNUVcnae/6rPF/TC8FZqrKRJeXtBjqJkmjin2X0hbQDfSuIHyhrofyZ1EwBcOjnfCCJMD9
lNOk/xv9aHLYAzKfUy59bZ6kc8zZInqSIEtUGCFgf03a2h3XN5j9O04IpQu4zSqcxC82ekAO3yDV
3AKnwx77GseTSy+IXIEoalIg0u1dWJqxZeVLdQNspos2xBeMnDYsf8sURxPqKM7x16RP5AySI5Ig
cy+2yBCxY4ze2BJvvC3eSYW15WqiT0RIVXWLNJ403VmRP76Bv6uofgFnf7WTCskv03O9wytjDgup
fg3RE1XN9dVuXlunL8Oeh8S8O2qxreK+kGHX8ygOeFzFXmc8vKzlIZTPWgP2l5yrMsRwWVa93ttH
WH1E8kSWZeMzjMio1i0NvSIdF97KwJffBdvIhf8tCHjgJKak47N/sRR425IS5nTDfMBkrRgRySkd
vhEf5zE0Z8kNDxypDeGsHAXP6kVnDk94qqkbC1saV0z+OkRJgXzALYGG/Fj8IUWBKWZ8wuJWETLX
InJdlp2HtpSyS8UuJ2lHbzvtiQF7W/+BxyXFMOUATduItrRSMYCIVyU+rchsL9CaX93lLd1+5qhn
jLSOUv2ApqNJex7vJGkBIDhzBKO85ckpfo/ZPLNqYuAEoiseEhWKDDZPVZsp+Dk1VKzm+/yIOZN/
K+nhAWigw6KkZEvuaGaBDGN+REzCZmlysuKZlrhwVZmKPcX3WqlVSGQ4uGcjn3qGm+kHHS9n5UEK
3Fco/HB8EI7kfYWmjvFIm0UkFqVxVEI357x7EZBhCQcY7mlMSRKp5okeiQoR0Svcb6Yqhh5972zI
nkY+jahiDTV4QBDVto+EwakOPfKDKCD2KUdzbSuPAWTbciijB4Xh0vuOKpZd8ti/MBOX9DFqsuJ3
eanrDx09pIOy93ZbnQOuhyQdx6GHghPmcVHrkx5sHeJZXnO1idIa2TUvoPYeRPRcUcXUv9Wbz53/
5hSoAhaGG1SQDSHBknCS4/6pMWgSQXphlS+BExLaKWD7TAz7G+Y6bHFcJMWa8xMFbU5vovW5lFGJ
t0M5Mgo3JzkYsutnBMvxQlYDj+mxILRBMDrQTUvnXxnp1R7xMlxKtLVPInAQMsvzHKcGRYse4Abz
ggOC5Bz2+Ms9ndRZyEbFRIVkQPWODfxv0D/6RRqqDHgpF9nzGZZckQ9X8HIZC1HqBdYxOoI21DBj
RDXQa5bIlnghoducwMhHwmqQw4OFOHbXbBKa5OPEIknYivlHOUIN+rn+ikg3p80rOGJMedVwIVzk
F4P2qyWwYMDT1xLzgdDmDj4plyhQHQlzpO2LTQipCB1l9K3tglb/C6fb8DuM2Mzgu8zGPyySZU/D
bwqwOefeNCS0dJNvjhqD4vnK1bl/3RcOWVwa6PW44Gd43lsnNQZtHHXZzpIFK4LFWmkHnimGnfoJ
yBCknaPmeDjeXpHGmNutpDUuNY8rJteI/7BTg53n6juE4lSU+eh1yMPv7nOidONqHP8MdmqGYnYz
+ZyOGdG7obxS1b9PcOc5QyUg2f1DRQGIvSRVE0W1q054UJKLxSENY4xMZN4NcRqDRbf77AtUf29c
EuyakB/dNtb9akMBng3lPcdf+lgqacDhJ6kjHC2hwOFFeXfNS3EQ/cStwclh2Ax7eO9AFgT9oN1h
q+PDa5G8wnFHWQCb/GZ4cuDxhwLHDJt01lumfvKx6zFF5Cdf/qZ8vTlHaEzl2dp8dDxYmkFDsLT/
tkIQ9++GLgGytNJfoTWh6K0fF8VAXmAytlcmFJAYA8fPKXxtjQg4T2dvSc0Rlr6ihXtNYB416hrL
fn4rT7/K6C17gnABTyvh7B4ifzXR3++4cICqHau6F1hsQNQ57K8mkoUWyz3RyBrHEXsdema6hoLJ
dzHta3CrLpxgNW1/h+d5jvS1F2qveb/mkn8DtWaA/g3u+Pbcm7+EtQynkOEUpZGybQgHbnytjND+
MCUCwZ3WpRtvknOGUR2QOhGhnQ4MySQi849r8POWMIQioMAoSXACphxxaEpYgIoocUjByP11xo2K
mCT17q7V2WZYUq3Va2yQYk5+u3pucXbkg97dbi+mIkd1bXURYRE/54vS+gyiDSTaXElD110mAgek
3H/mqdvgeKdnFz258lXrBQh8ixKfZd9zv3NrjzETlpgy/hijmhAeXFF2PEZ3X/44InACOjLXe/Ek
4YGMTbSNCY8NAm+PTAk5RkWJFAEjHoi6l8/NJPRhbGwkH9Lo+N4NGhySOKA36ewrPIydrmbKiZKB
0zW+3TubR73/dmv98p7l0+dVP9O35UaQogLBiol53Cw7jgy6SIUODWqcFDFMe/fCdJ0j3YU+NNAF
abFdvsjWgiySCsUTj3oO4qM5oOFkcuExendpXVtiyOax7mm6J+84z0sV7I3eyn1eVWzPuot0umfC
fq83IoiEEnPMU2MsjUuHXVqInQLDC/vlNXi2wLgUUUMDXvrFFWkAJOnNmWuRaJW7QtFmkCYmwoDA
Cplc9CQxfaTYQqpdbEFqLb7XEK1r336T4x3wNyTfiLD5S7H1itHXFK6oxMLvVeBj6Eow2NnR4asS
ZvJiHmoc6J6pUN/qVqaXX9FEGTQlfe/hK0CFA3lJNwegk3XnTJ1av4m6fJ3eM3wGsKVoWqGQ5194
UL47tjGFAtxXzg99gZW/pTjsSI++D0QGmlCjkG2i7gO7g9Hz6YlPPNBiSbOuTdk5PgYWp/WejvQB
aaGs9w1+aLALgEqleqawpdAEqqb/gJ5Alc2zxVQRKI6JdAFo3i0Y8uRvMb+vcalSfXo1nI6chtE9
qSr/WHcc5MietLmCrVrMHwGVqxz1jF/6D0/snJ5l0HvjHuB36DYHTY+cQZqtlPircl3emp79HN5n
9boYfQkQibRVt05GAJRSEVAB1o0jEexMZ12fEvZUojBr+Jz2L7N1XE6uvXUyA9l+TEhDHK7TQLFE
81cgZppgSXOc8jnVv2fBrsBJKs8tHqw5q1AQeybMD/UrsRWc0gw9NDxT+NSYaboKQD7TG8IhNo+A
lZPDecIsaIr+tPyrIsPT5qRBImSC6cTc55SFxpmJDLVE/seqV8GAkh2hLUafMZ8UMBSj2y/vQQ3m
d23PaWD6VkLWrAzcJ+ZdZkgFqWQ/YtyiYzNKNE+3ouMbl8/7EeYDlADdzbpBHFmvw2d9H2bj98dm
RDBNFsZeJ2KC5TuWmdUdcuoH0uCwgFCd91mLPrdSce54GKbT+pIZg46dZPRm9rbLC7ueJZtijg3b
+xpndh3kK9wmYFyCHKm2QaGJFKk68yxnc3yqAnWnOh3b4e2Jq4Z3vw8EAjxtQ8IFAPFaUhBIY6UH
xtLj2uNqoOEJCPmI6h2GMGgPQ2jwsPXGMsOJKkx6BCSOmu+ww6YL7AKDF3xab+0EpzdFGmu3z5gg
vejdD7B81R/OY0eTDb9xZar2E8YWhnYTFl65MtrgHlgTnP9KDi8UvSX7qZOGmIOsWqE3o07FkvJD
hCIOV/DVyID0uE7yWzgsSNtslQW4rXmEje/SGfgHzKOttosv3zUTnlyQ6yRW3LUdVwxXF8BEvX0W
wpJX2CpNzg1AHxwCmN/bx90TSzeQEJBYrGEW0ryYUptwXn0wucGyGILkodyAkzHIjQx9CMigh92u
57xp3zE9RjQmpBKx07d860rvmU/7EAeUsXJ05btjeFlQ7kziQd920rBH4qL2sNsRE0pubDmSA1Me
IJSsB9hJ/vNF858kTw4fgvzuYO4Zv6eAXqCSiuC+QJn1sKQAp407W7tRw1TzaoMZ7Ac1Kxh6sUUg
41PXmQv2f743PsIHDANNrxLZkBjAVlEx6DMPLdivsJyzSyhgxDCzilCwo24F0maE/bN8nPp46jIX
K0SsXgCyPrlHYu2iRr+KnWZDiSDcTggEBA1SwqeHiWB6oOrp+/3fucCPqpCjKngE2gSIRN/qO3mZ
bRQXoN7O1ngBH8MXH2IsRU1/+N7HG2MPpMUBQvL8ieOv2OG2WU1a2Hcbk5rAw0bVZ0FBzeMAgE+G
KoQSl37uuH6uAJdYhR/KJpXyc3D0PzyanPzWAMMY8NpIIIJUe8BrtOw46pSjT9T8g2hlDkrmfc8q
enVuNS9ub+Ry7Zkx2OwOa4CCVai30Ebg7yZ8FKGff3dd48GmR0a+zGAANOPeRPWoJe4L/qF697F+
wXMHo3yX7/5dPsKvV6ZRsZBn71BicBwVrbAQwj65W7NUy5114dl9TCXYud3g5ZbnR+X1Jj9mZQOZ
neQ+xo1J+NXE82TSbZmm/1U3Y0+UDE2NTyVI4Ywh+W92HOdMq1iTxxlm90xrtu3mM/4MqTZx85ny
ttnQglbB2puWePcz7K4YT8KqbhfvYooH68M1HTxlXZxAmHZ5NO36sA7ua5yacKYaaSEGxiBbXjeV
XIy/pCWrjUI1y1jNx/VjRpwKvZz/nWqRKDgIWiLOgIVrenQeQAIbshTCz/y1VUdpFWIniZnsRNk0
c27VON5wx6QDrq3f8QN+6QDHEpHaI6T3A/3SDsxRPmp/qLTtnMdsiBnLiNaWKbyre2xuPCLxKVke
OU+Fp7E1eXxsMGXwfp51ZdIG1PZcNHpR6YbbO4DHgoCSxMXRwQHBaTBiR7EFeWiIZXb/UOA3z8jS
pMccNtFLgs44YF9gEanL4swScpMNFAnrKm+0cyekwX/whZ3kRvQZnq/JGFVijUroA1UPb7BFjV40
QDHq44rEZNJGz96TBYHSQGgMfGREKZq1/hr+YR6qkKVDZnfPK+ZFP/wNmeXheAY7w9YMB2tbTFaU
KLf8hzQrnwt246rCn4uvHSd+FsnD4ms/lurdp0ljweOs+eMRifPlKzuX9dyorriW3JtrSu3CkPEN
mVCfdMkoM+dySTs/sML4s2twAYbdVWjM/WeEDvJIYHVObKMZWfpOegurulfsVrmD6Z18o84myp6i
0sy9nm9SE5wBmSHKcSap/QCPQmyv5Mz5HaCaEHo0/M20OXMDih6daGWPmwk6dod+5ukjzkVgUHWJ
tyyWjOCp4AVHeU3gUTmyhlhYf86/C0PR10ZY++x6M6DbFbPD9Dl69kKmCMozOp5erOfY5p1xqWLs
Ar+FOhL8Uc3nrAOjZbbps8PhMm3JjiiMqJ1UZVPShJbZuN5RbOKQjT3qG0lTDPqEw7DzM2ghMCkF
HhejBBJQw/osHbj4STfOtu2WzDrp0Jt1kEEcXRHsORmIrINe6CN5fy1RzHBJ7s+QkUP8mFrTOAPf
BUjCM2CQw4dZfVwFCqAyVVQbGLMOzIefpaNuxdb9naqeifMuEV66Z9wszc0W6rm7FOSeQ3UalLnT
4lcsDz+RNXlTGVOwe2LdL+5ht64NpwNUPLxVskcdgzEVj7g2K2fvqwV7Fb/IRR+a48OxWGZoebug
vZjq+HWM0mKSPzz97ZtnFdveVflw8JXkn3RpNbnPfefdmzbkQsNGujYc9nZH4qP0dcExsTE/Rvgv
415rgKIKVAKv2iS2ixMxHVSZbk+ECFgA3Zdsw47y1mAXiEIHs37grpsxJ12kt+x26dv7wmDY3SdE
cuBQWHNRHUq10X1Bc9Qn1LezMdH/kErAGIegNZIzbmxfBuaZbDInfi/nAfVT1gUqaWb3bX9NJ2M6
ypxW836igMeT7j3Cs639cF49QmxAucX9MUvpzls/Wq/cxRuKlx742+2ZBxUWPUv+ksyG/4poOPiF
AZmFDdpUMhxZZjNpABHtSpneb3ScnFTCr62/dNo583q6En6m+k4UCT8pJnSsDYo6dmq9P82KkTFW
DvGWZu6BPwuqZEhh0ERyYfvGzzxU4XZqrBUkxyFD6RwXQM03JFe8RPDPHCC/sDghEyQeB1km4ttW
5v4xfoyPpofvyBXTuR5ZKrB6AD8+ILQuO5bQ/xrxSn9cQATYXIRFHBPORo8sMTn+VpCPvRyJjTph
FguuvkUjw8bBHKo3Uhhr4rmGpxNjBpjy8x+cg4fPyA085R7c0RCPmOEx6QK3481Qe2ay+8OMg9YS
FiLQdU5ryot5jMk/Z6xAOPUpSZggo+QwGcOsE8odNSyG77GJWhRnxh3q5d7VWPS854gD1VhnAe+l
7lFaqsJkhCqO2XE30xnkYFr29eISyax+BVYCN8zOQuff2FdKN6Zpobyn+1On7EZvVF7n9AnEIcyF
mG7xIZ8sOTgYWIBgeZsEzRBnpuV9CkufG4TGBzj2xCT3dVb3VFV8X5CILN9Kum/ydxb67MHQzPw3
sobAim1QPRYdSS1eFU6HseAzoDMYNmd43kz5EE4hjXuOATuq9gLZBoOcIxZz//yNGE6DxgLwwAF+
EUT1m1TClQQJqqC0xd2o5jZUmds/33dYiwSK85mZvshth6I64Olc9EfgIj6M87HuA7fClgJsUba1
r3kMNDlDw/yEWSdpheVGjuKQKGoAc5tge5uJhtMLzZC0VU8RRs4cN5hPPIDPOdk+ws1mrE/bqI06
7zj+YL+JJfXoMykR70Nx8tY31sYtx08Jva5fBYZbOgDl25Kf1sURMLKWGpSQDT6P2JHbBGsZWC+P
8P7ow+vASXXOOT7DHzmleVXtZPU9kbWZb2KoU8x3hqRjho3zxEbCzWZkepoRXenAovk07S29ueCX
p2M+dJijXMOzb/+2ccScUxcxIsQ4ZihNdNYZZwdDiq25khZDTgAebw75SRmC6g5MauVyB7OX4BY4
vyFMT8dc3if3xXsk+QHYKd9MXKF8lPCHlGnt7TEzPcmFR+NB+nH77aAMV0QPDCSXxUj9xSicWkzx
Y95DYwunc3DjSU922Mfw/tlRurHNqZfjPF503uaGZVXIHNu+UUVQOKwqKexd7ncPdlEoMQxNhpAx
UAo/XbY4H8tVzcNRmSpxVR5Svzn3XRbQrrEpHCCSKU4z2ADSEk0zKL3X5r7Q5vmIYaCo/IbaH/QK
F96WK0iLs4dvFAN1STAxyRtp+OoGhDo4vQmOsaQn2vcNro3dleeZfoeWa0FjRdmqXuE64bEii7IK
/zrhUAAOlKMtQlYB5+AzAM0GO5cmtBFsR62fBJjehHhTPWGuDxm5P16+YHr+sAOH7BezHf5peD41
AfGdMEoFisRYzLljCU1mEA49XwoAm+RZGHb1FxYSmER3g8c21n/T3DXzQen+3Qeg4c7PFvGRO+jM
Eyahsk8kb/SCircxAkQka4Cn3H8HJKDTgHm6XawU5ztHUIK4e2ase/DADukoXtASzACz/yW73Id0
mnNsmaeKj1FmN6vEcXFcH8fJ5iPkNrjiii5jcN8kYuwLafTa2l9SBBS7GzWLbKKfseb0auc9wp+y
eNj3m3qV0ITByOGNhOEhwHW+U3jwuJRvW0jDoe6xYULBfB4aIdKDXIn6gGvzPpQ+bJUzZoAkiqZI
rTztNYZW0AAfo/HFhRJbDMoP+kuUd6Cr/y5Ybcs35fJEfcbgj6+8fs7RgBN6BQrO3ocWfMgO4/AE
ES2IZY1DQAfDeYyrxnde7I+cUQIJYYwGZBAHUGnzPwbDqPq+47cP9kaHd+sHfDTBl4WvCjhrv2eS
K6372CVvXoFcuiUVkgkPmejIQxL1YHajv0/tr0gxuS/A7DipTVD1bg8ha6yNEeAoTnv7TGTHHKpn
eYsD76h/S4zBe1XcsGJteaby0PRIWKHSpoCi+WonvyNaTxK3B8mpOB0xoG0cHoVJctIvFCIY0faW
PIb5hT2tio7rHhNLl9O49akLyeHeCuGBD3nCh6YKo5eBUfAO89071C9KdJwf/d/qN8IvLKjPIlRN
9Qz/O+K2ppcfvCLgYA66Ma5EwX3Sm75HFOv0BPV3xMtzBgv3FBG8gNwBfQiyDLh1eHCsP7wzLcbw
6JLLMD8ekFedIW0/59/5e04DTeyqDa3GpVdj9NR5oMORHgrbHuaeQW9JjQS83Fv+LrSKgqEEooWR
rmeYTroCleq/I+qy/lwHLF2Csstkux1dnHClSV8JqTSSIReBQwAMewlcCl/gQnbF6wYIwCRsZj44
yAHZ4JPeAxaa4JA8hy8tINRXPNmQuMbPeYwFMQpRYuPo73qBWk1f3iNi0AprWGd8GkBFl4b1n75u
IfJ51Tn185qTzcAtuOOgIAtmyqfasrCzoHA/m9eE+spT/P68dSGvusxy3GQsB8yNIHnENzxRoats
a93mK3DYo+lohBaLJ72uHGOonhKPaS0CwK0StBQW/Ji26Ls8UrhwMA3A8octa/y90N1zn+QpUyXD
z05t9KHVYWdVBvpOL9ze0lqKKzsoxw0bWjNHsUxCpgMikHoki2ENvX9ccfqdVW5jf5hUyFNaIsw6
WU0tUZ0iagt/9x7sHcEwk0PJ/+2saetqduyqQ81lbfBfsSHFMGEJZB3Ie2tVQoPnFkmCJoWQtUJA
C1j2cRhAbkhEdPJbZ58+3pexNvS/bvoI5R240Pg7o/OBv2x/YIraL8R3QTEt1xWr4pAuHgtV5xiX
T1z5wW+uzpOwI2d3AE3AVWfPiJ2f0GYQod4Y9jtgLESrpRWq+27PcX9kBxDH330BFXacBPGmW2ZD
BHgUUK7hqlODzCRKf7yMtDmtI07KKGmFrx5TDyZT4+eIJtpa4rg/uTuf5dfPsGQRVrdYblVBz2vn
4O+0vrXT26meRqTFFMcV6Jpe5b5Z7YnJiKIatmxRjwCca5pHjEJsKo2NHCLitAHHxqcbbpqoAcBM
gYdh/F+ASscyZqxtkHjNClPpLeUBpw4QG4Orjbrr6FC4B0MYLHv6xPc8vnSWDcUJsxLOi7tX2o/o
X1gxkD1Jaes9c3ofb4kBfHUEFWAEX3ZKngfcOFjEA/hNpIW07tGvlxJpYp1HtyiglaXmW5cMJKX0
WITv0Ttkswg+Q1Cxa0vsNaY3a/Sw7wGHm4R52pq6Wx/UN6z9UdFIZ1IX1mAkwMHOWmiK/jivqEyE
n0e6e21jkhF+swxIaEMqJA2fcPtWctHkYOq6T8nRqxAptFsu4JAEDAIc3NirONCrre5wqvnfKzzC
K+AJvEofMohLzUblB/SMqcg+diZJKLxcBHNskjGLGx4PNHycmEvZGtD7a2MDr7H+mMenwfCeRLV6
VNc2vT/dX8zDK30cArgYRp0YeDdj+ZxF35mG7/3UHJy7Ici5U1/SUT/6OR+A9mTCaweSj42Encyf
e2sHiT36OvkMgtCX8CiVHCoLS1EYO9AwU8dEleLHAbyxXT5ilJ6Hx1uxgaw1vLst/DlgRUCFdcXs
vNgYYKwEyxS+hPxmYO3ee8MmNwyDJKIPfwFBMSJG5hcU/idQg9+Qhn5/D16To59Emtue8vDn4V0d
C8jDGDPYGcKN4pnPnc8m3z3DQkSJWUuW9BF903tMkjsuYJ8bp+mSkdtrI0WyFwfwcQLLVqla6oEI
nzZuJiE2+ZTx/q0MX7R0HHHkRSu+5n9Xn40WNafaSdzao7bkGpjbo/+w9fNjykd//R0dInS8He7K
wgMywxFOn8reVKX6c00X0qD9A7MaNOvk5z4p8qbfab08bgyRJMhJ7YFrVAtrJ23yVfdwi009Uj3x
PXbKrbnPSWuKoXa5mNMJwx2dQaavTmn85R28EO0GtX2suPIomXdkPUlhPPoQ8dB60jQdfs9QCI4z
+axvNREZ9rgUOSFyxTpBp3eQA8u7Y/UC23qo8MAQJyH7pQd9DgNyjMqfoCzCpRnbIprygUcEBQjl
d497KkSegISTeX7t/5nM4Q1gDen0W5VH/whw0SGeG4BXUyJUP2wlXaMPe9zVbslxQjXXcxvmv7Q1
xJVUdv7Bs5pcEFA2NyUsb0PIUeVLxlBg2pf/zPS757rlD3IGiXhOMLr2rSkzVTDRbNO9vfvkdeK0
Zi9UiTLhhT8OLwmv77+y5HMSCR6AMelM88k18F+nfMSgW5X/RblKUfJxqgbHwOYZ6scokX3D1xlL
bIxkJqsgdmgNbQoawiHIJan84xw+1oUqikdduPfv2IEFgMxgZE5MTL7rLmBKTet++Xa7nPASFuFA
vfTnKQkKB33JhPh3B/AbcKgmt3eoCFtBa6dt6lkxv9NgoYUZxkEeNqy9zsOwIFR8ZEkOQWPYe5h7
PF4KLN6gEGqw4JnVYfLMHCbFf1uQk/F1T9nxcU2EPncBLYSKf2T8TetjiffsH0ftIqe2yTagPXIJ
Q4jQPRs0gt3tg2CJ01uwgIeqKOEaWs2pMok1T8J1kosrSNi8kboiuAb/QkmQzGjMk2FLVMCObSrt
0UwEjJcAKOhX4Gq9cZquAlQLdC0QCiFogTFQssH95UTFWpouHCAjhUwsSPURhYZMqSzZxG8nJY6g
cAqf4xq2/YwSkhHAlbOMFpeUUhjl4AdnEAkfGtSihmcrTGj/Y0SDe4M3UDgXgb4CJagEEoPVB57D
TDCBZH6gK0fHgRLx7+XVENonTmqeSEpNwQmxVxUeoiUnPD0TdsY84NmZ+hPUoBA2Z3gcv7b1fzIC
U/gPGK48ZXQ+5IpQEkAmr/fKAk0FGgTQLPEVEIxbDrWJeuUS0YowpdYglRD8RPVBt4jbHpAM6nNt
8rqBl0t+9owotkrswrEEZcBYrxQumTb7wh1J2I3bBXjJZ5qt2iFIDjAALJVmUI8SQasmUvhcBUrA
sEYWzn/mimtX7tliWh9zMyhZ7AbeZ48dDZctDx8jgCPsCbbd+M2WTw1/UCPZNU/pIasYtxXs9vmI
TD6frib4zcyQRrdYIaf1jnNW6LT1sxn0RNUVMP6Qo61I6DmxKNCmWcicoQ3B6akzSDL8LJ7LYvE6
vHvObxtL/wSj/TVkTVQIEy219RddaDmCWGHBW1lyWdoFDL0fxyTVoo0r6Hcv75pDSt7gwUSDzzQK
CTRYArlgKtMp8qvSlcwEnw11KAfd0Frk23JLcMyQ+HGifAjtLH84vRGzSQDKnvQMUr0gxhQGzxHJ
sJHg9NM3yk5nneLnFs9QCh+GP2KFaRMISVk3fqxSLw/M12BxIP9UQ4c05BnpLB4j3YaKTGOBaGnQ
ONVOVCxwd5FTMT0RsnnuUPEJy8/paTG3bQYcSPjgn/XZ9/BkrKiNexfyLfCbokulrL8TrP2affGM
gUVEqidjPWraEWuaLvd/HJ3ZsqLaEkW/iAgERHiVHhH79sVQt9KqKCLi19dYFXHOuXGr2SpCrsyZ
s2HIh+9BE0Ityk6ovWEx8AjQsNSyGIVqlDdrVsoGN5nwe699A5R/iAADHn6LGki1UfZQJNgP3669
P2oB6gIoN+h5AWk/O0EGgVKDmxT3PzsD7lR0zsIPuQGdAN5khWYThUwL1obdTBtYJJxBMuEIa782
eyv++QWDU98VZXxgsU7/tiEVAQd9GPP8vKe+x2qYCe7GjgWbyzO2BphyDuDKMxnBcTLcZ+s2Eak0
5VxOnGegYHtNaNRQ9mlrozcsOOCDn19gGddH5nnAADg53dY3pxjjRRSKmgQ4As5DT/pwv9jTeA8A
QIJni5mwTIp4iIkxizQBazHryPM0/Dw8mDFBTvIXTBo/nQ3+Km8QysJR7w23Db8cxAd44yle7Unz
h2mzOUlO+UVa4o0xBVsA/QTzjFPPpmjcTgxQtSaUTRxwn7Mc4oZ3/UFcB7mzCHG21WgwoS4kLspn
lCNMWluwHxZ5QKQzowxgWEjYLJ6om72z/LMOEOIeVgPjh9ys0isZ6rlXcqfhzfll1CrBz806q4Fr
8BkTkVk4BvkFbovazP/NG09nP8VOnuRBYvZQpaGeHmFHAB23XLGxmrTHPDDm39bvIjX8zAbtDhIK
OgXU0fN71J82G0VYnALHwkciBLEXNRdkbXfZLhq7nr2n0qk24YlzfkLzDQvg0PtF4QlPPitJEZu8
XjolX0ceuJUaF7nYkWLFJkBh5FpQ+14jdllJa9P30o7ALgTpuufes5wByBhWPRVgSUtLOuMN1CeB
cFXR40Q0M7tJjuOceNciUma4BtOp8/fpErnjcUqdrN3Dd/5qlo2KuZOfNAJgbzYwdlBMo6/9CYxb
ho4f9kyXD7KgPUL+B8RcSVeseZR7oLBVQJ9CeXxqK7EMTOMWXe1/uTZnNY8beMAXUsIYmIbgQAgb
oj5wcVEetRj0X82Bo52Uwvrow+cCi1SPfRBb/NcZ4diB847DirydUbKsl78LtgrMaCcIO70xIkzD
R/vwXRcuaZgLNdT9Dpeq0/fH8YDDMEwucJqks1mgf1x+C9QQN/s8J6J5WHH3AyoASoLuCa8kJkVg
ji2eIcpc3AU8iOAVnDY51YjbWhyrcAxBgsZ929zWaz7b14XVNvpF1fbZuPy42yTlVp/woPV3oAPm
Y6XDP0oEbSLBHeCBwmpaZdOKYsHnwJQd4U3XTOv+uM6XN/kE5pHmU0Rtr5wQSe+OfgL4XY3JF3hg
RvA4NkwKhjahvpH80MM5RRhf2GiBM3rRSd4NUSJp7n32XtUnsmGwF8zhATt3hwgsMgixjFR87Xy7
WRwwE2VGbfkDFi/svvdznsvewoT+w31G7/MTgA/Deqg6iPvZcNHdLqXgtUKHFUqvgJFiRCoOV/l6
gSKO/M5PYJUA/kQUo9AIGYoiks4nRsjcdP4sHvH3OUbbWkuOkrKvgOZjsZ8vfoDm/oPZE2P+zmKA
5OoxeWpNTOXmiqtonwK+LWyJMYHCvgVdPAXldalgqlOCF6xvqJ4Q4lXZpWi3J/T9iuobzw18xcNJ
fwe91X31YApn4rClMNmljti7Ddi51rQzVja9h+hwSgtZXb5qFwb0PB4UVg+HueZqWzRUICp2xqHp
4IxFzCNE4VG5T4Du06kxzsf4LTXB4VxCqxMWy1F/V27BHePUefJRfUDScgYOJ+RZwLd9l4Qc4R0u
/L9xJA+I08quA2y8Oy/d6R4rRCJGe0C7aHDo1g8DnLW/kUTa8dvF9cTJd8mRLKgSC9L+5sOBEKLf
cDJudwc8hGVXb2F41aREwAiAAv2N3SZNVCQI+m6+0Jd8YcoEsp1d4uwJ2tO3q8qWuZdjQlIpXt0u
wxjkmIRJblcH604beMpoHGnavhaPVY2ADtLQ3VHuNnGZ94NH8QUkzc9l6lXNtiTh8cNx4cjJ9nVY
aRWR3JPkEPe/iwGTvjJj2EgH/rMXQnGv+la1hYcM1a5z+G2qFiWQxy2b3P5k34za1qY+uS2RlF5/
yjO26k2erc2QMCaYWF73thVkzhG0+b4yhBt5X8AO/w8TxoJ7s9AodridS2fY22BwKCc4vyfpDJ+E
BTSr9/I1qbFtDQAxW+oV8WaTAo3DXIUSThNJcxD/YnV26EMZGJonmQZgXPgsqCGOGWtcCq4tWZ2j
HsggwpQLE6B4LKjMa0HbZbcVlYnXXNMlBP5VP76v72v9r48sZHLwtV05LXfMQ3MTQiOk7VjlUdhI
cBh3ze4OzTd+4ziS+b8Oofzs1Q+yzNfT4KGFVTLVdBIdVy9K3LsC6DOe68Kwq9RpysXt7pDHWgJ8
4i3sGTdOqM3X/4w+MAB6o2cond+RNMmDbN0jWRCk8+Wyqub5/L6Cz3f00/4SafOil0zVqJA2yfc3
fLFSS2ivkg/xnhEK9q63M3K/99oeQOYIBHtv37LOIntSI9jv7n+HfPEbrKBfsBmTTL7x4MB59H6S
Duvo9/UoB8oXCVn1HAlDcvOgkFFoWwofovHMMVQP4X3/FWq3qfZe3b/xGsD4J82kZEUoVld5t+ZP
JcBBgsMyutNzdjLE3sHakLaShOxuooJuIbzBi1cpxjCDUbcX76uUxt3XIcCOIE826feeiDYDo+8d
Lq02wS4PVe6L+uvULeEFbIZkBjbLOJtr2CtUIhYhSJKNGAIWdD1lSN1r4/4E4EALSzdjthzQZGGF
T9UXZo4OzSUgawfHk9GEzE98FOmYgH4p93yr8K1pTmi26Rmh7XJCggajV2daol3DlhBSR1ADVpN2
OTX8L48yrBFOlcW9cnGgEkLXqIkHm0KsTu7t8hXqB+99TGcvCQVh88M8cHjz4c1BChLx13SMgMYr
vKEG8wyH4z3t3pc58OEyS0P8M1tOC9o0OhvEAHVIJ0t1Vu0XnENgZ/vgLRl4s43RRmilFczHwLsk
tnc2SldZX4KfANc6Cs7TYl/kMwrws5H/0jtDe2kLekkuPyzONn5eXoHgP0OHEOP6zc+Ysai+SFVu
DjclzJrPwDdae8uGs5QwW0S9Dr9IjCjyVegpnqfiMAXvAE5pMKUY0SAaoY63NiZk0KcZMzEi2gBc
IAEFb0wtQIdlui3WNXgApfUIFQVBRou6k4XgDsECxvqd7CH+V67sN34WiH2zHvhoJ5Tg4Cdh8XBg
qSSDUVVE1Xf0euFi7pSEHRFazwFNo7ovD74o20fo+p8tEDWLYVhn0Mvo7I0T7RLdd7tpmHGoFgsy
BUfP62EFjlMcCXPboFqF3D5pfEyuBauZLcLrnOCbAm722WAu1Ak7AZbqBCvi47d6nVT/PqUeAVmY
SxzWcDRB/guKcYOOwgSpQLwsPxNs2f+DtDaCkMUN4AOCFOyxdPeymYZuWgAcwA6wI6+Lfejodsoj
Id+/zx4TBirst0gmnObCihZRhrpL92AY2bEC82UOYOw/lxEhVrx4g+1gaAZihMEOAOMiZSHCVr4e
4UhYUzNocOdXVelhwg6YI02fAK+ccQz6TLqax+1H+0gPdii2DNMEFymIAWBWW8p7+u6NWviblccE
CdLAPYg50LvzeP8v2Ff/IZA7zxmMgQq7AqfMRtUAK16irL5RhQCwfXoPvJphCyZhhwUFblMau1cf
nR2kEziOKiE4mk1yiY/jK4JQDdg+O1FoaJzbzx8dGkw5OCcoGx+4BWDNiqb0xGKOneptw7NvvKfw
ZvjTaJXowqSIzQQwBKa5WDc8iFuJtSsZQfx9hjuEM/958vhTd6xgNsJ08Y+xjDX14YBrg6tUdrck
fhRugw7t7+eojsFSQWjo/ff+ptrG9tyLcXvoDfEN8nk9r/0viyjxukCBEP52xp4nVLgFdC50i2Te
I3L6Tt6m1e4fuAr9fTiImE/naMyPv41KYY6YFiRYSAFBaMWGk0FnaznG2naKlgcrUonCwcaIkQb0
7GBRxqovD7DYkME12jx6NruTKYf+X76CEsRPSzYkr6yU8ysEo3nj0Q7//OdynYoJbmLc30n8crUN
yPnuMVdWNEb2n5irBx4UAWaPp8/lpaF19Clmt2EtKL8VR36DgJNz/rkpTsUxW/eXbFhpISgjCA79
9vqYPXkmO4uU8975cQAa8olgpjDjsFLfiImyqpslMxDshKRko0IvSVARZeC2DaklE+QRtxandLK7
hTK6dW7juzppL+D0aNIAJ3bl4r4jDwrTEpFh0szyhYqkZ1ptVL+JiTcGEn+ERVx75Wkw5pXKc4bH
1bxdVxErEWxAoUx21q9wP2j/eCnJeSGx2K2b020H5YRnYrAEa+bWTU7cF0gb6lFxbGfcQonOOsQH
mFbkURZKP1bZXIDWVuYM2MWaOD/+97DvbTvdrSg282ZeGsPsa+kkDC70iHJ5oKj79Urbncz4Gz5B
YqLS7o7lzsRQ0+0uBe6Q8F4mFYyHzuIYijQo37l9tz/RYW8gJR72T/K63B5m9VFwndGpyGRgl4ta
gguIWkEP6UNuYTUY5kA0ZwiL5eKLAnKoS57sHiCU23Bw4GHBkiS53mfV/vwg/EIdjYk/AxwKiii9
7Yuv3fVdyfCh0aa4KPJ54PcWzs/EyeirD0PhpftcDCRHOz8QdCmcCjb+97oB6vGC7b7rQyRFn47K
jHUWbuNub/MprNeujgvTEmvsm32b956kjA6btbFuIM5/hio72hpY16+mzZe+rXHvFZkDk8+Gk9Lc
f4G0VolmV+v36O6yhfq+R89V9n/pcehznDDn2r3WrQ4Bckxlha6yocpf+pgqHThXeQyaImiOEnop
wy9wrYOw2V+DMWx+OvYhXMDnTNd2dUbVF4Tf8sN2r0Hl0cwZ7avGA27iPDTG6+LJaAUJAjoaZDXK
r34qV4AtyS/ISCxqfhMOA1JvsyPNTx5t9VBoLqYSSxhlXRyB++E48luQhMtdhbSLwevJWGd9lyZ+
OEJVaFktUIc3yWY5zjuXG2lcp8e4VJiSXHLBx9xQ2W3UMX1qYcZq3bCfR4jl2wyBBw4SXyq/fdfX
9duFbNtb7m+XATqaYsx08QM3Gex/4oqwbgXd1jaaj8Aag7j+BB8z4Csk2AjlwpRI6D2NFxt0JsbH
VH6M+hCy891h1wfqeqwHOO3BT1/mZ5OENEjh7Ee2/UHIFUOyL3YcQBEM+MxeKQTTHSUD6oHq0lqT
2QYX9zmqgjIowl/q4RoKkWhxm3/c5yYPenb/BLX0SKIwQbVo6pflGGwcK7C7XV2wEeTGdGiyHvqI
xuvJ0m1KE1HVXqUBK82T2u0ea1Q6sJrXiiH4Paxov4IayVBY/Lc/6eZkIkAkgb4F73bXee0Vdiwl
7srSAU2wYrhQFu18ht7iA8ExhCeIyw7/eViMqL8LSvi2XGaQDyCrCI8sUiCGjym5mhfJu2vuYJ/H
5ak7K/z2Rpq9BsNBYelk5cFUYrjzOVqakTqhdHBiwi2+R1Bo4cOM4AGFbH0+Zyqx3/WdTw8/NnyO
eApRtzrFL+hvGxhQkNlYS6DRVfF3x0B9pCPGwMbA+ihwbyHvCLjebqLaoTJguPXYv87NtYCetGQO
RpLq/XpxPkXYmHii7P5fNJVp/IyVEChV4xjEiE18qRgKTQoBjH/I+BbAhep20/df/kcKNJdW7BWg
d5eM5tHg4LI8o/Vk60TReqNpsXqnfCvBpFepE0Jqol/xVyi3D9Nib2js3ox/NMujtwYveyUf37+N
ckUKUPwsllx9zFj/e5argFWdxfxZOBJ0LmgmF73xXz0LH72FYdgU30PtMjpzMW7GlonYxLBJ6Cah
PGH6Mkn3ugNOBikYUg9NHcPMLmn951wZ4HKxp5lk7Sa55hRIZLCD23a/AKemXi9iryw7EhD/A14+
fj0X1dfDbMS1gQFFqT9g/i+7lBTNUcF2hXodXoBMhSW8HCkCEe5QrPXwgRJsnP8BWL/OBXtyxVLZ
V0X5UnEUshH+Dr8xo9LvzyRG3PCYrOkIQUmTjWjRVZEm3NAuLbUxqMX33F8yY1UzDPLSsT5O5pw7
ULkRAnSOueQz5By3+BVP2xBipfUWiTKMDaz7GbB+SYi7IxkRGQfVmcxP7EeG7YiZIvUPzuGKpodJ
sTe+d+7nLU4WIAOwo+6AR4HYpKUrnAViZQ9fCagJk5xxX7VAYu5Q1UobxRosVF6J96+j8MAE5+Pc
AQrYwrEydCB04C+2fM9gWcpBHeYXGa3/2FjRvPGOQYkHdtGJTuKEF20GizO5QiRPP8EN6QRY7Jnj
Wt7z41j5kav2xcsq+UZAU4kxBJarRxSa+z71q6N67C16mpCPUZRZC61bSA44HQjroyakux1BWe5O
yphDXuKJfzO0zXJS1pOQjRV9AxJLTO3YE1bEnA/ERhEWcPo88nAp/RBblQ9r6aF+go1EmcDNCTcz
ME/+b9axj/gOHzt5Y8SZq89fIb7msESLuLywFfiJ78cxP3RKawgjsALuLr22MpiRYPvIQxneQuYB
1OFa8MJ7H8Hs5julSeNnwGmmG1S5n6b3DUa8vJnhj4ISFCSSDt8zGuFBBB/GfZ17QrsFiTeN1B3p
MDQYU0yDMPyF/s3tBcWzsPoiYYtvlZSy/z7it8bRNgae235eB9yuFFnGReBKuP5jQ3NBk0r3XTuw
8Aft5kUD3hLlh4kRKCCJxRP8LMcVUjVXdknzxHPQGYyFzQKeFYKgbbFNGp3KABAzVv9YSeIODB9o
WjoyD5v1vsIlug97LUqMDVDftpn14UfYAD4GbAHUiFYyYi0zfQc/bAG04W9zh+qJtSfn9rJ7jGQx
0SG+YS6IsUbAgHCOFEnMTKRgB3cjgBkbpXvmuxIbwK0yTk2voSLj34aBwNtCp2yDkfbA7/pQ8OAI
J7Gq+yWBgUqI1EOjC4QrwRYm7vamFJqpA1bFNZadbvW42/XxceVTpVPaCQ4nmB7wcTZADV9TVDVE
95w6XOgLhEQse5FQY/oa1BeOOhtUjouvM2M5WOC8gxT/ONDZJuwlHtoNmqcaCuMeJg8cBun8gakw
YrVLgiChpty3hyG/xOlL6UTa0j4tzmi4kxBKYxU1LJUocfTvXqYm1T+aFDzFJr3aZy+jcxoeXE7Y
7jVHyX8PDsz4rKxvx8rNTx27jYW55fZjxAY3Zg2Mx9Fna8zExq7FP5ivHzdHJv6OGU7QLeAvZD+H
SwiOD7/eMJaMfgIBRryzwwMaGiVz1BJmPlau7Mux3xP0v9cGl9M+5ruVj5+3pvrgBWrjU4GUUEZ6
iNUnFkhYLqBkaAmZbFagCng3Agl9srPS3zPX8Z7YZ2pdhL9pIfPRhDX8B/K2HqJyl1ns9L3uYKuG
w3C3wPm0Nv6DK63DhEWDyx9iLkQY37HpUp0XTBRWuR6Hpxn2IVjS+ysYQ1vSXts+thzyeBGDPExE
GK5GmmUgC//1USehW2a8p6jxo0yoTW6tODWFoY/eCbwdg2GFNIeP+2YWL39h24xqaZaO8hjd9IHi
8hPKJYZ4jR7yM4F/CXW6piIC3kAHiG7B5TucD91g8lq+ENitvhuGC2Uh/YJmeX+6/XV/f0dJ/xjl
R+nrPCSMAO36zOw5A3fKoQWWhZ9Y/aVYpaJ2nFKUyHBW0ZLwHYTcJBDNwM1Gkldo50o8ILYCFR6y
RlCO0hiXV/drMb18rCr+zTNhqhU0kNuj197cQayAkjbNadEic98HvIfaND4sv1ZrS1fZbaed+3V2
7QIjE/eJN4L99mDrPSNcAMBcrLfDsingJCNlmBg4lIjw8ODWFGHKNNoyvcwRaj1Ui494vzsDIJvJ
A4RA8Xuowncaemv6chJnHNBFbXqYopr0NVooTwM/Y581V2e/dKlPsWrhskncQ+RgXPBdUaMHDqDD
ZC8zv2hEFf4dJsruAGfW6UCvPc5W7kqgBGwanijhMJkRm4COje7ktdYWOsLghQnLAPlXNv5AJte8
CiAeFtG12LKI48reKuFd3+ePSOw0CLrsRl30hs2UHNN1N22QTX2G/FfbfpCo4H66hOg3lkaNL9sp
hDzE4jBtAEw2KPlq0EzD/hycKkZEG7wdLIiMcw9r4dUbOzzoYjVW/KvX+inE6QUY1BpuzYnjsuf2
WFFEHRbmHAdcr0hfJkFZ+oPLAEsCHThIkBRuG56XFoLd9H2VWVqmTgd3FaCWrQss+I15Kf6w5Fds
DeILBsXvWboHQe5ZtxMbUANOHC0jSj444mXtowwrrpy+ZaSMmTfAeT4r0MaQcx15eQFZFfM9QIcj
BGQwHGh+mx+0HIutDVW4oOVgLMeCb8nJx4Lj/oi4ReJuJM8ZOO6roocMCWqNgBs51vaae8BwLuA5
k0QGSgDK/MRwl24Ugx83C8qYfWrLONeNepIHYIj0ZIf3ym8Bj1sMd6wDOZHuMITR4SexOCUzJzUI
Kw2/FkZQybIwvNrw0punQBbHBxmTMGN5YKslears9euhPr1dzOMX5AsGrwZSGxu90ZdN9Mf/CTR+
AHeZwYZTHp4QjhXWAIC0P5SVYRZ0ExaKj209/YWHCaGaR+K9r3JUIYWHivmye3v8FEozrhNPw+Ei
lN2fkOJ8ECosv71QgXgS3aCAnvVq/HSLabkGVhHPCBMP3kzg9Ihjly1CvmiwT6bNmR83eLrm7DBp
v67O8gRgvJv+wNR1SBq2Ri8OXWFRDoYyWMbM/A71v0Ly+JNGRG26RTwn9Jwwxjg2Ti2G9shM4EQq
/m2bFuMWZrg4QB1Ryq7124beAlrw4m5a51dlCbmg5E6o+PYiPYu/WHzh2agu7thyaV69G2hjuSUF
fnyvwsJcV5AUXqrvfepR1nnax++djPv8Tr8n3XFFJyv2Tn6t6UjGcvCODeInaec7+EjW73vupa6c
n54JkQDYKCw7hLnuI0e+OjVvOMzhCcQecVWlrrajw3rDEnEpIf3PAZgSXbknoZgjF4Mc+/vx9Y5L
DAD4UumkaIQS67atNhWkKWAe000HYwW0oyb5YKeCl1DZ1G74/dPSRdIfugPFUY3wiclRnnlZ5YmN
IoR6DL9DFVMXZgrNUsXjE6mq1738mmYFlpo8ywdDHbd+dYqAve5bJiIm3lQW8N8WujXcLHnZ0TQy
B5DC1/IS1hccAdqr7suqY0Ik5ytugkEdSZ0vY9g1YEG9VXRfhXN+Nj7W4DYynrbytpSXkz2G3DGD
WXk1V70vuQzhgU1MHfbwovX64wKpRxbwA7t28aZp74X9/z8fthXoFneMju0Eykfo52cVutNIjaU9
moDLi/mkG6YD+3nWX355vcFpOJeP0bubDO4x+TupJQkfYBdCBX8O2J1WeGCZMHkhSG6bbdYT8K2q
uQ2yOGiK3fAXvq6PZS80L++fk2BuGYKGD1FCrzk3aDP/l1hjIoz8lbCPKSQyyTWbaazK+LXW/cBH
6uMDTGcJXYziNWzorAqf9bTUWQmLKe8AimKiYvY4fb5sJBvrfXfMChOVdirRPULcnPZnOMZO390Q
O72q8PNj1U2qu2fO3gjJuolOmoA5/l5zhvBfoE/qlM/hVJ3T1SEWigqwQkr0fJyx+uLdn83Z4Kow
l4NC7R91YM7u+CKiXCZYFiANtKRz+CH0d6XbpM4AQkD/z4DJKo2lfXaz7n4aD25Ootj9jvWxl3Uj
CVoD7ANCQ3HkptfHgQLRF8fS/36UBo1lhYCkZ4wiBJqzITEZ+0tcL2A+446BbyV4D7JnJZLB7qjT
aMEQEiB1UyLztsP3Gw6okvtMYQV75SwaoBzhtoCPynKKm9XktnBxHNI+LIYsMhs8pooUHAh9stUn
CA755M3/1hOKMUAOyA1nEn/ynq0hpeLcQ0SvAiw+0uYp7njM1izvbxuIYqEsBDOgOCDiLB1BcOQZ
MmLByZxxjJHJzFAPlS1QVdGrsvpigfeR7DuNOAqUyDS8G5qwOjK7qQEV/z+FGfc+WmpMnN7052W+
7iFUot/8zc08hg3CbIUh70IAx9g6gPyg/8Wep/H7KKPwumNs1Ofdw9ZVnwaVQE/ADXYgnwt7EgV8
/+nJMVCQwdYGlihgraOsf1vEy9hC/Y/CJm+HNZMCs39UHRkZINViW9cPdK92WAHKczl+DIaYn3Bh
gWZEZuyWAJNv+N1BESXOviMHYGzInrbHkfADZI9f+p4rVK6Mz/SzZ/VAiT49XFIl5uRwhf0/1iuH
SRqy18wjFrYQcLjCLF462gN1cr/gFQxJ64MzwFUzR3iZ5dhjz5/luKlC5gOGUOimrGjgc9LXYvwJ
gVQnRZfFnoL/EYDvFjuNvvcK4WZ1KJPgMEHCBftGNLwjNY6e/j42l+UsnaGyYOEm/DmYRAgXnhur
/kLnGLvefpZc0bs7WJLXazoyTzaR8TCr6TNp2dZYWECihOYbvwW6k4eskEmag5DFAj2gi0pRayBM
KSAeQ4ZgLK1HbIUcLWQeBM6/fHfSiAUysz4kTrADMCljTweHDPNuY1bGxoTcGQ/2z39W3sOHYMZk
JO+5DUgkxcZC2rGY4zL+pjRAfCjm3AF6DvpJxoO0hcuCG+gEBwdwL7hSgAHMkoO/HBU676Vy+NZZ
WLD15S66VTZ5gLQ/+MNhbMZKjkwGUF3EXpCe37ayf2wyGF70RAh45E06/m3bmT5nxEkmL6+LbpMB
XMbHy6tCbCAINQd2CWoyfmb9JUvl1wyLTh6tz7k3Ze6jPatWRNkgRComABCEYow+3mB3c3E3OrOL
2/IYBb+JiPU+lZE2N/1Wg2ioojEXISOHUyXWB4Rtl07rYxo0VohQv9k84nigdD7MnAgwnMTdqBTJ
7x+HjXeGRmvYssbjL9Wblws9atOhEvT7fw8hY1SnL4+U+wv/Ah/LbNDYYROHUo7xKB5xgbFWXRMP
jE0mCO5zhDvwS5/Wm3aUVqj1OmRPDNBsGHvBU+wKgd9q1YdZO1iay8wG7KVNh1tdnEx7MMU2XJ6B
8FdbNkPcmoQpAS8NnOaE7zM0WgSu/HEW4/yXTwwmxUatPvGWgYZApVb32QANeeV86ERR8iK8gHFU
zF+4olNRos4DNa9zHz63xOs33MPP02MDDCWQNF9jce/oV2TRrK7TlfwSi/2SnML6YIELJS7XSo7f
pNb9v/0EJOY+JtmEC/Zplwx8c+Ib/eIEjkUgDdR9mEzAQADeZjOuubnG2M6S5KRHDCZiXysyyU0h
g4I/8vRUXK2Z3pM/OIUwr/mMj/cI9gSAPO+jPRFRzhPZ/6Nq5e2yxXa15Q1rHtw8elxjsEPXz7B/
ePi6n9/niOkABpp8qbMoJH4PtooE8/jrmXhVYbtZjo18yQ8E+VZJheOKCixBollJcEox2eXTaQur
3BV//VB53KJI8+vUzeFswHokEuMDvcBuFr1puzEAmmgG+bKZGriVe4CA4krEH0QR7xXA77hnrLmA
nHZsXFnt8MxKrwknDX/0lfhpF4KdDgqnItWST1jY7fLQjIizBIR9reoJ94ruc/K+GZyOt7eVLKgQ
fHU5BMEVFHvICJnXzc0/kNdq1YOv9sfQvpUABm8jCiwOKQbcPV6aeUvbA4JXWwGJTF5jtum8HuTe
N3TM9+XryBPtLGbEA6FpLt0K8/A3rNZNz+5ySMIBuSzcXMXk671W1VxeDqZcOmAxxF7r29dmAYky
sdzDqeRcYZcCGvYpfapEjQfIFr4Kr2b4T5e2KWUxZ+vbDjy/9CqBTQ05waFBvwPaJQp7UM1Kj/zF
BPkp8TKAuxMgJjKmWCXAa41yDyYlZAEMquPegngohq4Y7LZBRrKoMCgdfqapSFEHQ2OtjFtu7bNg
hXKC7ysYOSA4T1nFgMEo1iedJeMoXP4Xegp/xBO/jBEnun2YBkzti8+YAuWqAcb9+hgk7HYfdRiu
/LcDA1iGCEfriNqwZ8MIgukBWfHGLIW722vWv1ktYznVGtiAwTMJFAg1dALT7qhcD7OXO0B2Ye7g
02HDpmE47MHvMCWIivBn4Fs2Xusk62pGKgWataXiJZ1gtSNf5hMdBTUoTNi7hZQU5HA0qU+7AdFE
KxmAzfCK4Ljc3piwiuNVnoNG//CP5rzg77g/t/HKhToqYs3J/HrGnBigZXWUr/+1MfsQMk3Fo8kM
uv8CWM5RrmHrw840OKbPMAMZixasD0+CZb0gVojzr7dj57NKcSg1lzobAoi1CMekTes1PRINOOkV
QsmTiTbWZtn6QNu+xbVG6Fgh8gNgbov44TDwB+TAxwgEkMbu6dQYRGDs47vC6g7Nd5U5D7ySWdR3
mI5rIQcwTRAiXVdzWK/rO2HQeLBZ9YN44+r2jp8AdW41PdgPDwcEoHgKAZqT7d29o+2oFsjmfZmt
ex/41wbcxPky44bAgtWFzdfbNrXbi1TAqT+8iIz3HNucFquMR0xX9zm/PB5BylF6IdPisDL/9BOw
Jgm4VD3eNPPjb8tO6B5VrunKocbC4zHPwr77vNbXVkLkraJVbU+NRi48DnAsmRFy+ubYmLA9+86h
s81oszXaT0zgFkB/0lTz0oBmmR3CQka9B3zLnpNlmX4t9ngMsGPjTAI+cR8x0DEW8394SMeU2H7w
nXBf5NM2NsbZSfdwLxmRTDhGXpYrOHtj+8GbTUa0ovAY8KF+AT7HnxeoDS7nFqcfBHjzr90QdWYj
scE3Hj8laBAiCJQmkQ6Nh4dWEcLQM3XJh6B5pfWgH3BQdnLCgt3SPfaTP7AymzUpbG/+qeABHfwW
KjHU9vf/XjrxK6h1cHAWnPG6SHtEE7+5n/u23LjCpMGlp1DfUIQ3NTYLcPbIUgCDW0B/5ptgS4x7
CKIPyiahravWH0Dk3cDqg0TEPUeJ7uNZwwGB0/iGOE4/EWWSy1p7qOlm2YmmC991+lIDjrlmgxbh
AnoHVWocZcZ65qYAijryqCfAF+LmLBJfOLvelDCJ9c2JalLBQyPpDuIGRsWdWMJwZKQXHhp5bsyg
J/3hb/4FnT+lisuZQoAPL8ApTy8tK9gxxvQsmbIi1AZLXxQFgnBFvmG7xlb7WWGENyS3iUOBe5Cu
Lx33p/wSrT9hoXwDL6bKOmRNMcMh8JPH34yZvB6lWvzKY3o+kTmGDehhpB4ufLX56pkv6SfJPWD3
c9W5U7Jmis6ryqdo/g1MwlPa12yCL78Bf+AHvkwvSvCZLJ+e+aR+efTAEtGgAScKk3ucLdnvx3XA
v+iMmZbGEqJywgFidLiIyxHCuD32/ubS8OTjb6SOuO2KI/5NtKV47oLHZTbNQh4poGX6cC0q7DyP
2mKGen+FFElCuTROJsBtkpdNuw3qH2ofP5U+PGAqu2E6kmCl1P8bTLk/hfiQwXiIuwRHIsY8xNqC
mHVRo48ZGRgeTqS1Q9XML7TgOmS7ACMeM8Ds0GPTumCBAP1VvBqve31c+c5YB0DwxOsC6h5+FY8N
+QSPBdCjuqOVq/Zs9nrjx0IfyacqVLafcXnJpigOkYT7qMt5TpbZgtuBQ5XTTHENaIya9QDY9YqJ
5EEAg0HhMu+QsnuhI38uaE6pvF8iIKYt2VxgrIG2aUa9xddVzzCPCBNCaneYP0fKNaOLYNfBWKcg
pkOIJENS2n0vfPvdTF2yfFofuKZXrNhY+QARzEppnjYT5bmRTxjMIinnJlkQG1Ugs9gkbHjho12+
ic+c0/zJxpCoYlwYASUSBCaiAGDqfsMsMiIIpI+5nwu9Hpn/7r09xLmvsnSg1Vvoe+ahTbYj1zeE
/GCuX3FTcyneV8jAEILIoHS6RTUWAY8SEaOVt8J/xDqSr0gB1P3PnIArNgXIVSwA59a9LSFj2yhM
KWHk7uEM20RIO60XirQfRB1+s43euCvhNmxhcRCgN51xcLi7c71Dvx/0AeQtfctuBn+Ku8Vckk3K
MN/zgazww5YUPIHuh+MJbTe9HNPZlINyCFMg3kK/ix8jZYbUaGLM6MSnmC6MqjGe/yN8j1A04N3r
liGcPhcuiXeFBeZiOChyACav1WBK4J2GXYZpGxudGMq3h7XAMXdy/zBkC8xwzn3Adnn2DMzLd7U4
fjwRpgKWjgGL/+IHKTGVC1B4g/XrEFcCsJXOVtfJHx5jOMU0Pnd9heK89jn9hUsGo+9CXeB0BNfb
lXxx4E7YCOpePiXyaNbC0YBPZH9hoN/iuqa3h3QBjxqHIO6T93KAyXmcb3XYhBZeShGGeyh217wM
IMFM+Hfk3j+SzmxJVSSKol9kBKgMvjLPIDi/GA6l4oCIKOrX98rb0dEdt+uWVQpJ5jn77OHkfjKI
2lEvQtz3y+DQkGgbd2MgIYOnZIM/Et0epM6F7u5f2NrRI3SwRzFhxjiAnZlr7crOPeRpBXWEbsMd
9JFiB2v76WGEFnxiMkk7bIMpsFs0X1jOn9B9RPhxcqcB2rEOXnMHn3AX0c0iNUMSk5z8NVa4XCuz
m7wTSWgcNeYMfK39O9IcNlYV/TBPAKgbSxbhDg6UJB++zHjkn/4GDI/5vE4/JkeWrpPKYT3uFUc6
R8AEnkQNjRJyI0JSz3HjYG/AuYq1XC5HNw/skrcOR/kARITLgGzBljLUYLjBeBsTnIGFji6QPSj0
jKuBocUsFFcbQTuh3t59YzlkCBVCc27Tu6lb85eVN0WFO6JLwUmuln0Mr9YlxqSkhORMSWu33tG+
BdQ1tY9ygEgq5gQZfp544CLCJb6N8xlxSQQwwNw4uHvMOIg30oXF2lITqVFMRHrFMCwLcW0gxxHT
w+Z7nmB1Mknl8IKerpqsXbLXcKZYz3GDt6HnJ5g9uXQ9lkZ4z9Ng5R8d+iKUA3Y7bcYgWRgGCEX1
yAeDd8Z6iJrTPPvnjOYKB50MK2ODSIv4uW0dYcFVsVbgo5+zxSkO5NkbY2tCC8n7eQZkwmZwCLBM
fYT4+WDVe1zelgW+VBDE408teGMc0yOs6DyO5KOh2cwS7JfPCpj1uLuAH2BU/TEPB8FVxEVB21ET
ONOWgu3HevcKa2s8sJkJhZQgtlWJY5zU+HDzCwKkmthNmHKArE+IYhr+0GVwDe3OOSXLx/w8LR32
EpsGFo/8cyxtjxYrK8X0DstzPOjGSOUcDS5tz7+O0SoTAs02hlkc2eccNxNhidELVR7aFsk+xeNM
CPx5OKAKmOCiVIMSN/mVEMvMusBqddNhOU3VhD9cHd7cdUaHYci71u/byFpokhIkl5C3MM3w4ICy
PltfgZ+H8H0O6bj8w4eQi/DihuDKuKmWSsTrpGVFvwwxoUC6LjiRbQTvssylWRM92AaUkTAWetod
0rLr5JXUReWcnfrHMgeWDWrcVXQXcQIRIXg1EG+B78Hh5/A9OtSOhBUcPQ6Ib3k0MK/x1tk7XEf0
/0hERpzrb/gs+ITc3Jt7ZPw9V2npdOPtfbMGt1tK+pTK36kytipMZvt7JmlrS3M5WqwR1HQMIurJ
fczDUwP0LuBjRpIPvk7AKcQeH9he2t2iekP+5uptlr48Ps905FImSCATaf98wLnibix/wI/khBha
MjK/ezDApE6kVLeOcdXNBtbAQQDOJCyoHZiUP4LxTDzOg8dGtu55lytQpARLE9Ltl2rRGzUwOM1b
TlRhgaDMLYNROJrD5EWmgnAba14wQguu8/Y2RkirL18rpLYPjPyIr3FOVjnuk/+7qop7UMHK0xzF
U+Z1yrXzXjSIDJw1NgrJl12pNogWDv7gtvYMsW4IspkjVcAr5OFuV5BYj+HA6tx/niB9QzWVSJrV
uKrwbivn5Agru95Cc3C7K22IotzeUXh1XIw5PBbHa7mOmHEMrVH8dMromx0jJdcz3FjTLi7tHhyJ
VY2rQgVe4KWq+by7cPn0A4OwC7vT8hN9YcZuoM9ishH1SMwC0atsqs6BsDMmFhQ4Q14IpEEoF53z
XvPgHZvN5EjxhQD3636R/di0hnSTHGknF12Mr0UgIzFynRQuYKof1gEsV8AostkoQJVUOGK8dy3h
16CqL2PFiNbhghgaVDgSvRnNoCV7uGcKF/xSKu7h00QlqZq4tJ+gIQ2cW3Kzxd1MKhSsBi0/YjyC
W2kfuWVwZISbNEJvqI+C70qvf9Y95eqAH/SDgQCHdOYVSP/YW+FkYvEfsOuzw/6ily0eD9pnvL42
zCiPeG+XUFuwHXCgCY1CiOI+8QM8jLQWxQ4o2jotSigHz78eTQJQojPi4nkNc/fpemid0zu2a3f3
E94DbOnEErVR6HsjUPA548tdvSxz3qnidBe2MhPQ1MaQzQMTii+hHPXhJymRkMhTCXCGydYQrktM
cyssDC6cBQjaUCrCVz7vO9zO72EFkYo9IkzZIIoj06zkmbPUPtGbLeI2bjBtXUqHPmJr4ZIu0Bk9
vkagF4z40TZwxfgzQA5zFZhH/O8LfxY4kf9gBfkL7ZWl4ANHuHL2DD2Q1cuGdItPhMjFgne7i5kS
4EQY06PKlL/Qf6mCzzZSk34i71EPg1B32BRxUABT2pe5GrN4lIL8LvCHMn8ClEg2vsop0wPAmYe5
monTaY9Tuc+/Kb4FLIn56U8an9ySvZ9/fpmGLwAn7mD33Qz/jqHutvCvcJthImci9w9/E/UDTYS5
mDOs2TL2IoUcmZJAuzMpwTsNC6ZyvG2iAY/b3bzYzXLIyeTobCTYja3eRVW4UFwTfNZtmOLs5Wys
NLAfowZFgI+0RUn/nvSwx9SxqtM5A54WvzMf5TrVSUF04Q5vnvwYnvrcydcM835+Dq91oEmw8MFI
yM4MTg4DbKdOP56+Z99FZWKf4mcABy9nnmzRjtlDyPpIZyL2lT+OCJLY5p+XcJ1I1hOoCrx/1Joe
LuMWAhb4SM6ZL3pvCio0qBm0tCOnhxRfrUcuNC6cQAPCf0LWrN/YMIKhIcePv1NRAoWma2ZLbChs
wz/Zvm5/5CviJ9+yCZ6d27RBFdfZA/RVPhOXYjjFUch9i4NtQngwXW0MG92aPNE1rypHHBTuPeOQ
tT+e8G3nBl94IBAvyJM37I+hibvbi0S8UJpCnPa6P7Q+JogYbnX7Zo/9iwFjmDLx6yicTIooh9jf
MxwlkN3SNqJLcAKnfZtUgUjNeBGkw5QT7sFj2BccWZ6dc52qB94b0BbOc1rx5Po/bajd8CUvCZQX
hdE0NBWmo7aW4o/+DNAKcIvYyTrrASYHj+SyEj3ggOjBw28Hcxke8zoQk0qcxTbSuMdng3mG/PJl
DsefHSNQRoCYFnLQl6XPfFVO3wvKdCEQafeP5OprO94h7taDxVWxP0wa8HEcA0pip/3QrHKmgeeV
s5PPWMIVpfMow6iUeozinYAHf+S9rWOIpJaJAua+fg8lhXdNWWFP8m6p15DOaT6BC184mziMg9Ew
vv56N+bPK0BlNb4jja0yCKMn/6gLejXyu9tGbN5kDVELYKUvPhcy65uNQR+Xo7cb7aBIcp14vxCF
founTnoAjRkvpbRQGkqqCVZNmJPoY+yRwM+J7NugEGS2LHjS/MNBo4sZzZEWCEywwr6HbQnOQhtg
ZkYtIlBXFglUo5ilICUgUGsIVsDaJQJwFPJXAi5pgjDNwHaB4Tjly9E+0eCgQ8Gm5990G68TDRZm
KuIrH94v/aUP6A4vyGgiYBHX5hPJuZ6yBp00GT+wxkHYl4zx2LpAKYC4sP+ZA84wXqF6Z9LVhxwH
etm378IIHiJVk5/DZnxJKVDV1iCB5ZbSNDkdBQWaEAWvz6NAK4C/iS4cLem0gBmyhyd0hfcteLjz
I7Hjf9DD4if0LCEXq2M8RbBv7WVtXMeaT6j929MTpr/MLHkzgME5DRXBNHpyn4MPCnsoiP1g24pg
nX6s0uuejoAn8UTokF0a3Ux1TyM6kxbnPzhTDF4Dxi45+kBaSpq26MNqhx+vLtc8vPklUV2umxSc
JwCl/jMBvbCeLjsREN5t9Z6X3jc/0nQ/vc7mrFkbw+krZhfLzgslVIOjZz2RuvUxGKXFxFzuG4ew
ylN5qdromnuT/TqGXWz/9rQD89LqpVWEA6AN/CitXlvEEd14GJzB6+Hxw8Oe1I4w90MM66YENzKI
4HSuirbgHW8+mHX6o7C7ICzizMsHCyGt9e8MIg64LPScARX+0fluheepAMC1jGitFFQHDd6SVcVB
JbKEETjWNn44CBs5aADbC6bz3Qfp4gX4MFRzsMsvbGVSkoRDwcMG9YT325ozMVWeDyZMoxk6ImMD
ApCXjFuhvkHQpUhCuBt1qtWPGQXMv2C5oF8Pd8xv52hDXLHoAracrfZ0MVGipYFQKnxPRKg1FuTC
xnIYNBANGH165ZZf2e6GLqPtCnEqFGvcKjlxc3BSnMxZnCQ7r3NsZbZiyxlMiGkkMhaLbT7XrxhR
saHHVqfN7s2kbv7BfYA1FD7maP+OfGzwF6BFYUHeF0/emUHMAIqWyQLCr0hYhzAye8Hl4+XlXNvz
aXvRW7BJgX+xDdozGZ7cQ+S0/RwexBxFAPMVFAf8AaSXCT0OlhjboCbE9WmJrzpfHXHikNqN/SWh
Uoq4KzyWmmr/BsaXn8KkSCLMzT6SCPdv0s+jAALNe1iCYa5v/mjylkJQ1d8So3Tmq+vNyYUlcYoR
ZPcTfh0TSGaPChcQJkZDtBQ24d2/SQ5mY9AzJPHe0Adc32OuANNV7h/kxFHpXrYM8yEX8F3EdrIz
iOUzFx8b9BnDzspEBECfzFOO6ReiB3EVeAnJOTnDUVjxCWsOJNpDUX9y+TWDNePes02gKDNlfhvU
5Ztssz0AlvwQg36ioRJQOt3n9NRkW/GMiwHAw8Vw/jSFYMDgk9hmVBOdiZETBJ37HIiVT0keJzg2
txT3KDS14WeJYxp7J5+E16yRcZ4nDFB4N6QbVSKV/BZCX3/bQwgjPrgnKKiYIWCcNmch8YRASmG1
jia8loE3n3V7qnLeAsyRf9+Cz1GGqQhvRlly1fT86wnRFiNaXoVbMtQd7FwxeBpkgOmPEDub0x/U
cDyU26EwRMLIJ3yyF6yT0wpr0gjLOUZ4nXn3bnM915aXAjeQuwWn4okwVVh/CywIXvxE8RkxOFPu
osGPQtLBoqXG6zlia8zB2andW3jjcGVg/LyY0AlMg1sClAxUEgu8ULUfc0gNkB3OLjIHSvwpBJ37
fJ1UU2i7wYDx5Qf/+c58yYjgANpvWz35bgFI8fDf63Bf1nhwcTrgzs/fMxpATDPI9JxhOWZM7mAJ
c4j/7CHqgJyBmzIvRVxNQLfIE2AAzk1ktXC7yUPntezww7ymmeiwdMMIN+sGKXfgh+0/15XsCR4h
GM8iLBxd8jcEfGOStEVtww3r7QmHhxlLmRByA7SMESWIu/cFoCTnkuc4/dIAUomHuOeDeoNgM/IH
AYLKk1Nwk30lTjqQRpgRPD8EHk5r64UX7dsasq8rGMTSUtuQWMAGIalzhensKvdWnFbsC/A0+ApS
gU/G5sWlfGwRVuiVJ6aZIT+OV10cimom9bjLTlky5+i3Zx6lJuKc7HkatSTsYafERXaQ8SHEAIYE
GpBTbDhFlqzD9Ps87vlHMoy3LIolBhMRjxWzeQS08Jz+8XZ0pnOv4BFqflkMIA6KUZx5XfA+gMch
KsH2gvmBuwqyUbhTpoBF0aHzuUVXReReFYuHbs7PZJlhJ8qlTpEBiFYFlhqPABbhGT5Ud47fhmk2
4yjgKfxaGFrS0rPXaxHyGVIIlhfee20p1suDibFOehNAfgHN9SYneA1K9ivgxHiIJ1CsLjVL5n+F
/ZbLyegzc3PZrgp1DrE3Fxlyp4CkCvwwGYOwyQ4TBSFkDU6u5teYLEqeRx92mEck5nnMU4p/H4Nr
77F9hQL7o/LB29g0X9vWvThYSlpsm3LG47lQOHgZ5OPESAazqGEU/zGH5TsV3yegY2hKgIl9HIut
EmPBT9xCVOLR56GLwp/FUNqEJiF6/wWYHlqFQEDmcO/D+aahRewCjiFY3EdnxilpL07TAgseG8oQ
mLpkg6yxgbNlfJZcXgg9hFG+nSeEIqbDLAjh0/8K2ffZPDjpFKRbDwdFCDYBbSxZw4WefuwOHzt4
1c++cc5PHKEuzsTnUAsALzykTjEQ6dBgRoBf8YWtGXn+EndInicR/i6mMhRH9sBiQEvlOZqwuJkw
GNdkYNfgnRgI8ODDImDF9JYisgJnAow6odh6L53wGqfvnVY8UtAusAde4502YiPjNQNGop+AHZW6
ZGSBmpYHhPWuhuMSE1WIfbyJuRQSv1dQwcNutDb8Lu+4PcDzQiGIezr74jCA/mvpU7xEwI2xT4FX
xSwMWwu4XqegwgjzkuredcWcRWdbYLbLziltS2cYnv9gQ9k3i6N8SkCp+9x+vX+fjCkKfCzU0MoO
mk9rBF9SELARcnkYhIcx86hbijjQVEG3iWyAk5ZxYDDqrXHxXVWr9+oGYmJ85+cV3PvzCtLJCRg4
GGLizD783PIeTvYpxLBl2sRceny1JsLY+kpUFawOkmPJpiTZRuBg2w994hc5oXCrL2eftCWQjvnP
op/fwitM3xS30y6QDmsBWHfw0A0M3dg7nTeZEVA4id+k46X2wuoUcPufgSv6cC3qJ6M9SuIAUAjH
4IB6pAeipcdEepK0PfCZ0TBRWKKJxjebesiudojo/HrBVkY+JdVg0IPB2ou0/QsaUu1SpjCtpkbh
+CY8hYO2lGmaJOb1GdNxlJWEB2BhCGULxw1Wz9D6wAF8+xh8/DtphSEp09s/GKinoIX8Xy61A05j
m/522kVEi/i9cZn9ZuTipFR9LvJRp8Bf0wyqoPljIMfjdcXsmucu7zy2GaOQXAokI6YwjJiqMWu7
W4ezKa5QwXwVeAHxH277GMpSJpG1xL2QwlBMSCh4GKdlLO0/aqQPWwLbEKvluIO2wklnsbpY3kSg
MESrTah8PCN7vNbM9W7o1ETghtAb15B8tpXLmIAJBeU23B/zxmiRNcejTvbd3ZiPEs6I2dCan5PB
4btDX8coUZii37JrQjRS1l8wqLxlfYYdHW+clABOnTPves36ZScCQIwOZw/JJibZX55F+nBmKSQO
Gw+nshvGGvxq4P/LDOdgX49pV3GHtKHwhlJ0y1id1wCy3ga8D5cSD3s9SzxeTu3C4rHIhnU4u0pk
L5eC63oxA2uD+pVTac4vCt/T2t3fDy/jaxxE3A4DCtweKLCmsBpstnx6O6tLB+Qo8NTM5F0X7Evr
0FgYlQl75/NkhsiGj9KwqRbaDHFdcM9GLlbe2HKekVeY7Z+4Wafskejoq3O2Q2ioDDrCm8P4lLOg
FkIS7+rOmO+bFLy2StFyXjGbhhuWcj6zca9e6ZtDZG1+UsyUdPu7RedhI8+239mASWM04zjiyFI9
lXMOhpaaU34t8K6bdPZsncxOkxtBdGLGdB+vMeIuw6YAjJW37/kJ+A8PLv/Ow4iSFtz5bd6CB5mK
c1pBtkIcxssxjqyQYQk2JE2txUfNeqy6+Jx2uv2YXi2SH1+ACRiH4pKNnRngdEsM3SXHGOJJiDYg
CcHwDLRXveILqV7glSR9nh//WGMAu7pgb0lf837Yo3k09w0ZfMCcLTxTpQAlqBewUtDykgrgwXaL
y8P6jxOFXQ94wy43wqZ511+p6OlzCi8sD+hGltCwzgtKsDszu69IltKTbnuluMRWn1rxadcRPCEi
PAZ7raNvq49BaXE3QrKiVqcxzgw09xQ6A581SZUhkE4oqY6C2J5gG3jRvRD8s6AB0Zl5ga3CCf/H
slcm/by3FyAPh/JHpkqHd0zxOfBJ5JMkG1HmkzFnzlYO/MD+uxp61IlR57TBmoAkAyF3jlGI94NM
GLR5N9Fmdx+J2ZwpuMoG8ULUEhDJwmS2dIh2Eg/EyaaxMoGitsLoPu7m3fa8uv7hxSe0Vg15v/Aa
t4+wG3+Wj5CNv+XszVSL8RcNULJ729PmD+kiLfIHUTYZACRiccrZx8oWRymN+4ht5zoRg9vfTuiU
U2WHteYGM1O6s16IQcWk2Y05iTGHSmgArRaOMO00c69B9HP2hNvGv79T8ApvPOL3VNr2mDP/axcs
gpFwmPB/DCqgDUYjCzufyqdlCnyFjJc8X0kHqP6idtSolIg+CIaQxL42PQa7SzBiA6EGxxfTxUzL
7UwsY0U8ubDrKuRCfHqy48wGmkc/oFG3V/cxRLdfSJxTJmNwm8M0Z4jlzcDTuCAcQ0zomCACOa4z
fd8CggL0beUQvABmIdOStbtgpbLe5nSrgxRunv8yCyZEcCwwFmbzFGLoEaOBzhYK4mvEwn/OWp/d
QyAaIj4JA8AuYPxyYE20ZPkKg/pnjq4VmzTzmNScVuP34nHA70D/Eqw0NB+YJo8G5g+7fCgIHwvX
9e8aw0PGB9/kBBbAqZEO/N5+lN17ZhvLlPPm2y6XyuaR0UN4d6sf0p5mz0xfUFSIqYuhbDCa27BR
w8RHsg4XN67zzoekF0OtcL4nDDWH3tPXPU6h0V6YG2EqC/S7EBfBYr/27tvBnt32l2JOJxN/XblP
2p6itddeZUxlW4y8zzFUGqvERIZNmGmwL24n/4NZt6ALl/x+nNf4O6A8NkVwGKCZDIYcRd1cWdJp
yUTHUOgjzxSeXeRnTWiKn8g14fYLkk2f4dGRWRmWHLjSsH1qxmuJTMiqk6/P/MShZ8ZznpkDGw2U
7Il8qGafAFVQG8gu0lEFYR3kVJGddN6oC7JRWE7pdTMSnFw4JvZ+6FrOJV3nGNwB6lIa2+SQ542J
a9WRNxzpzmUHXwqXgKt5m0liakCaFGRjh7rcFA/pcDFF+udrEGN4e6Ieo55HGMz4dtEZ3wlo5AKj
yJB5O/5zFTN4OjocKk6RalNLbi6z6wQfKkyXyCngJ/BRvsXLL0oOSTkdX4MmaVmDZ9ronzOAt0AN
74AH8Lwrvg3TJ8QvmrOGbt8S3JK3dQnRgc4BQxgRdkwtfmmvuFCYxOspuwV5g6Ndx637shpPEZhi
D5ZDE5GYeWQSBfUYEgmfkDNYiOtTvvULFPYNuMGkH5N1a58mkBzY8nmzGNSxSJlc+zVsWg6w3g6D
SeY1WTdjBIAnnhyVSe3DHWe/hbrDHPZcXFxhkTTu/gYo2gEDzJjSC0YjlSO8B1y+TTGB6u3OS+Y5
8wfEjs+Oh8fFzvMyPtLgUOOK1AMxPMblQEyR5h8uSs85gOxQlxAjlpDiaK9hEKAaGeuxlooRKkMA
D4UF+8yJHGThC0lMyM8R8Kj4zUO3nkgHCCzHfLDj+2Aas445G8BAua8GbQ6eyOy/DCGR3BkLirno
CNr3SCv3BASF8QjOMSM4+hj3WW+FR79QVKwmJG+d0CHxwjJ/kXb0DTpNMFBfwajAPtUUK2tI/EcN
wgQDNNLdBqIRF/jhtNN92EYtK6zl5UeQIyoBoE4WnARtVWDZ2FO4dGrQaNDW8Hed3froolyJOoT7
GrxAhKEXcVi2BIuIrm5UfGA1Ce4gFiGwkyjeYYP8Kz+ZvvYRtfllCG7BvcdwKBFjWhNKTf8g77hQ
URm+CO7mQjEieLMeUwGrOtiUEzaCDy8ZVILrMqDdgsZ5YgMXYXkkDBnMT7SC4W7CKlG5egudjLwr
VQuqhQ1kW4O8KXPE5F1xmBkGiHvrDCMKSgMCH1JhEy8VugUHTsm/e3XfbDnn/5SkCW9TtBbhZUwQ
NQinDefh5l7iAV5yWDRNqxQXrzdCZPPH3D/+l9XDNcfL2JIXXw4fHgNyOEX+xqfFRcsEP5cnVdZg
Z4tZvR7gU3GBc3QZd3GVMnDUGYMxCCeoBWOe4ueVLsPl25hxU4l7RROJ8R6UoRStR1y3xjHuEFAz
0wxuNglhB0Yr+LA/sOpkVGRLH7OPJddYn2FPq2J/ceilJUU1/i59WEVHqidaXh5HaL89o9/3pUTj
TjZRFc1eKMBB/qgfG3ibonkAF7cxfw77sAGALSKZccXvzfY9wEvCLAsdHPq9VDKA7tOfylFP7G0k
MLrenrsI3ejnY8c6hxKuePcEdkB6XnxnYnLHEOLBrRUUjSe1iwmFDTWqRmSyfcuppeCxTAZRm/3E
2ShRKkfl7AUHK6M7bHfg7gCylH9Y8I7bi4NcgS9BlNyQY8He07FWCcYzOeT16Q+P+1FRIe4h7+sJ
IwgbUbgDMP/oOBGpH7c0i6hzB7h48nsYNPXj7pTeQpK8UiUF5qcHHSH7Rw0FLYn2j8XJ7oqgyeNd
MMO6heuN/hFSDiKoFy32HYu7RzPqAZMAsVE9qUO/l12QRahOP1JDPDaAfjgUeNznRI5O+Xm4T8af
JQIgjzjLSQUzCt6oO6apAqGi5EVvk7PMh+bZmtQTOL3K4sEoEOPyMyjbQp/d85sNxRlhgnDlJBJJ
j6l0BvDgHqIo5b8keFzmp7N9uwdg4aDucMqvKB8Bozh4D/XuhRQYes6mvyIg9uZDbisoqBIAM2lF
b65jT3JjoHL758oFFnQnvLhAuApkeIZ0+woZN81HS8ZbTKepvqACg0dj8Al4OUyeATU14B+AS5Of
AoACXjAwbHxwi495998zncxaD1NV+5xzWjLEdOgtg5tDAgaGxn2KlCu80NJ5bGFrU5VmzfSGXYHg
ylH0UQ2UEEYVCwmehZmR+SBsj5kOuBPjVTDcqWIxpHWIM4vkRZlzJIR4ZC5U7tHLWHRezxoKSEWj
Iteio+ICzMrAZPAVcPUrDey00Ek8hJwOk246zG2jAhM9gV+qcYMJN4RuYgFcqj6N7hxZQ7kdpCTa
W4Vwrh0F932FNA5gBYAarvo5VvOf6Ppc4hskBkrby/y+JRgFQ0bOW6HZAhCPu0AhLBSvL5U8JrYP
DlGYip9Ihi0ySlSf9AP3SlOa9KH9kzNLSIOy/RAYMYX24OMfHfU/xDaJTCjavKWW3P7OSOXY6Jrt
ABoWsxmv2iJXb0PqaFgvsvdyP9sSg3xQMKhx97ien5zH9B22npzDYja/ZyOFPBSWnBkaZITSfoec
pfDnYvbIz5xNjI+Nmsm4ZsqWjcutHHEk6XTQ99nV74Lj7LNrOAkoujGnXAfN8ks7dpxVCzXuYfzA
7IueftYPQH6slwi3Z//uoUOHa4plMLZj1IYfY6Qba1bXCj9vdENnxSe/fdtLIO1RQDiq/5q+52w9
9KS3L+UZYj6atd6W1gqjRTgiQ/tnQQwB0w04CD5bghVjNdMxCmVy7A1ZrOMhkGncQy8giiXpYj9X
Gt0VFgNAZNseBcPA6/MY0Q4H/3bnm/lw5W2/h8GTeQ0pzw0yR1z2ewIlZbuec+3EF/o8q2pnXOJy
+l3iNWC/LCldT45UCSwqDc7JLe6D1S6vDAWQBt6d6u5BNUtl5gD0GdzrznyjFpqf3s5xTPvx95nX
24+3XkqafREqR+GIggN64/WzM+gswK1XezcQ9FRWrRcSp7EW4xeBk+ekD+Hs62AE8bS+O9V6OmpK
g+xW3su5+49o4Nbe2ukXDenQaY8NLxq58zaUExKV/nGEmV2A8FyDzxR/yUy2GxNQiXA/cEYB/pBZ
7eph3zruGRJl5R6zSuO4VHSznLQM+H/eY/cOeitwoajnKuPeuL/TyIlDhL+7+PyyWG6M+9dRi9Os
ttetKbt3H+rGblig/h5jdtHnd1C5KtF9J+3wWUEFCA3MlfOf+zFfzjfr+6gGHak28HvvM/z4GfLN
OKXrSAfKxaBDRv7gaPE1bOxhwd8ep2eUH+FldbJkLMGM62ad4u4i4nLci68EA8Ee+hlVwlM9acjY
4CrdFfsRae5jMtBNiAUg/V8swrQvnDZywswTynyYuCdTBcKBkkIqK1OTByRnm5syqoSTQ115/N4G
LkRwLZh802db8zfdRCz5NcR0ysgae9hb/Alvqzq9ue12tJHSm/n2LtMhtxqLh4bjCTwCy2euDyW5
Bl6ucYgdZAwPTuYQOt/XPJPV5axhGQ0JoPgtHnenGbovIFP75g7mrLGqELFj9+mgNe6xlkj+hXUN
x7U4OQz2Fj/3yD/D9LlsD7gkmkzVJi9IZ8FnJgcvB0PBUGMbptClbsceD5JrHwCJbWCKX5FwZkDa
eMWZjTHWoUSC8PB1h0LJBWcGGVXTY0ZghsXyZLhEWcM7S2BdpbCxV++Qt21V4SVaF+g9f+Nf8D40
njrBp82XFqO4DXQyhUvvZn9CHkQ1IgTefPrdAr9CCy4/sylgEmOpF29ciwqsSF7MyKGMI/J9LR9H
r3vDkIJAiago7aHHJlnlZ/GV7uPezXp5CQYMlLeguuaL4nkQvcYkmYZI7iA14qNG7NL4ZygIiqY3
l2vHQTjWOzSNuO5f3Hr+Nn8B7MDpOmLyFSBgspopwh1m7xxwdqIW4DyGhoIFsI+DxtNxs75YA9gc
QwOB6tcSPFsS7d8BrhosMXrT0r+AhKN1Q9mjmarqafBrlx9JmI5I8K+AUT5u/XC53aN1WL4speYP
5uMPSO+hmlgvwQ8s6qJv15MTWxkFJkNe4YyY9Ayf3Yu9DD8tvggZz9ddMEbrOlEh4KnZm3E+zTnM
1dPsY5M6YsEyI1vbPALgZ0qMPrbMzpiZwoEeLt9zGR50j/mjOfxrsJQwBRWZ6g0z44/3PXkyhHUe
yjlXcoRAHzuKvtnFMhkUn6WMjenQOCFARdbzwSwfvxVHCYcUHJTn0z4nOaZQkqVtVdVUX5b+shCQ
fv9qUNWH8/1rCJEnElEk5mHzX2npGnrxpoubVHlaJxDzncJaZl51te4kGLXm/Wi0xZMFAn0o/T2F
C7i0kSOIuOXNeABNUGy672w4g+j1jK+MsRN103/yxZtXAdltbjhKjHm1gumSpzkasaCTLykGKIf/
Gdehgaj7Fhm78LG0ASQVIfbAjBSP5PoRwxeDzgZvCkU+OKo8OS/pdoY2lTWUv5/x8dAtePrf0Iaz
TpvyMPGlJaTyKJpaOKj3+HKxCDOsEa5CFMcREot6Wn/2x7m+LF3VIvPZowK/x8g/7y/kDzwK+vI+
vU8vLN1RzmYJMdIZNWZ05Cn/mJrdAlPeHX0Js5BbX65urrRsw0/Ys89zHqG+zy0XzPChgRHyjRKc
FIviu8MmChRy12okq5+8d5LIgZpWoWD6vxwdFmF+nF6QxGXng7YagMYIkZr5ZVpjQAmW12aOvc8b
1eUV126PVLG4pMVguxHAEDO5FOsJ+FuGNu6n2sh+LfUJR9S2ctClExGiWhzP96ExIqschwSIhy5G
hr5sMLVOKFp0Q8NcIcZu9E134aJLDggZJaB8gEMskW1ZGf9CTl6MoggYm/IIUZFwRUEKcaTdwlum
/jr+fc+i8uDs71M0L3H34ltGueo3XosT+oOfPJzKkeAzlgbBPSyVx8h+akQqOsrZeXFOgVZQQxyZ
wC+aASGA/1Za3j8AFDwsJO1YFOEWhx2fyWtpqrUU342jV3JR3h7AiiJT3bDbeIeTu96Q8AeMz3tm
L5yA1VqolQMFDQIPPegDSJivmsPZD/bzOrqgbuCtMa2lz4BM77C6phdTi0fT0sUsdo4SWBf7xWV6
HK8zFhMnZbi2+EPf59TsWotTiqNH2p1nzYFKQb04vSlfaw88yoYokNyHJQfTr5eouzdk1+MfF6rx
FHsUj1bS7nNY78442mKidicchGP5DnFngSH3dcYmv5EYvJQ1pQXGmb3OWOfMXgH3hdTmV4BTkf9H
FOVFuARTgXRhb98M/w/QbZCTIaH82NXV/f3Gz8b+Xf56x0l/aOrcCv5LhX1CaV9tOkfyGwg2YA2o
FX3tizwBu7xMKn65PJYgrpFyDLkDUA/XYNbnyB3Y6C1jGhKzSWpOLoLcOGRsipjNM1MCKgGqLbec
DFMm2M4bIiks1cOd2ahmPS01JSIJK4lQBZ0cUGToeBRLc4gaMMIAAg7IKEF5INggEoYgqghnGuar
8EkwaCOwCSNHth6iEHsR3JQUUw8BuyHhsL9h4/bDbl7/kdEjpgQVTRLzWsG6wAsejRlcRZQzTdCz
5ExnEoUckNbW/3qX9DmXIRdsadLwRgWYhicDKQOyCVo++mfsCAM17qCTeBVtP4SogFkLfQ8VDUw8
SC0QfCSDCDF8kdm27Wt87Ak+lp4rUIZwkIQg9LIeW2BOPhUkLgamTxYKl4JmyiASDj7mW0WpPMxh
RPT2WElClpWYQNJRwpBimktYxRx+ERiWDuXMkGnO2NEY/m8Hv6BHA+hfGptP3oxfGf/uuwFgMJRn
X6KO1C1ziMHWRt64klUfCZR0gIlLkOeBpf3MM5QqyRmpYt7d4piwZ+bXrY079LCw+Qmzho6RlSH2
NXC3QSRDB4ODuuHm4ghBwiIOasCU0ZP7jEvaD8dr4zYhfyk6Dql+fjD6SaM8XDdlxrgSLNwZ/aGm
5tEM2nGVN/nDB2KvEqSwWiC2OnVx9O+R7K6LCmJLes7Lib5oKPJWF5/BsuJWh7fdozZtbESP7i/4
jSV/uMc9DE90hgzI5iAcQNuliEDVPh7BxfboOaqtHg1wqKKS+C5UqCjFI+qnv9p8jozvDl1sXIda
rI0buwqH1iXiGTj6D1xOWf1YFp6wIVrCL2+9NzPP+ZGpluT+EshpxQM4SCQv/zrcw/jhzaH09Uj1
+9k1vHRhi6W/oWNswvHNkYlB+HRUeY8/ZT6a90QFzpBn/vSp8JhpoKzE1KuzKNPgMxz+/73Wa0db
+AUfxofseXG+ULVh5QIi92aq1c7XGccapNL7X6mQRUk2JVuYgPqoT9cW3xzTcMmKS/2cvY/GiwMy
fNGYweATZCOaWkJpca1U4f7B5Jtepq3XItXH/818b5X8Eo+QimnxKeHzwy5JBwmyJ/U/ks5sSVFl
C8NPZAQqCN4yD4I4DzeEWgoOoCiTPv3+snecHSc6qruqFCFz5T8urhOKEfgm5WvmMGpsCA1HFyba
RR6WRImaI++7w4ak6QJNBM+b/Y4963G8hsVxNFGxCA1FsODr65YcA0Gikc2BXMb3lTZp3OHmRpIL
dn2MfxT3kogVsjc1G62xPuecnXdOODdQZfCa1vd/81TwDb8dsJkhrzJYbsa+/ZdtL/gdX4R9UlAH
lbrH12L0onQFaQ9BS/pMBi2h6cTHCWNSH6uW/Kd5Y4YedjekmcshG4DzPF0dJHqGtmuIbpVNjg+M
H/3Nm9kN+IlcV/sD5PkknQ0zEkPyzf4BCprFNJti3NpouC17lHteLVJ5ORzN0v3PVQkH0GGauz+w
LhAt9q3Zw6OrD1tJ34RwFu6ctyeDmz59FSCnr8e9PYmMZ3qeeGk7Tu/NUebSR5XfbhHnROND4+Oy
+nIKZLuBB6Lx7BblqCUIpIMDBDxgGtkNFhhMj1enIdG0uJT4MGmyQ9vB0otEG8SDxaAii9xMGcqR
+PK4MtHyXv9Nlo048BeF1x05JPSrQFzpUTQsyRXmHnXF+Pq2lJHD4Mscyp2gMceycxOUgNiehmv9
0v8jStRAYel8tx+biOXL48IdXorZJoOReusqThRaQuIOcSC7R7rsheOHyVlW+mvjAUwkQZxBG19B
09pJaRKZx5NDIzCSeXeOH441zmEzBmcY7TRxFxaIVkw+JLRWPo9AyiqCqZbP8Sj9Pbfs4gS9/hyi
Gdvr+kpfRuNpicvZSpZNfghDU70vYvKP8aAR1zBPiD6OJVJhOfmLKnvZHxyqvz6xi2LF11/TwZl5
U3oahSauKC2vADD8HJSQG+4uOdZap72Z3THxmC0UEhd7Tr0jmnOwlJecgh/H23Ewsq5OJnyCnBG4
yrx6ZfPG+4Rp3v55RMgN20guzD4sAM8Bp1gMMbUYrrhxVNl4MxniwQEwHYbNkq4xBufGK7iVD33Y
wh3ES4cPG+vZYUzEyeT6tMTYlgY/Tq5XS6FnofYLgp9RTAKac+REZzcwMa3wn+BW6Lr4WfUBGufH
1xgtLlgcvzYAXgI0Td00DmhyQWflBUotI3SLNFz6R1jd+0viNPBmQJi9MGVXFvbxej1E4UiCINI3
dm1MEd5Q2ACSmTLW81GQhHDG6CP6cDulK+jH9NR6xA/YhI7kjEx1YqPiu7voNeK328dRJB1GgqEC
w9rK4RulOPr2zX0okk6UvwZ6ILoDV8Fv9acvc/DP1McJk+SG4/fIgIV/gx3zqCDVHUQE1OMqKA2o
CIQ5CJElOUQ0Dl7cVYNNjVADRlwjifXff1C3fAULzVO2q8ohzPDXbmRtgX8clh9JMBkfhOmBH7gC
F0cUwPtRUGKpuzGR+qmfjM79WAXbQYhEGYIhDajomKQpYhEazC3AJYjOv2tEmKKnAkoT18vjG8GS
Ehc4qQgdyECnSG8ZwLJmgQJi9UhqLD2uNGsPacUukhESS+OsxP1EssFcLhaqemKS9dIov8jYrYB0
COQOYdvVKZQXZFBpQS+NxcgGrsBRjPtFcIFYEeEq/6fnsTaM9eFpNCNhHvMQkW8IXJQt5wq6ZmoU
aOPFewuZoeJpy85gxTSKoWq9YRUpj6iMayvBP60rvDDRAjZVtgoSVLDMGaIX4ffQYCTTqNgyY5kE
8M2+FJ5x9ARXjPqYUCHViDJCqDIB/WS14SNY3+CYhFrxZ95gMHsLHlisO8LjWmA//bnn++R8w+XR
ruiTpYwRM+6Mo3kGxYqA6MDReKMgn4e80dVgtOYsEuHSQouBVHnaiaW7myCw4NiBvoNLI8z1nCru
oM08q5iScmHT6m+rSX1ordmbqCp0BrgRhnRWP1CIsHL6PaObg0hOseja8gXnS98e0uPTcfDR/Gyn
YsaG+TjlULUS1lVYUZhLAnlInMQ5HZLdiVOl7x5fE232tTCDmuX5YUM8zz5YBUFLs2mGwTsgoB7m
r5eYeQifjBO1UfDoPoWbzk092RvFxZEaDTSjH0+YmQdLUFiQ1rbV2SGUDwXD9ccijAQEMh6G9Qn8
LXzRa8pNTHs3+21OZBkZS0DQ51dr36A5GMUpqx8RoiQAhiuHCBzlZLhzkn86EIm0Td7l3RPwq1h0
UtS9w2/PGp96pyEPTCUqRlhv7rXg2xvINYKOrf7DBljP0DMjweS9Hm6Irj42nTIDSFmNux2Prv9+
z8TyRKrzzxif3qzWGS0E4TszcYpWw0n5DJD5NCjzSJLqWaKHQheFFOiNpJvHwoObtFPdB65m/lY4
X0VRDI4YVq5xi+/Y6JOBqcKyWuS/tzxMRk+mKsMagKFBE7I/mTw/VRu0uYP1q983i+Hfp+8X7Ybm
gD0EVoMacdtw5IeL+4wXw4SiZ/NWO6RJjfsmHr90sGQZ1Tj9q8btGz2YSh/inJycYeewYxUGxwC9
9MDdYYIguUn9RbciEl547+IlbhHeZJj2BpYAi1OHfY09bgTNDEuXe9cVLvG3PK0p+SPTh0BGQiJJ
F96L/UzTBxamILhY0AmF+QVH9mul8fufbAMgfZtcMZlmAB4r/SwtBkvNy6bfAWsPtX9AAxwjomMZ
Plfyn2L1nV7oOCxNPvMhB0MOEp3V88mHLSdkZvPcdF7yM4YJXDbOqKuLev4PTugifM6c3TWjPbCp
sSJuxVgxcsaINOAuZl2AOg3DN1iFYBXQtTP0biinFI7LMlt+fiuQhiYL8BYybGHiUxHHLul15o/y
hX2nt+Aq35B3ELSpTEuLiCWo+J+dziUs3DgSBRPNP+ktaE0nOTbM199ZM/ZJ0Bq4/b/7wL0hRXgs
x9ORL61bBACQW0BKrPE8CQS6oCqIviHvSt3C12OeVkGeGAysn5N4YC1vXrr1CXFZg6O1VoH8IYe6
yqbgW7nD+sqCRfGJKJDKGOJ3o0O1HBGY8TGldcaJ92p9NBpDPwceKP4BtnL+/03b6ZzqsRfJkmvE
UtKhqqz28GInF7hLS9RDqHsK1uzn6r0glY3QbqacGWKSIzhmgsgoVN0ez2oJr2CVHbs83/o9KKSW
4XUAiYmqJT7uq2YqmfWJUlEUVkOhpRTb3/AbTUofc3wD9K/n+7Yz4I6IWqvx/TYoEkCMCDP5YzEo
ZymWKCA/jMIcU3ZPoz1rhJQiErAeNmEJEbMQpnQVFh15DJa6BPhqKeTWffPI9cP4yr3dGSD8KAg4
GxyLBYspQIk9nuc+yoFqKj4TIkK/5p1kcrwSMAcDkx4rBhzeOWKGKyoF5iKySjjqYtWMR3SKs3xo
5jvBTkcSsN4SZjzPNZFi1z7c74EqEPElVKQfk+lK/QXvv/pQDUxs+uWczAWSOITpWnyKqcURSD+g
tXSA3TcDUCL02vDF1htzA+hUj0HLKN6hevpeStKJkBJuC/Nnglhg/xbifvhwTn0lZsDNHxjCLAP5
asIixMmNZIgiS4/NYX4/wtSe80X7T2jZnHvmA+kPlDF/f4s/1gj5oVBJYPkCrRiNfHAmEc0Z970B
QLJkAK58cIikRHCJfWpA/F7TOTiqXCkgCtii7WqSXqQXJDS5wg8n1XB2kHHjpsQxFXO8YL2lRMob
NjJkeX/XDUF3ExLnlsmKaE+St5iC5z3P7/uu8gehbBOds5V4oMB7iMkx++ioV0jNHPBRJ5lV9th9
TToezod9E1mI1VCkGla4SRnkRrLTI5ABTpJR6k7uMr4ZWHDS9bwx4dNs9cxNGxg1W9ogBMRLoR1F
1C89NPbPArzqOCsx43NbVYwulGFuaxd7hAlBXbUoj5o+abfdqTlhivGuF4q/QkIDSMPvYYUzsVXh
nunpvAAZ7SgVNKTdqjrpl4KM4UNSl3Rfkkb4Ob5vIjO45gbcsHorOP9IJ5ilJM9tKRCcfJz+5kfA
x80erbG//4Dg8L8H8qGYvsjWGfLpg5wOgIvNcg2HPJVnb8/+GFzM3ZUeFE4lzCOaz0IxWtMRSf/c
h9tn7KqZcwfQZ7n76aD19ZyatYN0gKJOg4H1o+GvXAPGP5i56a8C9owrq4hUh3hn7srvmjPqh1VE
aOBEjCxykvBmDUwSulJOpcTqUATM54Hqy7pakEVebnFKZnp3cLMGDBqcguozcHp3/Mj6OZJ0ZIel
qQFQwBaTmnTkeJ/OsmkMbbh8Lgfb0jyTtG0TODEE0H9yQuLwJl7ZiTH6wnEXMIcaA0NiCN8xnrGp
JZ6IbvwFIDVq9ELvyb3NHbtIZ4Lau1IT6pSr3P/Q3Icfkc0moUPni6ijcIrUQJVLWjE4Y40AIzFL
TrcxtpVTMdnP0VJiy5qQ1gITWTqp/yQDysQDiqy6vyOilKsRUfxoF2TOQUuAVQP4oKmrEDdieo7Z
mu03MV33SeR+fNTBCxgPl8NHbajTj0UYFLGkKD/QvpN1dHNGYytD5ni/IMQzj7iwHAU1xAo4QvPo
rXQa72lcw8wmT90ZGPc98K6jTocnxHBLUXynCQsFImNOJEKSXPhNdDdTtCMdSTnXCJGvzm3pS+bl
T1glED3bhY+k5UjqmFPMiNHAUYJCl+8ZBPW0XlbzNDU7WO7OqXmbrMqTYd97jI03ZFCiA9yhYmWV
8kcw6pL9cF+kqdmAgbZkoiURDxgE+koCoWVnYPMHJSLupx9o61R37nF3GCNz4w50+6sXgpbp569e
1rEciIOYPzx8pg1y3hCU+72Ci3dxlcw1TgRxbYJEHSiNiel6WcE4G2QPTPCVAW2dv8cqrCIwyvvu
GmfRdUIC4fL6B/EZaZr7elrlUsWJAXw6hrad9/w8vu5eB378R/94DWnRMQFfywg7PXQ3WQwRXR+P
3CQdF6SyNkkQO7yjHKDfIVzcwgFAF0lpgJBL1KKMAkUEE+C5it8PX5VCSMKfNQYGIUZnrYBipvZn
+Zp3P5HsPES9Q0TOhgy7WRMSmEjBD2+3IRAJiIUpZoE/pahNV5FNVlts+zWxOdDWL/o2jV5GaDua
2cFEOaudnm5rD56hsUqTrhazM1KWkhNy6FghEjtFk1rZn0tKMZP1EaZoTPsUrNT4DHHi4jCD+knM
BPMTh4dttyJMOn95HcGinUeoXwq0zITMXNMz+udacfmNUWUd8JiZRNYbBH+DYXTE+fEvB5uWZxp3
zJRXzS+5o7Xgl4xEBVFCxFrP6FHtIpk5evTDACRnXS9LqEX7+bP5LvYVvTvfB/SIEeP3sL44Cnnv
r3160o5JUBYieHB8bpfahtd7PX29b26r6MNJ85WNERsvKOkcZfakxUz0mX6XFZ1mmUPHeak6QwM6
AMPLlxM4kPHpS1R7KZkSNL1XzLmC4qYj23m0yUH67IT2BEbAGbdRLKTTKRlhst16QyOffCaK36K/
lk+dQX+GuboRB4VXtAY8HYaD6Z2khlliM91yV+0qS94OnQJJ0mOkc77hddTbPtYvCH8Y0UNyGosf
1l20heoQrmcf4EyZQpft6Ws/B7qs5+EpXYLsfbaNddNX0dd+XO4ekdgS68lBm0qn+qTsUxH+Vrf6
yy2CxH19aUuSkV6f1BnYtoTnatKHl0ReYQxnw7A/uyN7JUvBhCZeAzkXX/19AVzPaWPFJj0y29h5
XMYhDR8kjB0BipnUuKVoWybX4ziEAYZb64GUl2a0onvbkbzxqsa22bgDxeDw2Vjgk0qB9QIJBTMw
nUHRNUxAS+CFcT8z5bIvVMZY9n9f87FhycvpKnZlgty4imgAsgh1DCk/omWDb2rJ1rPvwHdzwtt4
El/G+2vlCCxLQ1rygb1HxL/qErbRDk2LFvR8VIM8h70Z/RelYj3j4XrkvpkMdZ5P1ooeD/BcBSMg
lG/dc1Sn8alt1Svnts9N6rN8FHn6io5m9F3oO2iaBRNh89MMAcI8RPszkQX4y9+ba4+1QBB5jxlB
mNE1Rs/xQSmf0Xn15uHbDo3hahDgAsUwKazMFMrtaiJqecdnKcCnTYIASrpVD/54V616u8eqOGOP
EhwXrkwf44JL5gBrr5+tUFpCxMeMVqQ7hxlTWkpN3thsdpV9X5PCeJ/xAhGzosuEPSyPN9Y9ognG
nkgbJwTV1ewvVwHvJIZCBsIjUZXO3dTm5PBBV1nMmoTwcuKkmokQD+a7qvPHO2Keex5PMn5XSB4s
mo5G7kRqRvIUOQEOOjQa+0sPIhtR1qLlgYY5QgaaEn/7hKWl5InXW23pBVgwgzk9Z/HHsz8B8EMs
8LXI7aDclkUK+c6S0c8stlDFBNbUPukYJO7hKxSOPWl2W1a8H9LyVhhfRB8irPmqhgDseTJh/CnS
3cvIZUshbTooQvrLcfNmIe592s5huXCnqeiCx1wWwQIS+craWG5wD7n4/F3wGn2Vmu0MCSSRBbCS
y6el7cuXAc7XTU3aZ9fo9vgLdO9An+i6cawvIXkx8CyExR+NOA/obESVBjiDiLyE9kbXDAYUSl/m
r9/pd8JaQEZisg8uQ2OGcwqsTUF0r6HNlxy+9kci65Q4xkgcD5hyRyQu3ZzKbraIdYtJNnlxECFe
mhpQFCBY35390EycFqH4WiE2S2R+/3ZQvzoUOq/XQnmHEvpCQmHcXzDgApq5bdDhssVZjJkJHM9K
DzSRGxdmY0pfkXFOkz0giIhYqewZ8jQMZbwFn6Qg8k2AXMVgcx9RL38/ZElIrQqSZFjbr4Ewsdcs
Os6/pZnS5QeuLKJvkuL0Y2p5W0NuC5aalOY6s1aCN8oCpvLBi1Jjk//Sz5xcoutFUg2KUgb3y5tJ
h9SpxO1plx6nGuFDh4MtGe0VA1T3R4gL+iuCvTjMglPRekHWFwJvSgY11AYG2+sAYB7wCganE11I
9Iup1O0qfCAIxpbthCMChlZLPqlOPSGbejkEdycWH2s9O3PlaC7htQVc0tNLcHEP0PnaYwdYRmwM
KlRhoe8KFxEZlmK2Io8LzAPzCoUeilyFzWPFK8O/Rk41pREkCzzpcynCzLpvJRFy6wPHUDWUT5i0
7BvTc4+RTYsomERDjKeG+1rIgj+EPXKLlFZIM4CpGfurvuQc5JAjz+mvE+Dba0nFAtpG1niHrOWQ
eCVZNf5wHwLOwqMCc8863bTBih+ILUYhp4ztHjQekBLoRN+nVN8+EWmr7jBoV+RqG5+IwlTgaEBa
TrLMvsBm3NM5BYrk6zudbBFO3yP14kZ6k6hNw8EMjP+lQOwAxy5gMRb1ngggKbbvbf2F6oZy0vmE
uyYARCZICifNpEGOIVI6kEH0ggrQl6xWbLy8HEKqcufx8WmwaW/+52tcbziAS97L2OogkBpObwi/
ByhlSnOIQ/EZZDzHmModxVTBVK4WSZlOByzqPW4iSAHgwqqit7XTXEh5/2uvandxYGg2Fq2JeZXk
XLruHc1Zi8XsopqrIZ9REtTBhbxcQw4iCiMsOYIOQD9AvS8AX4q6l+orkHDyfY4Zxm1k6z0ss6yp
5J1w/mjJa6YVBR3mQ2xAA3QyOzRxzV7byMexmYW8st8f/joOyL/dvyMk5u4fWHQeCbMM9d8iGKyY
3BGyrsgZx2mCXEEmrcEtQTZJymNVIteIY9zX76bwrQ5uahx/PSIXwAQEnAnWdY/CRwzuB+tYRwA1
LkQ1fXKIsageXL8XqNgIaCTpIHgcCfWzc5fzIannaCF7vwi85LPOYuwd4I53CUmuQwTXELwNeObt
jfq+LNtQQngZ+tQo4Vv4I35EyDSu+FCTY77ozu9ZucCDh7YNgFaUzqQmsK5L7MmUxyEsORGhcl1S
8BdwfbmhekOLFC3uKfBZLkF94GxBazlIMIEDTmcTkeK9JkRDXbIdoqQRPmkWTQ8nmdBhg+Fcg+5v
sCa8n3CiEhArYLvDDQEOzO7CqVDiuWTNz0JYo2O2wg1AOO7Xz9c46+KeV+xpMwvUCWM1ZJcnpFXs
T6vhibAlLB4s9s2W5Z9DWuZxSOESS35eUuQDY8G+ZnjkKy+VLRq47QjBXengJol5N/QxCKH7l1C7
u1NhowDaByoRgcgF1x2yi8mANfdmM05F5IgZSPtW6lz21L3sDVPBOb6PCGnxnT2m2FBeTociBMVd
5VIlS5gZjyRYOlPRw4amMqVQYevlpUmqKeNZOt2o+9glzpMzCz2e9/2zcKS+05Rh+ooq6pTxgbPa
1KJahkdZROxCm4ngLzlqWRohqrAEXhdjPuou1vZbyZeksCtDTLRz/F+PncrSaWYm4gRUyxzyYXgX
/AQonXfcTT7r8fTGvDvDe4cMTiUKO7M4oW844EmcJSU7m2OVNjRX+MnBlGwMyPjayJxgrlcJN8H3
zB0u8bDWGPX4LkIKWyRWV3MNe8fzrwEPMTJaHFiMudiq1enxE+JsoOPI8MgDDggAN3OHIDOTyOQJ
dQxnNPRRji4eVSc8j5vZSOZTVLGd92tADt1H3Cctc+zkhztKRyKav3YP4r4IeOcvHFlsnXBx0AXc
pw8DOxKwDQw3XSLsDa2pMAl/DZk/54IGAO1qW7NhT+X5hIJkGuuyOc8z1ijoAgUOAXlsYnVbTTXY
Y5Up35TgoecqfI0M5A8WhJPr18Z0/patvupBSBCr0L7tvDX55eqCBN4TP67DE4yhijRGeLzKQXTR
N9msoTJ4vn4fH9N5+uNobLa/cEwoLamQLDqs9wgMhsYYC5DKBuuPWCQ/FnwHQ9AY9AMBqM/f17JN
TkWrUBAp2EWIwN9uHIv9q6GU3Cpd0iws8TKJAG1Jr2APKBWdxSJZVScsOhS5QT3ka1SxGPkr4BmY
yraIGVHul1s670+lGaRKB3c7MrFNvVLrTibwe061qWpUtANuh100XLbwJBjVxiZ+pz6GSgCqyQMa
bbSvTiCUHAcJDVxgemJ9veNkqG1SjnICM4xsghBvDq4CVvov0Y72JeQR4YM6TYbyfNE4F1qiHSzS
O+5Ffbi9vkkEv2+kqD/FgA3EKzTHn1WDSLGYtIywOK+ENgwDyIQBfuxS/YG+YSyiI5ijHySha05y
ZoOn0iTFBYTCiUSLElN7uuHF0w1WkoM1mFFdKkJfyAySdBKVUJppVODcSL/CW8N1Enw0n5JNylAX
D3BQboEwr7xXlzgn+HERJp3sRVr7gN9nUmdU2WJ1IyXkPfalPWjocKnA4THCh/URDGFHFwaes1HU
Mk3z2sj+RPDu8Zt7sch4fF6EzS5bkYqjLJtrQFPedV2c3qbsF5OC4LjG3g75UFiLGf95CBkHLOH0
VvVs+WNiSULC58V0GuE1YLpCqogzj42fiUbZotfjbEHOEM95HuBPaxlAGa2JvGUWymw1gta1QEpR
hn5xZ5FLOX04OS9RlJaBWGRHjm06xiiS0V59u88QNJyK9aIf/+IyMZhKup7T7RpybCfs5e98ypde
rGu0lZAP9qcu0QsM6SUjAMliGD+RVMGNxcf5bvWgItkCEevTBETmuznr8HHRo6ZeRWhCcQ3AgB9Y
CIgiOd6PI1JRMJpwkgFHG004gPEzuKiiWh39p/xy6GnSGD20NSUn940sUWEqbtD8aYqklsa7a3Z9
D0dQev/iyzInJQaGwBYNcqOkIbxj7RfdVz8RmccaIuA9cpVIOBd2Hu4ssb8qMSEIs9Yluu0ZaBF7
Lyst3vP/99x+/LQ6WwT6sbwbEOFjGDHI9ZDoScBJHA88MDt63VAy8g7GHvFLfHWDDy8xKDKQj3Td
0tQOw0q9gRJxDh24LI+hph/UzsioKYZyNIdWQfyk8ALw3lifcKlhznRT+qXw6HIL+MAtrPA33HPf
5TOmgZMof/qaGa05jdkPjr58zuQfUUlCmTF3qMvgz3z0EuZ7kamCqGBEnA4OdDIk3qxWAgBAJZof
U3uwIZIJIyNsh06Vho2uiDM/HRYDYgTkgKgxdFHucCFO3q9VSmmI2XQ+sVOE3u2+jPPl5kdYH1EU
1gEYhxBepOI/FG7Y7Wh95jneZRcMKlPZHh4SXdpSMv22XsF4pUAr8EcQG9hRA5QpIm7cET6Kg+x+
Mec52PI4PaAu8kZcHpIlaIVnV9NoDMmI7SP3h4otYLHCV9EfWZ21uTsTEvGP/4rGOWdw9nmtwDuy
IYExj/MrfOwbhxgc4vLLgBAueEhOf7xHU3O7/QuoX8E5EL7OJQwVYFw9ZSS73Z3bwGanJ1SMuLkQ
tydriM8ZCB8W+OUI00Tmy8fizL9B0AKQIcKwuG4V/hrirIi327CwvE7MqoLQ5iyzRUhygKnXQmht
9316TLqpSDumeI7h61/LDwzLfLykMQIvPUb7jEofFv6xK6Mqd4vtb9cRR/Y68TQ7NP5F/G4kJsi+
cLyj7u0tC8il+wbDYSDSFXgqxCBMnuv2c5D5oBgWs6Xs/BWhCCxjUzrBOHMUQy5MdgCPH8kA4YC+
onQtzeC1ttxNJn2ARHa0FhVgmL9h7F/eyysLEq9E7BBJOZ/F0FB8bYymApC752vQ89uxkw2cZ0NO
kAL89ARtmbZ0tjNVhl806JTVcdOqy1t4+WIak0Aui1m3kicIiiywwgmmrY4jwum+rNZkgOE3u80x
wvJ5f5C+jmxhFaI9F8svMgUdc83DBz+G25BIkAzL6RXLbFCTriIHTfj564Njt8tm/5ppgMAbas9h
fuK4cZ8lYsshKxKjJESTtK2Ihyck8GbI+GqPH7vdjjOjWreTD81zMHAPF/J/0XGDFrrmvscG4BpZ
GhrNagQ0KCT6sB4ABW0GgGV8OKzIDMZCPgR5Q4oH6mjWVHGCJ36SYx/e7hn+cbfzvutXTBGavbxa
2BootM1MRZ9JOhFi79lCpP/RjWAQOIwm+cKxkdoJAk0GB852FjpJku97es23kkyBttTIfJqUSHzh
TgBdYMa4rptTypkfhzRm24GwpjDR5mvAFEJ3mLvSAZikzT3z5HyT/cEsMtk9Pt54rJeHOoJvT5im
4Rv5rvl9SNrZUIShDz425Bm0+Ts30uAVP2KSsfe/4Pgl5mBIcVxulkLoxuu+ShxJngjJsYaSMyP6
N9gJyW6yBMFHrwItLbhCtvA/+GHNiiUr0ZsG1rwwb7sKHFB4fX/e27stETX8iPp5IEuAKrd/E07k
BKxZP++5b7AbOTW2VZWt+giZf5KxrxHsPoK8IsOBuIMYiCcH9FJ3miGmlwpRQupyEmPjv0NFP6ju
elqCtyR2NThSDTxND/9mdXHeaemZeBESFV1TrsUrVl3Ok1ZTQvaxvX1nX+O17G+T8HrI4lTIozQf
XvK1a6ADSMDYJNh0TEKQjWQJs5fhjPGvzhAozBNaCGngj0/Zn3zh1CbktolXcRR6Ye19LHLnS1Ik
7QkchJyHqSAKK6apzz+KMbhizxN+3Rtf+ZGxiUDkt+GOsIWCLZsi1+LtnxLHboUymgB2Ia2GK1Tn
WDUGHCWXaEtJUsZ0c0xmA2OugZQzQB/gV1Jsxawh9gfj0ZNUCJRLQpPWR+1CU1304qoAv0e9LZ8X
p66+eVtcfYouSLLiKzdWgHmJ80QAKnwuJFRAyorrQvuDrW4oDgeKJFEHb1pHVFzHyEqGduLApTu0
otK1k8+RLKD4kCzOiXxSuNT2ilveSau64/Yyt4n1eGI2GMaEi+GAKcOcVKyWlCjCIzH4Tp908BKR
AmP/2/6ru31zYubWRHpTl4aGSzwaoxshpFjzCS6ZiIhh6/Y38u9zLHNibqv+lMlnFtKKRKakADoY
YRq4/caEAmA97AXqgjAlLrJL/487ZnQgUtvC/Ai0QITe9Bo8pvguREWGh0qF3GasdBYFGlgQM4Pc
F/YtQihFDAfJhWMO8n1k7uiXJle3P7nzsqhAaP7G27uL6g6aEpeTOh1clC16qJaninxbEpskn9aN
qJry3Py9vDe9hAS2oOGQjDXDIAMX6DIgFvoPjuCaOSJcw4UHJ/6hA1doeKRGIUPyHs0WBPcCxINw
SIFz8NrYeMgvZFuE7xPSSQuVUeIjN8l9LeZR1fc4xC3FLp3fHVV4H0KZvGyDgciTD6MzHDadPWGD
QopSpBdyUdCX/IyEvtrcfibJuajzz/m5FwnBv8u6nMGik2jKUoES409eN1Pku5ym3dxHjMytQ6q4
j07ZaZ2hi3scDvvjfOZAmJsuaMMXIRUYsRqeSsoV2GkscdE6KuFxr3+twq5XvQ0KFpaGqL8dn5pJ
jrwQ35aiH+sZcCJQxJKHF9HIVEhBUyTzc044qC+xoA2oo5i1dL/x5CcmPoPJ9ySIf7roSLVJ2ZuP
laRXmHFvzGu0UFxnvOMUySDNNO/NiB8EUItkaMoVw/uoF3gdCPxvNqO42qjz23Hg8dPjXkguiQEo
jE8B5Rf9bWED9CHcxUgYwgHqrwCVkLjP+pOr/zyT6p8L4Y3FFXw6rwXK/Mci9e/OmxmFLmQ0BHKc
b1FoORp/tekVQACauUlBVvVKoy/hzGdhERmH3WSVxhSaJtPHPCXtX5pePdWBSmqsxk8+JovJa4Oz
dvo4CSS19dmViVchmeDf8pQtRjEk7rQB1152mIO/aJHg81C4zUk+QJ03Iq8B6ThL39OQa5OWls9M
sh5L0oqgITnjZDk5AuPgiScZ8Sy2Jr0lIYLn+zHN7BOwjF2ady9GcOUgpjDUOeOZTkvMkvOxo1os
Wh4AmlE5v5H+fy0YWAk+N4ejnvVi+uyDFZjJovNxsllJXIZfBBQaeA0LJ8m2Qo4q1Gu1k+2q+I5h
QeJ0y019/rmiSfL0oS1XT5d3D2uCpXl3h8QQY4mMmuNeipiCZVtgiVTHYMLjf6Qx9CJ8l+Q90IG6
UF1i8Vn32Io7k/4ho3Nbjh/nkQl67N+CCUEDWMp70SlZxCqOyVk8Dmt7jIwdhxvQEnOK/dKJCAql
Y0pi1MNCGwlpL02/9gE5jofD5TJJpu+DmoXkSKG9ihKUcGQhUooLL4/hg9mK3/XA0ah/tl9M5fqb
GLft45KJ5OvgYydLhXFdUL7vS3t6XV4XPtLhTHFw5VlR4s7frPidiz8cX4Zkvmf54u2THmU+1jCz
icvVWf/8xP3SPnWNVQuDIcTohziJzkmWL2Inj2xDGD8qiKmf2YOt3uHlxkKA2x+XkXiQkB61+o8B
G/ElIixiHREj12ZKj8jXkYl5poYGZU5tdhS6VkGJmIflBi01Kx3mq7vZYIoe2jJNF2O75czMbov9
eDPkhey/xNTjQt9LiB9o5Ki78D4UdTAVjq88+BHtj6nZVhIvKTY4jseN38c7h4CxosMR3WZjVO2Q
zMQDG5UmTbvRGQVjX0M0ZpbX8IaADt8CNcKknGmurAYp+CDNYZ/TrTdFkae8Q0YrwpVkgA2kwe9Q
rFTKiaAxRqg1K/xtCRjJUA7MzbKPaFeDgxlPe2wSV+8hz0czTgH2aI6sP36gwa5muU2a7IyQ2OYM
s8ouSMz6DZK1GtiZiKOlg9GtMOWxQZyGMQdKEHsDcyGCuT4KGUC24anZvibv7b+cO3Z7mLvXNr0M
Y1S5eunsxQCGo4cILlSfMzRQ7Cde//iZVR6vmKi/SLV/nIih1kjqYqO/h4kHf0fnIohrhysCQk+N
Py7nI2aeHzGMyR4UrEqJeJXnFPxtU6a4QJkWJ+rZjvWxqqnNMHFMTr6EdPIe7qKMk/jtocpmJJqM
QRlwQZDqnFpjqBinEUPeEViBmkgC2UlBZf7e9DlODRftjAitqUSqIOk/GduE/3zrN4Ln8cJx883p
DodI/or+SJhuIoB78XU64G2iKZqhBT884yzXEQf2Yg5jHP8JCFr14sesRW83cJiMmIhRtv9DxQqy
toh0mgN9vmSLD1Nk3cJ0kIwDWGd0NjcAaU5ehVUKowIrGwkf+/HVfDMlwo/3oG6A7AnRWyk0/4iz
/9t/OyhehFryxeGPbp8AVoChhAmM1pl9bd0m6FEpA2gNKqxAPMkXE/FVn8NwqzKftIhxBaFaEyKE
nJEbh5TigJw78o+V6T9cTtALZKU5HACrN6GOBJMZWrBgkq8FzgnOA+II8966OeWVoOM2ddxyB2QE
X/RElPRav9m/nGIu9C0icpAFyvkSihgUzg+XBHsMAEwyHxy/JFUKywhahNn4nE8fYbHi0+rY2VAE
eEosMj6/1sgoFu2Z50pXOVPaOELW6gLtF62q73jkI6K96lt4bbA6kB6mydG852lR6ZbMg6CzrXGR
A3nTigBScz2b0aCiK8d9jbQyg2tOZhTp4Ce/IdxxMDLqGPFFiQakRM0Yx7ovQQ+N6QWAt4WhKEPi
FbYs1yxiASkH2zMLmITYjvnQ6PwOJV18dTCKBVJc+SdGUysnnOyzqijs/DntvhuaFAVPmSRqYlxm
n/DeGcwEKMR72zoiyk+/UAgG+DECvUTDeKDAmvkXBmPbkCWkkJPzY58fWyVCeTYQiUiDAc9n2LgY
HhkEVKeI8vi7JATFUCku662VuTpnbtBEyJebr/AENgETOFJsyq4I8RJ5XjATHP8pysSzVJMMx6g8
nn6Q7X3FGZUmtivq7hKWNHcTv6mshsQiToYS/MqhjEY+z9M96iY0NEccTf8GrFr03DqqPThXce6W
e0pC/Mey5dXS/e0M1vzGL6VhH/deWDc0aqiXSOb92PxBble/1Pne3Qz6LEfXPB+QVIQIB8EP3Yvg
tZxsheXKFMp3Qy1neW5yiK6p7CIu+zZp6E76GeJYrTkfxe5zPMPTu2BxhZhQ2gA+6PYfS/e1nEqS
RQH0i4jAm1ds4a0Q4kUhiYsV3vP1s1I9ET09fY0wVVmZ5+yzzf7j+YoKl1riNOHcBifIRWdBdswy
X3UxXRD/nQfgXPHvlLGB0PYtNKvs3zpqs93krnl8RZmXYQsbmV03d268TpMwVbCnG1FcS/xuIffJ
dbTDbYzXEihsjw57bzdI4pFnG+eyd8OpSbJs27+f+XbfyStTze0Q5XZlxI6JUj+xYjYfEjf66AG+
VecleALApNA/1s/1dXMP/UL+eMNMGD5ryc6jq9k3PAdSOkx6p8YteP8Y/EdScvkRjFmKgZW44L+b
+9RVwQx+gV2T2aYa0mftHuoCfIYANh2bl8ljsh+fkErMNUD0aUQOqq/YsDCUdlieozOVwe1tC+Cv
Sf6dZefr2bFQCkMwC7q1GASDWdOSdf1VjfsR7k81na0cUFOdKMyvaHSjgHKkuo+yebjpdHAiMl6M
jhF1UjWU75lqd9fdkrZcJpdJGI5B4gq9QDw4dWBn5UWX23T0NO5M9KDM/03XxAakerT4MpLCnoIg
5NHipg3cHkBDVTOxmnytiivI+WvxbdgHWMt78naGb+H3Ak9EOmTl8JHhIJtPBSeoxqZSaC6a17Ph
3qqClq/4PpY/66noxJ3i+9SVaMSga7ZzaVeOS+qnZioyA65kSfQu5cxkL29NOdNeFEcJ6pAlikY1
Y/Kl7bsMZWI6GDiDmqn+qTyyc9txtnGqAygiEfbvHLqmGrvH5NRa93a9u8U9yY6Z9gTlo3nLpE0N
QoAoDrJ3ql+9LQtIZqZPWdl7jjDchTCancgm1zChsS4+X9t8eaw06sve/YsotPH6wXJYzW35OQ7f
uer6T2hITvZv/80Aj0e+7AXzozOrgqdO511d45aMkrWCIKG/MUUv8HQt/lfpPmaEUpJ8isI6T8uk
EgbU3YuWMNbPD67f13ehuo/iDhkk2cm2gwGw1IRAKz5Vj7zsnFYcZFmPq1oocRqp4R60uhZExauu
l+h9Oh9TpXmw+jyUieuEifbDGgrG2wzxsEY4qYYWveicwDCzshOlxXAPOpGoBwLX9a3L02DrmwsJ
LOdt/faBZ4wmoTxKThfjmykNsac1ewK73X3p43DTPege+H6DMyo5pu+BCC9AAv95uEVeaiMul6SS
mURl+wCwdmKW7WRUSs4UU4tUOdZc1mPDJLfO/Ntm/uyP023zlWxljTq97r/Mh4N5/29pDsbE2uCA
lirvsBKr6GHuYLoxidcIBgIHRnyYYWPV7Qp3OAn+4pTt28N/OsxIWfOymsbqH3lA1Htntp0hdC/v
2DO3xwAPqbiHkG6HHXOrGjy37v0s30zeb7V4J8V9d56hKnopdSR6ROF0DoSENXDEHNoE7FFO0rKE
WYSHPatsUVfUM3VQSYgySQ4+/7lylUT1UocuLj8U3JioLPTqNkpufyW8fQMN+L3N9U/JEL6w8Wrl
t3YtCqcdN2+1tfphfkRPYZBZVneZIBqNl28hrxl/jEhxTPkyCtNJgLbDP+n6gHN43SJJFKcPz1Wg
9ttoAunsz1s7HgH94xFjvTZTImM4V78eHGydEtUbuki4PsLW6w/o2sX4zyZ6YFQfUtTGmC8mBm+y
6TViuDY1xYxp1Kb8a+4Tj67DpLgM04yBPSe49vIbIaOImXjm/sb75p8W8k3yb0jWMgjnhOjZCCb9
WIYhUnvFjpIqzR5/FPd0YV1OFgll0SmV4GUIIGHYuJle24niN171ld2uJSnh2h+FwoDSvrEqKqrZ
LevXbV7QY6SiZH/xJS0uAEnSGCTtJtWH58r8joFwjwID+oJyN5snTaKwnthjo9QgR4VPZ74UxlBY
a56XZU0O2ar+MhZefDmQF/H67yg9v9riW4XJsbNoxu109I2IEcsfgOLsUr8OLt0bQJhVtVr7I0Xn
Ehh8LG1BjYsmsYfYVe5WiWjVSDS3UDNfRZGeDlpni8wxIQI0VgqrF2+7GCCbEwPbXPOhiMM1grYV
BofKxvjUZD1o9Urx7m5dQsG9NWjliv82tdv3qp2vn2uQKcThR6jveCO8H8nV7enR5l+WkDRfDwRf
BVD7s8cu4Xe477+cv/BG0P29gouWb1Bc/c4UovtF8dQlz/oKStjDkLWZffdVfU2SfdOVgcGLgJg3
I3qP5u7fuh2S5tb/7ELNwgz/5yxZMNmOD7bv5EwSamw2F9fZzMi1LkShD1tUINR6orYheoz/QDYk
QqV6YjVq6vbB81+s+Gv5Lz3/6T5vXvqydENMa3H/1jXvrE2JUeirqJ67JMatFOTz5ew1Qe2GuPZs
33Dc3JymOIaDg2E5GS/KWAEsfXOzMHfM14JLMSU3q+F1idYZTnhthhGpLYbGAS3lIKApTFWnaOf9
TaPwravC0JJ55EsUZsHbKOO7Wuy2GacGJNKhIaDl0FqVb/uqIXYefyEn/ufzzdxWwVcNk+d2YJDy
vSxPzLCGh7f7N85ZA3NV8uJLYJtmOHhFNjLF8b6qE35GnGTDaYEr+oalMljWA3usjZBCjKP0kWSX
qfoyrRCNEaxQtw4Rf3PzvfsJrYG52OhT7RFuAmpf5doNCz9QSeHA7nYjZ8dyRztG7P6cF1xmHi+b
2rq9ghyaCE4mGIVu+dyTv4qLdZrwegLCaDo20QVxQpS0cAm0LXj9Z00/WejJWQmBB1iEyakK0cbo
GHxXEWbqF2y9VJjAJ3zWvJFurPT6Z/YpmQBZZCI8XZu65FLseSjzHvBc3OpmOvPN/EBj/WxTH3fo
rzhiWMfLTUlIKTeP6R/Lln++I/Ani8IdwF0PXDv81UPvVdzUvpPzJ2/Akz3U549VpWO8hqnh4nt8
CEjgviMs+5s+ozh1Z5kg5Y1U1Ht2CMXlg3bw0NsEtlr8bxrERBwZ9lFdDFzAVrKxH5MX9R49buU/
GGYn+r1k7aAIOhkaCz4O5SbSLwsR6wjXOIHaalc/zYhT7LXz5EBlDEEEaNRiUYC8yxYkPpO/9BJ4
YJ+OBZZ2Dz0w7HHEqoFjttJcJoJztK7TIRLnznXFV7NlEWF6Gj3YpLJszZkizqkNS/9GKRB9pnWZ
sZFbFReLouDUXPM3WZrma/I1J5mhYYLMHv8gBXW348JwsasBlhV3XqBDePkVUBBtqZqco+CIbYTh
qvY+KoTdI6HmFv8XXAUUKIU7UquSXxYBse4BIOvh1f+tqtsptOv677ebr6fNHfjGATFQAAa/P0FW
GpJIYpAWFNRy9n0/3DPmJaXh2VJFyk23zTTaLlZdSdP2u3/u/o3rd7+B80sGwj6RcNFkl9GsaUM5
O3xW14h8nYwCia8NLLeK89+4VOJdsCBZSLq+a/KPs4Vme4v2q7NtUW/wVrrDjpEnsekm29kZ55V1
eJSkZlpG6FMsd7dDU//8e7IsDoP3jLE8SGDBC+NsVL7EdFt08jXQhTywU1n4bXftpOgHIET1OOQf
DTYJj5Tdk8OU6j+w4e/vRtg/swNJzDxpQkRNIH+MhMcry7vEB5elVRUBeQMuQyguUu7DKY02EURr
KVSuvDYCE7+26IztQ872WPtV0Y8NUfTxYWOgl5VNCPgp1gPwyGm10NiOjr29s39Pc0SiajOt4c9V
9ZcoA6HwDEPhQgs/uLGg2q1irRi0UBTt0ERVmz1bCyuGQtdQyrhvPbravMNeTLfvKQvLWemUmSxL
n2PTjrpkjlOxay442oqlcJUarkRuuBgUupmh0X5pMv4cfKqo4z6JdJlYHWkGRyxVbKg1NE/Xpitn
7dnOBVPlK7Zn2xc7L3VHjChDxkAv5Bep4W32cvTMtN9FVpZzwSAPimWZoxH0wJ2bKM7NnTQ/dOfw
AN+bXXgVbagmjKM+SQQ9SKK+koIQ7z+UkeS9vlsGunErT47Ndbswu8qleHXTgxASpZA1GtOKiiN/
EzeqGvLu12j+2TlHEqbwcnJ6OsVDTyeSH8TpDeWOjKTEXDpnFxVAzwcR7v9PkOh7YoYt9lQPyOnk
TaxGWswgm46tWXZwQb2PssjqGRLKbfVUy3rq2oJNVJhv/pWMWrHOpr1tQ13KXFq48nAbLr8Fr+vN
8Bg5i+3P9/d999nEaV4XeU6RR+PZLKekK3qLAL4VZJIEf/1wUtxExjwj6t5meLrntDc6lul1+vQo
J5i+6NCs/au+JMm7tNA9lfue03nOLd7VZllPwPS3tmv8Bn0jCu1a9LJjD2VA3MyttujSfFRkj5b7
aWuP6ZZB2RQmo9dGxZI9SGpf2pb2/07vRyIN5R//lUt51LWzysh0G5JTBswk5wZJlam5yCCkMd10
4opgrFTWAYERoK6upD6WD+yH5+i3gW1e3Dh7DBgPs4xm3/KMDyQCiFeIsnNi5H4oSDJexkVtSvD4
a8zOnWPnFUhwEeIKkBlzsrR7CBRlDLipYv8k5c5186VgYp0LsHjyiGjxN5vtBQxxPOUZUNoPEH5H
J11QEmEhkC6lRDOx3lfm2abUuYg28RN2u+9dptKYKtk2U4QoGIsnyiluBtGtZzcPl3EB7z1ePN8q
AaeyAoh+8VHTwRUwcBL6rXHf51u+aS/w9FRalfZleiT56SfGw8LsKTrl861gjnlqAcWLz2J8lHoL
osLPf/1DX6w6Zj+U+EkuQ7mAajG5j+Fe17HheaCI/zbizubavZlzc6NlPcSQZMcYAksMkId46azC
gp2VEjAkwSP/5z0UlnpjUf58s/art1pI6HrWtgY73p/qUq+Nte1Qo2yZZKf8ONDi7qCBs7+h1iDL
9wCxQsdl5W6DPMVDxx2Hl0YhqRGr3iXTgZab4drv3sbh4XyUm7OLFC4FHUa8eTmARff4wKTWwwEa
CpQz+L3wt4B9YPGRIynFOlTkcaI7pDa788ukp6dS4x34W0u+z+j0bEHIwKVZKLUCKQm3OJobT1dg
O1Lq3zC8aiQry37MVq2+q9zr2ShynpEN64jVR0K6yslvkI/8qcD+FMdb+ayMteI1lP6cIvqAkwMM
NxHBJJLmUbvxx3SgtzL19b+dUW0lMw5ar3QtMRE7CTeTB55v2/PMMkoiBmlO9fxIBvI3+naW9Rvf
I+i8OeAb6dtVuw1YyBU3pjQO8qwAuu/PSkhAzfHE1GZmSwc+iA1nSOs1zwTLzZoUXQBuTiUrcUYm
fJ0Z4HYGHe2tp5L7NAIzTNfybXATAxnynlhmkKqm+wi72xnubfDYpPpHoY3XQikWmqpV9GhZhxaK
bfYWPd9PouG1l1dgfOnWx9pipHjsBc7Vs+tTLEs3aCd7CkSP8qL2GUxNQBCmgdWUUzTetG+2l39W
gefJHtMxSK7mDvfjrXSeIXXXtt3N0KWAdBy/44NrQ+yTYYGBAkJ0viYPOTlYOII+O2h62y70v5Zn
5vD5lkdLkyOjLZ2/yoeP+Nvvz1FOlEEKWTVwy1hDJ/KBWSUpMlU/gnPxhiq50Tn6I+0i9v1Kjg8h
GqthDPxgv2u92ccDevN2ri9EG12LSNWABYZtLLaTE16/lnW681HgDwpd8OwOoYFhATa2OnHXW4/+
+hneXqU/sqasv/7bChzbxk5Du43S/aSdrrEtvh17l3Pxs0lajkZx8Xr7agwB7+A5GG/H53mCUjLN
yjswOPdFt5IFsDIIq2ScDs9V5kMlI8dYANtulNw6Nv4wEf6gMhc95iH9YLYE0aPES+KmK/ktwfVC
LwaRijJUXNV4yG1JtcR2D5zFqxf/Ta53t+I9X2LDcFGCERRnqikTcRVgaMzCiQqAqS+ipyRGHUNH
YFxcqWwkALNBsPxgevXE8VEU6yb/OjbJNNGpZ5dY60egRMRTm7E35BfQ2EZsauJnDiwZ3IwcfULE
fG7VIDd4FXNvm5pfDzEj6vkPVjeSC4KryI397+fs95tJvya+/qqHT3CxJcVrpmMH0497W6ukz/0t
1imqwkSivUU6yWkwzl+bwTdmfxR7v77pXAul59Sccvr8ByboLI7FkSlEiTvU+6eggkUFCaV6bHN4
jn4+A1m7wUahnK+/yMEUM81tBPuR8cK2IcJ6ikhGmvlyobJt0bQUvrVNbzhZXfZNYRdLSJklWwrm
WKBTts/L0WVC1NN6gULDynt+K57sa0D5FFnNDlJnXxLYijvY23IfGG07rlrA7anQWED0dUZ6SAhn
62QWZz/VEn3yRb/UTm2DuyHpuCC3PKDUZA5+nx9svx32H64Uws91vPJtmSvBgCikIHMQCnTOw+h7
Wf32LO16xyIDFLGByi+BcPxRZ/evSy8lgCKQi7Jg98dHSMg6MGR56vSbaREXmptwJDVTjuIkF48t
kGA50yV1vws/iqZHMR3N9SEwAB3O0Hk9ebRCh2248NiU4/ZMjNpbewEcPdWAbUjVISYp5ByFxLVr
88XUCWjpf0YUAlwLMxBqTTM7m01/q5/l03umMwqIHtqEAQZLFZCywDw6ZYv4WuEXBHbgz+NUpX7R
62KXhVsgsLeeZjT3qE63HXPsyqcv9ylh9JJomkKTeoaf/O12x+em5pWA8c/WDF6T6hK7Zvvj9ZtM
ozSW/x2HIxbQc4rpMuV0PWiAcQ6n2PS6scDg0kjWFo1sGTsJn0wEuNjPYCAXh11lZSm0fL7Ourpt
d5sBwC2Y5Zvr5lwEXyc6dVd4wp94usLez+EfpjVnbDgt1o8pk8ctHEG5smxIFT/VdLDVTtqko/s8
zmTcM2strU13gvu9aKouaxmXLNy1La6TGM43aruvC7v/E6uRFMTNk9s/gYiOvjz3jjQ5RL5z+kfh
HAisvlp135TKXNrqgQQzmwvPx4fWXR1wjuS7pHrDlFGVK+Kt4ctGgzQ6pP4NzwWOeiXt8+SBL5fW
80tGq08Bgu7aoJoPrx2HjY5YuNSrIZvPdonidKFHYm5XfUWLfvbj8n7jtLSo8S+vLsspmRFyFCQt
DxLv93+5aN+QoILCMVwLFbhPU81L9xVQDO+tjdbofyrR2cOtuyH4vb4ZAB8rHAox0bIf2zaBbOlM
pXaubYNN69ujuXp7caUNdmGVdB1yqR0q/36zQEABb+IQc8Omuexl/CDuD57uG+v5YiraKZwf5zJ7
uPXH75kjWalwKhe6+f7t59Vl0gjWrgTl86KzGENLIR2oJLBHQMdutIhisnMf1fPYKAYaQo9gyfQZ
o3A7CS8DA3OkGw7rT8L+sButOqd6aBgvcl7YBDFCv3T3pc8qjkSFIO3j1F0O+bj8Yyvz/Yp6z/I/
frJRpsJ1o79kmL7syhFob/QDXLrKheAuw1wW8lI8gnpK+VbYA1m1NPfAkQn9qmsqmQbjVDYX598m
sFM1S/L2HXIOAosxRJLconX3yOgmCt5f5+IFVJF6v3dS3uNgQXnETZbPGjm5jiYKoHvpX056mGEI
tMDMCogzYpl790032JSKI6qnv60tu3vmsR7ZhsaCRx1q32qKG8rf3iaOGHbqwmHPmrCEfBjli21j
w1XrXs4wi10x1sqWd+/XD2hFalCIlwqdlSrMMJ8ZzYv3YFZOagAxEOSoW94XrQdv3ZrgHK//nQnO
2fh593IaGQyXdzDibIjgGxJQwkpwvrFCO8wRq0bLgZyvj8JbIFSdq7soxLXky+n6om4u3//Z/lvZ
oJih9XKVTPtZDeQ0g9biP0u/qH+q/HK0R7L1W8QGNaAcA5244l55RFdRmMf6zPHM/VfT05Df7yRT
9cWj3feq/1vFPe75hgvmi5fvk67MpodsE+VKN95dIiKCJb6o5yvIA2c9APStZRHRb4C3+S842emW
a2E5OKdZv+dnaf20FiSBGXlpeC4ugoZO369BiKFpPd8bKH+tBTJZlO8thyH9I1diyR0lJ7Td9cUQ
ucaUmoX4oRJjgE6uQmkWX5YFiXwxS2ktz8Ft5mHs/wU2yv8kAzctXbk9S3EcztnWJI5h+b143pUS
z/Kz9xqcBOmSgn8KrC1mw2j2cqxt962ch+laTeWrwDHJk/8kES36BW473detuoH3CZ2drhalFAvz
c4mt8uNkc+1tkOxahWODzWNeYtsvaYXYrWidectla4t791M6VFEM1YPLejuz+TjKTJ+elD0PRPYM
JfO6yu3ULkHlE3YivNLECiO+GkcG6mYM1OvX/n1w7aff1pOF7olD+RTpbNFcT1KtbbSlUKKhaSdt
jkYWg89VKT+O87cYnLVIBN1/pVeszMkTtj3NjmPJYvLtic5JBIjuuCovEPtGexOHEffcxIiCM6WJ
7XPWDZ0tpgJerWLtJj2suHiWD+j7BqLBsC67CtEZsUlu0k5VEy3j7eLPv5EPuyuLwrjVvf4C+HiJ
CsAU+MezXGBxmyr7Ue+Lg9tjyHXqJUaJ1hEXzNYx+P049ArV5PjAzzxApUq0QTxfvl54o9Rut8nv
8vtwLvudp8iR0bUwSVyirLqYG9WXt1CgDJC0z+n+guGXmpoPhpdVUubLKc44/sikEobBRtfrZ0YP
1NFbLT1mHDWjYDCBx6A+/PcqyYc9+YK4dy6nX5Xk2Fvu4Lmpb8Vs7N3Go0CVcHionkQSBFNMtJMM
AsCAxMEwalVe7cpeMM/qiDcZ84JG4u/lsWC4L6pG6kGPHYrr+vLjUV+SCTJnHLgYnXNnP4ivShJU
Shwfkf98tjUTC9sIvaZjKK8qDRDAZgBh7zEAVR0+tD4p7vcNHoiSbccP+IQqByCCxHT4QLR+awtw
VT1+GvG7zhMz9vPgOHDlDx8qrnzZy+4TITvSCGKWfAUf5PMgxU9WwB8Of8k1vBhu7IvK/cl0UvAG
++J0M1g0N0331rRNA5AyrHUVCfX8IfixOmmrJbUByOBRXpDMqpy1r51JioJLrclkHhq4wM3ybZk4
YvAXaolE7674z+dL0lRcl6OrwSuVklvS6bY0TQGsPUWV6Z+l48OO/2g9x58COjNa4V6ghNjklQ3r
Hkl++EWYZ+WYJIfZieMhWalOeC6WJu1J0JOnG9OEl3wyLEoyX0cgkie/sb1IKvWKyEvXndld9DsL
131Ru375Dv4/7ZvEOz6Rj1lYVl5ywGMVeX7JfDBSfKb6/h2bHOPd66viPnKKvm+H+Xl62U7HKrtr
Q1mnKDwivzJ0nS1vNTYCOi2PVOwZ/N9ysfYlUzE3WJJLPRQV8zU+4TUeJZZl90nPlp/T13h+PvXA
aN1ySld4hpXXMghkGGLG2nI560kjeT3BZhBUBAMA+J5ajUDOfbqXz19ejfXja9MKn0eIlDKR6lpN
aQQx2o3ufw4HhR/uug2ue9WEhD2112FkoXbc69hky9vrZ8lPO1c+cgIbZa4cNkKhv+5d43Wr/0E7
sSoR0u+/6GM4qZ4Zln4W78SPJCAhWfZSv4/9jh9PXUs+2EH03Wg52w5cCaOQ86vkr/mKKFzcSPP9
5WcXA2bbCYT8GaHGKh4hh5m0exiTH79sLLUYALJt2Xd5amMz1XBp2CElagXUb/1MfZLvJyYcmr8W
j7IBjO8dy0W5z/Ye0fQKL8xNYl2+Os5XjriwVQRcwkOP+qGjjNiPp9uv4KGAv8zkQZzuGD/mUKid
rjWCEQScZ6KWujSSwSmB9/r8OHbVMj+rc3U/jkNCUN3tiMtK6reqW9OUGKoxR3gKu2jnKMhlBnVc
MgWxGi5XvuKkWHLa2kXN2/+SPGrArzU4QkwIDhE/CMDLpoJUPmcO/BtcsLmR+zqLgbyx+Slfx2VV
QBK7b10P72GYK+r7Uktnipwq7oXh5ujHu6tMVd/mT5NoVEZPTyTH6MRna/8R3vRUvrg+9/Jy373R
MvzR634XNS9F6e8t8OQ+vSBZM+Y8fuOfoTAZf3Lfw7tbPpoZbhr8tUhpJR7K9G64HzFKaIQmAvqn
p73tRwvqAh7YFNZMWgWrpAcn35u14OoNMwm/XNd6Ly88cuQD1hYiL6uGZOuWHiSS/+Kvepri+8d7
+XagExcq+6pvDBnvzfirfQMdiFFmDraqF0TAyLIoFBd+4tduhTVd1zMEgKOT7ieGwd7n1wxj5T74
4AxJSHGNG/GS9apeaZqtObaOY5/QIIWULnBuFl9HfFvtGXodGinrgM9/dO5wy7wZODOtKAhsj3Vb
dnnNDRjjrfZbO7z9ttOOM2YnUGeMlKBYemlvPms63UoXNFbfzyVdkqUZ/vBmYsJRu7Qbz2I/PeUE
swfAJpk+MFhSW3BbCTHUd6MKVnc/2bdlW8d8jOTG9hFoNtJbl0Pi++JBs+wiTFbjQhR8j8MwiSDV
MG4QrutER2gVwdyJiPrHZmoIzikzSUWRvkPPH3ZEwvr93AUKW66Bd3HPSml5NZnwLjDXZauPK6u9
2o3SvlX4ZpNV1xir/hqiDLnC33Rd2CxJUzQtmN77oOHHkeqNH8zW2cHD0Xi2gzMfbbO3j2vTEDI/
QP9rfZbYTU6SOg8FvUujPGoENhAk/D5G/mtl29P0+E6y8aK3YoFAaKNvy9cHVzTUgGI4JixDpwH5
WGXbFoDQOUSxygXEpdQ5m9CwHMAfsds02UrV0duChsN0/l48QJK0Td1DNRb0nLbF+5eTwIZkI7CX
elyv2aYHY5OoXdKVK+lvrGXJn6QHp6uZXH2P6obbkK4ucjx6Pd5SJ+qnlDiB0hlsx1ZhYn2eP3vt
dWrGUcd/8a1IKOUqO8igWbDZLSCFU319bZaDUVC0DAGEJybwR9/qO/Wz+MrCoD7QxcAG+T7xG0fX
0Fva7IrpzqpsBsMf29bLxl4iCwKR1lUTUPWR1quAYlugrHRLW/nhee35YoxHEARg1/dNtwCCSQ8s
WhglSgc4utBD0LZi6v4IBJKuzWdpY6XET0CzhgTB4pB26AhkZ47rfZGp0Hxdew2371eEpz/2heeH
PQZ7eZ5Mpuvnzoqq5t7eQww3A3xv2qzFYM30/sA1BioIF3uON4N9p7ryF2JdlqBv5ofV7eWPPgXv
xKRjPHG8Br+U99wsOQj98spACbVOZuud2X0v8M86iDejIAB94JHDvvMmtIefxAw6G8ZqhYi+ob3D
UU1NFobNLVXDuZMqB2TkxmvY7Q9HUv3omORLXl5wDqo832wMwrK5/bdTo/T09XOYpLn9n+eE+T/Z
aU7+3Hv2/y7ER/M+KW2ytdjj2bM78OznNAzGHB5ESluo+wr/B62rdzPtNIKkZty/e0wrm69Ao9WO
t2KAfJCtR3Q/CKwFqeZleLzcG0y5R4cPVy07eJqtBeLjbAe849ha4tVophIc7Bamzvi/VAix2UIf
zmiDxVSG73Zx8fXZZ0rMs5fErk0erUHXXJs684gtfdu24L7BlUIAAdGYxvU7/DdBI+JHwA82jV+S
A4zWgLsgl6QrqCqeQQGh/utoGBRs1fwerkUy4AuaUCoZ/afEbqmFcAmxdxAr8dqP5q25IpKEJYQf
AaXM7mLzMhUxG5lU6fas5nYfy6tcwENpu36H6OfXjQROyb38OPRvi8qRRcsxWp8bPLWQmqgHjKRe
ywFjmjW7kme/gAiVKxbAyMdqOhcMRLIPCVTyAPsrBswHDPzNe0LmUXAUiUlE/d43cysmNSLnCKir
mFblb0skCnn2tXhlgpbb38/NPFc43zAkc7+OG/k6lp0VTpbV9+eufLpge2QQCmubYZZByHjPbvdg
lJx//50+m/tvPmrRo7t9J/BhjqedKEMf9zB+tMAqjmyel3H38i/+Hn/fMVMJRLLzMHAJYrMN3kOg
A4VE6oAEJeyytmy0Uz69iJaejAoCwkfy+x6MqwOR6VHNNiaomqiqZFUEBxnj0I1Qt3w9Vvmmauxi
fhq7+fQRiqyaeK5MrKaAQdfpN7xfY7Uq/jtoGHcjkAIoREvOTAsQcyULySSCO4VF5FwaLdGH0kb+
+/aO52pny4cFtoHk1zzWbt1cNd8ITQObF7ZNx1z43qCxUyvTNW3rpABM1V/6pAcmbxjmjYPV17qG
T/Y7urFjOrWaKPNmxiu2DmZDCHOjENaSN2a+1MyCaECizbuHPQqVQvHxjxEfEgJ2nnW4wZJzzNW3
kfSj9NuuF7TxCK3y+5aUPJd6Ltr2tRwWKgp45drfffC+6d7/bRsbCLrtaTW4d9JAz7laHzx9GVzn
tm6j3nypkBh/cmV7ICYItukeT8E3rFBovLLRPSelpsU4MP1b2awbD3rNU3cDlkFAauRGBQ/rHbUl
7/a88JqVALzLpYMizl0mexPNpYkrEA0nPsXmfO1gDioAPtlGZLUlNsxvnycssg2UvI7V2U0+0Q3L
N5KbWC/zcf2+v6+GrHH5vG3eaU/2w7lJdjkkxfG7soMuW84K8+qE2b4N58KLwC1gLnWoK6Y4SyhJ
2oEtsJP08Yq+t53vQaAWf+O9axmDbgD5nFv/KqIJLjtMA6FlUWkf57eqMjw8RxAo3v0UKYEymq6o
XoNvgBrs04PFhxFtOKjx1Ur3vv6HGO5H42JN2W4m6adsEk1J3rdjgKEBEjjxTiOKPBZEJY3MT66b
g7N8jhl/1uxGufApNh0cWVwrurEntVD+LTXLnzsoISxXhmw1QSPdy9v9Rh8VKCnL+m2ivl/2vNNu
tBnsZnxvai+cOB4JA3W9XTy99VW7plAGLwog/Vqwzcr4QkwPjf+DnVL2zRmba3nbZGdXmhE7k4jj
A47vAswe1RhULMsguHTvMwwyFMOv+3HtHxNCZNfxXFW+nbcVR3WTsU/l3DNFsSo6Rz5KKQeRRCNj
7Ok5XT0+up9fVCabBEVOztZLAYpwbxYaXHLIsMzdV7j8q+/fyeGHauTIEFPhcSi9Pmi8nOKeeAoE
9iW3DzexY/uSMq9JCnB+rIW53PTxVISDgkKP/8SrR4RBqPyOfpeaXXOchTbvh7uMdPObffMwUUif
1GPfsWtlZZoVTO9o/i5MkGbxzeSO4TFa+8XVZF3kOjmTZYtP/420xG9++YYRh/ITbNtPtd/oWn+O
3li2NlfD5QOAVeYKs+TRcq6tc5V1NloHAKXxevXYupEQvU51bYtOSqGVBSnkZHoZKlMTRrcfLUVA
GCwWmw2HgDGR/dhCLV3HBUYKqz9q4LoH4OGvcIse5mWfY1kXtI6nVTWRilb7wKgxbmAOHyslId91
bcR+nKj+9k7dY+ez78/e2cFvGvv+k2dkdvrq5jyRm+JsqzALATrozwYSW6MFzE6SYQhrU69gmltO
Rdx2flL9GEpzWti1oSAFQ+NklhGHLG7/HqzDx92gArRu8mH/TdbEPjAPAGWAGaistNGFn+vX7+z4
FZ/r2RI/yTtK4oqAKxmvpyEvSSqedcYEE9UTbDBP5KIUPhffgedcHy53JmkDnUMdMj/EW9tDT5iN
dpzqStWEV74t68+Te4c7jmShe8xUdfiqvl/TM9uhPk8H7wF49ZKf70G3BT7dPqdJf+lU3/vSnV2y
dSjYUh3yPzq0wrHufP/lucYRQ+q1LoUGHNLxGY741fhULjsarFPtUQKvz5tM01OUlcCza4el+SYm
ujQ8YAwq7gN7WnfSL2h3kgMbWu3rMpYxUuyfG5nhozv/EltTD2fV7NLOMmhACwld5N1h+axZ8Eyj
cLSqgc1qU6sssmA51EG8Z4ehX3EqUahFKsDUkP1IFfeuHZiEsSGVaOdg6oW0H0as69ZjwouuMAz3
dwL2WXXWdQyOIPiYHLUtiuGKdVEPU3f+ChC5QJnG7mymIXNQ2p9VpHzEQKHMLFnEo8vQZN9BSNXD
bNjitZ+W0cb5IGGM88ha9rGDAuk28ROWHYXY+m3bHKYnX/eiCr2V7tt58p0MxnUQd+Tbq7851F/S
THoOdUrP7ZzrHleW+uVHG2FUZIhj3qeL+MKAqVFg4QxMQuF3iUCjBhHV2OrtYS5g63Vo2eYr/W1v
X081hlR1p+qzf4W0ovsiBgrLeip3MQ4rh3bffLsh87b+bHsUInFuZc7tSKTjswaywC3ut1YYIUUn
ujx92wilZZxVBNN4cfYaZurzzyCa2X4/DCSnyX7CGbBz36jJMLm6m3GmULR4MbjDfJew7zVReigs
0/02Elk/X5ojdZR9yAdL4u34OP4dLQbydXTN8/g85Fq9kCP2EXI/NtUGMRR3RN19KQU3XIFm5UC4
FZAVscSv8kuwQJL9ZINHntM7CEgUxW+On8ouiUtwa0mEqmZlsqZM+QLVP9cJdjCh21M0Bnqcpcan
oB1qlXMlEOYyZtGWRye1K15ruea9s4gCEjc/zpP9WPCc5SFlt4/1A7XpWV6952kSQMnmwMfqCWvA
+GGlv/Tx6Yv3XKYdC7G68mkGGClevsBWWCfPaNf/na6quu8torKMw6aUoAr0crAb5apxGHIgr+SV
Ket6avIc3wnfiHI464lZQ9tpIVOOYlTAbEWwg8JC4YlE5GvsAnkGWECMkwE4chATAJmbREFr9Ee0
as6D7W//C6BSQm94TVLdjHiTX1Nw/V8mXOcWIu3yH81kQ76UZ9VXNMv/CNTvXHG2+DPeWpTH2FBu
qqh2Ih2RBi0z/Gq+74ktkZ/phQOBLjk449gczDgr3Ntr+xGhKqIs0CyhaA/W10ns1iDUDdac5+F9
9JjeR+tK36i+guIGrgidr0L7yN4vMUy3gyl1yFOzhypFDzhEmS/1OMyoFvid4/7XBtcImgjeN5Ye
+PDFmZlw+ekLh3k5tTgAZcti6FbuCxVrqhoQ+XE74PJq10kukEzqW/LhoIrCLC/adNQCDZC5l53H
oNjFE3ma88at4K5R5XRs5vqwLPed39F4njVWnGX0jFgazAnDtY4T8QLJKtPF110r+Cp/7/8xI/Lp
2AcEkSQfQCVeuBRmc/92lTQHulkbO2ddHyNOWREhZjDfX9dDG2F8RmrAf8KsJVZEXiw0cX85ZzLI
ubVohwnZiZlw+Ccxqd9xjiRR8kvjeR77gy4aQJM/zKCAgXnhLIYHGnpPfkL9z3oiurcNDntOFk0F
rh9vyuZ/4xJU3/Kjta7/+QipjZfaIiSY3/K2sRwG3oeHmHYyDJQR+5wOuWFyvhk8hoiw5uS6Wt8h
OziBPNwxJgaYlpDvJmd+ElWHISTkid+2eV/T9YTO3vifeo7dPT7UqprreSR4qRe3jUvrW5BdZRwE
iiiQxB008LPPGs4nzUgQiJ2Zw97USFV+wCpbXvGVo8scb0wJA7L9xeB7qkjTUm06QV/LWtJi+50F
7Zh41OJmeqTxIBT9EEUXowQ1HfEMBPNZ9fKaDjdIKUL9DisMe4TyKkhF/u5NUFWma7zFFJiH+v7L
5uQFgsAsuK6fB7nogidY6qX69UvPNqzw7ZAeDE0jr9Rjn43gYESFXVs18Wqja/9YIlL4ngBIoYZi
sCFCu/IOx7gEN1A6v4eVi4TDiEGHj4D4P5LurCmVJQgC8C8iQnZ4hWEHWUX0hVA5oAiyiLL8+vuV
N7zLOYqz9PR0V2VlZeJgfY3T+FeRzHgyRxvptRalnQ83G0wmEk+9j9d1W0NMz2KUMRaHyjP4w06/
CrGHlO6K99Zdu9zfTbf3ii2pN65AoK3hqWpdbmj3DLE0y5W2KMV6LXFwY7UunRUKpBVVrI/7z2mm
bQDzOu5Tb6k+/jq4MRYcbaytnSy3u69/DlOymC3xC5j8/Wawf9IuY4QJPISq9u5VD0bvUh+2xzuE
WWZMb5lGUJYXonnUFqzwnZZRWf3De+sbLOm9PXfKXZxo1B6gGh0zC4jwof1qGUX40/IJ9tm+eP7b
BBH1q2ta9jCVeiJ8Evo4aP1YU/dhyAOeyHp0GUW0bQhdEMBkEaggRG8qEwKluFo7DDL4aGN7i5aZ
KXDfspuHOXZufWG9IB6OJSyOKsNXLT/7MSOo5RD+OPQGpX4RnENhQlbj/plGKRcihOt1s50lu972
+btQLQwQTUaZseA8IbrYTtWKiseN4kMhmZSoif2MzCNLCiIGwKhApo+3WHeiXt0sBIUoWgtsDKt7
slj6QETBdbFs0A8/I5cUC5XH0cWZIWLFqldu/gr0DZ084C5vKftloKXzRoTWXMBrm+7rrvFx+ZtN
B1XNT8yn+Lh3vMFeuY0L0JxPdtVN3UJ1F/1vlfWh9tw58Pu8aBdjWhdP79Y8PEB9PtvRR40DTkWu
mx4jsWB1pWPN9zxiEZE3D/UQTsqALVjLLCZA0Nlym+TLAg/uCGevz1pfTcSFU2PDDklW3Xk901d/
qGrHnGul8xYw/ZqS7bO5p/pFxp746poyBH1qPiqAlc/ha3C9vlB9963odC5Z3SlgNWDWp5bC9mBr
IJSaB0oDiW2Vs8SuJohgpJbrUcA6JUiN9g/eCqUGMpHrEud4M3uvh95P75sz5/sEEr88tUSXoZ7f
14SE8JSRZ79uEDfspJaMxq79BbDTKUspEXnhId05m8zKG94dUhnBRyaJHCZdmXCg3As6JhETCf7C
aldExmnhly5NrzhWL1royIdBvzCboHesL/J6rKZpueSe2UJA/bJveyxV1NieFg5wEL3h25jMITxT
/zJ/t69Z/FEP63ttKNmuGcrP6Z8QSmpszGVBqtU6wUIKAV/RuvE7+15aSPvrsjYzMYbhTjduyGYf
leXDcfoiIkxbSgsPcvXrcP6Qs3gNiMQN6CnD6NBqRfACLjIPH7rZZrSx52JD0hR42sDI3q2vFqtc
2zNzY2pS0nLHyPl6RZ+35MVez0vs3aZ5AwVqPJ+AnW8yq+LMimXFsx+aiH+LcJaeZEaz/5M4rF9C
CggqOll2DUe7moZpDR+GBdINdUG+R1hHDQdE8s3LLzTU17G1lyQ0e7exxhzhTbmrhXEpLry8uSai
Z0sYSfRUKtlMzw0OxKEPsfW+IFJ51VRJCQhal2jMtV9T1Ylcz/qpz3gqScxRFN2+GGML3dBSK4EB
G3/0KImtrNw0E7Viz76vDmRbKNf3rf6cqJaVQiy0FwSS0VDhIWQQ8/Hld2KK17+HuFE2YjOyj/2m
O6X6q3YnniFs+5dxq0N6k461HFhpNf11f2JtThD2yq69KNM4OCGjCMkWOz/ruzDGJrPctH6m0REa
ceEc2sdb+017gA5vzMV913oi8tY8oVpHy8a+V8mOgfOdG9LfR1vhKFqHMwMuP5zPjR4imOlc3fG7
eFzfVTavv53CIjfmHNXMtfav+FEklDJ21eSoErycywXe1tfK3sAShVs1joy1S638/ckWJWDs5xD2
LaSn1znCeOOjm78/D66DfSfIiuqeHLLyPBJqCI5vE/uAXfWjbcJNSsFTm5tOBzIz9/mRkmtjSy8t
37sb5Eelxelx/4jfJXAkKN3M0IrPWodh7citWTwvFO77S/Wt0PrVdW6lpgFHz/jf9SnH557P905F
cnC51MphH1/BB+uWa7nBNwrippMeXoY5cCDhio6FtfNF7I6r8EOxln4+n6nTpUZIupJFvpjVtIu6
9ktdxLWbgA2dsJTw4X2v30boit6GfG2+KI/S3pSOQ1LoOzYNu1QpXh/REtoCHrftp8E5vVnW5QmQ
Kz2BUYIZt379eOCA51GsKKaBUTCuW3cDumrpoUGnj2eMx1/Lo2W+V0iOrxRiObB+XniR17OZ2l0+
2b23iFxlHsqd86H+RcdEMIRdhVbx/kTTJvumPInSClAeXq195fuU0LmMNicaeyvpN7Y5Nj61nW8f
Nvgyn0ToskAw8bwaCdAHu+n+SDMuPXJnqktNCogF/MCTxEddz9NdBx09wdD7Wt7108NMy9GSS3XN
Wnb5uzzPkA87Z6Q+1pO/NrP9vsYPHpmou3oAzV9GZ+0yr4XBGiny4SNTP6rm6Nve9rK51vknyWXq
orbtc/G7muNnZspvarl/uQuyaAFCrrlRPxvxInzIXkbZ5lI9h+IaVN8fT8BLYs20OEqVo1Yywnrk
klDVc00aTqmkdK4daNmd66VfoqTC+0s19XghmVoaHI+1S6b6y/jdO4wOvEQFvQ9djRKTQPsibiYl
PqsAKbHX02sJi3aQe8qt1UPYtxGivoxWlWvPs/lsrhfh4DFWFm33KME5eCc3Kd6zjjMOpUlhMGA0
V0u/lkfF+3zto+saOVavNrXvYfGTgm6v+CsCeRfBlTgqt1fbCj1QLcFFbcxIb8VTTbv2zla+72y0
TAZbChfv9EtUpJ/PWYz2CGF6Ra6d/K9GjN3oXQn/VjsusMY2g5+X3YhHqLjuFfW5tXn6xb05EHnC
f1ToFwctaZBuIPjgc8DAh7UKLyjF12KJAncNKdqfva32Xn+y0CZfy+CVzLlPN9CSPka3Y688u6KJ
lKM7FqelsFztO6hTAh1cGJAxhlFx9nPX/2YaKqj5KXZg5nPds8RGV7Ncpl08TPbHIUXgHHn2K95b
3zdzt/6t8EZA9UYd8TgR+X1Nrpv26bu1RyYuNjF4zj/Cx+Nb/tT+4I3HYSNIQHsm7r0yNsYXteWu
1peC6E4UpCyC/vu2SbXtjp+nrqoeMTzZ49fd4C4zyVh2V+cHP0jlaqg6RbFO6WF9ItArZnYXsspc
yDP9RhHwWD/lFuvze1LY6ub2HZ/wj4IsqjUvrHTjPdVez/sEos6Htztk3lNmmoctF8lBSbcATPIZ
j2Cen2XmA9yVtDq8N/T3YXUaXeZtx/GhixtABxOKWlgExAdggib3M8E/1ff9sZklTOKIIDR4kO7B
C4UCcTd11Xw/2xcP1WytVqDq9+vmgeO08mD/GIJuav42Ms+LIYtGgEb4LUULmMVturL1I3vllMe/
a++9bD8VUmhUKyqFytuoNwuNiazyY8HOjzbiOKKsV31EVVVj8fKbjpMZGMavqVD82N4yjQ6Prhm1
DfDi7Mz1EC4xr164hKrIfE8RdDQY5fuXN5yXwlD9QfD3pgC+av6O802F2V1vnuTvS8m+dn2rhHDa
qcm0rrey+Oxr+eFLNLbr+FA+rf3gDlrhsoQ9vx808/4reLMUID47uxURxsMwm6pee4Yyd0m8Nnef
rQNSAbLdT/Vuf5+d97f6RvDn3vbrh0CVVy+yEt1SW22ms1+CCJiRNHxwbbgdZbTY/OhSCKdgVymM
0Osg9ou/GZ1Hgupa5i61azJOZDmkJeHDU09ApTyqYwIlEcwdVAU60FRqaZDZfulP2M4kFsbPGtXO
yrr//N56PtFewiAZWj5lCxJatS6/yxtN+LB6OemfQ0oIff3onJrME8xlVVWCtw/8V9mvkbEasxMK
gFA2mGRpr31AiWFUKwrtKzBsHlY9H857URywQlQvjxMq09rb5qM2VViiEBztOwtY5brxckQMAvU2
tUHTi1EL7W6Gn4LVTSvAOMK4tiBBlzvEWk0a/SjKr2q/nUm4LTuLwriGolJPBcSMA5KKj8j8IIZq
o/wYfyZfNa1ySAvwoYz25T9ADaerODuBgNgcaUTaTtOIVh9tPJrvBq64ISErRCPs60EA01A8onII
UX2jUI8RAzEjY0mPAMEleoJlcWCd+jSUn8T10nhjAE45wY5gSeggtPUcv0Nht359KJDMmof6Wybi
a/IaeS5Zzzc7j0qvzjBdqYfWR/mxiEaVm/3Wo9gG8XvgsnZmtXNR26LinR2UbOCPLI0BmhX3W/7R
OAjBNW3o+3SuKBbECMgdllFErsO7HN3qM8pMRs1g3cpUX4+Q4GBAKcdDrovJ7e0iRcNIr1ifSCjZ
/OFsoH4BpTx0y64cOvUlAyuOU+N0pguDYBvgIfKBUNmqdnRrVtFYg0Yry4uZK4dRNZJ3resz7VPA
KAZa0KRMG5jHWjzaaUD+OraLtblQCvDezHfJbskUPioXDJDy/X79/HHtF22vDP6+R+lAiZhIFxLU
CNpaY2uEx54/tE7EKpc/WCG0YBjQrJuZ7ULx5FDnlv34zrHyjc3LjmT6x/Ppkw3Xvzs3gHaAI6xI
z7iQPe5HSwL19SYoVwiUtWUhMOwON+xh62qM1sG7YvWolpdOStoMBIHL+Uczs6FNRKHNc6i/U86U
4svEG6e3u+doEvu4z/f3s3KTRkMzNojXYxKVtIMqeVs9+e02vkm8SMjOPvCH1gqhq0fqZIwO4fTP
FllsjNOmamkmmgyN9xFrsN7/zt09MNkZ9Vj5KWWuLh+anE6RWQrD3WKq0sbMD9ZpCuG4DTLaaX93
w68C/cX6cZVcngDqFJp+mrfFVSMfo2OPTncjWMcRM/fb6DMTLzCe/n0DwbUu1O45Y8lfovdt3zg9
sKDkYfy61QmXaSq3/h3zYwufOxW6bmu+bd593//8LD406P205tnG7au+/ujcxmVtqGm1EVMYvDuW
A+O0f1U7/kYxDUMqoyuKJuiT3eZulO4bHv43TEJeP7LPafNLXFi/DMzuS8193GhJMDf1XlIhan+O
b/8oB9PfIjnAUYZB2IGeznfntNbAE944h8dUh632/Q8/MFh04x0MK4fb19IIJ2oPo7IlCODfKhCk
UNy1A7g7vSta6AyRBfLt6y1zf8QvSvf3bzntprmRnLrvA4rVu1rOu4ZaA9LoGUWslgbZpGiyLepF
7B7f8CgRCZA4tXhMVQsPy7zn2kAZWJQZ7g72+Iuu6fXS7NsSQ293t7zV4RdlfT7AU7oy1pdd76YD
g1FSK18r1jIUEBDMmuKBTqierJWKKx8PRZv+Y4pHllUDh1/5YnRArWpehn/6x7+wxYl2nsVVOsf+
b7Cv/WiPEs+fdEc9HWmDaoDKDO5s87XUtJAQCScG/vGPHuDQ+bSpHBsI88dxuaPOs8yP/3S8FHtX
vcJkYpsPgXRuhENB274yUTZYBkJqU7arnh5L+uYIIvcIfdWFlqoGdJWUBn6qfysp4PavAeSGxySh
Lnfgb+S5JMDTKHPP2yUVGujMYkcb1uSxfEyOky+EjQ9i1s/iAIQ6E70NdOQXKeHmFa3f8bMpK19C
XDNcIyCF082gxLJRyj2x9RDca+afQOoBzwEC1BTcRhByAWFRSoF8hwVgBgq0elR8G7LEOIIvPP/S
w7wX393VPqYr2HT3NQi95ero2XYSfMaPXuq+r5dfZjpPMoM5iKE8EonojLoUK9lRbhISXlSoL8M7
Exo4JtEzOw7J3TjXki/bRP+ZHTJ6jWeNzL85we5oNrK5f7ZT9/ojVbGS38Wqo4shSyFZRcaIz1vF
6j9y8lUPdte4kIrb1M+j70axiUL3ENWFL/sq/JKIhqfHVu28ZIegIDFv5QYpeKmUBinN9aYks7fk
LNv5wxfpKPVtbNO8vs1o30dMbfMuHEHW7r+SV7VEIr2f7TusfLC3Jr5JZmpqE0z7bjByO2MoreCr
4dChQovORXuNZqwLzLBB9KPH1fDnX+Ce8rYhuVovwulVsikHedp3jM/Pd3u//HnLTK4MHejbijgb
3/xq6+fBaV3NTLL3ab0/nc04o07zmPlsyO1O4w3Do11vTSQk0zotNCbh2WrVkUEBeu+mmm+QHqmV
HCcbAppSIhJgk/XgExuXR17kz++JKPNrcvtu4iJIVoqz/an2Nfm60QCwla1GqAsy3UyYdJ7EiP0C
aPSulV41wPnvkwx5PcPfJv6qN7uw6q3IkqyCVl8aYroXdc1DAzHp7SSHpZUk2/869MT6zOKgkT+3
ALSAym/zf9mnAi/o6oWtK411tAPcuO3L7qXYP82EMO8TvQK7pZBd1rLvgtBzSJfTiB+T+XPpo7XT
hU499y2kBIFZ8F7MQCJVQywH0avWdl1uPdhx+g2B+POzjWqd7aMzKlco28WWEZZxtfQqOdGnbR0l
GlNERSF6m81whBS6x1tI88Ko07GZLj7YxuUp8yJ+d+l5JXIvsCOM1AL7kROcC1Q/3S4vb7dTw7fc
QLiFah8vk+lwbTsLrPtZ1Uh/7pZF3D1AtbVA94PrmBnFjT4EQoeqMQLqY50vXeHBHmdL/RtN+rcb
K5OTVK77NxdyTNV55R1lS9fWmsiNe3kTVDi+jXg1r2Voa2FLPeR3PQFbMVubl2ub3YRF3pGBXeZZ
/Pa5zI4zF6F+rjd/yY9FX2c6tr9JORsH3V2b/uCQt1ViTxOWCOtcwM+6WfysuzGs699Tw8MojouH
hNI2J0s/8ehdVeFQL+U6bgBc61ezi/yJYGfh2Q5I6Pb61Z6XpRns1xPxoviA/df+re7Dnz/18/Ev
hoEdlke7a7I+8eeLqsovhcZ1aIvv0PmiSQDh+LYb7rnV8V7XUPdegRg7WCrf3WIiCG8O9R3CJLba
ZVDINg7lJD2m+W3Nncv8k0+4D4Ns4lTMFtvlY62EX5DuCrBOH2h+YK8fa2C+naN49iW6vdhvy6xa
a+/8y/Lt/Kl39a6WjmRBR1+gksZm9gmpWf3U59nwH8wXasXSkgdfi/RYhAf3RHrt/WTjI0BuWLuR
yqc71U8agbtE6Tzdmh5RDeWxP8jjeUBtKhxNGhbV+0X6KVRngnYJJK9ND0JnhSkF/5t9Iytywm3M
tu5G4PmdKAK/TD2UDqCfXEfqoqMowQvD3wVYIrHmNKTqQzf4s9KZ4vvE1RUcrChhm1dTBEhlccGr
U2e/NnBtnoOAvoN7FzyiWrG1QJ6gloHugJUhKCpO0qzudiTsnHVCCp0wAKlApMowDxMlie3dsPZq
XQsuxJlf41L0XDtdEMezJniE93sXQqu+w2BoVdFpEVy1FOGEy1OkAQD2uLoFmHhwEK4XJ/lENTRL
MxAJya3ujPAOOv/7BOfui+aFqR3WdyUDzTmzlhnlMe5kuE4Yl+jSIu5xsAJ0XGrRA5gE3B9GfuUu
5aFCDVVuHnS6UcjI0pf9rEx/whgynkeMZpzRLDKkf9lKdbr9KwgZIh+JLy0dTp72TKJQFOlofNf2
TW1FIRFrzygoY7m7d5IjAjg+xIVawqm9MycBVPLwfff8blxy98VkGEMHF4p7bebu495iSgQHBgu4
karHBIrv5kIMLTMy7tCcOvUa/GFrWG1eXXw3h+emsN0XCaI4OdK6ESXj5AyH5iIuKdXxvEbEC4zU
gbAWeQcUmZXKavzmUBoQV7vgGVpZrKuLONj7g6nDhNAIHmrTeKK3p/i1hW6VJhKjdgqT/eldbrt9
/Hz050FuFL+IjEOhIc4RTH2+9JUTiqQjxO8X/FLcaDq0MmTGfzMW15xosqk6NZwmx+5RKKw/rkXc
eF9ZlFtDvl/V4ZAvpjcv3xpSrjbWLnRXmwquPQvDiKuTX8TlOtWOqxhlI6M79JIV7iP3jB/FmEmr
qufKcrhAdTUz0i1DFoyEeXXp3TL8pGMUmM2Cwgh6oIkimTroMYlZkPfRxbk5ZDDUmS5CHTkeoK9x
3ErcnYLS3/XM8pXOAfY+wXRpZXq53h0XBxyI9gH5AoV1RxrlbqSar9IU05QPGJ+5IJ6raTbSrV4o
9pumw0W1WU3XyF8tXsYPTBCbqqtJ5vFaaQ6HFDKUuCtTD225SNJ4yS9q7b3OcojNFljaIvLh99oD
RKR6z7/6pd0eN5EBVkhiSIAoLcQlqs1mB0Y221Yk2r7MtWGz+vBivUtutZdmmyGz9iQHUiukg8cM
3ht8tMeeqwCO6UIZn99TxaJAf3g4HpMNd+zlpuEFnNcMdLYybd67h9r9Q3u89Pv+WTJbwO1IdeM6
TRvv7zGZWjS9dMnWKnLX6HTc7NjDag6jvSM+iGbio55G3qh7xauzGIACgdBkKuqqz9QJV03Vaeom
3IQUYPVoJvSvKgtj4v0bghcQBSRn04URr4BPYh5mKzNv1/QOE+G33plRXqDnFgoynr3u8/4WYOaq
ev7amSU9OtxXN1tD75IagR+Cz+iRBzjhf1IKfWGuJoovP7XZJenNer3ovUVbwOYK6tGs85t0Zs/n
Wi8+5CN/7b743IrzfD9RvHrP5cdX7JrGzymWjcWi+dBM6BKeEu+T0yc93jqVHjyFEbbaXJy8Ryiv
76piAIsS8s+Kbh/XHSSEXs+DmnVcyXNv8n8b83MPntIL8HRWasyeHa3X8ajGi2HnRvAEscSTrSfP
vX7/vepnuIpJUu8l0159Ulf4Nnpx3tnzc68XQ+DzAeKy5LQs7v5ehU11PDzThZsJvqveyI73fnZV
1t5WIEMGKy7Vt1ykyaSFMv5ozLCO653etPdeSYY++6tA3hlOE48MJTh+J/m73lAu31VwgjouYFZM
kn6/XzcpipWpky2cuTPtJc/9Ol5T3S4Ve2WiN6cXTzNT9WBnPj3rTHHlbMaxZnjRrazrnmUcRFjd
MYkDPFEHD941zGISs1VrmLKsHaxZGMnRTPyv6vcj/+LRmsid986WydfyDJwqJr9nB9U0A/a8Labr
32ADWgpsOnXrj+/HhgPdxvDahyJPnJ8O2v3ywwEUrGiwrQiUxeHKSUg9MyxI8NUc8y/GqB3rd/fW
v2ig0fekeH4fm48wg2V5qrugJa/hRx9DaLrRcPt7iQjM3X+8ijhK+qst4t7C2vvDd0fPJwsQfAId
JDny5gam8WMpWRxe/1+BdyHCHPLc7pMaWOwiPEhkQs2SJ0d2K/sUe2U6fOfpGoeGic7SRnoMQEum
Xx55BtcsGP8yKQzFtIaUvz1QTHSqx7so3nrNU8LYKFNP3AHHY9h8cxHjQtmiN/XwYpLkGttYCy6D
u9F08Te+1tCTW28uxBrAERcjULRVxC3TxTTMnpijdVZQ8HQ8m/hZtvUFnLVlZ1sCjXi8+UF8oPj0
9fDz6FmujXt2TcvoYxzOo3j1ls9V/4tnqrtvvD+s/OwM2I9F9WzkwszGue8dpcezUkON6dEpQ42s
OkP6Vs38OEWmhhJ7+9oIlc2doJEbFygCFxJaHOYE8T7gOKlxBI84FNvhybiyuWF8T5nHaJ0sVmSB
wOVF/4aKE042DgWR60rp2eoWzNHwS3/XtxIfjf/GngVHNkICM0EeQdZqgYIEoVB/F/EnQtW/EEFn
o37JlE66u1cqqeZzp6gd9VxJPX0kyzvU+85W1bez1tW7b2ypirfX7atSw/6BZu3+4YpdyUinfWyE
zr59B7t8TbI95vJQ8NiCYZmvhpdiX6oLqLvwt9k14ZaxGaG8jqIsw6XVMjzZdXzga23/2WEeDb+b
VPtwZxVkniKUjHjGlcGkFTP4elydcrlpe2bLYewbNvYI7jLPd/ffbYyarkZwwG47pQ5hdOu4SaHv
layAQvtuMHIM24fP2R5CMR+FiVCfMcSXiC1omu1vl7A36Y112qf2yW0s4LLEfb256BjRz3BZxiiZ
HJrppzycLyeqZmvySpzFm+2txjL8sUHF5aaeuGybRpnmscGVCm+Rh4nLj3XA94dgPRMsXBRYS6Dm
I9Qp8WGHmJJfdmmuH5iRybH33naQTggH99d24+X5UQdUTw9Kx1vQMg60xRGM0+MpRmpsoSm605lG
EPPppZuEN0K55xBCbucjPMEzrqPnN2Lb/fR+xQS69U/1VP1YJ8Q0InUHXg6STCbfFnxY8EK53RYf
78MwHpO1a3AVDwzzfy9Jc3nXSbHrjiXtzlZlFkQWJZy14q0SQfX3a9H7ouKzbhziwq1/xPU1dqlw
W8kWkXrYwqvx6qtGWAIjEJRKxw7RmxHg1MrJBiPmT8SbsUROrWWVBT1hh8T8c4YYeobmHYKMIg2O
CqLXmEsLw4W0HjNtERFlrDgRnMX+ELOMOYb1kCBhU7xKqI3gYuvwGFdcGtHdjT/EYb9fqbgFjfVP
4SeOJ5NapCb5p/LCTx991NEerZzFJ3HVE1nOf+yWkcsh3l+hQo0O7J3h7Gm+WLFc39+G83fwR/eN
Txsyu+LWdF6EH4lFeEVsHwXxvXgzvMj6AaxYWNzei2ZMMlMFjfuzLhqTbFr+8/YS6ySBTttArF3W
+Fg8PcJkZQZSJ3CZlKFTT3tEBvuRJS468l1VfO7/iDxyILO95W/m95xIcmlUtIKURtFdSy0muXro
8UWJN6jkdx2TPGihLstk8JPBZ0kbJyVT3/rQO7AZIqgN73SRfPd/Gydf234I5FFZYggeqqrbpLr0
xrujVFJ+isH7VpZjRGL8orE45c9xaENaWbpt9UHlyv5HoiJadwH/PpJcs117Ar7VHlm6Tnbhvfzd
5eBXL7bvkhK1UXUT0gP7BuEj4WbzRSzNOYQR8m/tVPtGnviuf9dvjUOSbYSt9+a+SI7q/b7sv9k2
7FmkHYNqzRW8xdpLyNcFE6VESQ8V07X25JWuQt2vSpSW0M62T4G0FsYBVEXqLvzD9NeqXBO063Pc
1H4bZ7hLGzVfBgHBioWdmoBKoVUfYuaJLsIhZP73E53oYivldDtevL0pLwnNqZ/Hd9OARoOmhpcV
l48I9Ykv94qD1GStDnfAnKVwyU2gUPv+G1P7mBzInrgGwisvbzsh0mYRKHY/ZdJiE+oEx9oa3e1a
+X0rjiFyMLBJSb+NXIBYpbLOvnoHvwlS+ulJNrGQpqttBt6dGaW6chqRogCzLLiLorPQtFwRdbMA
aM/8LO7gO/JQ/QpNLdxVOfCmOtzBHJwiNrAVhlZcVrTZ+VFERbE9bIzyUndfPA7fiMUk0o/URB/p
T7380cgOvP0ekLTsr24Zf55Og8xeFWq4KuxBytCgL8FHcSxY+VXGshKJhSK1jVAuVe8M8xUMyZ+a
EBeoF5tMbDFRI+MDUKOp0dWu27GHfNemnaGJ+NTo6in5X8xAa2mPGvJwMe181zynqZA40InLQJtI
R9ob8ICoEfmgkYlwJRak2FFTk9x9R4AADWEJpHaOEsmJBg+010tV6q1VpTUZbauj1mgifsdu7SEC
STRicZue3LEkKBJn77FzuA2LAowJiTiCtq/uSbJRf34WNz9LW2azDkBmGslj5B6F3glfMyL8WMIt
psvxNUa8ugBbuAnJlpTVrunzv0nyXO+vKi5mx3Sg1a/TNgwVpX6/9fw8m1kl5VC9vb8g5uFI7Kqt
FmqhGVd5BclDLHjQcLVNJ/rNqvXXyQTro9PikYcsysEj5gvCtVa0ikRMMuVy7eKC/mA+oMbXuRCj
fjpivdX6rYwYMj5L0J7VuShS6RG5azvI82t/gkpZmyiF1UVasxzWfw9Fqy7dwLb2eClJoNvp7HZ5
r/3XuMZwfVAHeaaZIvlK7IOxfQ/tSPCD5fC9oXIeHWxCkJbr0fvdEBXLt+pTsyLqr6H/HbMtosJ4
OPHV6STF9kt1PE4WAdvJicTX4UaGBK+7aK5Ot8eG2Kmy9OIp+hWPMD4o8TJjZbSSsBCujagyktW/
lPTZoOxpRjBqrMi6osHqUOkbr9CX2hqQyEd3FRfouWE9P39XWny0W8nzrFfv95+f76oSKT+L99Ul
4DK79Qz+t0bRao7+lfaVaLtTjJ3gsNXyRGnrr6dJvv78gf4Xp2NV7STHGIwfzOsjvvGhIkdLYUUQ
JKPM+zdDI20PZJB8hY2mFBZJcLGoRRTug4UQbTwHjuZ2fC9hKEKYR4GDiRpshAWf7GnvLyZ//4lU
Jba3WBbCccae9/Q/bhcJWeSxEQ9DerwEpzcrgrUzzazyOoqOyRB+lRxNwL5xFXZ26NmPZYhW/33I
h8QeOR+xxJR4FEZFn/EmByKmPznCiGhR0DlpMXY4Dm+RAsUJLGzt+AoIC3aadR2XfsBdgd3Fnq7I
NBJEJNs7UUbAfu96+odx/fHWRez71YiAEcwylJ7ZA9b/4uIiEooTB5AMhhWKCCf+clfLSJwgUiTB
0EDEE2vjubkUWseARVorPRUbRVdKqWp6WmnhvQFkx2IcZJD/F2WYb1MMEE4QOvbidMPFcBkX9v9X
AHyl++JfeiU4ibOUeQt8uZ/Yq6R40fcbubE94E5mFLHX30psQv8ff1mZA68UqY4ioAeVszQo5j0A
vWtCrUT4KOYk4NFawHyKlvpVv9w6GK5BuJ14LFhC/z9359s+lru69uDTwHH3oYZxbexnR5GtG9OV
8bq3BHXfeb//hX4GLf/0f9z4LSh5BKT21w9yZunHSjjrm0UGs6VRoKDFhS7u/4dd1WT4NbsBziBX
OmYjO/+bPPaN1d8hU6QCSci0AHQwXTr5gqen/+PTWEbTT7vHiDWpDT1pZhe2BaRtCLjd2rDLys+t
mMcxCYcRf3qeD/LyLBzrMdIi0S0kVbSnD1klYz+7DKb6zN2g+Rxo+S+7qcjC4oVZsAp9ndeWP6xD
yhKunBg3gviIo3iC8WEcY5I9LKUdYso9iCI1OIuhI5OREgvBkqHjVP8wE6WFz1fbcrnLwQlL4n09
lR8MynQZrn9WtGWUiHh3mrosA0Fu5uT3URiIfTxmpq8GtzAduv8Ek397t3hOluP12v3NLg6y1Sni
oMMzkytifIkChdNy8whSPfVV5edV8GtqJ3+pVKRQ7b2Eaz30fzipCEuoLVWMH4hUW7GnrunJ/j93
U8QT5QsQfGFTvG3DbylA8encXNEKcti5KRdh3XqI14+D4Q5b5PFHcRVAVYrOai7fr7FPL5ZLuZGx
I0+SRNNWmDraNx1F7ZEzjShMeNjMdVjCuJqwvV0xQolZFutLvLnR4BmPxBftnGQdCYOMnAEv14m/
vHt87MnS4zetgOAkj8x0rV9f15+1M+3STD2zI+tS/9X999nJfNR/oUL5xheT6HPruKuuWbCSkrrq
P2mkP2ulXfOUQ1elKu0S++kqcn451WVuq12kfmg9SL1kQs0xFUzx6neSNwO0AD99PF1e9qP9rfIz
Jqo/YA/fPdYK/fV0P72rpxrlxmf3ZTk+TjcvufHv8lpP9YoNYin3adFxtpoa5rSrLe/q6XyddmEb
Wbl9nX3YH1vpNrf2NZE3TNIu5+5cuXLO1eZKu8sD+YVx+ZnGVGfVmo+LfM9ujfepcLr5dGuQqE0N
8+117Vp5iV9ufTKWrt5edk8lvGCwZrlRbFwT9cf6sXroI202VxibjXIRN+W3eq3f1b9bm2lmdqNL
N/zdJmkqObNiOzX80spNCgWh+f5nXvm6P2kQ+Gqeaj/aZbvn7k83NQyqYP1HG8ZvNcMvPcxp841T
7UTltvvdWg2Y3aO4ZurXRDd/K/KPTOeIY/6IKI4QXOHgqJqri2KPkdLeN0v97/q+lht/aNjyPnO2
3XZvtVzlMDsknN3bpf765Vy/1M7170ht8udkEy4sSaGeqR+6XHEXu2Q4H6bLEZrKrO66x5eIRAWW
XbwULMMWUvI7kcT1BPAcBMqzr1Rb3tJGq8Qme0SZqiAPXN7M/cW+KpbNVrcJWXapbAhmRXBPvZls
Fw01VL8LTgcsnAaKd6dLGeA+1y7SNupi2SjRxztb2zTzL5nuuvneuXJqitVrg6T6t3ON89bxWM3U
PMfvKKo/za8HLwKj05/Ocg9aDtoh41KLBFTEaxbgoQYzjlFaqrCcAuDWxSnUi3XT3lbSIER0hp/5
TLsvvMphytoCgy0/75W5D5EXb8/prnxXvko65mmTXzR7aj4L+e527jmC5oU3FOp6HaWIwonNBFtE
cg3DVjK7R5hc9zYPq350Q61rDGVqd1qd6MeTE6FqdHel2HKbre6LBL0oWrbfJ7nGXrM2XTlp8Lqd
62ynv1Z62by0rb2rq9PXNUSP2fdEWl23eoVhRGybRgGEtQPxFHFmCpoHmHGG9tjGqQnYAIZinRLl
CJYj0/qi5XIFg2rMbGR4kZ6w8lzUsZXTGFnyqGicm5B3/s0kn7N33JFOpvnbKDUL9XKDKGN154dy
ZRZOwMD6fnjo5zqHflCLEY2HsS4uRV9RfxHrhL+OFdYyL99o8jB2jzdI8Ub4hywJeyrVSqP/tdUe
YadQrfmrVfz2dMQZxcqIAdL9N1rxdYpGSM1ViG5iVaw5T3aa7l30gYtsw2aUQKNoJbTfWVZONpM5
DQNaY6XGCj+LD9D9jTEEqjvNslAVsq+0t4xMN8+ZJuShtxkGXmXG3WcH0yjaYhVC/06z4hjLhCbS
hCpiFyEkxDmnRDaJALX9WXligNFQj4eoG7qV53Pr+mSCttJP2DodrugL10ZDX9Cb0N15JGBcB/NS
mMe84e7US+LlCQBiizq97VxRnOj1Qf5D1e5WD6cr7y/HFR0S3L0wf5NzN+jImYqlYLb/bGVrv/82
ucrpgTXy05WBQPtULTEl5JqQH+jbo0AyzkCsP2F2V02muaqEjsT/e+IYJc4d5A/a18eVwju2Ivo+
7BTf/AfNCCk64lgFEYWfK2K+/kil/7NuW0I/wNvr/+2E6W7qkVHrQqEmqHoHcpNqYX0maHvkffZe
M0XM44QIJ8mSVxKEiB6UvYmpl2ul7qq1nnYvFbS8UbSlZ55wqTf93TDf/dDhfp4WXvbjgw6ISlpn
ECz3qZRIOD40Emn4QM4+VduU7gcpcmzhkIlyW29lO9uqdf+eXOrwBg1QU0mirQvp7dIq/sruaVUj
BgarKv4L0bCO36qHUTzfMPBt/PQo6xBp6h//DPTQnLpHkvkFeelP75EBVeWVEfHqVlk/nWhAONxu
VFrmQ//jk+aiPnJSSW6qWq66tAd8s66TvWolq73ftyiTQo0mZLesmtahU/JLN/oOPxA7vK/9YzM5
gpC+KaUU7GNcLMH79YtX1uWeWvGH4uxdC2IIpxw4j+8tYwihiNDb2aU9wtYcfw0oQkzyr1a1TDX1
lqllmXwUWvP6vwvf7QEeHNaDfzNicNFPuB4c6+hPVm7KbEQdOx+vQXs964oNa/p32ujPTh8Cdnjn
jVM3tKo+q62ZDgU6QToD6rq33lksUmNRC2NPbJ3Oja7tsJdm6NYiJzSjXVAjcdYqDC9Pn4/lCZDy
vdTYvmTfsgTdT63UrIegU9ld0O2MnoSWA52ONZTfwk+db6J84l3wKrjFjYxOGBmQbOot+j43rfTs
FHkSMbS7oebREjeQqPsWcD333VM3xAujNBwfxEhOnglc0eiFlIeUiSq86vWmNV0ibFdSje8BazjL
6WqACjbUJXgF49kzW9t+SXFE6MELaMXlNodOD6ccrMbiTZuShcJKozce7vYrle8JAh82z+fQoeMv
UWxtOxhTQzDn4LDIdT7fysvcLFe/L9W/QH/z/zg6ry1FmSgKP5FrSZZbMihiTjcutRUwg0p6+vlq
1h9nusdGoarO2WcHHA27SXli03usVH5gj3owX0H0v4+KCyd1HZqRtBoEFXMCMsPojAE2QGkOjLBy
OpHbgYzz8E6vycInS13EJdNgc7jqY6C1B1Xo35uODNNZwWCCUIYlCloKlK/gAwFDtlqi88oi2p7S
b1xKiuDQ2M1FaARMR1sAQ7HdiaRA2/Vzu+/JpAMKsTcGu4v9FFi5GFjESyBxxH6kQauBFpjKXPcw
k+ZDvsYlH4mxAVmw68UL4gJBgzT3JLCwsV25VIOtUdtAXmOcBkhKKBmiVcbVQy6uh43Rg1hDPYZi
9gLZt22DgdhCs6vlm8JeuAhhksdJSrBi0G9Fyx+WzGSUkERpiGyQDY2kvbBof3g6kEtiV3BO98gV
sUBdF5xTSKWF3QYKTucBTImOEdUB/JEYSgfkJMGPuZuWjPMmbvcCKGMYTzQW5lcD+CA6wpkHC+Ll
K5B8Qu2owoN+uyIflgyEt7v/in1qRDIBywblxLi//Pnqy6tyD4lf5mlHBfORtiJaoDv+Gv+zzEWM
OYpgDR50OZfPnxn5u0+ktJHp8eNa6pCZfFDYRA5iVT7niyEzBqa8oWYLFBoy2G7+AGHhJCIZ4Z4c
KXFIkiBoEGhG+BbB5x3+YiHnoy4AnNAApA2manx6GLUj6psgGSfuBY0GFQeeBS6rk8L0N/3FRXxP
apRDT0S4MovXRKFdS27DQJQYtgYHEwTzmA7LWNsRrRF+k30UF0xKcVRgYszuA3/pMZRnpTzCpW0w
FqvIWHAcTnswxH1tIfp5Ktv/b+U/uYYER0shSgz0fC0jhg0YbTA+xFkCBWHv1B7QRXp70lyxqUB1
zOb48fEJQBOmI9TJdxkJEo9Y3wpgEBGqh3QPh1Y8HOc4rzj84RMeu/3DN4FzpoJ2EUuD/ubGiaCH
EBODrW/Ocr+KTiZbHhLnb0Bw383vGDtkUXHG76Udi8imx/QhDjeqIkRIk2dSDfcTI2hEnEQdXxNl
9oHEnbrsEXi9IoL/YKtGRcrDQy5FHp2vzlHxKNBXImZe6N0fl6sduOw7bDKPi+AaZLCus4WOksYU
q4Sa0+thhZyO/3BBQ1EjEn3xbMKIhgMiUYUDwM3tCW8Z+MCjemlgZiJfkEcJ4XFQxFXQzYxYZ8FW
oP25fRW849/hzRpANoszXBdIaxE70+FljJ+pesEnbYA92I2CRuEh4f+jG7q8igyK2znZMIYkZ4Qm
g8gs9z4g++q5bqxEmK/eKLs5VzWPwJrQY0zuY00SNMEAyAVytwjaJOglRYGvMVrlc0GaKGjreYBQ
PpTWPTjXduGXGHKiNu+5C+FO04esflvyE7Tk2FhHnjksqEUThXMrlhvAzRfBAEed7vMfnOwwuFs/
ueyKg1lYZd03KHIEpsQwKeHwYZ9UvTkeEoMlkbAIIzglLUYhDZvUfscjijRIuGcIm/b99PNw+hij
uei+EyHgYCPjoyDAiT9IU8u7e0y1QAmKM6oMgC729TqaQsxiqAOCNFJjCc80wR8157U9H3io1OHK
CeeYEihX+OqcO6ie7E6qb1qYBJBRIvavyamy6VAdxHwO5dF4P0IEh6j8lLPd+OGC5wifLWqhwsHb
175b5x58ejxn7TOuhJaIEc9t1Trd7JlOxcChO+YRD9jGY8NG2F5atZeH+1O7eEw6+zbqxqn/iNN4
BJFtgyPxSvJ11Jzrn3fDFrznw6sv3e7yWNByoyepJ8bYGFPGifwSZNy9cR9rIbzlMBLoibQhTwvA
zNw0BoAn2TKkHCSYBqV5gRifSoMRZXhMfSG/PH5WPesszYxZAp7tMzuIeL8hD/AQRIP8lo4tuGcb
M7m2ms5RmYVJdjMzYzCV3R2nBoVNCoL9Z/oddRuehSP/MEnpbx/+nfnDa8xvmEgWOkzY/rslBPK5
G1E0Ht+8dvui3GwG+HgpAdvl6ngm42CBTaUrLLdffh9LnHNBbCVrCrkk1ygSGOHr8vSImmldESaT
cjE5ScLKGNsACLaoC7S1fP7NUKyQhDFQIgn72NGHbuqzahGLXtihFnjWOZ8ACV+P1CSTYxv4HFI9
VAaC1keA7wx1sFBhOve/9IHsSErCZ8wHyz97P9tidbkmMkioIxwaKfsWo2sgrdczgArJlmYCgbsE
u7gA+Bk7HtjRAzM5SsGV7yf9AzceeNzQCgXdYu+3oiZmPJPyaC1Ew3lM7rD0KIhh6r2QY7DE+FLC
4GSHtL2wd/HxuBeDlSFkIReH/8eYrBI2Va/wr3ijPtDa3tiFzjPmUovGOp9Z3AmvH84wradkgXwo
UFuFEYgYTa3oPmmQ/4DQceugp0rQJqNZodGlrO9ZR7So+I3wvIunfMJVUqVzRYAq1mKBjAILyhvj
npe9WKAIFaoaHAYCiWNdeA3ujky0etTx/mw2q6yJePwyfC3t0+nUJiaH4GA0GVlizCF2BAqBzvF2
ixBPYaO00xFuzYREs4/jfE/xzKCFz9xXw73zHvbnFSY8Jocwbw/pSRlkODLZ74BV8h5+mSGhIwHc
WuiL64WAHMwUCPgWZ4TJZNNSdh8sPzJvB3vwwmvgdL/OzybhiEzD2VIJc+BGjBFpcCIz+IJGQBbb
FxoMLV6Oa48Y05jw9TnUOmTUMIxAb9jL8Fsx+ABya3cPhc9EndsbEHk+sOuNu2q429GsscIjRkL4
g8p4ElJJUSIxucLrFRcrpGT2Y9lzSZ68aGOyy1iM4i50fhpXQzRbUTd+bd5uP8S/AViTkcjYmOlh
b8zRiDgiksmqPlMW4cNs2moefwZk8Hg55dTTvRIzBgi3t5TUF16CnG2EOWQuXTJ90melQ1LqKCGe
IqOQVHZ8AX6QkYEWca88vFaDa4iAn7iOviD4DxvoNJrLuVhWwJuIIjGHr/ax8HNp8fUJNRwfiRfn
pbhRF+xT372oAVeRGjo0T7rtGpqzk47Qxa4gpbCv8FKtV/GNrffFjE4ES0Qs1T615isxUn6WrZzw
XL3gOfMw54/a6b/GT/MA1EFuBNL8okbPY9/SeP/8+3VhWYZtF6aHa+sp77gmZgLtN16a+QiEiVsp
hDdIUh5gbl8T3SbOHUO+gsUuxW/5TJ7PhC9mBiOwwlEZwGRLTJmpgnX1vzY1zsdYCQs1AQB9RNvx
TGeG4dOiDJgtTgc7wAw0Ga1hNyQUly5/I3PRG1dCL9cYh/ThvwcJJuB3M0Zd8tzgu6gNYlUdVtVQ
kdaV4X9wDfnkoUwJRo4Y4NDTkd6WUSOCmdS606dW1x1Dtjl4H/mieAb7w8AEjtEwyqiG1fZJ6QfE
x2iopGRGn+I/cEqjfrzG6ofK7+XycvKsAJFcK+Hj+MHzDs8VeWxWkNMbjhgOqL7XwHASZr1Qm3hF
CUxEFvManbYOhzlqbx47QLcb6YKSXTuEwx+eB8lVCJ6y2pDJt7+UQW6fUXO+zZHrLZ/xfo3eJinj
hzMYImbePQYWxBSIFLA5RCKvkCEKPvISc28wQ7iqAHpw5W9vl4Ic9bzgaH3AzNQjhTDVNU0NtQX3
d7B3P9jjQFcDL3SkSy+WQOFMR2hrmX2weWL8gM0XTlxMB7g4di9ysoKKSC/M4PwLKNJUN1AH94Yi
jfZGC6wvf9CIoBXhxcjZPxo2Hs8yx0dEpxSoo6v7wlcyRnCWPKCcMWM6poLqOucDm2m2SvOqCtu0
X6iaIs2V3sJk+kKQ8fEeQz4psJ3k94GkF2VUrWBx0FvSGCJxkgW9YqdHTXgTJR0VJUgf8Sd9nh6n
fjkgzhxrgvuGXyd8lImYAa1v8v+hhiAe7gfW+Ofk4WDeZ28KU44nxhXPiIHH5rFAH8WwSHBbRNht
FlQCeP8K9hzct8YbBMUEvs72s74yy6evBXHTlxDlVvBAoyVdLYh235KdB60P87In1h4EeQEBIzFz
++sXiHI2L+bv1L71nffu5nDb51+yXYGfjKj5OYV66HB1JFUP78fMMmD8M3H+sYEzcfiOH+H18Bnt
N/joTNOaVAzLXD1XLezlCDh89lh8Vyp+J1/3yiG52GedxaDlkzkFhANyTEjTGN7swRYPMD9d5JP7
DOV2MMAgXcbo5Rt8nINAZK/LG+jxbfKhIFldxwwltMzmA2M6E/beLpMOc4wUt0XymY+qSIlxCsqO
vXN26S2NeDDil8/1c6iLoFo/G19nHSlgQMCV9UI0j5FDwXzXuc4YaxThHQM8tJqV3a2yWTHaswFQ
F06uAW4qQbfcY+wBpQpQlBjndCt779X1wOjn6cqW6XeXPrBnhqSlF87fOFx3sXL4TtWAO51NuUO/
tYGtHSCmHu/jP3ko/Cj3Zwb2PHgXUMhTuqK9derhFv9lFqsCmABP2VJYRvwfDB2oPG1mLxv3D8Kn
MNPveZF4LJxXiPrCvlCQeYM5ACwStHBOO8k1PBJAj305bBofQa73g41aH7O4PWZnaH00qtgoTKB0
s4jr4WvNGLmkxBRcYsE44zHaqiAZDsAiOAUcPn38rFwWEIN9OonUu4EPMy/AM4OToo4ERMOMHBEm
Ozid3PK7GbiIJ1m6zmdCAzcdpxifzLl/YM63iQiR5R6vM79PxB9NNDRVNmkEbBMYiRnxIyJzGtA4
pcRng52n490zaSG2MKllbPvdAn151GL/qV8q/ncXCeSL6QacbgEVd9su6XnI//WYAwfw67kigsK9
r344JhYUCFQOE7YyEsofnuopF5Y6rgST30j3ljKECkAsPcgiYTmbjboJ+kumRsipDxT7SE9q2ngd
PIdZp2tG+aI8tCPtP29O5WHoswmlHvp5eIOMiS8Mils6woWYdqxyZ6sgg6UQMqdcye+zqX92HvY5
lqHuFra0WgrMotrWcFbDGt4mcpwpclZsKRQQJGJagCg60ls5zhFrvQkcJdWGeJtXn1Ft4yN3BMZD
r+MI21oeahqvP9kHNGjEziIo5n/8gjykCOo9OCUy1vJkjoyFQNOgzqpuimZTYcZrrAAGqxnvZ93F
IidGgOPSqYdysKN0nmK1Dz2BkUmC03+qW5rw99egsLWj7/gXKksClBJ0CMxUSqGxvchrmJUp4F4m
qg21BjfG8ect/G44a4JB8Jzth7/5D9Qg+aOI3wgwBl+6aCeINAgbSRK44iOEeTmh5ox2DeIeRYxa
pjEFUlfg2yPi+D4OcJLKrcPF41S9Esqenmlham5ibUGIDWHyP2MDaIzxUI0lE0beL5HDV/5RmxnB
Z1mcBVa//uC4puHJIJSxlv6Xjrpp6hsE04QazQm66wk7DZknyLa/Cy4HdxwYyIQ2j2iK6ZE6AlFI
rGyOvEK9babkXPq4WVEAE8ACpPP+UiDf/MxZACpgyEk7vbzF+p8IAMazkZ7weqTPewESD7HOcrQY
v7hJPjWHg/M3RPp/oFYj/8bBvvER4XO603DGA/ynlMXF0iZKkT4J4ECE1ZGAY+CK/2LUPS0ghL2W
Kchggs0+CYCYeaND/iNdkj9WLd4LoAAiREUSiECbdhSGTLN07u3BPAnf39cOI6dtTYI3siAfA1hS
U4V/PvZpQE8y1oEZI+QVI1OVVJlf3A2x1EUGwOD2/8TzK9DJpzDZGIBY6meMQFdvzOkpQB7AFx2K
NAgXJQSO+/8UZJNN8YRcnWY0x6bvdF2pQFbGDMb9sM+49iuyFngQ9v59e2cTW/2m5UKgL4b3mj3G
C9CYSRopCIuZDG+x5NCtnzK9bwkFmaDTBqpNNWIm+G67QVRPFAZ4nEu9iMWWS5XEWFSorvGCIglV
SEcUwGeaMwWLXjHzq91sK1/S4L39xPn0FmNmEAm6HeQyF6uBW8PneRu+J/0Vvk/0tVTXJrw6rATu
g1CmvII9jJ00YrMXWnU8ydiDM3qsRA/MVcuaEfI9oFC4MP23nV7kMRtmflQmFF0r7gtFOIV+ttBg
X7whYsH/R/1LddT1LA09x1KEL6BBhv8f9/6odRq2BQaeMFd5YinqEEMQH/UhVzT+lFAq/1paJeo4
saLoGjyI+TBIvss+p4LwnYKtC+OVlAZik5KSkKobZqLpSsFzVfQVoye1uIw2nUUHfcc5Fv6OU20i
yH1HkLYJ9sAgp3zEUEew5GMaxxZLvQ8Qtd9BymWihQm1vuxwoODp+R4bYhWABWZiDiBqTai9OJLs
PpFKMb2GNDSiIUaoCTEK2q4y6XHJuLBBMiRYgBbx5kIUFI7hnGdYmtNcpghlivWeTpPeX7KvENCG
vcmP+Oo6lNd2OjEjMVV439zvuSt4GN/nMgadV+FC5Z1jGu4zvj05+0h5QamEAdUQljelcP6gDWG3
p51B6Xf4hlUC8DDXDFJywEOLaU7U2VuYCSiEyVXbdiohAclsxP0sQxbcF20cR9wL01YaGVxSYTwh
K57WEGehkpQWvN3KpPtl3of7Gjeo2TSDJc92ZmvHbwItjCeJmjv8XLCdFukn5Z/AGHs2TTJwAklW
uA01gTk7/TzD7U/0UZu0k9qTon2yZvSW41qEScYQXOu+ftKQ+M2anS+NNTlEkh9q0Rq3Rzr8K4m8
O/63qNzHdYi5CeMz2neMC6yKs3wtA1KNy6NOjNYWU0PKtjtpeExQP6r1iN9r8XtYkyDRWMshw0nc
iofl8QMz+qjM1uoGb5QTJJ6TyWE9keHSQUINABxG12NW+LiyMGGo8Omc4+4MxQ625kTy+38ZxfEx
9/H1tH606MK2g3xbbFP0iTrBaGJYRC8Q13absUNhiToFszixVJPCLyiicf1oXQAegcGxz2M03gT6
5OYDBcGrQLmZSAOrnqkH4QySEflc8nTiYYU9JBbfATW23dv0KLRIkRvtl+CxY0kwLlAvT18ta+Dp
tMuaSQXzF9GiKtAgAJKH2akLG4KAR80fsRCliG3Y4gfii0NCIFcKE5yahf+ZZN+giL5z/BplGG/T
6nhnwKRa7/VdEgnLJC94DxAM8Ud1R/Jz3HH0iQ57Z/Q6VeBiWPKOZbyei/ib3AIm3i5xIGMRukuE
+Gf6svNYDruxTPD1qTvezlePmSnpsMAzgbo1Z1/Avyq1TPyRfe4edT1Pq8/tBXQ6Ys2yy3efxmLk
AygmkdwE5HPjFCQ8rlqIoxbodlvjLf6neYBvIAQzYwieMYOxnZQbvpOO3UiwlB7fhsxDsd6dgnxA
uGYoheiMnSJf0UuXbBP8BfWlh/MdXi2sK+5JhvUHNBXsX1/iKMe0PmSahZ3K1TvWrih/8BEnTAzn
f8FkMZPfJV1RYeFVgsSoPN0ugmXMnQKuj/h2EekH/olUczD5rntj+QqMxPBhIzOInX9iCeGmOJne
yeAAUQg9AefegKo2ejr3+TthykD+FsNlY9jCd28v+0hdgqCPzA2BxDEOf7N3Ign7VyG3+z+ZyhIe
5pwzNWDtcRaxRWBcdukcLeCtME0IqlGKu8wtMv4f+YjvYlEWq1PzdGMi+FuKn6j18alJz6Ll+oEt
bPVJHu9DPkROKQyiQcZVzS6HvOug9gnhYbbDLR994Hc9Xa7fktix/crV57+TblUHQTpjgHr4Qaqr
ZlnQeltphWHb4gedG/HI5cvgAgAAjOMPw9l2wvpmrcc8VNqABOD/1tLk0GPnOr3Pq8CYCVugO66I
Z2HEK+hnHbbet7hmrd2W6Y56CMiRIsf6ceHvo1oT+s75yp1UQPcE5z1jYAJUTpwkZO0PRvCqzdLt
CHpmy2M8VvBiuLgxF5EJoX8f+6GGFkbnuojvw9Xcwfdp+wye69em9XK7Wt+hXgDjwsRoJ9VaOPY2
QNV2vbz3R8R2dGWUbV5seYrfY+JG/i+x9aCZ+E/hqskevIV98fwDf2SMhzt9fZBoZPfUkd7972fy
pQKQ8Y8vQr2o+eMdjrVs4gH/JpEWP5371+U3Ccsl2FfDngQb1BVGoeXXJZ24XBTjYoA/9bjCOhfa
E8PmiUYsL2KpXMxtSUL+PF3yfvEHhX7xOyj5bCBHb801f35TTs3Wg42hvoacF3eG3h32M460T9rX
kN+vsBooY03HaNAYZv2x8bObzG0vwJCPg5ngHcN5jrROWAfsUatm2HcMdj84AXCH6AaGtF10GsVF
hnbl3MiK5LZ5nICIEjLm6vkYiLITJqs/X4Fupw0fOAKXAZuXMVM6Oneed6LbJGyyU1KdxgKABzid
MVRhId+3zK3OxbI6loxBcFSx9JHBmMM2xsrOXNaeTqo74K7MbjxVsYtJtGtkLE3XFFMbQSy5rz6k
sDNhxLF/g9vXb8sXOLjuGEizvzT4Hjmv90hDXQ0cwg9Ld6wi/UkTIdl9yI6NrSFzQey0/PAV561Y
hKvrIvTP4b6Qla0rEaG+GoUfQJT9062atYQDLc1D6Ui9mDuR8pxlbk8ZEQDNndJr5wuhFOT1G5k8
GORDQ6Apu/F9n/zeEyoqU3K0fbRnNbL8GEyprgYp8k6WbcisjnyBF/QqRmX7yKTVEWFVcuvSLZLL
m6GOytzfwKZ2oK7iewnrY0eDNHO3uw2AOeE44qVldg0uhLQnwFxosuSlPlxwWZWu7+P26PrQ2N7w
F2fETeIERQjPQv5wuDzgedyHmOTw3fgK0rpLPhUNsV2AtCkGTLzGHvvCBAe7XwTcC45M2cuFmvMO
d5BrhOlP3QUKuS747AH1s+gz53fBx5SMp9K9XYDY9tC8pIhUqW8ZUFli/ScbNratfdRK2vBJpDoi
XYj/K/KmZOhSxLrlu3qPPSFQpPNhcgXBRbYRyRaXNuJ3+SlcK8AKUXILil+kyBt67c+FQCoQWcOC
hd7N9zHv0xAXguvh/uVizjGn/JZj6t63wBPdqzLOSNNtnYfQQGhfpluPW0yJ2kouhHFJsz9KoNSW
8sXt1npJtqZNHrdFlgV9ZtuUD+fiviiUpXyE6pwin43vbn8BqLHon26hDi8js6WogdZ2eC2qlSwL
GjPwmClvq1WquSAJ2QwY6zkzVtKqHDcf6zt+R9epeU63QLjBHlo9aU0MYFG8BpizMSB5e0yGqIhB
snJ0jfx3hhrTQ+UYfkaS+3Lu0XUnxrnwF7ECusaX5VVoDczRyl4+gezguS9f5JPgcvHllV8uo12B
tsgCcxiM7xicR+3xzdwX/Aua483ayhvNHqCoTOdvOFFA4RLGO70AzkwofB+BYFFww4/GTwvr0HeQ
+uy8vCA0KfkywJjtjh4wMVC+5CQfgZujPpm8Tz0R94BaH4gU0up9Q6EMVAbvaWnGEAcR4Qh17M2a
762gokJjC6MB8Vgf/cuGJYy77FL1pLjwxC/qubrug3qjmVuAwaDu4JlAt+OgPEPUioxZoKmWoJOm
zIpeaxqnaLBj3v2fZNFx9stQzUAOmIpPf1Hfz1f7HT8LFLGeAlBRjtJFiQ4KL9B01rova94AoKk+
pTx5UxjOYR8LbY8osHmDboJrwWRRuBE/FhnvBFOZ2ViLSusPg6Nof2jQsK6MhDdlQu1Vp2LFnj4i
FmGFYJyDBiSOSHYQ96/3HpWsGziVPPh0BkSaQYLkyjmEYeDg19b5DZG4RLITrzJwDCaaL/gMadTD
8t1qJ/gJsjSwkDtKvNFeQix9ZpMSx2RJSTLR1ZLtMesm930AsHUgzTspTyL5EPg9nxtbmtJqi+kM
BznDFzYQfnD0FZYL0NaATTYEhxISMpjud6SM8/BgjAt7ibkGxkOConbZuxjcwemdI/lhCGT9bR+8
8fjjyIhQqdlAFHvDix7cnN5WH/PvKbS4+Fvjg8HjDeMEi9whwPgEy3M7nUMrB9Mj/1ucZTORv8iH
xy4JVjjYQN1mIgAzEe5qLykibSgtXrNuUfsFWBdwctiNaNTIn6NH8MyT8vPFfsxSBGa8dCBYxcMy
FzIcj2dAhmKHyX1PbAgdZlxD2lCmEYQLwXGRPANrbwNAwP29o73k/jQfCEBSETT/jmwe7ROLh4FL
cqI8ZKLwxlGDG/QMb6+wgtFZ+pXs6WqoMgnNPUB9evwyC36yC6Jf3OwUM9flHniGQKNB1Lu5+rrc
5ZsC0vS8ID2IICVyg84vTsS9t0duCaTzxKnZlrCYfHi/P+nu9xdmapur/TALTL8YKf6DfAG3Ayam
ydAsxa+wfc+RZjj7+YfHbplSO75XH++Xuu0GhFOhQSVtprBboG2Z2YcKlSMbCwi7cMhTeIUEcO+t
60z3Xg8GWBqo2oICBaA1wrV81oy//nvJ2wMlJw7MbkfcvSFkFXwgADGWnCOWqFY1XB96wnlpztuy
pSWri91yKvn7QAcsA2q9PFe1iVKhcRu/5zPq5MCjMQTh+18R50tqfGPGNHWhooh4nGlkn8Ft1IuB
bx8jGUJLSf1DpsJWi94r5NghxJXjfvSN2uSxUcZ0ZeE36h2E0yVtUQ178qjNnoFOt7uFjD2EJfcM
2lPh5P5a9hqG84pvxgir/T/BqebDdho3EqbFwtVASGVX88G8stOFFvUEpz0SiPGKhwTWP+F9sXKu
4tLWPSY07xkTpSE3eMkkEMHCy27XKGuEABETCisdWNAfuKLl3oVjifJYCPgu2fDH8+jT7uDBD5Tc
f0Ldr7jpTXydVn4bmmfGU2d54JmM3Yf96WvdTeopThMwT/kEGTYnAP19b0kcOVDhYNdN/jNFhQdW
AVOiBehCIicGtP0xIzZ4+AMA8+cZtRHRHODe4GIMByBaokFkHeKKgqeEE2H+t8TmDh0c2b/o+5G1
uzB+OWvqAOyFdOjAvGRngLlIiCHFtAtnAaxgkC/KcTcRVrQkhCN0Rx2uzyDRC6YQT0qGlH/Pr9up
GuNamOTrdjrt7czp8/BYGJEZGasbSZlcCM4THpmoQCsTctZm7w1attzLMYsi+VmfMSXjUYVoT8cG
XbIJoFJxbNNo5kP8lTgICF2Bis+g8+sx9BldCYMSygIG2JikSqqLsQW7FOBDNWcn1CRqFPBAzYxk
aGhkN1JhsaM8Vl3yPnDLW8QQ5QlfaBvi3wJv15XEqEBYlAm7kWL+jHQokTparC8fOXKoOUy74O++
NJyScDpwtr7/dxc1ihCm1tP+sUntOTAkxwRRuuIuXiPZamyGTD3mhGLgUCGGg1GFiRxjGdrqkb7p
kOw5Lw/C44zdiUme0qLSwV4hvob5JYWVzohLnJm/AX8CV27Dhs+P0SU0zmXPk+PviZ3gAEmW/LUz
aVokYGOaSWWqQRYU5cqPU5qRhqBUChEtXh3CBWhy3+QXPuGawuhUbn4uZS+9X2u9DtmCW1EhfxB/
sdnqS3n2WH+34tLnwGZwC/iGwe6/tgX9DCO5mvpBZkyKmBegeuDnM5BZMe0BRrO0qAg/4cMpYAXg
b0h8wckM0rE6pfTljgPx/AEnE3EJj7bwG1JfX4jIcntyDmlbQYBnyt2jy3ov9MsRA1ouY6yG8A3h
aSTHjRIytQaj/8Tlnwo/s4B0o80eMUvayTxIhObs+d8buKGD/eGJ8jz1Z1cOW+aGTL0B22nA8OO4
xpRT5qJe52hKFewKlYTvB+h7JqD/4KNU/RBYRQ5ON9w7kOoiUVvpvgFDr4FhKSzRH/CkbjsYlGC2
VLQYEkLI6uBiPmoBghGXnoU4xE3Q/8L3p30zj7dpsbzitL2+EpQCE1KQ+38zTEfxSAbvQBoKMQuS
4CpPEAmzKIVdgJTQJn5rvtC3DfS45paVpYS5R1xw7w9DE+cP+sEH+6o1A7/U61tTKemxD34QtaZz
bdIL32eDpm3U21y/9o8UW5hBMB+wexjf1gD61CXpmAyCjsMZqcRGRVGEAY6gwnOSE6JasFl0d9Qs
PDlg1LVLBTS4kOA+JdI5uZO+dWcwgIniHOjgAp1uyqfNzsQoRPXTMfSGjPRAAkOgrz1D8EVcyarN
dfRGDwW7arH3GzYDxO6oWLEx44snmeSxFMoaATXN+htYxlKFSPUD0Itufu+szLA8xgWY1uhAKYfP
GzRoEl2QonDfcMV5rQgqByK4T4gsCwofG8RAhunM9ubiqhz8ZvsLcUs3GyNX5I7CHhSXhXJEWmKY
BupBBRWCPgujU+gHhMVVIwiuk2ImjQaHmmhlJFzog3qbNBC5f9qoj3Yfh0FizaGc4AUpTNH1mbAx
7EF1FkwPOig0/cWwoYguqIYlLLSjKyMkcWHoHfxjuissBWjLfi0JZefPYGMAuhB9g73XsEHyUcW3
ccPThzUuXFo6S5ywtRH21MKgms8AX2Z/P+nNuVMtuZxsaCjb3S/hRzthNEoSJtLWmCPHq3YoEWd0
ct2ERut2rCCGJf2dNmcHlkt819kYyDPJZ+AkzQio9TFV+DHF9Np3iH2M3sv+mtORMQD1PWFzDM+u
HJEN2w2SeLRnH9rkGINYugLciY76jmsHQp5mvEF2dqQcXKMwPWfoD7UvIK6XoAIhHWczJ+1rpANP
CcwYXtRCcFOBjECv6BhEEZ5/WJ0GIeU9jLZv8GHhxXKHRAqECJlmmGKhJyJvBsoyA8e9SL0WbHmq
quErouAKDE8bCuri1XnBux6EpsdgjSzNK1U5dPjpDep15mJUhwbKSNjgIipOEo+fp6uvipUm+kQC
uFCp6GOk3Sh5W4T7Zc+aklLrQC/AvgX6pjRREsZUC3zg+zs+gRb+QYOXNR/Y3MTS1OPow1iyxY3f
xCxYGM4L9YK6G7DrE7N2J54XbSLWCqxZTHbh3RC0iu/lZQ1/l5kjLVnBEYROXvi+EcrhDmLmcdoC
UgDzrS2CDTNiYtxQAmA2wnBozt2loSeyAUOJfIaXG306kjBHmQ9cRCvyGGNWTMfR7ngA0VG1JnN7
xLQNFwFUf/IIK2Thf0NdZ6OR3DD7ZAfr2wzYMOD7sNB5n+WGIAQ8BS4t06432mbxRKlETepTJSm9
D/Z56X9xPii/JET7kCM+5DO3Q8ZyPoHsMIm0kLndEEtb+NKoMV/QPubPk/CbM0aq7jQbeHZQdi5s
2JIpdq8fpMDTHWP4dGisVZZ6SmqwNCQCiZ35uSDaCD+KaqJ5ikClGfLeXWmYunRoGDggzjzzHENO
+gwhTWFrdl3WtKykn6Iw76/vS6DbYYPzVBuUyzs9PryQCwe8uCPPEZYqdJMYP4bCvlxQ5jHbcCHZ
gYGxjBlwsQGgphbuFZhxhRIprdoanMxci898ps4EMYSg7EkTftDQzEkmm+UI6JC3IbJCJDaiu59n
XJb3WKLIIJ5Q85oF7VDSOMkA4uuTgdZtTP0jfNHtcl7EDauTFCr23IdKurJOkXX3em7uP//HjMCs
6qxjn9+OPjbhADsp4Hz6Bgr04SMDbM6t5nR8TM/yglipcX9CGEB/xdbiqn6ft89e6tK7uBpTQkY5
sov3sgTr3hg/hyIm4O02rMi+TSXReMIwnvMxStnD957JyiPuOYYkCpN672lTg7l/i19TE1G7u7dp
B8CZYj0vwxkG5BxyvBOLcLweMZQfqhOVWTXweCe5Ov2yG0OREOqIWNq8ZmCoQPWc347JOgv67KFf
q08hHX9pquH45678l7UcU44MO5gZCdjepkGf5BmEIi40VwEI54fw0l/ma4wXENMFJbOcDpk3JYo7
mF/H32ggujcDVBiIL4LTBV1wyakJCjL+OGl8Bw91ilM3LR/0fOXF8E1KZR7jaZvsg/6Er/MOX3xn
Ss0K84T0+OmHdgan8vjmjb6BKi7wNdITerB+aBh276y5/UQk2OlzrjCEcVH/z9grM1tmOZz6c3Lq
7qs07M/38z4gKJFYyR2u/vgGkMmnrE2viCVR1eOIzSa9yIq1wgiY0Wbh8Gp8QlA22ok6f4zMKa0g
UfCb3jJVbONtg5+htYd+IzObZucheCrQVrKT/1H6QfklQYtHIvPgMyMtGPUTwdyADez9TvXE3OlJ
IVv8nf7poNNeyYdRYfltG6hn4Rx9L+op91VACxpWDTzW/sKdguViZl6tOv0eoC75LcN3vboSvczB
Vb4jVdy+Oh68DvuK8Ynbyp5C3EAKZQWp/c3Xmr/effqDrMepp4a/wegtu9RhXxHcdgX95tEiniJC
glPHsqtfQHyGxn4rsg4+/g9aouyRO5A2oQmjivk5uFJj/VLb+ABZ2zXj2cZqxXxzUc5/by9jaBab
xyZkmAFgVdjAKVgcs3GOjATtHgM45NGn66Q+PN/k7Zre4p0wNaVPHtKueRWEbzbp0SP6nZsjT/FU
CA1IVXRYt3E5VK0JEQtg7szr7vPH8juUxmmsOh+vdNXwGeThD2iOsa61rtY9d9TAMComd+CQl4fA
fIL9NuopT3L3J3h9NQw9rhKy+vx7d4xlb6kuhBXBgJKaTCtEd3bOWOVFhfW0TKDOj63NxGj7NmJ6
SnoCC3JNhQ6x/nOlWTfHT4ktgWwKHckVM+4sUeis58/5nWoLDaTbX8kXirZBdIOy/p2zY6AnJna2
Opqwwqt1yX8HNJ9OHj/OFbcGOK2DRQ7mQPkhgqmeDOT3Tp8MDobhbaJ9eIhZ1B+P/D0GsRXOw39o
SfDRiBnLt1irhTXOJZRkoUkUxbhNpBlubxwGLcBbE7GER+1GY9vhaRnD/vcgNNmpD2c31JM0zC6P
2iJClzYY+nrWgtBQqR8Zn0hjgywVZXxjs2DHGGg2CMaPrrLm+kkT/v2j6b6WU8mWIIB+ERF48wpN
440QQkgvBJIOHuHt19+1NXHHaM5ICNrsrl2VlZmFTkFrgC5WvwUSkRHWOQ2M6u5eeaxrqfcUUsC5
fPpbS8lFMzOJbheTBIlfo+O6crpXVrc4favucVFkhS8W3fPW37xacwns1X2sxXK6N5bmTxJa3RvJ
f0fGgIZyLJu7p9KzcT8aZmV1sog4QrJ6x1s3fTePqHUCsu0Osf85kvrfzV0uJ4pAp3LCXeJqwdRO
ZfOaXxpMV17eq3PzPP+db7XS+zFd2T0/cpPG8nd0vJS3D1S78tLqxgBmd9dfP6IJ0ZNea570upKE
Lswrm9/48ZmJrj+7fcVH5SZIudUFBh6Vmc11Hu/E5HnlvGgdGCklvvz0xLLq2J0sK6l0xesT5+oR
SmXY4DRzbuS2b0dMCGNDyLAIaIZmIq+wva9NxLSDrYXyM1nNnKL9z9zosDCUI8GnjFuCvgSO65Wh
1e7YL/LF4KqYjC+BIEIht9ML6YscJHVbC6Rm/mFxlHG03ccIUo30YGzTsrq6VJeFskPVutyYnras
rvXjfnbbujmKz7MBXK1dMfK9/c+D27vWIqhD63htndTPYi1Yqr+HAg1Lv9FKQwDcLfpKgz+OmKC5
SiZdPy96Gzhavu2x2hmW+Wjc+raC0qcG8hxj+1JOj/cUCbPco7xG1sy2Mxv7WX2yqF7Ttb0eNGhV
565Uy7HrwvFbVh5YweygJW/ZanBaURuZnebOlZM9wHC6kRB4tpLp7dvT5Ez2JKdKAYF8V0lmMUIy
Ayte07cnDu5LhktE968Ua8KvMEb05S5BMFfT7FgywLvReVosIkFzn6pIDVh33MpHsnNsF1CgVHbT
uXU0+f/tqM0gJJ1/10qhtp+ehvMf24sdtNgDF2ZqqVVzUi909kFJRTmSfE195ueIGuFJHmQbYWcm
Af6yayU/Ct0SL6VGHgFwx1ZOuTpdfB2+9dufgnon10XqqdkuNq10H3iZ6j4t6+GyZm72p8xKqZ/s
5R0M+BXFjbVhsf5Il7P6zDqifa3QxxKWg4F+Nb+kuuvvu1eT6/qJ2qIOlRuftpVVfdPV8YGyb5ra
The9ymTDyfgHAHRTq87QWAu6LuW1lON7dTQ9afOVfDWw5xQXQxgUx5DgGrvG+8Q7vWaMU6kvNfeX
YlXpBYe2mvi3LJhBezS46RAtRjdMnQuZor6+dghrn+gyAN1y85IdfeWzIRDZQKRLtsawXXEZinHy
z72sOgShvbbnivtz7K16y5fD593+9s/Qv9x7aR9N1tVlk2QsEiMusgJinj5kvL3251kexjGR4P0U
304etipEKVvhxcEroDCeoGnNsE/RTUwJtVV2PAfn4cGUGRPVWxPKRoYa6kB9NjNc8Zg6y1eJcL6A
dcZkjQI8XV22aE5uI33g/MzgnDhpyGexvJ/EBZgg7n0gDHIUKC9OjaWZ9VSr80o2ASiocMfItnJ3
ZIrWr5uXiZbjy+vkK2d93quFdZQslnO7ikmexS9uo3iKKyS39euqiah2ej+gSwVH1tzHM1dJ7D8Z
ydlUfu0UjcfGBNhe4CbpxkJqR9nRBP+E0OwbCaTybP4eQza59/SN9tVTbBpxJRuVOoe2HCzVzL4+
kcvsaOrVY9vc9trh7fap/X6OdCej42w/8rxuuouuN9mwU3rWjIJtJAYYcbaK3FcSwU69FICCYgLM
heRWeoVg1Rh25gsVLaurfKrUWWtNozsicsYKI93tybKxvEWJQu0yqcIDDSYtfT+FvO5uik+ncRuK
NuMdHYQSo5Ygoj/1jgONhSdXorahKnFaGxI7NZSPqShxbGoazIpBCh47uhWR9bp2qJ17+w/h3D+l
a023v5AuM8/IjSfsaPBP8NubGA+rMKFulEJgP3Eze9HLvkAHjmX9sWs2wI6LTTyXITyqOI5FWVtl
Ther9TivXlTSj87yPX8Mcx5W2Wi1i9MPftfHOd8xPZ8TeSty45Bn2SMAoydxB+2iWN68KbsX/w7o
Ll+/Hfc7yieiXRFEzBisEGUERNz1R9UQ1Mm+ovmOXajMJT6XqK2q3mSzRg3tbvcR4U+a6FmqhXOU
qGQMiXJ30vH8oJNLy3LY1Zcen7CYdbQDC9LQxVvlyu5Hw2rSuhHOUTgcK88PyHKBFl0R8/58XTGt
znyfZupZui8I8Mlogmz8+535oSswTRNxbMvqG1sBKaQYrYDiUMCrUcXxid0Gihil0rWyL9WzT2Ob
zOWr5gqD7ba+QvxPGzhfNpEKVW+axBVZDeabhv5cuEf36K7aI8Imn9bl45bH8Wr6lNcZs7bpr1to
atk35gisHped5W1wHB43b+tBmBcsgGrhy063sbfyScnr4HSPDqnGhpnutXxUUl5rGdoCrJ9FzQ7r
4J7mQZ6iR/ZjjupzIhWzNZoCGK027fVvhPu2GyDu7M/1As2TcuMUkwNii1ym1ID219SpsfqxlZsR
v16gNFTvqf4Ogts+sAHJMlDwfCQ9dGSROyb9M0WDTxyKIYsfx2RQA0HewJnpKwN1YZ/xFrFv1938
aFW2c9jb6uN6Vt9Ap7BJQJxi0lOCug82YDtU8fzM74Y600mfuhmQVGkcXjyZPdtGGHtyIr6aGsQc
s8yYYL1g3jOyz+bn0E0ir4XP9Rgr+sqhVmVgFO29s5Fg5paeodgy763r7FJuB2GcMf30NPw3jzeD
cRwAjburO0waI5b09tvBrnvCktkgQAJmB4zQmgbRO95UjPCONeaFAsjk72ACC3PnsFOwycz43KY6
bmIiDVwZPyk2MxxaAq6Y8bvhUMOF8tPwLvPBabQcCNHqPZR+s0pzQQ8bPhGyET9IDozcKoNZHGg4
CTze8KEOOHgUrAdwh/CHVJye+a6bkazOW9lguGqgxm56Mz6im03ga1S2g/UgE19Gl1HG3QvHF35t
OciNd9PcOFwNbhhwPPfRCe6HxyEnlW5RcR87pr9vCiJGkLP6UKB2D93w2e3Vz6q/M4U7xNHabroJ
9zMc2La77eIVcAnjwNGmpp7mm3kGP/r1sx2ybwIe7ISzs3Dy9NIuAE6+XwljUq2SCo49/siEHoBt
j/WiG84Oou9WZmeX3+qZ8MKjFjyAwn/CVbdch3fNkfAh2+7a37Bm3wm9Bo4WP/7t31EuIeNejZIM
mdeIIO5N/73iDns6e7vwjum/zw+/GxYabmXzNN05pSBrB9kTSRgQGaaTnE20DOZULhROQxOi0zxM
sTwrnyfs07CU/R1sYznSwuRT43UXoyo4vxll3r5z2rrTHskDwpWACElvwwowNEU88BmwIz9Y9N1/
P35GQU3uQvGB2frUo4ZZtHc7puGihcPNLXzh+KbHlZwxdIky4/mAUCGccvhN+1SX8V1oD/gO1VPs
HKysLi5fITgIuNI0ht7NEMawsf09PfP6Eb3xvxNxm53qvgEM3jMcmA8Q0Slh/NrQiwK5YlKj3G8g
iov8/SxwPoyy84EulmnSQ4zZJq9zrz43Nv1J7dgoeW7DdfLfUfAVTlYc/d+/WS5E7PYaBT/r4JrZ
sW/T8EKcNAzB/z7Yr/EZDmeTY1AkDsgI2HaFcTCXUbhJ/90op7kceDIWH5NaySn8Ntw0hz8LIPd/
dzHQBZVC5soXa+FhD/cAMVvd0AhPnPs45QHXDJfPpxe8yZ8uLLgieeLY+/CSPowY+rgwiZ6PjVmW
aadoAgYUAzvNgSah6gRn0bE9eSn409+RuKAlbxjO9L+31REZoiOP9pyyjlQRD1YenIefCMT/fzjC
rU3qRa2nc2vhM1xFdEE53oNCJaWbA1f0DFDEu3DPOHxquN1iS9vP2ufGZzhwOumqOcJhXYefXKrF
l2ztb/jGMNtcDkLI/fws1pg+ybXu7QQjZBfFSc27k06w+2ONqElinFoVjdrhcG5G2CwzUf70ECDq
WJGFMDdiFOxrOSU0851cQM43xk6EVhLikrPSMBzpoNL1h0ifr5UCvSj45lCFwGbDIKEQEcRiywvf
t3ONEfCDUD8MxdEWQmcO4RxnvPt518MInOh16+vzNgo9jazpi1YulywrRXC8s9XO+0ZSd+vTF3wH
zSDHEj7C4Tp8il0crgRGRGscVsLNE8AJ+2nekD1nXqfzcA9N3/wMHZGM5tWXmxBmHo25cfjK4C7x
Gj7G3Qmy4w5/6NjaAbhp0ZkW6cPYWY9yjdHYGbDTLg9duf+O8oJa/unXhgaC38tD/fmyCx8e7avL
sLWQPi1M6/m/exp+8NtA9i6U4y+yjthf6Ohl9g7BkJgDBF/q0ciZhRUWVsUDG1l+F2YiPRyaAw5+
6UFTVo7L93K59v5b5tEQPvVU9eXzS93VaoAJy39xzdkxoC9Sj475gTMUD29ccnXzzbE5Rj4HEyE8
y74d+n6dVsdLjL5098ceEleYUVDLUxPIJuFYsrVOK9xMM7gceLip+8Y4M+6EpzgchFf/XdUwjMkH
RsHXefT38aQ2DR9Y9Pz+d0E+45jbwqDW/mi/1waNr7xHIOvXVv3P3mDu9Grla6X2dzLB0yJf0aX0
AjcX/S8sCX/thPsQCXPMfpjQ+PPiJywsj6QLEF7puRHT4w45kZDROc2YXYWfJ/UN1NDrasaelDLD
/aaUU861Pnej+7jwjYiNxKUFhzDArutcM2A7SYFwHRdfPrWF0jBEnjr5l0MupmraTs9qnKuKUtty
PUDDDb/aW0+3o3RTcDdxd7xsrU1CgOxjDdh+cMcEqPHB6zxcrNlesi+dueQcrGog+m0mMrTZ3ZFY
7Lle7OP9Dxk8LE9EVIzRB2oCXXdlNF0P4wwnONohWb4cRdhx/iXBJ0ib081Om3XNRn38MO3XDulB
cGJ8uO+mV9+QCNn/jILLHov+/qMLGA76h2+x2Hxa5qPa4b3Mt7oKH5eo/+XG0GcfZTnl0d9ZFLmw
P4XtK+Fl84E+5etXordvrCAgbQ5OzaObkfjOfIf+WegUrdqYceQamuqvJ+S8a5h3Sg39YlOQMWBb
vO29Gc2EWT+fGbXUVh507fHoKCdnh9FuGiW4BQRSiCtI3Nh8GmI5ZMgYclJLZTV0WbJ88SVcRCrh
U0MDFA9Nzga6srbuL/lo8jOvwSQelTz7gWlmkB8+Eft34zlGj67CfYAbFuuDfLHu6S1mGYCpfEp7
/vZBq9tZze6Dov/rpS1caFgZqltJ6XBPqvnvUBKj3qfi4F3YAXe66YSfG3YT62ohVdk1fyUMspZp
6T20fACqWx2g1auCIQKxYCiqctuZARyJk9M7XAkirzBJ3eLHHOUY/zJfKdpTMzISmGP6jaBFM41g
EzL0L03AdqykpxOlyjIUJgUygmtt85N4tOCdDeKD3x8yGzx0cJ7eu6j6rMpin8+YS48U7Rkrl7ap
BgGvfCvp9rOpmhH8jCSfix8VjNolO5KzyMtppmf3dLQK304F3cERpXesGg7vyHdzxJN3RThv4c2s
Fd/yGsUCmb0aTR60nf4OPTRKY/153PCmj4U3mEoBCA10YwqoAuBMUVffdZ9a5NTkjgZBdfIiR+cv
M8CaT8W0u0FE8RhRMNx4PRDIbPq3EbelaWlMToEuQUWVnP0iZNBUsNjoztewjvKKX1cAcXanOPMd
DDNhMakx21YZyLO6TVTtdSs+VKSG8o8Ld15cWZ8gASt9y2gkW4+RNX/yBJ2QbtPYu8G2pfSdn227
ie+z4SXAKX6hukKYPOGJWQ6AR6Vvech/n7+JnYNkDBkjEyQu/ErGJBmrIe6Ro14cX46NG2NpDKtk
52qglpqVWkpDfibDyJeT+Zavt3W9iOdTrDDEhcbdXx9/3ZndKJNTjVRuOKibZ/eKlDIESaRTNYlS
8jxIP+uJdHs7pYo+/tnDHHUtkHbMhZiSWF9S5plHz0ecOHI8r4oHe4eLtqlgmuVrfrzspoq1HAYX
NXubbhfC4Z+cfrVGoRZ/seFRf2ZZmblyfvkoYYsZwj7Cj3Jw6mTnaXMaF2inxmdQ5njTKDFfYKuA
pjJLvAoh8d5+fUClOMfXseFYOZysCWbgooNHQDoaAkdyFtwvfoLTbRjSwpRuSpaeIVFFyJfrFFrL
wTUO9m0KljD7mX2vOZ/09g+7vlmwdWX4kF9AS1sNBSnIfL0q94qiFJ3t/oVQveRr61lQp54reUzB
5zf6XJYIlctfQ0gPuQybHU6eQWh+qgpmPhIFYjVMjInTmpNPD8HvkDHTkzFP4RV5RqR11rsi0KcC
EXrGW+Xgvr0ewavWYdJ60JH/ghJxopMIXlTGWO9ipDE6mAbtEaZ97TQ78OPaF+tJHsrydwZ813h2
LL8aMMUuBT8a8Wp2iKnKgko6nGOpfanje8VfXznQF+0Kg2BUPYXkajgKVpXSU8KIwE+s55m6ko3U
EadiCA5i1DXGlTSKlnfiKB16f7tp8eVQnSUZQV7auJtef489eYQv+4asWhQmHMJOgHxVgr/bJoZ5
RP9Cpbass7uj73m2Ht1tswiz7wf7sUJ1naP5KVQCifYQ/QtujBzO2utmMEdbsBRnHU4ktnvDIIrU
SlRs6FOa/Rruke9QDSwr30/NiHMTpl/PwStz1SNcKrrVfiOKSJozljrlb49PnO3dH5WJFoQWYd4v
n+vJxrKWbhzrRSPTvdmfi+HLoZO8RAsSOZKn74tKFmltrDf1LOdBmFzi+ofueZhQDouJ52Sk4wTB
ekwTiygx3vyoIo9DMJZJCjRZsJ3jTykdhqIvD/3TFPazrEKFxMfLqDCeqy2fWlUhigoNk303eYqV
xxTygqj60pLhSr7qJ75T4+TMsuNgGKTt9FsMEcDG51N98jtTs1rrKw7YGC+CzlCP6vusL5yoHilU
DqMkzXmhvpnX8m4/9N+6z1SEkeMxEgP/+346PWTfM3+KpHERM9CgXEa6+vt/PDdYsZjhkV1vI4EC
x8ork8eYPigIhtg0MGlSKx0jX8OzbrbdsW4nn6MWY9v8vXMpAXKsHB/hlUiVBS94lAUDkKlnBC4I
JPVMIoIe07PLunl4Nsxf94KlDjE6zjrOnWuSKX/gNJVMNTdsMjI/d6Aq3qhXT9iJZqulVNuEp1OC
QcxguW4+5AIGbH/OBQLOPnlGNUGAEAJadCRf58pthTN8X+uMRM+f5deGdFPVA90XHLCODl+I/Omu
eXA/q85Sb8EwmzAYoXYesA8pHwJYv2X+Wd03753sF6g2hdTEV8dBcavlK8PpwiOnQzbF3ewvIPKG
TjZalMF3Vpqroc4D8XC5mbedaroyV2fWzXkhXb3+XOgXUU+ru8H+h8jsyhHiVFet2PYat6NUMF4P
VPi874o4JJNaqzg4GswT0IDgdu4FFIa8oqp2kSsaC5oY37NMvJSRYl+Ln1l5qbJbvfgVMthcecbA
W+Ui8W2jXpdDzpboqf+kcfAA7CRQ7kjeOfop9ek8HszRDbzJDHONIyBu9KvVVVm/QqVz/YOClULS
r+yq41XMvlJBRm6GdJSnaWFegHpw6VzeljSgJNWCOYsSNYVwrHBXk6nrglX7l/Y7D0A+NIlXiERM
mXfiHdKQxNxfbzIjPyNgF08PRNin0aYf6koUL776mE5y0CUuDkvzsh+pbftP9huZup0DdfCqeEJX
L7/m6w//WTSUt+lKRoZ5r6c/AtiXnBYAfNCxKP9y40JCUBM929kq2e9r0v/TvVXTBFT6BFFWDjiv
azPgN62bv/G5xy16CGZUeJo4qpvYxczC60WUv1Q/sfaxm7w32T9HmeIAcUw1tgmu++r9Ysc0yi/z
cTqLKsI1QnyxuZ2m1IS6X4wxgJsgt/hmmjfnF+moYwzmv0+1+2G0+oH11u9R5jv3mq394Agxzz6r
qY5gBw+arSGAF5dqmN6yfg2z2uAwaKHL5obKihCR4Y7BcFfWFMnmfLqepT8XCeVnQdVqKmLqjilI
xzUEHbEKLzdzj/I20bksmCfPjG90T8IelwQjFMqhmN52b2iqxSahPBfNce573qUBohFNa1n0dqPd
SC617G5nKUb1BdZz84EsrtR7OQ0nLftgQWoeBPXEPxE36YrxApZwmK/C+7aGxv9zj6ViGe79GWuW
8/gMrQyEdwkOCafurrl109e/QVgpGZLpbQe3f5ue5bWK01rnX5tepn6lyIeV/g7FVt41kgPusrvp
jvrqTpLCPV+fbKpEEa790EsEMdLIV4uTqwsunJRJvVyI5Ew6QLiPeIKqOqrtv4w4w5FpWz2HDINW
IqXjX34y6qIUuv4LKrb6b+dHWtLLmV8XIIlAQAu84gkDPN0u2Z3kEF6+tEF8rWJcNKJZDDIBc96l
1NJ3SgfzCOrN7Wx7jA+zpGGRl3oYIsCrqymerhqhosU2TbU+5Tc3apSW5lj+BYl2la2q5/xzM9dP
R25RTmHXnPlonvG8HHCq7VU2CcZ9gmgz93PYVxEdb60wHfC5im5fk+4Cy9YQRbNWaRB0pOaMuXgx
caKjH54McnjhnyOC//JsGzHG/H0LcyWsNizazhIPnfC/VjJRLszBDLPkTuXnGS9wuZEMgaf7Sxbk
V5YmfDriA4GJbROP3wMsunIxrryse0Qu7RHb7fKkGQazUQLJXOaxUTj5zq8xf5tGQQGbbP78vu0P
5clg+/UYMLUlVvBWBEczhAxhMxrZPLoZNVI9zSnGtgNtM+VNio7m3z7Z6qvIVNY/V2M4yii0g9Ot
fS1XeUO+eU84qZNxXSnzspbxNMFO/c9bhZRi0Z2+3FPm3hMwYXHfVR49vGrRQ5zOECfKl+37wSFa
DTJdlrn6PIGYIMNAC76MTjC14Ocy+czDdAkLKun+Qt0P6BY2N0QVNyTOSSfMKw/s8XV9G2rUmmhk
QAlSd3BzTvRS39okpJCSdbrZaXjuijNj5DKxIiit2/rnTo2b8Fu/RO//CL06ykd2sZ5VVtDzFyYI
/Zs2RZFLA3ywoUxYjli+YteD1aOMg0xQbu6Nv+BYaeqF4iff/EzjXaJYijr7IfQEZPHVEwy0DsSL
HkNuPFmBH8XTbVB2RPCCZimYpa2nk5ffhsQptChAvrOA6ab0g4xyJHsh91MPm5/Jns0WZj+bs3jv
puOwGTOax2sNgCp/9ehtEeY9jjwrDFrK02S86hYoy/Cfs+z+RbdKSKaZTLd/f0Jafg2VzLltKGV9
p0JssoCxRcFLA+eYYZOOheNuLDmJklEWxutpsKyWkraCECPb1Byqwg5Srd/4MMjVl9bmuXGoxMHq
wRWIiIg1ro4/yRLDBmzQ6NY5vez7ly6Y4T2stEWPvbcLtLKLZeLTy+kNzSy45t69zeJ1/oahRhwT
AqTdGVr4GeZ9WM778e3lKFOFLOAd9K5fV7p8qI31gQdFCiyP2f/bdB6kxJSszaIiKIwMZbhEBBnd
aMLd8Ex5dmis+EIE56Yc2rz4sJ5ZsKH2dIrofbZ5cNgRLGAPp0tKWoWeobJ8N95XfrI1THnF2zZC
AdAOAzhXipXXnHkBZrURBRXJKq7Rz0iDxTuS5trMc8ztw8iO2wyGC6AsNpX4826rmSy30mozaOG8
zizDaoMXMKdVd1t398Z2AGN4Njyr+5inQKsRzMY0WmjmIJvg+0oPNGWnfrZuSpRFzFLKOp7Xrbnh
lg0H8tuWV7JEQCrzBQMdvYR9LT04j/dtbVbBKmQWVmzMFgJ0hPVaC/x9D0b5C6ATv4h/lR84mf5i
jmeLDRaoZSamoN0OEywuLYZAnutzG/wowOmgIynrCVcnn8Js2cCH/jzIsVqUt7PwafpozNoubkuw
8cFPOf3bNc+0F7jEMI12gVob/wMrk0huVTWkp2GWVzP3gTIynI+LMSuKV9Lv7vY9IS4dqnnWSLXn
uKBEz1n5QD5w4aPMzZCXj0MIwGDIWE8DUFH7AnIIOElP7fqXd+Ft8SEPxninL+8kfVrFK2itlmDr
Vp0AncOYQkNkIuCk5RBKd0gjay1Ocsdpquop9BjrSOO40SPZ1y3Z88vDK+99JbyndtFZQNZDzXwf
b5UxnLsMMZKDhsX6a4pElhAg2eRKHhp6mqWDlN1bUUYCgsDTNhcnOXvAbkJp0v1ZNEN2u9dFW8mH
dZlFv+gqYUrF824O3DNL1wXYnediav2ZmoxFkWhwFm1m/knxX5fmLQVbvMdMHHLVQWIs8V/CAOTF
y7a3fT2+FPH45CeoRtmX1HdqQ0AZ5bIClFBB1zPbty8uwykB2JQCjh0sX5DMGPV2fmlDtMBEp9H6
WU2Vak4BeSBByMF/iKkPqCUsg6BdNl/kEfwkLmEUzuy32irWHBEnEJdB018fbFJLg2/wbYIcxG/x
N5yU5x/zj100C+h0thDqVKFpEzrsQQ901TeDJsQ2CnM5cOZZ3Gd0XsYru3zLjjxNjRWlJStm3WXd
JinRyB/ZDsyQQRJIz9I241nITR/N5fSu/QUrqaiPMkG8EUFvefOsrCmmSN2nLXX/fZtLG8sfWYUH
ueoXwrRWhqSkAXwWTeR3i+qPncRmfnq5epAvb8ia8LV08yaC0Bc2Q/4gRHyH7DVv5nYY78TRoB98
6cNodI7L1ddUI8wjvRP7sGdruCwFuWcBKASrFzgT3wU7xqbylgbSGatGi4yEWGMwYfbYzB+Dr4bt
0t4IQmSeYsmUPwsy5rntFekseNRllNrVAW5fNhruQk8fEhIr9SxxJCkxCm4ZtsLfIY5CPVnNTxVG
+HIMAfnYB4zEXAzc6Hu5h83DTYhjSlLckt11OAJVqafAaI5z9sa30iySIAKmO65pCIIB+pMm2pru
e+l13wiX6s4/JVFBYWIPW1k3vokneL4kq+rmSn/g8bj6pdvUOZG7q1fytUnNxCD76a1siFcW5sPN
JWzY84GlQoVEjrGuwtjQ3LSdnxXxWGbfLr2vemBRZ4hhVTWfndWApoSuAtiDO2EPmlO5xNvKUD/5
Hg1RwteVfxKXSukbL2WIlKRLzwgKOGnF1GbTyn7lQZ17JsBnxXBF1tP9pZYoDwkceWQsg6+mhfve
K2FI8yq5BKfBRCfxfULYC0mDJ3+C//pVeLXQPWSnEYC8WhgMFahbw4CZylcXI3b968G1d2/ZExt2
5sEXtEbFGhbprRaqaL3OELf/HauZ5kDVZjLJSh/CindOhe7yc4cqHZ8GOA6xFn25wCHeFrPtnlhe
h4ug7cfi5h9OoQbN6fPTnlaZN1N1oGjv2eqXArvSTzWhy+uX81eq/C9V+3e3cwWOOB73+76ebwQR
pm2kC8ThsEmjxCTl0sw1xsFCwzTekNaEeyJoiW2NsLf/BGlzuBaaYBDIxUeYDbHt9kwR3Jpq9fWY
LYz7+JVllr7ypokcbF620e5+eKr8y/Ni7Ce+bHSdgZSj9Xi7NyzZt2M/09ZeWwnIOC788HDN5oj6
k8FN9uTGGJeYjfnO7KNnz/YYeB1xiu4rRCdlYeWEr7Or9ZCCQqqkV++RQaM0YdHpItYEYzat42+9
PHbSi1pI245YDXwXUq8XmItYO+PcXP5ZB9qGKxx2glLv5/UyPNpAGGHAelSbsq9B5u/jSYJFoSBn
NGMXF7m27+MDxIqhW+UHdbKMDIFZokz4sbDPUT0ZrepvI5FuW67LhcsvSS2MK0yUh9PfPBokVAQR
fQXvETgjz8azLlF3upn3za/niP+/vwmPW8/eX9kVCkqo/Ta66LTJTdRa6TAPJcj135Co2zlu2WyC
1R+lVwOs1Gab/kMrJCnbX2JR4RI4RJui+jGedDR2VIRSKvOY8Ux6tm31z7L/csGMMTUbLOqdPwrN
wyT4Rg9nS2fLveg7iVimHK78k+u9/MmcVdveIjRTl5t6YRH5utRFEgeFjqKVZKjKtbesZlrBzG0R
I+AO7Rn7gH1mlF4WCs455pK4urqVE1/YaeP7h4YPuNhq0t/Yu+rNIo4JRsIY5SNcHzPJ84PUq46P
ecmhAiY63Yvsj3Dv4uP7vEkshnKTUavATawi6YXhztXVzyaaNIM3VMLfE51AQi58CQZ20X6WIJGj
AZSQ1hNfl5cCjsluUZm/L86RVrAkyTBZwsBOuGq0eQnpVFx6PQ55zDLkaP02lPvZqv3hLDODN4IN
nSTYG6U/J+oMLiPzuz4hmrnvYmcp502jEzUnT3pFomreMWHIFq9N+EgT8qgqgnu695liI+zHCl7I
vjdS2T9m8ylTSa7zmUn9yoKwchieJuWNmZJ7c2IzcHvif7N0WqsqO4JoNzS/b4nNHgiyXD7jbaOE
ea5xKSOWa4kk6Qjh49ieSwcewYLmYeKgMgevBK13S50sT70oG3eji1drF49xCmPmWi6wmFndOCHD
osb55q17mmFADfYxER7+Cg2aBzdsBguDRDdBOhOtm7vmoZOla1++bN4PCsFbMWKPBejWGDHI716S
flwYDRwa2kdqKnuVy0N/B39yDbWm4/z3Mjp/hxaPfyOpfrZGf90uNUIhW2L5cmnt2MXaEObd4678
c0Hu5ZEyvFReU4q2wut6ag6E917GhdDDLr6JFUdVYPCuTqKQVZMtF6ujoFm1c8NLa93bByUXy3lz
bRmTR5dxxhtldFdy5i74PRmSqVTNGwqdi8ohqrqupftf0JxeqYVXBF6w7xsetzTtBXS7nqlEujmt
GhY7TSLDxoNt4nDePn49v0J6ZO5okfMcHZQQWAxZTPWM6rIgxORJsITOqq97K1VPwA2XXYeNWmUD
c+8sUTVC5fAmsy7/6THn3dLrprbum8pKDJv5thEzPeBdPu8fK4tOGBWZrTHczUQJTAH4PH1SMHEq
fGM1YqpiOdRuLwC1Rr51HZ3t5ChbPxAVrq9FZQt0/zsdw3jrMtxCT+7tGmj6jxC9aoXvRUjjApEQ
FSEP4gysXwDh+utWT0qDP5O6ovx8mDi3MSKuY9vzASjWSH2Lv0QfZTVfLT24foc7YvS8ChNTFlRj
e5INyLl6YpK2B29hSE8QKZAxWEIZBiScNab5l8L3iL18xaUJz6dF6/kKFihmqrF3UcvsCO6n91X7
NLpNM63JNMHmYiH8pCZGYs6jaeaFa5P8EHIOB/PYPmIeQZ96GJu2xsRqXtPj5PhzZjB5NF3Gum/S
tPIr0Z+bVEUPrVl9WEw4frk8K5ma5Vtao4nxFf4FEY8u7lpAeLVAPAxeEFod+BNSsPS6ri6QFpYM
I0yXn4ehxFnrgP8ekCczdlLpl0L7DnelpljoGRsY/Dsq9i5EGpRlzGTSELBbq8SSI11OjiEr1VzY
9Cfla7MgcSIGTxvYaoMLe2WifpptAbrQH+U2GdSIXVJ0dS543OD6PNQDgba+t4s9bTXL6nEYKmD9
+y1vaiBLIBd7HChXzdGtgCnB4ioWNMit4q2Ba4l9iltvLqpMatKbtw5dOudNX0GTxu/ga0NKOfgd
rqfyAhJJju+qx96mmY+Xk3KyvYwXzdI/X9uo/GQRnDUlUWHCGjvpNxZ3TjDSnsqNf7kdRgWJQnEW
0jH7KGqdNWwksmxc5emBvxjbV6zPte9UB2GU7S62xq/dZe+u6uQkM7v8pQjbDg6FwSmv+Rfe6IeI
C8R0Wc+8ewZH2TWeBkG96xPax1zwfr/tottWog62jxLDR42o4DypP/Rgu9nfpmEdhfby3ismm0fp
wSsrOtvAfUDq8LuK5pJKQAe3ZPQCe9a2pZhd3jmOT+LUoWFMxm0xPCZYdxWq5yvlQfW+6m8etd37
orkxxTHRZ4U0WIMzxWemL8z9ak8B1SjcDcC+pR/QcA7f+zEeR2zwgnApnYGTOPoY0+IxS754xNwQ
6AoTLVdVJOBeEjh2kz4qo7D7KLNLlXvZtdbxsyTJSXzL6ZuTkVJHjh0c2grwIdJ8k4ohiQE8DvgM
uWLt/n2MR9mBkk6HLTQN6Mjfd5Mo83Hv78fLqWiS6umrmZGi+TIv38RWHvZFzDQVHyeBpe5j9cQu
rRgnhtvWnug88ALZiSyJtbq78PrLLsoMC9veRp7r7Fef89fMinknd62g959b08wYtqPz92Jef1lf
RzQxpR8G+DaD2pWdf2fTXKoYJVJ4idLNUeKVBmXseeeCMoHyZz8t0PM5OifCWITEhxkLTWNXJjTZ
1o4IlP4U+up49Y1E/fkxeXP3HWdD+PssGCf8eHElbdIl1WVSOUOQhZGJv9XCPoAXEQUcQivBoOVj
VNxXTjNZfa6XemVMYqXOWHKw4E6XsSkSx+p+35lcP9kTLrO1O72zvgEN9Z7ni4VXuehQXeoJj6Vm
lO7e2GVf7qu/32dDA/rr963xb5KvO3WQC3yoX86+PArxAvDxnaKLfQ+TgE23bJ8/SmdjLi3QJ9n7
15qRGuz63bVdAlTRBT/ynzlssI8Vx1azuOFsdPnmOhdjHgSJn8N77oMVhlY0DO7eZH12ntfP2e7q
1thjWy3j46OW5tvNfAp2WrknWa/Vtv3JF3XNADZRfrR+q9s+l7CzZhM+B04rg/NdzIu1VypUFvV8
z6BV3ZTlFAlieHnfUJryt4snPVnQos5EBhkLL260qdgElL80w7mm3WjTTbfyHODsMdIxaYc1ftEi
f2VYwR6o5nazouQgedpWr9oGQvzA8rCxLUdrM3oNlytW7Nd5pn+L5rUzQdeunU9M4HS111N5ZfEl
0wjA2GzXf0jtwzSQN8P+7B+xpZHnqlBLSw5VMK1gvfH78tClXLWDofH3Df1KaYK4t4lKzZzw/HP7
mfTS8aR17fy+ZQeZYeJVyHJ59voo59glsPgDMQTRababHcxwBH4s6+nAI57pSaoUAp+El1dXYVAa
U2DJ3djja/1q1ustVQ4f8/jS2lQlOue2xPSCih2GngLpmg9n8Evvdvdvnvth5lVm+sqNLU6aJFII
a9Z+hbioy/8rxCbjK/KGEB3v+qm3vL6s+Jh+YfzV3vMry1TvQGqCzva8ZFCIBpo+j0gjyfYU/La1
K6ZJ4B3j1NrdhIe2zVpaziWO3Uobxwq3GZCeKjZOeaxyBEOtHJvPb6nmdjoSpAQxg5lI4RUzYf5b
zd9425h2qGEgjdj0S99qQjss/peaxS7WerY3fcnQQWsyOE0vPi42OZaHNeERFYtddkUSm6e7nhJ1
qHRcz44L/0eC+eWVtE8HFAgSaOvzVdai676dko02d8Pu/IObJLI1xuKos/opuhZpMwvssZzhV8r1
bK1wDpQtBh7VglBNvAECxBqqXgoRePwvXBv1ScGpVXCzmSMnGYi0KdUKhTqbsaGqxGrE8V+ojsN0
TADHTEYFmrKvvC+jRM1ssXIWav0/ku6sOY0kCALwLyKCe+CV+xYgQEIvhBAS933z6/drb4Rj15YN
DDPd1VVZWZlm53CkNbjazrIMYWWq5GbqSX9VXt8L3gdJ6eD578lwPYxt5CjKcNxqyKxH2cayiXng
TQpzRG2JXhbVTIVrXiQLLa2oVy7FRf9ZIhOme7gpjPYBOQs48lzepJZT/l2r11g5BUpjsZou+nKA
5pxullMbETBDM+b456WAcFhItjRFMHI2meY5dxazhPM+ZEQoiShWKm5/h86I/qO4Y6ssF9vk60A3
c8GBiw7qQsMJ2a5GuTpd58AI6PPvNBAc3pYS96WpfiXzKFSvpSUwZt47dgx0wT8a2d/NO9X3D1Of
Ho7ABYY5FqemyLSsiZ9XD++3D7ZhtM9pIJ8ZOz6ad2TC0A1yXFFIf8D/TyxiM93Vb1Sih5XuvUKV
Gax84k01fFT8m0CArw3nn13StCIsrth7+g8x2CcOEyVJ1O6zvWlZIene7d+fA07+7VEkyRGRtKxT
w4X31ymH0bc7Nq/Tcy3U/DJ/KMWzg69rgNB5PZSzkHPyVWwh6dr3Q2YPOXi74O8RD21IcAkJqXo1
uuZGEozFE5qnU9KJ0/t4T3cmwzRcJqqGdrCO01gnZJyvHWuXStDIyl76mTeIo6OEHzvXnLj6srDk
NB5wfAfGKHanoRyWBMEYON0NonwtNDTqYhZNKNPA+cnCZUTNFLBtS8OqvwV3LZdtxXkxCTtE93Jf
e8hYQ+4ZKz2+4xSizHgqmmkA/sl90DR57KI3t2ilv20GkFB8imsfT6YXMLflL833H2Z8xZe0DFB6
HqXg2Mf2vI/nlITtBoR7M9hKzgM1nLJnGYHPwp/b/WGKy6gcXxFNy/KBbtHdlT+r4LY8bU8y5odZ
9C4xbUJOUqWJE4hOuv+uoNnpno0pROT+sHUFNDz3JgrlSLz4S7RQdM2rfC+/V11PU1LNz00s2dTI
hJuPrYOJ8kr+/q67NYmBNDcTwhIptce8ue0dUuU88QWZupHKXCm5DJPLRwQoXSjBmZ7Non7OFxe7
4laGfzNJpiAd3j5u8UJiGk+T7oCyXF/ucVHRdJsHUtkx1rV/ccBy59aOCiOo4N7MOTUnq/cbUtza
63KbcgagTiqJQeq9JXFrBms9GdKumNm2nv2L5oyR5/uikrrWs7uGedGxhDpVJ/7KSd6/vI0zM2Kp
hUf1MaLrQNvwj3MVu6fg+Z3VAIw3yAZPilqFbeNuME46IQZhg+CSY3X7kRjLBmMtiUXnlNaLCjbD
TwpRzyKl+EzHfZPlpNvpjsnnxv9gaOj6OMrXI8Oyjklpa8DuHRDU34JpqJQ2pBDLEaMVvcyvgGT2
VjXZgoDufPk8jiTRj8+RTxHBhHKnZUFdtvle9QMKkyuOUJLQHGylEr7Uruqnn6sCYPymp7JmTBRo
kYdKJoxwPv8EpXkfVUuifh7x4KleneDnxllPHSrQwQe5N+0JZ4OpdVJofL/E+PXIS8K8uizYGfS+
/LZEfBE1F3xzZibgbqsrUB1YZbzYeyGaXWvb932d5ZS7e2ym+6/ZvZF5s4DXHW/27GXeTo/3XBTs
WtgCYSliQ1ndb8dApp7n4HNhrDP/Fj7ZdA0wQvn8LMZ+VjMzzlVP832lodtA4AtclWw1mCInUbnN
y4R293aoR+raee2wGWOXWdWgDVoqZ6JKP6fyb9TMsAB/kGKkUKW1kyklq7fPvPM/+HkP2mDARCJQ
917vyrO2LDsDWe65SBBK4ocqICQk9DD/ziPJheDYcEHHmiw+Gu/acdbsRGiGc96208sYKr1yypQM
mO9kDd/5M20uj9tZjzNIYTSG3MPV9VtNhoWpoyOfW6FhGlwMtOftiBi62mUNXNJTlMnYH+kKlFX1
pIx3fD4LG+WQRLic2b5d9KmUYEdWpbqi+VKKNX1neaxejaMhBLtQYxpqa3aH10rqXp3nKmc+YTgy
wa4oKQMPJ/hfXiaYqR8VAONlouirmR/PdYTQm8HvAY/KXJ7+MKi5kHJeH8pAnF6sG1SvzwbC9FCz
X09qjRPcsp58/txYf9xPxZs3K3uT2IyobI7AKtCukh+cGwfZPFCXFmi8dp0qTDdVFMhOrI0OSjdz
KaNNddMdCuoLZWZorZ+4pGokaN571pOhQrtuZjwu56ENKrgVH7TVrxXHIzIwObCbfq0xhXdKx9lJ
QIJXVF9v9eME8bQAAvE1ttNXGmyoG1DZxKqhkMHCSFeWmeYk6iyytXNUcTezl1lmN1jd3kWe26T2
sFvihcOtvqcPhJzg2NL8HftZ5tZ7cRLXaKO7BUPYl661ZRreePrd/a5+yTpEM5PrZxiEeLUyFI/p
dLvRxTUe38yw4j5Q8SpGUTmRqPxtqGERgddvLj74wd/KuKmH4QXu0ph0yLSOPXhlGkhgnyjnju/x
Q3mR/kjtvhexP2/uu1Fk4/52LyaTtTTb+CXgqaDgey4qq3lYvE/uNapokkvpkpJ/TwYiVzmAa2mt
TPCM/DihghBwltXt1Oj+Wpdi39rff7aZtFrlDLvLzcurSWK8TZoBmN4oRG0nt3o21jw7TxQmuklR
iZDACVhiu8m2VN26D+LpvED93g9DRJBzWvCkRjRlQtu1hpdfHPnB4205zbeg4JCpqOBeJ8EIeVhF
tmRxzcvnt1i6Mtau8Ajz78nb0IxhOZNBmyditK3sj+SR/rZPMPSzcgLeQnuF18OzoszKrhuC5GHS
vtFbO7Fd/VcEygOzte25v78O448ye9ZEqrxPV9avdiL3JiSk1OBoeeQ2JsNNrCJwmPZKZ0uAz0XF
Jsxpse0Hy22VkLAJJmNy10yT+S2/jA5e8fpuBod47/zDA7Bm2a4x0KHUQZBe5GsHiE7LRucB1XE2
MXK9SYKVzFmalighLTRBBvOKwbF1/9TVZlUpan3JIZsmdWQXMMFQQyRQVUWxIN1fkccdXEdIQ46j
lDrtJy6eIEGc6aCWXdHm3FCy5hfKdW2SzwyDTvmOYlYI6q3R/TH9sBHn5QWbYNZqnjlw9fYtxifm
3wnB/D2ZrmSi4XoEldQhlYH7HPa+KtHVpbElPkduI1a57po+OkuadzF0ymtZbJ/lTaqYP9YT60p6
Wd9Pyn5zvFFfiPfi7uo/k1xqHPt4dXOpssZNRUHjIy7EHJf1c3zwTAk+zUOsml59XuLN6/0HTrHX
YC4kL90405F0m6uClvu+ZNMHhQwUw+rSYXh9vmU3JZ9ODeRktpe8Teq+LqYvYMESpOm+rC8Sreym
DB+6b0oS2LN+EfHJy2ydrK1Ig2d6/phffCVFi2j03DXst0VUPl4rt3w/lSplh4lsbfn35JEzyn7d
I8JAFWtJWPE6seaSb+8+qVMfPrPD40QX7t44TRpkL87BdAjqps5aB0USnM+QgTL84GEDFg11O8TQ
36Tbiyos+Cc7dIM+o6iqT5P6Uf8KmuW9Svk2xvw5iKLnhrS56A7VDFG1bp/OGxzd97iAwDrtbszV
WSwXX5miJcjuc6OAKQJhDmkN03tvhVF0LmdRvSf9WDfdPOGzhQbahZqD6FrMj5+F4oovy1gtPxkG
Ce3oYI0LU3KML9VOoE165H85MFktELVodqRk/suSAmDROvzoXICrbDLyK2R+199flwBwHqVre9q6
3AvKX3kJP7XR/gpFkLWd/pTg6VhyRMVqIrtPwHeagWBCq7SPeKnEy0u1g/3tmiiK1MpA27O09f2c
ZNS5s2VTNbIjx0kV4bVOrBP5QhflbhkWV7kRnCo2oZbttGRqOulnO/Acpzy4prKAMX4t/+AEVKGv
TTM+4mUpDO0cm8QyVWbzjydqqCnZqlcdm1R2qBbfbGcAjjvEP+ZpFRXiJkwHqa6zYSmT+Jj8Ovzi
otyO3Blwq2xc4FjrOYNdhVi9GD7UZb6wuJwo6y/lQK1Mm16FOb3FZ2nuBOqAWCq+86QTdffTQ2k5
gqOmBk7ryzhqOb0kAzqYu3R3o499KJxWZFJGy33jniccVXL0J2aOEdcTq0Sxag5DvXyd5jqHqHzN
G1s09hkwPPfJqWghi+7PXgqzBD32OnqNo4FD9YUUXr+N81f2KxVZfbp9GS/a+RmoL2xHbLluFK9k
dpV8Lfe1L68/nv3TT6oe2EzxxpbzytpCMc3yufuRqjzutGsWjEgdJiu7QaqxqDCzjlq2bEhQsO6C
YljjAiVAYrlWnvBGw1nUYtFGKWX8gfINtYnpWAXYrRwMFpXNsgNffsSq+d1w96hG2+/rtZJchJt3
oaG9qvqNz1r+waWzX1B1D/A29mAw2nG5lutiJJWwioeJbvzL9k7cmjtJtKkUycmx5Kg4k62XErg+
zy+pi1DMgRJpb5mYXldSx5qIwfDbI3msylvmQbmKbCHd2YR5lZAGvR0+fcfLsRT/WgWL+06OXRhS
I8l4bImL1UwkNlZlCE6Im7ahF/cxdp8l693d2E5XQ6mPm3KXZHQd9AT1Wierihs4TtbUZ6Y0FD4g
cTR+2jviqYQeGutuovwY9qKSpTVBv0eNxrVOvN/9N6ScMrD+UlaFbiFrrIGHp1ck7jHzRZAgkRJ1
azSlxHUy44JbuWGgdlYGfm0BoXpXsPOo/DAGsO7dSB0PJ6m6vX2f3rGWbuWnnGOYMhd/AKAFA++4
vTg4kh4cPsYW0WzHZUATWFdKF29eeC++97CVZz3TzfpUQXacfSnFABH1ygyocPjh3snK2J1Ld+Yf
vHnKUXdS3nLHZRo7wNBt/uUJIGf1DDurWzk/+4Nx1QKvV5//Wfxsf+J06X33QqskVkv2eaprMffz
cWfLjmwdlUVIR66yJR9noA7UCwQfoITTUt5XvO/uB2BGGDg7hI//sGS2bqoHymkh2c4PKEEjq9OV
ulSCF7TVP+25gt5frzcpjkIVsy40IW01WsVeCJe+Q+RiAM9rYXSnduBK70WVUBg9grbfCQZgi6JL
5oZugOU54zbveeWhwkVh7NHdN+/adHbMLDMgw7Sd6v/1ja/8nBTKUcUimZzl9KLETlnecZgmxucm
RHDVzvXjOE91i8gqzNf4T/fSGPZdgXLBdbX9Anl1ozrfzgGbBtRo2uTBSHjrJIowSsye917d/L2x
wBc+/argpmGUMC65JN1AlJ1RT65jNrGtye+UGYh9SQOpQiRDCQaR4JhmqM9T7683Cdjkd9FSt+Vr
lx+O5iGph5rT3Og7UdWnhnoLs8fba1eMxvlxTN/MQk13YjPRNN22vnxROycaoPZ3ND86V5/OfHpo
AYLXRGIOLLODlL8u0/fvba7owsJGh2M9hT5QsVaK6dnNwo4oW+H63538bJ0Yes5+CaiwjMWq7H5R
WFbJRe6UQ6DvcyfJmkd09YjpZjpMaEcZvw/5eSG6gygrkhhG4Y4AgVDtHfZzaTl9XUryY1s7Q53y
Vtx9qmb5/BBZJyg91dxxfnAgXYBg2TjniVvHBrL5V8Y3KjpYPKlMl0q5bve7JAQHc1t3I7w9PfSO
i473Fy0JxwcDqH2x8Wcsp+zrJcbHZqDSppgOLYyTbT8y3Wf/8RbvpQ/FdKTURzLZJwha368VM4Yq
oPp+mh9n6kx/KMMnSakWw2b5sP2M/bytgC6u1tdb/Sp8ztM5wZG4qJIaLKeJZfNM4T/XycwiAn+f
uXPnpp1GWVbIVOd+XHe1/MzcE3Za2+M8hdW7uNVSs/S2fsGDWXaX0/2kuD9WPUyvE1AmZa5QHdBn
M4WLNd5fK205w6S4IcACVUkU3e8Epvo4i99Xmb8JoFtgyZK5mQ9Rc1mBaeqf1sPAY7pgSi4qklMf
90ARcp0nxq+2AO1PD4g6PNqv/Sih4YutHLmm6eslxhn4hmzttAvnkQanZ2HuLb6rLdr7DyEvQoef
hwJIcZ6dFG0qpxwAvjvXkoZX1SZ9l5YT3tp3G29Isy/oyQOKW2JKZmATHz96jJagB8Uc+vnsomBa
j6S0iS5Ulul7Vbs3r/ssp8gOKag3c1HBbWX9zm2m/v9KR8sAJy1HcW4JtHbM/o0QGVvX3m1wmZls
TfKPILfxgAG3Mu/Ubopfu9IvafmolsC9aJ2wCkaEoHTvG3uK7ts/rQh0CiDVP/58qratJUcwe2B8
tge/D2RpeNYOu93kYS2MThlz73zum8sPqS4FmgbZh+8gj/VoUUZDKyJ2tOwYQxLysWYgKoRqbMuW
q03jdqOk96OuYvqfX8l3jllEmNxevmoHw0r4zW1V3ssMhWFkKq4N09wqxhYJuBiyqKZdlPt2pks/
Tp/O5fhXrAXibM6nscqirQf3w9ZQnNzyqqfoqBDHBgnoSVEelCU+QD3G7RhINrcLinaKXMT7kcwp
pYstrzfTabt+hMPgGhqyyXYKWJOvZzuPsS13bIo2woX3uTa5YOyGUX1CBWRlVDua4V0ABPKcYSb9
yzDGWI5KrTzry9zqVGDfPRqwIDv7mWnkl9VoV+wtAnaGDbAHLFyG/jTpn4aHX6mHhdef/D4bVKKU
Rho698CD4rWiPoD+nznCi1gKhH9QkdPNN+CY+a8JysqP/xoOUx7rLoMe1tv2XgyE+c3mHCn6WZwx
PxLN7OjK8YhjA1rS6d149Kl7m92JtxF5jz7WTdznIAZ37cOkOfdMjEWfO4/366P8/KbJsivdf6PK
YWxC2hxEDQa+0Wqv0YfAeAIDPsKA9b0dL3sxBc1AsIfS3j6Pjp+oLnP5MuFbuLzDw7v330wN5Y83
fZ+joX/2Si4CZpc49JbmnV9dePVCz8QYFR9pjXPzv5fqMjSkNUo1SRLCy2QXTkqnExxg8ynCC3yy
0vCzLR1/iU1sIEGQBj/esm0Y13y6l9YEV4iz6bp9J0Gy1WA0m2xL4vETdF6o7w3j32mkC/TIZMm8
PX6Ptpfehfp6Odfj8c3McCFrJgI5MINGAvh2uQZpc8P0lxNRPNkFyC+9RbCQC0FjU+/Pvk57JgTv
L9BJ/4JeFdC95o7rOjNILUMU0dUs+jQpDgnhKnFoJvoUuLlsZG5omIxGsT9NYsu2jj0UGtBwtGqR
i7hENcO3ci4FyLnvRLHRswjcaMvaDI8odDpvm0rKBBMVNEMPA53U07xKCkP0MCUJhdCWyp9rRhV8
ZW1TlGxtDK9+GdSfV3PrBkydUf1k3pbefBLrITCCL5t16te2O2yIkwlPE++XCQUEfVRILpfSzP5N
GApo83tee9sIIRIjviOvBYTvVzclLrdO2Fl1rejn3x2A9WkcPPHjQoExzz94kZb//TDSfcGEvBEP
X7XW8/aOFNpavy71Y079+AfVgm7YK8CvxFklI3nPfUFOnmpbgXRbJkbK8vmhqPZHHy85WhS3o/Uo
dqnGM4UlrrxnCBdOFberOkdLF5g+99eJ3i3EDTxw6rNYZjiX8wnDC9cTvU12nVXr9mOxUkE9n1u5
3SipdDj09onGGhlQa+tazedViXUNbqC6zwADSUe9772hCTUvxTclB3I7wODpSi7RQ6czQectk6ta
KhrCbXYaN8+6B7qov3isqa9XDSXVXBTV6BUcX95lVXsBURWbPxZlCvK3LOgDJAzWknI5liiNgtgM
VLwKjsTth/pK08MM8wTjzkMqJIrnUlRNFDPfZEWTNTCZmuD8AfY1dtGLsVIMsRcd0BAIgezFmLyc
hTMx8v1PzX6Yq79wIE3RfXrA0U+w+J2Xk2g9Or0H7jE2QRgQmzfDsFP6L7R2V2OL5rwrpRjMID0U
I1Rp7F0gmqD/+lx26E8GrR3jY2UOqCHP0capGiYKCkiHwKaWKXDbzk9TpQVbjBJacSlPqXhb3VQu
MgPsMdS7XCFbTCFxrnv5iGjzefxwvNdzFEPw6gSr7qOXfN/Y8GwqzP0W8/3LoXzIVZgk1C9/7FK7
69Z8kH6DxOsYNjne1Mn5p6b7VyPOdI8hG3gfWfnj3n/MDk4X9sRf5961FyMK6vzHNI2X07uyUZDy
vXNAEl28R8dqXrkAk5fk07Z4NdlFT+/9leE2ZlVuRBfvgXplmDZMlJ6jKXl+bj2lyyCvsyx8md/0
v0aGETqvCSLYBhWeZds35RjwM63vdYmC70L7tbv/fRC8en8Oj41rX5arfGi+fNN4Yfmq7hgDPYqr
n0zzSjM9Vbl/0x1yggfVfMNJqJ3aUjryW8v4pUyIUxVY9p/c3Ff16BwIO2h75Gxy9a0uhwu4kqgp
nw19L2gT7JLI46VFppyBpp3qeIQxLAAE7R6sjIgNSQr6Fcf8u5iKFKIEM2L1qoNVAzUHeqAbUzy/
asb1aRJcqrtnRXdmSwsekl3ArqWLHMInygfIx5Ag1JOQrY9htfDPgZbaBKWwW/7fLsXpwCz/Cbyd
dws6VQSUJrfVNUGpREOX+pLuzyN9gHMDUCU0OY/sTVS6BUbAsRQpr2LsiFvJ0LS6feIFPKI6pGI5
SlZ9rgaXZNwrJs8aeBXCp+jL0JwIfPFce05+WgxrCV6QqDOTP4lHurI51aATLHMFstGCaJb5Tw1+
mzb9mdBFuygsi3egU7Z+FdixEc3BcMpTmV3h4h/RuZohKq+2dQclsg8Zh/JrK7Bt6yqgvXKYFIuG
2L2hPFGjyZulw89oIHs+OCG1rEwkP0uv8W28Xgd495bqrjMNjMask1//XF13al5PTe0JhQ5trClk
YL2sTMCF4I7NML8qL3h3TX6BDQ7vh6ehVlRbQgmPlYmpn1jd2bi71p3AYqBvBfe8hJylqO+c3DWe
yRpGWqwFIkkeqv5y60Qnd7fqRXcgwR8wT6IHxdiSCi8EmDlTVLOJokmKSnBMqXw0Q+KUeCk+p+l+
vM+8T0oZKK1+vTrpqGRfsd3CHDLxHA5Tt5sUZE78SBXRfy3xeHIgvgNO1NA8gLRN5KXgdrWu9mDs
WLLGqLBZBVDtHGOME1WY2twpNqG2UpXo3xK/l+Ssknpoq/EbqcKnLmaiIY+30kQJdOMKECC01716
iaqBraEOItQTSHqKF0CP9DJ5rOTnwxgmq8lH5wd2cGKcWLZOiVECWTIrcerJhkokmFJ15bB7CrGC
tcbYprr71nlXaxISFrUu0fcednCubqLy/KKXoYEKUTxVegSnJVYhbz7BQlS0mUnFjT5gnAYHtaB7
cqeTJEwnjQuWpGJefG5QFFhwcR77OC9crcr7fElJBSLFQBxo0UFlYi1ZWWwWzby77VmfV7aMrJaV
NBoNOBI6hqr/KQ3APIrKIM/XeIE0ew+wamq8//DGFsz6Y60fGVAo2VJg94OojtPcqQl2va2q21TN
Yjg8GiutuxkIV86//ZjjkYN/TkcpXkC+3Wi4qD5BEhmj411TM59/NiH5D2feQI+U+nJvTUOTE0L9
vjGH09zs/jYp7tOj6rnc1IIk49TxA0moruYHsZmobEVG154clO2bjnpG+yBAAdTAqTGypNuX9iw5
3DFb4ZFoOcjknSEF2VZ3h94u4JXFfEpOFOjIc2vr2Q2PcJactBKLr/OTDlCYGtp9qmRSXU6C84Jy
P/EuKmmoeN/XseTRrLR2ZjbI8tyJIfrpTyc/7k/M/Xr22Hw5LA40fMp6ApmmlCed1kNzs5vWOULl
KN2T+OQvVYtZsDrvZud0ZRuvxnuHz9uxfiNBv6y7Nl04m9uiQfOuTL6FoGjR0Ue47hpCVvaovweI
qUh/fEERLR32b02/Q/CUZp/L58biUhUBaPg/60ctYBeh5+Igjrtbu9pcZ9a4+qsbmuVKpHnh9rtr
gzFeREuC8AB0YVGSkKfIKKTohb0d9Deiorc85BsLkfTLmIKylkqE9Idsc1MKqcW//dN8yw5Fyeww
+7VxJaTfYSLP7vzxlVtBxInMJ2QFy57VAnGPFk2bLHExvqyTKcEUrFeGQJxM8SqwDzMh+2BOWHII
keRs26Dhsn7kfUkAuRRUh2JToWBWU266JmfAv14IsMiWt9Mf/cyiuYtVM9dybKlpVrUlLdZMtpxe
9paLyimmMO6Hjak8DpuheBnj5KgrniUb+X+Qy46wQQDNm738v+iXJoLFZyuvFxX4ucuOf6mXiICd
xZWyvgRzlmVJHyxzjmvWF9f7Rha3Ued6FsxZY01atWKaRM6cON0zJu+wjOO5A6k/7hvwr9Q4Ta/0
YwbaCabrDrX1X5I1utCAaaNULSkK3s4WbTmNINbO1xUb7RxB8uGihx1Qz4/9fxoAlIJErXwuffv0
eubfM1809m+79snX0QCJdU/tUC2dm8xAKu7tpXIEn+AQ/bKaxEMLc5NSGtQ+bXf6FNfybP8ONSgr
9kaIlcqgAE0Ioma2C7u3GwWGMG85QcV6P/yeybHFKtuPiDGfI/UDXc2iQLTNYvicOZiZPE2U3qj+
f5/YhsXUuNzACLV9LH9Tzdc0L/mqrH7WNAhOH4xxmlm2IPfxC55n6SbKlynBIXC8JXKrUA4iMlk3
LkzwjAugiU55clMxfnnLfaui80yQUq1D99JNjrZmsMxBkYE0bj2vKgwn4JFFGZdo411gv61LxQN6
2wOHiWXEAtlU2XSRZ9J85Q1cfqe3VKGu3FqXV+sieZ6XO+OLn5vaCpUgJqJ/1g0tzHxhunjXYlXW
GIwOnlqlS02zpnSoEIarpEu4FmaITgY+1ZSgfuN/9XVnBwAi8x2kIbkW4i4FvVSKYzrV5z/0ayco
TZ+vNTHX9b3EXgDDqCWM5VvhCNqXNKTMaZlCRTbwzIQME+Bfjq5U3fkfQFQzGG7lONZU61Ynv/vp
9sMPQv/xbV+de/I7TdFtoQdmMk7UVKk1gpS0FFGTXyneSaYKjGODvPBUkl4YHIvr9mb6Mz51iptC
vZ6orSrcLq6lOUbF7/w3N15g3+JU3gypoR6McqOgDoW4nPl8Skf/7no+gWf2FYaETyG1oDCkSCWh
yHYxX8PaZgcYipZth+6mSvlo2PjzaSDjbfktLOB7a3j+UPSpqpWWIy/O5xshd9gUjn8mkX4mMBeF
n+oH2aeqhJaupntQBX+WtWmKnqccgkkD2UiDgESBs+2vBZRyEsKCBAjuAYNcOVORU9Rct6C7ou9Z
O3+dh1QyCHCawnnUpa49lnQ1Uvq+ohq5JacxlvsoHchVg+vJw6bbzSOy4fhZFdRflhx2evtBcFav
dWDGMd7U34qRQCJopW+TphSLn3Jd6weZZm1H1PZeA0uLFBjWBXFatu3yeYp7hemL2UsgmO3/nJqx
SnaY5Ea5NEi746RBW1EShmgLI4o/C1eCMR74277oGNeOKCSH5+qaptabDuw/OYnpurcdpldGu+Pv
lA1RG9kIopvw9DygHoJGCxe9ojeVD/3WubmVeyGdK9HBefE22fAEzhu/N+UfhPkn4J+fu4fCfw/d
Gf38ZYmSuSXn4QdACvFekZR4VlY8a67VeF4bKwAVCNKrTD9wMOwKkINxG4fCpBw7tJUVfg9KSPxI
I2+f+xGCgNV/aItQENGf3NfSYNoI5Dr5gnP8I6Ehy23sqXb264A+k6057M4oG431P/2q16eKSMUi
8U52oGFOm89TrpqPqoEEKfqdG7FUmXf1c1lX8TBpkof8KEDURCqVvoEaigTc2k1wpcnknYZLKZRA
UYaLBpkZfYDBXhl2oqk8aRxmAu4/PR40Eyi44qKFhkJSlh8DBLQcNH7Vm+QVbNRK1KV8Xad7wdYS
3hr4BTnDcMtZqozi3jogC1I27W4GuPHE44MY27L8kPI1Lt1XbRp0YFpBO8F7tfKlfY0Ly0d4z3tD
mmIFIQEQYwknwOo91jfW+AExq2SriQGmlBMBO6Z+/A6KYncmGKdZxDewtP+7WdjL1gV6+Zn+woZY
jtyQPXqawcCAo+x+nmDEe1WBod2YeddEPuB+JNv2mtgVzt5+8uveWziUM3hjhbXERcED0qc8+Sxl
ZtJhSY6mlHckc/yt3QC/RNeQMQQgElKJyOSV26m+pqInBLp5CQPlHg9gJ3bNPFGUC8OOke58rqxv
Y6TIaUK40WS+uz83jVzyVwc0+RmTdI0Eygey/jcd25aPSM2QA9VXy79tvpTON7cfOTzx7m3sSyRm
pov+9ahWLIMGuHBa47CBeCU1u2WKz1RdMaXmk+PKKHX/19fKfN/IzEa7NNZl8Xk1Tpn41zLzsiVk
GwUBAB9m11PdF3adiiAq789NHRNZvu94G0/SjUDl+pI66o7AtPV7QoKQ7ctbdF40oVbYjf37FIQe
tdBjPI90e/5haioeyF38BMsr44wCsUR4GJspcuT6Ml+F7VM/z0Y3wtBxdfIRZDq9nKBseGeIU3C1
/HStJQnYvAFOj2m4uu+51j1Zfh7LL0RVtD9L5z35au5IGQzWt0K++g0pLc3fFz1m4/5ZUFtykb82
CP/bXvwPuWogW1oN+FH2oZoUn0pb/ZEd/Q8JvzFaMKJv4MapIjzOfx3Ve83ZfReod+q4W8WRpzHe
pWxWHT7roJe3qOsrrKcKlrPprPPH+SNlZO0qVq1mqRYxxCZ6elDCIYAZcD8psqOPyEGHZrWZ8DOa
RlvOM10Rr5peeaBd+49BBJSVuGO75owkvBGIVuDeR8wxxIRF6YxVPRLFjBUVL2SHTdQcWkC8kSiM
VQ68mH+fSOCK5f+aR+CO26d4BYm5OtT2RjPgpNfGs4diCLBMoZjfm7J/PEVBPhGv6KRq1sgD+H7b
xc9C26g5Dq+E/ZssDfNwsDl+/O4NLkKDjPe3uchnxTyFval+OLdwB6UJ+SV8IdAlZMtq1diimaB2
EK9IsTPdnOIHzjZ4vLn3e4bf/k1t075RVuonLjo3oXVXQNJ0e1WPEEUr8BUrLFM1BaY1IjUxlULV
yCJNDJ1/UXhyqK84FPNEWRfSWGi8g+RzmkNXAfqJrt7yv4IM18TA63iBLhOL9W7/kN7E+yVbSxO7
qKnvrlg/qQACYHZIUg/3wu3xeYqJBkmzRWoLfChRDYHpWkZm0H91XSpTHDsXkbEBp4gwZ36Z7/mu
AU1GTWN3BF6kvfH4caaApaQUQNMEIsujvF41bva3zES1oknpe0dlLFVdYNFMR32WGpx+iKqqjOfY
93WwEeaQjvJ0U970dlUN0tpRpwr4SkAQ+w3lRBvNLQWkVhvUHRseF1L3Tm+ZcF5btq7RXN8QoSWN
8erqZuLHIXM1jGmqOf+SpXjpUNxVH21TbKYwyHzKyikC7cgxMWvjXRNVIgJtE6r8z78wtBGLGQ5f
fyu2gkCZAWk9NajXNyHooGMixUlVos+/jQlrDAU/XAzJF83cQz7taBTA/w/EvNqKY3YoRJBzlJnq
/hCi6gqut6gumBltHkWt7TQ1xnUJKj1BlzRv3BIL/ps2UyzA+xYj3EXFCvbIDbNEXU4ZGkQAAPnY
72Fdsdo9wPxs0V6n6qEm0xeEISs1DuX1NAE3GKw/xINUYAeEuKtN/RjHZJFhYPDvxEs7Xmm46ghJ
K0wNiwaeQca7FrxjfhaYRx1R3rq5SplhLpQ3CMY4ZacpYbIxLx7rR8zvFbWwHQi/sWsc5sXbo3jI
uIhSkmXf3qS+oY39NLCzxRAwl+M8GHaAmg+VGDqWZlZ5w8aa1LxCppb/fP4FZ4f7phuz/r6iVwvW
fqgkCRwdYejJ7mULKb8Ek9nUNP9x/5Jj3SYFIhzaTUC/pEG75No5QJKAICBJomN170HkCokak8Dj
1ysINt/qCUM3EF4kf0NqUrCoFN9VIcriVFCy/AtTD/eSfCqzah1y9TstrAn1NarmCv7FqgWl28e4
5UkdZWpzztYku3AWCbD4fr9q63TT35zLF03Uxxt4FmXY+Qpfg1Ni6irw0UriX6efy08SxBOe3qdX
3HWLFqGtwivtuOvoCeVr0IGqBv6iLbFVmNW11VQiPZCCARwI6hAuIjsDpW2n26m9N/+YoLyC6XA7
gKkgr+YtVleZv/61n+PyTbI8yzdW6pNz8fB1650RTsr3XZATSK6LSQUAzRJr/Cbf0SuQ45j4+GCZ
W6E7nDYNwbBh8BqsfvCyV2NU/Tege+hZulhQbBEM/Rb/MA6kBsuMZRtAAvvgXktOiRZod0P/Tp+v
n+yuiSHAvIj2DZPIcjxbeAwmVAPfWCmwI168p5jrko+bHanEpE3qVBJ08U+hg6qssHNVpi0ogexK
tKfPYBDHGJjN+D75qMEJ/Nq/P4b57mO8+9l9Gkh7C9JCh/ctZUUVkG8oEXVFjnzKYJiNG6fF+tv0
JyVKTGklrCMuQQLy5/RzX9Wu6crlh326WsD+mqEEQChTdA4KOlv76Ws8/4Bl4vVtm+L3Y9/GdYbc
IlTJSmRTeJmXsZwudq+m7o1oUgtj68vmIT8PJKF8sjOX/AQqQKoOghRSX+8wvBO37Z7DxzZ0ORJD
NW4yXzrqLZFVnKYkk9hcMUp58Pa8QfRjBZhknNspgni1w5YTi2WQgVfUv4K1rgYTAaognQfaz715
aqOxP/1GJuPLGAho5r6igrVFsKkr68KPkYgbKdnBDWtgzVjXWQamxzN4jUMTzwQmqK9mUq8cyGzY
QmUr1wjWE/XoRN1v0gMOKGLXtaiWCRNq5qPSZlwUWjHpiIwsE7zfP9KPwmA13sykEWbjKOG94aqY
+h5rMAEvjBY92YIg41R020P1GejBoTkYm1KF/NVwsma4xSI2S2gMxnLVM/2nX53r5drkDXBypHmZ
0DeIBgs148k487kf/LWcLga2yahAIVjT1U3Eg6RNgP9m9xVXmahdhytN8V+ls2ioUMxXHuRYtCMH
pk3/KU6wbeuRdtHARkINjawLpQ+Du/uuNrMm1Fa78xMhNrc/Fde81qF6q8Yq8afHbvmp4p1Cr590
thSGcsgkP+tSmmTn8I+tcqxASfVq0Nod7/cDN8nG2lyR+cOTGrKsPMjk+xLXF3LHo2KAwb+HsAIo
weZR6+zBmq2yKgPHUIyf8+teFXLJWjb1Jg8I7MUGSYHJt8vxuRlCC5KIeH9utpXGOz/FQJaylvbN
lKRo9uxlv3DbYaWHTPG8bsvnRapV9YWMOF5+WLVGAL2DtpEt4AiTL0VLiL8pp2tDHhfv3JZNl5fs
sOtsHQNHO9MF91MR66WIU0vou7SIVqVKfVV3zOdb2Y5s5RC19uS4LXnJi7ObhAAcMtA942anoIOH
1ubhbhbWl+L1P5LOasmVawmiX9QRzfAqZhrBSC8do4Fm5v56r30c99i+YQ9Irb0LsjKzwNegiwgE
uPwO7oxbcozy6iWhQ31t22ZlQqKHOcgVFXw0QFTtCnopuMcelROONTi9gLtJDPPnvDTGRDDhfqj2
aEXSduWwOxfDWcTcYggQKqL94uuJvvFvNIN3yIlBaf45zPAnM/dYai7JIkQSmAViDZV1tdaY8WCG
EOsTSdl61iYQc/ypAde8n9ZYTEY/zUxla662GecISCln7Hl3JiowL9hy306wfdEjMXSjq8J6pkNe
RQ265YXa6Br6pXyRtqJxZyyV3FM0ApBNmGjCm0+2nTmjb0IoRM8DyNNYgjewNCmaFkq2Q4zluszZ
VmgDAlqYFcWsCFtkYX1mlC8fgTgkarh49G4oq34jpkZM8WYY30Bp26ZnINBoBpTmQLfOhBmQaNkw
nKEYRrEiOCyqwVx34TYLjk1FKSqo0JxQKk9Z0CsJOR5bJemyihdnliAIL7T+pvgGP/9ghwd2KNmb
TOMEB7Pbwbrnv2Nr8mmgecF7BnCJIvsqeIc7ntGYLZwnKmYbYPuDF8Wf6KPeh1t5h2vMUpRl0AKZ
l9GmU7bK9NU0zvq6Dpfgw89+WPb5LpBnxbF/qbv80APVJ9Nx7s+bLa8zpNOin2TusoiuCq4MF9vg
jE4tQJ+fcGthtL7GyArHKyTBfGuNwUGG5tmeg3lzTg6UzhOS01w7+wf229+NZb9pZv0c3fXRRW5I
G4yX0NLCRxp0RjhHSDPznWGJBNh/V4mGZ2W6kdbOyViTrL5xuK5QKXc3dPSn47vAU9KgyhZ+cP9c
6PwfWoJFAMgVYbhtTgMPahBLfGjnyLNgVZgXH0kYmHL7ZwpZ+GzDhkl4C50C9JK1kNf2yo5UsekG
EwGIi0g+KneqPYsVagwStzLzP+sUBBRHxU2Czp6dkwzlR/pbTDY/mHWAeOJlx0DySONHjCH4Ypr4
sDAZWVbnmA3E5bt9B940eVX78GhDtD7IHMGDvZOZAD1b8OcZt8xCx72xpsE+AsFjRwOQ3C815Jcw
+SfjWCsoHD7pG92BM3XYxdk2G9zteLeAdQV43VfxBVHON+bQihpy1RH4LDviOUEzSVvJgitWpVAh
J1sfRTnNq8XzxnCj2dCIR29omf+K3ZHe7RuYiwFBgOUO74jSM16Iaa9YB0Zr7AVT/yoc25AZXAXR
jYEso4TruCt/Mm/iUM6yGMxD7tJPuh7b6KNNVrkAI4ZXiBHfdD9Qj1o2X2GohAy13+FHwTKS4wDx
9+wAYvEJLqKF+cbf6UmeZu6YwdEFZyW5sdgAxwAh4kHsc0j3GABfzIt+8SE91jPiu74H+B9ZeMwn
7CAingUoUy507fwWMMyYpfIoe/jghEMfwzuAsmqZYWCZ3UJexEh276cdmrdFuRqO4igTnPfFiEZU
wSXvlaLYYwIxqd811b45xS8zwPATKzsZPQVrijDFdDDy4wdu8mNChbkrLvJd+mz0c+FMIw9im/St
qLMeMMfsvnSONIU5z5Mh+rhmORNTE/p6gEAxpu/+mbT2SLyLKdQt6kXmfPhJokGk7Me/gjSMOzdl
pHL2vL1J8P5E9yEgBsH9GkEk7SVJ2RvmtOWU2Cqwp70EWjPLC+u0aZ883mq/4EbqIUdqAkufpsT+
ddliW22wkWlV6Oh02ZqQz6xIZfZe44i4N2vH83aNMwEZPBViNJuJaOFgX5BOzOTUc8DhO7xABYM3
TRr4EH93f9UD89jkcUdvErzVF9/G0JNmOP0cBkQm6LG2zk/4yzgO4ikJSfnBSd2bs+fnKRLbg/Hh
A35jBlUsRuNVQroP0hU5ejR3fnsm30Gg5vuIIVj7AR7AsCb5e9Ge18WoELBhKKfuF/BkxjJoooZF
7iSs99adQWH8Sd6nsb7csxURv16AVfLtDg55yBQ/amkpoKseP2LQTIgqUFe22lWwMZ+kYu3ERA7A
9v1HxukmKlGHWgLLOhL1pSLV1k8yBJhovPTn9aXbqQSnGv+pcC7NfqjvkC0ANL/gFd2imYOYz8RJ
DRRveZNe6eQDOPxPvgD9TdEOosoG3YRHXtPzYHht0/YMZ/qKnsKVip9kydfVkHkZYwd/ghdxAdml
BDNv3hu1g8X0vtn6S/IolJyejzbZ0vYgr8DutV7AgSDs4I4wB8okgyWgBRTRQEAhRg5oIcttf+Jj
haMj7WCld1ucAptdtQOGmmBhf5F2P2x1n8rrg79RkX/futlNWhOIsJdinLmg7MN0g71RM1YFHepP
AgRCHSq86Z3EzKoS+W5tKRiRXuChfajpE1H9cTAOsCp4qhJLWxCtQFT/Efnlh+MPhpEv8XffuhN2
eMCIFJMEyIpvGga2OQBh+pNziHQXwyIULOoqx6CR7VEbsWdBP/+Ek7PQigi1zleH+tD7Eu7uI+tU
qd2/2VKpMgPHlpk9XFhYfdbYjdvMsQ54FCLOD+4IxZZMdmYlWp2PaBbPxznV14s1OlQ/uEkliz9k
i8FkXy33kKRUjN9JQEjKdkw/cX1nghfN9T9v288q0S7M5Pnbn8E7XWvnJV4vsIqlb0c4V8OKZo2R
MfnArsakHXR240fBNhW4obRQ8KHRn8qrPzB0iEsYfaFNXP1kc/bl4JYIuwop7rL9RorDp01B5uzU
PVwI6wMv6m6GfTjYKV5DDH/ndxkLfaai4KTTNSN8++Vd3t4G5Pqv+Qp/mC+ex+27YsrM0Ghe8RIj
VgiIvS7JATyKVtxce4xCogtE2WjVr51tdwsXI49kDuVYuNCCsV3E7xixKhb/Y5PWqogmKfjDiunl
iAVG8ivI1rD5r9FB/bdhKrgwhYJ5ByOSqSDjUqZIToAEQEBr0NLwennBtQB7Xaz4WZ8gng7dMw1z
h3EYs4ACHWbP+qYJSCDfM1KUMW+sNtpVe3oIGL/ap38T83DOt3RN96APqBV2nDyQAe+IbHJdL0At
V+4GyBnqOgKeG2NN6nvIzeEeVirqYqoUOhvWWTDFZbEwOfnT3r+SDRn0lO+244LaoZwpOGBulHm5
hKk5IxuDWMLnWONJjtUsi+fwtKMRu9zhuiDR4m5Hdyi/LEGl9OXJ29jsitZR/vOA2ulGEHZzJdBC
hEBZmIbMmPvjDI/iUtwnvgc3A+aed3yzznDYdGSj8TyiWLII0nMiXoPNGFWvPQXO3gev/jECTe+A
FeyXtCi2Ln6jBm8JRsSqBgGP2OXSL+i8jj0XpppzNphl+2sVrzgXbzsP7w7vLvTm9dVHMRpPcKc2
Z9Yet1qss9FuLN72H13/vHy4z2CTQ4+3N/+MrRCxIvfQdtQZi4JLAJ39G+oLmzbGxQsy7ZMNTIxi
FpwulCAfuKIRDeVN/GTShu+IswCpMx4DmBAI1CTg0Qcr/4T+aLdXBIrHKGzH4WZlvT6LjyAtVxvz
cQq5b1YVU3aMMBNwRsUTlmbtms7oq5ASbN1F9/T2/araWw8m2sQD+/W6ejeXsuKF59QyecsXwBqW
UxcMCUxoFPTkU/Ok5hP9qcLWe1Twt9Aq3lwg+A/jXR59di9YU9ecSMbcFId8ir3Op5i422u4o8WX
wAvNyau5C4NxdCPc2G8igdiPilPuQbB9YK+IyIB9SPQFLJtZM+07YO0rQwuKQRSdZAgUJYK+hj7+
s//00AWyHNh/QoYEUzVRd0sLlkOwn48RLaUBw1FYpND7GMpgdw/jQYh+5YtYaBRhDUyagbfNJBvT
jxkaMsYP1YYQ0+Mih4MvRxdV5OZMqhDOUuSkdTGnb8NEkk8vn8IGIwmwHZI5+rds88UwHy44X2I5
rZ7NJbYsMKFtTP3Z0THHfkxDoIhMEuFLzU9jLrNipdZ0ex4enFadHQ3auhRq94FlFMzByC8VuifC
4hLp4vwHoxfIXNVG5a+C2+jdlbV6lu+OCEUzoAwaheGsHBHLwwBa/OTLdHmvP/E3vDTAOAblDyUp
O6pACsHGPWSTn2LzQo8K3J6SUPfalern3whSZVCAGZeCWBOxFfG8O7BEgaVHSLOE3wJ2q1RF5lz7
sdbMVIB4YA0tzRshKniQgpd8gtGfq+2ZMaIK09Z4ZAPQYnuCeuaGT+GMAoq4J2yDUKSLGl85iYEt
SC0KsPEJBw/VJOglgizEmMAu1o72kEYYs44TSZ92EWzA2aXfUKvCJb9HgXq0l7a06Pk83jdIc1Hd
PlgBJEBAfk7O60C8Kdi0q+KtH6hk8cnnXT50MQ5PmGMA4GLci8j+XX9CutgLNaNxAoqjjMBG8bfF
YuQx/rAmDMU9Cz5+kUZSPiFYfCBZZdJ08X+7R7y0rpKQhmIFuWT+hMOCgoTMuMJ25WHwshXBcKRL
8KkOA5HrUkiUPLsUfg82JyT4S7EllI9PoE+Yk7BAiG+AgIKeASvmQgzn7gnx/pFfSyNfrKiCUeQC
0FB7IiZn5WY+83+DI1XYAfvxRY5rk2wxb6lvuk8FAV9uyzYSemFOGZXP7Ckth7W+DTfNymKBEAmA
YQ5WX9AkmWlT8UDkYcSDRUAwoU+x2UeMIRqLVWkgWRf6gYJpQTD9pjPwT8Ud6Rv5459fEwRYVgV7
N7aj2WfMfeKFtzlh5/bVszuPFTJHMijWtdkN7HtdnzwUAWIVEbze3+wMq2plkZvAKRou/AvwiaV1
xqO59Vumz8thn01/AY6n1tSZBptsSZ+Dd5w1CW4jIOIlfpsnKPRVRhszjVV0AZPq5vKIu0lfTSV2
brHmKWSAEcAsQZc4zS7ptVyHaLocYUHWfLnWLGJA4wq9FOx39pg1d4oM3DuOaYx9VGYs/HXyAEch
GxQbttdecQOBgIwcBkVK4RyARmhec2tV/CXCBt75wNcYUmMrghgRh8QJKZ2MBWUTk1uannoB451Q
Q0gZVlhVEBZAVkrUqCFgO3u9/lcQM+AQWS17I49GBQiuS1mzzR6U9k9OUs72QHMP/1skRnClp3f3
d/IL7q6zA6VRD1Sl+IxaE7alMyGCwQmZdhv8uXCe95/wV8U9VgBvaSjGo3qBc/tBY0E9kmA/ikUA
fYyYvhDxkgf9Dd2pxaQXJxFhCQBFDJRX6Cfh7cJGoGDhoBNy13+AREwMVvk3UMAKh4gnBqjHkqxL
JiDGmTPwS7xU8VWI3vRdFPBcZ2GCcOHfMC0dn+Cl6oWgjSzXwo0SP48rM2kmpMhSjX92rLRU1ds6
hWzo1o5UpUj+orcJLZMuX56m/QJGLaxth7XNqMaJDqEkKGv8wekAIJWpLTArN58wxB8QIOSBDPeg
gowfsDVpOriKv/ac/TvS2r4QngD5AdjKRXe2IBlgvWwv4bj+29e4xCiWdRHl94z/hNAU9NCA7IPe
nVLHZgrh77GbB2EUfhb+smGN5JpOMnjbc/sCOn+Trivo6hcLgqeFjzaWfYQDQBnmLdimr6IIbTF4
6TrdizjBHAHCP3EjsM7IJIcUZ8IZWlngZu2HIGRS1WG7Q/9I30dwHE/SCjn7jzglDMjp9CCeMYh4
UjKm7oVzQQuFbBncm95d8PP1bmcfGiFyRlzN7PDfCaNhHLbSSRJmqvgPMVPldzJKsQ8VQ5Mf4rux
hndxAOAjFhEJebyUrbAcmfAZ15qJyA8Tf+nHPbgHsHIBfK4hO3H8TmDOwZt/x2o6T7x+LDkY+PM6
+TQht+DHUTw0cI81MPC+etMEKoRz46rwLKq3vGWj4gLv5gV94Fb7qw/uZNzYcJmShXNiKwD4IWcd
362jOuvWWCtvP2Qoo5A357fghG3Sb7zpqDNELQC4+2W/nA9c4tn1IOMXLiZciBCmyiPCpJ/Il58y
ofeJVlQ5x2ipP4PJJ10L+Q6+FJYyYHDssmexIqgVK+Qw08JoNT/2bJMzp2Ao2sJYITgglMUUI+DJ
B2FzxOrXA5XkTSwQS9fJIT9R1y2w+2JpBmRP7RF+pEdY6HN6lWUPIf6pXKqZRjm1TnbVIsBZ03kz
DO5rup9gy8IyBX6DL/YyUMHIfwyWeD0MUYjS7Krm77il/hv3MaEDT8PsVNhZiP2AdL9fmOBhAAj0
YpyQujOdm+c3OGIMDzhy7O0B5TsxuWXUkwD1uRSwAHQQ8+bNb7JXDtnU2DroaWZsT4diCZeyZ7oV
CAc9ipj8m/6O4oKmeTxBBzBMkG2b7msh2mLqVEIVR++bbQWCGSwYsMKez+LBxPx+fxIDT8gXVs59
satDrFIyyE/RpbgLAjI8gQVeYJMUeO3rC8aS+JUMz8h01pqTq7MptbIwz8bNwJhSkEBagCxBj0L3
BEErXZkX4iK5mhNOL68fEBIB1rMgFhAAolYJh0DMLBjiZDwkjru0o2gB8THhYIEGdMyvNU0Mh+AM
cK6JxXCL+DoxzsBN9gSHYAdSk+79FxXvU3syKp4nWAanN2ELbVBMguwTkyAlaD8ZVGs1wizCWRkE
OkTO8LUgxaCm7zleADolM8GEDHEU0ykw2QccLMbd8KXhMMWbftldh11FdT6x2F5LIny2L+tLpTog
ASLtKnfOsJAcsaFdNEv6hXUdYkORX89ZGPihfXJ0SIEzkabdJfs81Fl2IJuCuY+YyI47sGCGwSvv
7BxyqrQJKP8q2UcbOputfB8hWEJR4bfTrAuzkfqzgjACBssiXESfcCaCSfE3g0Dp70DIehGOiYBU
WERxNjdiGZb8MeUiqKnDDMURMZ0hPYYcRkBXaGJlcOLDIS8aJ/fCioIDCBJJD1vtg45n0Fo9UM+J
AVO4hTlX9TueEk+MP2hhKMN6mlT9wUCM4KacaBcIwQ3GcJiv4Kd34aMNeeqnKN5jJMMnCkQHZgfe
yBlgaGYIxh7cJQhtNleGryYBEGShkkgMnMM5y1gwu8DeYlu3DKnmOFdO833Kaq2VxTI2xGZ8mbxg
lI0OoNdnnX3F2UIK7vwQJDkUwCq7hrMdtSHHxRBKAmx5CIThDdNxJn1XMf6BUUfcveQN1ASIiSEk
GYgK/HeyPFYuzQI/HOgwfoIBgnvjVqgvakpXO0KbIgbzHLRne9bTdUlBSBeQ9XerK6hQdrLdbqh5
UJJ8cKIscE63+YvkaO4OLqIW/1PHHrCxJ2RpKUgPgLW+c1FiHK1lmY423ptaD2Vs3xc1hb+gb/0m
wCm281A0qvTY/IqkEbcKLkjZztUUmz6zB+3MbGVp6gQkTdfmcZKdXIfiuSwxm23jtWthaRENwaGP
+nUUORMj6aeOLReTttK3uiEPMEEgJVlY8LfmovWTTShXN90e51LcHEv2WTLUdvtuHXB0xurXV7dB
GUxDOVxU47hP6X7UdLhUncmQO5HORnCrqu/E1JnZHxQrWktVemiBYyLZZtOCM49bJtlyOK/YGlGa
jDt/G8lmpwUn3aq3JtB8OyJ6Q67d80FkOdLWmi2VXouEszS+nTy6+pDmqjD69tUaYaEOlOYklySK
lq5RUJga5Tlz5F0j9XSXSqVsuJNCpoRFnXRwEpZYjUdNoyZVvF9laP5qb9i2iK7gRnpu/4jVah0m
VFjhMXAtuJCls80tE9jK2LtasZOzVy5lmzIA8MDfo8xtJpcIZrZJwwIoGo9gPKeVONMJXpTYhPcs
onU16KSJ8ihCqmlVhYGFUWNF8tDxvR3ks5mdAha+1kzZMnsiB83FbJNdUO/skfSkBdxkh4tUpzRc
fjQtpK1pQM9QwOlg0/hRC9etmg3mOOtZfpgAm2GTq6buOiA+WuTR4Klk4ZaHrnag94YhzCrcFn0+
QEE39lPP9ZBWsGgAFoNrT9oUky4NO1RnFgTJvinNhfjdYcoqmm4RSr+ZTBVeM19xF5kLpSdHSvmw
s5OP//l31Ykd6j5m+ngqw0DyAjCGzLs5ZrjSm3ifSM5cMqAUjItOBXC7uyjNQSfwZ4irR6ngxGk1
L1mGyKahtnOogYpiknndvuMu1zFK1e7mRPanuDMdXkB98FUW0iqtVs6QzoMASog2zuyaLbVpfIit
YVJ/+mN5iSVW4XTeLKuAdTrsmisAuAATsn44SiqyGLv97tlOFzk5zjJj4QHiNC0D7A8tSXWm0dJU
LZatqS4sHcDHZhd4Qyvlz7qOdWwNY0AzX4TcFHEG4nanDwSqCodks515IRvORn0VxM2zd02+vWoP
TSjt6tpmiuWsVCWIl3KNtbYVHn0ctpRIe2ulgixF6Xe+qwMDVh5zDcWb6gZHx4vfXYk/RmmWhyBj
UUYjFVQK/spNYubgZDrfbLql7fCu9ZJlE5KzDLrgamjBb5lY0yFXz3aNVXZiBpfaZxRYVie7ZEzB
EoE0TI46S0uctHtZJmbnqgehPMITs93WwiizeLs0h2HVz1JK0RDLDfpiPZl1XNsqZwi6feYqXFrr
V9cdntlTbpmjjx9tAuFNPxv2NooWdj6DCRSwa3pY+9FOMWmWh4NKrexmlBbpxqmAikL9G62bh11b
cGSOZI/4k52wM4NpzQ/w64Wt/1jmNrpGziqFkRYz2dZBMGP2A/zlxndAgUvxZNWfbb2x2dpk3zAg
CQEwrS8AZc299N4Ph1pq94gqddz1g5/eX0vJZtQ2Fmsi2EzBYeT/ZcOH2aPro/vpxgdvwIhYNXXI
+1smH/jVvCupW7vJwmAdNdmAMfA4N/46k/1RutBvwpDIknOh3XyPhA6s1d6SeG1C7GHsl4WrVjWn
DmgIDhdYPObCSnNu6Sw0GjvKxGWL8dxwqKJ10bx9pqOkEXPuawet/EzDGyFXVfcY9JvKZgDNKHaK
ukgxbLKPHeiWAxfcKNaDejXUHRfdcG6D9elj4wXyo88N5Z5X7DobaXCpVOU3xARiXqV9NaKdbmYt
VBDCm33ugqfJdqhkUWUI/XYQPeutnm34+iH/GE+Z9fRBUWTcSoGazc8k++Gh85GFNvP0fZzfdGyx
reuZBj/c6NEHH3mjoVyzcRrjp5ySYqHq1yFeV+WX2XyL9GHWFMwRI2nh9qRTsZdMifBmKRketY/S
/vM81MVbSpwox6QU/1moj9tO9IkBA/F+k0Z33dqX2BMwsKK7ttdO/hNiKOVT4eD4F0Op4VtoodJx
2ap/LZNQJod8CCohW4RoKHX8KLn9luxfbhE/swrmo3fmTLjs81I2Srbl5/sdBhQfKZBTc0qwiwqX
FAKBgjGFeuSD4Ay03ofFC1I/3C6k7CUDb5isFsNrrFZxuW5ApftfTmFUv1MIpGbwG7n3yjzhBKDc
0u5X859ttQzZkzwsc+8e+ruge/L3KEOysOj+jUdaTycrHs3m7iBkszVZPC0VF0djBgOPvM6RFFQb
dDL6VrzDzn3wwAMJ1ushGK5tvU/9Qxgdg26VWs8xY1svPxoizFOufgv4TmEHy6Og0cTOleLXHvcV
JI9hZbo7WaXjXrbOPMnXhnYo3QtRMwDw9Y9d1gu/ksA52HzULPZxt3xgXJuRtBar17y+FNizFyw/
x2cUm1Pa73NvnqKSqbG84E1wWFV1EeRbuZtJUPkBCnQOR6CuMu9hZWvf3DvRLcyfvnZpsm9VPUcB
nbER0XzrMihRfOagoq1GcY4uid5VU08l9EFv3JCDjWwVmjY/eWJmuz760rWrq9ZLR8XGwK9Xpc2F
T8yrKLISZYSdAju5th5FE33XhEfla9DXaf1y8ktcwGra6niLFCT3OXFuDJdB+VC1G5eFAASApo0L
rjDxj8E3740AoGRPEQWt/Kya2xSIEJYVDP1iRiSUxyVqB/H4ygOLo4Yv/Q++Otoemi+UJXV4MPST
2qUisJTpwtpK6AWirwD+rSM500RN8CRmauix1kf+bLWFxGtSP2p1h4UuImliRuyxBktnCRn2Avq6
NXcQE9JiT1dMcnfHFTWOHp5KEEdACFCVkN3C6yY+tYhUCw/LkW6ZdRp0dY25OjemWQf3hs7az5/m
eFNCczM4vz4xpofJJ3f6NimCbWzEt77zsMakyEMdJiKb2l1JMWnXzkKYi+KvRkFmnVryU06Tl2PH
P1HDbpTBHXd5LgO/YWQcKPs67UiRYXlKSw3fpjw+eJJHjep/9nZM5I6QWzSttZeIv4GZztOALgr+
t+kObzVAE9ki34cmYAHSl85Loz4z0VSqXYu/hcnpQYjsGmiPm1lJmozcPwNQondnWVOD5IQs3CuN
zy4G0mFrgDNG9JiGNM2rdKQ0bfD6we4giq5DWmxkrf2qC3uZlFxTFVYdRPPSYBe31E8kB0ux/keJ
cHofkZH42K+0v0VzElWjoVK+9grDI4ZTrkkuI0VI9G+DPQmMl0be5sR4ios2pkWopVxaqmSD9xE3
3SyjkhwxVLA58Y0DmGejLvMBcQEqynrujMHO6duDzeqiGh/ZYWdFv1JIxWTCdS86dEl0K4U2LywS
Hl2b3vLPfE5ZPdp7i+dXYN6FMzgPppLgmZuwaMaI8Qa/T06VpaHEz4xjrXUnPNA0c+QtYjKYJIAs
YSBhilAjPUewh6qbnZd1cq8YFtt2AjB9SEdYwt5vXd9MULX8s0EFFWdP8Z7krc70juFX3uqTjlFo
2BzSAOlTRr7IWFIRWuKCiMcQWN8BwHjXwdVoMR/lLmTgbUrwQ2E0V2Qs1BWEd258EBdHCrqjLd0d
5CZl4W88OMSRjs1wwu+U0DbDa6wcilKPqPhRxBc+6wlfH5DTErmYK1Y/USUqVVZJ8OG1PaB1vpQ9
wuhPYcgcznHbFteCV61UAAHB2WlDxuKos2D7xEQ+V9t4Iegfz1bKHm3jrSUroIQudiFSnFzoShiG
NmiO4Dpx49cqWHLmMPmzhMsKq078bB175UH3mV7IFXHKZ7uVH20Hwo8oTYKBIXZLK5lj7po4Bz/q
V2m7cQHLRE/TK+TmKFyZ/jhtAsFR4tWgUEoKFrMrJpUpz1mrC7jL0jmJpVfrufjl4UdAiDX6/qNQ
1T+NetGKmfd5+Uz8ngJacUHAbG85ZkZ9ES4IeXXxmchnxw3YIFLB/mLSq0pTX6J5MeWFPwBwhJkO
k116tAOFQDfmW9O1N6mWrzCqr7L44lbqzciZJjsJwI/6ERFoxZXyUljQ6MZkHjIJvYxgVpnM4nub
IqJ2b73Tg0yo2FmdtQx+aOqtzLraDyxqomTGlgIPOF9jDZO805oC4A6IWgmwiXPQD9voGmXr2Uo+
+O9IJPDySabHj2RUjzlMdpe7qMva3guYHAYqx9pLwEJcDZs8Q36X+8F/5SrewAmLU5KLHDAYs5jQ
ZNir8JA13yQmpDBESmdReTZRLZ9a6mxknmXyQtymNjkm+lfrsA81ag9WCctBw0K/5pKxvRHcoHax
IazKWapaS5k3VdO4OHXiTJBKBVl9QJLf5gNMSzBT1TXxnERpE3ZXmeLFcNtjW4UenMYUSyqdXUVe
+HbCAtKQX85VabhrPf2SZkgfjszF7XyciXBVEQqX8SYZ+UrmCqTs5aAnCmD05gABsY5tkgGm5CCT
xsoBfAIuRhHNMm/qIEigAWCFALcVdWSEi06JB77d38aUYUOkKlu1z/clAbw1WZtWjtNX7PtHn3dr
/4rusbO5x1m1SJkg1fVnykEic+qjt1S8e5bZVOnM0NGXtVTGkfXp6P2iBtF2BSPe/eCVEkZQDFB6
xNgO1ulfj04zsIpllzOUtfvNUMURxjLtNWmQUvHRqtwnZbCpEysAKwGyNFZEX1hVP7k5oCPoIQCR
TJaAm6XrYa+W2TdHpXdvNJWmp0aCMyRYJNjv0bHXHrwLs0T90J1jCdQmQUYPAJH6bEwL1B9bxZl6
2XV3vVjqLYkzVPZ+5nxZGjScRKZupXZoY3wk1K1hgFH31qP36VoHzN5ZfQCI5nYsHUN00LqM5ABb
FBezGl3j7My7DP+LTn7TrQ1okfQifZTFtGFhton/19oOta3iV2eXX9xVyTki3gDAXJxEZ0EEBmfd
p8I2apeXLYV4yEo0SQ5pkb1pBf+uG7/jCA5eCh0DUlACPmgO7yCAHpE3cyIx71Pi1ioBx6bk+CrV
rQRYoIpvrGTRGePG721s7TDyYUCsj9pnYNFG5QfNOUjDMcqOQXZ0h0Mu79Vw19QbidGpsZDVkwtZ
0EJtRrZs1H7fxpgR5t3KNWGg5bBd/+wYzlxN1cRGjWb8biyWRyNI8fOZZbESnfBOShyqjwg9AYWq
wMYCgyhLOvLQ7rEyUU02bnXHSLC310lb0keM+MbbC0U6a740b2rKiPGskJVIAkqgbFQDJT2yV9I1
sUlzy2upuR9h7i6r1oEaGX42NW02h6RvEi4HG23rCgHCumO9YU6vNQbS3JLYLvaXVht6aaNl58fW
bdbeWcFuYzwivIn/QIFwfFpJ/SGtvGkXkyz1YKnQI4QZa60srrBrgCGzd4+ZsEkR5CQN6u2Tr9yB
JP1xXAcGBk8Rm7HYkYGukE19uX2uFXdaqOmi4Vm6yrCMgXoCagU1RICmnRu12w2U/orxM7isdGFB
Qx295Po26iIObXvmdtXANKON9xbZtg30i5kpa4OU0bQHJThHPRRfddu7DE0MOpr+JWvLnNhBKnXV
a411qxSmUMpIVDrUchKVbKsL6lF9gBCu0IYX65LvNDdEh5ZbXnYwJ06hy94FUC2Rp012bCXhicvR
+RaaBUYrlrVL5WrZ+diNVNKlVKG7Ia+JC/XDf9pA3XURLCHx7oJRFJQ0Qk5UgSeZ+4HLLT6GAK2M
iQDnUtKZiZ+ZR83MYIdji2aqwTZJq+U9bneRzhCfSkVqklUGYJZoEpsaEq06OQrEbACmghqjjXh/
ar6shmim0aBBjc0UjCToAKoo/A4N+MLn2p31VLFUs1rIGt20PNY1eqC7VnXXMGNAXLnsf/BQqZTp
NVVkZMidunU8ad7r5QaUXZP8X8UeL7npLLLGvkdVvRn7djpI5m9i1dcwUNn0gYWSmp+tvFrpmrHx
fYHX1Wo6VapjVY8wyvAA8Eew/iHVn8jhq9op91pT/9bx3VOnSYuaNl5JRTBxhmZG0aiyUabTd4kD
pGo8/PIlN39xDRWKwrtDPRhCqxavUmWTzahLewHbVZ11CYDYVd4025BcfVigN3Y7Qj23UlT2tWRu
Dbmc22QSuWGsFe3tTp1gRycXLMOq8dqhl3fw7GvGAVftxxA9xoSSsfqNLOjgDhlgONaxvGnldhYP
W5MDpcgHOwhm/KMxYahbJkXfpuz7+b+MGLTIhqd2C59KrQit3//KZqjk4jMvdRbJ9/k0VI2ZaM2K
Dt+kHj2+tokad9drhO4QJ44+xZbfRxdTNqsyU75Rb2kSUsQ2hcccH1zmMJA42ojciNQO64+WRabo
nf7BJbxETSoW2sC7ksONLaY5jJztgrLayDaiylApg1LdnyvtitpDNNg8EhFNShdWM/oqX+lXIQLa
hDXdQDC1VQKMzH28ScL+7avq1xjG60R+OR5LJCt7RS8w9434R/QrkeVxDsqNKQokeZA/c10NsJoF
gXL9tdbQ4pogyXr2rZT9Rs24L6ApXgci7TEDl8jA3LGF5rwjV58AVklNeMlbJLSBsmztpVtdBgSN
g6wc0bdBBD3qFvJOsEfVym95bOxExWNi0NcoLoCPg/8gErnQHU6KWZxaXaGt1v5le7l9y9ZdYmNs
qbWrrHV2egLbPobEymdagPHbmH41HbMb3buoATwXCrMR/269IpXx6WV6uwytP5vMJlnlMercmXfR
6WCqKjq/9d/4WSbRq5IsOMpt89Za6RGbUY8RmYRrw380nddS68gWhp9IVcrqvsXZxmBj8o0K2KCs
ltTKT38+TdW5mak9wwYsdVjrX39I67sacFVmJaPqKn6eLOSgkTFDBkwmpJy1d23TQW3olMO7qmIo
NGLcyk7QgwUEykmVqo9cew/Klt/FiGtPEELMMA0PGaXXHeKwrNfUtEW00AWuSY1yMRIbRxuroAVr
ipBnQULhBFYV7E6Azxm5U6WQm3AZuTQvKRPL+ccOXmrKONrctRj0KfHtp3RA/e4bWOpgq+u656bm
t9Mh+mHeVDor8uzH+lmbjCNj49S5X974zCJbnpX3Zpg5M5HpfeimvTSbq07mb1U1q8anTShzqj3g
NUFGaLtpQhTYBK9PWMHrnzr9c7NiN7FUS9riOOjJdCf6Msx3y1EZWw8pXIwFlMq516yy3EnfXeVZ
cPVi/au0e3NowwXCIDux/xqXGfyc7FVtwkXv4n3TRHC9RgOlCDKMLGPl29lJF4wgnKDceMN7kUGI
8uT8atvzT+nomCPZPBmGnd0pJ0ZQDhHYSl5aUkf1QyIpYERDjEr5Fs1ZtjJSHxZMQtqyR0y0vU4G
kj/S/j5jmpPY8bOOrUNnKbx7IhLckZsY/r/MTNNFJlVONnbHOb+pqcVWTsnOdvLnOR5evFCl265I
b47v38I4urfU9BD3GmlVA1VXWSnRSZgR6ObTD9J6XeUYqNnggm5SrPUwbL2Y4PDBSz9Ucp77AN/u
3rzVllOv2qBafLGdIthWPRlF5cD54Wlm4Q0eUONl7jH/AGl1Er2PDDJcmBP2Hfh9FtfHeoj9VTNW
BFdMYt8Un5Ypqr0PQUcTeDVWmEQzjFs5zdwckddHoP5WZBzCDjVLFZ+8KL6ZRnXfRjPEiJgbtM6n
7ZQ4MAcIOWrTstsyXzg00m92VdJf+tIRd1Mvr31J0lquUQ/U6Ev0WFK7AeKMfXmKrNm8Sbf91N50
SmT7FDli2FJEPbplex+mxrwmNjYqjV/bMJ7n91QcBDMy/lW2R4vRGBJ94zZlR/6L+f9/8kdFf8J/
qtpjLg7LH3AJkGUKN95ll3oRfHCJp699tArPO3pWb9+CMAfAr7oHlS5D0p52vWl/xoLOyyyhChsJ
cZxp0YW41qp70ztlKfPiqKKschqPyhn4w638J6o4d1Wgt/PnXdSr3axrnxghb7wbUWbZ7ldoQ+nt
0nckQglWbXn5YsCDjYEAxb60CK4lzU6N5nqo+FHFcBiYO3rQT5QJHVLg7ZDQ2I/TVuT52QtxtJi8
bTZM013vhe6qqaCpDfLSQd+rCyyGfTZFObzFaYalTohEMgZGSignS9M4R479PIQ4FTh1+cfBvg0c
OnlZQ/bSNCYq+6LN6TL/yYjkQ2Xn/HDvuaimZzGqcW0JJBW1jSFBQt+pfocGyNCM3b3w5XnQWIdU
oXbpUZGJQlnkkH4MCCXke9hAyLSwhVkdqxk35sHMD5UXXibbPFgV9VA11g/KnTXWujFUVH/lJvSi
ihHicpA4/WuV24yfXLynaVd0Zv72ubmRBdVkl3FyV1SGU/0xGONHLusfw8G8a8ZnuqQuV5rvr9Wn
r/Q5qSeF3E79G9pko2aMKySkTQN9s8cNm+YcQjPjqdCz174QF7cuPvMcmqB+N6T1MKe4F44wwyrm
8l3V3kuzfI7dDD9OvZYYZ1V80A5ea1EcDBu+vINbmw9/N6kkgzVCB/Jg72aJt/bT6qKr/uT7/r0x
WqsSKkdrbd1En6aeK6ZJBd6MDROM+N1W5q85fU4V8o6BubPR7+uEjRuO1B/O1h3pmfgFVu2gjoXQ
EAeMF1mGpzxgMB9i2VEiqyrsg+lU206rXSO6qxoykPP+FlRNdsDv2OHVjg31mzcSzjbwjD1mt36V
fbVz8lYY3FFdjE9YVF1nJ7oNyzHQJ/rLLbmPDP8+rF7T2QF4jM6hv7ToQBAsDfVRBt9emV7cAQdl
nkovre9wBjsfqZ9NuRSfwUb3+VOle3FnmxOzyfxBJ8htBDh7Lx99Y4zuhqZ7thgJJtn0lPhYcnRn
0fi7IjS3bo8y188RqyYWrY7lXljeQUX475ThmJeCAaXXePa/TUFsoLUL0s+0aSnkSoYGZogSxqmN
RwPXyjpur6xzuLpxsQPNPrAqXA365zq0xSp96lUBtBiR5ElPXCyWiYHxPWb21huGZ4NzWXpiUwhU
Q2zGyJI/Pp86NNVLJ9WhT2pzJS0A+MTEDGsqL93Apo6mjy53f5bnw630UEA+yNKBOqz+aVUHEF3A
oxXzro6qC7Pr+7zEf8cqn+IJF7/Y3OF/CPQeJFcTCZUu7lsnPPmy3jUJXnFVGCJCI9a3pQOMchsY
gycgquLexEpWS/Iks+rqYAtZFuqYzcwvAn1NK/cvhIVmZ/iV69y7FiZUH9tLHMqq8N51pmcPt1cL
fApCWhWazyIZs12VfdpNSOeWWzAtCOSZAjgYnfEogu4gsoQitEGbxrYtGlb48nfTZjgIx3rE+XH0
1HtbN9/zgMBGpowS2ng8ZSxNIXt8/MS7FnLfVDYkiMR516HxrDOIXJwxZYpVpogeGzCOzKzWVSw3
YS2vkRo+HSmfAxdficgVF3vGmcawOPXSlyicH5aV7DbMBy3jLhx9zL45JfJ0Qdgkhrbjvi9a624c
xW/WVXBUKo8FyPnsbTqRPLpV8KDy6CU2KPm7aXm4JWzPUn2MefCd1+Mx4eWKjhdaDX/CPzkC8X9u
+pvSLc4G7MPIixHu0o0Jd+u53zKma/G+DaHQXsaIyWxxS4PlMAOfM/x2FfE0VOPZqzqbPmQO67aA
Ug44+ISpDHOCZVSUfnCnHS0LC35JrwtLSZFpPZ+TRj52ocJ2bSNsdR1a6H/eQJ9SVbekb1+C0cb4
q3eOrSSxgATsxACoDOt6XPW9A0YIGO/jUhL0nwRt9DWCadzzxV/g4L8Dah9I2n5YJ9oCGDFqpiGi
IQ3AdB4Sf1mAGUm7JRC0rcmmcu8tSsk+kdjs5fLFhXpNQbuZS24CY4b8yYbLzfqDV96vVJK9Apd8
do55aFxY8pa7tb2FPNA/ZhGgUzSejKB/LSYKBc4g367uwTI9uGKmnTwKmb1NUQ/Ti6S3wDiPLVdc
5Pb7uIzwf5nsS8ZdlaTWZgolYQcDfiWNhfcqJHrbdUnpyHCYqT8Lr34bkvrSTPB+IqPG/BILPK6q
8q7yy90QDNtShjAj/Q19L85KNJpNruhnNlGGM4qCw2yxZ8eYC2n8qzlAy/intuXNq6cv2VqQNqxn
srahCjq7QtSLEBbwfzJGTJGK4M2RAIRllvz2k/lodxa5hlgW9ZvQ1uy3iP6ai5sTGu50P6nnigFC
2Nmo6NuJ6NfxoKGpiRJHOe16F3iKNjOWucseM/yks4wulow+mzmY2THbJcqAodBTZsH8bfE97JOz
W/vrsTdCiiLxVI8zEulslY0oW3TpgvvJ36ph4DdDOMGvWAvva45bqI4eaoOIFnTgpcbwqQYZfw5Y
P1UTjooqYKqQMHon3Ue03Ss4Wsl8+JZFDNhkZH+52oUTiUSujh9sxpV3ZWHbOOVvAmfqdj38v4wR
aT/NlyiCUf7fL25WD1LVwHTwCkldSguExxPJ2r6/781feCdTxkDTsGFm1IhfLJ0Q5kHVlbC/+rpe
G8p6a7S4n7W5Mwpomo27thK9a51sZ1QpeSHeuJ98e1XZ9nuvg5s3NzRfHlUkbVtUvjuGBWGUiZ6e
nV0r7YMjn4aYib69jsbk5qfyGobwSFt+gQE/A5nhY55jjeXaf2X7MWB1wGxnn2IUxYVEQT0cmjj9
8+biIzFdHNzRrXv/ZsPaFs70LRvxpIbuhy5gZaHoyCO2UewDLtXiNlrdZcpgOIdF96t4hYWR7xxp
/4tSZiUKCSgkxR8lx9dY4vJYhfs8BcVdpJ0zlXeW5Lip9Md6Mte55dOoWgdZx5umA6uk84FklX7P
Jp6Y+j5vgqOyfew/5h+mGi9hTRmRa+h+Zgz5CkJ326DFIDqU3m5lZwyvikr8jS0mMCw/Guk17eJ9
33kfMmNLhA7i85NvU+4o7CEoPGeTupiumhxle2NkC3ocqv0IV65bsJT0FoWgK23CynFB4GhD2w/h
nPs4X9u+typ8ooPIHOOux2mk5gRMwB5mCp2FGyp+O3rolNANiwljFz8MhjpIFeITBxPN6j/g88Cm
6QSjLeMYXqOUly0QJdqKD8X8vMKL0Vng3GjV4uyIy97yDQNguI6D0cnxGYKb3/Y1wRdf8Jii8h/T
rV3aguryP5TCndUuQYiBUorfWkSrrCYLBp+0FDI6xWxo4U2LDa5xTa15baV6PfOemA7iV0uOPPQD
J3BxkCWre7ZWc/Pupvuqs3cndhbeBAkifPwNU7R9gKrWlIGedZuhSw/S/sMU3mEO27Uv/MBo4Ov5
KJIDWwx4ZVvtE1XJgx/pU1QuN0eHuRP8SaqEqaBgf69MFPHqR4u3zGpW0NkeJ8iqBiLKhjl6ChtT
M281io9cPMrxQut+l/EXKVHBFd276M0B3jcwtE/tZVQ+bosiuVM1E5F7PwIy5NNr/Ten3I6/UfPd
SiQDiDZ1a5O0hgiAlHWLL+Mu9dVvE6OThGSYUCLW3Mkh+Nvy2G04WuA5a67bAVguWfKS+UbLW+mo
zUu48KqHF4duSfHjay6fCvGnAYdwno0z0Hk0nwfvPRbMXUpGCphBdLhsV3a7EenAINtcOZl9WN4M
RQNqnthFO9X+RvyaGTLkstDrytKAkIi8afmmQt8oBMOMIlM23S0uxv2QEMnFxQJiLDpnkz47kdxg
9QziILV+zL15qzQxHcvKTRPsYWDvMJMIPYYT01zuk1fezHqsJiwBuxGTCsRHy46tu+ZmL+MKrwh5
gT6FaDvgmYtYsSMeyodQVhlMT/vsraVFwzBDoXslf6ksHTSONmHpdlHeCs3UBxMvGb8ACB8MN9jV
fJEKjOemTs+jxYdtX52kO0YzJnRV+F6V5slDwBG4mH44E2pOOqMggF9VteZrEz/lUX5ksv4QYvnu
y34XRsNnLbK9wYv1tfwevf7Js7pdOlPHZUW/sfRHiadTGzcHl46hUe4fkOauKHfhEB2pR6MaLM4w
XXZcZr2VtnfoPPMWLV3ZGN0ETeKA9cYUAMSw+et43tYZ9ZsawTXhT0E9uTZIA8hr4mgdRvFmZQs3
rvuyl7w/zDtdS726RjbcLUe6xUi6tYmeIivc3M3SvW9LG93gbOKXgxa7o1DC5apKL2NDtp1jo18M
UTw48phn2clWBNQEgAiyyH/IY4DqzDk+leekZ1UXiPOXMKfyeSj9p+WbzA7PsaTQxlNn4PdZrjyT
sl06hLGVHVMEQBNSZlGfZ3ieTmb8kNXt0R9nCjWsUQzTWVXYQnl2/h12yT4HG1CqJHTIlIdOwzSJ
K3hOKAkaSKVBmCT/fZSJJ7ZQFlz/Uo/VsSMDqnJ1tO/fZcxQenlSVDs/ddnchhApNr/B5KKuL9MP
/NfigElUCDkmwrOusNArR+ZNB/Otra5ixsddzvjjaI6WzCi2op9OHLXhwjUEnNyPVv/i2pxQvAbV
JSenrreVgC0dNwZ0HK5Ho7Pu51w9Fra3DbFVLIAohNToOBpI6F69wQxMBa29W3DSyuwvBk9A+Bq2
1ECXlww7HXMfBi4TOjxKg/mhbgdekYf/G5VtEaiHvMhvuNzaTfqt62RjIS8Mk+a9xdbbavELL5zw
wQBSn2NierMgM3fK9VZUkY0oCS2vaBq9tHkdGelV0W5U8wEIjRS9uf4AljlbmlNosB8tOpalpC8D
5mWs8rgyPzjxTWI1HCg05Tzfac95qy11nQARZPkRjaQkhdiaJ91XHNoXNSLzyhlohaK4Ryims9dI
ndKcJNwkf7BjQG6koaC0z3CQXivnNxi6ozP01irOoHKDKufF9KCgGtucJ7oD8YpE+1zw00IbHWvB
mqk7/Ppkh9NtinFj6/0mc3HPtAl8q/B2QU/3n0/W6j2VxdugcTe12uCxj0OUUremzT/sOMaQ0+J8
7V8adKvD1L50XU+PREz8sh8WbYrE7opknyyvTkGhv5IB7wrTfNYDMkYLXE/QBtVR3cOU79e84Fw2
z15P5dcVAkMy+n3XxiMqbi5+yiZpZ7NcFcAHAd6PBuP/VedEGO9YPVgdfMoq48VNPcsgHupzTvc9
J/Qxg7dJAPP9vvpqymUK1AMRqqR6WYx2oMQDE7jnhNH7PHv7Aetn2XYMIGfUOb2ff095fEnjAHsT
CPicqebvwsNwj7nRwyuMuGd0xMiFPq9xGWjZ+fRqQ51vg5fYVoTsZFgGYklq9/LHy6AX6rl6kxMH
ez0f7IqLo/DsjzJvUZLPIJqhMeEtREmA76VoH01uGpXGjDHRB4BORlZ0rBaueIsVXepcZYkQscSO
pSseTSN8aE18xFAn4SIZc0cXA36ASX4Mm+KU95V/J4gPHJtykwVs7QLyEE1AvhIEuHUmozA3YST+
LnvmHnOCinwskTk18M5lPhwy3R9S559dzeDDM7Jmr0c4ZLWbIRNcS5ENYuTrs4ZLLzj2k7GkksBM
MPdo0DohPlQFWYxtxFRo3xgUClNW9Wh85V8uselvK96aR1LThD/UiG8t90wmsOtqzX0t5JfU3t6D
7AhqSJq4fGEGi5PS5FxY9n9DXS0JMVyNSY3bj2OhT/NH3gGitLJ4zCdochKFoZCEQVlPSw1ZlmLf
OgJikL3zPJfSysUDJAwe2gaSYCaKm+kM7jJN/MsiGAQBEkYKsSRP4EtlL/2216GCv7/Ags2+bSti
vYEk7iYJsw2/VK/+lLAvfaaIkxG9Kys+91390Zuvqd07q8CXf8E8ogqCZSLGjYixpIvjiWmFe2mM
XWiF58apMTymgq6Wl5ldEedFSj/Q2rECsP4MO6RVWn3n4WfnLskXvf0Kme6pqQJ+plpSxvRHbNfX
NCl3GL84VfceW4uaTFBoWvBfSxNMo2W3llxziYTWqrBr4nYac/HU+GgJhfMc9dOOkG3ZuufJ7/9G
G+B6xjRsOdKt/tpwKRd5hEOYueuoqsdAkt4bQV2DQxB064TWPQzSV3vCdsemHe5ifZIV9tCzPkzm
ZiR/ImYtxWX35+aaBDRUFIV7jLinWlTBih4qG+Ozm1kcJlTZfvKvp5mZ4cnqzj/EVNNBkz7V4Gsg
TsSMWeVaUkumh94OL2U87nN3ZpYl/1pmWS2MX4tq0zc71BOgHHFdf7hGus4aIPCgpuAvsrOrISGa
daMwkXcfQVXYHYbGPBkMaq6mVe95b6J1/02QLSYHS0gP4gB3NpKQPXftVUF9cSJstALxUBj2upzK
Fy2tp07MP0obLz7eomgwtJN/JuF8rkvWL5bSBt1+Jki7rcR6eRbLv3tjuheqh7pH+m3wNRR49LBl
CzSCQe7fYmwvwiD89SYfx//8soxLYUe99hk+dkay9csfbrNNEbdro0RK+ZOq5hg6mNSDspZtdBvn
9xhr324k4wZlUYTzWl0+ZxAN/ZCxoFPgVqSHzciVW8GrNNpoB9iNtUpNHhLMQQi5ZZc/9rStU4MH
Q+Ls/NR7tywNopWvhx6jTBE2pwAzln4qVwkXgKWj74jCtSRUXPsfth3g7VedshqTu+w9NTCyiYKd
5fYbZqoMlca967uki+KNksSAsWKvDH0qpuavYG8mQqyn0tkURnaeMv8KT/jJ8eZdjpLPgDMuqIZG
pN+a9rbqTSDUkZAa4XKN+Hhzmt2l7iVDwuKxZEuXTbGFv4mjUWA8TMHNj3N6vkKgMUB7XYZ7tI6+
dJeQHuAe5vlba7Ke/RdXZr8ig+FfsttMk6RBPiBP05xhz4ugvA0tdVyH+tl6yyrnZcwzKNWWdZl6
iDP2I8ONgyXc+8B1ZihI48Z11Tk2jrli6O+6NjxZTmyTCxPC86aClJiYL1kevvcCEmqWES+M5UBW
VFtGMXe1Yzwwrt5aJsrMsPySo3oeDUKE5vAZKvShDxFKZvGbLgSpZNUHROaLEAhaUFUhlAza4OQ6
uMkgaw676tg7zH47r3usewKoQ7y5+37xGIGXqwIy8GBYGWRVcTel6Ok7q/tpCezCUVvXQGIWeD5m
3Szd32robllWbWMf5meCPbgZNt1aMHrJYjKRJOJJOuAhQ05gz5dx9DdM3yLYjsHaKxheBuY5HPrb
wEdrZbe1K/UvLJyNCajKjSTwik9GGxsRfCJrpteK23nZ8XXlfseQQzIcMUw3uQ21++3V8NnCYUkp
nUY6xYbmMtBgXYZO3gKBVxgF1ci2armSIopMxJRnxYlpFvpsobYc53YFaSwqdwreYJPc5xzksk6f
3Ehe/bj6tSr3zpbqspjTze1n5FOwDBNdP+llmYFaVUag7X2udwxz38xxRJGA3AfyO9mX7IKjoTsJ
T1yc+MNK1osmW8uXSlFW0a2GSQYiA6EnovhhMBFuJ8fZiabajnW4a3P7YIvxoDSehTR7XtsepjKC
GV0qJt723UxVOkt73xnhNrKMYyBIeXZSLnUip//CYFjPks3Ft7VGzDYHn8GPT0PQV95hkjdxVflt
qcq5d/DtSu1D6TqPTWAT6AGo4rg/0SChPtWcRu39KLP7ZkIxDfG2aP4MTpYZeD7oBPzB8RAgqFn4
ZircT+bXv3Oi4ifHmShOdPSn8Y2rEci0KM2Np5D6lvEqKqQsu1Sz95eHzbFBCAikzBR8oFaLCWyt
Edix90eTiEFRkXSRtmfXkpdpeHUC/aQYGCg02VoOXP0FHkYJ9UY5jkgTOme3ILN98Jk04qHh3JW5
s7cga65Q2CVBsBprB4PI9Gsq4R9xyPZw1JXO8NQ15a6xcc/p5g0k1M0MtAZdDJx0QRdzSz0HGb75
QXBhpd3DfL6f63wpGk5jMO5cDq8ixi9bWOdxgODV6IrL5y8CLsBceTmlfRjkLdhrmJWrltY+M6iB
Z8oGigIj/oemrIPKQVqBxfmAT3tce0+YN6E+6wrkb4DeGZVGIosDYDW8elZUAo8ieBUVFL2cfIv+
Wafu1mXWK4ND5s5YY4bPhu18uQ3CG0Otw1xvXZy4/DJelWX0blovTpS+urL7sSLMuoJ/vlviOuHP
zXoW4WukCaGyZLmrHUEDwrQj99C9lyZgLbjaQVUAIF16GnLAkcQ/cfauJlqUba9mvfbQF3dJieOF
UEcl+A6qxHnUNCGlAlvV7cxBFdj0jfEaBX44s1Ei46Qt8G1fILzTw7+umSXJf+bb1BR/sU+O2Gy8
t0kJND4XrDOSkHQzrh04PZxJiYGy0v/S0Qf5gUm8OADfCct/r8nF9kyspjqvxWQ5ht3jVIcgTl9J
sglbhLitDzQFWNIM5ONlCEvU6MKcYFCSzMl5MPUtdNNo3eOYIojyqdD5BdYMLpv4LA4PC+YAnVHS
YgjkdXgBKqBkJzRujHY3vsZ/OCBvTDfAR+O4SA6+fGFdosy6M6L+cw6zVZU0K3RSU+eTtOBfBwnp
SnBDGkhv12UtNxM60LLPng3H+OCq3MzZUKyhsDCk9dtrkfk2qtZjEDRXFWOXluAo6DtfFpfnKN3h
LkweR6Qoy7xvG2f41Gix8ywm4MokLgsatBEPjO17zAPyAsNM1eJp4Ny5TflZR+FFOgFa6m+6OO6q
6LJUiFUrvpv+o/I6bODJjClcaE4Ltw4XAtSlirw5jKDLdjWGIxNtQoZ+7AwnSwWPoN+yAXCapCuS
IfE3Msb3JqEad9pHz9pm3udEo6sxk6DHv2vVl0Sk4kr0KxLjNJQK3+w5UPBJbN2JAZhqV41iYOu+
9ShaeUFKPtd6RKH8MHnRFsyEv+SrdpNjxlW6bzw1HeMjB5he9Xt8vIcAa/ger/6TlV788R6A804M
3ELmN5NngqzCYt5qyM9FcGyTfYe6cODactEsuHcoF93Fm+jSOftk5FpgyGX8TNZXhesAA1rudfMp
z0CL4Ggh3vPOSUgyyVsc7amSJ45dHEKguNL/cUoFOHAN9FjhB6UtUU4mQma29PjMIxsWM5699aui
zXBrM8q1FeM242Ox3JbXABaFOOnHgq5O3PvciT7c5a+y34gEKeKHVX4FxOMFz+mLEe/L7AQu35K7
Ai19jT1S+InbLtaqHt6ygPbDFtUKZmMEYLhIVxAdZdvurcd9DGseFi4BNzEhw9vq3fR2c05Pfmem
QE7BJjB/YTvZ3cVerNjQLPyzen6SelIAMqLE7GLtXargnndl8uHj8AkzC1q4qNkZ/sUYd6PFRARj
O3xdhg9qAPkPioVNMWYGR+2d8UX39AR2ce/MFRFWxcrDQB586WoHeDSvHBIFUmQId+lz26LS4uQ3
Nnl7xJ4jQLwOWhjfKxI4jHX/kg6HurhvsmjDCqkwmB9oaH87zIDEOz0c54vxnODkz8kDGdS7ceR2
EwmQD3g4xHm3tagQv3FQ0iYyJ7QjMD2Bqo65d2l+g/QkCJit70cX+iOa1C+61ty5pR0LH9PyffOi
7H0Z8uM3uBUZWIFtY4wYcS0hyTrFmg5WHy78FVyVftMugKAgXeV2dPh6XAPlB26zIrkOPHXo09/F
TT3KXwNd20tYwF3aTt8stEjQE27s7hXGB66gpBl07r4gnSYH8T15OPFMW8gB5bV7gygMsTh7757d
6nFxmaj+8TqL5paLDbPz5ZuReNld/exsVjtcd5E8Nc09MRm49PNzQKlsm0LhTc9P8fBYj69dd3G6
Rz+DX4h1uQEFDrn4dfTeCpvpgbpv4uPEW2bk4kL53UJ30d+I3VKvvpvjXzW9oik17SfxXdgvQYbg
f5OIn9xf+w8kPU9XnKqm8tCPZxZAVx+Lx+m77c4BEhIX3hhlAqXXXX0BmUWAwgUUYX+NMeA/VMCU
jYACk95yrg64amhSD1ZWsBfX3orgkDHwAqzDEBBrljAgdwIw+SXDixdKRniCu40+PQ1W2sA/ZMXO
A+uJ2yO+NX54MdQVT/MBgS5ykKB4igTaq4eY2IUE2Ns95OUT22Cu0Ruw003vMeSUG6sXy7/Y42/D
8HrgsqTGReRi3mWQY3HuPgdiQ/HSgfGeqk+oiMwmdqxWuISAIh06lS972pif6cC09QRLxCu3TFDK
f/MBqydy1tBGlOseESC5SHB1ZmeDOxBRD1745CA2O3JsIW+wshOq3Sp5WMcZTIlDmTIxs3mUb1Zx
D6XOUy/4XoZrbLnccUN+Q+rZW2ReLBTNpFDa3HWwbgHD0vVk0D9eR6TfKR3bnrErj5zEEi5KovNY
322yq+mNmzPGEjCl03hXM9xrQRyW8DEId+616g5y3JmKEcIuHpCxA/FdscPpsw05LFjw/yv27aVl
IX73mrWM4WC5qsUaGatxI6YFD0AqFvm14M5P4CEYKkDMyx9A/8PqyEyM04JfLAvOhdorlgi2yTWR
sj9TQxgEEDTk4eIffP/VUK1yDO2mbN7jUEnqIwYGNoTZ9teMH/n/eOWEOKaQyt7uTIByStOZ3wvz
t7mBP4dtF7s/uwPDbq8e5ln1mZxx9TZ4O+6nBOya95qgc9igA4OJscTZ10uHA1EENfX05MIa6Xbq
lcQc9zJJkp7WElmRT4+cStz6qupFpUjM3yzIEseovUWEeGObB5+MMAr1a8EBxsuJ23i88NoF5vDr
4ZTirWNtpIvbyGn+xQYvqY5cRIRkAkmSmYn9n+8+GvFPyGFeYb5gmxvmhXix8RaRQSJTRjLgQVVF
q35HFOXYr1HDkKu5Mw5ztjhO4oCFEz4O3LBG/F38PIfH1DjWxJzWcDf+9PTER+HRJ3yV46whUs45
Plf/6DHHZ6SfqKOGL5v4i/zYuvd5S+3fY/JLSt92eOq9DfbKi4OltN7IHUHuqCeKmCP1bP3Km+W2
QAGN5LZBBKm3CHu812h4AR6AegADZhyOZYmEEhUSmWHr+ACYhJ2jA/3W4RTgZcbYIYsWXg/BhuYL
cS6slODj9kcgl8a7iKtly2HHPJCH2G2d6Cn394w+Se1I1BE4uq3v6Hkf3HeTAsZ+gZu2G71D9S9h
zzI3Je+dqVXAg7vDnQgHDBE/YrkXxC0xPrv5Eet57xHgsbfWkFx4c1wxkGBhGs1o8vuOMJgO8GZJ
ASMJmxtnqvbsLvzUxXWONxJ7k3CjcErdTOWDiTxunaKGORCIwdcWJO4t+WZrrK4IdzumyT5CiksB
vJm38j1NNnCpyfz6Ie0GtKwleAQ3vmw9vXGEZPJCKPk8PzAgTDaEQJhf/i4aIBLvXFzFveUm1hGf
DvDpNjdXn/BwElv2xj+x4ubGUU0eOIr9HSQkE4bsdXHKmhi2wyKAFszvT4pYS3ZbvywycNWZiV+0
4xDlyllitoJP19rok96zx8mXs3bNh4E/Sr+yjyklf3ziabHlClyuNv8j6byaW1WvMPyLmKEKuBVI
qKAuWZJvGHvbpvfOr8/DyUwmmST72NoIPtZ6a+NvTFdNnHaxA68j1zEzUPdBn/NIEir7QLVdHDiy
K3BN22SLJJxraVyp8ZG4LQg8ZFYM0Rvh7+NVTk8gUZUEQ5JUL+4wbVPZQMUMJhabzGzFhRtKXNAc
GRLniraBnmhznfpbur1WCqrX24jF3b1wGqVuerpxOigIlsTNjODbyr+GwMq19yc1m5JtiiDsmNSw
rY04cMHmReXRsSDV8CekIQqggqlVXqXJXvjO6LSXD/xRMPRIfBrtlV9XXgR1sYTi4asJigsxEmTu
5SRW04kwI3VeYzDLkdUMKZ9gT5PwI2jh9yg6ZXzruOTCP1/g12g7OshBo2FDmsVDN34j1HnIehaf
ApJr2qN4H9QnLVr5z8VnIJ4Nys/+/A8NLVdx6+ZMcRI9zzIPD2g/PrJt6tnMw8Ed2BplDWEdRDqT
Umj+kNQpHvUlGa3gVQ0mLfpyHSlYgZwAyHj0xtuom5AB5NEFuiP/NqW96r0jjZisdVuRhovg7zQc
mwORd6R9cf6oG/ZuJEzqfqAbKzmqhCERI+nK5vkV4DGT6c42d/qNorqqs3x/GdVce9K8QzLmoEcP
HqeNcFWJ2l0pBrYUzFQUhh9B4nrEWq2LkH8i8hOEfbyl4zY6K6y1jRsDMJnCYRS38UIDBy0ReP01
gJBGDV5Vbn3tJTSQN3I7a1bvifbdGP0+kX+4/3s2gLL5CmTWULjdGjsM0UfA8LEzhveyOQ7mxyKi
LkYlSmEzdBigZVTEqEfZfWpObu2N00RmuKY/3bSDR9QdcPcsqDkhhhlkvyTJSuQtVLC7tihZ1tNn
sqnTTzmwMZ2KexzG6T86N85UYmBBXBH0Bt1QOPrb09fkx+UjUQEuIxMfLrWFFvJj6xmW9K/dRTPc
ijt8GxP/PvftaWd539/i5IEQA7Zunmrottx4wzWAUVf8fxoaqMMf4qeFd/eOeugwrLM+geOgm+CA
/+M8LewReyEt78E/gMYcE0e/nYItzzhizYE8BHXvSSuaitqNPGKBBROiXTFjNrc9vEQOA6ag87Z7
FjGQHTDuzKCAHFUrcUMUKmCW7CxA4i4DkUQt7owN+vtM+Y3kX4yLBTnVBOsNu6Y/eNy71CKheS63
+BwNtFCa0+fbgv2HtT2/Rrkb+254axq73fNHDT6J+UsZneAyKQjZNb+F/zqJZJinROKzxzx6IaIg
XXXOgyBD/UwgwEatncqn/oD5jfQbNOxLP/1tTMKeUDtSTJrJVFJp92CX/Ba/0Q5zunQTHY2Xt4w+
0vzOma5igjD7z5S4s9bmgNLr+7T+SGuXBM7unHKnm4SLdof8V3uWyhqle2Rc+MsNTvFcGKvuuxvR
PFnyHbpSW0n1Pr/QrjKbJdzEu/ux3e0xnviDExeuoWMH+DYB/pH0QAFTzUIKleqYyUGWb6kDA5lN
bsiJSzunuQ8PNL95W8g4BnXGjoVVcmm0hbPUw7VQPjHO1vkVaRAKaYp7UsgCEp9Np732h5yU1V5a
twz+8aoi+5DAGUzFyspzTZKZNEQ5OCIpu+D2VxkvpwGe/ErY3vfAmOdKG2j0pa/ZTGgjqKq+aqJL
Kt2Q8Cd2CNTZERf2Culaoe6ktU1aPv1ix15Mqt5Dd5KPSttXxa2dg6sQG/PSZT0Xho8iDkCfT9J+
YDOc2G5LKun7t1pci65aplj7GuACH4Oi1C5JDah+jZKmzk51P7MOPY6X2iWbl0DOaMcjSdipSD1N
5JO4eDZhN5totkZtu+LUsZUPokaWfQ+PgbyYJiWzHXaD4gZhRoNpuotRmgsTqiuGWiHGeMSiT/4Z
gyvzdbWtSCuUZJc0uJRERSB28yaPJxkZPCKQvIeKQHO1Lea3sbAeVCzqLpEyy8ZkFoLXXCR4Bknn
GQkgoCXdFFwldBcLjP24i0sPlb5Tsy+xqzDmoX1J1lW9ZbLS0DWX8MSzGyFyNeOLJ8CI5hI+aLgg
WRPnlQSk9vNGGf6lzZfRyZj0jqVP2bmgLUckSgZEpGEQQ8lIVvKWJZTPn8i3IoGCiFdCBZamfmK/
olkGQcRQLXXaJHqaFGHSljJpiZDJFqQvcde0QYqfi8+uPPAG8L3OycmHMpk7elFdovlWYVo6kzTt
UUHIs8g3IRxKhDYlE5gihBeTvhHtBu8fiR1nz6ci0cyAyjDnTJXlS1+8ymSmOU09M7BlgLA9zFX8
zICgIKZJAzWIEt3HNTAJh1h4pvVOE/exD32CfSTOyGY+AnMx8IENKX24XSD0q4BXpcwtmdwNsJgJ
v3xEKbRl4l3MsVcK/a6DORL3GYqVJ1Zp815nm7mGL/siZ1dHr5CezWDDH8WBChR7pkWQMBpaVKmp
aqVVhFzXlr60cTVujcqCp2bvbZQb/hcyhejHrfaE34JUJ4xBKNUtUMT8I/xrStuQt2pOONAxp7JO
tTnH88VuojqHqRUKedfuVMUJZY584c8I3mEzn5CMRITj98fiETwoPfHGVXTWqAP2n+pHnZI6vS8L
x7yDhwS8dfuNOLmlcYiZWAt65zah8qj8becArwuYzT6yC20GJYCpvG5FrKVoYrHarlOAcs6exm3+
6e9EX3cHTXer36pAdIHo06o/eND6bEeKQeFtA0peFvdyHxAxHRNrtcblSMRlD0v65/9xg0+PyjhT
FMooV2v6aoIZAUZkK9ZdwnbLmykdqmu/9V/TbKRcdfjmSeC6UFPWowu6E546j+yEcQxHIt4T5WkY
d8KSyqcA81e4yAkJczeDax4cZPFQVh+K72CwN+R7bRDVttaAcgDHlBvyH15NbKQ9x8VEFPASDowV
KmEQjneJ/qCWo+Y4MBiPwNk3nkI8Ag4VJ0q/dGHLy2V6C+RZgRj47KHCfroZ5J6by3BckQDv/dKe
rdDtLlkCCx31HIht3uH4z2wPTXNizlCo6gUAiT9kAAda6uYLMtexTSkD8T+mBLbDHAVAp54b3e0F
WHdGTfkFZgiwmIZbExXWPL6P+7lqjCVB/UT8XT/7GfCjcPVSwl4oh3pO9c2/e9xVw8LNXsKGVP5m
Q+MwACO8A0MINUiMk3LzVYt3Kfgg3Tcnk46YXXJb2jVbDG07fvzUT4V6jZAyKAVRh7ZEN1of4uT/
IQnLNFZm9UB8Qj8v1aEoJQeLW7r4B+rP/wAgUiDTFuzkxes1/0rL42AQu/apSVfFY6PdRGyCnULL
dd24+ikrL7OBXkBnrSLM97rPhnE/5DGupS8v5LkCIOmtWsRsjivyTo67Fu3V8argUtRC6JkUP7AG
wKchuiAjW4TxqMPTqBvsMCjjYqqZ1HOYLqxOD1YEEs8OiQJsmrwiSaxJ8UPtyyTdS5SooNAqn83s
lAew0Snwk6ddAwGRxN8zH8E4aYv8GbKC6YaUiQpc7FKxseuyW81kRjhdLxjhozLeFKD2daUfMq4o
fiZHbgfaafRlXzqxdhjhn2Mf5UGXWrGpWxlfBEUdCDR5vxGPdYUS8NUTWmNunWgNwAnIZUprg3yk
/qdBbTojTNM1B3jPOWPaKrAqnCOmRqbOBq02myvC6YGICuUmtG+wf36rPGsrssFKiGZY1HCYVpRu
FhsFDZ4PesXLmhwiomFwmW9QN8xcmUEot8UVlQaeAkQ6+PjzwGFVH+WvNryPBlkwVjttxAJ6iH6V
2uXBiIsbEzA4tWbyBhLepnBlaoUWYN1nu4WrldmxOIPLalgmoHlphJiXrxOOTn6UMhlPWy3916jk
67sL/V1lX4SdISqxiGcujI9OpsJDF/hagBWHbVU82hwUTWeVcAimxt3LO+8KbkSwJtwDsXYBRq9Q
/M67YUV1KP6hZU4ZIm1i6QHUswYaI/Mo2/wAPmOUFSnFIcbfRzZE5wW2MHC1+MQH1H/qnCaROGDF
s/pxO/FF2nxMXA3QAX52AVoS+GYGZLLLanyBCdChMBbO9O6fVWyD4dN/pgGbevS8OKiIguaEcxJq
2/RvXb+aw8gA3giEA+chzZb8Hv4NmuHKVkjxq6gfq/ZQdJdAPSKTp8KWBQ9vjdYdmkMJRMQhNBOo
aOQ4OImAgL4HL7JiEjIWGzlZlajsLvQfgHWPMlAFYhfJEsPTorp102tOzcTmdQDP5S9IUFEEyhkG
djuS/U8KgqKdTbLaMDBzGxT1Wic+CdZu6d94iRfltiGeYuEumiPnJjxRqO/8/FWIiGbWqJc7cO6Q
oMs1VR2xf6CpgsT1v6A8AB5oP9Whme6YpOsRZMAeN6SK/c4+GP/K80ovBWAqPjdehem4SeR9RlWE
8lL5u6WYZ/GkdN4OuwBG5kanrWeldM9QsDhCm36j6vSWwg5Mk87TAoVPmSmPCKEXSuLbxKvRpman
NA3MT1UerrXiAXGVEX559cM13bEyNapz3o6pszUG3hq4VhOujUI4VZCt5hC9stgFmbaG1jHogjRa
mQeZ+VG9peoj+hTID/YolxZ3NKF01sQWX64HKDIiZ3CvzKDR3wQSiquTLTXcVoo7naC6hHNSfQJF
LppNrX4pEzeVuue/eD6DGG0BOg/9HUt+IT4Y4yTcrBRmyXD+17G49PDf6UoVHuMN5U25bnzE1LwK
ONjmfqecTo9DXF9F0k9hFbbT71gSw30V0UWWy+y3CPeIGSf21UMS7gzIdcIhaKidb+36XSOyuiBK
baTPof1H1K6b6ffad2S6KfvrwlyWKJ8BBddExYpkmqDXWipcKumQIs81uVCvXFll450tVOb8a+Y6
BOOi+CuifzPxjFguTZ95+aHnpwLMFF/uNQHRp0eD2OD6uKA4m9uC50PY8cWNxMpeEbKlT4Y+gPya
FjZ/JchuPTxAby5JclLVXRe7TfQYbqQ6iN3dQMJuUJkSnTr9UIo7fdznX5qEcmBuHCbZAWdp4waz
40T+balaUVeiAGG28QpylK6ttvZNS3mV+blQ3azajuCzFM/6jhmvi9Zh2MNCwKRAui4J1GO659nD
tSza+lukOfoLDTOeHdpoiVNd1h/8PIpaQXAScl5YJIhugYFYNKTGIzwhnIcIVR/7HW2fnHwtiGkd
s87cDIkoXGL75/y4xhg2LRl/sfyotdBS/F0l/I0lP5ZYhOnaMp36sLpeOW14yUI/1Uyag3LUuO9D
fk6UVgdPlRwerrE5E4PDc5yQYGdSPUNxTA5LPCxlvqlkfA295VHnYaDTaH+hZ5puI3HcSyoNLdBR
IQpHWoZnR1ZA6qNgzIoM4oK7PwhrGbKrp/2g/8X4+hRAXzw4kQnU049O/ugmB0V9BuozAy/IynZV
zquiokAr0wby36ui8aJVk4JcA9DBnxnII3w71Ki+1FDfRCgbMFkSHjagREG4pTLWA8k2obitY5ae
KEREccl8+FyfTH7YZrIPuY9EwH6Wb2g95cuf3NF8VwURbJrtUWAoP9TwJOFPuApdYfnDj0ZNQJ/C
il5inuAROA8IOzV3mp87Ui4Ab96G+hOeKhtMbpwr43jPR9SLR8+f5322zGkv5cAL8mkpJhc9osae
xbvp+9UGSlAiiA00iyBIxc8BrklzV5acooZgrHXKMJXYDllNGqNbh0ipGyJUxWP3J2anIXVyzggF
DY0r6j/F18T8hLS8udQUmQSsp/l7giOkKUKyhc8IEbhX72KaQH59lObZi9CdYD2K6wnZOya6DxKe
iq+ZI8Ta5G9F2sS1A6h/wEiGKR9P6bIVGFrZEvh8smr1Da2hwx8zOwA9wUfRnUon/48qEKAoSsNL
isaFDy38ycCwOPcKZe8P67gjOPlQLfalnWenTlu35cnDe+mdyvoVlyT5ovwRiZNY10D6WXaLAyfQ
69VU/5P4RtszK9u8OM+Qi7CqAP4bPi6v8nhNf17+G8fIQ0/JWag2XIaaFeMDqIbGXkO+NMlaCwur
0f4WXI2YlP7GQJu0DoZjKm6wwcKW4qFrCaLhCVxDxcjxAWKLSh9YpYGv3keEl2QIEz6l6KFwkATN
q83sZvrQxWOJYQHQhY/3iSYj+1EQPS7kS5nZUswZZI0/DTVkhBRBtmf+W8tS/sFvcSRRmdOVk1+l
yF1xehoZBFpENM4rLDuhTkhwYMX8/fMT+j0aQLi89atXkv0IO0peNSiqB48j/YXcHy0QgR62wAUo
6jtx03NIhzBr6rlOJof3cBOtqHLvo9JKGdMYFPTwaLDT44sfAByZDozCYRBRkMVSz5FlX7Ci8oBC
WV8GChHQdY+rEQ3aeNXzR8YTHzFvNKfgEJrCUvD+VN7msfjN+UWFwZ6HopzYfGBCKL7HWIvojMY5
egQjROBGTyvbd4E+sssffLIpPM4zt8dWVyLp26C7o7KD9C/GfrJDeLddBP5jUM8sw8dC+JV0BPHR
h4TpgROO4ZgVuWeOV3jeeoEcGJE770DSDnyvYhkSoUpMlMKmB3gvaIFiFiLzEeEfYApjY7OMfkfl
K1wQXqsyw2QHmBADIC2gs2yL4kbJr0CqAunRqjMoZ4pwCDqcdtFvQs4Uqz4qctkOznR19cBT5gHM
gUD3AfoiXkkELfnb+JUi2kA3a+flof630NwnVlwNm2B26VAtMXKk/S84kv+thXbxUv8IS5zWqOUW
nyyWBqIOwDrfbkmLHteS/oFcwiORcOa/SOc6JTtyrdy54p6IE5skHwUpEUpyzkaIJu3O5zWdooSD
QQ49Z/XBDOqPPmE5O7YQKHPU3wJArETFBsbFleHHUYvU72DXDyUtOq8OJsI8EmNzmInNQV5Hj547
C1h218DdkqCZblRGFSaLxaE5GUiGoF8OdIq7sbbsim3XbEl0EPSNZp7mtJw71rLobVBRWa7Haev/
FRzZx9mWuV2Yx7q0aJuibqd8K69pTQpe7x8aCZnzkbuIiru0dQNQzl+VGY/sEfXZqgQ/+4QJLofQ
7joHSzSPtfjRfoY7n497Y1XrsEm31I5TW9W47JLLhqi2yTv4+dH4NOhXp3cFVfACy3gGxt88MBWw
6gvZ3fSgRwVvVSbNMQe1GsBQQ4SjbNzeL69C6KkBLQ1gnsixw2KOHnU8Um0H+IZcjmYZhNtcwidz
E/sNs7LX2zDGwHOMsgltlN0/AI/MB1XAiQt21+9e6iXAoxHo36VwZlVOygPhPzJx2u1vlX5x7DAh
7Atu+p8ZoxosBDWQFRQ00W72wqSElwW1LE5Dwbt+pH/4CEuIRzq9PpWtqjpyQH1YaNgJyp5cQU32
FvHJRt5uWGzw1qE8ekvhGaQk36DHb3rCLpdj+Rw5CFisfO2gl5/4M9KSvVBYGi3DHcGnUnuI+wiX
EUIJZ2gPWYV8gY2cl36N3A5bSK1SlACmKmwxB3MlCR7oAl4vjmzucbBSNEGfJRuQmbkzSzD6VgZr
gYHBYSdivfEZb8Tmz7wj6ufQGdDUGR8LPrDCj+rxJIEQwf7g9IovnDed7sqIGDbKFy2RyPu0RxkV
jC07nppuy1PPZkThPDxEZlUWgQEbSM4NgwwB/+aqi4/ZcEh+J0IQwBZbdBZETWzridTDY0V4cmob
FHYJPJ4gmIcYfZnm2+apl3fj35y6NW0WB0mh68rkHZzgs/HQ01CPfOnV0Eq9/Qh+Ngg/psKi4HDm
9E/1KYerWPOX1FqK+iXV73G7HvOPtPkGsDOyfShu0muY7RrSP/0P5lQTg0R+MogQ4BUYOpq6KtEs
WEjsgDYIZ1mwylMRghDI8ZXQ4izk/yKDgVx5iZc6UkdYX3aoCEiJw2Y0LzOANO28yMr+eRJhz0Ba
erUDE0NH8ZfELqHsvfpO2ldarwka8sVtAkRQqzsk6n3Z8m62woENGHDbRVeBcpcsa58ewm5NCmLa
H33KYmyWMM0W56bttP/WPbu6aUBjoDZucF28ET0Y/g7+BKf1srjqK/CY3PL8TVQ/ByZLbXRN7y4q
QO5MZcjdPG4Nh/oakmkg8Gk+L9k8pxZbKxkekt+tI/mnv/A1+9/UL2rJG3B2rI+9Vu+1fpcOrt6j
tFtUb08iftgNDVL3TMHWMsq2tgmrZmisDXCHBe8TNG1TeC6f9SaYXojQ17WyMXgJxXyruJER9RJN
RaiEpzqU/iHehj84VszPgKpQZoG8LoO3t/g0QMM9S8Xuimra+wMyisO1SEprdRbLN1KeHo4cbEre
D2/yEsXsB+iupvyDOHBO92OKCKE8mhfyZj3oTH1Droo5fgbCDathHJ/8G2N/T4KM3f3KxNrO+oMN
ojVGNcTBiwsF6pU90Mc4j4+hVWF3Ky9ec61iROJCYtc6cazOOO0mA9RKOnWyFZB/BI4UH3WmJz4+
xetvT7TJ+4pV9FVneNxoFcu3ECZRXerxvfs+KShn1op81gnQzVH677HV8s0a574HmCFx3SkwfZ9V
HDcXvTsmNl2mgcDQQ/y70yzuZuLgMp2MI9701Kqrsxz9lcm+R2od5tcCwrXy3uRnkOrnc95Ndh5u
hqdMZbeTuq23MQMUuhUPOCIza9hgWuxp0SBAHRce0dY46vnBk3oyq33M3U7lQezw0N3Ddg8lRaZm
ewk0R6H1jMKEbxUKLCdIiO7fvVJgxjo20XXGZJ8OvvNi1UV31Fp/ATvbz4jeheooqpp6SsDhkfz2
3hRPbXD9YDdJ3+SCl/5Wx/wCOBS6BU1AOkmoBuGiXJ8UAjJdgUeJ/gr0tEdJjNXS8DZcN0N3oMGS
jYr+i1wJAYJ+JymPkpggy9hetStTfIVcE9aFxBWbBgGDNj9lJ3LYcEzYzVbNbuQCW64cPwbJSc9i
Sog3dkr2RsaLdK3sEJqiea9t2dx0hh1dF//k4jD2e21sl1524hjP+N1B5vjmNuGxzVbIMzFvfZUA
QPlVUHgPozcmBmWT/Eip1eAM0s59sVYiaMZNcgpOKRKBpUY4zK+3oblp9qXCqNpDTST0eOg9R2kJ
XrmkSLWRysSWZH5X3rZNQ4trytOfTC5Rmyg/DSIeSUKcPgVto36wAdwqeODrkK+V7f/h+bRam4vv
gsV1mTvJyJTuvbz8QhaBjlc7+ZDMY+edu+QXL6oPsXczOEiU6upDjobgFO3SpUADsQ7SkvGkBraH
1TNdoVFIp/0Q/RyhMRP5QmxL0OK+3lfNmYcAT6TxEd0T+aOv1+ZVrN+FRMQheZJn2jXp262v/WIP
oN/CQS/ajQ4IvDp5MH1Xg3Je1pZVS+/5sKywB6P8Lj4GMq0XS61BlynyVxVUa7GwxjcATR27sTAH
Yo/xugIJ7Hf6I2vO2KsK18SoxnpPQEXl9NFeI0f76vGaIeHrOuz+xVaXb3lHmfqSj65Hd5M5Jykd
pkgxcaYnY2XHF3WQym9o8eyrBiiFsGDtq67VR+4Cez6xZOiLey5RSMT0AXcLeV+62NOKaE3SGogO
GwhZH68esgYkOyDZx5l8W71o/R6ZE+xN8OofgUF3AWfW0tddDdghXykQfSuxZ6tzsUrQGyfWmHBt
nl55i0x76Tcg65QBPjrVEblpu20zrjvjC/AhMlaotqF6WABLlrl65etQ/af+2DqADH7mBtgwlStX
3TJ2Ymr7ocXw2vHP2/m8SK1MV/T2VPXC7qCy5Pir25NI4OW3qThk7RKv1G1odzCwPywnu7iP1T8D
vRbWqtyJun0kPcuBSF0XC763zfa98jFdhS+Wf5ESq2DTkC++GwSeTswgcCWrFpV7vzIBvtKdxN+1
1ZaGuEWbaHQs5/yVE0qhifhb0iBR8srV7WJLp3y2RyDMzY3iL57vpgX+ogfh+0F4hclOY9UCa48i
l7G8lTfoJrL+AJmjMebPL0hP5MrQ8KAaz7C8GclqWDf1tul2tbKLss8FtnMDYU8JcmhsvXGjwXfJ
6I6JdMOhXYMBfvWUA0kOlYhzx4TVSrtM35IgHXORWvUzAasB6i8RjOY2PqhlVlwrjAU6Q9QsWuFb
Clzjc5H9Am/L87mBcDfHZ8LfKad3BaYLaVlLD1BOk59Bv/Sh5judigtBnjIWlOKeC+f11O6xU6ka
olo4sdu0mr48+GJC0Om6JRcC0g5bIH0V9JXKET2PGzE5BMEfEPtCv7Op0jNBGt1APUx2RWEFAVMJ
BMxbLRIrUvHl2ppQR4Q+uD7oJvDqbNd4jLTeCK8w/0dmmd7vGeeRwWUroqEFgQY9uu+2RKKltOys
GFN9Y9X2q5KXLlZoWPWQO66sHlKIqXeVBnDbLdpiuH1xSzdjGL7okiv7Awry9ewwpHjEr39bPiIz
zwCvjO3oQAQtK4SePDLxFnc58ZG29CJ6QL0MNpHvheaY6VrNVgWyB1CiP7+kLqj9Nspjsw1+JPUH
EySnKgLgunIROaI66XRU2zAf+dsvQDp3Q7UdXnnr5sUZ4bWk/ArjOj7GKTPMWb+D+F1yiZJNiL+N
+sfvCYKV8s949E8P8SWV2JgR9qjZTqHyuXCq1tEVi6uw4FzAdLU+LByV6qCjBx8VipcKOVVkV6So
K/KTRsQlvUVk1svsrNhihv4OuSWad7oKFoxmoa1wuNCfSm0g2x2lY/oJR29LvQnI6WZqD/Ciwn8D
f9PtL16+A0JKb5NPew7pCesu3kL9S+Kh+TL/Fp4jZE4xAJ2Q06bdZp30YoccmyHZRw9R7/XemeDi
alKgarLKcXoDeIBdm47EPSnK9vAZk8oN3bODuyPmHfFDBsxzNXjKWsfHbVa5NXM3TSGolSub6nX1
J2Ou5p05SreS+2ejozUBqdadQNn1/j5ABaHuk2mXwCk1dkBsV7caukvSHqBRoWbRTIwukVgqejhZ
vIKaVJb0MAnurC/59GxDTGerck21OVdMfIkkXpfQnDb+yjJdh/Havy2IKBVxXMKnmLasr2FpS2Q/
GHSKVQ2/lKNQ9iXT4viICL65oXrzN8g06Ekdow31fbly8S4cBDzNJWCTLsCuTxuskAPamPAkH6ez
dwSUGQwXEFaCsvfKHV8B6o948VOTQXTXDWplhi+dHnrvESr0dKguJhQT+xqTDvLapWlLhx7mliAO
YbUQz6SSVA5PWv7TlR/VHDZfrd+rmms6wu8lzzB+6OCVCCS9dYvGgGgcS9+p7lcr/msw+/BzPxf/
+UaIXuF2d6PRiXbYVCjbTGInefRkHM1A+6x/m+MlRzBfWiOu+ptiXlZN7d2RR0DBG1nL+qwBgWxL
Gds5rA/+F2ddC6q9NQJLdbR/EqEUGwQX0z/sd+J1vBKgQSw4wW7PENL87Z+4cSKK29M9Jn9Xp+D4
PbxJP7+Ef9M/IJqc+WMe9q3mhRBxXaOUN458A5h1AY3/+ECYtPBhOxSzeJfG1Vxzr1pks/Kogf8k
qDXrtfICHQNN7Yuzvx9IjyaIkaAC1VWYNr8oJUPph+Fo2ZPeu4TZbSpbeekn6eZ9MrRAFyAJYZ4R
z9lPJy/5F8RJ/4GubrKic3Y2CPQh2use4l6d+cqwXvv+mlRiJQTHstJLIVgNKxn4N0Wnqj08Y3gm
9N1bGOxg5s80BJ3zv1v9j8LCBUb2NkCGgXBJQEMeu1JfA62iFkNXfo+wmyKYzJf6oVhRwXgiDqMJ
CAqzxmMU2rTQWPE1XgBvLGfn5rIEJjXoooHYiH4YeNGbLohj9i2N7kHeNY8+t6Zv4y2+aaRkzz6C
s7Tnuc5s6V8ymqV5Z8f38F5YwSE5ZBfpgqiPicZpf5Lj+K+G4wQ4+SQUhjsQDzIJz6Qkaq5BTriK
JonYTarPzSscRn2Hd/0BIax/6ORZ6seeZ8IlngeiYzV9NHNpoZZZIn1s73JLDXCJbQRyZEaOCrSI
nyiYuGkRSUDxs9jM0b/LIrFLc5m6+gjGvEx/QHalw0hO45x1aAl/dGrgIeNB5f3BJ5uli+O4Q0Oz
ALR8RhnJP3bNCQZ1HtNos4mHZfpQkPYgnkfzgOaCQeMlkb8ANEy24D92jOJEjEOwWBlEVGMkusY5
An5OAbrWbKkirG+l3QDZ8ZDMxBqpzeysOlW6YOyWbxI/D7GBMoZYuyW5mtaLe4zMpf4qPP25odoG
3ZdNtHZrXguoUIvFxkBGw2/6orFefpPSLUTuKMJ/rkuY1mTdh6SzWFK54mKTtZnJEKfwJFYm8fYl
ONqmBEEkN3J+QPMKNnNHIhdX5IZwFaFtBzOAh81q27VOisc6scpixa9HULU4MPPo1WYy0OKy3m/L
9upL22Dcz4Il4QDiQqYsovJuOqbTCWqOgoUhuDKpILKWCO1xQTP1N6Ngtdbz80SIOH9Gtqt6PVAx
Kax6BPZc3oWEMWrbMdKla4lAnGQTMkCwz+EBgRYGYGnWmr7XslXt71NOCk4zb2aFcd+h4kK6YPYr
sdliOe0YJDA5xJZPwy3Olhm+wKqbQGJtK+8AyCjwApOdKnASxQYrLUzHRP3xNfe7jWtiipYItPNs
vqH0dD40kZXPkhbwY8DteqXzvfd2lK1GYytJDkxYyLIR0njPdVxyk0tWa7yRqfGbbNJK5OmKpGej
/ypfQcFxU7qFdOJ2T2xKF/mo/NQUNCg+R0BhLsEJzGxiuBIZTixuO5Gntzo8yQZY5R48ybom53rp
LNgPhjfC7gTHQrxllsDEjqp8ovcBxjUvn8x7IWcTpF+++PxDzK99GgR0JNhNU0vBk6LKD0QPvOuV
9Fp+R8ijbAa/wZCQ/tNr9QDUEZqTSbc4662dZG5EM4vyoOSSVIZWQ4SKEh4XHd55J+0+FtJD+xF+
fA8PaP4d4PnQCMoVXjJOSHwGvDP35BZH+QP3BrmFJLj54iPX6L8Ezg2t+DMx16WxEmqrP9TeSzC2
5uIa+q9megp0lboeHXB4vmaR49UUTnm6YdkgkDcJV8D2U/zZ8dU1UnnUFyhF0x80a0znxO6iK/RJ
DSIJdOuX/EUa0HtwnwYj8MByRdMsMUR0N1VkTo71Fc5AqrYlr9e1AR8IqE5YdWBTYmgaHBCP8MtE
GI3HJr7ppzrip6S/JgYL7i8If7g9MSfC4A96JqgcOmTYPTkiYvI7li+PvolVySkZYl2dXh24eeVz
QM84n0nNjHClmOnOsCyS+2Q+0YZFUC/Al2zo9B5pr3oWrnCGZrbAQmgnt1I9Lhr8pWQwq4ALKgbb
R0ThA8bJvYwxBh+Ax2kg2FM7ABrdZFZfaqMS6B2Iwr0wPrMf5AV5wptFefsigEfOYCGRrlOc9RKC
idcixaHTBomUol17NiA+O28Q790kh+JU454wVhia+U1Gv6UfD7/7lwH/Q2ZOcGAYwPvU2Zq5lF6Y
to8oXAhFnOME0LOQdGvrZP9PWKgpBJzheQBC+VwYG50YNe+UlHcle3sIkqEheDdLukB6vQvdHeYc
xTX72QrBc52ds+1CQy3IGaz8EY3BwSUjHGZVJkRfPDN5BOpVIYi33fAIm18FOEWEBiI/4EPUm0PI
oyQo0gGne4dlpQTI1cI9bBdluVL+QDHwg2VaiCiStU15T37hchruMoR868m0Sh1748KamH7/j6Tz
WG4du6LoF6EKGcSURCCYkxg0QUl8FHImEr/eC+2BXe5ydz+JBO49Ye+1mTeSxUyDWKOrVjZbcUEt
MtmbagplN6wu+C0ExVLYQ/ZzzTP41KgASP/hAtkL2ZlVNHWi/tnMtKvPjapaLA0Zc6fcBSwvsUVh
5lbfJ/SKUrBclvohJvBXR/uFivRIpmcnrwzpYlKHVYTYOgO4TmTLp8mDx2hVaSAFHrUarhby6jFG
cXpUJ1fF4AEKCjah4eov0CX+MaY4ifM9odpVscZIJWK9ktk5zQ3KE3EXLBuk3lOXzV1oME1QAB5F
1zQ+iCwwpqbh11c84qcb0Gpl+KqFq6GeR1rdrx6pOO6lb5XMtAW0H4/Qh27JhqVm1zWpqPbphpRs
qBuYwXP+1b2ODQJBEjlKZnSdpvoi0egea7SudVMPWQ0iyCo4EjWtI/t8kwAtQ3k8AfsHPXfJJ3EG
rAZ2vZSqiBRRq0naZcZ66kkAWrmb8WCZi4KIj88zy+8GZzH55ab34aFEllDIJx8vTYxylk4Fht4I
9BwIrjdqS6TNjUZz7M3KI1i0EVEeiccQYdv1J3sGulcOD8zNZm+ZODrf5y55FWU/eUV7xRKqPwkR
kpFbWopexe4a5DYYTZ06WwUpsRbozrCZwyVlQFc8awJP440gQssTUSQL/M+V2B3fOm0VkJCfzRDf
iLIEYEdwTmbT75QMeefvZNUKjkSiZb/5BOTrLAi+6AyuOXZS2Hi0Q4YiPRbWFSE394SXrggwpHvF
4AzNTpC92i4q8LMIHOfFZhSoGBgseIwOml9J3TGAwGgzYEAYqT9wsWFyGOefZPkGp+kJFhyWKrnw
BePDk3/TfIUIryD2xQ+dPkWyw8LU6kiX+DHJZc14OomlxPOn4lPMNx/kgFiRzrp8KbIVi+B8ozi+
YFfJSsEBwAmfUxXt2Gv8aLAF39W9VIhCcPPkS8euKHolgC4syBI9NKP+wQIYgPc1h7T/YHQhgBaL
pjVsfkHI5DPqwSF1EY+zv5Ip7ib7kU+EHWO0FQBnoS0CjxV/f8jFEV+DMllLAZ4ZwROZNkI7Ph6J
N0QTXuhVK/EXWBPqprZZJynqo46/GVF6HsrbDJ3MpKIhcdXuBwaUuJzCHCQ2TjMh3WXVDEa+xVIy
dSLpYBx7+Z+MoGsDy+TtI3Rk7LlhXi7+y1kmZevx+dG5JVGf/fXnTLlOwjcYA4WdlqzevupuU+8Y
YYcfj6dJBcehLQV+JRHlWPhryk6Hwq/s9qa5YSTBi2LNsKT+8dghVUUNicSvmFOo9wMP9YLpd9PQ
bOI2Yio/R9/X2IXhUYRgp8HYhh6F8ooIkE+2atGJMKX8hA4hxeESvgV2uxuahC59VoeQlCb1qlzL
YJ81bl0ffrhyO3BY4nF0VHPu38PPo/L5jhjyfXGe2igitJX69hgV8BRKiFJkfitsPoJVcSax7JqV
TM7sweRovIXpc9audXK/96bFb1HNnGoJeQhvhozbE5WOBeYOnRtC7HgJ8mohsETACsBuEQBgc+mq
Lb6XDrzECiAddJF+ITMI0eR/mAqIg+amah+4wrV/004VHlX/xTVTTYoOhmW6xvdMd3wQUkdvWc6y
d4TxcIyuWKKvjbxC0j9jOkR9YLcokN95vk5w3qQCq1NLLHlBkpfkfQ7El1UZVT6vDDk3pAuP7Y5p
LZodhriET3xf/WptdMcaQa0EH4OBztwoT0wb9db54+1JhANCP208YN1l5MEr1Vbn6b/Ls9JyRZyM
f2hpWdxBEvGVrylsDpyFGmzKI08Hh/mnWpooO9B79yKkKPeDv8RmYVQRssbBILBNpE2ZFDs7HpUV
cYlYC2wVue8yZUmb2VWPOeaO2wFdImPVd0zsp6U9VXk1VMfI30na692uFAzp5DZldiuusmt1Skso
wItephl2w9k+EDEq/5tOji5hhuNbxj+5WJXsxZPfGaKXBBGh1nkqeY9sXbotcEQm82wnfduXfsdg
E6trJb3BN26QqR3l9ELMFJtpygMPtDaCURaJ45lVk/y+MH4aeUNVbfl5YWVGKX4zdAfaynsHA9B4
dSxdZH0/TlUsZGCfnNPxK+Vizc8zGkT9H4nT3Cp9D+6iWPf+D16HZ0X6HSIZVM/78R7/iFhm/mXV
qtnTMl/l0UENm67EcimhdYa2u/6gkws3mZExWViG46X+Rg3MqtF+o0Nmz6Clv8ASUEOiQdBnTjdw
qu2V6J86PsMjHcwn+ZdWYOa4yogxswXsB7KTDkeptSZSy+UzbAsuYOFXZ1dUO4S1Qi8RlwVzawas
1LWLetVsNOyrdFbnXEO3tJhVx8rJznDaQv2Q7WMm6u0CqyWrZ1JWEazMgz2Xf782+RVfVDJM8fiu
aMOYSvozzB+gZ0EsueUJGQZUgrjZB9DtYAYxyAuzq882eRd/cWV3TN2ZBCC2rpHEsAeBI3ylWrXR
grTYBhfmhxTlsxG43HexRgoeiqhqHzDipFmVV8JZe6JZatELuDqjHpQ9aooU9mTsg2ugbs162ZKf
sQIAQsIQTtwfw1yZbDGb3xbze2ij2B2qrQAi/yN8Z7w6Gs9I/ywRDJkc6PyhqqWgHEFR90D5PqUl
OKKt+Fvl4zAr3DT9Rq833R13fIOc9jjJSR1JZlDRbfRmI9BpX7VnbmEGwJSAs4QSLDzQEvEmcEYJ
U1fIPNVhyEOMFYFEn1uD7TuDh2rFfESsJticIrXmQnOCFV3/zMq6Jc8L3+6EbyWlyTLgmPD5VDgt
B5a7onoP/t50chWjkysSKDoo+ErYNAurzj1Ztd4pS+BtrHq6fNY7jxagdHMCfcz924e042CAJy9V
wcpLdNKPQbjbfNwFwYLRRzxnkWbpP4zUkIsgdcE6JjnNvD19PI1fG/oEO4+/b9Y1wpOy2D8ae38b
waT+k1dISfiP8swP447fOD3H5+yL3cikByHAZpG9oi9jh355E//qm/4pHcljHI783rb+V13LjfL0
v/l3Edayzykkd/KpWlc34dJOIoVwi+foNmBGcT7C3PAMTzt8HpP5FrwA/wTHMvkfc4Yy/jb507+n
6QfH5UL7R1XPDeXouE3+Zsd4Q13Bx4epUSwIYPZ6QohYMXPvLJN7adUhIIc9Pk7Urqx8qa+ZeOq7
N1uhhFkgW5NyPqZbq2KTyltCN1F+I98hJKlw8NIihCKwDNPbpJld8X/g7zC8YNhks5WcU/Gy05Mh
RGzaFO5Y6YjEl5lLaRWFtpb9m73ZlRoeK3Ml3pps2rOAc3qBkXRejnt4BMM5JvW8dVvZgt1psgbR
9+uvfk11q6eY8abJE4SJ2ejJW2wEMz4EacVkNpsIKCDaLKABqMjf/MYr/5u8YuIWSp4RJtkeiXWp
ZqXDowJr+2PAWWVCZ7G2r6FQpnbNeA995+fu68dwBOFAOk55isxl4zs9aRoRCq0FH6PXfSW38n7l
m8yN5Z1uibr5iIY9Uj3TUncY1/ZBdYr/ITePZwFrLST0Luajnn6wOxKsVCR3iDd44SdhJxbJ8DX5
WkJVtItu94Yx0cq/nD2jupf6R78G+tOqHkdkydHkaToBedxe6Cf59OXOSXXSuhYpFcPkKAGBJvb/
QBHO/AdfYzbyPPvrGuuLDiIMFZz/qEPFpmdkVhI54XddborsyC93TPgViTKjfgmbH9yA5K8lujtq
XoUWs5+YFAXH/m3E74lwrbC1faxcZ3TO2ek/WpTFEErz3k+WubzLjJAilyUNewlDxA0o/n40LLRU
lhXjKHm4DglCy4BiGLpUvSoedCCzu7LIbW7mSbqJ386vbyHKTPQdJdfCAw+QNl4gAWS8PjJ0hk8F
TYsNjIjnGycyy9Yaf6m+fyt3M/HK7kSm6A14TkQHteWFkB4BBrP+BtoZiZ7BR/hJnj5y+U0CUnJe
Heh7luEmf4rsj2OLIoN/HJ4YNrtiPi7MpdBOOKYJ5TG3/hmPNoI5QaiSV4A9sWRaVpTDlsiSItK2
CtFdAOX1zy+u/EmGeuDZfQ879EiTPu4aJAQE/6B6Q5P0SKgV4xX/EngpyNZ7NPlwcntO8fS4/EOu
BRuHUWKD09a/YW1iRym82ohY5McHGxFVyPDqYyfBEuPyFBOEiZ+GfIN6ZR5iZLd8xr1v5byPzVlc
U6Lwi0fpvh3+DG/SdasTqeFRv7/78TUktfUmeU50xM8zdVEFp9BWExDgEj0U0Fuig2HBhS/fDlc0
vTQHmsDP3xCw3e98fYsTSz/l0YGXMnWzvTpex2atshnCnsXcnqeu99TfzGKdMCsteQ3tSNvjmas/
K6OHqbWsTYV3fxUejyA9QmVNY6bikeeW9q8Sin3/ZBrMUaaPeVXlHro53j2p+OGHUcB6Vfanhi3f
uqGsrjJHRKYxck3FKKyAP8pPRBcA7Qu2JTykZscqhKwcqgsH+zjnFC4KRpmsbgK6E4vD2IwODB95
AQHCyRt++dyVaIpeSMJ4VvOXLl5U/yBJgI+59uG7407moByinc5EZzm6kE1RQc7TPUCsRUCbRzUr
n31WGprLbMIJD+m9XbcABtGwnzsmTnZzxXG39HdwYm1zzhW8VM5NgTmJnQNmw720+sq/1B24Bj2b
TGrFs4S0Yan/yJZhHPNo+7lhP8ofFSfDEt+ouMTgDB8CcqDF082jWILBKA6oYrGeEZ8Ju2ZTOecq
m0+RZk6MTOk7W+ON6+0wXqksKtc8kSjdUIiDP1jov+1s1RIEmqwTh+KVh4IxoOlV4Trn9ciZnmn7
WbXiYU20vYyeLXYFrmLWmwbxL8MukE0EXj9KiTtz04BaShlEea3pGi4qK5NqJs6sgkucDppV3pzA
YD4hJLZiOH1lkP6f1dvrw2kgSKe6N/T1yF/06j+BwzMdv0kkyO7GglJXmnRO+Gm2zAJnkhMtgMSC
lfksAsNTn81llBdmv5S5u2pXCb3+X0DyhQ/T6jTT4eucWiRXs9qLGNOh7Sm3pN7LjmiFzOwITOLQ
XNRffKh8OcXDANUwj95WbB4mOix7Z97l+Kxw4DA2KVz2C8YqY9lU7ofZItGfhMMytHHNEUDFgk6X
be37QjLUZ6ED5KIwWgg7IgAV91FVTEGUY0JLeu3yQwUKwIhp/Uh0ZQpIf2nL8an82Bjk2uQ0XOV7
eItWFCfo66CttPMa1fAi+5qx7MKijUPmgiiLitpB/FURb0A7OKzj2RkZyju12Kx68jogg9SK9FWL
vOKbwf7nz9RoKbAE4lR/oDL3PflhLoSX+ESEwCIEt/wM8tZC1u2YeyLakQ9CqFpPgQGkw0TCP23v
qoAoVIIFbkSrJGtGHzwZpApgCqZjxuDWooC/xL+ycCqz7WwSiqnyGtjZli28TurSSrzHV3E8ZEJn
tRG6lS3F/ciHQCxSY/tAf4BIzjEC7lpp3p7znf9sgh9h9KDZvFHIWsotfzAr5Ppt1nTeQ20DeUqd
97iu0MqXa9P09HQlf6UYu0/1xeBBaPyzMkNoE1FczTW2Qv6hefh71ZmFv+FyHM40ozTsqOIuSPHE
kbCY4vixyzV56QXNtY866bN9k2cg0sxJ+eHNk5tta6bt/j0OviPKSPZ7+T6l5GONQDmObHReAxD8
aV0WyXhUAwx8mGvskqbqvdMP5Y1GFUqW/JMiOEjs4gREHr3l/t1Qh5tryD+zKzoSm5AGiz03cRah
F3932xanpDNBc2A93OANT8EhTHmoZToHOb6ZMluzsOMkaDLoIZnYbIK/kaRy8wUhn74kJBGFQRne
VD4IB4uYy5eZHstzfM8nwFhEw4YAGuP6bG6aViyeqP+jrTZjqkA+GyAfbnkTOb/Tj0s8vDNiYjwM
k/x4IDASL1nynhvGTz2sKB7wK5rr4UnMms91gRWu8Ar3xSYJWafjU6ms2eMhUXlCmjW1jTjYEZ+z
Tq4Q9URQ2VZlt1M3wQq8sItb+mWyv6jtPHUCfnzUFrHriy6uDaRH8apQrASRpn+PHq28mKimpK8q
jAkBqRvL2HhBkCGxZy7/wxAClHSrbJn2wG8p2OxNCQ8oEUGDOt0FuaDogiwxbO3UnGj9Vac6ZW5/
0BjhAJKi2sV8vhWutUJFyAZhXd9wh5ECbPL14mJ4ZDHTbDpoMAXCsR6YEmwFzBh8RUzvdvLeRZ8+
FrhK6XuRbWZej88TkXDhILGdRBCI4+bM7lzKG2XpRxc9eKj9P6TPbMlgoKlHnKA8LTSTEzctQBdv
YyjF/kA3PWIwa3615vRmR1DYxg4qGyYXyK+SnbfrYanZPR/JutrERCudmle/i/ns1iWw2rmw5c3M
KPZ8jxyRTcyyG11xih1FY568bVBrDSjCNrBfh5V2C4jY46x69H+fM9xkDkK3n6yU6eSAJgIEos8u
YQCJquvyq+xSBpbEBnN7ojGlvB5PmfTD2owemHnrKfsm7KmQFJoQOzynw78+O6UAD9kky07Awuut
72tp8SqX4z9kQJLrohXmKgX2vUXlxe6btXfjVjaccm+Yj8Y1+1YmPJ/8HbAy8qkG8XG0f/6rYHuf
32tsglBbZ19APsoN1JJn6OJORBiAi465AZKCYcvi+pPuOLPZKUgPGnTcOG94+1auA42hyqHHahB6
/BOiPQOjbfGVOjgpVNOeBuyzbfm2JuC8pySHLsRBPexpUnnaTAlumEdIrFRsIBpCeia9Tl5Sy2wr
w0V+jzN3H3rXbNeqqxZ572Kw0qfRLC7Yk3xomRhPbchHPqOYr5BXPRcmqchC7jcIagBlwYJlFWgs
wcqxGyIcBhqnxeaeBzD/8v/FLOSVXfQV/3bN4eMStDopTKRVJQHtQKRrA3afwF4lgXFsfGzOC3KV
7eJN781JJ0aLp7Q6JEwCWsQqRF8L0RKSTvULXYhBMiuTUf9CWs3pOkeZnOCtXVfKLkDXfkq2eWmr
h8/MSXobILnEo2NivauzAg23p4CwqK6DuJSdekaLsid5KUict4FXcVD5YmAdchYA0rv38rNBBRab
xChy2hPJ/igsTUmtzPirc5qVa4IGv2msUHtIsuszgJEOSX0hjG0SOMWfrzhwFCY2z2x04muD2nND
MYCctz7Km7G8h7iSZ47wccspeQXEk2nem8iSbKBslVdfxQlztOgEmPE8MHoA0HPG26UtzO4HaW0S
/JZEIZNtU4Fk3SF5FiKCqY89hSP3BnRPnAPwDTNXbewy2laNB64cXnV+HC1d/adqdlju2Ivj+/qK
X1iUMNQQttK772906CES1gkd6d9oW4YS1gkd4pxzDYL4sEIR324QIcqUwWeNSVZOu0pLVe106kre
CwPHNFr5t2Fxh0eBNbzwooDOrk5VtUKwlSCHZ2+gc7/DTvAGpis0DGxLO3a4k2gYkiMExVpzPujf
kDcYy3KOqiVCv7nQRatehTbWWB3zGT8lWxPkVWucGe9w2QW3vj2IawTxwxEDW7yVhXWbHavSS7Xb
ezxGyT6rQF6TEfWZYMcXhqFDcA/pJYfqCqtFQRD7pELCSKphcJpqiOSyA+zgIqGWW49xP8sNgc1z
ALEv3aGmxoJHoJFOkcFeHNc2X725yEPg4ckia8C0ZkdhdOlAuTpsgnrYGTUXX8GY8GIYyaKurA/D
FY0gVeelo0Trz6ly4TIF3baIumW3Fs8UeCu65RDDQ7dBcjVsCawKVyjCf2rxO3h7k2t86hoYtn5k
xxwwalv+QmCP8BVx3N4CJ4Md5mG6YQgKs6BCN26xzVy0JtwqK0aPRD+PY20yeFJjh38R993gSO8n
r8FZoqKpJ7XSOWb1kysdkBBsKgzM6HAIPDIXWn5jro2u7iygfc8gIfSn1nfD7jdFIcwYVY4gNxIb
hPA339VMhw0QEK6AwlRwImEFoyEePX4M3oZcgDy1FhXoUuBlrK75ymXPMABT7elnO+Esq8jOqe2/
E6cHtn1569BQY14PqjpHAwFifQz3o28IfWy8JHcbc5OtzFsH+8/qOfiIcj769cY0ljWZpha7+L6+
aqh0kur1Ebnqqn3bIE2noJU3CQKtXDnF+pJGToyRm6te+cJSqlduxt2vko4JCxXKCp8/zActdj94
mhwCXx30NO6sBJIGSRQLYnRo8YxjUfurIytONjSv5bAWIdNija4s00v6AxIyCDLveyWviubZMg6U
H0EHUyay+ARnLawviOvmPBbvs2GzZIqEQpkUo0PPJVsGUN2o2T34YzVoksTJ/4+SJQuKQY0nTLgL
+CzjuryjqMdMWX/u5AMuzAfvc3BGK8xMAD0XLBCjJA0UbTPesckVNWykHE6Rk+sb7IYY2PBy0W/p
FpkMI+BJmdP5nicnDJuovdr3qZt5+cdJufYZnwjIBJvF8JtxzDAjSMzUwyMS1ezdBJa56bJFE6Fx
xsjlP9/lcpJlN8JqxNbG3r6LRzlOy88PslB0YePCmLnShOAgH+2ENT1DEMvmFA10BxFw/jGWBsRb
tbi+J90ixxBYSwDFcEyaHfo6RC5bf7iLiPOoG+Tfd/TIejBT6kLSvP6EZ7V8e2mEoZmFTtL+4g2V
k6WI2iqrrgX6tUbDNhezA/xJ0NVGp1QCoMfM8PKhHg6UFeIXcpOZVcCpQvCdLFknVZg9gZFUWwav
rfwYsz+JmVnMgBcq26yRF3nlkdJLvNFDnepfHLsg6M+YgI2cWEA0hlTtM0qL+J3zemzRHfTRTZMs
hZ1D8SRKYoF3AHV17fCtFegRngAwsQ5Ut5n4I8gzr5qUG2xbKtWdGE9sQPwSEw3uIh4WSuPahxOa
UIPw12ArMCe8993kcKLGgckiUmcNb/QxHD9TBN97h51coZsLkWkageL+k3f14NbdcXjMSBrqQWbF
x3CWLwblBjzrXQAIK29ETpXdGc8lrgOOaHQOGsRjeikDHgsa9QE5m4+yDmcYf7QLyLdnBcwgMTPP
rNUxWaovDMfJlgAR05E0YucrO8zurfBK2VnQ2VB9PRQ2+1ig+Vf0jF9nSK5/KgQuX5HOG/c3wEaX
+MQRZKlXsw/tjO/WHB2DhqdXciviO5amEXeLOh5SCPXOPZrMi8ynM6D0M8/QSNVDddqn5EUvhdnv
kGyaawx/CV2jlyt/SXmdBahSp/BJGMc8lX2QLnVEIAl/QIxXySg3MsEMgxPOvMFf9RzLeWDuiHFa
xPIVvoCaIZREAuTui3ErX5lxBNsPvU2PMkA8ND2/2+TGgF7IymmE2R8KDC8inRSDNWL96TyIsNWB
EmMWJJDGDAOdqgKaAvhPrNVkG8evBn8yl8d7J/yroyfiIvfDNybzVDTqN17FAOhVlN6HfOOLgDMm
AajM0ISshpBjew3okD/uxhoZX1cZ72Y8W/yznwcoVZzOuX9in2egr1V5dNCvV8kfoIQPgCGgpv9K
/ZXLBz30svY7JNvsRWwDLsgDYSTEM5kr5kAzFPw8Db01oK6g/O7dojtyNRfKWUXBA6W/elXJFRuq
mENX5DN5dHPQ36ACBLdq0dju5W4bVF/tSNjAX2RHdqwzUkNwOjCDYgm2wG03J55yiPb5zf8XCMsC
dNPsMgNJar/1I4AOA6f8AA+e2/eZrrEcrtWHlG6HG2+uuoswkJ8NckzcWrTe02hAgvOzwwTNNcdl
qK6MYIcWYUbZAdYm9sFEov6w9fCM4ij/XLXS0taKth+WhrYt7tFnR1HEHv5DU8Viwp7cIjzjzbnF
ZAF6K1iUFEiaS3Eg54z5ET4o8+SvKSgmf0aKAsBnw2QqPo0dLc5iEspTfTTqktgDUf7NGf/JRsGj
jVvgAy6G1l/yFCaT3RElQlz/oGYu6YuR0O/U/qkph1n3rRn7Yq21x+CXhyGLaR+hMAIa4Rp89xeu
IIb8pLbQL10lYaJvowPDsqv15/edvSiBUQOxg6sovo1o3qMvv9n0xW7UrdoJXTNizRtuwnW3g3CL
Y5ENKbZ+FoMALSbiFsN+Kj/lKswW1SbSn8kmgIY0Rwvw0EJGPF8JePxD5OFSFEh2WopM9PbhNSuP
2bS2Q2WFQPiH4XIpkx/GJd7w3J5lpg8/qCwHUCMnBgCFnRNgDnv7UvfHvDhlLA85Uujfwi/5pOge
a8wBDS6v0UFsofhZAowiqzAcOXH5GqN4WyUeSBIgzJm0RMBTcOH/ofzHkSJCg3gIyqbMnZYtxFyz
6aqDy1TaWu2hyJxDALVi1XdrKUcPSfKIM8z7V5GuP9zNbFBtA3MUFgbIOQv0+cR8BF7zvf9VzUX4
IOQiB1UDTg5L75awhDY993/Ms3/GzQ9NfDajxbSp16iPCHrt+bXCb/1Emf+jnPM7MxYsENkJ8vQH
1zl0R4bVT7LGWD6zIXQQzXQs/9gWptFBHOGgs9OViE/4Qrcvg9nOdpFmTYDSzPM9wHMlQlRGU0tF
29FQoNNa1vqGIIZmRdAZXhUaWWwpxjOcIWM4IT8vrmZwqkMiJHC5d6gOEe/fkORmc+lasdyHMXrz
z5pbXTirV/p/ELbWmL8fubCFUUWyboIQ9Mw+1Lfjb9RP2LVQfjDEerVHRNRo26trPJxZkTfvE0Me
9cheunb+et9BXhLsI4s2AEY7ev6qRmdATQG7mrTE1tUg16IRyk/VrOGs2Ax/TXWRyivKZ9oweXQq
LuegurxHDA8I8pH3/auhKOgCPbCAN3KZLZh5uJRK+1qfBtUZ6LglOxHJ1vTNSIPX2uXTDDVPlclx
sAk83Q28XLK4kjApq6oD4hAICI4VeGjcJipZGwj8Kv8RoSvvUgAEnPj/uockCQedILoQp6tx5Mjn
DTfhxWHhhSbDyatdqPS1+DomR1Sj7+wUc2q2qossWuHD9jMyiqiqtTfWWgymTL+S7UR2yeMDy8V1
L3918e5dODH9pPBM0eFDYewVL46fE2YGxCJqlwFOmxYBl3akh0JvAXF2hjpk2+rfGOrVgbwdXEDL
2XdPCPS8WVb9NdOmGaB0jr+YmCfkKDMCNy9VeoS7p1J2F4XgmEgATWhBHZsqdB3joiw2f/A4Ma40
3DEkmkAeYak1rCoUlaO/MA5vxsMIq/LTG7UeleswlRWN7kgK1Ne9gvijOGmwGuPuUQnrofxhKZXo
37rqyfkdS1uHOqervjL9O0L4LPLbJ0/AWXW/7etzC9AID1we/UvorD6/UKpCmGhdQAUG0tM4fAa3
7OFFIkGR7MBSCa+R2KW7wsBlMgGptG2duCx0wg6fUVVMSSOJ5nWflTpsWColR2ODZ2CP4k+s2RdN
EhV+LXNYmc2eADlR8drZUe4OOZt4R5U9PuX8S/CQAYm/Dak2wIUJ1Fr2DbACOBzMgfdwcFT2AH45
wSjw+7BTJRONOyB+afzg7/BP5zHUcL3gpNnKmKAFJi78DT3/FLitUPhj5U5gCyIFlUJSeHGzBNHj
jaOT/R7GC0JF55p4T0U4NUzPip+ZKbkiAMA9CSMZPy+9T8TgNr3QtdIcs9Fkeyn/tkCCmS9IMX/2
uCGSTqC81PT8mgMUtobgD1mX3JI8ArgaqBON/m/jPzraURhA6SvUI69lAVLUwqZKwRfckgZ+FuHT
1pslc9F3tplG5wEKLchEUXzO3h+cKswufjT9JqLAPJo4XWQ7TKFoM13P77ALyTHBbTUeqw8tPfML
ydx0qOBkNNRo1uo3TV8Dtx0MtmBJPTYn2BGk09QGPsb4Ly5Zx2drGUvkfUBlJKNOKsfgu6ROY/jP
ejE2doJ2iT7XrHf9cT1ER/ltSzQ7dnRpYJeMjA0QWgYQlfJffrhZINtdltgmemnGUx+oJsabUPRD
/r6iTMpHVwIo2toDcBI80FgsO65vFzBTwkyYFv9sjkgWpmXxFDgV7YJzET9Cw/FV23zFWxIlPuIL
b2Bt4o9Zkg+Bcbe6QRvOv33WtHwDixkaSb/fA+BgA5/tCkbGDv1LlblCfK21Q6gy2NSz0kZ7q95S
c1o4vilFOa7Ro0fdDnoyAWH55xir0nJMUo/1nx6nyJAuzMDC2R1pKO8kj91+VxUi+CbGpga6PrqD
QAP+m5y5MGvc6viu685SxKVOsYjPNUDicyiaY4lDeLz6vzWbVgkSND6EvWGZb4BG0MumhgLMAAjA
NvaKH9hazO6OzbLmMQ+4GgOWynIv8KItpB6q4o8wGx0fp5q6EBXeEWPtay/l/VR1kHA/GDUAQVbR
Wkasf8jh88wzlpdL0gKrGFn8komSzlBiNYwYLWH8w+bdaumBr1CSoJqMmKwYq8DU9WbiYaa8GJaK
IFkwl5v5SsrWMSLdi457hekvereOGAzGTaT2zNmAZCyBFhTzI58NAd38D+qnHZqjzJsGZ+npipYi
2LDLnPn/qSJNmxBSnzwX1gRxrTJeMxptBU0cfDwXvkIm76+S3ZjERO87Y4Y38ImFCebAVslUNOHR
CWR3rT50+l6Ec15U7ZoGKmFAEDPPlXpiApS/ivOm/iD1gjTqywxAUT1jQM3Ywmzf8lFiec6XoA0f
Wt5NFCGk+kNH1rOsTREv33A5ZG7ydpHtGuJRqUlMtYfcRdxh0sL7yeYr7hlH00HfSuWOHjCuOfo6
HAhw0ti7IFpn9hsdEe7o5q/INoA+j91cp7e2TBmKVDM9i0/e9D9TdGW0WTgTJ1m6OwY2WYH2oFst
5n9lXv4Fh4lUZy5kiarvXgSHmbaUtWVZQu12yPtQsFSN2FYE8gs4Xngnz8zHVH8ax+a2ckV6G24R
8Osh8BPgxYscmhctqqXPlrrOky3Yj/DzbQLLx/HMl2yCtkLDJlnRcPbhanT9pscx7ZTTHiixNcav
mBtTi2ndX7gTcZykq+qCR6t7JXuacJQl6bBl7PrBN8n8Ni1cHhDOZUJR90x1a+6/aCuQI68vA3+F
njkAN/U5aPrdN5a8a3w88Qxl19Hw7ewAL5d0F8VmYJzKq4i/ow3Bf1o1No343ECEJQSNpS/z0gN3
RIQTTGHiC1xwDsyDv6uUV0nNPls6SsHWbywzQ8qPVTjaacldJLmCuVBYLhVuL3YrrDpDV5j/jlvG
Rh2B2qSYwwpt/KvyG43oOH+j6AhVREyvSuNmqzSIF+AVoh15qZ03Y3GoMLh1us0ndAfkv5/ZyX9/
A7ca02XIJ9DtP8Ki/dIwlE2XGxO84zNA2VNFKN30g8QVOTk/bhHrSczWMr27aIeYnuWlWW/ZrF4J
jJZ4VBcMbFkPo05THHmY78crwT9E5CJK+uWSobQ1htvHURkKdIHry5fRbqCCL4S776boDONHtsyR
pOjQQDp6UlRnTvpPDEmrlEH/bwpoFDeSYOVHbl7UgAg5KztRm6fx5OL98DopABWRxPmHmXTRwi9k
R+SIG1P+kBACl3qI2OYfGscuEuVbs01etBJNt5dmq4YDCCYMMoAXxAxapw1JK/CJV7Wx+OT2J3Dq
1Z+fct1Q2PICzwHOIIVTn4LBI3mLlF2JJaiFiQTcZ1dG+7JY5p0T7smy6CVW6VcACOrD77xa+p1y
sqihviNjwU/7jY5ICrzAGfbvfxlQyujcN8hQjYKBaXhERtF9yWvquIYuc+bQR34c0R1VD7YYYQaw
Dddhus8pOo7BUY3Xxsf/H0nnsdy4FQXRL0IViIwtEZmzKGnDEhUAIuf09T4YL23PWKQIvndD92m4
g7vUS2+we7TBA0Zxvus7OBMPQI8Q7C4YzMnswvdgdePSuGSooxzhTQgfJNESUyK8C9qppMiVmb0y
2avnRNmnEr3p7Z6Luo6Wj0uY2SXfOs0NGFKtw4fVF7dXSSViAZwZzl1taahiKTcuJn3F9D2KFjsz
5GM4tMY/JAbFR4wX1mATu6u7U40eDmJ58qW1J/mckgs+IBRGZMbyd65dEYAyiBlViyX/2BFewvI2
Rzo9vzjmc4+38tYzFqm4b4xlVaxlbZfAuyJTnbGlpcCTBdsEvL9bM4JnW9y5kGQK1iE85J3wUUjf
+pMklNBcBw6tbA+NNmZG5RM4O5y0FfTQE+tLZDNfDMyJZvBm4+o9IIrmDEwOsGDwtI3960KNgcAG
L44fctczlHciq97IAAcIvZpBaSf8EH9kFEwfmYjKb0Lz8TT7lbRndixqHyyGoDdd6/gSl99JCvOF
PiNzgV+w4wQUY0vjqhxZImN2IKtVpjc4GZlPFclio32SZHAR32sbYZsivqHr4PBi4cGJ5aQPzHr7
f9WLI5Xe8JFVKNxEFxE3YHJwi13jGYmXMfZkKMkOI9aIbLyL5hEk/DII8LQvfnXCAPbAnX4Ze0aK
R33F73TChrkPEW+RONezlEPJhM7iKDQAzN7jxsn20jsyfvj8iyNxCVL+M413noEW8NTM8Q8X6pL6
GgwhzoPx73Vmexv8S+WSpk+c+fA9CZ9ahbQHxLm6PQhGHG52+MdiWqT64oDZBq4I9B9H3jN0GovV
I/SI2QARRs48ooe/JyAVJ4FiwbnNSI61Pt18D9iE4V1Vfs50PrH/ZimzIig34HZ99Kn3gAZaLr5q
lJegOa9sNRwJ4V9kxMzgPGzW8UkRNymxonBwfrVj2L1xGUVUHEXpyfh5BziE8+3kxCNaX/ix9T15
nBb4Se0YHQw7hxf9pUwWvEPWTZA17qgC8W9GR0eJxaDydRtHpEjUUh+Fzp7Mxv+UAJv+UCsW++7g
m04u714AP4dfjUqzc6sRe4mbC1gM12Jjdz5Yl98M0iALf6pXHEUP40/AQ2iykfpW5O8JbyuXUmzc
FtnPpL5r6DK68dAv7GjyFyd1yPwJ+jc7QE04xZDlmxYmAd8eUn1iUoB/kEer60X304tcZdna1K4Z
Am2SQz+kiy6uNaZEwgT63unJDeT6fqC8kB/bKWcBkbmhhKVN/GsXdpIfzc/FKWAPNS618ZibBzn+
k7TnyJMqHpCOe8H1EdgFCVxwGawVjz6AlD94Or9E1OifwWk+rH4zG8kIDGPIR5iIC1b8aG4UemxS
LAqOhXWG+rO8JIzRNDY40T3mHRPWlvlasB6RrtwxkeEEIvNhRZVCGN/WWPH2Q+B55yldpa9PicPr
sIAN4IgvjzRYsuo9cFBYjYh2CLNdGtv5jXEoXYaFDiJ6HQSrhBgTW1fCnfpwjdm49UyyRCfPyJ9Q
oxqi1AKs4msjXCqrYBcoUFCvRefmw4e+uEn03XpOU/WX3XPlmIRug0pjAOW5ru4sFEi5cTN2Va8V
wczGFmkOzvns0AhbQ55/72VzEB6YfS3toiNMPefCHzbCwQ/vaQQ2bJDdEdIjJPB9d9Z8ZijanXZM
Yb1475pzsThVijtqfjZLBirxFlTs1GyCnugdmWRHXqzcGW7ldso0/PQCHcpFvGH8SYmsSBZ6xjn4
Fd6O7gjNLkBgLd+YFoEmzQ0P+LLKruYily7ToELdgOtyB/bqdDYRTuvCa98ZZH6JNnQYyZFsNIDK
s4a35fCkXvrJSr7xXy/AiMGoaxxUN/pGeOPxEk40lVD9Z4F+6UtnkSgZ1TbfELZ9tdtyy45a1S+8
7Sb2A1Tj804fx+x1MVxh1bRMiMnfYv+1zN74uhKj1bKlg/DHwHTVvCmGZ7wctlONwyrTrho3OYd7
Jq+Gjube1TFUrrJPBSIiW6FTduMKLGqChdFVcuyPKDjxtpBfgVH/xS0BPcv7yqEEHBD7q8EJZ14o
WiPGY3qzvxMS1H50svdOKW1QKEXoEfgc+fpK+EMMQJ6ayJQO0SNToCWaW3rfXGcBS11B2YoHMln1
1bWC0PBONe0Px+GdMBvFY73IaJ0EpNJRrxXhZOiYWsCX2U7+MotjjjESxpvLR7YUNvMA+wAkk605
JtV3fSW9XKwEeseGbhU6YNNVig0I4muSG/S/ehswpMp+eX056zWHjVzj9Tjt+SDxuzU2F4sk2gj2
yetqTv2WRpo/Noa0pliFxzP9y1ra6RobqQ/yPBtP9qoEnv0xgrhGa+pmN+aGMrJem1++066qPVkH
uuGoNHHtivUL9dofv0CJA4kUWsgwZIQsh86XI49RRQCsEBmZxSlyL7zIKkEz+o/8DpW0Gfg+Ic9D
MLztMsu8ImnXngguhDVWy1z5bc5EeV5V+204svVUL/2dDLHzLMcH1MJLYwHJ71lG1cJZ8HITzASt
D1TRXCfWBHuEgWT3rTmmeS7BkBxQnFDothtocgx3gJaHCyIByZpri7VKaFsYHYXVDFrudhpK+qKj
X3kPmAq2SMF4ktCuaQge2wN8VCl9V2YUHhyXeK/wwKU7EJ1S/1v1eLlOFdp/hZJoPlLYGOnwZNWD
Qo4cn0PuU1xQObfHKDJwxcwaUrts91XMUo2yx5gv1Oo2RgeTCnbxNIksgbJdWQR8s357BdsRHAsj
A0YrzdA7zMoY4zXKhT80y+KXKNHiDeCSNxILfol06NR7Eq6ZsuGr6OJjElhdM/OzPsL4BwXPYqIJ
5AWi5CtNV1XJCeTtFkDxysU5r0Gj1/eMuRDvaNMyD4aHxI+cld3mZ66uptdvij2Cd5kPgI4ZOi4s
nMxXjfYPhmazUwu3M7cg9nBawY/CtiRDdTxJuKOT06LfgeolYhsVAMIaTUZkTR6xhaNjbDaBse55
koGgvgC6HbATp+6myC9oohooAuhiSVPk9152R/yY9eInZaPOBhXVB5YXav6j3jnJCZi3upazTXWO
TpV2pNFQZ1NJtROXw6fM3v8YCY54HZe0hXdQGeW4XPAoVKbTdnvMDGyO+HospcOswWe6FDjhr9pD
UV2n4w//nSmbjtVhxFr3VEgf5nKyH82JrxOEPSaJDMSr38EL8f1SMJMn09ndntyuPPsMxLeiAqvM
U8pIcvhgCdZeCgTJ39ECUzJDAMkbi4PazEj/B9oX8wdF0DD62jd4jQ1IcB+rXfRLRhWsssAlH7uA
waMg53f4BNrViyykr6QiTf0JP4WFIOqnYB/Vb1wWHJpSSfYJOlQYweE5jBHLg8m7BQSL6B/dYjmz
VGB9jciHLQfOHNcN1zxdgOyVlR8Kd2okrPn5rCiguojvgenJ/S0bvmJCuxAKiKMrIejHvM0ok2ER
B20HIsBL9nK+bxMc/jYSoy9mFjckJ4o7OdWXQEWtg/vsRmcSjqb63s2spPhSIz04MTagvkopJ6YT
nX8JWO1Yt4e0+TCiY/Ms7twipYweV90g+GsWV3E2vn/KIcZpalIkDp7pBMsVhQG7z/JXQj+9U5UV
hvGgtT5aYA7LPTYEVPGssxdeI/ktHoHI53XntrIZ72wXzNahbQts1eYc8dufan4XzQCJXSnAkWHv
cFHni9sEC8UpZZp1TY/F6Q3rmqKvpXINRWk7nQOEsiAosXMiZ0DNHH4nN3Qyu1ftjbyz1pHhGD2W
7RaDUi4haEwvBaaxnvwTiYQRwUUXy0ZSAf8E+I1W9qYvnI559y7Ud9MztMMAwMJSho7uJCSTWv21
c17dXc2OdOufaKCMeg2HXjihLejMuzwQdXlu3rjaNHmF+zdaByuSQB6Xx4SzoAdnSsoYczOsEjKb
tFsB2P1F+y94x2ZtlCu13uo7FHaCuunQitCsV4wUPXxd+uDHD3eKN4iJuZHAekv7eDwP7L78GbAu
uMYt1T9S1ctNt1Evcr9CT1NXcPg/5jM2eUvdXlsJ3Pe2cZsT3vXHCrWiSmBT5GbD6qGv0fAvdsLA
O3Hw4tQ+O44GxTjYK0YoYHk2ZrrOg2ffrSM8eMJpccust8Z73Kk1XvH5328adVWvM4r0CFsz9mRr
APKLqF127MHdVnbIqt6hVZ53HuCMAhtJZgMAO/aHh/MyPWPDV4ol2QlmTL3CBsBBmbYOqY0AA6Gv
n4RPUlfp4HmgAZjvhgIY2LlD6vNtfMMMIHFKU3zDL8CUyjAp3QfUI/aHm4StzYuioF4yLpaqQ6K4
ReFV5SWW9xKEPlyX1KcNA0GdzGJLFAEBuhOmad1tkg1jQzN3yR+LBthapITaOGKO/m1TMLXHusfD
F94YdcyGnV8Zv+cCNTS1a8Y+DXi0slOaX2N6jmzG4k1b82+sdX1EolfLdrRm02D4E9zXJY0xtkx5
FehXlDwqCaTyMVswvnBbUGygLV84scg9JoABxfG/mOqBFS477cFqzkLic4KCgcpmL0Xe30ORcdGy
c8TZBVmjWZkcIHBTcuwYv7foWZacsDon3+snz3xV2UftldjdCOQRsKthkzIFAyXhLWDKKHYl3fF0
4ZnhJc75ewf2E/+A89zvpLW/CEaeXZ0PxAG4lt9h6NS6JXKbUru5an5SD4QSIagK/M86v2jMZ6H3
AJwholfMfYislaV5LQogjQjGZc7rwDkxMfp3sX/RRDE3MfuBlp5cpyPmfqA7LJ7fpm8KSEL2VPVM
qJ5KODMDdbA9b/G+4zWTR8ApxFepMw/AEww+/Ri/NH+h/qM1L9l0pj9y7EbIumlde6zmxZ11aQvZ
5k7OT4fkbI5wmgmyFMHcRJr+MW//dlyA7QyBxZjVn/gbVoSzLt7kGP1gatwygiuEN0omQ+aJoQiS
ivVE2cl3z7MlxSPt8WWLjaU89Y+M0dGhI6B5/MZxJbx++BagPCtcTbiygBQZOMYvPoZ15wFonr7S
H/CMKkN1Kd1G4NqYRHrApLgeIVkrrrZ8Zs/F3AfCIgb4smSDlb3NxrfkOTG7IjIkeWKoRVaGmEtS
fJbvuxxu+ipgPaTOH7N8ZUj5wo31MJ2BtoK9tuQMeyLRzWJf7eP3wEayAs0/W8XKdfwDTQRxhxpV
X7KFR8Ua2MSHzDZCwCcFplWZHyfdDBeVrOxwiSn+VGwDi/A1ly2dYL+eiVcDNBR8Ds33cB8+sALy
2iwR+Nzvg9hqqN0NFqPYYVdAyRL2fv7YqNWB7a+pHLWb3l+G0haUc5VzbBwQMyryafHO6giIqiGi
V3SDNwl2zV77637aXYRuptszY24bl04dN89GtxjCpBjDH+a6wdrjc2kwJKjqzfSwH1RoWgwC9oTs
hpF1ilbIHHgumKdVrHWic8QcWWxRX+8D5PxccsRktA87Bcj6uncM4KsAVlr8JzM3cEr2QAK4KyLF
MsKdUAmOx5jTXVb4kjPY4xeIVEzmOkbQjt/wKQrvGOmq8V2PnAgR+EvxAVzCHVpsJJgoypG4mJgD
rfvVhW+t2rDwl489Hz6AZarfHP3fUcdCiGmNpOHsixBDvSXIkkClfP6H8ATYBTsiqmWpR79UfFXh
2mTAQGFJiW+cmuEqfIjhR0Odrq0blhowQQS2IvNqMXlv8NuG0qbAsBwPb6GTefpUHLLhmplb/K78
hHnpMuXnx+PjQaVLwap0R6ChRbgmWa66TbipNdZVuFLZ1cNzShCRqPsagkBAWTXQ5zUgbGwJmmL/
gFUJKqyhlpQQkOTitmPR9NB3uU7t3dxqLDoPbDCAXDMivCMo6M1bl3gy9KXmWrz01QgrnwWsslXC
ZzV+GRn6HWPTm36S3TO+OgExBu8CLL5xY9Zui3hK1M6L4UvisleMZ/46T4KjTj6LrpqJPQ9sTp2D
zj7L/6ThIkApQiPM0g0CHTwogzlM5Q84j+LPWvfXjcNDpuZO/yFSYmPvIZIL4k+GZ41ZSEzO4I3x
Ca0FC3+0cumONk8V3rPhzMiBZ4QxkvH6Nj5iw0E5gF5vCg9JgpoD+ZW8Ms8Lvvym9aINdvpj9Ngs
SELH5HE/Y8UD4HjhY6L2qV3tAiYbRfgV1OUJkSEJYo8PDT1xy+p5Qx0sPKzumVuPK0uJ2EOoRLaQ
QR4r7TueBdyZHPhf0KAormuaCukqVXZwHRzs2o3X9Xxcyx5p4HLgkbcpelmFslBWbJIPBnk1oMV4
8i9pcHVfdFE+It567KKvTFqX0lZPiREVB27tU6wTCrj4bapnYB4kGdPLVeDXWRPS1J8iyWGaRtGK
Zs+KziKGG0rK2DXjJUx6VOm8Okay2ouj15ZW0mWrKQ6fokD/D3JyIsNuBx0YjZn22JAEQ4fBE0Yh
xxvk/eGxDQiZGZ8/RAPzfJpbXh2PwQ5DkckgLyUtkfR1ML6aI2L+IzT9pyPRfaX0rvqFhBZ1CQ64
9evHEPeATZCfS7IPSRJ6tJP+MakIyKCo/EZlqrKG7MQ7ncN8/oGtNtKmAsL2I0BeAi0tuhhdTrk/
60M4r3ZMR2JfOUnMVlhO/yqjS0kU7tXUVoGrrfS1Vnv8PawfZE74NP1IauGKO+kG/Q7SBgs2cwUA
cQXXIXMl2AZYZ34SjzNmkyR+Ymxe1Fx3k7hLwhsIpnkfOkpsq6cqwRNiQHPOMf+6zAH0j1KBiM7U
Ykg/aHGhhsGYsafLSDO1bNPddKML/8MEdGRTz+/RwDoH0bv+FHs31zwTlVlqnsY7nmfLD2oP0sdO
UJyeEWEVw1e10rca5g6jI2DKKJ7CtaDPuck5wh/kARgRVAZcJCqmnYWng+JIe6ozmMNkNWG6xLF0
TM2NdcC4JrAtFh5ka69Z7Qote/u5smaUQNddzjWOlVKmFrcEXLqyCm8KRhhiV3C0MHkZKUs9XXEx
PuBjpD3bGqRMMZGxRLIatsV+oKo91wEdH01uuOVCZwgy9+XxWrQMaFa9rdLa8VVI9wYbjRtsGYqH
AjSjBhT4mzS0gpilVl5TALEcDBkNoYMnJiVFTjCsatk1848XuWZB65ZPSNDmSjzr70jhUVbZAd5j
X77qjAWtU0sBtBefXAFagfiIID0Sqjvc8VdmUEnwZ4SuFt4RdWvzBMrgFVK4pfQya1asIbydhT1R
hPlR4/AfY0ikgiO1W3QD1UkRCBG+58Fy8VRuqLwShDWd+yC8qKFsdjLJ71o3jA5S/NZPXkNHnNqL
b0wV07tRfU/5oRwOMhFLy4GESMl67YHlUm6BOobithLf2LyTBfxl43MIINM88VjA9K9olXwAjgqh
TNQbAz0n93yFYCNzJ2T9PVsMLAzH9I+FMC0lX8zxLBaMwMz6Q2xuSJyJrEFLM1gFqcZYB5alStCH
s6gOtDr8L+R8S+RhoR3JssPbY5eRzwAQQSSVMN9bpnAIJbCUcMVy+ZpnOC6HCtOQlxHY6vH9fpwZ
Qw2ub7CMIjVTcR43ZhMxpJ2fJCP9wBau9QZ3LDmb4N7lZU+GpPBifIkaDBEwhTGXc7mBL9av+3U1
XKoATPts/YFM//ZCxAD1n/QHG8W5lqwVoIqMFtzgq83vhMIhgI2Q3g0/NbWO9MW8ErEIXBKje1vQ
i+mn5HdOoTtJ9QYYIZ8zBIaYb4FWb3hXwuttlG6hahfcv9SuJPHq/YluUwDKijwM5YDP0SYzkuDU
DNp12a015Taik4EH37cXo7ZH8n98khmL3YLlpGPUR35p44avQX0HoyBhQ2XdjHMx3TGdeikWYl80
s5twh4Zzi3uUfSTyQ7g3OqHIjv5m+L701M4Ydma6AT+6ScihWWanYle65q82uWguwi9tCel/lSxW
8Ahn7yDljIuMdstVL1vFm3qSQYbZSHfGLRIwkADks9BKWdUO7uaOmQ9zFDRoaDJAe5gkMaJyRS5g
04QGgV0x/5G7Z6wQsMcXCU8tJK816kvmp7Ak+UeOmnIjqt7Dajf1RqB9Q7isuJiSqbHoCwt3+m1L
UEpEty+ZZzaNHd+RChKkPuHYPAvQRe2s/Eq11SR+Sq3HD0o1j/9/RPeDoAxxQ36gGMV9ZNwY6tko
eV5EaSFWsUqnPwXsO5YkvRtb+VZATN0G+rmjFHjMo6OUTQojCeydSrStuw1IAMbRMJkf4hwkWEo+
tV/y8CEUCddsB12GZQPm2TWwYIPEYr/ErPE55mt2JOqlKk4Iess7DTC1foM3X1hmu+Jz2qXfBafu
YseoSySJ8m9x4xkCLnT5o29AK06VOU0+oALm6CzdS9VL79oO7s6L7D0U4ZCpOKxJWZxO/EKLyCGT
rOfQT9+FVdlsmN9gftRALFdsHqH1OeZHgi7EM2l4mXAwKKV8VgUeedT3NmuTDFV1I1E/+c2+MDag
gGw+9pLpaESHhVpiMelLNcWNdWR8GJKT6ZiPbUESDWd0nVrKFme2cIXviV8mivHJzvomGiG0NPPI
CkXlZFrQAExLZMr5Aowza4UrSgHI5/T1FVkuYctyiVxmmQcEGKtgp801YD1PAg5olQPTwhRTmYqE
TfZUNuCF9P5Ib/xzH3QMxCrYHoBQOm0/a+EuKfCL11rFavgHO8LguuBSoSoYyV6lkBfWjuBBEJp9
Vdhc4SVxluzM1qbhypEgFF8ZbBJiopxwJ90jRkUHtWci857L/DbUeaiFhIfrQjuKkhXLtlaekpBl
sYW+Lp8HaBvJzz9SqHf1Tk4v+sDfOvLscRz2JSR+FNpcmrxZTj1Yz3lyysimpRbQPyxGGMOH6KvF
LdrhShkLm2OaKt5kXtLvpU1Cn1feJn276D8mBYnWG0EQnMhMR17xVdoX79qa5GBtcCibJHkHLdP4
NBmtNt6ofYQYA2nUuSk32EMrj607sXPDO86+17Qrx0NkHBrc+Rohxqx52nHFih1tNbRNBk1HOXm2
8koEbyM9/939Q7tCG4YDcAdHARhOp6H0ofNhd0gmdBluR5koXhFaFCL8QV6uab5Y7UG2sZi6/SOf
LPf7QgMfwXIGYz3FUuCy+CnSg0yA6A4n5N9EpMAaIYkq84ktoEjgpQCGjCD7xjFq3BdczyzoSEzB
20Cc8C3Yy8m2QCuGylKnSNnx1BflZ8+AfdZ1qISufJKJh/lssI/wCnJmoRTjPpbEmFxR8njSleGg
mwwELG8MWBxKGMpXub2O6DWQIDDj4JakICI2uT1U5Y3LNk4ZCnF2AGqnvY9p32e1STW4whDg0Edw
9TnIoO60Ne+7ffJbIWZZY3iCAjkgzHMtguZBj4JDgS0CimbG74XLDzOPw+yCfZibiluUp5/lT/jJ
MfaKXIYX5vHBlD7g7yBVWlUAWXHiMOCwZrrhUn+DHDmyerLDjXrieEvKIx+aX7CNLtwFcgSs08Qc
MURjOI+yaLMQN4p2pZYf3osBuoNHF53gUH/XmiMH4Ku/yXSvLliuctyaP3TdpUq8E79FJHGXDNjS
hmO/+WSLuBJ+MGjQpTP2hd6Yjp90MBqT03pNzg8iDkX0JqZwMWU7M4pOOYvjKs83zRbRjM44Oucl
5tfFwg6KPUmji/TTwLBo40HRI4iTdCKjW78sKsbwdUuFu4ANdF7A4E3UngJlz3DnR8TY5L4S1Qlo
ZCxCktv0Wy4OIhLEL2o6RpZYF7irFpsHWASTurth5nPpw8sEXDTSPaG9KBKVx0ZB2kmBgzSc7Qge
vmP6a/TLGm1fzU4IZIo6MDXnjnawOiGrlqezCvIh8YyMjMFz9qj8sqiZs/48eJxEGBr6LstY3TC8
Zp4WsZriY1giYAg1LxA9ZEACUEzCf35FIIRvr68qQ5aHEzpaybAJxv1LZ95EpWHYOncYmMbgs4ow
fy5phs3ML+hOsIfpVtCsmazvQWLOmj4ySsaV6g1/YUtK3zJafsCKWWIBT0NHHPc0rcNfvtW+ixB3
zNswbgJSGpJqdqbwOtQK6L+lvmeB15S7SeBgQ2v74Lu9VJiMydFWWUB7OUWhlzWOyiG3QK5LXpD6
ulGNdig8BOlX159m+JWhd/KnKxPRKfhkijkweG33fexN5qmNNxjSMItNlZcilEMvLFPf8Z3gMtTB
IszSpstojFbAv7tV5sfIBCjymz819WpMsTegAeBpEgZcC7tRyCbzzMaNo73O1FjTHY1QZkq2lliT
/tvLsxs5dyhvpADRJWbOZiMYp2HzYIYHvVnoAAstkXoU0o2hF6gG9uJG+pVkKwUFw0PbNnEGkXvD
NsjoELrRBqBDiJ1hVufTaiCgXooXctxYMGFm1Jn0PHwE/RPbyXntr8wAimrcivmXMnrSip+2oNhb
sMFkIrli73yb9igH680qxB3lNj9Fhwx23Q4PWyx+cNnFaFku9R8VvkKJ8fbKN91c/yP+AHcjHQrO
uHhJt4QOkKC/OPBhBOS7F+dF5vOGjZdH1qCGJMTR+J6nlqitO/E9AC+QYShyQnUzUqU28hcBmRWo
RACZ8u3Brlk2zplgl6PHNUzPvAslB+S1RBJAcdUenxqr14f4NsL67Y0vbXCnlEHOdwMZI72a5fei
vY2G9zLxxIITq9/JGVd1vOaMRGeMJ5OGkdhHVnWvVdP8auZbHXvMJ0en/RM/jXpZ9Kfp0NlP/b7Y
1MFwiKho7hp2SbCbySkN1jXtuSx+1dE+cbV8m1zIDULkjCWl3S+Gt7w9zBqdiLWf8sHnxnMiBuv8
FroLhY9hW58ELpPgiNeGVo+a+Dq+NahxCzKgWu4jVnpEiBn8Nb4X3X0Mb8Iwh6y8Vuy6XwwzBRhA
B31eUkdIQUPCHL5qQolplHrNlcVnp3oMVwVytNQV2sYA6n2zb0pCS/cJ6jo1/FCGU0WYb25xVg33
UjdZkOHA8xN1lSqgybzUk4L1S7srwZ8WH40PlOmVI99RLTGzgiyKNxjx1i2XKVM5/zVoYYeRTkKe
K950HSY3OdwkHd605IoOqmR9wmsBDJJ9VtWhmGOP4W4empDuFWly3LgiqM9um3OrEx3wWD9iO/79
lf1F8W7UyIqXGBQHDNCFGzEnr30Z/7jOHqTtbgXKOJoJQV+Z6UdjHOT8M34iPdENtPWWHh6rYS+O
Vk2s3l4iWac6NPoPecKM3svyG/4Ht3VEKuRmhkinm155L4tvgoRy2BDddz2Qmc1wJFFByB+DPcL5
3/pxnqJ1hEK6MUlA3cBXISqxelZQZpRLVHlxTBopl6gtBn+cvfGp9shM0E1fpXuU1y+qaYQ9lHdI
X9iS2/oNNT9PZsGHWjHLD2aTqGeUx1Ekk2u9QNpYPyHlc40ui2kfE58GjOGbIU2a78uQFbvoVdFt
lLxB3JI9qTGveB1DKI6SG8YHVQX+xVpzZ6yAvJVLRCSpcjTyz6HaIv36Q7oZMdhJtHcmey9h9T2s
X1gOSMh6kGFjQe1AwpJvG/S50Z6ASZ0bLVwlGO+qdYOXUt1j3UzI4URAE5W7qPGz4R7VO4gOIe4Q
dcm/KbTBLogKqxxa6ukHsyzhUwrnL1MZetB7Rebb4qTHs43BLsg4gOjMJR+LDXNvBuop7FT1kHkU
wJ3DLg59Cd6ZgCr3KLEm5eClRVMBfSPnsAnuFeJZbIWaIfeQjvZuySDgH9UyAF6DQRzmRmb1FaM0
y2RfDPssbs0lyxAOideVsUu1o4AM6X8VEU+m2xpu016pcIMFcdGlbUDPehlW9f6qt0r9++i+Zdxk
TDWJOsM6JaRMbgmuJksl8pJ4Y+Dme7FjiX5YkbDJ2NX0mrOQBo/h+gEcfNVeQoTEECAFv2W5Vae7
+a8NTAieCe9U4jqrF/u6XVfBiQk/DgzgGY/HGgdho7iMlLMCjMd8FcO36UgMaC19Wo3TnjxAJirv
pO8I+cYgmGE6yH9EBfZXpb4SjYeamRqKCdgNzYdOfCjtIhDLQtr0xlplcMraELId84PCZ3eUXuiN
GD/IsZPEWJIgvXSfC9z/wwLsLBcoIbFWJhJ54OmoPvFZGtcHTmt6dQTGrJHCU1CsKLylM2bWNp4h
hxbWbHXX5We9PZRstCboXS2fY5zu2IVg0Vbav4VyJx8gvpTmSQFWXPwSTpFgXQzU3dD9//9D7DDU
HyTAkOwyZEDpz+biJ2D6lmIs1aKTkfrdy4sIT1p9BsJWzT9Z+Q0MYQhnojgvyQEhGSSMOTMREM06
+40grCZUgpTW1AeYCvPmiERKZ+aT8DD8dIbz4JxXhTdgv4V6abtjnmRORi6QdM4BKH0s8mfMoKws
3tlW078anxKQhRJeC1QYttw8zVJ4GFiCPTYUf5NNwYvOVV3JxG+FK/gX4oDsjAhINESNVuLg35TU
LXcSyvWHj/vMVMFJf0Wf4Wc4esxS+ZO5DFmDMjvE65uWrPyRV/DUpWhNeel5e+y770Y59s1+QpUB
W2yAiATBF7LQita7ZxaVg2BGigYWcfrrAC3G4ecLStiSBnbTicRhnOPBbcA0BSFbDLINpbMGibrR
97HxG6pLejI9WTE3KGT0aZ4mPyf0Ry1TFpUth4bsDb9GF6z4LfChS2BF+9IBO7Ub6ZsriQucGmJo
fvJF58TQERWg6seaFquBzfBTC1/yV53tZmapof9hzq/mxv3W+3+6HStuSicEoIVYw70p2hzq+oce
3LKZ17ZumN4PnwJftUWpLnXxD7+ILaEz2arCan74e0KWXdyMsbaTyarAVIDrpX8mwYo/dxK53aDJ
+kpo8cG0jmC67PNiZP7VKSt3nF56s3tMq5y1uw7rxonVS9IT42VuK+YnMEtHjxku6olkm7Vez4zW
WInyukhvTKMHiPMgzI6xblfqN0AXgozSOzGpgz0g3AhZMrogMHClpxTHEdyNNrpHr3MMJ8+8UCy/
Fh61cdze6sU6GfcahqDHp67i+aMhcgg+Te0UpkF1SrO/8nGfbXpztIFg+Jy8w8aMtxUIOzqPnJgL
4RJC/hBVIiB0/xHuhm3O0GbchCpDBCf8eO3lx7qqF1TqXiQeSZRnfCohzgb8mNh6+tVlN/wD0wvp
1akrThWwaXkvpozvwOoyJ+stIlfpwJNt3m9FkUAH5Wzkx5QAGfnMMJodeSkfgjRez6YG9m5xA5Yg
V8hIJCaLcSCgAJuNaETtF1qpumtJJHIoFzrtnGfeoOGHsEqqdA6/wMExf0BlUbFKgsRBGDoqQuIY
0Hu0navtSyNG9cLThx0DdWCLTB73wTbsdg/tqoHzYUzZnfTXGy7jl/1XV4RvomlRyAnktAWhSgu/
Z0bXqivOffSwMPRylEwIPmyd0TN9XfReNyh2rdZnrg1ekaATiq/wOkm/svjWom9mrYWnf0UsYlx8
a+D1AoYOnZvxk3K4dTOCrGttfBoZuhB0OQw3dj4aQyiBD9g3Z8DZfLx8kZINwK3j9CN95tmbsAmw
qzRoY9sNkQq6iEhnySAinSG85LpPNh0kexneU+RF7a6hJmv3wjEs3AujDenOjaTBJ7lASdEfNECW
urQXF0G03zhijBJPuw0tW0TuKRbvsWRpJOFhnSc3tvgx+8vI/NOkFQD1s2K0navrCTd5Y00kszX7
he4wVkHuEQFjUbBYZJARlF34207bkgB4TM6EaD1sOD0SJrEtMy9jP2lWKTtcuOAkUMvbKfDd4T+O
zqxJVSzctr+ICPrmVREQ7JtU9wuRmZogII30/voaVMSNc0/UqdrbNGGtr5lzzANcZWxBDPc/xkaL
jsB40+7r80Tth5HFYTjy/EVnPB5FqIOiC2qHuCqh9iWJLv8qeHydMffsBwdPuIDMovSoiLYJGQzJ
F6KVFPQL1likyYiJUAyw7Iq2+TzEq4dcNmPuLqCrRe4OJ5NV2H5AiEMl+Qo342dtnjM2+PLWPIzi
IRvXuYt7CsLVEs4ne03VY56k01bCOkJh3OANRpxEvcpSU/6FXAe/ly4BSjbfD8aIyOUlHgwPyhWw
cpo6uNudg7VR8Ml2cYd9Q/U9f3/hXtv1d77oNqiQKYCg0H4FbcVZiOWl7Wxxnm7axcecZm5knrJJ
3sv/hi2UxHjKcAKZFWRnFLcvbofUVmnfoOWYZKqZ/+PUV903/np+23BOjoSP7jADR1cMc+qRhV2N
GgOv45p9YJMdmer78TNgRRIC7gE3IE6xXAza6MYgPdByEs2w/qDjBib4S2K3vslQROEROZnyKXT1
/aCh8792VIjPrwHs1uB2mt28SRFEjtORMc8dip6byrRiZE5SuENFzetZOBiBytQtjYUCC5yoemQT
wJqVZk7aF1Sb5efIe2FF51hfcZjArqRPfNFn395sqZSjjDI7ByPppQ7b1E9j64o7OITwEGcbOwMG
bZ+lnRV+P6GZwHJ0iH6e3oiEwC93UB9qeCFdq3DeAp9uj+AKKVC1QBVSIdAQ95lMHvoC2zzDzpe2
lJ73J48XS2r1f6S1GaNbAmaBeiTPucvxMWuk8vwj0u+fYFseiX6seYXPxBNh4IpCO3565On2wEBK
R/1pzrxlTFdjbRpvDuQCbNhHjpC3X02QnN/2mqsST//8hcRs0ji/xfnQMKGYG5GfZEH+MMDrwCA+
wy2MHE7GQWCyxrK/nrGeUObPb3j0prVBQEZOZjngK3SrwOsvgHOukk8gMeAZwHwwziE6IOyYB/FO
zvH1Ey/CZ8TrYVtmgC6ZbVTmNZVD6Hb7805d3mFGg4bNHp4oHs4e1P6k3ZL0fJ+cEWjkntmK+wCO
qbjW2d/5fx1Lj2JGv5ddw3muOKanGEHu87dU74CCidrqqPIWz0v7s3tuedhe2093UdcYDiRsFphW
zGoxfNck031mf0TsErU40e37IyDJJd8xy4WiXDB1bz1pJ+/Bmqnjoiemg3HzEIPhdtMts4wZ98j/
jEgUVIyAxQupkIw/aShQNRtE81Lh2QWGl8frRw2wncxep9Gx/J32PRH+iURkjFzaUApTpO8LuYYU
NX9OvyG3QBGe3V7MQje8BCALgAkms9WwvicLkESM1ImLI/sBIiID2N6JXlt2AaCuosVYfFGysXAV
bCiSIhoy9KwEbJAqym/Onmz89GUnnA4wcU48a2m4kxGJsVBixDCp0xfsUgFT8jzSBLDZhQ1c6Qgg
5pwR+nBvNR96GzN5r34FNADG8vUzLXMZC7K4t4Ubsiny9DI3Vn30z8bbqZe1uY5QchrkWvpv9nNw
cdCA91CSyN5gXrwRO05yx8QWZOzSnWTaghsPtvY9IFDjZGKHHzvkufNmCQ7RxnKyZSeo9w8sIIK+
4aA2wCTuJ00n7WHF/d2kDLlO2aMDh2U69Jh8XItBdfbEKxzAByKUPX55SrnLGId+Q+moGbXPJkcH
1SFKDmnrT4f0sjCgEsOpmWX1Mjv11gZZN9Sf3PJievhyl9yHxjM+m6fiN+o9iwKTo+q9nUgyM8l0
2MQZjhToX5z7ENKIWKQCwaTXO59LPGECu1X793y5+dK4tqTKMY81vS6BFWMjs2sM4p3t5uO3XviI
Gfqpc1Ywn/ciY8SHTFFfqPPoELfcPnyBfxYmIKTM1TpkIdQ4srhUv9GBbQXhXFKZlhxRWNUI8MPZ
7equjRAfE1J2wnw1IFCqNwyeEG248a8EcJRWaxZ3rsiODdxj6j1BwFnILzYgfq3oO1dwvRLqM9NR
v/wxPSmRw1PAcTawS2W7TJXRPDfCK7clykWVFXrAshrEn3HjeGE9wZMYrgFvT1gggs25/q6E12Ks
Zv/KLxka1whO14EoVX+XHetZhRin2E4H+/VdCauwOWT1goBJiL4qYcw5r+xSQh51+Dxh+TBK31QY
udWjmATV2RpXabWSxrV0YHDOcu3KJifBo999lWxwCs6kGkazC25HSta4/RTz1kI5QwG2za5PZmWz
Gh0GsD22KyQkUaL/64LuUuLUJgqPNDeRVfN8HFzGoSfBgN5lax+emjlXZB+uS2q+hQX64SUAgCWX
pqY7KfEa1QRrHWWowkBfgEXKKCQU1P3433OsoR/FKwP6CwvX6x41tJTewF8Nb5eZKtS2deuwmm9Q
Jwtfr4pf7kV588ln2o+oHOtHckQD9zoXKK5LL7UWnc7ik0Gwn58i2edJ5XdYlY7Zk7Z6Ljm4FM+i
0Pj4VF1ESnjysDTCE37ET3o1k0VT+am5+6gQvliqvF3GeJ22iiqn7tfAnLEU4IB/Un8Pft3YeLlF
XDeMhA6dsO2/iEKWkfFJzPXo0IrUj/E+ho0zNQJc9uT4qUR00WOucI8LTsrFizcBCVd3l6gjpIVS
sPL5TYHxZVeTlI3E8CJkCgTrcZNHhEXTJmnm0lzHrQvoXHjT9CDsiMgpduW9FTqytq+pU6mIN3io
YIESx4v8bvb+SdK1GO8YsOhoz3YWKNeDEQbIAjOB5Nt3+9pJtcvQamaOfjUskerQhZhkaLyjf9D8
dmp20dhODHALT4zQGJMnkPGUi6kckfqFxcq88XbElGvwWxTJNXDtN0iuwt8oYl/H093zJrLBqNAj
0DJ8S+j9fYEpVP/b/FW6R+5kiRjyq2W+hTH18AbOX53osdCpTc7FYa49ON6HebjF6tqfpe6MASlG
8BUTCF6DIWPSNxKuOxtMxyAa76erFsTg6ruWUs+Ugq4JCvX4KZYaZab3eqSSsGiGzqbuTuyx/Dfw
vDwXjNlFC10IZmN7RO+TrZg6qQYBV8iNetYUn+IxYFNJVxxPWojgYCsiZAchREZw9q2F13G4qtC1
YcPCumLPvltOVpyzrO7E5xdoP1wEI2NIAm1oMPTVBxBjxj733f4J3deADEr8KcC9EjDOz57P2xct
FaMN4/BuNirYU5yfPCDaxhyvkYUaiDKmIkS9CTT8dVNdEP0Z7Y4tkYr3EXSp/lcIR6M6dag0nPJ1
VfgseBahICxej5A1bO6pt0kvNqBtY3kXwqGq1kAeBGPP7xUJgChdLUb/OuExiJvUZV2dw/Kb/DMx
3bX6POHN5uu6womL9iN8vSZo4ZJrl/y45DlneLfmPyrTrSQviqmgiHzAGCN7tfq90a6FNCDo0plc
qveRc1VyU2lflF9TyqRXfTM2xuCkWqKjcXdJjDMYyJKKRtD3SLCfuCY9sfit0ovORmn8iw4fZ+SP
GP6V5hJwXAS3OR5xMuIpGQM2Q3D8IOTycn6uMNKh2qckJIjCIq3uWpgigl+kNBFv/ReKcJaeQ4Rs
FluVDAsKeG0FWzwglOJroMf5SCtK8W7gT0PWsKF8wgTAECYEvBFTM0KHZ6uBXIlLlkA72q5mEx7U
z+EVVaRm3QQkvRM0d7gjk2ayaKU/af/1VLcDSzZACPhI+FdGzkqRAIOVSNuicZChIQWpDZe4osYu
6FQzNm4xj4kiU5HJLDiaLWpHThLmJjSC0nlAapkEOcj46JaQUEjykI4X86bK3xWdbwKG3v/4op0u
G6YQxCzZzYFGgTKE7NXUgQzfJ1C+0Lv46EhRT8xad1iOc3Ffc2gB4AVM33mILcaF7L7HHZUGDwpV
/ut77LG9hTT3HwpcR+Wb6SKWa/y5T6pnlvGbgrSH/E1w7aTqvIhCxTl7ZQIgVESP73R9iiuz39JR
5bLIAftiYArLY6OA/cXqRrrb8Jvwu0RlFQERBFbiFuKhEf56pLUFrD4EDIf+p3xqpKfMq0musNaI
SOKWZm/I2umKf6NkapAfJno/7vITv+EKJWsWPYweJkiy0RdZRy7pDLTlKALt0m31eZIpSMYt/c2w
UI4xhyxDCj0w5Pk4/lCdosJ7dg/ZukmsM0E0vVfhY+K6eepBf+2se5yUto6WkTphSAw0HMspzis8
6TU3GG5VqWIzhOEeCVdFndegzKHZNJDnJoZDCjvyZWirqzayzS0jAVzrhcMMiV1L1oBznCdo7qkW
GdbhOAbayMblk/5aCVPJfsnYLRDinV1a6CwWLwQKFD4iMWFPVE7vKTJ8/iRyQZ2b13QXvebx5gN0
RFw2/L7DgH2UeMBY8FE3FLMXRmJGiPzN4/NB9oK074VblqztUqBjr7dsVVDHtzqLaJvQyV8uIYjr
uOrjeH5pFu+vBH/HwXrTzc95HXqN3K+5Eq2xOmJJ59rtDimCGHxwzognHqHna/567587OiZm9fon
W9R3Zrok0+MaPKjUHKyUrOMLLKCnYjIz6Apc5aQvUGeYhjOOXgEGgJ+yRFywRd/FjqMovfdem2MS
DVmiAMSJs3srLSyT93uC5oAgq4agYrKFiKDgiMEmg0rvOLCYXZhX1E7c0wwQ0SbzYHyKNZph4hmI
P/D4PP20okGXDLpt+AfkG6t5+KDDs6jFsjmFgGreMJgWF6JIWcC0NtskL1Q4szg13tEUUDkDHwl2
6inbou61V+pmO90lpD1WcwucCl3YtiWGALyKi4LKRb9SRgyeinq2YHlK4rKf87dvMazV6gGMU6Ys
pX848F8cZPEPF1ufkIJmZz/s2CXzwvplfO8LJA7IdkD/52i+7PxST/yhdMNB8y627YHb9nN619hF
3SiQ5+GqGX7l5wbu+gaCIpsolHaXQfqKT9RFk0D4Gi9BwurlBWxJmD8sHkxzJutsS4IEO1vlqpgY
+qV5i54EeBZYRb7rdl0ybLEwJjXcnDPNIBD+xfoaCpkN/0gTV4bldO28qKHYzzGrFaGDHBv8MaMm
ggtY0eYrGkTBISl40/+rkcRwTKhr1tqC/k/kb0cBjrkkXeMwRURqDTYe8Bgouzt8aea1paUcyzXv
W9f9GA255/jTiEbmoUw9vAPYF7r+zN/SHizraBHa0axloC0d1E3+xATYXIU+Ov0rQJZnWoCdQMff
qRpLscfotxDQlfwa2ZQXQ6GHH6MHeSzxeswEfT20WDhPCr7DevaLnQFOH+Mm4+VRe0+JqM+VaQBx
sQJ8adpCIdADMx51x0ip/TRwB19SFYGuI+A5/at3PPujzbm7KFknzcneGBGHCSsQLbLffTUvH3UV
DywTjh7aDm377Pmjx+gBZ5PYH+sJtGqeaWQQ9KLSkWYt5n15hbtRpTLeYmR6f1wjXdY7ZlCYXUQX
6kCyYRzHMJQDQ2NyJXhTKMd44Llnus3Wfke/zFAE/OI0n8ZAC9wE3QYD77HkMeTf0UGWvtlEPvYE
HPbd12jsUYHo7K6wsMcwPfbkhkEanE8QTIo/lawA5NXWDrI97bES/2oFA/ppMpud+VgjmhXKAxuT
PL3+c9ErW4uyvMSCyGDqS0VvrfgoesN5f6m7DXLusL1ncQJyfA0rEnVxH0TJrYuhSAbp2xXTbdfh
RdziIfwgETQhnPZ/Vj/zWPHMCdnsSSem6MnXbXabJs3M2znNY2YuKJMWxW0Y1k9S2lHZ9V85UGqs
liHVHukA0ISM5dM6MboOYP4wSOLdOU7ModaR5A2HPI92Cy2FiTwYrQUN64jCtXar9ktD9YCM92VX
wkSqZgwSL5HIUkhMQ6Z23rC2yneh7McnhWQFByZOEvkfeWPctBvM42YjbzhLYarsjcEvLkXAS0T8
KItwpNcqpAJpnvjKF2kXspfPWXAWOsv+eIsibI6ula3clLver23phmGEzYV1p5ZJ1gCe0o0S+eRS
1PVRlM9YQwhOhnDJsgFtfW0cK+2fKC+tZCFAgWFCy66IFYWO0uZnSH6qC1M81pgAHQaXKNny8SZ4
5/zBZPxtsMudabeQ7UDvoWYfCB1mZpicGJFcWEdi0ZnJwDdsFIH9e5tPbIcBLcYPX2x1SQGzYOJA
xefEuGuSJGBfMmD4pyoiDidbQxGN/SO5nclcubFa74ySzTHDcDIRaXclQrppPvlRedpZx05lCaaK
vliq8k88fRS7ZDwyt1SJKRSTXr7HaYPBsobujJFB62QPLCK8MnXAkgy5kF57U5wVr9HoU79pN2bv
ZOEwTAthobisKzUGrwBKxe6PITdwzoqZ6hGQ7Xt9RMiSHeMP3lB8AI78KzfERe+QyYnpnLkTLajM
BCSC+Y8ia/KfgEhg0muVjgJyHgXEtHxgDBaGYGVdKXGZEFpiQJgz8+VRIwTOgUsre4zj2a5Fo9fC
8JBd8U88xMSrcD9u2Ldh1mXNtQotMgcW6I4Vlur29P/3c1p98qbBMBM7bcIjNMiim3cubwk2Ojo/
/3WUGN+2O6Ul1Z4NwhwgIV4nUfv36U7cswKJ8TANUA6iUepRrIHQszV0Oz19VYfgG6fG69LcGhse
6YSinPepp2N2oth9B6W2K8drFiFOwQ50y8HCvRcqhw/WShvjwOPDwoCLxHrkuAuAqKLk5UffTPv1
o+UbbkooNRk2Wxb/79jLfXKZAmlBNHzz9byKvGrYcS6a8MhpioQgEXAEPsZ8yYOeDaeQGp7tSd4v
I/nMiFfV1+j7jeZGpY8Afjo51CV/lUYGDNNJJAK8Vk3nsdJjmQP97pcheosXAir2eLc6LxOWA0KQ
ak0NGeN6Ik2bYOhAvKDpSp2WLcr4VTISbM7meE95IhcRAv7kpl4+hIVleDxIx8APpP9k1IrZx40o
iNniBw0yxKzFsL8gKZI+U+WB7j9eaO2NCqELyzMsV48iWpnaRIsF1fIa/1AQ8DSaTApVxNZa67xQ
qyUKHRdppKIa5OhCM6ioHxOiPds36fknpuqiFm5G/a9/wZ4g6dXliSTd9AVrl93yMhe+VGZhbXZ6
D6dn6emFNZOHnVn5YQxQQ2fD69UIol+KOidapiveTpNC6gVmq++ydfdQ+CwfomNIyYKK8jYq1nJM
UwaikvcspaVrKtqNlBAaTGkUL0sLSGTw2orhrbK6ZVte22NqV0cZPCFi3wr/aIrw3mz4J3f9TZUz
4rK4oJVOVVyI7JYg+3MZCZGPACEfTyVS/5TLI71XIw8o9kGeOJFhJF62Mq5nOkOsOFzpTSAlO0AV
dmytimxrfT0RgcM2GtYYYGN5aTyK5iIMyIFQLozaWUfSULBSlmBUdtMJwhU9pPeX/v2M/mkWSUrH
bOq/TV8Pio53bLwNGCExUzpyoKEbV5A789F5KJ717Cyi5Hpj3i5liyk5OdVg+/S2YWjCMAR2XI6h
tlAXUhboTMvSuKadJnwg5Ai+4l7k3VN6MoV5+YykXwmsjqb/JJwMezXmQfx/Ij97VaxLaw4oChXQ
BgLHcdoAm4vP2hK4rsd1Ya5l/jX585eVcxlsaYevwBh4DflJS4AUKfEBoXIc2wsboziy0DJwb4us
DlSBZoK7ZFkeQoJBIrjwCxqMEAvEByAUQYt9ck5Jk/zsunm0e17xTCkmPgR4cezaux9pOMeHF4PQ
JaAJ04UDmRR+9P43Uut9h1FQRTt1um4Vewrnqjbo9jWs6x1G71fIBeBryInFdR+7nwXUMVhvbDT/
cYUN9aNNuZg5sxpAhiavKrMN2aXVyULc1gPvKP98bGSoabi95woYY+2gb4G6xjmcW5z2zaJmBCVm
/wCoFPBmIbfKdiSclZEzIj2TrkFu4AmLFdI4UbCV59sOg6glRe6X5uBZgjEgVq8Z1lR88qtnciCi
OwFjxy+wKPYlsQcDjtRc27/hw1GAzTUBDQ4nsC7j3b9LSAJNgDNwOCN8ohiMsUoVYCIckVOTyGWf
T4RoO93gbPJiB9MyMVq66Znbip4DDIrBe+NHj66/t+2tAihKIYNYD0yB5XZsjj2eCjDCsj18TTJZ
pkE29muFOXNI0EF9+SBFgApt5/Ns9PN/L23afwMk04ypkIrbLcc2qIHP41f7Y074YqE8OiqNrPkj
/5sctPm2qKb0FxSKUBoEdq/MaqJ1vVS+wXthKJcOFnn0Mgm4nAOMdbEUIlBh9cWigkuBlngh/yC1
kTcaHgTOLXEvNsYM0Ql2kWYyZsjWr+jwjCVobI4JQ98R+PIs3oPFmIY6ttz8cadoOG5sKjmL9mOu
3fnH1SJZPJVv9aI9EJJl/57OWwqeaEk4VejdmXgaJ8zB/C/Do9e83sOaUlm7ZlVoDroKQl05vZuI
mHm53rAiO+oqyCOKOHKb6TueGIkm+QTeqWSdWvsu+mOtoVL+JQFxjCgsPOObm5reHjsWxkMqqme8
ZqsyLt4KZy9LA+to6MsrCiqsRTzHjcVAmg6P046AhoRGhpLdQFLrqqeagyug3bhIoaOt1O8neTYI
4GecvPOB9zClF2FCJ8CJUR0JLBxjNRDoFgJ7/PlLlc072oTEaVZENuaN6IkRhD7oBfIFcEHekYEU
vNKT+r6U7AiytR5N0sVR/i5E0ikZN/B2wWqKPKnfp8euvz3HL3kELG+/ftVVRRlU3GNPNFkOTMJ0
kjjUO80VAObEHNjwQyZ77zRx24qD05FcZIefgQ/G3icYaZeNWyZ78lX3Qs3NzFV15DyPthB3flD5
JjakE2Iapsfnl/9ReOaPpvroPyiDZ+b5PU6wdaa46CgovLkQnKmOYlE4o5kWfXJJrvYLOsbgI/Kj
hzG+4GiZBU8q9L2F+sPuALCV8Sf9mSRCMrwdDrifqwVHOV7wdcrriFIBJ87oY9N58W0bJ6xPgEPG
ceqL/zSofrWnHdEqcx57PBaoAwGw5tiAI2DRR55UUn/uhfTLldxq7F+YWiZbMYjzr3iYilZ+AjxV
MRc/RTlf+IFgWBf2Oh0Hbr2lEC5N3OiYUTeCzY+AmKb/afolv5R9ymawn8cD/UOClHgpiuzpMyVA
KSR/bjHAJbhvwStfS+fEg189Ybuek71QZ42LnULe1MIq43Re/79U42Gmnqp4LqbQLFw1PFTmy221
YGALC7aJxOzrgAPLxSLZRY7xhYMddcNcPPRzZIW0NtEX8QUvZcvshWZA3/B/wXhJXNAJsRYN7jB/
RTCmgc7GsFzohnGVGRib3CklztzmwHbZ66jsT8ZfSMscdvpnRStAZ0yUS3Imt9QzGLAzIWWFaGZX
fcPybWDSQ9nau/TcUUm143cJMziQDiHP3ALKeXTNmBT2zxtdBHiWjiXUeKhqPL/HUD53gLl6nqDw
u4B7RE0Mrk889Z1rPKa8dgbSMtl6fHAmjj3Sw+ghYH15GXu93tQ63txdGu5FREb/kNajsGZfSkdg
IinddFTAzEa5HZkVejQkdLgIjyI2dHTEBvgpmsENay6zanyR7SS6OgAegaRtRtPH3JiqqFmZfTTk
76FSWebqBTi4cVe2r+cSmC9hPeYJFSaegWnFuutnf8oOyxlzcah3OekFHNAMSSUScOketWYLabj3
CCwCkGKkDtxCGfbc8V0vOMpR/Nbv4AjnoNtG+poE+RcGCXPDO1YD/6XTQ5h8kP5vaZ7iKk/dGo7m
c8OJOh4Yfkx7XvRlwu5t2iMb5DVwZvm9ekNQJLlixn3KEqu/Yzs2UOnc0EMwNUgviHEIP3FEaUOZ
I9x40drci4pfYvdeP2y5AWEgJDrRvMjvoHhdxxGNd3IisVd9XfG68ZZxZ7To7ZGCC7TAs6b10s8S
pCZU5uMorkK+vG6BGcFgjolxiQvyKrz/hYgZ6nQvlm6J723w0cgywt7zERAFQx4krpd7yHmv+ac4
I32aiOLnaXNH6ofos0LxCe0imk0O8+yAEoK5NZ61kNun3akoQZj3ZWt+o7ym0Kgs+iXBU/UTAiaG
L6BaOPL4baIPbT1QHSqHaf+F60/q3YHd7w3JDSNw+j77fOuXoPxRHT8dTpkaUk/SnSaXw+iCVWSK
UU+eu+SRT35nrsNoyQCWPp7/xwdkWv1kdTEvGW0u/55bIGV1AH4S1bK2I5sRiUd2nuy6bGiwYRYC
QjnM24i0ZqgwGeQAaZQcjhmXx/ZZXwAC9YHu8Zxlc2tXB4TrDjrPXvaYhgaSo3V7OJXo0HuPthi5
Zg1l9NBe6GjK9AvYY9/KMw/dsmbXaF1wJxvM7JJ9XdLhiyQtUuECC3fCPQq9Dq/SFivBDE9sky0Q
5fs93cUdiR/f3e3NK8VULmIwkLd2+zN1h4S4Xen0fYaZxLaOF870ie+YMjegHHh0a46go8IGGp2M
mJwAvXIqhCamHqitd4TQsc/n5utlpoOJlUgfRBOuGLvFa42gEwF7zsRnAQ7Pa/jr/oX8y8KdZ5AD
5cNuiqUIS1wqo5qE8xUiTSzSlMK8+E4Cwb4kLYwUJq5ONhK4bu+8d0bsKb1vLs5Iczg9uXej16lI
sK9SJPqvz+ouZKxlaR/5oZC8sNtq/d6rqD+Ju0fkPsccrDF9xXGE8LS/oXz5KAE22mq4W+B9NukR
vqaWbpDko+TjdSzXqVMx7/lm3iK1WysNkPFUMJtM9AWkQ3g2V3DBGITzvnJCzGnVkfUYat4MVbir
gv4+I8bgEgsSVyJouDy3SOTfOCcqV0h3Zv/V06YZ7T9CSCmPwg1dPhoffYGPLS12GrSKNeVRGEkU
MCeL94lh+9tAJ8MLZiLt9wUzMOslmxxhyanA568vdKNWCJ8DWVrA05iiGucr52/MXKZoQvTHc5xK
Z3JTX3duyYLmdqMYbj64xotcKW90eYuxxiLBe0/ocVne4uXBxcUGcto3cAAp+o75G8pzyLJjs38h
qtSwljz4522+HnCKWXMCgsvpmFJu2vEZra0p64Wmj24Npa6DJIHJrMR/hWiNdeovcoC1aDg1k3lS
cFkyzQB9Mx3gLAUPUnT37Hmvfvg4/Y8m/HGg0cAi0WP1SyNom1eYvsPe8DvERCDIZmLuddbDYFRs
M3ZYYsIgTMb4HRfJ6kOCPYRV6PsykX2cjFgdNMUXT2/307tIthWq+WEdn0FvK8uOYv7Eoyqr2yK8
mfy6xvDEKZsmvtb7NRsDzpxPecCmnSvgFPs9JbqgLxSkLimF7dxa1epaQ3cNN7kg7SpM91wyQGHK
+DHyYObz9MhrXkLN+hum7VxxoFnUmb2hcY+uirABzDe54NFopr9TNDIsYbw9rx+dISmdwED662O6
ObGyFuscBYfN56a2QmqDJm/EIDQjcgIn0pmfo2LPf+N9Zf+K3BgxlxgYSAGAS7HwIUxRnBNoWvgF
hD1ycgHr9/hYpQ/NSJ3cPr2H0JGzIigRSL4vqRCkuEUJ5eTEf6csSvpHVq6mgTsyPg539Tun/RQG
TOPYb1UBvodHh3jLpXWGPA8mL9NcHvbo5arGv2m8nUcn41sqD7W5r+pNMUmBuoXylyF5cBjhSisN
LetPV67yM/ldEqOn9kfGKZl+FeAA2KXOayCZDE2676Y+U0MxMkyvEtsAmMr4yqYfatFTJxFy6PI6
D2w9a4hGeuGH8lJTJqen+XbEvp1pvxG9Sj/OZZc5d00yAeHLTsij8se/QSwZ6q69YkGrOKugJLbJ
Cu5sg+6YRowuCSeXId9NWMEZ2Q2JBTXDL4UMfMP6GRt2thbfR6K9QnXbY4JyhGKlpJBJGVnpRAX+
WMMNYi5JhuqWU4s/pSleM01Hgmb4MAlCnNz9On2dSsCnxCVpJbIR6BImyqiVjkIF5/a9Yp0kDn9j
fn1CKQX3wNc4rro3mzSgJNTE8WcuQU0wbdH4AxwEXUFVF8CF2N7g1x/fLsBa0Cxzn/mQiDcTiFLl
F0jEOru2lpfkA/VhluuzkZIJ9QA/CC8G61kinnjojQXa3GZYVhC5n26F4b6yU46C3jYtkuA2Ysya
faM87kyGOSC5QLt9Ly+fbMgJJCF63sfDThXGIGYPUPqFML8jFW2mxq7mT4Sl798SVYC1qNE/jgdO
N+NDaYMo8Y/3gW7EydaltCpKPyL0LCjpt0q/+PxOMO34RhvZLjtIC//fb5he4n2hr+s3f3t07Epa
FdgwG0m50OYZ2NLD6X4ihAT8IhFmyjEaHh828HcYA4m6gQ0CeKDpve7xiY+UUySTJe/zlIec+GgG
4urfoG5y5cjo28LJy6m1hSCQwOHGwqn7GCZe6rJvN1Xp5+niSSXtTWsdjx6e/VHtSXDyERXACDFX
1ldI2H1q8w23ls2VEwpBrtmq7oIGzRVQSqiK0OicdfGHMxZTQi2euBfkAP0wFkHO1SkNUdtQEBCc
l625GsLJicEdQnnNG0vH8JiytmfWB2ewLd3RVgHIAfehkPwhEe0wb+sdlv5umcOqRps4gwLKPImV
B1Yahl7XeLGPCR+YwZ+dm4uiuHAFJetXfm0exfhIK79k0cDkGA36BTEBaEe4sXrnsM8ykLBi9Oda
w+EACamdvsV1thgvmQk08KaY8J+CAvGVue/koP0cgP0Gsrps3me8TdS4DG5StzlPynS6xRqv8A0/
SxmxbZ5iifJ5Ta1g7qF8yKkG6G/69OpGvDyPYpB+mEDpXjmeQCnkeIfXMfvh6HPnj04xJlKhkEQ1
sgSlT28G1zoJ8LHo2Xru++4hNhcGax9ESvEj/S3QVtOqKt9krpHfxrGKbeMxkf0dqn3OUuX5i6Ge
RQy+QKby72/An63Pak/7uPgKPb5Y7HAu0hKkXz0+IwJpeG60WWFhpnFH06uQXzED0tnM+yW/vLGZ
l+ZVQEQ1yzCw+SlOrWA0/7dm1KAapiFo+3SsndXe2Jiaxhrfp/75UdM9P0VClt3EngMu2B20fIX4
2EQjBu+1IHQXV8x8JBHym4vTMIAAzvMzdoSacQciZ0cPeaMWteHyEXGg5r/xmWLpiF2GbBo+4j+6
VLm062KpZyf2quKOoXQNYxU6n5WAO7BjLIaJ80f9UYyexhtvOK2KhXcT4twDDf8PyBotJBm0mCPY
gDCUCdhVMWDOXx4/myjc+G8R5XN9lrktmPMk3ORMd0BUET8F6b87SAueVJXwPrdVvDeTiWz66hgC
o9t7R2zh/I+wuqy4MUosrYym1UUnbvnK0+bCJi3W2VCchMpgvzC1+h/EPB56jKZdwdU2SBbcECEm
uMY4izcTG5yzWyBGahMmFK48ygHo/iooe37jdqV4nDbDUjtXzLEy4kvOOskj2T/a4urCDIUGhVnt
+6z1SxzgLmYvTNWcRy9n3rgfpulPp8OkaT+POULB/ON2iCKhyjLbREjHSAGcPaEOayl9sNDrg+bN
LYgcjzpZ3GbkvWTfPECI3yaBMUvVRzOueb8aecmKk18Fa5eKojpsLq/m0qWByCbmtS60LfXA+zlJ
TIAvbMdhpxMYx6aBDUdrMEy8lYrbnqTvfqvyh6BGcrqN/F5XREYsqDblpf6L4mBD8gMCFGx8n6/Y
YsgRHlt1Xn8CZv+JAggEDt4i3A54ASEHwxlsr9ifW2EbdyuknOEvB71QnRnyvV+cfH4xkL7lZgMt
YLx4i97zzstOf0eI1vG1bVVKC8y8E3e4wWSkskkDzF4vQ0iIlHbs2SpEKER6oDZNLZcmTEuW4mvO
x6WmZ/NC8/qCNLqESEryBSRjCBIq0ZceojlTBACwnybgDDNobWgS8/UoMVP+3MF4NlPQxsv6R+xF
f8+MHfsEaiOmbTV/2swqDswMBZ65mByefo33gl6AMXQ1R10TH1oY3NzpMZxOqkOOSIJtWP1OOgSb
ok3kVODiZRFquhW1g8+eklf0Tym/efy4x+myTAl1nK2qwyy6d4vOnEsfBO/oGNbIp3ip5cGhRjWv
xYkyNc7dhuaN/EdiGpF8HfVfsfYSxodPuzOQv++q1rMkH9tRxbKdWpkBOJA2O6lXhnz6aBO75UWf
QMuwK1jPjruIbWZki+0McLlG3Igd92dzcGCT8o3nE6vUg+QGl6yT8UkuKVSHxbv+aS2/t3ntUA+a
fGX/kXQey41jVxh+IlQhhy0BEiSYk9IGJUot5Jzx9P4wLq/c9vRIJHDvOX+0bKO4sAbNPAYfOSDS
tetXPuXJPCcmbmnJmcb3ttwv0qV03V/LG+kkvv4q30iJKtpjl22IYe07gotRvy8Fh+m39JXWYLgr
/7fC00RO4kiYDpklyI7mWzlts5q2yV/DLQ4MTtpJBIo0NiPqvJrHbi1CCGLhqcgVXbf0WaasTFT5
LRl9HcubuY3mzTyti5+RekUNNpnLw0YFhZtGyJB8OVjWHLh7VNYWEit6fymaQqNMyFD9Vogn7Q+O
htErRJF2b6yV9aeMCCAR9TC/4U1c4F0kwcUaoH7UloUeUUAvkTZCZq0tLaqjdUWII1/4tKbkMXyh
TWWsTwyXICK4C1KtanqAcEIvAAfPSwMUiQGVhwFQkFgZY43FcuYUGtaxYVu/KDv5AwMLtcQluFaR
IZBRgpSfG33E/774U3JiMv761sWh5GMV4IhZjv59RPM0l1C6gd1i8C/4YaGjCc78mOPVtV8ifvYt
gUIwcGSi41IL72SttbGTRicKbinChUlJe+5jzZ5Ex9BOXDxS+o1jHoEMN3R/DRlZQucZXIj3Elzu
W/E1XJsMaQ6ejAUL41PJiiMDh/EHvgWsRYQwlzp6iXZcM/NEre2wJUyEJyGfWKVPK3sleLWI2xp5
j+GzFjkL+aPliN5uu1yPZK9r2zbw+Kh6kiVAd8nidJD3oDAhhoC6pRCLIa/7+0RCss0fQBqSRkpj
ybDyCAprOpeLMSVcPaI8bnM1PlHCqeK2mNcQpXy9ooQa6Q3qqKqhLcnGcPnmaVTMIbPIkIAaduGo
tX7HWs7VFHFPz65cv+XDKapt6YPKLnjR9hdNLEn06Nl70UY0DyGsaOt6gIQxHVqiMxiaD5wgpv4R
zIigz4R5WjGJ6SxgJDwNPwpRv0bjpsIPz1cocIkPKOeAB2dgnFk56dI386YpfavhucJsYD5moi5A
lBUZVGokT1jGqIAmM8m4u+fbkmYW/isKID/tK44JETiaxA30KqdVhreBdy0IliGQMl/FQM+Fh5v7
CNa7rJ5/rEjRnajo5eZRpA+DHZRFMojh81gma5mILaCCVEEo23OwU38wqA+fLOH0xxDp/+ZvG0bu
h/I2xr8Fa6NOUnQ18goyFU7XpfacEvMzLc1ZcChnj3+OsDBpurbJJaq2UX5Nos+h2M5R5NREYmj+
W0yr1LQfeOeBg32HZ7vDJ8qUhxhLZmomS26N+MbSLxZhaugqeEIl/Z5rNEugfcOHQ/SceSiTPbYu
o/xGXlYZbhajikkfWcIX0qFrPFcNJrTJS4RPC+ZZCv40wCudLq8vQhLGP3KtQY3q/pzCvqRw/SGK
ykB7NuQJFCOSGQCGBU40aZ5JHD9f2HBAPwAjFpQ6fPeNKze222Q2AYO5x0GHoqw6TPvcjc7k8EQE
EqRe8Btc8Otgxl04+Ypz6B0RSeq2hKGtB3TOG95WppFqIy7qMujichcHO7qS2sV1DFcEcZDho3KJ
v2EIv08DR9h7T7IRc+kC5NSniLPiwi+HBEEm/+KhDWdy97ZG52C+BFIvbOx/4OLEaPBvGtN1maC7
A1rAMW6KXkF5NtjE0jaQLGw4lRybEsylgkva02HcnJnCsKQ/G3K2lzT1Z7j9T7Y985d1pIgzjx/K
3J0Vr/8ToqXq1Ji/KAdHfKfDSdsEFHyjGSIgAki0eTXvKtUEIFAHIqjn/9TGtJUhvLFh7i7+Hvu5
4FR7oHdKM2pyJWzuBgWpNB4DVr3dtAuaHf24Bppahn/gLaEk77l2BDLt3Po4f7PUx/ssu5owS9Um
Ich4XBr62icNHfF1DD2PKpniMKFitgHikPa2+ucQHGSfTGVM3BAPbeRVIOacaX8FzzetxTs2tWIj
YNulNdnO35hbeZ//A9OrFx7N5DjoV3jUP35f1ToP9/SKLMK6EdWCgEz2d6r0s8Bgm3TJW/imI5LA
Pj3CAL0UlJs3OIfwyqbKBgjRDrTYOdhneQ8EbLOsZrzPlBEExOHw5TYekn3Faw7sIX69K5d3gkcr
qJBoUMZKZLLS4S+sJ48RhWgPWtsMe3SViG62itrUn27aJ5dqYfulbyXc0jppeETZjoYLgrgo3whs
OettYjfDhStPzR68rAVi0C0giWluJdWrr434Q8MbcT60JcqUX+rv8GVY3dst13pW7rQZJznT+Q0M
s3v0My0aLGuEaqB/GbZQ2Q9f+1V7DzVcgozFNzjG/sshmbRtMPAvJV19E9TX7pf4bSxZ/9iYsFCP
69ikwxs/pcu5yc2/1x0LVlP/aajMbjbLCFLZdfVXPYxr2WyyB9rawdqBw24At81TLriRsjMuWDHN
EhcKCqRAfemYIHZFtRuIlaFkMQM35o5+j/kMNZdXhFNJfcl7jqglulHncqTzu0NcIJs3GXG9+SOn
ix5oRRKBr1Agl68+/R+mbPVHNLa4O4hCSo7CLQOCahD9nDh+EffY4VsAmRqsuwFZKVkFW1QviBkH
Siw26oMl55Dj7rIc2BuweLDfQXfzo/FLHpIQAnND+EQbUA5yqwYBh/qSnYjiVSasdund0YINTZig
977gJB++dpbCnUSiIOs4teZ4OBbJQH8ozZ9oK2Ze/dtQg+sU6MKUWxRuSG9Q21MhfcMk1MOn7IPn
QohhQXUW0Tg7vbgSVRSIHiJQEmSz0kk2d3b3eGOxWybNp/GW9F7VeZ9iummZtaqbqB8LqK0VCJc6
v/U3i26qDZ9SeQxAbezkYZorlo0QPGPRnclbJIH5RIaZHVUY3K+515ked7naeQGJI/zwNknOLrkx
KT+3utdFJyzuqngo013jA9HBhO/aiY10xaO+yhCPE0pGEh2gNbl8ayGyfUSjqvpiWWruEOBAR5iT
eaqJgT1TAJT8gBkkn/lJ/ZjqoxERt+aVp056L5CazUO6inGzo0deK+W/fF6cbHSVSusGc2saEmHx
fJovqUfSMFCr5BhozKYnRm6c9z2aR3VHQDuz6NmkR2+XEkf6HTH1hNKbFe4RU6BG46PYVI9xOPOP
cInqu/Tol96UXeXiw5q8JjzkKarMbf3lhYtwW90thVW5E/0hIBFvtdM7FBbs6UjGN7vShjvk+Igr
8iy/7pX6VNMHES1LjOBaxYm0o+Il/OXxFiQHEBeoXvQ/MvUjx/zN2EGbHN96zkBO6i83NERQcorO
MEDRcIoB9wBtOMR1NtUDyAXvBmEqS1c2XFGF9sBWdvxNaMN9wkgJ7c33aNrEGz+xb18RIoGzzpcc
Lguzd3zhDgfvsx7U95i3yKGHQgLYLuYDTDoyuvnI1liq/ERIbOCPj0X4aiksiUbHBFfiuJqmt8nf
IPFWhW89s/sTB9KGctfnMmQIf+jpS8OOtU+A2dBgA1zXdletLSYlQqyZ3dCRcjdawlvEciSv+SXS
4ZbN7wzY0Hax9g6TE26x0vl7xIu2JrtzdRlRjRlIFLap7Ma4zZkIxNNUEOfC7wqS0C3oNAp/ke3L
JrpWYBoLvzhs+IKtS031DHd/2X8SdG9d7tv06lU6fW0HfkicNdqaIyr5oIpBSy4DwSy4Vjpizf4h
RQOPRqUzBHta24k5rnZiBdZEwyhiOpwbFnLgJDtw+9Se/C4XHtB6BMdHLLq6rDYWjiwn8j/bYEtC
AmMM/wENodLlEoMdOhJxAoVwDc3LgOAHQL5gBsi85kE6TUE5yODMFsub15Rnxb+XxkdsNGvaQeIl
j+5dVP+04SkUy5yxlJz+JX7vtJgok+qq8X5DbGuVAkp66oZ9Nd4jVmoyqtcytaBJD66meHN4nYNz
xyvAvo/MM/uJmZGkDGkkuWq9h4GK30Si54x+Tyah/Itvk5wChacGLJcgyQSfFxK1sLADThkU/9IF
QjA1djp21n7wqmoJwyI9ucaayapowTpl54xAaM1YPu2+/jZBvdAL8zmBlIzCm15uS4WqjWhLJWfE
1YePiLw8MjGZbXR8gv+EZXXByIfhCZi8ete6I1Ak6SgoWWSOudqry5uln9r2TYdgi7qdzO0r2HH2
qp+F8uKCukWqO6OCVYkH2DFR+YgQG+vHkI5W8QfryyT71lYEZg/Mnm3KxY0aizW2e6cer+0PWGst
mkSsP0sl7h20AAuz+FWEB0YpAl9Y8Wd8DRgIV/mpFy5dZkvEUTlk8wIOUmA+YFhHDlPi2JQPafQP
+gOQMN6KBc1xwks3sN7G7C2qLYvL1CsGdCG9RWTA9B85h6Te7pgh0YF8S8cie4zkvtIfBD+XCmtk
nTgKUX6MOx0sNNwHwR5VKKM8BjDNE9Vz0l/I7yd6PRyvMSSQNX/A97d2WKynl1g42CpwVZRHcmVh
o+JHjNyR8gd+mHX5SCobyeSRfC+Y7zw+ZQXlTyg8SK/mtt8OqAvGVUMdH3IJ1JnXZe78taYLWh4m
/r7aTZbD/h0S61vw3Wws8ByPxTw2dv4JVtlf0/xuPpIXAdOfAtnVWDpyoq8AMlXDRsqQySRDP3E/
atyHNYD6RwQsBpEAl60/89hVb4Qv3IvM5cAloysq1skWC2vyXGqXg09SRCcL3tdYUaZCKmrGw7vu
SKUGoFW2+uBhfBr67dAfI+0SEHSQaRcl9/KewLMfmS2lRaLR0mVKfn0GDYCGjvnnKM9utJ8PzeiA
MGqkhG/Kdo1Xbv4g7AZlPJDFuQD0/dHd0MbF8ClUd/8RLjlxdmWdTflgCt7M3oaExWvSZ/kGhoOt
uSZOljbX6D0Jbw3nBsar7XIau0Sx+u81RzY5vfNjUCH9+DVOlk/Vl13Xzrmsrlnm9NIlIPdhCcrn
Y8+aO+4w4Dsve0O66M9ez4IGktQ+gvATArC0meA5VYHbUTNgIFsJZ2IwrfFexjClNmk7snrMha1e
QbOd8vhtEQMcfmP/XBJOn7kptZz5iRKNkfdxjQKQ3EmFQArsWVfiv/oDkgADOfZzYHG7zziECBFL
9sL4xonKAt3sR/Y37G1aep05yRGtrvqXVDjR1TzO1q9yaNzhaZmb4V+yFpBjEpkGMfoBqyTKW5JS
CFgR7Q+ienEUUKlKhUkgfxhMPvuuIv1i1VxDiejebvnAbvQ0K+iOCBSdMB/ZUnONtuUm/BFqV8oJ
e94MwbUtV2RDSpv2ld9L2swRAGy49Ku1elUjvkrg2EsBYPPAzEa4pzO/gykn9vlVZ3bX3mYqy6hk
2pCOQZ1BZaM0xe/QuQRboysQaWImuHQFuu4r1+FbJ0bDVWPXFH5CUMH2XVF3lfqe/Avg0r60PeG+
eF7WEsgl0NM9w7+Lw0p9ytNjUlzcac7EXUakNopOYkefOU1BlluRfbVekh0MRx4cuXlN83amB26u
P9oP9BJK9LXEMhTqRhU9rJ/5D4FngbbgUEw9TFYocAH9YO20FSJEQi+VjXIgfO9e/OPpbBQ3/Bj+
df0WtQj/vReZeXeBDsAJWxZEbNdbgyI5pn2OAFbPbBebEC7dUaZ6hv2LJmX0t9WbyJPNMDmdVQgu
czlHcS2auzZjWbgrIsneLxUsc6TXOB7Qq9MDsfoXQcxjFvc3FbAhVhjfURVP5lYh9o+GDJtQrBru
4dRLxJpsNIgH2NvYnvxfTfpOJRzVa3TuHTo2xW0RISX7WnqF96gFg8IYyOHrmPdqg1eY23E4//BK
HOmTwpMbnwmxnrfkSBDEg9N4MWAS9ZLyCrsI6VQCCA7Kw+JnQAese6oAUPA9+8SEGDQGDFhNOFY2
eYoQpKSWaZX+tP6q9TeI37UQG9xJ6z5ia1fPp9JCPGKb4D2pO8r32N5bVOmw2REChs75AweXMeBW
owOBXSe+VsMvQVaiZ0FVOnl7z/7p0Y/6qe8IqMb5myI5Wvq2OAbfLWSP7aa6IdEtECAQ9rA+h3c2
SINKVSeg7ddtCZR3tH1+T+Pz+Iq4ZtXTmH8U46qHqyGEUD3UO7/4N8hXH50sTTfNhho60l2I2G0P
hu+lu4zvoufuBNhE07yfsSEoTjHc+mitF66Pufd3H51g6W3p2cqshtqBQ3DJOHoPD5G2w1uIjN7f
07WivmXNo3vUqJnRCjn6K35W9Kjw0xfCpSDubv4W32oejUDkykqCMznIYXgwQ68gWkTZE/2cBRtB
Bev9zPhOGxI0G7Iqp2dOGn0ZYL7YYUbByrLtKrRpFDEuBdhIi+rWhfOG9E1OOqovGbMPWVbd//Oo
wNV76PRNiMUf6ymaRtS0+vxjpg81IJ2jwTO0SVNqJ95lx+xdRClgTaV+ye6Rhf4ArxJeVcWjO5Rm
T1x1C7lJA1Fmx7AcDHo1fIF6bhz8I0APxp/1J+mbIHRroORh1zN+zROrE5lGmwbxr4F9Pe8Rm/+k
2kOaXWHYiu+AKECBWLgq9TyThopsiFYDRM164i2i9xEEhVo9+uKwk0OS0cAdSCxppLrmnz7POgFK
xk2KnIG3WQ//cZa2WC5YEVC/UBpPM9etFi+99tOtWY9/tI/0QYKKp3bnwUW+SeEg8alvCkeISg8Y
K6SrfATxzpwwpf+SUGCgbYNzWG6TjgWLs72hxwokWabyZPAMwKOyeEYa6ct7KpOBEEnOHZmYmZkS
7Z/4QFa4zKP1vdozLYAmLZXKlTOXV2hek+0Lqwrh6Oo5ZH2FcsgKL1m1qGMQjw7bZUH6TcwTP8W3
iWqFP9FtcHbi7OL8TG9oZOtb1qQjJ2npKvlGvS1hb3S0QArYzSURGPNQqfSYBdbflKJnVKPblDXa
BSFettrv5UcB6Fjg1DgMhitRK39KwjX87ugJbxIqkB3lYbQlkVMHtoYLDkipPEt/dbnXMVczD1Of
KaLAGmn9ohMdxMs05hWnavwiQDIWCAaA7r0gAPUdxLM9p5O8qYInHjTZ3yTDBSIqoHdPBawkpLCz
3FDiM9vy2JRwuk+G/AKlQqKTcbOhnuyrKxG3Y+WIZSAa39W+czZu9hWG3Yw95SmnZ8iCXqHV0jGG
80Jdi7+U6fTI01sO8ae/N7SNaSGSPkcj5Z1A5DtFIvn9J6HYY0YwtdaiOx8bVBPqG6imIsNRn34F
AyoB3O8nFeuTTWpCjiSL/xNJzaxtGa2FcE5AIcQW1hT6wF9u+itPknYtxH/9CZC2CF0DsEdcWpBk
jZFpKYmF+wc/ps4YQSOaA9AEy2YnYaRV34oH5TCM0Rasy0psrkAd6Bty9UHpb9RuF/CdqMi3ydGC
RyiuMQBBb+N4ajZ4ZmG8TMcUHuSmxf5fR2c5JgMrviSsfuZnA+HTLRfxY2DuRYocvQloAxlvi27J
M6Wl0zXRjz5V+BIgM4zbAK8FXiVLdykXjT14sG4LASKY/5B4TeEjJh6ESMD6a/a3jfiSsKaKpHtG
TvCqthPcDNg87Rdk4kEw+8aD3dgfD/NlmD/L/i4J/3BLIlStKYQE9k7OfrPVnmDRmO5YpXELI+xP
okeTHpP2RIacDNEEqhrOlxBHgtvOe5LKUiquqbI6Nkdf5KN6Zcqp0C4WVPFiYLrIyqkJtmL3Kfdr
yXj4xaYk21gzQQVATp8KkhiuY6jdEG0gTRwCTgSHZC8kqpCZDvFuN+rVfAbYuP9V41fb/s39L8Fl
dB+8ZCbFgDenJ3yohSdBh7SPgn+j8BEKe5X8PLI+uQDJV6L0li9oE6GJBTdUn3WIhgHQiypXtfmp
OmzTtPdSBxydCKqvX1aH0R6Ojp3cJlsuSokMsCO94yehEkQn0aV9jSz0UnHu0QTE3wsD1m4renje
ZES+H5VE9ig6HmOFHF0K3+D5ZPE70qlRIc5WX+dHtJaR5mrjVt5G0w0EweB87LpL4+NGfIKworUg
KcOjv4aQwoh8eWYEEHcTu3CxaYUfvl6BET18kj1qdVfYQj+6wr3NynvkbHWJnMGtht9VSn6ETxJ1
xkt26tGmMKn7QAlE2BLu7jZEbX0pAxkX/6bgyPG7rsnc8ffFK5bYxzQHu6+C1ClUTsS7wMyy2PFU
stfEEBFH2c0XYYW+k37z8QrEi9PAqjm3XwVtMqoz+n+AAERlA5DKxalhR2Bgh/fEgAYOjp6ISFpc
1Ih8BAEHOT8kGxJNAaEND4dr9+TnI64Fle2Ex32i3MYW8TURLR8+TI8ZXAV+hkTutyb+sQV4cLrw
FgWogyivGIIdyXm7caujEyFj0rGOHZAQ6iPuw1d/m9lXbPmXzKl+leAK2OvGuS0uornD9eDT9Avb
Z4tP2aN1BfySkGVOnsQTfE+znux6OPkkXss9/l72TkZk6vPW7M3UhBMoAvX8XqtuuQ1xQsIb6J5S
7JT+AomY8ZyxrExXKXJBa/mNB1sloI9DpHURDBLms2DVTE7HDhB/QJLzG6JdWuNeRvBthiQiApcB
Gg7xg5bsCWOVsguPKKssSM+a/aoiOJkHCInuluF9VtbYrJIzdknceGgzrEfJl4tDKB3X+O/L1YF0
ECZ2QE63/0RNB6PGYSNudQt7O8SxbQe76sNv3ETcl+8ZLg1e8h2Dx4g4YtpVewQWq2E/8wlDVxHU
QE4WkieZQzOwiz0jrF+sZU8JIV5uyAhwSozduUFPdmAKAThA1/tiNEMi1zh/pn405XzTcXcSsCHt
YAn525kBvzsmuJmFQFvOX5OBft9QAn+J87fSJ6yR/ZeYn3RV7ES83sGxjQncWyXCuTokfGrHS4D8
EYEPw+iFL0cYyHXCxr0F92MXZIzmoTP/EnY6uOY94Znr0EQ2QzMtRrmK6QN3yLHhDrQOuLCbqw9Q
9ltW52iypYqAHvSVp4J2r4iaLSoIiC8ClJmQaGymnnHEI7QukhDN7GK4KuvZ+T9k2HTSW4U/hABK
QmhJUFpbZO18VMFWRum+EaNDTxf2hKwDRFzLfgNgbPIUp2kzXzvpFzEYgXXpkli+QbGpPKXkgihl
6DyuN9RJbWUjNmGy3GtPZQZGA4qYkZwfFbxLJl26aBzii0VNNsIedOMcdqR+XsyHdk0KO6JwJaKA
Z7iUy6Far6vd7LEdTRwLxLDlW4LiCTJFX72pcCWcc7ykG4LuoWWYEi86zy6RIgvQeOtEJGVOYMD/
kvn5Ji2HxY3UGpqAK4fiBGWptbPeY+pmi5Zi7uKRx1dN88LsI/u39LmUrE5u+WZ52Ya1oKxhnqjr
Ao3cMblT9W0yGvGQRFQVL1Sxib3j/Bdh1XaqRakLDsboMei7prj6PAAvOru3mBvRr4kwrPMiV+Fj
zIj/yVfyNoGIeh+/+upfXJ1SNIUhe9pUEQWEUn4JAUxQGCFmIL9KcnTCuK8dI1+Jzm0qHyECK5FM
hRy/i7rW80ctQfm/JrbMArXmmL9ZA5p9JyrskZYhab3cLKhRCb59N06UBJG0x+duPsppLRxZfBE9
4V3TOoYM31MbLmmEvdmMB6BU1jKCd4NQQP4olB7VeEqpwhkO7TttI/PskGV4BKtaxNkUM9OEAvRk
rBPlViJAl0As1yrdvyKk/IbTw4jIBEAwT0LF4M34iAbBJX7k3Fm7pvXwAvN91ZQUBmueJJljyYRq
JV9mFaCMmoSX4enje53vFZwU0r+w+uE568m5X1vX5JL9FBXmeBMBGQ8nU1M5YYS8WxERHCcMD6OX
Dl9c/V0LSXGryb2V//zwmaf3IvpSTv6Gg7x9aaS0COXdoHPLrj5SCYnlShPtltjoVfY0Tll412Dw
KGLTdjHqIi7MC+MExzOpowAb7b9Zw2Z2HeO7AM0xOe0rBiLz41PTnnVc5eKL1xF6ZSTY90ua9rTV
psmXj/KHfDJhh4XojnS8jLb1M9FcSXCxcZWk65vfQ33Tx9f4iSS0WPZBcE2kgAYq46zfKFyjK8S9
EzccwSDzF6sQtZ3waKqynj7wOn5WLCgZ+JTDdtEdwbVw1F6Ve4+yX993QF45eaLr9j5Pbx3zKcaI
PFmibCs2cm2Xy3a6Sa4R9Ye47n7Td4mlmpp5W+cBJHcDBbunVzdFOkXaY8JTPgPl3djIewlFNmO2
x0on5uswflJ/y9cfrEWwxW7j0NrKr6nnXhRva95OgycPXQRpLclqTWBBfNA34somKPbMmhWpX6Gw
tax/OBJIs118uYWXakvPYB8dVPOOQ6ba9Z1dNa+5RmBInC04hhO8N5ljbQ06m8qtv1dNsr43lXFT
lCtqPPCh3msCTEB2dOSLA0IVfxbef2hOWHgUxCzFViHKenTpK4DRhXIaWMqAdVjDyPNbZAAkCeOg
+WsBPH4COyO5CEMdEBdtMgG0Y0JLdnszyIlCANGvWjCNVQIET3pgdZWhdZNbUR9kro1wLX3Q7Jcu
fJ4jTC5ujIGxraIY82r01OVsfTtjoE3/GqBVPkvQScsuvqI1DxyxsREfkYNOGsUAFmJlizVwOPbv
un+LYLYRLJlgQ7j03TMINiJ6m/4IZRVCKGAEE3fcDhDT5Pdd4KTUSzDFjnipcQNeNR4hnAPCPzOg
rfMxyRuVZoX6uyIXE2qLu01fS+pHHO0MuKqxQm4WUUuwJpUheI4+Zo0W4HndUTIZcWSLgBpUBwuI
Iv2Nwv5nzsNKEYPNpNBSGkPyUdXzVFWqV14qk1SNAErZbir4t5Op7WXPJOKNcGnRiYj0LtARCc0+
8UYOZniIyFGcikvUvOpQ+MBiteEpylOgZwv5gQtKn78L3V8P2J6pVDzwdqYOnaFnOoF57MuOHmkG
w1CCSvzUsmlt+E+FtHl0vpS6Z09CmeW/skE7QOhhvZCzFdURG415bo9NBxtGh5z6qw0/yezN751L
wLv0yC8TfDoXJ+jV7HZuei+RMnGR1S7IcqSttPpYW9uBiqByI9fP9N5vRZB+zRnlp9JAihOaMxxV
4i/Jg8I3DaIMgsNxALbz5F7iqpHIJ71IIM/+OuFsIYElXhdQ4zsBFDeFYYB4pJb5Fnd/RvUuSvuZ
1q+Cl6vhSHF5sXPJVUbapUief44cSYEdktWOF99uyqOWuml7qYj6MPRrIDNzWow1/AVAX2c12hPQ
ZkpEwS/BUMhH7flnRjnrtqQ731LLAyj1AUaovdAuMorUX1FneOBL/JxYg/R1bWyG8VSh7WeyJ0Sa
wXxsny2JZ7Q7O0PwO8Uv1LXtPUA9QkbpLTY+h+gktxReUcpH4PO/EgVDsK3f+5VsvdXydyaAIyGH
xJQuHkxi7r/IqMP2FilOwGcOKWRtKlumYFPg5TvQFAnCPdDNDqtS0ycHV1BX7+10S/GL8xPWNK1T
svAI1sgPmT0aJue03U01VzKm0qj8S9Hg6L9zQpSQ7hji4lZOCEvErxtj5asfoXRaCrFodbwXCiFe
b5CvBZ1xPCd9tw6kLxpaFGj0ztEOkwt9pq0+OGXOE3XeKLCh6BEcTas3PElEPnrlOSSzNX7kX3CV
sJSLd7SaP9VyD+QbFH9FDP0KVDJ8J0LvKRsJbY38J9tHMp/kz547v6EZkBCycdwL/epS/XSdS1g0
DtBuQ77hjuejukvL9GoqJIdATyRXdiDefiiZCh7aToEcNvQHkkiaG6+AdLB+k0bPEZJOgJV+b7td
5zNa6wzwMgYjjtUVorDwh2xRIt1mgfxSxLRx4PwJPAcDk1Uq4SYWVnH1FSnspzkyFjLXwAbNfx27
Ez3FJpw9lMY/w/LY92R5S6tTqToh0GqFROaCih3xyN9IyAtxbPcGndDcbzinuMOEtepvL6YAhCH8
xOqXCl4RIAhDe4tuc0Y4O5YqqhV/+8MoutyN5rHIDzqSC5s2tkcWO2P0uDQcWXHyEbb/RM5JM3pp
S98CQ9eH2Ji/QXc0KIaGc8qAGrrRzVVXf1hr9bfFTTceOs6PMKAlAfzwsvBRaFAp7akmr9Dpuj81
sze2+260p0ZEpQB0mdRkjOROJ/Ac0ewy9puQ7WpGglYRnUpe5sw4ZNxF6a9qNEeajxE5RsNXt8Tj
7AMeh9zaawoYdhg4iv4QgGd16CaO4SY6jLeKdMDwq28uTX9V+0cjIzQEAkYyk9GtwPwSM24QmMBK
OtB1e7NgwCDi5APFadAuHMhBvJ/V83KqdvEpp0DH+E6JItdYt+VLDik7yCckqxl7TN3+lSzkPvwn
WlkgyKOGSGO4mp8miyg9kxkjfVp48CWmD36808EpxBTReODpwpbkVZaOciYpEzn2l4XyejrU1sOA
UDMFFAL4Rm6ZCrS7kwHEZ5pHYYCwyw4UQA8j/ZafEXILOX9P8rvP2tMtwZlRzI3naji3csHucPV3
pxIHCBTW6OTGeNTmfWS8B+xRgDvylzgiofkIsFbqLqyHZQWbcclngFf0r1lJ0O7B6AknOGnlrmqe
QfSX93saCP1rJW6n6UvzPYvUoNCN1Osokl5xSGEjKXphXV9E5F5LoU17rBTKJOXcyWkOKoi0euc8
g8XjMBWxoW7Cbmeph5xsmbQiGZ3vCFFEzqb8TNWnGLHorvTkR9Tfp/K7Sn7j4aLrp8A4jdmhSncj
fB7iOBKeTcml52BMDp3sodBrbjQENNtpcPgZe7KUwb6sZ1PZJNkZ80agM/Qvk4/6m/LyOfcCbmy2
lmEfZQhaCCGWLc5iqk4O3TPKTjpDBr/CyEXQHcx012N5iNlsP4roMgCQ86AS29nxdSPGPiSHoP0w
q21LnLW6Dmnx/ImOLQUJZLVCN4oXhSKgEJvLrgq/y+GZPdQfVtkKzpv2IKRMTL8IX2okU+fpTmhp
ChFJv7vvll8LEf3bXQz+RW/z8sfHAhXMnw6WKxzBnVqGOcOdlsAywMYD8QhodFu4Q3w56PS0nSHR
HXQY0GbMFJFcx2I9fhl0F7b36T5U555CSu7w7qNF5dco3Bh/aP3VxyBdpCEiKTbE6OKUmZcGH0GH
U6T8FyuPMrvXuRvKFLNAExHv6H9qVNLk22Hc5G9d8dmRovVsyw2DMTl1AfO07MiYgHoRVepWSo7h
S7znINB38S6gQAYORJDQerKBOH9lfYfpts/c4QM5nN64AlrMg2962QVripGBcLqI8Q3xKOV7sdnq
56hZQwcY14nqL/hRdoJPdjaC4WhxkPdkKQh4NPWNb+4QnhO/NvAujXvjb664uQM31jcjGOgj+yXm
i7jCOOeIeoLQGhOrzgRsgBLzh8hA8aOlfGHchwgbEMIBlHHOIcrFqx46WneQ+nQlPREHwdV1wHKo
VHKBWme8s2gvxQ//HBPRmnJC/SUj3Z892Y3CIp/NDepIMCJuWdOKS0E1BkarDl97mt0/B+JgzK2W
YejATZB/D522UvT9oNhDi1Q52UwXKzoXhA7jKSdU1GhO860ozkJ5KnGyCBtFQ85K8uZfY9zQE3tD
ufRgzcIS9dPTkZxvcf6bhEj5SN2ecrTBUBnR00417hMrd9iLh5YUnsanAx0XoYr/xZXHOxox0lX6
rrQJXsA3AAOhhMcENxIuzZMGj45QA7zhLzN+SU3DBxVSU1u8aYbNsGkhM7yEmVtLbouZ6T1pz+BE
aKmvw8/MPo44CBiG9bqd1gzrIr7oM4oeSp8tIuoZ8nOSuO06eKxpXuJR5AGaPsG1CuC7a/+MkxMJ
IxJafBqHBPhH/gdXbvcN9RAxktVnj6m7doP2vUDEVp8n89iEyKDuNVF5depWaGcqhuqy/ksWjVz2
lLOv/3F0XrutY1sW/SICjCL5KmZlyZJs+YVwOmIWc/r6Giygu1F9C/ccWyL3XmHOMUFcIzmAlJ4G
MYuaS1iTLRSqqrtiEhJB82aCL52b+TA8SaJ/Q2GN24vyqemCETs3mRKLui0m+qpxU92v8z8mANjV
wP1+xilt/7p6IOvmqS//aOPy9CMGWsLk6g3aFzp8IhsrtFOcGZQFq50OjupfSdoyd7LmySimuQdA
GL6b2jvrOLPwGsUWVtt29sDmse4EhiYoWzoDZfURm4HULARIFLYcPBxVta/uFj7H3cA2wORsW33X
w4ahM/pGjBFGS9OGasFj3MR4c3pbcEjTPou5IhHzHlixiEfSDEKTdDF3lbqquUcDDXgalxYmUiNl
AUEpooEowVOjXjrQRaZvqA7/gCwr3LMNrGqOUVa/zniRzfXrRy2+6uYwdetoDlLmgyEfMVFLWbcb
SZqV92N8Tn+7XSqdEO09QdZWBGTcKuzvP+1eIKuOVcuDsS+YvPFhjqeitWs6gOK16/s9/2GHNkLc
LxlIsqdByU0uKrw/hnj9kW6al4mmV6/PIEfzbTWTubskySQfLb9D5PTF+lmBQhu+tOPI7BZz8a2h
3k4oT08KlwRTD4UJmuGMVxQuaYqOf4OwvqvfgUYxvoOjPQtugvnbQMy7Gd55s584Z8WtJNnyiPrL
EWSwXEBuJAQiC829bRH+O+ngCg/WavUnNkqUj7FwyhkKkr1KyE58QeWfBhldXwcWxdJ30slYzOaA
hAgTxOtFYllEcJ+OUoPsTnz1LD2VNBjQslNaS2+TtGEgjdJOEez4IuaEJmDZJSxpweEVmP30HYcs
ovCOIr61gfOoB0Dd81v7E5sHGKQD7aFMh3+SP0sAQc15nN6Sjn6Xz/bygovWbszOWhUOFQeQQvF1
MbDfrOHJpuaJz5HfYZgdJnvMG55ByMKTlCcgDdRqqDaewy4hTvdMGPLwpdKhQl1Lva5gtx9QF6iM
dYW9KMmWcad4YgabERddOZ3hgPh/Zb/jwFVg5xVM85ehkYKKVuIgYLCEgZ6x+39TDLe69PJuoO9f
1W5ImERyI8KCOif+xyAK8Q6AuEN9zI7PTxPaigIbjd0z2oT18FVeCwjvNfQk/shBcMLN2H8k2W66
Z5wM5lsP4/iHNVOsDrbAXmmRQ8zLPkmHMoA3WsJVv5b3WK+X3SirHmJWnl7dXKMU/rWvm8eXsTXR
q1RMnFFTYW9h4WJIZ1F+jLwjGlxj9q54R3T7xX4mWVhYLPBZdlqYIOXLk6FMeRgZT4PCgF2QXCkz
ODBBr2t82hw58wUueO4BgEcw1cycDS4x5KLymTI6JAGNYEW4vStUW/Ad0WDzTGHgzzLn9bZAult0
eG5b7ll20RQ3/6Z/8sS6bHoTJ/7OtY7YFiUVlVO1olnpLV60QPmV8b3AW6p7f3rZZb+fGI7r+m6i
RzY+m2/zt9mk8rUJT1gbc/IbsE8tnqqr9D0yuFbBEwFLqqCMdXY48OEfGR1Viksg22v/oogzWfZj
Fh1u8QuEcXRRfuaGkVcD9pUlqeHp0r9mDsrhXamCIqNQkH8FxRmZgMUiLN+lHUTyro1e2rmqxJnN
FkOJl7jlvBqRTx3l5FxjS8mijvaQ8oh+y2OO1DHEy6OAYEU5RKQeBdAkMFdgH52LL7iEKziJrLFf
8lcKm1959zf8/t1qw+uGKj5hO5Y327mY2a1dgQ7LIrgbUM5ee+ZmkC25J/1sAdR0S3qDnO4Xrbv5
h0aEmVwLU8FpCI5lkFJu3oAylNn9ab/VbK34GbtlUnaBYsPsNtN32DNhFvH3Du8rDKt8ZQ7MfPbo
0ID+5wxO/S8YBRQWBZK/HkwimX4DIc7MUUCQHNoXd9KWXToBgjFjOdLtQHnaxDp2yANmrGFLDh/w
KnSIPbaIhcL8096YFELhBMwwmQ9AR7xGQc4bdSCrElNJ7QGDFbN9g3IWA0EalDuNITXerivNHkJ4
Yg+t+Sb7XFMFtaJHbcM/9p+CwNJhnX3ifMB3jViKyw5XIP0SC5LD+Iix7znQuy/zpwGdmX4PtrGw
RbrLwBppOKIUykXoq12QPj3e5ZTu9vg89Qx3uNNt9ZhnFv4a868F/WHrD1BqQ39nXa0be/NUrhgt
fEzLilfYZhqJg0TgUW/txQNHHzuovc68EY/f+Jcnx2q1L85MZ9LssjyRFI2J3bxjOvBxDZqne+iI
2FXecZWYW2KKJahSAnIpqmo3ChACC1vOcrBRBS4jJx63PC46c1cHgh5L+NDLqR84zPoTQj68KK2O
gNxW6fbxz4wRcjw47m59MP+R6dpxQ9lx7Q/mET5NrFqJb2yzaHk2mMTPkLls4ojWxQfIxMY8Zf3C
Di9TN2FIk/Ccfwg4QHR7yjc66OHaHpRPWHDz64aNjWNumvYL+Ep6y1lQdYnEJYqxwaC85oUPLyD6
oZCjH1YxkiV/yIswe4UcrZdO/grBfA0EdkOLzWtir5RbBwHmu6Gs0pMtfKQqYto3PESCe2a0Ztte
YfuGrzVJ73dNhaiY/ET9cWBoUa+ktYyCP0l+JblHPm7FEV4QRGHs6xN0EuILfMKT/ER+ls/whWm5
tyPt2mE1N10I1vpfHtREJbsx9IUEnxtkIU4BMpvxfCrYV9hEVsRMdxrn1RH5w4h1E5J1foQwp2w1
mCgpqOmcJnwlXdLGqykoBpyp+c+EOaRtYPpEH4Q6NN12UUfHe5DHq9VxEBGfZx4KHIOjSQEng+wg
sproSycbo2PpsmUJF5/U9iMHLxKeNAhBLFrbFTJv1TViW0I9c4QVwGEfI1K25CFo/lReZHv6UCrU
N75GdUY5t3QROtXWLX/RNB3yxEk9TfxmjTarZDo50vI62fEfY7HMfiA2Zt2qldvqWkyfQodzLdy9
PPVEcIjVgaUA/l+MQRfEV4E91G/Jj8OSBnjebQq66txOAVEfHuC9ZfwIDcTCt6Dh9vk/pw5Ow8Hc
mJd4jWGIhShvF1Gj9U1lR3CLIBPPbrwMZbct7Ilt8doqjMeBxPfbdOVn3wBhNcWjUcpbT/vHS9H2
DALady36rVl4Gai/oNhxlzHx4Buhkx6ZAi+aI9wSBLaz8pIeWHyI2dCgMC/mFwQcsOnUyBXIsdP2
qGFEn3V94w8AJiBwncUXNgwal2oJpbq8dPmehsSk5dzHCQU7FF5tbuFVM0Tp2OE+5niLVT/8BP49
iWgiKf9vWt66OOdU5fNZOjEPtHpSh90KDKAZQbl1X1uZyacPmoYHVKKbPuiIhBg2Eyhjxeq+TCDf
HMJB9wtBsdFlEV2MIgfuHUPLnq3x75LMwGkzvTbCyNJYCVq4++3AVY2mNoe4mWoEFnb/ICixkK1Q
CYuOCoZlGnfq/G0KwaqMLIajmADZN/1/dxOwxMIvaJOt1IJe5x3scX+CpZGWBoEoewRLxv/VtAmr
2+qRW2gewU0ISCJSf4N4W7/HXuz0p626CDFTxddH5LSwLn/AKnYJc2AJmzULTvWTGl8fz3iPOLJZ
3c0EniV3wEQxLznhD6OHqGrHMAAulpRwTWbwxJHmMPrqaVCuVf2mmWjiuGvy72F9BrVQo/h5uU/o
C6CUhOSHBVpRXEBRydItQjOsHNSJjV5LxwOugTw4cT0uXJsOA9mBo73VTty2naSD/SDzkaeEbN72
ZMzfoCq4m/DkDu/U9d1DonDu79w9z+7AY9ii/J6QPymYc0xvYqFJa62tJqsX/k0r5jHhv2raYfNk
H7q0KS+yc+FAcGDKvoRi4RBFmxqFa56dsWMVrxkE+n4FKbN3c0O3Qr41bmpBO7U8unKzfR6TJ8NS
+gbJ7TgkVMzG1K2I8UpiaEMrGc+o5LruwPUPRxeKkplscapN5O8Ji8JyWCQCGqM6YStGB+Q2q+cn
jJeFX9FwYaJ4+f8yZgYMS1YYvPyfuJFqR7d5tBB5PfV9olbcveuGikHzWhxXAGMBgi/HMdrTl7Gu
P5lNInbiPxh/C9TXiPxxoLtnMyBcnOcWpAyyJVwi5weq5+wuuofxUO5lSiVm2J94r5KdgBbUVne4
B4E2nkYeMw8fGhUOdEM8p8meWcsgvJeFhSNx3CuWDkQA8DR93kDWFRyq7pufQGR2BUTMiX/l6BKx
kNW3r5ZSFpHyk7vSbi/83Hy1r8C0ZUabDgz1JfnWoWSKlzCtG78nKx5lieBZGvaKWTmygOygCmzz
byoIyWgZIImhB/DdtE0mY5Rjv2a+mJUXsUF6m/dI8htA43RDCPAwkZcOCuCAdFBvfPDBJpSASCDB
c2LUXkUu58BJVZaWb1osIjllI1nh7CCkJQIEBLDwW7PtmHIwCpZxAaMBxoHqTPSMivRjdkXEmr3Q
9p1jZtjwEYEYgYJeKCDIYGFJ9dEvPA6dHRnGgG9eNVaKxqJGUbT3iM9f1c8xt2LFWKd30uxMVttC
o4BzLrHT6pm6tvi8eLaAl14SWlz40vSBjRWlaKlPIXBLNsFS9t2QVXeStBPBMbTiZsmfjATdSjmF
WCyfQXfMAACufAbU2OYTw0IuESfsL8gpWKJVwXjYzfKTsCGzwzimT4oUgLNA85CaPv8RQ9fZpCDV
3bEKt3RH2Z7YCXKW+UCE4obYPfJWuR9/gxEVHkV8z5BSWDPeJ6xx1a4pN9K8mYIVpwtx8Ry0AN9K
10wdo9lGfLuGK8SnWqSuiZmyortHUZMTjpIHvNUs6lf6uWGSR+2LwYp+nTh6Vr46kaXW8PakB79R
jA8Y/a/SyMqB3p0Jq88sN9lSkerJ5nnN8TKTSoDSB7nPRPwKSRq8PeQ3qZeof2fWh5Y7ZM9O7vxC
09h27wWGL2+1Pmg6wVd+Bi9y120Wd+fKZTdFozrIXyJ8Ip/PEw5btcWe+UxvDTIGqyOBh5at+uwh
8+XnpbBGvshtifrpxo/NB/S9wjPJkqzETuDAH0ZZv6y/eAJQ4Qxrelw++/IPutalPlBv0kpqwerC
hwBDlGkM2sgncgWYWvxW9BPRHvcK2jaesuImrzZ1utW/4qt2MK3Kvfmrb7LXmKSlsZX8snX8nXkM
WfGcYFNzBi51PtibxSSEO96Khv0qtSY0/X+v4ozcO6bR9luNHzwjMehcMgCFUpHFb8sknjvTYSI3
tQcJ4yD6ly2T8HmPuk8sHToPLbrpoosYsRPdWt/JFw5TNIr4X6Eycy/MN2w9IxuYniQ2pqTP7Di5
WgLXgqWZcZEPhhV+KUc1d0ISrkaJ8/lf/sYuMEbcGx0B/VIXolMKKYAZ4k0OTm0msnFuKf/KjF5m
ZjaxOH+e7a7LQOuQI2s3AODORKnTHD6LQ5UE1PAVKy14UgwtZvXM/D797h98+4Y3hzdsB83GEK1V
9lGyRPb6M1Ds3RAyBFgo0Ma2XWifPN+DZUP9wCLZbRCp5+j3fL4rHmAe3QRlIkFHaLaVd+aEhD3Q
j4JopgJ9iHhQ29vrGAFgMLeMkLh0juX92a9JznqbXKO28esPfv4NjB3VJsNC5gE0FyE66IPwOxVb
ub2ZxAP5EIBTGyyegPgVTymlvu6EjnDl6CDca7lqNYJuRSgm6CGLw7KU80HE1cYpB7fFljR4tof5
TUSiiErYxp2Mty99T/Z1BK9WvtGQzSQVMOdreVc+EIKWyJVJGva1s1m7iwi1eCNMZbEOJl7+jm6d
h7kG2erwifNb8FJHCJcXqAbTdBRPS6y7ulkNLpDw5wDmwVMeEXb9df4lSJ+M0FG4otEAHMDdvKR+
Yuz+5HL+WvGJrnWw9HZ5WoaNCfp4gVb15UKvycJNstqZtZ9zT9R+w+vC18BKMjnQOnXIUOkWC7gl
iOUZugYxGrDi3H+uRGxGJgoH/1Vsjf1EgKwTisCh1dwlDx2RsBogrpaOdWZBPuHF7ZMfiK7PER3X
WfnjSmzPZBy+Wh+QhrJQ1C5QpPCIbdLZzX+00iWRYVxgIJDDgCAjIEZcU6IEcZXe7wglJA2eaRNc
qDPjAlENopvMqcMNTTHO7FI4mF5s0k4FXc9UyYFTOvhY+DNEI5jmXvxrwHXD/+kc/M3k9Ckp6xQX
PqaYuCVKP6aJN5RQFl/0Pjsn5RdXOMWNLf1T6YTAhdClnDrAzeBUkZI1BJ060h4nQvIHsxZSYUEc
B6vF9jpku/iEZpH1t8oc42biFHHZSzIi1g9UlavT6LOEhfyFnw8A7VNzKvT10BYmUtYcMurMk7Qn
2T5e658TowVeLEh2bGwqi3kMM6zGZmi6Ud7ZslNPW2wG1WUhiG01KGDSsOn1CL1LUAJobv7aMjJl
aRsy/Iv2qy8MaS/REQ2gT9ir3RQE6+qIBaoFr0YU6lJXYytKrt0Lj9cXUhdxw2AnPMS2lb8BA8kp
KUWHXhfVDcMu2BNNQEdL97UupKAUET0ulc6cb4TMH6atiuA8CFe4ZzEJEm7LXUX8FysHyFpwsp6C
jazu3v7TyV6HxtGDOyAGhlVW1+2nY40gWnNAcRFmA95LYph5jjYga4IoCPeYR3nkqAHkCzjc4gDT
CebbrXungE6POXD2qV/32MrFX75+bDYK+UfZhgi6TDryvoIKo/Clgbx2vykMjYvuMaedebRzS65s
yXnHd3xSkTJpDLE4LFaFjzWYYiHZgAeo7mqEfdFnFNG6gMIhDTPTLfDJdxEnGBUKHJw5PWCSl5u3
TrHLCzKylHkK2Z/P+ZteSTrJlTsBcUMnq4Iz2aI0Yo/MDPepbDQJOEzDXS6xTXdf6p5yS0Kw1NoK
J6yJFNEmQAR9Te0m1f75vjpwplIUvRCKwVhFZE5BSdv2NA664GYfSI0oY1To8dI6+m2vvRDgmWdi
RoogblKC7RG5tYHKW8QfeyiOBVrV1egnR1RZRWvpPiZMt5LPK4OTxZcoNapAG957hilkYOjuUzzj
+GMNIG/UT/UTD7UesOqIhx/DdITyYxw8Rnyglkun769PLuqHiPgtD9D1m6aXXV+vP64SW3/LdrNx
lH5pnJhGFxuOp1T/LBACsCwhLEHFaNJLa/7sIvkRrsB4sXtgxoE0wEgUz6coX1vzMvjtn5bimFiv
WIkSaHF+aszZwN0z+XJUVAFMLjUBHyFORIehOOYaAHmdTs3qiEyTSPIL4EACc60ez35LLTJdq4Af
dk/FwW7f17349GJ7idwKogAxpnwm5IfigkXUsEX3kI4LgKhKXHE7nHXVMc1AxzZFBZ9+5cOxLddo
uA+x6Ks0oNxEXehEFKVvYe0Od+1jxkz5oXRX1kz82DCDGToI5v2l75WnDy4YflSJhZiyfXKfiU8Z
T7adWvNIuaszIm1pPfxh7xScF8pZ/qeBPsGnRt9LZEc4/DwxMOXQJ5apq61uFIPcrnP61dzH+ixV
e46Ocj4IwuKA7/QteUMCWe6sBqsIKilr6a1OYKsrHDGy87lEDkZuJXYSEIhIqV87c8Sxf1YOrLfb
kLGCjRvYUXZG6DR3dij0CDYj9FxHv2qFZCZgVvZwQ0a4reDWe5gJVQqHbcdEaa+IP8K4K7Dbqetv
TO3FqTX8Z+MOX5hkh+Eovy5Pxhm29gMMvvnXGsRfc/fZZXgtOjoiJu6evFmC7Wzwhzqu6xdHHjmc
7DNmuHAnZD6afjUedPk/ZbOPZwwmh7o7EG/0/GOjWPvG4BX1tm7gTlOE+H34mIuAZkdgUJ8Tl2fs
0Gk0MBRAMeofrQouAuIEvh9Wl2CY5WvC707teo9k1qfMd3Dn0bw7LC5v9cpqKTX21XcueiGD8uSE
LqKsTuad/pemh+aeuIL/2YgbcwnpRnmcWuW+ZMz64r0cFlL/sEXpS5gSwFiruwAJIGYKIc+2XdgA
6G9g1sJVwxA08z7aA4Et8GH+j2RaWO4ggeprXpExEUTNeU4/x51kX3WWaGilGYzRSSr20cROwSMP
Kl/0eTkiLnF7dQv3Kn8rJRSufe03bNxyt4Bwka0hII3RVLEOoG1a9HwYxCmzQ33f/nG9a7+EhBfx
NrzhR3/y399qqBVVlxU6R4TFYkVGZ5/6ZJN+IQpVmq00/ujoAC8oywZ4kE9yZ120otjChHVjOCXC
dDcE8bqwkZ674SDZTWUN/zAzQ55oayck6ZKymjX85Cr1RsJpUP4aKDuRUZrW806RiI8p0IqPqNuy
M4w+Uo496ElHgWe+9UOuxlA8yvHbzKmqbiosRkj0LQWh0IadYZlRA+3j2K8s9VZ2PgJfSXO60Y+Z
NTKj6LdVeWFKvW9/igeMgjQKBM1voicQKsRPY/TZChuE08tB3B9xXfN6r5ylVUEyYSGuHYg+ZPK8
X1kIykoziDoant+uoTANeDBAP73AKubO3ARU/05C84T1ct4qOZ+hvPye6YVMQwnTn8/Pp2sO0PwR
k/Q1viCO6qhZ9wp/Aaj0/Fi97nTMDSFxDwKbiG1AofQvxPL2sxLPc+1QGL5ckev10u45FZaUtVz2
RN0GLMoBGM4ObpXsgyNh/uRezj4AWAD65ZvMLR0vlfJPZgSKbsrmdGIGc+SrU1j5NJepdssl6xZh
OVZjws3mY3VnWgVig1W2Hu+aZKP8qhd9F5GG3a/nHwgasx4wFUWXV/6w56Lv4MvIPYn8808Mmf2C
Ty8w97bK4isbcjQP866gXQtX2NguEp+9eTHmx+pcFEduTaBkvJ2Cj9Z58HrjmE2HjAPitzmYEIa8
F48tWw6cSZaOtSSyBnU/ACgwo0M++RFj1QaGrZwj+Wepi4T6H830aCCcFDyNmenrZ4XgWH/QST2R
CS59vM3/hYkQJ0fCirj9QwcaDIEJ4o35INOXLPTF+FoApjgOuHzhaxzjDrf/dtXeyXWbf2ndTd0L
v5hvlDdaC0r9l/KphMvuzmQcLKzuGoA8848RD8s/Gm/90ZAMS+uX3RhxMzbpK5+I89c/rjMOqORW
s1i/gWEzbYhZWkC7lZrv4rSX2TAV8a7AXqceoXe3PI8mkecipi7+Vc59mi/DUBzKePtqleORFlhf
nOoYWq8K/9QU8N+eSA1w+Y4t+n/SyXMkyhFTNybMOZ9YxSsGjP7ZMHJ5lKTjYdiNIzvhj32FedAA
HKwMNEbhn9H9M0Goj/dOPbb9w3w8S1+jBoxx2UoR8SzOq/NZ48VsfdAeNJdZ2oH+ktlMEJlJpI34
QS1A2cj8Tf+/eJwwzkizrT5aTNERuqbIKe+9tCEyAzKRqOwAH1fyNxPJ5xFIPls5Jo81eyEzPdBa
mf11GC8jU2PhCkwQAlp7ZnUucHlrJ5XCmMImW0JzQNACRI8lukQTVDB52/6IcHExGWImb4FoZxuA
fWq6A5A0pt7KWJeXRCCUEyCeha9v/iJrqAyKzzc8w9hhAOk6r98XA/3Rrg8hqKNluflyQXMmw16j
4D+kH0jL8jes8iEc0NlTY6e5nuQmMEKP4FGVXnpd3zGNMSTOvA7v3kP515XXl3jqJM4UDI/CQlT/
KtCtIMEGNtVTQ5SIdpcGTENE986TIApbwtSIK6L5xeXy+reHZqBshCMy54J+L7sVGpfUKoGZiq3N
u1MMD9U/atDmzpihh9KVF/R2TgeIWiZXmxbek4zv5wUgKyirJWDgt/IVPjmLbYhZIUbASK51hO3Y
gg3K66GKb4uhP7Mm8MMU53Vh6etnvzMzlwC8yE4xoRXthgIeOS21Fs/EELk0kKx5as9gkA9nUFi5
FKvAhMERUkGjwxCrjaTayxiH6TRbyQMQLfSMalbiDOSStIf1W9od2A7JsJz6CO/Oh57slh9stky8
deAEoTQ/qOWUfAeACI7xy+kfXOnGvqamgkVyMYYdP0ja/0teN2rTZQlTwYn0QKbR3vPRCVfikGmF
iUTRf7FEsaIha2qGLhz+gc0LkTgb0Dccxq59fBpB+bOSSMdl+rgOZX9mHiJtcbgntxj90K+cQt7b
Ppex8XPzi3Coxu5HcNVLZtDwF+2fLgOREFyTxZaHyepEEPUyOKTOR8H+eH1reDGiH4phIIEElQwY
H1LqzT91GwIwZdzgLQ0Dmp3967vHL7dI58FJN+1J9ObxQLQssywRmg3UGYu5oXnC7k2Tcpm2/H+F
5QPgj/G/Hih/iOCLMIOoH6XOx3rjciUNDXNfnZ7AANMNmw+5PQBY3lE+Cw/8vmQa9+ymD0X8r3Kb
3/Sk5DZZV+Gtbmkib6O4p0BBnzD8ft2Q4fcLYJPX3TywUkXfJdsoFenziWtBiISfGj803PJZOIS4
sQYfaQrapeq9vMGJGJBJA99DiNe6eK/o/RK3hmYEJZSa4w3YbHeiSwS5zriOdQa7M3Md4f90xpOe
nQrSnzEgYkXBNx7eDXeSiExd8mChC+ZnNokGBLUoUE2eQdJuXdOnd2LQ7hY/rLsm6hj2aUivgHUx
nKIh9E2CebA0aFZ7LGzIvvy0dAN259NRTheF+478IDg6hssrG32yTuPae+obWNOFrfzEXJJu/h0e
ymVs2zB/v9YfCbriX0EPyg+44ExEcnJiyfflARpAZpCIzIzd+f+vSQbA/B7pFE9tSwyrwppFO2Wb
qnZSmG0gJcEHZeecUgN6B6UWE7bB4dcErsRuvDzLyGa4/uXFwKsN6VrB42rgbYSDY1rpXrDkQDw+
0hP8Q8xEC5h13WYH8YrDWfh7/cgC3HgGGLsC+6OHCwJ7GGdLy8wlACe64WVsqNfZdGsBeOPwHajw
ippndCS8ka8jQm8q07UUsmjYGxA431KWWMDdD+Hxh5xEQmtt0r+pOVh72lD9kQHzsSoOYRc7pfnk
99EBlIj2wO/JehEh31fzO99L6gYDO8sVT0h/foouklAw4vCuLD3Dmclxti8+mVb2N4iSbOvLzG8v
jQHXh0Ti29ICPIGYUQB94EVI75QU8C9GDAJs7Pn8Fj0Ga6Jog+IA3A5Qcl7bl2Oq38X4oeWsEnyK
CnTQS0ph5aufpupUr+3qtkwZWRBkZ77Ymf0yLalwbDC6uWnyNkHu6Bz8GuNWw2pOsJVvfoDwlIyj
FmS0tnvwCdEp+n+0AOJTANQb+2DnjRa/kmggznchRSC8G6ODsIhTbXFfbfLSM58s420QY6Id2jh2
6Eg6bic4QPDyFieTO2AmSkjFLkn53CYDPcBWM7+k6mOyiEZAW3/v5xOiMoQTEfXykvOoVx/gmVc3
jKKFehCuNZojhYoSCmAS34Zlzu/zOkTCpXm9RwTN9si3rNlg5JEs2Ta0ZmTYIF4Tdm3ssU0HXkWr
ye81ncodAj7BPBrM2Bh6fRmbMreq7pIwCd5JJslC1zFFYrPrRFYqjNPrJV0A+V0S85pClk4Wz0Ir
dz5yxJwzynCm27Xa4NKRjJ95162IyAhgyBvIARjf7YX8ke1E6pTJGixSkpC+Zq3XwJ3LHf6+KGaI
64QtMyOPr07W9jy1Q8AKQf4AzlgaDvAihqycw8qv/sTPRDvHnlb0QTIPfmWeOaumyuuVd9YUvEXE
oa65Y5FyYCq8rdQgVb28/yUQCZwHvTwuLmXeRiC11xUSNbdRtgrD7iMdxi+YPa3ZTMzN0pvWOGgZ
W7u8JqL7/Gxpem4qg8GbDGtW+VYIOsj2yVsO0IyxiLaNv0r0Uq7Ad/HcCNEVX32ifklg4KutDIAX
QbqNc6v4+V+hw5y73+q8FmfN1xoMyX4zvdarO0I+I357lrv0DKNpKjymZuK9jyDJ9ts6OxrDQ3sC
V/B64QbihMZfDkAMwOpONgQDvddwWiWUOIgnLINEk5yQmfJXNFkWsN8RD9wHutWC7zhg7xeh2XSC
n5/F1ZtKBl4YICdF5kmZK48f5qF4Y6MH68mZg4lFyJT6shgcYSGr2XvI7KBzXkysISvfn9AmXgG4
cAiK37ADWJzlvgTUClsC9J/+Ip/5jsTL9G8m2Rj53fs803XXyCKaYDTobCgMrqZgTamX+09YnAtJ
r7FeNylyw4BHTyb3jccfgAeDokxntkxcyuS+9IB9cxowBeXAw/bOEGRGX2ktFMjo2D1i6rTNCs0L
gOmIcSYxESnQhrXAvxdp8m8K/XDhlg+62kMEFOEgxh8qi+aXn26mv/qNYHrGL6k/MNlWbIUKYZXa
9VsDjuND7S5FQIuKdKf1EUni/BkFF5QIFRtHPW6ytcJIZTcpUNe5g6mtUF8547JuklzWM/agBSFK
wr0BbTJiLCVb8RK8Zstew4qU93mNyeBU8rSioMVu1RLxGHrEkmw4Vphzdh60WJnbPuXaJNZaEtfg
THxd9xkhDHyYxBOw3eCt338rpq+xRtUOTKp6xTcS2zMdrdpcW85aeV3TprAKuSOJwWbH6IEhBdvw
8h3cNmABHoMnQEz8s8kp9BhmyKgHFHf+roUtxj3Yfpi31d7vyw3+U2PyMGiOYVAskZSbQtjsocaN
J5OzA0ez4Uk5AZkBuyOmhW64SePz+DaaoPrP0cobu60K6+sUHbGtnovsnOGzPaECmuwkdoeVn9J/
m7o1ysjCQh/CkHDIWhIfmJRQBzmrYOgdAQmd+dzlg9M3aPW3I0PcpAt4Lm29Or40Pq8I+AtDdP53
Be6+ne915Tx55PctmGiRwTWyzMV4FPoVAv7tnO+vTbSRoCcx8rPCB8ON1ydEQiQG4a7H3nTq0JiP
JMUzNSAMmsELgw0L4h7VnuyAjWMms672Edm8GiUWtvHgarKzEy5ydOeSEQc0rjzavRvMfvMnoLSp
KAwYcPeHBIgcFycNOVzNK5UnEypHGRGzfM5YC4T3MHV0aD35fvjjhFvBwfk25W/xNgdMqaJmvzIo
/9Yy6qsbrEBGUSdzTQ/UWiPW8W9Zs+rUSph8I2vzEVbBd15C0vF4YG2HnzdNZ33Gecj2Ev5Y6r3O
XeWOrNUYJ2ssEp6FbXzNjOV9ND/1Nt8TMuMmxuY5bdSbEgav4Ui4Os9mSogxChF2tc+J8ZUB7+dD
5iQROAeIisM3xDg3JwhX13Fu9zrEoX2SFAdR4tRicLcbG2bH6m8jbyJhEyNlqM3js7wnPBTN6/RM
F8b/yoFtJIFUOqbShU7J1HYdCFmZGwNkEfjUlOAyp5puQl2uhdzFya7KXpgxkRHowamf4nGpb8WJ
Hk61dPE0CG9RiIAmYJWDML0jHtoW/xhNKjudwi5Z/WX1UWK519Ai2PWEeol3dAWBRPxsyj8Tcne4
Gai3pCPgh3i4kWmY6PfVWQaWhd/KT/HpgL/gHHC68pISNJY9TOOqDLsSdQuLPy6trtrOE/9mvGXp
hEANJYfNHy6YX2Lig7eEwTuiI8HawFV1SIF1EPWkbTSdHRJqJuiv2AaFN5E8rH8jyG96b2kdXPst
v3UxXboHfi15g10JkG5xEe4z3PMa/iMaJ2uAx0Eb1aEysXhPF5ItssH5o1R8Vg//yFEtUwaIZHcv
Z0fGcy9gaoITBQP9jFchjt5UBofDX8PoPWPYFkYb8LZltuNjl7Sdql2T2JGKh0yIA3/W14hfSiX5
yWKnM1NnEbG8y0k4iryh/o1w1E9TRRnCQ8XIX8ExywPKoheAY7zNE6AnPJWiVTd7s/+Yd9Q/qw3K
9F67GNW3yKxqWoNwxTc7Su8gOllnvUBtxIuqDKME5uALywi521WXFWvzgsN68CfE1KXwyAoe835r
HjiYnh6e3l68jewmYLRqHserzG+Ld+AspJYE1M0TUCGUxxFOEg/4mqFn9Cuss0cpoAllMOxgJWeq
JeE/ewSZu3qsHuZsj2/MHVzUoQR54BBS0CVbPblTrbsa2FmwlICNakBXZ/ZUshil+SCrsNrh8U/x
eyGUtxlUMb1cCWtpV4NVpPaFm2XshtjHIoIP/7mXZs7tXYmquzt3iV1D7iA1EmMbEkVrrCzFG07U
AzWq3Hf+WhiFosPuLcYD5WKabVYHFupePh+4hmtnPkujAxepw440QegMgU/bOSIiPva36bNPQfQT
2rf6j6Pz2m2cS5foExFgDrcSSeUsy7JuCEfmnPn0vdjAHMycfzDdskXu/YWqVU7vn8gWYnb0H/em
/ubjbDjpUXSspKtlUXA/tGyHZDv6hC3hicdI2Uq0SXwuk/w1VvPjZuBjBi6fpT7FBJCwZtMOQeeK
nNhFdZMVe9jq5mocbwTXmOZJmC5i+BYc1WpTh59W/V1kmFWP9ZzeVK3WI9mTC/+DPc1y+s1eBFnJ
6ppCs6756djlOCTyBPTQlKOMGeZ1P8ZljC7pIuBmizFcAqdcpPoL1DAZTtUqvPUZVOxVeurGC8sE
km3qmzTgv8QSv97yR+mEfe0j7VJ37Kr4OQJHg8MSQ+c+1IzoZZdWmcFGT79C+8rgScJDu6s6J+vX
TC6ibaCRBwOQTsMmms7hVMMbZT0WJ2urDEhBX/xnrAkJ9k5LoV3h9hgpEZ8DaIu/rvyuZRY2Gz88
psNH80UY2l55leOtI/mm/p4e9LUMmJA3bAzmv38WuoLMpkifpRMskS4Dj4AHpfXE4tL7Kji+sq3W
EkTe2RXBiw/GIthdiAcZGNCIuBrQjGtvzJdpr+a9d5HtmUNObAjSXaowkfk2q4/R477F3bDNBfD2
TC2zzIPcvG7Mgmk605anBJY2n3novbqHtI/xgqhKlIUoTWd5WY+KmNaEqKxPPJdKC3Jv3C0T8iPy
3fgMGXGYIF90uUZScVSADuPBFYAASePaw0AoYbgtra1ptWs9e6u40Czxrcq37G1c46qGDxO8HEOu
A27Pcp7+dE4br/yZRo15gXtA+TKL3YhqbMPJVUtUGhejOiTdtmKkjEJMhz2/5OEfp2VtoiRI0Ggh
m/7Lc4PMMHFhfLW/ObwMMGkFPqjzkB1SjOacB/KJAb3/qwpYjTgRUd+3EATLYT38TKFT1j+ZiZWF
BZWNQX74saYfMbzVBy5gCyCmsQw5S/L5NKU+WdUb5XOKgd0lGxRXcX2IGfLjQhQBDBtPEzcRGKwq
eu901MkL0AAc6BH6H6qiiiy4E8mYyB0wIUuzBfqk0TdMjbFQIA5p/JiByjKscjL0jRl0NjT9awTr
JHi55sZaVuwv9ctkvvcSFBg3M+w9pHSp2U8U3ezu6vzVhQfV91di/Nl3zBawo6JYP6fUaqUAvWyh
YY0hdGkiC6C+d9dRP1n9SWn3frdypBhEQ+bIOf+sZZDKRxqdkmEEhVAd7S0Nr2DMcjZaKOl6AEvJ
UtSfASzjubS5TFQeipJ8cHLkCM+jzaoPnXKx4FXx39EwCONr5OQPHi3dJuOxxu5YbjHZXErY4ik3
5XE36lRgLfE6X5WOZZgc6aj54r+OpG3h4BEGtT+5zFfsTNLBAj2pVnX92o/vhYy50Ik+Y/0LtzNx
CoN4KefGQVlm8I242lOI3CuMGti1wu5SUrF2oxOkfxV+CK1WuDCuAUKrgmqv9uiWwxWITN7C9jez
mNsequLRMi3U0rMavjI8qmiwMja4/rCaRv5Nlw7V/w5SIRaOzn6nLB+jjfaSKEEDsS96TGz2DaaA
kYlXDr5Rco0jW5MSIBJyBxVDCD76fhwo0m8FI7/2jmWhtIeL2NDRLsSAqrv8QbIaQoMMAZAywNdP
ab31N2OyDBlEHGXRDcuDzJ0nYoffxtLeRMGhrCgzGt5Uas6X9Sbkjmf9YKg1UdwSjEd1XKApOdIg
RvzCq8V37QLhKdk5DvsE0d+c+kUfBzwy7i9a6Rod7CQirbkzcFbjrMBSBLwQIrNdf2c7NdsbhJFC
u/NSorw2OrhWGJvLRFx9e3tUA/BKTJtLLO43FhTAX8z+/N0FEM5wVwrrQb8I7W9S3gyRp6+6xeUG
tWSXnzV8f+RN1iiCKUlKJCkkKYhug4Wu2oH/LQticFZ6x7lx9j4IH4Z+6j1ocGiywAcW5k04zHG+
6NxX6jfVSPsZPbLxVPDrJ2pMz1zwqL2/BlYkJIcAQYp3r7EAk/SBT/2TdbTk5kcKDtaeon+oOKtg
xtAmbehitGtZ/LlR4Ojiigz33pa6ZwkbYR6woydzxhl7JVFcdcLWMt/K4RVh+VTuqbjB+wlc1SCz
AW2VZK7Y7FrwCIQ3eD+Z7a0kFyMszuaMB6cJO3dQfyxl78OYebThH7QVST/0h+aO/iulCA+T9yb4
jJVtKxw17bf+VCOE4fIqvhraT8lLU3ZLgLbLvjjmcuUOpbIUyrvHgTaydUoggXoUOmNIJ1hwinSo
qVp8jIQh8ppRKr/GpVbdTY6Lilus3ore2SAm0yPd4+WhcsVNrTOEwidrW9DGTunwFh6z6ezri1i4
tRmL+t+YqVECV1NL3FrcWNwv9DIaaQwjnYk411l8ZsX7jJN36LNNGi2H8Z21xgBGYg0huyRQxMQp
qJME7CgTG1WBOq/SFmNF93GqMJX/zWLRwLqWrQtYNjUu2Sr7TRziJfY4Bv3v/AtQJDdButN+DMTB
28r/ZVd+RtzcXzJcHFJ4DjmGBkbJb6jnYpe9A+bBfiRz0E6/kxxo7BtqQCuC75jcGXzOXMDLwJqe
AW7L66pxVUTdyQDhVK3q9J5BCg0/k7WB4Sl8yHD6CahZKPPHhSGrJUvlG1FnTUYu5P7e1lRKF8ds
mGk1V2gn3ooYIs9nF4Kk3T8Z4w4dGaaVXL7E/kWduMTMhSA+FLhLfm4PTP2qTVY9q+msfIfTSWhX
xONG3bPTnWIGamzq1IKhjeTcO4rihse6M9/69nN+OBmVeg+kfo5PIsBGcVnLJdWzCd+Ewc0jHM4V
cK13NuNof6FmDfviR9OIqDQPAOH17J1E11haAw8zWSLZ8tI/+ldrl5OKQQvhf5qvcl3ZA6JS8ZJe
zW2zmfbgE9aGG2+bRb5HMHjw1uaeI/Jk2sM70K9diTWd0beyZt5pi+JR4QvEwb3R9fVU7GpyhWlp
fWA/11RfK8hd07FzMWGxy9cuEoidAAS1SkmAxGrRPziBdNrgebm8ZyhRjT8hdsZbrzLjZDPoULra
TBZtisylfIvJir3WtW3OcTaPhlUk/Iz4PoYEHHYrnlasoR6QIJ+00+fo2+1H+qSTHd3qYVrofAjS
W+Cy1F1z4RT+wUrmSxA+9IyZ475nIdNfRjyAe007UDto0+LcQmu3G8klpjPDoMJOZl7U0nnZPPu0
cMYsxkIJ/sFSp3fKh9E4iI4kA83iQv8QfgGi+AKyebs9NOYikp2aGQNywdFVzRUKTHAQU7rxzuZg
DxE4i71WbSSm/U9SMiIkntqSxb/2PQ91xr/yEfWMF88JimPWdgtrnRwURz3BiwUriyDqzs3kLxHB
LwpWKgubaLJ+8ceCFbm2fJUkKsxLA4MfhQ+kt2V6aRo42fgK7WZjXlQNbILnkPD9Zeg8uH9sYK45
g8CgQvqxHBlIfZkfvJU+rVbkDu+h95MV29jfMMsrXx5QgjMNU8EfhaoSmpW2CzgmcOnGygfEAZ2Z
Myj5BXEQ/+fhD1t95Swdj8Y93RGBB0kPVAL/grv2goR0tG6AsJC2W7a+6r8qE5KCg5couzEZwmeZ
+edGOFXmt+b6yJsap9R3ihsA3nNJWRG1W4uYsfkCzdT6zEVtr9v4r2k3fCFg4leMecH61bof1WZg
B2V1yW11Koq1X12xe9U5042lpW9RsNGnhm+ee5Y3KFYRJZf1Ez7WhGeZ4WWzZmz8phx4/Og8o5ER
LgUzqO/QUZ2zWF7T6KsVb5SjBcpUxO6zNnvHfcZZuaOLrdMWmOBZYla1r9ZWsRrbAxiDzHSjr+Gy
WQw7mHU9/kCFLCAQh0cJR19X74D/4vuMyNaD0A+AwrOlL6pwJuGMORi+Tbup2cGnIgigZkFKJQ5N
aovcfCUh6nbS43S36EufLJaoDI0duTYkY5yMXQ+6D8kQtn7uYsr+h5K+IWzKpw9AZ0C4DkN1wFEM
9A0ZYiV9iyGNIJ08UBoRJoZ0JEPwLqCIK7hSnUrAE+x2myh98wRKTxNjWHrq+f34/zOSB+2PeA9J
e9OAg3RIxpi5UyqgQt0CFfAtp9wm36q0jpFoGbNQywr5fCqaEQ8N+xYrnsaPwW9cDngENsxDFNuK
T/FFeW9/WfLwHs6/ki1imIxIQEzOMeeb92xuPMITPoM2XfP8cLP7VIJ42nhCYQahNOHXXqh7FXU0
TIH+yhSSP3yoaLbZidLstXs2CFc+PH8mYpRAvKVXmW6Xzygio45cEknainEWHu5p35RoSSGPGm5U
H9Lq18OwBl5ePE0lccFOwNRN6ylM7Mo4peluLP96xhXC+M51MZCQPRHlw1gxZlVdkOSziK9cAB1S
R74inCaollhQb6yZyqLvKmJyEB5cslZbGN+aypgJgKrQO0N5zz8V4mU1ficAsJ9h9xlxatZTtiDq
gmOXVshC4eh9WjcgGSPiqNbkqpWstU8TokBYyv+oLmJFWxbjsXcoOlPmQS5ZFaKBXf1a1dWxAeVu
MjvWcQGU66KxvXqg96JPk5w87BeGMM+V3dlw6WHPCj/i+N6YM/ubfi5HSIIvU+moQrrVBMQ1dPoe
kyYtDfPGvYS+ziZJ4En+s38jzizAxsasmUQj6GiLaMRqzrCqeAYIsSLrD8OscNfOBloZf4t2QPU/
MviAnAcEZ/APef872t+DofHaMq1krQ++pjuFwTln0qk8o35vmq+ueWl4RKFBhL+9gsjwksOUxAoY
HTpIqt2u1U+T6eB/axqskH/4GCNxhzmK+QuuWIyzwAxKZV2ADiTkO3szlVMUPjC5gh+sJCKdVgyJ
q7vHcYneANcNkZXKp6WueNMD9t/KrbjFwD6R7R+r6tTpn0l7m8iLiNCg0iszsraa9XD3IUcSf3pR
1GVAbg0+ExNEX/iSjb3YQeraVNhSgdRxVjA/52PKPhORc0ToOpxUvists6uSx9x39eJowqXnwhdB
Hn0E4NsBY6TLMTiwjWUnIs/hQTajuEeDelTYW0zde1AbDMoxzG7D4mqwWjXPjNGHewwYM0MJW1RA
JCkpTQsk66JviJREM4l+zwNFLDqe/BwKhFR7IPWNglCKfw56uaC7bBaJstFkZio47jdAJSuGMd1R
h2+aLZUXBKNyH4ZEY+/aeq3wfLehI1snnKBP+E6TdKf/GNBmSIyeuu8Y+3r741FxxL+MGlPYHUT6
SeoGkK1Wv1sJyBs6PVIbB9y6uCsDy9UVnHXdJi72A/qSopjP1nI1WJfaL9eeRlTiawxvDX1/H/8i
IDVYDR7vWXKXZy8RTHj4lSzBVPUiM6BPNPzdFkW+cIqiz75gr8MhXDTrZARlXcubmvqiKD6MuFhy
VAAqY/DS4/Fq0URZxneWiECLmTUL+l9n6HytMyLuNbVbhTQaIaAiMfq9ABcLfagP/41aal70dD2J
PCaP/mO+rweOMPii3oLUBQSbpfWuhV+qvE4IXZw1d4JrY9eSVgzTMARld2Sz1Rm+BGcHbSYbWEf5
toJV4R9TxgMp6zse9YUA3vGAzhJhk0GzHW1IA6KqdJTaYYVVtwzflio2XR+ftpMwlqTSc7U9TGAc
GCTBiSsf7m4PcT/9VXLHBz9eA9ZgjQlwGYiodkpZDets8ntHJGURzF3rjKzX0mXczOtdRn3t/lFo
fxB6IhYlSIKS+M33L+a8x2F6QLdFEAynSg6IqTzoDMI7hrmaCecI7WLtpDHIJAT3CPxAIw67kGHn
+Eclc2gdE5mIl59jPDV9OfvpSLVJZ+JR55Lvw4b5MSKCbxxcEkjF6/yoDrMKgoJx1/8B3BTzn4G3
wPzit9UwHhRonEyuxA71o87w2fApp+ZYBpURKqCLcSB8m1F4RUYP1WdOd4I2FAJU5pLCEhIPkdKQ
q1KyLDOuAfBV9Iw9xShQ8VeirMrqHmU3FeU4RgXNYWw5GbvKOOa3FuEmLg2CQdVszWcXJVKSKLdZ
AIBHYTj6XwzLGrxfMG4aohkrI/Pwy+tZlXeYc1wU3hHAzjNXhZCDYysue2S6yQ1/lJ/tIrzeeDD6
c9fjhVpK4rG7R953La5pWCMFUie3jGoem9Ethl0Utosx2ZKzpCfz2sNnfiqQ72ON2LD03qnTH81z
UWCLu5L8hbH/1iSqBdy6JOhqL6G/e0cEQ73xCtO7xUkqU8iDD/s/ppqG5UAgAcFH2pn0dLzSXrpu
IgzDqzA5yKNtoHRz/L9k4yMXLqp1tXcHEuOXBi558MVDaqFyebf6hwe74V32TxQfnM+Mblga0Uqk
rS2jR6GL6AdSLT677CLF15E8iFMsnsZ81xHTgmMEGzsMv5NB1YZKOnV7xk4HIsiGVcLfRKKB4RQl
uXFLEMbAotFhEF6qsW1a8T+BmDvUtth9pS37oGOj7LvyTmvfcWHH72W7D6HayZeWaZwKoxQ1a1dw
JXqHiXpAmqCgY4iSnl4InLW+Be0tQaqwbsB28MjWG+MZ8X3RiY4MARjg8X72+Q+tsSjHFx3eU4uA
EvJeXoKnVkkQ8+c5kKRtE0QuQoGSjS9vYLnBHXBFeKjKGIwiMLIMf9U0eQRM93VL25aIdHlUrI0f
n8Qal0kI+g3n3cSeSZbQuDidP7f1dEy9o6JKKIYPddfEP8MhcZCyITeVrGfD7kAmlNMpyfLSSfLu
+d8iLIiEvdesQoOaj3c0KI8hiwsLJQZmM2b0K/k/U1Ygona2MlF72EgyJetvHK5qcEq4W7LPCFnS
LgSRIbcEsVyiSJ4FuMIZ0Rdx60S54s0zwfi8S/xoHUWNmhwgQRC9LkZ3jPYW/0iAOtsd8I5XvzXj
rEPFNNuKz34J9xaAgZfzJlXbBmqbKduS+EpZRJpvGdAPpxrXBh6fcuMj1fA+oYaWKJIOCe9+zYZh
hh/lxpVxrJAfI2lFHCTx9ZA7QjYeBRI94W+S57KEsDdYMCwX/PbWIgczbUbChH0Af+/fEmR9FD5c
nivwUXSMgt2A1LEeRLdVxHdgPinLG0WMMm6JGwsWJK+SLeM/BmOtWbA1tvQVhi2gbqFm4Fh9GW5D
QYvYjnN93LFWjkWH8Ed0xq11tKyDQK3El5nRo57Nz7L8RGDCNl0gspIhzORg2GIs2R4yu39xSGTM
4VQO2Np98Qxo3JNXIz2Q8FS4k3YqfydifNhtlCRPEXJwkoe7Pl38mvzuyc1Zlw9qwGYHgVV5NCvX
oNnREBLPha7JwMoLZKLNwAupM16Gx1H8QzMArRHYxOTwJI6An1CNXyVrw1tbx1udz0X7pGvomkNg
MR7/5IHWxhNXET9PfiixWUR2E7isOXvvITJYzcp1il1fek3isTorri69Co5BFYvryGvrUmIJ0Yc0
nHt/tiy9sWROUOwUwL8QY/BjBz+GuaEcE5IXMq883nqKy/CSqY/cwo7KHEZ4So3Jj2GTE24FFhrS
G6vFa4CIbtEZh8xV9Af7ZBJ0ufMVBOzpL/8zhSkS9v7goxE+dImoJoBRn32/mbA4g4TOPtLqyaxY
QFRu9I8JfYikQI0J/yr0KQbf1CxEEdmwlx25124MpVce70llLjPzLaJHA5gXg4eYZoWu8YVh6alj
QnMN8pAAcTmj+j7g5w/PPqU8xlFpGWi7jvkC1CxxckyNeV872kMKz/fJoDfyzxEJ2on2wwbemP6S
6CMXHorBxEc55DJtmIyS/KMxuGkDe/7qTYz4uG2l6ezJZJMyTot/WD6zb4r9p2pxqx5U7Og8cUhc
avTkbwTppO+jydJRFzeJtvaZDw0kIArCjvgu5WuhNbtCQYO9N+uH3n7xRKkxGjnkc1DXmSjKeLCv
obhjiVQHZ4tUOL/aaCprYTioBG7P3qb6riD6Z/qEuAe5Rax/x2x0CXLDP8cOovW/+/FcNyxSNXHZ
fghIg8lmQBKod3aJwQKPTQWF56XE95YsHySbOIapXkoVLeqJCTbmHh2LLBd+dI3gRND/IIP04RmL
tRt5GzXZaqyY83mlTVwioUSfNOqieCAPebK2GEuBoSVzlCr3PmSlJ/zqMvwZtHVHVli7hD4GfISg
yTkvm2hNRPjEEh7kAgsluVvkv8LPzNjEojnAVYBoauA/TcgNKZwovTI+XSB89mW9ax3xzwJoOSi8
qTwogt458KCpOTngAkq0WW3zXnUX3nRms7gidRCuBSKFEkAYapDWIVGhXNjxTikdvutd2lGCyO/D
cPWxFrYoMZdEsVUQHVgrpVcF3GEhfonYaSrzEhR2p6XXAmyk2NQw97GA9cXqFGSHFkRt4n1kUD5Z
PRQ3S117dGvvFlEKS7F5kqck4ey4wLAmp5TUcPtbtck4gRuPBn5DAdt88VBgfBFxkiyZJdW8W4yB
eOcsEtKAmPMFGFhEvH3Wvg9q4tD5qwwhZLr/VsTdtxaAomgU+h7vZsnL3ncMqQkjsFts/Aq1vU+a
ykRJX8FDkHVgp93FwOahje78ryk6UGgmFB38m8kIrolfRUpeN+2R311SIjG8d8RITgPezZqVE3S6
wX+SMqduueYGY2o4G44vgoUf7lCGvisUhCR56gYRZUbAsbH034vS4FAC0Ilous2PZrq46CV3Ci9v
AVWXKYGAO9z6EV+6sgJ8aaKXpBsXpB8D1TkmThYJVNAUG2RtTmO2TAzvfYShZ6FMNBC34UA3zOQj
Upmt/wWa02g6N8qo7CnhKyIdRaBHgvyQ+X8HVFc9c8cswk0btYd+8jeicK4ZgsTF7v/5tyoU9py8
iX3HL9N45sVxprbOwWFM/k3xUMOKCEkeISwbLw2FkcYsa9sSr2xuyCjWmZjoK+42pAmvsAXtVz+C
M95HGafjiJaucSSkjIl3GpN3Eswxw/E0j6yQME6SRq1tEE9V4WeZ3AT2ufzd6ZElk8+Yg8WAXbXL
rzTbcdYDVIZAXX9T04X5T1i50EaDn/kRSRpHMdae8sFAqvZYM5LFM/ApNxLCTvQNqJgIyMNYcfeK
XSu8F/dqeudes27Ns8bxgrn7/94gzneHeaDNA/6DO7JmCyTaovXYMPf0YUozjw2vXXWR/0hgT6oL
9zxrkWR4LzbiVsNyV9hYLh7BPH1Pz0TXTOYGfEmoXKIfzpI9Odsq5K1kp6zVrZcdTSSWcHG3mn8W
iPkAG2/a+uPenWKa6RrghTedFO8LuhQMYWNX6L9kfzOTMjdtvqs+kmI7R68z0xTXbFFGJl0g4pkH
hOh3MAnt+D907cc5XvciHkzSXRhxDruhWvvTRiFkgXCwp7eiO0/QcRL1F7qJjxM2ZStJ4eqisN/T
/ZEDgRzfV++CbAt4FxdSe4yyDSsn/Pl0iktG4vnFXxVrJIgh6CK34KI2YRrq7/ROxYnFnlzxKcHY
nY0AWvZm4Hp5N6AGsYaMZ8XWmPzU5V8BYSzH/XHDzqlXzOucrtqg4VKTdZJ/8I0hn5S8VVc6aIjp
QWED2XObe1HW3srFlcmTIKakIlH2bXAPIS6Czxlt2PrRsBc+97uNA4tFBaPVcHbdLrAns8FnjD53
t4poDzg0OKvjk+rQt6p/JLZPTw2+4bqU7xJnnXji8PUpGPbxhZCn5tTzSgBkj1n9uOnVyE+Qhvu3
cmUUDmvnIjgaKDW+s3aF6VzLTtglswF7GjH2p+Atfxctew4v11lVgxYNDujVYBPE60L+q/ZUJfTd
/DZ1ZEeFHW4Dhp+oOJYMUI4l4Fvguf7sCs/BWdkEX9V2zBYKEHW1US/qq/gWq12HrQmb1AApZjVe
Y3p1bnNWX5o7wVM9s9fgdtL2vDEZqdErzVvNw5ANT7dEMhBjR4ZqdB4IMuBzoJLysnNV3rm9GD7z
nTCy8Vf+FXn0Svw0XDqmpFjnxEJtOMuwI9dzvFGyava8/AY4i4psagZu9IiRm2FkowqqnrKBh7Zk
SPvkT0zZzJlrXL0KXyeCpdLJ6pUFNaZaMjm7M9xn0mQTDatsi32wqUfeZPar1rqa04C7eYFd/YzH
4INmUkTRz8ALqhZxMHp7MsNlesAbmuBzJUl9l9GPkIEUD4uD9ZSzVRHv6fwUfHdNizmyw5oT3yLl
kYT7CmjDgIjCXKM+w6py0e7aRpTf6uHUb3fjNuD5C1ZMs8DJzXe6TNimM8IT/sT5Hx8a0fY7cMjO
vRYd9k2CtSK4Iycpac3Dqfj4Lbd1/pAP9RdtOzQyiq0P71dZDN8MTnA5MmM0oOghbWcG4MpLb+VD
pA5ZwwPouOlNuJSqNcwOwfzUCXCmois3PfOy1IHANZ2G8QgM0T8BdOaXRagQKpCEvR5HO7LFhiqf
iQl5t3MJUT/qfIX9hfBURjDxL4IJtpw/8W95SDxXuI75myA52i4eN7l/734SCn2HHxDqc2FemztF
h+AM9aF/k0SbKK5rt00WX81akhDYoD9iKw1qGWg7WzBSxlj0FU/cTwakfH7pH9MX6v8d6BgAfwQD
/yGPG1y1AMDhTKf4iqGe611nfL7UvHNFU8tE5IUuQtGYOOzidM3NJTwRDPez5VwB7IPvx6lAUpHN
wPCNS6ZzPQtoOarbg7wy09VTcIHJ6q/SST+Z504+IacOuxZvC3KaaVpw65jYjKdegjJOS8CjM0cs
zlcDc0Z1HRYuZzCLDez5dfXDxI1rTVPxu58sUt1VPumMtbWDM2GvrEx5NyLrLZreq336OSDDMDaj
ficigGcnuzL3RRnabzM2ugPWS9RL+3xgFrYy5H2BeohDHcQV5i+mVGgyOrtXLvPKfDrzFVQ194vB
N1ytFfMthOmtrz3v3crvw+D+ELNFfPTC2qjZFsgG3atYn/NrMUd41QcUYqVw7USmMPRq+LkIKsmP
6VH9L3XgQuZvmadttgmEb70ZjxGNBE8QI5l7XJ5Zbyjr/BdNHWYP8OIfPYOBgi0p1J4LNTWgCRsi
ZqyskNFFsTszZTTX6mGvLZGWsWX8Q7l+m41axbq8wqPhdDaujMfN1/RNUCXjVqxc08r784HrOOK0
AU3epVdY4jrpc1t6QU7AGAPzBFXtaO0Cl7HRp/6pWG71g2K64NW5ZHxuhImN44tzpBytL9q5GjYh
57KwJw9pOCErjs3/aAsetWFdnRADlL+EGEv/hatENfJDYsfITkgT9I9JJoFDdxgwgNC1Nfg0gO5X
RF1Y3adAlBNYLLuwPgj1eqDpVc39rBelqQudfOlakE1wBUnBMRztmnqQpXtGiXPui7+BgKvyo1HA
NeYrnfgYAA/GluAXYmTEPT8f01TibUqAswvNWHAbIvHvboa1LL7yYZlaewp/w1A4lbaiaUeofvJ5
VM4Au58V6jdLPBvxSyI8IFh17N2bDa14SqfIN5wQlyDruw57yIZ2y+rtwMAv+NMODr+fhE+ZI6N0
Ga5J84HpErD78h2Y9co6cEFKQERvX80+xL3+0II9uJx6jasvBjg+2OIMeNH/PB3kQr2hc0uBnjhT
s0FeSVoi7pMdGnqm2uxCAuFEPzcQG16TfvyZ4ztg2meBgEtZk3OeKNVdVC7FBpizcs+8E5W3hdAp
30kVeWL5qeD26Vh2f08hzzxzj4C1PRaFmg4skBAk9YgsDFtHYGXK98jisa14f+F2MIf0dZHfBqJ+
QHRzHbGK2lU4ca9wNIyO3GPb76EKJESO8dfMpq8WXXvDDJOISiX41HvbYNuvF8vqyQNaEozKgxeU
B8+6keczFR8cB5N2bYwvDXciP1mCGQrW9YQG3lpRnzowK41Fw1XMoOXbIOVzEyrjqp+fhuqD6QfT
87HYITNnotHGm2pWSeGeIa1hDxyI+TOfmku1aKFlMEeut2XtMuf8tJQfU7rL4wliD/teVmVLftHp
ddZwCEw90j+9eGjWQYv2weRiMeImCYBGUVNqLq+OgCJyIHgpmCsFWguqCpHejF6gdtiLyuNrwDJv
HcaR0XP0ls5ZmfoP8taug2YI4AOi54NDjWULiASs7hRHMN//1JXIQZ1mv5Rv84nZtkuZX/X2xYRc
uaS1qw9vVf3EQzE8g+lI803BShp18QinTVej4DioK4mdfh/f0IXV5dcUM1FtDqbyok2risNkHgaA
wNaiYWYlBSYkRx3kEXsfCl5WPJFKLJz1GRffgvqd6zsxf6jZz9RICzG+ifU+Ku6j+BFF+0L6VfSv
+g/4zIAxsv2UPGEvF82bDiMP0aqIOSCgIJfTPzgiOdJ39DKThVD5kQPGrgEUo67nm+MNrvrdgAum
5DviyZJ49gZ/1TK8Y90+qL8cagqv6HMYdo1+TRjmwXzqvWNNxf6dcb3E+D2KTdMyHkF+pX2b2a9w
67HW8DFSyqjnyABTYpYdR0hB1e/J24apzZZKb/Y56eM+cg8fFUv86bEiQE3XZaAmSlbodIJNjiwh
uY3M2qINdRsfPWPAxT3UpYyiAKQBpQ+uPc+58t3wHYwMPpt2PTeitoljhSqF9Y0RwdWP17l/4Y9h
+5iyZ/CGVxi9e9muI5ZDJnaUKkwDjLwwYEOMl5ziVjoxKaxoBCf/axCPE7PxZn7uNOOr4RPGtKn0
lmX6lyk/VBGc81L2EZWXpi8cE0WZbNxozm3qpEWALreQgKxVmISzP3hJpiEuX+jLZiNKfwUTQemo
7Bl44yECLqZs6DkiwNjGqQ1Q1dVg+uiXkLxjvD/Uq+D0TUlQM+GODyUpRvFfx9QT2QJbb5DPlH9o
Gsis9MmKk6oVfCr/N9RhCdoNdvsMTR0gQuVgAcc5K4AdxvSd/Xz9bbF69NprPjlSU6/CqLN9bDI8
K4FIvuyoz5VcOqK9GakLway+jSMf2YDp25Eat0axiZEwJXyNpFBCG9bhDsshHRfZvgyCzENYrPCV
BfPG9Ki3V5HdrM4hjyBjtJaT9c3fXZPXGFKs5+yOfPTdDLhSgM3I8wcvPTbWgTq4coS2XKK+VA5F
TQxLcUiBsAU4iC91sAxRkgfYqQeRoWZ2ili6EdGxYbzWh+/etImkc3Tmq56Ayfi14po4TiNICRIx
gb53Pvg0MOAkBxkcCTRwScUm86YhSWiZNunACnvWLOindGTUIMxQFTKUQwYuPHt5I3hou5stu8p2
OkGNymTdgd0zvkgBAN5BZSTld6MClQ7NbUcJrkh7i0FmxpbNyx+G568LNpKWikEgO+sNI8xPIDyC
K+LNRjqY/o5YKetog3lqT6SA9i2wYpLCN7ney4SAthhKOzvBk9FxMTjT3nCZ0okwobnOOBe6ZShV
hBGvxK03Hbpq3bkpC1KmFRbbL4+fxuPBBgPUlBSBlNWkv9FAPlO0qWBHQxRPwXTWsOWU7HOPrQDr
xndU2mgaR8U6Sf1N+24YepXVg0HERHsGN5CUGrYJBuQjyJ/iiZ9XH1eSuqQzlhhJWf7ozFl2XM/N
XmAQaQJqemTTMSvA+b5l9AuTOzzjaQMKngKRP0sqbTFgyvOpWkcJ8c3AtCrCQanSUrOPMrLcbR+P
EHMCeTgk5OlBjdZ4Rs2v6H6m4FrRavHYLiZCbmCeMF9vEaMFS360ngSqltAHyzzlf3WNBNM61E5V
XAoGRiWCsabkZcSpLWvY0Hs2OBV5gQBiaN6I2lDy5McQqSRkRJmY2eKlrt8TpgWRzAtrEmvzj6Pz
WlIda5PoExEhb26Rx0NRuBtFFXWQQyBvePpe6oiZ6flnuk9XgbT3ZzJXBm9xavwoL58GH/gpyX+7
wn9RMOUw74RV2P/2CDzo0i7A494bJBmgo95LkFJmAk0psYa2tOVLVjy691WSjqhgk+FbUlB1UiZj
vQSwRUdSkxdoenH0W8wYxfGddTrqBc4tvAgqp39Hf6Sol+Z9HRCQyNVemH0x9ZGjDTDJ2mVK1bOQ
Fu8V0B11aQjX5L0BI8P4GPbm7qXcoZfJ4PyTs2pLFBdnuQaoiW4PSF/IABGVhdlzukhQI3Mvyr4S
YNC9WgUdurE6DbclWqVBooBUiGVpj4PQnxhLapBti1sMg7k84eVRnjt2HVSHGbRs9ZcS/CP8q6C+
w4VBSEPOKTJ+q0YrsEvXZgIhmCy++0DqmMST3fA7VrCjQjLf1LFcqtGPYH7JwFhbrkYJBVNGafyK
f3od4gPvALdoq2K5hAH2GlkwEHj8PmUoBAyk8k/mEkMv45ej1efXGvjPdR65Hf+259PtiqMYoVrG
TkRgVgxp+dOY9sTkItkHXBmCBUG95DoGBiBIzZRhO25CdtyvOCREz6LbkDKFfe+xiCaWDeAboViY
nHEc5C9e9EG2Eg2zVY+HJHN6LBwVfBfWzTPuCma1bPN4n3RJXMGChNzJ+K4ibwXFbUUBX7xrJDPz
WtadN0UHDLIBe0/H7YUYGjM6ASdoMWiQegrQArU57LiBiXa1mlE+2PBWqUBn1OgZju8WTTkx9fwn
HpDPhsEVjwZGhUmDx4hkUA/UyDTJprYNRYo1s6sQ3+JQCFNGsBdxOOc4sHpqOgiYoPwUTtbi9d0D
M9b2BbOPkTta0lYfSSJ0T8dtq1phQ9LBl2IROAWInJyouvp9hW9UxPMPw5sx/1dRA66levOEX8Nm
Hj9CCflJZ3HvqvNa9OrmVylUpqGPGc50OTnUFC6D8gCOx9or3QkYA6hpyueiDlHhYeV5fkngGQ4k
JfEdsGuUy0AmU5tl6ounGBJbjhVB2ENXm5mLHvMIuvCMrpGVqoM3oOE0MqR9AXhfSj58ZU5fQMKL
ufQ5LZho/ExNIgPdhGJE91ruFp7JArmr35k4/qU7CucqXHSkyABuYBHen1rPvBRm6PdJoBkgLBlJ
898cNiKFhcv6vzyPflHOx990CGBgT3LAKZVtrgF9yQn3Bb+3VVtnxh/daSsg0xUb4Oaa4ymVU5oe
8oQSAQIDzAooik5kmMhLbPWvuXIK6jrzp/a9q8yf6bzkSkQ5Qe/6vPDyYQk2l9ipgR4poK2B4s7C
P6RIFaihvuaeex9Bu37qCyh8QUysj356xSj20o0+eGTC9Sl24HnffouMTCvqrDHGLXSkudA4rM1x
N5QX/Y23bKGnkNTMxZul1wCsN0YxxQeFwicTj8NrO3RnKjxdYrSozlw9bNaJZPpii/d7LaVnCHiM
QPA4f4p1AyshrzPkOReDr3mQ4DeLD1KREQCt4nDd8vo0XKYdaHKZ1pctA8r/LxkB6f+dFHstZGOG
Nrl66CGYcmqfxEVgq+QfRjRM4UWv0n0pNa2EY2FGCyR4Y46R7aIW644tfcwCbiae8hlOGe5EnY0Q
Q+xapMcE/1pYGSs/9nrOFJNW8kB3Gb4OdgWU7WVLc0aT/BmWYVyRWgK9C/dnOdUX0UKluJvaP7FZ
dHY4Yhvc1KSaJoB6avlYsIogOp3e/IkCd/jW6HyYqGT67r1HGJvLqafSDFfBc1dKoGs8zOkFe17D
wAPp5ZANn9pfHG4jec9pYOh0uhx19UP/ItMAtE/joIKxAYEuM7f8fdLxYv5k7JxAANCQ8sroSZND
kRxaBjCM/7TyEUGZLE45V1r5N7Tee3ZW6BRYowggPdMKFxG1SmRXdCUm9Yr3oUMEHslWCi8IP5f0
MHihQyFQY4x/jPsifics3py6CCon0S4H9ZVCmPA8hYhpQlgbPxGC7LV8EtsIrDzlXOFSmqfcgiL8
b9x2DClTMDmEJzAnx+e34kzsVpwdP/GRfQornMUw2woI0WEUQ+10mdO02T0BXEp8K+f3hdS6ujqV
hqW031MrLmeW8VxEmssvN3w3wRFiQEPkD5iRxn8Jk4h8DisCQlKgwltRmc1+ZXTdi3RVYcVwMBEf
GYQwxaJR02bIV7mgSlDKwCcJimXJSJA4kzAIMbGyqibUyT1/tA6yWutDOJu4E2uf55S1IZU96gLy
Xf6k6KgzKhQYigOJtVMtYC1IK2zNZrsZ8xHx6adMfL4D7QfFNpudUGhpQiDADd8q/yDd+nT7fW49
Tr+MJnJE60Gfr0VrHEzamykQprDab5/tVssZxCC4JQwBDBN2eeJGSvTcnrAEvTUjG3qOy5hlCw/E
5xjaWrwTrgOCUXYoH1cn3CS22oI43GXF+EiAUT4b52ZdzENEuwYzOCRSLOlybcmG5cnNTrLDysDx
axAz4dRYNfiexI15QdtNCfk8PkmA4FF51ZxvfzGhM2O4gRnRkIPeBCVbIr+/kTXQWKarOFA7qedI
nmd7WeTukN9o0xJfZN2frsf6pNbrJnefZMJTrWKLfQXsLvh7Af3hT2yBZzM8QHbG/TE8mFv1LJXT
AQ+aK00qHI49SifOFA2FOc+1zTDOEe3nTiGR2tIngLcVj+fhuSo3oYcePf9he0I0DbRwVseoXjby
qRF9VFpPnt4zmoVBcbQ9qqjPH7D8cDgNbPq2s7tMdjxvECyTiiiFDUpORPcqg4JnoJZX3vV+sHC1
vpZZa/Vu+WRiqa/fU5w1yJHSAzqQjitWgvwJaC55lOuPMw32Kc1qnL/ZuI4WjXNXveJHDTf84xMl
pFzKMH+z+l+Tkg5tjcZlpjwQFKc/Sbmproi6cfdhnyAMTEPTzprj0pGZcWZD7L2yQ5Ot6vfX848L
9H34BE97m+/F0H6DTgYSMwFVJOt5RIPEhKZUXVIrqYQkyrf5KwzaPeCOSvElVDDKscpvYrnthHPE
P5VDelEd6u6KM5waFxO0pxu/zBlmKSappSDuyTP6YH180QBxs9On0fL30pHtC7AIRoUNPA2huQny
BdiNxAwNlDOP+0rG1zU5L7I/uQhGZCcviGdoBKc3r5InHTa0BQC8yb6CVAImmy62c2ArBPzbyjsH
NCtJVkqluEZBEVPr6r8R9cljtm3bQ8972eA5uLymUJzWMj4By4RJi0jMCmHL43tCUu+QnIQC5TyM
W5Ca7BPpCOLZOsSmhlEE+N/7al4yNq/IzoN1JSBK/5vdgc2gzInWpVMz73gA6OLyFvB22vK9G6dJ
H5j6p3Upz2W85YArqs7qOduj6sQaS6NZ1TyAVxpXdOOwT76n4fcJfwf9aMJUn1QCbozqhG6IEQHC
rafLzRP5+iXcNyaSaQQR3MIpRuvRl/pbXPAKAduH/fYjkxEiBC8VZ4v5zR5WkxBOXzqY/RwzODtb
hbNe/jcblhxCtNA0x8xvXnWQanfqvAIqjB5u0UW3TsVzmFEDS1yhwGHQ1aUxur8Vky0R+sHkXMVR
TjfODZaJwYiCnlkRyGGnQz/igY6mgOQKNokvNwLkbpGwjqm93YS+zZ8d8VTM/LEDUH8rAs4v0/8s
cSyN/xKHjc57LbIHeltMEtWfZD+ism4swSRc1hakm5ZNTKAcNtPNZIi/hCCb7qQhyAbkaa0PkEns
NtLAAwaqgxfdKj+3Klp2K8TSCAnsiJrRXob7G46W/lRzIobeVnT7heGQaEObYfqa225hLMYI6Fie
+HTyGYIfaVGZQUb6Bzenky3L70bfI6oJB869NSIK/51stCsvU+jqHq7AQcRinBJ+vRztiinfSGqL
TWTRk8hT9nYQSSYt/Ciy/1pyejyAtozo7USiGfDK6gvs57zsTAkodLP2Xiknc5l/50xZFziNdpJy
xeHHjHRRi5gebXa9Uxis/IijpYg+/RMIPdtavCd/TI9pjOgB+KOd+O0w97piVBkfvXIEUFcJK6G+
5++nXza9O6DepTB4ibuOFWUi3Abjt5u1q1G66hPqYVtl37kYKIKMqp+e/yu9pNeyGuespIGSoZ50
2QBL4n4Wrqku3uJEPRtCFoiHd0sHOe6z99koVxDciRH6qdrFe/xmxIYcwzO89vklzxb5c8HWS7pq
I4kf6iEStmq4Zn6Cp4hVHBaNVIIG5OlyNR9ohmcY60zcA9A6Crcwj8YVPKMZXWWsk/or6AimfJ7G
f+8bY+o8PjfDv1j3aummJD6E+ZDs7PS5TYZrwfdYukm/wqXlxdgkTHZfM0clXn72gyNZdcdNrdr0
a48BF2+/ld9Ey5t+TqNtHAb9r9khBo2JewsaRQSLgHooXia4xhILWy66TVSoVCYdBjjov5ytLWP5
3MUvo+Rf8OOe1OzFMfGnbSXnf2r8od9pNwUixVYk8Y76f/MCegMzQ93F+kJ/HpVsJ+i76qtsmENi
60OkxW0NDS7zI8J3R9PWjXuLiivB5MexOlWFPd8LH39IqaFyk7Iz8/kbsKU10CAGZ8t+UJ1Mb0t+
yrFw1ZIVtXz7WMnxqtQeDFThrsEVIX2G+fCr3EoWfuKMRdIrPUxj+9bnBfU0G8xutGOkI1zIPwDt
+NkoGL96FMKIJ0bVptlPrPABwoO5WPv0EGRG/7RpsdXyXRvWCVTUM1PQxxxTxsKXWt5TjL6CZR3t
tfH20Q4Vo5tBwn27EE6AxPyXL5T7HpMzyWLEDzy/CpAPO7wzqAdhAyLoVxb55pWxtCZ1trB+oRdh
Q/qOAGV2R7nGLuVmsdOwhKZ1SQ/IawQTdRvaGSQHFQYwBBVvdKFPtwA4eRTvafwNRx1NGy3B/wSA
zeuNHs0Hp7PMCrf67Yip1RZVswQPlimMrDqi3q1wT0INQVmzQyawSWAKayv7mKE780WpGchKAP+Z
7YsZkQ/UCDLBotb3tJY4q1ZMNpfoMBVCBM2Ew0a2v4WYEd3VyCI/qPtul1CPOchRwjb59we/TPY3
vW7M8V7Oc7aeqQeJV1ydLYp0xfyPDzz+SgGQzKEcwIlN7NeJGjl0I+eDWxguR/wTZav0hOqPZcQ1
xPb2DaZJzVHFwgj1osaWAu2vwc5LZ/ZvYA/I3+dl7KQUN1EX8rgz6h9aegxm+ZlIpc/f4+1uKr79
yaYtPyTb+EXljmzdX9SLTnEUhj3CRJIVT2G9otCg9bRDF7JHAaAZohPkB9Qr6AgnKEAQ+RS6uQKb
fJnvu4+tCosPnXJ6GNiN0vu5yrChXnk7LGi9LF5o3TFfpyS1jpau33vUForFdtcsj2J1nN2lj98z
zprp22ga1iFW0efVGmLiS/K0uzK6Mfs0emnzX2UhGP5XsYlEOEVSBHgpMl0tMsmUOai7CYeQIwBU
LIX3EVIKHWZx0hy4J5kVe9KNojkk9K2/iUvpqjpetECAj7DKNZ9OirTV5VEXZC8crONzW19iaf3m
RlsZxAuvYZvkAclCIJmcF5vuSb+E1FKjxum2IOCAQdtBRJoGCAA4WiYlIIiEEDYoyhRW15N+kMsL
AwdDW8Dh0f511C8IakWur2nKRW8RoQIEQceUhjCNaMIDOOWmfzs0nk073ezpaxV+Pzkc9cmHduzf
G8TVNXfWUi+hljDmIC3phLjr1mIMYM7pVsMJqwryMbamq4/oMRCTncqnm0FLz8dKB8V7/z5V4Pi7
KOi6JZlJ8V4mvn0PvOC5MGVL4xRF95TS92ZEAjhMu4bE/kV/ZJlnon4Zw3/L3iz3MMuQstRBVmQ9
UW3bHwZ+GFdDuFYYFN6egc1cv/QwdYUdy60Xhc68wC45T21cdTkzIeQNBL7/TFcqWxpxIQjryK90
Lw49s/5fzKYtteIOfpPUtcirZfz0NpEkLGg7xo5sjJkpUGy+IQVgSyx2xL+8WBDCYQ07KjZEAi8H
AeLUsW80r6n93MB9hM5rYjwY3EPzzoV7u46LFT6Uvb3eNl/JcxkWLhpNOT1gs6RJqoiVxJ74v1qt
/8mzAGocrA8YracXcR/P2tG8z1Hr1ywqitPIYZgMP+wuNQxGKEeE7pCIQQgCTn4wl6NJExvUTajw
0Ew48nKKq2AOd0S7jRwKGdqsgSH8oKekg6uuXAbmxLeFxAOBcDvjuUAGK5YnGXU3nD3Pc0moiuq7
sqAin7GcZigTjd9dDT3aykfV6m/KwBrWAXQyaQpZVA/yQ5vW1kZQhduiXWicxRSOYvJT8F08tQNj
ffNiEkqjq8FYujj268wPT5DVEHApSFgWLM+48gEN5sabsxZ7D98r/SJvCydB6nK4FikmcyyA8iJc
MKoKTOEAYbbq2LMtle+QeONfUwlAnKpu4o+iX9TXVnNjWFs/Y/3NXhJb9xurESUZA9stj09qB3Xh
Jg4Va/b2ePUNBsUQkTbM7HOulRJ/NDp8dDFs4ryW3q1aKJHs8PnXm67cDrJT31rtHBOkXDOHNrQJ
AVAqc5Xc+AyrhFsfVHQitNe0QXW+wNE1Feo160OERIYPJItq1YJTNnGHW5yAYuFG8rosdKtHSIFg
XdMwW7mYoF4aM07sdL/A7iwhRq4JzBNjhsXkG0BW99fDu4ThoHYelRClQs6QI73Abij/9f/WH1fO
t+yikdKxR00rrx+/S1SCAykALgvLYEp8btO/mbadZRPLRKZxCGdwq9Z9ypAPEzxyCfh4u3rzG7R2
8cNSESweSdFpeW9aqPFXg694Mr6JcLqKmA3gEnwHjpnwS2oSHDEdelyHTcC0jJgELtQS0vsv/VLV
xQB0wNIeJk8p6QMU/suEBr5zgEcq0/JgihRDv06rcuyXBX/skZmg9ngSSQRFC24+YzGmCiz5Hba4
aHcVkDLAAN+L1vuwgYDkzm3sUTwK/JW7KLdqnZ2GbWg7JgP5Ho8zEsg0QFTAWJ9sCJVkY9R+4NEh
z03wDMw75FlopwGfym4IkElNznpQ03ZbfhuzYDiPhCi0zODrnXoV0Mq+3ehL5yQI9YW0UpS/yQL+
ORNYRdxXh96Sgu1b/aZI0C3jiML/WZ+rtx8pc9axI05AfIT0bovSjRcP/ZpUy4wpvaJvempOfmY4
yg3sv2MVe0TJ6M2l78AwL/iSUx5DcBqjXyWAOoiy2jCF4nxBw8Z49oKemzUIHl/CduGVLMlhVdt1
KXwj98mZoEvkEM3Z2v1lw6FJVjL5UHgLWRBXyxCYCpkqsDjBbqF2hDu0Tx4SbM0a5fwTnMWSfWpc
XingeKYZdonyQel+Ro481rkLGtDCXOdz/EDl1LF1Br5S2mIDY5SuTfaAQmJ1w27lwS4Xah8vveSw
DQUdolypBwz8kiAbEQNJiJPB9OM1+GwRNnVkbrogcYBTnoddcYly/IN2X54QVemDy+53N7tmtnkS
YtCbTJYfJBMYjoJJYT0jLD6BY8MWrdPuZntBI8+ww3huysWv+b9gBswoYsTZwWwDYXCG/qyxSaP6
Y7GKRHMBA7iFN6Sdni4Hef4LCFv796wc5iFz4jUY/fG2ghrLf7RvjJHQbuFOsNjr3ERa9kw/5yBt
4KkyqhYZAcmsxp+3mpDYp0X0GNF0hDBzchmPnkqAFhhfZvJD08m+PqdV20PPmKtkxtGWECa2NIPw
e2Sozv8XrPYPWlgkTmAGnl5KEh8aixZhJj8GOTdwFMtpnsqAoCVOWDiEN6485jAom1cUrgSFfiYV
KOUrwEfHuEhuG1DyLMwr8UF8YeFPjs2ejemJwb5rrq8QIujE+6Vuz3xGFxl/NqtbfGIwBAl4AZ6E
n5WsNnB4DV4SRwbSIjGPne5WYBItcwCQ2A4/GdyI5l5X/KqMa4THNDJmKstjpSOAcFEpoIbAFkmT
xLqVcSo/KX8ShoJYwQ/kYcdlcljZ795GEoBTJ+FmYzesu8zLT1iM2HBNPxmBqUyOWJtgnMD3Hj66
YxN0KxYr/5DYUbEg7xxP/Ul2K+6I0qr+Piu2HeNDRuGO0oi90B1CDdx+cE3TXAhlG9LZGHtNzZ4X
HeUT2MTM4TcZSvLBXcDzLxQMUO1YD3Y2alMJNoxk4YxHPraSifKJXVw8qaWshQ3LYDadT1r13sZy
wM8ZFtNnxKyfJ2C25djacqUxYeWqgtUxA65BKyY6CAe3eOFaNEc7imXCfgziSa16TyCOM/6wXaBu
oSZDkdPbMi3E9FuQMaRoxCY6L3KGqAywNS4I5DnmOK8sBnqURadJ8YwX3uXA842AfgTWXNRbrHAm
isgW/1rL3xFOaMIPZUblYvMpeegOxh4JlcT3QxcJiJZNyqq9qWfxF5/9JMwszpE0xyklEobKvw1p
7LU542Xd154L+5E4wsZJkaNT3rYIPth8WREhcldGyYxn+MD5QKov7AQkC7PHRvQDq0Gbo4Hiky4Z
2jMN5nV5RP4I+1n0+zU2wXu1a3b9reVnsySM9RQ0uDpwuJG2xYWJQxWIHylXDT65JW8N7npkgxr1
MBq+/Iv2l2FBsWX4zSaNIeRshAtF5OScM3tmIaPIGW5DplUIUOE2EDba9O/njsaCTD42Cnd2G8cn
bq8GlQNUdavZERvAMINHw4XUYpG86JZzSBrAFFjmJg/ju17mW6j9LkKrk7aY3gNeGhmkyfQGmBlz
POSNdv/vvZddNCBuz4nXTt9p7fAGEuVOcXeheo/5Ph7xdXIyHGs6mmkxY72uCLRHtkxTE8yXjrQM
B4PL2UM03ZtPg4nCQeLbQcNKF6pSl86bL0p5Tqh/FHR8vVV5lESv1+dgSes/9rdgCaZQ1IOx1vAF
cqOgs6rdyXTCYwhiADrWi7YO1jdAHJ+aGFOt6nDlNo3DtJn8xBeHinPjkWUdzlFAz86PmCLkRkg1
N0D78cNNdwP7V04DgrNgIyIShScKRoJKUWLcyqeKRDd8sF7alQ8OBnzExQ6fYXhCqsmMibQAGfst
MbOc7GBrscwSFDjyg9Ke0pgcsRZTx+NoaWF1zZUTLhZm5vle/kUap0JemqJKWCRYoAhQ388SF2HJ
NApSpk9Or6wZ6tY00CqnZkVKON44Z3HMjEIGO8Y6sLIJ2e1Ty9iQ/aXgrgZNgCMiA1bstK+gNN0X
lIbCwVjNiw3vi5Y2IoOImiZy6BNRTbOBZovD1HQ6NjAO/EvQYiZujfT4zWaBT8WZdENIMtA+oLgh
oTUBbodqp7PXbBKDt2/uBLZZwb4lyFq3SVn2Zl/G/uNe8hO5blzrb8bKPPgAxkuASpyFnD2I1POb
tM1XWQ6F1TbQFcMYm1aLFhFSvPB8zrg0uThNht4cu3SfXMYIpH+otpsd3o1pzk+j+2ChP55Ee8v3
Bq6S4dv4h9xGZaxxIKqBzQ4faqRZjL147QRoB9CqMU+rFnuhezLOuXESZrrwUHvEBQz+OJJ4l6m9
Q54wVzrkBGTN02+y6NNk/tf/4WMnidWgwP4X/tB3Ul6Ee/5K283dwkWKbZQVhnnXL2hUnPYiI4jA
+8l8iuhRjGwYuHlBkazzU81ACLCQnp6ST+H0KRx+iJLTTcjbTjoUigazdWLRNgSHwSl/NGdi+6Oe
m1990/gBGIeQdCbkNRTFBLYSgjxY5i+LyOLKNuXDIAWW01TdWLqfTrEpMRLH6ekCl2fpJEwxK51z
zWdfCuLKa71kb/wFz9Pu1jXLKZ+a4yythUXtmP5w1TiK2bhSz7wQz2OCBDPFNWvJf+p2dHIvxeUA
aoqshxv+R+EUnswzw1Pln7wCdQ330W9P+nzNsoJHJGE3PX/+KTf1brq8ecI3oUkBMnRcf9o6+/+x
4dt4MRyepgfI/Th46PtAEAHN2SMOJC1jnp2ijbBgXVMHa1pj4f+bD0hcdKoRHVgc5RxlfJ4zRC1M
WNCfpD5SLf4L3cWUIBiiWPEqxcFLNsUIRtAOcczUDkJok3A8gJ2jz1mQfHzuZpQRGtm5/RKVS0eU
On7ZGgk+r8V01V50RIEskSkTbBlcKgtrQsIAu0H2AfOYHYvwR3zOnMhEuzn8Gay7vA9IFYuSBjMo
HjgqYdiZeMv5iOLja8UF6NnL5jqO9vttI2N5o306aus3RzmcXpFaBW6ERfOMNjb6V9UWw2yYHrgi
W5VkPqvgslDtlEOBbPJgPGEEW0ULbUcO5gr9ki+CQvwsmyWRTTu28lHJAYOfa0ajOS83wnfIo8Fd
tdY3Xn+NfyYN6nzEW7uReJR+ktskWYG/dyIZE5eGqLrGPZyYreqZk37yg5FNhWXLEv5x4lUif+Xs
VU7Ahxjy44kEjwY/YYH1OZOW3ab5F9OQPMLGyrHHLYSLulfr5fubZCFn0iJt2w2d5nd67w8sX6uU
dtwqttFSOkFlEKi7qL5YJT5aeVltxw3JUkvwArAB8U+xyHrDm8TSwZFA1IdBJCCt/VYk2qEIXAyc
U3OcXnS3PPAC8bzxGTDmZ9bD/4x3a85p5i9xjjbRin4ouCFTdMwSH8193Eu3yhXA/y6GC+3TJTqR
sEA2BNok/RidxX6+p1Ucf1kLE72VsDU/Vef3jpFhWdjpP05nKKhMjKORXbBAkCK3L6s3AAP3V+fk
ocVUYoVj9Svx4z+qFOzEnOKUDkj8mOyR+hV+i18qhiYBTWbjCd/Rhu8GJUzMiY0ThFEfQ1PAtfzs
nGlclJTBrKHiKyNAPlqttevMBrHBY460Y66eOUPhBW6bLcs6tzkDjTAdwU0PKrb0udHYydrcfIiz
6adQ04I3n3ifc8xMloK1nrDBhzlq0tmJPCykYQkTIFJv2SOz/ARnEdE6oPBFYP9y0LdM4w3svahl
uV2O9TlHqzFdM2jFviaq2Jqg7j9OxvJHdkW72TVHadquMdSiykUeH35Tw/Fxcd1TcJfeMToMdnni
nxgu46EKRL/0ygWPKkN/iFS7YtcdmeNQMoBYncoVoB5cV2iuDbtg6oQMoEN6b7PzF92p7KJzCJ5H
FY0z2QS4d9CLALuZfGsy7x+Uh3XAe6FcKSSALosH9AOb0G/vlJ8pBRdEwnlzaPb5fdiUCDcYjEG2
RHYxHxZM28Z5i0JFwzI+X6D6GpFfw7nCNcCtx5IGEQqV6tf3T3ooGXJR8Dx0TiLwumjuAg2eapnM
V1lgQoLmBHlCpRI3KuQlD0sG4b/oa37fe3xp/zgGUp5aWDabKhjsDBgf8r2Bme5JO42PcC2ucB1y
l2kL9umLcs0uBSfSGynmbYLRorjKAD2kHV5BiDgjXTMjAjIgAARwjXFvMzdGy0x5XY5c0XxS7YWl
hQSLKnHAKGJS5I4c29UwkU/carZm0AJcJD8Adyz3w4o0Uo+vUESAZKPgQL8xZUMgkNJ+wKZA38Ej
TtLfjPwNO4n2MqYl45f/nTFPtRYavBw0fZVK+Z+1mN29ppmaWJvesVL+qhQ0PmZ86E1Z98MPX0II
4VVAgMacMcJsyFddHBUoYYz2MCWhaNewXVDY8YmI7roJPSrYFffffmKl7mdg/hhoZgdRWBXJqsOe
hu+EaAMijP6niVHVUPVw9SwvKQOCaw8RNp2PgsNRkqK7YWo22NL7gUayOnLCfEhulZz8RX4vpPM7
P7wcmPY+/RfHU4+q3XpLR8J7ewWtzJJ7mlYjIWc7xzi3qdZoGelzSUq+FXw9XIhgSz9EkjjAgpHj
QxzWqNKl16aGVFKf1UD+YwtMhrcgeSK/1az1m/DWmgCeKoLabSQhKGx5PpQFubrRWR/d11+5YcUc
32GcD3MjSJz4C8CuXd2NeqeHLiA7m2KCKE3tuS4IUCIIVY0mGAW2DPgkyFbnbYpRD81PTQT5zyxm
bp5dYOFqPfjwIOJvFHcD1lQqGvtJrVJ0bFN9xJuWoe4Fnh+5uWodKkWNp1/eGs5HVOe+xi0SNrvS
0K2cBFmUbf1JF5evYd/wWanV7u2/fxhUVBl0G6bbCjYdVxDxUi7rc8HWm2rjIy9pxWdf8IVnq6en
hRb5edAf8MMZ9kQKmM71sX203aMSLsPLpTtKfo1+BCrjZiKq+i0J7f2n8lQEQstWXYP7S53Z1Xp9
F/EivWkkOjW++XKG8JLoXrdOF2K/V3vM32x3quQvHo4xg+Z9xHJRw148PBjqRe5sWLx75oiGMyHI
Ktye52r0CjbeIB1ezG6IGySlnpXgy891hinjQad8+Og8AoCyWU2Y4t9QzB8Z4SHx8QnXiEh6K8Qs
nwFdnS+pDeFc8aATO+Qq6v4jfr2bnaGsyaP6XNGWqCxgifqIyAGFrM3iki+Qjzv2Sr7MEleBgDx+
K07rFbb8ayLtlDGQ0oVRuqRWxqthV3JYBjZ/4yYOmPpPzd6HQvL3T/xCp2mSvLOKziDYYJVIN34k
mZMFzxJamNCKGHwhssFQRqqg6kGSf5P8oNhKYBzpxjpjThwNxxDsv7fsqkvln4rItfYmnUlrJypn
ifX8otdnDcFlA4UhQmwfLlKmPg91ruA4RGoqooTyEI9HBeEI06qMmxcXM7hDDeQY+VgsABj17llR
c1mW2CF9oq8JbG1Ikv3AFremuEYN7nGDyxaRi83Sc7bSj7Vf+oLfH0cyJkJ+ld/qpvgVRrS5chiQ
iv2OBzqZ6MZO+fxhysluez+ue24u86uDRj7PTwwaKubbYNWPvEEMYqRTOLFAS2iy+Dth4XxssbFH
FNCYSW9rJE98kYpLG4Z1hENRRWsHB/WXdvEDGp2esJ9GYPTRnFCvFfUwBXMCHCxFDOqiy22QLiZ4
UXxJDkQCDTD+zPwCeiDSrwm1T6yCldJlKxaCYn4Vnj6eifxtd6UtIjFlSNy5zxLNhZOrntw5OvQd
2L34L/ji7YElWXMYSD04dtpOMRCw+Olr+5m5CI5U7c5kIud7a1341nSqFI7FcYaS/yEHPWmtUPrn
0caYzEtT/xwLcGNsMXE5BRLJlUsvMhzQGcAOOOreT4eBMHISoIAdDWvhoKigsOUHoeP4v3yOUdmZ
SxzOPmaXw+yOcwO5VdFY4CtilXTslaTvnv1u0NeoMvJkMTTWb+Fy2LNSGjT8q9NON1O5x/G5O6hk
2Ou8B5+mc2QmA5GdK8FpTcdc4pgtn0tK9XJc6NpC4n7rUTtZhK09+SlADRHq1LJF62yeai7sTMae
6IGkbFJeJmI/7ELzGNtIjDaiAORLx9PEqA5VMsG7mY3bZMpZJBP77YPTolAJ+LNJZfmMK40gZ3Wb
9eue5o6QBtOlUY7I+ujXkrZjvcX/gf8kTT3Z8Jv0wXtciCzexhUwUpNeWaC5YX/YfhfGPOBjHCzu
AmYpBT+sBZ8M+AVojemb6BhPLj6gUBSfBLwURROX/C8a1C/kL0xMJTJtP7b+xnrr8mM+ITLzq0su
KISX4re9/zlTW4YB9wwTd7plmggG5lT7DJSBAPAbTx8A3b2lIq8sybWDDgYYdBqu8MOUN2qpacVv
dXiZ6IbQTQo2EV9ADlvTet6ZtdAt8RVi4QNJyC+k/ePXpo/S2M9SJSGw5spSWFnOn4z/uJC/GHJB
bWROw8SBU+xI50G/rw080nO2G/wTCyHBx59Qsg4PSWPsyYTNmfapiKZjXxNdSqzsH5U2oUhXIh55
LD+8jfP0/iqJaGFGhAU4oCpFi2MUEFb94Rw9HRL8PntsEGuvYfvxuvBozpplyMBwejeeiRNR+wFE
A9/HpBcn2Iw2jOUVT5H4+0lw7Vkl1XNou6gj0HLyfr15xThtShB5Dpk77CZDpHDJNNqj/6Ecx0f3
VvbkeNLXIhYF6hJ6Lx69NTCajQtEnfRMmbQiF4AG7dK0iqx9mG/AtBAuQsttXH4etcCIjm1yapeE
+jeM8a0Qn5nPHLdOAhuCinYrwLVnv5gU6T0wn/I7TdCsecXIbDjlxte69Z+3VHLTdfbFFfRRUQRt
I5Ed8hcjW+wzWFLoycgUf7Q6RRxDVPTxHEpngtvF3pGIB7DNt/fJNkNER/83dMGz379EzBx+QzoI
lN2nl4dOEmJjciMG0QWfMo2z26YLfbUUf6rih4XsMz2l2OWwyoZzVmdWXiFFgednVX1ggPpkQS37
Gi95y59pR+fst+oCXdnUw4qUWgnPo86qwKJZJNX2V2NrnUSXl/0EdmjNcKPwJgW4X5jwhQGU9fQO
tLn8bomPJP99xRCC8dYXW/2VylYU25iyXr7KoyB6yJVISoSIhhIA9MPzswqUmYOjga94kk6izqB4
DRkLAdb8X5IYyS6VCj1+eZAZ+53K/5kUgC4wV0zOTSJe2TiixAtBB1pZt+q4sm7dzrzwbxkN+EYT
dPgFSzt2lBdyGQcjyLR8IBMFh5ywRr4S0usb2n8knddu61gSRb+IAHN4lZiUZUmWwwvhcM2cM79+
FnuAAfp2j69tSYenqnbt4FbSOjxPJANy2B/4nQfjziBVFU4ovS6dFuBe7sog/9FuSuBq7tJPynfX
rPdRe1JfU1wORUSUWyRLIZqcL2a0iFTD0FW4mcM9V05duXDp04sAybbbVtC5qyM4BQ9xNEL4wCZ9
DS6ELo8JYi86rOQS/NtY0mH9Q29W743wyLY/DndhuIPUld151bPstWTHTS949eHQ9E9OnXb2mDG3
YELrqzYNO2ZNKKBmlOoTfTYN5LpCepoOul5gsiVxCPku32TZL2UfjzJaI704MKlrCkRvJz6Uk6Nr
dgBb+sIvCN+uUfAQd2GgW6bbMXAbDnm4xYDviruDcw9cSHdYuN/pjVEN7gV9DdJv5vyU/a7qGI0f
dzi4k3jsUvshbYGaQ3xlTH0WP1PozFvzU0PhgTZgJhUaMSEwiXUZlQ/4qjPoIeCK5i90kvZp5S2i
uvTN+bJ0fnVV3lkc66xqOCZ/1Q+O8tHFaB4ThgUdWDIXwIpuUmFz05HQ1tzh/YbsEyubuz5PDxaP
KAv3byYXyiFXFiKGJ/rzlbcIq5osv8WD6AdQ45Xyo7G+sZ9JWi/o7f6zX2MRfb4bfFo5OwBzLYkb
p/C0v4/L6kIIeEEesWFXxo0ISzx3ZuNgLS7HhijKuLlV2W0IP+P6S8vfxfFRUaSuF1SkufQ+Jz9w
f3H/5OOOFHIloYbWe+5UKCKwkDvpPEtQHj4sQIliOspYgzO7ocU/S7B5UAefqwirnDNWV8hg3eGS
sxyPzNvqQE1z9TJpR/6IAgLj/0n/Eqa/Gdf5YfqrcZuWe/gwB8kAInY1DE61R5yj/eC3WI3euubR
4kWB0lW8N3rvVpBUdYxhoYwa6qUP/w3Klzw+suI96g9GQaQ0mxY+mPhFG94TtCHDXqyPU2zDPlPc
Kjwow3tvHhaDcgpmMMCIG4pxI4k/sXwh3Fm1rhQUiGzm8A1ntG/+iGIIrWvIUUvMU5jsRck36yuM
xjEj+uiCv+6MnTzbJVGAEXqGuiT2R7gsY/xujjdy3AJpByVSh5yOqcxOl06gUzjZilwCV6SikOn2
meVxjXNkact174lhfKXaIxpjCAPEXd3QEwmja1Dl2ZSl/qqU/oG2LAUvjXmC2ERZzlbHOtokzQc8
y90q+6Le82gRmFDk7y0Ouw6ebNizpx5skmqvEHPpRcUL6XLl7AVI+q7oU5ajUO0769HgDXzvZReS
BM0D3JmpeJ9paA7civWtLz1x+Bhfwxtvhtp9shEUAYRQCdA3THueVtF4ZsZh8Vk0LocscSEllfgK
pE4NLu13MvZgXjieiAuW4yfjOMEg+hbrRlpZ/ttCxGl3keabhAbZQyeajncTP9FQvc+JV9eviIzv
dFD1sC57aYdo/dLhJMQXkiDL9pcUdlpY2pcS04LFdbmfRHas80HhyQY/Z0RXsLn7DAcHZpARuaVq
A4/QwNEVo14veyjabE03uGh5OMrxxq8S++io6RfOG7amQLP14DdQW7prUjnt4CcBrA7EYU4F0DdQ
R9+xNbVjQpa6c9i8B+qtkE6IZGbjFuLT6JpwlFKiMYh7v/fSPUl2EWcoRW9Gbmi7jTEPyuxQ/8n7
Pautjl4am94XuGhatk9luwrfs6fwRdID1PUZqq1VK2yWeTYtWw7gpSHHCZwyJNsThi4ZDldrtiXT
BdGKURHlGS2xPd5Ao2Jj7eLXRpGtizFLG1X+DELMDraE/JWI++TDzH6JjPOuf1P/S67v0wNnmPoD
liOdENPl+n2YjhRYkk79En1KfIqzM3WJNBxmMLaDIn7Gh9RyThEWOqGH6IqPB1PKIXPNGeiRmgVs
5iNFH5pT8iuufl5idYXRCEgHXYZdGgMbKvE1OtJv6Lq4Q6n3NyQu3HVcz4axB2WHm0kzy+MebwvM
0CbUabeRd2Ybf6ZYHIL44uOSEM74nwPQ2i7f6pcTeF3oI5ZCRQn/jHGmusJ7GnD0sSuiEsi4YXdb
VP60Dr0Qrz0lcaN1E87C3KcqaSbGK6665vjUo09DTp2kt2DtPZ9mGnw2NuolKG7xJ/MQNDscfsZ/
YF2wWVranw11R0MhhCK52UapK6weYEeFi3cDb665p2cRl+R8X08O99Y3bS/w/GT3rCahyknmDlEC
9zRNBTSGn8ncB7NnqvzLihfjKlpccOrmpXzwBfB385xDjiwcUc0+bs5AZbQyGm4lmFSyRWYrOdmG
sJ/K95JRkw2PNyfPRvbB2tb7pbly/9EeQL+GBkkHDS4s5k+QdG4Ig2LNB6Bidib+QW8dOli8mB5s
LtzuLvJ3gCZEm7zPC1KwBuYWYgzdXQTy4DLLD9IzfnpXijpIxRB/IWgiwRIQL4THGvtNvZ9Pwo+o
quzMT1gdo8vDQIiN+HmyVvdjfau57CJb7BOxky1sGnqxcFbmC+bJ1m6uWML4HQ5yeI/5Wv6JtwU0
N8xXGA8gf6TEemMEmuDJ0u3g212I3CG7lze9fmEzXasvcDzl+m/uXD5qOPMx9CQvNNadP28dGDkZ
cDInUvQFDjncq4Lq6LHtwTi5ANXWZehHZPrZxndKisY2uZhfAaZxa6BaS19JEvYGs7e2PhuVnxl7
wvAYVHAJZrrBU5AXp64WEWjYeAtleY/YStP86FI2Z1pdOAXS4Ln14km2/CUtBGOvr42tcnwgBmja
5cX+cULfaQWvfFsGHmzT6C4Yj1gOwMuhWhEzxEDW+osGZuExuNBpCtUuXwDhdsSecyca3OjkUwJb
bZBVwasDckY/C6YLh5fZj66kuao6yD3hfwTtbQUZj1hAj1XAaT75LXH/XGtztwXAkGKSMtbChiSw
JCyWjcpHoWySY/zKvmzLRzlnTjr5KhksjvY23Znwa4CFctuRVKbZDzxTSW7ODjNhtETTOtLoYj+G
XCq3DtwES71nomY5DCmXa6DaqrJ7K4EQ4F84s3KwUOuxZWBj7vAWyvrKsIUdbJH6HTKkZtMffGce
c0rHbgLvgUqJ6jaGMeGUCrDjQf3g8aEkzyib4NHgjaEe+cQQ6In9RSVqgPmCGHGVBHlHDP029E3D
YZUe++iiVNJRGv0zS7dUUIg21zhdewU0fyyp8NmS5Y86ezPEa8RaXcBoah+gJ6WmM0cDlES7XHHV
3ubSUyvXZJeZkvXiAlRAuKh5YOgQRpdpm8hV5vOVfwObd9m32pk7iJgXNLMNuGzmaOa+tI4YvY9I
UzrIBCNKxn7dYQ/Lkw+opVULUHgqbLEaEjdVRtVl+c36txRUuodvqb4y4MjIDJm6KT/dO2T/8H0B
jE+psgM71gkNbzW8t+irA4AHhE6q9Clw5FvWQALCiRrYm8dQZkhSw3eEU+S0BH170GkXE6C/lL5V
2c3l0aT5j/gPYvXVGZ/oewrrJS6PaGPC+hbSgvzm8b+U4CFpTTpIAOVUBKCvYnMWhyOuFTGUrzOj
PjxoviuHeM8EEXjmH5K/a/+UoBJ1R/1v5gNBTG1i9wuhBfUs+xt24xt8q3PIikRPDXZ8kJHQITBg
3SW46C5xdiOCA1R7Df+z2ZggAGGYSWbLHcDcJTAfLF8JOl3oririrqeXLLk1ndNYr1l2HPR1NcLF
oZIyK19n3H/z80pqh4qFyX3l4r+TeZr51QNeicPLggmJuiP7pbEeY/KTac2W63+yHlR7QSeOUvGx
za1fm+AjnV4M3djQ7gOQtPUxTWEi0QvvB6a/Gs7Ea4zBRMSYGh1CeUcgGddh2t+oHfKe5AsaoOgQ
zQeJ9BwWf9C7Emu3HtLRTo13QnKq5qMR34J838on3DMRXOvKCyFgVB3rx0x2RQaisGM0htVQ5/yS
l1p+5Nh59yCBJ5FPmUnQfFLQy8oDcMTx0kgfQ38uMMocYV7S872mn4ldnii5gmULBUZRWP69dSvF
419Eq7yuhRU6tZ0p+0bqyqeZBqfw5/FflZ+b+nUUDqPyquUXiEPFvGtCWmyu9uxUDBdL/tSWvdLb
ETJufE7ye5PtVCIB0x2WqMXitL8VDsZEU7Oq2ijjq7FfEPCfey54Ammgfxl+r2GpTcl5k0xb+bNg
1qKOQHigbMtd85Romrik8GMfbUtz+f8IF444SNarjJAfF5AzP9Uw7WC5YyBpNVjgNF5a+V3+EzRe
jYHH4lmzJ9d4ddvTSGH0bSW3o/pmdlcJqPDQAbnSyssHCMvhpcIlWnaC1bds05kOGzTwcjbvkuy2
Bnm+uP3skhXlgw+/7Ue3zE+A3AK8bHxYXSv50QPshT1j2MmKn0C9B11LHQuvdRoEpIYO/L3msya2
rcTA1tEr22CY95ZwXbDAlMWD6tK1uRdrfv2rmSCXJwvecNCiKnwY5b8t72KBiAAcYebKC0A9CxaS
qZvBKhCg/kI0x/tyH1XPWrKDMTnHoy/growOnYkBy+/R7Xrb+mBGK6CT8GTCKhpI9LVirC+lfjgL
hFj8GD1bfXjlpUBAS31W3UZ344rpDz1NQGVOQlfrjzq6DTTdQv1Ms0vIhQGTpVil9co5ARI7yuph
gHSQEypW4xbqYtCfdn+L+tMC6uGh9dsC4ukJZl1sBAr0UkkP+wkkRuo/WGO2YNzDoZR/ivklSZ8l
BbB9SpyrGHC+DLHZYynTQGJBPZRiOJGNuwJ/oOGetjgmOUjMtNQXZSgEp4VP2Wz2sUiMeq/7msAM
6kjVoQAnwJDn06jdnuWJPmPXJvhBi+OVM3f30CJx5bzEP/r0k+andsCw06vwEkaqLKunXDiIzV0R
D0u/Y1cG652VSORN6fdi/ZPMr1o4il6QQE51++7UI9OFSAYaR8TPwmkd6JBfVv3UlH3KOUSilcaV
s6EFsyZZhRGyQqv5Ijff5fJJZh9CBv2U9adqjVxWr2Kx70ll7uS3PCLM+DkRfN39RcRysSZjuyYY
ZP6wNvmcglsy7aPiNmLuKSNseYlZVSGAmTzrlzuCowi8eze4B8fTjNszU8+lSm3+g8y+11HKY5ae
M5XBZR8WOyXwF9E1VjXC3J+N5CCmjxDNsuoXsN+rPd8vVP1ZxGECrsR+omaioSCYDHUCOL7g8xjF
jVdFXDheZGE1tY0xkxidGQ4S3fC2+iSlaQEUCYb9mNPKof9qLYUBIdsuBASWsLYG+qj5UbRXGX6Q
krwM8ICa7GX6XpPSgpDdonqRlmMp4vyvQ1aM/tXM+0DYAzZu+0X7JwN9tFAzur3cwhb/GKqPkTGt
FKHtxLgNsY9LWOgk+LEI6mOODnKDtx501PBAf7y85TKazuhLlc4COhXTt7I35PR89QC5DPdSiT/O
lK25uNCuGljJifXDam/dzjL+5mAl93xzord67hqcaDw7eqJrO09Aqq9J76If7qSOQXIdc9tHgz89
PbHysMJHld5NSnc/Hrk24tCORH8JCTwhqxvkQYAolVzq4CML7/Nblu9HtHzC8j63vC5QHAC/3ahd
huklSjHG679m1TUX4DGnCHfYkeBLBkSthGTMHlhhptN1iP7F5Ad6CGhNStVrrvqVdm7lr0Y5KxCB
4vNEbHJCnfB5GBPsANEQVMWtZDkDn6U0X+bh30GH39reF+kwq7so/g2yd4Fdtm+lVGtPZyNgfIb8
vTL6EOu3gv0YATsgMG6D9fjol2ihl58q3zcrNjtinnHNCBOsPQ3wQF0f+xInenE7Qa2BKAnQjS+P
L6pAqDbuSyEm4MVRUGyc1EknGiS3VT285cX+n2KRh7R5CQfwU/wiCAN0jFUVHv3Noxs1z6qCaBHC
+YTmGqlwm7nSR1bA7JJX6jxkpobmArVqcZuLHeYurDrTp8DvwZDGmojiH/NUNySSs369TOckPOWI
9vQGklLvVcm/pvjB17kmFprQbsjCXwudWIX/1ZuovHIhq929Ubwp+R3GRwNvzHp21bH4bKWrvF6f
+KiLxlDtI51GZTU4qs+TsjeGY0W0WvGSjB/a8l5KX8lwH+r3oD2Hyo6ltBD5ifhQtHueI57gpolS
do4PEWOQ6tKiYdyVnWciTaaJj22e4C4+4xoRn0Gn8cY0a+Cw7wiqdNi9zd2jGb6z9M8yq38ml1mJ
rhOTzT91DrxA7bYT8IXEpETWCNRWmE9waYhcn8c7OZ1sABnQiduwFN5T+tsC884OKCB8VegzJ/ld
KBE+ROVWrJhYV8+uTLL19tySm5WxpDUi3CJZ0blMJPgYpxEazRd1Tb50WOcNXEfps00OlrU6NJga
Ggm3zdAF7Lvq0SM0nqQ/LftqYSe0kCFwGwsVmmrEg/3TqC1HZYsw4DEwUJwCZhppNNnqA0GC9x+F
dJc3+xYTh+5cz3ZsugoIkPVYv8cyZ8cSu4HyuzDhptR0EtZV1w9A9gmLaiDc8tQP/0p2xp6lc58/
p/GuF7zDRJJVhL/hdR+r0Fw80SLo6hgXpzB96YUjfoHj4jAycZWV1XUGJhDSby2AlmQchfinDwIk
rMUmMpjeNyHut6MfUM1bWftOSQtX8/dumGE60LQJsIhNJjqkZKkUwYKCQUsXNUNUJ9MlvhJQVwHq
6TqUrZHyU0G6nsn2gecQhViZRi/cZfkEMwINthgdO+VdV1lu4eIqIlTL2S3mAOdMbA0zMO9KPCHS
AJPr5a+ccIoKJZJ6GtdCNu5UzZlH6iNrtZYAM4XGCGkBV9qcjMwRMEuM4t6XHxW0GwvkJNABBeJ7
GX0S3kP25JVsMSU7FDhXMA0xGzJgKNmfGvxkKymj/VPx7KrYeee/s/Inqr/qnG4FDX97jp6JBLq5
S1K3GZhY+vUOipiuWAQMjNaQMSwdTw5xHVneJ9TNM62hYFVbjR/d58Sjwa6HKiAzKFnR6r301lQo
LEEJ5M5Pta+JuTZXv8f7yIq3WL60hr+ncDAgX9aCCikfuFqasNwptlWFlROk95qdVMfPkvV/CTrD
5k9Z9WF0WlBvNQTlEzNb8l0v36IE5MeVomXPgDR36UYsIoNAq7oafdsew71trKleikRohgG5sBjP
4MTibqKsM+glReYuwc7yBJTNGGhWfm+eoF9A8gboAaiOXXxMyDxPiqeckSSIRzWatMRf/mXNLcWh
1qXvSw4p/QFMFvGDVn1XkoJ1zRRXZA1RCU9uApv8kQYL4uoUX7LIj6E7W2uGpgYZd1k8Geof0jNW
WxXxCQUruOcyzXta+novV47yC5Wj8hpvoqyrphtzbRnI0/vlOKB7YyGe4lP0AvVfWTblbkJibwff
quz0Q4R9Fhhyv66Koz0b2BD2YmojSaR3rEDlhnPEB25umgj/QZDE8aTAaem0tzIkBlbbVAt0uLcc
l9+4P1gVJD6k/gicjTRlVcAoljO9qaSGjXaiKv6s44vQ6bCgPv8gZDNX4NCALSn+gjw3rpDbE2Hx
mKZaL1xqsnZRCtWeM2U/pVjdiPFGyxHUxfuuR+FACWsQQmpgzKirm6OI1zt8Qt0NEpJ8Ljq/r2Bc
Owxi3JZAL/B1ilTRwPeEailZ8NsYl/NVxv2H73JjwqlDPCdEXt6jGJN+Uzg+xpfi4DDUyEza6epE
xmEPieKJWAUAZGAXMn5MZ+OGsaRzhJ6DHwGuVnYV7wN4iuYS7ET6MtFPCFTzOUlb5kJNMA5mGNM0
Me6rJPe+YorXUWebaRcKj3G4CvwuqvZFgx/LLPoSb8we4ttEF1/dFA4GVqVL+RXcBvmAbqhkmbgj
pHmzJ9krXN4qEtQ+RouVjAKJgR2TxuTIRW06XLCQwszwFEh7SEbsZTGnYMWfvBSfeC94oA76iUwZ
LzrF9/mhPaUnnjY7yxPdiX8qjPK2JO5IcdWF04Aij8y61QYWLfYWqUn4gRWD3K73VQgbovNL1Lws
UPgz+B2ETRhHDAlQ9bAL2YgPFREZ8qlfECzolfNdfxfQH/Lb8rH1iSsGrjbZQ+k1eD8iftxN2oOk
1YXeGNIO3QBNmUBPmxv4b/6qxY4WXsm+NXzwB6JubkrpmrA/B7LdeJZg/odko59UdhLDTkHwjsEE
pHpYgMIzg0AiWU8Te5w2ujA04oqW7DPje+n22BrmT7icWv0uIpMByUnxbqLqpcNf3EM3UDQvWpNT
+iuGoyu5fcTHaLUu2hHXVs62eDZlulZ0WRVdmaftUPoPLD0xBGaBI1bY3yDX6GTRMSAsGBLqdArQ
pU72+C1NFHaTImXFP9E/w3ACHm4ulIzbX0EMXUSkdL1yLuOfUiGoYMMAgxSHtlLlYtCuTB3KWiis
D4YjVCMKMYhIG1a6wlajpfibSMYo3YMV2/rIq/SgtumgWh2pi9DG8F3hBowg8BcyTLi/CuoOpPCF
K7GFJBl/5OmlZCEZ8Wlv/vD58nj3+XRidzz0rBakcEeUZpc8i38tJ7m3a2KXSxymoP60jD09zCwj
+gs5ndyFjPuaZzUgGvJBF0y34aadAOkKqWdHV2PPw525a04zvXsMDU9oZxuXF5gGPEv4ZNrFHgij
57kXYRYm3BEBThKyhlHWwpZk8ZT0ylulTd4TVYhxHL/VnN0lP2D5+NoriPqZ9Z8pz5miu2CLWzVG
/sz4YWfi94ixVvA3zTbep0xfITpUj3ViA0GI6j2icN1K066YVpzGVLZyY3e8fnTZgYM3iYAbAzUN
9RG7KtVpQ1ZXeH7aEQ9R40aCUy34dWxbcDlE+Sq/SIayDd5W7DJyVjwSKmsBe0BwBEsQq0vKT0rw
EtarLH5ovddP3Sxt/bt/BwAFX01yr4zxJcZW1EHpAiYBfG4xBZAQ9YEFD6s+POHF/jH1bGjZp1HE
sR94IcKJ+o5/bwdnO3S0Fx6eMGd4Y7F7GaNbm5ik1a0NKES2VVrWfGnpLiNgxIRx96P7XMAS1cNN
BH9SkDVQfad3CO+N8Btqn7Vy6T6C8NKSLFSQbf6TJa/Sj1E+AICN5sBIkXe24tZnllqSjC0s2XPw
3mBWr8wTtEyYfSMjQrUo//UYdaCJpZFYJXoNbfK3xF4LrTxrSqickQuWFakbgxgwwqqk7UtfUlzR
U7hN6TJH0cWppW3FXoaMPN/w1RDGNfIYTddkgRJsW4iszGE3sL/edAfALdPFwTskoZjwPfRECy5m
rAG2K2N7gtO/CX/4bVYdICQarBAA0GGt8QgDsIbr+yFr+7xyStXDxJqQxpKNncsYUURc3lu6R0wB
+C6dtzK4EhdmTQ3CTiDR1iAejCThDNR3C7eLgqmglmYZNniMwcL+q1g2vbrlVuYPHCUTgTZIOeAK
Yyo8feoW8X2gAMhw6EtwMYdvh80lD8kbrRpfC6E0QuoTbzq+HB04c/BO+uKVyW/lnSKY/+LpjQoR
ATs8NCSriIoKaFO2QuQahoirawMHdpN/RPgKxnb+gRut9o85j37MeupvGdozWpM/+b8fEbUINbEx
3GqaO6p8QtQmNL2b6kv6AxvtCDCTbSvatsS+7fE8DDA8y7c8PAbLRdTBOJ/C2UFlHDp0eB1KYM2l
cFs8kC1pMPbMSEyTGdoKUXlUPf6Hw9uOVOCjys3/gKn3O3f2CHUaQ8ef/Jea1P/ya+AWxE/hZS5o
mZF5504+u62yxWeJ/rP5qgSnZ/2IrvYoae8d9gqIp6CIGzY20ppBkJYzXqVzk/OsQRaz6RW4EHpQ
FNg1j/hDRsgDrTw/xPjnI41jYxO5cLHNYVujaIWfNq2eTvPvgNYOW06WmetIbS9/zAcCI8WIPQRr
eU9G+hax7PKYAjrMuCNvXOCtbQCBawIG5W0pbLkm6TwDNIdYndPeTJsSLjGiXXY87AVxLcF5UnY1
lNISfGwANptjTkwd5Yj5W4F8pXrAINg7l+zW7tUrhxTrVvMA2BqSf9DEwQY3Xnh1BL1gFSrDlvAD
05sWH4vFuLErA0dAF01aSLnPMQLa6oCuwEGrmmgL8k4nVB7p+A3MUFgp8z3Qp2IGg3EeIwB+psqe
057+crFwlrAG5kYEuSy2oy+fS8dgM18B1G+nLXVRfwNqSXhZvFB0c6NTwsA4ca6rwgY0CTF6im3M
3bm0gRNJ76SfXkwkteB7pwAhT87q050K26L28M3xKl1cNT2Szs5RTemSsOxkeUqCJOrkM6DtERQa
TyLbVFljwODemOIxBspQUt6AZ9ja/CgtPczNHVRGA4f8jdnU+8Yhx8CXrZsEI8GO+pU6K2Mjfeaq
oFmBFG8GKKDtCu5r6kyJl0vMQ9vIITDFgvbPPQHVxOXTBG3o26sqvnAvislbpjxXGVfIYUCzc5xj
GmUs7oTmpGHGgugLn4WGPcBqTxha6yYYwyIYiyj/CFEkgWwPMGLdTYTRlKOBEgAiVv0YROLYCDXZ
PLL5t3UW+XQGcIqZN/9ZgLMSBKhnMXNd3IWGl8kw+V588ZTDdce0x9pCGWDY0KLtQjqFCnfNLiy6
rq2Mj5VsFyxNrU3Eoh0/CuWZWh4nnjkOs2/mLORciz/8AUQPFqAQ+1WOyGb6ivw5soXAmaHgI42C
GMv1RiQAkmiEoOA1yjEU9qj/8cHb8VkSF+vSdmodtqOUvHpyI/W9KK9RdU8H1gAP5XM0EDc5yIGH
Q5Lg2gSk/YZINFMiD3xbbD/ZuA3t23/sM0K64AlA/VeHm9i1uzn4961S8HAjZ5fLaYAHtIdaPKLA
Zwte2SCB6Ml/VucGXizIkQLeABVjC8czWI0C0Z7b8PjWYBHsbEeIX6ciP5oswjfwTvAZgnhMnV2p
Ak5Ct/CJ7j5+XZoTlhGduVHQ2Gzif810zL5RN0Poju4CJst0D5LDOYMhjdPCypeuZw/KO7RxIhz5
MmyAEPqzQWDQRz4BCUvdJW/yTyZ9deCJuFD1xnkN5uBFhOg5SqYsp8tOGvWzd/+vJs0ll2RlQr7w
yEJqwiPYvvKTGrCom7RuATIbTB4n4nE46otDFhUGkJCOV3MZVnY1FWgjPXpaKCYuDG64WFZzrAjx
DZ4CBDKQ0EdRirYDWlbuS45U7yIiTkiKJLeE9wTbEBasHPNpx2KVoNGIh2tdsMJUmCd7/sTXjR+D
bhWAYyvu4MBSntlcWC/RHXJTmNhivauEq9F+9WRVXjSS3tujAW+5QyMo4aKg/ZqkQ5EWLEEKtgzF
q+DNCvILI04ECUP7yyo4Sl6LAENKPbl4aNk/s8WTEG9HBDqD306uZR1Yu1CsqDM1DizdrhcYGCL4
4TlPEjaycvyqLzVmuRJf8J8PFZVIUd+H7pY3uw6tde2nCFGwkgvZItCLD75G+IGg7oXKU6XfRDiq
4Vff+Ipsbqr+q370DR53QEewvjcFF2nI2Zvpj5fwb5z+9RoZXZdZdpoW0SD7Pu0dVI8gSh/n9mRn
gQK7OimzhHGp1leRdnYQ3abxognnGa8/+MkmjYjsUdxK+bnggKhw++7hzePQko2HsLTjL02/JeIb
TJgInW53rLT3gjdOsmtYnXioPTTrqyZADyuUdCdBYpleBo5ji7nL4pmuqB7r5mR2NQon2pPpqxow
78b5jQJgOuJH/RKPaLDVNxWy0XCqKuuAFkgtT0lCcOBF0+3lxj5ELrieR+Q8ED4QI2FeV5PEORB6
wkB5MMmjy4P6UJQUGa7EaOGvqfhVcIvQTdSnLnypGx6GH2kwaNEAu560yWL6aTIV6WzLCtVEjvor
EgdDoEnLv+GYBCqQr3rK+4iXWzKw1Y/QuddfVnaaiVcs9gY53lxIVf0ji9dKx1dGftEiejjxkCLW
il5bcFwHal+eHrFE6O2FLAl44onoqHi5YwmHx76wb+j8MOgHgxvLi6C6VFCdaIN82OU1ggJHW41j
WNyD1ynlW4/RBeTrbYmBBXL00bgY8FRpbqKpYhV2mKvIbZPXeo3gqVn1UrSRQoUHSmzAGM0iVFL2
inKiyq8Lmrw48sEXuRfUAVDoTSbYd2YrA3oMWYUrDCy0H/bDf0MPA3NCLvvHzBbOEfD4ahY/RDfB
zxmPIqZCiYNCNy0ufFa1Wwm3Rbr4kxrjL1tjS3Luo7dUkMjjupvJIYZbFrBquRXNTYFR9WYgmMRd
oGJTHTqgkboFYLgGDUKW+AjKC9gVviVMuMG3kb81Ml0bn2t0UGdkpxzY2+Ac5Z9uwbmcz2szQZ6j
FGKNf8nwDqqv8eBhr9HBrf3PtpzhClsy02vYlTX64UPK9t38arrVSWfON1nzHMXl6C+ovGLYD4hn
mgE4LnrXJ7h5FR5DJfCsL8Oc7E0CAAMg1c9I8YpQ2pZXaM0RlEWGEmhGlFTrr5vwLsk3Bc6D0rjT
DaK++aUhdPHpdi/68E6rE2yq29z66oKPk/LXa7/CfKnjV2603CtsPLvwAUYwa5tIDFcDDDq0ho5+
eG0Rt0ztdza+BvVpdjkOxVeOzx2d2wLDndPBb1h6464d9mGyiZmzRPqdHj+b8bYAPWs5ORKPnP5y
pkhLErz5fqem2wB9hgzmNWh2A+GXDMOJeQTC5TSy3kBLpNGzBDgqvYv43yesR3MwO5x8DgHursy3
c7BJsStL+NHlLkq9v/nAajRd19sa9iSbBAA05t8gKETzvviX8ZdNWB/NxJVTv8IysBgEw0s6H2cU
AZnKpI/DACeNeD/YvsroNT8H2ho4NxgdWCUWAu63gj+lN/2a2JchQGLDf5LXrQHeGEA+zUpiMLuD
qsHNpHfmYl0iehAbeWIA45OdGiv4o/VmBdueBOTpqt2r34FByun2jeNBiCJVeY3QJCElfpFf9af6
hESauoYfEcJ4+AeDVnOhC+59S35r6lNTPsDpml/MWWq8DQB7uhP3HCX3qmFu5i2LPV61fXHjyLJt
5s3YmGfu7/we+NF3wVZ00/mhcpdqwq1JZYMfR37U+2oY5VVHgQ32JQ0O8slgsbER6JteUVZfMnd1
uegQJeKWAWSOjZS42hxgwLyHqXBgo6iNGFGcau00CdNmhpw2T+RkPgk+ADHhHDB5m9lL4KBJEqrD
kF8DDCyIPxCOOaLvPcWNc6g+WNwq+gFkrG24UqIzc0YrvmkyBslcD6Ij8I5XRxbpoCI8nwzfxYnQ
pehXfEOAqo0rHiJEkMC6S67urO6ScLLmnxZOyhp9R+sOB+orDh4wWaLP0GA0UDetCg48Dl7vq7Ll
Ad2m4sZuK08eXrF7lSWFI/xrIvXNyLvZ6B99SyC36ckBTtH5KyPnCC5pxw6itwi3hwRwe/3Bq9eD
ABvVcudtoHggJEMXeoFQQgADVnlDH6+1qDa3UBerO5z3Xr2qwc2IHqPgJSrzsrqxKpvrkMhh4QLJ
HAgitE2aBOZ67MDOLejOBpnNK+EEaOzHPyyftOAz/osyd0FUhqcmVyZhAZntSgMPsJNHl7T7hx/K
iGnj4d7NcEMB+EeIsXBbnlhGnkLbb99E2Nzme/xe2t1r19O7Y9aUZu99hQUsROJdZl2sterbxU/t
qPjUId6/KC4/ravukbLLeMkPAr35NbNtGJ76v+mHCQVH89MDaRZUbYT81k1HhGRNzOB4M7bsefXH
hIzkFfYksev2xrwGukN32Ao33MscBBowWgUkqG8UUCPyLPoDHsaSlTzBflTwPT61H5HqjG/aR7Ci
OmKOTunYSeztNy/cPiJ+R+bkcUi+ZcfauNlq4VqfQ8QkWLnF31G6dub/ksLXIRigK4C1J38E9r/m
TcdwyDX+R9J57TZubWH4iQiwl1sVUr0XyzeEJNusYu9Pn48TIDg4mUzxWOTea/0V+R1RVBNMMVV4
Qkse8jUIqAPf0Q5HIq6PbsGkqjCSRuZuZs7LV4Aj4dicWIOAF8AKh9+WcnpeKFya1WRBRj/M95xY
p7Ads81A6RhoWD4Sm85jiDNk7260qud8I8XvsHO64Ba2x9YiX9mc+N/kDoQTNFvthV3YujQhOApu
bHAqgdytb0L8GOloapxo37rOvvwVWH+twVPOMTAJtyZ2CnsQIX1MzK+MxyHnLabExbTCvnZH0lap
Z+57H+SKvC4JTz+Piq4uz8IDAUSKFpFHhPysyHVAhS1g4naavDk/yNYmkjXggFB3NUc4qqlmjumu
4CxHV8XJQbqctAQaN05uuRfydfuQ+ZJA1d4coq1FsbYzAxJEeE2QFpg8IOX8EJ8dcc9V2XJw61Pk
ucK8rSdXNkvzbE33Hd4pRFPCZsAgH21ldaaIE+XeiHas3Xzwb+jHN9LxFu283SorkOclvQ/WnhcB
/q+eXBIbCexSPCsysQ07wbJRh0dzHBwVmQ/mkTIGXJm+PhcBDtAIpVRPTmMAIc/78VmD8QNK0cba
ky+jGdeBuZCEx842CpwO/JlrAeTYibcxj1wCK7HoiS6e1y+VgTxtDj5ptbAaHU4S0nzEbKVLL0n6
io+BMDNhBLV4F6r0Hf0oBB5MV1jNf9W64K/8bUZ8V04DwyoQzRbQHCiSgbmxkysPmjn+cGSbKHWl
SZiGDqww8CBml4e/1iiMAevn0EW1y7O50LAl4IL9KXp6t+lfWhb+0ih2g7AjOiRGwjJnBT+DMLCE
Rz9qO+VSkYGj5zVZMyzFV/Ir3vVFNU6dCes+5auQOgSatn5iCBMeQEgCEJR4AtesL+Zknt38ZAFa
BwXjJjZhXSNQRSBnjNvoThJAwMNoeddCWLopdr5rmiylEQCJHeaM1kWlb/dwhSEJbauBrcn7yRDo
69fYn4IEdqJTflHXJ78QY9FRjJyBMx51S3+U9LtIoru5VnK+hBlNr3iZz5CQyu1h9mdQK+OYTK5e
uYg2AfVUU/lhKhPzwSPSYZvh4hLpa0Qczs2woJMYrwZ9MOJ8ax6QWdBh1NvDlN1i2IsYgYFlZtGS
33OqLyGt2TDGp26OIHYQN1p5VDYZAnxWcq6yEaSfQlvT2XpC39fkB80yJ8QeISyJ3x6ei2ifYTbl
OSC3+FoXTtivhBmTElqlUaHGW8pMfbbwbnI0AofFW7Dwf5fbp9toiPJ5/xz9T5rZ9SmUTjz76l/P
MIKKAhd7jxGFUXPKM9Hho2PAZJpQHcJqYyeiTXTc7Hv1rNJc4v622kHElXWOpR/0O8KIN1BXlcq2
9CKkD5m2pD2xv2Nh/9T7j3LO621gPkt3AVyazzb4lJGdqT+9u8qH3Ub/giREtJlr6CxGwI3do7sJ
WIycz6XaI3dqP6v/E+pJ0ZmO3QDDlHCmZsnvhibOw2+x0Y6sDliHjFkKSpXsdpgRZ7JEON0y/twH
zL7EMQu0S+NuQKF2lMljszNp79XQIaDVxJkT/xYTYzsDL2oZrMcDjk/dKVbPVrwz4qtaN6nUo8eN
XBDU6PewKvEy1Qnt1uctvt9njy60J3HHP/bWOzV/xOgppioqf/4LZxf9LtrSABFV/D+Lxor+w8lC
AkF8tBhe+1f/+ZKRJZL6PmZpZasm2nHmlyDeHndJCnx2hrzooSIlSnm7ldJccvPSpM9a2+fqogFG
IGf0W2gfwLfsCsg8smvN0IPOoI6PkJ6RcgU3RCE4tTo8rjJBaqOOKSWPsHsQ5LUHV8M/jGC6g2zB
AsDViTEiuCm0P6wx0z3GrxseH7IwopnhovkLNdzH3wHcoErwAwr7au1v8RDl5IoxKgt/Jj/46ebt
U3tjiXT4Q+WxaGEae3/WrH1leMamqQTNA/SH36xZBvvKvWnt1sgnK6BijnQazuwlT1iDVMBYEZPm
bd/FPHrL61BjG4VAdx/iWi9Ji5gloxy5xjM0ArTchgg9RemZrwVaJblr6Ybi2IX9Q+78L4hERQvf
MeZGu4yeoy+leZTuw7oIOlgotQLTYUM8AwURTJKAVezajDWUwTGlKwvchyElbaTRKN1v0hzC8GGs
aVVwt4q6C3DE97gCWbsZ+Bi5Wgg9CrJMsCt0f/2iLc+MtQp1qairrak4A5IWTDSCs8ohnnJMqEy2
sbnhksAGEO2n8rr41hvHwpnebwI7nMuL8izNMbAe1AeHSN2vuNKFaeDAg8HSzjF7CS29Z8jtpqCn
79GW14/FJETkjdpx8DBw+RsxBNEO5QRfTas9U3ETN/M+JK8S9DR5yqR+bVocN/E6+y5GaZdNGdld
6eDox7/AOP0Pszq+FOGv0ZLdRpftWvQfpvjOPD7Wd0+mmsRKfnCLc9VdeoH2WNa3y1Bzih4V/5x8
C4/4tw45NPOpefqkq1LEN0z6M1a+lT++NX/tK0I3fj1XZNILvwN8L/iV0nLB99O4ewQ85cWvz/S4
tQ74GqxZfddSgF8k61eeDr0CvlWuJBvARAOKecm17DafV1mMkZqs7F30+zGIX9Anqu9on5XBKCnI
TsfG9hsPJqOLgep4Z32MaS++IVt8/9xsxVf83Qg3/Pwsn9q+LgYiRx0T4UXBCQxsDxUK4A88ifGd
P3SiFN+leBKsm9r+uJxKYz7mFA+2sATfiE74ZpR/zd2hPM+vNaPwmFSMCicwVoxqQYJv5S9rtkqz
0OFuV6NPAOjjWInTvF6AfZgTw3m2yNKnxbGS8YfPOnEuOQL36TYiKo36DJrGDb5t+xbCqF9BcpY1
dWVzplqQ/eTdVDMr3KVnsCxAuHDKSmvsXSpQbyxPFvzm3HuSiPC7wqDloJz7UcgqcCIbXRJ9ljRj
gmg32H+QlxOF7JRIpCFrIVy1Oe5bbVJaF/Y2VaBdbPJnLRUIUObxnUYHX6v9+AaZMytgz1r4bqst
HJw5wiT7ul1L7cyc4EDzjk13LXaI92SnlelZSb5DxE66hJkoJ8Cxh7AAf6iWsrfroOPL6jioR5xE
KdT8512ZoQOslZJLHVdv8x1gokaYIrGFTmC8f3x2DRRSLtiHnq3EdSLcQNhKA6UawXJ7llvWJ3iZ
fsKZHcwi8+ir9wLaN1e/ma0pVb/WK+q6BxSNyd6M/4ihJbEPI+crM0DR8F+Sb3Rq3MXHt8P6Us4b
PqaJliDsUSwogh96jN0FW2hCcFGkflO7PEkxB8AEfiv7fpVLDrEJFOdSeE0nO0H0FR4IkgLQt1EV
hW0kvofN1JP26m0fYOq4Ex+A/VLU+chQwSSIaX5DJ7ojRQNbWPLr4SAgAX2KXLkTxjwUzyQu0aVs
JzyJ6ZrRmTorbF6sYrRnd+uF4cg+KqdpuyyajbiJgIRU8RyYq9Edwyu+0LWty3+3HgpZhN6j7Deo
U+iGlYI30tl+EcNRf2ztF8kRJIe3VpVbqUL4E+Ti6NAA5CpguO0cyT/gny3WIIQRoA2JV51PjpZ/
rZh8F8Vkbv1JAOSfTaC9egy5wYUw80USrlnwGUhAIg+dten6BwdsIFyDA1NWAxSSvjF3EEWi2m2/
i6m2MhZF8if9xQlp7OUyMH7C4KgS9U0b0Hd5H4K1IWBSIHLmq0jnKlmIK3QRmXAXjQVNNEgHCJub
xy+Pf/BSvnsit4Vr71LAs0XW7JExWL8+xhsyVw3xUjJK/5GRP0fUTrSG+JK0rRrt3EciPw2WKZ+a
l2WLp4UOIWtPGm6yqIxJtvj0XzSpYeT+zmeOii+gs5Bdr4aTTEw4FYgkI5IeeMtuZrqHTqfNgNy0
YQGHAJhw0IPdkFMbQ/dHXJ7xc1vWwoDQNqqLCOpDCBBG6uKqDb8fjUVUP+MlI6VCZ+wly6JeGbxT
dMG1Y01drDvolDF1yZj4WvdP6E+msSFHyjsi2My3qKcYDE1uRaeAJvCnt9BdRKN2pjy0f3RFkYQB
4bmnQ15ofoRbCFhT7j0Hjnjw7c5jMhKPCoKSQieixngow0M5lnA1e5jJaX8PibHyVmiUOH5q79lk
f4r8IGGLB9ed1IeOHCuAvPinxobJTaLf0FbGEJY4jfJNoaxNFiT9PnJ351KjMgEoCU2quQ5iUm3d
jcsAUZd0+W0ZAlV1Y3AAEj4JmNt1FBE+TftT4xz/SjIEtRhXkVD/GX9AuZSWasvqxNmErNhqrh2R
YcgVWKD4IYSL3bdQsI5uanEX7wC9O3zriIdoe7GBnFG9dxNfWdPnrb6S3w/yG8v2AgfPV0DXDcFE
ijPqdbHg8vNw1sQI5JLZIC3AqQX9jBQvQAHwsQMGpz7f5v3ajK5tf+aWGIuLKabs5kG1hlUHOWtk
/nWKmjTeicZW4GMzfwIP1TUhd620q7olfwpqZnlAfo+eZv8h2Vg497MuOwwo1K38B4G7xXgSXfWS
AF54TWJd0p9y4K3byQZnZJoR2rxL1ZOcfgcBsD17MCW38ioqFn5hW3zIKpd9/BfSIpTs/A/88j3o
d33wcurWqdKZJr0azSk65Bj69wf3EskGlW/XRCjAYAlruBaM3GAxg0TowA8oLF4EUiPHAKUx8Rmv
XWVs2bhckxTsaM7OlQnPBgymAGLgcLQjwHoLxgLp5SRY5AD21dxDMsKNlj9w38vDse+2tEuQk959
feSFxQfD7PdRjxCltLXR+5Li6k2Ocvkj1A4tDMButvnAwAFcnX6X+Vqew+YOJooZNlVKpCC5IOM5
Nql/Ky5EMhM+uvtq5VVJtXOi3BTENXL9jMhrmmtj5l9XsIxMWm9yC5nxwneAmmWMwGdwHSi4Kq7G
gQup9ScxgXLTtJ2LAjgmFOfklDNHsJuh0Ac906fArvhU7vg22J4qemjAdInRhZiZYIueyrEdUtxa
HEW8/fipswdtaY3yQOcPAVXinWlt1aXN2GFX+rQOr1p98CjPg9uvh7VS0sAWYc8ttkx0Zbmgfm5y
jF4/nFtoBqVDW7Dt/nH7J44GLjERfHKhUGVtDGx4qyh5jiyuDhFClP4cMc0QrHp1n/eg+qSPztH1
IhwiDgSWmaOfdZHFgGCF6Fe5tbxlRAGkwEU4LRZNPMO9tjaNrSQt4mxT1yu+Z/hIrebofyNw0lbx
KW1tL3c+e0ROauaI3WZozglgEwzM5xAHVEuvjGDmK7+DDSxNAqnhotWf1ZRtMBJg5Ej5MxdU71AT
85GdQFl5hEv9tSOZEs+MaNUljqCtEahoA9g40QJydWrCUy0cRNRHIqRG8/mOh7tl0/aMzVhwavQq
8obnQOAPdreD8IwRjLXB1jQQexCjjG/mEUL3SE5NapW86rS5qFwixq9r5zkKCUWUjbvDd4K+GU0F
ASAVoU4zJbK1tyouXGU1ttSiqdCpCBvjnqjpyaHRN5ED7DYApA530kw++o5YqEJ0J4VH20OxC+Sv
oTwr7iXC1ohCyNgweLU1uXkkzjl64Jj+LoV5YKbkMqRDdEDfs4itUZ9V0iXAx00s3wJ6ssucSEAE
Nm/hbxnHG+KhxsexfwsWPshJq2CemHakVrfoVabdmqKn35EUlX/NdCs03+U7R6VonUtj0awMMr+l
P/li+utPwt0uKB+iYxeBCkV1R94oLt/eVvj9LPtyWW/KYjs0rxDZ55fQzwPrpWon1V3F9bX4ox0J
7MdaMnPJHJm0qU/iZ3BAt6sc0w0/mhU3psQahyPpIceWYVmfVROH7zqY8kLNl2a7jusTROgGDq1L
byqsELEa1UZi60EppE2MzxqfCwM3cx0m9ynX+K2UTpLiVEePMoqCj8x8S9mhkBzAQV20dTLX+EUg
lKhNimDrEv40prjweHGBn4k2Rg+md/BVykM0UNW79bwsj513LARxlDxhWalpjjLWHWBxQHxBN0wp
EkmjTaV/NdkBXS+tXug4MdKZGZYi6G7L6SoebwMUhQWdxOeK1tBJuaEZjUgHf6rRPtQiGsLfFlJp
QuYMCRiMqdcw/dPdVUJKi91+NcpR34tg/c0sqqeVtNRtJjNNWqmWkwx7bmzf+zJJJDFQ7K9qa+t6
T8b99NI11zbbtsxlnz/2wF7gwDyIVLdK12ztwzsLtod2oc4u4lvop1a0KOWNtnKRtH++S+uV16Op
Fok1kQjdJCgXDPph9UyJkylPgboht7cSl+FpbAWimV68J8lZ020Bka64ryPi6x6mt+NfWV9bwu2n
fBFCd4Lucq0tET4Zd/OhDjY1PCzWY3wQpbtH6hQPy8BzjMSpniadsEQqMu8iBi/OIYQJj/JnJ0Rs
gyPKxcdIyYpAUJNOHO82UW1WuHmMBP6qkGto7nqbtCq6mibKXBEd5tRKcUp2edbikonxlPp27M3j
bTFt90PqEO0PzULz5BRBXclgArWYhHcLZ7BANMrMrLclaaV8N0bJG/40BPOjlBVpjOzU2VEiaGaB
vh95BJKOZBHTsIg+xWaURZsaQ82nzocivA4UiwN+/OyNckdSeaNNVv0MuEG+B0zoP2gzsL4W6L1Y
Q82QfWKRLuPuGfL4+cO3RgVgd++Uo0uUex1RjnTSGAjAvZZNtenfY/RDtEQ6msD3IPSpxX1+NB+5
1uOkXmcQvB1aN1IeEDXuhPJVV6sG/Wkxl7NLr56EltApYvbyral/ZrD1Bo57tGOe91QbHsXeI0Cu
dmTARKkb0KFON7zRwcXs7bRclsofyUsCS3uOZBXPF8FUtXiIofdyUlU+CJICUv7amNXdfHkpge2X
unZC1PSdSCTrIR8PaYjosVwRdEgkouxEXyC3WYZwxXsq2a25fXhGwPWKS6+d8mjTog/LXGyLF+Ri
CpUVTDu8OdYrzndp9VXKM52dIa+ppuuuPK+mAX7O8G0Pt07HEEMl2MrKfkumBuUvRnfSIoP0WMsq
xgArXWdcNdIzojjuC8mcYU7DnfIHOoqWFViAf7AlslmIb38U/Y76GLdbu2/h6FrwkmgkhFHtMyp/
yb5gngdfGEvdRqsvrx0kVHJTEQHx5QH2WZPuRgr752BEy5FMLEFAZuh/wUgBvu7ZybyjTOYWDx7s
l5wGK++ApIQXjaWPX9ic6qX1i4ME2QXvEH+T/NLdvENJ9hU+74QSaIjZ4duNrwAd6ApqxD1y/1kE
Bv7LaSUgz1hARSj5n4zYWMkpIjt9yCcO3NeQ89CgWEFBprBsrkB9TaYrRTl+Dhm96rMHVwTPnx7w
V46YbdMN6dnJTcc1hq6Eqsx5bSCoOjCFMpxkrMZ8F6nN5fejnNMJlZX0h0g6aCwbFTM+yZVCDOPH
umbDuJK11M+11qjy7TBEYxKI0Lhvotqx6Iwm33HI3+EOzTWugQ9/zihNMV6C02W7etO03DVsqfxC
ZVTc3nriSYFEvGIZ3vgAhW1l7Yzk1wVrokoglI8ogHL/pJNocpcKblcbE7Hx4mxBI4OimoeC5aSt
hRnvigCC3s3l8PqWAULq4ugWSwXdJ7Fi6IIMB51vo9Ot+zsQ/7FlsrQmd347xlMov3BT+ZSVbAe4
nnCn03Us3z5Ljwlyv9nAY3jOXShi6iSgb1FcT4OfiTFsQSC/OHt5nqq5ybcLuG4xPo4kgXCWmPuC
CT03F5lylIVtvAuIcOZ1Y3qg+lDmLxlhk5NnzZOxemTJM9K+eAjTCwpyGU+5Q/7Bk7ebLzB7ciKC
ixmLHC31O8Q5yU+lPwA93gNCTBj2UvWSpshzqtv4Wye0I6rZUbhOuIvyWW1HFwTLVolI9KsTGAjs
jlozlXBSdxUsK8lJuDcx7cvk9MBBz+Onx8en1swFWwTTCA1UEdQ5XvCP+c41XCx8lzkj4zuhcsqD
64gHfz5HJi2rp0rcamghkBepFuk5hw6J0UTOL57lzL0LHTkm3Ou3pGyzOXMwJWgzIeiQ2PPcjvBK
JiwCAd03tknhGPT3ggOD8+bPP/W9jVKLnTky0dVMOG0tA6BPuTEKw+Q1DpMCjXFUwYyBcASzHahi
YUn5HsDn9JJUFJoN+BS97KEQpJHxRTbxGcKq79do+30maHZqVLPKKoo2krBjdtyxcv58LhaPrd8a
nE8opiS+tIwBiMNIc1T/ymRVew4+gFC9jKkV2Z9ZHmnCbpzO65dZug45qLt5gqhgxDM4Ldz23pNQ
1GaXqFuPMm5e7IrQLxIT3a0vHFqUzCnx1OlDZX4JtB/3nNDauMRyxKOQp3uRn0BNdnNjEMwcvFT4
W/EqNt0CnzqfEiO3e5IxjHIZFfP4F00E/hNuzKY9DkI8X3hwDQmlKny7ViRZIKjPOhLRN+lLIYJd
BqfYunOhAWQ69z23JrgwS0+ozlJhBu+KexNtt8nQBg+hb8mAwN/Nrc5PoDbIDBZ4pwxUSNOa8+8l
iV/tGluy5a0wtyTCkmxLTTiNtbhnS2XMnhHU8/kcF/xFPKIVSt6WGS04vfqF7cUA3Z3xlfrGwehH
90na/4mWXZNkWe+BvBhhsjXOkNhpJzRWS4cxzGACuYhZNYTuafpjYuIBx6wT71Nxtib4JUGqno85
yby24o8ALAaPai5ki3ZGc10hyhMEMgP+cHkKbEB2Z8xoCBkdQnjIxLlY/QZcpxixsBERVSTYuelI
xwSIfZahUN+Mj9Ypf3C8f0xHpTUaaYs+8ymltlWcBqNanNAMEm1U4Fn62fq5Yt1xQpU+urfxnU8F
9Cq0gg18ke7qo78GaZXxK9jcBmmmLQEG4GfYfpu5ZTUrxLXYOD4ImyoiJLndgtOH13RID4G5rOSj
JK2Y81x3SXVNOCtysAmah+7kblIwE1OCznuP1Gii6gI+L+awSa6d5goLn9jVC7k7a/kb5ZFeOYoD
VuEEhKD155TQnjBE1qP9sHlYfzW+Pm4vEnrIfgwOMp4I0XyZJN3AjYyGsv14QIqHgQlDaZ5qb6B4
WDK+xejgh5Sc120urEbj9Mc4BTpFNuOg2sPEYrPoxZ1YLoQU98GKG6SRx99MHwXIqWtN28rZdFxB
TbLGLKwBCYiXunLAIM3sguJeVX6zxBmOebtOmLWw77koErlmMGHGC71A0afNS2DRfqb9KdlhnO3B
cc2ZhMQWKJK72hRxP3wXjo8RPPysBW8pEzhqS+k5qkgnDae7eV+vSpTfnPOk2ZWz7NaRaTBY7cyn
PZWeNXw6nJ0BMk98O6XdoVwtv0xgJnZLv9oN+iX/Us/0qqMEBpxpL1zmWY3IY6z03ePS0bJ5tM6W
AQU/M/Y5H24Rw8GEHxZOBffbwSg2JiARc43ug5RtW5uZV4c1JP2exDvnw+cjIKEruqtv8modAHUZ
HT5YQHdADdju0GKxHNlys47lRzlriy/Oa/82175Z8FFus1YBbE4yrGDECWBr0n5GTxMg6iK7SVeT
MrdNi+HIRskz7Mpzu8bZpvq2dQECqlfDj6C9KdcKAJ6FxUw6UBqB0EWz9hGGAg7ndcf6Ru8BYx9L
FNGItrxMMB9vkAJ/jmTLYep17zp9xZSVjGHyDyRHW9UJudG2VbMAoqG9xCNDktAp9vwZY3bKsvKF
KcUiOomgDP2lrzlAxdZRF/BF1RG5uehoR8EZ6XMWeOMR0Lv7fiY7EA2UFFWAJnlSccu1s2yMIDHK
hwTEVk+ti0f8XYrVHICABEWbJL3E7tfYEmtqXnWHGkYfIBepzK/wk70xBYi4C6hz2C4p7pk0mzh5
iMLBJxJjTm7JVUD4vZbXOEpVTMd7DpIK8HdslUIIM8V3kXazsUFl9oFf1KaduG7a0aoN+y/8us1N
C51U34oi1xXJUWeFPD+N7qF0owiLGgAJs16Lf62nhrA8e8BAJjR0zigow7PVlvQrd7cK0k5Keruh
BrCD+R3wzskchQnOeL8IV6738oZ1igjJexAlZRlrAcymtV4SHTf45HS7vPQbHisSUvoNu7rAa5YB
VmFUAspEvKJwnzJGxuhybsYHBbt2kfHoVByHPV0grbXQvbVWbQTR0X+AVOiF3RegrStN3sYUVQ+2
4CB4RjLs+9MCp+SmI0YQRJYsPc6lctbPSg+hzJRtwbQAsmF/2PT4AFnl0l/U4RV4LfP4Ln79EvTY
HJDMVWgNpsGSNVZWfyih8cFvk+WSleCzcd/+BxUYseUzzOuiPq8JAdMqPgL8rTbHwaA4Nec8NGxH
DFTKIVpRCU5OkrQcbsXOYxfTORdqmeU5+w0pLPe7cFlEEJDStri5wbfA8n34BKeIadjrznF5woUE
KoF1VTt6/U5ID7TyRDDXNo4N/lq4Rk5D2jpN/0TS8G8epK2O7XE8ukhR6beB8BoEkpFHRTh9qDXy
u8K/iHELO2/71U1Rj2S+xUwfql3DPhl4eWJ6BKv25OMwH7DMY8AhKqkATVHIVDKtPTalFLaLySmL
OErwK/OjxKowYvOOlBaTVm638o/bHSKorkl81064e/kNwvO+/CU70bL3qB5W4rRBhjyhyYc9OUTp
D3AFe431X/0WEYFk4oTAl7Da4corRpp3XdHqBEE6prPdXfeHQ1MCCvA5Y1mcS45RTncO/RxbDgLy
nGThUn1/hkMaXP1XOPo41tyP2UAUF0H0sz6BnrgKXHspjLo2RdZq7Cj2ElQCuCcVK3LDrQX1ttB0
cqJZpmH33Ao2Eg4p6d9quK4QGZIuiGRBYvrdiyYqT+vkE0CCk6lsLx9053ycBp90YcsKao6x8wAs
WF+KfJv5xiveVyA8iwZviLHQ4IyicsWcmleLmG1a5UpmiWRfldsdooGAzO6LFO2slqzOJUi+1G69
nokrWXZj4glZ056HK4I/0v8bpcMWR6mOdVHf98bWj38a7+4nfJb5szS2Lm9Fdqr0FtPQht9SIyUz
WmMWT6MrKg03+UrFN/I8yZyn7DMM0VR8CwQayC+JRFc6PPqbWd4VNKBk+armsSNlfJDXKWoCUp4g
uBDyxB0oHry036iTVl24jHo52QAum3hCEJPA5uyFtpo7dQMAFH+55kUhb1ap9hCvPRM8v1ZDatDj
igCnV54itQHMEwFEM300uvQKu8dIISDu8aR33F98OPohfw7eUqTCDA6ePBVSRCw0Of7wMPGYquWl
6x4Z9Rk1TuizINkqv28LXMv3SsYdnEI7eNkiI3JM6kljImxMvSr8DXoAXQVNd4cUvNeePimLxIki
J+L/6R7mHPlLQ0ncihsxW4rIthBbcQQk2oX5nl0QkEBQ4A0Y1KW3WS2r6ie21i11yuZvIDM/dlyv
B0iAMT30289Q4dj92Zf2rcsLa8xBdtyU2olj94t+0uqd2BhXwVXQI3UwD30wB3oQN0ApgBcAn/Gw
RV3PVHvz3hCYgoO3EBCenPVL4DtMQH55Sv5ggWAe1I1oc3jo5YpkNTAt4lltgX6yhFRbs64Y9ykC
jeHNU3epAmT1H/DYL3PsO/01nmorLHzFIYANHVAoLltgH7ZcsqO7Y0LAc34dCAjw7i53Tg9DGdMV
4BELy8JSljnCey6O3xY+OhBvMVzNBRcX2W7u2eUi3ahfQ/ZSQODSRzLHQ6FghNe3rJgLHzMCZzEa
NJO4N3q2UXFNXTkafePViPjVB6SjUj5zodlwPUiyo7nnyGMoWIqEMKMTWeD2BvW5RNkksRB8NCv/
M27yxiyUtgQkmPklQq3SPcUvgPUCcaGBQRXv1oKeay2ZgTuJ3rXVbpbprXw1dLpnSp68Cn1szniI
Z8Ot0ZkeCVxi6iPNpeXWtxyuYRe5dfNZ5sQm/6WH+lKlko17ALkcIXV/XfrKiDydRx6RrjSjM8hN
04cePQ2dUHp/vY7n4yGPRL0O1LWKrEHmIBJ525fCDAG9+BO7mxAjsFIcVIWoM9mcRYTylZeg6Sgn
oAkCLDRGwlUgDutzUoMu4I8TvoeAIh/gRNQjaXj1THITZsMAKTEiv2X7xf9W3pffPnFSu8XCUL8k
4g9bTojKnzvmXubHa/+aW/hVlr5PWjZbJbLX7oURrkkXTfOToCHHn5HEx5Lz46uFY59IXyQMHDSU
aTPbpjBnX4eg0TOFhUYaoylQEyrDNkDCpdxyhTSlmUsddfiq62VS2J6yqdyd+zYwEtdffHfJgwGG
VZwomCOQbauphojMs7D7uHhnupMYo3Jdaho6Xapfue6SnUe+R0vEVnlMlQPfgNjGynOQmNWHa/HZ
fQ5DtpPbryE5g5i5yG94IUPlAi08xXkNkCaysnS42az8UNZfwcf24m8lRUHP+EEqID8D+LOTHcv6
EoSz2JDpQNYCapxDwEsr4R4Fwgx1LDOE4hFiDsyF58rov4m1AVYfMwM6FYpqkUX3D8pljhc0bPjL
+n1LBkz6U0GyFQQb5fQQbKOS8K4Xcf3yl+EAFX0aou+wU3u7xt9+/Hkr/7kQPMyobCfq5IzlxW13
YjXH3d5uCG6AlSyulKVZyBXJvUdvARzDO0dlENG94g0O1dVuFVmzf614HnCt4vK8i8TeoXlauAi7
vTHxVWg5Wor72H1+vkV2vwi189BnIIqckGsFNTDnjIwOTiNki765khTdMZ6y/2zxmJt4NfC00Nat
H4PPineb/JmPCHbxDGRiohfgklARh9CCcLjkQNTCPmVLJDaJvdH6Io8cZ1M8RZIKOUxDWrEUzpW8
Uc2dSywgL8bevRFnM5FYAF3paKKdQzEC0scywyTPezyQ2r6C2hblS5E+QhmFO1FxE7HgU4ZsTFbE
Ude/Uv+Tfntj0MfYkBKZa0m9DcURuVbOa0CaEFUopL1Vwt7EJ5Aa5KfIh8TfxXidYsZpM6dDsaV2
BZX7CJeTy99aKHAMNIcs0/Wtx9OOKb0hMpfNICmXA44kZkULCTTrkoKpo+S5B/JhNI6I8KJ17GSZ
v7mL6wJH0R78OcJ+AP2xx9mFudCQ99auogmc0FSQfSpZ8lVODNG30qx9PFbgRsXMsBxLRfp6CCiH
yUnD+ZJg9YqxaFZ0sOrwKJo2ClXB/aFGsA/2ZsVfr+vm8apGYnUv6yVuLPMgEYEeXVlWSS6v+P+9
MCEp6UT+C/5+POS2j54e7yUIlHSNLd+WS84nb1GMop1mG/4K2Hlxl9ML15AUCNdrUmlBkRDT/e5n
pp+wyHl0oROciquk2eYlSpMO2ooAQnNzG+/val2iuqRqFiV1IHm07ewju+VO8kjfyhYC4VmkwXLa
F5PbPX24yPaiXeMAarbei1AGtNc8CPrau4RkRDCkbu9N80yXvE8eAiF9azCsZQg9w50bPs4eMdMU
tUBDW/E737Mu+Pqj8PYEKjMJ9r8dcmTHJcetVWYh5afERhGvMsKwzBStduU66vg4THE34smkPADs
rT/myle+EL0O7dx9NcPDjWkdsC2mFSXw5qruUHdQ4myeFOaaZajSLihi/0QUOzwn1oTkglD8doHy
gXaT/BdZZXUEQrkb/rIIpanX7QiNFNKzQEvCcHtyGGxAoXoagSDjSts6YiGV8imxWf9xdB7LjSNB
EP0iRMCbKwmAJOiNSEoXhEaU4D0I9/X7sLeJiV0NBaK7q6syX4ZrYgG9WLdVvP+vhDtc8ilG9rta
U9f+P1eY/4fGWkvm1viuuq2/NRiB4qVJvaxZ13Bk7J9qEzUOBTjulL5wcerzh4hvUlmG33T6e1JI
SZbiVik+OMDHG/8AmBcL+Y/OQ+RhoKesf0cZzRjTCTqR8TmcIHASJX9QrCXTZhBPjfBZkO72oQwr
EY93vp67lwJtY5xgTk4n7iFmZ/wI42NE8Nc8/IqZFay6mTH/j3Gj/JD5luNX9YazsWbrov8YyIMj
zqTfbeX/y9O1MjolY4behs5OBo4BXSj/ovR4eyXUXQrrkmTGClt/dQ34zkuu6V3+k1u7Nw3BymiZ
e/5TJ4Bu+J/dodtDHh63/fTjS/+K4VVT6wvyUs2NVW/dTBIV1JlNL/+LBRpN/GO23+DkL3hg7ZJw
of8nfkbvFUSK+PhVS+ahwOBWfrutyo1CZ983vQyVUqlYTiSiP9vKIaCcnF5CE3AV4PC0lH+1V/b6
LlCEXXsuoZ/XQDAmxNQbCT6iqd97wNIJHaoESZYmrVuauI05z1EsRibqIgcBZfEaz9WiNfs9NHSp
kPOMl9/1M3bt7VNQLrL4IuhPpnL9bpbpkGVv57SBaZeumZFoa+TcKby27v3Dc15MVIJvcw1zN3hp
APQr6VRWd73cQ6LBmMQtiGuz3WSu6Bbav7Fea+KePOWSKoxNCaf+BgFbsBocSnYmqigLG5eWFdgU
Ib8yjUXZWxhfFhlgbBO9TLDzAV8Xz4c3+1idapkG6ha9BA6S7CEtv2VWgyRcpe4r3lYv2snogSay
LwD4+RUJDvuu5ogkeAdTWQIzPE4J/6r+WAxEs7V3ZmVvViZM69n6OzbbhkvKOOCnR3iGEp/5o18+
u+GbQFmBcId1CD92AR149OflNdxNaBMXYD1puM8NZJoahrOXrv/66t0kPp3rx9yAKAPaMvRxfOqN
gqXsz3VcwA+PmdD01WdLymbEcJHbL3k6yErpKXRoZVTjyN2hQaQ8VL+Jv4m3XmWslPeXWBPPPPe4
KQc4mspxY/HSFO8rUzlDPfMfTZyEPqRf0t/5KvS/qG64WCG+5JqS8AMbBs4pos+AOfBJp3k4aZ+Q
h5iOa5bvvvmLjlOy0z4rFI66GxZIzgiwQUhOemEC6a+4vdHOmf6HZmrL4JV0gJ4S9EaMR0BW/9Ui
VD1PmEAkz5wSGqe1ilde/6PGhZka8ZzTHI4NMHYsegLCQB5h+z2/vE2crsrL1LAPb8oLvf/mPg4E
W3JpZz+LwlNGj6RTcAPTVPFQ+APJLiq7lY4e8i0yOMHFG39vqCYQyN586SJAp/l9Q3kAjpklYQIr
yg/5ZTn/oGjp+VtBu6apXTGGEAa2cF6bkyLvI6KotDX1f8b+av2W5olXUgZUkAk1SpqVEa5Tj8uW
pt24D/SciRx6nEHqFlXItTe9Vt3q4qPH6ElKU0BBnT8sxWuze1hKhDMJC3o6ODsZuVfxpcUsiGq+
XdMU0IZNpBGud4i7nc8vg046Owrmk0ZeG//274csX6SkpfFykni9TTSWeMR0u0J+u5t8Fmm7BguG
PLNE7JZKHb/nPqZopYIxlV2c28lPoZMLymu95vKNwcmi448+206A5vo00pH30Vb0U7JMootIPU3r
FVsf2sh/tT+XstuiWyUB81ltxzsmdouG0kl+r0xeonlAGKAX6xgn05tXdmZIa0ENPAPYk3bReM3z
PmCGBDYzzt3YPwQng3Z0JVEAfDP0lYctiRE4gFXlb6xuVc89yGA+IZVOVHZLnQCPt46LHzUQZ/P4
kEQIQX4BBDVChvLngRjQk3hJR4GmDoPrYtiKCGNQtiXaz0C0S4WGmluGZF07enLWmwLoTYBESD9V
RlX41ch3HQ182bO5e4xq5umvUf5EzEC17FdtvI6HO/kPkxORbtaIiVOCzzQqrxwuEQg09dIBBvNB
RgMIobscG8W2rf/JGXNO3tDwZzJusUR23L1Ft1+atHNdk0aV2xDhVLhyCYSITp7M9B4z9CqKUVET
5l1dU39b47Wj9UiEGUk208agI/kpfwS/bYfsotmWGsmEPV+5inAHsxuCNFn+ihgysPoFkQa8M4W7
gkOcJAzJdyPzIUfk8ZyxyVUV8mJctMyOMIbZUfat5T/KXjHcbh260Xkaf63xFRK9S0DDd7AZf/hK
EWoFv1F3xE8kXLAABB9CtkaGJvJw3ti+CUxmY+FpoOHfdZhKw95ujOEw8QAk46rWx7f/2gzEy6AO
X0slJhNnfCGWaUtmF41mj8U5Akr2pm7u7wqUJrrwQcCIHNSTLl+z5F+fgffCJ+yk4KSGXYvPamEw
hwHY05EZgcWgvhpkIG9N4aJw9OIGLb6Tgswsog9ZGjL9YJQ77SILblK+R6mrmGci7Mj/JQ5yhFBJ
WiS0OE+VXTIJKYx5gbQa3d5B5RrFWpeZLjHF5LMhtvxKfueQ3ofQHcSBTi/L6snsdFxp6nqIXZzb
1sAxP97F0SMslHsVU8YIxhBtnIDgFQBWjhhyI628BgwYxoWOAeidtplROn7BsH/B3p4r3yW+IZ2n
0CCfsoJPq78DfBIc31Y1OGoILWd/szoy0DEfEV0SmutWdAuni6V7IRc//3NEzwU4YHB1YFcjfeM5
0A20GHkPOqxaHT5af02sS6p+MZKhfTqwsVDkMhmpfqINJD2/PJt0YEO0izOwzZZ0T4ecw0z2QN+F
iU+mXUaNx7V6MCoT+6ta3HrpFRkO3X+c7L7E7sJ2U9gZSp402BHdOS5o7A9uhsYe1AeaMvFjlPDl
2EZHk9arNqjgJG+FAvgrETxFXJ8KknD+JnA9CEho3HhCdTohB1OWqDCsazVcc+JVDOxOLGuJ2xqL
hfkFogy0PLaIOwJZ0y4JIaFNwXlMmpVYUjSGJyug8l5GHNlFRhccu03DMWjcigY3UPfydz37+DLa
T/6w1KFuZbPLmAKNE19Gw0PeQUPY1cx/+1fr3PYovfALxN17OZF344Z82R+VbQaOn8e4kAo3zP86
2G49Qh9Do0ioCYqeNlmJTAXuEbW+U1KV6ehEpBw5xZ9S3ON7BDQl1ElhWM40Hp5xjooYSRb30ZqY
GOQ2beqk7Fkj9zbpxnoMdmbtTDj4i5svKItEIAm8xjBC/TtwGZFEtl2f0DIcXoPh8ixSHLjVAMc+
PwnsunlES4hyqI6gt9UMsaJpE6B91sHvaFyQ8FUNHURBWh9xlRCURgsEBbXyiKrnIH7OThrEaMpJ
KaCFfWlpDuGE6m1A2jYtYGSR0EInJTZv9bpsD3jCrGRvvhv4n8fMSL1RebRUR62/DT6i+PTulxch
QmbXnzv5g/5V9MHwH31NFP9oIKvD7q8xoYlhJ/Rt+hoVbXsCK9WIpjzK9on+j7a3iBsEGJQQE8lf
03XBo2FKO67IlXxt54D36AQqZngkK67VEWPhVayTmLeSlNINmZK0jFaabap88w+nDxYNXcrsqc5G
SOpZ/YNPV5h31prvc6NuGMNTw4+nXuPk5VIX9qiemLV9KMUTqoBVP0aaOcV3ikEVMIXijond0Lwf
tH0rr0PBTghTWSS/JEp2+i0O96BJtyODduQJwxlt96M5pSEgKCIECLy2p9/mqH331Br39I69GYum
PT5DbUt8WMH2y1JE25ksOvQpe2vaZ7tPrtOL+MLUhk42FDrXQfLe8GVSli7fxtlkAydWYSBR/ePN
UN6SAM+57zB2Ijn3VEwp6JJnZ+NDRoHuTy/LpNHXsTsY7rt/WhYlbx2SGaAsqZmRCEqZU2B5owMt
EOe4Qz0x3JVyS5SDeuQdJN6s9bhboi9JLwzEu2kTt5cx+UIMVPoO5mxSvA9scrjSnrKyFAybkoIb
47W/cjkfrxAmCTmlvNX2eu/F9UrZt/fizSEwZ1iwHEcnJpBgXl8OaoqKrNKldGbn4IxDiQHXiBMX
FhkhlIC0di07Ah92j3xX51KkYSx6+ghvnf4fWTVEJFlQeGhvTyi42QEcRBLKl8hDQvIWuZU9MDFE
0RXKHmYr8xiumdQs5/7WWlb/glkOXvG7AdWSHuirJfB75LLb0NQiwPCb7H1uZy8R00d260/fcieE
jbcl/Mw7CkRzYq4JD8JR/TV9JmQLZeWJnyhaBod4XbavaelXdvzN1S6ex7KDZ6luIDA052J0IMKA
djMgGWPNLB/vjSF5TeMVpAela0YkxVXHFs4tYS85ilfNG/yBIzCkwpw18BFf346Hr1GMIXQgNGl0
HYT1dJUFXAou/wl0S4eJNEqQenCISQnTrRU70n2s9wxviALhNRKW0wdS1kq8CtmKJdnPDN+pOeKB
ANWtbsN+F3JxJgtTXBRHNjyvjL2a2STbpxm8kVRI9ESZsdIaWtcCFgOboSv33OO4Rm2AOkHXNsKw
8f1zGnlhfWF0QVSBzBQkoue0Kg8SjPSBuNzEQDKYrk9xwS1iqTCiQNQhFUB+XGjPdXYvlX0sbUpy
GzMHaz8UsiNGK9xcBFGpT7F5Ml6ONLBg0B3Zf1G79i8CsVScCOsqX4M/yVflHi9k+JWyL4H5xvsi
u4k4k0mbmJyrRXO14pf/COjGRfCDY1pBEhj9nDqpNsAhw9IKfHKg536zdKhoaXxq4tck7YPTRF2K
duFyQu4q7mokSyyXjcZlwadoB8VKszEhrxKbGDwf5KVkEEFKrG/p4ZPDlh4LisUwWUv+qXlCJZR5
ca2jEY2XRiOI5kcxbOtcPPtP5iIykbTUgjCIfpDJFDTomlX412SfUlaT9kE066LCYvWNkQCjwf9X
SpXvqIouDMQgw6JBj/+kL00+zj7bfhkL24Jx8AGsi4s0MPmc9i0mFHZnQv+4xTNVn/mGdsAQIFkl
P3SmdCh7FJ3qNeMWeKWm5sKuTEwwEJy7ktMk0KxXRbek7Xaz9nAiyQpQEHIzhHUbfe0TocUb759k
ehpvY0PHJ4TnLG6bT4qkNn+BQzh3Tnsw/1Xpbamu4W9w+4FJvKxS4JnIcPTmSfKzvMvPdD/rc/Oa
mxU9wdp4mU6sO+ssEdJz8Z+DfEYQDBGZdiXXUFZEvSc5/UoeEuObDtITzSOE0GCrjZv8dY+aHQcr
fbAWeQcuGCr+5DA3zPDmG/uxXskmPFyavSmlrLyHbEW2ziBvfdgRUqW5KSPbcqz4mcECt3c1/PWE
s2czRtPFSEjw2apD86Wy/Llba3Rq9dXA2YALO3HeA19c7/ScOfR2/dKLKq8DsZgy8GUERkB2eUk0
zLwbAMNv/WiOSBK4OzG4NXOLuTPxCUSS/YYMnWgYcCy+HyxTPeeYXCmIdAr//DaLZZ4dguxYa2cR
poH2UZCjt++PwSmWPZ4qkz4sXBUtMOMPc2U0cIRBPXV5UY2zxkwKDam8muYouNssrHN7WvUxEL27
2kCWwvRLYQVPnWHtPNvLuBnrhxGBL9Lu7KugQZDqrs5kqIq+DfkMLDY9jP43spZoVrJaG6Q5mF3o
5GO2UX8V46nJnmhu1OrMe8zviiBjPFrkoy7SfzJiwfox92JMp8Uj9spJ1XHko/ij/9R36y+sl3Sd
AYnwATTSgrWNhgqIfgc5DjF86HEDPCmOvOin33DWINaxmHWXzTcNL/x0VuSVXvCq793fgCyGrwf7
wE+P0PybkpHLePPFD3oT5hnY8ZZ6+MSYi97uRSYjnKGw4mDHUzHvtmv6712GA57cICiBXjPh+yCl
BBNp0q5nAe2RaoBRNmp9clX8LfOo8t5oDl1XYntwuf9r0DMixTa27JQGM01fucc6kLh63xV/7T3/
RvhWF781N3FthAVdYGPC+uMiXYfL3q8YPhS/GMwqYD6Ldov/C30E/UI+b+POcqmncZY8KuTshQgO
pBOpSdzsuafL0ZdxBv5CzPJ73cPLCVxCuxo4wXSK2PPyBNeRtSFmMR6M5Vw9Y6axVv4zwUjJm04P
ahAcHMHMoKmXu3GJsAtZwqbBhbQyrW8dIAUtDZK1sJgV3yhWGEYbljNRdxRcfxfKXCoQT6Mgynip
n9SQPoLqynsPi1/lH7/PeMr/sB1Q/oMyfqOE23W/RHk11+ipt3P3sGNOxjjsryxfJiscR+SHWJID
spJf2pf8E1kfBRyJWaIT2skH7xVsucJjCx/Oj3RRXjhuqbg4MyY8/9fqU5jAMK018iEJTeghs86v
R7JDdqpfw3tMkAeJgw6G5capjI9kx7DT0bf5V8oT28AUNQhtWJH5guGHqwMDWOiWYX8cKtcCdzF+
E96gkWmYKiD3sNuiUaRmLpd19pPUHs5kHImg79fmu1u2Fn3KD+KzCOzlwYe24fVYeKplXayIFETP
Fr2iWy443Z/aPBGQ9k+QuNrZP6YXVJkb5cS3uiW56YQ2izaTlGCpdXAZRP43xwnfTOtF2Gkg1/xP
KCZJuPgwe1ImvewXynC35a2+yEdkQSo93GlNV16jjTnQl5+B/ApquG+UCO8bvjjcq8RISj0Vf03j
6cmJjeMASnwC2lX/F04b0hpavulsU67HFwgf41ztUKOjCNmIG/NWglJ7tZ55Db/Zfqb+o/1ubjSa
pzsDf+ZHbC9bbBC9ZNPt4HI4s3oJbuCqj/m3XuX46t90ypb+q4JryO39iyaW8QeQBGcXyOT98JE7
hsdfKugxx6v0l90w4s1c+hXyNUbWnPXC1/tJly2lWte5gkDQi+xCPSUxA0SyoTCV2t26fRDe7uX+
Wfun/IspRdHoWoxq6Qed/NxcKZfCcH7Sxae16hxWHluq12W2sc8ZCm1TsgqoriOUmZfhLJ/6eKXv
fvAgsj3Cu1/qn+om2tAWxvPiSOtO4yCBFNlibmMIITn6S1jmJOktuRWdE+I5QB1gHbEz/wL+krEv
Su+eTr77wFogkh3u8M7b5a+wUg5cWgxHPZJX7rElylsyQH9xwHt0QnnKTob+RN1yqE42iROZ7RBf
wOSISd7gNHb9sPYASakXgUriT9qyDt9H3pld86M5RbfOF/x2JNhvkB5CZpCKrcOBhAbW40r0ZBCN
nkpj4dB9WZX9HuIMkQQ2tfZuzNz+iBwOMspq1nXxgWr8tndaefvxYfSo+sd/5Zmi9wC7gnlyapyU
gQp9Md2NP8xAXBhK5A2U0r86ENavCtV3iT7qwBizGbd0ld83BG4Y8H9Sea/RsOLV/s4vkwFI9qMI
ttCr6GvH6aYWHRQ7A5mRQ4Oo8ykN50nGAERmm38uuYrF414Podr7bg18badihkJGaTR3jRGeeJSF
b1pAxk8JiWVgWFBol9i6Fgbwj5ECqL7QuqOezxXsBtXXOKNbuPG39mU2RDjxEUv5QBX/A2uS5WdQ
Ig1cTWbv2xyOcGbd+CGhzO60SjYIoMHCLrEiguRaTQ7hArKb4dxuEPluBA+rD3gmonuUjUYrFAIF
t0A7lOnCrYPUuyjYkdYCVI7Feh1i5enXZbTmLsceyMnFJG2feLT9aCHRcajZLrgGgL+Yh2DhmkYs
EmQQMBdxW7U4nFYt2OkMewDXwh2B6JAByDkgowsplLohz7YdV/BEFO1AyTWEs7YNYoOdonglCRBx
NqnIwOpN41+XO9bZElfc83Udjw0dUWzga/+TtpfM41KqlUATo5jrXFZeo57S+AzljvPw7eqJW4RO
dZN3TcQde8dFMv6aaL3C+TSuXEoQFkDAqt6H1nSImGHWYfp2jxBynEBHYT318P0Hw6vkK9c2QbCT
RrqX6uTEIRkVXJlkp8QIYjKxN7s/hSVQP5QE8bL4rIpnpR5HZhfA+dQGM9Ji+NpRFI6b5AgGmn7B
jUl4j+r3isohEHYIAN/+JzAyXVuVH/K/ZrwL2kl/YI7YdQwTYI0iM5VdQidkWNsTGBNkiBFDFV4o
NB/TGnYn/twZfDA7GoLIlrC+8sgkMPSL+EwffehuuGDGAl/2nI8cR5vgxhxM/OcT7u4OvyIO8jVg
AtWlgkOSVoP3PmlIhFnqJifSCH94WUvbWcaIlZxzALeiSydJCva0C8dw1V6SJ/KenyJ5yMi7jGU/
fCnBB6DBDJp3sGxaD1Nkdya0QZC23MKYtOhIEO+8wzSol+zvFiwAb/rlt+B+k2KYX+oOPba5/j3W
6S66+Kpr+C5+K3nagaDlzyOlKrIULE0LdFaIB2v7O158wrAx+ODHirZhqFzqH3q6gIURG6FXocGf
03za9AB80b2ERzm1p5a5BK7WS5wcwIYOBgjgu9E5DTky+zD87cPPNPyVsBxhOfnAYzqC59QvIYuz
2MHA4mOSSk2S6QD8126NDcdNgyrBhjZr6jYbnvhgNHftSe0OnfKgr5V0jtJTdQ8lSlXAI/Dq36ak
+XfUp23UrjXtyfrIQUlCqh133NpJpLCOI5g2At3bUwH3Z4CrybkDL8nWVxJgmm+LETTIwqWBX/Ab
8VDj6RcaXkQ/f04n84PziooJvU7mskZHz0JujbYAUKzBt4BdazmdmIBXnzmDr85GfSC1y4JR84II
hTV78BIMDrMtPsw/9nELG4C5wvoi467MOX/dqjwMGrsPRIXaKW35oBNdQBN0BzEoxpIA2iFZRAA4
yUlAUXMAZsrVytjhtAoe3FGa+TOI8VXsiStCLIjQmug8DDHGkgFLBMEtcTSOre8OQ3zBSLW6jag+
fK811s90o/2YIZDqbXaXtbP8NeDdMwBeYCsjtW620fOKWPmH1HFHXY+MtwlTDiSyUK7aZzCiT15G
f1gfgVDnGpcANyfT7LNjbMH3CwTjVBNrckXxRGnor6rLV3AYxkNAt4c+8SJsYQUD9sTwQOMK+xPm
wa/pSDHMthsfSDLRcQ9fu9TtxmsUnjVz0zNgNzFJ2Z2wNna1HbMrYLtJ1rWdUZkC9tZpKuofdf4x
CZcK0Qf7pIOSSKTScCHVK92KZ8ZLAfbL8lpckeeRmkKBM8DVJLW7T/o+5CJiiyBhnlDQwW5R2y7R
ktTGpl+jR6kelPjjX/Ptf5DRUTlMRTlzzZVBkxWj4p/Mvq/+DE8CddCm5LyMK5Wf2aEYIq50LXNW
uwbTBzLbVAh+C1idf0a6LGn6O9ZRjmBIoKiExHPoV5jMa95FeK2UAz03NZqKdoHf1j+K4l7FnfUu
X0zVCFYkpiFZAhL4mW76n0zqi+ZKCtQMenM4Lrnfu75UwPVxCvEmCaDsJ6edpw3RjfViYDqgiVB4
cYxu3TbPOit2uYdc5wb/IPIeCA9OnxWNnAa8dP9b/Gb75IsLN4AuBTEhujw0BuI5+5ZuGbzPF1p/
UkBpGXEnp2NRBYsIMPWKPh1ddwfZl7kcXyNaWh/VgaNt1YAsrpVqPE0C4N8Em9WvFNvHTUp3cr6S
rEWM6RufDZaMX0ZXbGeT26G+4n24mME+J6+et1Ug+Y3evD1WkGqinbAOmMBo4UdHk69j2MMyk0CD
rQKvmVsMqNnn1I9h98ULquyajxDV2AfS38/G8pgJkY22rrf+XCEHTmyDhN0IToGS7pR55TW1VZjE
pFggpgGMFpyqS3V5M9gPkcUCfLHjT7nixL4HRDAdDP+DqHbsvLRwUy8et2G3ar61Z6KjnVgH/iH7
ltG//rA3Ey+An2ahCDT89sqR5Yjmg+bA4v1X3JEE5hvdyw59skHXQIyO9SOqpLsugVxbtBk9kSd4
0ldlcRzclA6RM6fLYIZZsN+SX88JDdet5Tv29wN676XKklFXgOpx9qsrFoyjjK71E9NhKHHfw5D+
mZ7BN1MUDc7YsqOxxI96RjShieVwgoNxbLECC19zLTDwH2v/CL0gjIOjtN/WQuJlKu7UMnVEbLIY
uaJ4WfU/JalUFbiXvEJUbTqR+hziCH5cfo8UAHLo3BlruPSOZK7YzRt60blgn0nNfKmxffrvVzDM
rbhmW2EijgUatYWnJUDqlU3G8slXeNuPpstEGyG9uFVoyMxMtaOFEOeTQWAyAe7cN4bb8mgjdJfh
Q3pmB6lZlR1WAhg8lxCwSIhk+0W+sqUAPNw07xNqgmpcB1cVhAxtlgsJ6wgTDQVi6YHdvzGuYN3C
V6OsJ0owfKH9muJdERb03Nlf438TIFH1G/YE7DyBAGsG0CxtyxVe2kYf1+10anDj18s0duR8naVn
4QZtOyITk5kSoRnFmoPYJnmlRGe2likBJ63kUrZSCJ8jY1GXPkYDN9mHHgAd1E7J+FMJW7LdAz7w
QhDQteNy22oxTlfnfQWbaLOXU+ICboSJzZ/9aENuZBg6Bl/sixF0Ee0g2WBc+Qg6zv5l+knajfBe
psUeKFXz3klEixUHEhD1c8ihyw1C8vj2BWWuxF7+iBwZogrzD26lN3lajDj6f14xH4F+CImleB0X
2PUGO+XU5G6AYKr8aQOvIqv+HHcOn4snSD+a9ivHQ1/DfkeXwnlK4OLflSL2UTFqZpceqclXIQDP
WRG1AGSZe3T1znXHwbnKyMSFWhevpKN4xvODjtR6Cet2F0V7/UyEI0Vbt5brnUokFwCQvxaK4SVG
1kMcKeoN7WY66tuNP8i1NNGHrjIXX8KBlQM3bSNTlWOhBAyDwB9vyb4mA5Wx0yFiMLCwy50MO2Nj
3FgYH4ZxosivLHuKaYuv+sWWjxO+2Ch72eWZoqnBY7ecCneChf3X3ka4tsCFr8gqEYaQOu0OK/Ba
yqm02QTqn6mHyh7uUB6LaElbnASr4KJh7esvBF6gMpVXIve0T5Wui8RzR0ZUk3e57k08wl894kGU
K09D4rSx0bqNLqPjVHX8aD3G55a5qB2gJdAiMKJuf35XDsbP/GkYG/kMiJMxFLIzhTSC81u8BYad
C0gKFq2GcfCaCmeAp5g2h8DBuH1sYHfW1057WCeZCUPMDiObWzYbAh3GxXaQ3BZgE9ONjLSeFuVB
4SWPMXMEphq8kaW1YatMfKY27PIL7Nw4nns8RZA/HP8LzfK1QwMdlQ9uCiHeLmc6sWN0gQ1AnBA5
S3Q72pcMbReGD7ADhzkzQ2ZN+/rZ0xE88gxTytdFtofcAhmV3VJ9f/Bv1nCWlmr/b6TNsdGx3H0p
EuqRBX/BdphEG23YxrDE8HCT99qSL7IySFNGXQYng4YuhUPy3qkjjRIqxGlNzcdfMT0yF2TZfOiS
R620n6KVsmFoHCyqybY+5T1G7Pf2HTlQCw/DkSw0ixN3vmBgsEsBUH2PI6pfpBBoQ1zl530e9zU0
mw3icMYZ+NEpMnZUuADepG0FZdbT+1uX7SXK58guT5je+vIEV87fZ8UBVX0NPuXqn1j4Rg5FmX67
rYmXwNoSlgVbokXWHmz1Xzk51LS0b3H3RE4vxi+LfEt5b8m0FZgpZlQvyvMN9Am7W2CjPcf+BPXz
D8Tj8C9ObpxFylYnt2rGR26g0PlcOOVZH45Qgpc615waj+bISBUIRhXbynTQ5mFK+3yjB0xm0B/I
ZQuCAhZ7wPfEQvHN5jjnQspduTUO4l/eNaue1144db5J7ISxtkDBpj7YQj6Z+stmXwlOxlusAeWf
heu7LhaguneMxCreLeYsoFVJ2y3KQwiErJJAH+StHde36MB4p14n/DfRGwEMnn4xW8URXR1/X9vW
lZuS0T3e4qrFN1BHX+Y+EveymaznFYJIsZ8qp5P+El62qWTLSX9H0JC8EMoXr8wkX4PpMoWokyS6
Cx5SkpS8WFilp1xgSihuCypOYzhZBv4lUDdt8PITImhwWwioquprJCiOCCKMQvqedcGu0UsbvqvR
nbueKLLd9Bl2tHbIeQ28N3tl370yZSOK35J4R8rLYAblMtA3HheNat8zsxU6GRltYn5K21ULfSfo
Dqkub8gutlELbqzcxd/RyXwKJb42SmSn3Jwy0XTFyi1QzYjmNQIgF0Ibkv5yvlgVDVFktrieZVtj
8VRUUF72NX+5uUlCyYx0XRBf2/4GxjkGyssdZymhdAGphkZiOtXtxbBOjI1VeQkYHuKTWZEcAIPB
qQebhmjmUiF0tMDgIRSacCLIwd+ncNU6BJP0D81VlF0LBDZvKCunsF6bTGdlpwg3g/oxVbgRu/cm
Halm0UW07pTfeus5qbzNtJZ05ATyO79OPfBDHeWfjxKrLnYD67fBR1KS6YDxRGm9ou+2EUOT+fqN
Hi6kzJcSCdEbsPJywk9I0WqZTt74q3ewZxffBOl1aMelqiV/GVefImFLQXcjS4kboMLRzyJG5Uaa
E7NbXroAxaFwFfzwL6/ORju4ZjVbU6GpyHjpaDPHKupWYjnyTwsAHU6j3Fg378g1xZy3xSeXT1tI
enUXZHkT1Z2dPuM0dLPkryvOtfFtBcFJAH+VmTH9rAK5Xc9yJiAICSh8FsE6mAqDVxXlrQ7P4jj9
3zh+aj4Tyffe12R42KsIW+rNen9adFWTM+BdOirKI5VQJBWY7YgcTSWqGcO0B42beka0BtHRGVk5
xUblrS2kWU7wIHZSprmcDl7zj2aDr3LhLGwyLdL9H+0145ygt8l3MhhAM/foX4HeFIJXytlC2ClW
N6F+Rpwe3C4twROO41+iP2cX9YiOH6BVS9QQdXjDY89gBJrCriQYbShhx6W/Rn2UkFtEpz74DPex
iINSXgeqGwUAjbhU6TJYbjApau92qCi1m7IxcneK/xWc2KbAJIsUZIlAr+iuUc8OUMd0mpsdKa55
Mnrl9NQ4wATYDiwbwtA4eMM9E2jELsxcB+G3SpJVqWgLTYzg0y0i4r3iey9a/MshQ6RPuGsqjBUi
U2yBhFBRI31GvuqHsvjWtKXQn/VsMxwR3QHN5szo0TKop/fw02v8M3elE7EXPUMEOpJ6aADTN9eQ
WVJHe9Kkc6QEnvAmM0iAHh8fxAR+fTYL0LAekVAsOeUM3uXm3If4Q02HejeHqN7ll6a/6xXqgAqZ
kRquyIIgCjkxkYfTC8TNpFPOpucq6Tm87YC0+exsINRFr8V9nJZs/mFw79cORG4QXzwT9otdyE7T
/UKzdyMmuyNSKRvlDhxv7pM+R7fAn7YtOez5TtfPg/KIP0wN0x5uxvBT6TdZvi/GF7QKvCKivAHn
bBg79Cay7tX7ioPZOIkJvAfOXmK3eHlQyHHxQd9xnm/KqLrd9JmgStA3HQ5+WrLMXMDmkkp9poCD
Ags/+GFs6IhM3Z7FhtZ+G7hwV5S9dOo45w/TiU7DRBqMRP1OHd6ajOSVdQZ/iDZPdlYlJ8pWIRfB
bjwoI0UT+Gq6hDjrkehMJCjYbbC2bqhxAxo2IVeeiQfA9g0aDyhvBacI+SXqO5C/2Oe1aBfTdyaF
orsLbozYBq2BvBP5nUx8hfexc9Hz7kVaB+Gm/Hkn+9q4G5FjSL/53F9UYDGDXlfHY0iJwG5ac1Wi
UVceAmNrzP2g9yWpTiI8qWL1nlZ+/k+EeEEi1IZSC9tdzwEY7mfIqDXSaOL/QBcOA3fIXI7wVrRx
rHFYIbiZrgFQ4qlZl3AcFLrO6GQoortFckjRQSP8hvsyUpfRaHgHA9lpDA1T0PC06CziP7cUfsKR
sE8KYKFdaROjy+fwxmihr5HBD/+RdF7LjWpZGH4iqsjhViJJKAfL1g3VcgARJHJ6+vk4U6dn3OV2
kGCz91r/+sNdepIZxCRE/lOh20SwbEyJGQWAjxvmI0Mx3KShBpMSKAKopVHsVZ8VuTp15U7wjuv3
TuyuWbPODUYYYNeE4IlceZVtNq1xG6AUJKXHgmVca+jSZIhMjM0AYCwdkfg6rqEE7YqfcC3FDx1z
PwpIKBhoM3VUngY+NUNQ4WJZ1czcma9LKnlNr5/OvMYhNDb4BaK1GybqsPWbRQVnub4V5zENgEvK
zwb3SDcjY4uqBVNi3B4if+p/hFftZjyHYVt6EcENMSNkNnEADRbQlnF9/5HNrrDtIYP7HSAlbK1N
F907cn/EAXbSUjPnKGdw32hnrt8nY7YUEs7IsxiVt9h0PHkaoU6JPBb4Dx4MUGRVvZiDHUHHOqnw
Cl4ylhccyD44ltx8q9duX8kPC82IehR0DwQEmoIUKCKLJUggoDbkXlULRikKkGhCAD1uFxzJjXhq
kn1nsHuqWEJix4Zr7fgNp5oHyNpID0V8PH9z/D0d9TLlAe81Zat8/YNDTV5XISMeZhoAegapJ8O/
9EOOV2rWAp9eJm2VGyICn6WAeQROIaJ6hqvGXCuqqdHSH7l3oBMbNfSdS5H4qepYye0NKxLXS2qU
cFrEaBwgTOnO7IgR0dYXs4V+ovstu+56IES1BQ/mvHc1mBOTp2neGxJmh5FJ5ejlTmrXcYHg8lQI
60T5kOeHuENFwOGutXR00kXHQqJs3l4zHticsKGfoJmEDK3V01u6hsWNUYaRDZR2sPYFdtwaobb1
G8dX/bVLZOyA7y/z8S4/anhY4XzT3r+KbMe4mrab2aBq2IJwKdD3UmQbqUdiNKNvAwq7tYHrNwlf
WrqUIP29sEunbz++3CdAEfqVijvYGHehCbLBrTPGWUAMsmcomwEAc464gmhedK6pwN2lkf7Q478y
86zpN0yDzMKxf8cjR5pgVX+ZxiHpABJ7FCsUBnt9OGpBLa8i6HWdLbd7Q74O+GOYv0ANDo0FS2Za
qc4o+cqGLc9Ugvexh12jJMv+WnS7l3lvsLjQbS5LudMh+myA0KT7KJz17lRjkzKk6DNR4CCJvxvM
HLBqzXxZ8givftlQlhlow2E1Fwj24AHmDPbeNTbf11zxohj5BoEFnroeJyJfpXmAkL88awzK4Wph
eL0GwURz4L7EHd0XWC1wnslDgmYi3OvKRQG85Wjbq7g5KdP5VV3kpdvgni5teeYYo0k3A9+UJZ3p
H4Lj+rlV460+Xtv6u7AYNq1lus4hNciBWkewWv8M40Ey9FM4DN8GDBM8RrE4hOYKA1wFG72qEYrs
03OHi7S1YOr2bE6kkXUNEzwAtg9DOsjtCZkG1zKWNz3Q1rwRF2gPTHjNQQiL3MT5FoIOExXXqtcG
+yy2Ey8nhwDFaLScHKFepbpN6VOEtmJn4aLZEy2gzgf46R4eibb0a7/bA/05WCBh9xlk+xOiZ8N5
WxsNtzIjULJNRBPtJKR4cH5xNozNN4JwMVsjvS4QppYnIXcHVbIzVLv4/8PpDprYzsuf+JKGNGw0
sJFwZuaj4GW2pfCYk0jcCwfOqJ3D+BgTIfYR0xn4wJPqdB/gcvSYL9Ike+/jwDTOoW/dsLEJEJXi
ZfmhAtx+bqnYkJ4PZGXB2X3TAe5bSHDKX0j3KNWfKsO0Ablu16wxQXKeUEiKlpBQmv8l/Xsz7ehg
BbbXsHJFVGr4M0Klmu+OgnIHkQUBoGn71StnCDkm9AWmWXD23/2l0vYJqS8AQoH8RmRfnS02RWZ7
V22TAdByGhXWUrFW9SjizOJUlfNSH0V4hHLnC/JC+GxPhriQ4NW081YbIX6CgnzMHepxabHnMETX
JwLat2selejSYRx1hnbnoPghIrkBo/RRERVL4dZ74we2D7KdHNQ/4O6ySjEZ++MGF2TBsR74L9eO
woIkpRXX/tm4wvNfuUu1Sx5/SuFDhqtNhRBykykfyHo1/WAovyLzU5tNU0bLLlYoipIV/u+OyNRs
BVoz1D7TP3U50PwDaJQ+g4sB1CbXYYGjTzyoL0+mFTvo1J+oqO3pwuapIlWG3iS3i6baZwpSa8Cb
jSmy/aazP3JQrVDtc0rxkmGj0R2PC04oN7WWhuGjYuohgeVrBhtTtRWaFYEvC57zGNLRJ3G2wu7O
qnwrHnYer/Q6XFCrlff2BHj02fBDT5gF79E9Rjj0mau3aTO2pePILJ/Iyw2+Bp9Z/I/F2AnXfLia
4/V1qT8yAUkCYCbrJsTPF99curr0ThmBbVr0DqhMyh5ntRgCHXIXZMdBOzn08yVOzclJMAADt5U1
xzkmP1p1BHJ/tQEZqqKyzn1yh6DvoPg5I9lKA+DK5CBg2iY73T42tuY/HBUZohWK3UAfWCBk1Nzw
b7B5goVzof2W1RN/+28tp3Gg3x9Z2585pniTdDC60gZc5xmIHfYxRT4MIZm5dtYScRCMpUtG48Ra
pDjSpp0pf5G//WJBM76lOg3rRxF5KacTBIkRT3GqEMujrKuxPa3fa1hLUCSzdAMs3X8UQGykFXn3
QE1vFYBRqLmV8hdHFAkTHrbzrHSA66JoMNb8Fts8u9+BYL9WdbNJd4r+jRXZQp0BA34jFg8KbMwS
P0iNcezL0T28EOrPMM3ZRAPOZjaBCEPvEMJbnBJSTRaon4T/KmK5Z0hKDs9Ei2N8txs/tPSusZcz
njvGbk0EgvDRMiP1B1SPMP0k15J9AkuGynvz7FsfVXZkun0f36f/5nvIwtJjce5yAHaat+faCFeq
vB2RsTbPOd8ohKWHglG81xMYK6pJBGSfWEWIefDuG48dqYPcRL/6XPbZQRGxrPvr+6/Kuujg3ond
OyXgTneqVp32YYjnUEQGfHjPSLr2EWsUTmdSJXTsTxr2NkASkgO0x9SgDHXNtTZv82DWC2wSKYAT
/Iqg/dAIn2AdAJ1WUVBc+JjiJ2LaSlASEx574tKM1x0nvXUnXU2Fg+oJI08umifP/G0wHrHfOySu
QNU2mxlTxwq75Q0lAzOppfUZrvV/BLUSzyqBin4hdZdwifIFk/1xyzk84a/d4M6qUNEuI1hYKcJt
4fHq1mb3iJqPGlXzHLv8aMxFtDbfLhAppRiQ1DTdmO2WykAVZCfApyojdzRj/OLJlfRTHblIenL1
S+42xUHFOTbFL6MyfjB6kVjJum5iEMas7eUUMJGs+3z2+CoC5EtDLEXcrihtutyVjO+WWzgawfbO
XI6b5vE41+mNKz4fevove7bKxIPMz5doa9pqNsMUf1o1eME4yQhVMtwYjkhkKcxvVgpkZuM8QNpj
BybGHmDHie4FVAy0CXYPOQxpsrA0bQiwWe9KPi6cmQzAd2wzjuZwRZleTzidQDOtqjVpEVWLToX9
9p3Dp0Ri7oaEZH6+p7tcEPKxD+WLZBi4Teyj53aAMoUFlICjEY6JUJWE6qLjclPsOzQ+0WVSN/OC
kkGAqH/H+c5GYGWMfz/2wKRGiW4D6zCZ7p7enVGkyRmCT1IwfsyrGtA/pyv4GyQCQ+J+SbxLHheB
BnXtaia3Kr1bzGPAdXKce5gCMaJ9Ei+Fyua96wVKdUTh5VcBuTG9qxNetovkR//LiSuazjp8dj39
DQnE+WqEI2W5+G/icYmyyo7eZ4As3aDI5VsinNdb3KuvjbnKE5JmgdYkA/ttvJqZgv1LjyDUJSit
tQt/kgfSzAQmF65QBEW/yD/8rsAkjXyl//RNt5CULQ9fVSCe9IfuJw1P6G+V9HMUsKXDOz/olTlK
EKaMtpXKs/4kd3MZhqeRGJkn7QmYjL6eyPNr7fe4RjTbsaWD4iic21kG6/we3aWMHLfeoeaeED0X
dnqkvAB4lstrxzOVDl+kCs/fQs2P4Y5x0KHLkCX9rO12tgzTPvgEycc6Om+ZVEqUD9Az8qs4r22t
OevEd6Xytu1OT1/mUGbk7IbPpZh6THiX+4uCTTpK8yXnNJVont5wz4/P5j827jgKGtkGKcWW/Pr6
jA8t2VB2vqVFeL7su4JryCKHBPRn6oHifjLPEpFxs32neBJMLlUXuzk9HEMQ4iEgiuJ9wXwAw3Pi
xJc60Tr4bdCLAfodC3dmAAjFuhQR90NnWs3kBB4kxmyTV7SMu7YNJ5EB/bnC08+0O4TI2HnS1UiW
W3rsBF+YsFrpVyQ67fQ1J0he4cvEyT8r3WQjgopj8tWSInxKYyJJEE6Db7S47d3zl21Ol25Fs8CK
b/CjMNehvJV69xmvOooQIEHiHqQdJ2w4XSqJGIXbRNzAsqOPjz5yzIn1YanAo9T3pceeWUKtl5Ug
+YxmKq1NOtH2qZ91AIu8WYikG0cQRHn+AKvVaGXiR2l8pyzcXKBxj/l15/KI59JwtAjtU/xXexBQ
3NF+U4hiU8d+pXPor1rURhFqkiUPf2WtNEWiwd3I/6gkUhpCTKonxFy4l5BL8mXFNBSO9vkiPCBd
lUy4tk+/qrY6AbTdOmo3jbXabpEF27m0Dbcp6PAnuyqzOZcmoVjFP8VEvpibNCudEusF2CT+DVix
C4eXAu/VnlrScMBB4UqvM/1kGjZlVzIXFO3bGX81khbzT0sIKK5gzLxKdAQwN5jpDaKFoMXr4K6m
aIBosP/MNedRLJ5N0a/LjRJ6Ee4l7Xy4tOO/ECWQsJuI2ahdZsKSh4JSGoO3tFUNO0X/PDqpcokp
iJnC3MIGczW6ug86ETa74gkPca1X1zxzIJqIZaC/zll9NMxHKpzleaqCP+6bn8kkW1kP6SmCYFte
WmIEZQjrlLOgLCZejCn7LpTyfp9gbuS+ipXQnt+QkfXnpzUF3PkKV52csAtWeGOg9Sv3AuyN+QfX
nMdP7N+smDbHbB+6eoGyA6gU/1DbWmTXLt9rWT8QvdZCqExto/EjvDR0hcu/TMz1M/2NI9sUnPrD
QJSZ3SaR+CzMzGHukZ6irXU6VMwsnZSEks+a9jFmV59sPA/765id0x2FmqA6ogQgzd6pIfOjGwS2
Cyni5s4p/GcZfpaS2stApCqVZWbx+7trN2GECVMVbDw7V9ho03GR9iahTZTcIt10jUzQHw6PJOGR
xScdRif+iZ8tBRv8IeOTGiREiG28v+r+WlKbCfMYZjirVr3MCF02CNpInieaxLfgtBR7FH+RuOLt
5DO8K6bQCNjQGUIKqFmoVJRNWsLO43A1cOso8MCTL4xf1RhEuyMfFbcWGfbf+7fEeatDMFmRkjqU
W/3VbKZaRZzObAMiMblJaU2E8zwSZt0bE8AyNtvl8i58QvsxHwWgEjVl0eGNDVW5diy5cpqId48W
BXayJAM6EWI0EO39wsPV4iCbsUbeN0N0If6X0ItVGdtNiEnP3xPvJPzNLGTG6bzXMfFW0RlE0WUu
lczF03v+VlQDqYM9M5RTHYBupVJfAkxpOg987E3Row+L5fxY9z3JABS23cnEmB60nIqMgTb0YWji
TlJ9RdKqBCAJb2nCGMeGMkSgWwoCiCcUKlZAkuJ9LGVPhjhZSDvAvnw49irw7CL+lrsTCKjBKNUl
+Sn7SWI761fsvzxYbxppnvkId0R4FcbSuBk7dSXBF47uA5qKemmkp6wLyox8O5LPFYai++KKX3IR
yMDR47XDQ7F0WbvzgAIPUBibBZMEnJFh1Xjaa9vGn2J3FwlGnk02SbizslWU0Kk72vOL6OCQZwQz
1drGOxn8mUqnhzmRGRgA6H+JgYhhib/H603agXB+Ps+mehkRpVtIMFZGfUzLIET2aPzWI05Vh0Y6
KKCOkCex64NfVjoFo/Me+gYvqCADoCYlaUQH1uFZEYCxTVMQD7vG8plpm6hp5aUWu5VFhkkbV8so
AYOWJNFAP4nQ+vGsD+OEwyS7ul/CqdHGc0fjKOzL8tCO10jynwNWWQ7dpEpT96UBwK/YRBsaJmmV
Q08JJw92n6Ck0FgxjhAhgQdiiZ4D1P7O1sz20T5MaVv9cJQkwMHQg5ng+AW1nyZs239QhModDXsN
Cf5GEpmKS8sRRC0abFH/DHNnchNhC6KWfYXCDmM8+a+yvLrAlYMJDAQtEA55DTtycg3c9dAfak6j
fsyEBp6vAp9Egk0BmtzBBQylmIkZd1jKb/QPhJlmGizFmnDVB6CDzaR8ls1jrtGXRnyi9Ovs9oOy
KvO58u/toPj4SQDsvYdFRDU50GK/PDU/d+qm5bnSmaP0vNyj+dse9fEfx1xJt1Vw86tLTt7BfPUu
luZjbjJeDZiVKC3e0k8cufp3/ZV6mf20HIHzTdu8jB96SRq13NcntBT7Dsbv859JUsm0ZPsE65IY
6/DKzUDNb3n9sZdgw+AvvWiHp6+YPthKEe0sVtrDhHkqlRB7KBRXyQH4HYgN8TvTFFhEKxkry04h
lhXqDfd+/Ffkri5uTbJfmINw54eBQIXaF6MjjraHcD3of6EA69/hTwmMyL5r9bEbC1vK5zGPbr0e
TIhz0d9Qfhv7Gid8aCc8THZ5ZEtz9iGMvRPig5lbqWGSKNIjiFjlr2q0wmhGyIZrZ/BEXA0y/hCL
Bh9h9jr0uKOFX598nE97EEXlZ4DYM0GZZMLNeTUOV6n23+VBgtP+rn9ovgTr0dESSByVpYwZQQC2
3GDbFljspSFBPumK4/gOICBA089WPCiQFwIOBxUNW1WvgOUBPcFeeT8j4uDuymZucFGQu157aIHm
Wa5OooyTVYQ3d3/vBpepa4b6XXWMyh/Ew2ybhhZzBIfngPGrZbImlXzqzzLm8XhdEJX3S+hGFfOu
kKuRuTXO8lzl7T4ZWxtfT5wcGKtGDe6bIiP+HtPk/ZN4TeTAZnUuflEhqzreXyzWAFC95mkRbzIl
zL409kLSb2pCzpkBe/WIdN9lZi0gHJg+ifrCg4h0EFRDHEPIz0Yv1fbD62RoyyMNSWOLBcDNEh04
f0b8vNfiokYJfod+eH+Lp3yfHCOosDGzVvTVIglW0KNFdV9FPF2nOPbJhfdT0rOX+m24d88jRvBp
E+jlzcbH4Ld+DKQG/tHiUYFkm8YmtXZJCG/NIeYKq5RRb/H7JwY/Y3BFNlIiYf5VmBVfOYUZ8Cxx
lXe+ZvFl7KCJ4OxrgIt7Hyu/TfLGL919fb8JXvy/Lmu7Rns6m92m2H/7xhdEFGwADYhxes44lF4f
l3tGw5DLBRBFYhf4TSCNBnNtFMq4knOZStofEMDogkSkeztLyDNuhJkT64U0BC/GiONDSn4mjaQS
6Am2VK8nFYGM824D9UmrSDxAg6MxP4RhP+H2OVKDgWBH0ttIP3nU3e6/gNMeT7bbyODXCn0oT602
Q3hUM7i44PJI5spfoe1GEZL9cMTD8D2dGOJxyL/xsUN+GYS0dn6NlgiWGmEhovAlGuskPSTCH4SO
4Ydvs9QdDPFzT06oiv+5zZQffHhM9mOAXKpBJ1hsml82bMYlqZeslxbGLdIBncuV0WYzJ1Z76mO4
MjSlaZYQSyleI5CJWm0mnTF2dknpB8g5gcyQ7cLpV2TIdqfs19y9iRijNyK0RjOzNNuwLIUugN43
vLnvQX7mpZfp1/Ob6dgOPeauPLxxXiTlUju0+JA/5+Sl9DA46LzlE1RezAvGU/7goWmuz3JlEMj2
0X9rx4yMLqA/JO0Y+Vt5AIsRzvdAJH3Hm2X2T9WAo+T4kaOkIB6JauNPmxgDREtzcnNUAckGbgOB
Hs9vWI3P/VBjEg3GRKKGTWR156nfanGBL+GEew0oEoZH0CqzSqdW99YKRs6q9smzAbqk22JDWlPd
cUeNYQ7oizT4aa5QYZ2zxGcAszBobBgDDLNHvfqfBFhwEOUDbjdM/yWHHA2TiFis4JAbtJP9pFOl
RiOm4h8MCANTJAb4w9JM3BFXeIdsOPp5G+Vx9D3ha/j2C5aifOqZjRJ+w6QUkGmXzjxVGGoDonjJ
WJ84+u9PRzHdJzlNxrg0jiMpa9ZyxFdPodmXcCqXWSPqWrZW7+z6/hE3MUfaBUBItWdhqQXOKNwY
CL+/eKP8GqotsjGMwoUO8o+ZZD075+OMAg0Q+Alb9QVeJzUB2u91BdkWwcvfhFN2s8kbEhnnsHjs
hlr4YRaRYULrcr14FIl1kZqD2jAcO70YLKi+wDaG6x570lOy8Yh+m14+27pAalvpOKLsBdw+4Xah
tes36TamSKkXbndIpbUBBeOz+eEUBoEufNxUquE0sBAwWixRYneJQ3PJMCKG7ojRHWSMhZhuzNKZ
3ZQkB3ySA1SBvlsRlrOQT0q6Edb0sI83PgWpBq2b1HE7gnxPlNK0IYKpfK0ktkYcRuZoElQog3qI
UgblqG0FGRQXUK7ANWVCNA05D8MgWvbX32Re85HwIZs/kKmzJxl5wmLm71bQwfL5fMu2lPXsSdC4
X1DTxY+X9duisYClRvFqEJCOfTYdccwOq9z0Kz+GZkLMYERAtcG5ch0r372EnYuT4VNbJ4zEwFTw
/xWvnPZWu+pqApeLaxMZXN5t0hNci6DxSUkOzQpj5w66wFBsSk6JGWo25z+RNKLkRMLC9oh2VWSB
RIL9BLAE8Hhif1Pjfguzx4D8yzhfnb7HllsUXsb6VmXY+NS3lmFrMQsC8ClnNbMF6etwehCA0oNg
YTMxq77AwaeN3B06xHtKf2m73yoxmBQyDRE/TWl20lqneKiyL1sF/mNOi18F7MLSclEuxkjliuxD
DC8JMEmV/lTRLRc/cFa3olWpv5cyM2twtQh4JruYE0OhH1PE48MV01Mafsu1l1v3gfqexVCVmyS6
jfxNwfH5iZbj2Gr/Sjwe2uTrVZzCyjPTvcUvEqyNBcqvt0HnJeJa1B02soTMDNk8Sd1mIAdAvOXV
l8GoFKgFli2eMC9mKiPVzRg+BNlLCWKFd9FqH1O36cB2Qk6mkF4BM9yUD5ig37reJOtjLwzHnBSI
hhir7pAVqF3Sb84uE22c9p93Rx6hssYKbUwv74wJaT3jfYkXCfiJue9SIpvqa7yZ/CUB6idv4omv
kEkyAPdYef7GyS/GkAWP/jPbt8NHQjIQt26UH0axwRZ5wrZBwcVEzbc5y8B4PVoK+RJDETmCRxZ1
+BUdw2xvooTCoKMrN2NzM5Qgh583/YWY1nFCVwbW5dkB2wyjx66VSyHgCPS65y7eLY7qv+4Ff6+8
xqs8HFXYtj3ye+H7F97bnq3IR5+sejb+L5wDPNEXbzNnn2BtV+Yf5Id4gyyl30QfZTWfFP3it9rK
AapEkZye2SCfSdo6Wcu+TMQJf5m/BvL26y77yfp1F4PUrX55LWs43PwLfbxbeK87Ry2/LXGGX/2G
0N7Df9jXH3yBl595Fb4YoCHlMyr/m7/2/18v8y8gWfOGT+2Q8VsL7///LvrkBvEbRR+Va6CpC94q
UT18Px+dZv7+lEAE0qrXuDr6Md/6drM17tMPvnKWseBKDA4F4utIv52X8T3oMj1OUw+XqxdfCW2E
uv7acT1VP1v3qAb9kr++3eqOhsLl5+FHbd64V82x8SS+GwTPnV9D5syv4e0yyeCzL/4+/HLRRx9I
WOQWCKuKqu1Gqqy0xhANT+jZJAgjL2Ty3Ql9LEJ2NO1+UizDh3TVBd57N3Avq99k3QfWylhZNgrR
YgFojhB9ieGEf+22CfJt6Td3EVRyXfAXea2z9fyKX+vnZ+Mh6gcx8Pi/5/dr3Z+f36bbnrkGb1f3
O8+8dVzd+Xp3XLsltLJl5QEP8HbkuczO1iADnOnV+nV8UxnSf2GmZJs31CRevWdWzVdiE77MWW+5
TedJb3+nSO9OXMv5enCxzhAg3Cs1pUuHvMC/FtlGv1f+JWhB3dI13dhXnNgPQRtcjiHrr99MH4kf
85+xjv1ypa2pZ/jSFR+IUxa8+dPPr+5fuUKu7EP4/2dSYPkv7MAIp1sxh3g5LxZKti14FkY+Mh0n
1wSTkK0A+ZO2ftf7go27JznHRPCcJopM7ApoOm3lQ+Pilj98cn5rnvTbngs8+bkhhEf5wOTr4VcO
uCxiwNWIvrP1a80ldECbeAxTvLRUX/Zxupi/GPkDhCOGtvvoWw3mhbPlE8223jPO4AarPiu5PL/3
fClP3fyRR3o9Ykoc4GfEjIstiaVZbRFcuWg1gnTxd5YXt92wpnQnSpP/bOb/v6w6Hso1L6nZdls8
4fyOrY+2QC1s/LqO1ZbnM2RsZPKj+YjBfHJE1Jien+f4WFzzPR0UL5Q8xjNWTHa1Tc/5OYmQkL33
PFzb7JjyJc12fqXFVgzEYAlV5Jiek2MOVZx7P3rP/XOPjNw6EK34BswBUDtH+4KvbwNh9do+z8LB
QhMWnF/XYhudtc4hos1YPGGZHoQVolM0Ndm2D8KTdaiL9X8SIe1gHMxdhDT6DdsDhVEQ7WG7HyyG
eFu+kAbyoO/MnXawDsnWOhyNlXHQBAjDGrQqD6I/fFN+bngyT22AiCq+JldYMbd3vQz5LujD+ESd
oNSGzvtBxxbAPuXrzV0NmxGZNn89RbT0LJtki4R7G/LbhA0aNIVXoPHiZi3Rf5+tg5T2UfHjbR0o
X1gF8B01EWZzcwlxmRdU9QthE2/nV73C3ghu9KoNeKmHMki285vA7Z8otEV5w6P9BB/PIXXwv1+l
wHrZcU5i6LHlLE2fbrLlcvBu7XYRnJOlgbbHbnAPwfb9RpfBlW6BKtbhiQ4QSe81PNUcZVfzBMvV
eC31EyJq7Uu4oFa/tf/9vv7xunLcCV84Z8xe8cxirq20HB/tjVZovkwWLu6B7R+zK+txZ6wybu18
SxlywnLklWqHbGutsM/4LUARkWDvhUO0nz/ntwF3mB+ye23LpxvNS0U4zGuGRAUMJ89S8W/2zBpp
VpsePbF6w22rAXmWqX5WOEXgw0D2DTYfHo/PK9dcWrkWHmeMn7xAp1tnEMoi3X5FP4IJ3pAAVu8H
xoB1i2FfwjNJpxeNjR0/sZhQwSserX635NqWGCLkMTGYg7jQGBY/RwIqB5PRUugofY8Noepq8D6L
62ih0m/28KVF3X4T7RqpX710yaIAvRHDPZO8Pxfr+FTZPH8k3UVO12HLoLHZ4AnrEflW2rck+20o
YqE08rAvMAhcy4WDyBrii5scyynoUQBo26L618PlVhsGyr0v1eO6YSg9hpdMTpC4qwg19y/Rcrjw
qDP76hKT8GcKtoCnW37WPshLyrEY5e4Tg2psqP1SLL+UKUMxhwMspdtLc7XuqGTEwyWwGd64ToCE
Z13jjpqxqDWPGnsZcczbJUQGQBeTEAnJzZ6HqfeqZFbolYDbyqKrvrFpK3fZZ56uJmRwmS181dSL
+BSR3Nvvn9l2sH60tkAmz5gj8UYJWxLcjzus7BhbgtlAM2BZ9iSnmV4Nf7RByFUFreW+muvwT87v
MfEVbqxD3GUiqORwQnX2DhwySiymlZ1JMxP67F4h8aFAJgiMAaqVtSIvPyDnlS/MN5orGLHxr0+v
RL2/AZ1I3ULSklyRYhbMR1JYaiH+TmRjNhV5XPs3Au0rwxEl8UmUyb+FWHNUlQErHMGca6RAqDWe
7wUBkM9dP3yzxLllpHpISBVF3lG5Cqcr5H3JcjB6yuq9YBAx/lUzwkD7SHQBA9vO5U3FP3jMe90W
BQMbtBg0OpWmg7VIto096ANoBpbvnQUncLJhCvY+4/5A+CMrEXlQbbPsF+NK1r34DtRDuWu9/+FW
gmaWARIqvdHTgVWHdi/Tnb8omtHW9Stc9fp0T5D92O1KFBmlvn9dWU6Xub4KRJcLzDT/LO6F3+ko
X76zhBw7pJIYVRFYXoU7Dm82JG1VFvBtXPWuv+x3EJ0bbxrsl0P1eesHhycxAd/EhMgjQYWu6aB9
PxmH0C4s6nVPwMIy+0Uqi60joyYM7nAlhji+VSiAO0zL8KAgjBI+Cb6f/UGH07dVD9jLVj6uYRhs
UszganNEjoC73hXX6w5k061BHBYUZPJK4FhJHbY7qXMQZBQUYzQMDBa4zGRFUtpC4eA1gFhQ5V5x
VMDzECtm7voCcwi32uFwWm7m8GVqkfMrGPtlF+ILaT/JDltAIfqEiQk1bfH6Rd/DdWzeyPIp/Ykw
fzRwFMaTXP8qg5t/WN/PPzhBOCWc8hMQGuwYBPvL8P7CCDGyU4JstSD6AK4X9oz9aZU34HtAKqLi
8xBPUhCZR9YTygkgT6RuCHaGA6rJT0xPLtmXegXKfpT7JlsRIQFIQy+jbwvNrsUTe4GfwpNMD2OG
BAbjXRvyno73Jxu4bixW41m8gaXd23gfHIsF4WUYKG7j027Ylft3YQuGA3qratwznuu3g7t7u6Cg
Ia0Fy8EuOpc5ve8Xx2sgerMjhbmKXg7F4axXhYF0jINzuEtvOeE9aGzOtD3OwUMCJF+eG2zkL+IF
+KKs1pRJETl8sssybfAVK4jdkJYpXp2k+voE1DDu+ll3x/f+pSFC+cr3eAPjnohi8U2ZcmVFIR6d
Cxxq4fCh9WRqr2gXqXv0cfO2juiHrfi5kIGYq5heY1oP/Va2XLIEu/ng2oJG9QIm5yvKwF8KZmTG
cA20fstC97ml84FbeGTKMIn/ksDfTB4AG8kQseP46MGqZCBNPGP+SWrJ5cRLpANlcLV8bqNtwmSD
wnl+7urla1mA1dm5R8fd4h+JuvhXeLTXurWFk+YMf6Gr2zhWd9iCLGVUbSwIKLterTpYHSFLd360
PXqhh3JoPMFLiyPQDU6C0XQz1gBaIdAWZLAIyvHHF+EupEX8ipvmgxxE/VNI8X1Gvjm51t+YbeKJ
FhqWzxzjHH7O1VaIt48YnC7mqvKtekE6SvcPn1lPwjJiPZtnI9Qa58rZIVoIP4DC1p5+jbyvdPEo
jjGln2xWF4HaL5WprbAwQUYW4l37wgVnrvI0Dni/2JrqvsaAeFE+6EZGUrJYkUBgiq0G5aNBbPTc
vf/+GyigCY5/UfIjRaK9y8ntoAoGHqXxAekNbYqPaxGteBARuoui18VrLbHnc4qRMU4kmDqB72yo
//B0ijm2hAXxcUjFZpUp6k/TnSIfKDeHCtYvKVLRabFrIMmqej8veEE8VsW9z7ejsh8ZccA0eYw4
LSwxQZPg3YAQA2T3C7GYE8ae38oMD7bVhiEB8C0FFlUUCd6vlhgR+3kujoBp3R1zI2jKxOoNjStb
foQdIYuYtCFtBcT85t09XX4uhg+I4kt1FdLedE7fuvxpgYxYIP2SMhYHHbYegG9kTGxuVTpX511r
j1wZOBBwN5PZB+F5pkNA6xJ0J4OJlAQzeoGkJiz8mJg6PNZ6nyKSSTuGP8xJ0KybFkgbAT04nM7R
pnA6ZX0RX5I3dnoOVW+TeLnkJJKLVIrcY6JZTSjRgHS5w30rDRv+MB4Aa/wLWp9L+TZhJTlh/P/X
PUO+FLcUQu8HDQH/wqqpCpcYg9mW1xWZ0Etcv2V4Y7nNmg8gsk3UrROoisls38uUqNc8NkgVPo4F
9M0UaPm8Me0n8B12GVYf/+PozJYbxbYt+kVE0AteRY96WbJlvxCy0wbRiVY0X1+DunHinjpVmZWZ
Euy9mjnHZMW5WmBcZgoPieWQK6Nx/eakYKcgP1yOVQ7U1qdLkD/4yGaDnApEFr5mOMxzs47wZQ98
68gR9GJERJ/cklddhyyByJl/0fZA2qaNocoiDoeLNDUcHYc2bniG9Hp6IKd4kPDaOOWO3+vwcvuX
W6/CBRs7bYtVKJeB+LEkSS5JWdo9HR0pe887m0pFAzYMvPDlcgibx7jfAw7C5ZiDJvPTnlMxq70S
7YU3xZ8sZXA5PA/Sa9eAvx7W7FBxX+EDgfXOR4GjAPwGgvdXAM6BI52/5uOWukNUhoqCe89mK5Zy
N5mEUeHcZGtiVdIGjyKsjxGKD10TG/vntonDWEVVeeZGfQW0Gy/IRd2xJD3yFcxcr2wDoVJQoEO5
kB1sqzx0xY9KHzr9dM+7SP1emLxPgAai/u+RfJZUog3daru4Avi7SYZMHZLj0oLkFWCoMMUjUfvS
gtpd1lUsxvrhT61CZpwUyHxuxnYlSqhBtaBEWQsLQ3aqOTSJbadUKc968/FQrhr/7u71qbw+uwxN
wVbNT72+ezITLb81ug6Vfl0YPkWRcPTXvpsuCpAxkG1JmMCjgpVBfydsjOyCZ3lGN604z2fQvlwp
3zDoZGJHmnHbUjWyqkJVA7Tv9CLsOkfVs2NdxEHFOgnXclN8P2BykIZwqe4ty5+tCnaU6pjDtUVU
wAqNSK9EdB4lWL3NINiFQWwIBRyqQ1RWcEZ2w3fWr1cZIpWTCI6Lu2cNoFhrjnSYT/Y+EUaY1DU/
GZZyftByg6tS1I/stW8E0kL8yOSH+G1+SK4lDCRPfKDMt0uw7lxZhQ/EmjOXIqUOu/7cif6Y40Fd
Dw+Xo3dpEHFDpQfQ6Gdi0sdldscRb7iUWEzGYGWjXZHBM9nMGuEME94mZoeHSi0IDc+GCcD5Ti3i
pfDT8PRSfg62CcqSRFsNJyfeYWi955r5GtNZnB+fzQaiKhuQdOL+dODGsmJiA8QciFzQlzVcpgv7
avSx2ZEwrLrdrcLHP/5pUaCYdQxpjbMzfX/AlbcMqjfYiuxCnlR6KEDu5Km6/UVkbwUzQ3Bq4Z4a
dsFR869oWML6MbbrrEtYPMp+X8QHZdD3wwQeDE6c+KKjwDo48UTPsPQSmSHH24N5sQiJDtb5wl6J
gNdJkOh/q/UW0CYHhX0haNIuz9TjW4I84oPmNRtCsNem84WafNiZ1geVJ9twKkcr81vviwQbhnYb
kPPUUWA6CXlOVO9B6B1QvffoRvmthfxYaHsWYmmkrgaThQ44nh1t8/ymlwB8bQb+d4qF3oUVTzhU
BcoLa8/rIGaciH6xE1MQlV6FJhummYzZmNsv9vX0J40+u4dbxEHEpmcnMToX47dURg+6pHC4mNZw
o01En1KPncCyJYtyxKYEMoEhakgB8CoBJ92h8pcrHDcJsy6UNK4Iwuf4gTjBHsczdvBedSC7l8ga
CAPhEromEgGsDRT9HIX8Fs9s9m+Zd/W0NgDFXlvBsFW/++W9KkFT9mSZwJOyVazx9LhXIKuxZ9it
svfSyhlARpQiQKtGBbu4MUVLOa8INmB9hJGWdgAZlW10vqgxmvdbaU+GUSMd0k18ownKz1PnzOgA
DbYqvGsYgQO9x360Ts6kpVLvKlR5t5UlHsvvSxl5WFxAwrzYTuGaoAo6E4286xlln9t3lGxIPCb8
PuhzzrNwxXk4sxHZy7mHk4b4xFuBItWXviunMYIXX2QHMuNjrR9bj16C9bTPzgZ8xS19J23EVr5B
+/APVg5owu285Al8zHthSQPzY2Kx2LepgQhSyAYAkHjDLgoupb/VPO00PNb7h2LzsGv0uPhmn/a5
B1IH8WMt37jdbIKtnHQx1mpKQB8Ix8NDhoSHy8IRxon9HV1wWcorR4k/V0zTDvy/lqKFFI0xxIwr
nUfdNg453vkzymUZP1V7V19YexxAx+ThaWH5znDQe+utW42K3090HgJrzbiaEkW4k+3mcc7d2q3K
mrhzyK43569qtFk0c3qSFawtMlurJVVsdmXYfHatddaV8oEWDmy6o9yRRynRG40E2V1kWJDELq/b
7WNr2McKDnGom15fWHRTuWWnjOnnibTe5XdBUzg+t9AJumu5o+9bNm+cLNdlzDattwh9n7b8neNI
8On/9/Gy/1znB5wq/8DusmTmo4KuwHt+GitnHH8eW4zgg11JTMZ/jsBZOESSTSUV6wesROGxeX5n
beRT/o13L+EPJD7eGVt4Jkzzo/HSgmmdM+V3l4EkCEzxfVNMHA5tbmf6bwKaQHmpVqx8eIqXMGmr
nv8IzRp49ZrJyd8JunKmBdjM/yFMlLqN6TWhnGxZva0Bz2/5hFgzXMedGWIr1P7U78gR3FVtM/47
tcOeq4pDl2udu1ibGT0nkDPMhQ8lVeeRoQuRnnecg74e9GB5WIQfFf/hj1hMt3U4QM5di8Fqn30x
BNyNAc/KN5TL3YBqY91SMvu07msRDgY+7F1R7NvccS/rRaRND+fiK7o+w27Y96cR/ignOW+SE1Ub
dbSJiwEzYSFlEv9FHnc0nzOrHe4dU7N9P1t4bjBsVnCalYvG/FzfoJ9t2AgX70nQPkIRbPQc6juh
DrO/ieXW3zP7RDF/Ylo1HHNI1XhJXdaygt8kwWlUz6V7KWAY9V9f2rp7u91wFuhfpGbGjl3dcObe
YW6I3iit2Rb6Uc2ExIahCLPpILKn5w8ZVGwdbhmVGoLdw+owzOsyUFr0x4jRsxhxkYvZHdUuML+K
pXmFqItirhkfYa+rtm7hztvzj1yTmfM7+mh8ptjoL2146rrdr+wEycfiT2PQuWkeTkJ+J/R8N2VB
5kkLj3HaIVHtFLs8lgdFtfBsbZCsIh2wGzqrrc4qM/aI2eMIExSLE629z7h+R1vNwCyAdvGQt8Hp
FEsPq8NDAma3ru8oulfmN9YJya3ZmUxwuXFq0ytZi5vuMv0ykdRei5O4NRCJWt3DXvnSlgdnDjHl
Fedxi7Dv1W/aM9I/gCDVFp+2BHHFfWzI9krRE1Xfz6eDV4+AAmygW0WwiRhGzI2mQLqUNgJSkwDn
cu3WXx6nPiqQJ7CMDXv9GpKEJYFgZR8H/07zM1KA1AV+lfRr+Sp9m/hJpI+Y7Zjz3r8xnSCWaDi1
G915YvRAeJlXwc4oqn/6jP7Laq9stYezvMijbEymiOKf5+Rf/q9VP/GrZWcwTTGCCxZX6ZqtLrJk
8sp0qyksaEeig3AZCamaB2MXIKgdOhd55aoNqhi59a02bMCPoCZY8BAR62fNL/adf+rHpneWm6AN
BvSzwoGfwGVOY3RM2x1f5bzFfoKagV95wWV9Kr2FxHHEwUX8BxBdLBVIw2mcrdjHmkbeMl8EjNLP
cf0YURRYiZXeOFR2gTpat8ljLr6R/DmyJb/EvGh1b2YVUv3kB2gUwkcWxpkXpeSzfQ9n8pCThb2L
c6Q7xKHx+aSV/ZykDWcjKlJwrZZxmA3YKph0LNOJQ7Qu0gZ/z0QdNRezDQQddrM38yc/Fyf9TtRm
6A1sGp/8eLbbCD/q7ycvaS9tj7zoppNgwWtIXbbVVFzHlBjaIyA0hsQmBhA2k3TK1mUmX3g1v2yM
FrI+KdPXSKGRuwp/BhMRd3KfZqqHBsQ5ftgSR68NRhaC0tjvlawlVDBEIorTGf3BoTCDBmJ8nQKh
s4lnh9TULpYJOB/OErpm5Tc4ctQmI62F1W8Qxq0+NeLVyHgW1nSKabXtMQA/A/O1KyKiuDcK1XzF
5J/Eimcg0uQ8Pov2LYosaGib9oIii2lnrP22fLaz8ySDEhVld2PojuggYTRKXbEEpoxQjteOuDYc
7jMeXKYv27h+o5F7/XQ9f/q9fC577Cpsi5+2JLpLD7igbdcs9TFgs0XRkU2sFemmVe4D/znwNr5p
9hpuNZ+W3M8i+SpQHr51uTfizTHrcxkxNIWHbROLJrF+f7zJfCmruwot1DhXhNcr66n8SjYywE/k
aPNdnTbMkmCprFVAMJgCl6sFmc2fgDKrtpb8GmIDStmbcNcwIHndgTiaAkuDe7S+NwJXtxmg4GMw
sFz+7aU1A5Qo0RpR6Xauj2yRX9j5/6p9WO3r6ApYHEYpyrZq31HKdCFicq5Zub8V8d6aLtxinaUb
JNUsqSXlueO1q620pd79NhU6xl9aMeGPjJ+hPszVpu2ChNDYjpwO1fRDab7yzIwYyUkdGL+u9L20
IcqiYEPfyWUTo2Utd1dyTrvRqfsNYr8+ckvTqWVyOPlM/pXjzpDO8zVJaK9J/5Bv04r4vXNfngY+
JmHZ49BhILNhLJXnRC+yCEA60sfbQuaDDF4C9EZ63RoZIQpu8qvGJEhFvPDSDwtmNd7mKPo5lE9C
EvapW79184tVq00IkkyXJTHjHfOfdsAAFSbttSkoLlJ8S5ySTj/9zsh+nmgOy2/ll9SAlphOfL5I
UrRfvQo0Vq/6srBLBG4rwSZFcc7fHxqeRuhQc9hpWLFhDSzp5DZSs3pYZojIXBBlrWgQbAY/CDDh
+nCYXhnbXmNxKwy7F+bfDJ1FizghdeViGRyTSW2+59Puzl8w/fNelC7oGirodGv1Q6AcUFymXt+j
guv+98k6u2yvTI7MykUflqOX/iWuOh0DGUdaeco5nKGOk1og89NqPQCEpOkWL0GkBozN0fnyp+Hf
vehAzsIv5Qo1pVPXAKOQNzIdT3Pb0HHZ+NwYZM48sQgjvSoffyL8C6xHqx1aD4bNueLG/WZOwhib
AfcBoqWo/ajx6pySr8QBpcFqKLMb4s8Yw50WJfSTtxHgB3/4zy4H8sAVxt0PFYY1fmJu65S8B/vl
PY/9wm+Kxl8hW1b3XHBJKCWhymRBZMIOy4QBI6Mzo7xRHb92LUh1pMxE4ZhOJCBYwxFah4V270jv
0gIycngclN/nsEc38/hpjR1fqsWekCo+bg419O2V93pHIYcyguDeDZUsQpmOMBdk1MWxF7elcSyQ
wXGyrwvgIcS/tD2JLOoaWSn809aOid9Jz6ucWPdRPTltAoQLYNDbxLNDwwjf22eggO6yOyHW5sPg
Q66NXbjUqblTnV486opbMzevHSQXvGtV0MoWehYDMRoIwF8S5tsD+ph/5kjOtrckG1uVGOposWIY
qCAj8kONcK/cRR8rHonl9BZ6u7AJq+DpeVLxEXlMgincepQJb8qIC4fT6UwOVjd7b7nCogO2IQYE
6M9MzFCfQV9CRKLd1cyKG4fQ9Y7BFRnlGC64u2aPdTUv34FXkkNXqlwJejU1nOwQVcTJoH4n5Mlp
Ye4X4jaL3PGqFT/XcgxeO6TXPDH8rGR9fV54KTm0i/0yPtZBcsKCOai8PgAIBk9z5h05Kr/kMSEC
QrP3yxnUHJ5HBgZ007GOLpWjkgQVIGLNjvETPoinx056NG6DaiV02f2W++8zMz2TE8NahU/pyHxL
+ZtujD8wNQmOudNHF2Uqi9mevfZfvRV/uNOQwf6NHYvoqzhuYpUHRYj4du3jiEJsWYrt2hkooEOT
p1hS6UjxjX/3DDOHS4M8cVTY3LZ3wocSbKniQeGSYwMBmQP3w+UReQSPy/Fe1AO183W0tExTSLJ0
cGdN6rZ8gbmlywrIbIVxfyQaHEs8pRDU5pBBOwrG4rP9R5wRmQYsjA40dfyK+1JfMzVCmrv6EzFi
+8mGhTV/Z8vYHAEOQRSQG0mwYWmCZnvSz/12wnfLr8nfzq65YSemZeLc5g9MPMJ78yATrco/+GT5
EVlra9KOTxZR7SIgYNj9LyntSWVubulQ8GEC09eubLpbpMSEQq/ukCd3VBEM0hdIKmpHhLaMe9lE
TtawGO3pxkIWEDgGgAuokDdvSzYiHH+duoMd40mnci/o1qz5nT54qVlmS9GXsSLXEgsY852Pb3b4
Z+TZ/TXwfUG5TRYBkg/ZJisjJitePPIXPcJBYTcltpjYqmLN1vgHToAMn57QS8UaSLBrnb6+IM0Q
CH0c7RfImsQ2ftQbwR1gmkjtWmjP9hKDRqUW7fgLEsWGeS/hMZXtF/c+qm+Sp3CPMHpYkCigXpd/
xGeOL4I8bXYBfPK9dIz+/zt89Jhr+bUMIFSC070vX0R016ojQuzunSadDLP2MoKiYEWLfO20ukAy
2PX/NOIFIp4PGWU8cjDsmvOhYmriGfO+Fo8QNfXnIcFVYD9BvOz1kU2mVZ4THnvFyzsSQhw8tywy
9sPWR8UDbMkXufHrf7LpsUD2yMBcXVf7l3GJq2swUEIjygVZ68Xr1Z5JJGpPPEncInchiG0WF2P8
j+RCPgCb8fRBeeeB5hEZ968dc20Vqer/u4IvzbBlm7CI+YuknejAfBMPL8pIchixk3BoLqQ31Oh2
iw/PRYxOHUXGyuw+eofFk8yx8Cf+NO9KFmSzi4uGWRWTCI6q7BNBkOSl52dHQCUubDxA6/na7Vh/
JPkRE5EyXQaS7aozB6ky7niNYsLtczxdDvOz/kjmk+4yB7DQXjJTf7rRBh0F2SmEXniV4nJ2spug
XGZusy71TxaVjNqngLPIwoXYYz9bZjyLPP/tdcqJygSriD5Huk1aULF9Zs/Y7YwPqgSOY1YnqwWS
StaIUDrpTBYjL5fuGjf1J5bXx3TfMiQk4Wlt5NyrqCZerO1xehLuRjnVBpNNnLLgRW/AuTB1Fpdo
Ux+0Rb5g08fvWXYiDfwpnjtK4vjG9zEEfLT4zzjWq6Cs3JlsFRgOAdvqiOE3i+MkRBzPDVLDWhSX
tM6KUIDhjVtETzy1R6zvU9PgND2Z+ZEsublyexV9biggcDTWmYA9/bsSsQ3DfKW6SDbMHeCqCr5y
bHgamg27AUaCczCGCIb13mI1pt7oDQQNTN8pDoYjYVD5BxM83s5nsGf10B6fTRhTx/8swSOl0x/G
Yk+WyOtlr0Z7yLfzvf2Xgr2lrNTqu1JvG6Va6wMbuSF11U0sXOrsUK2OXFh8i1T4y4LkRd4drlmU
iwxu7QStMmUQkTnUlXw6CvQlHluWZHMYATn0hvIEwFyXnaLyn8ii2a+hIxWKHx4KTYNa5SMqn0Q7
XS3bt8lgImOb0wn1uJAEPNxc/yyaiaZ+5/5m7KRwqUUCXpB65cW13XRXA33dyurEsBKdgtHdSnHF
C7kxIq0Ms1WynCzuXmoIFKkJzS2GEczqKv4YlKqUOmzPCZVKbBLsLuRK4jHCbRrQjTSsYOjRQS4R
LMbGkzsBkkNzXJaot+rOCaSAGdwryufjFQLijdESlvZAO4MApziJmIWd7sREn9c71EJ+HY7Pr/j2
gsp3Qm6Jk82WiDszvnCiGN2bjIv5mpsK9Sdh5uGT0to4Usz0NaPcZJtr7NAs4wPz0OhJw4Emgz96
anxEIPrFNykJRO58TC+Sv2QBc/1pfxxzWhY8IFsaKCBgcV84iGWXc7yBcEK41g+9OBY148KkgYfV
fjKhD+RD8/ErvunMixehG3IgjlFbZB4qMr4OKx/X9bLyxwPEEy6DZrXiCy/km7wxf3X3ceEuiY/M
wJ/+G3mJ/faJ1uu9W+aIqI40fU+zQuHcHpCxbhtLu7ZHzubjClk7XQ2mgdsiNKhWbzPXJDUpcW+y
7TSsHbFfs8TwTMauy4PAPVh/Uh38/yVHm47or9gNIcR85meDMmPUXYI7qSYQVq/+aBrz3OedIfIY
G8xzQ3KlcetImCFqCBvO3wLiJP5hXd6dYtx0fwDOGBs7YC9Ej5OFy+QZkArHj0ALgoO6fJfJ7djT
kj+4zLlwtzGT5f3kggUm/iWT16gbfW5iEFls3z3m7sZNMsjmchwEW+THto7+M8OxY1Nx1TzMgAp7
dBu/1ScfbR/MXkfYLmOV3C4aQrjoRYiBw0zE7wsNwKIx5zc1Lie9EnLKoUyMC4vKu8d7cOaBQwmB
egptJFLqNugjj0IEdA7GxXV14jUo5SVa9xpbnE1YvYMrDox9cTQ9pgMetYTo8sVRAQUKddeyO5Nt
oqe0K80dowMSDcEPxAHKfEpRWqIHI2NmCSYztjXMgDWVibTjpqHsEXI/4+J9n974ES8PjydpPwla
5YYbUl9KfbpSXL29/dApfohFPlBeoyynTSatm8V2R3dTHHIN14Mlf2Dx/X4edBqmemlBMKMF9Ifq
JmwGBM3jjhKH/z2zV2Z+urKkXzCgG3LDap/WD5oiXYYRmjRBLDBZp1DJ71jeEoHMBtVkxEz1/0Lg
UvyY8cfjh4kts+Gl1WsP4mrZSZdYCQ1ye3a4qwDKiOuprvkI+RxS9CxAq/EVosOZqQ34b2Ips4SS
0Fc5dxhZspYbVmRKnlWs0sjWVBUDFQo7SaTybUF9+x0NGh81b0C65lNnwIBar7WTjYmK6jMTEdZr
7w3fHTtJlU+UxjT7h00MGK/AQCha71OpJgh72rZA8piUyFsuzsrYJMhM2ES2/xzKVQGFgreHhCkc
BE+grN3uFV6RcM9PBOH38ioZI5SXARsoHLI7sXxjaBsiRAK+6CIkFW7qC0k5/EGpz3D3Xwp60eJi
Tgdp3lUjs9XHFR2/9YLsIHZh9V4g95Ssz4osjZWdS9QT87oOFnPaiuAwpnTVezWhO8tDbeDqhgEC
iIzJXhPvmlZxh/lYgy6tQTWJv7odldc4sdFGmlgmT33UBfEAaacC6Jevz6ytxhuRjRJGksPnqANs
CdUC1Rv7l/J5FHhuI51SGFMGRmpDBgwzuU0KS+mmeIgJCrblMVs4VsGoynleJ6zjALdYl9xkNj7m
ZV4DiSB18FCga0yR/PKba5Q2LIzrQITeldjcJkVeV4xvMxCAMUwlb6VtxunwCACagcYN22rHp9V1
LtPJ4FkCeB/sR8+v6GJo5EB8y/6JuDR7r2MVBCD5OROg6Qr4jdkoUPlbICdoyWfWDp3cuBr70Jq4
tz9R3uo9LpiVyCb2PSLrBx8iX8GLatCM3qq/5H06TMAWyNWs6EUxomrkB+1mh30IJrwiO/PNj/kb
W08+lnabZV8UVBmvdHKi0p8Zn8ZQM0COlH9H4sHLjQHpiKr6yahvjG/NcK8VfswxmZHFPr1nzCD2
t299c3kQGTBnYBcG6SgWl1Z3alMAYQtdYv6QnBVCLYGgrIoNBuVoh9+MWYpObkeqfnBVG7fPFvac
CPqGx2qhn5Xes1COBS+vIn6VRf6nmt8iS5g5eoMdAx+BuXf1a/Rech6dTrnIBJBOKW/gwB9UsxJ1
8huDCLKZGbg2+YbcIei5Jfzr8/OKwKsVqeTeKzrGaE57zeGnGwJ+Y+g/+VeqxaGJNJb2Kl2IB9QH
UIJL5J/ysrh1YlSYRVv4XQurh3nyqnpHSFjUYKWfm4jvtg06KATlWGxbtmA8urQ/b+q0xMYxKXEk
J0O/T1VH3LIs2X0vrWv1t+ES5VEypPdKDtvxo8reeLyiNz0hbKI3wW0/1zPP+6EkFmm1XGtcXxd5
rUKXwkj8uGQ9cPK1NFnyD/Nr7jVwYFCwuE/+mvsK9Pa+QKTw2Jp/DDfKL+nd+EGInDV2eX9e6mj9
uMjPw/AKM+lowuoHOdAfp94ZHnYkOeJlUjEJharb2rwT/a3Kbk/lPD02BWurRthONwIjSUxsDMyW
X1GNhoDQsfFDx0GVv66jEVs1Ai9Nugy3kkd2bPYrzVi//qosZJWaDW8UarndH/ptTKuhQvsFlnHv
HIFxDDNYjJTkFYIK0jcTcG1079VOKn+ZmM+BQIgBBfQ6OxFb2Jyf4PTN9yjfPIg7u0xdUOlH/AMz
xATA7o1r/KwMho3MXLFZ1sG0WmzJ42CLrw9NOo28cJlE591tO8dg3oDY18a12l8b+BJbGi9j/WNQ
ln2V+ZvB3KRqydL0u/d+BPpzgUZqIGk79cmRt76cuDB6b+Ic7FnYvqC3QcB+NEGD9i4jwnZRuq1o
If0M6n22y9vNMx8DVXJHJhXGrkt55PHGjvLddFg11R85062jlu7EvIRxTOj1WdNOTek3Mg+i7LeN
H7lavUH1jLC6pBYfpL+e3iUmxrWPdl3z71FcJw77F3WAw0Jfc9KYTCQvNTYTy0v1vWQ/qrmK6D9a
sAe++PN6HkmHrrmP7QFGinGtpzejvsxpEC1bzV1ZBI90n8NGCTnDmsLr9pN+IF1ZiI5R60lfjbMU
zdv8zEgmJ99ozaJl7IV1+vqmtin5LVRL7gSFGoK3UTohFny6q3dicO1qsF8r1lpzaZngnjNOCYZR
MjsoApNZ/9vF5FLfD0tEc5hAT8qSgsDLX1O31WqnfZV/mQky1lXei9UP36MY/FQITClLIc7Qq0qF
o3FMSrvYxAfc3+b2uwbwp/5M7Y1WjMsvl+nV6Nrr7aD9k1ff3GFFOLHsTeu9rJ3JXWs9gJhWtW/I
3JRt6T4bx1pfRlD3TP/3jH6WSRMlJcHX2xG7JCYnrC4ebSEtn3F+MauZyJQ7MkMzWG2MlJn8go/m
wABM2YlUo4l/55hmJSKE4KdKJ/uXuSivlG3Eu8fRlHXOS3GxVivP+zwGCLiE1Q0jHLQdY1NFKGQw
LJV/Sf03tt+Mg1iKzLzzEyh3Kk0z+4CnYYFHXO2azE/I9EHpzxSS1O1VfWaYl8XpKa3+mSTFFCiv
xrfeXfWkezzuSfTGAcPAKCXTl5s/FvG/vctcwnFyb5iNw5J5zV8tHtPum66VGq0SflGVpcPZgNcx
eOPq2NEGPjgj2WFE5hfmfXrvpVrCeLtM3gSsDusagBbpEjOKr1CbPTpW5cKoYIwBQLxNryNVsKEd
YuqT7qJqvyuDyV6HbNik9waulZ8iRiIK4qYHMImCZAjBr8ftc14WsgpgO/bx4L76/YNkx5oZAhZL
QmCMPRSicrVt22NRe2T1sfqk1JBdXLnaXhzQXjUgPZ8+C4Pc2MoVnRprtH9KR4MZAGqeiG4GLKRb
g3IwTtW+Yg+dQe0mp4ySlD0cshxPcV4olI3Pqj/kX0gxESJ1wj7aqOx90k1BrO6DHSxClMdGCWT5
AJxlaKzqtklp+0iuRs6wfaSnFb3ZEvSzmdh1t9/0VHXMlNlRnlv1Q0/ch3yhF5fbjWkjJq4DhLt9
d3whnBQ44r+G9rscwxdBNMmmsZclUH1iuvZ0USiT06Bm5FpCtAPZ5rQ+mAzRNyLSIYiORNeNRHou
t7AS1iNQ08nTsGzhzzD6fVOc9eFH7vfoaqcdYusR+ilHK+UVcgF3Zf+jDeZYXsxiSSjAAURi0bK6
ZbgYKODHITVzWvwUQKwXB069SKrVKNAR46buIDm5x9xPRDNvyxV2EkhFVl+hcyfTbRexwZy8uSNz
c4kdXdakzIgeHnvczh2MT7KR0cftGYmRUcRkh6+n/lYVCl1PwV1F7e9JCgREP3lcG/dFKB92wFig
Lv5n2twEGpBrkxxV5LQwR9cJUhir+ObhET0pdtqI7R2kN+5TCBR8Dx5b4xYT48y3sH8R7AEoDDGw
1WWusec9wCmBT30Ts5qzY5dvPA0JMu3Hb7jKpXB4rncaGZ2XuobHz29tfPn6Gb60Im0JHlQR22xW
Acrvgj+mxsoMp4rGby37ScrDJmu/FYMh/9mEYCKehALRCw9Rus0VomePcsjnBMjEH9BXweyHp3aK
nr/JhVK4XXTFJTCiKnO19GtsB5Z7NgMz8lnYvWivi8BjUJ1AKlpZFuqa29+Rk8gnhmmiT2IdgWUs
dD7I+BFzW3nr/6LIqSgneA0YfzFDnJGzRP5oeK/G13ct20/Jg6U8FU6MzUwfawcPkIdtkWg0ftbr
jD0ZrzYaHhKlSFFAH18igf3oQ6LYxDkoWvcx3Kf0A8lSor6nZN7+CeaBdJUav+7wXGw2It3Urpv2
uciIbT4slmP3hVCsC98V/G4ji9pqJ8jvQ7v9Imdn1545C4aCqhqaOhbYOZiq9yUucCBea7i/3ITc
PdqOpj6hB4z8toSvy/SQ9Qoi+cSa+XVUjUPTmihEwY1NLvFU+3R1RfzP5uvJK3Q0diYIs2p+y6gG
HOBrX0K6JUpFT9mWbvo8+KqHu0qYpoymNOHtx9f9DNtik5pIUnY8g0O1l6VPnXqTj5rugzWfuecF
aDjO3dmeF9zhkj0CSW0iEWTet3fz9lK28B/JU6PcTUD0Q84b9V9zPkKGhyRfesK/F732R9VPlvam
PZkQOSAZDRbxTJMf19vL5bVOa/J+UNPbIhYLWkVU8A+Ecyr+T8Z+nvCW3eN3fbBvu4RoBTLbDqKX
QsxlWnmEVMUn/nxugIDXlhGSGjERlEdqYfParD79FRNjyX0+EWbEwOR3FX5k3kVe6vT5+fTprNvN
Qw6HcJh4MTcdfJws5Iz3F7zMcmbNn2YAYSQGEI3/GJBEGfsn9XEqGNv2mIV4lx2NR/yHpFqdB5DO
S/1Oc5f5voeRpJ9s9SxsYaVAhpOWHLUiQDvGbUDuirpXz+1EX7AxMPM4U+wS0gHZhMcX7ChBe2MH
pZPOBHgSaXuxYqx1xg1xelEuTRsa8H/vWRTbL3mPOmwIa/UmM8z/eb7YVJs4T26GoyTH98ncZKih
9OpNkshN/KjVL86a+XWpdL8TPLPbzYTkpuYqUIftgKUkqKGIRe6KtXpanPmq8HECpl1dCMEiYhA6
S8TERDmTlDtAKCjfTWzvxb8JxWfRMu+n8JwJD1JvPbMnSUTpwy+fD6FmV/KHEP22+OUwZOSCB+tg
SqhYGUK6quyo+9dW6ZgzcD0zzTIpLGyilRGC8TjzSPZkdCFbchrkz4U/U90NxsdzsOuG1Am29zR3
LDKLf2NPwfxhRl81d5Kk+2WA1hwCPKewfOE/1S2Nzvguc+VDS4Cp7rUa1FZ7mGaud5sWehI0XD1v
DKYJoUWLszohMN7IMM9f1nzIGIiysDuOx5p4TMY1bF5wLE+OVC8kSKk6CX0gpxiuDl2Bp9z0xaXx
sHSMRjyhWfjYRxPLundJ38bnuNlrr/+Pg4RDZDyoIhmWgLeRnm5739S3ZDLJlIIWGwDpmC10KhuW
THx4xiSNk8dafIiQEFBJohvPvfiODhrFIm9KhqvFR7mQCDTaa4ErEDqra1jyFCxCQkvYrpSe1KJN
04Umwvv8D5g+wX4ZMs0BTYqpeLJwTGoiZmlIa8qa3ns2bk7LyhNtc9MgpU0IguitjNHk7DeXiWyk
zB+4qd1W2HJ+delXhr4zYnYOBQz9ak5eDN/941pRS2B2TbZUCrPgJsflDoIuPzpcuJo9TbBiLlY6
7fuNQS5OuSX/CEgYiglhmw686kp/IaIDz2kLHEI9mm964cMpRYIptQcCPKXmAF4sKgJpBSh/LRNQ
EKyU9XNyxlfAS0GI1/gJVbuzawaE3K18gG31U0GW0H5andQl/7lgHkOVvlZmscAIKtqqKiGilBaw
jTM2ZHpOUEJ2KynWzOL+rEhctoT0T/WL71pj/+isbgrJ1Pn68ffC0rBikIUrihz6T+2PnSYN3nf9
0QDh/dK/qJ83aX9IRlYa7525m39Gk7staMAQV7jNdT9V9vXjo8HIpsC8w0bViYRFcwRKuH9elz6c
k2ukha3Pvji5mtH5P47OY7lxJAiiX4QIeHOlBb13uiBEkQPvPb5+H/Y0a0YUCQLdXVWZL92M5uei
bD81D+dgIcQoFq2AAgRwh8teHL4JuMPcTFOqp6U8ZCxMeHVV1bY+tfsC9NTJzyiciSjny3Otz+J/
uT7X9wITvWIFxYywKdyXksLJGkHeGtMn2mmeNl5rkvz5za9GcULqKKcTsVm09NBOGq03Dkb+LzLJ
CkccGk+iF2p3HtOk6pnaJVcC6iQ8sv5UH8jTUyf4ymLiiOFPX1ua/ovQ31XmShSXkBrTZNNV2uQp
OFjJrG5FrmdLl3Ds1T4aWDSQ1c2llZ00FOjSH1n0ZfV2zH0j7vvkG+vmJGaKRWGmQmoB2+hSO208
VnDTBkXQlHZlrYcIEWJ0yZVrMwZLMMdKsSgd+mDV1WvBXHb9hlTZ3AFtgBJpxPoqbNPapG2MaUly
hUsY3Xh+TL+df+PZtbwtFAfkjh+jehLlbMYblbtAoTBZsgz30dqydh0LZzaqx8u3E9tGv5fy1Wj/
R27NLcQeL7Ifk6hDFARxHmG2dAFAWW+lfVrFKeh40Fkkso9Brmz25wnMRgXWv/24WT55bir9TXyJ
QGUcHDPLHrYkMHEVatJQtHdI97OXTgYzSp0/mocgTfp/jsjYc1f4R2If+wKdcGy76cw99xJaaGIH
Ip1OvkQiyNxDENNp/0rlqUNXiMnLNq+ozAXrwagdblBMrPZeGN4KRfAMplim0wM41epRyuZKcG3e
hkOY16cROO4vg9purhoGcWkUD5qMWF5u95t2zIC3kQEWPW+mXb3knDLsMyQnFP4muGGD4Tz8zYrY
aJ4fZxw2pQdrTLPWF+y1zQB0mu6juRl6qFaJjXY5PXKKkOmLKZCO+Bo5lMnE83bzgYFmSlvMkgjd
nHbH1JhB+ZarhQsICmHb4P7kvi0xbw/Z+UlXNb7KtiAcAoMlPKcaDh1caCHIbG4M5W/nmbeK46cC
w1bDElzA5MrvRDOCFpfDdo9Wbu5hEPKssxr9c2hkkx5FlHuvVwtJbchqeps6XS/mUQ4ThSlLFkrs
tZ/rs+FiEfVuoZ0Q6OmN7zmPKYo58AQbetkCPlB26QcT1YzDzwGVhgCdD8qoQaRbSdVq92/maSq+
PxaL/q2evHAro9x1gsuw9UhA2EfgRJSboB48CkI8TAuXHT/Jdyr9dFFc1yF/DG9MqgWnfJLnG1iV
cIc3GfY4vPPlOVSWWXgoQS8YtwYq4TIybcX6VTpG2jhg0ab5S8YCYUkbfyqk6xrpYyNDJQadmyz7
edpnszKnNemiFqk4VCvXCEuXSeeiTj9sSClvQaCjo4c0d844Uk16hkkxC+AEyJ+xCv4bMMKScz3e
UNBa5K2f3ltsSBFg6wH+R5Iv+3ZrtKx58ST0kH/3s7JuVqSdEBnYHXyN5V94xriudJ8dYEIIGKOu
8lAhfkukm0AWXm0bzh/dXs6RxoL/QM55J4gbyYR9nMAn9IC3muHGNxXgL92+DhhBtn8dUYsxyttw
gKelA5TTcNUp4p5A1D03Mufmxo5LLq4AfjcqDl2m7xv+ngUQJEp0wpwMlOaBSB4EfQc5BuHh8Bka
Y64X5D71yk2tYuDoFCJptBhS42GinFIb2khSwTyLZrw33KRafiQiflBIKoOxNVmsmIjQeMjnurPR
mpeprDoBirycnwOvekTFT5r5P0G6Hff0jpLLG1HwJvJWHGWWYJCVRyhfmxZYYz8936RjOn+FhCC1
UdKrowI/FzmxuegoEBJbEOM1FP1RqJ46iuyYWHM9Uc6qE6AeVCtk9Kb0EurwrPl/A2CX2Hr56TCr
+XsxmonM7B41fmkec4VVr8bCZMCHCeujHKazXD3IhnciHVwazx49SgXz1dUOQTzmoSlxPjEazQyL
z/El1mRe9tXa7bd9+/Ei1knRvPpm8U9AP2oF1cOPur2I0Q4AQtgNG9FxsGzoN1uo1I1ndfTDM1yf
XykxT6n4juSIEEdMLbGwTUkttiCl9H3+rXnXtD9aFVm3M8dYLEYaYxSknaSPOgqzgTg9mlTZtSlu
8yG+updIVg9keHY0mvR16muzxDFXEgYu7l2sKnxfpCygCOKkIsgNI3BnHXYfPLZI0mUB8H1QHsMk
Po5XRlfzs0iaqsjiUTf/HI8m1RB6Ge+ApZQVo/8jbeSbNDS/HXeu4AQx84cXxRcnuKoh82+KVAr3
PinmuctqTmyUoFziEebVMyomw935B5UrE3AZ0zAQUfRx+aPqoJUwc4r0N3bkaWHONSk942MXUbjV
kYUxCrQGL58rBYZs1vCCAbtEE1zNt25w4FhrCNrKxktqNNFMywi3YCrbOcrR8KixH72Gzo6S1wXe
hgOdBiNFG6l1rg16QEnZPQk85c3Uym9aMVLl/Q5UnwattSxs1nKLWLv7VCQD+t2nfveIqfk4Je5D
Ddz+p9QMehVEfCZktPB2WagyYYyJBY9D+a7YAxWoCvJeFWnXiiTL4sAAhiP2TJTcAiDkVEd423Hu
6sdPSKOw3IT0u128+iL9EffSW4T8kNIEsJzPPbTO1Dln/H3dwUZGhy9xkYNCMJGkexLOk+4UZb+W
3mwBR3EHTngBEfHbU+bnC5ljQ/NvJOJSIec9ZBzzVPr4jJjXA4N2aQk8ORX2Zv3/y4bDrOf5hz1J
M+LVcyfA3U3SX/6bgGHD4ZbLoRDwCoHYz2XvNQbnFnx+J2eaCKZXq6E3WAv+j5chqcQywguMKb/E
XyIhHepDIGPfPuQB3EHxbZpMs11YaTBq9R/vR+T+a/h4UnLmE3gwPSzlIjb/9Ho/ftMtY9IkoHtY
/hhoYwk3cwnUUNS9ZolEjGjzU8dzXImwywUkvvWoiTzpWXzsm3/wcj0Xh5rYE1KCMImJf07pKyc4
WUpSaHCT8p2HDIzGW0JQ911rLjPEom40F2aVvIgCDgaKLeIXGj9t4F5SmvMCQl80y+aJO1nlRYoQ
MQ/eFFKsyXmaVXzlXN8GYooK00W1WOHHm75Iu2nZ3d0S4Njs5ii3fPgL+z9Z+Y1S4Fkzl9ZzJXiz
kWTC1U5ArAbFze0/UUjDa8w5rvi4pTzXLJQBwabjjXJnVjr3RHetEawG8Vsf6kWRbYtv9k3rBGXx
FQtIBpfEpO4ZOnrj7npwgzWdVKAHvD9HSjjfkGrIZ+ajIqkKs1kiU3IJ8vjLMgt3Uv9mKBaR0iNr
BzW84lHP0pCf/qrIXBT+ESQ39w+3TNKO/WMY7Yvsq2uYLqlj+S0C66wVLPnZPoEPY/qzgqtU0JrB
0OgSg0o70l3rgPuC7mzy8Dkj/iLsl1KQzQZWgy78q6lAgVhpLcSrL9b8VKYr3E0MBNtlibsXlrbS
itRp0yh+uwaT+wy9HJ4UzDiRkMP/FW0nzZZm/4e3vwjvoSsgVE2PY/vf4CvIvG+Frk9LzzBCSm5g
EDh3EY6hSKu6i4AoaDzANzAcIXVQ5xElzW0jZYTKDd0WEs04S8RLbrRMtB781nbj/0+m7tWVEtwd
PnXNxwoNMhmiqcmdCO5GwoENrZtQ5pCykZHDRuKqFN21CI8aTd/3PQOiJeKlRMzREOM9aVo7EZ8p
AwBKgYSfUkJt7uTsNgzMHCjIHumxF7H9VvpRy8p5WkJt4mlUsa/9gFJpCdSMws1G4nXLgg5MO2/Y
VtxL9qObp3GNsGoyQ2qVRc+a2SHpreFGIKLCc1eBty4RIpj+gjvZgYCh0Lvj5gXkprYt0XTMK+sC
zDyTEgBVTYgpi3S2TnuEib7heibx2+gA5WkPnStFM97g94T4Ku+gxKE+xOlKAmJOsz006Yfxct1E
DvLT0DGV1WZAx8WUxMclAcIIkILg4/R/uvNyeS+lB+OZ4cMx+g6gCi9Ka0PlGJc9OqFkLyEr0log
bTJN8BWUiMR311H5k3OneDznGR8t3hUkhwE/LBoWVczPDeOlAJ87M4+Wrqw1zwL1qFcb6oop+d1d
vsyxEfLtqeWlAsMlKDvJ+xqw7yKEAy5xpcmzandK+4LhVRGxWlfMzvhT5qqJoyUoSYE039R6sLH5
ru90mUaQ7wC4JMPt0uoLvSNVvBxupuEtS35CMUkvHulHffeVuCrU7Yr37UlSbo5ecRtruo3BbBX0
EAcoD5causdkRxaY6C80bk0BXXhQ4a+eGn6IrnOuowstbuJD8ayVpO01ADVcjCD/lfp1IqHznpNl
BVw33dx5pY7BoUUrAhM2293mVNKUL8CVjgyyEHvMKeNWKcFUpLQTHL7ZMKDDWGFZQlWT+Dj6i3pZ
okQJcizRkARIgYeb4ycTpfyBMJz20Fsg59/UAh2w+hviS+gIAawpE3N073x/8KanvVKtBb8g4AVF
UPd1eC+B/sgRHJm0EdAvuvoK1ld/8tOnr95851V0tpCeWd5NuCbyotTxwfkL0yxmBioJgbtBzOng
behv81DBxzJ4+d5/DazHVfmjsAKJY0Z72H1baBFZQjOgdSksEUeO3xXjP5k+az9LjbE/hLwYofln
kJ5VMlwKnMspnXGVD+5jrWwRmPZbgt6TXUn6O7wCMq1TX507qd0WiJMSadLExlRGb5YSozGwGgN0
5DndFV8XDo+FpANYe+HZYHnCvZjjNiYWmSqFaqJES0lIHhLcAdM2174VrpiwendrpsQbOCBauTkw
HaTcNqOVSXoTUDmNdbZV/xsSdCJ3SKo9PEHBwqF050FDuioKr8JbQ6GW6kOsofoCutTfRS5kR5xS
wuXinLYUeaDgqrRgrCwUCgzVpozu2/dIzeU6RYxyJY5QaT3cRLINMgAS4chppsPkKqQvgkFpefqQ
nLNcIIAuvmB7MDfxJSWxdEAB3yGHDZp+VshwWWiySjGFqA2RwiiWIB2nEcuCdFYx4uik7xRgahg2
atVP82UnBl2oo1Bk2exe2K4adsKWhmEMo8gXjV2ILrMIF5brIqjnNIXmjw5NFAAY3+hvwWCOv+B+
L11lI2OM8BNr0jJNrkL1aLDvguovH1ALkZOLm5YpGiPQQSMprjrIeTF3Ge9XWXdoGJm4GiJdiZlY
jtVpr/BUgqsJLQDcOFJS5CBCPqCl6E+OM5DX3jBDYOhtNqj8KSfXNc4yI1ZpnWfrLsEGhcAk62mq
wRaomCLa8cXkT4Prk+mPFjQhjRGlZz7JHe7H9K14RmPo3Gx5OvqATi3/BAssSyHhS4FySqcCBTzf
ll89Cmsbp0944nqho3gMNgNfAZ2QeRgbM6O4mdzWrdGvClFcuGJq44jTorvQr2Et6UQ2jh7EJLqX
eFsCwVn7JEVpvKnGW/mEQXY3n5iTjO+aZS1eGP01YHSOL0YNdyadyEqBo8VFUfiYAtyJkR2tWzBY
4DiPilFnZJP4IzQ6z2zOeZa/02iLj9+qz9hRIXyM1xY63VaolBB84okbtJlVlHPBY8KenXGD+TUf
QSMWw5x0+RYRO57E4RvMhwgSJIdG0prvVKeopoOJWj2cnAqAjPQQF2fH4CaTn6G47W6B0U6c8GBy
vbFJIvkf6aYdMGhxFcwFKDQKW8rg/fPDFxsQzPiPkJ2L4FsP7Ybbn6vWA/0zCRr/kfHRM4ws6R+j
mbGiu0QCH0qH3kX7nZwM6HdcD+0i0NRqjwHDg0psZ2V8hXDEteDVXH5UVm/4SAVYowWARlG4Oiyw
za4XrkqNTCg6WsCQyN5t97m55jogy2/kp2cegZbzTfje1h8Y3Qsc4Gh0B/Ffyo2hdHPRxZ1c/GKB
kMNX66E/xiVsMkZDPZvEyE7hCejDv1S8dwl9vmIdKc+o+ZGtHxfGjHnss6fbDZhDjjqvj5k4BVcA
IsjzHoZ/yVEQRj2qlZiGLXMlQmtAgdSYjzXt2lanYLjF4iXwrrGFAtq9B+nD1e0Ss2L1MbOnMdqF
CbQKmcFKAp0D8UvOhw4vu/rU4ldDeusIb1V9i3Sc6H9UxbI1vk5mUkXdNP8ptZx4H7n5MbW7mR9a
GttF+anKj9g8ZePjw5Mcbll7VuHbN1t6zkjWZNmYidC5khTpR39zzXNenTKG4fIMIDailQzPS3mi
BJzkAhmLB5x6+ZiEeO36W0lVONzL4JwJGef037jcIcpUqj80iLkDBexotPRgrpJ7lY2z3LaTyMSH
3L1T0jBkjSmx+tbL5Q2Ft4H2KCdLzcKfkONqqYmEgN3L+pKdW28ppf/i1Du42t0yzMkxo/Fe1YiP
XFxjc06Xc1nGlDFJ4f62tOqyg+Dt5BCNRH61suMouOpGB1nBZ068JaNP5ExyeMsRQsJtam8c1h3k
bJbEV7ENRh89Fi06NZW20FsyvV8+XeoqWFVIH3sZyEjBSYsdlG28v2TkK/bOLa9sj1lhsSvzdK06
IJF0kegIFgfTRqjKIAOxlURveI9l8RGBVanOlbxWlS//3rik3KAGrDlSNP8q2BNFS25mtdYIYmor
zKHpJ8bgMqzL9tEGPwEddql8Z9mn0MOF44nLOtNITDvzWjmpnMOjMTati23xYdBpF3Hwo0VCcIUU
HdOgcyiAJ9JflOgNhtwKId3BDC1UgC1AKc8qs7pUmuv4SbLsHkmvYRywIOuNJRai4IJyOA5+3BXo
vzaf0it2hUVRbqk1vJhpewGzE2y8s86kK4JimlyTqjqnrsO9/U8mj2bgIp0K7ZkatiKiWmEpkk5Y
xiD3Rv9EDXCRtpHle8pjWcSI6+cdTVp5jYwPM2fAOoHUNCasMJCX1BC9YfsNDdoNUuse9qFp/tZw
KBW6pmKBfccEOn5TLEwvzHZz5R8qUc51U9wUOT/A5JAvCcmmWawMjYaTO2ZkPCgSo+JPGn48Zx+1
CrsgVVZ2xJ/v+ozGVfYqMhz1yfbV+TLbKYQ78CMB7y8unybzRdMVsSpyZOgWpfGui5bM2VvghYeB
ZFwvXAfQZAQfgWnKfHFrpZvUsmseLd415SgP7aVw5rLpbqx+5dOJMq7pFFhI0tFhJlJMRoCsEP3+
K1G2iIQOMkTPOpK1piTD0u7cqBEqU+PPhMHaIPo8NGeEkHgkUNdXyYx4H7Q9LD8OqCtnsnY8UoBI
uOCWuFs1fZy5/pSfwz/UdeIzAJ3SzzG6QtfEA0lIChQdEU/EpEcRh8NcnEno3zi6JhdDmDflwoM1
fp/GfziNCm0GzzF0XuGifnN8MxiGNQsaEtTyeT7HxV51U5CDi2zqzqa0c3RtKYT3unpo+rGl0dDu
+ujKEZ5TLlVmT80/ZDeVYkOiOzbMLBp3KmiOHGdf1p1CSGsQpEeGnxzWjDqoa+mb2GVqVwGpo5xm
m7km2IZFoIHQEayCV2mqIE3m/EZNlC+RryBbokHThyeBlna6EujpRN5nFqBHZncKHXTOt6R5GQDN
kT95L6gYGsV4qeJNT+3y3eETErUd787AhgTbeT02ryi8iKbvacrQdHFpq/r0/2RutBA7Si1sSvr+
XXaTvE/LIZXgHjU4iPQV7ChH8hign7s6yaqgfuKUST1ltt2W/OFJwO4MqFzjRNmvARQqkNo481bt
KUCinYIrCTZIPoL2JdM2ah9m++2ZBuFABs+I0ZxC28B/NUL9UB3/1umKq43xG1AadI6dQi2ml9Js
KH+x5eXMzDyFyihaaf7OgtozsL0D6S+WfJW1S1rNgkblVCIOJRUnkvrq0BoVp957azmbSbjda8Ui
vwKWNDgyF2I9gib4FSl8JPcaG3BokwWmFAljkLKQOaSlzkKyKJ7xnwz+2kmeWOCxWrYjlsFk0Mz1
6K+W/6VBy+wBVg0ANGcLexztdiDZxDSOQZLy20MWR91jM53WnD+vmg0fFcFk3SWLFDUFtk1OScwD
mCPUJoYKYcVZri6xKl4QLXbJtDQWygUyOeIBVjTMcguXzNRlcO3X6jIo55vK/2nllYvUsV5w0zlM
/6jFSfrDWUlENJ0FLVhaV8oFy+8XIO/porersZOIBjMI5wUNKRX/hn4egqNJBy/Bais6IGO5nbNO
XJTobx7OcE6b43iKj+jXeadkLEMiqycLcp+7W4FbVx+wp4bgRfyZHtNj6q6NOReRPTYRqX/BwghR
QxwY1UGC7ddk/nBMHkc7HHu7bqqOJAqOvYQ3ANcZdaNroVtl0T7mmGwScj8ejUutJsp+ZmYJQpud
CgQXBrhYcMbXRt5iXWBKn0qazhsAZUFFJbAyZ1SUw0YuTw7CEaZEAF0dfRVgtshJY+xuMksx+JTI
Yh1G608ICmhxCsJ/FqpIWkU0DFEC1XRg3ljRkZ5XwlwsTg3qPDYG4wm7kjWdGaOPTCQnWxbb/jJ0
DpHyansi/DArs5GSGY5gg+vsEZPrHJWE41wxmVjGorxha334sN4EUCyzIdyp5cvpWBUB9ZoLHWol
42B8AinumS3wuZIbArbwNOQokmJAxL+JND/aONV0690RC5wrn1nIqaalF9hqteYU4f3m6l9c73Lz
XiIsesADdBYilfmThzmxaR430MYbxXbCPdVhoPsUSqiW9sVb817lbsXVQWAItTmh4zoBiRhmU6s9
mnTh99lmkG0dJVm35APiAqobW/5AWGGZgJOMIm6OYZLxkTZb0fZ2KVJYX6YwhuHLv/LiIqxFPNAb
LjOtKIKRLqJ+hX2SMJXl6KD9ksaxZNLMmoD+b9nVK+pT6Vbsi2TJEYgjMO5IGvvb0f4iEmkf2JH/
gKLcw68wMczhyyO5zb3UDIP8lbRCUEydfaPPLanrFoNgegBbypK0RkDvNWeJfqk4g2NkWksYAyr9
VnnRWidHI5GH5o9gM9JX4ZgQsVcbh8GFj9JvnDFJd8Y25LrHTh9vJpTbCqTyUXSDSqmebPeu/ueZ
0/pPp2N/MJsxhCYY1cVgRVDsa8OKIyXpPZRXqOmO/M11CR2QxwhfIxYgm+UXvK1+ZozHKsI6Do5U
8z7sGd4PGx1RI/BoszUd5qBfAz+mNdq5K3SRbPA8yLSQL6m+gocHT7erRhSzeIXhriN7WaMd5E5a
6MaJ0w6GaC1C4r/B1W3SC+gxEV4Z6Cw94YyKCI0oKq8y2iXKQ5XoxsxK9RBhTo9OHT1BvUNPwCZA
E72ekWCQZrZ1RN8WENZp02qk0g7p3lTVjwvSRLj32aq9ttuMxKtLj32LuY6z8TCvzWQJQuacpuyg
wpadmG8mRbM4ADhLxhcMNLq6RxkwDYgXetsMEKhcs0WpHdBja8suOzc4CSCog2U88uF6tIxLeunx
gfKRg2jPGHxdEUo3K+50uIqpf5fpJu3IKxBW2CvZvFmkqY6I5wtGSXZykn4T+SRN02OylpiWx1MG
czgEp9IheSYt145cJt4LIIA97EBmQL9QO9FXgKHPtZuCYGGDYhnBkD5AoZ2AuWX+Qu9Dl8/YICRk
dujlqbsKdNqMy9dQVOn6BAbP+4YjFIAWTjHQFvlirKOxQh0nfRr88XgI8oVPsKW/7CEtBAdDsJHa
OPmy+dK7KjJGSj8e4VhoWwbK5As6qj3tl/F4ZJfVftjpzdJlQ65mirw3RbxGhCjP4+jUbgLP/rQW
XUXuVOr2eh9na1Nblpikwg7Q3iQ85PRGyvaYs45XLGn0gUPyeKCtohNVhI5M1gPJHVF7iIAhCmAe
kdOwtCfm3K02NbOCQ7PznVP76aGt/2ZM/Bbb5h86GRZXbOWRXfychBVvyBJOAriOhtzmMZOPmU0N
d3umTdWN5TDmQyfO6RvqcksEA6FeKOLgik/rd7MbcPSStKOtpA88cFROsAnbmY4efgm1HAY4AosF
SqNkqdBsIC5ybTIqsBAMYqWh9zjT5wpuJqpLm/GMM+coOp5aN6faFl7DjqiEkghYD4LWQID72OMf
yU/VsIYzwREv2qTbEhMW2NNwBlv3ypB8gbyJMc60e4W/Gtt7thoFhZz9dvC2yazRf4pViQZyKZ7L
Tadi4uji+S/uMyVk9lZuNpg9F8YnIQwJEy16DAtS2lIlM3ogJ8A4wiQfGtvSHrjJx7gpdBQ7VHfI
odI5ZANt1WCcb+YsKkXOMRCFDM8W9AH5jwnwpOeBnnq/5jMiaWNMJyDRhZkOWBTOBpDtSZtFMjO7
6QFa+nwjQySrCW2ic2L2XDLmy8rSncF2L05cYv4Oe20HMT1cw8QffTTY0Y/te0SMQmXlRUIA//ZH
G3uJ0Amou26YWzrumGRO+t2c99T9a+KZOwUI4wIbVyGQ0D4KN2NvYSD/nETfWb9gIgxWoblJTHXg
GaO95jxKG9iSYODzgA85iLiJDd4QTUAYcE+uK+8ytsNBGUEaSlr6cB59cHKx1GeF1dFYlbThsTDh
DIlOZBTCHKcLJNJBsP5BwLNCW0MwO4JMudfrfQsIo+zfRr27DdF7vLB+8KJRGy6tV3RDusqOFxz7
/EIOsHYk80HEVMOynN8sUjkNH/z8AufOCHeRg62kj2ZE6+svukMNhWGBiKWWfmUVduSLJFq2CnFK
hSE69Kinor6uyPf0fnC/5PIZgjwbnoc7eKtuNdEOx2OOtZeY+k1V/O6Mtyct9Dlxgfpx31ogQY0V
B18NSNLZxHADK2eBpJOelfXKdlSNb0QTvYI5xzsiWIR248yjaoU2B8UUHFLdX2nFWpEunffXZnMS
CEqRk9HC+0ExI8e76sTRx9wUAXb6B3PX2iEqAAMshBLtX5V9+34BMC/1UbbblTPLidjeWMPNJ5dg
jFK79W+fiKiYZwG/aXEqeH52zSy1hQYRLckNwTw30AdAIDrKT4i6DD9YS3GscuMbR/IKmB+K5Jqz
r2RbygBUJoI+Y+VE+sIwD2Hgv+5JpAP72B6uyQWr66RYIfCR6D1QjdipSDTpRpM/YYrnigUjis99
T391RgQzZSKq9DQ8ufUxBiPIObQXNnw5DEAStkMnW7O/kWZVKRcW0zB+Vv1ScdeETzGKG8z6yTS6
JgiT9nwJzJ1yB5iWBJatLNhm6bEyQeo7IF5LXFOjwqDjSC4ALyLJaBwFVuwPzPmS8C81flzsW358
oqLMmTGxIKnBy+OCkh7MMo53ilwU8irchX9RH9Kw5t5chSypLJjUZOJTEp++z9Adno2BPZGonGIA
I6E9Is/mGE+NiX5d8hmMo4hwGry0YGwfrnIYi02+o5JHQV25l3E+XCCUJZupoNTkImXBXQo2gft1
eAUacDUmDI6dIlY/rfhpEPKAZhuLEXRQGL48Zn0RGS6kOUTEsxaXiPGgR8BP9yEuSJgVjEJV2xcg
4+P4oUZD0dDCjFRXFbEYpB0IK0nlh1i9iCd21V8Jv1xs/MTMB1rwDFT+avHoCK2SKZF8ScejMBHE
A3hmKjkE7wy7w3qfjvk3GKeDfS3fWLfIpyAgbJWjZa8345g/bb69dMv5p5jQ1IoaGdIlSvVZE/wV
7Iode6GwYuYsOZ0tWlcloytNHajtpeqHJ5fTUkg+U+d/e7ivY2++Rj9izWV0aX9ptTQvsHH0c3nR
XhCi16btX5lLIrYkWhe32lyiEgUgzwBhmvyhnldoLWmL4o87TZnzzdJ8aYAwcFBidLGUoYbVAENA
5uuoPrhDOPx4FEC/BAF5GKs5VsN5/eU+V7c0jvl+YUbhUWhPgm1dUmKt0XVM+9/hifPDw7rJEIE0
qWphHDgX3bvjBX88t++qe4beQVzDA8fEx2ao7h2CjrKFM0dqqDtEDCAaWJW25pxHBRCLGp334Jgw
fVdpIdBnKjltzWse6BdYsVX+Yfds9nE1PkSKdx/oqDRzxvONjogPHfN6LFw3VnLuzC0GVCbjPJfj
viRA6LNejUtpxAl1avYzaQyJxyIc/C/n4catiTJmKMhickaU+sPv5yxsGmvr2C+dE8T3dt6erYNW
vQTbM+3hIh0R5hH4gFMrWN+se4NbfB3gm9iwKKlZwRXZextSGpy5tdynL255zVgyn2dmmI37JSTV
lX5V1Vk21+EDtKto1L0V/hL1PZyR5T24KUgGRQIQ83CBq/rAqo2Y3XwY1/IQCKR0Gkhi/nfWwcTi
/MDmpc/J2iAie+8+VJU0chvlV/NDHQx5TkgnMze1kVGV5YXpzBQc4A0MVnshF7CZG+Uhf3fZT07g
tmLTLTCIb+mWjbzRwYqqvxYFJDctvtUl3pH0waF870CeZw2div8guzNNsFhZrnxG5iizZGVsPGBG
8/KuTZTLuGqNIQz09fKHxaGKltsoHyIeph3+mAqiQyoPZJIwmJHmEjeEk809bdYNzzwD5z6pc0Tv
M9Y2aN5T/EfHekWhg8h2njL3nEE3SlI0hVPKSNy+1PA02vkZl3TK5TSzo4d5DPfpWaJddMb+bCtf
/clh+SzvvRus67l3i7aQJm8YsIwjnSwIkQ20A2jP0nJYHrMxKG4GQ/dvwO6LY+3h+2vo9K2xjO74
FHY0fOJHRmEKTrf5rc5UzmwVS83aJuGD0Ya1DjacnBJj3sz8M5PRIJv4Nm/JuNZ0sI7ocpPVMIvX
eBeytZpMaZYe8d7hRo+ed9qHxVMGBzUJuQncgxyvPNY8ZB0ux+20xak56aFbss7R1QJ+bpfAKw8p
8uuUc8KG0CVA9T3nv2V5BSPMTNdY2+OxS+mmJD84F2WYqC+Bemhq3IA+IboOZt1u5OvC/oHYwjhC
7jY0R525+MNzP5R2K7+SlfNV6Fc0K8Ff0qODsDR1eAanhJR6RM8hsNCOytWtOI6Eo+db/EnhiNYL
8Gu7/qtBQZzT7yM/erCpq2fuptx96f8j462Av19l0MUHGo71dIPBjGNyqu4Q9nY0517REycReETw
XxgxdhqT+BfeX04ZtU0FSIwYorNRUepHV7KOKBopAX2SX7vgbiG9SBctvafYXAYbBDTGQv6JoLFN
Ck4I2y7f6fTpWYnDAHHPTEyPEigzfcOYR+XEP2lJJsVC566b5uiOmHdGEdt2H3GyIRSNRggL/0ck
Mowa/aJKdp/MamUtGX/tvbzrayacEriXgOfGbXxGsjPPfBfCIk+zRSaXjHB/mgDTHTgSlWpAi9yp
VEDHkb4JZFsGzHiOYAj+uAgb16Zy8KujVO0EET649KuL85zfX6Jso/cv5svQumL2QFZhzVAW5Uh0
0oV8trhlKQND2vkSjeqmvaKPF7yP2lIuaGj1nHZRoZNxWp7mmgmYh0bFC+ZEuaBc6zcp+Xo087Bz
/wgs2hkSlrQ20cQo9UGzEKzvwwkRyFQOMmJLqgh9ePcuApH2ajj51Bc2FLUh2moHk2pOr21aV/ua
6jhB9FWRvMaijJg2fTjSL+pV1yeu/EUqD330xP2Go6iQ3rZxZMcsLiqqYk1pCKceBdiwyelpj6tI
ipRWJW2VNd5Q9xH1GfpSisr8nSH6k8bcwdbL6Lx/9ehZ0TzNIRCWm8r959MHAbkujApK4EkdxVoB
84Y0nMiA7qcd/n96kMbRW+KMFqHiyaBjJGq4r3tQsCKwsx7+JMdtf6cO3461XsBu7TzpKmpGv4zr
JwifrIXV7FzKmjK7u5SUNUXzq2B+jLFIUFrKtPFoBBcLOkjMsTLrIVR3H2vv20KM000QseTeWnhU
/5F0bl2qIlkQ/kWsJQgCr8pVvGtpWS8sPVZxVVDu/Pr5smd1z5nu03WqEJLMvSNiR3jgMRdpM6Kw
iZbNur9A82rw4MfUaYPut3J1hhvv+FsE5eX9NfutfqVNHaSXMrQ/nrEr9s8lWzuWW79Z8PTaQNlN
jtqP/mPuiXdZzyB5F+EK3DUPVAtLkeNsMdv1yzqYkWqgMti3b4M8mO7BRM01Bpr/Ol+9R0duBDef
HAkLkUb+Ve/jW4S/p5ABleu+XfNb/Rzsk6EGCnhN8pEKJbYmkPIuAIhQJhf5dQwXzNGa24hRdmLe
iQUl2Hg7w6qBOpiBZqe2LPWPzf2BdIb2HtNf2i/sVmxspUqRqksejhPljrCuiMeFfJ542oOnM22P
zR2hDT58iiMVG5Wpk693EN1rAn6tPaFfpXCUxGO6svP5jaBTjKK/FAVhiD0h+nTiQCLgnIPWHFkD
EMYT1kHDwRGVWen2aFs6pvU7BnoVp60tMJpmMcWrCWurB7IZbVFv2Q7fA5grTP8qlcREc3RvnsFk
bxy4IeX6TwkwtiBTuIldUJ3cDVAVfVP5VzHwyYJXaPzCmB1WvTlCketUdIMQ3gEq4XpJn4oeLTs1
tNoQIW4qHV/UV9zBCwcltn74AySvHRAQY5LdgHb83yfFnJGUanGr8z2bpGa/ZqCcS0B7Mw946ct/
DFXr5O3FDLSj+hhT4u6Zi41wN8PnGYrU4eclXEnvZXf0v2A5iEZRXMaLbaC6Q0kmAy8tSoQYjfta
zOAsJ5ZIKRltkO134cOwDRo0wIJxTr1kAn2YLCghQPnrPQsGpEu+PsFBtIXsR4lIB+Z99hjux8lA
+aFdhtFhRmZKLZ/bH8mttCWF/kcWA9G1vuJSn+1uEP5r2C7Tb8To8JN4mwKSwl+0a7MQutWpzpxM
FdBpNAiiEpDEltPG711uHC5AjFRgHER2FGouAj+NuX5VzEBjUDGzFWSZgx8vC3aUQHLIQ0LjmHmh
C2LzgbCREf6KOUROKZWJo7rdZ+AaPZeiHsTUM5XqNWp3IUJa1GbgXwYe4cqtzs4maXKzn/o3RGva
2MYhiZhGRdVye0GWUR6AJTMLXGhAmU6nukSoRfQOWJY0NkJV5p/AgMdkY7x8VfVjtsiGzECN0R2b
zFtUXlTpQERP9SdO/5ELTB5My+n1DY4LVTbRXAoNEQxEhYvJKexblnojBh4YC4wkuI0Hbm9F+SVF
vwleh2V/AjokMPND30fbI9McoTAe/5na7o1xj+pnyTXHhDBH3WqwSxu6bL/SM9o06sKiOnKSj90J
xjN9fyHxh2BUqWHoPUus5sKzOqVHqXlKR7Epc3LF2Y7FAzTO55h152nLUG37J/Hdk4sEbTrln2ac
jB08Kqeca06xKOagdTokyDFSvWrEpZhMr7VJbT62pE0RHfTQSBPSAUJ3YvqhQMZLRwMpSH3dmVeh
LfU8HURrAz9O4DZpZgoHEIpxCfS8tM/5bDfr8Kv+zYtDClCIcniGTLvWiHftF+RCpgvW+AXEXLfQ
RkMiCptygnRm1Qh3jD0PAlWlae0JzVTkq4moj0mzpL8cLvB6hWIuECkr8HBAL/TgDZeIcP/1nK0k
bSJy/VDvvtYEkhPiJWS0T6TEHX0neGwrYXPTL8D7dJYDLunoohAio1UfDYQU/K+kt27o9JgmeomL
SnQrnYFFv9CNQUCjMLTglmMM3Me82ycMeRLgMJa3kbJhig5c4v9zDnAVIV9IyC1JlSU7xpOrLpDf
c9fVmc4TZYSTOPUXuC0m0ph/G7x/wpkTpyrM+yqPtyEtF+8Wb+IFsZqFB0kgWJBuH6GwfZ4RVY7E
ZKJ6l2A5uVfZSJgbkhETMR85h/H7EJmoAV3lgik/8Q7UpJ/+qmG0368FP63eBbH9H8U/hbmjWQAu
mnK0T2ZY/trqvRV3AuY8OyU47avy4I/xb6gvP7/UC69sNwOVuurJ4/WOrA9lA+71Eqpc8ECcWoT+
MHzui/FcwpJNIZbHdwV2hZ/zFLtdLlvllXlTKpWcnuWSdcVIgYluuOkUUKuLIUGDwcP1+zbfZd96
Tdb1I4Mo6jwQZr3byyBD5C42PO94iISRPjTMbJ1rm+YJXJ1YCXY7KAZ1M/FVA6CpWZrkzL5P8GgE
7/jA9+aaVOoXhtLg3ZXi5V+QcpTLzYUJlEr11dkPDRnWLMPMNvCogPR6ukSl0tfimzRukxO+TTq2
3cXueWYaEYuIgfm2jZ7SHB6wTFNFhcCc8Ur7yn94rd6xI3nqdKnQa26ATQ0mvUzsL5AGB3r51UwO
fb8HcMK/+/4RylrWPr7BxueSUXZliAzQZstEAny+YK+J1PlFoBfJB4P/imLBzB4drEWfpK5krFAM
XQbe7QTBbU/mCPFprbaJY0/EC9IqTHiB2FUqHDFLMLphDr5E4yBjMpkzVRBT4+YuDl8Xg4clgxbz
c+PyEKPbVfDhVJD4MmefEKIh9afBdHBqNXYJeuNiOJvYpX3EGP603UYkYyP4MV7EkiOziy749NPv
wGgxEgnp2BMDTaic8+ydkdwSc3ZphrMgUgRkFWNr8LGFTFoXXH+YpN6L6hSGLybAsu7ZljAgy9ip
64zyHc2q2sZMkCQosLHthGExsUxC7IRrf8D5bcz2kXDhZkpzFp8Gig8GQd9Vb3NYVMM/qfyJ4FGn
eBexIX6/6cFRtBOgDCWVOFB2YnN9glTD/C0NVi1JgeMqQwv8scljxNe3eqKGdztQj66+9PnDlD1J
2gyZZEfxKqsulWBHu1sau5J6gKjgCjvCQvAGQj4JSdOm2IxsmawwKYbASSCqS5+p22rT5yixtk9J
hOmSX4/GY4Mt4UDa115H6yNMFjxk7dIf4CanLcqXFMY8OYTNAY3/NLGNfVTjXOvkA7uek9zO+Aw0
KSb+QMPMX0Gzqev+tUrJW335abbJZmtKDRypKOQLzyTeJ7aFZQL5hq03hdvUbS2lmYe3ZqTvKQWv
KdQtYh4WFgQeun45s+k/+Eidyk51AAxj9pIEWuhVPI24iIKdkCqlWpoYF+Hl98Yx3FHydT1+p3x1
BuyIpRJv2Of6UvwKQJaTvyNwFpO/gxgBT/2pcjaw0pmuwakTzoP3sWrPdfKPOdhJeeR9zFvmV+i0
PHxpBC3BrF5PKIxbv9DJB7qYg4RLb4mOnEp7njUAm9TsZ4M126jCkAqXn1PHol7VEJqqCyJn+pKv
XaXVczxQO1IEMCZfvTi8dTvN7uOOPz5OEV1m1tt7U4xrP6yi3MVTbOIBAlWBph7j0cX/upD/AY42
HIBUQ+GG7B4MiBj1IfUK4/+FfAT8oFQBg73z01sG8mXm3izmDZPSj+Vv9s4oO7EhkyxLCWaQ44Ab
+YnjjQOxLlZji0R4YfqglF+8dKNN2BGql3b+GW3CGwZGZNRuhQkh9vifA5ZQhDNIrCLGkArL2HCc
qU//faGYaTTUJzIeFCUGZrVBGtOv4OvBsCRWLvqr6ojCH0ZB8eI8UEyPGpG3IUIza4fh98AewOuy
hulLveyPhc4jBHZsz5Bj5iM2z9N0AznxOSLC67Aqxl0GFL9YRvCdXlJ4027RENH6lTHwit/nPNTW
RKeBVnIWQ0hHR0a63lDOiXxAeDVhGkWzgNrg22soNb6OLv+lXehP6KKkmpSI6oc9ZWRShFYXZL9c
Uw1wQtPf0OvLraVi0tQgwWf6iIklTUUEw3xqjWjDfIDLVLgxcur3J+WuVIEBk4zoEcbZp+PgB3MW
HT6EsFnqjwVJ9Gk8LUGHF1koaRlXfvnwW3h3NKA/mGswhV9caoa+o3LZfY4RkIZ6WPbGeborjBOv
cq3tQn1vNmvzhbfeddqsGwzP7ioebRcIMJMURgF//1HIUj2jvKbiGa33pWEWo1rEk+/clWs6MmIF
veoS7xUFRkZCJo3vE65H8BLx50d/zOrdDNYL9YSHk3xQUkW+GKoIab5nG+2B1Z3IhE5PIQwTT352
DjWscvLYwS4nueAR8XjEcMtJ+2DRQIekLqa/bilD2pBKVk4nngrykw9LjmigKk4KxO1ir/zYuFaT
ZpDL6+QBAHRTEk7lmBUCw9Wt8QQi/jfBTLH2wtwhI7bBu5M6YVM1DKn7YR1M7vjMR9vxLaKsqSpW
Lwh/Mc6liGbhjFIN9CVF4uZOE/puK8ZTOl5IOBOTfYHj0A7nhwq35qc9/YKCpv7uAindoEc+gzbD
laORxbeAks4I3uhTcrQf1oAl8UGiTXR1n1YQaw6AUHGTqYbxf5oVePicMczgybK9y22g4WHL+ANe
Ehw3dingP5wJlu1DyfCe6Kk+YdRemxzl+3utRzcjihdadIOEnLSIds6iuU3YJwiwJah1muykrF+M
040argwkxd25oR6RuqURO9PGzwEVejzTSS7Kdh3TyRqUsKRiqAJCDj/btNjFoF5CfgckphcMhYkQ
hI+LU/9AatcvUlY5w8zBbhKLUqiDQ/LwV5pMPbQcI49whTx/QIra/gKAkabtPz+uSykSUDXh4PZ0
q8GiSKMhf9+1iP2FMJNjt+j/fXfmMZKXgJCcUAQE/mmV/fLr6k137sQrZbaHaRoUsjRU8mJww0P4
5RZsDlfhHWDUf3pj62/NCjGpMNs924OUkgK+6WgaBiz9eVzzM2Vccvz7uH/4Oxo/2I5qNt5KbFKf
XwMHGr8/k4Fw6zf4OE0Ry89fqwm5Z9YTDOgNAiFUtdPXHVv7uttznlD26j0mfzxkWh8JAA5fPvUT
YFbWteeYvfD5uQzPPROSGVWphGo1LQ7QppMOMT3on6ljye+WvyqM5RZ5VEndMbJH0VSwaTzdeHVs
fGYbB8scfWW60hGeYuCBqggzO0Db5pKIPIMnYh6Rm0Q9Ns6ZHGvuiILlh6oRIQwwsNCC57h8L1lZ
xD1lf3DI9Gv0dj31D+onKKw/Y7Sl7+hQ/aW48dAhtc700ZPUI7MXYGMJyrVuLnRqaW2p+/F7yDxg
4ZlMvJsr7BZRBMmXUnIaMjExLK6XQDsjbgGoXIsaMlTmlYjFdNC8YafYz3obuzndXJsdrT1kQdi8
HA2tb47NETpcLGiwzj4myi3VV2PyL20xwCFcGOeVBF0T+/PzJ5JPNaQmC8aMDhMTZeYaQ0Aa1VE5
Gq9NidVzbHMxCbVMYR5fyjlXMC/ETRF7TiRHJiMlmJAZR/mF4WdnwR1Ok5Uu/xbatzFg27IsJicq
JhOiqX/eEm5Wzz0ueXXrmPd9xlwWAyvu7L94dbTPTbWrxjVePVihaJ/tB8vo+BzeFMIe2/2gXysE
89PkH/Ic6Tp7X0YCEPs9iiUG6DAeaFATltLDfMjo/nLmnkGVzYMycfGpemIKj30VwYebd3szJawo
jxADhosMPrmF3EnYyuZr1M81R3nTOFqzBuaGGkPGIn2n+J+hHJ4zT1qbGFSCLJMO431w6S5Oo7FO
pXoRFIUlPVCHED1I1aSf6EfReb2uPTzPQa88zK4XIXAEaCWDkScKYGEzkaWoXfC7rvC6tEKQKqTr
C6aFNaxsjMOTUbwGtt6d0OFNbF3/SZiWJuTzJCvzEp+ImMOiUEgX3IQdMYUr2VH/KrwYEb9ohzFD
BPrBXJlcmDDkAGxuaeS2wJRX0jQNtyCXiKoQH09mgkaFsiaxn58ZPxu8I0GeCokGIRr2+NJRSIC4
c70fB9oh/1eb+8/xzpLwKxtDzIfup/sJiCqfL+xWWP0Z9U56OZN4O5uxjP0KXEqVvjEGw6dTN79G
aBGDeUvcvhGjNMr1eUavPAkxMlmidjOmg2XIuKT3c20b6h2x8iDcsAVLoQqIsF/ofvTpIZxOFi9W
XzdhZKk+xVFB9M6PeIZKyZxsyCesmGF83siwpheycujVwWL8JUNwMYBbulUXIrgPUfkjW1C3744E
qohqBDeByMEGTq8QHdrdHY5oiiV2Q0hTjdT5Q3ArfhaWYQYvkqoKBasjBrX6HyXH/IwS11xPsLlV
0MZi0v2MsAT6ajos2ySnHnbA1b2TaBTiCMBg0qWANlmmQH1TcvJxYkzP2nC2gJt5IySolaOZGvei
xrkfXAydQ0VFAA/UZaSuM4JoWm8A4vHldJObwiqPGbKJQKBaTD6Er81k38orqVc8lYDcj/yr7mnX
c7s9ve9NszF9isSRKORQ8afRlz4hZW/3xigmH8BlgU+iDkvYxoulfzS+k2LmqFSh6DsYMRJyqa4/
qFnkycUazc/MblCsx67SnJlAwXQNgpGWrMcnMvvuPsHreQhfVtucPvVVNBE4B6AjqiZfKh8kyb6N
yVeYvGky2XGJtB42iRRZDZ4/EW9N2p5iRUCsp3G2qijyFA8T3PGawAQWzFn49CSycoybaxwt2eeM
0mVwUyZnCL+s5wGcdMi+n2FAD4CJZ5xuOArj1ucQRKTKKRxBixHm3aOucbDA+dRWRbCwLNgjZerr
r1XUr3Q+QEYiylmS/H3e4uXtwS+FdJXQ0KiIIgTpXknfAvZco8biFPKPWb96hwHdRtzaHHvYGaXU
iNhyoaXTFhWHsHGGv4pQLJUAmBvjg8fGspn6NEAY0hqqy8/HnyaE+0RwyanKFoVlOSAgJCJdvOpO
yW1nQPXlxXD0BicT1gzzHhtO9A6aEJ4ItddsyeW+uLIrx3vaeQhchVDlbYcvD4iX7mBChzZbFaqL
5IniP2XfY394eRXiOCxGwj94ETxzEq506nObgMSBeGPFQe3KQBabEBAi/SWVuLYb7oygrGaURRSv
/E2f1qzl6abjEcROAUrKEqwQDbvIAxV8RJlMnW5DMTQS8IZSTI3vH+4oYA53e4DgqwK6TZNUoF74
fqacAJGHFAinC8gaDKWx/9SuzUUlJ3qw4C/pLYFyM0rVixZ6QizcIAPzGZB5vwhH8hvMutD4EFWC
Y6vqZtq60NZ6e4JBmiRbdThk6pb7zjUU90mxpC3Nsw1+ZIhP+AGAvsDH6gcXLmrN44drQXFKYC3S
DlS3+pyZNcnDCPMD0lh4fb8kFX3AK7mxhImz5kaq/2YDEc6GkeFgUcdbjcNiLwfT3uVwRV9IWBF1
E4gPjAUOrZw0agvnbRUcBCaAoJ/R+bAsIBrZ4dHh0hjjoNKvuJMgL5Mw4NkjDnnPfjLzSrveppsW
xv3Bh+M94Kxj2XCVaFH4KrTvZbRk8IKBpMkG2n0rIf8gL+R7zwqEZaVPqVWLPo/WTDnI/2aQqAzV
s2dIrvZa6YhmwvYMas/7pode23p5CoxxnBZQYzxWXjf52mNqMRz4VUfRcTcfoCjQybRsNDjcFZ4b
Qkx+NR9WcY+24Afmo7hPd9LjCSWNxWVq0/4CezAVk06PzcsXi/tODzk76I8WhSPyE+nBA6CylU5A
B0Bb4sfxQuqQdDSfp3jdEFo2/R2CdKGfRO/1QD7FnWRdPe9dMBFdION4yqb+VwT4PgNMBcp9kaEV
RwfLhA6QSycaSFkCRzjziIU7Z80E1kRvMHyhxBIyr/w7kkqLTYSFC8SBYIyp8F/4rQp/Sd2uLmWK
O2rQyuStui8i+/QrFsA01bsJEtLQMsJ6r0kAVWwWHssOmi6WEI3ZkvFhaHGLajlPazg60G6ocGVS
W+la4bTFec6SYlx1+f6U5mh76CyuokppbLwtaXpUnRfaozScgE4c8vJrSlcYoZotaX1leHCNpUle
yOTlTfgob8qZJ4mEElgY77/ZnSpsbI2rLpodvjpPVAQ2GE0j0EnZjIUB0qjgdIpGYCiZ5m8pi2CK
SoXuB+mBibU6o0/uhOmBQUsWndh9rxIcXsSf6DETS8xTBfGhmFfYK1AAmdWlQ+y/pL/IBJBDWNU+
G1/IVxPYG8QKrxYRfALpqL7nqP5EhdUkCJ4O9PpT6cCU1OwFqsPglQ2/UqEioCQrnDLy2EUflEJq
fA2BSmr1wgE/NDTvv/L0CIDIrtHziCNPkgOQ7JmB3EJIrhnvmGIyoTEbtqSLE908CxdQqSVtcUF/
LNQkrcfkBUAVAwIGdsWJM6L5URl9W0FCcgnCvanFvvFfOrgQE2xwYsMeD9PXgS2CC2DfkKDGYO1o
/CnL6G1ByHjVO3/QsAS0uTzQHMxIAHKRWfLdJKYIU3uCRA/o+U00MzEpmP7uKWeQEnED2CbwQ+c6
ObbyQnR7cceA6a6QAj5j9HGZNuRb5YPLSAeJJPCeZrTkE7E6PznuoOhZvF7lDLczJiJjtPhfL5XW
XNupuMXBrWkuciw+MHeNaoTvlRq2MfshmZsanrOvkYWbFpsxHjxI+Lg7XDQQ1NMQGk6aQ9SZUEx8
2mG2ZDqRN/6/97e5cwl8XVIHT6SWCkmUYkviD/NYYNX4YXwgUFZaNDT6DHQOocWd46dyUuopRyz2
j2IDEV9PD1o4ALHMfbCeOpseNSVEJgXSxjTXnRhOEYov5Ea8fiEOuckZGs/QenHTugU2XlC2zLSY
NTaVrjCZwg8DQRpmSq3Dt+aD0qY2/y0VQBBGMakreTRjuoEpZhXxAfjozPWwltAaiSkSPm6z45ny
gDhPeIWH8cCMDvo7vIi4gFDdSt3JYAIL5Hpy4PvwsXXES6y9ds1N5TPzCcCKsfbjzWGMTmjwGfE6
c7SxE0AKczACwbNn5WsAP4TH/BkuGsU9nyHvPDwXGGXhRoJ/8RTIDRO/D0BQ2lMJIogiWtxjZGQS
Jz0tBO8V7BZqDeadnkSPEb2J5126mHIruedM2P3y0vEdQDL5j8wEoqlkvgdfl8m9uetXpF8aZotV
wBrlliG6lAun5VXMLNYi9xqknLXLchIfm6kyZlY5yUExf3nXYvQ5ouazkXLSRxmhKMmaO1YkcU+5
7HZwIhqPMHexhYY4lX/LXxh2vMktccJgVQVDjBfMF5Q9SCr7u7ZjC8u/cGMvHKTE/A2jk7GImFtj
C4DCgKCnY8Pzi6MG1QKaKXw/qB340Ej67pRgVIBcBvAJuKsk0b1DMts8pjbd4QvCW0mJwr1jQXOb
USnwQRUWqwFjh1sRM5IWpjmovaXrkxHRcsmSBrVnJbcsEwo+7E05JPgHXP+5pwzIfFx64rfKqLdY
ocRZc5t4LvxBsEtMuvg+MWHWbDNw1p3HvUbVDaL14UVn7pmxtg6tJUvPC6kXcZHBywWqBkAD5yx5
gRsQi4MFXmyBfGAOpyoq2h32LWy2b7xi9OVbsVniOXJdXthyOWLhYtgMWMF/cI3oLxjl4AkRBMqq
RZ34ckkIGCG3Yw+NLxZxXCJmQiMbZuTzCVE5Yz4LZYJoE++TPmNfEYUOgyQ8iv/2VYtIktFYleXq
rXpqsxFTq+XKpFhjnY4rdbbWhyVQGp+Qn4UMYpq6NSbvzVZXj8YTB9bTtAMfPBL8zVAWsnsFxhnZ
/VcjWYohIOz6l2GN4ULlzFXxuSeqh72WTrZpvOynJOiV+u4D69tofqOweBco5dOpwO3gcWFxOxGh
gc8PWwyTA2iJu8mKOGsW46hZOSHbmk+geNwThsHAo8g20bEmib0nJR9EYukZ2Ra6FiEFv5Lg2Zo2
hgsfneEeXCKRzy84uutxUYPTtovhQ4MxL5F5v+Y3SD8CDnnJJ8iX0DTAbUIn+ERZau7zs2fgkCCt
8jxGa0LnWlLNdG+SO0TgFE/HUKC4+Cb9AkG1Ca3rt27NoQmXxISCGMMoTiTpYDehokph8lhe9qoT
Y+muIkiyQuadEXWvGidBHgqTP5/Nbcz7UIBwVxeTbQN9SKxQqgAIWkplV7qXz3ly88oBppIJzJsB
iHVfihhfnOceVgLGfMWuYZV/ibnN8HyIbQBVmaSucUlC27b0NHviuxc2n3/IgRcIgWwGGi3ZJXeb
AB4m7YheEuHEc/afgAQGq5//q+3P7X3KdhLybUasMYL6Q9XNxA4sdQoogsKkofud98hx0aATioCU
+F++kZcQojLNMvXeQsXtMsdrZ/Ek05vRLqdHa2KAMAu8O2WXOVPPPFEHBPiS7N4P4/76Yvp+/3aW
4XyV+NKv/oVFAMw3FX7uoD/JYdM+XvXdOJWT+e2Cm/y5ebC63uAyOzVnH+d+XGSykzHc3N0GeFW8
+q2ucWELAkTN2ZYJlieV9oPniAgCFxfWirSUlti94DTBEuFz3DImlxlcByWa6+snwi6GWzJrc+Nx
afvpfrCmdv4jdnYCkklv/HmtiXZYxK5pPY7LdG5vWFfb4vTFLDDIRcC4jaXtZpt4X5NzLy11/pLP
8UZf4z6xfe4Uh2jRfRMzq/VZkoT4M/zT9uQY7pSAGCE2DGhNckR56ubv8zj9YknLzHNtiKXeYlN6
0/9EqLQD5ATtZjiCqsDRZv+lkMwDRTZnbImzc8n4wfxmzK/53L6sOuvriJ/XfC98R9FtrWeb9+Wz
Pm6MuQgGLc/RLgLrdDJH2iWoD4ke/5aWxRV/CvlM/BV8nPTIv8vv5x+MxHxBp0sMFqU4HQljbgwn
MAxI3WRxbBR3RD7cxA9uR1QQp9fBuFfH+mvgTXLbL1JKJnfz2nGLDe+5xWJu/RRGDLRVojeAcvDR
T/nmiZF//i65XYRMQ5JRxDMyPQrVPvgJ45sUnBO4Lk4y/v7PVxCVYbMrHPPMTwyoCeBp3vbMVtYz
e9hj/g8nSR/xeBAmScIBYc84l32jSws+v5IvJjm+KBmRsiEhLO4km/02dz5IvD+CiHGaMIJVC5cJ
8F6iFKMz8G50Q1we/jK/RweKCH4KGJ24CfmxLDv6+vU37n8Oo18umjesad50Y3MhMtJdY91vJa8I
IPAEe3cBI0CBiTbj5YG4kmViehN3shl5sW4gj8lfdJaJMdGPybn+Vn+0B1dCTwTk+iY0j5aJhpzv
w29Ccv8wt4e6mN8uvFbohM2r+QC67+6gFM2dM1+/iqP70APnX6a7550yiXKFLoksoeIi79BW4jfG
NB8QqG5RFjCLAb8HokDNwCnJkRDC7+wb/7Osv6QdfZKoHU79DmKpok0+TX3ef9bGVDRn4lly5sMD
KDws3DwuZgq7NH99sTJouNCFfGFxdkf4i7ObdMWp4/oBVQNvQ2gkigq6TUr0oHZm6+QPjBnmHxUG
JLmG0gFB74Kf+5Sxkbf5lcukEwRcmQz49TCtuTCq+ZQlrDML8JewZeGygc0Gw6e4ieD/93TJnDLW
+hHX+vdfuoIh0Z3kwgoTD4wS+/8/jcW7UdaIB1zmtxbVnOP8RnFEPNs83BM3tYArsWofv/Gbse/s
dDddYcLiw6r5tUdND3FOmHsfkHxaPsbT1MNt3MnWRJk57TZcTsFvb89Dc5Dv1ZcZjCuQFDs7kx1h
7Ad8j/7CP90rMRi6xNICjP+q7ibXGTOddwYXXImqZGL1XNOwfLsdxdxv80vvibqedJQMM4A7uudu
rZ4hvo/pUQvCcVEsnyg+79neeW0rKB0Md3Dv4DVknTBIfu4Yr2Fqec5XEQ1tXrp1eX0f3gfmbRc4
3e7fy/dBvxRLOci+GDVLnWT/crD5OeSP7pzudOeeeNU5P8mObL1/sNs5JIF+f64Zr9+Beu3K49N7
Ylk/f++naNmhSY7PPeAXOtijGc3DHfes+q3YWcGU6nm0ly/V1/Db36Mfjceiz3+jdYnrArNByCmP
HQ5EPWWopaNj8mSv3LaP2RleYUTA3s/fv8Co0iHbF2v0V0vVzh/tKX3IFm5h4bJaaJfn/iXuUbXW
yTfQvsP99B+TnTO3OL+Y93L7VX7KDlhTBbNbb+CxyPzn4sV0O61/RYuMygeeEXUaNTopYAG/wnjB
SBYj0vdbrZx1cP748CLZ1dz0426ifb+HLeynateWAQmoOiUBR2RlEkJgMorIS/yr13hWeTNjU0mr
6uPgqfeUryWnIyrSYTdM9qmOExGAmtMYGzK40nIPCzXq8KdEtlnRQNXpJqOX4A/4WTF2hjoKjLuB
LmNw8AZbwBwlrLI8Z8PQBdlmfKUrqEaSanoTtS8mJnN0OuDe7xdCLlzl58paJdIsdkGQ3jowoxSg
jOK1YufD36zhFaX+mWvfkHyILGSxGfN9+Wpj8/YYwI8+Du8hGi66Bow3UcHqqB6BktkLUzCqgCgk
G/slkCQkM3PkwnAFUGlii5wA6HDURAj1UF6JF7tjF+YnAwUyNIxS9FtswF5zKb+ybbw3Ns/763s4
fP5lf69vWEpUI+yUb09mMBsDDLoWAB9UoDjmMnJ/CH+VdXLvGO9IbZpl0RGh1ScOpwrOmGTMkUbO
kUrM2WEXbM+8bkDbVoML/8t/5mvQKhDIl4y9FLmb7mQ4lHIAlgt4ixJGDt4gM68DbExnOMwaMs2H
dDgE7ffVMAAsrmVGjzzA9zf9jL6P6y0Q/EgUAFp/1O+0t/0KCHiQbUDxFGXz0xcfAdfjTkwE5nT1
IGVvNwH78gC+wbABBiHykSgPAH1sCfWOuV5+mswfApRXyaYg9WHOM+BhsgRK0SgIDT5HHs0cth0H
cqZiMbb06WmytnzMjCAsNG0j04x8EwuwAPAWaAMCAozPwISm9WgIiwvntblChyqwuQU0QJcQELrg
IJ+ZVp8SO++A/Qq4AdzEcJ441LINCQ96FEkQPT6ql6b5e70OQu2dgJ3hF4kknLWGORQpAqa+GNpf
VGyadFCyfYyKFcQWUpKe9KBuxsfsIPkjswdK8N9fxFK+cRRIl4z5H1LsH6tA/CWtJIbOG16Be68y
SIFSd/10BgJvq+/uuzwnu+aY/rD+whsSKtELX2gqcPDkJVjINvjkBVyTcXFCygm5awahTqsuFC+M
A4Kt9PPK49DlVuHBTbMHgMIMQ3au6UINoqw5GN3Ww+3EVlaToPL6RpDsOj3HNTwUR12dm/SACgSa
X5Uegv6UbDtRNQEQdEwYvOI/+rJMR/vqlsDVzAnuATiIkCJcdPqymALIapKB9uOE3cIO84W+Vndl
MHWRsK6IrqCUpuzHE+D5yL2eCN03ZLfoQlQDwwEb1zO1d4zapa95szVttKW+N46vDdGInumqVrZo
OQWSVbJqqf6fVvaAg+PEzm7d32QDsE75/1lGpxZBTuUbwSR44TNBVPgGKozT31cdbIGmy3BRLVsX
akUUfuomXmGEs2mcxskv4yZZ5bcYQTIdOKc/VLGFrgud6xKXCcLHQyxZQa8JuPsx1rKPG8SWCItN
5GDosInXxoHi/dAQWBafTC/c0PQusQJwxqUYpuh/hjvZe8ZXcmPPenPB5vK1wXcH1xqBi0D6MOfi
8IDTIEKIg/J0N/Ean86Ducl/0Y4ckeOU0T12sehIytQOF8ScKD7k/xfFo5EArMXA5pdupL6Ve+rE
BVENzuh2fnYsuFbIyRuT8cxefjxAxoXJfwkpgE9gctkFk6Mzv7pPfDFqsmjD+aI9eB/kqfTr4YUi
1q2WIyftczNbE/PiKBbWKoVF+LCdr+gsrGRXbJkTooThpfP0jYFSBB70WNzlnbnK3d79LMt9vKfW
LgL5wTvK92bJo62EU8MpHVH3qqSkhyBx3ueaHvnG8LPT+LR6tPVOsc2XwLx2dUyXQLIUcMpaWYZL
jfKUKtz4iEg24gJ5EYwNqve7/uBx8WXyFQEAqeB3SCLq9QNb+XBIMGNHd8HwDMxWcdF3Cn1DvR4u
4YFaEaN4xYssRLVexF00KCliZ2Yhj8f3j/dycM2jhNFGbCu0GvmXwZwABxVbEdj+JbYbGx3lxrQ4
XW2yjw5vz8RWtV5gmSRWHt+YnM0tyYkiZUGgLesJ7zXNTwCz6vDKx5jf5otmkRzK1fhv3A6HnLUB
4m8jEfw3c0M399WfIl1ouEdjUrt400MiXcXJZOA56dt4lfrY4vqpT7AL19J5S1rgpcYnKl3cG+wK
pSP2fIEMX4Z67oCGepO7Eo7/8/TWfRP4k1mlq/n5KsEGiQVLLOgOx638kHu0ZNbMzbH/vaU+ZpUe
1MScJnc+LAy0H/PZMIfBMD30mKnJeJR2rDzDZpNGmMxruJ25yrK22AcRcAzLmVvZD/LuF3tlwSVb
zOCvH+SgugzCBAyKLoE8+Ld8FZNZqDmJF+4LzJkYz7iXy3oz8Zid9ibLiXvmfnFTlQ31ktUEyUU9
iHSzwsqX5cLAfCmzGAO2JgfNwrXJnx7V/Rv+76H89N+1/z4AMTkMzq9Ul9kw7/NIHzGhm+Z3FJA4
j2ziUvuYoH38fNcghv6HC6t879b1KuLfGGCFwFr1q+6PUaLn5uWkTo8NMWjswqT10KDEeCIACZQs
PvNuC7QZXBCeWoRYUf8xzWBDG/6PpDNbThzptvATEYEmBLdonpnBviFsbKMBIaEBCZ6+v6yOU6f/
7ioXg5TK3HvtNYDp1O7DpL7czZ3BH+2phb3nb+HzIfj6HdtE/Qt4qXvTuPgb/tJV6i0uExdRNmuu
8TJXCa7+I7qZeYKTmfEMGWZi4iZgUnbym7MIsfF3tBh5lin7OUsEKN7EkM1WzMdXh0z8ziWuvd4p
PgtfNpiOOLo92r0POryhS7YqqzcA5pcwQS0CspdKmAW1/XRrYruJ0qHvC85+E2YHfWJD5JKuTvU1
wcRDYx9qrZcxuTQ/7c1S8QcCq8AOEstENwuQ+1mPPYQYLXj+1Em2Bst0n9tbUjoYnKGNRDhrZXEV
j+LKWGdncCS+LD5OTs1nf/E7wMBOSgEKTIstOhj9kQGV3+zuP6+IPcKQY6RfzCGW+ra3MHxLyk/h
5b6sd6y5FZMNqpIN5rHY54A+fKfcDijmpalcZn99ZjQz6/Zx3y2SmyO869sAGtUKIgWabrokX7JZ
oiti/9jhotGYLR+O+FjvUNo9twwTu+T2NAr2EBpGHBzJxQRF2CvHR0yxn+8463E3K4EEZIfYGYpX
C7s5Fn7n0S8pcwIfSEzDk3FJ97qae3QlUwrLdRWnp/xD4kJDJPN757lqdmiS3X+LKr5upDBbU+1t
ik3XO0yWZQdEO6kACOYRHrsQjJLySABa8PKvGxS7fzccTL8eMdF7rOobvto8V9Cuooc7rEuiC1Hw
rrMEyxtEz+w3A3+R5Axb9/qjRmeuOo/DGNLo6UlPEAtbyMSjy35/yJ94CSP9hPfiQL0/SBesP+47
6aTyDMGE4T58jLv84+zUHpNYkvBmf5CyxDZDZg2KCbAK95ZI2Bn8qHuU3z3NIJeg/3zEQv64KgJk
XP55LbJ6ybnbYHmtWqM78x5Ovrp5kokJq3F2KIats5dvQRVteLjy39ObfyknKflDSMNKf8RljAQe
K8UNgcUHNiuLeLO4g+VVGnMHSr5FqroxdcbVfH3bsWusoKp2O5oS2D1MApbkJx6mBIsv8593OESp
SaPMr/u2dWYHQIgL89x+hjjUvP20h+qv91WOiNEeLFgtb4oOelIz5QmMsSd03gH0HrMOX351wA3X
gRDnX2NYENzA+XoOSxdr78uwHldQduA9dB/N5bX5izkOfBosihVbAwqonFqkWzuqiNhlyyHTVWO0
KB+a02s9CaVVz8mdudPDNQa3oIN6XkAGaLJoT4WC7GbOwNI754HCB3KaiNW+cuCAhvnDWv/BoC6c
wb3nkZ7g3ojHRHOStvRCCMMXaAuNAuoKblg0e3g4Lc4eoFY2/YIxiwEI7RmQy8Jt/UBawQWdrnuS
njpnVpNGQJrsNCaGE2UvHBcFRx6mM4DG1kHpRUA1i4s6QvqAuHcnNwwKHiofCydO3rzpHLQOdGzs
MXhmEgX2AQwGnEWY1eObLopXAuTjv2CxwZciHJjdmv6OE2Q4wgILsu98f7Uf2/snKBcjUfoUgCG6
j/wXRT2FgsHZSPh1YHJ6rXBsQQJDUvKJTAFpy5fl27QseCgEa2JKDFicwL53C2Ry+Zcu15j2cLoC
1h2ZnwMkvvH2cvFaNCXvvaUoMDoPopehxtUxs8dfXw2zhPJ7T+6WDZnYrA7ma20qSS1yfePen/F7
NQZVnc0c1Zkas+hH+F4wSiE4IV3+NMZRMspQs45Xb/SnSzYYQ41gVRjPU+oNR+2Cve5FT+pd7eWr
7oPV8kf1lPBB8zWImdeg+i0SaA/HfN9/u4oHyXr12ugfrCyfwReeVUiIhb0XuyH7l7Lj0Jtsr3/8
z/kTYmhvvU/Xr2ucKJiZQlmnyX1TR4Nbw6s/5ddltbKAmvMNNfK/phwiBaPTfCVceWpbxqKIbRov
Q+cv6Y+L1X1NzjCl9MTRKHGeQGfmPEiD3nsfaIO2M9DMuTsJied1kXcVFoD7c09vw1gQOQBDQoMZ
bFSYJP0lnZi40QnP4DNumb0u018EH1QLL2phkD/EfleTtTzmqz/NRHxvPFwWqrnwmD8+3FmcG3+D
xwTA+KOZnoR0a8fJD6uzVymt+kBMPtOQpFDDnB5rtGGkHrI6qcQS0Mua5IfzNy3VPQL0xG9Y2x3I
GsA5EXtUjy3nvpItKDRWC3h34NK7KroJK7PBKCEVxy/ONDxTqCzTXckmxv4yxyAwxvbA0vm0qE0c
Nng8DLlI9AuI5PaKW7MNzv17Asnwvs0sceq2X5OTxtnLMXJSTlXcx+1ad1V/etBcTLSTcdu0Zi9H
/XrYZ5/wYLEH30MFx0Sk+KyZR2LPy3yNTzPiYYo+YjlFNRZU+5YTnMnZ1XuNht6aw9UmmrsQWXUm
plAASJiKnGafPNYH1Ul3szULGgYK6DyUzWXPE1JhZdS7rSuGNefofSpkZ6RViK8xlnBcKX3FzC9s
2Cyh17iVRQl1ykPihmHv5VYGkgsEIRqAPMQRwmlCji43o0fhGXHEy492uoNt7ZQHHY+YUP1s/cZG
wB2PVFJ6eD0CpksreJBVD2tTgFvNRdtCPnxRklNGeMX3JBTrIvVAdfzJakbyCRjKkiw8g69vSYA7
bwzk8G25/mk7iPs8qjDmeH/OmpcFLsua5H7xHI92FbB+pzFHqJEhLN/mITuPk5lEhX3QdFE/KpCU
Zz7w0DLg2GO5TLZs8GQoNLYaD766pkS30vDMfi2ORaog/0ZVv3CLI3HWTBHM4ksUls8PAK8preTC
VLyazQQGJAv8RV+U2eLiIgYdLxkvqezgdZEWRyfTOWo4cWZsRTj24+zau1/N5oZhxLh6rSnAGRrs
SCsNbsKsjm9IkWDVYfpTU9fOMHfHwW7mkFLKFWq/ieKjg7ivFt+FRV68mdocF2G3JTPmxpz78xUp
5js4fxT7IdLwxFyC3ALPYnx/zOFKSIaKoU9tQlR67flNF7P2pGLK/H3d59+4bETdDpB7q+D+pgpf
DZh5W8x0x6moxCoOs8pItyqjIdBgZ7ZSoB+oSzwiYmxwnLmHpaTQ51ANY46zqfbVOguwueT3QEko
CRbBiwCq3CgA3VFL0E7ydLZYgxGuhaMBI4olz5gO7SJ1pghYLxDoiW5ZnBTO5zZW94XbeXRUO4oP
cMnsUB5K/ksylaCPWjweBU5OXXVlQ6PCeh0gWNI+6Us0bthHMNJG9LJsvjuo5VA6aPMw3tGtucJk
fKkx79hXF7iJjra5/uI+1p/OLkHwGLM2xrieflQOUS4bCiP7EckH2MIRR3MCdc1Wzss2yvawoGG5
HHpbXi02j3Xmz3DMWhgSESgIKmscUUxFIy4TMaVduKD+XFXapha/COB/r97JPjRXCx2hd/YqWoie
VoLxj0FZtlVXVyu3qbetysG1lrHF2dMsmCd2988NpfDfQee+A9wxXRE1DEY7GunC1t6wBpZ3pNvM
j8idwecNsB/+fm2+KgPEvvjMPvnpWqKmMlJaNhANwkp+y98iqgNooRSN71A+yIfXF7V9kCdVxAQ7
SrcFQ4UBuVMiud6bKrLhA6CfsktHAng0JN4QPJDgt3K9CCS3dfLtiHh1LZl0AV9Ex/SH9qveXb/U
SN8BKzCFheOQr9dkXTmiIC6WsCcNIHBbOr6PmV+sH2ynY7vlpdvf4vOe3LbVnsIRsSqLFG4ei1Rq
jQ5+FadForuzg/o1xLx7wBDTZ3Jbx8h1LPynzKtfbprtdC8deTXo/a2MH4O7YBLB0YneY24r83XP
0wFzCFoz5rERPQckwvNh3CkwAlHLNcZ8hhwZMqaZn71UMacHuoJxK+10jFbYj4j2aM0OVFIhXYB1
iNFdWGx0OgcFif6Sn5LfRr0rmP4zUubsw3CJ+ogEmz+ZjuvqPjbi0tHOrFQUxHk8Hp7x3epiAi3G
qfu++W1PzIujdvBtGBY7MiIN5Fi0Wyqz0ldmlFDKSzl63Ud/vvDJWDx003N0A/vvAXdm1qBQct9X
T+/q0grR1s897BDZhlWDFmfBHCJ+hleXUZLTM7/SUpN+P757WdBi1LHk1Jn7xSEnkDr3YC0b77Dx
ivjsly629Mw/f98cxyzbwiHCh1EVHeH5QXFvN7tygzFVt2rj9gtXcvAUsBzp9LZrr7RKF+6QU0It
MujU9jgp4wm6KZ3q98WWQ5aB5rypeI+Pdd1YYx9wv9/f7ADFXnLTS3pi/HbUUeccm2ARszzS7WTT
fDOy22XRZDOJ02QRy6trKPrmImK3olOssC3wKrIKOZzNJuEbuP2v/s1wjAled8zWPBRwRH4ZjhEx
fjvixro4s6ssycV5wgJn5MpkFYq9q71+5MFqiZNOIWxazNbKhfWYwpszGmJCAQhwXKbqO1Wb12d6
olXDYoeb1ZU2re71jVWHyxKrAMPILIPWulRO7ReK+o/7R+HOsdHMzBElyR2mK7Ry675waL1oRXio
bpjCT6zmn91ZWf0OksPv08apA+bZhpSaz6tD+i1js2d3kpSDcuIPK2beuPOaqn8zS/fsiwEc7STp
7CNXvfrF5CD7emBMTIaGwwByjXfOZnGhscpphucGnOz5mfGvg17p1jsz1YYkpVrqmgKWJlcMzuX1
LNK2iy1WKuxktHyl0w8m4WvUvVS650+0TRg7vim0ZUYu4SiHj5dQk18l3CMM6gjQMX6luz4et92q
QEQ2sRHcDaWlSeZ4mWz5OPcU0QDeXuTWINhhCG1NibPPPaA3VLKAxLTzMIgNncQn0rTBA1/Gu8VK
ZvlULeLDSybuxJ7wL3dHemElbzKLEwlxuZflpI9C6Lfb0lpUu6yxZ7QUBxpBlPENoPFiCVxw4LKB
NYBxvV7WCLfoZdUv+1Yllewj3mQ2p3f+OPGvbwuXVi0P63xPKH3R2hWEImRIjf3m+4NFzp1MRmkR
ljxYKKcKxF/J4rFu3vHivXqeIyadI4gQP7+Irveg5Urg50hDpFoDuEKDC5vR3oNpY8/f7lzGk+Z3
Kq9HMor9FNF4uZXOyfOcyHyuc6x2m/Hfy08aj09PBs3L5qYCmXBpOGx1zIx7DB9sorfbMelm7gJI
TDKRBHL9pdaqyc9RQsatr9x7LeJ3vXt0m9lzf37un/N9dds2N8hV9rvxyo4ePpGF9M9jaY6ZeBS0
U01ey4QJbCQ797C1GpCJxk0XT7OXPhrdXdyTDsvmeyK3tNEBOkRMmqeE5mjBQgqvCzaj73P/Vcq7
/pVoys/1Gt1fCDu/a+Cs6XyrzrdcJ+Adevfij+kqI159tHVihFpLYcM7DP69N86ftP08G+rf7UcJ
efqGLwgFaIyRi6IH0w2COAudjd3Bybe7C3cupbFJD3hRnv/NLrgRxw9bpSeWo2lMkQkgRLjJ+DBv
rS8Bc88wEPIK1T5jCMxw4MwK9zATZP3QyyO/ZE3JM1NGw1ryXEzZUOdfSBTvCm8B36AotjLwfhby
owgg6w5VGMbJDtYfT9BqFuLE1tjnGQQVdtq49yG411FTRwqlMuZ8M7OAtZb73DcpyQdgN5CBK3uC
hQgyIxO+rS5zHtqM3oy/9HBz1cIShQtzc/Q0mD+Cvgn1EaMn56xgMRQP3T7Lt0iXNYzViDZQGCqK
aTJ5JtBXEIbTDw/hbebqmLmUXoZuhNDpGqIp8eXL97bDEZwYXITKRJBX1oR8KNmD1TP2lox1xsRD
7sUEWv1847mB7neKUBJjLpvSXFicjwJK0cuQwSm/rtReN8Y+xruHcA3N2+A3US9rioleGxtHDYYE
3ZycpBgFMc2FOoScV//ArguaSpoFT1L3BMfJlHh/9mk8u1IYOavFIASZ5J2g1Xhn2EA4CBpQcd3Q
LHPsT40UJQIQZ8Ygmpxh8ZvV3R0/aiXGnQx7LKa/vADywBwQqaNXP00WDHaDV8cUcfEzAUnP10N/
Jnx3MN/97qxEKrEpaIdIQ2X7Y7wODLIwdd7tKaxPGHLeF5sJVSCAG/1+XGQ7HQAWgRZSlCu9a+2g
z7sKfVrc3feaHPcoXwUV2eVG6Bnfm5PUU0uOmvDeezV+6KrN/WAqIY/onexb5yD9JZ/s3XtK785k
rxt8ibeeoV61gIrJtRLKOiRxWJuFvCT/+Sg9XmyOIgSLOWnb9Dt5CDNkeP9u5XwByU7c/7ni8AFp
OcfMqbnuvYsnc8ecpGbwjiTDUgZHaHx6l+YdIlF2fH6MNIk1M8KJzdYKfgG/PLeu28muODI+B51K
lfjcrs4c8rxWFkAjYK4AynW/sNZobPlIwGX0opMpbGSo1+RemlAr+FRCd4L47jowhRVrBwoWg3k+
RCZ0aridiyvPB+CToSCEc0DD3OaCAMXf58fwTUDNLtYmlhcNJag5x/cNShI+knnE18j7KFdXtyxg
2aby9l2isiVPDm8GSUiZeHiO1WvTqatXtptMoNUHdylA+4Q4Mrt7Y2cy0+85qltpj1dAObd13FFx
ZanY0JeMR5l4p5U9GRwNO/lwptvgeCzxCXDQ1IAHcEODnzlcj0mgbzVGqPgsh82qdZQjqViUu1lv
2lQbEEvwxoC59f3CMR9MyL/7Kkhm7gqUh8YWdgKqJgRsjA6FkAvUAE9gOsnX5gzPpLuHfFiEbjxo
Svn1KqKy8hdZoGSohkzYJlj4lYqLjvHKP+eHd5vw1ECR4IuBMcpYOOUwxwzYE5q8hQaCT0aQI3lp
E7zkR+4PJV2Jv8uE6ZG4lzDnuOC8mPT4zIkzaNGfjWEnrPEEMwOFJSyMAfVcagvFHuMXuO+QAeSt
2v8iztMUHgzB4+PdIUdUbQDDQnru+HfeDSbbHWrABIoiKkl+T/9hDcKG6Z6u3kco9M5KUvV/T4RC
5e0kxKKv5+EhoNXJD97B/CV+BpMHBD89sRdoLCjI32aqLvlwHf4Pz3Wb7yBm8EfN03tS/E/66NUx
S4SJlQudIvpKLjTuzc3VH+7C/py7np//qi6elJghu/MxbLVIYsfD1H+OMbiFyOfM7iRCBeCh+Fys
6uEgp5ypDh+EC8LKgoIDhxF64DXB9hZVDUbplLTzg4ppF4rUqy/nO/n9/YQPgj0DEVCkqugy+MCG
9wEuRvIOgwRmyau2uBwdPWyOWyLJdDZKUzSqbyRCCm4GFhI7vjYSrjdrFf3VfDdgDnh1+eEBHxzU
EyyKmY8u5/m0akgibUAYCi++uP50mL++v2HMgKgguADZRI8HJxGaizyG2fT7zN2YEM+JhgkzXfg4
CAtRO2HYCmESIyKNn+VJJWkGIA4GhE76M8ayFrY+zMIlISEL+RT8DshmidnKzMd1rcsPBUbExe45
2bwxRh59tDLg2xjQo7OY4uKLxt9u1LhXE13Cl2qFmS8BaAOc8DxQ8N1mXCXR6we4sqM4wHXiKQXc
vunDIZEGZddMcWGksBZwyUH6z6VBgdMfkQkIMSMchlv0BNdGp5CveAFkNUiJKpi3GAoisMQ7Dr01
I8BhXTNGrJSvSZekOOJMv7mZiKH4NX8IcVd+JREJHh8MDZweucYgNThZbvVVHimoM8lqlQNSXcN6
fY9YD2ysHZzPXuzNyHGBvdCdw0vCd0VoH+UvHU7CBH6mwWXD3vZBDYfSS0JdxPOWgEpD6YUHBNFp
EH+AdIa/UT3/YBWRUzd/HFOy2Qeh1oKJM33aaCvQ7fApdUYV6FlRt/2TZfLvaI55HHvUXXcPac7/
VCeWGe7ZWbNNle3t+YGQjs0RUhT3GPKVIgX1sJ7wQC40gyUrRhnML8DjoAmjaL5jpgkDLuQeCROm
4Uft7fJIZYMQmrF2DhHdy6FFdav6SSniVQj52DYnDgpDNhHYWOVDsK1YbDwBLOr7M2LZZm1w1TDm
8xHw8ozNMauCfaokOpAg5Ah2H5b8Gdd8URkJRh3VHDcTxIuz5Y7BC5IUn0eBZ4vIB2RH2IDObR5E
Ye6DyCoL+Oc9D3Q0vc3n8LqwQuFLsxtASpvcQ5WiCIEfMryPPiiP7NQDI+1/OjG+L+/AkuKmqIz2
1aVKZQrlFRMSply/r+/J7np4HFR6GboKMFNmNUzkgXUxBoP/ATntWCbjvt8yHUBE/dP7NAXyGo1r
olyeNq/P27F0OaepY8choE7GMaTEmQnCH2cZju1ZDDkNuh/h70+0HEzk0fMDEsFnbgkQZEex5cqX
v28QQTrnhia4SgjLWA8ucXEbYj2gZY/2OaIjeduf0KywEaUDjAaGOoh9Nqw7jiTKfdbXnu/OAwOF
Boi1/Wayj+Jp8YEcilUm2Gl43AJDav+rvNg6cIgzYbxA6IJ4DtltcMHJGd3dPIVqo+ETrQr37lUH
ApjWKJdY/qAbgcqcUf/BrxqiIjj6eY/JjDg7xbsumWE5lH7MwmAl8ZhhFUJE3RLrBiy++iKBJyYs
do4MRqzmhLPiSzgMnX9zYTNhv+EKM7VdiBswgxLWe1gyTeFeMD5k27h7T1jZfXzDLQzApdghU8MA
GKncCzXl00MEqjw9wWa0+V4qXEp8ZCvUC8gX8oDouw7MK7fbRNuX2JhCNkQ+hO812qgo/4QZrob9
T8WAfkvQDSvm9bC4ZbCxeKDZ/h6ulsyI7QgWmCmVzA4Y35NQA9LhZwyZpz7zvawk8hl2cPgijrIJ
OH6wGChQJVIEUXZzh76ZGbJX4GE9F/cj27JyEbhp/v1CQ9Ys2z+lF5PgejVuX2T2CdyPCb/NxCYl
qHzZnJjnhfwVjpxnFQqzAlSOkFgu+NfCn9Uuc2jE0P1J34X0SHzXlZtz27dk6VG24ZoBKeVud/Dh
sEkbN5T576Sxqz+aPexwzgSKPAzaQpAFAJa3al0PlZvusX9xXrsheSTZliuy+BEj5eKLDwT4wMdW
gcsBUlDjvOBQRbwAJjuQgum0BFmI9URWHdgf0XOFTXtI10Mt2lwR4AheMB9ysmOPY2MYQMYJxoaE
UltI2NI1lVn7TRXFsJdMDOYtN9oigtjx21+EaYSwcl8GZ9L0bFy0aHfvF3UNWhffVzeS6GB7XNcT
hLXoK9+mjWjOhnXHYoalyral75AdQNIlK4aCVzrjX7HTe2+NuEIlpwq+L3sWYwQ+S+1DmmU74bjg
cSL5LDshZGl3z0ONCT9qkGxV/IwWHCnyNCTmJXMLC3b3ncw22XHKkH2XJud6udiMAW2DwxTtAFvE
JsInfsKw6cIqZvNltIRhkIbpGdNkCx7EiWsGusN0AP4QrZAx9aFnQJSqmI0PzI0Gv4fvRGTAcuLX
QKUgatvig77G6sj5YlpzPZ73tKjwOwuQZTY5eHVrnlsMgvdKMgmUn3cCb2CfhtzpX+ooNP08tP33
gyyy2mIPpgiETDfUTk/RS7xvKMZwLxYOg35eJboezvvZ50zDSH3ZId0ZVxp80s8R4MucEiTSWOyd
KEo2831PqM92kjAdAfcc/IIhGqXhDrP27f3EPjxetES6PD/U+BUMAQFWUcuYiCkQih4kaEyFBFaC
4xnXAtYVSqvDM+x2ze71l3pnA4uQnUawOobizkPMs7jXNIsQGr9EhsFhsZvHWSJ/PxIpGnAZ0L3Z
Bp8uW7/y4Bp0CJOkjEFnSAo/vE/SKd0N/ns1YhcAe5PJ6gvWWmMrF+WEKu6PHpXZHyw5sfmmvxJS
ktrBLRGm6T3CbBSG3HzJdpggFYQfCSr+ed1qWAWKZQU9Xf7sLsol32lbQhO8WfyC7kO0W6TGBeg7
0wWe63ypbdF2ekxf58tXpLE3k9niihngVQhlsA6hAcvoXfREkHSwbzkxEpp93T6mVuPhiBSOeAwu
HwTCUGkD9jQ7xQZcwVKJWd8UxMjAduFYJPQA3vhRBcz6Lq0v4yN5D7ldKX+//esP+c8zFJwyDa4a
GQF+n0Ct23CfHCmh0jABY7b15/23/S6Pr3UVpBHe5iGMGGayyqncDDFGQ7fLGOIMmlxhaiB+0Zk/
6sKkiLUzi16b6ijH5y/xxTbzeL7hPtmov2zFgOAPFvtw3z+sEc6J2R7+YHwzoOXTgb0/6pPKsAA4
GALs25VgWRKV9TfqzgxF2bf2Q6cD/eOJK0lmc/ShjMbCj4wMiA/NQbYfXvMFe/UWI6dEmbbAl0iF
KbFBnPzLSXqOoSzZnGd9wEPtvkSCsbyZOm8bphmG+OrnsJ6uycB4OUi3oTM1URepbkozWQUNw1zV
EUQ+1DSQk+7cwdrTtuPpHFUxGtFPSgZTTG2h4q1IVrbYmTbkBHXQG3mgpr7si4iNecQmy8QVZccJ
83n4oXMHKck7zGJISbDgSK5O5PX1AEPQB2a8ZkZ1uIU3+HwAOrTRV1gFgsWKpabc4SI3tRfrEbCO
wkiEdldI93S/OxBXpCGW+BkP+4H5MZ48Kf5Q3LJNdViEkG2cMkkDlMPwWMnINFP3bWkGJQyEXrAw
yJWZjWYQTuzNoUTyqfqAmJeoxi1pdb8gw/Ve/uC3PCY5eV6bCW4c1RHPplPutX/VQd/Wi+XzRIGf
famC8JhAybeIXwsZE3v8X9hCFf33eTYMPicUdYee7Cj2oVnUIo8Q/Lic5+uQxY+/10b7kDzE41HD
qCUnRI5gTS72BbsynvTkegROkyMoKwkHC1D26w8FD3RVYHnITu0BwRC078FcwCkdTAB1+HFTHMqR
pMxjEAgfwjUGnM0vSZ7WlIl/441wLp9s52NYuhoTys4tnYa4BtkD/3UZVbiZ09rX8OowGQ3GY/E5
tVRf3ELMQtzregxq9+0I9a3kzy/X3Ww7bmahFkOh9kpnCR/f4gw0F05ldqhAW2+0YI+ZQr069fAw
ODodBRi3myEsYiyqCPS537yPD1lGULri98tmr9MSOLmvP+X0YCaSfbUwHWb+M6QEMBjGoiK2BvPh
3VGNDEb0DV1xSfS4QwhhfdCqeELaIkgsT7DIfXAr+LivZXWahwyYV+ewBkygdwR5kOznN/NgMbCn
AEMtDyEsaRCDMj7uidxxGYrN8VivoVqqv4/1XVoOC2u4WSU+I3dDfxqzhXFjK/zIP0o43ZnREiHN
6t6gKRsqZ8ZKxC9LxuQuHFiLqYXxejE3aybpmAleWBq6Esp3h8KNaRDMkm4SLW62gn3oimVAF2Dk
Z9g1TtUCOAgrI2/yWGu6O1SB3mJ3bg2liQIHhJeBZWmo/zi8LZMnkSFvvnUXE7+yNDUQfN7ixCCD
ja3p/CH3zFljT6V1ptk5N5/pReEz26h5d9ViGlTLYQH6yYu/LPRb13i25rwnhoFSCrYcGc5rBjgv
LXhj/tZab/ZtdfpBEkW7OBbtppzHBUSmmUs9BTyPgHM+dQDBtW0/XSO/0s4CHs47mmhnyiLLT7qy
mj4vIKvtdD+B830XVly0fLT1FFylLEreyUpCNLvwqu2IpONIPGuA907UbBY8ELuJR+fa+DIe18vc
f+EHBpyyMKlw1spJ9UmyE67lZjUazA61YHD6mPnn/I9TFTDvHnYnPYkWSfZ144G+/dxW5zU07q/Z
J1UOMxx4wfQbYhNkKsgzvNFPj1iTYRpYIiWOyhhywNxLR9SsDhMn+Y1LFJFhJFOiJ0Wl5MxmptT6
DAEeFh5OxMSCeM9Kb7pgyuWiVM1SQFDMxU0CLqgFQcamGxJYdwyrWipgyIyUGUPADGI+Wpw1UISm
uoFTevVHVTz8adT/FLqDydTrhmqfOSSBbUzudIfRGJUPTB4mYHJ9KAr38VcrxpwpypWQafcKeY4D
MDvcu0TSQyIegAno02kHJz/gK7hfjLD+iqSkfMSL5x8ah60W7fJSxVef92SE8LLzic8EkDdp7kn1
9hiKYFH6xCH2iWUFAWPmnHYZ64rozpyqhcSuwHrE5hQO6XtVtCGFN9gviCQGY4hXn4wkdkBH7Mcp
ZNSA5o3xA7Ib3f3HAYKoEMlHwjNiHS+A5fsy/SyP1B40FWi2KBdFU4E8v1rmjzV04V29Y8AeVoLw
evvRg3o7BrMVzuKQGuDYoEhFH1kRDzTHi3apcFr2PBV4EIPNi/lhynaim4ysYJnOo2YIFpxpOXCn
h3wPPd0DMeFIGaRfZAgOZ5SkzIWwoHCbB/s4hDA0FqWndRGwP8ceaRs0leIYu4rZncpy+eyYXi2W
zA+5JhQ5aAYpIFRhLcj8B0V0WVrzp8mfMz17vNxSdrFYZZagQZFGxfwMWFqKgjsZVpUWA54UaxMa
CmcxtTPsjn6oO/ibz5nb6B7Go90C3pfmwYC/4sME98TUcZnQhMoRdimJojGZXeTtSGhtbEJL+LW4
75h7dHRJQKY4lanCUxt7dwATShlgvf/hfaY4D6J9cN7rI1mNJsDVIDOUneoSdTMIAWRV6vgXtsqT
H8p6MAuYhIj59f+xA4tl9/MchN7o9k/DDGYIugww+OZC19ZkFt5G556tGPwwDeKP0IADEBf5DuxI
NAeK2yhoZwIBPyoevT8ADdgrwBNeeEDPbW9jPwnElrU0lMLKSPxCbsy61218VMGaeR2wMx4G8LQ3
SR4MKe4eeBCQw1SykCdi1wZekeZBl1t4XlL3YfqChvK8AdTShzWWNHgOsXCFoP7IpICKD7gXhEsA
7ZxFtOt0S0Bd2CCBfbxN+mYQJhAo7HD43Hy49hsjP3BWcGSccbgu4LiQNoG2rvh1YweFOOdfdzTZ
cXkAuUGw+HOBtjILARz5h72AtmJzWCguMC4AJEZUYxGLSBTg3RwLGYNPA1mQtBsCCstvvpWkC3uo
OQkMyzu1OIDnol7yT748vng4UG1RJQLxZtvrw2q/e3fNxoDCHaSPiwbFGX3gZBDRm3gqPb6BKGlu
kZABofOHfAl+AQ3xs2J14NGKlO2+Z43c9kA+ewT5rJJPvIPyX/RR5XcKvXnhuXhRgWNitEQotAjo
5tiGPEXuJ2FsFFSSkNdjB9z9Tkm9zGnE+UgI49OI5uUsu+Dt8LAF8A/MAQYEs5hnJEKml+RR61Jz
4f+A5hW4pl92SBxQLZuLDxwdsMBw5mw5uF/Qb5wjLVHXi50u0DMoID5mVU6LsKAUMqZNb0w3s+if
aEH5Kb65PN9CDIPcH0KYMA/iijN04DPxizUjti0gBuQiuFqtiYXg5+6/4qP9putqK4Eaw5yCU4vZ
0S/X658vg/xNg9cLKTB+fCtttfhgYhfSkBy1FSDTitSxPZRRJokefpksusnP8I0xj7hUVMPUOtvC
bEY4HcKoCKisOo4feVQ7jKyDfnUjhYLW7xmN6BM7fElJqySN+jLd5W53qEJ5RyjI8Rpi3CUEjcvM
OYcztIgPsgrMBZKpyoL1l3BIIwofTJrtJ/UcFex83ZzOe0a/yva11jEXh2y+5WC3xpWEWmVA++ux
Dmj0CfI+iku/r47vFXhAAcX0ETDKDotdvnmZgheOOZpPR/dRfNO7AmaxWPRdyqtJ/L9Oh1RhVgBo
fVIuExccB6LoFnB1NV6oYuAuSknFW76OVdKvrhes9xNyGoQrGpNI/7bmhjt9UB0JScGKFCRNMieF
PZs6LXRQQHlIjuVSKOfwBiNOiqWy4dWC1J8RIPpFZgoR5S/4O86WxtuWaBSoMGhuoNSm+z7ABxlu
uJD6fFx56/fLqbHigB28Go46/wth1YdOBm+9d5VVy6SCoh4lp8vk++P6Ix0kZGx0dnglEUkXzNH5
woK1G6oj5QfHXo/hIrTvlg80F6IKxBU0JvHD1wIKIcHkvAYPH9MCsNXl+QP63n2Ltum5zbjsP1Ca
4StRVFwPBV06rhhYMSJRV00M4ADz8Wqj3qo/ew9voC8d2Lr1yvPyfWggm6Im0EO2KPonUSDB4UgN
GET4eMBbY1BqMjBft87VWhilg4cJZjzwvZHWpT/pD+WvT2xDakxrGt7jdVFsSyQq1fq+fWK3i7sW
jvHjsoO+f5lQJvNpPyrMjqFotaY8kqKo4VW9pCCX75aKWUm7pMpGq/OG2wTlqzFrTPRl8zGxnnPv
RUIjDgWLLUyeBpLP24VLxBlM6conLkqLKlcbGVPxBlb6L2jSISSszhziFZWpzcgdRsUdLTrcTXKL
IJchOJJdht8l3aLiUdEgiMfLU8xAQTx/BkJt8e2gRWV6gVMciWTDkn2RXXeG5+p8x4wpxSpwdICM
OfP+nSTBjIEHJl9kEUXDEQkJU4uHxr+yR2c2eLcLss9Zhb/tA6kUcI6E8S39GIgKAy/Y1xj/4b0m
RCGMvJ7RxGO3v/++92nqPwLwXkbsnEnD5DQmjBy0LdpYZCZEzBICLJxChA2wQ9mCOYqr3pBnLkKK
H5BxAc3QU2dF9ACGwRGWcCFHAaYidg7TI3k7QuLJsgSZLfBkvYVrwLdl4rOAyvDRgzR9CHOTlMMj
X3OOclrzpUQqOPMC0asz2eEyMB6uGNoNwqXgP5LuazmxLIkC6BcRgTeveG8FErwQQkh47/n6Xqc6
YmKmZ6ZKoHuPydy5DbfaKGFM2z9yA919ArVN0dj2mZNJjQ1mLZGP4Jv54Vp3956uwBuzJ5621rCT
AsajZFlX/ID1EPh6kz92yo0PDzWZanB3uJZ2WN9dAzY/hmRXpoLJzr/xBqVD5TJjVY8BEG6ARTXD
Z900uuaCnWf7/ltXSOEj2Lu5z840sT063IpQkE625DdnksRDVFbqYpBux2qKsR7/hXjbBjMwcwGS
BWvyaZIiRTMT4zBbfzk0WcmNHTYuOSwMTkHUP+Nla92yFJiMlk1mq0FZDpQ2QohPVu3cz7mc+0gz
e3Zo9LJfKxBwdphzQm+9Sz1CgyYKKokbz+6isPiMm/KcoFNSVobvYWLMN6GAzSSy9Shq5NMldq4/
J9dWrusNqTHoPFvTdq67YHf5Yewr5NcuwF4bpEtuwTb1yrfO6k/CPMRKGh+g5kQmrTDZBa2Vz89H
i4vu7sgAPxxmlWw0v+qA1sKPzMz/vb/wvvkL/Mb7yvvU2CDbG3URbisqBNj/ooy/pzIxRSerOvH2
c2+obGJdpV+8zXcIJY/RcWD6zzPjtB8yDHdsS4UIVZalEQKeDXP3vx61H+hBX+hg/i8QvMR/8Klp
vAky6kInWb0HXGnoFr1Vp2z7C+YHXi8Yvvz6NCorOZOr11Zv28JybB78MraadaduprtoHTqqImgh
H2tlzu++whFidmTuUI5/Huv779yIeVS1qUArnwuDXXndi9PlYKpZtmPOI5PrjdeQY0PlHnyI9oWR
whVWqx4q7YoDh0FptEaFrN4a56FizFgvL8m01XOnzsDmoeRiFEdPGcrv/GKm3s1Ysud+srHsGZo/
GgtmX73s7DCQ9+33tAEULhRJKliOTy0SsGdZi/IiedSotIDxzzFzliiFhWqf8YrBdSGtwR7Sn6uy
Pe5JMsTm+WEQ50c+MydT4SKy+gaSKuNz1ffYxtEDDu0lls/p/vJeyhZi3VDyNNilhbiJUKUiedVs
oOqy56ULEMgU9R3OuymFvpfIUrLreFkPxXZpv/LmoIjFA2F4V9hM3dSdMaTy1Udx21p3liVFWTUx
F5XhrIj7LQ3MRUWnRq+Z7+nu0zYZqGqSTLMWKdusEJZjb3hpEN3iZfCgCb6TuVqky0tgnx8mFU7H
itgps7IBpwZjPf4Xz2S+7SE0ppxPO0msM7PLXNVRD0UGYcO+sdQcfTU1P3bdctWEjqJZW5dDTbA1
j5y3sN66JvMK7IcCOv/2jEq7a1sJv5ltNCy122eaCstuVUK5IX9h3l5xZ90T2lbGciCGftCZu74j
3Wy754C77UIjZELMd0AXoYaqhT9/m6ul6dhy3VzXf7zF+f5GPzHeJ9EP4KrB7ziecSINiWLZ+3Wp
NHiLsQqTXhNq4oiZx/yl7MDyxWM1l1Hm6hc0nqn8ub0aI9fcf9VTnvq/qYFDLjdf4zmKUKY/BhCf
CjFnaaR76uxLb/M/NP+J/cnJAieudC0fm1/QEXOdTib4ndhN+Xv/SSL5cQXQHyuvfINpT5X5bCuH
Ydzk3Vgzv0OOGK46p7lDNUzOQtH7/r62uZXyee3He/EeSBfSHLRIB1hFbnCGWh9IQdwvvqsJjTEY
VSvgaDqktPoXO2V8K4HVyZYYexuuR4Z1yc/9L+eYReHV4HJ9quIbOS61kMdivGFCU+f6nOdLu2wh
Oiph83fib1S7zNxcAc+qfVh3tsvq6xNFZmEwnN8Mnqe8HNaXCvHFLTDjdmjw//0wC7ARGv5IMM6d
FuNEJ/JUZhitt6K9E67eTQ81waPTwMXFkxi33sqHmbirVKzBT8eRrqEMtB7VAmMddpofsfMkO20Y
yUsfR3H8/9CqxBDpKuzf7yJiNDoIPshGkWk/2KX6bgIlOn8r28tPTBBdOouEBT0zzRzDuNT+m+kt
OOlyHchUsoT2l47LeFrKgkW0hC7OqTQ2Y0jkKNL7Q3/FquZR1RLHgoO97sy+8nkcmsFEJMFIMHq/
CybAE0MDtHyvJk+fip+41DRJrHHRwbxVvQZ/COJyHqzjZbt+WnwZy/P2JiUraqDtk8XY49NYYnz2
hN+d6pZbjLYx3vDcr4tCqghLG90X/E+DC6u/udx0/zXSebPfAwghoKZSr9ynf0nml/1LvH74A9X4
tSLl4NwRG0Ze+VxFEuJWYnUeP6wdG/p6D5QJZDD71mfGG8lZPKjN6jA9hnvmZRluDBgYClv92A18
EabBYmuy/WtrM1eAx4vHc2GY+r3U3t+A0deHFIfr9+IjM+w++1NWNftscf19+2LAlUVv1nUv/hJ8
cH42fajhshtmpRScIBsU3XTxnRXHZ2b1auj9a2ueGpxnH4PVRSqWuKX2dfRAIc/DhWkH7svSI92I
bMvXmgky3XqiTJP9qk+fYV0rgQN7RD33b8QSwwzjYi07NqXnhoJIPjBrD1iH9oXnWrqQBK30wLqv
wTRReA4zXUMR7eIvL9Nny0WI6YNauvy9Vjar0nty7QVu2+33X+2Ccx+GxAVEu8QiJJ+d2Ka2XGRc
9XnMMhHCoEktGM0sozzOm7nKZhzhRorrV9r/YsdgTByu31i/cCrHb0xd5UuGprVz+XOQbN6lzLFD
fciTP1eM99ULG9ypweFc0a2f61NhvcEIHoHHqV/G8pkeO4e51LIEhUdIbsVfaO6vFSglYggrVDcN
nUklNeawy9A5y+V6U1DFPC8dJUZYDlMVUzav7veULukikGohHLaVGkp6zY3Oyfx18jJLEgGzrTEU
yjFV0atny1GAQMK4yTQgQl6xLEB/n5ladghhO3w6e1166KqK++0XonxqoRms6732zKPTJUEBodA6
8LsOCe7HpalKnkEuO2CbkPv/iyP6P9pjIkfOhL213BiVPoUGxr992SyhSLYkuYqR1e7WVaheluOQ
nu5TmTsYEED6PgAiSJQB20LzxPjBcv1ET9qTL4OkN9QPU9h7ESkVvoW7F5W3+7JyTwnp1pKXp/2F
ZCouj10GyK/HfLsOekIGjiewN9fZz3fw5m6wjrkzHC5nT4MsXcQFyW5wjfQX9244x/hIzxLLnzB5
WNRTfEpU5JeBQQLgbS6pMWrueMiUkqlWInIqVDcIR66gI5GNcex1V/QKzugI+WP9cCrCzX6tit0n
60Q0eUPg6N/64/XKJz7Ao0p71KCMHxYTqFdRkjhZHEVX7EZ+dLiI542Mblq5Q66Svuf12cpavWFc
mWWTJDCutYMhWcv5A8onxPALGluLQApIITxtW0Eg3xgUyN40G9gWzYXSEycUt2yMRVzE7fe97+8p
7fBJroTX98J76CDV0GplEuvuG4Mv1khOpGNSwuaCDXQ48mIFAgkN7JQI99Dk7rxbl5cJnucyKtiT
FG07xO7jvXrmmdTKLWRyl3i9maGugxgizwGCrl1ZFEM5SxQzz8JdffS7hmuaOmUKgeSNfnzrUJnL
hNtui8dnzWF/B8ox8nkUr0SF1HqpfNz0x+BzuP26kAzTsFIvQwMpGw75pIb1wYRP8m0+f1ckfDkS
w2QI6hspOkFc5fwsFp521xiHNGn7RdhxyL/fhTNZHhhRV0hei9uHOuV2THaVyelNj/DevfLq035k
QreA1E9IHsHvyj/uoY1xuuxNyg9tIqfYWMcd8FW9kSMiWnykW/zO7jIS8X80qhIUF4WrIBzmwaHb
DTaEZE0TDbVG+w7C2pXA9bk5C/NJ9pMREyN9z/pxB2kjKKqIRJl5gycunixsEVaW0Jv13JEeYH41
jubbuDJbU9wF508JpvQ3uwDKKRNDG80XoPtYSoyj9yhnz4ZVwioi2+q2J04daJBQkKCYG2QrWTDE
CzgbCGcHzA1TfbzIX9m3v6G6g2znigDvuD87A46lxtaNRTa/NBzg6+5t+JyZud7akZ/Fd2K+/l38
M9hCpgoL5x+nONFZnQqJL5fcelfeTeRkwqSu2hHFrKNOvN2Trpr2omRgRoTxVlL1KNGey+LrD81L
L+ZG9FcAP+atWFuFeDWOP5EZ2IYSqPYcRdTSSlcKcQoSk6fJqwGdPgSfv1DFWRo0CgZkuabXH5QA
x1J8xn8OUQNIj8qZ1NLciq5q2Lr4oQOmL8sWDP8H1FJcK3FZsgBzCIolvIHjj0/UBqnDQs+iKfmI
4R99K6tXmXoCjOc2yMdVCJWlu2R8/zcq0X8qmoOE7Ps8dfoTu+ZhR2a88e8VD6rfVBztPmRIHJWP
6P27wprKxrC6HafvhOn+vcfwGQ2LBdh21ocbPvwvyaqjwgEne/mb6tMU2AJyDGVIA7cIEJyDzhPd
A0Ok2rLxfIbaTzUWylrFOufb3wMfmg2Xbabaq3xi+I5V1oQdg9QvFkuqS8VnoHTmzgnjvaNhiNIt
Zyeb0TmOL3ierNXQnyROzx/f7VJVsSd8YVbUnZDnaMsHjUD2049+/ex76i90/9LaNHR8+Ul+7U+F
TC/aMD7zohxKNs6reTJx00WkuKvkHzq0ySJRSH/BIl1IeisFJhP6aHE1jvNjCMTbDGQjU1h5HTQ4
fY1wuP+tgOuiuPgTJnDVJTJQlicnx8NRjmGrPNdfHusqS/s2KkcnI+OcQ+H5JxEzMeO0qxoyylJj
452HYxvO+sfMNEL3dqqZknM4pQ07rKtms7no6BD5mpoHJpMtmoezZNHsB0Qwa5BD0Z+p4x0u2U34
JiqznB9DtV+GqSlQgy32aM8GM2xQoproBBRFzJLW5ypAJZkd6TeDFBV900HE7ESX/dKh7OuOKSyR
8TKQFvLTr+jMKtfhShx8N3N39pfyVvTz2kxbOMBNyXzq268CCsmMLtodDIDbiKx6na0iSTyebEC1
jfZMhHMOOh6xKh1PYHrSh5jaoPqmssXstnw+FXIKSuS/l2rd/2+eL1Yjitg6vvc0RsJ9gXwkIe+x
nvdxErdavKEEeAcJkdXF6T8sASsgRd2SrrsCz8v61QAmUU5a0qFePBfXf8tlIb4oHZ0hroicZPH8
e6jNzSH75Max+eFPQTnZTq7yQr4eH6/atj01LZ5tRRK9+QdMr4VUhUCjhKb3d/wJvMl75S1vMp/+
2ddVhf9w/POPX7SdniVG4301OzjV1CwPrcm58h4eWR1zrcE2ZJYazyfjFAZe2HXo2lrHRfSERa7f
uSFnkVhj7/7Dpg/f0V6mi8pWW7Fo+ng1rDDtKulqcdWMfD+6j5yfsvgxGGhu/s4/DrtDFSzzmm1/
T5n8tvYuZ742hiSj+N/+w9RjQB37majhHSaC7WMlPju2MuPr2IQZ7hLjfW3ZrJKdJ3+VyaVPBn7J
Z36Qsx6V9DeCEpJY8ntauaHg1m5KyEXRQDpzs4tjAyc6FZnliO0bVpCP/cdypmgPpQ89TSKIpoKN
ZQbcd/gEzfyu+++/5JeuO9eESmVtoK5B6GTdO/Yc2g9+x2YQhftk10WRdUaO/mXA7nue/eojN6HI
PLbdz6txpBhain9YY3aSGSx49OT+Td9ddzOt6Oz8S4XEJv8nLLpU/i4i3K+FLfZqsMRtBBIa+kcS
WXA1O82mv9NhuDoyziFnA5vT90DsFlog2Vrj8hktSiHscov43gEM88ne3UhJRep4CZTpVw99aep+
0ZjJ063RB7/lLOADvqvx1WeKN6iuXU2C/fPgRdBOJbvOpL2w02gSwPVp1cBpAPcQCSyS/G7aRTpI
vNoJngDSFKL1U1QaV+t8kg3b0I4omrU2GNuKY3xwR2E4edPtN5l6jF2WIVg3eD+BuWvUhHWSv1Kk
RvVX+HqMkPmivUtdK10TT2f0Ul4apC27mEk8xNzqkUF2kp6sZumh8uHNN3Pxsytfmu+/l9tH1OoD
Xz432EVKObaEfEVY6bFr+8zgKgtC7UTmZ1Zx6xZdSeWNVsiwEGwzuU/WDdttKtxAHMVwoOsvzHd5
IMYqr6mKi7l154Aqf9f1a//WvCILn7gFxX6QiIavGQ5jU7jwyoqpBArkq//mpuNXj2I7ZtvqFDdF
pMGqygDO2FIsVxzPAp70cycFjPl1r308gt+Qb7bpDAdie/ibknlLR1OegHMm0V1pgkHDlDvMNNRs
X+IZ857RQEWBRcX7BKprB+R3LArMSFO6OaCJivoKDBSRGmf38S8qY5YVphVmvXQBuY9tbUkI6Gfc
1KruZs0f8ONVU8kpIC+6HNP6lmGV9ijLkkJgQ88lHkbhjcQvb3gb6TGLtpHk8JJamRo+GgkoC7ry
a8DyP573tclkL1XuaL3DJxfbSXSvtWB4jeZAPfHoZ52Qjo7Tp7oV+JzTQn6ljJAZEZXS2KPZOmvZ
puM53VuPL9Gaimn6dMeWFrPVyPOpUgBwh0ndA+ntAaRD19Ol/NnKiiHI+pMfRa4UOiCFyuQl/EU6
iMM6n8wWFC7Z4fZ39SRN0ys4krVI4GMgMgIkCgP8JcKOJh8ZvrHKRZthm8XzOZxY/VQpXY3y+5zz
re6svFr3FQM9o71p0AWw7PBQF5yagjND/vqDI+VAskn0O2Cm2O/t4zYzc1Cb8tLCLEAPSM8uZo5m
BZAtfc+DWYrz3llng0d7T3VbspBmW65OynRjv5nv69Bh7B65cfhtutbPhrpEqFyynXxz4VyisoAA
kFmJNjnIQektk1O5oV41cfGrdhPuxGPeMebqfTWdHhZPJ/HBulAcxGqQxS1I+3Sh6OHJprnWeSzp
xtoD2YluzwsMHK/+FHIRfN33oLf7XPytRm9uZ69PARFhfl159aJ/nonJEoZuYTOONrc9KTgWKRDy
3Zl+q3zTsyNzGjZOl6DKXf7SOZmDgJnO7Bsu5WkGtFGQRno8MnBnxZGZpdUZi8L7WKTGr78/Ip+J
JKrwY/QImiW893e4EHKS31+BmrYwEM784+e0dXPIHY/y/3N9HYkeJ1MT+trNfcQngnqViwzU7edF
+VjXD+ok7GntT2a+tYxasByaejMHz31rbrsjvSntL9VYpMWb68p09q0DlXtJDtm+LyvbD+9wvSw5
xs8M94MTdZjd3GpQTSIn4eGEuSfaxTgTeQB7MfDfedGZBf5K3dRhdx91g0znCaj4ZK3cZjA+EE3V
yiMiQYdMXeqRJn2t4nTVSPZJynIoYm7jZFuVH2ppzzhDGhUxems86qlT9X4qquB97i4EItovpFar
z9PsHlgaLkqZjspwHyRmSsPJQj3SpIp/up8sEFJ5tCXHAqfcV8Vh+1QU0vn8r2b/TXz4NNL5a3m6
6hlaPHAOdx3T3lQBVPTsxNNozoFrbysqi5x2pAVfZ8PQ9vpaN+lmaSY8U1+ccdCUFF9QimdHp6Wx
wlY93pmbFPmsmRfSNi/AlXcLcwIpV/Ko71gGv7vBl5Ppv6pln3Rovu5Sa2Vqj+6Vc8t19PlO8T4O
hrvhYBuve0vWhwwWNn/GmHi4v++O6+ZU3Va04n3fhArGQ2VysVcnB7WI+1n/hndO8xyUzo/C3B/Y
M302SJyW4lwhw8zP0/Rw30Q1Tud1e/2QLkHOAOW6rOu5c+n+GHiH4uuFaMdRwWT8cnjsYKf6hv5R
Y7wkpFpL7+hrfb0rGBnpxvLYQ18118+gP996q20LDw2KbnZNIukfIAaHhEKzukj3/j8Z9Iw5kUbr
Z+syiHCg+veEo+1zgqHA4PpDtL5edz33EA9L05kYzK/Tv4urJwQQK8FVVlnbNBNUfNqZRF1F+fK6
wF/QzPy5z9/7XD4/Bo8N/c1++HxXyO/Kj9WEgVakvWjuARr95e/0W9E57eVytjijZtZEsL93Pvhg
yJNifZ1uru6j9PAlViHb2mc7uSYFJFIV6lH2nj+4QCbOR6Ud6hcbGMHTcAc6XdGdWTFThfu7lDsV
4KrrvlP7HTrBt0tX25qt3sPVadL+ZCPxDmKn8GRhNv1o3/F2my3YVsDbEA8XwYBKKb+u7lAnf8Gj
JGOUMM9rfUp5c1xydKndeBx8m8bBPEh/bt1nQnV+X2NR6SdWu8rr2swYWEA45aMtmtOZ1emtX2+9
ZOnyKBKu3YIHtxSeWa47/Z5GSzgDZxz4ZZmhRM60JJ0XdPUGffDNzYbTKGZU+S741/HGn69I3bo/
9MWsvSBii+ZzTyha2+wKzqtjS4Nv7s57WOJNM/lN44FMCfGmCd4/aszv/b1oNQuHj4+fWVgMoXgh
/u9fy+A9VE4ihRcSLV2qqdexvgxL6dVLTwAcXW9x49wiT+HZ5+JT7C3ZeUk57yZRwqisoddkVXq/
SEshjymD2wobiGqbE8YGYTltK7TNdzL5vEblBHVKu4XDQF8T4Y6ws8Am7wNahMvVySYWLvWBxbbC
7uuCojcdBQRgU5fvgM514q/SOld5/uy/Hr1X33Fg/Fk6jo5/0glOjHQmlw9QOwLb8NkV1JE61ZRR
6fzjz1NydZ/vxjLIgFg/5+pWY85ir32aAfdU0IdYfZntwP3ivdSrfOApz+ThJzt8dyHKirz4rUDv
5iFelkV/8aBNxtNNiJktJFQWpdOnQfWCX6mGCwJP4ac5tPYgh8ly7ufVhmNp28PRhC4oDimHirYb
7OZ+6p6W8Fpfas/aGM1jvc+hup/cR4uuoPXq2e/+LVjL5sFhuf64mJC2LXhosMfMHl0vqvaK5eFS
6NFGZbHBEj8QVe5fkBMhfbKaepfuI/2dagZxuD88V07dvdUsUjcoEQ24bLs3ezVksoYxHgenWyEy
eOjDGIhApjL5KWx7oyYJ8lk1DmeJ5D8fSVX+xFsDZWhN47Noqpq9VVK/11Vrtyts5odNM140kalw
u/0HxSlvOSlkC6998fZt6sQPyW+lY9V1dqeZPHKOi2HKWCDEIZafFRPvTwRmLJGUAJ+bj3NnvruN
AHqiFsxk32Vz5TfpbLoccy1CZ7E3T2UtTIIVoAZo3YWfJZwxsEOVlQSXxT+VdM6RH13XzjghZvHQ
M1dZSGXHlG/eTtDYIkJcOtiEUJxKyEzdx1ABpxMynZHKtifE/h3D/61OeYW8GXxVp+Yu2iXHSqS/
3FQcpjsq4t47Wzgr5kU5mdC/osXAgci2dt8LLJB+Ip73UC7rnsMEAswAYh/pw+y3T6i76pJOPSH5
ezsD8AGG2X9I83ArhWjte/WyY/3MlsykdV+9L3yAATOcP97IfvKLo/BFh4DXr5Ntkw37cupmYvlq
wP3O7wTZNgQ4L+7t26dE81dsuDRCVaqn68rNzaF6zDYXg0AcONaTXPFOfo1serJ9SnstnHOlzcBH
YvtiXeCmrAs+KNgEGCNFZBd6DxQ1t+IczzqJnKXr2NDiMEQ91qHViqFcQmFUWFNJ6W6khAYJ93tT
Wb8qV3NPTNzb4y+9HMvyPG/bOA7bYRJ6VofC5+ZW7SE0GWZnLnbAeQalOoovtGJe6KkYTKcCMmBz
GgYZHb37QlPXgfFlwquKfNzLkiKXAb9Dr/7eR6oha2VRT2JoaHqRj2Oxxhv1SrcIFoqXoAaRZ72X
ikB448Ryrzyj9sJQ1mIs/pXbjo6/rHUsJKALmvuKleJrmFt2Nw88gjsWXu0YayxouQmzcUW3vfSL
6yOHlcvgdO/CAxHa5NHm1sojMNVvbpEtpoT2xdA7zA+u+ChmcFYlmQbvFLnxbkFMUqS2VOX5qIrX
jB0Ed2UZyP5Yd6v3fF26XRuXBEHSc75QHrtUQmjf9pcoerqreuW47cFMAInu1oEFxpZVXJbDo7x+
lvQsS9Pe6IcVJNtZjY3plxmzYXiWb7ng3iKJxoo3+4T1DnWBmLnPTcUhDMPl6bIUGSys1h+KFsTU
muHrHZA8pp+XeWrPLzXQZrDb8OLWdfFJhNNnBd8if/xxr+1/4n05vQxGgHbPzU82Uz9cC5nc1zSL
qNxPN5LVeLKZynZX5Co/x4iQlP3wFDfFrrliJLg5w7tqHzWxUpDRzOZY93s6xKLrT2q8TOHS0Mu7
SaBbu2hxOxHE+1SJbMaJ7+m0k9W4J4PxS8iPs/c2eMkJ3IwaVtWD8SgExUThwVDgVEfJwaNh4oFg
ie97LG0fH9y379gXz8J+OsqsMvZu0eH0iBQsfokjzI5Wwd0nti8DZlP4qa/68Vh+RMQXlR04EazX
fS19i+cj9A/R/vsetgG9gTGi0NIjYyVXQHm9bZCfVlU9p1hdkargBJcp/nGd+TnzbbWJfx3PXnsQ
/itWjcC45S+LVDvGbNEe96eeelMX7qrMrqvHCBA1qAVWAxAG66CnFHWXMumQg+pq0NE+/7xlWDkW
Gs9h6l2grPhE7HSlq3iNdxUyuwo7PjAUCQPz13stc29ZKs5SY+jzZrRe/SYe5j3VTbQYlQgSAqKL
C81QGpd+1Y4GHacSnEEHqUVmUY08Q0izg8i4+LQsx1gDGZOowUNx+0/WAlQJJcI9TDFOLotISIXB
VF/C33RGxhykNAwXciyscoH6eH+2F0FjRBe1WFcX/smSVadJL38kOpw/3snA32C2fadjyMebhozo
CVh/LstnNzgc4Efkitl2bM6Yfqm4d6jknl9eKh2Fk+z56zJYDqMThiwmdsl7I1EPhBkGcSCsN3Qx
3YePTH/RDlB1/Z0EBUwhXNla5VX52LLt0pNENj85NzeNy7S/r8KPr7NVurDgdvnJnZfG8FT62I8z
X8yooTY7cBbBVgU3MXRjI4RyWwxkBp0NE9ve/UtV+0/v5ZHINbg3n7UyS6j7QGs5MmrFbjWWUfmz
xDcr5Qsn1o/tl8LSpd9luZDtZX4WOZatx3Gi+WrteXhuO0dXYsUXw6ZuXCZAx7Py0793U1/W/pm3
ZbSVuNQ2kYFGnqbs+UWmnamqC2TALfEFebyvJqxdba1/8D96AAqC1OdLw5zImzOsmprqZNz+aGqp
ua4awMTyZNqPdVElOBwOLr30mv65wCC5TrF6OBth5t+7/Ad3xGjGkIS61RqRKkDm5Jw+hYswoC1F
jTYCdcrs9h9BhlToPjb/rS85VZeW88M3wraWgs1SNlVJXoxxMoGsfgkBiYl5UubBraWC6V07Z9fv
qbJElG+tv7CaN9+LkagdlBptFbf02oW3bCTVYjC8siPyiYjSpnjtxooPkH48nyqfvpN1gepiZV71
bdMDFw64qszp+Baz/U+sZsIWDdSc7NAQtGWYufv2RHOdaU808cAm3PTBZrvvJBYcFX/tWn5MrRd1
Oq8I80LYjkVybBIRBolf452rS3wZwKE33++ybnldszLOTVLZR8mef5fvvNM716/zVwscvv/h2wcA
cJI86nRcvcez9GUh56p0JgHXildUpvevPXPxJb9jcCQpfGv3aPE0Nu2M5l/k29SfVsIt/JL8FHrM
9boPW3eUGxi8TntaA2V7gGwLoOTVu8Q5lDNnjht9sgTeSbaivWUNhFwx/UQ0lRvDLQLiwMqaVmRy
egU/xsRHip68cUhWlGxulsOng2EugBOlXeMU+QpgciBhyiSz/0iRYIPp0q5x4vvFpb1gmfBDeEkb
tedfwHFgByop9mfgRIeJZSMMNt9CAPsouMuKCpkPUC74bKXmh+rD4t/XTsmKSVSY7vogGGQQKQXJ
okMHUZaWBoA7d6wIDCUXV10zO8nUguwJuyMz10i6piIfT17VIWK9mNaoDfZPk7AKUJOJx8NYiw+N
4x2ecSnlfuw44HrU2y4g9ilat01GPvDEbRmLCrjsQ5RHYHW3bLiHDCreENpH0UF6nF8jhWy2QNAQ
m4tEMsA3r4ZQjE0xcFWYHsa68T68ZDfTuLLPwFDV2YkRcKT9846t3GenZz4+wi3jskmvnmI6txmF
tl6MoahjzXNT2zLPUQsGb7llb9p5dJ+9x4c8Ko4qm1G0sLuWDyO75vBHO1G+f5mbrMHBvWXrVMb0
7h7baXttwjKCvYvbBux2qU9/wXpIMG1AXzdlmal2p8NdfW2CkZYN8yybG74HVui5qVvVUngUJIcu
UTBbGwTjXHBt5Kh+vS9KVMKyrgIABnkMdMcKicVhtPw61ty68cr6g58bfUyscPh6PHgaQ3UjoUN6
9e/jS+M08wqdEYREwC88md5T/IuBoXzIhmR29qstTKzM2DsMuVxkVc8SxJJFcPZPK3o0AkRdQR6T
2/e5rMW44HY8eZ/IkJyLzQvA7pTf/aV7m+pSUtCi4eWfpV/twtLkr+GKEWDkqTg2DYp8HXFQ6Ljg
q5BFz0ojvFszNNs3EMbJCL30fq77R8ERKMC3z8BdBzdqGf3/QTeqjbL+NfKOZPWZod/QH6E6Duaj
Ps5C5PukmWsxRcTWCR43rkQ/g9snruKpwajK+sQyn6eHAAXui65fRtCOdMq+CjdPH+UzEPsCWmD6
u5nhhiMTOaRP1Ww/1V1XnMC5muZh2r5gFFidDkX3GLR8lrYUL5/TNkK7JTrX3bHE2OVH6P3wjVWI
B0R1YRCkJ2rHuhhoq/NnIKDyAluO1TJtv0S2D0laFNUptuy68vSZ2xkKYRYf+9oeUWOpDT+QNTl5
ImrcqjhHMCFDKdLA1ASJba+DzfHUWHfFtdm6LPG0ripv0JcsyiTNVG4UamtdLY1mcOornBqjW0NJ
ADrm5NBF8Co7oUq6q8i9pFuZ3xojv4qvJnPe4WVJUlgs68cKQKAOZknOjNPsbpQ7YzSOetgbh090
2lGueEgSkmO8hOCCQe5ZoSh5kGmKWFSuZ4OfFqQ5Ml6BPkfrRRnIXnvCgVvPQ0HjNAKZboeSEesK
4acwxsvXq7yb37p/vrinqlcYkjW1HgPYxutH3HxY4kg9vZsR6CkUJ+wupmSh4F3TgFs+9kuS98nb
49B136AWPgXbsIeWjFxUjuB0G/ObzT0+Teb9+LB+ke/YbDRwxZ6/uI3Jqor4FqSK+xZVBCZVTwme
Z/5Xy/ylG9tWJrQAkUFqABevL8kgUSl5eFEosDFiOftCTUx1uf/5Wt4fQgJ8WTVHMb3qP+e5L/EZ
TO5r7w69NwLUSgJx9c5lzpjYOwJO5VVQxePcbPtefG7LJ6YU2zJjgwolRbIv+fpYimk2J8NczTmP
VMwnZpfjlFBwlRDjKr65j1nw+Ufetylcy69Vzfno3HHzVN6FITDNnOo0RiYqCZ3ZOU/VFuZD1wqH
DrM5zgt4FToN55qipWezOlOcHAQNEVdp16zT8t5Yzw4N1dEyHubsLHfvmQren8xv/05pZn4AKyNB
GtleI4+EXSK04VJd3dpDXfM5S35VTYl1kTlOPi8cULXEmItbXjKfK25wnacxvMkiKDpJGhYraAuB
AgQJZg+La8P5MVoU3+NFovYeo2Yhraty+iN8clsMXRJFVizYbDOzJzI1Tdbw9XltHYdhkeVfF/5h
DZiD0wG76/Tph97vLdsc/yygCuvgjDn651J5fdb/vVa9Bu6r4tFhdX3VY+8v3Mocy4ZjzZX6HOsu
FoNrCwFnyy74947lXX6BzL0X1/3H1s6i1DyVogaV7madDcW5ShH9my7ZeIvuHIU9OfCLL3umfwvm
UMmKn+2fX7c2iGLNlE3PFKLYpdFmunO4B3qIx5fpZubhxWwr02w5aLAB+h4IQS2ieSk6c3YOl72z
FAbzfdHeXQ/PV1j4Mxx1lVOu9wJt7pwSX9pXQgpKW/K3YxkvA7km1XV8jbLtkUGDL/J8fCCSjdJU
69cGdPnWkGPg9R1LCFt1nHpR1lxacAwLQ0Tp7LGYeFeQPzVhkeLlUWYkGCu/4IAkMlcqv23pkKmT
XURVxQyVBJdyaGQMOdu36rtdeNDY7oZWtyJFDGVg8OEDGERqQCRSoJHVcAZcbO7dxat5sO0yZzO+
TH24f4WbI73+SJPBeQwR48VMnU+aFplswaqDerwqvvXwGf2a8j5Nt/ZIovFhwIBSrRGqr/kGaNmX
SmLQ3dqHbc/YYwgiWwmG0oc/6w5lf+/1CBYeXSDK/VZ8yjNezSl5F3/DvTwyEvMBOGTzqDhcUxrX
1yg+/QAprtKl7EFxxjFGQlglGHGlG2h45wnJVm09ur+oid9/aPgeiBINKOEOc4TluoNHI2GZFIcu
rAw7C5sFTzucDI6loj6X6ku1k2lidXzHP723a0Z+jQtmXRoBMgAIZXTGP02oQ3H8HKt+3AgecZbm
4VQa+O2mn9w8CvHBdSQxggGopaffMZbwN1zVQDH/TJ2PvDqMt+JtFbJNfK1EkYwXZagOouHKymQF
5XdFaUSAgtlw7CDQraLZau6nmV669BybO6pmkamJNk+NBbQPM6qQSZvzqqHCcR9puMPDyLVJyZ5s
Z+b4uKH3PXD/ulbizZDICevtRfsQjCtGHyNMi9UgPVNY1tUn0XYMJ66CAlzNttSCU1K3FYCxcPpT
CGVZRN5RAEE7qa+TivaZHSalkEuGiEFb1+yC8HyLK+UpcI7Mky+CdEi5j/Ia8NaenOeSob05f5ne
MB0oJTrXstcyiaN+KJ6b4X9jmlK71c+hJIh1X5seO8sIusCtHg3Rz+J9aqdS3Mf5eijunG+M1diH
3H+uxWBn5fpYjPyZs1IyrlfIErmqllzkvW3zHKmfiNoVD6g/pxJwY7QIf5WA8m8xupUWI9+vxu/Y
pdnxa0cY7QXXsU3wJUkmO6fZYRbtU6t3RAyeCulXPr2tZgMRxIf3wndOKRtvIadQUma0B2abWTHr
yoavTiGKWoEMyK7oM2jbORelym6yw/mH6QxDQwONc1EZOchagn7hOJVlI1K2aEqbTxaYJMH7lBzO
1OD+k+iwnNr9md28O0Y7PNR0sB5+rAa1/6fRNTvmfRTmv4AJxfKzewJgFtypijrKc7OKE+7roWyR
xrpEnp/PjmiJWF5owKXEV2j7bqOaTBktYvYohTF3DZSSlaThon7zqdDiTqGbY3H3AdhK81LZd0Jg
xMWE551/X79Sucqe35QyLEi+9eBrJi26yZNL7PP5gRwRGSQvTSqTuMATQC30wSzLOlk33dM9gN25
urHSLhtmrbVo/CN1glScyxFeeBz1B2soYT52FlqvtpYUEnLnF9/bc41StIVA8kcIYz8MrJRHrj2t
6OT36Z9FvBLp5Dr6dFyl+6v80ia/Tj8h5oMY86hCbp4PnRfizSWGN3upHTa1VLaGdxw6fxNLnGWu
rjCc8nocjZQWIpQ3tWuK1KLPR4d/EMbcsh/bNNOZxnRVOG87B6YQzAaquCUkDYaD1USqI/UH5G90
ZfZyujZbp0s5+2dIn0s2p5WDK4cIS0RR6g8lYpEWe14FsqxX/RybopHjYOm4U4q2np3/WDqz7US1
LQw/EWPQCMgtrXRiF0O8YSSxBERsEBF9+vOt7DN27apUkopIs9ac//wb8VC8Ip1iiuluN5dHjCeJ
wXAx38SyRw5E9IYStGokrdWIGTvnoUukl89506azM8FlqIBgwo04JsLBI5+OBBePs0YepqwErzOF
OTiF3251zZHh8ZDdUKxP+Py9CQ9wVd29TJN214fgJPA7oGwtURxw0llNW5g3t3SKvRehba/Phr6w
lWfKGGN+Jk72M8aySnnPscG6Y2qI9RVv4xxAEjl2OM/gPxWoBGEyj2NCStZxSaFDh+JYfSQGibq4
XXlFwhShWcjLPmcqeO6WKBB7gmKORVbPVQtv8v21IXIh7pNJsb7Nu2QaFMuCVEjnpSxxajyJmu5F
88oNcQ0ZoDFixJoHEIgOFB0jTlz5n29WR9FM4Buqwmdk7I4JQO8kehzej0D6NafYKjjGxzGgKryA
xCTvBTpDMX1l0VDnxMUmtciDPIG4Z08Us9zoL27Q6Xk+/J7GT2ymyGpB/In8Z0b4M9vEsO6QW/IB
znxrDscYVwwk8XWAEPsLAxWsAAVT7+toU0ISRS4wAcQE3ausjEQOYYh1fEMQxLMpqkoP7LGElqk7
jKDeZQRnCFSFbglMB7WUaeINDAp0LqIChRIqhiWwELsXYN4aAyxqQ7QUzuQc953L8nDsvZ9WSSdK
8AMr5QdrnjkzP7HPNph2U1o7xXReHrg+3ON43h0XZzZJrg4aXEKmQ1A07JyobDjZbOFAvVaE1QQj
LkjYo/fcvn2RV8LZ8yHYcpZgJ0t/cRjaGnM5QYI0rXAgkpz05wsjUO4XMimeMTefMcXb1h1clBRQ
MRiKr4Bvyc1ZQ/24uRDzkKHwOuQjmSLkBjtFbLC6mdaFxwZmCKkKNgYXExJiHdKNcES3z1Thn9gr
N27LCvbwr5/AsLfg/MU0lyCr3jh0NSKdWNYCjbwhCZ1V7ehWqKHjaH2+4zpg7fgXIzvc+fOJOjwc
VJfkVCk6SumNVmF8+fd+BZ2KGAUOCooVihs8QIDlHgHYBJd0zMkHumr/6m+p9DBlUSOe5yMY8Q1X
TMAPBtdjDmn1SFbM+EkwjbTgR5E0SDgxLHLVrnIlbgOd5GJouncHDvlXY4YaJA2kAVhqx/rnxJls
WaN/7l+dZ/Fq3uurcn+Nxemzu0TyOVFhPm5XV6an3EhI53DpgiwRDbH0TVpvdlkYMZmQoHebIsNp
W7dfe31cwcl0K5dBifvbf/4aeAHh/L20AF6ins0fbPoWKdPdg2zjYgwfalg9gxOGWLfscQobwO57
OoE055JPuWoMv2s+XuPUfbw9bXLoeGbGyb83A3EV28zIYO1+s7mppttjxgv8xoyvetDMCy4ZJ6Hy
3tBALxd4eIBahXfUDvfiE8MvyUT5edlOsT3hnD9gBO8lQjProJyTOXbZIuC+kvAHtNXNyi3zmBf2
YczZpd+7+iW2FDiWPegSPnVMaSbMX8FpqUhEilPnl8qmfWEih23n1mhFyBDyoKe8bKvMLAFqVohz
LGQX0MwIQC/s5+q6vjfeM+WknHWOeUnRQ8UDAeNJLGFZhwya30/BuIOydqIaWt/jc44n2GRHSfGe
eOdfqllQHoxaaKN5jN6qO1oZIULFxMcpsDfDukyBoQHwz2z0QwApxSTFDDamULizyVARVbwLakMC
cGTubkczZqDfdzaCKb7woEcOEXUqaYgASp9dz4TFPVUBfqHoXJ+YyjybiCQhwi8pdC2A+zr542zR
XFdSpJ5jXNk684N0d9pvHl8Q6tYD1ry0mJQFuhnA2YEXWondqvg4YhzXsTnOuK81JUFO1YvyqvrH
6H0yiRGpcbToOR5/sV36ZD9549wW9Or2AbOI0qgWeiDwQmSU2jQAeJwWczZ6kAdBpGVww/XRc591
iCWCXCYyQ6MKb09NqF3KOWg6HkTmDPkrqcnl6IAJlit4OY+txYhoflbdn8HNYFvE7IUOO/FudDOY
rvKBiQFUuATgQ7+5RSpqq/1mWJCITkRhj3ehynexOxPG8hM9Z0C+egjBU7cPyNpZ2y1Btx2+lEyx
7PicxDg0sXzZx+RJaKzAhyUcHMB5+skeowPWbYo1JDvZ6N6vsfUrfJSRMt1CanWQ2NKli8eWo1vv
Tw5EGcENk6EZIscWbAMXOCt+gtTSUccocjQE+IUneEOglWC9YD6bC3Cg/TpGZywHSKy0GYm528Hl
OsqAWRFP2u07qxacjOzlWRnPwWWbEfB6tgHIsSDH4RFAcmsEW2KukVrhafiLc90Pm8UM9N77qrAU
QSzpHVj4+UZUsKI3e8UMRyNgc8rcUz7ZmewiMISIJ314lPJx/S1+Z3Nm52bOwcv/KJtaXCnv7uA8
VHHUXUas9oaaSfPDsYyrfbnKTpvB5ZZljvTn6TpY6R3/Xvb/ACrjccb5n+xoBlJer/WYPZzcMY+J
5MKX3YkJT6uciy1fHb3xB3dLWeJNl1tjGYvzYtrx4MZGcNd9bCfich6PuThI8V0cjCveAmUva+UJ
ZbXY3/fFR/FPovF6UXTg1fuys2uYMbkpllvxT/ucdmovc2g3j7fNK/JSfCCYViDhAFujD0YSbcmd
gibJ80uRQ/UASjvQMZiZub7Y4hCom8UfHA9HeAr5mKM9JZOrYyJb4m2mvKuAzZpplr2f7mrUDTZd
4it91iFTLWxbnYEg3FiuN2K+yw4+vz7J6EYHHY5n//rb5RrVAIfEQpkN91lezxmA8p4rWhbcR8h4
TEyaNm5dS2Pew+nH0DtLWYrIkcPnKZMdPmFgI2tvwAj5On/waxoBDnLjYHiUU2pyJiCVc3xAVZRY
2CIm28eBdUht3Q34OJPKA5nrXvfLCtHw1vA2zkUJen7PKf/yZ0TyHHY3cBy5/cVTAFREA42ZCaCQ
eB7+fv3/AwFuA5cinqEWoimwR94oBkvGssdRfCoAXRyBBp4muPMUWIAPOOpT+Z1DHvif0mZEgO0w
RvcMwJz9MYE98d8V4fpdoGAsOU6oKb/QpjV0k2VgFlHcbqlzv8z94fpPnR0+JJc4AHAlN3raHzwU
FM//3l+c/V8IH6DYLj+Ra1q0gRwZQUw1EQO5+M+IIUzh6e4+rj6sr2btoSb1vpl0BUBOpBTznjiP
3JkMU3ZAtof/v2kzjBkKc06mzgFvHhi9pLDZ3CudL2ysrnm+JSsJpJn7X7yzKuxyzuvbF0Nvm1LJ
mcHBwo6pJw4F0Bcwg0Yd/haOSAcLwzNThKktJ7s9OxDPwOqmOocPwKKFFsJWgmqPoJkpSkrHvjpC
leR0DwymuDNf0XYJcPsLpA3swonXOQEILhl99D7ggu7X3zyEz4jVkmkvk0R2xkcIzAxPmvJAiIlY
QrRf9elmapSNJUZhDhXp20eSsWVqJi7PKRQPmXhjfET8UM6j89/jxxcnwd8XKUx5tnjGeH74bLvd
sj2wGLKlsBr+cL7ojogtxWuYe5IkXHigwc3e3O063pBNQQG8M+MR2gB8OLR1MZg9Ky2d9LcY89ZB
8i/5nX5pM7ihacXmAicBHonN2jy1R1sn3JjfZ7uSH3Thmbk4UwgTIVUQtnE824tJlN2hwi5I4vb8
i5Pd0mcgTZxhg1agQRMGNvWZFYvsBKpgKy6uSWjvDBis3KLgiWVAITkmLEWBSCcmc1OD6lrYmxK6
u4sCjXqbteqqe+JR1fzqi6TUB/o0PnlE1kZ9Q2XFV8jb3iq/ZGTS+mWT6Ietol5lUpZh48829nC4
XhQHrPysnwzBGfsCJAbv01fLdH3Ca4tV84i7S+/DwuBOFNeo5PLMRGoxSxkD0QfsAT4rlrC9HO1Z
i/gMnzjdRRXB5bPWLE3X9/y/C8v92/vEaAIziVV1L1ZobiKFO1Mcxd/Fj5mEESHOX8QPAigGj3gQ
dSe6GEPeQCxnDm6fc9Zd3X06epsYg7uEw2KE0IjMbAIf65d94RkRIAhNl2MUS3C7Zc9m2F5WKbYj
9AG8vr7OGbU/GFvwpsgcvD8+IGmU/3/rxt/ex8AQfjmclHsENMY9nHOs7D3sZeKWQ81K5jqhxrDs
nJopauMRYtz19gJf7c1oB0jAncIN2oBcU9tih+Ru6ri5LKe0FxQF/H+OL0FwLVy/tMk2ltOOz6nf
LTF2A0VM1/o/0uedm+xTn7+DrwWjrrRetneifimbKYcogahESOoscOMtREnCgg7C0Vy8BgbJpFre
0Ebw8ghnMjK0mbTurswOYsy9ydDhiRlcIi1Ir4awwfIpoe4Js8cWt4vtBKt6ymvA+QOcv4342XqO
bNZ4eQSTblH2xVYWE0RKBOUO4ImF/ynooRptW8g3K/mJe9kaYi7bqCHoD9rmEzEgCxR9clJsiZcW
562BItbwVuznR5+ZPtlbHq8LO3n8bbd17fDCPnQMsXX9vT1s8zajK571DPwoozD0J+/d7bFCBV/P
856lAQqS6ciYSn28nBk0p4y+g01CzL6e9gSLC+okezayUoHOr0a0O0o2uCIA1tVwuHcpLBAlQtcH
B9te+wCiMvANau4KeQUd8b9SQs3loAuUyTTGm8KTyJyhcYGGcaDOBYFt59wzQpTek62MJvxHQgdP
HME/UohXHDotXj0KWGJT7XXxyJ83x4VAZUwXPIpi7+4VrLK0qi8CR3KevVPC1oFZOGZIoZSdFipa
ZxfMreaZQgtZWp/0sjjpL7WNuekYd1JhUnAig0Xp15IdFegZ1XgPLYuI7ECpfAki5MfzikwHcIvo
ceLAne6HTsK9Of1a9xH96t6uwj4qO/snOMAfqoWQ0ylwBUkxs5nVUWnX0T29wd3CYEEjLHOGdSp6
qPBMr0Qo69w4H0jqVYGWeRpzVLVbUAUBrP75LVNJeSJOgM2dMz2wswANhdCW4IVzwNdHQOKreolx
kvS40Yc+ooEBociAatHZQWqHQ0NslEdhvqWhZ1Ng9Yh1lg52EU6aWE+EPAn+Dxa78CT+iu/k0P4w
VtUQfUaNEccgnSeoHLQ28oLu5K4EoCSmncfvfCv+AgPlbRztF42tADzw81EZ9sTPkduSlGNEiV14
WvSbcqY6sJpOOMtA2diO7uiahQ3xr50jMmIrJIX24Kd4bdJzJI1JxMT0JYozYBK2NMFkgU9gv97O
4/tZO6bPAj/sL49fQEH88kHvsOZUKg8G0ehiSo5iSPc3actDzmJNqUQIVT76Yw7DiEBv6nrQibYJ
T/RSRDLTIL/t7Oxelqblg2RU9GHO898xO3N9K2cgaQKqdKwaebsaEgmqSNd7QExgfOwkxRLQEQN+
wpqvm/t3s2Jdci+rqiRAASxzenghiKmghX/cpsR0YyCODWknoJhCCXhKNSkCzX3xsAyJBefJq5yU
zpdBBjvpMKtxgSD9+pZO2HNrT0Zg5oPm2g0ssEwreBvuZjzbRUPGqfg3Pf4q7gPPUwBXMKdFvSJH
YsuD/lS/qHwoOf1dEdCnlKfZzohOgGT4I9lTNaLy7fscnA36HRAD+5XETTTRzjOELDxQnEoszJom
ejA84a70GbeTxszzx1QFvN5wSbG9HMgpZCh/V4DhOVGublOwnxIEx7Sroosv3iHIXvREtdg6vpQR
dqAG7dtRHkKcB8qKjlIlNDtii1dEBLZOPcB695oC8h3Y3vfwViHsiOKNbVta06zHwnaNnqxz4dgd
2PSmH5RtqD6nTFkGvGRqjmTALO9X+QUbMZZPCtAQq7mXtDiHAn1eUgCjklmybEyCcRo8Di8nL3ZG
v0LiXDBsJ15hLuWZfBDhy4dWDTRzNoIcL4YEEI8hRTM3AvVwE6FSFA6CHqhlMRy66U5ITH34QkCq
hHryAQZL5GfTseKxFJxAdUyQ3AH2I0Z1snP5wdwQJfZkxRDWw+geOXPlUrYofrnqu2UKJyifLsmu
Ps6sGQQMHHwFT5qdAQEiHoh7MnoW+DSKMZsUD78qK5wRnJLpsqHQNn9Be3JUzEJhi8BZIZL3tuGt
KLqn9BFxEaxDG1zQIh3bqhk30WkPKuBDvZOd54rZiZPxljxGDG+7RGHWujsrZ9+Vt7noeoorLoUJ
HduOp10BRfeYHRVjZq3Tm5dDCHxc5opG1Wzmj5FUzFCUcW+/Xk3gkTezKwdi/p4W09P6DqTz57Dv
T7whMyY2NLQL1pNwumZX+M2sKAto0xt5ysHyFLMElyBasdL+IbLAiPqKsBI22xSjhknYM5Fn92+W
1o9iZ8OiiO5z1Xkdrkn5TXfY0SWwLbBtzYy4v9vdhzEXxFHN3lYJmSu9MKwwmH6JJqU9PMQeAoW2
PKg7QpYZUK14BGg+12TOe1u+Qg3V4KU82OmT/AxMHV44qBBxziMIcRs/Yfa5I1QMJlv5bbLc3eZv
zB9EAUoB37BmM7SgcIU6RtPnDGVydzaTM3vS7I3N09sjtc25YabmGgcwHp8ERMg9GeDR8v0Jm4XZ
tleEgIKtI1luAS+QNwnRkevhNcFqYJ+62atwnA2f/KbMJvD1mHmdHZI+4h7Drhn16sfjo1wOyELG
qPiajEGxqFOx/JiFM7xWgNO3jzp6wX8CwiZjHPMchBayvYFrGz52BZxTI2hfrs6Sp7m3VTmJjl8W
SwxFIingvP/ae/Dk+VcicxIJ09s3tG7O6/VO+6BDMjZwzRWV9pxSqpA+GZBdgQHOG1z2g93rOj++
/TccWNhL6JDRmnxrEEv4DBCtFdRaxAoLwEiknRq9uOO7dnfp2Fv++4Et5FV2TtRoapmzhgtZmqv/
EvmCV0nIC8OcvD2/LXM2UGvCvGmNmFnqO+ci0rcxmSATnrVUeQSWVdjA3kTDw5O8huxfjB3uSBe/
Sd9hrWEgDz/wtvlhW2MQV7JsfEHIYGxBTMxzrWfDlKaZvZot/nGgCc/TR68SpfqqVpbkU0wyp9IU
ONhI7ssVP5/N1mSULj0ckzgvhXlKrt4cTbXTJepISKNaxP20PC2ut80NN4or1gUN8T0kLim/5j0C
zSNyTkW0L5WwRKJ2Sz233Cx3WgZSed6wW8ThKTn/vlYMtwuvo8+Hwj07lpgsNPMTmgPuQVR3An9j
N7BCird3rkKeoh6mj2FRRirrbLiD5dlIPJrDCgZvgKI3kVA4s6ClD9GEwFGm9q/CLYNcgTZWKIFP
voXZqhrhAZ4w7Cl91dGKADuHa4A80RBFHgrfIuBz5ClxUjhBwZHeXZ694v4LaTdzlh2017R3H2Ar
pY8bYV4Kh9S6st1mDWQyAypwS4CClRVrMYPjBpX7A0stSM7l6rxHMO101G/xSIg0bPZWFgTnjjQz
0NgJEZUYjq0vwcRwanv8keYFwBPMGJgJMdV4qczuW61yb3MrZ+GAMXS4YJNV2DwDqPNbHNic/L7V
cyo6UCGqFiYHty1DZ9oCdHIyoYzSGlrXRGRzGQHXC1ViBsWq9MDWmTepkW7DOJ09zpint1uRBAIX
DL7AK5IoW3VodWhAwKiernGej+o/ZoBecxFrExpuNsK3hZc7cSuE7LDo/4rdkrQQLp6enQlRQ0RP
D6gLhxPyuHl9gr7GDOwVpaJEAJEnBq5u/2uN81Nyq0NA/2veHviaUE0jxpN8akio5AbPxHEK9iKR
Eb1v6s8HUgKAdBOUhv3t0CcsiYIXTGUMlP+J+ubocs0y/WtbfsJS4AgeJve24HYA1XTmdw11Ckiy
PFzds5LoG1KCIP4RX6atR6gLckBGn4BNEjgqBKur8ym+aTtdGK/jw67u+ImDFaksgZ1PSp0GB+bP
JhtjN26rfguBXNOBwkSUzEJdsmtv6YyrkK/ChJBX7AV679yR/WH4m4JiQ+CzoZw35wUDA3Q3dP71
w3cJSkAQlzDNmKJkZHHuBKzOWsAcBuUVKiaTYAoejhArhDGbABlZ8biw2gQmtfKgZ5msDA/zORwC
PH2DaiD/I0+AjUw/KBzK/h9KcE6R6gPPnYgNxEwbm2AcxqLz4p0opHi9iGakKdNZJvTsjiUADL0P
+URnRx00uim1tQJ4zi4vKivK0/OX/MHKLPaUY+2ypHDX4jTDSjY9E8cB2czvNqywECkXRsBsa5oy
YGIX+0aOAnHU1VixZ6yfbwJZAWtyfB4DBuGd7e7UKCU60UtjH2OoG/IllMWt1yhB/Wg8knIY1uuk
RvIP9DW3KIwq1nKOk11RuN3Z3M9XplzchTQz9Bz0hHk5Y0sILzjx3d23Dmf+MqdZ8I/KJxQCOiIm
HZTG/Gq1IFBxaNK/eOE9Xfs0eNJxMpdEGFIy7oNb7qIMSvQrrRh4E1DTi7BHs3KnEYDB3b52KRPx
HP2Hk1abm+iuUIoAH7mXraYmFlmUzwND3lzJiLb02m05v51AJEntWeaDzy17j3DFwB4Y+wLKZVEL
TgioVQFMFV/eXof47d8PbEKq265MNBlTYRLEOptJAGdN2MD7VcWIkuOUpj8m9dItu51mEvg0Hsgs
LfjTPAJRGh+hxp29F7XqwHzoIXQ+sndB5q8RaGFC0+I8ymdmOxcu1jnGP2SNyvnV8RxWodUwQAzU
F9alTwFPeqBU4npkTA1vDJfQJ/v0/gzLDWZ/JmFZ/HcMCzwX2ACxIhrnGX0tYpZRvOupJZ7j6+8D
ruKVSCQGhWoAuMZwEKidi0t/BoM1e616/0W8Ho/Fxcv6L+U2w2RNVx3CoSTZ5URRNhk4Fttd46Mg
d6qkF9G7w2V5uwYmS5iSYMYnRMoqNalI4kIBf8qx9qTTFb6wgHnlgccXZlMpArJey2spe7yCcfJY
BqwrHYzsv5aEJpmGR8UM75fnFK4BWjpWrfiCAALyuzEzzxueftwmALAw/OD4eSonNHiMj6Dl8RNh
0B/R8NN+vBYsq5yHWid1Ov5pvRW1aFK93QFCvbW6f5FXfvPf86pbG4NnTf0iTKahVVKG2cUzVP89
A37KzdPjU/OVlUcMX53pdpRJIHL8d0Li+ICZUFB9XVaaL73WKYY8/V6xfOvT+Icdoj7QWnOvA4eB
yW4w/hF0F4aqq4fkmb8jTeOWG5uC+2DcfnmaGdpyiQH1jAATRWtNKXujs2ErYoQzHb7lV1Zg2ZRW
wGf48t0Tywyo3Dj3bZOSWoTT7epQOLMlshrypB0RPnPHN0qcUNh121jClBq6T+09kRHx7ELrGDSv
D4vg3oTtnHqO9eKhkSjHUdjYk8FgmkuWzXJD3zANmbqyVlAuwEmgreDIsVBL76c1pkWbYncKgTvo
o5AvgULAqa6c5Y4dDQrd+YtpbgnbC05ex537lL86N2NLhOoVG7BDokY815jGym1wP34ehbwKLSUj
Ny3LTkVUT3KwD9NO4WHgKg7WS99RokD47IRuHziJGTAv6DOjh/xFADbTMD/dFqlKzik7LnsbT/0R
L1ZWF2OmrUF8ea7AqbOWXn2/QQiSM2cSRiVXJ0NEs9wdWatQ2zCTFQGayPDhE1K7eDKqf3Zyrk2r
EIXiD4oLiQkf7UyWksr8oK9BVhz/ZRThC3dZ8qsi7wZmyg5jQd6UAYOt2T5RjjFzZo8yMYIDKdT1
H4UlV+xXjFx1g57bwx+FbD2mtzi93zGgFbv4UmTeFod3mD69bvNm2SKtkjA03E8QR9GEHkN2MK88
KBXsCF9MrVjcO29DEWjNcGn7zB5yYM1Az4+sq2DoJPbhmnbHoNYjPKTSVs1xzWfkHXupBMtU+rPa
xMuTh++dM750rdyigRjdaTC4HX6qZgYx5VuOuBr04rzqM1IDFtPg4qk7oqULj4BX2GgnCNYWe1Yb
iT5ouiiX4K7V1X08N9c9XQUPB3jkFa+OiciM6bMSKevUPq+vxJB+0cbeJ+tbE9jla9NNo/M9aEAR
UJxf8E0FvL6gYnvRqcjIk/vpj6WvjGsbiltVYux2u0O/Rj4JQDk57wtszPK6WLRj1h6XDLufMq3g
jF3MLZ67axdCudGcDvbXyX/BjCNssE4qBJepUq1OhGouekRO12tGF62Ma3aRG5J59Yu1FYHmFWgS
ue1RtRVsYg/cbyWLmkTdZ67RiVE3Pt4QSInVpD/hgXo7NBYIUccnXmN3UGJ4c9YcqtpVSYYcOhAI
5Pma6RRFsoZh0ZcywbE9MgDG4S7xKJdx0UYW5a/knfso7Th7JuTAN3Vt+52PuDMDiLj63/NsCOiF
IGZOcA5kgtoQU9cienyfMK4VbJrBpSF4RZNAhh4GSn1yAPE4jTwDLpCNaYPG6OPnc0ui4neHkmgg
UAZbYDBDQF5bYoAE3WTiSL/A7FD9hGebCGts6bJHyEpYoLx8VjjS+4ace0aNoJyIh55ZQHA7EFrN
AuKxQsESS2rJa4z8shoWDyYn8DvmvLr8Dm/K1xuyAbRDyDeXYmH030yFUaQwoi8vc7FTkhWJBwQ/
47Z7okb64CkJrjkudkak7d/rAl6Nhq1he6udk4JZ0gZbDwN26jlBQYVe+UhAwIWHhikzZhHbd6K5
f3K4KZeSMFbNf34zvTs+QvlfCa6zYNRALCerH93QMUSnKd5Pu9VA6PTsWkQnqFjT47pSE+agRx4A
GSAFHCRVhZU8R6FDTUXVoOA6kVmARYCtwfXqGk/vdGUAO0SwpE772ygqvSnGU2dcZcx4mEDndk8U
zw1GVT/mMTuiD3jAKbi5XIvzXnn7DzLPwfbZACf/qFum6qbvb64yqcXchnpLBWSIEX4wdZvheErl
fLjTA5hY2VWrASfRh3euryCJ9GOq3jqULaqyoUJRABlPCdyDmx5bCnbZv0XKyJ19GYY0e/kTrrLa
f8v15/QJZoaLCQO7Cy6BOGzAIVQmvyW4bf+a19S7kP7fYXVbarU0m2CZU35PWQ4Fb5HrdYUb7hc8
Ro9X1vF66qbuLhA6poQc9HggEBjkggnAWSzlsFGX6W0OQQ/ce3fcP7ZMWCcl4AxK6+yKfG7q449g
bWrO/ysZ8Y/77Y9Jr6Il0v7JvDus/Bqqx4YMJevzfQVZumAL1WMSwtvogdpMQAKROSXDAQPipNh7
1NTCj2sM1YSZagZaezyKfVrdUU3hU0Kv9KsenpznfT2Fq0TcbM3Vo9DTtmrJRi2N3utau3gAaOsL
FQenT6pdgQRYdnFZFMqS2cPj7g+9N8AjR6gVaiNdZ6iXVLPmr4wugrHF6wmoMF2K9kJHVjXxtCmd
CNhnkZ3PWX9LhVuTspZ8LKfbOgQHvUGd3wmYIH0z7nrnHRniEJ6ez5WV06tQR8nMlgc3pzOocHs6
uUPODlyaVB/U+xQM0ljFZymcmMoMnzVjOVrPEAbPlfEyDDXTr6itXvzrXnfQItyGLYbFZ4rt+3jM
xq83y2srf1h4luK/+Xhazh2MoP4R1Btt0ZToydmeR2xoq23x2BpC/xX3dYyx+AQYZNqN3oiVBHy+
HjJ10cxhVBHHq6NnfiY9zAe+1WSbEVxoba91svMy7iSxQf/vn0j9hDETdS9lLvQQ4rUoz+QUOrJK
H/FB/ZmY+XVTrYt9sb/hMvC+ejqO+RTNlRjAgfKhKIEwgiHFx6h6wDaGc+4+UeuM0FPQERHTOaGr
YWp8P64fk6Rfdh+YV6AD2QpJwu1wrjzoy0wP6DFfD80Gep7O2tNMhi4+MqR4RD0eUd0YT6AY2sQB
X5pP5sc8lxRlnfs2ZyYzuvO/2pprsHkve5jho8921+cQhSZ4Qgi9PBMCNGHRXY+pi6+Aq0S7J1qm
YnlYqdv77Uftksd50SiRpOxfLwBGBySDN0bgvZCv3Bc3K8aSsH9slD69CVmuP0HN0JH/knATcJtf
WXCuUjDAS6YLbc5Jq7AulXef3v1BgsHlioUUNYXx+qE6vRcTt3tXs6kVy6avMohEu3G8+1yRBo+K
yrSQixw57qZZStYKeSr0ORvzh2QsGaxPAq6oNBunoKhnbMid9j+RWR0MR6ZtFQw9pLHnGck76jcF
KJpRrgZ8Eu3L0PFx3reFMBdHVd4A5l8qTRjkk+Bp0E+86qwHrTvc9aePiqcHBZtDAKj8J++fG3Gv
1XP9TWyJ5VoyDhJ4FK74DZ/pM8crvObGhERU5QxUk11OOcb+KLhwTuGI2ECh6FVIKxx8Xt66wy2K
kwIFn3QnCTZobuuTEhcNBGUz0fsMnTbZvA9GkZDHy4BFnBhh2X9i7jzF+j993Ldqu6ZXwZcnLNQY
OcbrOH/LKzjLg+GpGKyDSiMM1XjTCQ/0A/8EOu/n075/UyOc76HqNPPHlo/L81qWd9yMNCyso6eT
T8Lx88B0D6rbG74zmdVY0+vxpYc+dqvdmIqGEROSxooFU0GzcOQeoy+PmMRYawYh4FznBNLqDvMe
YWc4/J5pEOWlsjZF98AX5Uink7cwyWO6kkm4MqJuP9EZFKBIxb/uV8T+dL5Q7ZDT9qGs1eUkfQWE
XXXALxIIJHkIs9dS39Sf9c9krm3UVHwrmED0BjL4oPCaptdElNpsKNecBRXZaBWWMK66nPYU+iIx
yJGRVgn8I8wjrJk0e0RMfJhPIghXme1gGBmjWVqrfCPvcDf8jr8YhK4JnYxMI3yhdSq3Lw4HqJMX
53fTB2NK3+t7hJlm1CEhQsoAwiUTgMFftfCJz0ZsJdpexfa4jRVsc5/UHLG8wjmE2Sz0TAZL6uoy
M1bcxbGFvHoFnELkY/PDMfn42xzte1ylVWrMRd4oqUwJI3vRgltJT/TcTcicVtpCD/XQJHCunPoa
hCuBdAkZgxRT1DNu1EJphq6sCvYYXpFt+KVvRr6NPhwRyU5Zw6NKzgAux4VI53xFkIy39ey8MaJm
DgyDlCAtvwV8LOZfV4Ltr3ucKUnVfOewXzddOCW0fqSTYEoqZYQ2LcbwGZyZ31s/xF7iBIXD+WPV
zMakx+34tBFUBPgFb6ecIekHxWX2NwBOC+oC3nkNw+EK25DbFkuBzf1Ag0Y1glRsaWa00dJajpiS
9wn97DUB9eoSYNo1TSb4LkcFrwhfZFKhKUqtrIGsAdX7wD1BnDjzxwiWwznnlooIuOZK0h8IVxHI
miP2BFPhvFyF5vqaKAvcpZA1MQItvvQz7Zi1aoav3pOHmTTBed+/U54byK8xim09aznNmlDO2lCJ
yrBO3kGZGJkU3fk70FB2T6sMiVYspSBDyXV+w/68mkup+E7p45UZePA44wqHS+9CWTBjOBWMyxPm
EOEkNOeXjzZt0zLVUzOVUJsFA69CNkmIPVpcJJPQSMrwkV94TiM90iIJna2nR82iWXTf46ENEVFt
ykW9MaEIbi7hQ8yC7Sasvl/YWmZG1ibacoyasKdT/n3mdTgyX6VYTMbouD1t61Bf6gEDQP431tW2
TMrE+jge5Oyea+k5PsXK7u739Bvzp8bhn6jWvVOMj+2crvNjnBVhF1vpJZH4/5IMh5rRG7Dn9y3h
fG36Az/279xdUcPzDe9oQkeTjM4rV3/7wx1Jy7JB5Gq/8tO2OyAISspNTQm8LdbM5P1qruEjsx0j
K5V2bTLJHkwXs8laCZTlO6g5WmUpr+XsjTfnBQBr9do/F48vTnVFTvdKmxeJhpeQOF52lbm6UMPp
3zV8LxXOi5nefy+WfffLUM3e/ETOw+ix451j+IarIlEX0/11hsR9JYc3yhLMmFYYyobX+IWoEvqf
NDfnuleDdNRxPdNyBvYUYyh9Nqy9FLHzLqxXfSLhWCMsYjpybMMrBhlMOfoQzpyvJxOvmCJHGheT
VAT50sNrGziUM6RJSjhi7IE2GOeGFL59KgNaW3TjCiSaW3pBVRsNP0NMrSbz1gq/2E/D4qtNi1Ba
SXPubNRP3KHco/itrqXVGI+z9u+eu3xI8wZPNSbNaftPWhWL5oOp5vBpTv0hhrrxCQA3zhhW1sxL
y10ZKfHlX70c0dqGbyQOF6f5mOLeBjiV8lP492n90f/0HM77Z5zdoJxRKfJqfHFK+rtdhMYX0Bc8
N2llrXD45M4f4A1Jc+PvY+UTXVs04hEUa1DOmtScD9gTPCngbRMUmJ+wQPhM4m7tMeadYdgXaukk
LFH+HH3cydxy8wJYX5xK22BSnI/OpzLDNhjvaGYDrV9Ez+8CsgwM4D860DR6eTXf0C1u8+mS1n+g
f9iKja0VPLV6dV7cvts5LbH1P57Oq0lVLQ3Dv8gqlHyLZBPGVm8oW1vAgEgQ8NfPs/apmhqnt6cD
Elb4whvWObuivq528ArovkOJmWU8BNmPQ9NFFS1UfXG54l4P5p9J+YMFiXR428q62SOOIVPtRGh1
3B6i/FcCMRvFLqPS0WxasA/hy43QAyaOFECVZXPNVsWmC97jO1JQyThZ/kPfUa+0NApfb4et78Fa
0lrymrrjSYf3CVZhm13xKGHjfYAuyK7sYPPXT8VaJ+R1UGaJ54NDspB+S280qdYGJgzvxWeGmPV6
NGn90W8OTV2aKJMBi4yKacLLva+hnASjmcZGTFEvZLTTSJMXCSXUOqjYHBI/j7SQhAhMzClZQZaY
09p4zh/A0x6b9wnwVcfSRREqmXOMpQTBcE/v9b0TRSj+aE4e0aPsihiy6HoAMKWpzEpOuEThfvqd
fEU5CaVQxGZlAUWKwzwQZEn6h/Rj9kXtxB5nI8CBwFDKKVK29ntHGXRGdloE9vG2KQIicdiGIQVP
iDzsVqCgYqvYAMXkgJ5yrXYAwlBnAoDQbiFExh64Go5JecalVzyGksBudMOTQnxqf4VY21+pvoKc
J81GUA44K4X8dUN6ds12t2DXolbBNQPdgHbSW8cPHTxqJBQYWBDQmyPLm4oi4Pf8Ae/YXNkYPQ36
vvX0IZrirGTJv/2MHB9kQL05lmzHsQeCDQCYDViYzkyyAqT1dXnHrSRrnouChHDLo0VEiziKZ5wS
Hf8pUHdrsNAX7KQw2a7ccFqo2YkA4BHwBUwYOEkwYByaNi1dE+UqBMvZigQSttmp0hzJL3CxDpCo
etrshi5dE/3M9m7z6AA0I3MuLDeoyAKbmivvMfgL8t8lTMPMf60G1oyyJIbjBPji94Bpci1jQAjN
rittTPIE6xdRLJSy6M3uqPxRLWDWkcyEQijrSlZH2kbxhVoWMkk23eOZ/HQxno45lMDR0ZO79Du4
jBUYuV6cLlXJgKdIoQ5eAgfSz0QXeVAhzU/15LsX7PN6+pzfBYCVEilUPZcqnyC1QB+onP1ssHjN
uboTQAWxGpz0RT6VzwK9MBq70kmAuL9TnNQusxtUYbTTagEL2lW096ayK7G0zCAb0cLXwgYLEcMz
PK5ZADPwrQCMMdgr4zwCds734Vd19i9NtBsDgW4iDTFRKIQ5+eEjOOFUEcETt40qnRJiA2DwaGc5
kNaY7iREWc1rr6Qczpfu8kIoO3Njqc7sqGJRXP9CsIAZLv6eXpdfADqHGTDfU6lhRwcAMAWNM9zb
RD9P0CCl4NbWNhbe6HIkDiibJ7E7Qw1wpMA0f84KDQSyVQrVwJtRjrHTqNi85vd5gW0K9Spkn+lp
03PxuFnatdmlFwrxFAnpiIZ0BBmWDGfAfbQ6VT7tivqo6OgxJ3uOB7aOudO7yVytHA5nF9hxuY21
R6QHjRX06VEsGC0J8qSA8SRnW+L7JTBKKkpi6N3RlWNcgAneUHwTN8mNr2y5lOrRMwMlDH5iYk5o
9yPrjm9BhYRgy/xgmXpZNgkQd/wDlOtDNtUgPgVCQhPCdmTp9DJLjoiaM4f19D1FI4zPCegwQcg7
y463AiQHeITNhGe4oBjb0X3YddDbsN6cwE7hNn7cuw41C48/mqpwHgGGHZlwrUDI7EdANrgM9csC
Io4hyE0Tsn8UeJ4/GG2nf6Y21VZfZJgmFcZWfopOja0SLwx8nHPtVMWVnStlafcz+p+UuceGz8Q3
vWaaRRrYrOthwMrLrJ72dhNtsWgbBGwSGpCjf5ImJSVFQS57/L3YduCmPCelbcNpZZzkU4pnlJkp
EesLxphQrXJu1Ilka4KoFRE77TdWRuSIrg9c2QWoBEUsdDmVXxif4xgNwC0KreMM41bs09xiCX6B
6i6SV/YJ3yXUFPUQLWjJvfny+KRfCXoPpUYP/+vcVrE1pKNu5ZqruJCU57393uihRE0SplDiJvsv
zVZqLn8pw168zL+yHANMsZoNuDVEurkTFk3H2HL4kANmW52jX1Vgr3Y/VRmV24RGgVUApUUX1fqg
vGArGI1QaveSw8huKsoO4yZCOAoZFEYkDXjwk7SqlpUd91E2HmB/M2vAOnsmlRY/2QwRzTi3/He+
y592vEBq+7mZt0B+vtZZWdTOGzGUpw3iAsnkAWa/iL0kyNXo9vCS2MjI8GhW6gV9GpRJfmIaUjBg
APihoVgGzNYJ72TT2u+N2b79vT5dcYl6jyL9mMoITcqF9g5KqnlUBVikx++N5GpnpPQJx9H7DpJL
rXG72Vmoao5vIda1JJpMOnoOGtrf7B170ixFFJT7ENYzKvLtbqFFBHfmZPGrjO+rYYqiHh2mnBRg
x17CTssuLfnqOQ+w1+jW1ef0watmJphaxqS7MoP6YxIl6JS2J4SpWU81UAjOpyL36kCL/5ZnFaFG
On7aCChSX7tDrMFZvSkdF5Qx34JLxkbxbAiwh7hUO+mQokipAhd46ZNHlPkpqAQSsGTy1idP6Mng
pFSUCgK29aurhSgxssVBKHSAsmGOSyBmt3MJDToP8y4gH4g2OIIeiegFAGbwlFSB8dJDdOPUvBw9
9ZQccnylbABea29w7X6aOW9Co9GQ1bl6hJSxwXFS2gUmQlp8O6gj9qzn6juKnv02kWeZr7JAQlX4
mN573sC1T5GN+zX+Pkao4u2yE1gpdADYLUu+wBwXoM/RTmd/SoU7xpIqUZ5EcOuLOJh19JYoUNf+
Z0p0Q+GZMha6tvD8AbxsoBWM0AWBuWM/NvptBSR06Bf3U38q1V2Bfn7zWRXB07CRrZDdfx8LKcHO
RrP8tqLNF8OMancvFO9YvTHIo/QWvpoV5XMgyIZHB4jmNKeHZEBXeXUSIZq66FTYjuNnAsjivSoO
39huULsZrhrWV5KZZYt++M39sPDr98U9hECA8LWN/siYSIgYGLBk1fmYF8qF/ajHNFfAor2RbWZ+
fEKkRF2zCFrgQ4Kajmsm9n01SKFFs43f00/m9K91nrvfTZMSmlSb+6qs+RJ7Qq0AO5ZLf6Lxf1fC
Sg4/9ymA18RjUEHZYEGmrxbPMCIGiyVBHSJS/VIqmMk1kIVp2Z17HdUiutWIj4QQx6ggt8H37X1/
M6Y9BOv5X/7zxAP1ZccvN7lHt9HvoLuM+KGGVqWLUGl8s1QaruBTkEsaOlmyRjSCZKscjNsOJZ8d
BoUC3dk7rnaH88KZUpjfvFP/fTvnZIds7M19Utc/aXaAcma82d0WurQqEC+ygtgeFI78tPoB/ZRL
3sEjzEm+PhTBB04/dIf6ctQuDXmdIoSpRsMhy0GKXwR/0foaMth+5fEYXjNDQVafVisPp8MlC7eG
LccoJZqkY1wk16Lta6CnPqaWjq7MDV3J27hWIZSCK3F0eXH76VhgD8ZFOqDVPqvpe9GuAixrzp+f
4P1Zdrn/zHbPz+YVrwr0Z0igYNPzInxUQw3tiM5THWktcvjYNRGDgH8i0q3nrP4B/p4Bx/pFNgGY
Lsli8cuX8kefm/NsNjqoADms/lAzCqcqFhedY54GD6Dj4xLEzcvWy0k5ob6qzpOZbNr6CiL+Sp/z
/5US1b/mqh9YimwVk2LCocTv6XMlSrZa9PlhuK6rv8ei8mSAwjwiZCpm9eTjawF3PptxaL+cNDBi
eruYfGl1DKyKxz5/I011KCdaUPojOJi/tZ/NxCfEFCRk7zltXHBuQeWqDpUgyg61z1EnYMLD+yx2
QRTyU/7HAhG8zoX/+NXAJpf+Fzyzi/2Kh7BemAWN4nR0jdmmQ1GWGYYxSJxpdU4CUUJ57gtfVEhK
8f+JPL/9ZAOLEgqUDOAjqLmiN2PfWCBlpzmnpZuDG4QgxPJL+wRcIpsu+vpKxOV9UTAiYUNuBpIc
l9C6zFMbM85AXiV/pmkP8NxFi+3jPIVOv6dJEy2fNu24R+HvttGVWa4e0xpJCBALjZuS1xM737wR
pkxIcH+Cke60nafXEZ1manWGq8S+Wc2NFg0shI1lO9MdI0Ns1s7QX8Ozl2Dl+uidhCEFjA69mzmx
QzVi6nkDgsPcG1JJInQCO4p8JfP6C9Yiqt6G3xvxWumFoJrE45WyyfCzTdhq2NecFWtc4khoJEDL
BtcFPq8HxPX3miavg4nZh2r9ISMyTXeylw3YQal9GXc3/AtxySzII9POeljr7zilylW11pcYwjbO
+JWY5dlUrUhyp5GJtDdYk1c0aAntImMhX+WwczgrmwfS7umL5NefAvhGYVk16O1xvquAdLFTwfqy
OvwzRsvbqW63HiYFdCIrpC9t9vct/0jlEpOP9Xtk/zxAhZSBZk35kbEe109vBe8UvCMGsRBiRvb3
eviAQMfVJPF+npvcXFei9HQpvyDkZ8JXTPdfm1IKVEAp1s2yPKp/y3Fk6vZngBZkVNar/uE21IC7
0ebOAb++QSdiqZbEIOw5nA/Nj7H3vW6K3JP2hnX/WJGK0FyyaVEtGW8pxlrxeUDYoSqWZ3pRRz7f
4zLbAxsQPz7H50OURFaEhZWjnE2FycG9zntrTGfSqq/3wOwXLH5EXzoBzWC4kVGYgxBjfcP5bZdA
uArr0h2Py9IKIStZNAIXhTOGHlGdP2E33kid28hR8VNOFFjmf4YN5O9HBT8xTn9wiRAxlklCaqtY
ov20Ef5Z1zkl3ZAuNAFYivbbaTAbkQmg9hTw+JziNVeKWfU8QA+ImDDgrTyFAu8NNf3FsBzfOX07
waAJyBil0ztEX+cbNvsniPZZh20rSxh0f3fatz+qJ3t00F4wQcYxGvBsAR9m4tMztyPdayOm9EA+
5spMdyhgEs8fP6SekFR39/eydu5Bg8MVWpIWKRdxShmcQ6A7TrMfo92ybAnpaXB5xZXBr84SJC6s
2++T4f6nrihnvcyrrG0SZG49ufpj9hV+4nXobALtsJ6117iUaRPiwJ57q89Mzf4ACS/JKXVPPmKu
YA2Hm6+HRqrfZh6K/a7FahN6JvjdoCAitUIDTWo90IzFB6k9yuUGgfVzaIc1uhpLlvQR9Il8/B7u
NhjNPC/RBzISIAd8eJog+fj3mzPYqfr4jjKHJM+rJhgcB3+l3zTC1/CJjhcsu7POJn87Mvj02CES
bW0TeWxAZUzZDvBmNX2D0AH/0HhZsTRh2VG23yZgKNTuV8I9Nh3qmKjArQf5gCmEAegfdR4a88tu
QEj5IPPA9FOotI8i1srIeJ7kcsIO5YByHPbmWGnuq+yLdTS9jfLY9ns1ntRkMG8gj4nKora4wxp7
0aAwhq7ycvUvZaXP9ZEd9NwHS3Qj88FX+IBDJgHugJdfKsHHN41DTnr8ciXA1m6vO8NuCuV4sFJS
7d9fDdHtxP4c8rpxyKgq0533b2AvfWOku29YNOZGernAMLTB37D9yz8RLx30Wk16+9AWI3lSLPLv
NIM8YGYH472V0Qon+0JRiNY6DGRAMtT07paWhdBiclT5uKztY51qgTpF7EMBJQicv/YA3rVOeQFv
hvpAHglABKciUZvv/p6p338Wr5thN4Kng+b+sX1j2WWp6Ce9yUGDWvZvO0y84+6iZ6HUiLQzrFHB
G43sUYqwsJ1qLg4r3emjbJ4jtIGxSRz2aMOxIRuQD2r/bdBvfS9koDX4CePK3KGM1GNW3EZq7w3p
zyxxicH5aA4QynoYE1xwCs2OnnSjH9vcHEsb4xOWLAblOKLfTJ/MoU2bzDH1ilUnNAyfTFU2x+pf
yxgYzvva/0OnKcWzybrh7QMvGLKgRVEpnt6AVrSHUbMcaAfN8hZKGhm59SsfYRQ9Unc4L5qd0iyf
FGugESHWcT7BVmY1aScq5qpD2zM+E3YD529ANyd2DKQUYUWO/3g4DfkfMfjNvXcWjk9bYl7gbb5G
YZnd9kZ5giCqzBbFr6m7fzpi5bXdNS7iWy9suxx66PTCGfXjDRb0BWechan7Vu3HAsmrwZgoeALP
3X5RKKef4NNMoGuRuvTZnISeV+LVIbijDQhTbMWIQbJpxr91WLkAq5zYZTLRCRsFX36EZ3HLomAV
BHSEECALXykUMmNZtbNhbLeFyxnoGkkY9qsD+4PnRDPTIsBDr20KRwTmf7eFCCpo7OOVsh4orkwn
7HXOHu7gWNns67fXuUkc3tBt42fMYwNh0oJFSxtdZHb18D5lmRgu5WW7L6+3VWnaFVttPc0JduB+
wA67AIAgENJ7QrNct+/kbsqmxreSYFIp4PET22X2d0rjZcVshvPc/hGnN4oNfWwLisHY1XUk0mDf
/GmIrnInViI9JRkDOnaPX6G2kfUW9LNUkwZwJ1IZE4yb5WYOATPknW5Mod4h1JmZKwLwbEkbpwLS
rwHn8rVdAttElN29HMmM/nYZfEKNxiiF5PJAolcPQqlHBij1ysGCRL7g5B1oJQ9rNnlbM1ugDlT3
Fx8MMjayMLCEbxgsK/s5B/ZcgT9z+5PQOyTWQ8WetQFeHQDC9+SVTUwXfQLS6uZYrMndAYGqe7DR
9XAKxtMkL3FqttbHCLdGcMu20Y5z99kKTyBEio5SDhuSsJ5yOek+H0F4mqE63a1jOELfI8zq20io
LNzUy4DOtmHHu/brlU/So3w10kG+hHGoUszulTfhJisCtQT6Sj2YxuFTmbSKCnUCJa58835HUM+M
PHGNHnwaID84MIiw6p+JAlsmQxRsOhx4z892gMIVxdj878uyeccQLVUvT3riLAz81qNxO2X6Lajb
9SewWtS16Ei2c62YcLM/Cp7hXIP/JeAKR7QX6+iPTle3vvuQST/DOau1tH49/dtB8KUpWVEIfO+M
sHCr4/P5+5V+m5PsPngKuRShjjWMQyQFGBBMQqDJkvN8R1TXnzVZ4yNEUE8BmEX0c6MrjblJhbDh
Ap4o8//ze1vIE+X0XKm0C8xFksyKCkKPes40PIdH+QUkknYLdShRyWcLbH+Us7EJEd/8RhpIqPjN
yZDYrCoZkfJV+5OtS2mPDxJO463ivxfp7TKUOFMKclhYyWh+ru7qsfs4ieLXA78GEBeVgwvwmYQU
QCK+f7npzaHsL8GRtGAs49DyMidDYPvXVmXgKNG7nBRnMw7gmnZVWBGA4pOgPSe0/0dilQjloKHL
gizDPwOcZ6Bu1NYbaLuHAZqRmPam7+7greq/h3kHvEN1mK23INnx8ho/IJcNSYe2DRiWoIlEEALW
bWIg1EjtAoWYTT5v7tP86ZezftPSByORM04plEbNwpNt02iQBYXp1OsH5D/HLrGrqRf4r8QYZYBq
Dei9CJ23gwo0w4ALh+PqBe/oBLkqUKytaLnQ3cNEQ/Lo1qACC1JXJfHydcSK7cFPfkGRFKlMoHqU
9uugAF9Y/vINekx9slHw46Oyx1JXzMAFwSMaylcJXQCkCKBfbiga1nQmel/qg967EWcw64j5/kap
p0eTEdqcHVWjkbcDWIpT9W05sP3UwxKUgmow+EW0xgeq4yGahigDygpAYoARDgNjBmdILAczJEru
YZKMP7/0e3/0apId8/XdobPVbeAiQ3nM1WkDoZUdegwFEHOb1yjEA69S90nL0o5HBdPuZ3gBESaB
5MPSmY4kVS5G+p1SGO16cEioufsqCWXxQ/lZ16dFGjZvB6HfEVxahNoBgUKfJ5RCbMh59W68kHcd
AFOYKAwTVSAKIa8xcGDBYFxLSV2+Rf2vlrkS3W7FT2l4M/avNAjAVhl3vPRCo4jgZiOt8KERBfpQ
3z+z8ZPKOdx9epjV6StF1MYG6vl22zIz3+PBAjYTeo9TwsqR0LqhyER9Xc6nWbsbRLh/muAs2jC/
eTKoLclC8rowx+TNMzN6wJr6UoAxLLn3stjFfvWMNzLrzw40I1Wa99/IUdFIwWuYcTEHoiZfys4F
SRCP/HgeIxc0a9bblzr9rLRfNJswNafFMOcZ3FeIIczfqAlQJ2+nkHjwbUWtHisGv2BpG/5W8eHT
zhC619NQbmeVHuo0cfCN+vjgMCFXAsYZRgKXJ1moroKgyfGxM5yOzW3oFN34Az8du7UApfeWSimT
SKYAP05evkwom/jo3D9S8HJ+I9gl/8wJMJlF+B8m4Uea1NgPSS6n94EsAPAA0d0LZGZA/WAEuWvm
RVthNdHnQfP7/orPHBxaJOMx0Pxjs5Qbu4XUOO92j2wso1OYe4hm2gRodBXem/YHF2t0qhXcdur9
aIZsN1gh05dofD3ApD8dGUxDM7u5hYs57BzZlR0iME90muqg3CDG8pprPZ1Wk2BWC43Q3AP8gNXO
RoeZwe6xiZeAQ870T7SZvtE33ALUKkvIz2UAxgpO1Bz6A0Fo8J6lbo7zx5zxzZP5bN6remPyAat8
Q9ea5f0k4K1Uonn0DDMS63/6Av0Of5ZMmAnR5FWukBttVDO31VadVMsS37RVty7oWayoc0xHbBx3
vw7qTXF4HPIDv7lsVoOfbj3aAhSbNPMieq2e/ifKrGfYbxGY++PrdoTNztSgvbcxdpTLqep+Nyke
Q4gFce7EM8fi0K3rDX3ffckGN493/bFCe4h6Mb8ABDqzb4d6Q4W63xlXTlydfiFhop+wiqFa7dmv
uJlUYYnCcPa4u1D/QjAb71O1fB8Boiy7yevYbOuIQxYXbhBKzUOq3ptygyqGq/MJ4BEomCMWkl+6
TXv6sLIKh/U6GiJjowL5SFZvUNMwGaAmZqsyEDic9CzRurPrjbKrN9LpcYjF2d2H/kizqnkdqdO7
5CTviQmoAZ0w1QVwfV/xhbWUUzGuxt8/hVvQPJ8LNxHdlFN1QhsJbvSGZJFVjmhI4lkTYPHUWCIO
hGPoeIiPQS7sMvgxcTTeorKUr2v6YY76S2D7pF+CRuMvETv/GtFzakxwa2BCgR5nimF3yP6enN9R
ibsti0/991q3GFbMDbieV7xFUfOnCpUSR4BeJJQgWhjTIJqUYb++AaWZp0QbS42sklNFbiHsdsp+
2Fvfa7qisnNqpwMvnfTYjPfreHLjXXJ4RtmlmT52At8igdP6evFUnZUOdV8CVioBNSIU4+FP+xon
IVIsK+OiHZBJ1X8aMO8jkXMg/Sgi8tSq3gjkOI8z6i398Y6bjpCzYqiwT9EZlyCpI0MIMo9+0rAC
4EnLhnH+MWk/Vru7L/8YLxcRBo5OO+r9ly6aGZkmDHTY6Q/+g+zp9xX2f81xJLh+YrG+0iehPY2o
QUFDnGyCDqEyBp5FUwB8SXd5h+lBEHUg+PL7bKY1kjxf68iuSWP5S7utCipNyEvQumEXAjWQseez
m6M7QGWQ4BQAD3sCsgampYH1peuKaXlr31lKBODYJ6pA/JNVs4ESQzuALiReowBGOxg5iJWP0R/g
O3z9JgiF2PDS+Vo90DiKDNOB/cUCyp9/sylNZXC6z6cDIeb5nfHntGrxooZ/BgUTSZ7sZ3CRo36l
AoHMpx9gsPAl0JjKPG09mA1XgMeowKQ7JTA28UadP2HvCnVDTQj8oe1xAx4Ci/QMRCIdzMgHWGUA
78EKooqJXurI4uppeYNwoGPNPWCPLMGE/GP30akUmsBnBGOWINuc1Cnn2mgKWFEHC5RZI7TZrO5K
H5UaZMlIfWOIZ32ulGb4neJUV+59k1xem3m9K6hrrrR9FZlvS2Wz5bNPZg9PxdLOFHOpgFYNeqg2
VbL0G1Rnc5v+xFNjKs8SPgiq6rXapyd52Z9HZ3K9N0vNuT0XV/mBGxDJXXtOpVm/p9TbVs6LIBPJ
SkpVELasLrHoYazM7Xtf7YvrnUYkmzioSk45I/QpxlQQsT5pzyQ+ElRKrgfur2pRfX9cH9e3aSmk
osDuj9Wef7KpOo8DWfT/8OOG6ivYhKD0nNKPfUqQ/P19xM15A5tUZ+TCGxBxdCKk6Dv/LuWjkVAG
xvVlFk/1uQ4AM/UrvCggbP5gB4Ve2QXCKeidN2kkA5yhLOipkLk0VUBv373gurEfkRFUmESDgAE7
A5yhxLRE8DXh/rxj51N7sOEaGrH/dl5o+FU6Rl3PwGOiGSO2Gr9J0R5wOR3ceYYAqdIVknjQWoDt
8JdV7OBSyQckMG4o6AHvhWCGlhX1UxTbiRFJ/ZCiorZOoEqyQtQLR4N5v2NfYXl9rW7owSqh2F15
tMC6BsiWiP4chB1sjQCV8Z/opzHnYAACTOC4XBNlXtjWLdJx7ZopZWxrwN0wysL76nEx6I2fnjvt
iCogp6R1TrlPgRyxLN6waoTHHnD6tNbYhiBk4tGFhiVhTrHPds1rAqwLQUQUJJjkNwY7ZWTkvh9j
Zv6Iobzhar7gUG6hhogt3kZUJ+mi12MA4oQxRommibDigEChYacyEC+CS6lxY1QycYOgjs5NnVUT
fErqpeIDWoCp75oRqqgQStjej2Bg6BiAuspO/e4b4B9K6kW3tfLYTr+WdnrSpN0OMK8BO1dsQMyJ
HjOpxPk5F3f6CtWZSQxMBz0hMgfW1j15AkTzfFrtwG4N1tm1OEMB9G/711H6I0qI7idxP4hoAdKM
IL3oe57R54JLK0TNS2U68Q5Zt+G0P5Y4ZpaRwIQDBZB2oOnGrKYtViAU2fDFPJENks8y8Hk2ANA3
2ZxnyU0VVgQkJWAqrtkpfrs0J2eKcz9+f99bhNABdWx60M1iqHA1gOAIuCJlS0hSHpSTCn8RnAYo
rQ/F1vDFeKLij2bCAxI0eCO3xrX+KdSbqTM+UA6n5DUkjgIxIsZ4YQrSc7H/rnnHeotQLxxfBkh2
NbZN2JPj3GkbUtoMbpGO/sMrfN1tthlzUkRfdlpuPEE+KwaKEF+L9IZdRSgsSD79/+qkXDln7i3n
zx1hEBLiUSvgPZAuroiNhKzPoOQNGpUpinA00idnDCmqUz1td8dmJ10fGyy49wR+hHk0zQfn9IJi
HuyMFPsRA4Rs+5f4kF0WzKzqOtzzYemFp009h6fMEEcqZ4RCNE5KaE3/85ZoDHAh/0wmCOO5PNRX
eqFexm1jUgPHoxwCCGRY+uSZQov9yk9ugKT+IfoQ62czRpmHSQ8rFBYOdQYy5++ZUIxTS4KOTCzd
lWz05PD4ndJeJu9BWCUGVAuMB80qAnIToK4vMVGGFi33d2vzQulFqML/w6BwHmDOWKWYWyhpwDin
oYNHJvxuVlOmLkIDMN6EOz1MbcQG/nuiYopza7luNhU2aPNfogdWk+sTFK/kim5Gfmb55aHzC2Sc
L3RdMsHO5pcZHBK7s+IOZOeTOCVsZB0O6Rhtl5Q8ghoXmHRaC5SrZZtUC2AuY4bTqIG692J4cTLQ
EzgymQs+QCRGe5bd+30NmbxBLoI11xShAGtEzQaBt4MHBBzBFdQXSpi4VFst5eVwYH9ICTb24XuQ
2+XI8OgHvaFYBLRqDoXpiz1Fi7/opnQrA0wzSkqo4cSnrL5iEU9BmyJLRWkEblc/CkbdCjnqm3F9
qviUQYyi8GvMXrCKnPcILifUumc1R/1ShZHznHT5QqBzv4Hcu7dkomNLI81GKrRSj3IckFtKWgA4
BUG6JYYroke/7qHdytMdFYRemzzB2a+S71F5Y7C3YAkVKD9ppnjUmxDl/UNVYVgkdPy3aeUjmolN
ilGj6wIMc/chMxIJLbqZE9YG1QqG5/euuhJsMMYI5flsbd89MSqDr5BZqniSbGgLFcoNMpK3IDe3
FTpLbvsI4cDLCI/k96Mi0Iz5bYso0AKaOWu/8opQ2/tUPgH5VMLTZKnldLWc0RNJzJBjmsJaR4FD
DugSVi/+FMPelcF/GmP6OldUDG6BwCQic3IqQQa2QAs5D+xV0K9qQdG9dsyt92NtxmGBGlWXnboI
+2fh+CiM7tQDfiWjeAyb6oYa6Yxqii7bVagipIro7s2nCGmU0LMWOsr/xRiTnUUpDdGYgTMVZz5K
BcJWBjvyEWbZNnIQqSmAp0bo3gFSU/J6uB1gQvQhAFgCaQY1jCmOAGvBWd+x6nL5pJQQ89OornzS
aWQoKn+J2V5xWDanwX1LRfg1WY7uPwPLHu2oSHHYnJp8QRWcKevMpHuIPwI9ePIORGgqIPebR8BO
NWatoByXIihRjqbJ4OdrBCMpYOkDn80v35vpnoEP8HN3ZKsxvCc12LvfQ4CDho9e9wDRw+I6Qkl1
JzjCbsv6yL4LRAjM2HvZg4a163XiUBxT7ijtajmQ2BPo3XXJECKOp9bNowJDe5sSmYHoBmaEbO4U
SiYFtq5yWryu1wu9Yeav82E6Xoid/IhM7KcA7fiIdhtiWxXlvFFYFgAPXPYtxpEEhmAQloZ/aWlB
QgZFxhcnOUSF0DAubUB6S9OgjCau2tGInnA3gjwtlhNCC2IzKObaURQy765QlhqTKNo6wBShDrrj
OTGSPi5f5P33zOIqmT8kMKzLaSVWwwX1Sqb+/arNOt2DZseS8pEjXZ2SDPqZOxluiDFWj8AlesAb
Nch+uG2bD+gDxG2p36QL1mXjWN1QK8CgHJY7Z+b1TgW5FNIeFsTD9YQ1kkAL2VuUIYqzCl+PEIRB
iCqFMWPOxVmgD9z4yIpB8g5q+InYkuKASO+I9dhbZDAYAbnSoGEhjyG8b5jocb/4VnvU5dFfQ6Ck
636gTXNX71LA/GZqE2s8OhwWgBTTNeJWYISi+905WaXgs448QjSUdjw74hLoztyCPWEuUZngc7Oi
Ir8JhoUf91GxxzeLxZy4kEFDfMraT5JTex00QyDGQCvgCXSQbmBN9r2wSeMaqIshrf+WNi9oDznS
ng6q5qliP3/utzF2PfwQrRAEPaCbYSD+atxWCitUtrAsQPmAvQa0Lw91Sb+ARRQQdw/ZcU7LQ8AZ
A4YR+MPYA8JOQYiclLUVgKdum1Uow51kJ3ldmzwklESpAFOCiJ6EgpI4Isgd5bKpWnr0kkZ/XWF/
0b/CPpQ+EGptgD/ZciWoFCiygSYD+QlWjYZ/STALnjHd1wM7kbxvYX/g0HRBCYQdzhDhsOaQjiDf
Y+LfOm4kR3uGGgN9IARIhdB3vtBoWlGegIPNkjvV+VYgsmM8v1gZRQ0mAYRY++mvYzoK/fDF0Nqr
8EZQYn36FSSSu0OoukLlFkCi1Rh0CiE9/6J1g3Smfq5CIS9ZBxRubvbogBcUMxUdj8ECeP8QGAkV
nj0aDAAuZQCZ0o72UzMHlfmtAmRa77kjl0yWHoho9AQsLAJinGC8wUp34G85lT9cdGei039rRnOi
5CnCenEN7ZzWl/PY6VdzTp2m4VDUjHEmuYhg1mGC490uBZDAkQYKOH2Aj4o0E7xJ9EdMC2y8/htz
8mwDaEcdYY0Um+LrUqrHOQaB0ReYvgd+BNanshHuIdoY2Oj2DekVVz5jgJnd4Bm7bLZ9Y8tocwUI
kvjU/6/9Lv6ypzpoMoFZAYZH67s6EhaXv9JmiOLeEoMu+rlnDfB0/GO4zeUA3trKw4zEM9RP1NLZ
DJDJ1WwsC/0hUBI1fO3lsFw3DwflpBL7Uc3RTvrA5o5VJ51bd+8Icj2ArD0PIw4azaKVN7tV9OVF
6RIHo64aD39dZg9gAXJABDoRnqWU31/ZVeJ/VYOscpWeDvv0/V0A1E83LGol08t5LmNy0Ydb/hPK
5r7x7DDkIztBWQR1f6hAZ4zPKYgotEWI6eVzjEshzxwqgblmC6gxcCEAgdSQY3gvdCmwBidqQTmB
mIEXzUiHYIx3LBH/vXhP/CgiNFoDNgLI/AH/9f/XKNQX5JDIM/YWL1I7FgwaUXwl4uQrASbrIYyS
IzknYR5hKxHoC0TKv5SBWU/JhBff4fvMXXgLCOt4cgBxuBXf/u+HRI4vRzoS6vBC4gEGM9ORT2n/
eeoyHcgIKfsjgpF5QG+zX1ZtRCYoFfFJvCe45A0LGGfHG5IWEQlzuFYQxVjc/9NJ4A0vDhz/ccKs
xiQETCVePBZyDkJ7vqaFSBF4z/cZ2XwH1Zv/7hjf/LgT7DNBipF6UL5idSIoeYc0rv7dPG4ob3gR
7LKw8hnoVDH6eXEsdnm22p5nTTEbIW7iuJd13PEgmIIcnHyGzxJ76XUIw2zDXl8jfNhcOb+jcuUI
DCR05enGQVn5dyTe8Gx4Znzl6rkuPpw3PAtevOEWEzfzdMgFeCLcCV6VYIJws4tWvICa4tzEMQB2
i1Dg3ylwLrxhC6H+xdlzvVzbf7eBN88TINcZqQ0IOQbQNPX6CbWsz1wwNf/dmv/xdGZLqjJLFH4i
IxhE5BYQRBQHHFpvCG1tBBVREMSnP1/Jf3ZsN41YFEWNWZkrV9IavBQbu//KBv/Ta4WlKiz2rGmo
GpBKqUECdps4gEwaZoqv+gsQHWovhE3oMWgtis9LaL/UMiPhZoooGcTAMctflik6IH4koivSA/je
VsCbVexbJT4twG8Ulw/dl4rHmAKTDz9Dj7zG7QTkWGrO6Yzpw8T88qamlrp9O+A7PygRl7DIQHkN
y5GwsSBcw9PECRIDXiGvvvP4RiYm4BXGHsnXVteHyRcy4kg6TsQ5Ol78Q3HroOsSqRkoM/M3CvNN
tSofZo5fGEDp7xNIzTlHsicvTDsgJbkibeqhdIiJPrChWojXy4OfYq7DKkSQCZgMBtLwOXq7/aHE
jlA44SOQB8RfmRsjwH94UJjyFtmqHn4mCRrydABpwBqNUjZDURD9RWsD4KtKEAHIqE5NgH/SD51O
mjNFfWZ3wc2H4gBPO3gf1rTGc0CYbWqlBoI6SZeXfQ0FpmmMn8UUS1QSamsmWWOdqLaMNwieDBJQ
jD+iH88EYZwSlNUA0xt8qF5id8YJ9Cv9P7g5CCAJ3Jn2+kvHQjc0aNzu4IbPL7wECc0OyMeBT/aS
eAj3xQgKTKyWZ0KSQk1ynXQfLpa694kQ8SjDlsY2hed8k+LuSXSyp0uddQPCGX1maUzsSeu9PUMf
gMEMCidCdmFdOF1A84yKKbmcuyTGIeiBnLo1vGqShNwvbzGzdiQ/q4awEtTwDIKxJA4qZJ2QQPfn
r4EREikgYGK57/sgHLzOD1uDLswJIdKU28PDE485Vlm2zDtjyT7XS1Ak+4jYZw95vzO94QlWCc89
pvteJCRHVfeI9MlsDFwRPzx2GgoRj6gPNlnpDFkcHv7LZYh3qZU/5pABowRkDKLo78EWK5ARMB6h
WGITV6Qe4fkwVfXNZWMB1GbD8ba6cBTvLy4uC5Hl3ldPfOdwdQRUoQ4vE9Bhmxs+ygD/vZLOZZYE
kEXhb11wbDmHTYXunqk4H+yj8SV1B9fL/L1WUQKDXFi+cUhzqv0HXTgsX+Z7lA+WCEtgl5UZuMnO
5NcE60yxccGRHMbQ9hFcKi85u8mkhNu/C1Z2kB50LOkkx6BpgOsg5KRYbVFP92n5WASIQcd6Ixgv
3gRKbGPQYd6snbeALLpnvB63FVk/p9LqfbFebhmCWITyEj9SqgcOjzWsS0/w/8uEmLYGPgmW9MZw
OxJhAMfPaXLCYN83P5tnqGlAA3vbh+IUL/tyweyNiIByP50+XnYvdSOv6o0w84AxBS34DWuSEA6c
m5FIY68iONApCx8u4icMi8T0ucKAz7IOPZRgbPgAgWW+gJBMNa+5o14G54urDPuIFliGCFlbWFAY
H2AmGYHi9s+XwbWeEzUz2qMWeRLTHr8t6GHAlryhrMNei9ceOFqQCThYEEblcyasqQNE6yH7L0LN
50BPgh4G3HTZUT0NitSehRsERKuqPrpXU2riwvCTfUGTxUvkNlc49sSDnQrukdtcAB/h4NoQuhhV
630oaRNiq3bAVLvp6GwMbuXm7j+B0KTu5+JK3aH8mhLt+10v3zR0F62DowJkxquZeH3YpuwPU6Vf
VENdXsmXeaq5MBfJlVPht00Q92uQ6ZPLe0IUlGHR8Wtca9JZXIQEwjArAoV3FvJ1XmC4neOwL7EG
Wk9tyguB7oxTHwssqrwFBPiOfOhXHvba69SgcgDhx4M0YoFAy9GxmvA+w5MvP3U32fxaE+7Kii8i
QPUZpodtAeA/vkw/8DoT46uPytRwkg52fI/w79dLkJR+dl9ce7Nr7T17sxp69GFpM0hzp7r9nNUV
+xMDuzHLif/Yixn2Me+PECIeGJBD/HxeZxTeY2Tby45DSozDEmCbCQCsY+n4O7K1j8NOEXaI70ws
Zy8J1B/YaeW+W1QrNn7s9PQQvhk05BXxtKf997rxahUbjoBCxBam0zV7VDrlfdOI3R7Y9tI/rtEv
nt/sFTUVvSqIRKaY9xyCduBEhEhhBUX3g6LxISKv1nCczegdb6um01RBo4ADNTuXZf50728LuwXO
y2t8tP7Y95GTx39ULiiQIIPi+Poz4FgATO6VGwwozQ4Mx5sQO40WlLe5dKrX6GH7c0FulsIY8WHz
Govgo7opLSplrebzd72Bx+f9U74dJRoLXjA4V+pRD/9Wxvrh3ncynGor/wZG7LxODsZb26uS38+M
2a0eS1jn9GzQYWTBsdWFFLw76z22909/klnyFrBbVcOjm+HquLz00HZeiVPoNKx60NfowlpRQU2N
3RjmJ2DBsQiznnUDxKA9lAa4HPTyActAhns6xSBm9nvMQnLsLAWOBgqNkqiaLMdQHxT5gL4PMMpY
qscrvlJHWbNidRjLVq9aC9HjgAT36ZjXSXNQ0LHBC115MaBPeaDDJL/4qBup74D3Ag39yoQijd+f
8cjoeBCtRoZdVQMF04o67QDzSV3iFtALgMxv49fsps8fsqXhPQTTxccGdgKlFCxOfXal+HNZl8QB
0KamA06uGl16rs1ybZZ2A0J2v6D5l/244xeRzXvpiJOKnykOfb8DP8hjkORAZeaPO1y4REnsbK8Q
Ufs1SE5JiJyI6BqK378/kH2sQGPs5Xjrv9GYiOKRYTN8YmSyzqccUxFyqCdbkjmfgw0Z3OFDvluP
sCuiMcyzm5kOg9Q/Y+CPvD4myAw5MrZllmin8W+Jo+SD80jHP60Zg48ClsOgZXx2CUHcxRZHeBP/
gnPRiyiWI03M6ROC5HUl8zpSNliQV2Bn3m52tTvuE1meiWpQoghyIY8hDNZPDcIO4X2NT7F/x3RR
sIvEDIeL2csB970A/efj2BLb1W9HZ/Ic1Pchysxp458HYfJD5smveuofqp20JFhttQA6N6vDJuxv
PivJzOcyPyJIgm54YNNHVsGx4Hv+PqXz6tTbZLtqkq9sbGawJb9xZ8bpF8nC00EurNTVa/qcE5I1
+Yl/o0Mdvl1IODr2e4IPBWwXMk6nuwQSLmVfrqu1FGBV2iJuamjEkfg2iLP8pXkRTTly+QUMCj3/
96K4krpIsJx0kAlBI9VmwzxFFbxFyvYKFzkRCb6gJH4Syb5XOMkVrHvx9Dm5GQ4/kQzwF3p9TvjK
SYoJEygTSzxS9TcHrjCMLk65YtPvYGrOdu0PpODxlFXanEd9eYEM4sIlahG6/Kc4go7vAtL4foyT
Kvyj9dPr+IHlHrU9Ugk0EzQtezU0kKDvAbpgpV82ihlI9nURb8v9B/lG8F/C08MUsr3uHjMco1H5
JCS8TVWofy5HhKCUjRPTO42Kv+/pZse/AOevqj/sNC4aC9dYf3YgRvWTvueRryNdi9KxScBPm2LE
aFe/W4O22qk9qo66op75sFTVIb3co374SaD0wovzdPuH6KCtJIGNHzymyCHzV8ias7oG5aAXRkOI
9+f1tEFGB9NiCv/zThYau3If/7CTAO43vDj3kAWu/960T+IB7DaEkYVZD6wKUybole/JB39YoDZM
4Linni6/jy1fjdPtl1en2pqQ4vKhfNxb5g5HPs9TijU33z2x1TMLfjPgxR9bKoMm2T+OxfK6IAs+
DzDT7ONWPSyiP+qOodH2r29RePztV92TjPb44F45vRw/sXMjFpCXEr3JoSKv323X65hNjCmGn/gg
ZjrJROanH1M2TujffSjIiBZ+nbBaATX8w7DkwSflv4bUAUnOK72Luqc+YWq4IyPhXVVedDPrWRJ6
uQ+ejLnG+h3BuoErQH/Qw8nwibzRPEZSz9PvbgMQ5SM/9roFZZ6NzRwNYxMBbKRmZauD6UMfN9X6
xv4Az5AbQ8OmJWaSLflw17DezPNdP3jpDhtGis9mlNF3PgGI+b4Ir8AJr8N2sQkZAcaMTSQF//ee
vEebqB0k9ClS8+E6V7iNodY2D0VqK6X99ao43Y086Y65hfFK/ZOS6ZPzJIyRluiX4hoVl53aXxND
tDRdhN/a7tmOY8rejma+kjm/8izGKuWlh3Hk9vZIMn5tH0Tu/+XjE0zaf83Y7X9L3ybi2N7TDC9T
KCj4QnI6KkUQ5+yaH/EYToBJuitXXH8xc2KERFMICZBTzECEvdeCG4KVe91bpuFlpc07I+SNMeqM
ANpu4NznnZh8w35kVoIu4rnLdqKhGMa75Df5oe/u9H2zZGmQEcUGeaAD5PvLzXqcLQDFwNbE/sK+
YQD46RNpAMaeQz82m2HHplXO1II7P6/qA43ITrq/yVdi18pYYt9zKhfPk7Fk7b+gFIGPAhXECZQp
/ZfG49i2PJODaPz/N1LbliX+IN/hS00watvhy0/UO9m0lfQ5kaRtXOZUxlQ7MGgLviqbdNc83fDR
3T8uGIxHtzAdxgSbXJcT9b6niD1fXTFbMVdmp95Omt/x3MDsxV7Eii3sqNMjqwMafmipmNac94zu
iwDAkXeghSkxpWmL0HYfGCVDvtPIkAnST+hItCtTTBN2x5cDt7EcoXuSdvyl+tq6IGGbDye8GB9O
hHXnq7qhPNWKA12QSuMaj32y+T3wjZq4OLeQByggx3ZiLoNt5GVKw9uUPHgIInE74qhqyshFbuNI
yViVqDKFDsXGDSQUWrMpGGruoFVfAiGDImUDDntYoatxFEgzqJ7HMiZ8AcoxlFQPXSg32yrhBIsz
yjqiBKCpS3Fiw6tJx5b1X4W1KWkhZfcY1HPKlp9Q/EF4DGX+4B5eIbw6u8h0/cVnBpOonbqlgxpx
2llqPx/06EJL/PbuATwGWAX1sPpJht0B5G2OCN4FAdMS9YkRJnt1mSyAzYAO1H60sLfqEHkb3SMU
3j/FHo0/+jSUeCgidKHHRDeBShLVmvJXqTbWDOJM2MleIspFPu5BMvMgnpa0zma3oD9B7M1OXRF0
nBzgsmdj4R/Ijw/aDd3v71DcsTUBAYB2Us3NyyACO4ATyvyG5o79gA1trQcSp1Xw8WSEbcok8CDY
3qZcBipxx1dbEcUiohHofdYj0Bvs/NEoCnae/9SolBw1fErDoLAUgI3uCCX1FiMpGGiI6YDtsin9
qqGpfD7JA6ZR0Rzonjn5oIcGPP9tQfbedEa6CnI751xUVXPeyUXqtsO3nZcU7YeJlhOmcq7n5fTf
eXvCkes0trqNBiTijBvEp+30kOyfV68hFJvfSaA90uXPJ8g3Cd4TqFt9djQ8tJxqCkDBvApY/RVT
ucUlujDdJ2VAMMrosd/8GU7tSdvHGYM8i2SGrW1ZJLnndYgC/rQDoD3hjn8n3MejWUgncSinLtcZ
49cdg6G9gxw5IQnHP6Y37s1IDBT9O+FdQjSfvQ36uHSSv6A0J7h7vqMGSUfZmOEoj3jAV1FKHvze
fJOfKB6DnoWER5ACdUkSUnJuQQ+air98yKPNgEQkZTrgyHWOzAhtfTDC2+sMb9IbW3Yv37UEsfvp
5m6Oyko8gSw44dPez8ORoJiDcKoguxSnvO8VcuGE1UIdPBxWHtKxTTplp3alau8fnkdv3f8MGhSO
r+K3MyUYuDU37L9RmLI+qVvVU2G4zXzt4Wk2QXkP+SrdgZfjQ91ypCH5UCyxbNxhKRNP5Rjy7tQW
ZxST3zhyTjpSc86awleOpOErR16ZK7wEbyOu89LfW9oEbSbUBz+1uf3LhIvg9tp3bd+q/UpWnJCs
LRA3kjPZtjfyq9jOfOuMB/ErT+ek852s+dqWhFva8vCVD7e3R2qTc/IXK9z3YpttW2aObfqyHtAO
JOAKiblIYTjS0Z7uecQlfuY7ReExHGmoVlDgHhZ8UlOUtqCkJJf2fn7lK7eLX785kFiIF98jWXEu
yg2K6kBDIHF/d29/j5Ab+OAfhRjMg0lHXhz5ytrfvhZ7vnQOFIik09xtX6kthjArfAvG17YkfOVW
ykx52ueSzb+SkAXZc51MzoPrXO4P+MKHgpIXn/bdyK4tcYi8w6X2Ji6Rgbj7+xAeheGBXzlhVWP/
2haHm3k4t7TvQwJu/PRF+TkhMccz7yNq75sR2VF4ao/X5Up7kSN3klF78q+Y7Qm5t8l4JNkhgZGS
kzDbcYUM03kzvIXt89psKSsf7iJB11eGJOK7hOyGizbe1t9m45yPyPH7oQRcb4b55N8lMqAIYXTg
NzJua5d77iFZtdXQPpVrr29RSMiHi9wnnsjExl0RMsRYCJEk+nds36Z9A6YQbvuww/pWrwEkh87I
xAFF7veKJDZZ4sL3zZvvs3gKqepvKo7cykO5KEr6/Up6Lv47JsD5vplxkQ0c19t7yZv2bM8biMm+
18mhfQvlcLdVFyjFcvsZ4HxKoJsqZtIjDqN7y9fVk5AWEWZ0gVzBoJFINp/nJUKt6oD5jolV2HVe
jwl4867ZWaGkrzHz2+zeb4BkLCRl5EjcaJZMetQ/WbeFxIT2+TYh5WlL+6/Y9HguUkLqjJrrKzCP
i8ah/rhXCOhte/BK/MBrUOeo/dqa5yLZcSQNn0gZcM5PsTrgedQ2igL5igfdty2+HYUceDZZA4wQ
93A/PysCuWRSefQFGoQjV7rfkzb39jFk1zYC91LN4ohYy/gpcXEjCQ/lSJK2ofnKHeyNkS/Jkov8
yocTPo/ngIdwQnqemRL9DvuHuMZNVCDaDIrJff/l8W1W0obxb5sZ1xMWxlgkeE3bwltClEU+A+0v
vNTEa3DFOPEAnvRCRSn+Gicsmvx0NURtU0zjxB20knHiNj58a8tG4XlFUryOPIBb6yPlIgUZfk/Z
frUF1VDDkBQNwFpha0bl1UeyeYn0PJVPm7VxIhfy0k9cooSFSGWcjBM5wV9Xi0x4Xn2kOKTgWItS
8xP3f9+FbyRoi8E5r8IvnHxfrH3//0oVKDbXyf9bFH7nG6Wmg7736G3W2uq+vbG5wTqDRHx2NVTf
BKwFyWt2b5YKA2c1MnpOHHnaKfIrMBvl8I5+HRgvgYycLOjdrLPiFah63jaKmO5N6CzS+6CA775P
CCvh/nhLbEmYwi4EiQ86Dwuv22QgJ5MClBxc33a8hSbnj29ZYhUzHRA1Iim7UIxnBgxnQXYbSSCC
ChttVA3ZHoyhdzdVJi9Y9oEdnO0qgwDOq3u/dbI/E/NaHXeh2L+Mr4tXZJb49eCUAXLSwLRgJrMU
FwWk9L/Lx0kfM+iEFLhZssETeBQbCeg3YexBdp935pADfIjnO1dHtYNgAyPKxetAvv/7GUmOFNsl
3PG/8Gc/PegGOhDmj1Baprg9XUMVfwp2R/fpTR/K8hxHmHp8qywNnFj3pI3SYbl/vNwo1BsY4+yK
ODYVjrKTOyRt08dYB7RKfOqbfYGvO5DR/ilz7T7TJzlIy998Aanh/eVCTJMS1ho8Bf5NEDRoMKt0
VhKoZt6AGKDEwAoTujmagH3H6gRJFzPgZd5bJi7s0aw0TjbFF899CZ+ruwOX80BddG2K48tzvDT3
uCbf7Fc5gijoZZiCgIX93LZ3VDIrqEPVnWlzQXhh8oEvwzwHEe4oN+vCXucHQqThdfcKaaTnKPl5
94gBY4lKrP6iKX4+JP0MntJQXneL4f3mnGGJPWqj8yLDJPzzRvXoxCpMEINkJiqPRXcPBxIsiwVM
KWPVxZMIFx5cfBSwM4wBF6ic4haujsPeQqk8IBlQVC8vjjzq/8ogahf35+C+RNHWnzY/GWAZvNlg
jMG3Y3yGMe9PnvPuxhwqCB5muASEpL9b2YjlrjusIMm23nvYlq7XUTS9QvEQqHv4GWFYum+7AGcp
ixeiLh9JYM2IiQ4M9+nAjOFhshxgj14xYi/bYvzyAKXeHcw7+z5gn186xd2jCHsYo1AaLhr7Ou/3
zRIbLDZe53z7Tu07bSXvo1/mgFy3iLqBPtdm6BEP4gwQBcobXOqsHF9rRlfPecKwwnC+wV6C/7TN
SK4CrmXqiLFjoMitIExxOrqNZaheMizhLUmJS3F3rwsZNCBe56x4Cg5XMED4j/OAQSKDj8EcP9Rd
aqNA40QqwwU10+lbCVqlnilHAfXcdXRidy8eBfrHDt5zBO39I6n6p3QH1796JhkE9jVrzGl/xc1i
RIPMd+V970d1+1jRG08onqDx5QOnF3hZvgoeT6qch9U/UDo9vI6LBwdRkV/WB5+XUW+aHqhwjQh2
YuBW7JXtCIQvZplrcPfeQDJeLtxR2DxKjKTjHtjZMwS1ZrqQNYdsRQ+7Or2+R8cs17wwYxPLqD7X
5/yBC4edvgenGkLC4GEPYMCfpUytvWnj3DzJZrKlCzDkC94CJ6llgX5MpalzULBL8uTDK7xhsGR+
P9tPDS7Rh/fyaoY7DhoMMtEUJW6yPJdYR2erCxsw4fZiN0kW58ytGNEN4YRcJhgJdgHZRNSQ8fLG
baI7a7bZH4r3nJqJR68JHpyG80SF8howYtjtwdC1L/B5BFcyIrxBYzF4ePgYt1rVeqHTw/Mrwshm
4u2m77qKxZQRKYR3saVie93canDfxDNQZsUqn3ZXRfCBSvHnMRnjjGapwwxh5TZRbaKf/92xcqOE
2NGuRLWxQftep0itdvxYGuwg5zEO1CGwRrTM6PUW2l4ZV1exhXjv6MkyktkUN/97iNiHziwKMDYB
tcFIkrnKAS3Xb/Nx4NqRaBCghZoj76oBURcUlNaWMk5HCCXV4ukWR/mvnho0miw0YTG8k0P19Jyg
mkOxjUvGrJiVi/usvzFiK5tXc1ZrVipqCNKzcg3Rakk4ZJoEXZLsPvBX+4NDNu5McHGkJq9DaGzB
S6guFYgb4c1L99JUmfbDqBSSYJZacKEY8ipaQnFp36dY6p/wFFqqR+wUE3cdr8SzdioJE4Xi0+Ux
Ao6INuj0cWwUb6SPIKxNF8m29xTd6xq83RIFcMHMMM+CBAj/QQdvQeDAQbajpqQNsmPngSObVYQZ
mSksp3eXaQCKtbb7GfiqYLUwZIfNGBtwHUEQhwp25xhnTygRk19pTB/F2LNDZ+5o+8p9+Re75zf5
qIuTWD3pww0wjCJQ98PLT75IKreYJdfx7SjWYayggTqgsA/CT4lx+5wz6/f92jPWXedhly7cZB0A
L+O8HtyIItmDv1hFC2ffCI6lLgs/Wpx3tAcTG+s9S6EKwTOvitjCXPZeK7i/gcK38qDnPKbMp02o
73uIBc9JFkTRqo97pC2sXZhiWYtCPDBF3I3I7/tgapGqXl1LwwEFvABiwbw4DqrgtmQmTHDG6nsd
iKgg6IAdAkclOL82DMnbDOGgewXx4BbjKHYLjfgdEV72sFDB6IfHIMGjCo8rCUCS+ykjKiEluIsp
Eza2uhhKL3crUTcqS7y1Am7k/82vQWd+RvMGg40VybgSePI15IZOD/PzKDovJPUvJ0rMunvffsAP
fKZXnA4K2APxZV4q2iLqN6ZejPXdR7JqGAWBRkO1zTqM3zEUCs4DcIri96HZhN+w8VTd3s/CGoA/
RH6zJ5GbMoEUIx7p4irWmUhhifvLTgUoUKfzp+BLOgA0DfXzADyFCNfkRId0mO1v43q8VX6f5taY
Y993MNUMmQJxZxCcyojKtHOo2UC+HIQAejCt9YjdseL0zJM6Gi8CSPuKZMEU1AfoOTNA1AOM6v5q
bmNjJjBftoLXtLvP1oozCx9nm5wXf4x2DX5mGLuBQV6RkGRiosBmCvkxzJCfibZPES9GREhwWKWA
dkQbiQCO12E+rxYv77bEHD9UKheWyJ65xdd4SqeZ1sR/HND0laWOzjrmBZtglogHwqu4gBWGxZn1
32Qun83Oh4dNKVj4tng1CH7O3xp+T+BlkO5Re1B0GfNfYy3YrBMPH4YfAArcjH8x2xGLADXlngkP
KBm7AhsnWBwjjoYrTlk7kUsKWxt9rF7IMgfThY3syXoGWG5AAexsn+CSZjPBY2Ld5gMFX74RVjzn
MRZzKSTXA4aGu3o4xBD2EFQCTI5zmQw1i8XVgkTUqZ2ckdbx4FKxCNJmXk22wY2NgRU1Yx2itaKP
E7BlYkBU+F73NtcRggQIOw+GDqfZvAPWbAxDwM6m6Z45jgX38QtKzzQmTAjHzyAfFZvSXcWzs48q
lhI+F2jUmrD207klDQ07nUeDzHrhzlJe3D+h9RvEob7EvbZBPZuBtGQmMpYv/35ohmhGi6AGWz0c
dtkeefJWoFSIT3YUphD89CwDMl+bXGQKEeBkpRDSeCZCZVixg9p01fgZuF7FR6uz6vkPB+diTA3X
UwS+PcXMgCPH4HP61FaI494K8PCkXH22jP1xttMhk3LRj2aTCH6vQ4IW1buODPhFYpjsn1Yt5qpR
8WeMpYO+5Q3d2Nax+18GdcgoGGsIvffj2Wc2RHm+ZZ75/RigcIZwoRSgp+3PXl7fZ/ERVkHVirdZ
AMvc264CjRi6I8PNg2SGePTwGvuDH8Ntxg7JfYpm5UccxZf1uMJ3Gu4TxC/VkjoTCffgzuDWHcd9
qFwJ00szMvWXa+TK7EN0ZyuFDaLBvEO4rR6SwvP5y7ogOVUeFDjXlaNsrV1DRDac8UkApWmBDx/A
bw+Afn78wInPEusY8QRIyIMJ070Rd0BzuHqldaVJFgXNZddT1lm+jmM3ywNLA17yvIZpZ1Y3OIl3
ZmqXSM3NVAXKyVguKm2owkHSzwj+CcCzvDAISgTZZppriN1SyU7tryBH/GgTHBM+DygImyfePKMP
YZfkEZMi9OfRsA/+/x7csm0qbxNmpMfk8fOw1Z5dIkhzQ2PsUwlFQ8zyDf9jOUJIueOogd9h6d7P
CyQuTh7xnt0UIuLzMrpFk1x2n/laNgKlCd7QHX8+E1UeKVh/mmJkXGDkct74mkK6akuzLnvd8z0o
iwXRHzHC3ZfwTZmqWz6dgngwUJPE58jPWd5UY6aE+Q2z2OrzvAAD3XXwuOzmc73rP3GijGa5PO/h
l8EkUSIqqwA1LgBBzAKfe3nLq9bEwfwYmyfa9DtAM4YH7/IB7vOGs5NdmjLuhe9RNzIs+PG6U51t
AgwHLzgC+kxCGQ5rVZHgwwSGBRDTkw3cJVTCO/RF+kSeG5P6J/t71SH72guA594QEZFKiRFJnWqk
hBiCmYVZWnowvOjAJs3ODmEbPobOjktd2dyAqxXhPLfND5sGRP5HAVu1YHVAwoRSlb0XvAzpWhds
fPgT/yLVFz9w73Z2LNpsziq8K1hGEYGQd6cQKo+RSuV5un79IkGqk2Ibiznsj2JBg1j8sGqkqWVK
IWJrhAMGuwLcmBH8Gqcbiy3yJ7d4IuKyvGPu6uAzhcpOtS74slXgMsFZ4i0AeQL8Z2Znf/uRvtXN
peZl1gzhMXnwRrQCGXPCZdhRm+mVAmCP252pn9rSV4VT4WlmQzr2I++g99VXSsg7RAjsf3fDhDK1
fnhFbDfk71wTL9XNGpeO0mqYQJ7ERLri0IY+DR4mWLp6gzMoAuJclDbxsaCB5ZnGSl9xF4wWdyBe
3u3nIbOhEOTUTeLCVZfrpoHLekil0SCoicAyoieDRGpM/KZc8Je+tlx5whG+LQmc2LXlRX61pWMk
OaVO3YDZRD9l8dsjAepMZ0sP0ha3r8mbeIpW30tc/PjMCkbFwnZjT5r17YubrCL+dm1toMJI8fu+
2m+EE+iwNp19b9yBX1K2ocRlUwLHMzTUd414rUQsEGTUt67dUV1Nsm6QS1Vz2bAz6FcbwWEZEbU6
Gb1WV0fzX+ja0eSvVN3MDg0aCmRNAFQQ2rhIPzrcfgF5UFPPBrZBgmk6j3TwvBPD2cwiurANWfij
RKNh52cHXtmka9+JGwJf0x2/PeuWDt48ecMdT0DDzguTHYB+CLLQeB27yxeVt6A2qCF9UW7ik7Ql
yakmKgYdTtk+iRASwREHSbTVwNTUAUaOR63VX9J+8Ntmfu/IV/luU8GUXYXrEzIhVB3L7rEt6RMN
AkADzYo06+Ki+vIXtDKZ5RGO+VZJIQn9li6vGF3xLfeumPAO6ceOJ59FhbPm4XwABk8BH5CubuOJ
EcSn6CgH9KdPwBRPSLjeMQJkjeHNO9s4kY1/CVfHdmKbbrrHHjICtOuleXr68LY3swilUtc89T1i
xdmXyQkswk8+yAdd+wQ7OuwWSIFbyDBX0bgBobbtDCDzKQ/x6dExn37DMgwn/tst3i7o+iga6lBg
4sgKtyeEQkclN8HVK6hwCUuGodVKCAj2gmFjqbFu5qPywN+ssHLZMu426iswugn+0dgGdvJG9sHR
p+F7U2KMRYuI/qczjEfx/EOesYdbHWanIWQk8JamkJre3csoc+DVm5TThj0KL0oYkyMkDVBqNn94
kuhwMArHETgdiPR5PQIDLqcizuednv+5E77ArHkvnEFSWwP82xvLyI0Y1Vc9mhuipIuV9EXxIjsZ
MsMaP5pTu1WoDa/grzfgKnmHHCtj2N0mE1jVXX3FTClLlpSb1zvI/wFN7xKSoKmJ6+P0l9JWmfWO
DWps8M+poNOXE+h6BX/6VV7xaFjytUDgkDmn9rb6AqbRckMWBtT50Swidpvd20bEvCs3RG6DGuiy
wiMCtRIW/5Whm7dJ5Z/7IhJcH5b6gtqHzx5yfpEeNks/Rgi+WJ9NElv3iffxWaqnoGbn91Uyv07T
8OO/JppPY/xeO/Y5YRbCM7VaKmgspoWyTQxYxO6Eu+vbvfMimb1x2jxvo1lFpLnerNxQbX0d6qSV
PHysPod4Tkcg7twp2l4m8a6YFLC23efZFMq6ieqrcNLCBvty4aK4a3ZfY28yxIeyu7pcPbxNKiJk
QC9n5w4MaRJRG1gBYU23r79i4ugM+7Nq05sJGjLZh6pKB4CAUL1tdiniJ517mDnxXA+g8HFQqmqB
HEQO4ziDUxICf0HcA/enh1vpQgIw5pcjaUY6fdEDs3OAMNfXfEKWQyNzAkU/hG73bBPqbyXD+3/x
8r+xoNYGM06QgJgYWGZMkEYyXRiCL5yB3/UYN/QFaIw7JmknKvG1tu0Y6S8zIgvcf0S8QmWrLjq5
y7yQbYDzEztgowZdgjk+faZ3QmJvxGNiSL1yAgpk/hvWIcEMRRyCGV1FlHtab5mFmPz1AEcOX/LO
6Cw8Qkv48Ei/TYL/+QKwQkslDHXqoDmKkIpSbRL9D3Z4Gum9Seby8PNByKIX9VL7NtEZD9P6BInt
XMDjS/+UD0W8RQozgbyVGIc9Yld2JhohOBUnDQpwZb1ptjYm50Bz5dEdTrLP6DaOwnRdOMYugkup
s2bqxZfsL/u+yYcom+rkvFEnOfzCIqBjesh96oZJ9LVVgw8crTMpFAEX0DQMSRhowXVD7cKMtVAD
gcRGLxM5kGY5onoIPBCNqSma5rwRVSkvGHA9L9uIUYpeIEhWxgKXh3KDOwxxGQMR+7CE+TvmKCIi
Rt6NeJDJUERQ7UNQ9ApuBBcUHfp+imYMUSMQyeGLWhLRMsCNHciU+3GZASYUJ2MoJIzC8kAw0fll
pfadcpMfngeWv5it5TDuWdqCyBKihVjj6cHwfPeI21GhRgYnc4xXNcJHQASJGdpAgAe8hcTEwdsi
3/lvRruYz5WtglAxyzfR8tmW5yhtoYWmr25YOMH1z0TfoTeWYgbIB8w30dFYkPhm9mdKTYdlBPmU
q/KLrp3KFnMRkUdsbcFMTbiOhb4gYki2KX1oyrvITRPeY1htLisiTiY7Mc9sOkF5IM9Nz0tWyMi8
dsXwYI6nG8XM+f0tk/hICBtEpTyxgrGK5Qem9xK/EmwTnYDlgtv4R4nyA4sslUDHlFg2achoSIsv
WABFRWmLty7Wz2wYjyVoj+AVwFA7hzADETpgRSfehTyXXWXaE5ReEiFfids1heh5aKyufjUS0UrR
GE/VeTfMhtK0s0J2qkYy8T0+3HUhggeqWER1wrHiejpFLVha2qQcKVMojosfDCeoVGP7c3ObX/TI
BBC40ckJ3KpBxYsQiOTcD7EV9TGokFN3ap5R7c47p/Mf3YRJPxo/hzrxQDuLPmytE4iIhwSVJIYI
Ug/iHUFmUYBiTSG6CuFf90K0+kXAfoinfVxKq8AQTeN0Z8zsHAmCQGgTxBzClTAhLOH+n5RDmflD
THxQnjK5X+Y58paYtp6+KiaPseIRaMRHfKGFaTgRuCWavWlMI+h7H6wuUH2LICQxwxLnG6aYyMFX
zkWhsO96WsACOlT9j6/jh+izHP6PpDNbTpxZgvATKQKBFnQL2jeEAGN8QwzG1sImViGefr7CMeef
M8MYLd3V1dVVWZmHpJ7JbjQMrJwul59XxKvR3DNrXJqHUghaZ2dWA1KoPBiNfLmSFyFZMkRaXhA+
Hnzz85Tq8oB4ATyDfyic/uwRvshwH1PocmIlHFB4ObsURC/h3iEFMBlGzVSLICz2espYcDNNUk3W
6TDfsZOmpQdMrp/SOekaKU0iCWhJcrSkLy4JiM6wWfSWnQ/mNSgmw9zI98kgeK16nOSW1hwqVCSf
V+VCJdlNfrXn3xKwHjALk0CILkkbHVEgnhXczsxo4cpKpOC1qYGutuX30ZNWMyO/RyQmQLYF5B1y
KGf8OpTng82WvIaS7RMlOC7aZStp4911jAh1ruFxE4snIglRoLI46vvQNVNHOTp1CDGw/yBfYE05
JVEIS88+75agO/qxngqhNk1zMGmiZLf+MmdKdPaHaRudo2tEzuUOrdDIyM8bI6WFtB1bsHsnA/Yl
oES0ftC4QXMKEFjubdGZpo4ZrmtUGmMrANUXUWMBvae3ZDzNrF7sE9Doy3Uuj1onfKFbVmB64Dpw
DV+KRWQUmTwlMZmUGnVsVLkjg9pQ7T9/iplc0wAOEfS8gvM41YVeCCQ0WKfFxEi5LTR37jAlv0VP
zQDizC6ibXUCYW9IK2oXatN+cvJVRLn1YJiC12OK+ksZ4GIiUnf3qPPR+w7aTS/azXp+/z1yWnRy
GUf/HlRbMRa+4zchKDgXYungGqnZleeABz3bQfdqd2sHjhC/l65/npkaXA/0FJvz5+qAIjiwVhm8
YX5l+loVMmaf+lZwXx5JRaGyd18Oc8CN5eKG42rHqIXPgU8OTQEIrklpgeQVJb6Ssm1Bxo6/gfoi
/CG9mCgZrzbpJ4oLGS/3MbDo+4YZOWK3O+qjif7TYzitwEhfkNDtTjatYCYZdzMb5pbfefSNgxUt
lmpmbtXgsDwszxu6vlgSRlrNADJya6xvxZ+TfUh9ZdZQY+CXM/jZh2XYRiJyfl7qK8w7YCTX8p6+
pP4e3sAZOPdAcxuKGBe4sYZslodUmSk0QUMOH8OnwGJb52ZWaphFL2oS6K+4Dkrf2E0XyWRdFk1y
87SoljU7UzKGBUyomnVei3x8g7o40ra/StTnhJGWrIhrBIr4uiFrKAt8yGd6QB9CnbBgFbrZTpsz
z3mN7hHAy4L274CnXaxTJdYD+krTdUpDQNIuWcw8BIabWZmgohd6cI60vD3ZWo4F1PZ+wbNgRcuS
n4uMHIxQrAYvDECJr9EwLyas2mSYnxgd+E9ja/53eb6XYti07NCscd/IsqBpbbcpE3MLwc91zBq8
Rtflk5Bry2uYKz4Y5iY0FCwxUp3zIcbfMcxGeo9YpuSBtsqWr6D7ywfLfqoGUJRnbdQu/96VhSdI
axmO8wYIbfnDl65L8vX8Vy7kuxtZ/UB0ZTGIU7njZhYQUubDHEe0qJMBN7bm52XJJBmYtZHXCa6S
C1z5irI6LuThSOJGMO7P6ZyXIS5svR3V/MsaH3cnZYof5HEDmxlRYloD8DPLQSbPTqvKao+7LGao
e05pMQt7XABts4xgnXkV36nEZ5HKDOrkFA0mZczfIwaVpzmDGRd/yJ/oisGG8JDpayV/kkUug8yt
mcxixoNEVkaJkfUD+nx1pPW3A8eqBOVIbio2J86t884fHWwi/WkTA7w2WOHHuICfDcGTieJjvQG0
HzLfbB8WB8Go5WqKXbmyC+wmPXAQ1x2yjFp0mMjleUv/HMFMcWKinrQDMlbYki+GhS3Kesb0PPgP
5+L+EFWBj70ND3TzyHO2/hFHVHEpfFwy9Ntg4NCOFNLrx47BroGpZHd2AQrUsMgc6Ry8uHgl3D90
/1yczma+2jBK/A0PWiYKrmAQWH4bKj4wNVvFUdy5zcNTWbl4qagLm7hjodVxzdzsF7QXRWB3Ig2v
qvAZrStTnZqtU2WIHcVEQROkV8She3tnn9DMc2Xpkg4/JjrbH2ONw31PIIMpO9E6fASWq0JqCyl9
LkTrF9fCm13D4uNPPf36Cw/IycfVZRpN0Fgp9lAma96K/DK7OjTC/5BqyargEfIYLniEoAtFwF1n
66zoLahSa8KOCyflEc3JflikHZLSQ25d5DpzSTGUTnJsAkvhLE+WUlr63H5k+Axluk+r+Sk2PQTJ
goJo54SMOOmGsIyOQKNvXpN0fjEDSUOzTocs9z2iPFHMxIbpBQU40cbXWEmk8q9np2iIIPzJtzK8
eWDLssM3+fDbTSUMIMkfHIImlLqExRgpswJOSNwYcXbIAWEq12npsLzhU7llfIivgUH72yPpcSkr
Zpv3ce54VtY+2unKBNr6UEvW/+5x3xafuM6pB93jS4pPX0izSI9qiewT9fTkX9C3J/kBf/cxPnwc
Y3Wiz0/+GV8jz2myLqygY+OkzxQnm6qZuhqwRsX39vNzxJKWpd4K7Ye4ERYc8L0lfpuVqGdmwOa9
4u4UiKJySluOGdqQ3iou1R38Op3BkBcxgEeCNGbWpt3UlvZAYgYcDf8goQ1ZOwf8jYsmEFsMqPtQ
29BXemFEhq7qlHDVCbXwgyI+cAuFjYi55HtW8HYeoB75C0vGF4+JfgKt6BUSyFq4D+AN8q9EAaBn
fA7a/ETn0QPehWUg/wCA3ecVxQrvRIQUiy7UmnBNgeIeODfxqbQQKIG4gL5vbKiTclu+chUj04MH
cpE4Kd4S7+y/vZzPu3X+Hx5e37KPo96Hb8BjWwFtfLKZE4wMHFaOV7I3ikkNHI3LEtXBdK8wO9AK
RJgtMFcs4fZD0YpdT34pbisB6h0n87c9tKw+eXkay3hyhRH5A9l3/uPn4h2wYUaUQdSAAdnwk0Un
f//Jo0PlwjfZXvyLWwZHdt5+CBXswNac4+oG1X5H1YK6Ep6E/pUOYjMm9YTH491l1MvwcSL0rnGw
w80+3FFZlpFBQNdrJwOms/qW0ZA5tEgIvEKy52QEmD30REI9eHPWiWuQaRAzEOv/e74efCS8HMft
ACi7jKsSyH/8hC1fxXnyypQWmajm+yIcDBEdGmfin55XUWjwaGvmTS+ewq+j0/li6DXPwl7PeMpT
ybCcbFLKfjmFqYWVRqxMmzeSgshmYNaBQOXZCGVOcC9hmby9Ng9C/0oboXvunlBuhBPaG4QviG+I
SqjWuWbA3C+lPUPhMkRmAT6zxfmL5Uy7jQQ0uFqXWI3pNMhuy+Vkl7bkJ8tEI6zhGn3cICUt1wRK
TCjFKPC2iqsGZycqfhEy9q6YpqweeR32Of5Ge0rnn4nQaDR2LcZJJ25gG4koyrKXkaFgHPCwEBi9
35O8kNyMtrraAbzjyftiyTK+8ikgEF8QWmeI52VuGHPmghjBv616Xxe39yWBKiShrA95AP6V15Vo
Ub4v+6B8DkkahVWCSoz6fTuemamR6ROjvrjVb8fb8Gr6+MxGgcv6rsXfw98Y98ILVSnuAdBmxf7G
9XaYz99KZxjZ6U6/yKu5/IiMxom6+SAcUFzV8CZMC+jBQPVEweqKFicqngytvAERVCAR7Y0Hwb2R
QgwA1Mg7K564IolP3m7c2ePzFf5GHOQ23yrPR+D59zoW1XIVU+8wHrE+xZeVLk6FgXwvzLddazhH
3rn5adhylaAPCgUjUFxZwjhf/2GMZd3KNf52D1nuvCoMMD5gcnFuDLsBG7cjloGTdTU+w3/w6O8N
lJFEfjy8fO0dsRqZKu7FiLCIWK/3CKKhMnlA4MeLQnfA0srec1Gz1RucYQgHMYZU5k5W7Xucy5F/
+YF2HFuSbZHHiDjTikmB8gmKpQyjjdWDp8XUBkiRMfucf+mqioiqJa5k1THOHeGMsQFR/AX8oSeb
qKwI2X44UgYG5JrAu8byPBnPwwLCu8rWxxclqsbZ4WDfa9QkygFelL6NVKJAWTcc5XloGW65oIyk
7PuHB3PIoBH9gln3aRpl4qkzjzl5cd2AZSdXk0cXb2Js7pwW317FH7ObtUhD8a4y5QrORMa8xygX
G6JIzFx8r2w1ZzEGnbeWU0cLFw63ahI5R8nTyTPJE5YhW8Lv5ST9Wgw36w+oLL/EccnM9XzAqXLK
J0wFJ0IozcppfmRNcS5k3Zqy4xDv87gyLnJFv73CZdFGXLIM989x83MRM+o4kXJNxlF+jK1ALE5e
i9gYCxEroQtmB4yYB+Y888MRlt94XDEmeVgzkDY7ctcI38gJi6j2HdHqxO1yHiAerxPOQarDt4gt
SSbassnLP2BYYgRyUsKmaMHB3zCO/I8n6fhhsVkZZmaCQzsPzmRgc8P1GAvgdJa2dA//sPfJFqpk
Etm2hGLyXBgoP8PxA1Ze8TMsGEFzMGBEJPyY2Aq3ZO7kzRkmOSHJ4YGWNLZwebnCJd/CHWR4sUEl
qCYE6NSilHHZvDeGPzuSkeGGAT2XA/7v7ZNl3cl4yx7L0HMhOXRy7IEuGJIeMVgWRMTDMTvUN2Xp
vQ8vOGU5yNCP+M7tyCSRW8E//j2ohBcyBKwZfmGwZSjPz6TLvZhLacyH9pM7cNnDlWMYK4VwkGtk
vEs1KRpbHpgwlUp6wuvy9rTvMyKMCW/a+hYOeM+hDUqBQMAwzAX/smcWGeeSU8R7mz2+x2jtELZy
a/9mCFcKj8KSk7lkoP8cAwGJR08PD8q9sXH15MrP06fFp2x8uC5Z12JJfIrvkI3l77SE5fPwPMLb
Ch8/LJavGzu02L4M8F9gxOu63VwWHKP43jfOOChZ3uJkT5zT9p+oTGHAHQU5bimRDMgiGXDxXrIA
5WX+dhPZ+y3IvEZM2ZAjlTycmAZDinXwF0xCVvYEM5IX5D40iQxHNBhxZjK9K/sEtigSDWw2rHuu
gEPSSDDJAiUAwjvLY1p8+o5YmIJ3zgNzMImTxSv1iDXk6CSzTXqNMzMjKrMmpoddSfwmrlbCBFkf
PIR4Qv5dnBdr/G2udx9jErcx2JJa4gVwfnyV6BYXyESL25Kjs7w4bk0fk7ATR0CcgfvghMJ/GAF3
51iOY+Fx5X2JSd/Hmj/HL88l1x2uIfNiByKCY1tZbx5sK+hv0XrCIsPasceERpO/lYan3JLFsCHN
huXmbfeyZuVKb6OL+hxAxdfJY4qb/HME2Mzf+1buTLYrtjNZSneU+t5T8z7ri7ljxBzgxULIk4mT
5a3ZUOXp38sNlyWHLRw/a4ANLSLVJj6BH7+VbFzc8UgjsNgkPr+Vw8o7asLwZDmJUfB/EsDKviup
0SNqjdyFKX7vXnRb8fpsYjLvdPqxPn6Q1IMzg594uxJwPnLG2Vze0zjcaD4hFSNHjhojkVXBkzJi
sGewvviOLDxx+TKQEjS8R+3482fBjx/ZdTkP2nuCGonnJAKrQzkWUbwKYIKAx6sMuqsHxHoKjDRj
4z0gIqRB9gLxHDlqbOuSXKi26/62mpHPJk5hfqTPWvgOlOix+yCVCf/gaSkbMBnoHzB9P8cq1JZg
OxbWHH+DW0VUA0lG1g7gdLjRbTJ4O5u2ig9otzhLxb3n93R6X9vH8AB3ScgcAllqTdrFw5smMYee
laMP5QEXGOC6vj34+Jeh/m0FhGeN9bmj5uS9PmjFsfd0Sc2K5vM2/qSzaldk67tX/zMmDfjT2Prp
meF1GK6RmKAh7wTPZPkDLwFMm6Ny0SwuZCigN59RHvKMZTujiYK+lxPaVaI5fQl39n05CGClguV3
0RAwo4Hjq2jdXNzbv3q0YO/ETayJZ2xtWn7D9cXSh4Z3DE1TenNB0gB1H9cRJgimKTivANV2WwiC
FHvtMDyce0UHYdJQKOgGchjKSjjGaeqg2wqAN80w5xgGdYFG3En0PHdRn5P0aUanSR8sxAqSGWCe
CZo6HUBcNsjK/Vzni2HPsa1tSHbThrinHYecrSFTGHr0/5bAWcdH8HWEFf8O/4bJbaVS5/Yk4KMr
0+999af77L4Aq/OztqnJV9Prw+m+KL6B1cz3IBp74wk6GXDBftApicay+/qGB/0FCPsMVMnhasxB
5SjfMAc3YK+ABG6HGpAM4GAfx6Ap7euvMtpyja/p2jsjx0vjIoQH4NgnymedNRf7cXO6nU8V4gtK
CeTj9orPYHUeqhZoLKLqYY0twFKvxFjoW30+hDgKv0eYvTVpjPzsp/0SHfrRGZQDkjdPEZ26QkxU
CRFEjxJ1gFiAASX42ICclnaDvaPvXPgHgK8+nf3RWYAuqke7kV0GcLJDDa7bBWRc4IMgSmiRyJm0
etQbgx0btR4MYsDPYfcHogjsQARIdtx4yUHK76f3EWsQMQPRwNCp1L0cc5QkBWKi4+azfBIRHjlM
k7oxwun+h1SoX3vaGk2I0R3SOASXyc+AWEV7YcVvayjptbAx3MHHgjoAUtyj/QICxiuUkPOLZzRC
WUbq+SEkrwP4vhDs1NyCM+7UmrNaacqkA94cVfspTQOAUMFhn+Oe/UyN5eML8txc944fRdwB20cJ
kpzTmLceutWMTWrfn5GhboTgtuuNi5NtnF0dACYY4kFgV8vjEDXzcW06teqeYLT4vs2YDsNDZ5MQ
bAGvAIkCxKHAQLcwUHqIYF1/qxQWduYVXR64LtRwwNqEp9Sup23rzvbeLwWc20BUkGDVuAIPPNtH
hFDRTYgPv0dhLD/sPeO3yodfkGZC7VbA8cVd0zNA6c2OUkrKrsHh/PIjcURS1/aHNRf/T7qGkBhC
Omi5NiCQMaEDPUDCHv38tAqvl6jQiYb9hzCzz1XAJbHl0j4HPILSPnVpyttfD7JGbYgyqLl9To7f
5+i4WOf9dL/gNKavuA3Hpx7UlQS1XyZqv0cXdjoy+y99XC35CAY2FlFyUUSKCKCmNXnd/QMNO0AN
UYvmjRr35LV3e6/7Wh8BWQ/DS64iundKm76NEMyuydTvqvuCY3U9pbFZqjdyLpQTByufgy4bAGBy
8KuT2poA0Ln+m8ARf877Y3wCQFeoOeD09JWejRgFeh5olLGlKvP7pvHIYB92YK4L2wYWZ/Ks4E05
US36zZhphNb7Ex8wab6Pituf3mKGVEEjgHS5VTnduBV9DVD/zfhho4Lzgkr2AupSEa7g00YNtMSg
hXIGWX8dRHAnNvSGebvOYcYDOPS9C6xeR04avSWaGUIA0txshXUqekFc2LCHXxqrLm0+oeOE4DBV
Jk9UnCgBoopaDkUH6FalvD5vTx8OGqPZY8UTNLWjz2qskWYlHS1Pk4FGRQQrRkHGSB4ISYUIDfW9
atMOJoMqgwL8qzI944z4JUykzm5WQgfObtsI3QXkF6Z7d6pidHdY/1aVMvI6XbV0N9Q1rWIdEZJi
S4wP4m9MXj4iPlRd4QmGTec56VM366JfiE4ydWvz4K/ZC8rz6AZm0FlPO9ht8TTec1Ry97wXRmiY
ZOuT/QQEMZwMex5YsrHu3p+jDUjkHlC3CgIxNBPvxRQG4p2FBPQuLVI0vvCHfZqSLCQU4ZOFRqaB
YpdiNno2QQLpOdJ87gNEl1DNGBf+iOYXKisqyj8LxpJg+Bod2PpcTkwwM2evGUQzD5G6hYlT+z2r
Qbltgktcw4z/Gd3YDOZYiZS8q2XhhvsFWP5nhvbEPVRiifwB509xJpZfTfTtGbV1Bkb4bnS3g2O7
79Xx++hL0CyHMo5iBGN12Ceikii2DAnE3wEmPyB5FtTeA+rFoZSKpbAh2coCrqBHsA57/4a/EB1D
zVkcbHz1MT79HuNbLMnfY7z7Fc27GAUZ/tKFfdJMfESzW3IPy1jyNZJHk4zrHXVjhXRSSV5yH+8R
54M3SIiQKwgmSYJ2IT5XviC5pi4UbwV9EBIQgFumpojkRkN1Xh2jtp7pM172doBbVLu4xhR/gAqR
C5qjDskeIeCDXJr9q64oX7z8p4j2Asa4OC0DCHqdnk26yZnrvMifn8za5IG0sjvce13PuYNKHRWq
A1folYpgM1Lm1PZfta00d7ijztfZBeJXu0URYgHL5NS+khfzkWqHXT948mqGbyJYayWGY9lTlB2O
nXvWo9bK3KocT7o6fJKhObta4xG1kW64wBI55lbEN2NZ4eq4KXwjB9jNYaqzr5JYsgazBiKZh7MG
UDlBzzVafyveEDjMN5ANjmHO9YPYYrWfF/AeedPtVQ40ht//1mgpBETu0lcO0pakqdo6/dQcXebw
MdWr41yiCMQMQhkitzYcmoGIVIZj5FrQn4hvABWSve2iqzynv3s+P3hm3uOQ0xt3z/AIQA/ioi4E
Y3hPrvpM3RwWpXsaI9lx1vB9zun7cclBEQPNoodyNy767kGjecyFSvkwdGqwfH6PddbNj4ptNnbT
z8tnqo0tUsUUmodIrmvhTZnQrkeLXYoCapVbRFJfSe/3ojuH9HoEETkqv49n+0ReGd12ZKEAISPN
0QTDaYRIjxYeyPJRZ/q90RGCGqnuaK0dabf4BGPTSCdCukw70w70c6J+QhVNoIYuK3Jjl0R/pc16
UZwcNe4lPWNcNDGYRQI6ZTRlH6W77jXVbm4HXOaa6JfpEGkTNq4Qvdxmu+ZIdcrV5XxymVw4EIv8
cH1NVIQwGp59hFD7BX+6M0Dho7mSXCgfBDf38Qn3a1ioCeKlsVEk2suv57oEolE5L46OTNSc8mqk
W8FuaH8+5souHwz9r8ho0v4v4cJg3pznPcVJLrh8Y1R2ruFNUBW4FYzhwSvtJ92Vt9EThqSfq3c1
M4Omv9y8f57P2SN+QUNDG/JwU/TIVaMMVbp0nAy9Rx8bD+sM0QI6y9T58463AljvmGfvmuz22+oy
RmqZA9x+5NJHSNdSN7oNPsryH/wgaW+M6tTjs/KP2NqqnNXfxpO9BeamJxEZYUcD6h0Wsn86Jdur
i2DcOnS1cRXtbc/cXMCc7byWPgwlXHtfIogIn7HdWIt1uKk/tY/hvy/uq4VsoLD+v3wXxzT8Wh/T
CaFsY9Ov9v1SiXzP2pcdspsafX+3ZCVUKlI8cuMmRq4H43cjrUcgDeO6qB4Y3vq6QdMIFLGeax7e
vketJjz8UiA8Zmg31wERgKhMOhOok4+r3UdT/NvH1qxl6yfyfVo8hgJ1MehlOmtnyL6pcPUPcqam
/rQqm1gUjZ21FSnzPYEgh1CV1iFY4Db99HiEM3xyAoo3BHxvP/swAPp7BCNoa6PnqEg+qn/6bEPN
GTW68GyMEN6NFHJYWHC0Q/0SYi56B2YHzVm7gOozFMl62qg6u+ZjbJy889HWaEezAiDdKJxBxY4+
bctWRlqO7YSD0uB3GCIChg/du5uB/6Az1ruVToFcu5SvOCsZdNQ1I8fi/DfeUvqDFME+0ftmRMr+
68h2CUOAMlGBjGaMp3X9vJ0mkAE7FfwkyiW4E4Q9T6PPw8uvHv8ee/cIKfdrAunzizM8sCs6+znn
fdPxAYWGk5hyKEGlhkra9eUQubTGKCKZcHN0c/NCMTPojM+qGhsowHPKMYde2zn1xUbF6hibEyZa
rBdSTxfqOPXp9gT7Xi3dQ8cUsu2xfE/PyWk420FJ2If7ufroTzViMhj/PkTfyoJeHUo6TkqvSY+2
yOWw9085fYE1OaST4yfHxmt4uQTI4tnsx0U+9IzbpsWw1h2sLXgBt+88Z7CE7z26LsbaD95lAqOd
gnLUSaH5x9ME6NiMJyLTZp4DzkgXOukuds+hdhxcPpEZ5ZB3PjgdvVXu1Tl+VkcAW9u7f6kyoqgt
LM4YWAcjHyO+/tX6yfMaIGCL2jwIr2s8ULHJOjAn6rdYKjmKSRloU2tmTY7xempQ1b07wDg8c4IU
3OfzU5tef02q4iQXk8OHzqf7WATE6/jyyYEPXQSTYz2Jq0/F176GC44T6oyietLzruFwIXAycnex
5bfo4rIPPlaQQ276+WNF/Ts/geo4gaUDUAVe4RTdyRtSp+nljSLSLhKVs78CNkSoXM0OG6kGFKgT
4GhzIx1QIh+sBGdjUi7XM4ught/nwIvmSgw8i3UOzuyfVPTRnp2gQlj8IpdFYYtjSNijDK/PqSrO
gRbGr9nFhQY9emWH5WNlEYocv6ulxk+8Vsr7kjvgPPq2Is1xorpsxZBghjQUWqCDwohgJ+xNibZ3
6LckHTeQ176GFK0E8RLLG+r2VomfIDu0lFzn/G9cpIatZn1e0Zozg0rMbxrgAC1Xs7PP2++WGrBj
Xpa4jSpAYIHkOQDce634MyAouPcVMlTgBbIzdSPaPLkHN87NmFIvHlfGlEFJCUEZr7eWPCCp04bo
YWPkgFpWg6CfgzDiLKZEjAEZTivWcqrnAts06OQJDsAXyCpwEjssh+I/d0upXOw2YDRBeJKPgi2c
vFeu0XwImohzrj7v5Sr6Hx4xPKPQ450VNwKHRJxXg7KQQBCsDLbIaf+GuBlU710o9jhM4Bj11Ik6
6aFKGdYxFhXfmTGFPHAPwAqZhXaKrXTe8DqyByAKgApUPFEFnquXFhuBFB7w5mRvYHiVN9gKEE3Z
miQpHwrnf6kqgSRiWNWMc8xc315c3kJdMRf5YfPKBoz+mdIqRVjU+gJK9MyaT5pACsz9nCFLMdKH
DgqRuJHqZP7MejnnVLIsO0yPV5cR6jEYL2zyFJlzwm1gDQDDtBRD9qTow6wwM+Z8t+HZyD9ERlov
zhtyu1QSA4HwCBTzjNoxxR7wfiRqwHgSTCwECiZdwIeNwLoUt+ST0wbIbcrqYNGxApSYeba2vZyJ
CPQth31S1WJXTNyy4iQP7AD03WD7QgUlqjaI9mJ8tslgDMCE8a6CBVUz5GF8DHBLOkQst0yeK468
lJQpGsi9t/0c0N+ZilXvyCvzHEtB9+lYDaMoGViwneclfPYyAWAKl09a4ILzBvCbFIB4S1I4lEmJ
3kE+M+RPWOjHYofV8rlijYK7FJwT4b2WW3O9IWPEw2OUubUVEns88kogI7B7MCyvFTMPopTV/FxZ
sVgxcbXUmuTQc8BGGqm1cu0M+hnEKyTz09lvgzrfmdwbqa1McXvpYD4IOL2nrDcSwByIj27HWL6d
4NScvb77NbZ8D9lkgA2IuuvsHgLpuK3MWBAde6IN4NKvEQkgrESslO401tiRBtUpuTJYZPspGwou
cM5SxluymCuGT8uxMfBCLEoSSyRcQPNhnML7efY5kJPwakiYzIvNe3XxQ6TQ+N0A4cfMzwUJeCUv
Eb/XPWPSyg+ccGFaDnqWrIrCeY9/FSw3MDXmS234Nu+J14HWdD1mxQLcE2GbIf6xpUWajbjIqxxV
z0yNNVqnR9B9O+eQU7ANn9THpNmiIX+bH/yDzwmcbDg49GuqoofMT93A29OwwC98otubgHyjc/II
Ep4OgskJaEWHCs8DBOseMPH6k0JVPISe4GQ3ofrPCk1v7dKhBhCt9V6+klyDoQtiKTEm2uQBkp4o
h165qLcdxjcQgv4tbGBx8YfBIGpctmXINjisorHDrvctIKWOzAhW+l7XgUw4mSfUJUI6tiaPCD4n
CnPJmnYgmsTmVUK/GW0+mZGd3oB8WnyCx6aSFoyaFrCXT2NKSKPXafzyVVRjklNyeI649+Q8Lch+
+pxSHkH/HzLW6REEZPqKtX+Wi/ieAZ1YwCHjh5B7Rr65S0yO4K1Xq6NmghTjksDtTuzG1XeLcraf
EHOH6rvBgdaC3KCdH9EslGBWRlbRukbPy0baB/t0N9H0cEOSlPqwXwS606d9zaIX7uFbqfTtkG9m
9KW1w0wU9NV30LW8wiIAKOfqpJvsNntNpa2hl1WeEdCX94jqScUQdQvNGdgvsgWHHEb0FOjkVJx5
kdZzTlLEjgj2EIVCZEuVhMIJ1prSORO96IbtI+oWDr7oLMIcOHv5Kr+//HVAi1SwA8ZFM0c9a2aH
kJQPHQ5HfxcX3P8WSUvEfnJa7ELT3Wc1rUSN26IVs/MJVUNy5hhyf1qkDUkGCRz7ITm8XWp9PjDE
Nq2/laWFj/GvCVxYdCDFlU95QL5PtwSwyh1Nb9IMqfuSJ4h2eBnfck1f5xcNc+Td6eOaHmeH6XWB
PBpTUnzRfBSekuNs4B9CacG9TEjhtwmAL//qcbFpJcfknLf0+TZNdV+Myn5STaUxkDaVKce82WHn
FF9nCALsp19PzsnpC9VAZhkBJjiomT7duYV7utsGuU63B9T/PjNC71q3UnOauGgfuy3N9ObTdkf/
2rkdrf1eoOdVUi2qxS6htYoNU4XDyqalsHEuyyJp6fmJWCHzF22WvW2R0GZcJPxcQyo4o6t46JQz
lQbSieofUJrl9VgaN/pjzPypOnSdmimtuSamdFneNkr+WJ6YH/ofZ7RFGhltljyr9IlZKXGqRyN4
RetR4SkwOqQ0JGERvsEnw9gI+lz0ZtKAxhLjUfbL9Xa/kaY7PSk/1L3d0McyoJsLJ/JaroN1QIvf
tpex6unpK+iSumxKNJgSaWWjka3gjS/01Q1yOjuza3II2+Tg6zTk/NBQhqPwn2GDc5Pu+m/a86u4
XpqXMUtDvFOfvriXR8Nc3AOIZvBveiqtUrQo0qO1oMWnoIeHdqnJc/oIh5MiWAOD2m86UkjJs3R5
wTO9ZBhsJYP6bhJOO5x9dvEHOQ5QC7T50a83r5yOwbtDg06mp/2MViY6hi+00xbRGp0w5AcphdCi
UeU7eqA5G4Y1I0B+hNRBZWtE99aq7Gz233XPYaOxRtZ3zyG7k11Ry4CV3Z52fb8dBB9g+fA/9MHb
tSTJfGpe/hjAY5mE7H+0rqij/tO2Np3lDH8MWuzVyDyH16M92ZSfQ27p1gMbziqVTGfYcXSLC2us
f8KyMzQ5ZHMIDJr52RyTNAOTQQp9efskDkbZ2yY7C4sSPRe8N3QGtVPZBDv3DTsekJSCpNqIUiqp
yYLKFBgKYKZAD4yZilv0C7pwarc6B68dYsEuvT0UvhF4kf4JwjkCDIEkSS+CgKYNggkCvNIjkpD4
i0CeDgjQRISd9BwArEvbaTftf7VTJTJjoklStFTHgTILQAsQQ7tEVg4EuGRbpXQsFOFyXfJTRLpk
VzmtEKxnAn6X/hggwX79VYZAiE42NW60hZ4hGDMB2DyFpJTWnD7IdqAMxJsNSkS5BKf9FGUIaSch
zmCn73e2xk7M2ace903ieUI1IA+ZdEyUySsjnvAhVvlF+J0D4mDCxvypszHL5vxWACVHq36T9WlA
QZsTkQXlwPZO2pIyhz6C+eQIRC7CnEk7yJ1aDbn7k3zcef0pR03yglRtsLRhWEUWi51NJrp6Bzy5
5Z7zV2x8mG6XNJOrJ77wFTdb8ZiDSI1O4i8jlPBAUFuz4ZR6wPwZm67JzrurSbtOKVdc6H28Rix6
cv2GMrB1KggdfTb5o5e3MFo18d6td/MTBW3W4G0/7berG3oE69W+CRQ1b8nRwsbypVxW9z1H5c8n
xc6hdC8DTrLCtZK+oHLAMsuCAxEMXE0v1dqFYXR2YYx2V/d+3poQyx0WRTVdH53D3n+sI57q1CbQ
S7Rs32jS0VFOs+ee4AzOJsyx9E1YHUg5vRw28AJ8hI5G74jsChQBBQB6pIc78AkdwWFYaHaPQwE9
ml9GoEZGXEL9Q/XoOK55JWTOzqA7EZvsbZTG6YzsBdaQvMzP8BUeD3ENCosNpFrQiwvlD40hyJge
/ZLKRvvBUBVwhlqUFg9Ju0vrc3j4YlthSxqCKXAulbN7jUwi/nPh0uD9mKxXNFvXY5pW98AFmtkd
gHz6OnuVvrzqcBV6Vt85mWADl9qCKOMF9QjZzx8qW8Pf05R2bb/Ye08Sy2MGGJWyfrhhL+ibsdBN
tKfxo2drPwwRKswIplLGu/28FtbPbXqaoCBxpJDGYQnsHTM06y/Xy5cGfe2Y2igfkvRD/+lVhCTO
77WPdVAQP6k+hWGz8JBNRTT9UVJXdSUPSdmF8iysUGSWn6ShzolC6yIbXoH6BKrYZjjcZXNSz5R0
KrgFGXFzfC3cwQ0aKEg8xogZBOd/U2tEfnVMwiMPh/A5YvHe1nzOQcgpGtuRTfJe0Ul7Bq2arK88
92Xca/N1n6zhnPjlckxwvkWioBXjbtQ0hIFlF6NgmMJSA4lYUnlru1ldSRtZJvmA5E4IhOUAEKYV
EfMiPdBD//kF0dBAXyNfjdUFJTAfWJFnN8Ory9gYZmjY36f3nwc5rfGzRkJ6//3ItI9yZfwK2QKK
1uryOKtnbBRgDthoILOiHDs9JYRZpNl3MMB4qCyy7fyeRaNYQUoWUTZs/AuJd2tEa+D9NdIj8Ltf
xtMLKM/eNK8itslRQXwsrc4+PFBucC+Q7MbD8W7DWJ1f9EMYOWkx/oeTqhpyfTZ6n7hGTpYcOkkt
cIb8KlJYHcjRkdzm3pS5rLP9KKCq824WtGLsShdbQR0OYsWnvWvz9mg/kUPRAG75zX+Szmu5cSSJ
ol+ECHjzSsLSO1HmhSELEN67r5+Dnpjt2eluiSKBQlXmzWu+sKtYCjPiX2/EIn7BR1oGzxQPvU88
Ig8aRrlV69fGevjB4Rkn6II/ltY0l6SiPb9oqOAp8BSIQBK0Rg3GDGRd3krPrDwN10A6z/YYd3YF
l2je9Ol2TD0clAfm66cM30MCaefVA5UyEyoPC2CkTwscyKPVrhnC6zp+SQpTYLCVjgDKddQ7pmVb
WKRy6neOrG2ez2NVbNjQq8LWopXuwAFgACUeQMpoq+hUaVc1Jj++yjd2zlBdWwGrJQOMZL7CvQDh
JzdbsXzGGWO/fsBI+CSYHDLKg9g9cnW5eXiUtkGP3WG9EWLXsqAUvvT2+E38BfEaFcHUnNDIEv6i
n/pHvid+zEQaT8fNhMPveJgAigasJ4L81H3WN5gBC8JMPtNnRx2dI23dh5JX8gL4meZuJkP3Dcx7
9Ut1yZu6zL0tgHfWO/lnIDRw2o+kgHAScpi+SwcFtPDf1J9dg9x2sz8WY6DHvwaR3FGQTXb0+Law
1Ms9Zq0MccCuuek8udWh4bCYV7pO3+yEhhuWHs1EfmvVdVivl/E3nCgg3owrDrjjKIzAf5+5bUVL
oLj6x/dy0ZhckswuYHUhrxitVIuLkN0wM/ghsTWGL5QEY+OzRkGQ2WsYKDR7yk/AEQJwAfB0qhj8
J0NvKpDP2wDuUAXilP7QgTn/wJquPpOyKsevEHS40LxpYPR/sc34aPGEVQb1jy2YQQXHDyFbu+P7
hHJvoJtnS/hu/pB/qJobM3H7ZBYaBfV39jdNPCV2Prt169TiIYUYwA/HlXXcMgLoHDHc824mPjv+
HVgG4+EqHp/SfnhcZwCh4VOaXsP6rnLgCso6bXw1DmT9rRADkYj2YsuAZko3BZbRrcP0jAlS2Xsy
NPvmHKFNmZ0q2xSpr7HMQ5kOmoxedw6ewMk6xYT9OLMess9619y577R71KWl7BgFBgFYBDbNBVA9
nuga1kL+PkCqeZicN+cHk9d2Z32bn4OyNcmlUSm+S5aI6Orv+U90e0KNOIQfVuvScFCKi6eRjB5S
CfHaNVc0MDt89KTXst2yQsXezyS3Uh1sHrpjNH89i51l3mKL6f06Gt1RxpFhlf5Jl2IxVxWrNSy+
bFhhzWJKW0JD63Vk+ilV2mvlDRfOL2lHyw+uxpxnXY9kKgIiUZ4K2Q6BIOYBrMW1NVDLdGjcqt/E
WPfJWuYVx7USu5LpNoxEzR1p9vWun97St+4vPT0Vt0pO422c3AKzb+y5ZNMTMJrj5q4kuERYPzUn
dDuYo8pNkOZ4Q/WlTZ09IAqhu53t4aKj0jupuH+yTe+WQOEaEpDxWEWDm2wb1gYOsvqqKD0DL00M
FvAvg2oAwXMLvgO30OJ0eclcg4qjQnDfSfAi88Id47vyAEYSjXP5xlKVuMvplVig3fNfbjfZteO0
yz66g6Usr9spG2ogIw9USBqMIuB/fNBnn1IyBnF2S9x+uKUQAM1V/pGEL+GR4deACqvxrCf2FhSy
ZPAKJ+MdQSyq7bNoclDzyDJNqzVMWiMSu+wSaHncoSxQy41FLbngeXAi1WYbNq9Jcob1IrefWXmA
OcX8kaltiio+8Yd69YOh1EYo/54p9ohM7WNUeVLvkeOVIVsU34TkHmEUpVyH6aItQ7el6vIzOMPT
bgyvGflcFOjYnjfY/DY4icR+mvYwjHIIb9toMlYtHJj9M3YXDO8blE3Fhv+q4mCPd+qfCtB2G7UT
fY2p+OCqj/yXsVP2yp6PRfAOG+oneCOOkdT+wptUfSi9n1RehHWqRhdHrPpmmSmxcqrw/U4SaE7n
QQ3zr1JSMx9SQhw6aeOkb6a4tmonZA+Wu3v+3asAe2jfxC2hnxFtB+5pBODxVbq8YF7M+CeZDU6+
8Y5xEFy19ZJrYksiDOi6uIXXcVj38pUfP4kQLdxSsWthy55dEby8TIycx655YX7NaYIVXqSX+ooy
6ZhGTsnLN85Y20n1JzQOyeBEQOEaKtpFaT8ZMEPjybgJPEsQEG3dsKnO0s7BZAifK0k+xuz6mKvC
vhXXJrxikwDlpWqodUpUV/xlDbaMLI4UkBPenGcmWE/d5SEkaAq0li8fsNpx5HsYEbxNoaEFP/13
rtuhsC7M92YT9XvduPIOed3G4zHE/IixD148sTMcNc43dSVATYYIkt86cq4Yc1c2SVi+9UbRAl2k
FO0Wa4qP/psrlHZrMUTPZ/zwmMxkMcBjJ5UQ2lJt5ziUPzdBdkGtj7qrDtcTrnG0ckusYMpYF5Yd
ACrWtJkd4SwePBM/PVUfvDOm+5x/5AK5GcSMGNajPycfrYwmKdnxsDMR/7cZSCocPOLYye/CQDo/
UTMPFwKsubwsS37XfZLgXGO3EcQ3ZUvJWf71uMUCvyR36ZYhxiWXXbVLE1voXWq5ONhXG0l3ctE1
Hl9JywZ6xrS6mlfcjfqdz2aMV8TG2U77lo319BdFHsxVKj1MA3q3uut0mt8JFM+15ps/+Ao+t023
h1vAUfwgT0GcfU3/atGIA9zL1mukXGZokfKaRG46Eo5yfDTyIH1iAbrRin1i4sruQB7V07MqKyuL
YFsp3Oj96LQxBNdi0ymfjfneqaQ8aqRx35YH2rrAKBy0p0MNVpt3azqR9759FA4MoefIOdam69SC
M7LOgYbeGaBDvO2H7fj80I4K7ozwOmxzhqf9ZEhd2Ux6HpcysR+lozXHTvUAVqAHRR1d+OOXIfDj
zHk/4RbTOp1XvIw4zY7SGjz0uV6umZ8MjsKI47WkK3w3OSex1LLswTjH6kp8kmLq5QqSke4L6QiP
+L1tggIfJ3kXh97SpjPIg7SM+6kW+/oxBQjTHIJw0YLRP0Qpkm15m9nlZzW5ZbJYwaNj7VzcWDNz
RY9lJPY0b+sPQodFrLwNnLThAUoWRI8S9zjTFWn6rdDn4X00n+wzFl0Zgw1FOTA2mbqfCPMf66/M
PouvGYAq+m77W96f+y5gtMwFKysciYNQOCXUyGbsYy/a7Gog0o5e0pYRZQifonDSeZ+yZ/Vv8MV0
F4qJ0XkM+aG76ux1Ck7nfCm1gQJTIHtcp/TaG1+KehHNQzudKms7EpGO42b4rpfX+QTHWK5cC6dJ
/DuP464/Klvopg0R7SYB2dYbVgJefK5KuyFCWN2buc2773nE24UbOH7HO9oRisnHH+IbCM4HGUcP
PL2/yo/YsjNw/p6wYfE1AiZbnplV4ehsmns4NKHmCrWfWi8C0+KEzO6JLan4pBsePqjOeSienwaF
96VfAiNRfZkdmRlOZRLcx8DTZQql7+rYI0O31GyaGL7qWZzhiuJmMkWuLh+rgSEiLXzm6HNABdUb
nvL0JMNB9MTs5oEppEg/unpo2/kYI3MRJOycQ5sXuie3eiW75WVESNgfTKZI6muNEc98wQalNNbp
b9cCC1Se0Tu0vGFFsSaQT+43j3e5O83PO5I+hnOjJ8PPV21mQFJlz5JNMzEnLi0VP16Ktw/phYEv
ox60LsStkQUCC7H46qVVCBmv2krqCQq5lH5qz10TL59CkXbm/PJEZAF9OuMYwwnkTfwI/x7Vlj29
M6i6YLnV8Vbq9xHQFVASEGpGFKfW8zFO/DShepOhZWd/sEYHyqDon5yniY/rhoqE4T22RP/kUezk
SCNpQaEKyVy07VCxRcLwYXp2K8Id+GFMMATWzvjPIxyb1xYsVZ+sDCIGYsPNU2eKdla4GAroXhcf
odr3psNxz5RZqoLsDv09wrufYWziiLqzZMrgR2zYxK5k33y1qUOMO8Rn01X+miOyiafHAD/azC8d
a5wZEcSNat8iyid6VFmpJm7mr7x5IfeK6TU7sQLD/AUNoYCZ5YdhriMAtmQpHazESVgtaN80G8/x
pLLlfpW89Yw+PgRGk/qmHD1Y3HgFdeEu+piF3zzZYoCj4JTdwlWC8+I/33PZE0Fb1bWarPuO5tOO
RyQUqewR8iMI0H5DPwZ9VbZNESRvi5s3nv4rDWTwgmqOMw2XFMEuTIQtW3Xez8+35gEFf3FT1j2d
+YpqeoXFZC7rzuiD5r0pA6Gthtmu5gsJ7B/ZUUUzqK+Jok4dE2QNWHk4Z7D2sAHFqNNio7WH+JZL
NkeuETsoejsF+M/tiQj5rbka749PEMScw2RAfuOlxm7WoC2+WJgw8mjT9I/wlXFi6vy298Fj2QCG
bd+sytijlmABMLU3D9jdR9MG4Bzh8TdFf1JtBvmFq2IuVNA3yNZOijQ7XGNqf63vNZomizqO13u+
Nlv0SMR6xKc+ccoX3mnpSXuM0SsqRRDlhF4yGeg6Nw9c/ai3koPGLPBFLgLqI+u369dSFCTJRcbZ
fN+UbCQEwOhONXhGdxnUXcNg9ADN18swwS3Lv4Lf4/zaBqGiHYZBo+VkWQqfY3chEP0BDaVZ6b1r
docIiwfLUWYPrKJfL0njQPkhs98KXI9K9+HV9a4TbVJ/yD7oKe9QMCDyxCGxgA/mDOm7bPwY+lUp
CPyGIA6hM9p2xtFKN+QsSyYNKNkszRcrW2k+eCKRn1EQ0aa0wUNA4xG9ZaZNRVjrX1O+rZ87GmI0
CNZw7aDQQGQ2PWjclPzZ3Wh9aoUBWAgrbRLgP4oOEg559/ilo++gnNXedUgpOZk5IRwjympqAirk
x34YHWQRGeI6mk4v1IDm7kXklkCt0DoNZ+K9XpNPdW+8978gkeKFH1r4eDQtUFXnQEF4cDzC/eoR
Kpzbbs9WIeVuT22uBBQhJvC18DNlQSM5s2qPhTsZZw1I7CFyNgDaCYuA76X8bSB0MGyAJPyGIu2F
lY3tGLz1fA0Gle4plh7t7MvStJLpmesPqPUENqjCLWo/KnMjya7QvKgwYC0nL9e69lkx8sERlJ2P
5BkSdt+I32q9kN6WWFPhz5RtA/7bk91hVVibp4Tt6CnRA8Fc7NX10s6Er+KHsBXCpbommO+L1Xpy
qldYsCwSq4K6pfXVyJlFTuzQy6yvBEznlwTrKApY4jFxVGRJQf94+nMYhG/6Y8/LmRSb1bWcocFf
8m63ZEGN2048aN2uzDbkYBnVIfLz5m7GFzUjMBuHCzu31ibxSsxC8tes2ZuWJ+IzMm2l7kL/JGzi
+vDZhVuzQ+Hylao3+gv2vRhRfPFO3A7JP3FOQX8U2gsBNJEYqN06L+E5mF/JtO3pMiETdvFFwGxV
+DJyh4iekW/4VDkNo5Ju/bv8lBkyIyeS8fUGRoscQ+cdLd7m7N3ifOjB7J/dpiTku3Yl6T28qd9C
HMzpJtMccpSEExs1rtdYCT2uVrJphHT1/iCnQCYLCy56fU6ttfzW3zVe3aTD7dYRnoW05pN1lJrL
qG0rmW73+ZEtUTwhQKyLnXbaHObOfe6w2M7j12jGNuKSdi9Yg4s/KnMCxRavIGvCFHBu1JEr0owL
Lt7bODGTX9HFDkgblsesM8XOLNgFBGn440jCHJ60X3GzTiuv1zZje+hzP403rfipPreawlwYAH9A
reSqpzAhQ2tvwpsDUmfX+kivYXjViIaSmDKXdgVSkx9L+TAAy2Khuarjjdm+j8sgFOZ2ptlyvE08
9db+UUa2n4rJJaIx2ljEYj+Dbw2dcRYIITTYldmvuzcM50MWE10s6hSQN1pZ2vybqX89rE0j3uMn
8m1PvU6im3gz0HwewDmX5Tv+6Hjyf5MH8nzuMJHm74yL9TJucEGXJieZ3C515WZTLrpcvCoJ5yGo
gMisHQ7npIFxiwXiC+8KrrsJPglv/IfxcAgaqqILf6/8DfkxQsGFB2QRH2pCTNA0WtvMcCzL5i8y
rNnMGzAU9zhSjyIU/8oz2Qu1gy6smBcIkiNyGCOVw6icJ3jkePGnn9WMIOZLo8UvnZ43jb6EcQRP
x5t0jspDVd7ohsFWmlXym7xMQE9wieQNMSAtIH6c+N3wWlA3QAY2AlG6w+Z4PnztYPQfCcZDxk4u
X3LpSxT+oIKksPF6J1unX89wsepW30HS5HbNT2HNSRd8QQ2QOdgY+FkYToW6I3Gk+auDVBXZ4bCu
5B2e7Hz7rXKJqmeAmTsYBCmYrMaL5OdKdRwL/pNtDW0IOaDGRmeag/SJultaK4nX+ZSEESUy3B7S
MDR7DAHQkI9R5YFC+Ixmkd1z2ksJhwQWiKhsG43AZRsbmBKvuEF2ZtntfAkpVxiQ50OJM+BrROc6
/jJYivojk+Kn7sFho6UhuAvLbmld6Md+PM+I+oXtjKh2vBf9iYJ3HFdhB4T6Kw2Bggw9PUQ1gtZv
dg5SdjSylmSH/752oEhUl9Bfda803JoEO9GmfmnsCC5AcyJrxKouahto2FYDBKrk7YTJrnsbTiP7
PSxqaU9WD19GMF1trvPB1r/j1jXL92JysXY3j5bgdDUlJQJytwi9IWGq6apflDeo7oTqk9oqXsOJ
HxAL7iULUwuo1kzcF3VsvZ5QiYUvAoxGyy+BIupL8STSg6atsZ+YmA5QDQYxsh/1mX2XmybXNzba
J70xx2FC1plyH2naCCePDmQCEhCT0CYc2r+sCQyUg0N0eWjf0DSiLIj/eijTCW4vyIw6N31r5gCi
wAiMJiwN+9Io4JOQM2ij3mFl1L1TQcCoHMwCLEywnoHKBaYCM++0MuBJIkQ2D9wMGiETDNJPhF8R
phWzGGhFpsNaUjHtqtcpSV9LAdoCbsQ0835bXGakJQMlnPoqx+SL2oBRLATCpwcq6+/UsMNmI3yY
OAYzEAusX1kmPglC+wph8Eg24Kf5ZiKcnK8cdfIXoyrlivwjfaOGRFz9TLAgYFg+OtLkzakXxu+q
5rOSUs2uRacwzyXtc7vmEraX8YXPTaOLTT9H6vNIUzP4SxTbIUZwv6PW5VT643RR0F3Ea7BrVV3k
zVF94uiOUjKzfDqTogvkH0E/c/m5HSUNy3pBupgRUV2/ZBS/77Pi5hf6FNIYEVuH83JMttZaEPGK
89nZCGETKM+wospdgUrmJEYeaULZt1g5lAIkOAnqzcCcptxmI8gywqLO8urhheg6SX8brGMn32P5
vbRwXe/eRlprA/oSkAC+u2AbtR9Hbtse9KeTPk45QiWYxLmNbTDG+iXpA4RRoNPSXFZ6SD4Kw4+C
e68EY+k9bxQQz/pMjoNVu8RyAFcIBNDHH6K0BDWMMWOSFrHdkj/hjBDtQmBJr8aOjEGHPQBPD54j
404j2bTF/QpSn+M8YEKMH4RYNM6uUJ+rnaS6nJ8YFJd/uoSM+CJItwmac+UWj4tKWEGzLog8iBYJ
UgvOmB/DmqXpyDAMx1PxvKtPLx2PD8NrNRIyIEwz4ceJGDJoHfvSBYc7j6dqvnBOSR+00Q9SK+ps
NeMhJXhPxK9Y1khc1tXOeAZ5RmaG31RBhK4DHQ5towf/cK+cyUkr74+r9lERjKktw2Lh3j09zvQB
BwCsERfMeUXiSv+n4QfYfsKuXVl3BWY9osLSfeBDBRvGXFGSq0sONoKwdIlDxxmCBlhcM5WlDXkw
+7RsPdm3gMHx9tkzfdjOI3FcOy2/4K1Q/6qvRH7emp9Osce7uGuO+nZc+ir009i4sdknpD6tk6P8
qr6Suzth6zT/wbuwkIPLS22I8IyxaoLr3xCwc9dYnn7yOGwb/vxf/q4JqYcn3+NYkBZcdwlcq0We
HAn3hw/+lkBs9ndgt5gNYA2tGPLydr4ussf8DXQKCA7SdeETe39Ivui+x5MFwRhF2iv7TYTiPHay
Y3nGZXXPxDR+TZMd6DA6alq9BZ7nqj0XWpKge0wLC3LxjLU80fUyjPdnLO5IgrPR2IEoZYWd/Iki
2DrFNXoTNNUlXhvSS2PZpuXIope9QkgC3BcPaHZ600vf+BFduVGC/pteAjuG2QIXcGqELpQiYXxl
5q3vJqaX6sJFQhhozW9j7DQb5HWAzRojGIqhMwCz8vbYh8TFZQg3pYBXe4KODy7nq1Qy23++5Oka
SAwfnqdD6zK24Cf4gEz1Lu15veRgkGQQyBoPnd0g9kv2qLqtYl8i/OJh7tbVZ/IJsYc+h2aEtkh9
2D00jWp2wR1AnxhIM5s2z7whriDQDOBc5mIcAKbMVBhCUai6bOjYi9x0Sm+MO1A/nJeXZEA7r/EX
gGOO8KiwuxJR7CjZY+2zEvXlPTx+6fa7wl8wFCoFeDEITsD8LKwsKJSwgWHUiMDJ8FHcjUxfsZ5u
YezYEX7HwBcMc12BnFLZMaOlVmOWweqjV83P5kU6DjnFEwS2ghp0R3DQCyqLfoskXrkqoOUI4OOd
+Cd+tvJaXPJlNo8XllbbvjdImbr9c7Z555ri4isMpQp5OAskhyAAV+mb0wpshJ9GvOonGX3zL7sz
PR+8cUYUVFJMR/6meeHGVCJ6VPncsRUi6Cxfpf6M2aME38jr4W2NG8Hm+Op4Kr7pTRmNLJhecQG7
CN8esLR6MHV8sdZLyfTPdbh/7JEocQTQsmbxGRekyLooNHFf4vl54CdHkg3eo8DXkZjvY0He7wt9
T5kl9ssBCI+BugjtaNds+TyJ5qH8/Akzj4Fsr/tc8WRacxhAU7C09UBeNZSHLc8y47dmvgh4OOg+
t3get/JnfpRuTOwYS+BOwYhigVwkl+cBMw99WZgLwARrD7/TG1IXplagAc+Sh4kO9MrrA36k5fI4
TWiCJt8cfjAQmNUDoE/1XhwbYpC+UDWlk1vzbKDiv6QNh4rzQOYBFh2H/qQeVeUTYiHaH+MHJwXz
JZ8Og/TOrH66cCVK6x6bu7x/N56HgbFqbKM6N5NzgV5W9SJ8BVUcnAhjOQKhPSkNqMW/len1TY3W
zFUf0MkYrAmeqqCH47jsVlJrfqvcoHyf/k5QHQVhFcIStIUYZOFtGOE/EBoyY1ii8pxCtJOyymmF
yBYGhp8RUpaaXekEEjuHV1D/NvyTklOpHWKSidUrJWnbEenG8jIsnkOsBPSNMt508/x4bDPMBh5U
gseM6AbYXuaK+sVn8bPlfTwc+FPRDkLP4nkda0yD/YgNuTFIhsabCiM7w2np2lpql+IS6kcqkglB
h7W8efnpConHeKNn3sh6mS+t6Sj6ugUNBtcIe0Kttb1s3qLkoD46UkG3QugnC6aMdbfdAK+XGyBm
wApmNQWiZf5UiX47NotovKUgz+pVibdyvWTh8v0MjukywKtjO2R5CKh5peHWLHG3PMfRHK85eKLU
njX8GUroGLvIaOyWZVW1FOafiXTRxLeKbzWKS8rqmqOfNsTtheBA6atdd821Uv05BssKg7Gz1cKf
prven2bgQOOUZecEL4Hk3o+0JvBnYWST0gBBpqItelVJHyZOB/d8xdcEX9MOZnruI9+MQiBhukdS
ZQlT2VPxTRXBMx6Lx8IeMtuXims+3Ufpl8mBCbKhvRr9cZS3nbDGYKb7Qb+ArdF+6XIGpti4n7Lh
grIm3b9Dk8qk85lFKx1qDs/CWRCIMMatr9pq4Yb7YyUevQquBW17HONv5mRQJmfSEjQX/5W8u4Wv
BhgyVRSWDDncFOBIGDDMCZAm9b/qRbHuBoxjo8FnB6kFCBZ3gOdiLVJHxxgk8cAkW+6vyi0e99rg
A0/FJoOEYZ8Pftm/y2Q5XHgk6vmtKPR1Gl5NPsdAFeLyrCg4km2Fjgyfhe40IOyGXUzUY7VUxKdU
vUayO8LQ+Hi66Uv9/DFONVgc4DYrq6WYMMke4SHFhSA5m8aZbZKXNqvXNPpth1v8IatHWIJsw6hd
hFsfO2w8YDNfD2Y+waC50uOoLRRXUITp1BdnNLYMghGUAhY2jriZi+VEC+/yBX7f8wt9PPO3aot8
EZscNIOoV8+quEdHas2HirDwg/jCLLX7FOHYPJxFM47XhOWjsbtFu4Jp8RspjMwyOskxuHP1Czbn
NlGdPPvMwRiNemK6ESCmzMFQfzVkzzEGodKruTivabefnscOFmhtOBzq+rznLCgoQfLFA1bMAwZG
HAB0RuoZY48I/hQS3QKpyK4ot+dK37QIot+wEcETjm6Ollg+JLQdkbPslc1uhIcFGTQvXvJxM7Hl
Uzu2squgrGptpC7Y+BSjnXOGL0HAHkDpBLCZMKtcaRGNPIosdmx5n5lniqRIPcDIUCYoKut7DvmO
Xb9gurwaBZ+67iGs42RLuxYZDsA852bF+WDgZNGfjOi9hE+BYB9K57S2bmN8ECtygnHpIgc6MK5S
7XOiME6WdRfwVz3DvKFgex4UelhcpbIA4ueDLKVyV/aHp7EYmERvVh7AkImZa2f/igabn4qoi8qF
jw6/anKwTOGWRw+fVvVZeXxoqI5Q6UBR6FCXPm24UwYx7ATrxemjEY/wSFBYix9mcyhmOI8eW+5j
uBfJuS52y3C0sh+GDb9SKvy2hM/nTSOHlJswLIkYFn9K0C9lIl/qL+q8IfNgc8HNKiHT43o4Y16w
bkjLnQOIDcPsd49XmYuolaQFYgBC7hLOXKldCQ7kjEnD6Weld7tQ9kYsZon8fWxgo0I74ypJt24I
VKiamTtSNhVYmZvo3citblCDwdnN5UVJ1BMIKDIiDLepDnbBGL7XAWwI0fO78Qj3A5Kral5rVV5J
37AxeyKfG2ybkAbT3AhkvlwY1avijeKXQhhpPmezqpYkreLVUuy7ECWZgbah+RzGj3AZ88NXTa4W
IfU4viXX2fDlPzT8asTIORfS3wS1dXov41+15oZ/TOxUovWg/L7wv0miKAxLaDBA6KWjV57Czp4+
IPLIKFOYqXN2tDjIq0wZRITMEUy/+A6/I1twwZBV5WsMhwqXzmA0dtELCx48YRw9hmLD86hg4GE4
tXqo8ws1WbnwCejnAA7qaM2UlM4oVXiWMFtTYDDhhKctLoIKx6itMjJ9F9P9aLCMgQzwNaeq8+Un
rL/+zwr+IgCG5TsNOqapO4254tWG7NZI37roXaS5tXoOpWbXiNa6UKiLMAcNKbpORf26UJE4Hqbo
fe65JW5EGrG2nxlnC/klTElDNJ2H/DJwoHGAs/N2NvPRyTwzxlX1jzg5JZVTQs4z3ZQi5Fk5Nc50
bg6PPvEQU4CV4EPH4W/iaQAz04q9cfk6pLka+wRHJUK0IWDjneprUgSFsYkjf0R6UY0/IT45X1MI
QbXf/3HEZxjeE6I27CuIwOPy6vDlk7WJBK//gyrBOd/i9zQOQUHU5+KwqX+0zUfxzzUlzb6e+r5m
sFguI6p82BfakVkdr6HQ/ZX6uuldJoFVtu+UFz52Lm+x4Cspi8z6lbPKiLdDh4M59EByNUobqFD+
MmKP60EP06jBoHzGQ8DbEoZzb+7qcjdDkjA2g0aVhP+OdGE4ihBi8tRp9+gAd1/T8WwM51A3kL1A
fw3/MHoFdCKBRp+/jZCI6felnCKGG8ENPKDErh7vIsjFPC6ilWCybvEIcrstMGFBA8nW9bD5jCMi
CuQm2FKXiauUI9NGrjZjFYm3V2HNIHAvpkdOpbxXOJWaCCM7dLfEfkeMDsX+NFYMLMGtcrxEOkEm
YB02u0YW+gCxM/xrmms2f2e80jT8quM9J7eG73pa55Jje6mANix6ONH0ABkbbgTr3PgQH+8aJR0a
1aWiSrYSg522o2P1o6dvRT4j4knfc9X+Gd04/cvja/60cPnzlF9GB4nzsG7t4I9PzE9KH0y2JK99
XD8KP3HDeacN7+PiWV4cZYu4prUiu1LpYuSCSTXf0ublRv8asvMY+UXpAwvIWOqRcbCWZ/tKSjCM
SsvVv64M6a9rkengZ0abDlWqh8bLnLqQLun5zKuCg6waUqypNydjEyIDln27xJBy8Yt6N5k4ORlk
agJQcarsadK8bDv/UWiMDoNKaVwsuVhw8IG1Y6OgWWA15KWrM/1REwDw/I0wb9aJXzAhiXkCs4Ce
Oaa3rU8iFhk/UyAObpbvSUeiDufc+1WxddA5lsDYbdByQA6cfNYg2U/hRi0aO9Se7AqZ28F7l7Oz
FPnTatM3wmoTAYv8TcmnhJkNsmHTnusXpX6RkHmFV7YjMJVePQwIxqTBZzSpUNRmG5npHLMS6Fj5
lmkZCBFED6K/ybCFLd8S4Fhi/MZ4P6DJEPGxJYcKbuXwrefs0Me4/qwZ9CLj4emP7VanEwEd03hs
Ty29Q3yACjLFEPRovv2REx42lElZDE2fd4JpNxZ6GquYxtE4xJw7dWLzP4BLYJ3+t98D+HQFVr27
hL2noHsWZSc9KwMxhPexvACszhRqRX4WUsaL5I965RlIx8VO0i+uMw196oB11dh7llijll76Acv0
pbkuX7r8fok5+N88O8UjfDhmNv+4y6/lZRYzz+X7AEb5k/ycOpkNsJo6zRWg14H+4WpryPlrmV+F
TUgk3xQ7///Teothuwy+y0izuc0KlufF7hmEwZJjtvw74XfLfz+DeVMvuQmGp20y7GyL5ddO+Wdb
nwUV/0hYnmsbGTt7y2NM+sl4E9eVi8R7WD5j4uI2Csy1KM0Wtdr/BrhAe4v5ak0qCGc9UPlvi6TP
6R7ejLLiDni7/MglCDDEfz1EoJi9hYGxnz2JwDyNtGf887kgCUuu5GKR0s1rQ5F0MQzgYcMtxNPW
/acFzLi89fFP83i7u+iQBYzq8PXH3H0hmLSHxdQf2s62OVZudaIg5C8Oso3yx5U4mk+cf8l7heEo
cKUD0aNizNwFYApcImxY+OSA8ZsiYJpDJghx5z5+hVyV2VFdGRd5TEzwCXse0oAyetgs1v1p8PAy
bMfqXR7EMDK5QDjgBuW59jDtda0jDIYgDWJ8y5acCeR4ASDTYuyAGS/nDgZ4ix3swL//Xz0Q4wgU
qDCWy1zQNyIZfqdq8+C4XJYCdwRUv2Ng5g/H5lQCNjrL+wUMcMd7dVJd5s5FwCEvcheXX0kQk8PI
zSfhF0m037lL9gLQ8YlmbU1zsGGIhFyZ8amneFWwXC7FocLldtfcimlDGRLw4ZaKl27OlWwI6JQJ
eOy8Lb7E6AnJPFju28TmyjJgMU+4ECPIYjtgVSxG+szYsYaOIFywemZUkPw/hwifEUDTnfh2jlsi
wnBY2CxPTw2PkSegYp3DQOF+F4GerjMiHXt018I99HryDEMiCYqAMBCNFZZxGUS7vKi7Divq2k0D
JlH6BpU39wRbvkB9JT3eywm0QLqzWHkEy4pFr3/uwWgzXL8pR8h2MDCrXv6NTUuANGfwyYZgn6Yx
3D08HSU+XMVW2mLlCdiCWTW2/Si9rmQEcjl5SlmC3DzcbzNiB2LA4X8LDikHuwF2rD52uReeb+QN
XCVsUnAYER3IzCwX2r1NydpffL9pFnAqnGDo6m8CW4P1L0eBP/VwcNh1f+FXhOz0g5X20Y+r6qru
2BscBFU81kvowbJHMDT9t28A/LBHwFvjwcQO9d/ztVjeiWQAWf+RdF5biipRGH6h41oSBLwlCuYc
blhmFAVEiU9/vupZnpnT020joWrXrr3/EB7loLpFPp48LH02KBD/DkFe5mdCLQ92JBJ6oAYhp6Na
JIa64akUczNf3wlqhfhuc1NR5Utg1sNQd2g4ORDqISAOSt4g5gafxB/CKC3CKiDjIDPlsRAaUe5G
315IVTcDgFKcs4gAgr2KwwmfnXAXxIFD77cKva7gyGW+fOOwLuJ7nFrudzcwczT0tlRO5j5Rvezv
Pib+D8U/4f0irgFu0J9qoNv3RfwlZqFQlTB9tRs13mxEfzbg5MT1cUxcUMQteHHSCfIvQgCmy79e
Prq3avA9ImaLcJsWiFuhn/+OL24EI0SMEQWpqRJvZ7SW7G6MamLSGcO5SSfiHon7R25DpsE+XJx1
6AmRwh+/K24iJIBRF1k4SijTvzvvPhafY8awFd8TB3jyf3Ep9J/+ng6uGMRgt8fbxfMRJyOMgdBh
FLYywkrN8H5cFKJjN856xFUKQQm0Dtnf47sSHrEgeXgRO2ZcpQz0gIT4YfcgjAnCo8JIFC/Y5wSw
Du9gbqGhiKgiLSBcMrkpYgDx0XyX2iKRokEG509SUcyWgO6F8PUQTjriQAi2CxYzLzRYxDRjA4Sb
ASrJcK7+BrmYecLfQLxBvIAvkenTYgHwchGKPNHoThdSOMf4QuTpOYpwM0LfCBmjDpYkf5ZSf5/W
RxNEnDRF/YlQ3uEn/JuhRkmCMyyYX3/nHI7F0QTVmCOQlw/QhhTnLExlKKpwIwQr+40mEEpK6Ox8
OJ4QevogByXs5YQqEnGff7N0vQVoSyjJCFK2MF8RjmTES5DPIvTDufj3bfZmTFkApBKW5uJngJEZ
/ojM/5G5xeVyE5mG+hT3Ex51BlaevfXfoGXcFMdyRHXqbT3Q9Qy91KxtA0EQMagMhkbO2M59jUcO
8oEFgWGBAiVXd7/JB0qFqMPAMxfjgN6V8PQJj6i2XD7Un+BDcKOE/gx6V8LeSEC/uXH/Hh+Ponf5
I6tjXCJU7XlaF3GXxR3j+Oh6PkRLqzd9/o0NMf/F6YuoIi7m746Lp/YnQwXkvIuep3g9iUEMLHi9
wd9jBXIfCBWlv6HkNf0Zpaj7jYImkkJUToQMPwjvPm0/7++xNUJxVUxYLIzg4f0FDYqvv5HWEDMI
Bv59QBgpUSEV80hImQrdDTnoT8UtTtB4+neWnCdLLzOedf43QtZYTDw8zTzQN4vKewOl76GW8XJX
oY+iiv8I+q7uihkqPkYOQrS73rZOqZMpwVAVVyOkQ7uonnKBtCeLv2DEpYoPFYMwZSowgngejfhw
EfM0Hqk4oniMKMJ8CHEaQUYVzHd8xjgr9vKcd8b9FetGBvstIi6JUwUoM0Gd9u+aRDzPRjTHHnxL
Dkopd571UJoKXauuhz7a3+QUk0YMBfF3fo5Qu3pxfwiEPtRNv+cC2v17imw/00nulyMYiXyHLzJk
7xAhDMT13ydCd4exNqL0IVzehHCWuD7h4CMHSKiisMhITEbtTpyjeC/gdu4M5w1gnFAoB5h2EUZE
OCIDEgVSsCHcOS6X58u3GF5VkJ0Vblh47HrhFSimc6GSMCL8/L0585kn4tzugx5Tg2DrCtmfvqvY
4lq6jpgyXaea0MWb0dlZKDaqjmQ3QjCQDhByfajJipuqcTPFsgKDR9xpcS//Ip+IF52BfPgGuhA7
YvwXCLf1iS3C7kghWrwYCOLh3fkoIS+Dji7SL290aDB/5sPFnBWD7zdq/RzlnN/g38LdQzkoxjxa
yBl8vUcAnG72mqLWM3hos3qoDD5egh36Z/4V5Qtbp0e4jME2QEOP7PYB7AHuN4r5Fj7evY7dkMBY
FaEsgn0d/azERoUUupijpWKZ/phU/5JlUXsdnHqWemeo9F0J7Ma0BR41oBIUdgeodn5A/b8hNluq
0/pSRMHM/wSKXaTOSxFCoyc4QbCM3BdFzyUoArJLVAFSJ0Z7cR8myCWOvtQwYksD8O7mHbtbr9ID
/N5PteirVjuqHzakxOraUPdep5nrA+NA0tqJkMjPUVI046AM3VBCOidlhWRvMULvppkYm4oqtIVs
04NKqqm/LZUKptPdQHWF0vG70EB4YJqC1ioYWdQicYEH0OhXxx96khRne2RvzVG79WDwl3CrQs/g
DaK3l3zH34lU7CR4RnDL1VegFghM18Nu4r1re5duFMDCSDQddcN/KYDKUKShdDaBJpZLE6QNEhpD
ZnVnYGUhLSETKsdYDaRdj7pWOertUH+mnlKvQ+/bNwSXOKNk21rjQ+PoJIY7fuM+55e0IF18JfQA
OjQyCQuIJIYQhqQx7V0jJoQS76BsIesg9PZpvNg6AoLUqjX2+WgL90306qRzE29ha6WYLouDNBQX
mGjMmf6yRHnzO5LkkRo6dbaqrFYLTSi+qJbvevqgb9qcEWGwtR8YUDnQcjWv0obxsbgpZzwRbKYy
AcqjjV7vyjvsD9QsU4z6BKuCv1FIloCDahCBC09XnWwUrcJ0RuPjiVkotVx6auhWswu7O6pXIq/4
XfBr+U5rKC17HflSstVFZyoAHFD28QRRd+WbgqrbRy1VP+ps59LPKTl3oF1Tp4ruwJNxuK2C3irn
IlEv+wA1IUy9vM4PX90aysLDxkpMYBH6Nna5qFD25jlLwKKoqc9TOQbtARkEwaoUJh+QNPWA/r0O
exTV73wY/m4gBVi89XCAIipLaFaMi8LtXTJthEJxMVd8wV5CovnJhHJQr1Eu/WhGSoIgnVBNrOKd
hCwMPQHgMSUiuS7wFxrd8bwLnYEPvO/rkiYy2CwDyDoazhlgDCC7dK1bO3ucKcT1Zm0xRk0rHxZ0
O8z0BLAttH4S8jFGL5CSUSm5cuFG+Cz0sBX4bHvlinKz/p3qKp4a7ru60BN7oI0OCCiCbQuYaUmT
HtCBUNuh64KGC0y0JqPhc2R/lo7aL9tDS35M58AjAaexfVXQ9Se/gQHRQv/gULQR4wewTbsyy9LR
FtgS/yahlZX4TqPqh2A1bb6SZCHhAj9Y4SAtBLOXinEG6oM6qUluBI8Y/2UEnyghswljm6EMvn3d
imlMUR03FnJ7svkkzqFORPoU3a+UcD6nophxG7c9rKq31JjQudEdqq/YSoHF/nj44YQLnI6oxvID
KBwUZ8k2aTYqYluKMg4wEQlf7E5sEc1nt/lcCm+gETAAbP427QNaySA+n3a46JU+VdlUnb683v7l
PZ/DCy3v6uPdojV4gvncwAeBaqx9p2HM2c3hCvWfTv+HNwhH4VN5V8YFKyp7PMSC4Ly9xpeBVl5x
DH9qw2enY//u1wbP1eQDSiaz7lx/Us2ftN2iGFDsz+mLlA1tfuVBx6zkHZARfqgglqWpI6XxwkhV
YkEv6eTABwKpEqH1kD9/8DmDzmedx1TFEnUeN6Pby+vnhVPEOAnB3UlzPDY0Ay0HyExUekvKyTJy
v/kb2UflGdLY3DxcdqJydf3qYIAzUt8QTNAdR2ejXXQBDXTjFciCaE7FOeRwD4qisU1rOsxxTUxr
60cEQp8oti8UdLtgFEPlzXIVRPPkfcriIV3Y44WK3a8yvO9v2N3ilKO+vXhpADKWB1T+ex6mDB2x
9zDoEcWOfBK9zckd1bGchGoANgaLFQC68VLiIjI27GBAxLUAu/0sN9p7PPyqR95GzEjSRX69d1lP
dACywScycQTi54m54YZcROX3h9kWGEtqyCyuHz7unvnDdErXXBLVxWS8rElTHr8lGN7IvD1brzGH
lFiTtQQj4UeeTEW9TFvz6WBM1rH49XniDEEv4xFkUvx/QMeh8kqeq00gW2w+U4DJPTrsCIfgqVrZ
5aLYtk/bgFqI7t9OO1HE1AY0r9AGMBzQE0ACdCyyUtH36FLqBwUYoUrDtqmd00TV2KVvh3e0TF4H
yHd60GxpJPTvmC/B2Sk+jCp7LtWrkroMDRD9ULALaLYFIAsImGEG/2D94/yyyk9erMXRgEYY9oV5
d9e2Xyso9ICq8ls9ynTF+wUSSkie06+oCMsjiryAnpMuZhAs9c9plTnKQ7gcZ2scA7z3EjmkmID9
PL5lU4HWKJktQENQGF4X8qzzHT0MkDcw+XZ0dUGoWUN1q6o+fRn60t3MkQr/TkV3HAsZGBC873YE
1/RpiodYNvN2LMH5DMAzG99BCWNjlgr8qCihNhCizWyiwTUJg/tKI1qVE2UdmZau0UQGnDB/0quJ
TGncY7gt7qH5Mo/w88y0BGg44F7owfuS390KmywzzMfcchYHmkZImuyo2ydvG3p68MGDM7TBdmIy
M3g/LHqpVMJjivl+4dJrd0Ens+KZ2VE/ZBAv1gVH6ZhJbxyO+sm5wu0BDBiEbyvfAIBVPOLz0zJ8
AK8QGiz10gby7j5LqN2ndLpV7owtMVuKZWrnkLaszhzxEh+tCQn99nC4ep0iYj0xcEah8KxgSb8i
zDwbYpApL/sHqUVz5lU7APHgbPAMAE0VlG86cLl6o2r2BCOASB9bF3Gv88MwmxPG4S47Gyqt7hBK
Ge3X3LrhNnemLNGiUwqiAKVOFHYlGz8O8KRVcEC5BO+kmuyLlSW3KYB1N5riPVTsGfQlW6MPQiz0
mHOaqV7U7KQ94z20AK1I1qRkGXa+K+Y1igX66EkWjitXZjM+UmqhX4/hGNKh/9nYXxDpkSXZMzv6
tINctFUdJRe5kmL44x22KSn0dygkXYFuCBDj+o1+9nTMBqN1HxNQCfV7T9P5EnlZepRBn+qjGIVV
dpntoOwHlyqF1D+fQ60H8qeMK8CZoVXTq2tHv/WQJhJBS7gEXpQZ4Ruh9wz4JTkLZcloBAJa+m3K
ww8YV4RpvYEe7oJ05NMZDoTtDReBq4kDxuzyhG65LJpNHSGdIoBAdRSUmftb084jdpa9iWh2sWOI
RMTicCrK60iWDNs9n76nTAs4Jl5ii2Y3zJVpDKFBRQLBDFhYAfLlQGVgC3d3xcM23NjWvlhN43Ys
mKrUsIWyErVd2JtIKpEzqMBmexVoFH0ZoXmD3Ry4+ATRKC/pTYhGEfUoUiF6GSgOmLkZfP2PbNbW
vjrr6+jjaTZ1W2b/jq789E0rAg9wwCEgxPXg0dBasiggQ2Mls0LQTAvu9S3+we6NFSeTkWcukBlZ
hOfacQL1/H657465uBo4kbEXJHHypMk9XaFDYfCgwYOZ1eg50Z/B1y7s9ru4r0a/2wu0BZSim2z4
raVHltIOyM7p+CC7QkdlBpusWlWlVR9e+YiuQncXomXhvvdvEgLKWVHpp9vPUBDxgU7NujQNnkDm
EdYVLBGSDeh+4P2xTyQgPCrR/AnkE9gBGoQgdFMpyADSIEG5eu6SZNyeZCgX68jqjdDON+Y6jCPM
IpwWnxE7PSpUenIXgR1dSKlVSKRIpvqBx410k3AIIk5lFmjq3n4O4lqoxxtz3AX6Ppk0m63tztoF
n+9C/1nKyl6zTlR+hsea8N/DHwWag/X+oBIPEgSuNZhKtBeNxvnteibi9cYNqSKkKihxCEAqq4T8
Nvdgu6mCQ6EQ/pYEdgOJYuo0Cec/TDf4qQFahgd1QQULjydSN4dG/et640ObYXLtgvAXwhgRFjCA
NjFO27MwHymswVXs2fzdHTZmPDWkE0ACMYE7YkFvqSzZ79V+tI8p3zgdEDUjGnMvh9aiE00ka7DX
DLAgBMDfhAinyegWUCgKWPgh2opjFiddjPz+rJh2iExoGpgpmCV2SaMW1BV79CBe0b6kbzuDTt3R
8MEr5wwBQTraLJsTYFY/XsV+ljhwHnqbJ1tpWjqIZcyzQwPNVXAfdO8z+06fARg6cNK/w7cwi1kJ
UBhfFiFJiTo1VLILuN2ZQAv9TtGsrw/QRUK/oqQgRzEB4f7nSguXceyXdIriEYzUDgjGFoAKMLpd
bWeruj8ATASkIihltsvKWZvvWqT+s9+gdY0DewTmn03zGUvs11odFrFgyFBJFkUvvBmOScf9yWYC
w7PafL1o/zMGYbx9fzb9kHs2jNsp7ZQ3STS0GQ+hlRYxO3BV8gG5xn496eleZlMkWYDdhFUu7GIf
J6iLMD3OFb6Nbxs9HBUDtT3t3OKEaEJFOucJ8zFGE+YMOkwbX5qCqVcywC4pefSJfVG7x5eIZhKl
RKt2042BtV00gnTiqWcDVbTGj7aNQjoS1NuejiYT1oNTnBJaN2N8SBtYys/MMUiDZetxSE69+Xv1
2LetxaP60Eg8ggGY+MqBle/uPJf6qbqCSlLGPacLYh9xIqxqNL9pJrpmg8spdF9i8cPHA/gRYliJ
A2kexhwEv64+SNsJlBIVvPDxs/9MSR0Iskm4kJ5IUqAzZr2kYaAA/OhTEhkpM5QzCKL5wYD3BJ6Q
jcGz/hJbQazTC+rsE6+IV2TPjHrR6o8GAgLznsun0SYnea3YZ9rAUUDhdFXcd5Ejgq+9BePyzszE
NJYKzY4NpE/B/QLX+HUqAQO2s9YR0j+zXuJ90IhyNXVzRxhFsicBG88LNxfYt9I4j2bSm8eR81BH
ijy+z4SqBjbZ30H1XPyg/SiWteXCG8oLP884973m5YKfjHC7W4U7PYAGw7zUgUJTH9x1V/jdDEH6
FvgJwRgAxsmmG81z9sTRKIIrgy1JNK2ncLoFBg2NLBSVqF7k59TpDFNhu7ZDQx9ZV2AfSPW9rWFx
NGAwsqJEiy6SEAjq0CF8KiirQ6N2XozSjz/ku1vAx3A2GptbLFAEeF4BgVcnBiqUoDPAHnUXKDEB
/I6C3xUQyOvAPgeoVX+GPgNkJhReNavEvoKi1gkgBcaOCXIfrVWMHnsA8lRmBMQduv8HdmLDppBv
gpX1I6TXQUfMkPzDCHYNG18EHzY8CE8vaC1QBhrFizCnG9dfIuT+7gWlRtZH/QRhtc8zUHtzQ55y
jIxYju3N5S/EKtM+C4oC+wqa2gDgJ5cRHUr6jq42f1PI86hkt8Jw5ueC/bjelzeiKzyEFTwKfB2R
GA37S4CTbx4QwqCkEAq5HfonXckjxKM49JzVvi46sAOE2SEcyDYzzvCJdMYZBidzJ+jAUGbaKIMI
+g+WgqY2LTBimUGVehN5WzMF0WmpduEmA81PyA3ZdW3V1aJFTRPw4cMUyb8Z3SrFpLYZXiCm8Z+K
PCfC/xWUphbLOcpFC2XBZpzkLEaNLH/Zd5/tsQRlMTwJ6VHD7kbDjjHbfaNDJW2NYgnOvaqgtoxR
GQFtlDfBrz8CXQMYSh5AE6OYY0EAhKW0IofCg8vON4QDjdxBo1e36yGEGQPjG4iUpJBmKapd4PDI
IbxuPUOj0FliLF0NVft7fp1UhGqfTlK43WXm1PNPIfh41ShUrLoi1Yh0O/zYCvuxzy1a4L+DMKMZ
HQ1pJEExoLxSWS+2yJrT9dNdNx9U9ged+2IPd5OGz5UyTWFng1QbfWIHYvIdzyfAFNrymSPIbCiI
cD+3Eryy2uvOdIusOBuEykSuAslw0bJO31MCVjgqBzOd5nl8UUOztcDBQOnKWK0BRpAeKeMamglV
XhdZmRlo+8J/n7lgl72BYcukGy4CxDa1XifRaPY/7McOOOygNR/WvusWFzbMBCKNsoqPBC0Quj/E
AwSDA4UAg408aSm7OVCSDgU2fupXbq8xnc+0Gv48hfLRtB5H8waoFnFdc5lRImipVglad/azBt+l
2ACx9DvG0BDgaEdWSapd6F7AKkFfIGh00cRu+ndFbqT6OI15dxtzTolQNSVsL7bYBTv1uPYk5+vj
SwOFQlB3zRi+d1COs2CZ177ENnxbI1zuJYf3J+hjX0NWTuzAaZh2nn1DdmTGjs1wMAtmHG1RigE2
BasM3bbf8Ea3bGXjpFAF+PBgl/5Z4lDrJF7Fh26xh0RvYkDkQ/Lj+vIqoPjkqrNHD/yf/aRCP36w
NYs9Q9hJ2MitPOfgobcPsgagsxYmvOvfOrfi8xNVP++WeM8xehAc7zuI1lAhIL9i8G6RjAFxQD1O
BnvtfVYP7ZLOWBXAMZ0S74skEeiJ4X33LgZs8Tie7ChIwwsZ0GL7iKdsCu4u1AZcG7bQX4lkqfus
BoBGVXUaLm4gG4EtqDZkp30POSSLyjpqfvM3+JNtCigVn8EDmjvYFuGL0A/6NrudVF0HX7iXXBTT
WnbhX/T27FHmyYFUGYDAUt/fBOnVpUaFXTCiCYiSJDTpezdEjrMpMLQsCKiaqQJ1ARkIzt2hwjYH
YG4SEFnll6u/g0hgIfqgAK3viVvagE5xqbcu0yzIa+ezpOJHWTWcPFwotI25RPcCOjo8G1oqAbDg
E4gF3oIoADB2nKYyqG4RewMCk/U7Awln/ebJ01WNt2DbLw37TDfdwulgjr/WlPkAPJgpt3IIUyde
sil9uLenx8rfXaQ4cvfhD3mQ16EvWymKktUK7bcehUKfZIfONBy2O/g9zyW5d2gIUm6gFAbRQLLg
/T5clgD6okLN8EGySdGYVO515QO5Mkz5rE9s2XgM0RVDZ3ISoYcQewwlcitqiA3zMnLkQR9lcjg3
IGa+AzTYlRWblidc/wGMIopLT+iWY473bgYS/OIIs+GVPH6S/2Ai4BZBl2YwBajEewkqXbSmXHwA
3ga5CSRYYwNMsr+zYtkBG2x/hziHDNoz6jDBKzrntv110BlFXEx7D7Nm1hATp9w2mNLaAO8/UdMC
mPXGvZCCvNCluqMH6pYTBiFk88/Y2IExUhyD9UNr3Hb9371b9ftGHpWEc83uW7pl8LdhI3JvAQBm
afr352Gh0fr3Ezo41m9IQouy/mOcbTssGFbHib0YvJFa22jKDxGgngDDPwkbGoEsYFb3hfIm2yPq
eoBz8J4biddjQznKqd0a+9DCKXH4+40o1/n34X0og48p5swvWwCq7jR2HDI6Xg0vyRV/t3Qk//0R
Xcl/r3qE6Ork3zvEu0LvARfOE19KdBMlt7bTSTmq7fckndRI3RlBbQv/UBwz+RstO1P834VVwBe6
SaJv57Y0ReFiXLHFY0/KMZuNgHz9tVAzv+Af4viid14d7wM+EPfOTbpQ3N+q6yB87KiWtmGfR/9N
tSgG0VVEBdpFGpy/n7xeQA4oc1EBN68d5yqdsMSw6OLa8O8slmyWCwp8dOi+5mFqBJQVTMlmowqe
gdvgVtzDfMQ+hL1MiYSRFSXzigdC1oViURvUPoxJPEq+L++BMnwA7JVCL029dPHM7Ldws1AGyqnt
eThyUia3SEF4zjWrPThSxsAWNqn1A/HG5gCMn7rtDrSTPIxtitIWOj8meQ9/ctRKXx7lcWDrIEgt
VlZ+r/F/FqESGBOAtyVqmAhK6HsBkxTFfEpV7j8ApEBcYrfNQpptnse6MRsX1W23sLeza4kYCtBE
q89rdkXPhnsFo84SDVqcF3miYYBXqSX+0A4aVuMeboOxow9p5tLQ1fj+qed+zRNZkHOfUwJb09Jd
Z8t0niB6Xy4xAxEuze40dk6rKSJNbjF/mFO+mkbWaVqCLhKwONET/yzEOBTN6dAT321t+I+2yocL
D0WIqjxjam0mAIi/x9aa1+v1vD2L2YQDtYXCgXVFdMm6c5uZz9zuN1ckfhAzBa8vc0YNg5dmcuni
OdQ8fPE2ei4MBfF88IM2T6pzIjkwqcPwKhC9//ei/I0suhjKYmhXDmRy+x+Ko8TRLxthDfA31AEY
8z4610P2ltAPkcmyxWjH7s5BM5+x/m8OiHkgTPB+dnsuXTFlPw61LDzCAQvu4AFj8Cd04BFMsxAC
t9gwWS/f+ENthV7FxPs3X38+0LcjMX+RzaDLLpJZzvx4zcYC0FWi2luOxFe5/578AGxgbAwiQsBh
wrEx7k0N/jbGCqAMZfo7qwf1kOyANcgDcv7unOo5tGkIwgpGPxtif+53zgIs0bW+GwHGE/dChIB/
sYF6slIPkS6kXIS5ZUgUMLxkJW7VrrGGqTk+fa0TOibmfdhzp9PTCQ+fa8STpRnKfV4pg9Xqa019
mj9/j/VlbiHL2yO2yDw5eHrkjAbbyYxgC7nMPLLMojurUdH69xKwT9nWgLJ2vBCQ6mvS2HrQv3U8
PSgd1qhV7eQbkfaKlwxSUnVfgEQbmwzOlTBrr3lXLQZP8JnnS32YT6OzAE8odmI/XTGkUKZBt+B1
QiLBZw9AkDZ8df8vWPP3GEF60xcDi3SU14kA6FEdxKPNp1XUBDLwp/5AYIe6HlR1gCravHCMOdsE
zFhBtRAjwRg50ay2xQuZPiIy+qG080W8fgzfC0xIekAHUZw/RuvQ6dkRDPwGS5/nqLfE/XojYy9x
PwLWoXJdKla84aPZhmVghcH8W/o0mhWb94JiR395P9KvmBc32HMjvsU6i747AbaL3rP13GW7IthQ
YNMmd2Sjh9RT1MkAo+yhjEWMVT6QB7Y36IfiR+yJaE7bu13mxaDJPBy7M1wN+o4O/NOwEL8EqgCm
B8l7xFheZG3gIKibCrWdirx40MIUFZL/MtBr1GK2NNypgCy66L+YzeUB+Md/9zErwACSX7BT7zn9
rLsAUixspN5UJF5D2aAUQjPbRn1lUg8eL1fN7ewVsA3C/2JHdeFB4Nt8Vw1i7qUZMRgvyFTF+1wz
pY2xSxaTLs9tpVE/QIfUoWbwAOZe2VHH6SoWQuaw9LCbp7lEM+TOZbh8IenWh/IMRRr6CIwXhhEl
udk/s5sr2kz6JKKqslBXyiIqNkqGqJhtnHue+MpF44Q0xdKY8fbpPfiwCJXkRVY85MQwBH6bvYUk
BKoqEvBLB4mamTbqLnHFwemoP36kJu+3DDaUl9eNsgO+PhgWxdYHDV+EmZBtrEedrrUo4VYhnYBg
DSLHJL/UdwK2fl3UZ9kFj3+g5UtWGM1m21vdLxKwDnLELrmI7EsLnlFldpwIVSHOENGKD7QF1lNl
G7ILm0JnQ5RfIEOoINAv2QB/U3bgBJFzxgYFrMuxc+Ipfzw0WuzeQr4YPKdzuvvu0p26/J6jLTJ4
jLOLfElOzT5c/bYRLlb1aRXP9W02zZfyWrtCMwQ6BOxIPj53McjGwXcCkIomziRfgaMCNyZb3GFX
JCTZiqHNevIYYMfzsMQC854QoG8vvwcYYyr5b9BeK+xrwb+lHysCtWFiY77D4gVoWXqEkUji3VXZ
pIxjar9I1eCMaFypsXdyR2cEUO0lvkmnlq62ZFXMnWj6Pshg9ZIZc3SjyDTGxmqKxDXGMLQ2cQXr
u8CiHof4yh0uyMShOB+Kc0gSAH4EKav7Uf55HxA+7M0jK4ZW30FMEi1PK/zaje79ut63BlVkxzzC
zEKLpbOJvkATB3KHGTMMYeUI+XVGlPkM6Y6jHGklQHFUt3vu9pFcQ50BIQN4VVBq3Krvhf11H2JE
4umd2UcZJcfOG4QC5EO3xpWRbJMiAjDtW7PDPmNFfxQNtivTlyo8JNaIhB2pvKpjP/ThPRE+BOc3
NZbH+1rhgREj1d4XYei1L5ipsYmHmZUNM9FR9QmjNuquvozPWjz6OQ9IYzQknM5VX+fUxDClUMwV
gtigOVEhARQ9lzEljajFNXOiW7zIEbZFkPk7yS7ZDGDbDowhpsNsBCXRsAKQjMQGKqY2pGZ+QTpT
sG6g1q7aXZx4vV3lKTjTPWhl6nM0xhyUpou+VSx+qwo3idjv7LILKQn5vTCWKIF/h7iVveifO6Ev
A4ggFaNMUAHTLA581axprZLnqKDB1GOx0If90xdJXYjFI8TPkXShssdGqPaRuJVPWUbVe6kLL0cd
S06UvsZIasFchYNV0zcrqftb8hBxPJSL0GuvQZvR951FiJVSgocyS2YBQoNuLOS9GyUKUPekkZ1V
BrTNfG8ysgdiMi7NcCuPnaBPyRhlUfYePZsuNZ18RFqNYfdULXWGOD0MijnOAwvk3WMFbXpE0ZqS
qXJNl/0PCDwUsNBHp2MXzdsrG3lC6hcpQxAGHAmpFP6bxyd5/NuhmoJxMDRubjui2KhoWNqYqumb
5EgeoxSLCikaJ/dbHArPlR9mvZScKBCxzQec0QMn4hBFcO3G8oHAWvF73chKN/oMvuMPNvbLay/f
yCqhBESUeLF67s7h+oPrgmPMNoh07QwmGHpu91BLopNURG5LF+5A3wkeNHLHNaLoZ+B0zHwVq8uJ
hqCeYAvAiLh1kW02e7vHMF826PPQjavh+VLjNVFM/7IKMIyo3kUOWH5s4zjCoUE+kl4h4m6kbTwQ
vpeQTqtEckRd2aPTnvo4L/aRAV7viGKnyJ4UthICmdyr2TGFI9ab6EOsixbfRTVBiOrwvTL+6y3E
0uNjQSI2fbPdQAh5LC26Uyl4blCGmj0CRYeDaP1GBGDiIeYhDXZomwYfQOYilNlGBM9mAu4t32cw
wi93tux7TEJyPCsYFEAQ6CiNcAZ52yR732PPVRHm5sYCJV2/g6erMk2/+2Lfo9kj9BMxYvzNgN29
F1gHAu+caqAvnDAAfIdrSkte112jmGlBoFvSfoZh0JkSp2asFQTKZ2LFTrHAaIrcaxsHeAVeHw5d
fVKz3JLH6gFxMZjKHygd+ezXXX6TIKomgET9LmVO761UrlM6DuvNBjmojboLd6jXiWO7Mrzu0Mwn
KdYOEHCo0QlWoMkX6eq5oMTzdasdomKI9djkDzMK9178cMlubsies7K5hYac8CLn+d/WvJFqbDPM
2LRO+ldjS5U6gb+H5qjV6hbtvDlGZb6OZtagnOeTepOvtS2d7w8bjq1M2ngpaFcwS8jmZTO93HfZ
nEp2ee3Y4cmgZrguni4c2GKpb+jpPVbJJqSEbBLx0VEK6h09BcYxkmU8t2sp6pgwH1E8D2mp07Nf
K+sPP4StwCaJVToT8siUTIDG9WpPywEqmPU+ulajXvA6FjDrifYgJ2mu/OkMy70D1a7yqgCXQLzU
sLlX/ZRmgmwAhUEaDqEy0ClZyzYYfWw/IePvCuNMvXa4IPrZxAX92ruyqNDlQUKUZjWl7E7jFJh3
U/ZkMLwEhKjla90G0FpTDt81Z2q/NK1i2XRo2RDEaGk3+oDPEvgeEkWqv3j1yFgHOZTwe+kQKBOq
IdBqmxOQufbPa0kUagiLoO/YCyamilrX6yDaJKLehEgnGmPmUgeAAPjibenHkA0g449zEh5XdLsg
JYvT0Jb6QTl0UIjl1t/4fzPTHX3dB+iJBIt5Dt2+Axt9SqNh0d1HW0xK6gV89p6Z7hR6h6kJZgZT
9wmL5X3PNHRGknPf9wmdD3J0Clq4yT5OQg2QycaQQq0PqAftZ9qLNB4gPbMdVdBGFK0QCsIVxP5r
Oe+OkklfxV4HUyQTe9BJdCJvqNgikwpTcDslW42mx6rl4ULgXaMwswaugekfbT1hI2B+T9U2o96L
SFVGXn8AqEXfrrxqW3iepJtzZW0MoTNfU4Ic7GFq9VCRhUpYBUgBT59NfEN6ARcaB2EnZY/syG+v
YftbiBP/QbFDLoimiDIA4ifAlmNCIIEQzMFrF65/H1/1QNSGWNhZNUbWRF2Q7uiVQkMmQKhedTuQ
9hxALwLd3tLyoi+PqDdc7fThMqQpfDGARz1cLHHRxtHBhBAH1OzUu2DdMpWWqYNcMsXBDV1+QMh4
CNVfBy8gOaIFRe942mcwW8yjCA0yoNXH/rS5qQzFDdIk3U1EqeF9KE/xVePmL/QFaQfue8LKsnIw
xnmB3h424P3QBt2yDHyu+YmdCouw2T/lewWnsMgFV05D6Ot9An1bI+XMcdMFG2YwDHuqQYP08FnH
cxz0BsrbvF9JpXNSD9SjsOwl8XAFvQOaxxgx2eUinj/B3z8CPqXG0zWeK1uSDjZIygkIcmeBK8Lu
fqQL7WFMtm0GYJGbJS0OJLhOAHxoNADxjHo2bXCQBujIgPS4M3oXnxMtuubECPunV06AZ/Hr7+TW
Aoc+p+YVzWAjAI9v2dujCkY6f+/A8bfkzCKvaumM8jvcZG4lrkufI++Fs0AhC4wZQPDW/RCBQvYK
1n2QY//t4Xu0gkjH9lCmkmf/XA3chiBe6LnPMsyulwII9Dj2UBUtX/Qm8YmAhyXtQ+dxSnQHm2pM
5wHS1QDigu53QKmWj3DViw6SDhg5pSHvnGwUj+1PPGI6d6hp5056LvZoExqrPBC9HEyS74AyDPs9
k45165AL1V4NP7Fziy/l1w13rwm03rv3CM3n8Smcpvwe9UpWx8huVunXTihy3JiLr6GxbCcV2lto
V04rffCJbJCI6IjSUUDKjD4tSZKW2jCVuydSI/q9FNtpizM7fvsSP3eSgdDNsCOz9BcoaISJzOjy
vDTk1HtWyFhz5c0JesGCf4SqGQ+rDUwWhrdemNqc7JbWBkJn8aIlw7nBWOmQI2LHB2sKwMq1GBIK
kcDpCUtsAkx8SrcAGrCMIDUhPeK3+kt1ooHMF+nWk7i1+p+oM+tSFdq18B86jmGDCq/0gqCAivri
0FLBXrFDf/39gmffsymt2rY0a2UlMzMzbSQNSeoE5UZx0UqYnEZN89mnMcGTgBh7ScqV3GS9iZCe
uxPxa0MBoRkivndB7ItOCDRoMJrkTwg/EMLvCjOnTQExKWHqQ4jlR99htsIT222f4PhwzKkfGxXD
c2biG9E+KiQcDWqrMlk4h4lGi+/W8LLS1qKuJ43X9wEjgkMEeue+7kAKem7xWi6UoYeZf3C7xG++
Mn4M38EHh8TEZ/sEnQ2uU0Tj7T4NTJILXGJSJtgozkl6HGvrJ0JgswyWHKwXCDVUpuwozuDscEJv
KYi73XFzX4tenjZuzEuvFiCpTGaEoQ4+Ocfsw34f1PGiZq8IMrF7wMfIXVrZmtjyHqPdbfbvw4fo
7l4S/P/w0z9PXtAHngInQKR8LJVpfcpKp8g0Zp7+wVqE6onEtKRWEWbmrCed2XsKgYHlFIiiCFgJ
UZtXrybMR+SAMe5vWvnB8hVC3XnzRMPtr7VhIDLyIdaSc+Zx8o5jkjZIvRdUGxHznuKOQyYe2I7Z
e4WblNMp18AIfLbISiBfeJpQRU5kzwFvv1MlyEggeS+JEF+TCzR+810XMRPQIRJsDGpcPIQ6nQ8Y
MXkNs0SIyyC9j1Nfc1/T+5bBgLpek5aZTR37hWJOn4BgRGf7Ay1a+q0RvsppSd+Z5DtQ5p0IhGqF
DlRjemXZbZC8NqbMH1wd+sN+k8X4rbtbP/KpWpkW5kn3PS/Xn3rkrycXsGbwZoGER4Oazt8jTpm5
s1r+KNNj3Ep9hCoYWN3NGEFntGxeMeLFtNICTGoDdq+g+1qgeKNSjy9GzNtkOzm8fdTL9J48SAQA
168HNiLofhw78Sbe5GYcbzY7J3aGQ0yS49xMPY7j4TB2/pzZhhd9QyB4p2ZgseK4x96Mdnpcs2I+
VvZhNGJ/VyvpLdzQ41IHQAcFHMzlOFeD+Wowms9poKbP56KsRQpGn04VZzoPpoIgNsEQeQJ8wQok
7/K15zzDJ84DTZeaTQEZITqZH6BlXoHSBKiTJu9h0O/Ig3jyOjBbyKcDHhVQ6qYP7vqgZV4HfBOq
XfrUNyc+JKKQ9NtxfDSIz/wEUUhI3+sn+v4H3T+wWwJjT1v65G34byPKzGg7QTqWWpxrbz4NOg6c
vunbaOtcsK7uByd51pwG05cpqaJu0kHsgNdgsgqTdXzQsCl3tIgO5IrKbsoRFqS8kCHm2PntdALW
BPaReC7irJz06QR6CS+VjJgcF8gR96U5rxvz4G3JsUvGQX5fuDW9+XylUICl/Y6aawN0AD7NBZeh
tFrJAwyHvT1arXADGRXC5fj6DJROL+bS9vhhdPAYz/HG2JG0A9ko3jUacNcr9T954OVenNLvyYgR
+ExO7N2acCamXX3f48Bb7P2EmFifPg3OY7TumhGyhgFVvSnNPnQOjTPtT/wdpEmI39XhUSpoTDn9
E7+wp1HkMmmvRpJzcfb6uGWML+YyRAA7XO/1Qh+H4VX3wjFLuDkm+eTywu3Z2ObWB6qhm+v8P/H9
dfTWqSyRT/O2JJYjn5QvH0gdS4uS6ze1qusOcPTV7Fg+aC+71XQo1OMInuxI5PMWd+L7iHX2Gkne
I4td/i3mTUQt7i64gRuZMAFNynqOxpbvcqOIdL2BqHJMoGUhgVWh/6QE+tBm4e6asC7TuzlLZ3S+
NWEdWx1ekcdnPQQxYnMkWzBLrbv5tvvDvyHyH46zM5xhupHc0GaokYYl4DJeBk865JSgs5i7Kinm
OA+dyclPB6b9kH9xFnTgv1D2b/LGv1gznDTtUyDQh0mtpzN6juk8MMOR0vs8zh5M2LMZu9Dy9pxi
OlzO98v+y+pDSrLkcV4165eGlaY6hyJHOFN531UPvSU6dsYspCLOrLIdEP75iDGNjMxx7ntd5z5S
WZcOI7IkFq/kk8IZH5ymm9Qaz2b9vmVxoa96n0RKv9BDzMxG4XtpmWhcemmDvZyVhqPwLAiE0+/P
rIVuhfzicMOQfdps+iEggXzpklFC+PxBHobUBd21cquuR1tSijI4kCTCe7FkvGjmdrsz4YpseTKC
X6aDktvbJMELYRWP/IhigHGO7/zW1+t1xKttQB5/TxabAkjGDGM9MqGZGHD4DddbRydStDaTWH7P
S1vmx3TyNHx5ZAKAGl6svRGtI/aBQb51k+3e2tLji7GbDcJ+aOToDYkqku9vx4zsbeJtk627jUwZ
ymcjSaAAQzpwIxqXn/Yu2I+lYbi4iaWgusf2n9bHCLCHYnZGK+67vGAaYIPF2s7nWA9ymTTpsTHe
9wAPAgOBnVhxw2BgqFn8dT6B43iYzGp0l5khspEvlkerJ94G1s9XjQkH9zEmE5IvN4uj3BvMPggV
b7wDyQ0XzGXiH+Ik2HzrBcffhWixZtXD0EI0lJQhH8GJepJ47MoXz9ldHjI5LMlyv/qSaBVzJ8lI
MaJzYm8yi9Uq8M9GcpTwBLCk3eqeqJMdUY31BO6RiVY0dT8qX60afj4HD/E8BgNRJvspZ58TDYZg
Lo/ukkFLQGwswyVkiVk/dxUb5KZuEqP4Xe+LTEkJ7TsB+NHl6vBe4hkdilPk5+MMMPSi851PHX5y
lHhJtJ745EllW0+oyIbntb5zRXk2YhmK1mtIe+E6AgTpwG5sPegdH3Fq+WG14QK8JCe7XHiKrJQL
B5NPom1+imWZA3QC85pTrlItCTu3pgc1zg0vEIYAjYx1rukKSgsLx/zRqy4uhHRZPkl1cinldMoN
E853YiZ91kkurFxmWRBbus9qN5eFZ1raAYwfeVyenUOiZlnK3M+EDCqQGSCkJL1Jhn9Nlh4WnlGP
1SQexpUL0tDtkUZmUHZISAwZO9tgV+R6fwxWUXjlTJvBnLBADn3COiHLQjDnq2R0TyLwXH3JJE9w
pKiy9XnEgSFsrKNJx2r1JpBebX/NqeeUWphl7LFRG0mF5nr71pnlucXFonMy0l7j8biphxkMhZbF
R94o3iObnQArvMYe8QL4dJdx4O3aFn7voUfnWO4xgNio4R9J/dmsYXyNPoa0H4ah2CQE30xsn2e1
vRk2sbTCZYhVCpcAfGKbkshYLsMEbQbmBjtCYSmMLMzQeo0237CN7kcXre2OtZ7UbGZWB7oc6xWr
qGrtHdAMPRl7HDRD1fMYfTLukm0NzTXdTZZ8i4SEukHNlVVEEAOxg+joeC/sCUEIpm/vAbCtmJcu
MkTVIwfk1gCCOQOJMZ6lIWp4sDV4pVjSGw2zWhOKaKHlL8dLDm0GYZn1rEBKDmo/Gi5LWJ+XgTxT
Wqwm4CDkb006AELdoM8vDXpYGjqDlEIwLQImMmkaQr77OlEvlIed2bcH5R0Q35GzlRMB7q2vmbsQ
1j/0d4PMNS9gJdDdh+3cYzLQ7YmBKFQc4FwS+1fIBvQjdhDMJI9fmvTFREBB1DLu1t2itSWEBdSc
7Yt1wQBEYgNk44RD14OPSgSCoA5/oE8v+6BVT9LZhd97TjlAKIlo2bIQagOyKHSbqPwEecXCyuya
KXZENiFxUmXGjSVB3COUWnXUEGV+fWEJ/Qgj7GVfUoA/n60D90gcYSFmQLnwxHyLLgToEt9Jhb4t
xks+We7lkwnV+ODgZQbTytlijkzleH/UDXp1caqk1F3mU93IYmXb9WsrVEutBwAu6A+u3Y9rhBNf
6htgG/fkbCDZuHENz4/HLkbp8spBhznUozNX0KRZGlFDLOSTHa78oG5gC34O3HQq5xmLoBAKixkR
y0UOoU9BisOcrCyZ4sijpP1ZIXrgbDa0k0S9WDkVRryWw4smk2jCrMe2YJxkAWO1whIxASJWgxV6
vSxTA7IFnAnZtL7cY0dxyGjzKUOHarJ1t+fj0kXikS1gsB/HW5e57iWJm7jSVLh03qtmrIRbpo0Y
FByQdBYusQZLj2nsLD1vr3sUXoXL2aUnrs8ync0W+uyLvkHwJsN4v5h7cDcoG7Xkvi4IJmshNU2U
JZr4PLqItcl2daCukhjLKGWWdWanNd1GmVnUsOkpZHj8sMrpo52snrYjUE5PJo8FNXih41vF0KH1
BpOI8gO8rHAsASPu7Xj5NW5wTcQHY+ZdcSYfbAW+4wL+hn03X0ZhoR4Hxten7Kliggi9SFghNchT
8IlNAkmJkUa0AdIH8zYnVeKWFWQXIsb46jo4mV8uNOWzejxU9WU4lHgPCqW8rYopRuksjXOT6AAO
IFDhwQFZ8qlbMEtCBfkyuedvHclRvpiOhsKTEUPK4Sv63x22BOxPfYf63sMqjSeMFooOTC3aja4T
2GAPsiZvG2syfdsPclQAcYma/A614IBbQimA0WCSEsU9/oagK/bjaigP3GTZKDetOGwH6N87hw4Q
s2ycjWsW/bSEt7gwD2N6ZVqyb7Xq5ECJyTk/6oyMhQz8aveJkY7639WS00qt092kZy3eKRnmPvx9
nbTnGdaW+Uf8nKZ/vPSht62h0vvDY+UHMwlLSKiVaKxWZyLnPodIIRMN7l9A3xcYYTfSTxXjjzn2
xi/DM3NOnsw3uUH54ic3ng4pOzBgiKnc58aUwBCnjYQnQSAbtAFZgpk8zYro9YufxUuaDwAV7OBq
MsNkq9wrMGRi865d9liZ5VuERibfKL4DXygrtXB67kiX4UfgTzRxNnAfVGc+ZziINaFIj121KcCo
3g09zXiP6dUJLHGuCElCiRNS3F0QDOd3PLCDbSgKNkfCUQCP8bgcj7D1hNopHt+8i0si5mDFsdMK
ylhEEvPKEcpWOaovfMYvri19knFrd+4zbtv5YGGmiMSkndnDa82VpEDA3mhFt2ln8Bnkq4ZT7xWZ
1E3UluqoM+KlxqEPZhahCQh7PixxvuVHAAJ+S9iQM6+ZfGBX1bZNxuNkvN1G24hcNCsmPBhX+JCy
pO/MayDxoaxq/M2jvy05yVpN00kel3v+QxhLotWQ9ZoSVlcwCZbaKophMWcdJj/I8+JJS0AMxlb9
lkdVH2zJluW52ReWJQxM8zCQb4KbWa34Y1feI+8EwTLevWdPvFmKj9roYJKRr0WohcK5lJn2YKY1
ooL7toOwJUOavB3Rlzg5byoyxBChxEGqiIwQvDaq1JyfcTpSOkhPWV6XspbkzP7NEZtUWnX7baqs
+7UIR5qAUCRWc31J+JieUVqkkNt52y2v7d0oGr2NFOhwcsxClpO4oTDGD2Pc3ag+R4j7DaWalZYs
ErZ0i4arnIy4ZeDCmbANKkacfKswR68TIZIWE+HRVY/hjAmLjov7Ra+yjmShiIU++CZI29jqvBIM
pfMNF6RtvOK9v/efQxrA4E3JBoRs1G3CUCJNmbdYicyKN5gzOVMpXm4cp2o123Uaxej7VDPO/sKV
AL1jdkx1pGFlziv+18MQGZgIIbKWum0LV/O2rJTy0M4jf8f8gktqaEynOy04hdCOp8zfMnGKhKYH
1XxomGlH7w+HmyF2mVnJZM1Y3qGXiq0X64ehYvegORK7fynZoa4IQ8Q1+gGAPyq32CShCgrNWwjf
IOXMFVlDSiOf7Cq/l9wW6w3Kr3+U64uVxsUbPBkUT0pbyup7gB9+YITYOSGQnwzO0YUJ33DFsLXq
7JvAT8J8FRzzzvKC9IsNGGVl1s8aiukVdq+sFkKU5TAqy9mtTPnNJAlilB4kLllJHhZnXzZYErqA
2O++LJW4mxys7K0csBxHs3dmOCiarkK1cdqMOQQ4JhS9TFguW06+lAca3gG91AZgRddBxt3WuEcx
035NFn83ujwY1Km1vXtfipHEi/1xfoX3i0H2D97Bu2LOiL0mEmzJ1kBjk0J+pDSfXD8MGBdITLJA
mi8Ip/QygRQK+QICN00ZJgu6f4yED08WCh+OTt/ExhIRQ9XFzy3NfCg2Xb5SNjHLlceI54iQi4E/
xW8xj3hIeMcFtDLxLIHGXbkXX1BugiuKM/0xKHKF0Ckoo3yOvIL0KwNvpemC4j2JWMWbEydPsEeJ
NqsPJ2wsgDbe7JxwhW+02H0av6iLiSlBCXYSAqBExYIDyEZH++oDhTiMh5/RZe3nMiMTiu9n4vOL
eysoAS4MW3v4e0uXw/qdCuATIDqBXwVKzHusQUIvFpqy7L94y+IZP3WxyWuczn0PZzNa0y0lBJXg
UvNGQjy2Y4/CQRzzl13+USjcEwRD/GU5VBxPkGc5FzIJuWbVj6zGO8at0PZ38McFKpXRSuUN7oTw
0fnf4H/j9xDIGP5tvxkh7G6ZYzJLKMByIdH0WmEJqsrFKFnwwF5GsvRWi/lgNRrhognJHaYy97gG
m3LFhKEsgLwtK65Mp6yaTv2+5hB8hSnAoRPXOARBcDiQaceRC6ty/6ZUYNogxv757PK0bAN8bHnx
GxhJwCQ5l//E9eRiy5mYV3blZgxGA8Hwif4jsLAIlPeEkz7HGZSkAD/YoS+I8WAlZ24uJ1DwCRk1
Hyo2ymrgSVgD5OOp3AsUBELzu+S/y340ZMTI2skAghzWpMaAxA1D6ehspUpLRpWEz0eLtdP+DTYB
gM8OtdW8lBZSvGLPsxIhJxLPfvRabzeQQQUSDFgAELOOlg0Db5phKtsRDSSKrST8i5KEVTlxGT8P
5khbRivvWUOjIpz8Enj+Blxz+5tcH+ivJdcOFoS4xeh4cXnEh7rrB1eyMZvMgvHhNjB5v1KOFn/n
DCzx1uT0yiWRgFJG9geas6TJf7EjipJVJAWu5X2rS5eF8mr5Zlpzc1Z/8xGCGe8UR4+xw48mJgP1
S7mcaMFhNJrGeyL7KdYHQM2EisirhA//mch+yNoiRHBCQbbNXwdXlSVKNpoKsZzIRmMd7jusbu34
4T4qD1/sNRbdy7x9InacpBUfRT6Is9EwOSENRqjEG5LPEkdPyjTIwQwFsFKMAzUxt/g3TuxLKH8g
0xaKRm7HECo7fW/5xNoKkvug7d/HDG5o/VR80yojUYcEtKBOAamETEpdiQ56Woz726sPry50gtXB
6VpK7+pr9P6lOaNLVwr7G46uLnXAFuwhl5RXrzlEaF+YvrOMQeBlY83S4iauE3v94qwQJlRRFPkP
Ax9/R+xQs9oBcgDiJZnOon+iuDSjFjUL6J5rdnpK71Yt/G+7ZvzJF+2M2de521eCliONDh36ubE6
SQxBQajFlzun/sv7sBBJqRWKV8Rxf2c3RORDX76HCg9K3ETJuf1A+jAj3tGsl8e39hrO2Rdnbde7
mbteiXz1/haidzTO3rrqvlTzo99mIDqW+KgoSxGX7qjHQc0Z3OON1hDyQq8e6QsHuAx1shqbTDpx
Iuv62MIVQ7xjoYMviRcEDQ1kh8Icid3+GCRi5BTq50VzOj05giWgPuXAQP3/Ffw3knA+yHoc0AyR
/IfEdk/zbspzx5TQbCieksLxyup+MIAovowdCR/Fn5FNgiZxFPamBBciFHmw/rkPe1tCpyI5mwwT
Bs0BMy3GmhCEwOSEwKR4UW2/eOoPgP55I8xVAnna5RhQMZYIKDlSvfE0pQ5JajikUE48YPElYJOF
xyVKJ/IS+opW7q48JY7R06zjcYrPAJmqQfM5D1aZ+nfpieYFfjbu9r3/ZrZilvunXh5e+iTk87CL
K9LG25AvlHd/zBD4jWjjQ9xB+SuktXpymH/9noxDrAczSDZS59yImyRO+qGtaJ1QC/ZzLZBIdurb
r02DHfOLwvrLrA0EK5OJ/wVLh2juiReBmA7RphSg7aJdJH5YbueJ/AaoZdFDGYN5zAIT3Bxs+xAO
KJ7hHxgQaeXOkLgP0i+mQ6Xki9JSfHFNSAmPpnlcv4Z3qtbpCGjTEmw/UIfale70MH0M7e+0PA5R
bGeymmc/Q2r9uDynh7HaJ7LGR2shoBLBcNsRsYxedKgj94kGCW2cNOGUHaR5vFlS3340qbC4AlrQ
oPMbtIJ9w/oMn7PjtpMctx+0QRw0dbjEXZcsErLYuIF0I32ioKDXaUmkX/r1qRaJl5iHD6CT40Sc
2WwksRBNgmHW2uLnyjV+WXKlmn90nmbIUtxdXS+kpxzIEHLl7Bsw8MO69Gl4FuahDBiZJD93lMrx
KuC4rOv9zCjipq7aAjmjRTNQ6TUrwR0lcvxmvrlVoDnYR8y/aqLmc8VV3KYLsdq9oiK/n0vDBFEk
spFuQhWhulGdytz+r6S5tCPQJqVzH4rqIxLuslbCSIWzwcCSBZKblZC+fPvv1XuVgX2inofCTLCg
ytwXtf082iXSFVTxC2F1s7MSGYkg+d7KDFJ2Evj009JIAZjmzGwmaVkNUBmeOyropGbxn78vgY5s
8hvbatWHqtkO6WpYVfJBv7IZThC4H6h0NawLaJ6dQ+H/4uqLIy8Y0X/NCXCNBAuAJo4MXZnhWvpg
6aFDV804wNjCnqxOY2XWnHUVR0M2DPklFCms+uD09jNMQAllXOLmeDEl8m1CBacfJOJQjAu9Tbb5
QlcJiVOPnlwP8TUMcACuXBUGigmUYwe6Y7DTnkF2DkMoC+OBYoGXLgCQmO3KNHLIOyqtBHUTF1HC
H6YVCmHVJpN6p+NOkUU+O1EE6klqazDH0wJaAT/jsIcxPhXlZky1ml6MZBWXKiupfUXWlZvEjwW1
JKKsLhV/MuVXeI4CwG12gGNv+vQwzLsRxtZqV/cypolhWAOp7CECIiiayhiXWBmqewzhDOYLAfOv
9Kxuat6zt3ff3CQOv8zuQ1ZXRgQNvgaMqQgUn/I2xaUqh1J7mnMMkPjnNHbSwlBXjBxyN5J3YICT
9CjA++l0v5LhXK1FAypDKuRdknRI+eH0KwE0XhJ3hS1hATlDXwIS1MKQYCZN1pM4gjxbFXE0fXEK
5ebhAu+gtsTOEjcOFHcZemOBEQQ2IR0iILF8DhwuUfRkk7w9auoUDeEqigdZwTcIjogvKdcfChcf
DKyy+fecTCFJqtB9gTlJ0b+xFsAbxL8ArJcQRDaJbzKTiYwH+puf0uNAJrkgIf8FZlxWAt8TJEK2
JvgDnY/kDHP2nkmLcynITRuQA10Jk5K4KsaVKSFLr6ywPyRR0EPxPY9m22378psRlsqyAeUOf/R+
AHwjcOFFFC4KhCsO6d48zJHwIQqXZfUUCHrzD4WU994YrBJkMJ7bmEoBO4UrsFwyIdg1AZrET9jT
n884RpB5HdKflX2RK/xDoTpYkHvSdB8H/RXICZBBc+KA5aDl5QJVySMqqfoON3p2BvL/2wBNgsp6
NYIz6gRw+Ybw1FiB0xQ+PCyE/oz8Gm4JHem9vYv2YU8s7CMmhbuswCYuEHbrYo/bMoXlf4SkJAvX
EzL6EhAknrcMZ5bgI9iahqcyswHVWXAw0G2jbsrH0imFv+T2qTbWIkw+FUf4CTRqpIATKqhdTCTj
V+dRIChQCIB5ijqvdBqhLB+fSQUwOQIjeCghUqQXi5dRTOCJWrgNJXNRvl2Qfmr6e4L774YCr7UA
oOSyL/QmH9QyzrG4JacRpVjVM3IPBRRjJpmAj3nmSz+kIZAPA6hDfZdiMbe2/VJPU+MkUVVDChsx
I+RJmOQVyCGdbj6gfgKDtBzBfgqg7pspm2J2jf98Ls17vrgUd5QCmm+Ewdpo5Tg3jRqvmw7rF8fP
QwkF+emz0SjSG0LW0LKP/gkRKesB5bKku5VxaxvtLqp9OorYMI5P1EPSNdigOq91oGgreqO1D5bQ
8hsjeKSf7RcUGJi047YIELfHvwyY+hQql+jeGRM2P9+0cTMgGO++3reX08DpOv5C7qE2oem+r8Zn
izxt7Tj49p+ZreK9HEcXBZWcjIWo30Jlafg0dpqJjjWdEnOK7B7OpW1/M6eF3WXdvNX0EknSJl5L
jzo1KujfxOntwe741z1N2dPy6Wf3cecxP+RQIKk46QwVCttpWNYctxvLszpbXOeP998pI+vWZGFF
PBgeZvp97BC6XtZv1Hvh0Wh81LeDTu0Cp4fCpCfNqvTO7DP40jvc+mZ0ndNQXdivjqtHl6bcBjvW
Lag22A1fj1A9EYrtWskFIiT0HzK1onhOsqPh72ipdrEaOSlO+Mz6fqXFXWphogtlJNDENbtQekXN
vz/gX8e04ANeWMwWsy6azqtH+lgVabZRZl2W6QqNFoMlXVrEA0C4h+YzLYuR5dxxempBZ1AL1IEW
keQdaMHL+zoPr1nVymV01pFoMWe5bqR7O5vv7RIi2aK36KnV9gs9dwJlWBI9SGZGmh/d7SaRWxZk
wS5Qe5KelPeUfulLvPn1vz5VtUHDZwQdvJb7dNBep4qSfsa2gGTQ0nEqMo/UlK9SZ1LpVNTwPmrh
KUCGyc8HtVi2fHAPzrYU7x+Qw3/1VEjU9Beg3TrSUJI2lqp3arTsl5m5XfsEd+ZjSYT+NnieUgk1
VFH2QOuGRhbnoHCQq6rMBUukJd1+zjS2OfL83d/T9GIvrhZ9IcbdWXd2T5UYduiwHj69DvUF8HGi
b7qL7psb23d12eTgHBst0z/7oZD+qcWMv6qNaLnfSNv+J2w1Te0P1a7pgeZhB7vbJEdN93enSXFp
SdwPDwBWLS4+4fTg3TGo/1z0Lgi2Q4UjVz07EL9raNHp11Ut3p1jht2iQbHzOmv454uZq7OG4ijY
QM3c1Cm7ftFenIIjQqnT/LE6UiVglAu/02ttHzTQLs2saeaTc6F/kdUgin2YKnrgXRaLlDl6ohWt
3gaS3OL/xlqf4jatr60VxFms1gg283HUhT0pEPny1XQVNAcRgnVxnOKS1kxdMPXGxTqnC6pd4DE+
dMS1WKLO3oMW19b+S2s/NOJJBJ4b0aX/hq2HVMbZ3sHjU5zzqVfvfT/InC83qrmJccjsWFKUQq/r
s8ZRQDgkMyQR6Ze8Xb0HRZwxnNPkG+Pqczj8SWfN+myDNFd6TQ97mka1MlS4FmvaNG6uq3qNXcrt
s38zzxPWEnwX+srTTA4touJlomu4MxtBhn9w7R2mi1R1O+7CL7rhborn2aBMST+UNv2PdgUECVDJ
jv6gEcMFO0FonKPTTAlMY6zWk93Tak1UF6ZKzftmdkFjtEZwb49ZZ7sEEf3m22wn9XlxtT+Ui60g
Xd9+HXiZRrlN+/ZFTOL8oaSdha9UhQyHFTLnV4qBqRFAaq2XN5cUlQQPtGLtVsPq1EiYETbeHNFF
aG7fKOQNLmg2AexRGKFszsm5Zt6i85ASgUXQDOBS00sHIXKHOhlPYxnsHl33cgCs+kiB6eMCx+tK
2Nfd/dHZEFE5bfKsr2jX60q7eJEHWaA4PLtuLg//i5ZN7iIL9Gr5Rw+S5cE8JafBBQSPRFB3CIh3
HFJJRaPRo1vMUUBqvPF5pM8DlJRzO+lSCaLAS9OQDKAnYdM/1eNTkSrleYCkHdolsM7dLSKpRr1/
oenaYdQeIw97B+elKE+Dvl8O6hSbnQ21vlJRSTdRElTgFwFW7nX+aBXzHY72t5WqFIyrirOg7nF2
xdmvP4an8myz7J1dNG5PIk7bjNHP2K/qTZeCoeP08LozxikAKSGMM/AQQafVHJo51F49ZAY+a6p7
rusXYO5W+lbxOzST+XtdHb/0ZdgQ65RUBVOk1uoiwtgiHYwfhWiW2azjEt0NZvD1PflknjqkTbpe
qgYGevhNF7OMtWPVWlFKNF/Y1LU/AWyNznpHKmjTXSD2R5h/adoPfBHytwCqsNbHzdnLL8jlUz+S
7ja1yWKNh3mhAKmk1YT5qBkq3Tnfbp1m5GjzTyjX8Sgl/6LNoiy/o8ZIoyJIaQuHuDjayArvqZk+
mc+PhRVrpE1AmiNRsnuwNL/Jup/eOkYdrKw0Lgf/g9wAzoPbPNCfk6JtAXQKSsHQwqBg3Ww3QDoo
FSlG2t/io1+HdJJAvBoRTlQRtq9UGbQdjS8iZI6z4cdE/VSUFFSMT0i7c6eMM+c5htQxzFC0sp7h
cUi2xGrShEWjJxY8oLjjNQaoO7qNWO3n9hGx3343feHzbD7Ldnoe1IN98kqz8WLY9hGlNZrDzuy1
Og8u83ZaYqHS3bWPUzTYUUK1HxK4XoddyAWkUoTqlFFFE2g3gBC75WdSe39dlQs6MNNxw1jUdLAT
rgGXTVFMHmTBvtJ3Av99/E0VpBlGh1fQvNgFk7U9LxoGoObF0Z5D5RxfPl68AzRrDyRjVQOYBMK5
7Wbtq3cunFPuNagae9mcXP64tc0WFx293rp531D7Smfw8RMZoY55j59hF3c1biA2RtEYkN1efwEF
k4nJzev6fNWL4QsY4KIXf4sgmxyWFL3MD/MrZZp1NLU5VbKGrNpUHEkLlxoJQnN/tr8jhSVEBcK7
rpXl8WRQ81aMsA3nGU5LG4UoatNRLeigxESfGFV/0DWedXZ68pAyova35d+DS/TtZ8vDBInIfXIq
R6cnMhgmX7ovaBjDuWDJe7jFapV5OTolN/2xuozbJwKmFlkjzvG6BciuwAJpL/y9NlPN0m3FoI54
Gh/UT40bTa7+sHLax24yatv2Y5oHtRGGHOWtpo40wUoJ9yKjRlHV5Rh0NL+r5cmt5oEJ4u5jbx+t
SbM5rtUDjVnqUepzJPhDu4/keh8tNQAE6zL5UIvfNjuZlFc+V5R/nTWDgvJh+w0VdzFXQiVehHW/
O0RAbnUOeOFlcEsoNrXyQKPQ8AoCBwAPjeXrdykCa9vUMmZ4Is12oNyAPRsUoFPXvQ9baPG2jR1l
1yldqymJ/8QsEZ2Qb8pgrKcN8hvJG3moOtWT0pi0y+hvDzOzyNw6DSGe9oOm9KilT59brORlhWpZ
cPbAsILTStQNKe191g3qsVs+WakCjqmvvdBg8Iu3vyD5+nVpoP38GA+s5N74UJNV9Qlrj94RUuL7
XrZDCNlQwen4z3l4gboxqAHEsEoyOOBA9ZWo9bdfxLRk74SQKXe056CKk5Qf84f2EaNy1hgWuNYx
fUxqkMlOZPThnVG8zQkjczg8Kx+D7mNuHijhEzYuCxxvpCsaUhkO9FDEu+KaTXUsyb3WgE72h9WD
/CxSbfSagQBLZm1hZPBbMK97KTJFDHD9fUu1LELORAC4OdqagsNOnN2NjNRhXQqgCQs4pVw73rF9
wr7FNhGaClENraw2RZJa1zpunqk2Y0jReVtFTMHgT8HpkB8O6hTR0lgyo7WDQ/OEDvOLdRsAYk7B
0zh7Jori5q+BBqfh4Lz9S+G86MWuSAuR1t6kQJX9zBiAFOJRpUolmd8BzMizBIVDGotQxsaiV2gF
vZX7vGePmBnu9Kv3uPTbJDsewyZqvbzrTj6vx0F891a3Dkv+TW7zYdb6nw+U5k8dIWAoe/R6uYHL
LVwawNAFZsSV4HXfFsqzeg0VaUTrT/GzA7BTWhpCI1B6O/09bGESKicEa06EcCqijhS0va+oInIO
DzBV915elvrjlRwT7MR5gK3Fk/KeAVaBWID+uf63p6BK1EZjhZ5X3oJOgj/BKdFykyZwpd0h8Y6X
j7f/sh8QR0X57UqtFtXB+P+SDpT0+e8mekey1a0V1ZPkqjrgni3zVCUcKIxNcIyj21iilAyE5GB8
d/Zpk7FIbvYgR/wkl/E+OQ7a0COqfCEpwTOgHgud1TBpKoYmFor6NCfsOHL73/23ktQShhRsFrpj
IaLskfQgEroFcMmCb/pKD/SWkmvallpB7e4pHf+rvo3yOsspDa2tatNag4ze3SbaPT+J0NENhN/R
bQcF2rftQV6K8e7dSE6f7Kwxv32axueEsuvx6HWJIK8YjM95dOzC+O2Oj6+WqcwPxx38RhhEJ79T
xtc7GMpZhUJaJ9gnR3exG4eOW7xYu2qwBVDgKK79du1ln1Wtf19fv9dNR7IkNevJCHq/yRorEPVY
DEUOpvs1n7P6+ktmSjEuozzqzE9bmLjks8qlOsh613DvdycExsgdALG3Jl9Ia030zncILw5Qfo1O
s3er397m9UHzD2q3Wia7h0Whzm19pdyTWtHzQXHveazRcOxDL5pVuUdyBXcUkYrvIUFjqQTowk2g
r9QdiOPvkPlag0rrem8P1+1ApfQjovJWOfZbtMr4ApUd1nTcuCIgic6p+2LFQ2QUxhJfSi9qXQ2V
trugQ/Vh2AYmqbsZUOTHK9pmhp8LqM6KR8l7ZtySpIasaGuV30BtFshFfp0XdLcb4ZR5h/ms6nsQ
SKImCI+cgZaZo3cGvFuaCqeAQG2yGyJBu1sjM4xSr7cYfP4OfcrQnVZKQ4zXAKmuLTpA7mn8WN3x
MbGp/oezBlTeaSCmi9dpfCl++SMZwyloRa2oES0SGDEs8+71Zv+n1ey8D4/76TE61XpdzTgSgj6t
w57GWeZVtbN374AWC90PGkYBP3JhHJDjxhfCWmVIBSwuyxqGGptMZSUJ8fBOSfn4SO9L7CZ8AnIC
D/NKZxkqQlY1SBy4ggECIxSpt+NTQJR8I6ZF7Ru9HJxfUgz7AeIl9819gwd+cvLkYL0dfMljgs+V
UEHP0dJM7RQxeXDZHoPBwb/HLCNeMSJBbmvgtjRXJq2ItDsG5O7UJ6g5LbYFAsysCFON0tbZLS7J
TsafiXQzVQ2eCN6THNRvcubxicby9NRPFrJ0UX2ieovobnUsJLqDg5fv8FPpS38zaomIDLTw3Quz
kxtN0YlBf8Z/rR+oF6TnhHUjraUn5pR5g+YqYbI6eSFfBIzSNZtnp9H6P87ObMlRLEvXr1JW14Ud
5qHt9LkQo+ZZcukG8xEQEiBATE9/PqK6rbMyyzLNOmPICHcPl4TYe6/1r3+wURhj/60SRXDI9lhN
Yacp9xOVEIN1+22diy/y18V6oYAjl16JH9PdJv7oSdV8zbIRlmvWDYaI5jf1GVto+63hlUEkar6q
TqM3H5lq7U/NHIiJ+S5ZUcAHyaraYWg0HEjAoImbaGyT+NSwkc9pQqJ3WljJq6cj8aOgrjVghUA1
cH9pUqoTrCdA59hDz0p4Xxc0mIhxrmGxdF6dRyZbPRd2WNl9C9F4XyRX/m9yzvA2nyPTHc6AGEpg
YBaK5J9pUArWQzviRiNV/I72s/Izr8LW5ZczgXRm7w0vwkrYWditDfPcf3IfPI/xvgMZCy/FhwEu
1J1L3BrW5qICtH0CfsaO5WIMjWPEN/cp0Fx01T6qpQAC2b+3vjUv2On52O52BrKDVGT5JZJkyryV
wqT3huFhOLPO0QxE9QBOAcav0tiMt119kEZbqNcKu1yiyekLnVKYhVDYVHhNGZkvo8Yl71kgbsko
Vp8Yb+kKYfEaroq0ZlcChtpzYDefICevk/6DkYSCnHQpzh5zPsQT4V4yYH2FbhO5cujW2JnAKQHN
wanu+sT2oPQGok0ZymUT48ug6/6iAeO4ZTRSoiYbj0GrsV8C8X6u2VyzzlOo3cCoMWhAEPaZ/pRv
GL7Iw0QDkv6KCpewt4bvc+DQxg+Bk94U7cJwqzGiLMhyL8sXVMX31FGYSZ1q270FzVXFboDpA168
qY2ivMcBrnIIR9fxdWpGC5l4W3yPXiDf4bk/pJfkk/2Rkkf/oHm/fRfdbD7S/UOXHfQSH4lJy3B0
UAnFQkTiPUzvfqNvmSmkmY9eMxKDLwB4gtWsA1k4uuY/SUghPnv5XKs3r94Vu9YRtqNqBSRyCIZ+
9MyrYN3mqOmJq7H71/izYWxRubiPlU+7x64Dn8aXb74hblGgXQIawcll53pTfqrDi/6AfHaAdQsn
Bwn/xpFu2i8g1a6Sr/sOgzPsG4hZoEGgibivqgXmPzjZJJQ5kFDgKsAriF12dLb2TPcsNPGDlw9e
Y8xFng4QxoRr1zZgHKP9Q1W7xnv3/lBtYrblBb1DT+o1XM/GflAdPmaa7It8v2aCp4pq95rbL6RT
TRkCX0VxxMjnn2ZikFWeWSzNcnoLVzXBTug3qKR4e5gqklvwmkkPl3KsWojQkWK3ICIh8g04iCqB
QR4ehJwZD+Bd+WQY9j1b/UN7vfJUV7r6cD8b8Ng/DOj5UGxYaJ8WQ2F4OfNizqwBtjEXQ9Y2OFei
B6VGC6xdmrqlOClQGZzjffPBrvBqAsMAXChDZ5gLmIdu4zWj4DzFj4QzF08qCiP/+YtRcgM65ZgY
x2MTwFZ+lz5w0aRNmDFM5q/jr2iy8799/3Nzhra8YtpUfT6dzxp5BtaUEHhGoS0TcIjMI39gpBDR
rzlQgy6M5xgmjaMypsN8bTea8HMz+8aKxhJLaTYUsHYfFMbJlyN/kKZmigi/40HH3XBkuISjBsHD
dGWciqd8cmRWjdS/UX79+MaHZj8Okvm7TRLhkYKK2M8r5rawrf6rmAR5W6nMw47WasCiqwYEyRxg
G87AfFvvLUDPRbsbkYpq9wi6Q3Z54U7IHs6pxsYinqKgUG3+bv70p/ZkfWpv+aq4H0vhiH/YV9u+
j/kLxFqIAb22NH0xNjxYtwV2OcL6tkHqsY/fsM5SNHeQJxxtfEH1rlJ9/DzfVXz6xEDLJ8WBE5Vp
tiu8bJlBFTjaqTyEP80UbInM2UXFWzPjhIePpSBT+1CuWDFhNXEiceE6Th0eiwcNPSN2jHAqyLrG
1lpKW+u95UooExVafI/XK1Ol0S9Oice/Ro1bQWJYSqvHEWgk1OwnQH7hPlRHennQVNJmGh6S5eA/
poKPp9wi/Oo+4nWyC4m7DZ37KvEzRiZMnEBEndBD/hHcY48TQcMPRLaIjm0XqXmWZHyyw8HHsXES
ntpqUkoMgjAiUxpgTVoGPr9O2AcTVqX3gLdHOwoYmOBN76QvRwNQunJnvti0JC+SvZg0Pl+SPkbI
a1jcMaxQyF19QAeCaJE4fe7Lg01BD1PA8kmNrbYN04AD0yzpSV9iAoNgtbkitRHHe0JjGSjHOIk5
gP9hAXJJpPZABMWI1lOZaZZTBxKm7wuVK3mj7AIBVim0xOW99bu9thgW2YbqjLOOZBNeHjKZL/4m
/uCYU9fu7SuZVxC+EpvYHfUHD6RTglXcY0tSzlg0hbCygue1XxGDh7+r5b8oXbFuoVLIxz+AJA2E
UbMBMIem9cCxCziZ9cldiTKzcjkqGzy8FPBTrNs/6LsTSFksi3KigbCXngLPGEiBahCXYDjDvxJX
JWkib6URYRy7/ejDPKpbRhIdd+K+BPdAQjF74nmb/GDKD/A+YPjHpy8yEXs5jIDb1gQ8R+r1iTMM
37Vjr6a0YkQ9AFWpOi7cWNFb4QSDT2q7NyyHvp6WDRptFQEta8yQNJwYolMSW2ywYIHOxO9xUF9e
7hc8r2q7HSYfnAZkLEYTI5xoCxx17Q9qu+y2Y9VMuwWLfY6bqfWW7MgleYpBLvs55IrRYJyKVFs8
8KRgVHWDAL8JsWz9frg4lJ8KDgfYcAh1j4loU6g2h9sXJV3oD7vsZjc/KX6xtc2u3DD7YWDDRmZO
xqlq82F+vRgBvv1zaT3u9vNz2L3eEhRYx7aYyPsBhkzQeoOfyxCSwYqc8UuzhfAeeji9jvtblngJ
szteM5hnNcJBw2ocGhuTe2h/pHZ35tbXXEYqhLeo9BX2pjiXH+rsdWrfmfgOu0RixeWQAdnIBTuP
ZzyvsbMIN7S/ONas09Zl2jt60o6Bn4wgBNcwpuY2rTwJ0mvkkOnt91tN8Hn38eK4ENDhAsZEBCRy
648gCbAUIIYvtidRXSsX6RUM++ftLRnL+WoJp6gUPwSJPenRbomOC+obuUUBoDeL1aQVj+V0Qk3d
pGvx+xE8UqepaSI+8JFM2IFgdqSXepmCKKF0IZiRkQjRDvMSBeLIC6n9znSz3MYIS6rXEVEf5BwR
eyS9gRt5zzNtPXhMBjTuKBtxNBSoyfh5QfhXtyaYJCui4WlEYIz3RWkFj2qTXQYi3XtaNwovNrtP
7mkRo0fSEKkXWKys7mQlAdZgqIUgZN54IOZrgJVMs8HP1BIrYRLiJgxEsuMzI0xuWnI4FwAvdn0B
qsOq8nZzHmfpAhSEhVIFHPmAcYbZLC/ysS1aQkuK2TF7L95L3NOTgDWS/ODJwXetACp0m6TQfp7E
uNa6+3vBk6DNRqdTYGSBJIanmOHvBtzVrh8bZiMiOQF1ciCJhYEjsGJxHciGoVa2LTSLysQ1GCwh
Xia+RrgY0Pg20j7iJc2O0n3+BG9msmY6rLWHXQB/pm+PxLnTNTPanuTNTG+I74GPgQHZgvWJmdkJ
CZEz2nYnb9WBounh0XZTwEHOI90oi4PW8gy2XkddSEddtfkSYtCoAQs7f7nqIjxL4DsVVSuMlGpN
8iPpoWT/5ecUtYU+O427G0UevKEp/+dkZPW/UACpsyh362mmueyIyc5icIGJp+aZ70rzlkGAe81a
F8pEs+mpeAj8xJxNPol3ksi7PWSLG8PHXcmk1VMWxUbEBuwnkf2hXIps2xQr9KQJ9g367jWLAh23
JZvd8cX4Adc3KBo/xduouB41Egn+FXKQrEE0eT/wR0o+SJ/pFtUZ56spgDF3ArgyiW0bynRmpZ2t
vQ/HPW59vK+Xd5ysFzJcxO1z3ezq1WNTTaUTNJnF6yAtzXkxa468XXQht2+C06fh8nmKv/KVQkrh
mGsyfVYeO3UNB6gnDdIjZESQsGDCbyntceKpsWOx8N4JuL2LsStBXFydqhN2ehlMy93zlN8DRk4g
91h8d1RguCw698HrHCzhVdOORIK5nXJPnziJNBQXiUvKdtxNjAMQ70l/+O3WIHNzeBvNzbiJJAAt
OKtMXD0jWTC4kZePc5Jh2vyVih8GNvqTspslhWsJ/rOeKNFaDH00VDdm1NgvLJ7Yea7q5WhkkxFE
AB8aKgw1IYJDcpm5vk6yztcQ6rhnDgQxQmJn3lAegK/0NyOdlbjWEi6IjAKSBVaROF2Zn8ZyzD4C
l7IrYWoyKZpWn+1G2kGHYY1Po6m2vZ00OhrTF1TvpcIh1xfwd26wzQG563f9TQI5IJ01qHlFyO28
3vQltgmicyp2KNJRrGnqVdmyqvzy7otOsxJmzUr3nnApbSqtDQAu0RO9XVF4QcFPKH0T/zYySzSf
rbE7gzIstF23rbwEiWHjloia4S95L1piM1AJFYQhJXsrwW/D0UUs3qUbi1jLNaIPogIrILSlcIm3
o7Upx7dLm9UfilUGRsIQRCSXbT+8FyvMLd/NyeqCVw2OMeXEhUplY5OwuuBQMxJasCfZW/3kk5nv
i8+8RgMHyGM06fLkgk0N/3CkWo2KR6wcIlul3AMwhLEFHo4/QnWwZitjhvGDZLuLFzoy7PwmF6Ax
xitcfoZnUzjM6ufj8Ky2OLRB1rLD1fNsUUdzTjEs5XR++kE2JsdI8Qzvhpk6J0VjX/h3V57UOyb6
uFKo8wcH6ppkITZhRkCkDcV0xUhbuFkM8pyduLO5cdhMSSIymErTp4ujm1/PqUK3QHQiW+357gfi
1goqbFCk79e+gzzz1l2Nd64eZ8E6E+10o3r5lMHDNFwPrjLDf3X46SSOdbzXX4IHDqhHTj2TGkd1
xGHDHcim/g7N4U4zt+sX4z9rS+fM3f1cCNt2QQdwesLF37QOKYPJJtkIAIjpNF88pyIX8UW5wtag
f2IgB/fbuhpXYykc1X2PMzbaP+qOiPI4tLPnOGEGkwEhLBB5MwoBGToCCwk7atlKsx+d3/OGgV2M
BPRS30L5Fd7J8W0gouIm1NrpzQmpveGmcCeHtvilOyWVD44PuPA9UCgIWGIMgbE0IFMuswDuMM+J
lXafZz9958UnaOX1bdqYtk4C3wpv8j5+5xTiyDBOA6d46j0hZ3NqzGugf2JnA/F8/+btoktG+OBj
h+XcZI9kQvm2xnecwvXJY4eBdHPZVytIBV96ubc2t2u5bL4pSP1+8eA9drhdInjPMKkLh1Sql0Ol
QjrWRQza8539fLRlJbz2RbqQgAsevlat85a/UzQb4wDjhVRZn2NybaxB6YDqq8LHC7i3yET1ttWH
AlTCNEuYsJWjKNznc2HxOhcY0QczPRAu3ECgP9xYPOMBm8tkcJ5nHC/XGliPz9aNvVr5ne7lD/Hj
RpbVRKZRP/Lvy29u2tLHd2TboHQhfHmertUV3HPBRqrCsArHWw1y+LfeMImUYV+gvF3fxyCpWXcC
tSZijgO9ZKHBmDhSpPAsapgKDulCV0oY4fN+Kdf5rntLsO/lUn8y/70WbwgTknMEGwxo5c36vB2Y
qiIvMW3AyRKv71nxsjHVNso3bY/GKl8qh3b21q27FvJJ4Zw44bQNQ9Zyf8PgPYhbt9ehpwJF4VOb
bvK9ZpMv1Wns+hwmOIxB92rtflcFyhgdXBwTuN/Yw0+7i0IGD97KLkmv8rLh6TM8XKgrYtIIvNfH
QKhho66kTXOhW5tA+bBpMFKYz9aKMa2VLORt2Y9/bPMVclGUpy5OiEip3h678pK40hkegH7JGq9t
lrq6Sq+EABkFuIEFOskEin5vpJsE9K3dWeeU5UTa5RF6FWfkk1GQMTpDaKNxDDHcmD6KhaStjds6
JyeaRjxfwgrQ1X1c7xvBJmQHhNWpFE/A926GiaNLsdHuhsaXDvQgTJBAEuR7oANhBa/BXqo26HM9
ePGm6b1lMtqFqu8iEjTF8mlh4d6RBEs5Nr1vQBf029Ts4YFG71xzpn+fnNwJRqcVNQ/azvS9LKcV
JS1jmdTDubH2GzY0hqCeobg5aJTo9xzYvesYPPkS/y0waahAcGhR1vjSnluCY1zam1dsSS436KDv
rxmNY3TiqxkcM6SmrTwzCiawLqfdGOtu2kv2ad6tfk6BQ7DzFua+OE/3xOc91mqgHWWgrl9h57Ut
+CkVpqRs+7f7Tv8YkxTPnS/4+idzlY7rBYVKm4vhjKMcZgDIBnssaFp9em40eF1sz8sSWuFzDuvd
YIRk0hI4mSvNht2NZC/TFcgneZIwyApS0knBGMouXBVhB/WDfk732qadw3M6a1PiNF4XGEQjYiTN
1Snr0TU/n4cbIyMYi4ppG8Ma3DHE/9spwJh4Qd09eGzoBsV1TqkDoTnfkPFspovitUPk9AQxS9Bq
JPC/Xt7tLCuOAVoOS498FIQbHp6sm0if5pQm7AFHIfrWcq9Xp3iZOsyQ8w85Jmfc0UdfGzgRPGfY
T5AYS178XDVw9FRq39Rp0FgzZBCJp/uvNYPUcZVt+n6Sj3SE+a+tp+kAPG1Vdu/cJjSp5xLJ4S7m
irDTDx6HFOhs+6askEPkkwtqLOvh9vkFs2441OkiYtJFrbSRLq+JM/q4piZescq3cWp25X1KM9Ck
0xhGIAjnRBdmPbS7O2jPpJ6hTpL39U9FKDsI7GC74MPdrLpIjIrByAN+I6QAK5p68qlyZo5y9tG7
j4YRQcxIzzCn5ZyvUqcJbNcaPoIxGf1UajivEBThyt4wh3g6D3ARefFQOMnZWlYMvbdPSpVw8my4
5vYd8p6EztDaopESlgjIMNumzX4gutxX+PV3YJsHIgeoEhi+rY3XSmODfrpa0O3XzaE5ZAvWFuus
kxwyTPHUx1FbN2xIcGo2sxI/GpyUo+FjMNetdX78JD9ACOnTKy7FKLKBlTAbeL2ik+Pdn0BMs5+j
6PR+gHw9sWKHmZIAur2qsLz9CBfmoeCsI8/VGLNQYb8ZWFKCPhnpZHEjwDx0Fc5gwxYsN8LuzR1S
0JTku/Ignr5WDyyjGVFftcoee2/cSLrJE/UOU4sPwNYnFBxUkS7kN9lwwbNWMcSM+NCimvMNVH8Q
4PTAZNvQIN/AroQX1vQTZF6KneAL8W5w8jwh3YOIa5CGfp7T14FxJuW5h3915wBJIZ+h3oazs+LO
SOn5uEtA5afUBM27iL6h8dHK7FmDmH1RhL3mxtTCKhr+IJsBlu+ZXReeQuj5jDHHdttPAnQxiJuP
x396dlD44BlGSfrOTkczChXbmvHnyB5/YU/Iz9URHjasfiaQ/Kim7yJ+GPwbsOv6NGrQRvuO8Rc3
aHE6I0/DjjKhFkMzfv6l47JeP2SygI+PQu4phAaJ4LQPzJaSUXoEKxuHqGgy+vp8f0fL72+Lj3zz
wfmoauomuxGffix/4eaHZHZIXFhl9uG/IHY0wVA2HbwPGmdsIpcp7oZfX5m9RaGz7+fYM2LTWCxf
59uxnW9HP0ZUGsHXF36CHMDUu/wYveqA+D3Rvr6NGmFUwr8ccj6SyZpumI9knjZXiI7cvn5xnDmp
6qerU1IQLAXHAVrChRSaSlnkKNbQlXakN2Psr0AoeE6KYYFfeTd97gDR7lWQpNMb3X/rhEtCIN7v
ZL/DoC+c6Jt2KI8dEeBCHlbdT7iGRBl0UIYP1WBH9G4iR8wBnrWeexSmZA4OEPqI31mlaIsnOHXX
w1UxDJfvoq+RRzK79gZW4RdmBg7mxkXslpHT+4S2OQKebx7ssJ3KEn0R2jV/nJIzkAvxAOkkOZnb
4S2ai4LbbJh9tAZ6i9lD8krTY7+A4G3oMw4v3M1aV41mLAw4gcBtRCzd2HIxSiTDF7djygE8AL5I
1IZiFY6LJFB69B0euwzchPKoqHv4QtRz8YzfTKw84LaRZATraCCNwskR856aFaf38XakziVkFL4X
A8RUJISrqjc3YqHDQBDnIkifXX1U63hX3KZWD+ZPATjpLE8nqKkFRl3kAr2t1boKVAkdKRmTwuKK
qgYa5Wfq6922Q5GAHxR8wchRLz0uFHBbQYZWGsppZc4REGqkx2P69Uuv4DwJWjhzqCBeJGmZqHdE
qxzdH89zd2FI2UPqGt0IRq5POwPvXWPmS0Ex/hiFaNUMwi4ssLkJV50v5PTHlw+d72YUpVWBQ2Fo
66sOYrBNcQzNd/SneHsbXRdGthB2lbk9ZV2Ns6VR/jcaJUB5cA4MhIBCfxk/MXoa8dF/Kp7HadCD
02GU3IcHoHL+BOcDatsEMGw+stJJeBhWt3NiYwM7GsHKcNU/N9/fu2gyiuivFpP30SBzNAVgRoi7
8mjyOKrUbtP/dsMbA8LHJzuSm/RtB+3pTsTbuNJqBhZLxgtMlYncttu5PM+2EbQ9qt6ne7MW5MPi
nYdJw5E4WVZsdhwNjUbzBrQ6GORW59GTjXc6AEmawI2GAfhlOF9cKnfggJVXyrRwxms1p9I1wEO+
VuM+JaHuGtXVl1T/ZLAqVxjfj03ZSKhGk0MbdkIpP2WCP8/m4lf8UTMrZimCX3JF56H3/KxA7Nba
UvKZtfrhHKhg3SKk61b5Jblk13JXbSBqv0nH7jubyR/9R/3d4qVUyuxpFoRYA4cOxnpsjKX7WITB
sBK+/1GWhqJbBeSW+8uT6X+OQNScNVBxh/PzSlwCmvcxcuPxtiDI6m5OcYBmnhZ0Z1aigjSGAoEj
naxowG0XKrrMoSM5t0WE5J5pUnBfENWVQJvU9lE/UQgudg1oGVOrpOX3SmvWYvnyaf50e4hmkF1y
KHDk3x7KYac2kGBunHqceeixZkwlTtm0xy+xxaD1SFziliMdKBxFxkjeiPE02AAL+uAPhOgWcbC9
Q5z4utnybjRb4bRvxW19yaAdoE5hsouhBkNIUgdm4+xlJqB7hfiAixLOJIRtXKstp7oJcSY7sGVF
AvmAyYqZnoJ40YTJZMPLH41FRjYvsFy/076ooGlUC4yBmBISxv5kBvUuyEweZhLeeMgMAnGFHgFD
dYidzDzQkn9yDYgyS1gzwyRr7Pb9DgLNTFkmvheKEC7WqGTa6Psm2OR+1Q6IARelGT6og3SO2pEv
T5nFxr3r0bY9nRIKOlefnNAPfCAlW2bviYI0darxTp+AaCNd++6P8RsFU9VOAO1At15v2U/8Q7li
0ST0ExFboTte+Qsk6lVE9Iv7oB0eSGNj5VIR6tXU8slwPuh74SSsHydIqw26z8qp4iU5cAvGCmCo
O21xh4k3qwsHNk7oMGdoWwgHtoooeqRMQzAXqPTd27okFgs+py19MPReNwhi4yBFCq7sVZiaQWly
/HZBSzHihicGSXtCdRmpJIRsxQf9iMN9v00/qLiVL/EK33gCB+R+DFdSO4HXwa5Pa5OsARiO9Drx
mB7dYc0vqr6AX1C5iLAnlUUfpBq2EjBqBk8DhSgPh7CaCnjT7uD8ESC3Msj87LkneUB1op2hPZob
yFvpt8AeQelLDowOPydmKsrhsi/Wypk7iV6Q+pFpsAgJ5oRWkLM5QsXwwdzS3HD3V8d2mR2eJ2H/
XPFiuKW4RZVPbuyx6U9O9zc6fhjZ3kA8XjgrKa/ySwmUfmAYv73NEyLBaEfANIpjuK6/5fE4EC4g
aWAyhJ011+KKvmQto/Jj1gR2DesfYP0CHTqGdbRh3MH8I6cfo/ljAPBaE+Xjqx4ohvLdFoh6mO2M
+EfA4XO7EvO8lOcqeueH894njgb2T3gnuIpTLwmiUEwE1nHJ+Ad+UKAK8zgOojXvT2adIAZH+8Jc
GJdwlwAKK4xGHdoT0BOY2ghG1nPOJ5E+Q3Ve0M6VC3Mt6WIVLHJjUV/ui7GGkd5UmGB7kQp5RqXP
3cR0GdHEjXkTfErsHlbDp2nY9WejcGIBsStM8sewzH7G1mTrWxN2Emgk7HYjEAlNXUKGvhgbKOKI
tF90EDPzk6JKHoOn5+RrdKtKn1pdEJqTZthmhZ97Bad47lb7l8Qr7VEAewYMR2WGK1ueOELlpQB5
sbS8MZqZhUF5indgcSY3290W1xUDX9Vtu7nWknZCFpmfDa6GD/QQ3OkA04X+XA7sD0sKs5K2XXWT
kaSK10Mg13bMRK1B33lq3mHPCBoCUJpth1o/pc4ybKC5LPMVthZQCvulLsD8tG1HrYwJF6l7kS8a
QX9blGxB9G8MEbAXR+zNiHhxVrbDShqH6JMxHXDYql8qYMHu5dUr6UfTiOkjfql0//63//P//u9n
9x/Rd77J732UZ3/LXo9NnmR19Z9/ly3t738r/vnx6dd//t00DUWSVVFRLM2QLMuSLT7/+Y5IL+LL
pX801fAIb/ndnNcF+1sZndsS4neNXA1LjwrWi6r7mnq8oYiRGMlLDH+l/BpXlMYmwJHKhlDKHUnQ
TKfN0KtapuRKH5gdQ1yjW0gSTrRlPH+Mk3IFn7DuvdAgOSQg+Zm0qBOAJePax7rT3gl9f+0eqRvm
kWeE09qAjsDWd48+RKn0BPr0WDsNabnoJHboMnSF5rEsYkz4eP2de4tW4SuxS3HzqE7RAzr2MJJc
N2IHfzh1Y41ZDXSzDjkXATxWvHg9HMuUqQh4auO+yKxXhK0UF/KmiPPpQ43IDYkm9dezrINnmwTj
K84a3e279zJEA03kTH1TglcWgWdrcPzxROkuA/MX6w4hKkWbVibrrN6lYIoFvj3Wc2ncOr8QbssS
XWIcseLqbXQXp0295Fs4/YDhXNw7N0b/6v0sFjVvcrGMiZURH0FLTBpPXXv2biwC5CaYLOi7OMeY
aIByIl9DE00r7OEsvwyqMhOeSJvlJ4lAZotIWmOkM6hcoEWpv7cxnmn1wy8KfVY8mt34hj0AFkWo
frfisw1PuYEXO+VbGCp+gu/lA/VTnk3TnlebEAqs30DljuEdgYgOVS7X7RfT4b5FPkfFR0bzfReC
TyQ7oZnJ7OrP5/v4p5YClD71oYEXUZHlOyMjrfLO0rkxKGRZ3y1OkP7hJA1b1qbNtrJ1jaAzKkkS
RL01MxK4SDpna1J7Em3Io9u38W78iGnW18Kajy+tuwXSvTh2YzgiqiDhDmBbA/ULXQtLiu+mWVjF
x/iIydAAJjqVoWxwzL6yc5t3zO+bqZhfJblcmrkKEA6+emfkdfseJHyjmOab2bXW40DLosVAtfYo
MdJHFmjesfCBVKE99GlttnjNIHOppLn1rGa63LmGqjs12XuCjFIl9PpIPIXsC1L/mIYycupSYfrL
P1eToDQMpjtk9fQvNHOWLSr4YD8A9AWDxswATbihPOZXxSIStR9Drhd9mcz0WPQfebQqu2F5RzD3
gvPxBHXPEZJq7HU98zsNoVz3bP1a5zjQyoEsSgotLKSI05SRouEw/CLQRpWJXTVK7jZCm+PyO24y
p611GJ+zTkxXz6by8ht9zlhXArWKqQVR/O4LTU/h8tE9e84h2f7zLWvckP5kw1L1f92wqkG0ukEQ
2AtDGIrlzXnlpqcqKxHZ2quQloq8NMWPP39MWfp3DyqJsm7o409t/PxvdskszXXVVKzmqG/raXl4
LVVIBweqK2E1gnCip/kMP+uVcZCIcOK4ZVA7XP78SZh//hx041+fg6mV2XBrb/2OXbKm9FVa0Owd
bzhT4jY+/PmD6f/2XDBlVVYkyZQVQ/3XR+tvQxY9SqE5hoWN4mFuzNsjkdvL+Ir4yR0NwF4BAVXT
+0y6aOvqxwrkLSISRCuWl+3DKeL9fbmptt8+Bx+EotjT3OJnWEXfdFazZKGv4/dzbc+Pt6vomFPk
lODVvyw4FnrQBvDdvHz+569JHm+NP9w6//OaLPFfX1OaWroaWzEphtVt2TBsacDanpy4LYWYGZZe
z2bGZJnqsC4ku4OzVkcksd/ectTHrLqHcLwZjFHbJyhk66YGPYIOReGYPGG81MzkONf//ElLlvJv
nrUpmqYq6opsKIr8u2ddVaEwmFK7EfSpnPF7AK8ixZ0WMAOW0l3WmPsPVw1ejsV2pdIP6IZvWRyn
3VLimOBYAdl/TJh6UtUj4n3gk/RyIe2xtWXatEG71NLy7KsooEsgbrQGqVJfoDWpQW0FS5v6Q0w/
S1B39V2/beQGkY2yr9RzVCyeN79R1xG2FdE0ag+qsYjy3aO5qEJAma71C8M6FP2ib6Z3pkDtwazW
deHrLTP8aai7NVR2CVd0ANvgWU0VcHBaXmFjhOcqXJbUWcCOlp8JzGOmlG26EYT4cSkLJVxp99En
7ckbWGBZQf4fGmrHUJ00hGrtRc1xUF2UYmK61B7vtbKCsh0VAdsvs0lCNamvowz772mlBq/EIee0
xzcMOg9mS52fFLMqD4Z0XsYzIfVvw4zUUAs6DkUnui5m5zBhb55I05y6eeQoqdOq08iYyY83o5s9
wYo4eAiLfEINQ3w0U6JAa6dPCHx3t5OCO4YtGtmsk9cU2rRYBTGlEj2gOq+sIEd+c59ylCuSL3FJ
8EVT8BLxUryWGMwlnqbg+uHnStDliwpqeupomiPBG0US+PlSHAA25FYqbnm992RUQPip6VaJFzeu
8Qr+6h7981tUHbeu326PfVuoRSMPOyIpm0qZVR1KpGKViLj7CLtHP9MNTGEiNMTd6UF+npRthebT
0O9O/5A98gTVoftmJ/uLpzWu539Z76oqqZqpGYqoiLKo/m7lSGKqxXrUMGcqQXepUrPEl+RjWW3i
/ppShqqJazTT/82jGpZkjsW1LIvjev7NxZCFIns9c4tSNsQRXMz9WnAwWtHjl5PSh4SI/gHU/2rD
Vv+wYfNiTUmzJFURLVk2fvcexEneSYJSNju4qQAcFiHPzErQmoJde5wWn8ZnUuF0CaOdzu0JA5zV
KTIbqlc5fEkoWZKXGy48XmjyGjqRijSLfGTnofwFsgwdCeUTfgQGhGY8mKA/S/Z9eW8Y8VInBhlz
H/kc185fXM4/HL2qKkuyJmmSpamaYv7u2LMeZqmkrdnuEpHs2a8u+VDA6cKbX3cfBuoO3kOlRh36
3P/FA4/f+Hd3j6rSFPEWmppo/P6C3pVCzuR7Iu6a5lyAFCmoZB5SHwjr8BRtQ2xcLLukXpLwPS++
OpF1BRLavrXhXxz8f6h4VP4zNEUzRc20RGv8/G9uqDBOyjLNb+JOTs6a+qVH0x4/BjOcitbx/lhF
YH9/8dL/cFDygLpoKbokKqam/moaf/OIiZR0XTxY4k4zpkKNkEJGBlLRr7Z09zCqY5+XH6fYCO0U
xb9ZLawVXrzyXKm39Z8/l3/34n/7VH5X7t1vVRKaXJkd5eukirEdAqgBIq93QjztLa8Wpv+LB5Qt
y9BNlpMhjuvsN6+9SIxOSiReey9OdWXbCjD3LPsJ3oeMGDGuefrzx1P+uEvpiooq1lBMy9LNX1XL
bx4wNaJIK8pK2mXMELCnNv0sXGfF2krQK2xji3PVS1Bc26bmmKaLaFF4+oPqG6gSh8KtGtJgsx+0
PNVwvsnTFJQUPWy2U8WjKq8F4S8WpPnHgkTVVW5D0eIm0RVN/10xXLySLG+aZ3csnCWhWxAwMl/W
GBRcr6p77ZkS/H/Czqy5UXTLor+ICObhlRk0j5b9QtiyBUIISSCE0K/vhTuiOtPOtiNv5c0qpy3G
bzhn77Ur5nwqxQUIMn8z6CXzfgLP9eGczuONPqt6p1mJqZR+vEFR3uG/UVFdCMM+aKnP0+tiNp4b
8pk+w77Wm8uaECvK/DPLXVNa7jPRSmJgRJKbQnfVRauF666pMAV0KtJgUveNEn9EwM1okvv+i7Q5
ji3bV9y3KBIc/w3UxQBqtbAFdSyO3nRUwpT+p5fxxBosKd+MIt3xy+lksrQ+Q2wKP0KCyMbROzk+
CnvkMMu38nnSd2OQp9sgEUb9INv3SWCc96EUOBYgpUaoxalQOqRpAYDh68b2pR2/nCMQ2PnwZEOI
Ip6rid9bkr/WoyRgwbQd3YYb/ttoA48x1jbV0o9gW0bLwyCCAx1G/oWPpN47opNPlils9pNN2quN
DZzguM3m4g1GZrBR6DG5g77h2XoGTZvbhiCcmtqCIwzfQ8Hd9ZV9Z0CoUDXcQO92aOUM6MOEtIVF
dxFq0Tt4z9KLSQ0iIhGaLCqV1l7JgwWyn0CKjMRHVYgvq6+cwj37hEdDBfyQ6EgGS1J26jWSbRb/
L1SJRi+SvZyr0XxOsyrw/dHxVfLfaMXbNIfBlkEqgaE1acdvnA0qdir9GRLaNnijQTCaD/G4je1g
Or/bSx95Zo+nxqbmjogze6FVhUmWrKAzPgpUApND6I9eCtKMEACjOoXopQocCW0Ci37aaN1nyc3I
bZ2d3hp4PtUqDAc8ihaa/xEpn6k743L01NuXF56lSPD4h+v8Nin8pehscKYaqIpEB+xH9KJk9mQ0
4rrOrKgerG9A6DldPmZE24OW3JKKZDRRhqpDBJrF5YIRgYqOOFrBoil93XJjLlhZwYFlNmCLFzOe
6M5bhLXD9jk19TqvKRHnUYe+ZtOf6oSg1Lk6jSI4jJBPXfQYc/vjRKO/cbbiaSYVfWOCkbKwrVfx
bBd536QH7Gd7wfAcJu5HwxmM73wu7h9KXEjygimaYs9z3Gz1GXMG+tp7koLpIRpu+RFn7ykf2+rC
82YH1wNB7T12uo2Oyk4mTyh4atcTqOEgFB6aKGDy197hxhE9PV8BFBoQQk0whyLQwp70ZmPtUzcl
ZhSSrAvUtZIzvjpxGJrOLFw53udXJJCM3gEfAo0Qj98401dwQdt0im729TaDDLKbadGsbyAOtCgM
sdMFCoqdQZ/E8lyOX2/zeEFv1Vlv0vFofXZnO2cF25Da8Pj1Oo89zI4oHvLwGeRyDfvtGnv3td44
Y8iltyI+9eJVR7Rs3Euod1/tLno9LVFMLMSnXQx2a2+P70Fm90kvQLU6wWU+Jl60jtAF60CGOWd9
azAuUeO1G6IZUVrselR9yRG/h+Eit+MEPUYYt30IKRoiiPPERSJpCEOYsd70tKXkiKw1ex0aAepg
3R9Xa45aeaEy2VsGzcVwvzQb+xkFCQoxSkcYLlhgQ2NsN94pqoBVTGmJIk56zqlH9krkI9oOXbYB
TZoLD7GwO1uLNK0PtrtYjT15027k7cOpkZE51WsdZSG8M9IOVU6XGllq9Spm2UdJnT6DHV1BAZ69
/zwpUmP4tvpikjFVnbndYvElfplk0qMmn6p7cV+t5dlmNIqWjIATfwSa5GGvRzQiNjiuFnQNqBw7
6brHa8jxiJF/mdrBBy3dYrc9YOR1eDaH6RSxzgf9PtePoo+gGEgvQT+Q0D83+anYFu32lfFpQg5V
0E2nc2EcbANyOqbTwJcG8y0689jrRVOV9zT2ULS5tCkQFtpgu/gQiP+E3yGijbi5iXMJ4V1lvxQC
ZOn7UujvS/JlO3O7CLqpFmI7LdAxGKA3NPM+ejl2bmG8GpgbOguHVQ7kSZiCrqJZVz2L+7i8oAyE
r31YATggeZxuXIsWWrmGVEJ7oRW7kUdTU63va+cdXdCCrSkWCJmRnU11gs4q45vKbiAow4bWRikw
/hoL5U6FgUbXoTqSzL7UIOnUxbbJ39vDoNm/3xB36GeGZOlNob1u3HYS3uX9RCKuHOOD6t8Qod4i
tQ327aCUnktaXRdE7hUyz3FzX5gUTKml6sOkWT4ebyixzJOfod0+BBbVopsP7zIDH0X4WAMIxxY1
cFxuzq7z6GPVQWd7btlvz06nqOu2Vb7VqMLeliJM4Hxpyq9s7wv+Qh7UJ2VwAFCiewUu1iyCD5TU
TpWFj0d8KSZ7JI56IBIHcJxZ7QiNfE5TV8dZAQcHDZZIeDzMqzSCmGciG2nGrThnrdgmAQV3MI3G
PmhuvgxiTRko+/GNwrec4InA6iNks/YEfjDdtOdsYDYZsSK5kyESMR3AffvU5TVtQDQDMsAyRffF
V14zTMcEj0PwbB3AO4+Pvvxw802DbgxqHJuiQf8gnGhjsXHDldKbrOveyDHAVyMhf7kOOOhCHtzT
D+U6KQ/BUXaOiqd8ukcsHFzIUJil9ktZWkm3SFbC9gRILrwA6QebBecuC6WDV5MqdPUaK0y44h/U
wSo0aEJ4h/ko+xpSy9z7ZVTon/C/t2Q6dVaqdLJK28r6WgqTjUNS3ztNndfGefi4lCMVOkt7qGOZ
S9Veia4t1PCCvFFQjv4lr0KdetDPx6Do30cmQ5LlvrSgGNR8TfXvDYLZNoKk7o/pCsw9VisbJ+GL
SSLahbY2iwseDn9pPWHVZLccwKkw7AGeE9QzKIAmTLvR+4WIURlpNhM+qSHMedCqWQgMdsj5PlnS
SALcO+Cg/nuA1XssGGWs2ugInvejtxf0OXToSdx+uewA9KPzedj9J7CcBhrQb/btzUgcNUHnvGNI
67nHhI+d/NZe90rKd9RVufNyiMnoYfIkqJqIyIrlNGtvaNOSgmRkzdFNWrRIdcjYSsumYsHFKq3P
IYGcl/aSUxh3JxY4rEHEeJS7c723BvPZmv2CLIn6w0Lz3zIf13wALm5yCTBtggNR42skATnCZf6E
JBy34USNeXiHGNzQKaAthkmxt+dmtFzeWTS9Ie1Cx6qNe6Ervlsk6ze3D3Bb3u3MNTxj9Qj0YR+p
lywuQ3X7/EyDPqBEOi2IZsXyB6j4MsQ05gMmhZggxUrQB2gT3+S2SCjC0xTEccC6oA8HA+8dZvEC
20cwLteVvTOI7x6Qqure4+0RdHwgw5SHoeLitHOesWFB/ldmfYKUOkQwCdWKWf84VGCastIt3eX8
Hs5ZvuTjCkAzjZGt1M89qB79OcXKz4yBq/cMWh+QeOquMAfFfSBZgZNxAUoyqJxZZc9qFMqJtzi6
O1SPO1SrThFoLGhW6GocXvp+OS9Eibc7sze3+fPy5+eeksu3l++P514VxS/Vc72QO+pXD3NeEUp1
jo4IClnMeseZ/CGFeNJPQXPyD7oDluSCfzAD1IrgpVPxBVj+Yb4fHDyGce4wKqL2lSIVi0hURDwA
Z7LO0LYA7j17ybPupiy4H08HVBMkkJtQUtWlOk1fSve8gCx1Ue12RKcJuY640kAeAq8qp0xSfvZE
hTESdurQiLMBsocnIDrsZXIaw/aNsIshdeqAJLOwXPXWD0q4C6MfzpEuIdC43m0TGTCyA/QYtyAn
atS7+NdR95TM6Z+1vMa0AeDuH9ATBvg1c5bzCEl5giy/0QKGSnX881U3/3HRZQ1ZmKYrNAA06Usx
8XYRDUmoHtkKgwqiOjnOpmwwLYylTjFlA4gWqmE/0rsU2e6yIx6zselNBURVv+fDdb8Xt1C77tFR
DiZpjNAW134Jsh4gm1sL9rQMt7SuaDt3zlQ6DjphNiVSZoJB64nNZWsPuaTj0lvBNBUJHJ8tdtnL
dbTjISt5YBFnmk63XyrvGJGS4c9nr34vjRh/nf2XodYoeOh0oWpX8ix5MWeXteKmM0zq0F3Pwyv7
VjbSwWNwe0LtiOqPBfONNAUENSNs5NjoHgH2pI0BxhfbAQ4yGBPpL7Uy+R/TwV/H+KVedCy0x0kz
T+lqM+llzmidb+z5Pmx7HgVsp8LPSOB2sAt/vjaf7b6/50JDNg1RpsCt6jKH8Pc0JGfFIxFvebZi
poaoa/kvfdD3i6+/Tk7OR+xNISlgGZgeRnSnA+57MOXqHB3/bTmJbPwH4/GnL3G8mA1GAzecIS0a
EV2/q0Oecx6gLpyZv61hvxcW/z7oLzf0YUny4WQkwtJaUPa5sEfqWHU5GJNvznlIu2D0Vjsfl9yV
U3DfBvdUACXEEKw+32pbHhSr9Onn66jo/YX66UJ+uYFVK6WCui+y1cBXHaK/Z++khfd68T5gr4wy
6gn8QmF2C1N7TirQas7QjqRaIySenrPHA/lZVgCA7Lyjvm/s9cOH50hLy44+AEMv2cQz5M+XfsDM
85n/dgqi4ZD9NY/KfG5QfGErThmJeU/IPiPHyR5nMdj7t+jzcDcoqXBIo4szT5EeP+tQzc9vH5ct
L6vhjDM7HA9RDBJ5NL87iOsd1R4TN/FJmOH3gErCBIk6iEJ/zuFvb/acFjYrP3K30OEHHeV8m/Fv
ioDxzvLiGgLEWt1CwPwDAiYrAAnWZ2QVAOt0pEb6FBqD98n6FdYa43g1QO7nsOts/G5S+6o77Gmn
97BPV8l84h88Z4eBwa2YsBbJ0caYnMdHKKMigt1kYk6eIWbQenVOi8Vh0VEOY5yLEnf5wsrmfREe
/SNz846aIUUaJp4+spXnva859eWtwWbgYKRgEn/Gf2vycOd2uGCW7LXDR2I/YAOzvmnt1A81d5B4
DeK3fp/WBaBnXWNRsQRbM5+G64Fmuy6FxhmLbP8S6p70Dk8zcKmYvfcZ6n2Idh0ebOqNHMDIYU4m
S74P+xY+Z+UaXyxKFn+xK2jd9R/61qK5iyi3/fzoqv94cjVa87pC48cyDONLbVzIkqSSTrxNyuQ4
VtyT4t+zYbGQqLilFJ7gGzrz21OzYltzs9+I1hlA3JOCW5yIbrN5OGOsWrxfp8jESQZ4ZG6GFQ7f
A/UwfMMfXRmdcafQXZ39fOD6P8b1Pw/c+rKTVaXyXqVHPZkfSJxqkqEizPRkSsm0JdwC6+F5JVAx
LM5YMtWXRF4I14/rWdlZTEoAZuQrwnbQnDpEq0ei2veagYK2RIdETseihQiyo1mR0Wh8JOMahBWu
BIReB2B8glvjetXjUzLYY/PIF+cDGgqw3egk70F5eMsgah6fdaoMtInz5jm57m7PbTahw6y1jo7n
TAg0+Yl8iKs+1Pe/XBlJ+77FMZjr2eLQETCpfnxp9qSt1O2b9MBo1AKI7imiyWiPdsmlQjNhg+O+
8DIJqMRNt4+Imx9IBuJlozrK+ALIgIk9sImb5G/li/sAp4DH+O/gy2SooXWDHhmWVTsCGTpjHfMZ
ntrntPdeAXN4tfuEbgBRDAJ9PlIQTanvPY+9JxYDvY+dihA1JPg9A/AlpLPwOi1WC8ITKRATdt6v
f18X72Fmx30sShP188yqN76jUnXGTuJhHqe+SFgR220nmVtuHfaC/jxo7EET357JSwB48PPz9o/K
yV8X1fgyxB/O0vlA0zRboMCibq2Qb7RnwDXdFkTf+IQXImGlXc+xTe4BvpAhg3EnvJX+z8chf3th
NRqJlikhpWIfq1pfilrqvkpr6drsFyDwDGS67Jhgj+SwNkDX3NHOT8+nGHs5hY8Ujyg2ZvYHyO53
7dPp7FFZEtrAfPxydZR+0v1rAuSoTCpwDCS6iP7kS4c1ze4XIekMIpJviwTJVrp3zerDRFXYUId/
zAk22e+fOunA8PJCW/9xhfl22SZko2hFEyg4UK/dKEGY2JGfQzV8S4FHqqg9I0zCj5I/nfM0RKJV
nMZUPAze0U5QfzmLzy7oT2fRr9P+aKPl9/bUPJT6viygbQC+ZoMnu4I6FDYEYsJxA/Xr7ZG1jK0h
HTOlb5IT6zCg3pN4KYqfe+dnQDuh9NdrY6AC67RpAUF979aiV88t/zTCEGjS+sG/OD5CQGFjS+pQ
DNkc58ZIM/1GjlBEpy96ayMECS6lg95YVr0bm1HmQYB2s1IKqC8rhGJVS5Fmxd45LbVHiPy/vi1q
dyvNjuyyoSakARlAfU03o4hbcz6AE1CWOB0RTCZmFR8JFkLtd2t46A1QgXT+5YJ+r8B+PhYahRaF
/qSiflmrHaWjKmUdDytSxdu2N/W83QfFznKytwdYL9gfTHKwgICpTiD7/Pyq6PK/HkpZlkxVNiWD
Ruzft/Oq52ehSrGIGNr8dMgj2Tr6pbCqcs6ceBz9CND99YTQ+FpNLqWGpqG1qzp6HIYNwIRE8s9a
G+g1jUR2Nx3ghkItowK5YJpAkc4RnwPu7po7pv4n6UTdo3SL2u3/lJA2gJy2oUpyyHsi9vk22HfE
i6djDVVQtz3yE6nFupcTIYOvSUY0QBIJhRXXHTbF/fOFJZyazMV61iRL+TowSSHIxOugkdvQyPcD
6SY/i6d0cSu7XwaY79vF/p79cdW+vASykBRWXVvpakAbkBVl/2syGbEv6QO6UmouS1o19hvuLsAt
9tuEGoown7y4L8soIntuDnKr94nd7altj72+KNHXOO7OldpFP7ibfZCdR4NiZ0V9XzBh5M6DXebh
txTcLCZnN2R4//lhkPpx8du7/d9p/W9l/I93Wyjq00PMeBQf2zsrZOYwyyPF8bp7Pa+sXzadn4r3
Hz5M/lLnqPO8Ta3bdb/QKbvhz3ljRMB2+YIJGvM1pXNpliGk8TXyaNht7qcX3sVmgJ1DBNn2rnsK
SesRvqnflk3St2XTX3eX6/H3O5HlRSnfRI6MuG8sdEzYGHJpGj2AP8D4//miK79cdLl/Q/+46GJu
nS9Xmv2LcnMs7MsOboLKlodyzeaxQJDeeKInkH+zUE4u5tU7IREjHQKHJx1CZtEGSCUJmp29fyel
DZxWz7uwpj8f5OfN+H6zNF0WZU3TVOXLA38UW3oWp9wapBj76jaP9gQe4xO6FtqybB5R040yQqi0
fXzaQy/IGej3mkS1e3c9Wo7RVE6FcLw7616uApwtb79s041/Tfmm/N8B6l/Wc5UsJbJyv/Ho+uL6
oOOe0ph9FubsDDeYvA0Pa9HUGpTvhX+IZCCVgbAD5ULxFmDX+f36rj3RPi7f9OcHbZYc9qJnLgXL
kdjmXGPcYupG8l7xqGNeB+UJXN3meayCZgHh5Uw9jFLxC/CeO9wb+/0+UWclvR2ShSy72LRkLSbb
xxpHGODbn2+N1C+qfrg1xpf36HIwym7fcuZ1TwYEqMp+MUS6RS/YqUbtQJlee2rNz5/6rUfWvyIs
r3rVVi+++7IluiDNvReabg5OMI/aAOOFjmCm3g/U9OVA2Gt72Pz8gd/Xll8+8csNvqVtbpmJnK6Q
XTSetCEnd3cIe4du4hMH1ZHtWvS15fnu5w/+vvv7+4M/i2d/vJ/ZVcyNsh8UFW7lkm5dyhA9BEIm
U+XeA/BzDFKhKQ+rDu7JHvw4xQ5nPVESpJlOTDHkAJB0Y3ULt8MaAc26LCESSE5GrZAG4Rog/f2K
VDayMFtMWHs04Jf838YZ6fNB+Pag/N89U78Ma4fT1dAPMsOaAvSodXHiSSljh2uq/kOda1DAUve2
SUiMgV+wE3fpIJ9qOMe9OibEAmvVs0A5kAsAzMOs/BJyP+PUzBzB5jFHD3aEe0TNdrtOiEcTZ4fx
PcrfdcweMdolIDBjzP7hAW8m1BiLQsBljMtwY76mPS28JkHjBtP0TXyWaTTHoF7voBQD84rGxdgC
H8Xy23ux9WeTCFkz7kZ8135ESSOSvXLSu0aH90GrYvIVMGB4+SvMKKwYInRkPxvkYwyHH9b8zBIG
Ohptlh0rftAuMq0cMRBeVMs2LdtjeEsmGR9T9l85Ab/Cnxyb/n4hvTagQIN7nC7hKX8cAsKMEXb2
9GiIeRekeagnCh+ShAV5eGY8AnlgYAp1z+vHizpALm2KFLcfuNjVqGGFfPY0twzOjXt/1vAIsmUM
0Fz9/PTSMfvX8KBoVr+8Q2X3VYx/bytDRWu3X+RDC5lTFaU49upQN0jxmdKDvlN2pwvKVAOtFPmh
EFNfA4wKXcBwsRPJFySQ4wzb31h9eMYmu/UP/oPoSTiFUSWhTHIQvF7m5fT6ntCtH2tQVAkZ2gJH
JWO3py3XczDDQNM9mgvP9Zo17u7WeMV7+Q4AgdDVd+XotGPsx2wSWUFeSa3EIkNBjlWvi2RMGuqm
e4ozvA03sFhAxqGrKDtNnqXEapzHwvVNI4aU2yPHLCRLLyVwprNrM3ysiyJM0wFfVh/+DvNmpQSP
i6+tOziwhGLeAgvlMPIzKbzcBges8V1klrNOcS/ZAGk4cO1c9PQm7phqp9bzz7fns5P6/Z38v7vz
5Z083QslP5+4O80r+Vf1azF8Pz2hyfLM1wMkDZaEMBVpQ8BtySjl2vaVEwHVD4OPNDllByqcII9R
ibc06AaH34q2/3x42JqIpkjxW/mUKP4x9nWPbl+dTWu/EELNsquNGIO1JPrBp7d09Y3tbVi/7uf5
OxZibUhEFVbUnbZjMXIPlNIjkZsaxpplrvN4rd+7X+pyZr/o+HLxJEmR0C1bMsoV88uU0LGlsXjg
b/BnNrhCxrWZOilHluibDkjxwaeG9FDGZRpIwqg6OiK8OImm/agr25eU6DnpbleQy4rGxRSHqTWq
TGmIBhmc76iikkLfrQSuRBvW5XvvJ96G7rUrpvRzauY4VmFXIEd1X8Uw3vXuqb51DiycB6xjq8B6
EZfsSR4Y+XVGM5a55MAoE1Su4n51Mld5Pbx3rgReWoI7YqIn2ksgUKwZlQunk3j5XhXNR9Z0qgDu
WPgvb4EgTQoQNDw1AEx864b4s6bESuYxCe/021DhtPs60EnM0JysmdQtzrHOqYRfxhXjH6vWP649
K4C/V633i1Zotd7uF5ByNcXrSNUsfPhstMlQxV/lYcueP3NhQjE7GITizC5yfO3TW7kanCrxWi6K
d8uMYBXABK9DUV1qGtCo5T0bS9YLiprwvqMycuV17gb9Jv7hrdSKlCRxfDw6uhnVKUyTSa3BIqr8
1gyuh8W1ptY5tkTyTOgwRsAo5SYuUj+zsMW6Z0BATFC4X5jBWNWFFdyB5ZWg8ey369MvgP7/Z/Pb
HqJr74qaJKzKlMoDTC2QBQ56kYfmRA4s+GmHyJ2SoY8kcGEsrvt5tkTZ7qBYoY2/An/Q+Mxej5N3
UeybOGNnLZZ+z9a44b+JmcaQEpZAO/2bGJcZFutQT7Y52ZtIi1DDktN27CFCXCbTLkow/GFjrQTh
qYdlWhG0BqXP81RgXB/nxjJLQpzp6hE0gU+mF2ivWxNJZMJAnE1p19o5wRqQwWV8NY74S/f1XyUQ
CQeJpGtsqlGCfHmYzq1ZSJKcMMdOiuV+cJnDScfaIozTkfZyjbM5PgnG8pX+VLwo7z8Pwf9YyfLZ
JhU5w2J783Xj0OrnE0WDBOt9Fx6Fp9MjOBcbNV1VyuyarIX6F539vzaXf36e0Q+5fwypzb4QzqnJ
oHUl6UmeWZAYKGrJITb1vfXGm/z4bT/7uUL99iz+d4p4Df7+yHNuyYmeCVSYgt5ejkEfcHDmQOPT
Z+1OwVsfP6oo0zyEwNvjXCgY2S87Pb4/mZFBq3rDIEJTNx1B/gS2JEbFaXDMvONSmCHj3J7FKAEp
Kc9/vjGfndWfDvtLYaw9yPsrTcz94nqJrtj0dSQztPrYH2vJqDlPC/NNLHfN9c2kXU86ZrtKZMBJ
EFrf5dcGFgf8OuQqAf06qmjgTAs/tQLNxPlf+ATmwdJ5v64LgACEZnRAgZEVmTAMML4lo5KB5eEn
qWdoaEsPU2YzlhfPECz4ayAdfjnXf40W7KsNDKBYb/QvhfMLrvVTIxJGlRTHQColr6jX8L1//hD5
u6RK0yTp/z7G/LLakKvjuVEfZb7IwFeJs0syTczFw1x1LGFPH/Jt1bSuos1rYZqKI+ZANQ+Jm8n0
0AIDd1vJ5qJD/LCQOhaO9qUcNNpGrIf8bpTPFhGyR9YhDO4tO2yUTtKYSMrskrnXwk9WEiSuzrve
7HJjjhvBK4RY0zyV6gB4XKX0y+QFgDmuywS6VfJ6rUY8h40cS2bUlQtRCvol6JkQr6kixHJnE2ak
HIbCkT3UiOWmQaAl4XdHH3Ld6e7qZAuxU4PvZgw6ZC1Y4JXzxKhGVQvJ487SSp7Vgsf/HuK0hbKa
dQPmaUtZk+0ItfshvGqkWxyZMtCe3yCv2pro6vv3sp2yOIV7dzOBa4WWOjzhgGznxuHVkOZ6FneI
VbTIPAxaxKEytDfjpdUWTcUiIqoPY1kd63lwOr1m6iSx5llTgiYnAtXD5H6RURci715qCAsTBa/s
fVyY44f4fJXitN5Y+ZNuvB3Pk3ulu4ke6tJaQs15SEZHfWuVu7wZtpnHLtPsnq61L9ZRC2+qmplN
0FqRdP7Yv8vnyUGaHjidThxLyrJGW52KJfbBkaANTqzlkjEC8L0Qn04TNKI3caRd55SZCvQe4JFS
mjaPCoWRqoHaGAnSUigH+Xl6OE8ecGDQUKrpm9St2CxJOHkWaeoi47kZrqbG7eH5TEYdSm/BTfDg
r/aTwvBbN50e9Og+qixPI25W8a83FxCrgSXu6h3ZJjwCKYssPP4NOY9+K81VI26RYQoP4gLF2hFR
wFYkBUu9rfMiuOl1IYrs/bQFmcFwvVVCqauwl3qipD75+vD4fsugeep2peKncqW7o57DYzqk5n+B
AJW/AQ9nzyOc/ctxdMCMWvwytP17EmBBrWq6JWH8+rJyPSqZnHZlRq7grj33/SnSYi+UMw3nbDr3
oD7+Mr78q/ckSbolSzSfLLpiX978x+V0rqqiJfTFwqoqJuMuK+P7uRmZBFHTjsMUPdLP5497JUdq
icrz1uM7sCRj7qTWzqJBeRJvwT6jO78XHnHXtQSVoF6wzIFqHibVEb/2QYV6vm+gJdmPgkXW6bw+
QvUTDoq/Pwhunv+yAZD75sS3GeKPs/oysYlSYd5kVYTMxZ4oM7NY6UP1SBU6a4WnqKtGfWIary+4
vRCFAsO5p92r3uONIJMLymAv74clOX3q6TK4dBXwJCqFlWeJ7fh0RpNlFumC5XvAQuDnofizrfL/
HzlPwd9TspYIaWcej4RKot9UvRq/NY00xDlSH9sqQ0D3Djsmm3S9H2fTLsZILd5cWm6qQTWV2BYg
TuLeybd5Hxu/bAjsVhmRSWYBaglHwkVUAv0GgLHhSp48QBnRQT9mRNq0lDVktwGW1wTkQ6nZPEEm
u7mtFQTTln8mOxiJifjLEygp/1xo/XezcPz9fcpnodZT8XDOF5XkHl6FTaay2RmeWDqslIbN1Qif
E2UpAgAaMq0MsrcapulHJBhvebU8T66nSHoM7xoU/5CJoCmeEjkws9kBDKA+wYpTE+1lOuq7hBb2
tSGtBebSrqUnGLZo9DcJuezAzU3k+s1MZXmwkEIBVBrlBdmh6PvAInf0Wp2l0dNxBjMZIBo2cSFo
2kl6c1kJlLFoBOZppEo2+6yCSMJIfjaRDEyh7zx2h2c6/mz/8p32ooJGYaLhTuWUj8/gklcGjHfF
YRWFCL7VtypIhAX9hBovcOYU7E9ugI1Gx3c9LHaM23UeINNH+085iuT2wres8ZXCy8PLDT87O60x
uuiT5BzD894TFgwLhurkfS21jtptk6ts77c5aMGDTQSAoo4f5askRKoS/PwkS/8ovP8xskA3+vu2
Vq14TzOTJ/mx0HfFMzAbCDUpguXcrSqnY5YklBpe5q9LJvnHl1/7upA+512R37MiXyiL4rLp8rhI
wIF6F50go0H1GIvEqApEq7gC0iXMpSRrMMGzOiDOCRAnrn/Fv1XB+a1HQ0nUd0Yqq++me2K3ib3h
lo7SnFjGaaH6BYW7JrqrAQQaBebBplwZKLBf082JaKB2BBldIPGS5GJaCMg1jV9enl8GOiysf1/k
c9URqqLw7rByv1vBHnJXQ4IDI2780D31QQwNlELXuq/3qHY3ZMoBUGiOPsWv1goSTIWid73Mz4zp
aY85O1FoODk/PwnfDbb96vKPF/zrej1tqqypuCHqgWnVNoD/NAHMCyqjOOThWpIsDqysTVmZ2CCh
x7rkAuPbL6np5aaTyTEgahDX1+Oic9mwqxBNBZsMnJ+PU/rtwfmy2E4NXU2tjCeWQv5xd5iTL7rQ
X+/hhZJfcFGd++iXD/xnrcSQdQTGktKbrP6+e/VeVdM6uRdDeuwmr2t+l4APQTT2IOzYVqXgw2NF
eukrI9dfzvazWfltpvnvw82vM395lu/mWe3Pdm1QFyDw7ba8EylHqMrwhjMLHUR6Y4Nk478Ta4/F
2LP8dv64/FJK/Ofo/8dh9Dflj22veLgcT7hFWPHEjx76fN2h8O6eSKc8/rYq6F+Gn864//ofH/XI
hEcpXnkOaWmIROKlml98ENJLos0r4Oyw2UgICjAZHgu/IJwsBnW3lkMj+qWzK/+zBvTHOX95Icwu
lZK6YLsFY1Si9ANoExgmjpUkkuYyQThk14aaR1xvNj6gh1rp1G4WwszY3cfEgBMe381/fhS1/iN/
ujZfnv0qu2rHg8Ahoe3Ll3tQ7i/axUW2mJaLvoq/uPHbBH/dUH21Njlz1Prel/wZQ/ULrNL7Uloq
gnNfPAbms/r8GD8qXyx85UVfMNnJ23J3n4FmTzLbbPruik6xARmSf3KbAbESneB0+mSPkufs0jH9
+eSkfy4H/7je/f3448a3uabSv+YZYxV0eSWGzmJjMLk+PYgvycZ4Nh935zy/rlWS7rXo5w9XPsVt
3y+tpdEg1xEVflXSVBfLLE5a2y5PHjEigRhfduWw2aVj3ms5RhQTUZ2IxFgmZFAO5ODqA9rwT54Y
mPQ027jaENYZVNF1KdPxv0Yi+ecaYGA8STw4Ot+VRVe/jc3VFVdTFvW/2riN+5/TfwUzdBf3P4J2
GAnItNCiPVR6+Gj8YxLHmfOj9KA/hJxv7eL7FrkP/25Nzp8frPlpKHpNTVCiMuzGZ/86aUgCKnGL
tMiNyV0d5q+if4wU5MeHqGV2sVtfCfovKkHjt1uF7hjgnEDin/7PCpGMDSFzqgs4vkfkJxF4go80
PnJ4+48qJGsTJHL/7Ro/0wrYAG/uHv5lQm3oHIk+wMkIf8HuFFmYLraNry/6Hy/xg2HzexXqdT0C
th3cBuRG47fyidf0pLCPj6/n/SUUydKrogpFNjm9nCdl4qG4O0e9Hb/k0oJYEmM1gIOgBtK2vzb9
v6K869EI/b92MeKmoRzk3EF2FtwX1aOSFF/D4ukQpPwyvP5oNA/e0yOgpgGzHjQRqm1WcX7KBVRd
en38pdq3Vt1WiknTidTtKVJiK2Dz2p8t/4dRmwgltFVcAFqynrJDicZFuURaLPqgpvivkneb90az
Pq9B9fOQmgR/YmVPx5jkmRBsSiRE6IXG+O2DKyDPk99EQkAdIgDewvfTRnCxbfGL1UAX9pT7OuzQ
rPIwSov+0frfB61/QPuTFkLAczHpxoRhK1FGIA50Aj6nC8k2i0v0y6jn+TFZoC0F/+eX6l9CTom6
7H/v1BfZSSqq1T1hWzms9mfH2Mrnd/EY5+wlJXrDguzdrg3Bt0ooXfczmXXupZfN/g9p59WcOram
4V9ElbLErTI52MbhhnJUBISy+PXzLO/Tp920x66aqZ28bUBphS+8AcJNp7Rer4CPKTClNoyVbp0h
rn4M8ROmgT+f4yeY9Kd5f5XKGaZcdnHXink/TPdPtB4+7xzB4kT8yvn1ZxiJSS9+kXPxd/VRM/nj
CfFYgCeuJyYCPIDwiIiCGIFiuVCmoMdeDUeMYxqs4B//vLLyxVgS00Zmvg1MTTyg0NoWHgcm/w7+
4FtgGfnCDC4fOvOJHrawfrqAdoT5xniJp6gohCfvl7vxbU/uv08MCb9/rsGK2UTHbnRig3kY4eV5
DNBeyC2q2/TGp0Y+LXmKF7QD8NnSNdk5L5I7nfIHsr+pB1fMoj1D0Y31pZmrGDOsEmQ+0PmgIaGm
YDZncTKxsAwHaE5+WE5kOh+4DQEWgwqAQVSDLZcT4SGAyxRYHjqRWEBjcZzjL1ae7ebR3Ix0vyDb
kvwLLrvQNtMFim7GB3kn8WCzji33skPp6/wq0UKaokhJAxl+w6xGHP01hkpDcm4E55UF0N+zkBU4
OfW79ljKjjRBOQx2WyvU+/bOIImu3FFDfviXyEL9PsT5a14YxtVOl5lt1J61MgUzdom8qvTPH/uN
8az0jjrjFGvs1blVb2CE22iOEHXJqWBVAXtZByfsSK/IWO6iVZ1DVfYiCbdsTzp7PI/k5ufxIGvf
B0F/n6rYtL9syun4II8KpUpvsuMswh3pskAAsID8dHYL1kdkE3TfYGFCTX3wk7FzQPvwJUXhfTJq
/QbXrHch7EAFk7CCImSVTyxzNkLIrcGecHPKaApMWhxXsNVFex00cB7KGKkm3jFyeyMYlwE4hKh3
uncqWVRYwZFYio9GX4VBT4EqNi5s+IbBxw9kjSKp16CBHTnk7YRneuFm+v0J7569c0kmRya0MUMq
zvKVe/jliOgCIomyeVKFBasN4lWwGjVBWGzKQKPUgLad4dT1jEqMgV7JCVo9Kh0HzCO2lxoN8bki
rU9ALXBNxBAb1ToY4h3wvllB4CXK0oeb7KF7URiA0ayC59wFY1WYkGR4BEJHNW3Q6mggjE4rhm7p
AEPBT0Z57Z8v+51gouMMazgmCqRHX8XyR/WqBmG2FeamyM0ypOkGgUW51EGHHxX6E4fJufsF6Umr
jmf8vy+Rxmdf4ssYKA5aEacZY2DAS1HIYWNvnzybtllNaIQd9Z2hLAZigGhdn3G182MqJCfMzrEE
cpJN19n7xI07JPRDoVieEEPr9pFS82ZkUJVxoudT8V6OJ1HtVycP+0uc6Sj7s5OdaMKbdto+WOc1
7pvNyTsNt7ExOWt49xZTGi30SvfEpVaA28gYlcfILogTBzuG/Xz8oOOfIKCfPFcoaGOsKgoLCPw5
ivahjaaj/Q0ldOrx+3JTseZACI8XIIJKZVEfUXnctd3KUF6oR5tR2I93mQZu3TVZw4s7TUJr1q8O
66OEz95ULaAEYTXjjYo54oUyp7eflz2waztW/Q4IRTRBuO+EPcZvlbl/E/NE3v5lyb7awMaVoh/V
omaG0pe3gmGjvvVwRkrb+sBg5IxBM6h5zLxw7G2d5OjFa4X2zZuFI8E7urej7fE+BfG0o+w7Bu9x
cXDLihSbrotDqEVKc8YZBUnyfK2hZBP0oXIrT5kNHesr6/grwpOM/+Oz7rEpUPPL8YNIkSD2YRNj
oQh2oX1M29CgaPAbjAH61s9D8zo3P5tdGykjcgZtc7GCPp039K8Gu6XgKLXeBT0J27xF9KOLyd/A
aNAyv5PxI7iEp3CYjWHkqIYnoSiPjHzjnJeHcH+he+fm2ACC7iMCw8wtceQPSPFIP5xRp3Aa3S/f
Umx+GV2NN4L+j6LQS3ueANACjEfTkiqljLRj7MB+pC2LNir2py21R3Iq5/yWkwqUELEwRLXgNEwp
h+7xz+zd8jZBPe7gmq+wPRVQd1jOlFg6qFOTv9mo1sBgNPodWCErjj5yDNRVycM7r57hc1p/lHin
ArkARipcldKZRC4XBeUS36qKMtoRfzZX2oGzOTyIHA/EiXyrVPgnjtHk8ylCrZF7pPkidTP57jKj
T0axlMGQ79dwNAjp26V1u/dHaJLILs6U3QPmXjStzBdQXTHrIvlPCcPZwY9xmrSeshrHDpdt3QuG
wAY3QQYcIhnr7dzEtNAjhUdOqe/cE56JC8jSVsoeRikXs6qLyPLJ+mTd74m420B/HkDs4TO/SIZ5
jbGahl+Hh7zH+aUYIdDoFr/s098B6r9OreviqDmKRq0pppY8nhZzFce3MenVUt5y8/YrYMO/7Lbf
Rl+WMjZknd4SErz/3GzVuEz2cVvlrKkKW+LdWKndst4I8fYhXYw6UCbmiNoguJAKYA4OESeUVoaZ
mgeYSVZpRPm//S0tl78tOvz3rMbXigaN1V5G9bil8q86Cgo4ezRfg72KoLKToqBQexYlwd6tZbsC
609ch8LLxREuyJbfVi4LAL4HMcaHsbu3XB1Y8wOCuVnudWcfXd2DOjuA2tDCS4/ZHX7Vs1wLDjKS
rlOYiy2OVdYE7NBRu6333mmMPm+I9y0+tMjXgI0iDbK2Lcw8POuJkRSUZu1zhy+x05uzCrT3I5X8
BNcm7Ybk4RA7ON7thW0D1qyVK2Hkus3IzjFJvwNNkwyo+dgEUwX77/qI+2TpyIvTTPrQC/+ghcd2
0aVOxhoh+UrkMC0jZUIccbwB8EhDo9+/dBA8lMnJ8M6Y+WLVOA67GrYMttEsTp702/r/KaTyr935
y+O5quDHSTOqo5rHU7/C81/usb2+o0SxwxEObRxfR7zYY4XCoeMVFUy8HxFDYLK6wyMmt4sL61QG
SMtmSzWR+43tA37oSL2j3D2ns1zfa4/SWrrB8jUHtkipLcYvms4ADm2Kf7kvb0538ZLo9DA11hQK
NsWyuzXfT6vEtzbDyT0/WrML0vBIjDjlWz5hh3053JR3VmRrKO5v91jSDFgZ5aG+kx9/nk+m2Pp+
ujVXVcsY0YFB0Qhc+lXSudbWWGBeoM7PMPchMLHULg7ZdLQ+e5e1shjVDhiIaodbOvQ0PSwepTu6
qMod5Kp7Gc+aMFPschnh78RKMD9thoWKhFq8lGJP3kW4JCfAuZInFmwMC7jRxMeHyi7fqs0eAd0N
A9FyB1RQn4eHonN7otUNG6hJw+yWdMTbLy4ID9zivJXYh8lxG8/Kp+ole/n5nnzHN5CRKv/PGjO+
RhPl6uF8TgfWtPoBeHCFrnKPpr+nTNb9YI/Z4YXv8fnF/Z0p923W8+XIV6vbkCODdVT69Aa4xcv5
rlokmxFCM92tdh9vpHv1N3Kc/l3hHgUiCxFOQ6V8f5XMdklcjOQRj9/EthGaIE5mVTAiY7pMY5qV
Zz+n2QPkGU9ygsOK3cuB5QIMehe/XkYu+yDtmPaF/p4BaKMgeLRPko9tM9jdEqv4wxw6eKU4xRMy
15p3lO16zcpnapAGhCVNgRBPCyU6JO5TR5jVTuKn6pf6xSfT+XqMf73Iq1zS0GO5L4YzvaVNFLZz
UPnIhoIuZgu1ky0DsJ7wkOu1XkzAzuDjZqm+THqlukYxUzWAnm7LUo29sI5+RIgwfebs38AVPSuK
i6YE4EN6nRbiSQtMP9XINw3/QoPqYyQtMG48zeh9chu41gNelKpHX6A7hXq7ADyf0pZzD60/evtl
EH+7M3+96qu0tOozaS9rjOIYT3jICCW91sE3MKi93V8c/TV6GbzyjWWNMDcbXJyOhNuFRI7ma+8Q
4Uf3+8Ztj8Iuab/+tE/CHVxxQQ8hVWd9pIjF7h0jC8gmY/Krd2HVBxHEcEaQ7acEPaYTPY4/VQAU
JNG3+VO+SQCJks9idiTCM08ZgooWn8OCaoNvKA2bzmVoOBkL9K3yoe1QCrsrZrWHVhwhJkgeiyKi
BunKNu9QK0dKaexED6OjTxnksqu3A4t0mDuoc0az0zJZEgr1iz4S0n2910JlqoHy185wDzXh5/v9
HYlG/nq7rwp5hpbKVdwwyPpXs5+pq+QYyJXX0cc0q00+fo1ON6V03zEbFrh9xQ/sle/kZUcwZmOk
Fp2+cHIpMFYdqP2zkEbrFV/PPOBFzW19CtBHS8ALqRT+HGVrvrMsllMU3pGJVCT352v5jgv3j2u5
ypcOF0SirYShQ5EfzTpbWlRP6kx5N+8v9wfNtlYSiBlnmBM7Kxi6AtCKRYXq57P41Hr/Ydpe05KG
Gp+WvmFtyp6VnYUKLpbut+br+LUJ0lUhPNGBiQMmmqoLIHzrngZAmzrHMJ8KyNRjTloMhm+izLX7
4h1swnHCGO/niJstUEPu7e4FZ/IhwAUOo7hbI+wX0S+1oe+CVZolomdsCezv1cJjKZJsXPoynWtj
1hwPj6Ugbug4sYle+o182P8GMxbL9b9u2X8PaH5yob+UIdQe4e9R3ZHrXSa4GKWHjamj9qL4muw3
oxCR53ba4nVs0j+IH+P8pYhff35qXNov5yD2uC/nIOejTi979jBMq43LJEqcPekxK+5m9GC9AH1T
b8chT2LAyoPMqYRz7o1fpV2c0E3HM8lWK5QObWzccpRdoKugXSiHSTcfLhsdhuF+Xh1em+quPcz1
1O+jeUEV6tbAkfW1YJXG5hL1tSGsz2HTAjsMFPrs51msem3nn8eelu+gvOa9D+OU7a5AN3ZJUZW1
zDyFB9il0Ld6/Ald+RhG8iwX8iEDCb8dJcsMRGJ7A/5cgmpxQ+g7QsHs7JA37n1qAxKxUcxWMcfE
K14ifmC45SwywzFsiZEnHz1dChMy5kNYngWcBR4l71JGMOxctXfyftLQvVq0uzjn1LwsnltjXxth
vOQdXvpngg484aTbljWkmGA5Efd4Uoq/D0iKqLPjfp7mrig9m+t8PMdL9VSEo7PgbkW4cgNPA6lG
tkQTISxwwJZnfT+to3CgxCZhocTsOixPOEqCvHfbfipUyPYulT5Dxtp9mgIqO/ly6vWvYK1GuvPL
wPmuTvH3ZDGNq9hn32rjsyaz6KBO8mHQwyrm9AlucGxEuvAVv2ifyhmMhjT4+cDf4ge+HvgqBhq6
WlIPA6Vm7WkcecrxI4sXaRO0scu0pVSR4326gBCjPeZjFyQZqhNt+UrqVOBkvjvc/3w634dkX+bw
1aIRm+qlrFSSFSkY47ZSeXI5OVOJWMbQGqgBMDXeqqdyhkV7Ncmm7Vt1d1ybq2GLjB0uXRgOJ5JT
zwyG323+Qtj6MNqgjxeqm3SL70ninB9HOpBRm9oH2bpb+tEqnjF2pRt6Jv0vq/h3rFYUAP9aA81r
s6E8b0dHPebulq/ktekjRDgJT/nGKSh3xYeFqtvli6yGwPggV+0zyC8+Ln19UPa/jLBPIMhPq+PV
Fn05JLmSiTRQpi4HOhDDlw7BJqb2M6p3yjMFdBB7PvLf2xP2brjE5bYdjWyglcldVvgmY8C09QL7
FDt+7BH1agawdtX7WEZMS3dxec4m6rKYZY5DoEK+A45KEV7dGmuWXxu+BHHwiH5murG2wLXoZt/W
oBpn8m/Rn5gs/75US9fx6cMM4FqJJRlrfSNZXCr65JJjGHa6inFZ3Fpv/ZYdiC0ASthwPyT+z6MX
b5Jfjnx1kxW5KEfNXgGN89xGswtGfpE/rsMD2M7e761FXS+MM8aFwnW9IC58oyYLJJHONn6jycWh
tlfjdXsKBtJkE11cjORxc5vr+OtpU/C6EWqKo+D4SPGvfsC8NH4dnivFz2lo1fMSQ0qUIWlzYQgM
Ln89KtwRj6X2z5o7CGC8YCsPqDTyBa61oZa5MbpehQ/mPT1+8j867/xZP6yQ83nLqYbHTqf6jAjp
EqjStkLM1zExxywDNps0J3UF24nbmT2u7aKcXl4AvuN+TcmxfBnesvgZb49jft8QwV383hvUeWnO
SosW3ySDWI6g5Lu2pM/BzM5gTaMHSpXwFvx43YUyQNGnDknCx46OyF2NwBuxA6B/EQt6reQV4CT1
0MLkk4T8ln4KZuGEx7XlaegitavChLEoZB3w8J3n3boNk7eGCHg/2WPoXCOIDHcKlUecZRBVY2fB
Ci32Unkidb5peSbERtQxU3+UeVbhJkXIZpSpULaAb/rHeMruZaV+2ntopXQ0DVFzOHuNsSgQx+m8
vbVp49DM1okR9NkS16BB9pj3Pw+6b3F5CvY8f432q3hV7UfKKKqH9IbphDvCa76Ip8YS+gcP47gi
FRhDvrV2pq/dnTbwIPNddCt3bvJYybQPnXIj3xWbdPpbcVSs1P+ahAaQHEwu6GCOr8pOUq+cj5eY
/uRJn1GjlJSbtn6JD7+VK76dcV8Oo/wz4FJQgYmj/SmdS/l7miG4RWV8pO9Q/Fyph44yHfNKYWSM
esh35eZcb/A80dT7HIONFtsroUTz8wP5pLP971eOAco/T6mqzr0q7+X0pr1V57h3rTEeNDaXOTMw
uYNYMVrqL/0EG5Q3hLsory2yafbcvwJfpSIEVANpbYzrU7sMs/X4iUZBNB1yj/fwFfQZV5lKZ8cg
QcJ1nHI8tbUxbUDKCZYozY9MYJVO/TK6g+uu3aT3YCP2jxXUrhX80/1r8mg+M42i19G62AzW4kSj
oPBpSg332U2LiCuN0m4yfsSg+ZdYgzLSj2MChap/3pl4uOTpqeHOxKVLo1DINydbZXckJg/TlfYI
3mZ6vO2mh1kMSqrb6eglAQIIYxJxvOzSINnVc/C4eIPvJ3p4elZYEV0ix236aGyUxKHImkGXROcN
M8ygvkWY9jHbssaVI0dGqs4ucT9XH+VX7Jv0WbVtgurd+IBw7ZsriclhVxBTaTdfZoeQYNzYSe9I
b5HtH7LAhMy7sVZNKRjal2wiQysrwVd66m4gQ/d08i2StGdDlPvU5/Iu39ICk08BJrcNInNIxYUw
zyfl05nzobv2GUfulyfv+FtU921HFkDqfybfvyCp8r7X2k4xxA6IX1WYhagJY4ueUGcPz6vmlxqT
9m30+uVwV3O9Nirwcgnb3rCsb7q740p6h9SOlIQ1VRi4Q8YZnGGaEpkd1SlZx6lHGR5/YXL/YHRf
r+Mb3aMrK6NS+n5YVTdU0uonEuzmNt8i7pXOys3Y8poiTJ/MtVY48bwqvN/Kwfq3CeSXy7haSy6a
VirjnMuonvLMSZ5Gy2LVPozm1ZQEMkArVAigUQ91iCdWeFetO1p5awrnLt9DhmaBq5ejLliJV6gr
m1v8M5woIKoC2ZV7+ZRSe704lUH7Xi72W64T/IaO/tWEpev9T6P/l6Xou/kG9xUVRG1smNeuxOal
0DOoAgAY9IcCvcpsByg5EyTUyzRqfsu/lW/v39+H+/RW+5L8RnKfxclxzPXHWzV57mnJWWGMpeXY
KS/+hYLVLSy7S+28tKrbq7DMKIg5xSMVr0FFcMTrbyruRyBZc1wPW+yXtEmCJImxPmU0g9jdAwJR
o52khTsmLUtp2gjvdeXRvOsKW5bBmzjWRKWGCTXfLl5KoiUsej1YKPp5p59m8sHNNKfaCz24civd
NrFtwCg7uyx8CS4jAP1o3G8quByTaiWRWWJvmHm0ETEzzG6kl2JBtae+o0HU9/hqH6fKfUZb9P60
Mp/PfjcToC4jqPAAakR3JQQW7KQbOoHl3dmyQw2eTtjdIwu64GO7w6KBVqXj+OqQ5KiaPSJDPtTo
ov2uFPLJ/rzellQqFgZMbICy2tUkVQpjiNQWgV7pCTkaG66ic2ZV8KMh8GG2WIbTN7NGaNKz+k1R
6VAMCEgR2wnIBTgmYb46LU5OoNzqqNXT1R7cysfNhsfqmE9gJaZgHsHrgUqzbPC41D2m480n2kLB
92WnvBJLNi5lVU9ghhFnh3SMBRUEJjAjM3PdhckKWJVT0VzRHCpVVAimWG48HhfF4nhXL6R71K9A
3+XzeFK49EWQ9ix9baFOSr/2s3t4mR7x2vTkCTHaEgMs3UVkdjZCNBMG1uowP7tjZ30v+dPnm3iD
ppaPjUy48BHDs1dPO5Sat7N4vrnZCIlgjLPeOhuZ203obNhlAELG82hLZZXAFxxP+FD6cRDdZO5F
DAoTOAE3BRckKjpz4G4/T2Xt20L+l+eni0X4y+zKm3Yv7XWEisjfCJbDYpI3Ho+HQo9MA/OIUisB
cIeI4PrCfQfsolIhgW+GsHgIFoAJVCge3RzcSsbm9HCeF1gj5V7UL+h2JCfVpjebYkr+kGKTTb8J
WavjAo4UuJ0GAmvm5pGLasnBcAdqRNG8e2/iKUmjWTlHiGWgDR77w4Ry+MjC8x79NpykkUNOXfOl
Y+WDCtBtzAIIjAc2q0E0GXNbyz7fJaDA8NQGuXVIg8H0qNUxx1vIxZxu40r8jm5wHbmnLs9lFvlt
lb2e4ymoroOxFHbWpAF3Zb87NSs9XQ3FHE+TKHlHJzDVJ0McVvHU6jZFeR+vrA56KnrsmzPOe4jC
mkAMXkouIJeRO3KsNzQZTQypkt24fVPaCecrXtx6MdF7+XTA/FNU/B0Nj5AkPE9TLFksu1k08HLu
DkAGkf1jc7MwU+lZyKKpnPgV9PLqhstODKcAL9Jbfg004Ti5WP4eBSHLE+3VzG3emYY1PuDYn3Se
yQtvMzIm1GGHEO83rAGegKqd73i0lzDqDo4sQpR+2qXrGoioMA4HLXuT60F0eVAaEJiskYiZvRSo
EY7fi+zBqFblgMMpVuX2+IkeY5BixmLHSGEb0xES1oajjnaY0TT9bv/SVEGM0VGJd+10T4RjuerZ
iVXUkvpd0wpTVMUvtimOuEcf+5ISSVKHIn/lNCsNqNyzDJwEAkYdHAPQyoeVlj4cm4VEGWlw0Zcb
z03ZT1ljwCnXM6YXdEj0Q+O3/d7BFeAAl0CbWModhTvSqAOrLCNopaFvvQItZdzfSMfFhaFjoTe3
LQzHurjFE7wt+HMIMaMPdBDLSq/Tx4KDacsNZUV4ggjdjADx2BT+OvDe/RSbP1kopQMwFc0daAxy
eacV8Ibtvt51t5TLp8fFiF1nSoJXPBVM+F6oIEOxopmlf5QS2nD1u9qsYiQzyZRlxwADgDtp6pgo
w+jA1Ujcp9AUZRXZKVcm26QIEfO4XsaYBtv8NmX7SFNxQioM0W0wnbKdSdX6gDwMKqG603Y2vE2e
lJnM2mjKnSL/pIxxuTzQQ9tTyUpnKMXwLzkCW+JL/260To0wJ2OKHL/1udSIgXDCmtnR3+ivR8mj
rODR7h6qG5jQKTPSlwkM8I7vkFhyIO/QqHsEdQOPcVw9VTwR/G+amTLvAaE+p3Ssps1abGQvKFwV
rA/hOPW4n9r4Yh8LwBtLcJI1UbfkaGHfuJUuUOkHectAw8nnKIgp+sSMp3Lm1uZ9HrZPVGqNA/bL
oTSgvc1qVWyQQEr7sJJeW7ovBc21SZxr7l4PGn3F4Bj0ABmeNoVyGZq/aCp8yzlR2SwlSbMQSVKv
6pHm8aynVjeggxPgf7vKhiC/OfQha1J/vzYeMioRK4DH0fAGwPJXnf/vAipVUS3VgNKND+5VvqQN
Z9k8GOfk5sA++dHfpm6HMSTcYLmfybfILrh97rLvAghAVsc57kBggWPwL3cpmA0Sl18yuG/7fF9O
6FrJJerOullXVXIDVbnOHZ2NAs3XROikp6+n92xD9yDJYG6QapknV932jPypApkkWp/c4o7iG40P
rw+oMUHV0t5Sqou42bjH5/2M5eOwAiSOYolER9TNql9qoN9Wl7+e/lUIpHZ7Te4OnP5oliy1j8pG
5s96rm8AzzIzwmwp4fVjPpy3/S3rIarNwpTTwzOXQlBkKyu0jTFaYQuUhVrBySV4m4NnGy/A5VLz
BNVnOejyHJfWCy5m60PmHKdgrtzGGwKIgT9HBIr8XYlF1WT6aCoaXoZxRTw8y02+rzQrumPBxtcg
ehZGR2P7SfUpLuMIST/EPjn7SezjmrAVOqcH55157wkFW0Tf7RWwZSeGfyB5Qul8i/FfcMGo0b/F
HmniY/np2zhNTm6fFvhk8vXtyl/xQsJHf4Ij42S7PjjbyeR2EgSBF04tezqdOpr/OA/m7+/zNcLn
k9XLajIJ5vy89R6X05sBLVzPttwRHguB9xg5Qg0X+OHkDsO+KbB1OB6Kq7h3UyUMx8j9b95yh2WW
X+LiFi+3t6uXl5P9pGPksNPd0ww5QMK8N8xYXFa+boYzQoGQun3XBsu7arJ8dm4+3lLnzeJjfn4E
3wL1vzyB8VWp55RFXaNESnLT3pgvmuURMhsYcBioZM8JCUhkzplbkK3gGF64e4QAHYWIIaifAINr
VEyjiW6sLwJHICDlcrNip4qfWLOPhE7sRJP/ywnjf6NoCqwb07xKca0zyhpVj9dBPmnwkd028MMe
0lbgfvMSWL193hAilfcJXlCNr5lhfAkPCD47kmufbluvdACO3jWzYiGBgMpozPw/T9G6BiAlDQGU
ijLdzdDMje559CKNYb1XdgIr5NDAbyqPrpW+nYfbPH0cY7en9kw9IkqEKpeWtWs/Kv1Oz5YmQY5i
HezOwugt90upsPV01/MJLbFT321ivXLryKnCn+/xt1UuTcXVjBY01r6fZYYvgXo/jpqikcdCVa/x
6tfqg7HAUjNt7sZLaJP1LHEAFsPUIUwZ7n8++Heyyziq/X3wqw1Lg5wjWR2qSoVLdeIyv9j7DzD4
Dy3wVEx+Js3Z2cPjj9fZLL5JHA0xT1Y12rcotLvp7LKwiN8nfftL+iKLteg6+/x6XlfZy6EvLtLl
zE0p3AGPjNXlXt6SMT1J96PfFsbvHwCSJvoY2QBV/ex5fnkAl1i9qEmTUmZEGjByI9NFaKhNXCL1
JFRfzGGiD8LrsL84IJUuu+EG2HX0ixLYtwgOTdeE5rtB50+/mmpyrXenPpKju36VQ8w0pufn48QV
Aqzp3GjdDkq86hxZV1cztXEuE2wAiT4XVC9HzmV7qgPU7KnZhJ27RBHpAenCIXK1h73tjKbjXU06
ylp3elG2v5G8vttWTFW0zgQKUDWvHpXRSpe6KQ6HeSn0FZY5ZdFcge6S/IK0+Taa+PtAmnS1esqD
AkBEBTWUv51BmVEx3GY0ZW9HjaN8GAdPxmzkYKew26Bw9A6kQBpHY8gJAng3zVVyRxV3TRRp1KDd
Jut6K1ACb00UpC+HO4KPwabhCG8j30gUPNzs4bhRH3+ecN8Otq8XcRWjjU5RfNRqGHFo1TjRGC5o
F7sHKfHVS++PSxKhcb84WRiR62Y4jHAWp2U2viiuoR23aaaSsBTJKgbBIGe/VOTEg7qecyYWGQZ4
JpXo9SrcuUTleNxdhhwwfIyqIBo5KQJeVqA1yzT6DbFE0PHz4a4LFH1fpap2pNmt03GX540U6BJb
CJH+REGj8pWuczTYQt7GmEn9WyJQOviPC+zda4LnQ49WK5Z20XlNQ/qAMRPoFB+O9xhjIfhU40CK
FxlybmjTRs5RwYzXLYFpVjaO6CMcIGMXaC57QS+7cFwfss0enfA4tHT3gG1jj4btGcBIO23OS+R/
QSrC5oITdKZeV7jMyDgox7ZmzCBjlLQr5UWkTGEijWvyaRtuTE9xC7FzzPZI16mWyQ60MUWjdhi0
hWeNGJ0MVtdctp175PfBax66yktugamBRNmDizm46hIKObm5CQnlvIugaNYBQbKVBFrlnaywvggv
IYLIWBfsmNNjStZYz2OMLp9qdEKpb/Wz/X4VgZtun2XE9AmXiFQVt+IMx7COnI4aSQ9KxgbuwKeU
T/IQdNDPCDwgvDAnVFJXew8171np+Pa8bpArZiUaVwSSoiFcTaBFHRsVid61Wc/raHNUflHNML/b
EFCrMjQZQtl4LIvR9GWRVuTBOGryqFuL5pzGLIHL5ao8Q8PfZyE8Ah0bWog2dZidPPRxa5ZQygAJ
NuYnh6KOilOgHsSnkL4MxRykW5TUqwvSTw/bChONPRlwevzS6Qg2C6Aq0h/nCzrcYXkKjohrqgHI
zOzsihChcsh3VQq9VCehDtKXACQq0iw7fseZA5WxVPGVUxiZUwxrNWo6xZTqBTUK9eQ0+BfAXkCh
N/Z/Xlw+kQr/msF/3yTtChaU1ONMSi70dgWdDlT+RVAGncPZGcv2AM9SnR8RxqPnbwrHFRW9+5FQ
GT2+nUCbXMJ0Fz8jcw34CnQpZuAsiPJpGWHzh8Aeehl4/a77Hfyb4Vb7JQqyxLr306mL3PbL8z2M
kkMh7QFhxOm8O611IxzJu5QyS577l4Eb+KphEKTjRuIPe0+huX/MnrQsPPH8B0xxPRkePmkVBpgj
71iGysGjcIG+ajqa7oGXMlvnZnRnAb2f02FDF6nC3M1iVZjGbzWFmpF7vngyuk4PpeXrQjwaK9X8
IyknveGayA2gBIj32Eo5ehX4XdTtuYEUu32AgsqNCIlYU+Sgzqf7Et+UFWhLKtZHeaPAZSrRoj2t
Uflt9G1SbozyAbIUHNFBtKDTCcPNPL1D8ix69zeEvvkdvEVofSM2Y0gitPjnnbVKOm3DUHa3fwQm
ah/znSdEDJAvoDAsSOUWujz7QEVfQggkKJ7py+DPc/8cJE+QDidZUIZCnUH8OiwOwQXlhpY/Qumg
gW4Oq9yTyMF0h23KV3zU1T8kpApEI2v/UCJR0KyksEAooAlzJANMhAN6OCEY8v48AT4H+L9G0Zdr
vQoRJD2qs1EB+14oNmiBQdHYEcIOF59cRcg1jF/LiTH9c5m538O011zBnBfUeDMQugqnidBWEH/G
ATIs46D3wMVydYk/nvx2wkJv77uB/+WUrwKC6tT1+0tsUDikKYF8SjDQssCPyx+FQs2D3Zi2dzzJ
PoSuh9AHaV9r31hIvEoK0Al53d8JvY8YcQHxSkTQFukcfEMgfspPZFfIhKRz0QWpXxMqPlNrESPp
Yi0k9EL+CFwIkYcY+Y8/0gTxBFghqiSwgYXchXiJEhzRFsd6UYgYCDEDaVqhzjZtfZQx5skynwwf
witN/CBGSscWMgfiR8f5n6+EhMFxLr5zRgRFjDohNBKFxucBqJPxyoX48JyPRysznaivf8QSouVf
AghCcQOxhOl4JT7V4CthrSj+5fAcTbxeHANS+AazXL4qQZZxMAVLcc4IHwK6bRJF6nkae0iyiG+K
X0yAucEfvs/bhDiLuCIhsyJxMPEz7XO+WPxfXI7CSauv4nspSw7zxwiypbCtRMP6KD6N6ST+nJ6R
SKcOUXCH6thDnsvXuarjhDEZe+INGjcCUayJUdoG/y3nZGFiZoqfiL+NQJyJBl1Q/F+ZlnODS4Bz
y/vE/zW+I3RMxGeI1wtNF9FS5PHk9vAhfJ/Fp3JxfIjsW2LoT/coPHIN4tjJUhwj4xjKNFty8PhN
yEtEiKRYwErFu8WBpA/4qVNwJuIoTCXpQxy2nGe8XXyQuGWfy8nh+c/llbxVfKZQmOmxEuDVyZJw
gm+or3/Ub8T3IngHx0n3gRvE5y0u55w2H8SPLM5KvElcVTk/7zg3caLcYQYRP+WOFXOW+2ypEdJM
VZIjXimuq+PkhMSOSOJwvhYv5s0LcR1/HqzFSZXzfL8SB+VZfoxW0bL4HKgXX4wX9TX6PC4nW3nc
1M9r/Uu1RzwSocHDXRE3OeciGAX6K4spzeepGK5wf8WwglPBx4O/4RwODIU/4zNaasGeuScGu3gx
GDxiGkaqOAPxCWIk/hmX4g5qbFx/vic+LuJGxVATBZoyn5grpGrm4kPEqBQDXgz/aGmu+EQxnMUH
iAcizoLZ8nkASjkfn4MeIYXNca4FXCuiGUxd8WZxbse5uWIKa4G5Qob3fwg70yZFke7tfyIiUHDh
rbKKa61WvTGqqqsAFRdww0///C6Yjnv+HfPMhF2tImRC5smz53VoxoaetHQS6GQ3Xk3EFTDxOKpm
NawO1cjN0RkeINpjeIWjoxePJOAc3YatOxfDUC+0L+YgfqGvunPuYg2GEVwo2P8IaUesZDeuVIKR
0Uqji0O9cjHD25cJC6pGW55dnAl8Km675h60KAYFdvJEDE1gPVueAL63piVBHFUjUoUZLUq809R6
3AA0iXPC14SapA9iR7SMU3TMidvx7SulVWCVuA21bc1qCCASo1hmIyNMozPMOo1Wz2e+nfwWm7fg
53sP1E7ivrDmy5dYONu2lkZYwKiLr8KvQNk5weiFEiOGTqTpWQLgzD3A+pent0YoUG8i6IK4U/gW
Iqjv6ToD9t991tHmZfgAYcYg84Q6h+2i9HJ7M/z880gmUYdjx7gDxguv+r0TNd86kWqJrQP2dALD
gWwuwQCi9gi542WcTsownfQ4dcs3AftQMjIm0kNlbqL/fDd+laH1pkZBqKw74oqgO02DfXzkk0q5
WpEVkQmcf3b4kAYGYq7iKbueEzbPZRAZ13Hdefap5+w+77n/Wgxy9umNrScROyG4rhVpVC48mV4n
vP80Q8hK02iE64KTdOmJU0k0DbYMN3j+LQir66XjinHGgvEpXhG0Zv1JOzj+dKBdzZ3k4+anFprM
D0L2HRELCZpBTq1FYI8MksrUm6ZaN14rVHHySoFrNQ5tiQwgxvc2Ey1aVgf2pBa6nPxF+m6x1NUi
GN3jiUnjkR41/ZhsI8l/taI/iW0j/P1NN2cBFMiBv+6VnxHhQf4jRUDkqwt0ukYCGfxjzYovrVR1
wwpEMZCCcPliR41WQdOf+oJcZ2pUJ6YMDllgpAcuU5QI/SzKVIt6uEbJ6E6KpW49jVAuRO6azpKO
NHV849PqWUc1gWz7WF7rcWtR3I2b5hc1KiKWPnMdaRwNyLbzZE6ZSV2Yx9j+erDWo8k1hYhboFPv
GgDWlLq91B1pYtSUZladX/DvwBp0y/rfDA6u+jj5dgBMuSZEB0UaFKpoHm8fpmyFZ6bVeLOyxaBt
aQTsja9ZDUzuCTEsATuSuIXz0wJM8/dLjCp9QiQFl1pspnMk6wjBY4+MGSKwHxizfKombCStgfJj
j7IHCWjxUHF+/WXIof5C/OcIDCbiC864jnqP6BGPYs/9hXg2XBO6Re7pdLFOMfFGGKA6SR7wZtNM
BeycGugukqkhuND/cVudtVoYs5YPCtqIlA+UgwLvfo4iQ244MqcR7tIRJiskbzoHjDu6zNhAGN4I
ZXmWm/O3883vc7DlIFhrI0yGDQlB9/D8zb79zms2ykb3MHtfg04D1setxnxLRrIpTqC1NXhp9hNq
eNQGmq5GT4u7T9hvvzpAppFz7q4/bdd+amNtCChNmngRADIWH2F2MiE0+V1PvKuE/2DnQRpGTS1i
kmKEzC/8rJtQXfYaG9Eh0F/m776rvxDShJK25ajxpjMyX2Wvs+1wJ6uGSmJAcWAQCKCtpLJYDgTd
nvfjmEy8qUmWevl0HcsCsv3yL3C1NGz7BlBtd1C3srkRZHMZFMexsbiCvYU/5w5SVwZKVxLtx1bQ
AZKwO9tEzqI1Ws3W091LOu1xTH9C9dIZxgRMPX8124yFGNeflePtD0mNgTD3nIna2wLt1SDt7cdK
q7JGCd021syKYOQmAlkmKLwkOjC0tnt7KH1hh3U8DTvGXNh7Bq3u/R44z/r9gHkn7D5hizkTi5ZO
P2pB2GLCGOsFuw+8BOlUFuAxKqO9i0slOE3yWTssAJsrZ1VEGZOgB2wfGSwetW7wtb4aL+o3G9tu
Et2DO+2vQnAggPETQp7+Vr5MSx09+5ux89wKzKi5H/12AFdPd9YA/51pS+et/NPoMir920Kfs+AQ
3x5WIc8B7iHfeGLQCGkbg5Untl3zsR2lr0nQjtavbUak6f/8pTvRk8/Z3PVovFxGJLDRmahRHeIP
rLsj2uVa785z/Shcfva3PzIltWvwzJm68YTJO3i30W2URDpy9nuTG7+SRR6VnNM8ovN8GrUYBrXb
giA0PZfRfqnWeJyR2hbAW8YvPSZH5qqO3HhYvavdpn2dZdG2vl1Gt0WbNNkVeI3Oh37RVGuI7sAR
qidKAkT/d+D1TLq26bHNhkNupelGN93coKrMM45vGhAd1U0IhLFkuDRymtPfiHSXURbpUTPasd3e
cxIcwvsDdQui7asQ7rqnofFyWzjPu7BteVl0XOrqg7cLTa4wXpJ62K/z8u22OI16z5ql8s1++gbX
ne7FNwBUjEkG5kTxknbUrnnJygdKlaSSmNSCoD9OJr1pz+seBqewiHsPGQiRp5gSsRFejef2XKCY
RUxufDbpRs7Uhjl150XcjfTDKSTxYO5Mm8+EY7v4PrKAViYWaVHTbKIzTrhJTiFgagrKBP2I2BlI
fsfACimZAIfFNpEafPyRGtnI3NU34jU4xpc3qWeN7kTcweIjTAvlSVpR8oo7gPLcUoRlxGEwk4Zp
uTLRUOsD+x198Ln7XrATS3L6DGgTgqRADElKSRk/+dkLZjXiCcGHLOgvVsEp2njHYMWD2oyBIClr
JjAVMOglrt5WoaZbIJWaZtvNgBqk+l7z5DU4YekbL1o2WpY9xl/Tpnlg6sM+yPXeftnzTqEzNaYN
4xfMJ3Cf+6E8RxqsjBTpLLjngyLOcDDZkR3BgeBCh1oM2C4V+xqfUxEX+J9w+THsdKZJX7NyizD9
pDDsoTlOC+zbpAT09U2TLlLTu660o+rN/lXQLG5z3jkaH5gyvtXMocEM1VRvJpfwHt5jsLWCDGHW
eaUUiQseC/8DRcWrDKzXZmrvn6I4OAPsMI9OMN8rvrASEhb7gOiRcDXnCIAthTMeSGw71C/KOQ6P
XFNwf/TJOEga6rGuMGnhnuKJBPaTetV400xXn/Zu7pr40CgAD+SmBJTaEFPXihe8asNhGqDVOzCj
GfI2p112lfm7nxbECBjsDzsauDMtWuMZlv6uO9Uy1j3bg3pUb2Cminh2UecLM27YOAcTUFQvc+Jj
uAVxyYZrt8VQSaDfPlc3VpRGVdCyopJLqEnnpPrk4pFS64xgGQiO9RjsfIGylsHGcxhftkb5ltty
zw+4bFEpdq48kOYLtbBQSFo+m1uh4wI9R6ZmY403BjFJamQg4JSQkiZTUwZX11s4LiAT/mFAthWj
CRjmKHcrrJU0iAt8VjQZSddpnlHWq7wUZPjwv7QxeWSoyzWy/Ixnpp71twgAaCgfKPvQ8svuwGL5
JWHP7/F8enLNs0SvxlKyouFCoq6++737FIWLsqs3DVLChLNPV4egyUnjWS3Aj+0+VTXtVkA2QBpa
Hn3+yABgGnWarhTRCuZWpN2cU72ln6J+ybWMlaFPNrBaRxKukaTPLG2k5/HLdu9TtgCxfhBdZBiM
RW2Vnz3tpiQkZfNsbqLAyOFJOdygMxKUZiBkX0kYsfgW9AI7X264Mn3ocYrgaZ1R2yeV/klUKqep
iYaEc1w4pGgw9eIQKqn0GLSGMXEY6RAjkTmIIEyUjYplMHiNMOuwoCgr9aKBlORvBdUXShPHqi+S
UGkHfedd/+uVRbq5Es2oIWRE7DPqIiOg8e4+NSNWQJACGRZX1kxKb708ttgK1PIvsEocW9totZAL
pTfrzaRVy3Mix5P8XFt8kSdQN2ovhdwotjxL+bSAMuX3IxGsdqVhExzwSNSaPJ6D2rUhM6L28kzZ
34KTR23qBBFdnx5FdL8NAPV1wPm1YqXaWBkiRinh1c+u9oY2pgsgh1jpZ5KdSuSGDOfkVYRfyVGE
174MtPbYR1T/HQN9b47cQjJBR9LCT5+SgPLiS1iJA4nETgScB/2/pB4MN3S8Lmp3w4TbbzqhZpJc
ovfVL5F+Dw1B3nMxrTQsn/bzlkdhCuZVyMVSgfW+WoqZ2cyzVOrmePGBYx2w498qNiEDgc6Jj2pa
N6TfS5H4rfDVKiFELYnU8W4PB7irVpB45wXxK7jcPVxORgjcxreZZEoK+NVHy83CtpeEWvayYfQO
CtxYyDVUSdZSPkVa0qtgPbd/9H6CO5jebWx654fboy4W9LZem+khIs4MFR0ZYgYzbkZFt5DXJo4G
GDH6eYu5oQmFXOGWiIxJww7vMRB7R4hRl29GMpz446ArS+n2ufWzUetTV+yDyyfctX40rXg9ZjIy
cgDjpXAUSAyRupYN4ChoUwyN8yxVSHqudHgJZKpWr/y/cKmRgGh4gViCYLhRlMNGemiBlctOIPVe
S6yZgSyS7Kft8xcxyzFFt7Z87LYGWnPFT07KlxRciZxyqfXXnUM9b83N6TfA+GgR7d8Bcprsclcy
EBMr3AUVgNTXcOOvR7l/CXKsutxdU0AYI+pNlpTIB5S8qSCv7554ikVZ3k0EmpV6lxotzdKZkFQe
bGE8CN9anK6iBus8i+xlTsdUDK4DU+SeuuQTUwm4NbrCMW4Pm+hW06bwtS9TBa/ofUy2ff2pi2Hn
YNgQ3BoZ7xpk2VriTrKoRPHC0SZLNeiwGPueXF0phil1A2lHQ3lb6JrSPy6lSImMa8VgWX0JglmC
nqLcox6fm7hT5d8gfuw4AakDcw67JBEjixyEdNN/M1nie+KOejXvqOo2Wd8Dnq5CadcA6YfmT2tJ
nzM4eYdLdfttn7iltw710Lcp2gn2KtE6bkz9MrUENzFF1G/TQ/W1QZOXotGQRydYf+wRAyIUNTq3
B9JAkkiahqbnXqv+GbaynqW5TLrKJrr8VByhGidNkpTNZzWQYwYf8M9gp+qS9YekACB864/Koenm
iUVtejVmEgi8P7cRShTSIp0C8kPRZrpgRJFew4KZcH7J14lD8BNXJURXBNfZ3hUHqmcWQE3oW/Y8
pcUQVY02pfvJI6GwHz40Yj3GRHJSdyspr5Wjaf2tOV2/QEySnaS/ZoQIBTfTK3G3H9+4Xs9e/OzH
9xFwy7UI1FFJYHob6zz1yiP/DbYb8qC6IKOhy5m2hahON0p9Gm6MRCfgAPxGpIpv6nprlI/VZvOn
SdKpeglJX2y6i7RmtaFBNhql1iGJszEeXny+vQj8l6DxccqLgs2AD7U9Ad+0ljPVg9zTeO7wse6W
Bc43fIUn3hpvLSdjh8jLlrLviLPYnIPHFDB5/J2Cjdf/Fb10ouxzjTZ8Gp6GezRhKQiNTSz6LWuL
Vo+dRexLvtcDKOak8ZV9iC4TpNjtjTUge+CMXYiBjBKNwfssom/oV59EXveRphHN4iOvF4K6aXgl
JQ1qA6OotSqZOadYPGzzTOC7NhIxGmveojNUXgDuDodPKEENK4ZX7zGlZC6g8sbUIZf+K9NVrhIt
7jYspUOe8w0+ptu/LcSidatS6aTGiZdj+PCXMAp6ONtNX8V920/6LpeJrsvwKejBRIda0bufq8+D
sSjLJVTYmB7iFRpKPff5S+9AF7PXS5RG5Qu0M36QSpaPe1y5h40bk42GA6bqoD7J/UINBeymhItl
4YmetGTEIZgnGJrULNlW+bfORSlF+IhZ6L5YIwy1Vk4eGRO5orpfPYoWSDfsQLr7MciPGghupAQO
SB/vgZ52h7XSyCh7LrmOnGfSxR5F+mxXUCMWS6o1Yo1j+oMlBKKktGQ5Asql5EISmTOzVmjQj38x
zBGbnlgEMslEL7XzkXnNeUQkZj0RjQl8fyjC81uCt6nA2Sjld89iEmnqcaSYiA3os+hJS7pZuFqP
YiMa4N8Mg5wZjZpWn06SA40yxtyKbOXOVGo8zq7NgCmPuo+aEo1H0Ju0aagXlHgXNSfYodw0MzWS
di2FXuNywNLKgu0rJnLBkMkZsv7sk7lfBvLFHidc9i3zQ8/fjnD0QBPyH7KcmHSZnuzypXkNL0Mf
8k4HyErfpNSMDM10JLlqupKsLc6QV6Qx6+pyHbLjN9+NqoMLJFaOiKahXoBQczuyn9h//SMxUgEk
wCE5TpDO73I7aLI16Y1oOvsXOKeWfeOCEiHJ6VuTAlJI5Kpx7QXdL1UBgZkxo9VX7x3wdeoYHNkw
GoLIne5de42V05qe4lt8eQXUZDPsfJ6vXr5QyXqyQTD0XqimHBYDNAwVlM6+9o6fz4DnvxsByV0k
t6VB9mEs8weSn48vZ6xnKfMHbAXgkjt+x2+jWcr5jQq4KNE419T/2KPRYQyD6XuKHRL4Hjp9f//N
3WwmxWlAmTDyKW3sujy64wDK/OMCKIMp8TW05ZN7uw7uFOE6hllvkZSA3bqtRyIl3pGoiOJqVaDQ
Y5N5QYjiKSUM1oU3N8EZYk/w7i18vMAzsMdfUAw+pFDhNPDPtZFg+ARcewQtibs8KNDWitRmG9tE
cV9ldFjEgHZjBsDjCDFz2SZt/EUK/MiLTrwrH+xj+ZskFBSF4DUG/eSdHb/gl02woQjCmsRtCf8q
Tqz4lJxdXdIxZOT0F6dxj7wJIg+caBNnPeCWUmxq/6P4jSTHagKW1aQbGI9ylclxZRJnOVI9R0Vv
dB34TdzazVf9ecIoSniQhaUbIngyOX0RNykon6O4Hv0SEFAAyCLap/yOJm6s37pe9nklPtYl4E10
EHNLNoDMPvWrMH3dv2LZeog+jyPBpuwajZlsNXvUxfITRTQ00fYUSJHDRMkVGzIelAjR5w4zxlkD
oNHZjp3HA3E2ErFob0trHOXhFHA7EcKqFkasXCBF6QhgszNzppQc0JdQkBaHyJj1A/YV45ywMULW
s14Pk4DteKxPuV82EyvB03mK7blMkwJPZzKREWc9bHBwas1mo52febIM2TyHwdfYgQ6bGmlDL0o9
I/EO4YbKNHJBSTcmEZlN+Miw+490SKpkNeYcChWRjycVlNni/197OVr91sv4v4KR8N1lPzAaPeWW
eYmdiCtIYsisgRnU9wTEI++NXbPCMkH2E5XzG1u/8S4jBJH84uG220U4ZThPZNBI5svz3AiLPrV0
JHZ/Z3JJdIiHSzB1Z7p1yl5gn0ow9zh6Gw0kXRMsYsfrzzeMCECAYrPdiJGU4SW/1oFR7HHHsjsV
QND948lHeop9GfB3dQE6p7U4oIxlEfEYxlC+H3FOGdq3eE8CMRxDVnljqW99+RjxIz1cnkyoSNWe
xGNEigVG6Spo+V2ChpZPqnIXChXB2UQNlWmhlBOKGTVn6+rG4rVcJbj1OblJiZEHo1mAB9a1BX1e
X0gNFWHu2WTQ/rGB+cnpahXQCb3i66DLPg4F5UYpq0bnyiru4BPrjy64KHRr8hE2DhI5TuSsuPt1
SgyLjJ35Db+qE6ZE3Sw9JU00fyTnwRTE1UTja1I6FMJesR767/qkJA/FqGEFC53THDv5xMB1AbHe
5ZYGlVUibkDWy0frq3GssORoQClhYl1NbFycQM5vreg0an2JDyhQLZeKsjYaVtqEg+Et9e9akrpO
jEXumgMLWCOidCo5INViQkaMlvSODBgcOpxzGePvB8fkjHlPKbTw8qjJ0LwpcGy5B+x7UijjPZ9b
buOiVw6WMZMnSslCygGSd3JPtFiOfD1VU9yrGZJmwMj8acLDjKKSbZQ+JgbIexNBjqhlpceVhyn5
KD2CAPBXIgUSAKms1sF2aBCcNwOKmEsvly+JbI5oXyeIKLOjF20ntXVAIanthEJwkyt2uxE5IP7w
jVJPaxpSPud2qXJRYvfqrxkgB/xR48vyCwalemkRuIWMoezqw+J/EbOzRM7gbM6n3VE+vYz13rhY
NJTyAOv7CQIkqP6j0PQqIJFLl9qjU50XpZmQmNJsm6PWl8ZOTh6LRWW5WVwubK+aGK9nOlKnpOtb
hLrrQDzBEm61dipDyaJqXSt/kBaVllBWf9at6IbqBL8u15YfmqB6SeADRDGI+j+SBloy+msmjmRT
ftUCwl0o+YevuhZJEBU+a0kjCVmF8EXLyfSCuFAzWshX6EPOoXvYiilbBfeQR05RM/RYNE9p9eWX
tCa95AsgxEdJtMZmxzKn/lrjJ9njm5GDX0xOv4pLSreVOSoV9YruKhsTmA19aWFSiz+3YGGNA0OR
nTkwzuhkRGIJC5LQB7tsge2hFu2nmiE+KVAK4+Ys81HmT6PSHzyKQxAsUiOKzRqgHjgwT3lmxcll
RDQBEHAYEQb6JrElVfJs4Ai3OU2PLgmWlgC26Ff9X1tq+Cj1ff0qE2T92sgGeVuMD4ynx/1SDyG2
LTEnmYHp8t64I0oHV5KinZJHSDWU3dxPR1J8pf5WIbvmeYuVE+BEFUuA/f6kSk3WWidkHySvKG1F
nXVz4X9llTSKkszoa5grzINI3GFuO9xdH8/UHiF3CXefehy+S/NetPjtztNKQ5aPbxMgdSTSCiYL
r82Sgf4invl6lIjHU6E8CBkcJa5TvS4viDQZRHjiKWkUtZey6SSPDB5VRjOylJk9ozJn+F1kzmie
Lz8SkXW9OYShFH2d3X7UVDWjUluJUdodSAdgj4R8W+RMyIVXv3AaXBkfsYFrXKdYbMkWW38roSzl
f+VkkHcBKgu5Fev3LT5g2SC2K1ssC1a/NHenejz0LpmrCIVoCCgzDCbcwLJcZSk3VrIIWfSp2oOU
X/7q4F3UvatWoIrjyUjQGJnENcoxxiK2VP/r8iPjX8/XeMGUCoFzcI378+oXP7IvZM2l08ZLgGVJ
87Qi54vs3AxNaQNLL4Pzc+7dPmWuyUBs3DH2Uu/SbWTEdXBPKPaoWI6sIdlCsu5FejLDNLZaiiVm
m35VBLZ5tu5TfiLU2gNm8BUUyNqLz5x7LVcVICXlVQ9Seh/2RygdQo4HBi2+YH9tsMIa8lnV4WfK
7oS3MQwNp4TUutrfz6c6B2eyPw72Eylc8JfQCk8zR4YNDEzJrWucNSRvkU6jaLRekhimOUwDC1tA
B43MbZFpJjNE+XzKvFKK1m4p64BKyawFdOoJaE5o9eDvLPUusf6/lPYmCU0auFTg5OP4U43QcKUf
SPUWS5SglnUi/eXkVkPlDks8Kt6C5oMOjgoED4V/SiuSjNbBOksaaSuJKyatV0e6PQozSJp+wRb+
HUZbSZBXeUvl9wbfe/PKA3KVZMslcsfHmXePj4SNODHmpLj8xm9PfLhJeCqfkeb6cmQq9K7R1P/l
hJih2yHaRMSUyco9BT8VewLFbEvMU9GZG3lSCqFK4Sb4zWrX+pOToYd2LSczsHFiWF7B/DYcUCIA
RvFku1sWCgwE+mRPFzXG3d9kJXmghsTn9UkZPxkEf1zq2NW/USK95nqNV1iRFq0ove78jKtINyEP
tlwXfJWwWE/TD3kz2niAROcN5xTLTVBvIaTP26eiGqr48Y1ZgTIqKdpnMmXUXKhJJymnNHLNkkSm
YqmaI8lVdKuaPqTm6TxpVuRmYnbKqy61RKqiUpkJ2mB65yARaA5PM8stg52LCc8xvWSYt552brc2
1RXssdBZTe5GMZ30V3dkesp1q0js7gZ31E4lRpAXSfuqCiqzvgwKIH9xpihebbmUyq4VRzkBUCJY
jSZ2Hg2xUHS5VEpdDOHR2QURTpBQdKk7FjknH83+AiWeSzlqfhGRl6A3MxrcczETDeG1gA+KfRCj
rZmVZlCMS94RsY3bop5wcSBRTPtRIr8HN7k/IIY57X+vqyorVT5udXF7PO9ko8kw6mPSKVqbvCnK
orCcfMN9uJhMIuw6YNfruqMSJxWyi28/YreNS++IS1msD+Ksfarino1HmrAv1S1kbfEJXx9csaI/
qi51YMNHxJZyxsScAUakHDDeQIP4fBvO3QugsAer9hIePtSlgtDdpREQhhbhNUQo376ciPy4oFwe
jlXLUxDjymei1+S9ZdouCdx5cHhRl72RJITkg3LywIHeTgGEmTbE3hC8Bk3aU7NeNN4KXmyiw8vq
UXqR4psy71g5eBfLJS66mVyVYvFKtFDSi17KPqtL0ZLq1n3cjDFviQmsYPzUXwnzZTX/OqL4ODcV
Q3Nx872vfOlMbcSblpHSXORK1auRhchEYoikcXxf8O5JiEgVkrZFZluIV06ev7CN202uWmU7iVnI
QE0/lfZx8KzJLnQ+lF52ARPGzx2WfmeiNLTeZENgQorejZABZmuX9K0NJcVI1WNGR8o9lPohd63i
58T2AMTVS9pLnzwpOf3QVkiZgVXW91lOLHjcaabEiCR0QBEwtNnjSTtUnO1QxtLmpT8Ry6e20VLJ
/OLy7Op4koXbglXeIf/bgwaOoo6Rcrsg+VGH4a9DPJ2fnHRK0aWCGAoTKoOAb1c3/UiJ19wVv3oR
HYkYg/ThWFPGMZL+IhWphDSE7YapXitJTX6aEuY670qWk35da7Uu2WkiC6WhSV3Fo+lucTh3vDXS
WX4KQF6kw8o9oEwMvaNh4mqRUNeR7af+J4bwS8lmoFkychS9jFbzXIL7SKRgxSVAJdfMViR8HTtk
VVymFFnyQHGtQ5HNzrrN2/qhM1LIfDNn8bBAWAVXEmIJLYTljNq+rsWY7N3T1OJiNjHWF/d96Z9H
f6+Aj09RTEKwVWwSekWbNSJQiVFUyajF6bv3KR6H2xDw/S6L0/Yt0pCOtLN3jzN0N6JoNglqBhh5
R7S9Iyn/vWjDyqwYdsVelGpVjx/qllZMiZ9+/bCPjk9OsH3Qgm77u6kW45b/pbahwMFHNGWoszhj
SUFRlu3Z7RIdlPaVcqJ0q8bkIQxdO3mabBQZPXp14IPqtv0kfeqI/SXRwva+T/YxYkFK1Mv53eiA
UvQ0+RKJ0gLRgz3RCyyNARU/PEenYZdhk/LeelacTFHqwztFkgMzBCvJRAc+BfYnY3mjKs0Gp7mG
1gzb4ZpxLAIzVgFmvr+asawJXbDHUx3oJAob4BoriEbq/7UHqNZoPepT84p5OE1Ok/Uoww7RlWvv
NDkEbcXJvSJof9bWyaT2qlG8nAinDJXGZOF/b00FZjqLZbyoW4OwXkVwb+PvuCibVTEmjT6QQzZR
EjS2zvNhAmBZ7e7PuOfDZH0bmicQUjI3M4bb4/Nur6q1FOEx9mMq1mQgW4M3M8xJBtu8GPb0ep4e
voFPO3ognxVnl4t/wBpLfnbfzjqm0+3iglqXpiFbo5N8AiSxsXaNiyfXwhYQy8Pz7ttwzVeX7ICz
uxuW4C8YMdRZGXECNuR1AsCNie94410oksYu7M0wvYZH0MbWg9v6Sz0eyTcGrsPfPDIqrc/Uo0JD
hxI88T6fgJFTPFdsIgrb5oCzTt1hCJjj6qnIP+mluIaZy4Ntjh5lxbJZnk/STcwzAuMJTlyOzGTT
0oHCXtls+52A2pn0F53+y+4StubtzeS4C/tDVSSeZwcvpfJndvl1HiS3cf7a9fJ4j6G4Z2eOPTXG
crGgPNcxaWNsjJUzQHp6zAYZ8N346XIl/9Oektg+tacWxlMZGmNw4fTRGCtPVBto7m+6pFbLOVZn
j8atubbz6HdlwZMbP8XymqqrNAAxnSOG35o7Y24FhR1TlZjCMc5epVphoaHQj5VzKvXeGWsPTosL
9Z1QATmv015Ea5gBigMQFw77YEYF2Wuzn0cuo33cpyYbZb72nKGzGuOhPSX8TsPalsRAxBZlwS0A
Hlw9vR5K/WqzkC7QMe1LOoPL1BtUFG806eXIw5IgG5vcJoyHD/mAgUonddYsjIigxJhjaq/36xiy
4ym2HzQAiv6zFYlNTJQNmGvDQIt2GLBDvdcJpKgeuRvqU4PGZvN6arihMqQzPb8x1nzV3I7BpQwB
yuikGVVjTGrB2Jpz69OVSXlATx1xShkCc/RWxvBKRdTPdK5495rb4y/W/irtslIGF7uhKZbJ1958
jXvtHCsMDyI7C2WmmLwTJTMM7U9gAvkVvLoENGaCVBQtqb1xnBysv69h3YoaBn1vNXXWbM7ikp18
d+sBC0XGurY48I65DlsIdxD5QF9w5dHvaqoMCQAv+nzYTs7az4Wfg6nBnldV+HPIBjHsfH1lS1hT
KF7j0uwmKym6DiIGg85k6SnJI6gH9ve0QpPAG0JN4CMz1rIntX1DxGJFtzeNdWNYVpDr5U0rpdnJ
tocudJbhJ6/1OU8VV1I6+ZOsaAfCLfhBTbHTCzM0ef2vPdoApP3rFu1+Dan/N2yC6+F625gnYBWu
6bA0pmayMDcj8OyMjQ/wLpjs1Au9g6mYYAKAOdChBOEg3Yy3h9l5B77/4JAGl3vc2Tz3N1HiUIk1
zJPBBtX8Nrmb43S4Poc58R62GpZh9dMqXIDkTsBlkjh3XubbqKTKYg4s69CE6agaIDnl4+QZhKqM
Kjp1yeIeuQCYzs4g6Uf2YeFsABAdVuchKTHA6KKU25Q2qAC8mO8phAKIfx8sJ9BVQFs8UnniBbSR
4uFqec5tuH4H+qOzGyqJexdaE9OnqNZCtbmu3u5ImdqgSmKgPQuAdzdhv3o8HeJ1KwQS+d838/e0
Wf//v5m/b/2BR9O9pkmSnE3wfpbHLgidflG4m49zReHY4erdme1fiuvQGTvj7oI0++1ghW+789hd
UM3aekxSv/+ePyTP1Bj5tMkI4EGW984AbHiLMlybAaAw1icgt614N1vPbrEdGX2/F5PWHK+PXmfl
ls/bIuiug64Bhu3Qvg4uh+EBKOP55qu6jzt9j7pAYFxa3eGeos0t4J0zqt6WbgJCnRMkF6rHWy+t
rrDb/31gakSwfxuYP6CiVtt00+utb5RP863lPfXa21G/GmysUXWkXox724yByKZuXxKeyWIjpA/M
0eKCFtp776Vk21RoxsWgh9O/MwFQVWkw0zwgTA0cObpZObNfC/CTW5Pbx+WjeKDG+d6/m7Mb1an6
gyrzLu+bZecIUit89N8frcYg/LdH+wPm5XZcddtmzlIzgZtdzcq7dzl5oFhSQAZo4AlrA1Iwd54B
miWKauZWfc+ewKz5+Qg4F4E5avewKXTr5YTMUFTIVvwGtpgcdAyVfNydYU9S0CCjcmc1oHh3j5qE
QMbX/1CrKTfSxfOCKnYfgPmzPfogvHYiIMH7XzYo75Zq5VbU6TQ9qrP/+9P/E8H3gV8yKTLZMUGJ
+r9IHZfTuW0Zm44Rb8mlYHsmylqG4UXI7jbZmJ//3tk/wkH+rTf7DzhI2z7eHGdzBhkChHejBd6b
taNQwdVt7d+t6uVyGDnF4+n4WPZUd4tihF0yg26kyN6fs07wHzfj/BO+z9/u5s/yb9Vuu78mpkUd
Uaodpe62DM+5Z/aph0b1aA/c5DaQNCsW09AgKXCZA9ZHGj7RqlPY6noHa3B9vz53qUK5dssM3Y96
icMEW49dfIfZMQ3WKOOJtwcj7TC8dAeI6c6ySEf5btkideHkVeWEAtxA7F3JDqacWm+YLnobdOnz
KH9RdS0AZexp4W7n1SHuUAplDCffv1KkFXTPM1uAy3sIzZo9NxetLo4OaOgGaelHl6JCPTRva3Q8
TO+Ht07H2/7amo9ZOzyZ4+5xbFoxdU/M9BEE7lNv1mf/RYtie6f70CQk2I871XUAiLiF6XmIqjQq
t3GxnXUpI35CY40rKgXsB8CPrneUmPR6bA8AvYlMlNvw9GmDAVe93hKKPi8SHLT2uHOfXTp+Sr6H
7afIMwTW2u2QFZmE5jouzvN9b3wphkkRXYkx2IAth51teGcXrj1sFT64VftNXG38duldW/P1ze0V
804+beXz6/3F6bjHCyh5E3s3uaXRJnne5tMjGV44HHv+JZn1k3lp+hfq0qXj3da79b3QaTPFabBC
me79Mk/RfjurrnOnChJ0euCt70uqeK9eN4cwK4LznsH5D7DBf4LN7VMOhzJqVhsAtD+WXWUczP7e
ttLxhnqRDkBHufFM/ev/oPB/BGT/Wzf9PxCO0n2V7Mprv643mK4RREOKtthXLyNK7Yz2ztjePxgY
eb35ZQW7dc+oMuQb5RQJ8u/XKQUQ1ljMOJ8Sf3WIHfO1c4p2uQ8e0X5adF5g8qyILe5O5swYgJTb
JUzX97p9EML8G7UjqPdyH4CCtgZ4tjVEd29RWVol3FtUyutTN3Taw4f4mW3iw9HjZgrHp1B2Aurk
1rcpRkwi1FNrvB/1wv1I+HSz9PGOMQjm8mlwMlzcQ/todwgt+8N0xkwqpHJoYZpZoPgKbmwFZtND
cRy2zyOLOuwAsSG/KLGGV5ZE+svD9TGxBjbeZ7ZRoN8pJyqlSovX3b1vrw+73ahrDCl40JqnuxGF
/IYUBtz1hn3H392i63WeHKLjDhR7TLfJ4T5a94bXIjg6vpWE/X10AYab7cjJ2LoOt3SNDoCFcRj2
dsPeZtpKAepyzU8Tt++GKvFDgx1YHRcYc/o0OxPMy4IR2swwXFarpZO42St5Wv9OIv+EBNTvgHDW
Fhhlv/+H7DvucwMYrF42NtfhzuaxqWDyseWO2uGleCmQBv/e3z8CKv6vQ6eu1P43vfZg91fX9Oys
Hw/LvDWx+0OBTGJK9NfwmMGuPbB/0CLgZJd59U0ZImO4HwFTC7MAmJbaGSeA2S0hygEmvWoNulsB
0WXz/Cl5Awl+1RvtKId7otzFGQGzHzrfVD8/LcBBR3n690epy0P9qTf8/VH+WFz5pnDAD0s2jz3L
y1uLVWuxraZ5z+21xyvnMYfnmfPtyTOBg5ueq2BHvY/24RdP7ViocmFGlIR9zKenVum2D/5lt1yN
D92BfVNVi/bJbf9qOYPDr0vbM4x4XT7aIExRU3f7aZ7fKOp83Xhtgm1kH/5qXdiwfvxyqAaOM8rw
Vlsf6NB8ni5uFwKOg9M0b/ntudkSphgK+s2MrsWTlSzW7cn5HoOmnhdB+Xjf49KmlFiLXC1nBE2u
Kx8d5ZZ72weqXPbay+K+ON0Xx/6k7E0O618GILWUpb+0/gNS65/QPfvAh7X7VOaiNMwfkHJXp11t
18khHRfFsrVbJAQKWSTd/9RG2v/Ihf/XUV2Q8G/EWLa622S/zTePQjfthYe2u1s/3NJgU8wt092V
7iod3i4wuOF5an1dSGxkW1YZWUBv9N17FcP5kjwE6q19H/a/d52wdxkcQCquALaNr/fBhcpryxt5
2vkIU+KAnr73e6nfch7WpFY40amMbsbseHlon8ebVpS0J84lmGXAr/ZHt9t3fo2KG7Dl3ckNTtu1
53b79WK979P56jRJT/NT72n9eQEbkBoL6eD4dcI9AKA22pQZ3d6vuApIV+hTSYeyiLNLFl6wa6kF
ReVvqiwbLuVhDqTMmeM+2z27PviPnWdqEqTVMG9T2CAsk3Hnuyy8PTJ2/d2x4gIvzRGwyqhtuGn2
CN2sgAUCAro7bbPxbR/aRD7YI4zNBjMGO/rybT1bFWQ+6j6csJtX/8G9am7xxxK0TOontntmy/p/
hJ1pc7Jcu6Z/EVUgoPCVBTgGjVET84XyjgmozIMMv76Plezd3fXWru568nAjw2KN17rm07b/k5/M
n1WZ1hP9AeBI5f6LECb2NWnDwV7mvztp3P/fS56M5bDD//nBCRntTFUCMP8hoPxfMyZWzWkTF03y
plsv2nNtP9fG4236POKUMcEek8zhCseYtH5CA6G0c9qba8ReQr554B0SNoWFRuZHWEbSwc4Wcbi1
Hxs9BgrkJRpEPG7u9btmv47128N4M8N1EvtPAsII52h3IJxmREcpQOJGTj39qhTPGAMdc9XkDE9X
iBshiYM3uS9te6uMu0rdpTiWKqusWs5az7wH5n0dYr2z12AwjLnooDvdetouDfSETTBVlgRRT5p5
8VgZhMYi+JLM8xs4WisEScO5n2bgbDQ7GzyWaK6ngIYtw4nQ4VEJ6EkWJK+cWssM6a93Ae0bQIFL
3AK3C33R2e796XWhUNX/z4j8j+MBWJA2m1lwUvp/iKWPop7eVDt5bGIdkzOIrON+mP2rUSr9f0Ze
V7X/QSWjT/7Pt4z/4Nmeua6Dmmclbww2mphCc7tBnKyp21VOmXpjBCcuYsNrIk/F5eO+KEN4a1a4
32aB0gd3wyNFk/72BDP5qwX3iX0MkkxK3tBTMDL2fmOQGhMAdd8IvbAQFb6SjwX412Mr9ERgpw49
1MIoFCo3nAm2h9ISt9Tt2AFJ4gj7EHudZJqc3gBrRMJsjnjJ3bxJurrjOmSsIrBG8RpXvRnAV885
55bltjgNNAvSG3N9SjnWWiX3vb0cgURtFnnkq+m7oa8eybKkHHtR53PbWsxaUOzmHIEf4LG+8WbY
Qyx3SkwUmJyjD6anTopWLMvYrQ7TUXTw7eSAhdLY83uzQCUFXWzbzWgt8t7ViV0BigsVneJ1sCG9
S4ZbdFlcifJ5Es+BHP17EQWDZgi4wycQTFP/pi1amEyKJi8njbV65q4gkfYTFclMmA9IM/+hFAHJ
sxFgexWaRMThdoIFGP8vRAtn+l2uemIREteyN2kx76GJBE/bm+5o/isjYYLOiiY/ErPGUUm3WkrU
m6Tzo5nM8wtLLfGnFPBxvYydQ3GTiZh23oywchQ7+IAUvga+EcuiJM16ZV5AoSD9p2G63EdVMDFd
+R41Tjyuc8IV7tqlRzEDWNIaWXVFhC4MyZSADEJISs+eyK+p/13INBdsNKV3SzzuW52X27DSrjKR
JwnuaROvv/uTXnT4EMPgE5U/A8x+Awg3n7313vQ7qbx7uejBsAd/3fbS21v3CcZ3NMXhAxhrQXfp
5sIgU3HvPfCc/O4S7/71KEQNxDvzulxAf1U3f7qN6vLt3c0j/OJ7imNBCBbs+JwnzxXmDjkS1XRp
4sYdibBfWkC/lntNdQFQGgLKk/IBRm6ws72tuY4/bLJuT+ch0a09SN3oBYMsfykqj6rmlG7JEQWC
EulX5gJHyImQhbkfAZbdvk3wxkAfc7aStdUDGOvEHz0OAd+UP+3ZPJed6rXpAgz4iNyJquvXBLCk
iymOx98NpD0DPs8rs9XIWsKSh4X7DrhNEGbvDY5Pd5RBvpG5iFcdrj7mxviF1J1qi3scPKPdiMdJ
Pq+wzFQiaz09JMP1etC2HQ9gE8TIm89VlEHpUUEDS78uJuDMNssJTMa41pPN87F/akGENPskU/Ax
xZNAC1q8mlqvtkWhvkX5W406dLJTRj+jw1PW40J7ftyi7Qz/wnE90ZYWCw8nC6DascYYm2cJ47FJ
y/XI4q1ftvpz/iQY+wL+c4g/jLZMZttoYMX2fj4tYxQY3dck1/zunrpKcuyjfN8/TKHGr4alfN71
npS3ns0bWVksSjxerdpYNCRdtSov0zCP16+R8ZqYCyrdb9r8ezASFQ7p0tTutBRRhsvLWL/mMUa6
Mv73sNfT6BWKC3fTfUzIrFO/3PRXuyaGCk0FCMBV/zZg7kLPku5TQkGLM21jkc0Sv0jQPwLzAmke
SMV+gc+OSzeuXqtJJjRTA7yOPB99JcLWJRw7a+ezfm0bm2YC2L2TJjC/fjh6Q7MplTfLOPT1HIjm
ZrYw1aClaQia5nr6E43bOFyS7Dsxv8PnPxDI7Ns+JIS6dm+VGPQDbAuLQJtPx8iDjzT9WbOypz9T
s5lHoCslw1q/+8k1/BkuSu70qaiYGuhTUTudy0DzIfBk8pT5MORR80vQRRAHnH+As9YOzOeiO6GK
n7PrC5t7pUMyEkGIhlA4t3GrJ6c3mbVsSuhdVajC/ii5M7qKo1KOSYkolINPBOfVhJf+XpMfItU2
v/L/+rcOaifb/fsEFI9P3Sw3vs6UkJ3qTPb4CcMC31hNr/fsE+qtz5jpGrmwh6NCNgWIRRoGbAtq
qW4axBkVKU+J1oh5zYzE2rOFNgGtCnUC0udUQ/M96t7j9jpEr0OxC6PXuFyatTfkwNuk79lzHWHY
hNVJ5urgWWx8edSIbT/CiTHlkfOW6mytA0sweVWBELceMLIkbJ6P4DqnOIXDhcUkF2MLm/QdGRKC
bvIKI56Tugd8uSsWismPEntGgl8R5MXJ95gewHc/jXKjrSbu/RoSk/7KpvGUqRhMAheMnxbEDNig
De0EpZndEB0JmuFZ7MHe3a8zNDyRH5H1jmmAG/Y1WjcbhuSHx7C53GzBBND4WM1GhvnEY1cdUDnn
TvMUqJ8Npki+R/3cBuW+ejrpHmA17A9ACT/IGe8MuE7QySBnZF646k5o5YFMidGbN55pzwvGKvPu
NzeqALMktTqz/gaE+rJ3yWkagoBGju69uUEbyySns8qT/pUGxQFtt4QaStlma+zzgtTncmag+2PG
MKWjxbghsQ/HMkh2990juO3TvXoaUTJSYroPV/k+3xcH+0MmTt8Pp+HUXYYT9b9Sov1RHLpLe3ns
+43MrF4cqkMJ3G53qTijF9tLtquDbIcN6SboY92fiNEdcIaT03V0dRxUVW90VS8Wmqv5yLnM8vXp
r5K/ayJQ8YqMeSuTiedwD1yVwYx/Cc0L+k2/Gd3nEjHZHzf5/obrvXQkynZ0dXEoDkzQ+AxfMlyG
CxrUc7NTLzfMtGdL8RgrWCSOTJXhcr8Cbc3Q6qABkDufOAgSETyd7Gpj+QD9JUEdQdp6oBScCO/k
XbP8mwoMOvd4Ev6G2x1eMImcBvFZpa/ic7PcbrF74IRr/XSXMeyE7DK+gpFPfo7E+ife4xczgmIQ
IrnWJYvHKC+imMYwA12hSK77JumA8XkB34QRr+XVdHRoEZXjCk2gCPkolpwR1AJ5pBQucs4zykf4
g+D/MZxksGKyw9n38NhXB1K2L1AJcl4cooi+VD5oRr9pQvkujYrP9AMFJFeqyee5S3XAiJddcp3+
JFe5LGqXvuMvi9Z034OEIje5KvhrkwVl8Qp/NED+AaMw+u2FB60fGni/qicg5XlbptCAq16UgSSR
6imhwtnOdpi4yVU6UpKPm5SFi2xHU6Cupz/TlXoqDuGP8tFdKIPPdBfaPPw2Hk43udIuHuQeX06+
ngd40gSLm4U12zhp1qIaIY+Q9RxzbfbWb24LuSLi62Nv4WmziPMYd5a7SCwMy3q5vO2rJcbCiKko
tznd/NYqPAjZAX6MlOHTFuRWd2O6xDGGyJsU0L+InRBYPfyvgEAIAITstZ2ubEEyTsCxuCjb9idl
xVTX7Fxd26C7sArZVp6Ay1LnA/4sy27eLKuN8qZ9UIFDdh4u9AXgPyA3TMBWYAnc9jLaEbvyoQ3o
XGYDOAesRZOBhDzdfSgxeizWI7GqpSAfcn1CkdeMfgyByb2UbEqjkGpidcvgG5AiAFhjUHU9lpM6
CoacciGiTM4OuBTyNPZuNwra/kyFXS9LqXUS1J13OcLaQ71YLvAm2OGgi1AeyCRrlOcV5SXbwTAN
IG6TnMOeg9JCt9PY6c/kNFxsspSMQlJkKBJwQuyvSOeUxHDbXySPPnCJmiAAYfJBHx57YGh0QeGr
wnSUNSGgdGp8pUYN5oiJRDhgdki9EEo2ECdvTr0H1VuBlkU16AXks0Z6YWrIpxqPBhSG4OfDFjoE
4YbuxLszd3aUpXyMagD1zy2XIzWE1vcTN+pdBozZLNsXk0oG6YhFapyKa7KT5H/qT3/KS0d8NkvK
QG3gyg1cOuuTV4hy+a56wYZvnFCfejXZpqlmusdcyR/VYYAog/O6Bw9SVpaJNkWOtAUXWfSMBY/x
k/cw9bArGj/WT3GFP6Jmml+fuMHiYX+h9y/jsnpT3nFQurmIeY+99iHjpcoVfs0Bn4jPEAj2mplb
U2nBh7IDzOf+7hL2eQhRUU5czMmQAzQnHBnCGmbAkpgbOtuqIe7XaqN/2W8ZdPuftqGS7AY8ZqSY
EhAqHarKjoeBjGPG8yBLYsYYPRpiqUv2FupLZZthLVFYiITDp5JekzD18yr9ZE7kZUCTmV08QGl0
CF1fW65FL/vVFpYfj272dijuT5bVolO3f91FDVX2cGTQ2JuR7etXg72PKicPAH4g3CycI/GUhNaB
gDHjTT72V1FqWeorKS8zZIeicMAYQqi93DAnPp34AIzvtdl1QRmMlZvLgDVwZD7G2n2QGw5nOTxB
MJVYbg7oC4QMloXkQj/xdZKifJGEuzw9N8+lcWHi0aqy3DHSfJoKqCe+xITOg1raGj8RrnB7FsUO
PKOaHbyCStwnTrVhutOfrBHmL9+s9802/0yY0ZuG4Edrlblgw87WkAbOlz1oMkF2YCbzGVYVPUoj
6Sdm8v2K0F5AlyTRHYXdCsl5TCTzwTSWOv8bRkTwYpnMkCrf+DRep/MOcv3c9kv69wna0p5y7Q9a
N5zaCxsLLcOzpQ3Uk2xgT644zAWJ+6n7nZjslYVBNIbPTDtDnLJrCa60LasD0cswejnTyy+Rs3X8
DITyRdJcOS+rGsRRSV+g3QObNR1Nx/EBeoL5OwJMcmKAUA8XB5DrF/keQkdnQhSeG9BNYI99c8O+
ngePIN8/9vnUGSBw/00HqABkFVYAlox6Ufb9Wl8oY4zWGULomnkWdpIMVBPCbXv8ehztEK6oAfVp
cf3EPn7CKg0RBX5GLllSLqUuWySkx5itYxx7DDnMvMFa/xtyzrvL80AOX0sSSd6Ck0dKYLPFQoa+
CAcbemQU5d64PLc4s64LH9efCeZoNhwiJg6w+2q7+VtujC6qJryDYEjoqQDiB4uEv1sqpbn7FT2o
Ao7PByT7OawpH4AijtKBIni+PSlN2T4uIAOHcl+Jz+yYMhrRt15Hf/YRrhgY0W8kM+6GEsW4XNn/
qh0zJVu2ZGVuf8rTfUebILAoz5lNgHLRyXDtsj9rSeY4MZIVBILHGF/M5PQ8PQSzr23ij+pQX/Cp
wI0DVm7D4DFYJyJb7Tdibnf0eXGIr8mVRrNEeZPiLEQAQw4kTWJB0J6/6//7yDbB+Qt9+UnH8iDj
y1PwfJLzy1wpn7FVEJFBQvo9cSFrOFgIAGwjoFz7TK7QP8LPGqMUCmPSsaCpP/swPymTKnDCHw9j
TGW1cU7buc5q43VeZJB4HmZg12wxmDKJA5m0cIVHA5w3D/AYw81jEHcEW34WHfDDqU9ZFgzZdHAQ
DuihE8Mjt1AUvKVgtBh4VrMcfrBJEUkusOtXakXPM4Xh84ZTCbd8WzzW+UrfIOCSNTrzbvuYXM5s
vKOAsfJ5meJoAJfCZDX9KbA8I/iU8vhfJOECPWNseA5GEOY03WvKlleYUjyBmMRWx4dhYf/UnQwh
84AVCun7q3HcepAH9YTgIBM5EKrMAjJJAshKPViX/oCcD0fKR5SPRnHYowS0bA+/f2Lbo0tZKHyb
EWSpwajiw0Zlfs08fICv4hABWwJNe/8lUaYu6DfeYxwk4UtBvpDeIXLQ6PhfmkgDmCWQ/KpZcM4t
ynyk7zz/1x1lcL9Ci5ml09NzS7pj3yKI4yHg9zYpJO8jClAPgx/J5s/c/O1FimZomABsaeh5DMnW
cZM1x3257H4Zb+TM3/6hiyAx3KEWqIyZenImE0u3o+rMNHmnXTFSFNhvgGVHAmM28ZrkUWCWfhkp
yddjJMMJ8EKDqL5BwOPUeeJk+rvUeZmmMygMLRSbmnFda1dUCmhPbknt1e+T0DPYRlRBTAblCx6K
zuJZSqVeXOMNPsmR87/r0B3rJ5L9Rzl8lzlitqs/zpHa9791oBN5jplN18AiwjOyWpg5dAITl3dh
7xUiZWPpkkAPHqgPaaEibMirbMfb1ARYJWKr//ghiA8qBbaspwsXBqNGD1FBmgQDx1f/uoW6cxGa
BIdQPOdK9cJjQ4qg98toyn30fhmRv375Pu5RozuEonaZmFIyWc9CDtSKfqsvsw+5q//SZjhOudpQ
f7PQ6N1kN52jImA+kB0ewv870lRCCuvsW/BAMDQXZmB2nZ7QioI+hwC2Y1NRbIeUC6wgxpM/uQYH
BwrOs4wI1Oq2ni2eS8jSA3th6DDlp6f447mcEhLPbskkhz4xWVAKwFzRv/jLqZcu4MF+qb4QP7pS
vgZ9dVO9u/JwMKzixtq3H0px1qI1evuUyCWC1ZE2GDYpSqNa9+BrrBUcOAQCTkCSTthA9jV7GUcB
Az2kK7K0zlylkouKm0gUjCEd1C/NtYx2JKTHJ+0l7B3pJaC3kg3RV9hyu0tD0MZ/nSJPwE+wH6Ac
YVDpJvp9mMwhjvxMkk1rybFlF4EeUoqUgNoVdcSCQqPsD+aLft+3F/MDoZjgyh1T9UE2IAlp58CX
36P1BKCz6Z4e5EuyLqS/udBbrK4/qRaOBcYaTyqfFXLfTX/4WlIpC7tCgndTZtxssCVLgz7rjoGX
edQo2wwNABUNfzT8DpkUv/RQB8QA6qItJ48lbcnSTyyKzB8WhfWDpJDP7zepTBoqMP2IzXg2jqYG
lvaCySSHlCg2ckrqqgTzX+TvDq1btE5BEvj9P1kk9DO9xQXmQii5B82eh+V1Gr/cqGh131t4zzOP
n+GR7o4TVW62M1AwMPBoxbY6QOUU5cKLzGGyHhDjVGynxNvkKKN+TT/MX7U/0qQs2XxqZBpFjpAc
p5emK1ozC49yoIGWQyOhrzol+FPBsDnbSDe/7FdOMOMTu6RvkLAo+lei5WgAip3TOswOUEW8lVQa
c8MpYz6DwdZxI5HmMLw32eOwgpk+g8gqiRMBTO918LYS3lPHN9nRN821OZRBHkgMJ7YPnBad2Zdp
w4+gC1tOMTyXL73bfIQvwD2C9lSRvJlIVdRoUnd5VI/DsUUZ+pmL24tMI1b9EGW/Iyk+YLv3oP9R
v/rKj6WUip+oeJD7GLvKOTLc4QxwoG27QyZiN44dEne2L1hB7hqY5s0buqDeQZXdfSdvuFAmoAmT
mcfAOc9JtupUFJY0XCm1aDgB9byRHg1d/5I1QpqbGhEasNbC+B7kpemDcRBP7DNbaZii5FxgOos/
pEnos4nZNZwS62OG67fHDQvUBaeYiHvldTpcL72eLlRyzry2qIxwvEeixS6JWFq5bOEIbGxiXnkE
sVFDanFH8A9BI8XhJ3J2+Iid64MmLLdfFA9BC+qXaks7208MPObdxzRkXPqrSUsK0eyYEsMJqerG
BrAyLug7F7jbrO7udHdbfXdu6+IsKfQ1S4H9U+a0QCeOfIFyiSTgS9LSxIfWEmSxJeQqOHyhP3N0
l/U48zVnXFg7RuOTrxJySWCSm5xTjzgiYb5Q6ML2HxCc20rx2BA3rBUBWKhsCl4cJvvmASMWHpTt
vhuPQ0YuI9SnrskepruVBj9fSWkKhTqmH0xswHiqbzMirgfXVFzMUnheqjVQmK51KoB7BGA2AiRw
DhvZXQwCgW8nbamdcSaLXxpXysUkd5Fg6rCZDvFLC8jJxNuiVZzbnoJ94AFzw6Z3RVO6yNxqiaD5
CrDGuv93+8YUYy1Loszxy/RRC2I9ECZR3KwRcIVgpwRD5oCBSUA6aOCOhjSKApuoe52sVmyPhzog
i2wv2ofXN8guIjxXi68g9xG/t+WmhYXyif3dTDDTEbDWKeJ5nK4nm9u5P2WwHocbbtZs+z/x4A3b
iVyYvnp1JLDB41DHRBlX+HT8NINDKLnaop/wcHshRjNx2+miPt82qU5wBFusG5/MF+VkG+AZ2MeK
GB08EXTnTqhi7t01L7q77fnODlE7+JyS/QA7UDEIEssTAYQzxOGWQ7Qc5Tukc4hERqyHJHSY9sRM
FRNTmMGjc0pMJUSLncn4H7/rg8vfrZ/XjWsUjpIu8yeJRL2UxFGwpof7bUvWvMl0g7H5PrcnDesx
xuKBpJ3tUxzCM9ywilEmkgOstcEsBjAoy7WGJRPN77lylz+TNqBrLc2PWpfr1l0e45JZX2ii0gQe
YZM72XPlOW8oxLH+njwBEiQpCv5wmkSBnVk+37FD+djjm1KU3LWehLb4ISxwLcLOmRLmwP2bb82A
giZLiBI8Wrca3dt3/35XRGS6wMXb+NjgsIvump2P8ROjJqLeAf6UErn4BLXUwhItKJRzrlB9eTdE
2+LgFMpP3uIVHqhzQcFcv0UopwTHGOf3XxRbqsIz9wdH9KdOAivMpPx9MZ/KcwScNIJtkQ/8FiiP
I7ZoTWSz1SMSSeHWhrMEoDl6uGDS1sTq10LXpGH/8YnzKdSGazxJqAZuzDyS9rJK5VR+iHOzcezQ
jaV1X1JULpamS8xGykr9fYWHeXegjZN1lxPGuKpZDxD3kWckHmwbr7A91g+Xv2EqnixKWvFwG0WU
HAt3LL32yFaRC5wGu6loHjCoECCg40e6HJUGloCHqAp3phJDI30RIOltBP87xwsgAU80Ek/SAT5k
ATMqQ6gjRPYfDglxIww6nkR/sZN/8g5P3ElQbICqg1MCBlWbVjycgZwjU0FfMS0YZJlncVux0sF4
WjW6O1sn7AUYX34bohsL3L9D7YNPPwuX0imE6nPydyTihYf7B5GOG1wiaAXHycPFqQEvhbiSqSn4
SUdZU8F2Y/7rjlSMVnGkFJNg9EJ2zdC6lJi/dp8WqinMly9gL2vvqA7LEnUPKLOuzIzKRUYdKIXE
M76Lt+RNC+W0zI+R1+BHwHZ47I53/5uQXwJyp65BfHn5nb7eW0fmLBn/ZdsOx8e39puBm2IdxhWX
LNnkz8zY1Wy/niMbJG/4frSfz7fZv9FYsJfiajH9ddcw8OL9hyPhNSWE+T3+0N9J7IHGnsaVtgcJ
b67pHjWJ336P77OZ81hTp5i0D+rL7J3IkVhYK825rerSyXzcLW5rBO53eyZDiNiNSunDUl3JyLJ8
vvWYMmIB67lNX/D2cOPt7ZMZyRDBA+ceCTfchiziU3FIXJyPnd4fl7Qi8+MtFNqC7VjHqDU1tlU/
u3ZzkJWfpUSdEOgqnWZbKC48xc3rvR1Gbic7HCy0tbgskEwEv/DKC2lyL/JkRw/BMeglzggeIWZw
BtyivcBa2+vbon1lkj1pAPsoovgxXS1pH91MYG37Qs4y1Dv1KyN4LlcEXm0xa7TgYrH1fNRzVDdT
HC78pp73ituRog37cyGiYTkhR8HTjYz14/bG925P1yzwnsYHVkxuq0nt8FhBvjH8Vp6gc8+JyuGE
iYEzCxOPIx5AfeebpXSVifA0ebr9G4aT3XBb4P5zxwr9dLkIV8NHs9ahzaB5d5+3QdbiYTpNvMFm
kuN/EuP3jjskpnXdbecMNJv9n+f7DAfyZI5ngQFHcy6S/ewh0DhN0t04EbPw1RjneKzAAMS9/xhe
htwrZvMbDnMfXLZhmiF6A/7gRMO5NE26xsBrzeaxKX2cJiCO4aTCddxA93UluhIY6iU3jWib5u84
2OQzAivkxEmnbtXNq8Lpr6ijqzOuLsMnX322nkHIerftzU1frbinELDcekiZ00t2m2eYtFRYMcm3
GFiw403LXIY5YaFwsfJq1bNThBqvxW6y19FoZH6Vv0aT7T+DKyRSu8Jps27PlGPdkH6JpiE6kfdq
gLNTxyJx2mJRvgKy3ZG7howEREHJfRQxV4xk/ZmgckHFJTuAl0lQ7hS+FflxNzdrOt+ZkAkI1pIQ
Ohguh0+gSs9JK4rKuPVwVGB58ZwLb29Y7kCdWIN3ZxsTde7DXZULHGvwPmBhXe0ajezc9ylkcsG0
w/79PSVLBT22s9f9Ff8xSrbXI9bmLe50F3Odv7aBtOEumfk0FJUTlUHDaeI8h2u1yCJ3epH+aq2H
ktvcMFNQZya6dDhQUcaTiYFmghZ/qnblL/eYI0maor/+6+TkQIHFFLjrO6VZMGi0aqa499aL0w2W
F95Dk2YL+E7qBolmvG4m3W1czAUZZ9BiMq5TvJ+Yk4xTu7e+ifCx0fRO4ej4dyCXNs0klA3FhY2+
Rs6mGxxw6PA2k4eL1oWIUf3GhgdKN96s8r2cVN0318JbBZW1KugfFDVST1vPuwBJjVKo1K/xodxT
Hi02jjC2/W8x/zAyEbhM8tFD3C4RPfC+KHFMoe8wR5rmZvrNYionSy7QMLhpahf56MOcZkcpnOMU
pqAg3JubsBcZsn9DrhzciMjBh8OL9j580nUG8QxSI8ZYsC6zdqHCo1ey/jXagZm0ZjJn+uXwaW5s
zDDX5xXbKSI7E9CSA6VvWNf1nkrxWnjCDlRgwGMOYxC6NOkGrRWiUbuHMWcC24TxEXdyk1E0IeIm
IN0PB2KmvsRf0xPadDmHzyiXwBZcfVQsKWxRzbImuRf2RlRe2EpRCFou9kjWEwuEVEBXuWoJa8ad
i5Jq9n4HW0kfr1mjQ0BGVjYjmiVLR53DdDhREgMK/ZDenWhIE5fRGD4hVwRx3RJgSKTAW5PHwGeK
M8AchwAih5nhVL/iqUijIR04ujOG7R73NvoEAsM8ttd4QNrvkB/cCSFIbJ7WN7VChuQj2obZmXwh
7UKIj9ohJRHrN2sbfhbJ9RW2Bmanws0tXtUAKZDJnV72k23+gieeq7/YRwAWvmQO604XFhHPLw0u
KjroGxksfCWqO/F0cwvdlu0Ckx7Dgv6wPwcmThAI6qrQoIK685zBn4kUAkXuH6iPm3YQNX/SzfNM
5AhMM1QgIlkrDB1Inh+3WiJaZFhXPljKr/blubJxBi1dmfLZfDUmm5HY5UHUlWuCGfEBboiOEIGz
/YCGGRMi1rg51eVmhF2GJZ+IusWpzy1+iFUh3Y0ubqTafxwmYM4Gao23rpgRt214diFaDINTPjX5
uqFo296xjRMpRXYDCy7EkVobPFhMNCVUVky+VNK3oeSPvE0VvgOckMauikIPRK4UhzPHNtd4ds+I
xmZqoN3q3O6DkM4E8HdCSn7CFh91CDoYo77yab3h7Z1ZYqK5EcZtEFwHlAko0BDY/Rt+S5W8Tl90
hkdDbolvIy2h37PmUeyFEewfsRBb9BYzMka2GHFFuDXnZe0ROULFWl08cOFIveZnFkKhvVm4u5f4
MWKxJ7bOQS+KPznwBXyl1tGuCZqWncrKjRWPN/mIHnpF59KbNvlhKp+XJjaqIPQNIs7mOZD36OQ7
N4/dAWwhvLaACQebGbkqxYHCp5eJjSlIqaJ4/QyNHmyC95y5pRxSLswqP429FmMv5rXae5BND7Ef
9HXTIwwtQTolZfvghbX3BNRJak2pK4sN2eElJ+0HDsuVSwn95JWQ9+T35xNrzeAZtUeZDTaSSv7x
WI+6lMy34/Y2Qbsrf3bkbutcLipkEsA/unJtMnMxndABTmS4TpLNHyiT8POmEGyceFIQ8Ynto6Pf
PTqDJ+mtrvboiantTAwYF6aqxx8doDCQJAtJnF0ezZPap5QQkPWcoGJPSdm5vS7fUhyFUglVF8YX
Edv0w1+FeWOqC+rJg8rgddG8oRdTd0b2o8zrUINS89QbKveOTu91/OHRIpv/XaXLVGnlXYaoH2R7
5J+FUZABqlzeqaHLZI4a6X2Pi+ZM/iEQ84EIqxdWu5YFIGhAhY2MZqDlt1AK4m0izzP9zJM5jpO/
Pznn4RBbri6oGW/xlRR89HZPTSiZ4ak3nbIqSDpULyvLZG/+eJJfJ1nMLKEy2a6m1AO7trosd90h
xvh5c3JtZ9DvbJ24vf/oyUpPiepwn9jiTZ/EZQ97WWUI+4QVOgZz06dyA/dJunO1qD9znBvwLKRi
kDiyySobvQz1KIs78XOUpGW97Ox5cxnztV1BupDuYi/HX9UiXyNwFx3xLZh16H5lFU33cp6S6dx2
iKqVA6Iu0ZAUYaB3xyQMtBGlpWhwBmC9K6v2tu/UHe2fjAFzmb8CQ0X1+ix2rbJiMM3Z4DY6mSvz
4Z0+4uINs0M0Z1RZJzGJOD9yfdMr76V+YshLsnJDa0DmgWHK5IwKS3yHWrlKtMd7Vvsqir58HT2O
FDgY3+/ns/AwaIh5cMyIy9mBou54QeGIp3fMl6ugB8SpupBXx5ufg849Tz4wyJHwTSfhD1ncyMzW
kwEcvo4yWDtBvcEBanUOzvWmBE/nPaCszDmfSYLgPA7KPAnO74MrUINu0H7ML+9ZACDQ4enddkRD
eVOnc0Ww8e4Bmkkv3IIs/YFBw7m07ijOKBTdzYYK3iktu5irUWwsqktcN6mabgfkXkpNAvYm54JO
jnfKZeG8j967JjqU/bvyF6IV5sA/n5nnrvJa8KVVSBweUrdr0QWFE6zmwVk4Ys6/m8s7jXlfkbXD
QeQU7+eN9RVuISVcYGJ7qznf6j0Wi1c4q/mqcM68eA4CJ7g8vYZbR00UzpyYJ6fdVBjlHI8SKxoa
Ou8tQA6yHMwVG10cRy+4dJwUznFzZKk49ooFuYoXgyubrLqX9/uC5xH8jqSnzRxua2J1dzZ8RHWD
VUDbqQcslPsWGBS8mmtCvDOem4vnXAJBwavg7uxWqbvyju+hwwu9Vznnu+M0YvOczyfORazOxyAw
fIJrRUChlC8CMASCgCMDerSc8oD/G074TnPBcPdjAa/HUxQiAxW7JcTfKYJiv0KJQ8VynlUPYl7y
GHpXAffhnNOv4LhphBes6OsErglLFLpl4ljImTkBc/qlJhEoYWyPTNiIzYqbm4vnOJ9oXouCxslB
JwH8rN/15N6ygjR8ryabqfoy3o8We56+scmNNzuC5ayVyy70xvwQ46ah703tvZlukodvma9hc6qN
l+fkvTZX9/yYahf98S9u3KR9KbXjHdSaAqeDGaJD3f6MNsSdeVQ8sfYsHv2XqZC4RTs297URnR+4
WTVEjy0nRDln+UXPetEjIpY2imB44A6zIOLJzYBRq3rnAQJEROTsl05stnnfad3BQiNposI3Ce0s
q/ekRYlHLv/kRb9jfDAUwjgGKNVMhDFphLGDGEDXVwWep6TvwCIda2hiiqkY4BHMBzqr6W5CMEtS
zyBOa71/ffTfEaHf3WNLDqvW3N6Sg1lcTPWjeOyG8PzY5ulrHK+OBJjyuvrPGt17D6PmTDU4Q5Eg
UD+EQWYydIFSy+8WrBrb55b8Ca+Iugud3Zb7VbxoDMQbnKbQXTjFkcILlwcogURiaez0aOlgU9EA
MZ1QHMJ7ownJRc3a7uXfOBUGClbUXaHbFz6P0T5+at2iIcMYkXvpW47LJRYRwzHQYhpOgzqQ8CFS
lEUo82SdK5SOqA8th6r2FIWHl+1Tk/7hPabzqPhfNN3XcipLswTgJyICb25n8MIJJGRuCCQW3nt4
+v9r7XNiE9pakhhmenq6qzKzsuqbVbwHej0VchMpxrttFP4eBq6yuSiAYoCzBpvOIz8zHmedClJ/
HwXPKVZ8lAOnT+FSHPW4Krs+b1p0j//8LnuOFpaVU5yC261ilX0+N52MOJ4lU/FD3M30b1XJJ8PR
sx8X5z5rHDUSScSrgTd4vyHbHJr7VZS5sz1Yf5+RRlgqq8GZ2ggUGOtVskrELn0H5tk12KE5wzVY
M/JJ/m9MnZFjr6pn4X2bn9PH6s/3LAs0BSuqyfZKxe6y4fUmQ+0zjP9IT00AhqKcWWxi8X675mNT
wuAc9uFSHd4fnxn0gfa6rK4W1dmsxaDt4VjAwl2cH5WPvjEFFGK54B0kM2bGtjSoh4o3u39PzUf+
ZoM/fl7Ccf3cJHLcLHE4xGoVhwlhYHAUfI2NI/BV+dgp9sG+N9ZhfC/lC6BpVL6kK8WkKCq+7csX
iLSLceoKmU6xiRIezFnDPw2L1+NQGWTmTd8VQeSJspqFo8m47hTcKyVgCjj2reetctM8BjStXMys
dtKr8pynuacBWLRyoi1Vt6VbZXWO/TYLuqK/95x7+6W80m9a6z5gaTEq7at7tE+unBy9Mr1YgOvO
H6qolesWdT+VHBXb91u3cK/fTjWFfpv66eKqpXeVY77cPKcbI3efEzFV3rL9cGSQ4rm6AFrImpLx
jjVmwRzopEe1FGRqU31i54Es4/O5WljYCctZZQS4NGkmyAc4wdg2X9HQY45UUd9Ed0Rc8JWgU5xY
gAvFMqMFFjeZYnlP/UYyrwmXqj2JJ9JLFruuO/4ywCkWDoQBIW7wxtksKkVy0VOwe5ip7FHXHP6q
tI7ytJGb6pr/La+eXKVI9y5QAakJIu21OoMzQlMyIcchlHHUrxU5FS2VY9FWkFX2Rkh2QIFkmkwR
lXiNdz2+PJln5SBJf1b3fWfzaBU0uiEgJb4hDdnV8pv48HXaR5uMGYx/qqy+dhMOL2eEKLx93irk
O3ew9XeiV2BOluxfCiifKLHgPDmPRYCLZzWlYIAA6zOX/5yPn3SS5PQhHhB1nlprccl9nKMszleX
u9o5X01vqoWp98wBQUE4oO9nzCRrQW8z3J8ZF3nSqsZ8YwjDiEbH4ktmmD1XnuPrvaxYJkqwucRe
w01HtZtDiLfzUWnKhAnjH0oXGOR4RKOsBLWefIHncuIVaSy9w+9UaCHd5Uqn15I6kcOXN7g1pekJ
+Q6xoL8WtZ2q93y0fl++yEpEtOfhfZhNR2tE/bo+hy/42yLQvbJCn5Ig0cJ8PYdF6SG1tzQgWXfs
Y6aZl6jGTB+2fRd4a1X4sPOhLyowrAjer3mLlphjFLmfy1m0Re4od6nmW8RIze1QGpg6emYEmclZ
TU43I2JmwimXkUCoewZ84tmfEfuZ3LMiI8jc31t+sTlX7M4l4loZQpHXT5mH2UWMShSojgfJLFeG
yPwlC3tnkasciBGIq8DYgn3C4yxeP1YS7j7997oXXhIJWVj5iJ6VyIHl6CZpFUlzszicqje6567e
V68CQIG47XPRk2UssvGM/sF4O2XXJBkxO5+knDInLIO8VRIMyZQZK1wqlo/UY0Qj0Wpye5MaljNR
apikQulKx5fj7fhA4w9IzVUcZjTquioXWfwbEod5UvVSl4S0L7wOPIF1oyem29ZSElajFXK/8Kts
piVbc9KGLHGMNm9yHUO3Hy8omNgsyH8KL36XlHc7Z35b8sJjuPMO9F96ZRgMp480IyRLXH/8aklZ
Q7Qj/5JvGjDDT4Q1L3/N/37tEK5cRulPDYnLzu17KVVk62qC9lyBcjq8IXGDK9J1dxbnylUZvXcd
y05c/uiNfusMnlJc0l4qcXXVf//01SX4SGf2HFq848GubCjpWYa5qat33R68DGABSAeRoedU8gDE
SXbdhv1TumR1UzKJ8g83yS12JeEekuqafMXYhxoaOaPv/fz4d4e91013OZ6Op0fjzqGV8Gla/Cx+
crWl/bU8HcM53ys72jZAyCakv/tk/UDddAsZsCM5r9Hv1vP6cn9fCJChhL/bocafmPfZGzhEFiT9
/vtzF7ntZypztFHxe9/awxXgLzRtAM14FA+I8wjwE21/55tHvm/UV9Rb6kwYvNOjkGWOCSutjaFq
g9FTzQ0qPbtFvYfCCICv+0ZbyvjMLF4AJHsXlqsck43RqJ0F9IC7CmUIh2UP5nE+hAtyt7xkQU+o
yTyk957dcJREW7oq1feXnm0ZqR9et7X7vie99Td7+fgf3OBTUuaBsyMgtVgecLtWkud093aSX346
KtQD+rN0IugEQA8TRMoENl2/oAsfrIwH3FYBtEFbjudW8tMHAItuSpMsV1BZmRYpE7Gk8yagTFS8
C4TiIs+ElRITXMmtDJDxE/BRgMCsB50D7FkDGAOkC4rdCpCzrvpMMI0r8vMb1bwqAMAAMZrUfmcJ
K3tt/9AWIgppeTFbcfj0p7XVzYRenUNf1SWpX0F2eItuTRHVx+blsI//zEc5diYa2fp9SIJVGw30
JGnkM1Gm/+TRvR0CkNyLxLMePsicWlfBWnahYqLpqfDMeIqkKrdi4yu4uCd04EJlxY84VwoKqTlY
3RZv8E2uAssJ1WQVbmXndbXAJiGB5oyT9rjXzXAyXnbCtf468XnfrfFYuokbtnhcIhOCOjxRQHwK
MFcJkjoa2vZjZODhTf7pqyFywsYtCTo4RrC9kl4Hj6gVgAqDb04oeAXnhBGsAM3Wps7c8lQFVuV/
3YSsgsH2NehMvG33Zv9lD/8ImwUgD67nVniBbkFyx1wADW0ie0jfsQq2W+97p80fGpfbdYqzsdtR
WDWLiersVPdy2v9hI0AT11Jiq539fFTNkm1f+Fsu9Xwm6/Pca6m9F7wMlobs7zLOU0c3Jo+LsuE2
jND5LmnhFAjkAkrnwqGcTggcCLAFZ4azMbePWmHmf28ck1qXdTWfrTBQC4jgsep6ILJFgrKzquRb
uaBZhC0PYmXmuT5lMcZCj41VfZ2rGgMfEB6IR3i57tsflEbcxr3aaXpO3QUqHUeC0NjPtGbVfARG
+Hdi/unBdMtAT+6GTwAROpJTUh7t3rkhgEI/93guuYvZCG2xAE7aYkjnFE72VJd6qpgk8FZDC5D1
gdBb12Q8wnNgmhTqTsdQzd7++5m7DDt1fr4enO7f2PlDD2CYzetB9u8dmVnbSfuheWIcfONvHMGw
AKEPl1qxa0juHNunYaGEpf3hzIDgo5KlSw0oD7c3MVylQ7h0H2mSpAv1ZKEOpr76vEu8utScsGfU
RAug9Ahs2vAB21zVLAJZg68dIeDesxp0HCKe/nViZ855wLg1zF4ZgY8QboqfTPlPn5xP2TrrDu8w
8HYzQGp+KNS3ynJpvZ4NR53BB+GmTLYKdQ0aMAFHLYDUjp+aS4KvTLykF7OmHOvXkPTWU494fe77
uvWwFeoYBHTG3bQbojEun3cQlu19EPo76BhUFrZN5+Oj3fHZO5E/XuIddKakINn6zPaAv1B5XRpk
QGfzeJvClgRA/5YqX0cVmkd0B6/0c/ixH8wL5QWS5REfLv/32kFIIN0KJTc1x06emqdEdeSDWStm
q5dz6CEQ2hhvGqbhs1kczFqJcQLRGGeaQtNhAntKZW0nVoQiiicipb6GC5M2SwRAfgTzzAzJJN4w
BWEKcyCRFvQEC/5UQAe09qShOk4qhG4EhPElUAHFc9MK6ZWhBnNoy5d57GWhTMzRYXpwlv3RViID
b5ECDM1B+5Qtyab23yusedjhEM1HoO3wgY7sE3w1J9BKvz4VMSJSsy7iIkKALz722lyadl3X4uUb
Bwwxyv3FcYRwrg5snVyI40vijUX5KhXjJ3sNXqQ+x2eeDAaldbq2SGZdMwELAd5f0wp7vcjwUbXM
QrU9iZz5fF+wHqSbkPfU1CJ0HlrAbAnbzJuluaAnmq3mGPlqW9S9Q+JCUwtfk4u5SahcqxzIXNAs
dLpG8gBfER2mte+hzeinuTB3HsZvz1NJVCUs4h/79IR6sieZqe9EUF5A9dw0N12viR0j4f+18BIA
+uiZrCf2nRSfM3WTWdL2qiBUrCWUT6lGGnursROeGpptZ31p5ab7RVyYLiZ+4/3nZ8VXn+b3dgEh
vulx4L8m8OaGpRbG4OD489HyCY30yW6tU/CHwmff+CqzdLDtalIiBexgbwZy5K32O8xT2KGch39x
MbEra2ZJou6PX9eObGVdz8XNZPnav0yyQsBjK0fVlotPvCnWkvjo+n7EIazo0RHFql+ieQ6Ex/y5
UtxXDkkDqVo0frB4+jomousXK67Os3vh2Fio5l6OALR9mUpunYgzf1Y2T52cNP9KsynhrlcSa1fT
rzelfKrPcrazTuhWesaZJqPLR6mn0Wbl9jKqHG8RC1xe1Mn+o8/OPFXNFiIf/9SwbWmHiu7XypOZ
RjLK9ovXyWrbKExSGfKy9oFQHBe7Fa/Ei59n78Ezo7Je2jbw/F95NhVUE+x2KBCNy/shFXzOT4Uo
zX4KMfCz1TthVH/sa9lwqJzyOadCb5UyKtXjDLgj2avttDEP9dHlxfQwXdL0C45Waqyi0b/F8Pm7
s4SeawW62u4tTnVPj+g2a998nV7sMyKYbvF75aaZM5qqDlWEqZ3Cvj7r87ct9bu2IRaFViFOVDYa
QBCNdAq6SiReC6/M+2kU1F8sJ8oqlE+uJKAN5RVnFSDSe91NFDFLhsx+9KLUsJv/VlDSSMZl9/7y
9ohCYnZA+lZTs0rqdzcu/Ca6y7f09EyffLfah3A857142a4h+LwMlz0ym+pTp4A0NLdz4sXqpe3w
varYj0dDRn3AS5X3dFWV98eqvCpzyKlsQ9yRXcbLNg329PnJ+iPe/FvzU8g207VXGFhyUQW3zrrL
diZ4jEOoiI+zr9rXxk3LZqJGHNtdKrnkkJ4jHNOsStZQqqcGSV506zj1m7WcvinnVZeSn646l+TP
Vf+U9QYf4jEReTeutUxl21n0FIUQ6lYG81d+9LX952ETTVEHw1tLovWtwSud4pm1T3R7XXKh3za1
LphIBBHAGiG9lMpFJu2FX6YYN43gZ8Nt64yeFdjXntXQW2z+b6gtc/88USyyIbXTdUx68suwNzFz
wc9yTutG8lgxrKm7+yiSdiK37XypKNvRk6DwtX8PJ4Gf+7jEOi4MMxpaFj+2cbF/0+BkrBYoTkbp
ny0142BWTj3HPJ2vr0k/O1tyogOZhuuGv1hSdQeaRzrcEcKoGwej8PtuJz8wR2Urr64siuTtSLPe
qXGvZammKafbReF13n3QT3o2uP2As2e/xxor1H6pl9ZHO9Hz5Pd2WjOvujddDhIvHq748bIZDFZd
1CWb/zhZPeuzNepKNavEiX1Y3cv29RGpMOjPyswWWn+0y7UD2n0vlXn/0wiqc6lCAp1S8dfpFZq3
xroCyeav2bnXMu9MMlpQu1N335x9QinBylqINA9Z/v9znQPYESsZ+ADMGpzsz6ysi2H9wX1DVxBq
aFBYWZ5Uu37uy1OLVKS+srsYBGvQykM3Zt2ywlgvX8l+WiXFnZH+1kpTc9Hr/R1T0RnZ7vSZEeW0
Zv01ZUI7WPaHivFbpdTwPE09N8VXevBovOot60nKk/a2rSFNLRerGW2LY7to9Mq5N2ecpBTwc4st
+3eo3muw80T51Fy7t7eGPeHSGg3SVRxaPKsCNsrzCFRoLlcdx9zbN+xq0fTapheKoN7d0JFKOFFd
lBMaoxTr979+Kyn+gGePVtYtJ+MNcetYHxeVcOGVS0SZxrO3rm26+/btLE/TOASwfCaa8bhRiGZV
YlYXN7HkMb587XHVjKDAckpqFi2kzlmtxEAIKAoTNa2nITmZl2e9ZV8ybs+WMZPDf1566Wr21xOJ
HvvOrcrFnyMQO/AHkX0FZRKYWflrvBmUyqVW8fsVtGbukOLAMO9R8mPWHVVSXevuK+vyvzGwVhwj
y1P9Xru/Z/6ojXUTknqoLgDf7wmNMYiEKpe3xWTbPwt76mLkSqIt35IK3T725ijZnjtkp9ElzR1t
JOrD93RVmDlc9Q5vAL/PQ+P0Bnd70dumzZiyMhvs49EvX7eK2080a67OO2KEa0fnpuqpHPpPgcAj
+qyuKgud5x/64MwC2pBr0s5BO4x++fb2QCyrY4wvrUsj9X5zewc4jCVCWRBmqbvYH/RXvUxX41Vn
1FS8oo35saW6yYrPC2D9ps52ko6P/7Kh6VE538m9ot77l8biN1tflEfxrfn6MA3SWtuax2/b2kIv
JcvA2VS0xuXbSb4Nr4vyuU0FWk6S6kQPwfznueW4U8LJ+FlfdkeN5Ne/z9vUgtvL9UqNhXZLCeig
+pN3T/r9H4ZleYgyiWil5uDlVGEPdtVYPmYx6Bq4nXdDfYW5sJnsyrtu+uMYt5BEZYWLlXl1PSAC
Dz1AF+3Nv+xX4T1fzqGyTy148OPt2g5eu4KBc3ucadLPVvE3EYDxFVbUuA93E7VIze2/wldhkpk8
+qV6PZVVpBZtPNea8EBSdeVY1+Jko9AuvQaCPSPwURihdMlMegxYN/dTce3JeOH2LXqpXw4RSTtr
r7t140VpRq79WIv49XGrW1IVvmgOhqH7wcpWFNpMU9Nn3Ej8IKd6HEp7BdlKflCoJPqbWn4SGoll
+vfX0Jq2dv1ZtLEcMWeEMH8CGZaLW+c6udm2nu5KR9K/QVwAN9v2sQyHr10vw/AwummYsw2QWKGd
+YaB2fKHSA1sdZM4YKr8bSiRfB11xXu7nlxlsLpEo5eEdqLiyWwVQ5CqlGTDPsADMDwbuJ1xrK+/
QxsokppXOUxH6JpUdFQ5fy8+Vz2w9+oL63BsHr9zcfHXTjEpaCmlUQYNapT93ILfVr8u4jYxv33W
vVIY5jUs9bABAdcdxRx1tGWD8KK/fDkN7uzVotT0Oiz+mg7Z6rW/o3h+OfTS5XPNU379t1B1o8AW
XEFko4vf930VZT92g1uSvDoOHJWlvX360NWll5lmqwVkaO06vrbv/9xRI5VXjAGPjERuH7dWLrY+
Io4r236x7tE7v184O9VzGDwuMTAyv9tEWVVbL7furbv6fLbz9PY2mNwFhKdogUI5WumxRnATijTQ
S9+3axXruGJ0mJgmvm78dF5X3Xz92NmOt53ncFdeVpbfs1UcetCcLfJgkfsf2zBHMLEbGj4PvcWo
UaSbHDh6opTR4m45zQ5Cul4AFLKVPr0cVcxsA4t3/E4oEnEKtJIDrKuwK1Ogpq7lcPnK7JwfTeEs
kJ64wdKt7g+XCgfpFUuVJ1aEU9oXi93bonLprmbl/T7OsRhWVn+tFfHftO7r7n79cn283f+JICz/
CMkjavE9dyerixPKY/7hEheKLO7RwEqVw0vbl4n0X7N/VGtgoxNxnmu6mrN/GSO11FfMBp1zdvSe
/3Yzj+t1iDvAsIWlDktrh7n9zGkDblFC0E4r2Zt9LFt2UoBlnerH7l/Cxmjz2JJNStXQKhQJL7eq
4A6KGqg3jUHiKz5qIlWaqeMkbh2bVrqpI/tfDty7MeDKALCVh+jSnd3kuBWbRTYRm7y6KlYe5bVe
FDjZstlwjr9CrzSz8dt/CPH6OfaEAWAa+aqAdnBuzz6xn9IjYQmYNv9yfbW93UjFW7Pf5/eueuhi
mjfV4ouZtaGVCR7G++a2X5jK79Z1T4HjpOO1JTgu/uCpbfz3f7mYEulNj8pWvn5uO7arn2wmGMBj
P/M+SsSnVDSjf0UgI7tLiUB27/+J9rg9D69jpBiKDfWYVeo+Dxe/VaT8fuldetm6DUB5ZXhAZmkO
uZzcetAQ8srbJwSAqLPYlRMHHZTFWrHHvSxbJ/TQNVC3yDEzaltz6fU4FE9CfmnwpOgAgkAu2eSH
WE6L0eIzM3aVUJvOvTPHxbazH9k6Ocnvtm+Z7jPg+WfPGHvyZJrUCVVbUbLFO7iy6YVWdMfavZ2o
zesl15MsP/9tulzuJYKNZLQX5RQt1mvhqYYP8WlwaszrYd87vyMKW67xB7MvI++hyPftYiepdWC2
yhezcuqRvuo5t9XPTrc5cQbd/r6ZOw3zjVF90VZzt5cxKUj+1ELvIfIEBdD+vM0Azudhkp/Pq8x5
x3RkuO4T2pGh2cwRQJfGndoKSaKA36TBLtZ3b6tJMnxsyK555I7xw2FOqt6E5ZQvb8fXdT3RNJC2
N1M2X91br5IuhWtsoBE2vUP1NNCpEDw9hN9nf9djm+cQxfOHUFrgR5+YyvP40boNMsMze6VN6Gdx
HcMeZj1TAYq6i3CshnceveLVxp/iE9CQ8kFh22le4m5aIVFCemEJYZ+I0ydtebH8QEXPK51nqob9
8Xwt3qDEh1a2+qCEchBQFzzDyYtA5Xa4qHK2NpG6fe10HSyN8e0RBrx6qlOi1Ev/Hi3EjOEBJd1a
wvo4+z0rD5Ll49hAJzRlFHv1C+X154jOCuF+la3FmaGTzteGQWB1HtM1lZXKCYnEvTXqya9rH/2n
s8nXrHX6JDbOau5MDU05bBJqTgqGp2NcNoBGgS37k3W6pflP14RPQC0G3BeChckplkmUzGasWeA9
a/iPxWOAb8j/QjQBuvscWKeK5EgAUgHnQTlZxgSB14qHNoYiwEfcvHLKvZW+Y3QrZJVB6vj3Q1Ca
v9EoFhYHn/NbbJGfBKoVGCUd8bxJkUg0/wDDYrTDMyQqs4kVD2Z3ONWB0BhFq1+OP5ZKJgP6eTvV
sUse1OL508Xgls+jjgtzGg5LmepXp0ZA/LUSTJQ/xBP18TouvSlnfQX4u8CzlopDOLJLw2WQz0LI
/zsUcA48HoB0RccsDpAgzBBlLfPK1diJ/pgO0OEiURnZkO/lmZK33L2HaBp9to9Gz6rJn2ztlJxw
HZmceqXhpbeaALssG8AtkOFkJH52xE66NXNW0zBFO/bQjqIlGOnXdlu+d1LjC3a9MisXeud1Q2H1
C8Qs3uoiemxLKqNsl95vuign651C056s82mBUBAneBJfey7Kj1Y6R2Woidh9KhyqJ2of+ta2AIBC
eypTkCuqBiHO14dLwDQwjBPZ13msyy4UVc0/7g5QHyA/10g2cmk8Q+/Fm9KwOMu+XBecKGgHdpyW
YsosmsoOwb5lAmnluGutJGOxkos/QgJz48wY0HZxo4/gyQYw/BxpKAyedEUIx/3Yr/KfZlhgdxum
LKkGrNccvnYgq4YrXd307B5PT4ZY0LzHkBrpJ7k9zAESCb3lSUrxou5O6UyYezSOm8lsUpq6Jrlp
NPp1xkhfq1Bg713x4ssNCWhldDfAfZo2WgYuE0qwynQrPcDu6kuPWpLPY1/01hnnGJAq8KlCTrOt
zHvy8nmuc5HYvP0uQS2r382X8cpMjY5Lz/+eRl3fLvuyQLOE+kwTVCbHHdt4AJKb29ebYvzu8jtf
nU08EK54rZtEpnx+lUqVKA6Qj7Fgdq8PtlRYDxXYCsQYzarumsMkJr9+mtD5rCRuu0t4+oV1Bqxl
4Xy8PeqjSv59YQ0FhgA2/9Bash4XUWqmXF4Y2hQiKjJgkOdSjQkeVDhIjewBIINjCGftoCpwnlrk
VQpj7Yd8m1KbJmgP0aSyMmi+lfDa3mXIKsOHQxJ+vo5q6tTi2ukFXaLMlVpaptJQJG3IHwLGbH1+
t3JF76LcdJ1ea5GvHf91Nnpp3+MvcUOISH4yRGOEWAMaM1KvfRA5JqUInrqyMrZ/xap3Q1E1jOqO
zpXfgAXdsRTy+VV52zykVcWnKjI3x3l88Gb4l33x+0edouv5XrRnL8pLzb2xXoG2SDQLw8WhPPqZ
KxVNRWbueRaPix9CjyCkq11r/qc+RuV+Jw8e6LRXU1BWbgDIS28ql3mcbK4+7r9pZvS3RlD915//
3HR/r3hO3BjgjnRVX1rFPUMky65FaKji6kugaTqc+8XfYr1UTg0SL5doNU5SLRhpwo13I5X4EhAd
r+Xkyg5bqIkBg4sXd2pZ+H64H3pyZ73sJbr19C38UIf7fegoTjp3OVwc1aY+OorNCFKv5r8FqDzr
Pxvz7vzHW5Aa5h/uC0O/eTvG1+90XY4yeiG7agQ5RP3wtuyc2ampLWl4gp9tjtuNwj1e/F7XJob8
SrD2A6MadUTzs/DgVG8XS01QnpfTrdNgNzh8PQatEzAnFugd+/dxiPME9pOEkmnVALCdvlu38R71
Mhx/o+LHovt0B3ND8gdZaaaSLUbF+rYDSmtZDQpN0jBq+35uTBm4+hXygv9zw1v3qSHVy+mEh4vI
P0qAkPBUnupWuBxQUe3ZV1J3TiQPh8W3w+Ta2U3cFTcjM7x3zq97ATmVTTP1nv44dO+E1bDVY3/0
k/onyNf8Y1uK0y09CSa58ejD7TsNMv9y/47fl+7id/86+nm+jz4y7/jFwjAz9DQOLm/2voVHZfka
enUmvo7f+/6qZ+FaTDyw8/pz7IlKytqP4+JneMDta29WLGvYujP7oui2mG49aeYCBMKUmmcjHT1B
etTGCcJkSK5/5zu3+vL7Nji1tiH0sGJBNg+tRXvZ3XbP3WKTGSlwJVilbd4z/bVo4+P6oyI6+zVi
S7D+Kcjfi40rh457g81ZffGqpvpel7oxlzzVno1FHc/8s/7INh7dk+QybGfzl8L7diqwtrWMuvfp
UWQ7+zKk9+HczUK1fKpsbYWe9Xfm/i76Piw1b6175dIaF6tnMSsXBZ2z061DdTZwV+qzPzjJbKw9
GseOTprNdR2Uaz5tdJAmqah1R6/LxvNz5XzSXItTrFAelUy1pA5z1tzoqM4gQpfuQ+1WW9UznBsz
1QTH7y2mWk5PIbKcjurJbn5ggoyz3d3v4bc4oLcRwWxWrUAcumGlUKDkwdirNtSAM3BqFCOLN+Rn
+tMqj9IChP4KWexlIiPvF5iQuNgF6Y4CdjD6vbzdO8/xpnedoh6NGajCyjvr7YdYSfzzemw39IH2
UGtxRsRWCnIaNjmi+AcXufKeq9QfsU+zg42cTaTY4Q1iayixicx9S5bPiIyMjqlff6vIXGmrahyw
G2EQIeZVOgw0kZx50saFoc3JDL32Z790rGSljkFilUJ6BtL9RWAz2wbZov3AouV4bifcjRxVJZXA
YZhpLnq7Nxv18R+9qwxu94at272Fyp1FYBAFf0Ee5LON3dQl665JMbe61iwrNFvrvlo2fM6TCIYV
0YvZkY+oPrF94BhsoO3dA4zPFQQGzVk6iP8EEAbKN6KQ4zD9mWrSGGFCDb1PPg0uP7tzeBQ2wOI6
F5OFegLV61On7dpT7cVWfuwWLL7OfWvGqGy2NJPvq+aTXfWJ2/ZOQ3JNKKvHXqq1qRdeZi8nxrZI
LpxV6ffweq2nG/lB4vs4FdKUti8YcUG5+Hg9lmgO9sPVKSgncNOnczP1/5IMQZYcwfOcmdpzDbPr
wHkaZk9+zjfIT22y7SygXEma5QVX/F2wFTFp+bh8ZgcjLkXUIRtx3bOWb+U6J2k36/JudnJqr5oz
lO/ntVccLr9SFhacUJcQ7jv5iRHeC768CBj/SHWqC3IMCh+Z2K30LjREyxsTE5d+TpwXgjhDCogj
hYKs+TmzWvU+dMFKGGaxrosZK97xX/LHWKMrA/puI/u4vdgnYTTJFem8Vp8AB+LckPsrFpDX/6yo
339WBPjn6JGMbIsos8IE+5gXN9xiX0si642IsqqLrUY3iUtlsa0/jNJbgdE/Lws9xqEok5y+in/w
vo1j9mueBhBvOB/nf81D53tL1ErK9FhMThQmM0mYXzQTvRdMjTL7GTo6PNIsynWWP6n+5Wv9cddV
Z6tejhg+UvZaKpWDV40R9s8SyRAjm/lH6V2QzTVn7uarso0ynTt7nxm4WuLHIwGMw8CAcE0qrAoz
BJybt2TrdI5zd+8oL7S0LDBHKT9Uv2NY6XWP0wfmFfLNI1wTSB6ekEH+OOrDFSILCxltBtO+yh4J
IoZfxSTs6mto1uF3N43THSotrQnMNozHLhUAR8D/NsBB9k2blK5JEPmCFs66f39fSE4ewXA0K/8h
0LZo2tQ8a+USIlKYOy69MI9QjswAZVku0NoXtR9Wwc7Rpfwf9G29n+6GhcHuB7+CRNFQNwvc+JeH
uf8IvJ5atMxDy6zV5/V7N1h/Qyxb60VUUGxH70f6Lc0laS9Fu+n6MzMxkUwhOOYd+K3lRHdWXQJk
+EsY01y0mCZEzeTnoGpJWGDLL+xGL5HHYOYEjlFimJ4k99GZ59h0y27zd4/VmsDS1j/7j9HXrLJ6
zXxw2M18lGbRaECj8LcoFqb3MZR42dx+Zz/mrefvbKgzz8e5ffwWZr5s3izTpXbp20pynBIzZX9L
lf0X+/3phRxXxvWZDGzYabh4UdPbfnae/Uw//bX5d/jWqFhxFEeyUo1mXdh9hBHteuv+sSPPytoa
599S3/pdMNc9h1O+VFMft3eV4AuJoShHUGI3ob+1MvGWSXGbcz1W7J/L9wPP6Vq/0mO3iufIAUT9
b3OPMqHMJCq4xurlF1wtdQFmzjT2lKrRgEYAZtGEb7yc14adQcibCvQfluljnqb5WblxRgxb+LK+
61FfqGet3qy2yd9MDvwcbevZbgDH1DSSKIlTM7FQ0spOcG2Vtx89BaCCXQ7449I/VVft5ff1lT4j
JdqeJqbWQKu7xdC+aolajwUQ9tVQ6M0BfR4r0z5ReI7aKsX/W7YsTHZaqz/WFNX/iAhN7Uy2GrqX
JDUJ2deKevbt1t11j+8EmaZUupNu8yttplr30Jsgur/v24+XYj/VG9VWFnf2Du1s7V7l1KJA58c8
ln2URKV/4LDs6QyWVsWip+bPgT3GT+kLQ8ZJBLxzq6TzbTVToayFtCIb6JaZET6HbxD+8zttV0Vp
jTjt8lEU171lvjY/j9eLtaKWCHZD20HpJ/FzHnCsYWyS+Ng1fedGXu7h4SsyB/C06/HzViCYmSoa
Y0nAxyL7nvScQEBlXInoCJpSUuWed+4/p/dr4/BjSf2ziB9ycRhfq6UpJq5Ih84dk76lDAA3A0TK
ox8rROmfChVlBhZek20VnlxtRJ4BJp/c4uXb6PX+iYFcv+37UqX0rDb6PQ49MkBIo0NIs+GWJm5/
t+cNzq/Xu1IBCq0yvsxYnKQ+SXRpeLqNgZbzm580vmAWyW2kUL/m+VZj82j5xdmUTuYOZbD72HHt
WbYyM4igV/IsT6dHCBUxchY+JsFtYs5v0NT/9qSU4IG986DwkScVjpfd50vqY/Y9Etqe2rlTnEhG
JXcGLK99uOG1ViISPtjpGObTNyrsDHb/KPRLyUgjqqezHV6G+dpzkOomO9lOpldqJWur6Juig7l3
dnhu01oAbgMjKi+qpfrFSaFDsVnZq4j1wGC/AOXV87eKrAspRDsZptD9/f6vaI0MDMb+2204iL8/
JMwCgMdH8gei+7L9d3PCLISRNErdaE/ahy4m2ygec7Ek84Cmyhk7dvriv3GJfA8wNy38LtRKjPNT
XnzDxCfvT+NqPb9yFgqXvnnXSG7STbaTPBRLHwwlkv9WmaoGLFx+su9mVPZ9PTkBSgivcFJSqT8D
V3SzGAV0Lt7sp/Dv47v6XOiCJVwsWoLgRfPf03f6z43IFOYkIyWubDoj83fw+HHvExNWEoIMmjKR
8pD/5hsZwd6j6ydmV4OUyA1nR5BiKVjeATnAUp5nU+4YnX9X0/T37GOBuhFSWJIHs35WZc8nQGDV
Ow+fU6vS5evsYfGgjTeftuJR99JgP1Q/EFcmXhmWDqlCFW2EYDqE2WHBoPE2u8ZqVEq5SHIgUDTJ
JV+KlJQF5amAVw3/vI4foXKg9C1ts5L/R3sgJb4touvXy6AwTI1TRA4YlnVzX2Pd0Lm+3d8O/cUL
i+kqscblw8blCVsZNMVWv/vv0cfjbUuuhpBTSTAoDRcTjyHy6h/e/t+pVXpPD9bjw2TbLPxD79hO
pa8W2NJUVPa+CBnkvLOCSadqmK04AMjLikWqallolCp3ln8w42wJz3xEA6MOvp79K933g5l3KO3H
bayYsMyi57c9wJLqik/5Cni6iIpSMzFqpI1E/7quBX7HenYPggrE4GNURrckdtWFZj4ecrdFsexH
uDHz33NbUWn3Vk+U+VmWE9WXTANbWEmU+YwQiY0q29qsO297Jgqtl7n4opzuZ9Dusth529a+qz97
hdZpGeffU5PFKM68XZbx4Wf+TUtxRgaJayqpn9SPJ3n0df6p7V9GcI9n50B+8rN+EQHcX9MTpHby
S44rJoBvKE+qF8vnOiO4csapLL/n36UvmwTsmMDOi9wrIaoMS2RhWbuMOLqwsw3Uo2xbPpHcVwq/
8BOzLjlOjy99vpOD1Meym60sv0qfie6tyRP/ZfdTcFqQilT7aKvZN+EBL5uv3BDZPZm/nL+vbeW0
rsRrua8ei5Xkx+Nj/r0aJH+SLzxgsHBCp7fU++4r3Tr2YYg20cOXkrfRy24CxDv1LNV+LPkiwFS/
rSCJMIcUAn0uaqqsmx2ipKqYvCGf90e7t/znzr6YfAMkvM0m92kGnb6/lxM1M8mh5vX18DiWlf2P
sPNabpxLtvSrdPT1MAbeTMw5F4Sl96SoG4QoAwIkCIAEYfj08239MaerVBVSt0J/yZHAxjaZK9da
yZkKSkIOBmABAmjSPmVPOdsUCMV9Lq0p5xFNAov9w6thQwcTyx/404M+9NBE9x9N35wzGeq0/8Do
8e106I3luQ36DQtmzic2sd48W/Efcx3vjpvzhnZ3mx6ukfRNhCsGvkakn25yiDMDELTYlUbxij+0
gDeQyw3PC/bHA1yoBZpEyitUxeBurew5JJtmpw94qNf33t7khEWO+n7e9PZMOD92ib0Hoh1IPn08
2WPBsutNmnH2dqfuc5srI/IZDqvEV2uPP4bzNy5HMNoCrDU30u64wISBdXnZNKMmTGbUJnmQKUyB
KxVP8HvFWbGxcyTWugvqydaO0FQXYFo+IwWCdXZkE4WzTAIowvg7pn2AtI0vrUFcGW1KDuxDPI5s
X78Q7lDeST89UKjEER4JDYc/PG+xvpnze9ETFS3rCQgCxu1lSiHMHBZbNE72zSeDg3gN4g0DW8cK
Q6ErMaJmfnWbUylMHQkinza8efHOpGVFtBELjmAGSGFa75EfzuC9Oedn3W3YxqOt6AVFBjUx913I
9J+JMh82jG6p9nsOED6GEWtAhIG50GYxhB+Fn+ne+0Hxbv01gRWkTjjo2quw7yDqW2bzfGAHFMvF
vgyBFJeetxIWCKQOH7WUqGycPWukvz82aHr1reqVM2WkbxS8bPkxGmuPeKvepAueQjeSoSsSQW1o
Kl60IdrpbkV9OBrdV3jDAIjc13gVD5VR/Xyky6R3G2wSNp1ki4eBcw20kD+GI9KgegnuxEVkH0/N
W/Vcci0SRT4witxt3+t3kKqbwyy775hxECKnqZf4DzaIIWEghdfFNutvE5/nT1hVLM6L+PKEBPuO
LSWdkV3kzVCySq/akPtCq8oBpKht4GuneASLQN3qyUM2jTQdeTR65rrBCW6R4TmZhDdmD/MJgki9
4Spqwk1MMS/9ZtXjzCdokCCCteQ/NLGkLgtZap+v6EDKLY6y7e0D3hPIk6O8ax6mVdjT8vkNi2Es
pHkEzoegfmGN6ktDI6hcDDnddACD3yWEY/NLvSIgf+aAHp+mQPbYQMWLyO3m74BgMPzUJ+3oRM94
bo9vI1zg6JEHagX6TNGAl3z4ybJ2F/jDCiZkkDq1a/ebjfoGg4s9j753k9bLxwAVmgv/xtEXR87q
/QUw3tHnePbAJbqPz1smTzwuQnuZocQPye2osQ2KZR3cZyQD2EEqm9uEPGRsrLV9EuxQyYfA66w+
6WAcRL3nPoYcCKyHcHEAOImlj+3IRr8bJPuYczryqFGbQ/IXEcMH5byrKfWnIwFYUgwK2gBTE22m
o5VFJGCF8ks0IrE6va6WBJKz2ovFM9lnPo3SCfYiyCJPXAAz4jg0aUASDTE2t4LiHZh9yGlqD+GK
AX87+Sqf1Rsb+0WSq6GyYz+Mh+x/bZ9qiZ37muVjHqCnXrmTGxItv2qQG4zM8fUpek52FjQ31MYv
BMmnZfbCMXXzLAgm8NjmooQNquGUL0bQC3WSQRwt6wFsZr+dG0uAFGWZ7BCb92/9J8UjSi6wCaQ4
45l95g/EIbYOLmQYsgf75eA4LT4CaV6NEs7FQLSIzqlAQoOiOiGRhXjxIJ5jsFXweFxEJH2gemrn
lLLGNMImnA8q77gE+IYAdPQsigrFgeeoCNlH/NaTBvEbkDvFPvnjCMxOfZX9AQiEY5BCqqidte9Y
SuyYmcfPRc2BMIFDRFpGMzPn5N8OiU9UXU9whx1V71SK0uF9Rl5SbYhVTCjz+FuUJfozQc+5MzlG
rDciLn64n/F1ht8GNsAbClf8QIbjP4TjE+1MsaoRurmFY7aQUsgCz8PPoyzuEfClcA/PQ1JAqfSU
0N67yggiMYRY29UOyYpCRTZjCxlVG64uXUBAsvfXTTbjYkJB3bgM+XchTB7E78H6KsgeaJXkgMuQ
DEzoKD2sN+KAocbLSSxjJyDKc2BGVA0ocgVdKIjkzUB976oQYmlAdcO3FK9+N3bFQp4QuaZeFwLP
yO9UuOoJHGDqyqnHbi/wzcfsM/yKIarQnIklAns4vO/SySU4BnQwXLHofNtLAoTZExFjgkr5xhaL
3+DKli80TMcpcjTB1QPyY+O0h4DGpItraqIxe/xx+cKoCDeqCjR9jjUOZgz+eVm/yB+CR2r46Mfd
HHahny5xURjB8IXLT+3vGB6X7GurKqBgimZYcKcs+r72C46T4xWlryA7NANEb2+pLWwL2tZFzR8B
/cKyUH0gMYBL/b1ZP17a2j2SCw11we3kGGfRUvoiOZxzdFbTx/NdAep2LgUVsNvMOiijE6qIALb1
aw+F0bPJQoV/S2PdFed+V2BuMhIIABgM+8ChQPWH5E98zfLhfvbqRgUNmoC2qyfR1fu6gEAyOooD
hWNB2sEATqhwJT72JmBPfau/YUoAm1wgohP8EOhgKItq1mO5UUhLhzCFB2wWgG1bLZTC+4gMX4ao
0G4uw9sKUQgP2tiBpl02ZGHw00lLxANXBxeCTJlzCm9Qr2X+pcOTiNlJQVdQ7Gp2pe1l2LE6mc4L
4ESYaiMUDsSVJ7IpFIWzS8D+5DTr65RBCKQRY6F6UFI2GAt6xaRyXsC7Vuza6A2gobi3EQMRqG8X
VqiNUQNV5mCBcHEADRo+3ozomsmUTRK2k2yw30SeyVVqI5A+/0oEyOwXcKb5Du/ey13Mxf0EeHgl
IRXgXEzD2yDzNU4oZveAdZo7dy28QnPEg4ZyJsoXPEzaaYG0EiA/wDp8QDJu9a9sBIgyHng27a53
N14RuHah4ImDBElh9UxQqEHeduHIMJ25iRGf2JHZewTmefKu7/RBI2ngFa+T04puC9CnwT9Y7IAY
IG0jFnRgDo4L6TNTouzcvw2OoxPU5YJDNludnS27+bgiWbKWJozhA/FnsjoGdhgJnLx4B8eKCIlG
XXD6gJwpOxnsDzYTYpG1NWVK0xLtiXBxYK+hefji+FdGsV/uer4OEfS8QUTErmdQ85kAxxDkFoWf
wn5nGn6mleSfKuo/R34nVOGsEnvjFWdIH2phusDvhTD8tjsGENO7Iek7nD+fvh/7+5wdkcoBBAVO
OuZfTOGXXX9ksWvS6ps9E8TynSfE+zAiaA5W6aYEFKHmQcxLTkNyURLwUrHhM5qVTmxsMAgUapAt
Vqxuzs30HFPD2wBLkX4KFMytjB48OV68wyOXmoEcsh+DNYOhR1CMEpe0lUQHFhWhfAAvd0Ntusld
xi4qvPMxTHEoL72Uzt50+SZPRfaBC9ISxJLlKS6ah/ucMSKn4IRlKi43Vl/VBPE25RiBBQ2Y/pIu
CKUn8lvE+UeyZfWHLFSVkLgS2Bf4DWGecGFaQQkm6NeobNpz6zPlvGweEMJxqeeYIdA4QXNyAAsb
iLuRWzATe8JvKIQFiQkOZwK8XHJR7XCBOTi4j25kEkwXEm/ONo4LH4TBP4YA2h7Vd9cOmjFJ50wJ
S58kNOT/u+OQOjxLPZt9cGWSgGRIbe097AiSr2h6WnG1ZC2HbteE0VKccRLbCmzDwXlz20XLNLCW
fIZ5iC1Ri6W8SyDO8KUUsKkuVH0LEBTtBROzwAVoyk0R1Ca2n0AQKIbcFFZJLEOmFZIgUj4smbCt
pRYEFxdzcUyPIvqsBDmP2DAFeIsow67DR+5LMpJGnH+CnkkXyMDm32qo5S5famXASCp8CUOh9nkA
ND42UWM3DgUk0lK0IbwUiGO+q/mJq847/Pzf6PfAm4908R/qUUDwvQINlPmmv+Ujea8ss5GxbJk0
OwbqRCOBHCdm/9HrH5HFL2tUeajdPt+JOdWSamKlSw2Hxrm8axQeg17v9UKtHhseABXMezscSagq
r68Vbf64MLftDVLTO1eYfvjn1DObwJb8O64QdD6/OHec5VTxU7R9WTP+97/+93//39f2/8Tv2Oac
uzi//OtyJ4tKLtXtv/5t/vtfxT/fHbz9178ty9R1VdE1S1dN3ZINWeXnry/L5BLzy/L/yjotPday
fB6b11A2h4pBWKgqrll7Vnn3v38vQ/n+zRT79zfrbtk1sYo4W9VrDMoDDr11TcHh2i9pcilAXjDK
VjT4Eua+hJ1Xi0Uj2gbQhKBm4MFtcePdt4crOPfGfpGD6Egee33Jgeq2dUexU+iB2U6MA6ZP7G5s
lucFjPvZ8Zm9b0D0Qrx43+Wj45g91btuugMZ3/E5npnz729Wlv56s5Zi2aYq2/zvy80aTXHreglW
Z2RxuP3SpLsht7V21YKj54c3Ey/29THyJE1L1SzZNkzxmH95jFcrf8SVejyNuzZyGzqOnZ5QVY9u
GlTCXo2EfGNVZCpwmpTLjC4aMuGiYtAAFz0OuIQqURkvop+et/HtVZmK/vtVaZeqvPRMhsDa9Gh9
fRzYqw73hXG75gpfgIoG6SZa1Gss7G3Qv37zXLDDWqKeUWKTz0Z3oHvCaUHHA3OabOqdOsoCiuX5
GzngXJ6YwythZrnGHRJELfeVaTJFODZCBjHt1tn+HAJoaqKUUy2alXUgc6GSIe16+x+G/28T+z/D
bypiIH4Z/vM9M/PG5kbrMcpsWCf3so/pAwgVOy+Y5/dvp5jaDwP75XE3UlK05zTNVuX2BlVioa5u
ENyhZYLovoJK0lPOZnOi+xjab4r6kDmoplBWe7vMY2zWjYU+6Al51boLIi/FrbH/fFkXYNsc3x1A
wGXeTNpDb5kvWhdZma8E+TCbUAz76KCFAjx6hACvFuEG+CD8Wt79s40VjaRS4MhX7bPyYpCeckIA
cIKsdqLtC4h8ZcAChLTpyetqJW3qlRxag4QG4qD/4vrqdb26P58W9dsnf4Fyl/VxbCDic1cQ6Ih1
RJEATlzzwR0bHwqWk2ABAJYfzQdFDw3bJwyR4IOziyeeIlrKq/QPvk3TOVNu13IkyX3tncoObTfo
7PHA9Q+9AAAB+TgYuGgfOVKBpFAjUjp9m9+e2kXvuXuCRVxMq4/uqXoBYqNvNPmAuYXMcF9TNCXL
IA5ASEo5nN0LKbxNPV5Y2ALE0abnH/U6QS8XTaGS9Yeu8KN+qQSJEshPWp9e5c3pFRieVzvtSzOg
P/eHvkSXwJjPk7e4HJye9E3zBh1UCmt6RDnJU7HFiHZMXbaeAFz1HCSAQTExQjgYoC+PueURKgjl
FYFCOwXjJdni+uAhvVFsxXZa15kiuPFR0OUbVE+Bx9GYLK7DDdcJfQJSD7lK+0xiRVqULk7wEwE0
BNCfOnDOAEjJpTkBlekxyA7HSU4huxzl4fez/m8nlW5Ihq5rim1oX9fY41Zl1q2DeZ3dD/doWxnr
q7rQU+yXZt+/kfrXzfQ/72SK1f7LarZVPT8fj9dsRccM7xRYc3q2rrJn2HG0aRpVA/pPujEC9WgQ
zfNJb1ofhDjusmOYN4QIpajtEeJq0xz/DyH5NOcCbCD0yPqPH44Z5YdhMb8c4JVZPtKyl2erdEwN
mxraJnmmxRdNd0q6CsXv6eF86FbdoF6IQPY9OVjIneHDepdFOTodpOqHo8j+66b/y+iJveuX0VPP
jWIURcm5t6Tb7LamO3pvGj/bh2KW0RWmktyuhXDd18lngFqoRe9pq8RK66gjPyurCrjoQx4mA2Pc
ze3FZalvrVHyKuiYiNMHt/Fxqvj2oNhcqaqcF9fNh017lnp+D6QJMoGJFFrccD1J328ja9odzhN5
cB5IG4DVAEHyALseog8ruKzZMzGW90+z3hxZ0LBC6hL0xoDlHpA+iHE67PlUEX54YuZfB8jkqNYV
27KUz8DhlwHKK1u/aHaVreAvBNmUKoRoOWkZlANISZzWvZLrepXboFalYNg/Dc2QPb1cij5ptvNY
PMAUsNHpm9QgUTYOkM6EmAp8Mj1OlMAoWgKe2NsctdAV85GBjeJEHTThaTU0+CtIm4BxMNYdbERd
jJ/rADx0mC6xoBptu6FYvdHy+0X11xPLkhWTD8XQTfn3WdGVl+SWmuZpfLQQzZARSkj0vn8LWf1b
yEUU+//fxPpyLEqX7NFZFzGyWO1ulEX80n1QaM7QQs9N/x7Qiytox0L0el7puGGwz93Rxc70MqCh
0W3STGBUzPIh3k+rcnKf3BYlRKGWTXVH76ggG94m+SRdlZtiVrJL3oD/94JjtENIhVCGlEvr9aN5
Qh4Oo2xUjOzlFZE5TyrrtwfEtc7d702wyBJ8xZuLh21woSoeaHTSw/3XYBZnXtvHlcoHaaZT7acg
o8Wsm/0VYRewJxkvSFQ5a8hR0VKmQuoG2Q7NunsufL4gq8dUgQomKY56cWBkkY3CZCHtJKki2e2l
HjkV3ydtux3MeT4yLz/sAZ+bzh/hqC3rpi3bmmxKXx6Eer/V90qtxQ56HtCG07kH6uFIrP6AZTnD
rHF4/9CRBXB8C67Gup41BKGjNiTHhrErza4AdMEGWKhxIElTEfcwRl1fyfOOfhbolj9I3otd3xrD
1AfvH4JjBKRSDTDwZTGs39kAKAUIUTTASzcCy+pQ1Kt77TQx337ag42/zTtDsVVTsyVDtaQvB0Zh
alWm5VK2Uib6KnmxZ/qTBXcSc82nK7w/LAFgGFDrpu41bMdXfCWh0kXrivyfRsxvKj4sFF5z1+Ah
po516XuYoNTgmMENT11asvRhmW6rF7DwNLy/4R/bCvmwKBSlTr5T9zQSfwWuxcWlBBoC+3J0N/9h
eSniLr4+1F/v8stJY0nSSUvsNlttDWhUpKaz8h0fbcwB4R4Ys8ZlnmLjeYA8OSX1GKWT79e3LtKF
Py7AkNg1DVNidn2Jsq+n+KK3KcNMywccWJ6zsJh1tKrrC18VZVK58B5p6YV21G9eexsD51IZVzVY
bM77yTNDvKFGl8gR0kR9CB8EjEPHNGEjYDiShzB2cbMaYO1Bibjel6PbTne/v4W/7lDGL7fwZWGc
tJtUV9IjW4GRsdOrbkxgFnS09oXfBFQJgaUHrjkdlItmel/2SyjjGoYJ8Zvikh7v6h8yF9X6YUzF
z385jFJDM24kj9lK+H70XuFme6cRa7IY1C7k4FUtY3ekTAlVqeBZc7Y1JwmKsHyicVkf2WSIy1sf
FZEb7T5rEOoWgNr5ftQ+88TvHrwI2H65yNu1u9VVI0ZtfIPH1gSah194EC+yIBnCbcZHI/GvG08m
Vn6JUSszD0G2f7gM489Qy5BMWRPntm6CmHw5w466Wp0u7SXZuJNJRNX8GWvAEP8ZqqmQXSh+zlCI
u7Q5cYBOR3V/HnjOwnlbhCvoOLKz30EncWpnd+k7zmK12IZh118Bz68oTlGbPfZXw+kwDEffj95f
wlku2zJ0ydL4UKwvWXje5b2bpXUwVGZQ6cxVNjoBgCQvWB/N9VEcYmM+OHNUHWcZkdp9Q/+/izFM
7D4EKRsJ/7JUBSnViWkOiNulBKXirPhoeGnZFQqiuuX/cMV/7qembVoSUQJhEtHCl4Uu93oPo0hP
1SqBG0uRA/8kkn4kffg/wWKCEgpHNTzObqrfnIJyQePbNUZ62B4ioECTwAe1G6UbATcjXweQXUEl
6X4IafQ/N0TTtiRZtkxDIeiwv2yIzTmOq6bNuUwEKNfwGgc5BAt4yI/wfB8W9VBS/Yc1bOqZjUqm
G1rpXDeGx2xy64Zd45Wn4EaBoMSk1e0hG8TfBtgAp87llfocVjqc9SjtqOdBu1rUz9dFsQCHppzM
bUWjdBSNrgsr0cP2FGCDj0mY4Mw3wQ8P489sSNwlT8PWDYvE68usj2s7Mh9mUa2i9zsm36gocNo7
uhhC8VDofw0TvIfSC84KRLGazpNQZPsn9jJKFaDXC/1ZEIpQHaC+QL1cjgHroNZFVqgn4WMjvCkO
6PrwgqcIQeELJPj7O1D+jD1/vwPxHH/ZPmr7fK0fTQnasGioxMAPx7wJIeikWvWmMAeafb5G8Xa4
7irStCVtozfXZwMXpmeRuzU/XM7ngP2+m/1+OV+mTZQ2l8LouJxuQQaCdwwgjQpWQFwMOEaJspiX
sFIpoSSr7p1MSS5cZcM839zebc94NT/iV4wOVsqYEuXkMakW5jsc3OuQXD3fR7eQ9P6MHcMwWX0/
kJ8b3HdX/iW1S8yyfpgJVx5nLg1fcZUMj3HQYgR3C/OXKAto0G2dQtHRQkeFgB8OqxX0vXO72E3g
t8eTYgozHD/4O6RmioeWh0rk/oZOOP3hqLX+TLNM29YUyfiEtwkZfn/qkWTZ91Y/Vyu1hLp0RxMW
ezcTT2GsEDz5HjwquB2eltG0HsJW0JPmx8wvAGyQ3AE0oW+QRE/DDqUguuIDKHQGc4AaBZSeh0vD
XTz/mpNHP+AT7Qao6MRhavlgXDkGbah41yT8VHioCOW4/9BlAbMnxESwYAhAPuVZyI3v6LimSNxR
zyPvYg97DGkJhptofHRbvFxvHjIwzC4QaenvALUnpJLEOxAp8HuE+keRbZf5sIdKwtzUKWTfh5tj
/zCWn9nZ1wdv64pqSpopSfbXna4+gR7Hvaxa0V1smsT9yekGRQAMDrpQg9CYQjmQGxoxSAW0EYig
tdLuMX1L32BjgylKW/6oXiUUgaDVowEiVv1QF/VH9FovjIN2yFfpCOd6a6wvDbxR5vaz8mrM5Cn5
1VrzqwlGvsJBS93IG/sjn5sQbAFZIPOI+up7vUD0LIx50s33M97+2xZv67olGZqm2pr9Zcaf1dS8
aBdmfMkJTSq+TbAwyAKWK8TkWkOy6kUpRS98IlHkeDGmsx00MA+SvG736T6BS9mJDsX46bkPbPdU
Wl04EuIt7AUwxFVcDeF84+JceELsZvdNXFHg7N0dhhRcdCyhNdpUkJ6vQnwkiHN0iDnTBpqM4Cgk
dDAAJJxSj1hSCXEEVtgaTeKAGLE6xcZ2RY5oOlcqI8yno/MgysN87yg6wjWdD+sZM1/MeR9QBSFC
fXqtowDDfIFiCrRoDB44UfE1pZcTNojfD+5nuefPWfWfwf0SmBhtbT60mvMzozkSwAxm6tjoojKD
W3bHSFmQzC2gjDEJEEza84cFx+GO9RuN/+AVVVvwSfkFNSM8ruv0PKFG9/0VauLxfneFXwKRXtZr
9M68VKvj3XnYiAG4MCfnyWNxBMEE51tyOUT1NCYTUgUn3p5ezq4ySCbWGp20ydEIsMveTImLRwaF
BH9DfM9xP+z62GYjxMNugiHG2wn2HHgUZlkbLMBEuJI6J/OHs0f9M4RlU/xlPn/ZFFU1OmWxzmGO
ASO+mTR2hH1DX4POkTGLu3klfTI+rsyqYTSWn6muHTuhdyuQIMq4moQZSDu6UtxhIeQ7OQgWWnPm
EjEXDkYYPNIk6UjNs6FV0g/h91+ygN+v/UuqcmnvraE9RCCiQ7qnibgoBZxXvWVHeX0vvZWv933v
/fZUU4940sblrjuYexSJICJUZZPdNf1hNO2/xam2biuaAshhkv3/fsTE7ZmSm1xVq9oWsanKaYfN
1DtHWw9SCFKsZ/nYt+ErQUWjgSaEPMhICJaQHGB7QWcTKcxhoqO5uyIjEp8vav/KJIctAUcUCPfz
Q7m7JoQgDZGsiLBqXhCFXg9PfU/H6hJzeNRMH7hi2Jjt9j7A6W280phdNyEywCFQStzH86e+t32I
8yOmNkTXFVWIDvkxlAvOEkIIvHFvSPtQZ/D9WjSYUSk5vyoH2BYw/WHJmDAUPrn/SD8rqL+0e4cP
Wv207v7MSsWj/p+B1cXA/xKxGY1WP/SYR31khaMU+XzUNp0rWHR0bmB7fDZabtFRWpcxTW/ulWbD
fGnA08dqwjm+ylOMcQg1b+iGkK9uk1cUxYJpFh3xChO9QqAS/iNOxnFE1X081PHHoNQiTTHLFWkO
JK5Pxv/3m4ry1zVoUsFQFMuwde3LGrRvetlYakfwWbr3bbO8ziqwOdiHZT9/vmGPepAPdoxZh1DX
RXIfaLF6uS6h+z3XeHjggspkADHXHQgE31/bZ1H6jw2P8FQn7ZJA776sMRoxpEbTcW24+7LMLJzK
Kdph7UE3FwJ+SGdim4Lc4bR098BFG3gFsheM27eIWBZddwUPw2mMvpw5FJepxF3hOb1RgaS2f4OY
zsJFt0lLjZNDm3tMkwsMbpDtF17Rvj5SKOt9pjM6blT0sL/jV2mHlMCED8S9oyUtoX7lwlkHjbKc
isMvR410xF8GDWnIWYYnCwwPu5+jOqBjm+rquLlg+c1VfxQkMABzhpjj0AUzFXGRe3pFaoqyj5ZY
N9hOVAPpc0VDqtqHaVLKHmMN2Yf2ZILZabvU0b8fdOOvpwwBqiopJOjG1+hKA91oYvaRVX52DQ4R
5PsQJbF6Q8+O2Tl9DSzaTfQj0i2aQat9v6BXyJrDsV2bmGPfRM5VqZ4KkxS0BpcgaLxv1XV8f0WH
DJGash61SMar9+HhxNUjlOGljqKdJRpKvpRf2Cryfbk/PTUrkksIjowzug4GgzEXhKd3tAqMETZ/
Uu6ayQ/zTv1rnPXLEIgh+mXBW5cyLo8XiTjr47ZtXh5r6V3f3d8vUPCrPoCEgvgAsePafCYAyNft
y/2tWRmCuwGv5/FKDIr+luMH5GcGVW9nr79/Ruqf2CP4pqGoimyoCqyZL5FABkzWSFeThTFmpydR
y19ow7ctt1StyQ/Q17UrRL4NhLS35Dl/Vtb6UkXsyFH+xnxmqNHoaLvqmXQegtp5YeUhshAhNxCE
uu+vVpb/frmg7yrhla4ZX9bxXVFuWk+L2GMQQ9CCxbGQRn6wcknhC9KZe9/thij3KgXJjpMbfd0K
xZmKLOS1flXIQ1nnTzYeFS8GJSO0GnjScpzExJnu6eypPUdpPJSTFZxGBv3kkgehMQ/4ItrXrCF4
4sUwofVm4eWGo0JQhElNCUrxUdcT/yOOJ7g9Vn0g8Kojt+LNXbzzca7Atwz9UUs3FLrXWNgU0vGC
GvtGOwbI4hN6ml85lezEOY5UToYCP04OsiPyuVfEp6dXiOHMVoxp4A9yTsGwVkgUaEkHVpWJjIEN
BbQc9WDWsXCEORIVERL9/ICmsq5czjTsGR8IShffPxj9z6VOdUAjg1Iog6m29GWeS1oda6pR3Ff1
K0wYpq1NVZ6cznb11WkZj+6Kn0Mnp42ijBU87rlO3FI5drq7m8GX0x2Dj8q9pW4Jme1Zc+sP0xMF
arpjDLHpeS19XL9ozSq/QLqGagmmQl7EKLCFUQWiQpJu7MEjDZAO4C+f3H7YzP4SYYo7BG/kfGPF
aOrvK1luTr342NX31VHGmsSLcaSNvZLmUp/HxIPKNO1NzT5Ry5V2GxldQWGteNQ8kl4/g49/dhPa
DUM2nWYD9moYofimecqSAw9jH868Xv9GvUSiS71769zvn48swKzfzz9LhlqgSaqiGZKtfAk8eGzH
qDX0+4p0zKJfO8b7kWOawpdvIfJLeJnSDyMmW9KfEBvvSmYt24ASMsP3+5jV8encPJpTvYrQAykD
IwtPyeBoveg44jBNLsgKyX8K1Eglolt0B1jvNCs721/OTnIlOnsy80mXvUVM2RRRmjRsspFtDLrC
eVDUkIaJPLzro0haxPHkch00xqilFy59jI/oAEaPdKnVy0jbNxjyZ/XYhEBdfLDyKUKiZSRr7/L5
JZoo1TIqttZpeEsHlTIuUG70Jh2+3UpQkvHIg6vhQbqxkmFrzrLiUGbbztzp6KcfyrK4BXm5VMvh
8b5S7UVOSHk/4xPl3zDXZumegzM+zSQX5bNa0tWLcuBlli8uMzTwcj+hJnvy5LDHfpbVs5qZkuqD
e6AfUsmNzblxmp/afcVPH91bW+IlM7a64NbgbUK9LbzQBSJa39AOIlSSnlp9Vp9m99M2biZn81lK
3tLbrkJ1DJeVJpjYleTLB3pSaamrm0e0juB94JZejKNoe28X0vG9kl6VZlJjgt1uayj253V7mj3s
hUWv1mJsQLCPx1ccUtXR/UiXoqGmjJpm8sCgyBzy0WaTc7ROkZRroazPeuI4WBr6NH8MsaU4U5fK
Jno1MquRfLvCWKW16IyP+DxqcDaDSn4KeC0NTUy3tvPBJd2X5+mpWxwvE/kxVk0ytyFDoueD+Lzl
UnhRSX4qijA/T6VifGKvIM7E+awNZbx848G5mcfnaRQP+FF0Gj2uAbHHQ9xIqw9Mc5g28+gY6o+x
DhKRGdO7Pa7n5ChS4XMtLeq1hjYR0JrUUcS4n6eZPeZ1zGugnFyJROEY9vKBzOAaUy6jKIdVEUYN
OPnoWtBec3y+TLj4Sh9kyZB35UruD3QvY4qM6ujcWyfHQVb6vGR8HJTGNC6XvE/S8uv08+W25t15
3tPCsp1I56l1nqf3kVXPziYQ47CmOKmOCqx6iY3YCXXXAGzGT/Du8k2zCE3MccHo7qA0jtHgNUxD
TleCEd6G/I5euAZM8NxReXxY0+FliC0d+jt5yfRNVZyssBT2YiQwZy+N/AjeItKYa8AfmvC1YVJj
o4AiA/0t6knccGu3amDdkyn7YLv8YYQoDFGJBKDo3nlfjAMU8RZClt/SOM1NbE+n4q84tuKdP9+C
LyPLO9Hc1OVX+Dmr5kFCiISQIlPjMxhcrFX4SSH+jt+94FGM8VrPGXCPWRtygJePYcwA4pvc+Hky
5GI03rR2O0hzPYdB4I7gyfGhMSwIcGv3Ac386kHhIQQ4Kw5XyK1xtRdq0HglnGht5l4qBwRbavtX
ye2VIlg4ebbUtxrvlgwtg6zt8/WQU2LjLj+J79C+FlMFwDxcEIR5wI29l550hLa8l9PwyHSXt1Ny
h4fFSMrNPDkH3Qa3EwNNKahQ68RwBJCloEzQXV6Ku+ywy4a1xfxmC0Fvy1aCHaERcEUm+Ufht8hh
MHfmDOIJVGJScOHMDv2CwWqf0eNlDSDLuziNmQKMHpfDZ350h41qk8F4lRFw61eoq5IbYQXyTv4e
I1o90WTKz7F2Kek9gauXmF5scoxOGotJgOsE/7Z0MDZSbyyuaNPFU4ceKJ4YN05tkULAq/TA9h+m
nXM0A2YKlEVmBHfK5NWhADKbPn+qvVcU6WpaF4pb4e2YCPyWSmtaPeRiPj+CLqHzMh56HTvtI+jR
CloVY8fcO1895icLhKFRe8wqsGtKO95ZxT+XbBCMC4WFJ8HIxYmqHDNvGVADK8VzcAWUzp1DQ4Km
OL4NxdJXw25jvR9K4EfckFR4hx43ApAhnT1QDJAOZlkDrMfEweqgjzVT+mS9QNlkFNrETUY55gng
IfAgifoIFjAWgWNzc23svUCubnSwde6sENvrLoBxfViiMu6sqMgIR68Bw8g9cIrXtCFgnNncSxcq
doRmx/aUNuRpszGmrwpkTl3cLKN5kj5PI532T0SWeNj0c6yYy/6BOZKZ4kX4MFEgXj1YytwBM+u6
v149U9i/uowk40PxIMKsDD3L1Wnfij1vwF9h1HimB7zmyBEWM371Zm27s3fdk9TJiSB9Rai48L6C
jkDVLxUpH79fxj58eP6Ek5XcD4QD45eW/kvghlh0kf/xy/BeGCL+VqXZpsi7jwYuiYjonZaUHLPk
aqAVo8LwJv79hZyye+GV7yhcMN8dq36JxRDK02rAd3kP4+WfRN3MnOot2mIEFX0Y23bVESdj6Du/
Le/L65v2ku4rge/7EIvB/osVV0jGYL+S7JMPZcmEB8UyYWvEnokxxmtiI5JYvntbpDlMpj3jxcan
wVg7PjEO0IZ1HWnH8FEMHjS6rUQgwFqQOeuPK1Wf5Y3X0igmCnUOaRvUF8MZ/IkQYaJbOYc5Rit6
8IAqDIHKCKGt9j4EmjqrRrngyNJiFGsQYfJcT5GM4/ZahegFhldW4iZHHPOYQMxlh0bnaKGGgXBB
P5HCQ9OTv9Ey8Kkih7gCH+zjPRib/kIUYx0ewumqVfzbp1ibuJsUWjngPlp9WvgbI3ub7UW5YoS1
hvySPFGTxkdpLYwk+e2Sio0lpOYt9R1rSIkX5xC0drzK5UyXt74JqIgKOfYNWhij8cTkgXbDCItp
3CrPNBxwPy3kSjQ9mAfANMI5fdWgy7JEX116Biuobhth8ATYdwGgZfFQcpQHUR1IoDrzO+aXyVP7
TAFRpKfwsMnJgNIW7eQIMzvyG3wy5KD3mNFw9T4GLzOVId87ctrCypzc9QBvXoMyJcoRSiAK0miz
Ff3FqGFhLtLD8hsrQ2ygeNBRnzfHJfBGhyHdl0+hUgdJEcIuIMDvrdtZD80penE8gf8fYefZ3Kiy
te1fRBU5fLUFCJQsyXL6QtkemyByEOHXv1d7zlPvObN37V0e2RpJCGia7tVr3SG5T5v76dN6hJvU
iwwkxAkgAMfpCyX6xbyXkREHDrJ4muJzuNZKUn1nPi5T0LwaoF3jeyy5ySLdQ+EtkSggm3hrTlcK
IWXj3ZBMaitf79foSqXxSTuSJWqvAfTiwQ5BkUy4llNpeOhP8A0VRnr9oyM7tXAzZx5FWJ4IlVlo
+Lwpo+dZeM3gxrLHVZAYws1V/AuVA9tGJMBRvKHYjMaOXMr8cZbQlGDWZKr5mHbV9TD1W1N7cgrh
gVhoWF2sMOFAXw+v0HYttwH+lBMqkih0k/rE1BrsECvlkSUqc/aGC9bKYVKGAwJuxMhLULFwJwPG
70/je9Y/K4REGO8FCh/zvPuCO0f3FIz/yEwU9O4QNzcTqhhUASR9uD+rDaUfMzkt+dqqfOq1DquA
rntpLIydtLj0enMKKvMaKH3znU8jIh+FghtV9kh5Y7Sjc1lK+8KYPKQiObzXplk5XxncJwYcRkY0
7dC5xvE8dQ1zozUPo3zux4/F3tx6T8FSQxcc3ioFEuvT7/EoRwtHsGYxj6/XnRFMXE3HQxQBzR/I
0zMp/nHdz74y+zVR5XUjQZy0IOH5jcFsD+IdWaKdmnhXWGXGTtfWXbWGilYRdjanWtv0yRnmX6ZA
XgCm0LiddC/XK23Ah9MVBETcYMTI6w4cEzrbjKoU22giUWxzLVC7xh2ui3dkLLj9yFAiCV883V4B
ZQDUqxPY94vtTo1YknOX3as9rpXecuKGhPbmPCwl4D6vUu6v0Arh/8Ip1M5X+bGY15XiCgZb5vJW
WV8SyJoqQZ0YXHTHg3IMWxNed0QAy72MLiMEKtwLEY22vLhZLfT+kbTgk2rAFInCAeeO+YKQJsQE
XqETIW9Ej4Vg8IDw7I9gW4euMgE7KMV5JXcrhqzHzMZWYj2mp6Xe18muc/zWekE2e8Z4CZAO3bJd
60AVKVQ3sH3yCL4nYq6QMhV4/85RJxKKvGQKJmZrCQnEe4207G2TqOui38kWelPShwFehgEmOzmk
X/LuqSA30wj38rryR+ej1V+vDlSfsV83kT+TBO3xniUbCanpDqKoRnaKKIVBNzuMoMCqzh0Vt9T3
WFXddov50LNkYwUhvWrXpxKjLGljoaKAktCwy2/Hod2oRRAleJ6HcrRxCEB0v74F+eTrCK10G5VZ
7trh/2vu4UTAjG2xijZWOgKjaHRlGxu3IXQQZJ1IAHkNaXNjgUE2ByIb+FMyH5/Nq4aEQ/xMFhYS
PJkrxvgEEg0lGSApmYdyI+YX5OeeUChlS+Jr/DhIv8JNJ/qGBM9EwywxiOyWaouMrFOdlXe+xvqC
aUviFiHwV+vdgX9EngsNG5aTjgsLmi+SCPgPfA9FHD7ITAif9UZA3vh9f8ikL+uLRHgPIBrODhMi
/TX5ldvDbtgoqHkgLIT8c/WfLBLESyDE1ohipOC2DudlB781YsFMcvS+Esqr0BrvakzjdPJW4YxM
YOKpg4eQJ3No/bk8CDBZtYZhC+gHniwp/nhZqTAykb60UGhbKYoHoZOqbgUD0IYV45GEl/k8Cb0I
v9WVFRjgXe404stRHAsCewk3Kvsc7wykSWD2sQxBNpxSCnVABTzHvQrvd97qeqAP+/aHglrh5MKt
RaRMtnL2JyoxLPRUj47U2y6TOvtmAoHmgvMT5mrkwKGBy/3eSf2yX82Dt4zwmVakfhNYp+5ghka5
pUNpw9poCWL8MXLTinXknfZKDQHDCvBPEITovlQgDCUoLW/MD8iDMEGpmElLjzriGzCci0+zP4vh
h7UwEnVJ2LaXqvSML3ODVhlaA9zdWTN7N1Zw30jkoOfH8Tme0SDBFUSHem+v7danTOcwHnbPBQKl
yAKQCkWMnlUXwgP9BviYUgtpCGkO9dQzxcC4YnKLWVBm7s1yLUjMI1o769JyOUIG+575S3EHNAYA
+9Zud/OgzDPD3iphmErBivIBu9DIY0JYQPoI8vmHdN13+lqnLMtdmiXoaDzPN48GLWefMc9KuY/g
xWKSQfVY9ycwzvcqX44cDdWY606owFar4rmDC2+Gv0j8c1657TK36rULx3iMPIrn2KHkl2GtBaYb
CfMx355ch2z0t3mmRmQzLd5EVnEIyeMTZMBhhy/MobDEKXaMoog6MJaMaKMAhWWmuW4q0kU7s2Y9
zbncKRdaNFt8eN+OjaExllDEdqhElmnYT4FC9mt575UDFDFYv9xz/URwc6yUzzqcahzJymktXEdF
Kce7IfGTeRrtMQUqIH+YxJCCCRaGhyJCMJV8xAfSEhNOPqZP8RZrpCkJrsNmkZ6QKuiIbK+bqd72
IGMFrnDL2DXZkKO2hXwxNX+e3Lx4zbS9ejJk4VBunv4lY/o3GW2VjKVqqhSuTNK+/5u7VGdzakq5
SC63FVBHf/Cri/pAE74r9xUeqitWzvt/2aXz1wqq/d/7tP/I0o5SocRqU05n1RfLnceyhc9jvAi5
2vC6l0aPhiKDsKzfIP7c4+rHcpQ1GMHDsQxY2rOofmIqP+JI5Te7G4T8R9S970hcISEOgncnCKhk
Ynzl4+oOX8XFeL5uwGRBBkvdJmwBfu2asDyYD/mqfwC4o60RGL83trA5Sg+nVmiDK6pBZFSwT8M1
aFUcqegWl/JseZIghySM1eOu8xXlHm5kS0pDuafShRo7Qanh9xuSohAGIbtuloJZbKX442uu3NuK
Z0NmfLbPyzfB1zfxPfIHSCZ48lauDkBKsqcWuRN8je5HELyGx2gGBOuJaipzu/rZBcY9w6HxShnv
WuHoSxWGQWtlnm76anjuNNB7K3Uf41uLlC7iKjt5M41ufGAVlPikit0BFShhOYLQRewVBwvzBAZX
XgWfehk2kMrAYqOJgmYQI6ZQ0iFxTjhtPFBIzd6mXYvNaOJz081MvysmDMoxKvonkWv8+pee8lOW
+yOfr8o6yXWiG8p2yh8IDaWtk9qK6umc3c4S7hzaLyl7K3sWQwlWAMub3H4W8lrTT6UBGVJ6b22q
dOrOMb5u8GATUcGGjybHKPLae3U6ZOk2lzdqu03NF+posrS3tMssJW7cvBfzo0TKlOgNnz3rwY7P
/fRrsh9LuC7tRoLFnxwGfHK1Q9k8l0gLTWHZP9g4dcbrmZRXr1zi8jQuLzKsiiuFdqM4jiwP8gc6
nDmHUGkpD90+SpxthbjcVo1OWu1GsLkJuqBtdZulOWf6Trd3+ErILY7jbwlplQj31jNW75a8ay3m
m1dwO3h8x/Vusfe5cjS606g+jfjbs6wywhFpu/gF6qothW181KRzUWxTxHnHYTO2BHOwP/EdxUb5
XkvDUt90zTorQw1Szy1cMLJFDQhnSVLL5v46PowEfwuI4dC57ZwYgl5Wb6FFlsXHiN5bBdIpSUl5
wAxGsUFPD7foFLFARbtI3ynFKaNxWIA3z4gCKspG0p6zlFS3qyjbSPOV6lKrz7r5+i8dR/9rQZoh
xjRA/Glg0bUfIsd/F6Rt2ZJmZZrOJY45hV87aL1Ay810Cr7PRnvUv+v2sRB6mZRAYvICT3l31LVj
wuQ3FbCtjlflYBehFgU3M9DT8ArTDwt15ygYyOtcvxQkYcGBX7HUBj35aBrnERetaWcNG7aQ09Aq
d/xmU9JmXQ5kdVN6UhNazlHN92Wyzcc93cMGBOC8muSWWoASrh1k6NAp9452UK67ON3auB1nQSs9
IEV+U48gzibpGXVTrabrhUBPNevl9p40DzGsHbSaq+9FewQBw8LJ7fQn1CHl/XU5o6KiX6ksvNTY
5MkH+3ppoguvy/pTp28NaV9FQUsgJmenMTqgAS2bgWqHDcMSGiXWbhlflfyDGI01cJJ9DtmjqfuK
henWl2k/3qwtlVkT8zTDV+JQ7zYRsYWxI6KuCjDxzUUa77PqREhyvT7KHZm8C0AY1kiJTl363yaY
v0KHxcW3HU3WDM34C+S9oWQYJbU0P1aAj5JoB0g4hhLUYuC0LqugbZ6d6llN92r25pR+0weZtkna
fytGqn9TjDQtw5E1nYIk8APRR/+rD5ZgoJwFSM4Fr/DV/B2fBjzNJBfQm/clB9eU9JAAyqQPiovE
tok84VH6F4ymI8q1fwyg/30M2h/TeyWnU5M76kQ+iUS/n15xhQ8ssfD1yniDUsgPYR/LiNs2noMc
MoLpq0uY3zat5i4UNGSXCklOPQTyIQkt8qmkxRdkDD0NKl+GdhYaQ4FB9JCurplbsWD+Pc0BRNvq
EHtiFvKuQSYTME/rKgxYbp+Q0r6bzJXASP1iLY57EJMafUG4BIlUT9q4cR1mX3QbRJkqrzJ36gfB
LZ6O2tVHN82JA+LRhX/1NsXMbfZNPVgwk6SmxWh1QX7rlpBQWVfxdjL2zsQpBaw1/nmc0ZS/vcYm
F9k0bIH9+QMDa92SLHLsanqU33oPT6dt76l+HrRb2498w2vR5isDk1cQAA2EIKN0kL+7bx3DIpy2
g/olYS61AuQBUXzDLBBlL3QqsXtBE42fDjfYZi15WLr5cOR82c+3SSCe9cg/sLzdyqHO/6JLEui+
eF5vY5xUtFUaxmEU9JvrzmFQua0xdvVTLGF6nvGzaT9ShN54bNo1JlhByrstMASQR/y/3fTiPewG
b+sfqryXPTOeeMZyJ76Aip2vrEGyrZWV4WmQ+fDt8ib4sCY7EJv+/k1OIYihxwprxmiNhQY6xmj5
a2+DN3iKfw2u2zSIMYKpCG98LTRgtiMDth7QFhcnnqDvZSGSdPVEs4jGQVAZyVaAYhuTeMZ0Ubn0
Z38MK56J5+2niXSlchYNpj2yuKBpr4ij0ZldILp4/KJKx/2GKB3qwb7m164G9ELx8fzdKjDjDLdc
y7/AcPud13mISbhpMHjOpXZv4XUbeYYb0y7CkSYKpk3l/+a8RgGCla7s3rDkqT2E9O4LrgHZfCLX
2UNs33N8K5R8id8K+9ZcTD9Xxn3vY/HoUyeB2p75y6tE3knyWDkYgfhBpONVhUfsipPFuHtt4vws
Hg6f+ueu/BN0/2WksDWZJYBhwfD+I9TKu3pSK42eLHqa6K1z2NBPaVJ6n+k265b+PYbti2hq8Yro
6eKRBGP4u09m9EH69FZZNT7uJnQCasv0rX5df4j+FwWJF4fTT19EfoH2Hbz5gOQ1Bm2u+lmgcSzj
Ci5+OzwsvwoKVDxUD6V0KgNXlLFy/59PW/3rAOkoOjjOn0FaZbb430F6VIxJSWUzuRR3uzewE+vl
Ljh9Lfs71Mbcd3V1OUqr76d/WwP9zbj8P7u1/pgb+mGolrKo57Oub9p5r2NNH2NPFDMK5hcF5VPL
s52tMn0v1OXMcRcZSMR8xuNBtbczrjHkoG6H3qHYU5777FT+ylJXLtbU3aOngpRlXPsKBed+Y1Pg
o96lmvtcCHx5M2KhOChL56l9kpAwkY3TUL+a6btirVobJX5W/LcKHinFKXlnl4ea5L+OLtHDwj1P
eYYkA3BXFjdc4cQdhSnR3hpPWHDo2lOO6c6FXH/+0lES7Lli3NDDQ0sqBu3S9Jih1IgW3M0j+4Ni
a6Q/YaAi4kbZbZXNNYdBsZD5zD+iEVAzWYV/udqiWf+3k8M7ZkGh6IYMs/1PUSfrZt7KvBySC0Gw
e717aZ7eDh+Br+yfka29f31/P9+vn/55n4ryt33s/+9V/TMYla6ZHenjNJ+nZiXZH9nE/Kc+SIuo
MQMhA/tsE0krb8UNPFD3SzGawOmOTfFssJzJiUj1ovRGhxBOp96mwyiKM/TsXqf4Sav0u4Nhs6iV
v4oOPidK0Ur2apEML+GiNaGZfmsqVAyLBBr6nQ3113aJUH0nydNvskMzvjYyAhIjiGVSsjeIEC3M
RlidKPghQiMqZLYFh91ZzQ5WkZSBp9oMa6SGO4UyvUZummKtrDlud21XDkUYM09XumuiyjCCG5yU
z6h9txMBG1ibSKHK1bnoSUllEnLofgfI14HTb30X1y8UxvBX6ICEuMT1rJYJrSG26CA0S9JHzg3R
k/Y7L0bqnb7JyAimpG5ZliI+TNE1iTAAmMm12vRQGe5Wu4/m904/loLRhCQyZTvqvHrzLXcsxpDM
R2xjYrqUW7EQQJ+U8mZEZMRECSk+eluijxl1Plk7LhLV2e5R1RFAgRjQf6oM9bdTT/Vb647RfMG8
A0j74LRe3r7q1flahFK3G1A9zbelhVLhQv1VWFtUGDU+pSTdNTXDe/5BGqGJDi6kO0ulMkW+wfHV
ys/k87Rs1HwdTas8QZBqY6Dp3UI96Lxr+awQGTXpC7DPsdnYGMWS/myPjnVSUevqQF+TUm+tU1q5
Wv+YUdatqUKPvefM55YOpYHJTVgVUsfTx4/semrSY5lvs2TjkBDWbi/JK5Awzfzu68PEcan1RusR
mDvNFNgUcxVNFnf3SWp3I18xkJEuRz8hhoAIFhNmNhu52KukM3SbjDqabobxJYNO02aDsePU9dzd
6a4g3WPBEMi3Gi6cwzUoK4yyHljAl/3ayC/Z62TE+OTAT8eStqVM6lALB71zG2C7oCQ0X9Qh9vSW
KynQHxSTDLFB6sb25jp+qCxmDW9Ugtr4rspV9praiKutTPnNivcpZeYs9WeMXNTdKB8sYVrKKZ+y
KJCnd1kJFgRfJ4ZVZGg7T24fJiCqSeqOE9LdaHfjqwgyu3JebGsDPAAaorZ48XRJaFuYLe0jN/CC
4KIVUen1auWB36b2mFu/nPo1pxLZ4XQADRCaIhjk1i2kTdsdyI9PQAmQkoFkeUNjnJwhpP4lOcX4
fgdpeld9EWqDfJcw0aVys7pe0FmW77ObQPMPznmGIUm9Ef4S0P6lu+cK2PY9bh31Lys7RA1p7pfW
+eiUdYYUu3M/G2dn2hY6mVXS2u/tF3cOt9Vy6GdXVZ5zOMJA8Mfeh6VWfWZoJ00789WozyVfv88R
n5VAaawBvshaaJHz9MFEEIOnXlnAigSafJe+5cNDM6wn/cCxF7CNHiYiwmwF/NgYCBxLRBt718HO
UidJTGn0EVypUfhJ51EVyk/D/Gwjx7jULOHrh6hD7JuvNWjzBDnGJBt9TWr8FEtpizxY0b6UWn1/
yyBjOqt601c0p2Ss2+lDKX71arZdLNkb6qMExqM1Nk0JTmM1YXrBGhv5zEny1TQATN3D/5HtwksU
j5yZYj7cFh8SaDKub9hg1NuBfLa0laKgnIFa7gqDCscqnTHodnt7rZ1TLinSZ0AAgFCBnLgJGUtA
+ZOxKqEDPRiWrynk8eI77SwzjDV3N5x85C11UkId1Rsan6ggxUu3c7vlUEQuWX9qAx1CF5T/kJmZ
vWQXqSzg3elbtQIZMfjNovjJB8Z6ZR7oupsmlw5uB6IWVJZfHTAx+saMsaOJTzY9Pd2OVs7ZPfXw
Iy3KTXAMp/qz6htgSa/XrANybt9HV8+M8ZcjYZUic3Kp2sdlXKlgKOr+XaIoSps6xkZ1dr256VCG
sYIlcnMq1jKwBTW9WKxouu1Ne8RRFfZjqn5PCMhr5E1DloL54M+I7pG+6stDDhuPatJ3/xI15MmS
U51d4h4Lyfqx6059c2QCRDagfG23Xc6oBwfzXmohPfrWi1GSaAfcRI3ovnlm14h+zneWslItWPdo
nAq6H7ixbPZS5z5vqbfcc69pIghZTQcFsTcQhZqQ2kmfM4qfgCtBRt0tO5WEH9gvUqJQ6IaTmYOA
vEPCAHmiLoD+j3sTqBsVTp7kArlXDnwLVbjlywLzHLuOwdpQ+lVxqJA2gfShDVt4UD6u6F9uG/D0
yRc30QAqfA667E3p3+0uLHJvRDT9ajxRjZ3LQ9l+mFQxrjipyBjdQmbMv29miDtiZX90ZDyjHKVf
aQcXOa/xkdjqmGfCQUZgWn1s57tXZat+q/UvM2MoHSevdS4mVQl9vFTaUcPbETfzfghTUHlp9d1S
ZlGpFlU1neOQNccoBhLoHOx5TVGM/lSTQu8vSxADdJM3hoN296bRwJ4ghQ3Vz2tyIxgHx9Mg+s6N
Bvosv690xP9IHkfAB6zh5OChMyFbDk9nBtfSYlE27xfiUjqJnlw08lZkz52WguQNlHFKqFzhLjIB
S14bzl4Fs5Ror476CJFIGiycF3bxtBnTizRLKC1B6osetCF1O9zbm9cBQpb8OSLU1Sei0I1ucf82
GO/DVdkm89GWKNgOFL3Ulxprv1uoYHDQeIXxnueIakiwBJNulYBIus07Eyh07o/yNi6ApUE/w6ID
zf44/ahYXffFXW7GyCd6aXsYKRDXMiBBZabUjy2M+aQSt5kJynvxU2V9XdX9SHfqKz+l8lbNm6q4
wJNg9qOYdBiX5xb9hRjkSEQMMPJXo4xmGGuYR3RfwBt25Nnpu8nNZY0agcQuNtexGSjN9sYIfEVb
eI4eb+bzOH2V6HSD+0Er3cI5iLDQnL8WOF3V8nTLn8xhMwz77lChXPaZoaXuIG1k2YAIN7f8sx3e
bJLaQF/S9Wj61vQ6xG9m9prJoRpTtrhBiZ7dCYzwRAj6SwPokphQG0BagmUFWtJN1DfJFJTnSIeq
CupC7wg81sBeZgONZhQx44eFzLZYqy/SKr2pAXnLsYOyu9awBly4ZWriqAE79zY9xuZlBr1pghzy
tHFHskdSXjTwajME6jqFoCZ/3nBqzLPrcQFYLPVrp5J8OX+MMmkVxyj0E3KT/wY/2b4Z1rO4aEt6
rrhRM2iWyvxaqXsjI36iAqOQzCriBI1fpAFAR0ll5VoNQ0JurvTnKFWppIgoC3YRHpv91X5op1cJ
T+82f4rMMZx7iQ5HYEZRcQDeTaJ54liTUJ++jOZi6ZbX1u9Z+SEV+C8UxzxrmV8wk2xYUQMndlo8
VYBRApBS+jebkNziSLQKHtWOYmQmg7kS+NP5qxI1meioE1bFxra1n5X4mZKwY20s1oZg0xagzcxH
ByqaEpLxAtgCZ4ZB9vrQoj+hGWeU2LfDocs8+QMoQUdJjYrSMu5GsPuqAY6X9M9IbLcqyt21CQsg
8cxMNx6k5+qiR4j/pYtwcy8/2nSdtV9YT5GpKxoweYFSogZ/3ZjQkJYVmIooP+aIeBqk7zQwUtWy
tUDr24Tw2G4Id472B4hj9tirvQLsoZprzwXkjm01nGsJ/GPJoujImDJdgSS7k19t2+cqUC0yJ0AD
ugMFryQ/t0yc1HVld27DBOHRvSrtwKIAhLPKM2Q684F1b9Z9sQtnXTturgQSGOT8QcErRQerR8tR
+0iokzwvUCuXMzGYqe+WeA0mADaYuZxMx7qPzV1D5MWuwIg5oBV7fS8z9schpjBjQE0QuFi9laZX
3ED+eb1J7fZvFrmQEW3WZdBAdf0P8liRaUaklFf18QqKhTsQGffQAa1uB407PGEoYr9NtqAc4sVG
PG7dlUH+Qi3qMz8QpMDhl7+ZWaaD2nrJZyG50hrcImPFBUApUOfiBKov8W/MY/sEUQNUX66r5t0m
UpXuWfW39h1g8tsZRl/8NvrWJ6kJCnCIRLaf1suo7XJ9bbzIMICie0e+Y6FJeGY06+6Dg/zoY/9q
ky2AdvTeADUrAKcuh+tz/DQ4e2ujh4Ua6lzFVfILrzxWpEW5qt4zzI4Ihq1VrByoFM+lO4E5wSBO
ULkRGme8eGDyqlhFID6GvKcRItUtecq8V+Nd9DZeqO+qv5qLihLxGN7cKsiWQD6zoo1B4cXQ4CAw
+jcsxVEDePhwGDYfq9gVWjgreV5lAPG+iI/tZ+u2MmyMM+4ImdplHYG5BisC5FXw43TiTPxcXmd9
pe0gd3YfjIkSo9q8to643PYrYNxPVnqUjBczPo2POJtPocbMktwrlJJQulaWdRtS/5HKrwhT9CxA
EjaJzvIWbKWi+entYTw0DzJ6JLEnBUJY4ijDx2UpnoJHxClxd502mHN8Wm+onLTX9XQsn5v5HFXH
9JPAFmQR+ffh4eZOO031iCSYNEFBRV/T4Kd48OH805x6d+4CZ1pPtmuuBYoJ9WeQJoDNcK619BWQ
E6WnVvBvGl4/ebE/EjggFUyk+iCpQcD+o56x5El0TR19PhsH+/163VCrTQFs43CAaAMLL11lJr4j
f7YrMLhj/L8ooO+fMgQyuVDnMVuBCrmQIwDXD3pVBm7my7aL5txdBVp+b26XkJF9QUQG105ehjuD
fbwDYAZwPt7J15ARojwhL0StYnM9Eze2DZq90YYl6ngYP64fhQFKN0BOKkX1A4E/3U8kBDLc4VnX
/kXr1vwbxrdjqpaguyHVaDv6HwWIKKucMasSJLm3ahivqfL8ZOdJ8ZN6AdZAqn5XUIugbkCloVnD
je/Iq4OGY/lLfaEj2Q7KcpP4Gulm0+02//eJ/2TfjaAh7Tz79qVyRTI4/VbOJIA/RbZd9eN9hkRk
hQlkG8iu4yEr6GUs6JY1av5rbdUcwWysOr/kHfwlXW7Wt6tbuDn1Ahx1IYUB5fQZvHk+XhgoQooV
HwWFCso8VBKiXyke8RgR8Uh52JwQTkWe4SHHj+/Z7+JKzjGoYY01POCq5zi8saVFuSINUPcJmGq+
By8OMKTy5DMin6vsud3or/is0jKBqIn0ax05T8tteYi/P/+76DifwWvniyLPckHs+AZZa31FEOGS
vfArH/m/ZrdwBuLoB3TttJXzgjeU33I8ohxz3cvQ3koKAqqLvidKt8JLMw9qCkPtttxSBvLn8EYx
hwJOqLrxWvNgUwVJEO1mvmF+11bYlNJi9FuXdJlPB3QxCQ/jN+VjotXwWxe/14NoY/agrfqzRksr
q3StorZH/R3BR8VDFDxI9yVFKHoKaXqZvRK2sXd7hzy4W5HiJ89Eh8h3OR4oqPvTHeSfx0yifwgr
+gE+JI9069aTqAfMlF5ar+ONOfypZnHgogIl6gCivwEkXZcvoibWfhL9/OwMnV5P1Basg6gxiE+L
OlYeXPdYjNKizc8VEddAemIc+bnwMXUZ85E8X+pnzzw+xIXSKVnpYuXFJ98jT8OAhJ4iSlgzzoQ8
IRMkSl12wJdd4oB1ieH+X0eK+Silqd3vv5E3HSlMuTi/UgeqXWc3eFAUoOfG1IQWakQo0/0Ur7Dh
DDQ/Wse4xOqw7H/eFNdf9EYz1MOGnqtTMDL8gtqFEkJk+KasxHwCktVnVPb7e2Eya/j46AULDjjC
dFb1RrZg5e3sNN/gR5RCgJLTdZVQCZ2d6HniyBR//oRa55FFnMIl1AhzlvAaGKHx86wIkBPyqN9/
Qg/SqDppoXgBBJH4SsOHSOdplN00TnPkVAzf4qcTxrccx82kPobMuy9+Klz97M8FW0IdzFt/n7sq
5lJIcuAWOFFBy/n5Xae88n73WJ5EiYaM5o4iMC6WhUdSeI2EH+PLvAaVOq/xTEGPLch94roRl6MB
A5TuI7sgHbQh9TFsrMAKMkapBDuhDH8jfEcDNtuU/rguv8AwUfbjo7zbgQ/sGLfACSLiuxY1Qntv
BcRnCZ0X+zsxsm1YZgIx5UuNBwTONmLcqyWqacQawmRE9HXwquIbGfMY+n5Uz4UGutiBFTi/gA8y
RnyIMdIJRClRHJHw5qr9lospr1MRHQvfII5XHE/GKCoKl1TwxGn8c2SHVOVfkXP/O9r/Ua0aVH2o
mqGZHntPFN2inSi8gUKhlHzzum8xmgCZY9wRd3nNjaWG2qcoEtf8Tw7zoAzsIyMl/1s81OuiI4nQ
PR8O4r1zoPTPBuJD4qPiYzlDBlRq58AWAS6+7dbEIjOI+A6VPTB3hsSTyaPYEYIV+V26lw7i3ZIS
uB6K8Ub8TR7IxPKB/LHky8WrJaMd0M2WSYtBHGc+/h+f+i26BeJp5KcnMR5In0JiOz3VAR4sbMSQ
GfBp56CGYvyMwANe9/N3zXjK9jA7/DoQt6H8LXYpXtRD6VC9i90lD/O3OAgxaZRBsdf5CvGZnu+0
GajJnopRmRSjHMa0SUab0ApUXzi5jE0YtbfRTrQqn+EXxTNGaNFIv1tCDGhik3hfoULDG+leNL7Y
kP1sxbHLM61HO9C4MFFpPzUk13Un0fQ1kAHxarqvt+SpZlQ+uAxiz2KsTvcT2GIx3bFs5tD5n86H
Zc7oSnPmgXOwDrzB5RcdoAyYkEm3f4qLK77z9/5mLqu4Zr9PUAzBop9Ex/FbbGYdxO9ySyIQ/HOA
TqfoCuLgRfOJphJtLo5SXAgVDWixKzzZcSwUA7loH5MmFTsvAzoDB2n7AvxA32FbMUNzAmwxf4tv
bLcIWogJXGwUn8oAQQtxSYo94sCKJ6ZRgZ4QG/ZcNfHz+4qJV5ksxfnTruLhHMSB5MF/Goncgnhf
nHoWmEfRKjHNKj4hmvp3uCAaldwBh0Zu/HdnF2cgerZoJe4O8Q3i1Lj44oKLd8V5ih2WP/O76CQp
UlrMaFdUv/mfaGFm74ee+6V6Z2cocvz0L3EeXPbCFV8p5t3fBywmS/WnzcQtN3zTiuzj926jI/0s
5f4Ut6v4WokLJL5n8UQT01W31uGnu5q+aAABMim34gjE9RVxGQmJoxgdcjYXk63Yq7iX2RMZYY7H
JvfKO3lAclR8gdj1HHK2jCP0dXFiVIWIRqwDR0mpPyd2EBN5EhgHMfbYb+J4J0/0s2j3+7uyQEQU
rTd9imdivzSOOGVbhDRsKqAavZeIxuJQZDqCQMvkv8RtLO73lkBORpuXSRWVT6x3wvhdnDnhUcik
vxIx2eBRIdBXCTCWOKwAGwiAgeWqQbsWIZoAmIhZ7hrgZYmvtoB6sMlZwDp+h3Q1QI/l1K7NXyLo
04PfwZ8I+dpNynQrgkAR/onpf/iBgtSufI7YOvJi3hewEDFV49ZFdNQTEGVMCiqohZ9XmWMtZtqR
SVy8wsosEEGEOLKUVxZm7OFFgGAELsbaic/B91JCi7nX/hy2ndBZFdtATyD0qN1iK+3Mg8DRCGAK
+b6A0jvvGkcRRagrUr5Mv/K6ACVReNNFAEtav3yrzvq6YEK+ATOBMwO4SEzh0INAWGihFs5eFaRI
MPkKT2fyzTwVYYfhN1sh1Fdtmy1Q5dA+VPwVxsDifZw/v2F67qC00bridbHF6BHVAFdGs4ijFcAa
aQesBtSPaH/EEb6Tvdj+ivMojLXPBJGQZpu9i1jJ8HP+WuxVxCRaWL//DoFEa07fN/YGHoTF81bm
gEUbib8Z9tgcscIRsI0AFP38aMRdCgPlj7zizxVQZpQWC1yKf85BfF4w5u+Un8P6HXOlQfa0hBPG
ChbBkuN3W2Caewku5PLUEFhVQf1uhOB4EMzkKvPkJ0wSHwWA5jrhAqwo34vdFNvfbSjORJwbodxW
RFzzp+iFKZAnceULvFpEUCc9CViRWJeAQTQBS4mnLFb4S5i7aummUDiRgqIfguH0ca5nNSNaFM1h
5008YaFDwZr246zaFWpFV3EUXBNxpAJD0wQdTosGmH7REzBuIjqRfpaEAmVkuoh/AOmxCG6EaS4N
wvEInwl9lQbijhH9UOHesd6GT4rZ33Eg+r94zfDbbxFXivMSEWW3zfbRQTzwD+XQRAyshU1AesM3
PWol3CPi2AoC04pjQliTcDJZmyjfNBypeH9e7UUM+v8IO6/lxLVtDT+RqiSE0q0SIttggrmhbGxL
JAEKKDz9+QY+e59eXn26q8vdbgdQmJpzjn/8Qc5MLhtDkN4U15LgEPkYyO+UL2jFoXNpgVC6ypHT
665lWBy5Uec+l0AGV8ogkn2wDJ7HoAYEgGF069/61Uj23V3eT+4bKZQfSLpS3lfutQxL0gYntOll
sJ34MlGdcvM5LDXcP8nwOBNmooYMkzc5U3bhjH8ZWd+jS54MjmV0//p+muiN8psyP8hrKc8yoC6M
DDHKkTEkB2ruOGneJR9hcD+69MtRE6K9unDy3TUbdd5OzgbvF15MRjOUOT679PUvLht785QpgHTP
ANIC+AasKdVPJ+Qx9+XZuvAkyoWQJ0rlSc3l1bk/OV/XOfaa73K/GEzf45OZx3CFo6X11LlMXTJ5
yqRDGU1RVc+ogRilwpGjLo5konQWJZOvTK3fdXQ2pIx/cAm/iYFwwoY1OREEdlAy33oaQIEeIdR9
7gZOaIV35ngp7TuUryiLmf+l6JWiSriKJQqsXnymgOLwI5WSRT4KwmXpw3L2UnOcNt134VEiYuh9
cypl2kN2CMcO/nsknMrDJ+UHnzlojBSqWJm8ZfjrfeNDYToXFKSkWKCKoCaRskDikAT+MBf6C/CO
GfxtZ/9vx0TZ2JsmeTKmLYFz/6Sh3QmFK+tt+s0jhVW3gdM5TvttSB3H9dABT64U+bDRKffBHQZa
JHACqeyzeqSFRV/3JaUjBXA5wbHbUhzLpFsx1BkGVC1HrtmFaUkgkdtaWIztTO6clNFHFs94AB87
1Pw4iiPs2WVbJEszdNKJSpnfzMyAogwASXYrKjdpH1lh/XEOkGaB98iKyarAc94GuNMd3uS9WeIe
izA1NObojHZmd+ah9nHbuiEmGKxF33+kcKym5FEK8xUR4ImbJyWX3KSSypHbMZbMs2+SpKSh/vkO
2L8BzVGYiBs8BlKG1f2hSTrZzUnpdE5CfyzCfcMGiL2hfxRIAQbsNjx6T7InqLloFy4fMD+k2v1n
BrER+gKYlBBCLwAYbbQfoATt5ePULx7btO5AD0+s1yBYj12BzFlwqh/ltEQ9E1tL+gmjFPryqzB+
pQqmpOXfU+9CMfqNzJkLJdyvmLb/0jAwrN9wIH89959kxFtldtR7V2nmOhbHJ69VQ3rvzw5iElo9
ExrqGBZiy8GeUX1bm4M0C66UvFgkRzpslY8jZBeiYE5zNBZPpeWnTq/AtXPS/cpGzZdthNqa1vRt
eZlAdMmhuvjN0pluLV8lTcXa0UHZHqNbhyoFOgxCOALOaZzYESwKPMqL4A7hib+s2xjxernESatf
r+na42JJUs8av4ZGZIDUqbp7ntDahiTuEvDAVhLJVK8jts0gXi9JyedHetNqvcGsGLWDDWi+v0yU
6/hezfHtyWeOtSiJLGaqHijDrrOq6IY0NPBnhfFeNgzABm0L2tl7vy195zPhHs/od5WArTTDiGPX
fF46YXsY3ZZNYD+fJ+noRptzANXk8Hq3MVpXsWfeHYWgkPSvLzh/qMcIawxSEtAHTErMT2xGkEIr
QZxtyuRlny9Ss2/cBi3WX3T+3fPnvRPch2QbrYwh1zp7Lce4zJ1PHokaOLDVxOGRu0h6mN9uMTPw
c9Ld0CYOW3Ts750PQf8tglK+Tktb99LovrrS3hvubmh4P0/DO8m9Pq68yJSyiCbKqnV3zNNkxdDd
YZGJ9osDQ56F0nGtDSulh7wcL4IrdshDZaK/t5jPzrt9NEfOuGI9GHZokg7pNato+DDX+TSf9Emx
Mj+cgwcRcuvlC5jlWzreK32Vvapv1ynBodApsEhYma+n9+L9sOLsrrgffkkHpQ9rwRrIPnNX4bVA
rKgxcxbFF9j8/Rn5L53JbJBu4rmowEniXTEqP7kveAri6PtaoVIe3rY+XV58K0qYgb0K9RR0JpjI
z/H8dGAbdA9OQ7zOlaX1rGKq5KZINfZDID8munYSf9YzG8kVBh0v0AMn+G7lRDyVQ3WW0ZdBzIEf
Qx7Q/6lRqh1GtB+2N9+eFktrG9zIaO/0+V61QwBSWYv9bXxBAoRpLS3UbJS8c7GPCu5x/E/sv2/5
4GhGxsQksq6d3O7uNhSiPhepGJ6G+xfuwIobVqge5Bs1D9jF4HjdeiB/txcDjumAnEGf94IYRMgJ
+0jnY49F7C4LuG/a2/mF7hQ2jnnplaNihjDFydCoB+kSV91xNiGHNG29aqq8totiebp5N1w2RvYc
KoIjbugklqG26TMY+vawQGlA2vGEPuzhOR8qQ3zS5kiV5/ST8P6znjJizE6zdFNGGeKgcTzXnnjh
yusQ8MVaz+4kQeAXcKv2GJj2zEnK2uQTxcm6JA4zXjUkGktV3WRITkiCjiSG9OoSe66Tj0WAKI7c
aOyhbcTigIxDane3DU3E224tCfU0b67LvG8OESBjJFk1QU34FCyBp9PI6COFI6rk6m/hAO2wQaH/
VXw2kg9Ns1vYyz6toPPuhtT4RSVd+QCAa0dM4rRIh9XZ4+oo3fCsDNpn5YDlgktUEdsInVmJ6avx
DTNKd0jkEE9i1YGCuBM5SCQwH3qP53qfiIt6mg7MdRrYsz8vcr9JC2KX4eg28zmyOIK9fuwyrtoh
Oxk0i0BFerJnkJaBtGLONBg0SLtGGFN1i6yjS+0hCLRsuEUv0UVvSEyQOPRwAagwWaYHKVukPx8i
jqz/7l6bumqZquHoesf6qZoymjjrWEQazfc8MQ4sjJm9j8DaNLwwdtAki7WlYXxKSBYQGN5ExVMD
6rsgegvhC/IU3TPWcTutUTJbdIbv4RVJBd5x6xjLaOxLyE9NeprTN04jHL077eIA4+uOzYG3J2Dd
DMor7J1+6myYiOsh3ne0vCFNtxEKxzNRRW3kZCOndiuln5RYL432gN0USiQu0+l9t6LyGdMjmSkR
teO4zXyJR+gqW912FxAulNXthIwE5+1wcsuSCkWF9/LWjOovnWgGL7lECIAN9GAEm0TmagvvxtWp
FuA0p1sfP3ravl28ZSzQCWemUkmnk8TE4cCNaUwiFuFhZ+LFue0ZgGGELh4AfVORAv6Zv+OhHk9B
BBL38q70L7wMs/HumDBbVj5svvMuzn0shhr8bKBdFjLfmmWEA2jhx4trhMmnDWkmZ5O/77j6IbLx
cfCuOXM17rNcMFIihbQ9rGdMChzBC0+kzJ0R3VUoHJMyREWWragX5pyXM8aizrPOAYpWJjXWD6ad
uBsw/2ypzQ+td1xj6cKR+nmfCYgKbcsYLAOH7J3htRo4EKcPa23fc+xPZARMMCl89dkhYFrHjQgj
ssI/X+cKdoAYg+VfPOen9S3685jVOr/bvWMtrHcd8qJN9CT/fK6MxDh0b/axfjnxTMn+Wz5aqWt6
1ULU66IEopp5SKV0kE3BAgURS4DWWIfXRbhdyDMJwArqqbOfF+xTMEwASTak1UDaE1Qu4+etd/gs
6cRJD+/UR3fla1G+kA6kFEr0oha3hyjJAC3IcNM6P7AG2Y5LvS53DvLBY2MuGIV8/85yQeW8lsq7
pRP0qLBDKThNPqRexYGB78t+na0PraDuSpo/UmCV9HFozrB5/Vu3Q/+3tM4xf7moP3Ov8oN5ULOW
iaDE5ReyVeyzL+ApZcJmaE3RqLBdxHqMPRKugFAooTXPzRcMpoF+mKywgGBhAwprPSxy8LUweDQY
bSjfj+6fR8B3ROBPXoLhOMJMUB2dfLF/joBGQ4J8Vx7lg8WMKn13UYQxkzKj0mMAUaXl2RXsFAhU
UFpBUfMv/HWzNXasu04PViIIskCvAjKn9CWkN9IMlKgIG2mzCFhdDa5rlQEh4Gmnd/4S8VXxEGPB
VIoU+iLS3U362VqGTftxocCVhpQ0+KWAFcRfgF6BzttQQFWVXTruU6C028V3QxdNyvkLqUDkRKe1
dMusj/1KoccreLpKu1gOYM9PFKH9LA0E+fgGigtIAdIyppqGLpDxGvkgo828p0kDHa0HK41LYEzl
Fb5leqjK0LLJ6Jbi8hJwkigY42j7GP3g9m/SqN6Otw8g+X/7MQLmC84tJbIA9GlfOgrSX+DwHg/O
eWIObOpUHjzqM3BhRq4C7iEoL9tbSrsOIIMADCnPDdqA3ZVFUJa9E7evBnrbg6XxBEyFP9DSa63A
c/K1gnRRBwZh8iZDQ74rCJf8kc7qN14b9y87KbCrVyugO81UCZUB2sK4jmjfUzAzwTFLQH6gXSwl
o5AeFKgNotA8rOrZHlUlv/aAV8Ca5Zm1cLo70/1PH+CIwQSh+SIulRYFdzsU2EIEpBCJgNdB35mI
4Fb4FsyDjGZXNjKm5kJQvoxOfue5ZBSqjIimR9HS6eEJ6SrDCypDqTCl+lQ+pBvbiV2bjlcKMK9y
0FS1n5fPAnPP/nFcUCd0XsF1hs0rdjwcYkt+355LHCMDxXYGjoSoSgtUpKIGzHgi0vD2fA6oG/m8
7FVMWoJZyKGyA0Ew1rdlymNUSodJWnXSrYBaHtlB+WgGHwB25BwtoBuRIPr30N4wAh830ljhKcmz
Z/fjYAY5iTst8JKwJ9TFFa6JbHNuz8KieFTqwxYoSj7bw7pgH8b2R5CNcgYL4wE8CZOFnEIC4WUM
2f12yBXgp2WM2QODkXPhjkg7iqkd6EWgLCHdyK0UUOyhew1NJoPjpzBSpMsgA6L7IUXRAzaDetAK
Hv72jZMKSiLApcy71yWjayAo4w1uYT+dGAOm5gc+KQgYe3uN7+o9VksbRFCQQbbDfBmA8kVQQQWo
XT4TkF/jd+UnzgCwxoDkHcGELb6Qg4gLiChoscCevOM3bC7wrChX5cD+09IQ9E9gaMqGB7h8Al/9
bg/Ig4A4RcY9Nv88ZdJ7kbMQZFTQYwsMWTofgLGDOkAG+yWfCzbOfucyqmiGyGt+Lzjtl5wh6Kuc
8DdSegOthND5QI20wGYHmiGePQRFT9S9WoB7+ivyXrQlQql4wEosVAk4KC7y/KSsV9isPFAXpSe4
cxc0On6Vre11prLqyeqn0Us5BSQvE0EpkOLtgZkLRsUGS+ebaAAe/IYuLwTuGIqtHEJeQVqFQyE/
cmBfLHDjN4NAyAMCJgqQKH9EyitMGxnRVv+MNhlqhX97kveSwy75THB6eXH5btqD4gAB6y+1gPG7
5fWXFesBCv3iTqCU6A/z5t7OT2swmNzH8q2esm3qTECB0if2eySH9HUc7Mk/zvHh0dcw+6m9Qfd0
v2HY3fxED4qqd35uCxQ9s/MLZSJb0f0rl92Ao+kWAU6XZuIraWAxe+ZICHF/DqDCJw22HGEzr5BV
rP68GGu/qyBMYFSSPon5xMr+n2txZRytU6esmpcYTOSqGmRMUNDpzySBhUp+HKQXOzDy9y0Eabv7
1hiDP78/4UG/KWH+7wC+Nwu/XNpOnNiNUavtvJ7W687ZdxyXdVoJ2lHZBjlRKiJ+g60AaAXQpS8R
edKJDWtuBH1XgzVQPQnatocxB5UdB0C80sxejH7S228oRjqwtrEpfIe96h2/yiVeDfTQ4aKd3Aph
++RShPV5gSFwF9G16UJ4hSQJz83xaSMxL2yOLzu2yrBIn1XNxzNxGbehRdcIo1EQhi72aS6tZarT
J2AJzI4AhtqhBRRz3OxZpPN3EBWIsKE1B3srqY077uHl/nRNXWpIZEl2T19z6pbX8YxpPUUIc1vV
Uxx34KOSTzK88NQsa8UXbdkUF69qpr8j5cj3mDCRm2R/ViQtEVRFltIXHso1sZkgje9Xx4e0SsUT
WcBab1XsVzuHgRYVS6OVg2RZLpYFk8cOKVebjMscn0W3nh0HTPFDYKLbbo85G+XOfaH42SDvcO5K
G2lKYC35OjTy+zMJSSYFX+121jDDWOxC5TnD8QvtJYkf0/g+zBFf7b3zFKu6A+5OZON46QCx0a5T
eDg3IbC2lIBLmrchlxTBB6RjIrq+0N6yKzJ9PABrjKKqZ6zzjq1fwd5ywur9NtxzcXDDM726FoM3
sa/wYQ/n+tPipgfqu/F6r93kGSs8fNYwXPvzyH3U/z93sWADZKEaBsPa+VHHHNtbbNf2QX9iDzbT
h2SaL+++1o9R/tMTcGh97b2TD4qbeDfS/Pxkio2+uyObzvIEmqJAHKFrmVILfuJrzPVOVuUu+epM
TWhkUMNID/CVF8U/be6bdLLTx4jI8EV0rx69XATZN9VNaWp1/KNfrQh+VUiedNMdbr7t385VmMJ/
OtcfHRc91Uo0N2Ah7E/Zk9p0XJK+ruEiJtttNHaB8CUSdtVsyDcoq/m67LUfJRtAGuQHuAwgEXAk
0tFxggUfnVJ1zgNEv7TtSYdW9orS9Xc2smhatGpxjGcBVRY7gv0WQiiguU/E6jWQzaasfgaA119B
lUcCxf9/sp0HMPTLjFQkSl43d7Ods9uz9KCDAA2iFVbJgAOHQJ/DvCleUImSf1a+3ZaPpGEdNajj
QuxnUvmyB8chOD8V6dUjwgvSPZD+qSPhIBmwgz1rBLR4Q4iN77O10t8BQAAC4oPlJrdARQQ81mb1
O0b9Q3zukJmHxa3XvMbOMubSAcmAQmtlaFaei1eMMikoc7M5HtNsvScWcjG0J9wPRSYjs3/tRrXm
mT6VHWYFrMhkMUbZ6uS314Ghuscx3M6X09D+wEmeufFW90FiDsiWQOv4pHKdlV3hYCr+7FilF2DC
sHyZYBAzxM+dqo9fU3ns2SY+8SMyT07May/l2l4blEYY8Xb869dpeGTymIDuIrI7fTVVz3L8w3R3
JPztNR47i6z1UNJYyxJXJtwYmS6xFVdeTXIxr2E+PTmjKygWepU0uBn9AmObYWLM7W7feT24iLLR
Lsq/5yn+nECdNc2O69gObDu0ALQRkoJeYnCCafr+I4+YhY6hRSWB6xOPEmZdXBi+eQhKu2SW2nan
eMLi6nYQR8Y7r8MVDhoH51VROwI+ewsQVfjrbnrhda+LOp3F7HIQhUr+jj1jkvvLdPOIMfrTsPzx
DDqKfVHTm93ONRxksL5qSVUYNVm4rYMzuBkGtognj2GOgRdSTcR8sR8rAZGuCobB8wwUCfYZFtUn
Mo3Efppo1xGSkD0mxC1hE9H52DfprVymOH5ZR0zQBte8nytP6LnvmC5wG9DigNBTB2K/Gxgjmlpb
pFp4Qfp7SwYKBlLkqOlbbKODqvE64jKIV+blHYwW4QXIFvtTHFR7225oSh4w4XbKmmDk/hXDeUKV
Ozjss/oGFjbvbyym9G9JP8CP8PLW+vlzLk/GCTCWCWKMsz3QIZ7qe2I+QGk2nacbWBKUaGShK4Zr
zKNljI6178CUsz191faRbKJJz8HfrJDwNlSE2PynU2OksaoueHIkq5cwOp+d8ZYAcY/gMNb87q7M
8HgLbBz5Z6VIVf376tNh9J835AdonR0hA5o6MqFlEI7+CFsg1uhauAe81BFDCu6Of4eX4xc6YG9M
L+Q6Ky5DsBeLzEkl5H2oRmoG7eSYBHscidhgjmmwn0ge9A6jpsHT2kdLyYuY+apucQ0YdPQIx282
3UmUobFiMQDar6b1su7xCYK8OMdv38+WWM9pb0mO4iJjHuJISpBBLO3C5CtZ6s90htoJ/aS4Yra4
oXbsMS1sK3aDblwLj8DgRn5oNFu2RN4hA3g/2wHBVrhkZysnnhZuWrDj6ZLTRG7E4MaN3NISGWs4
WT8yA1DyXRa65YLYqvvn6yvAlBqPuSfY1hKEULmN7atI7Q/s1bB2c60Jvvfx2Mpx93+6jdkGTUkn
cc7eUZmwowbEg0ZLkNSyWLcf7AhSSnLm2XanwHhO2IpMcHDl3obnCZuh6pNh8V4zB1kTZkbmqRNP
hi6bwuTjgqqWPA1Y+Qq0bbuv3kJUX3RUlh2UGgO0WeeIZmRdrNi2746fiH3tamp/OTtUCKil0eJj
DlKvTx+FRGK4DFGEXRU3kk0g0sCQFEcMwEElAsZcw1YGt016g0jz2dF797tUCdD3TgN8I2cgQaA+
VbCusVAgC8DlzhPAevaUKTYV2541P9w5zasmubzqBrk19545rmRs7Oq1sb7j9Ovns1vtcWA4l0AN
VgPLoDvsJvNOGcGvN0JyeQcm4l0Ip4i2Z/HiGNxX1vt9pSzNGGPc6Jx6l5pKPoZcQL91eOhQziOg
QKvWCY5DbhXalQJ3a2FG3vcLhNymREn4Gt788YTzu+GjhQ8Dmz3a3GtyGUpYE0iHYhT7FQSV07Ax
8ICW/7RawLjAoKBrDTEVTVxldnKQ46Nu753QUveMrzrYsZbcuhiSu1lgnX2egma0xWU7F6P0FK1m
JoP6Ug24BV3TS6b4QbIQ9Ote875l5r9GZHzMShPXTzMkxIOsQ+IlQlvFjFOBgnAJ6C5RMj+Zp2lz
wSOTKfz4jgfza3Uf0F074evjJzDWlt01h0Y3kA7AgIOKmU467g6BNT3EToiQE42Bkk2SZW17+6fD
WwpZHv/mQfuJrTKO1loVaLWnsM/undGrbeoFP1H5JZMmE4Dt07Y7PuEo0euMVJxek4CZ454zHWZv
oAaIY2lWFDOl333nJ+se63FMf42HnbLtyAb+DXeDvebS8qWnUHxRDaN7vw7ppZA+cFrSsOS8ZQKg
ZUDJQs8U5SETORIt2lcUOrRLEpgAuGa+lduQdVE5BsYbV1otosPV6wz3Zr/dFM1r+XSKah2CA6nY
gar4svt+o9unJrivhAfDJeIKPLEn8QUbju5OpNG9d972uNrtkldDpbyNe9pya0QnXooK+ubiuFJx
RQPj81Thz08aWlEFtPsamHdcbeAYrn4zvLOqbThytU8yb5n59IiPfcbK7jSBDqoSBJA+HxZ3zGfY
91ijtKJv7OJl3ZgoJWqYD4Vr58M7yXDYkqPQ4ILdogJ3vhWqCyZVVL+UYbH4TKjtK5UTASl2uK2m
pkr+hjmhEl8gzCgwD3/mB0lyOAQ0Xt4JQK/jgdOdMAF4xaGX1lBy2jvy5gB/9O7DCx4vZQ31rkEg
bQ9Xoz2c2xYl9vBaDzDpQRL8543Db5KnBWnvqh2d2DWLoNl/Vvid5Gpuz926XXTH/oYlej1OsNXZ
u+P1po+O8/W0gsVgz1eddTqZ2GE0V/zh8s/H0P2dFEN8HR0DuL/b1X70Ugstv28rivzFLTDESIo0
BHc/43bj8+Fmus9cbN9GxJssXphB0SK9vxzHvZPbs91XLxsMjPt0fwRdytC3Mn+93Z9J6JwjM3W/
muH8+S9GkF3rt6DEL8cr3/+lBNgezTRLDvv6JR+c6df3iCtA2duc/KSfo+lAf3ZCqNUMthtY7Aj1
ANi/aeiIGaRZ5cwvBg0DIcHDvoesQ0UIO2x2J4BGtE/CnBedAZ7Oc3VzGF3AuIwXkekQN/DQ3ih8
Bewg+jaYa/hcwH8R4+S4/SXjb8pTGbWo62fCfIJ/F+nCiOLbBoCvAGc0MsYKhy56VACIdK1EW8wP
peEgjQdrpAyli4FaDXRYFIps0yjROD2VvkqDf53A41K9pSMhpx9ol0gl1wCjJ317Q3PkwUmX5oJw
4QWAbqDTi2RD/pYGCl8hXr1BHiFSlwcTH8BaKP+iUBBePSZpgMIOmhVp+IhzXvv6DfsJt0uYiIKx
U9smYJKCYHaQORmchagM7iPWc9SRNVS/NgJtb/EZFNafNqQBMBeRX7nQI5FPakPqcKH7gXW/J3OI
leP9gJsHml3i5c3ifHzA9lvI4oe3AzRW6ecLBCvAr9CDpQEoLY5jX3WI3REYFwz64gq5XQihQp2P
aSEKM1pgXClo9R7WUZB9pZT9prU/sNsHeRRb0/Oogp+876df3z8u7GHmtH3fGYPPfL+AFLzs+Cic
cvjEwmfOqYwx9VwI111Iivu+BN5zBN9guFDN5dDkQ6jHclTXQH7tm9BPw4ZOgwDv4m4pnyEeBW7P
4KdeAxg2j+/St6APUe6E1SoUcHl1ocAKMRZkHBo+sjp6FiIkkFcE0Dj4zkJ+nLKOrtC3KiDuGUQh
0+/o+vKtawbuLRxuIVRalPXbcIWLFq9owlLf7u5LigQB1QXc/s+f+ku4uPcgexPk+T/oM/XsRBvf
5tJTZZ8ANzunPYa7Kc+KtMlMdJpQUf/Swbb/nTfLhNrt6rqmmw7Rpj8ms7izvzW1WlQvDfOCqIhT
n5pdJKdlT/O3dP26g/IrIeFpUC0h9EFHzRmSqC5oAj0+6LY8/ryL5/q3jhVPqKUMVumdXEF1umD3
F18Pqjm2sw/FIdUXnTlhhsMJ5RqILaf0lzsI7DpRhrZCPiPfCSnhYSDahmSQbNJPYa//eTp/TNf/
KkV/uQI/pkcdUEwxsE5AuSNPXxw8xR/oSLnof34j3f79RPzfa63/aBVXanI4bG9OO79gy2MurkrY
7th0IuSBqVK97elVO7K9BmNhDVGZrLZ9dqEgwco7W2BbCaQK4QbdvDwoL8OmXpjYpwTwF1vyQgL1
qzU+eZV9BMUQBwUcBtYEDt3Z5ftwexAkIxYKlHrOFqwA9Yhne+zmdIq7bW979pMnw2HGROxXoh59
AwmOJxSZwNc5XCgwDWgYb4DXkGe0ZAJ5xmjpmrb0HzHepZOICp44Yh7XzvjK4O8ZDGEii2Z3rM7M
kALbTjASCi/PlWAs/gNdAXeSXMGywqe5rxJ1sUG9js9w7nUpy4xe1QWbyY5isQ/xMXPCS2eogwAf
vOOzNmoR4bu45D7hjwo4BVA74FpiTN45SKm6xX+jIZMtPLxZk+OAmmAT373LyznpnZg9Sg9k5pk9
EvFQJYQzFwyWyOHs7utVhFPFol0aOlYOHtQu8nROz+cdc0WPzD5YQ9wpqvGCzWLtc5A8C0fJp2uQ
1xj907R45/0iI0K8eAq5ESl59vSbkjF4G2aqw3oRT6EC7bJ4eFG9+BTcxs24wxOxBV8O7XhA/X6Y
CvwFuZT2Ph1SclQMrMoAGzNoRRHTs2ewMjge9hf+eVNtcEYEBEgxB33pvMRPkOEW2DfgWgJ5fiIJ
zkPS5xhYx4HT0MZxi3cwXeac+6fytKXTPjvOz7t6IS9Hzax47+fPwzU6E3CTrrrUzrR3Pw+rlnbi
5aMRMqf1GevYvJMZEqqw32gPwfG9fd5gwgRnHSOO8KqCRC0cEqHs6NAZ4xLBfhSc+0YqPWxVqBrd
Zfmijdn3Y/mzg62hfYGXXQk8gvM5YQPPZnZWL6FXkruWB+YxrCkD4JkXsM2x4CESIYyPs8TxL6hF
4lFTTnCKJgNhUa5iFiNArsB4VS6CeyHSBeVS+kUFtnXy4O1JOwoYwiJoPSiMeUKEZlgNC1x8IQO2
gz0lA3E8VWDGm2wcW5Abw4KE89tA46J2hykcdYQ80LPsVb0QEjslMyDBeemcPvBC1Z7+MoPIZPzv
qcqySJzv6hopx//cyeVbB5edo9IsLIapP1x38IT3x8cgrN3Zze+NNG/yFjjPqx2IyGgymD9//LXF
JsDcnw5BGOW/bCa7W/N6Phpl9SIKVqSzvewpm2PzC99I2sbStYX8Sc81R1jx59PX1N9PoP93/j88
QJKma8SqZraLLbhIL678PDCm6ciA2SGttvEmAavBu4w2W+3b5Hx59Rx/zBfzTQ1af+zgVOHVBNcQ
RYyRzdbdbPTRi8vDcnFP+Bd6jveZEBYi4fWuFW7GbBsbbz0OX/ruZzrE8tClvrSilYLd9e0Z4dWr
Zg4R6/BwK2OxK23CPPPx+FF3JWk+vQ5MB1//0s902nhCAJSGi8SdZ+PIeX0+Ul+7EbRYFYPVWecv
Vvjmb6sUMuQtAycgIfn/80YRYV6ezDu7ftkKn8Bl2OpKJ6MDxUhElyK1zPpCN8v6D8Hl3b2/6Ezo
aB9QW4pLuEjUag/DwMcGh+0bmiMRTcmHhshoARuW3rpI45Hf0P+Wuw8F4dH/SCas6z5oIHuXP48D
ar3fDcL/npuu/hgH7bm+EfGgsJDC3CkGhFkbZU8pBjc8AJzeNQ+abYC94vaK8XyI3GBrhJc0cAiJ
qWiq+VYa3msgJ+jaPK66FRwvxHR49xdCXavKpZdpwk4WG0hjfdq1E9KH2pW6qM9uimvlyBgpHb/u
PIEfg7vCuidqlcXyIMgWo3Bb+bezv1cAMHuOEpIBnqZi3UjgZvFihO0auQKQmTZiVcbmq9W9G00M
7IxgRQ6LwX5gACuPL2s429aCqPX9R0LTaWa+k1OGcRChMzBbiYpo/UPrH9nnT1Qvedk+4c6lXIIr
mWB6ZB56V+Y2mh7Ea3X8hIIJnQJD7eJtMejJMcQlp4t+Koht0roNyqoEICqgsZHXrlHiaUoKMJ5g
XkzXx/QgpYPoQKAziIS6eBpbhglAC1xwk+UCs+CPE8k9jQccUBKGc/FQRuAPyLsBFxHLxy4iJm5h
YGo+YB2d0WpHQnvzCpVUm+H2aVjepfLw+cgL/w5B2gFLje5T4P3tV4oDElCNHnTRbJ1hTA862O6g
IfFNFs2R9oU/G2Q/OrROFRycoGLOJxcSjgL6zUvvbvs22B8Ro6wUe58liLUcu7A7pw1p6BzdLwFL
RtVnobchG3PVlwdamUcsvky6zrHvoL9jsTqLvIXxVMbu6R4MnXuEXVJDNJQWEo3RpP0/j3JTJvN/
zbSmZoittN01zB9khkTRjSa1tRZ/ctVjvrr7Up92enhUEpAWIXTB58g1+HCq4d2/oqDpb8gCc6ve
S/MJYghOioZOcomnJ/8lCWeFG/fpZ61rJXhFJmlOR0xYjS+r7W60SivfJsE8GCxY3bzUi54//nxG
/8/8/csp/dgAd86de3ZJlAoTC7EsSsM9pkUi4hbbID6odi9jsguQVtl9nLaEg4V7s/3UhVBHogHs
MhOKFTrC9xihzJ7y9wIAK1Ub4u+ReL8QsR2Kl/81Kl9Jn6HcEN7OEdK60o+nVSRcYfKRqMHLofyt
jMwJNBsxGBFWjtO3CR0UiaDVl7wBUaNJRMPjF7EEAcdgXRNuJfXY8IFxUKv95Tp1fzu/WQjS8CyH
WvqzUNjeNFWvmyusYvT/3zJ+BEMwtyjHEoAIcSPAvWHMlGHMm4EwMoX0eRrF4kVAx2yPgwYESK7n
eYwDO9YLQmwTmiPqKK40zDxqXbmW6AWxFeoGYt4UD2CgPJrYUiHHL1iUNWx5Rd+KZltQyWSCax50
rHQpAlf5sgW9WCppkbzyN2JnZ+xswAt20ggX4yX5QxmIPY9wHDPurLwz9fzghCSd1iWl7gPfEbJq
ZLwIsHOJjiuhSqU7KX7bVzywuTV4rvAb35QuESDIzfhblfZ7hBHqkKNpaBEIRPjnulmXsVqVNY9d
5q/p6vHoTdgDhvend9ihQ8Q5nhWc3KdXFLlB2adJ+rnIWdOjv8B2mvnbyvy/B2I+yE6/7LTak93p
3JxEnWP+m6NOMoLk3rPiXu2bbUSr9ILi60AGr9/gcJt+JBuc5lgPHZucVBY919i1mX8mbkYhM5za
y2ueiB5LfDoV93lG6fMO3Q+lkMOMh1ModKPWI027hsKAHWviVTqc/DBDE7d/rpSefgsTSJ5amBtI
jkqI9tB268EdzTiYYD3I0KzaYWWN1AM3m7XSJNMjpcjA7PmABRL9Pd3rvpiFn1rudh9k1x7dx07/
AuiQekD26J1SHJ0J5GSdGpQwiGhkAEbF/v1dTT1bx7WTHX+4gvyjbRRkduKUHFnUwx+JJq/XWmFn
G+lWSMx0hUXRHkOTPp2Wc4xHEg0ItmDangAZD8j6eucHg0PcN81Bccdahqg/OrdDsi5JkD3ACb71
nCxIyeTQw253jNUj2ZAWMRiF375uYYKeozgbVjrmOOPrYXi9jBzCdWF5Gh79aBujSdLcxzg5v58u
IUIzs/GV/bBKI7MaXbd/gXGM31YGSIiRzSBjtX/uiJyjqt1P14YURcf1x7W/sd+g4AQ4LnmZPx5P
s6o3vbnV8uaGLracq95n1y3X2KkSRDQZVX7wZtKGgsZI52jvvmnBgOoBxcH+HWP+P09vxm8Xtl+O
VQb+LwM7ORod53CnhBAstt2Z58DuFUiZxfYFM5DwHgkDWwDKY7/+EnZ1MRAqtd0nRUSEDqIhF0W0
BbVGNplCBpWZgZAYqNApztku/lJMH4I6/+Xgf1v//HLwP6aHPGsP56xA8CHoszCAhFkvky8Q8oIm
tGDg7LPFAeXQv8DSF9q7gOfdXgyQm3M2Aj42u29nEeEIVWHKWRZgpcIPkjPt+pddxiImknqBXpsQ
Mgfn8+dz0Sxhdf1ri2HbjuOoHYnH+LEen46tgdU9d0LoTaI7l+IAj09B9IVpT9/WmcpOFqK/gN+y
8hz6zhx2kJjDCP1JYGue1i8xIfz+XDQBsmaJRQ5fQUYuPwlBkdlUPGwIWUUfocH9lhVJ6NZXKNSS
nNMh2bGY6n4xFZa8Dcor5hGIT0Y3qLFCtP22KxM5ilhFYJDApZG1SufSCSos6T3GRpwJSpJ2wR6F
kSUILazraAuPl58TjwL+i2NB27shiLmts0D+lhujD+ydMeiu1ceriqmGvKbYBsoO4xsCbrFpELJw
xmgTsFZE6mlv/xh98jUZiYeBrGzyv+8xKT4EB/Tbf1utfr9T+OUO/uDtxerx2nYrq1kYro+NvzvF
N8jV38GNfPb0iCl8/TKwX+/a29XiSddpQwXaV3CdaWMMWFcR2zwApsJFIXsJszgq3aPwgMzoumOf
2+qu/penH2/KPw+6zo8naN/dasXZvqrzZLSu6KHo63IJK/S496BD5K0H5GglgQaJBUJx65amizoa
jnJ69gAhpdCiwJ/lOZJigSIzms3QN+/ugURufhsX364Xk9SQ+dQxaKsv8EMpwBPfzkIbU9zMLxt6
pyRZYEFN6Id7hwSjwA4ZMUUTckyIK/1VCjaaYwnvRvgKHDVgWKZSHOB5OhIp2qCyxGxCEp/11dDl
fTlYh29h7Xz2LkgOaSOk89wmxNg/Ox5MEg7YwNqH3g96wVE+OSJQkB2aNbFmmBmNutNmiqO7siS5
sgMiidXf/xB2Xs2JY9EW/kVUCYEQvCoTBMYEY14osA0iiCAyv/5+S5q5M7dv13Qx7XEgKJyzw9p7
r4UWy9KK045NH6pjHTVSbA7WV/dOyYax1TuTve4682aM9U0Sau532J3dA00RSOzQQpu/CY0zP9ny
+rUfE6x9maZj0LZ5cjcPZpvd5IEqDKK5/tVEScU3M9IdL6UNk2yWAiV9/XSE1BEJ9y5jckRzBZbg
8grcKb0CVKspXPNNBr9+RWS1GzVc0wHh0oMAQS2IIK1w5FX00D4v6GRAR+4YwJAPr0pXU8MxS9wL
dN2gAnYyQFGoH7zdH9rNcgqHX+2cXa6h9kRIXa/mRZB/eZzd7ll9bJK1MThvWhacioPKDvp0Clj1
cFP1yyA+WcTMKGrP5HflnrUewUDA9JHp0QK/6R2jEz3B9ESU0dv0rse4UW7NjvH++PUE53oEkM1j
UPY/tzS8X11Q5+vwSKdA8N/muvq7gPDfZ/HLxrHTknmy7gSEF4Kk2bO5Z06wGiS7AFqBKwP3PWvy
RJOH1NaM9klA/co6AsL3iNkABmDDPd2dKs2D1+ZsH2Qf172bHD/Q2ukBAoDiksabAO10Cpx821v3
UPYmJNrWg1J7Qxz/cyw5t+QPiGbZ/h1Mhbprw6T1uFKzf208Lm+21uNkbGmH/UreKHKcL0GlmngJ
FhgpqnajHm3f6f3JPl+IsdPNAYM1/pOuyJ5N8/CxWb69sdtahx/KCpD0laLrz+raOzBttR1dRyXh
3nToBKupRmjLPgAIvclsewoEUyLT7crd/tATQtUx5DlbRHHczaDh10rvV4bR+qdNOHur2T6oCpjg
l7GBWWJ0f4S3j9cphG/Y/HxFx0UFPpvrsj5c9a8ExQwaOgeGUb3yoqFxJ2P184KqhWHv+a0GIuOZ
9/a1dHFoxaeDZdl4+umOsqtNQxObTcvM/To82rOvBjIrHMmIofjyHBz/UPLKcWMbXlECfw1vyBZE
h/o0gwW53qKzdGuNaic/TTow/EPU8/qZnelaAZNuH0N6QT4b8HpU6c25kbR8n8EHoC5fYPhPo2wE
2r716nbrNKAUwvj9zl0taOLPql+1+7Se2e5uG/C6Q9o2DHffwHpQFaBjp71i+n1yq3VWiQuKdqHq
d3dRO/nvpV/5Xchom5WKVQf7tsr1X1Dn3b5kv7brTOyX+dgsk2Gw1vrxNaeeE82KJtfp56JMK7Yb
2n/iV2u/FIUVlWcSV5y0/ac8/Xdw9L+OqvFL5fC2rpiHx379Gj1b13EabVvVu4NaYpjS+Efd6vO/
L4JZ+V3s+c/nmYb+/i8zdrFv56R2S40BtOnHA80+tWFy9k9QhzEHYUdnWgaYGTQiakyAkOCe9S3U
E1hljxn3nYm8QVAFLSBdvFPe6OyOKLOED3oX4HFjDBQCFhqO6YNHjEYgaDYL6HijOld7ts7T1KaH
Mngeg9uATZTVW3RKrzYTql31Z9hoDGv35uk1NLfhMz6jIkbr4BboyYP3o+LV6z7aPgZGvja8xhSp
7A9j771WHRoLcY2N4HaJEf/OBkbDL8/CE1zJ82slzLBma6+G7+zeXu1L1gM2xUQg6PRY0xT8Se/e
Kb7H2TfaO0Cy2dtzlH1K3BSamR2hC+SI1EthioGwYd+3FymSWU4C29RpYDM2dncbcxrESjP/XupZ
qD9vg/IqsBoUNhtImr3TN3uAA6Zdm5w9mCRYmnhO/1pqUVG05jMovyzQ5A4ajjscWGxwue5B1Y6T
03z/Cg/wFEA5hcJSfAxTrmqUVNu84gp5YUJYCFl7AspICzIlWHDM3WsEMQWNZHNr/kwDmur2u+aL
Iu2nNSdxxX9mrSMTGWBQF4qKaGDIB6fVjm227hY4/aHqviiihxlEdI9dZMwonqr/vGGG1qv/evUR
3KtRtaHZBFaiLYpazvXk11GkR1koC0ufaFv/VBD+LnUaJLM3//RhExah5+Set33abGBR7K4CAiYY
N8zubePBTvJB48o1SLM/oB/2b30dpXf4IEBAUUz8v0v9lprlVfKwnqOEzt8n0lIRt/HknXxaknsH
Z8rdap+d4bq19jfe+4ouK4YLStEaKQLXPvrVcvCDRqf7fmv/3DZuw9+W21cS9/dj2tw9aYP+oKmD
NtK0+XZzO1fPd+vBgF6xZX3l9J/OYFNzG15fZOk3cOhbM3154AHrNfnd7hYp0YeKxGai9r+3OGqE
smT/L1SxDBRlLYs0s/aLTWk81mvrakAHhqXrVPvKHjekWnBhkDjVocddvSsHU+ZZa+2GK0JITblq
OhXpTZo2Vm2e17dg7dRr1ddVJ099tiqMXivNqzHuIqiQolDR9QU1Z2Owgeez4CWtZVQUxI17oUwE
py5lPmVyYrEVc24lSL7pusXegol1MvqegE06h6XVq/CRqjXVYwa/SH8Z4qUTiiFz6h4A19YXOeU7
aaBGz+GF6lcYu2YgO84Pvm8z2Lz5FluuGtLYE4I51VuVT4mrmHinwUxEoxpiFwmwIIMrSKISZua4
PA3jaoT40tky+quHBaSgYz7+RX+u1xZZqfJWdXipu6XGOcEtE7yGhXKrhnvlts/EEPRbMea7bZ25
tIeWtUj9+7vNLHOZ8WplsboK5LH0ZhNJqotsRNejutA0Ya1WLwRm6OCxGNPYxI3vXZguAJ6pQdPt
nP1okjQjcxRdp9AL2ttpChPBQqqEH/42tJFgE1L70BnSQogcOyL5fMKtrXxSMDXE1/qfCKqfdMwo
+dxPc9VcqeUudlgj0O6ZOK/1EjXWgYrQlddgrF/0q40vIcpgFvTwVcV9u+7SxQ39M0w9UL2KH69t
UcdT99EDMqAJyGPel6eBVv36yZnXoAdeM2qeAiGyUiGLhpf2qNsBclCHalrMxznlMwCD0BAxIghR
YD0w8s3T828r5AOt0kDsFzoY0Q2LLyMTFR2/053XgLj4azTiXQe/vqBYTFMWXVuk++T1ooIXviwd
40tE3eoYiUCQeWwVBfx0ov4ytW6JSVWdWxpZZ/w+1tPVOPYQQP1zi5KAXx8XmnWnp+x7FQu5rjc1
zz5rIjRAi17eh8c6S1ti+mDCfQphdmD+UNfg72I8zKJjm6iPzjJhEnqI+LNAKiB/Jei0QdxvrVkA
mMtBrHn3WztXbQa7P7EOhXWV+Vrm07TJzyP6AQkFYw6BwUiqJxpRR1uX6SqGp/LXgup/wiuQMvi5
DauQhoUA1zCTpD6UbX7lA9qQEMY/WnSorn1e3ipEThZN/WoeNNiP+g4U5vvCXhKqU3RNaucUd0Bc
ECZL22IYn8UX/92whSCPHBttnYVmsHZEvrjYrSs6dIT4CPPZo5Osz2zAhJD67C0qEGsYEXSWa9hT
9FhzvJI44LjJE5EOPoSK2UPosjj1HVd400t/CixQogjlDzr8fjSAz+2mq1HkJQxT00cPV6hK1tpG
ORHsUtN5zOpFDLiHmU/s05E69bZzgNdT/WjV4No0mcK+DjSPXaHP5PxWh68wZU6bEXA2qBh3L0yW
a148DQBO+pSTc1CqxKeI13P9doBplKE+JgA1/b4Zq3URTlwYP58888ERiVuFpkZKJiLWBKXqGE0t
Y1EqiPsBmWxKLBn6fhIHEJYlHAsJii54PUuVFSXl6gqthIz0+rIceTk+cXR8+uHS13y6wDI6aYIa
D02ppwHz7fzT9PkhOI42LcGmR1idDPS2MUGJox+ekYGdgYRrYS5U3i8G1lPvFpr5gLxOHoEtTcwX
hqx4kkQA4B0Ojv0LRq34tHtPs/gHoNrTmzVnXuFNM/M6IoF66gxEEJvJ91uXnzuGJz4aNaqqL/D0
Rr9R04ThtUHXpFh2n/AXFD9xfWEuML/UrmpOzC+1tdJd2lJjqDbai6uvnhSIEAD3Vmy0/JpOb7S0
ahOa9NRzmfNOTl6wecK0qx9e/ErXWyIRkvyWqYGAU4YgpyOVRRF9pggvdK9W8TY3CxQy1bALu4To
PVLcknokBR3KtqjclsEwLQPFbzAsWBqaU6tDs2kOhVCeEYUdA8qLT+QcmEPdbx2PjlplNqYBuHsG
G6xwtQIU80okHc9ZILJIldCueIJSE4UC3cXCtxjcR3mVXF0+vkaEOXZeDqUhmXcTT4HKoRBb+eWt
KHhfNHgw18DeWX3qdqf0Y+oNyAJHWXjBYemht6Uc10paoCEMB6hqKkFzFVp38BI6z7Z0HPY/TJws
klapWXpLfNo522YEzQKLQzgqYxTeLrq4l/c6baLqK2HjBWY7pTJ4jS6bPwCQ1m+zqH9FWMo1/5VF
Wa/GqmbVySVF9InQwOQE64eFOzf8Oy2Sq+g8z4itRMIElz0Bp7D7Gk0M1FAf3PjSSOzEam02Bhru
LbPlrRZNa10Lhjg2nZvl3daP8fpbl1FLXT69xKU5/6HuY1YE+vxXvPhLZpwezpXVtYIuBHp4YRZc
AmOqICyP/sLK8EnDexknzu/5Ha66aHrHqF+Y+apPT8sdjltk+Zxj7ptzg5/T5+sVVDSYgyY64H2k
GlOGGe2GR7XdahNyRtzNA08pdppGW+5DwL2ofani4IBX7JAjKbmqHmrgVsv4OVBlQ9Ucch0uZ4OZ
ouaqo6UuB20OX7mzzjuw2SbyuHLKfz3wB+LX0rYi0wTIAN2X+2f35AUAUWgL8T9NtIPVV27kXeZq
CNDeTidn6Eb0EEeJpoSe9CzpX9oU9C/ylOLngvjECo/UZuhDxYaI61s8HdoJ2kgGEZV2T6VZGULT
Ee4m2ovq07aat88dM2EUoGq0bytOqiBHwlhE/lUBmGYaeOkt5wJhdOezUFtKwteb2G20mw9Rwc39
3zlGhRawP6yZX5Krxu61PTyMqtowdI8VWklBiQfOWRw5Cm7rORsPUx152MWq4DuFY0oOiOyYlWPq
QSoUaiYjLYG3qZKX8CRkBCsPd0xxTOOvugk6PphOQ6xBGFQZQJW5aJr3k49ZkHzQvbT5UKkFZr2J
fGW2hB6e2QSMv9hrqtwiZmO5Fbq9WlS8D5REcCg9gGjTOEE+1slToPcGUYXInSSYJK5p2Jd+EsqK
WpJScNLSw+zSCbJxb6woxXOvhdiY1FWSEmHcCARvnMGNBpRtvI1RFKItpb2ORXrEnxYK74iueKKa
Vsqw/5TpnRd9tZIWXbV6KGaqoiym3aWURhlZlWGUIg25E1BRcCOgzqDEUlZmwLYsErCsueWgOGCi
Hu0lq02R25dgRsIwzGpRrLLdRNpNJe350Jxq3ZWiGjVI/U5TMVqPem/yfzAHhfYH50YDSErBzWBa
ZE3xoVDrIoCcqhFE1GWi54aoKec2ksVQvqDsBTVjT/M6SOdBS6wZH8nzICH2c8XnlOj31HhLg5Dw
HG0XtG5Q3JmNyINIE54hQ2k6UHFpV4arD/1S5Vll2HW2AEzH6sHRrlIKdFCkgi/XXj1ClcAeb77e
tVgaI3En2Qg/3T+rwz2hf3VIZY/oSX6Y6jte2xzIZ1I7pXfFplinCQNFXFWWkpYTRY0qdPxaZGro
VDAojnOZB72N5RufUqECLIjubxtWJ89baipGTPImQwviAcrd30cR74qUCnob1IJQqtbEk1paUBJC
bZmTui7uuMlkehsRo+U87YisDhCPIOwS+/ORDJDzvuODda13dzh/StzSK8n6kRCWS6Vf/G1IINEJ
WS3T9VJ8FasPayiVNt314l9lePC3H3qnElmn7saVzqb7oqEuJnJCZYr3KOUAct+/UPlSQnAFQ1HO
DEZwr2Af3wCnUqs8qAxBeaB65gaCJORehYmr0WzEmqYtm6ys8oXzEIHdBlY6JsmYy6I4zEOkhsIn
pAGHl4CqXKmGEmfGIfGw8rIaLFNqXg2ZXtYG0URWsV30ywLESJpiprsjfcwVyWC220OHhZazIifi
JIVxKuJeubEqB9OelMDWqzv2tyGXkZ99lajd0rYKkWnBvF0kxKTow4L9LPlB2pdLojxGCxtH2cTv
kyhzUUjqMfafGjBTTiTuO20+Lf/CuqtnKQlzDahru8GVVkz1JBQjFlJ4lN+WgNqi7uEluOW5d1Es
V2ufCvA6dZXMpYZTW64hxMOYBtlw+15061Iw59qZFNAbeczCzFh+t3R4J5/Vo02PIYE9sDxImusn
901MgDpRSVgpEBTTVY2vPP5KGgAfgBzEqQWnKQFLoc2gi4VP7Gd5znRjPqsQAbDwrCbCABjtwgGL
A06Bcp3+PKjS4Q2TFALtG3ynnfP8Qo5lqWmzBvzKJa5eI7q2NAho5EFLFlimW9gucAlW2N/ruT6S
Xav50BDC/C5XqtWui/z4lOCWLmjxqDSPd0dEhhSQhvXR8etvaQttIL2QSbyBGjSKQIkP4KU3KEZB
mHeert5O+keCQhLuqgynFrvMZ95tLgxNqFsBTxmARiis4y5kmxTbFEGh9DNkQtYhxTZ1DCA8Q4oi
Pl2ZJBNTZvlbzC70ncAgOIr85sk9FKteP+uj5DK0+usxskxsDzlftJ6+NGtYJ1STLpKmDveEZQVj
qDaTXLP+nqtl5djdHfct9sYqW1Ob+jYp+G5EIvm3rI9cj3AebVrhd1rdWteFw9KRaJ3jXLjwFiGP
gnySyDx+l4SGbKK8tAbclLZpbk+kcmJ1u+cyF5omtGgNVwBF2aAnu18QoxEL0e2nq33wC8gyXcoZ
5lJUIoCktsKh6oB0WHSmSLhIBkO7j1Z2wCWwiKWwBlgM+Qewyfd0oXAdDIzNKro0712F+EI8ZJR0
XkVLjtw0aCTTrcxh6VcFtChuSV18SH5OrJ1TtP4QopFNdMUIqAdXtvS6ByFhjsTJDUo4juZRQr+S
HDDP1vBesRcfKLhA9amY2wCDFYPn66swbPcWLZva9HooGKjFDXykdoYIPgXY6vdaeITr/auPujg/
m7yzXELuCvIVJAxNdJ4ywLoK3N+pPm7/pePgCvm7Tro8LbXSkPSVvbV7QoZ1iFxZrHBVx8YHc5v5
K7z0vjaDDkSdTnqzy5cmCMCQtRA2jlyJpCHkZPSQh799KZxkBTapgoAfsVbzt9a61nkUm0hrURtO
3KIbpBJYxR1FkeUgDyy1lP+SfGPhiwhX+KSWvjbBdflAg5QeWDaAeDC5HPkilympIR+GHlW4QwRO
mLYoSjWqy4IhWkKwkrPTRwrt3MDi07kDjxdG5RAh6KXNh0/Tatf1/XucWBahxvN0R3WnOf03KYOU
CYT0XO5epxSk7QOruvxWPONEYpD/43laE1rhupdaWoI+tdMOvu42PeXYQl1YLXXcKtJdwr8Zx34v
BSg0UzjjpRpCRttPgmT6u4IzvVbJR3EMxwa2vj5STK8P4gOICrUsGXiKJXJSHJLspWC7Xc4bWuTt
G7ZhYfJuLDh1rB1xe8oJANGB2QG9MTa61gwfAArit3Oj8MyXqLaTQm0E79+h14AjU0CtWGtRDGEf
aeJEy1MZZoqgl4q1+DQ2ni4FUC+VDf0uJSbI77ueSQ7OMwAMBacykgKhbtYU+C6YXuojFj/XgO9V
CtAyE8Roo05S1+sCpjn5ixbVPw+VLUSxLKNgUjMpkCYaHo0AvSAkTES5KW2dx1KYe/0LUkzCCUl1
NUaC5JScqMcM1nYSTYHKAokYIIF9lBEyTkyYKQfFxbF6sr2F1eWCDOutQxfthkGDwyZFkCIhSdcs
fHJqMw5fOdQdMjFwZDIWchQy3FVYgd9nknwIZ5p1LNqEhELJ0eoxQ6Oc0cMaMNKKvGjFfHRpCqMm
HlfprfxOGR1QjeUoDEb8CG2jA4CjHLmARr0dRIHNSxliVwHJN7IbfiT9Sclt6jxBA9GabObtwbyk
zZvxyOVTvcZckYCybfUp3gPQuTeAQoKrWnTnY1+wYqbBLayC84H2fZ3QWeIhulFQLh1g3rw3tSkE
AWCDumsQ4AauoM8rxWhrhds3fd11d91N98ShF35W6F3RmofWL8e4Fo6WH63C9SLsUD/lKpe4Id1r
a1ZZuU1F5/ZTbya9FzR3rC5umGDt2VQ3S4Whe+LmzAfabTiXfPi/UMWRs0XDslMmkNCW1pY9EyBj
MSzIdZZiUtC2tZEaLG68PIpk/IrXi9dWK1vFIsTvvMm+Q61FLklOSfv29ZWLEsp/l9l6DGfxkktQ
7Rd+oAq4k4jyAA9TqJOqrGPkm1nmGmFMEdSGN2jpZIMVCWwpvtzryC1K7hKbKfuhj5MnqPaP6PNa
rLgK0xgPVpzkJ6iIaI1RWgOJLu61Fn/BWitxXiErmuFX1M0cP3/ZI4yr/0uj7ugrUhSLsTaJkSPa
YkTet7c0IPGG18A58R56aFijKN2sqMBoxdU+tbKrfC0QUrZBDJDAuhTyrWco8761a28aYSDjG/HJ
bEp91R3XMaGcDm6uObQ1ilbkBWzjWg+iGKkgvXiSsDsOGW10AlgJIgl3OPMQHi+kVZveYs9dolK3
0NWm4YhNU4VDXWdoj3gW7yq+An1q6cEbQU8HIMYVBNMS8FWIBOsABPLrsAROawE3ngxTvFqbcTE4
IVyM9x5K8ky7Im0+lgqmpJSmsQo9Cq09hpaLHwtJL5FTF9QNSnr2yzPlLQbu2YpiNVC6m0SWi1ja
BLpgLEFBRKAhvf1cnbOHzgrJOgm4aWNBVDjSqZmIHQqk1uWVnagzZYMRJhFZRayp5bF56laC81ym
1BRtdm+FOiOkAJh+1hXcGsSseSSq+rH1leUqlrRi7puAELC2lCmYikpE+05Nw0KXKiBOKAwR0slb
K8B75mMp9PQjqaMP3hMizWKhkfho9pk8ECFrBwq2kRy0HnLYYjSHpIRmcUDEttbhOZDS3vlTd45H
ZOTrutaURRM7M7aD1QR9zxQ0gXssPMHkr/n9biJA3ea5orSmCJgttD5lBRmiiY+LUne/0GVipQ9Y
BbTZnVnrLPMUqRZtABYoB2D7rLHnZ9UD68/rOwj88Z4CxfJqQLTjfS9tOs/4jRIHZhbIZziQc9CY
m83nt6ANrHwOqup73Zkjwi3cvIJugopT57WEOlmAxwFPRsWYKRVZf4nKNVhQ10kSzb5U5lI0bmdU
GjYI2LwI2u2Q8jJ1G+EveSnJy0I1XdcRASnBy4l6NflimbK0aldyKlpS+vcCqdFa3cxPHZOFZmPv
VcEpgO9LXiWQIDQ58D1a4wDynFhJ9jPSZ0hkRHmmKmKIlnFoGiiSIp32pKCZ4vrKmhdXy+pyt7AX
VdJNA66GeB3PvosiLgh968rsk6TSiyIMqB+7EokOWTPdjsNklSdjQgkef5GbsEJG2qIVPk2fKLsB
e+eojBKPW55qRwhc4kOxkVoClODSkFZCcGkAQJDD6autibR/ZqtkAfRBa4yJQUssn0YyND9T1hRM
KU7yogy6ZXWjO/JN+xpbTOjIc7wiilGsojhYe0S5g8AFwcgqvAsZLkVK5faEsEUqx34QBEOI1iCN
RZ4kL6HnhDTsJknlisRGFfli50kLAG+Ay2MbKuS7ga8YKPYIcKoANNJttDhOtKGQgS2DWWTsr8un
4v8i/YBDvl0erPB7gmsU1CJ7nEeOt6EwisfQDiiIU1ehO44zPvVvQwnNCRUSWY58peoOOsctI2ua
RFa8B1oEz1Z7rclAtoRuNAEHvCwAghT7FL88cjDimG/TYsNoA6MGz6Ipt7QltIyKnLQgOK9/PZkW
QagOiUWrVVlKcvI4P7MvtEeMPEbSrhE/jnZMIfQoeXVJlsr8qq/wzv2Uq9G91eJkjmCquEsO8X4F
TJS1kVegA1vysyp4yOPIuVi0H6jUq6doPcnGFtNxCqcae89GEppVU7gZBTJasPejg53yqkM93Rzm
y1A/ewr5bDdkdKqwa/JeXBCeIRsnxnlrap8hqJH10dNn+dxDbtyGyYeORiZOyM1mIXOmAEotAypz
6qqvqacL6BbOrokb6PJzWHpLUKWwQEYvY2RFwnjyavfgtiymMUT1oz0juIgI1nZ1gpwqdk2EPPhV
+Pdpuw3kUhSNl7H+Qrr08+G96kvVBHkAnqP1oFj/MlTGUMTyRS1C66dIlAr9c+UilZ56m7QeZ6Ns
QtVuBUk0C7sUaSGjxEQuTnaENFOOj2UTxlyaKT5MU6jUAX7k9WRk5Puwt9xIevBFgKQqfqGkgkAQ
N55BRwz7HQmh0flL4Qf3GLha9/zkrZqP/gxxwEe/hAnRKtHX89e6IwfERHO+BLiEREARLkOw9iuE
LZInsrxTyvp/ky7d6E8Q7b7gIy0kLSC4kvqKGM4UTmwtkCxKPlQ80RqT4Xr09TkpAZG+I2/B8ehv
pdHL5rP39HjloBU9l9wx5QmWzC3Hr7WnMER/V4DzJKdcSsFX9osf8yfCGojLQMoMK50tHy1YowrQ
VfGNXmuFhFr6RtTGt2UVl4M4lliOtX90+ejK1fVUtU2+QnhjDU+jLgplZerWgFBBH5drwOrTFQNB
oUsAhRAc/IbMoRaOQv4MYheTvgCh/NrW+gPzELrydiwrrFTj1AEUtukUUC3PgvqJSoBsg4WcsY4f
QlFMdXAiBTxB4GTh1/CLaBZIabZARE2O0aQrhK8YDJWj6O2gh4lbmVEj4vJpvIjNPmFeY9Z7LTmR
YRIpFToTfZ1pMVH2M+tJZHmWn8y6M4sO2JO1cs2Jro+iNz1LMZ4uoJyzYjnYVFUQuy2vpHFy5xqO
YrofTWcVzsWgJES3RlsZ3aZk+UoUCuizEBHaI3+atO543RS2c6j9uSwyULIvur66Fyd+qw+0Q85A
0aXuVjopepVmhFTqrtrlIY8slBaqbg7xI3KyjZZaZ2BHgNpKssO6pS//LiVSWglMGjwu7w/q5Bf6
LSEBerv1i1YU9cEVstVFK8qRMhA1k1zLFeIacDbNWN2jFzTQgB7yPkW8pzxMidA+3k0z8AwD4F6F
Ff4PIV+07gnNF16psszr88wcsdrl1PCggW+a43L4CpU2NRtsgDc34OS7MPlRJUvJlSjbVJnhZbQx
HGPh+fe2sVDHwzpQoaDovRPej7pyfKaisgFb0YcW/xq8z+ydd+NT9E9fdQDFvDlz5hwK0VBbHRh8
Hm25UalJhwbDm+QRBE38daY2PyA3kByqOJtQF4QTkygXul53xVbFefEcHX/pO2fX4zOqNpUH3jau
p7yTClUN7gY9sU2qUzluB2albys6pPw67zk1rjcnoY/WJbhHp7OrI+5rDJE2E15zaktGGlnYF6jT
n+YskV79bZHaZgreMqx64//p4hp3a5ddrg+wfACkHClRb6f6NatQUUyUVStwkS94BFC11Aj6lVAI
elKLrEKe1cuFhI9GUT3rlX/Vn/W6PXia3qHAjRSd5F4WN4nhz92fUiLND6qpMIvyVkL5OZpxWO3a
IMJUoFH172CASjmQJS1gQ91ZmGeBuvc5PI4EVSPE2AhYKrdq8JtqV38JiZGNJUXBqB2XMvEkzy5G
slANlxWTfIsKhypY0X/c0h4uanhar38aKCybv+28tv73uv9KCLfJboa13ZXWozNY8wr1JrRag3p8
Gu/RnuzDBUkVOUOeWGOe8MVP7nA+L1fzy+TZP7dQcnTP3Tt8hbsB4Z7baF/D8sdh9NDAznZEhX49
3fb3vWuYfKWRTcPBxltzuVeM+DYoRx+mCe8gkp6GA11FRlu7FdYGSCnKsM4Gmy78uBcSWqNT8bMW
drlTC+ogGvwHgUmPWzZFvBGVgrN7c85IflPzQ4JgXXWFI73QDs+61miXOs/mrlV6g/rU9hA/+TDe
Gx37zf6EWgwgl6/ecvOHIZbfjzr968r+0tpdXz0b9rpMq47K9kXFQ6CPUH7B1KrwVHMUUCEPXZFT
NQAcF1UUt7UoSUymhS68yktgfj8ZyF8RRSqhle8WuaLq1Mru8Bg01wHHwX2hrSuDJmOn4vSjxNaX
HQKuVjWfdhRZ1f/uNKkatWr59/1J/yynX7qtLjP7fD9vGq9RqZ1Ndh0mVTLvDj8080OQlwygamtN
1Tlycq7vcTzGPDv3/iTzHmVvgrRwOA227Z59gFn14HhXt9/HHLn98WswrvZpcO3f4Hhxpr36fIot
bMUTaoTtfhJvUPtre5JbcU8lfzKpOP3lcmA60WCZhG3yFmdy9yGmg0G2avHVbCVv8aR+ds6ttj3w
0rnhPks+RKepU+m1919bxGos7+4ikgzpBmz0FG3dVxBPgRDbyNB52TCAXn3rLBoX6SIkFY44bmcB
BrNPrZPusX3mpU41blc+G8Nvuil6ERptYwuGbKYZrpBMeJOjFz0dfMXe3cTR4Dgd7N2+7WUkwN73
99gIJxQ63PQBCTfHjbRl6ugQqm4a9eicXjacXu/sBkyfiXZWGoQJe6H0/l733mH2/4QlLOk1wdRj
25ls6Avm+sar9smpPvLre5jbZIPclsQZU69i+xMQubZzmEOA1JlWnzD7QIWBVMT07scei6YP3blj
XBwjWg2WMKy5KYzfDr8121E/evQgQ+t4XOkg+USNZnEKOTb+nd3hNEgdb9PxYi5b8xUNExfB89KX
TA4lLkZJEWd1GNe90dePDEp3Wq27s/DmTdrtMe8/fobtScNBwbYDHZ9TmfAXJmGJSzP/7kLX7DF2
QIrO/RyjMnJvwzjenh+7I9ddIm98Z8DtfHH6Y51q3f9eQv03cOuw727iAfMfbvd8c1zTGXjthAuC
iB3vWR60+xEMliNohOaPKayU0YqJER9yh2+2lzf+rp0JTyIaXd3Rw3dby0Zz5h/vyDecji6T1R+s
bWfvDi59qH5Xg3553T56sOL1295y8GwOBmxJeu2zgDlcWOpZX/Wnj7CvH0+u/sUbV22OYnLsPGSD
rckDRsUWAZHbG55jmLajEwxoVYiR3Kd/5R5lhIjsIRr5WerP4BFYjkUbYjTGwL2vIRw+tkZJi1PQ
emx4zP0t+lHL9zuN2P+cOS5LMTp8HNrECmxamXq/Ki/KEmRZWE59hL8LOLl2FLmdxujh8knep9uq
RgOite/xcdKeGE9uAoh6vuGYUH835r0ys5doXj9cOKMWZ9RkYgCLISxOzqXBl5vHDIrtlOgyPTjt
+uj2+c2W36O6M2izk5jrdipXbno1HLe9KIFm23Aw2P1vM0YiqGlLFZwVELQb3sBoL2lE9ca1EYXc
LIJB8MmhZGXRJaXjSxaBX4zt5A1uYbBp2Ns9XMIxHNw27ZK37Z0GZvuo9+4fNx6HsPFb/uqtO1qe
2/t4xa+zYJx0aMdfYkadvtt6jFsjuJOW7e/H1T96fTejAX3EPv5mH2+cMZAXe8rZuKyrCXxiiX/1
22WM3sat0izkGNM0cbOKw7RTsx/Rp8KMmOG0uNMHZ544Iwb27843zJXeWBX8Sk/kUO1LEEWtefI+
Nx03i5f7kNijdRn7o+tgbi/nptdizv8FM5QTsTbBhz/rTrd17Le6dsuHAaAdjeAjPzrz1rLkwfsB
DTWMid0Req4Ph0NYrrBAlTeqyq7R8sYD1/+0AA7nXbir2SQJV2a24cBOC3YD+wTKkc0QsQBWKKIc
nOR5WQsnq3epXpXXnhVAHLqcTrdYzkp73V857+YQFTF3GPQW2CYeV2diuNMALtAW1bkRcNnT622g
Zzs5+yDuVbG+mYfmB/39Bteu5k/iFwaEgUCWE5hWb92iNBY0sapxnXsfB0HvCdU/VNwgTMzi394W
+2C4wWA6vTo63W7zoLndn9dHc9Gb3lPYFKZnRLbWZ2daHaE6gv6ZE0yzGz+6r+bwgUq5W3MX2ffi
1F/E8c2Lsca9yeRF6JJcItM9za8GfIOwrszjDQxwqCX4ca/XrL89nGE5ajZvVPZ+Gl1EQhywjgWM
Bpzcxtkg6ZVEULz21yxlCBD69sd6ugsWoGhsGFZCOBvDOscMTKdBIHwgc4bCR9oLtmOeO3tUL+gA
Sn0zDc1nb3cNS3Tc9s6a0nk8BhcIjB/B2Fp7XDarRWCwvPYibHWb/R1jxDCHR/WgPffRzs2CdeaM
N0yZ+gxUDlnjm3j2zojc7qfPkq6rnG67lZO30cZkCt12dozOu9Pz3HRLznMK/SLKF5+rzC1j4w/9
4fCGHIazKCft2ryx60DWI7WUQ927IP1eig133d3O2ftbFDWOrn3yoNr0IhZh6zlsRRxS/xsG/GPK
yjfRl3gF096Nm5hOmzUXO4KTwjee/ckJuSpSac7g6qAhdXX62PjlHlqbFQQDGfoeR/+7T7botJL2
YNk/sUHCyp2I+omB2Hh1A3d28sdp6l2wOMedO+HTMm9CY8TT4TZPDb+3C5rvq9Bp4oWfx+/7zqmu
YhYwknkV98hAvYXBCasz/+adXr1j9Xv/aD/O/h4+l1O/fCH5PA4NBL9SzHyLlxjulfZo8+EYjGVD
zoQmRMCHkuw+AogK6jg5e4Cr41bvS62tFTxtz3bOS0oNNJ9uI4jHUaB3TqzbFJ/9yCIYXC7epNSb
XFi4ME/gImAo7OM6J3TYzJjrZq707GdwwW8T1x7ANzHE9UJkwE4HHn516ykN2hRxniY/82xiJVu+
FteM3tmkNMhWIQeDVg5LsENtpxOPH3DbcoVsHLjIORSujFfjyQSKRJY0ZLr8CdLiOQaQm6WBzp45
4uvNQ3mDeuhhjMK3O90x2U+uMc0+F/uBiE2qLld9yW9OreHapxD4bnw23w84P/Epwk/AuK6DeSgt
Ts5C4UTQS/0FO3uYeO+Vj7W/doboxHMVpoppGoOUxTKd8iQafULjCDQvxPm95Dd8uC4+4cB4Xzlr
P+i9hr3hMKk7meH8VGudYzWGUsEgskjd7AN8FMIsZ5hMmLZFyrQS7N8goSUxSr2Hd0YTYw3GXw6h
voKpBDk1Zx31jDg+OByu7cSGP7Un0xWzarewV0KHCN6s4c6jtP8RDHvTSwfTsl1O4jhYoAV8CNDU
c9dQIqyhJHhBEh8dS4gluc8fRGZeDtKMViMYVsiDWi94YGZHZ/aGcfvoVRJCMMQHPWvbOW471ZJ/
midvNaoO22iWBVCbsOiIvrgYr4hawnlp3FGjgIVFPJqXzKMUAk/l+DR+XUPUDU+OMUb0gLYdndPu
8/oevErucI3BWtEPves9yPqkDhFuPCR4AgqAdScnYFiPfmbMFuPv2Ql+pX3+wbC/2qD+W3YDVhxr
Gb2gcW6v/PT+eaYFBWkm1gAxdvr2IsQxYblgpezeyqX4Bp+I8xpOTUA2p4dQ0oHXcqVg9KS5AoCE
y+TZHPKL9UQcyXKjw/mDTbRxhsSkPq5iRl0axpzmWyW+fsHJ/XTKNS9J3IsTAoUfWu+Ez9G6f3DT
Kle9/IH9YOCd16ZbD5AcLpnmrHN/s6bwOpRg2bH6DNDDFeMggvlgGfjdzMX+3D+O7qAeddM3MLAB
4/bRqXftuffO3rH7wJrVc+tj0+3OX9MNpMTuiK9fsGcq7bWX0DN2687D9swvuJa5L8c4efowodU8
cOjzPlhdvOTjZnNhWadsdvcasx68NCTo79Y6Nwgd/A6+H22Mg9ficGbvhCaG8/phFjpz7kM4JJ17
Z26N7kMCDjPwkV63aDHKnM83ekt+GjEC95njN1rd1rUHYgcvcqm5xLheF0sjap0CtJbrzpNNzBWo
9B+7ZSXrvA7+4955dQG6Q7N38a3+YfK1OXcfD/8N4SkYvsOa99H5NALn1V+78MNRM9gkbmP60SFQ
6VZG9YXhVPwuio/zR7eV9vZQ1O+dQTWqB8C+tS/UGQkTKu718VE9Ds16uL451tN/IfjVrEPOO6f6
F8B88/TS4f+QdGZNiipREP5FRiiiwGsVi7gvuL4Q2iqyuAEi+OvvV3PjTsSd6J5uFYqqczLzZJri
d+U99EQfa8++rTMShzhXFpgWS50qU8aXSz5i953OuVoPweXCH/OYUGm+V83qWBZcpMcRO+5ZpjLh
6Dm8fxzNm96p9sivSxO7/Rj/GhsbcsxvEqe1vNxm5eiiAFP4JQDQ9d0dImsZO/hELCzwOgts/i//
2h87rcSWly0K58fzwtngdq0tdxvrYWwZkF6JeM6yYgMQLTwWZTmt0WYLg29oXVk5JXoFif1FhEk2
0MZHzmO5XFJzzNwDe69GbVz9EXdICc+Wawg3s33vgRpPLSkTVW/xmDVJWzw/8tZztyXSETHe7+OU
e/HWcDKuNzRA1ItAjj7jeCZXyETjzYaZyYY/f86TIwHsOM/deTaa9/kRcScMxSNaadPfEO9JI/Bw
9Nb8fmxkyZbCzk1Tg+uSAAAKEnv5GlGMkBw1+q3SE2faYGNOGmnozqgBIRrSk5J39SY4hzPIhh4F
VeuRdSNTg7MaeqeuVXYcNsC9ZkovsPtKTHg3Bk1OcTob5xG9iSoS9OGha89eLi7jlIqHw/04MWa9
Pw6sI5ZULbRz6oXUqaXjtC5yXMk4GjverVnhs9/iH7L/kXS6SylaomkBqmNNaLKwharsj8nP1bvy
D23zhs1zuHk6AC7X6InnFpMCN90+d58us9lIhZ+uOU1wDnEqZVCuLLm6XUHvBeQA96Oq3R2aTfl1
ZhhNiZu7hICunzakdz0kS/FmJ665L5gGlmxJ0ug40ZDGHxTgrTpu8vTc2+q3DW3kCR+MQUmpgnX6
2YF2UWfJb/Sq3Ojr8yyq2vTtzfQ15hv4wNiTGedDIU5tR5Vp1Gou98r95hwU9ey3X7zJ8T0teuqy
j0egsmwbsmDvnTHNy+4qEGSCNjCDIigUcZdaVS6WWlQwk8OMvZr+zz1ElL4/bEZohop/7XvjLYwH
0USgKKOUOm93IJchsd1yhefH0loukxnlHh47Q9YLh/olvXDiiBs9rHytgmp1Oky6apnNGsrD+yJo
EbI88akfbnMwDk2VVuSZHcA0d9gVEHW6a5DVI0Lh0xaSke6ULgKPnuApGbP+d0j4FmDh6M7R8j4k
ePuUpHNBsRoLzCYY7SSo719C2FOjhniv8U9J7BaCs5etgJew5Qnuhh9wBs9+olu5MzUIQb16VYJI
G6YSt+pNN3Ujw+4fyDPAYfjLwliEqjNXEAM92FwNnUWz/IIjEH0vSOjqU8h8vWAXXxGamM5WEU4j
ys4+/NHXJ6I3P8fbhkg5yjEthWZ1Z1ROgX8HLIiImVA3ivXh+DQPfOkNDBUvD8yAc1GRNN0F8icK
oKA3phyQfuLqIBhcHkAcV31t6c9/U+EXk7c8paNTE3MwU2FSpjbycLJcLqF5JDPXLTbUxdimfVJi
diiw3U2XrjfzkvWNxMnYtuwzCjpGgRVERidymBmDExUSeAYOIINTQWMQ0XvxxjjQWaYGhffc2xfj
/fb7V2LJup25BYZl8nCbU1RqoaM1Ds+f2w8BsjXvIx9vP05kl8AIbPM5KTFGkEAHpXQwDnc4IkiZ
m6yPLW9IT6tyWOQTxEabbKgSUTfKVil3ORUu/00tYXpqA9kYtKDn7+CaujfxmQ3HPzmvF1sEOOMp
0XykFGYO4VkXK7HPL+bWJc1FPSeO0K7cx2P2lUBsr4hP3emK75Pvw8T08W6df4Wxv77k8OEcUwCH
Id31V4xAJ0FTFKRCyZ+CEkxcAL3UC6DIZ/fl7Ds9vVbGCGhv2Zcd4b5MID87tC+tu1iqKlmBRBG7
mnY1gJXewqh4XJWwGhSh/rMIUtx1DH/3UE7SQeoE8VOqapMVy1qx2FdL590X78KtGUOhg07s32B5
9y6azw1I/W37Q4/EUUUgMDxG15uXQ0yZl/UgoIBa/oUVsLyFlyvuWPPv3Bt/dhYHsTA74i8aRzS3
4z6RwoJ/QLogLgeUMOv4sORt6Hvdn891ztw5Bf3pkM1dNzCmleiP57Xcfuxxe1bYHJxPZN2b9gxO
+rbRg87yYkyjp6R2T2zKz3c64jo4/2phnw5i3sxR521NNCR3Z/+JxbQj95WDTTa1SnC5dWSWTS4h
O7JkCLAmd4KAAFrLnh2jObuNgwPqSWH8seZ7yMtVP9oSs2Id3C/cSWoKVckmbl3SA9iNupbdFx0x
/ft36WoyY60CYn7kYeYGv38f2gxiGY+huBYc4D13PP4avrnCH5eicrifv3KxzQi61EUsv/MO3Lds
ShXnofWkOUZhmY3+YJ+xwLF/SMB09Zft4/i15XGK0vklhkfQORBnkqQhiiuPumpPdgdktcwN8jm8
zkK58Ypmz9IJeKZA3yfBxwuWF/087xxwHMye049dXvcf2rPq+M79qodHklXPYmt2H/c5TXvCwqDO
RX0Bllvaiba5620Sv3kgqWsQm2BhaNhla4irud+DENPGhhjlZHavG49oMuAEgzXODEEAQj0LsHjg
4uj7S73FoE5gEjqj6WgcTuEbyjvJqQ0RvPk4N4bw6MHI2OPHOXiVQ/qHHoKoiK/8PjbfmwsOp8zD
KCfEjtAXkWAwIbqoWzgtL3dJiytJI44AnohIkwcFkH8q+0RDmpuDA4YZq5nCgbL5mx4sCB4r/zSZ
3YLDQUW+qc2pEiki8iW9lGTBnH7AUUy/ifJs3OW9TyeP+bx7b8+ACfCUtsOFCgFCzdFnKZTBZ/rA
ZgVgCwNf+Tifvk6bVgsbL6EDQ8R83aarr2xYA6Df7ogTHbh/cDjE0x1+lZXd088q053CSNVUhOIy
9ixg8JzM8DfUJaULFNcCrwECpUVlZyPLGYN53Brnh9I/fdgpgs7Ij5hTGhFI00dOG47KE/SBujoR
YgZ8+FSSMxy13REnwB2OcXUpnwcOzOXjxAFvCO9SbSMBNh00HCvfY7GcHKLlDh9zyiX67to/deil
QlrzadmWl0vNtbNQGxItabdowAnP/YHuuUYJrTL6jQsO1mmDKfTpQY6UT5xHt+acQVjayH7u9v4y
JBnEsLND09GqT6QCrPM2z5iGvWSUDSKTeIFptzsu/bZTqnect2yrJT/ed5LYAfm3LV3mbRdf0S7D
zC1LtLPVpz1R0bW2wdmdET7cxW9MwuZwxNzBhdzedxQfTcKA2TOVfP9Ho0AAqogX9JXsn/zmQjYR
WnNO2YR2ZO0XC9zR2mv9xaE8hyJt2Y3+7wLmHS6pTmNNu4u7YOrhm0ZQw+ykOwdzGNfAL532tKMg
tq8pd7CGC8KkPgrlaZH9O9uk102JxGWaSNBoMbZiJhewsc7EON/s38Fw2B9QLHxLqoRVgXefPIc5
3AQAdAk9tTO9w5tGVR5Gu9HCjt0VmPMbOztnNQAEtmxz2pmfq33fSeFz296GQ+gJzsENAIGKUKdI
k6xAnSoAII4CuEs4J9BWf6AtHhaDZfpL8hq7N0a1JHdQmgYXNucWzwkrKv63ACLBZLa2h29vNXY6
eeMFEc/v2N0gDE44Rq+rx5Cz+dxY9g8rclSS+98XOvMz6M7fpWhV/i/BeTv+AfNll9huhDZ4uyQh
09ky2sHDfrP1/iB3MlM628Swnd7kp+/Q620bd/z6yf29sEPShgYN5k9iTKdIXsxj9rQmtHma/xee
mRu/cPAEfc78N3LAudMXqp/HblNzmbW9Od2WuHLtykXmUGHooknlMB9OH7UNq1RhoNFdT42Mto3D
yoGTPICgs2Js5LHagPhVWIMS8mx4X7VPsW2ApBIOKUoP/BI+pj2lHVJN0316GNWR89u9VBNFmEln
bkoTtwmxKUaL6+OyCB1aqK9ixugFQUw2HM9j+vMf0EQ634erveW9xC+WRzjyqexd7r3B+p6IY4R0
SER4fpRyWC2OoSiP+8a9HXs5P6twAPMj9wRbg6KI13FfTo+dSfz3WjBDysdlWLxPDhArZXrWlqYs
GdCg6UF5YohkkpqL621y09VnqnEktFt2t3VJCESnUTk0ot0imPRB/vMo13Ex736dcNtv2S0kVcLq
ud1GxDjUkmXRTw/dr61Qkdf0NmjALxLHIM6gBQlF7nFLFh+xbg1zEX9FT4Y604M4nPMrsHBmlxla
C5M+1Thw2Ndt58mIHUJvP9sQ8NpzUY4pZRdFBeVAl+we9TKbbX/1BkJ9iL9wzJwMKF2PXA06MjhU
OQ8Hb3VtiRLhJyISchbVBH8UHhdxpZ5HGKIInGzSbK/Pn31+dpxMDnrcH7e6DLHZxEl3ipWIstw9
5v/IHMQ3OHguXuDgX4gv8VI8XqsavR24yyxrCRxSHp9JdPpSEna9Vlc5OSui8dmR5/50Ad8Hbfzy
LfiL7piSQ/XOgNiP3UZnUvxEDFG7O+h8xXUA9TUYNP5xjMxCbLEfHu97w+lr+M8XCMnWiLem7/rI
Mh7CmZZTYK1UlGt2VjvRBZvD8tPmf7z4HUBosMrROAMGqa2mquVgsGqw+L1+R+dQnpHqLzYIj3R4
N/4puBhhtufwgsnYbKNIYfdy94ITCIVq1dT51Ui69X/tHrDbgVIWMA7oF/Swo6wqb6Vkn6Wmtz/g
weHm1Os5FihzHR7/Fcwf5H7Pc9U6hAd8/BXz9gX+zINTvbJOZPgQVDMjLuXwoccg/MCSMb6TkC+q
R311OSnqh4gtOwi+ipypC5kgURb3IRQW0kOHM1B3ogQKK4XPwoywtEksWNbCuosAXFNBl93YAZi2
RMPsuoIN2s6pWFTzWePcbl5ccm9eJOM4dzKVObnNbBVlw/4C7Pdxaa0qsOkNUMZvTm2EtvhKZYMS
1P1BFp7ChmB6AzKe3DYfyQBBqunWoFXflBv0zgtzhkxfpVC9Q3HUxtPCH0ZyJdGa5RdsKHnUYmxN
7rapOQoQ7Ehox22OaK81PO6BLzuyPAL1/P/gWzBJRH0mG4ZR6HLbfPlFLdcI8EsWTotp/9vEJHtP
gWx4UUcIP0RrogvqalY2zO/cFOs9HtjOdI0LNAvo+VA7ZD09tjUxpftK1hs11Mi5tiO44ncH/auI
ldD7dMI+5FABoDiqVSnx+64yY5C9gv7dM6xJ1COMB+1CwVIrMYPs8E4x8C2PrxaNXz3rdZeROW0v
UsUoOpX7Q3bnfK9tIJwY4UEKc7yC6BJd/2wRIt+R7xP2oOgHrqtskQw5006R+97enmNI2NFEUZpt
pz9EIrAp7RKPa6RLJgbT6AxR5i3wYCIHiQssB30sZ1BY2huiC5EvDDfnQTYkNkTxpcgKssX/PPOo
O9uY65ESt6RisVhxZVYROcbhMpMcc7THGIQP4pukK1UnAFg2fug8Jpyqu2S8YIJjKj/jj3+UPIIb
dCvAas2VVcXfCoQ3iub/8Hu0yS+Tm2JI103cLgBbSU4EeWiHn30Anekv1JWnExXZd7ShZFY0Nw2v
ITo7atUenCUv/R6KWd4CgVH1CX36UukU+o8pjFkmTQY1XSp1+i0eidBvYAH8OxWycnqbNdNwCBtF
6ati4kH1ntT4U6Ah1WBDY92xxbp2GK6g2z4UZNjzbka3v08uXyXKCQY8KCzprgK0ZR3qzI74RPJh
J32/IAaFfhULdrAvqMbC44x6O7EDKyxKFYQhLZ1nuOzT1tQys6sVmCJWiv2psS1TGt5kdScK9KUK
0KdEis64aU3HcdKgle4NrYAuXm+7fZnRxr2Z7z/EtISJjRGNW586gycxorGozqeJDhxV2FjU96OF
BRUGGeRkedC7OY9Kto1dl8ZQ7VIZZYA5aPoVzPcbP4LV/bsu2pMP1JG6f33vjQDe7lmzG6U/l6yR
kx4mMYRTZRyKGTp0B3MAYBf++S5nlBK+wIQXAp7+RhMLPX0m3gmNu640VRHJRd/RvVxy1fE3V9tJ
7uptx1z3BAVavevrvJqOF/WxOOKtq0mT53v8I07R2VFTv68oSfqD+o/HmyUIvXIIF+rrm7foX9EI
1XBx2sPGkVkphYgz42U2fcoVwXpVWq/v9IBb/gyaqkO1f8lnQU+BZ063BPeHA2KJRE7wPJjmWP8w
BgD/jmSQCrqlVkfDnHZ/1DZlx+0g/Z3Tf7tsvV+vtdXVtee3/E7s0Ippf42UQntajKfEAwQfRBkQ
YE5zc1raft8iRnrzRPx/szu/SUaN1BCW3GO73oJpGycdrlzXxuxo+XtTtykD0dlGd/nYkHrfHApm
tPhJYuediuS0PJxmZSn6uxdK+WsVrtK72/racXua4GCk2ffXLBQ3S+K6ny3LbBtXktuRwM997duy
811rPFVhRt5V7ickl+VvHM9j+0P8QJhJbdf6+fAbpROWHqOM/dfkY/g5pyLntw3NENwK+RjM9/u3
zxaKikU2Smx0hKlwPHryTJSRmOsvARJDqemwtLw74yNkmcqWg2s6vyQfMFUw/g3F9jG69H3Qe1E6
pLIG1MEhiM583j9XIlKeus05UepvZ99B43JcEdArssG0alEbMHO8YEuAEiQfDhidW64S+KaHWTrS
nXwFS8oBv3uKCPgf/pNuwPdr8aeDt9g+mwoTIGhlt4acp9L0W0DaS/BUN0NoJ4K7fOWri+oPowM+
SQSjrcAmCfURiCjyylPLkYXFt4VL+lC4hAK1vUCv+MQJ5mTPYSEmE+VOQIvSRlTGEIpaWrH4Xu5q
F0Mv/PdxJrS0/m8UzGYH7J5X/xgH7gOfprS8w+TLRGTC6Bkf80SyzkThyhU0g3lovJK7wyrbnx8y
o5XbQvLON9aAR5MRxvn3CI7WNRn6ej9svRYn82PfGKNh7wB1Shl8sfDuH77cL3GyhHfRMMpmcjI0
gWAmoDFfilLAIo0ZtsaW+hlQmoppMcdckaBXQh3+6D9n+OkdMBwiHvflwy0UzO85TjiDV9rBnWVE
XVrOpbUEPOhLRAnEWr1JcRyw+m6J9KjgXxS/cQQ/lTuoycT4Q4TlP41OguahQt2A3PRP95eARL7i
qGeTgGih0bbYlWJOUw96+BMBIt5e32beJJbeUpl0KR4Cmc08BU6k/1uAGwRlcOjTPqd067/JQyE/
8RQKfUJ2hKIjVHVNjSl+T5ubahIEp/tvEB5GKpOtAlk0spzoGovZ6/R7OZc6kQlDsC/PShY37vI8
qgZRd/qmBUTxGGhzZtW6s9ffBnj58PViy6lJMDS2+Ucc2sdXUIMAladI4y1xpLLD7XYV26bB3sW+
t+p2nYYutrRmJOVMDj50/CWaJCd+v0Efq6BxNiEboM92D/wK+zMcdfYj202Z8jMRc13Pqt9uPQCC
uQ/+gtZVMEc3Cw8E+X0ZVFRMWPePEzS5OUggWXoPr3mOlOExFLfrsqktAVYqjrP35LYKgkKewM42
am8MS547bYNoloVzco0CWwU30KTvc6isZ0GyA6AQy3C+fJi0LDAT8wBUwi0mBfeimPKU1sFBjeei
wqKs0AiWgJZTUBdcTt6e/uwQkF9t6gg4MsQiOyR0I7QJikFDmW+p+Ege6RfbMtEr6TQJHmNbCWcU
wMCV4zFIpzuqDKYfR7izwy3MusCNUPd9Bd10VXwdRdlzCh+4US+usKUXGp+u/bOp6f7QtmxIXUlR
ZdYQdJnYHU7GqDs4aesTJAHYw7X+UFRgjMTBrarIsHa6MzacimprbsV2Z08feg5DtsjqKVcr2jNM
xtv2Y7iOW17ltQBqV69aDK23kKtBSEMd6YimzhBeuhqouEbuolJ9LiX0bXJWMkg+F+DvxHBPpoJ5
zYayY2YAeLdswzUh7B+oFEpOaY4vsOkeAGSjGAqKrZqg+Tu1Y0O92zxGXKgN+/rCUCStVY0eHcAd
juionr04f3RGL/ooIGAXUBGDMhBAwDtBgfultitrb/HdsvG/FuT/GurnUArvlB4IYRpEi/hslNiy
BBH9gPwskO6uqEInu/aVvZgLCj2Wq6UOhNpVWuDWB1Ffs3jtjMjeheRa26rMKJEvYiI/WLCG6d9B
LxqxOH8Xm3DS+aNu7NIjDYAea/sx/+my31ohJAro0qCEkHNMzRhbeYozzoITujaLl5Hcf61PPq8I
ko7wb/alAyCIGmqWcXfQmBB+AS5v8ZT5lAyQCl0qjBLzjxcDWT1uFGLrQY+39YSIJYV1BBTyW8H5
DkYD2a1hdVQTHjoxrJRjxgPjg6384w86iiueAi/ldhedLpBowwbn0GUdVdkcNQI1zH2DhAcB5LW2
kwp4MOsvQwRSbrxEXoVzGaS6MCkBpSK2NtUDjsdqI1nvH5A+1V0gsnRDtgczYzQLSveOjkqpy4F5
wkGM0zeQXiI3MNMGca3ogs/9XHKfR9FN3iDCMmeRtxhX+ow61SBJRrenPC8QqgHhFQWgQo9z+oYQ
jLtwHyVQQPZD5t4qJg0AUzNiEngeaWHt2L45asE/UsEKZqFcf0yFifpDZq2dHG4CAOVHdU0nZyfx
1dxqJPMIizG4+uGFatRCaSiigOaOcT4EFSFQR+2pkuO5Gq6f5JP6iSWHGtpch4apBOUZDM1tMnyn
9JX5Qk7juaPyObRZ19uP7z26wte0Ph5TphB4XhYVRDOKQhAbpEu76dA49t3hR7OP044ljx9fhzL8
Ocmybh+iM+8AKE6QLFtSi4CRbVBnTFtIUe72unoryU1so3P5kn3Dgwzo1DGcL3B/yUIIeT5MVE8O
6Cdpg+DruzdSCoYkIieHon6NUe69pialX21bGUtTPnh2ANXVQ8D+r+EPdncIscPp6mtrFOdwizeb
xPc6txUGT6fq1rcjmb+9fFAzN44igCoB3QnTcZ2hyTMG6deh/rWrcJjrywqzNofYQbi4EbOr8rfq
+OQFto2AJr+v0twTp6PDDhY8g+DTHK2xrChuLadLenkKLI27E8oz+IGZAuhdlx3aRwALbRYfAst1
J6F3OAURGuNtwK4LvRNOULBSlwX31CHaI6KdaBPNpGYaY7YJds1Qgmk/w3HdZafTZknr1ES7lKaD
YWF6Ex7wu1NSsfejYamt78xMJU7cvrY295bgQE6riZnM82raieC9ser+iQilTz2KrWlTjol2SIIm
9TMAJjqvyn1yNPUdSz0KnwsAW/niFOgZAgT2ZeKz4DQUtCdr+UmmPW32hdoj1A2rmq5jMZ7XnT96
wzcSLe0ryjYl+dM1noNPsdZMp/5MAdfz56BqScg8PCsQZHvtxI4W2W1MG8F74Pm+L6BMrR65Ok6I
2xdDqHwQw3BjMlXeBP/kwK3Vou4HP1zYBZVpbrh38qRJAhtlDJ7RjgYd5gXbWF64OsNbrXGbKU7c
ET8D3muBZoBdL2MjOi9vHMS0qKvnBFqbslz2z/B5cCjWaE45ALCoSoqiN332KYXrEU1lR/YI40Qz
R8Okzm7vxsR3viaJuoHgFTF02aNlf6CI3s5Lc3jDP35F/i/1+UODy4G8IhL49t08gMxBWET2tL+l
/VGKpdgSjKCNC03skRk9aKrF7z545fJIW5nO+x9ZxGILFvOXA28A23sZmjMijKIlJtqxn/MnGSbs
2aAjpef1FnsLNZfX2JXm7cM/XfwhRWNWqfS2ewva1evG8McR0iQi04FOE80Dqf/YwK4hefZYftNO
O2JsyMucKBQIOoA+ShcfsdYa3Eh0b3ufD/Lu0oHxAZSbULy42RZs3EWbt/oL2p5UsnjaufNHT4E6
38U4gu8/JUHaHNTIvA/stf90LTvyMzs2nJ0iQPOQ+pZ/MFFW0ESFcXKOUZhSkPhKoEnUNaszpPdf
Gks2IpuWaUys9VNJ4PbTLv7xQ/J6QLHryRBf6GS63daLVCLl2nJjAQeNjvSXluQCdCdjbxr+Pf0x
YqzCnVuSPms+F+O372wj7gQXwWFa0FvGa/PcQ5zh1FsqeI86wTvo5PwqJv8WQPEBM6kBK4TvGj6S
8KvjILivQ9tVc1Sgn4ouYKrF6aJOVE21y0iOoi41oGi1gLBHen4d38PVADBS6hZbbLJhwFnV2xGd
VOos/b9m1js4So1G47FxaBQ5MzIb1/qJsfb8S4AdmJpCUq/IBvhPbNv+yQMzUCRQIa04jL7wanfE
FVfj7/OWh8ovlt3YDlDYKHQ1iEezvDs2dgAboFVIjCD41GxITKuA1ovrN84SG1OM2yja8huNPXXQ
jTQzxaZw0sv7SculGlBJnFUkh7D5034XnkMTw1Vs3zOqlztAAT7eow5emCg+Nt8FXqMQPh7t4Y+G
fNiX3yWaHQP/X0Z6T8X6f36Yq6RQB0XYATjU8LB9XtF+VmTFskLvk086jxYsVPgZ6IHErt6Isvxy
i/eUq/RawAzhpkJysQIyPiA02i7ny7jxqG5eIyyJVh4Xs8UTRtF3K0693yR8+8SHhfAeWMnQ9yRQ
v3aMQU8Lg3LxiGegzpZzt5Y9/cMBNL5d9dyZP6BLGKiTcWv4iRh1t8J5aKEvqGf9GQPndhc7jH0k
P8yRzctjAvX5tXNrypn6B1nymh7rnzgiLtyNa2mu2j50B373L7YuMvyIHpZzLegsVF4RQMb+2JNr
4y3gSnjdZhaN6f8SeoWn2Op/DBf9MgGz0eFofzPVMtMM3+Evem7v+38ZuEpdjI3D+xlohhrgv5PK
wGbrtGA/QGU1Ur6JWQKRs0aUk489yt/opAQt7Wt/kYJPK8AQHFbZJPZ//i23W+gCDBXSWNrEyX+c
HdTwLciYDt2gITmV844ogSyIjzDnraV51hnibot2x0VT3SxJpVe3y0Kj9rARzVCfq/WHQaTUrvRb
hDoSeTJI27MymEGFFxNk5mBVxqAAKTCvDege6g5o0WLMQ9lmYAgD5f2ZRUpp1BbnFKQrtM+5izyK
qvg9LFcvTAieMl10Tuw/LB3WnmmModuXSpaKSdGWK42+0p6m+6Pzu7Jzjok1fjrsjcuE7s44BfGh
RngqLkqFEqo9UylGpximd6bcpUz+WceCVmLClv8DcPJTSFgWPTJ2N5XlALOrp91Ug3bJDl5warRl
xJyG/DFGzoRK7BpdwvHq5yBSkF2UgrWUCmFlC6kHUTy8g/W1nQJdajY+qWkZ1Wk0i8mu85yBG0/6
4BYPp7brSryXtPlIJ6j486/bwmBN3CPGfhgPe/OfFbtMDSfYTLEJPw+wNbMqQPgXEX451YC1h0w8
fo/UOhn289GhWLdwj4OXXVd9r286bwmM0kWt4IJzMrGgIzL3c3xZvo759F8y7XuoMRdKLbKbcJ8L
zruFMQJLhUG/rsAdP6PwOx2W6wFqaRqBBU/tyw4BvZkNb4KwI7vNsOagdQpMkdoCpmsIihERopwN
jrCMaGSyYd2m/PDzNmpZtV8i3R2ujU1EeSKNy9osR4zj1emovQ1v+5XawSCy5HubeO+OYzqawSR4
PIKJoHNLF/dsogML289t2Ja6EXw4sIsPBpUjBbROMEj0gb9oK0W6rlE/w0ENKqAPOJql6UcOHxLz
wTGbKlbDpOMlA2LYWNXFZkKDPXUbFAs/kSJ0Rwnqf9XxyvfVcIYCis8L+odmNXzQKgys+RlSgpVk
33veQ0Z25F4/W/qs/sNvRtnlmrbk4/IE0eIzLfKn1LarFPEbkcPw2iv4Q330NJi5bNtdsC4aWfwp
RudkQgvUEovMYwCvq4sV9HfGNzPZCp4jYsgUcI3MVzWx2jDtc6gdDiw3S9xRllRMIjFQozVSnXMw
Pex/4vlalSpAjDWQgpQYlgqM5QCMBfGS0ARKGUd3nk+Y3FrSlrZIeATVp0d9uTqOj5ajs4UyZ4Qa
juhcPD9nGdGg721MlNh7XIS0hjysLybeNmXwNsefnv3KliEfmbRxzbEYDn5oTvKZx9RBlvtgEOTV
Wz+j1R0Tp8/gndp1iUzE75FgljAJuH6qyDz5xNEpkibO9N8zRmyUfH2fA/v+cx4f71mMOaLqFTAK
Be7t6ffTaf8I2EL72VTzuLqaDNN/vV7sJZ/Z3Qw+c6q6KETMgD4eVkQUcRASTMN+M/8BW7MNnJ93
1QlVSoLEPAnJYdGwB9aiz6zUexelfHyx1WEyjqHytjDxamp5Kfz6j2abH6jWJvoGJtm6bqUPez9Z
Y2O4++ROw7wcI2UIGzuUYbL6+kYy7zfjTw0obdNx0qOmzVintNXtvHI43vVkcLdWZem18DkZ3Sz7
rlJJY0Wfm8hsZDGmzNRVit53EJ8QQuTF7taVLdBO+t9U3in9kwmikUflaOmkjV9AaOudZUE0rj5u
AI2fjBFQzD7ae/qGO6c9ZEzfuc/0fEXDTfwIw0qyYJAWjREPAaxAOe2XmRsyKhqy5wY33XmR9Xx6
eJ1aJFCmyClK92fsEkTkLWZZvIRyO5u+MidhVJZDk0f2n2jmma16+jLvLdM7CnblQZ0MnxxsHHkA
9T99DouuQcpWlOh2xxqWjVuWjUQzByXTfo9IFi5yOsn5gxxHMgupBpAzzb4dv9/xWxrHz+exer9u
XjtcIQDQROc1ScphHs5IG+3SVpBum2PJqKb2GqgP8tQ19ThoPSbws8q5HfCznf4sZg5sU3crsMUc
QNbmlNXQ8mX90+tNynDX/WrAF2zH4C5RB9z1UPdYH+vquwgxb7jty6+TvOTz/EJp3pk3WdDAlRso
qBZIlvTMBmK6vQ8adJJu45heB2yhbzwQaAd7lA7kRPovZnDW0RPq1zYbO0bZT3NGL6WhiexJdooP
NrJ8EgJTAZhW9M5tyybjGarsOcRMAUlI4X5BPNr5VdMDoJvmN2sopbjlUXGqKNHeA+sNo2Knz823
du6UjijMqn2Lmu5pG89lZAxRbJAFCO4CZY6eAwhw0Z1vtO8Y83h/8xjvUrZHLAxG79N5wOz/ZKd1
PI66eqxfnjBGNOkOO1Jv/kJYcGqWt3JIgdx1rWr+TRmj+v0lbGDMj2jHDuLxfZpANWuHnCqAsvxr
l4BMbOaI4g2nzcm0vY0h6ZpDg5uEuUS08x58hxUY09gcoQvnSUWiwWIjcI6HqWDu6yV6D0YYxHvf
DLq1vC066wgEJJW9hMJaarCBw2ZcNaLwX1x7UFy2nqVBV87Pn9pL3l9sY/XNfZ9p44xD+CWz4ZNR
9a/sq0nwGyL07aftWefG/8bqgQi3T13quMnU3mecjvvUegW6m/rYjDrnz/Z10Jc3/7dDYWfi9N0e
gC8Y88azOkrgTPGOa2koOyOwaJpxv4U53N8dqcELgZltwXRwYgQMdnXRda2xwOJsHXEGNJKDrbXq
DHIo/AmLuMFnwxwmtMuzekyOt0ni4NsrT7cO4xLvhTkkXoCee5fiH4ipoG+wLqddzeEYYIaTGM4N
pdB/JJ3ZtqLIEoafiLVQRm8ZRUARZ29c2wkQBxRB9On7y+rTp6q6a08KSWbEP0VNUpiwn/en1+gx
pqnuRfL5iTV6spu2wYcKaSmPby39voUgC2xnsG6TluSc+EO1twRQxULvIi5VQjx0jrq5Qqv2fwEz
HeECcSGzCaDabIbg1NV9kuNqUx11zIVgIXa+6VK23oZ5RT6IPPopLrTx8zrUImUlmV7Vs37r9vAW
TFdxAqs64xThuIB24QQzxRX6nBtfRm8zzRlwyAUDWj1diEahsWIYSs82Ie9V68IU6L7bwiBOet7j
bPogNlhhM8sYF1G5lY9FzKdIK7mwu+GTYDG7cXmJg0ntU2CqxGcqFiTWRJ5CIniFjpywt2Zw0MB5
ZKN+dXfgd7t2rJCvWrroS7GxkH0Hm6jJowwZ4K30CsJOLjapxJSCNaBINWSvln7716O0r+A2F7xF
o37BfGL7RnQ5cXVVTGjA9zq8kGCJmvPlVXPpZsukibo0CnhBBGGQxZWxMKevBKPkM1VoiwPgSbQ3
yxY9AQWwtH+Ma8l9LHcQcMFvTs5AKTgKYgpQSH9dktNvVBWREnLvPPncvwwHuHM3LQXT5DrHBcWR
MiX1dHoLv/ve6Ts0iYyPpJn8dwGOuaMX5bKn1CC/ynozhG1VnDUoDN15+h2N8nRHiI52vK93IJWw
uhH2IYRRq1cv1EnzWJQ7e5dme3qQT9wzrHx266BUFkWcYYxAInGZN+RTMdlUezg/Y/QGkr04OvO+
5u+9rK12j4hVYp7fcIVp4yNP/5XzF/DQI2AtDLAk9KwbxZTkvjbZIKLIvhfOs3PQm2rKsl9R/vYS
/YOJh2ZrOWAY2NsHHB/cF/L2vS6oVqqGcfScurrTcjl3Mnu9hVCVRdavwlcLkuUWv6FpYtMTGict
rC8+5VQ9pob7EVf8RHNY26Cy4KGcOxClQxmRet/uOdeGmL78x7Bj5/ZxeR+G5kKrvCvnObomMut2
g4jH1ft2cwGh926ninSNh/3dKm+3z3aPjymnCXbVr/1E0oRdCF0GUgOViwlsa6DkHF9qgfe+5l/F
b2lmXNltSIj6pFA67+S7BPjlGP7k9htyTmOO592wpaRcZXw/xdbj/KRj3LKEDUaA9ew70uFao1X+
TLXk7WksELRlLvu9y+prIPZBsWQea5cKFactx++O6TI4jWRmlOdDpD27U00kdeWb6F5gP+0XlB/5
D5dFcR1ytZ9In6dMe0asAzgFpopZ93YJyibFUn9TNi27m+F1gDaF/ZaBvrhdNxsBS69mpvAQN6te
IJkw2N9P6vm31j4z44uEqf34vPqGqAa6V79EFDWoXW39ExUoVxsPKuA3kvne8EtnaCJCkSYdIlFi
PzMPgNXU5hmGXdoKmiVCARHvFzYqLd+Y9LCcO8qxcQfem8nMe4KuYd9B1pP2yHruq4wptloEPGjD
q/F1nvfHDIdG7q9ITo8Gi2Z6o4UYxl4JkqEvqg9KmRqPMmJ7HLQLOPSmA4zGgJ29DlSF1P0dg3n2
r8y+vUbyXk8HE7Q4LY144Zg7ixi3KW53DJDRfasI7VhvwlEpQd+vH+WQp7VDNbUqTfClXjDgAMlR
cf4NGHn7/vBAUq9Q26kgTiN6Cv1Pot1Byhz3tlnM29fPYnU9xJHQzatJyRQ2EuJJ6Zz8co6D4kTZ
8kSIcKZvEX5G8YxeS86INniMysXgfQbGpu1GjXTdv7jPaU9Z3OL3fSTv0g4/ENDPWf/MbpBEZGM5
mPlkqyxDg8mctWq9a1tTgr4U/LSf1UL6avEdumqgBu3qRv6tgYw5NHlav/riAUtyt7F9KdS3jz82
592FytnNFtItyc1xvrOzzn8UfvU59HsrDsn7X92Mnr3SLo9KwRnm71YEUMIdJqZkySDjz8ldP0IZ
VwytD+HJYU/HdyQdBiuVR/aH8BBUGzsiZy1hgRdb+hwKFqusuBXAC1mUDOji8r73BalRxrbd59Rj
W8Q6g0W5fc+KlMr0R5N9/FKxXEBnlZ4jx/jIXytQdFDSiyfhHSiRDyq0yRMZdI6Teotj74MlRB0X
U3zgSFXRRZT+YGfLgGiV3ygWRCXGn1JFKuiVPEGDoNh0A/f7djPVHsgB08JFOUM6Dty05Gbgr0RS
tPve3a3+GgGU9OK7HOimD3PRT8yZBvYC/uRprJagenBBHlPJ1QnckUk8or03/4ra6c7tI3ntXOPq
9l72ff9iF6cVfEQXEtHrGbYMqTsWJMEhF6Fxv6f93TDfPyIN904BWWoCm6cZnX+3Sk8UT74cJCry
n0YlNRft2BGwyH0NT2aScsUBrj8f64R6wVd7VtJ/2yt9EkG3ICmyLmOcvQCBMx9BcPe1VjfJa218
3GDsFvj3hOA9WmuL1nk+Aee5OqDIqJQsxtVilgSxiXn1XDr/cbcj8tcyQmaa5E8ZodrGplVE35cL
gESkfOWDbaH0mHTADuwLHZgpJQfrAax8Fx0iTp+3+yZUb8n7k5Lo7Z5SL5g/Ri+879Y2LtJ37sZb
lhrNUFjbaFJQX1yRraG8cwZ9B/ORhE8HqMAYog6jACKQQPdflQPCJwz8p+8kWd3PSWK4CVbHlEIN
8D+blqXDj+hIDWBqRC1khXF8+1sbjLl24m3MEzmErE4hnE6d9fo5afpCWSAFXbnGbwIMI8Dh+WCF
3xJyhSMN8stNef6s4r44DNz+RmixMnZgToOEvIFr+Cy9Q0oJRB7tCTLAxQZvj/ATnIBRrNFtZ7nt
eZV9vRd73Hw19isOE0wLcoQTxC7XbQlC4YxHZULe6R18whF3vr06ycpsrIQVgvU8wiQsvqk9nRZ7
jAJPGcic8x5nimUOR9J5rOaOYv9RkY9Qzw0+CyCDmxjh0NmlkP6uzKuNUa1yrVMA+gkXD6KXu1sM
cMHTnvsENmMABH1+uxJygjUGf+3MCrjUFs40MpXpV+f6qASANgOsWgSbCVn0rkoesK2cbRS7ui78
4DyVP1SAPMuOJmOn+lGi5tb8F7b75oMgAMDXZ7NqidB20Qzldjf7ZPaeXQGgFjL2f/nrXVD6UnjE
NhJ+GSnTx/oEH/tG0fAi3tVTv6S17Li4H/cddY7B8InrsMSbzC1PWeB3sbphZSK/xM69HsSJYR9U
wlYpnkWCkQ7YbyIlYrEw+87z5cz1/Wvok7/WCfKS3xgmaPNIUluQzBwJEu2Wu757SNLg6qHjUZ9o
XSST39C0gd0WeLBq1tcL5t4NGM2gjQ8DArgbVxlDWlqnwl75Uf6ziQu4cFjbMiin+/or1/D4X1/X
Au6Xu5BZG4RQjpuXo6qYXnijWEHek0GYIUX4sueGFBDSAX2rN/BQ0mlDHuJ6gYgJD4XFcQpItn1L
WNYkYyiwQG9CQ4AXHRP1Vugn7us1RrbOo78VLlIAOKjv33dcu0bH5CANzOfKsX87o+/CO4XZ7wp2
3CFfJ0KoFWpT27Q1YyKRC2R40CozgUhuK6YAIANyjfk0a8b5gnM41OZviErrCNSYNdZIlp1McV82
zmgHeSamH7vROd+i15NWjWiixwd8JQ9qjcS4Ce24bDsvjyINzXCRHKe4t5wP0klWfSEOXrwluE+u
HOB3iy67PbVZ8CqB6/PSOouhV2x4xz8eEPajWP6hfRls8K1gtv4Ky/ZQ3dlAA3npGmSzdQgs7iih
+UNmDBBqYedjzR6gvR89Hmmas3vzncEqCB3LHJBPclsf4bMeh9N6hUnGJYQNSfz4mrrjHONQG/Oq
zsz4pUACbzEoZ5gk1x1oTNaK+s/TaCJX5kOKhXzEJKCNEtMJl/+ykgjPo6FBA43+bKm8IdRAvWUb
vgTxoscvIgj7kZZx3X7vuEF9IJE+Nc9QFDQ25eBuoY6fatDff2cQSOhCrqTp0Nzy9hCd/QKKOBXW
hyr2MlEvISXmFyMk+90DQ731/bgfX3iJu3D/DiiIkCfgsnRb61A7hxP5BOgB7wjnmPcqsgfYJbc9
mLVhK9JWkFVYyCQvB3VRY50bmFYZtjPVfY46vkXyjd/JO6ET2DwQ88O+/KIuyFipATXooI9CmL+Y
Zxkxk+K/CiJ4spCO2cqd7VaaMa2TWh8NxvxSuAZzV2poPVz+okFIcfVg6YzFDPJgkOa631QRtvRj
w9GGv6W0q0U9mzLJMuU4JsSXPDZcWORpVlxIoafv4DxIX+P2oNnwsjOhBpjyyRX3wAjegNJ8nehD
P3ycstiiiGYr1dbZEJkJz9wA5ousA1A6aX2fM9VoKts/h/FvBNow5wVzqDBUqtS8r/mPiCH+HwEv
X5J3n2jEIs2G13mBYmZ+ZapMWwBFZGlBWN85T77Cm4VSjlyQz5nZM9BkDco6GHBGEJC3KAbS/Dym
F7FKLXWJZPXNUGSRmk7HAGrIpo8mACyaDMzfP5H4VQz5qILJ3CBLZbJdLj84vgC12CQ6D8kMQLly
UKfEgNodrJRrwhoA+9mPsL0gyxo4Qr0Gk8xfN1yTnW3wJ+GljoK+ikQukJhNA21siPlKZGvikqdk
nQ+GcvokEdmnNSHZbFzsjUiNexgbaUlNephqrSGl+U6BwjSCy6SjOsaOT/F/9Wm2+UWqGAF/m3z8
RqaEjkqkSdPxWt9I5hm9YINyZvbwfLVznzAG8bzivORJW34AQH5eg6cYiB/Wzz1XJ2GVJBDaecfA
7LgQZRYKexN6MJaG3YRLZDV8ARwMQ7BsGgariY09Twne8FA/acwmgr8C2UPA6YnMC1j3uWAV/zGK
4mATs1cYt+w8/JKDEpCZQAFrTiczzKdSwHYkOd/hK2beo4Mtzvp7BqjP0yzZXIZ/M6IMEaS9vHWe
dGgGUORz9JlTAKVynI2poPUp5xVLAdfBTPWRr3VIHMUkr/pc/mF3n2AX2YFuYvZHu/kVjT3rCCAI
d5XM3CsUTmsaqY8mRl2Gu7/+WEaiyyP9Rj2FIkh4a6S5Anm0eaxq3I6Sxe1XEmrYUFh/yvMdbTy2
lrg+40qImTIakeXgQ6aaNGvAfu1BowCjBW5eXid5edCMWl533EKEiYUjwpg/9o/YlNbrdGZlSJji
CQNkW+Pbboul6hO3kTNDLP4xroponIjxa/TzTA7CBoSA+gmogxddJlV6DSPyGDjkwz3C3c8S3eF8
gGeTe/ngfBpe2OcQQVTExJLjsqgW5QS8JzQSgYrfeEdgd3is7nY/JFkEaxhSRQP5L+Y9g2X0726d
qfOdWeHVb04LwaAQu10Pn6FJ3hSzEYgReUQmNSwBMdkI3KoPHF0hSALdsp+DKYymtrgu6TyobLUR
JC/dgDF66m7/6ean1uQhdXbl9GvMc0QJxugm2Shg29PbZlD54lom6sPJnqPsHheehlg1QPVmguX0
9jsqDRZwRiSLNFJhEk7X0qHr5ah7l0t5zxeqDYx2S61kTDmhKrLM/MFGDUEceDvv0uX1ft6LPpC8
bCMwxcbGLsFedXnNmcXGskeGB0jETkb1T4IT0dFit8WbHF8Tku52fhk+Mlv9q5cKUi1605rANlsh
c6Falg8xzO8W8qMuEYmNPYZN/GzAmvumRnfCOTgCM8mGxrinz2UwlXqS49yEsDFHBJPpRiQqN7b7
EEblcyroYIe4k372h/+Pa7LeHLUfssfx+pCHPSp6V+ZhGF3Uo5LDfPl1GF1CfaPaj5ed6R5GtZsy
fdfT38BHCGjW3oujvPaqLuz1l9UDIVKxysjWc7rDk2gaDmyDQAlbejq9NaQGp9uAfgD6aFkDDC0V
ddnvnNcGXcCuZC9xn6xBfDvIDe4ixgf4NrdfN3vwAyoJBY5wqNM+btBqWGzJBYo5BO+5X5IYCiP6
YBkQWYEVCv4dt8OR9CLC1sgV6PlGuOv8EjCQs41i7xVfYUdHQHS8+w/Q4N396CHRyNfW5xzdLbHn
5If7kZcBpvrjaDxTYf0CtC4qYlV1WGOwuli6SfYCTTK2/Rbvg0+J0QcII+Qypbx9tR7cCEgVbynD
aPNLaOl7PdzNfdpLT24W9X2svFythyxSmhbYiL9UWq9ravbhIuxbyPdrDK9qYpZZpgXgfpyM4Dkg
AdxQBPQ1+rPj7whERibcqU4xieAPA4mSciefQyhU7MYfBvDAGJFShbEIzSJJ/P1QUoJuZVAbcoDx
MACc7c2EtD1DCz4/5kW+eCsj8KRmZIKXWFCzH4wTf0856FRXYTTw7H4k1XCl1W4Zoslr92b0+trA
CzQ15cfqEFIGgOSogQryLhmosZuzwGhzFKBxBpn06W4u/UVDjhLVwYfQOrtug/tjqBVeVnnmkQ5L
Y8DBuoLKR1ie28iBzNekbri5ZJAQKYR7gRIAUzUBhj1gCaQ1+ZgMCLgysjrYQad8JH86nz9K89rv
F4cMnouhFm8/J3aZ1oyRDSEd1S80UoWCUbZbCu4mgEeQj1hBgGQQICFTLEfqyVRFk0azBubUq3xe
7KMdGp9IJwe+YZhVR3Sk7mzKRcYOAtiHyLCEEPA+zwXUxb20AyR1VzLYtdG9ZzeNc3kE71sMC367
O824yxYXb3dNy24EvdHrYWVBXNTb6om20v+eUzgeA0MhgE58l0JQFv6LnaPsXHIkKnV4IXWlcqQe
Fx/vcPNDtGODrEHmWJeDxgT0R8yysHfHfkADRniLg8YE/R/2AWK97oEi5IGS9ZpdaZT6VI2QS+7+
S1mdfAn6zJi6VLuvNRvT+Xbu1nBNWXobx8RHogrz0P9Lk60H3rBDqlUb7pc7ytVjRMScOVWMvYPe
JxEfEA/dkwiREi8mWXW2n5zKmKh8t4ZQEepdkn5SXqeA1ZAx4nocdbNu3hf2IvAuELcdtYXpGwc8
nNHTRZc/QRyOjO4jwgo+dAXyOIydOMCsE3gM+PyOEAKC6gg3ELQ0iAT/0fj1tKOjK5x6XAz3PWRv
6B4RTyMRQQ7hYgRNd0iL51xJmclVN7BvBq841bFJJ0FzEg5ppImMv6QCHrcTxlsKY894X/sl2z7C
A/ex6IWXWcm/nFiOFuilnuDuGSBI8ovpFUUTktjgzl9vBGhSrS7wfsReBn5i2ZUVReBpPX/FQTi6
/vUPQg+Fzs2+TC4TqRoF8+JkYiUY194NM3LwndSMjkf9JB91tPC5zZh3ijw4zqOBD4F3LtEJjN8j
dHbtqDf9HNRZR1ONwttB3YEyNl+KKZt48nQGORTBe3Q6kVGUpkyL8AN+lBlh7ourlYGyl8fgcfox
XJFwUbZqXI7+QKGjYeneAWaRdN1aV3dQbw3+Ljd6odcQZR3wK6+Z5vEy6ZleymDMwYXYG0KUQCr9
U8k0pxjNboq4y8kgQ6M5V6+zTorQcB0qErvtU7Xqw2xwiX1gOPuxAE0nDXfHanpKIrfg6ysaK730
UyIL1cR00tsiKNwnllr0YkHqX/YVerNqnybq3F91I4AkAhB0a+PWjsxcWnA4RlMl4z5R6aQhHqKI
AEGGFdWjp+nfyA7AVbvuM6vRvS/Zi5fU9BqFuCdGgOoz8otEdiKb12rFDCT8Y0JSz9hUlMiYTwwO
pthrpnukfVcLLTtIr/U5zY0QDAY9d451dMgD/TFdoX/V7T4EksM+QKulUFXDtAmNq9CcqiJn7ZaK
pHTCxwT7yCMdyw/v9N6XsJPOrhulDxHrWRFH6rz3bSiprJ/CdFHDaY6aneYKllKWOxKgtuRGkOX0
9Mt8KDhfulzQrmIkKvi56CcDzG5M7tGmydO5QnqK72yoQ56R4FSCciKitVUGge+8Uy7AUVR7qAMI
X5WdmiRZLGTxCSEnPydOg0ABlSPlT9BUPJl7yFCIyuHbatoQJTOLFaWWCK1UeXIupNOWi5RIoqet
QTyQJmbvxR5mgAKflJT9jzoAKG6S4NxDCoP7kPfznMIFLSfbPrEtwkj+vPs4mXYjzkx0wbB6THhh
XC66VzZmWnMxQdUOROb8vJFFihjyTiIlZmuid/fzVEpvWEoFNI06+2R+RpItgE3NTrXx526fUoPV
jc36Y+M/zRbmPTohPud02pOS5AOCXdAIeU/F7z/Dm0tkNB4XoV/vTH4LAj3B7HeqhpWbML325Bt2
pBNHMRpRXw9f9tg1J+q6c8vktRRR9lGDzzR3IrBKv3ZYnIf+vEsNVy38/obkLHAeGAIxhoSdrOfs
Sa6GLxfRYMGJTYJAqMwV4GxvlVkW2tcEFexBxvdIAfgbZpaZnFL9CKZHh8YG1Vmfi8tdTMstaT9c
f3TXAsezJlWyn8/nVsrsU5HgFUFYUinJtMmG+86sA9flws3nNvHljFrbpgHK2Z1d2Ik2jTZPvouZ
AMo7hntwb5GVaADgjEyxbyWZxagjpX0BaEFh4/Mg3/dvmBabXcyYHPxny+6w24iddApOv2eaw8fl
jgH/ECS13Tbp3dGgZUntrXOeEYj5q3fBAO9SDWNutoOgWPi+ONhHoP+6g7uS32J/ZRi2/gTk3nlM
0Hzwyntg3TSkpCl9xxOc7wT1DvyCzYws+H9ZHjEZ0xwcxB7bMbF1TzvIZ+lrL1G2cCta0GGWc7/n
ZdOGgU8sXpByNugWYgYsrR7zSN3Q63yHGSL8kBqDO4maKBz8PR22nf4afwKiTPuPoJ3pGOf3v7Sb
Ff4xGAdzTKB4A8UBhl0wYo5qb9yjwibpZxmtQNoRTL/C/7kHqpI5VXhfsgKfm8AIWaaFPQUatxO/
YYmWILGCzWas/f0p9seR5Njk7tYWLQgFqDkyMQPdIPSkAVVchlbYNg4f0oR59xjiB7hMUAQhbWfP
Gqwf47ja7Ovtnm6CW9QzOXrNPyVCrmyjF0Kmb02ImEYhxjVCu246lTlEIweJXNkvpNA+5UkxhhoP
+FGoGAvmQHxqwAOUYrg2GbZnsxWq5QohS00Qppi2V0CUvNhZOdRRLjzsuwr29nhEsFKPhYTQiyCu
L8O0uwgrAopoqmIkuVOdYdTyhh1KeAXyfxXIifOINrGMG8hszpW8nGu4lXKnLSh20oGb+k1j3W++
zhlvXw2ndq7nRgUIqKYsIkSU7OLW7xKssNHUjuZ/FXsl9xzDRLFMYHrtbZDqOSv6WpK0rUfpcSRF
EdbkjWL/lsT2KSQDMYy0iBgxaEvLZoNJuIhvsZARowCGeFnRcECHE/cl3vFlQo0DtdpioLfkHfs3
JjoazgvnMaVFD7LmHjb0vI68keyrWJbwmYM5Nirs7cK8Yz+2zAHILA3Zo/jzGc+Jg3Egaf1JDlQs
wr5RlpTcJsCRuO07Gl5rZ8usT9zB5okfuaAsDDxaDar9UwpXS1dK0fXvus520Jkc1exSjSEeYBpf
NqJQCZE6i8DOnjUIcRVXbJfBvOGERx6NJdKtMw+C0sT6+xlzJAleqVtBHbwGTspWxpaGQAeGhv2f
uLMjIiGH8gwVDZN04B3I+USQaZVTDks3X2tD9saSvW+wKU333+k7xyQ4JVqSypmDV0QdX+FqIerS
O4C4baRFLBi8bCqMSNKYyc6EOvinUzbKnSf+Ig5q8RDQ29aq15enPA/CFCsIOtThdQrV8l3gqwjr
BbWtT4Ie0Nb8N/9F+OmxYApT9k0F4qlv4Y++BbPsA1TNpfOlh9yy7bD0d8yVhxhuXANYyKfxjPWb
sy+HHI+EyfLraUNaAVmwMcH/8MSYzr9qo8GN6KgXZFnv6EUGPInoThb2wZQ5hjAPW9oQywDkIV+s
su1j6LQCoVJ3ekNyTSYlvn4bZIb0WK42Q64mu/Mel/OT636B1GzD0zuEZRb3AYMrNUDJcjLJHGy4
eH2NB+2y0lFUc0FNkS4+n+9J4H3BkeVvl8KF4GyC3a7YKMbJ6T3ZG7gZxiy3V1+EFXMgK6rdnAlq
RyjnXshvEVwKUN2/5BBoAgy9ArqdXImRWjLo5/wjLlkk+tYu9pr14w/m5bsEFEypO2x8YvMMiyin
ATdjVAxFlUVQC2g2AzgFfBzj+94S+vsnqq/OE3+3ANtm+A0jwiS2vK3Md6O9RVFGFUY1J4NYvyIM
2uxRSKsg/XwNpA55CCKWMe00+xP1COOMxARQgGUmw+rUWf5FJPQPc6/A2nATxRQRcTD52Ygzh1e4
yD2OERpl0THsnNz78bpzbxegWINI4AvzScupMuER5ogrt3yMeAhRdWFcsKgDLrMn/WW3yr3HYrdh
VwRXnf2GvSFNB9U4g80uk5svwr6ovVy4eDxYz7jl1OuRh2MVqXhzk32Q8imMEWD5jPWNeB09ceIN
oEaDlBbl4/kDnpMd5SbKhidF1SHhVKp5/JwP02GfzokwmDQ7KZklb97DKhTjX5nXsJc3LX0R6yTB
HX3SichgsDGFyW/c2jsGhR4oMhN5RnFICbsYpFwJB8zLsB8QOJTgbsFDi+7GbYX650ZKCpeLga7h
jR5fbDc3xkZlDDJ++MTce8JHJ1pQJrLzWl8r0RuwazcGx8jk6vxrAYckWen2zf3wzN7I4IdKMuO+
L1zsP09ZC9EPskaHY4mLw8f5k5pShFWLm2TtYwVw5I81CID+oQSlDts6w8VoVDENa6HDRB0BSgXh
9W8h+7wRRIk13afYoRBL0+CIxuYEkaQ698q9rsSo6PuKLin9HrPgsPP4UO1QeDsGp0vtYbBzDi0R
82LWqjkj5G3VwbK/GKAmH8zJDczljzPIa92vGOWpEjGsH3JcTQSpoq23iHjbiLBfvIxGvKK8snWS
7YlZZHhox6RTimYMjG8X0QQDYel0lm83Hxdk1uHbqSAYmAXoDvy/MR4vnJTOd4C6gSOP70N6iLVj
Vv3NFQvihW3JbpzHjsg9Vod8+PEdv3zKZgePJ9PtmOBBFgMGmEyljHvo+t4TMVkP1S2+I9B5GTnv
8sOeKdv6iAd/MCkhjdqoSPlzKk3651dUL8XDN5jBz1wD9NrzKkLtbayRp9qvuXAQ0kmBmKM2i4Vn
j0F/vsjNzvuWjnoUy6HJpJ7xFVUVRyOzpqQZ3K63m76i4k85QDVQ4kwaV/R3LdOssjHRDhPGiYDo
E5tQL4sUjv6vY5W00Y8jjFqW7dLdbTi+bN2eALJAV7Ye6SARbayz/DCWGi7A1aDPjBmEs3WEAK4W
52kIUkMOKQ0Rwbu4A4eEtHwIzCQwDSqDj0lWzISiOD1xLWIxvpmqnsfkZ6EI5nMxkCGvFRnN8HEI
zFl4QGQ28j1RrU3YITGdwF/1AjmtBJ4dSp7gqJbo38fL8E4fgvV1JvIy53goSDBdSAnZQGB8pwvq
uUWzusYa3r1Vr3V37sUnr8TXU2bzHeEVhOf7MWRaFWy5Oh3MRP6HDp7HRUZhu6yCrUifvswHPEuT
D6FInJiGtSRL78IrDnGosb0K9hKKc8rMXWhB6CE+hViyCaw3YofO8Sj7CVZvyCrobXJfHZNSzn1V
4OgGSG2hh5VAHdNahwpzwIuVyTwG+4gUPhUDc0qH/E0mzzhMmkJEZfGdlmRLJMQ70Vv6l8hc1CMF
VoQfxxl94XMfK9Mlmt8BeAvfyIPXffbLY3/8xZbk1tC0cEJJjsgRZgjkD37tnDNEDuItQAK+mAlj
0dXnl32JxQT0fnq/8AJ6geY8wmMewx1pRylSUyWpoVbgYJdTRss6N75u4PAjCFlKLoAXsBS84uOx
SxAjUHIwqqjEOAT7yuZJN/sRpPedmSV2j7QOBgEPf7MjmWM88kJZoI8f+9w35koAYDM0F1emSqvb
p1uPdPoa5CQThkCQ68nGgaNdO5TUIDueGlHmg/zBy5ojqnhmLty99thjB1NIIrtPjNAYqq6IY39z
RCK49rD07z/E0r5nbyp1+iSKoKQXITMfi6yiOwlK4tMLINfXTEBsz7F5RofJEUSfsNsUI1L+RcwT
CUkij/8XPVJpvfMviTrC3o+Aiy8dk1sEx8vxqnkMnifVYMDjJmKW+GkOAKdDfrT7GEGo8xCyN5Cf
1EMhj6iUiJsfjyjbPTI8ylEmg895P1MtpAAW30EJAUeKKZULF3LO81y4FD+usDOidPYxNJGcA6Sw
p4P185n4GEo/DmMxfFwcfjZjOAZj4al+DfvJSWBdHEwihLij3KLWevKa+LkEcgf/KuHQUUcqcCyA
USwcmnshMNiyHxHjDLKB3RnXJqNf+6Mvsgl9K54KMQK2dfiHM+sKp/1xQSdFH63a+z0NImO2KE5G
4pGa0zRQhZvUbWKgTj4zN6R/hfMrIAkslVfwQbFbUQxC19JGxc+FeMFUlRQC6SNOgUMOCZlMpMs7
zDvgCGrt5MXc9R0d9MkEVVFJu+K0JXSfgev0oUCxPujPghNX9AWUmAUnMzAIqv0hEl1xNZASru6r
0r/5pvPaD9xdxMDQmCtoOrpTt5QgJCW1zDTHAwugpwfqhl7NDO6r1x5kgxomd357SiTKpN8/ddrD
p8nhDfCrjm9TgjFHV6/xCcAj+Ydh7MPKE0R0xSZE/DnXGgrU2v+81iNtYE12Hw+WxBIA/ihcWnju
HJiam9GHIITbTwTQ1FHKmyNGH/0c5d/wd4JiAtAnMOhy/I5w2y8RSHBUXAOACkpKkPXGZQjm2zse
B875DF2F7bCYXGFhP6guOCUh9jFzDgInZ4jzC1CX/bmHTADV17AaEFajzGq+3z/RxToPLooNEpEH
D1JgSHZi9qU8xTby9gbDYy8hyOWoAGvRwVGRiO6ZglcgkxMEDBDMjG5tPdIjW0f8/R17L7Eb9ofP
6pgG/GZNIZz3FCpiMmL+aP3/bQCvOTB6CFDuokVMKIeWO58Q+LHOWCt9dJ2LhbaXrPtcKCucW9oS
VC22epF+JMdKNPCgoFkiLeUaExCIKfW5qgBDYbFIhS/7wd3EmA1OLtqLJ0nOR7bnmPhUQ6TvUXzZ
ZBlwgn7t+B2h8iCeB+AV79IRVQLjBZgYaYGxSi7LhWqQZUejtIcYQX/EW9r5nMUDDw2keLPapHZN
dj4oFksfiZ/B7icGKzNdTOM0EUIrhlwi2xqKBFttJpLXH8xLho9g+EME1tt6ZK+wD8tf9DFiTkjn
Icu1XwckeuPfUXdFfg8kXCKEE8xFWxgBBOA/6QVbMX4E95sOgKL/rZLOQ7vMjSbGw844lcXhSn3E
2xnqW5bnuV0L8wL6nQOBhvSiEDh/7E0sfsmdg8GyqSpE+oiJ0VRkbCLivQntA/v7P/EGBwS3+bfu
Ma5tRDrXNWDmSY36g7FZJJh1bPxcJm8pthPxWnjzNlA768WgJBIDFKmlGI7XRYRj0t6MsGYjXxQk
H5jyFZ6A7pEjGxEa/ThmkwBfAAMxLjxkaBl5RWzXRy1ChjckZdHd3zg4sMOOtBXogElVLxoeYQPH
wUTPpHm0rnDfbIr/vzIUHfh+KeBiuHJkKCIXit5JMARD0SIJOomyOhTf9Rs/gTroWgHMd2KXGoo9
hCAblPmsL7HW2KdYZQ8GTQluiv8SSHkDVnxhG7t4t63QtrJoxbch4yAEPWH5ALSK9y7e8F4kO7Il
0DUxT6RdUbXxL3AWbLpbAJQPYiidWlbUhiIxl6+/CKmkAr4tLPbiFCRr0tojlCIKp+OmKsAfRdhj
2ydv7sekGZ7if1o3sU8JlkCAD+LGtiiWqIr9yxyRmMWYN/Yq9nc/8LZLEor5CPI4nZmnBp/M3RVf
/6+/64J6zN4lrh0HzJXhklzHK7aONXp8xEb/niPx/Dd/irdXbYZdoUamxMVaE0jWfj6p4/l+IEaT
ffDBM/eG0gegmkizweQSrPeKs1s2Y9x+vFb2GyYW4GCzTZ7cN4+UaU+xhocGwj4eQ6RigFuQHGKF
5EGx7Lxr0JG8JXZhcZZdaWB3Cb0tbA8JJlxBTPSySxNla5E47vgLhY5bSJFwTrOBtd53tGNkwLo3
0+ENNWZABrwnBjSIscwkpSCiwgZXpIJpoQmQR8Tty1+olwwQDyQiuswvCeTjv6fZgNf50tcNuPgf
l3l/dBvLpcgd5Z8D2xDpZ+/oognhGTg2aSW9qOdkQE32e/ZZ3J18PTDJ9Ad44Thm/tamCAsUGpRr
Y54WePr4wcnPU8DptDfY0+27x//2ELPiqJJdoajrn8UbVYYTRhJ13HbRE1CRcSfRVOFygbwieEoX
FFKTfqukRBPPe/0sX6297Zxf7rwrOsZdLPdHPY8quyBcdv9x75q7JfJeR3EebPEpbX4RtjTXXF43
1aaeTphq7YT8TJH9BhtFB8J2x7bPrJrBmnPgkB9V1jryFD6FNb68J/w0p+KbcBz3KckGa7Qx6Aip
A3EjtRFU7Zn2rG+bZ8XjjKGDWh9FqKDAlUUyn3SoWo4dIfgDJaP2/PArn39tivTxK3gFVdCjvRiZ
GM644Xi0/i1fc6T/x9KZLamqZWv4iYhAFNBbmPSNIPY3hk2Kii1ig09f31y7Tu1YVWftzDSV2Yzx
j7/Zd9wr45uRyY+Z8kNuUubCdvqx+1BhucBoPagqI9bsFL59EzexstXnRngcycG4ilyQv4YCgYeg
XFBdqsoqxU0DxtoANqYkEXJsIQX6CuqxaYcGMtzQplEzOcyDGCQDqmHrcORi6ritQ3mGJpnTgY/2
kcrttPJoEllH8vUUeaFxspS5WxEy0YnBgDnwOgKBfQYqdVi844tcVKtc/qrPtQmtfK0MDa+BJEmp
gS3encBGyTPmU+ZCZi4LgmDxzBVuWVh21CVjJtooN/cD5JN4kvB2DtwUsj8FqESGjmmVdd4dIzPa
ML3j2nUTWVsCZS7hg5wzg3Tx/8JplxSRQZKQjr2LbPCGRYoJ9sESedKdY5a7waON86OyInpiDMrn
EIKlA7I1F34UhoS7ATGUQbzouX2rtB3ACNsXgrG+769bUgbXDkwNm8nYiEKLI4YxFZIGBq4h8QTp
IwgnPs0YyaY5o+9QRiOr9H6weyWH5XH7WyUSGSDerK7ibkl0aYrAlFPiN4MA/riEXYpv4JN+dCMe
ddFbHw7Rlbr34paly1Di3Piq6nd0BxbAAY3szWMzvgxJB6XlwUqVR/JVEtbuZ3pJEd2mQ2p0StUG
+YUWbEcu93dE2QWYS29/F118CenXHzJkUkhaKiLm+Wuql94de2g2CZD6arjylGE1qg7JtXHolM15
xS4+CFYhTCU50aTOZ9HzskDwN3IKuiFCvwN9PQ93AenH23BRzgymuuhYZ/fikxyYQeKDCJTBxB+m
Gi2SzHxavmPuIwpK1ZMs+DtbRYIerU1FUcha0OSqHnQ40PUtmHOw4qW5ZPgCeSZCS7FloyFJn/KX
AkQ18lffZoXf8LGF0Uu693kMm5T+XIKFFBG3oZHzdUdqGTT9hSYrVM17wy16WT8zkD86wfh7taT+
KKfcUQNYrR/8DPt5B8k+lnYw4yAt5uxcTrwQhSn2yR3vfF4iG7xUwWHXpzPvxocdDDC+hc3CBImR
xVsAWILBLpdsXO4SEzXI/D5ekcGp+tUl1FDj2Corf9GF2XgPqq/fpjxsJh+w4UbslOXlyi5l/iWd
7Mvnv/PoMP5uUbk99pBGjfyHoBIAR7cwvfzx7C9TPgAcnJGIFyV4E+896C8RXErCMJkXGN/0Pep2
zYNgahYIwEvs0putWZzjcloL2rlO+G7T/9CsVYLe4Alj+LvFu1Lamd6DCw6mkMj/5ChIUnsktCv9
Wm/2T6d4Pobgx1VymcBMOv7xhwbOAGvbpwvjxP+j7nmjG2fuaa12qGwNdHn0Z3hCz+pZnwa1K+cr
sm1rZniRaVQoiy/z7r8f59s7qmcMSKqJTjUx6TFj7u9uSeOXf6sMW2WGQPjoUMYdGeiSdfOvJiTX
Tiq+j/moL5iEH9w7IpcJmaXwHm6TZvaQkjVU02/Ktu8GlgC5rw6iKwo1gj3/tZASJ6dbOLgd+e8k
9Oq6IokiAheAdKiEMgB0MaVJkOwfdgw4/YlYYBg03xldOWUL5iQRqLi1HfybglFgDt+q9QB2DfBH
Ai6Gf1BLrj4aTB8y8qr0V1dmwRVdra5NqHIhxlAa9rLvjB/8nMg8zCZS0i95qSFoRaKkshikoX1T
DsuevszfG1R8KybPXx8nDZ4Wro3Spki/+fAxHpNVpt3oum85hvKTrmQFQaKDqvgjehZeIgLtPwiS
lb1iwsNAa/wZQTRF4nzLv8hpAEgeISSrJzYDd5cRjOzXO7XHMO+GlQFlnuaS44cairOBloW+ZYmm
unfwYfFo9GC6XTFR5VGPVj/nM2Lm0mBYds10tgqezDQZRt7dHuCi5ohoLySpsrC5OeBp+f1Fl1oS
xG3UXV5eeWkGJRNk5qP+aYOMcmguDwo+WGjpoTINwL3naleYD/eFYPDsYLvX/TqfRwCVboBZlnUM
IDZgtFVzwqF9A49UPYwbm06IqV5DiDeN35zQ318CRecrrfn0Y/Ds4K4hE0yf4KyN3b3bj3lzDO6A
JaA3GF8yHHPvzml2qq17bX3V0Jzc7sRbQgT1FYTTTyybaveiAV9fq5AXq/G64KHc867HUB2DFka5
2hkpp63RZ5xd/NbLg/MgX0TDHm+9Gr64gQ9+p2Mz+ylTpQ6Ap99iPuX/gKo47emrblM05MeLqA8Q
LatUttsSf+4lWi7RxqmseE6UCr9/xSsHoMHf4/YrhwkNrSSMRmdQVB2EVHDc5aH8FgYFHDJsOqGn
08ubeXdI7t1QRRNmxgDucOsGFmRwogFKUe3rOTDBd/sdcHe59Rwv3g/4UNejo0X7By/2YM+nJ3tq
QLaifQWrvE2viIZvY/Tap9rHpp/ukaP73Kb8pNcvMF8AsW34hAMbfi5OD70RX3ZPeOUai4ErhFan
mZOsNGAg8e/su88hpT943INQgY/JJ4IM6RTyC2gYXl4i4s7LFhabVJQTuYaOHs57L2mkkQQE2TZ/
Ibgf0ghXp0JV7Q7YuYRSDjESWQE1X9/9Q15f0SAohUoUCAmn80/w9fBd8AZ4LTC3wNKNLW9dL0IH
A49vAdpCQuWCQ6R4BIu8p+ers9r+IDh4hstFK17DVXRb4FunWt+kw+PwTIzj7Do/59ew9kj0yZRA
Wjocwlvf6m2qIZJrTxmf+g50QxkC1II0I6XA6o2pi2pNvl54sGrv6ilZvrJvDuvLGxi+OdRwf7Bp
viTcfAIROiX5C2o94BASqoLVA/MeJNmGw7oubWadLhlaZPm5ipDQ+w/oG/XJv0brxKX6UQMdk1cw
4nXZF+20iY/YUfNaXMlSFHEItJz0EbizvwEtTLXWVyH/TyJvcui/4u51a5mnO7tOB7+ggVcNq9jq
EpPFA9nr3kfcxr3WPaet6LkyAKC3hZ/KbuzGH2Z/8Pu83vjulN7VhyAqcZ1LopxsvUOjb6INMelq
Xh4mbDBnGUUCMNq6g27AujGMJ7vKgX3uGJYk231Red6wcDgQQrqoUKQs678bBhqYY7m3j1uSb2Ei
SLQvH/equSddnDUpQbg/yILA+MNZpebHOnMcroTx8HQKjs1q9IB2K5TA6A11rCluYn+EpcuHfk6u
eLdk5pfgMv/8p/bdY6H6yHvkwIN/qblXdDMlVlT5Kbl6JjS3xsqPfVfzWZ+t93w4nwj7xgeCvOUA
FTLOxigqBgA5LapUYMsSJzDgir/TH94oxsq+kqlyAvy7vV18yOT/LsVzhoNvwEAlewIM0iqfvS7s
Uz4/QQjnT7e7jbgT0nwLld1j8725uumcejjcYF/zih4bhUsepZ38axSFz1nvGV3xPIEc5N3ca96L
moQLMXkVeO6o8cFHMqoCM9t6qORnSPIoJA52WQt1e8YlYVgRe+riYMBQkNNWSbrel4meDKX47RFq
cLaYolaTltjqAO8OyC+cqgz2IEpBnFTQAgFrNWDylM09Uqmec5qQoDe8TtFiexAnApsnrnvdcFX8
7EO6kAPFt6Mk9yY+T9/OOdVcxXuOb6Lftyq0kkx+CrylXVa8/8w0a69GF9H9WjXI9K7w4dKggQ3W
vu33Hd8O/yVM93oxzHFmP+Fa+tcZbo3wntMhPDsX8dxhd2OljDWZi/74bjx/TtFFmag9u0/nY+4O
plstnmOTgyW2KawJF/85gypA7957k8zu6limN84VfwXNO3SG54HN91ZHyI5UIrjqie9Uf7rlTqU6
2HYYaR4cpbb6W/x9gsXPxMsqaUuPvI0bHNrpaq6Hx4z0cvXglJSGpISf/N/0xNTJaWMlfAYHmBdh
A6zqYA9vPYIJJreOKk749IkujmyjDgrntKBRk0USEzrw4K60uquRI+MlyZGEpxqe2aTuXr2icknI
A4T+A9XkAJo2H2RiNUJWOf16U6bA1E7R3bC0IKdAO5b0f0qkrmQ+SmgfA2JrVNlbw0IAXve8vxEl
EGXb28q8NPU57c72PkxnfyNaTMb/f0xbaHOjWoEyZAPMMWgA+0NyCaUKpniV9LKe2F6tdc8lNI4u
Et/piFBAYsU/wgOk87z0mtbH5DOeNB7HAYI7M0NI4bPNPhEG0+QdB7DTGX1xTKKO845uJQrebDiR
T1u1cHHzbsTAY+5XDjkCwjSm2fSCDVQZwD5+JaA8p4Y4MZciQWYBPhkQtUcFCBEDE1RZ1kk0WyaR
bLMsTgfhfVQtsIbDxWSBgeITrwVOLzbhCqLMkERdk2eHVSkuy6PP+DQ6+KcRhi2chojMqX4Mq0fe
GykkTNUshvdiMeGMTWWwvYlxjcdWvd/TKjP7GP/az56Nndjinna6oYnivetwdQbXUfkUVXYro+Pi
NlZPIz4k9WK/+GecqnHawzT1E2MxMl2rgmWCaOlidzG1AvoKEZ4EbOpaVONBDuPbe8YwAz0Dkhog
glDnjOwhrZExSbt+hX74Eqlz8lMonbonA7IWfU4S02sPQkc6mOoXbM3sAyO8ueKR0XfctYLbmKNG
3rnXFKtbi9/haB8zhQIgTmOIiYsvzq0NTTC5Xf++/MS8RuhhSVSZy1evL+NnrO8vSG6o0/ZUY/3t
wHuMNYLxTC4n8w5WUO4QL00N9y6jc4JHgDHfXhr9Lj5iodufuFxcMg2DgC9cWgv6nEY3KO7pc1yP
kBhe056rigq1VKbyaR18DN51Hpv8WW1Muek8d/LsfGQH/wUT8m791s8xX39kI67VWI2xuEdGBjF1
Opiu4OI5WtwG+sTog2XoEMK9A9W0FZbUJ19b/ci16fvkYCQdN0mE8LEyQD+Bl6HfWnVSNAlwnuhM
VTHRv9ZavhfIPRHvf93rTdMzo+hKTW+Nk67BZByIIIZleif/ykyi8uv1YxA8L+79HDR9uZ7MNXyq
g4cy7GBJlXgR2raj5KnTcepzgOTJDwtmUSKPzJgaVR/OgXHlGNgsJDbkJrD4AIKBkOfJ1EcZePfQ
NPIeBJMSxeXe8ncnmxE72y9M049wqH987nQWnmOHFzdkC54dm+38s8NwsICTovl2SqalYkApOVsL
KjQntMOrnftRO/JZWz/7WKEh9ONjEKeLg5+eobHc4lnWyTGZaJwZtQuVL+8cdx0IsTAsewOqCsnr
x3N+kg3sl25nynQ765CXKSMYT+zUOu99C7gx0PvTtuURw/h9YbbcfCfGM2gAWa5iXXWtsKc7Z1Zy
j+fKm+pWVvGdtJygcGocO32MF7eBt+jdrLQzTVOiOO+sWoyysGSxH4xJ/OOKBIK+PyApFycMbATj
UG5YXaeGSifa2z69iT577W4QOonF8OHEfI+YfLCGgYV+9vr+ZcHKZRgSoa5ZLXpX8mDtMw7Hx3dx
ruOf5PPBnRRc7dXRe6nFQfPD0xnCXcgpVBCM97YPFyvV9+SEBsesw6I/HtluB+pEcYSpBSVXGE+f
lpwrjQ+PdkFxWaGyGMCviinL/kGTAV4rCFJWjrPa+ZdlyeLwsGWAfmvFBhQnhpsBIdqScoRrCj1Y
zpq6ZIZruCUv2nHYEbxNdGOi8Yo2Ujd0An4+4VSAMAvBaOC1LIR4y4ViMkfvpEf4VuhqbDOVBaNp
/yDSfuY8wEB16ykzaRhJHcAuZ33bvca3DK+DkTQUIbl5gj48oFVjt1+CJ0qI7WmturfgEsjwqkfw
ilvxHP+cPpt+MG0D7ElHl3GVrbDj5AgkUdA/+Bob8OzfxL9ITtUqcC5j4evZIFtBNRkINupRFCcP
bJKHS6k+5eKm6AhP4Rk6h7Gp3Jv7GBoRhhbyrVPpRh8fGTGJG2yUb1LzbGubStN/5ydqfEwbkEEj
14SRM/hg0NCi8WaPKaI4cy+/rDBMDWvG8RN/Q92pHQ5PrgBOuvC6/jodTjkufH4k+keHP/1bwZls
K/QVYGZ0SsjLuZfzcthKB98XdyGoCMkTZ0fj0G/SENLyR6yxxcNMguKJq5Svo8v5UwLsIOh+yJ2k
ej2Bd37CKGfTyJrwFSOogSYNSd3Wgpk3K7Ov84wNmGkvaGyD5d1RKP7o5W3syHil3/4RtOI0WlB6
jd/Tej1ArbMaqi5Wr0Hf4rOsed/3ieajCacNkp8e8kFXml9gt4dSnMuf+g6KrJVLysyR/4DyueeQ
0FmHA5cHeE1X8zvH+odxAJ+N6VXB/UKh+RF0DBxLqqi5jnCF4OvPvkLEpOJ195JWx979EewoZP8l
BRqY4GFIMqY1WXCy0TNSD//QWH0dPTynALqswQHFJfVYJKtObEVtGTTyYV3BzOFgGK01t3py+5qh
6i5mwGdbwPQw/9DOTllHFCVikMnnr+FS7FfEOEJmWqgYWPGBY008uU4+IGAGEKv3iVre6iujNiCC
YGZYRzIzYfvHbD9pzyM9fC72piNl+PBIbdLtj7ae8IXY1I771prPtZqfw3t+cxu7Hsl1rkkbHWko
wJzBe1MO7Z6Zvobr6/Z82cJSMN6ThmtsQpqJV3vnkF1mr7jkG9REWTPVw6pxfn0bW/R163a9Wp79
PEcK7jAMe37xQMnFebRa8X0E+FKT+72o2LfRKb/bYRtQGNBRGn126KCEPai563cue98r2oUD9g+C
s/0FU6mJDbJy3Qq5tfsS/WKm0xDaBjpJy3sJWg4W4jN+ze/Ogw4+uTCehkU5QCRMdQrnX5JJR7Vf
2Z1le15vT1RpzcHm11V+Pk3vAbkFT5iearpev9OedE45fS18ounU/MFu2vmEhvOQtK8zssRXxONT
Z0UP1bpFTi6bJSnFl+yrG0s/vhD0YmlDVDjsEdVlOaaozSco855uaE6lPH29YtG0bPwiH+g23eu1
ZxW9TfEZYst9siZYCVudSSUQt4dvL6W0XKclRFiefnp1wpz+U54ToQRBJmx4DUOKY2X7IVG4vI3O
fgDlEfYOozBaKNZ7DihxE074ABEhOJj70ojAutgZqBNasZqH7xH7ovmjxh7mYSl8jANMzjrf8CdU
IhzufXfCyYS3S2+DuNGF7ucTXZva7xTLCXKcmIRQ2nzwnmS6MJ9qybRGu5QBQX2H1yuONzAgXgif
iUM4wpK2n7evddxcH8sLupkRfI8HXIzfF0U16pgMhtvR9W9DJJUSCSAcYb/HBX16aWFOQLV9IWGx
y3uIGYfsYGQnYxqObjjlC1OTN6feM5RhJ/y9QgVrv0ghhnQjo6BKDtfmO27ZWzaJwP70Lm3v1dZ/
u/3vcF6mR+iL1xX080MmoPeQG/O7LeB8cLACMl2crzlBpo3VxCM3i2ZgTX+mB1sE1UYLxIZ7qFVD
OfxYb7jYOGUz+uoRMQTEduPIAiQAG+07aiRhJmTUL4yje5y8w0pz9o8+h/kTUCp0FpQ35UFgn58u
6pQRXEsQLegVZwibCPrhDkPjXd+BzqkI36dB8oqCV9v1RkSaD+zmA1okl6sJs8r15S2RUhOkk5s7
KTB/WCjcYdfl3d5//AbzLbubdYJmgS8P2Oq/INaHT2OJ1S3O+SzVTyNNzt+V5WNItAf52ElEUfs6
pDk11iDz1ajAOI1m+hmkBXcnqJCbR/JxAhAaQl3utBHB5E53gUAme1mRhMbuL1uyr00pQGHVKGrs
Kydrv9d8qJuH5X3SWgBvlK9JIcnWn7e1Dn15Sw0WrAeT7YnnAfSeEx54eBtfGNcLnJV3r45DDDnP
H1ao9LgorknRm5ETruNSACjMFdw17FBeGmkfK1qx/q2pKk5fsehQhvbeVtiZFOrm6u3ZhMXJIr0b
q2XqHIcdyU4IKb8mQCEMLu8hOgdn8luG6fMiz7WQxibs+/zuTQlECC4DOMgOVzL/yT3t7QYBcZlA
gdYVIhHvAjPlkvRNp8fdlh9ySk5rrwT73XdBT28BjH7yFurpDl+XDzJ4a0/24bLTs/7lV+0BwpRF
fs0rsW5suinwBQ6zPkVTA93bTkPb520wtFTwqMmNjrPrZvl0ijUq8cKlwBmpQqXFJH+Hqfvd2eWA
0iEZd9OpjuSE0dfbDNjZ+cm+zE5YlgC6BZiztEKuL+ACugAQd1rtRXSb5eBf4Ab2FE8mGM8HhNP8
94M6z9F3x2vAbif7+eR9LDw5WMAHWCL5CUeZ5x/uiQg2gOT/VJRaxN+9OuvnTXAj8gqq6vBJWJ3F
Y9Nr+UbDtIq3Yd8Bk5fFg3PiyUIAHcKy3Or5qiJ+HC/zCQ+1dbGA+2HHjKShvQ2ZllIJNmnXoGbk
oOeai3IqLVtjfHaGtB0DUPP6kjPXe3OqfbP3x5quAO7sQ3f2Al6JoLS87HwATRjLdvl8m797Asag
Rudcm52WRLMYIYDewbvrvHucErPrZOUYaS99+byFCGYurK8zdRbmB66egTFiQeSwpCuARpJrPSMi
7YXJAZW0MUdNHFZgDN8pSaaVqAoy6Kkr+V3mDXEdeJHszAA+MnkOREYQCEhpQV56+HMmR1e1qLVa
Cty3kxbG7AC7OJcT/JcDE+KN67aUwz/WEEw+U7QuFrwkDOwe3oqpNuzIq/s52qdFnan/GKRMYjIm
fgy8O24dY5RCkAYLeJhAqyQfUPWYeLY0938NLLcYkvaINRLINyrIndnUS5KmvHYzgEHonXJ8yrVN
nz2RG1HvKX5L45M9CpUwDRZD2Pat5x2dnnWdvKIfEJU4T852ZHjPqRxZy/kzFKIpIY6rHHaPVltC
KZjDEh7fLY7Tcj1/SMa8ZAaTbdhQRCMgSuusGz9yPcYe7sWTw4Yuwl7zM4HJzH5eviZf1jz6vZJg
ZRP1ITwf6JD6fAOVAyyICBIpvbHHd6yV/FeOqULyxuoPW9e15NVsEHEj1IZ0x5z7N+9uu/yWcsDT
ojbCWo4RL+Mgub2YnsjhuJQ0Q35fSm6UlIDL8Bgdytw/QWZ3WzM8A/aH2Z3rQwYvmkqClcU0PW5D
OOT9VBdzyI5PHMIVfgKkDthVL844lvRxI7mnd+8y3O928Bb6+YO0N91i8jCFGslAQhky0mcKnzz2
Xyb+1wCmjId0bdr37lCukVFlhtf3MNE7ptiV+TJkGbff8KNbvAb/SDqhJMvAKMjrDLDAhH8qnxBh
Mq8QRznIYOCl2YsXbqHnnLIXbETrtdb28s0+cj5GtGDrz3oVEpLslwMbek8Lb6ceM6uAuTtEEbAt
14fggPgrx7Mb0SCTwJM0NsHMqgd9WyoFOEZPnpbCumfZjRu34ffUsF6D1vPjlWthLBl/vbd9/mBo
188xQcMNyoOuOIfAeMconS++YukMx2qNxAIio/TFOCwkUbiCGi5VWlC/ZUgNWp5RM0NHjuad2Wei
jPhrNpV9j14Q/VMsPiTd2RzBKra7yAsHTj9jUF95feDVoMxxzChhQdc++Ck6pio5ehotAobXFR3V
Q3TzN8RZbDa3XM0Ib2hkHCpa5iiZ96Bnfrk/6m1sM59C27bz3vDLXI8epXH0BEdd58aZd44qVN6e
5y1oFvGf6GLtKFWad+YUi9UC59iHjNaVM369j+zswXhZ06LqG0iGiTqRtAM4824iSzt3LplMA0It
oL9hPwFZH2rgdSzjvL6C+wPW2DuuYy1UATmhWZlwMuAmaqHBaSNneGgiUsW9YZ315j+EVaYrlqNS
yIUI9wTSO3QnmZeiUOIp8QsjIZ4sIATWa33nH4XaplD74RGyhJiwAbgPzfkS3T+vB3EMAh8cb9T9
vEVEaokZwSkUwNfYtOJMFtWZDGk9uO57w+y8w7thfMwRx14PMMD7QvgE5Q4IFGvopUoLLlAuKdUD
TGSRwPKP581WOG3MALg5Aje3yfgCAs5HzKiZiY8LWJnCdfcPUHqh1P8FQ+QuIiK2h8m9PaYD+RtF
OBzClcSG8ZBj+RxxqcHXhfg9hG04VmKck2baqJ+aC+Jk/OOw9owZ0ymP6RQzoedKXCcKKbAnR3aJ
lFE+TQdIXDlkCGmX+4YPWE0VEm9BjSA1SooKwXCwTpCHBEphbm8XGCPBHVvgEGoeariOj4ZQupjg
yzPViSpqYTnKBFuleIJL/qPocLpen76kADEShPAH428rybpwjWOiFoihxHQa9ltvqkIf7R4hUoLY
5lqLpYeQKbzSMUPLV8iacNiKSrqXrTHBeJvyhy6f/9bHEl+ACP70+WO+TMbNTPrRbJoCoaqPXaAY
bPELRGZZZ/zSfWyUiKAhk5z7MD8hA8QLfnguSqx9MecRBDd7L5i/v003giziVuEJ2cofs0R3hFZY
gR2TXbwVShcmHV9AKrgjJfvwYmcMrLz/BIjoOKUbxxlhrOTTESo8arKOBpv3Orx8sFrsLZoIZciw
O+v65uyZjy9w35kIeiSURpi/gvGhvTSpTgjckj4XJ3EvEAVu1Qpa3ktmFcMMe6wNOSWXgpe3WCVS
lXYNTsF5jKcY2npG4rD+IJpKuYMhCMWWhHeCxaRiVh7HnH6hPMPOsUINAKmjn0synxTpSJvGH1o3
uIk9rvISGScsFW74b4AnVnwZtdPeHlGKjVnJERmgferL4+wf9GZyFinpJen4QNzuKryMpCR/IKmY
6YNf/YGLcRW2kwHqkok2gef9HB39I5YYUpgNnp8ycpQHHG34bdtN7v7KN8SAMK/S04jy/qv+0HAS
RwA9ka3LfRdBE76NNheHj+d+lGbZPwFRj219cDliRxfv8QeN6E/ev5jxeCvJfEJFlEiF5aYPYoBN
BEhGchYs1Uz6GD8m46GxN0JYd1hMjnSUHJKF+1iqE+RMGtXOO8DQHBKlVNHINwf7F7oG3uzk46x5
KgzRxYZTZTSEM9lLuLc5AbGMgjAPJYwjbgilF8ZD+o4hsTvG+u6aLsPSLw8dxyYBN8jBhsDIvnfH
yHAmSTAnYo3+okdSLZ/e80u5hTzoH7G+LqQ8SWqdSr+l6LikXfecaVMThusK71B56A0gs0p2CPwc
BzaIy0yAQ7UWcrDyFCU3hbrbdj3Qh9UNWNa7uHK4NKBLOftN+vaoDcAFDMYsi4ZEWltiYuBhIXns
uDaIN36Mrf8iNnMI+tShdn3Mpro153jkApAUQ1jo42Qu+xd565qCnnpYFmc8NHc6joT//CI4RT5Q
iLWQCS+7f/6PVbw2UchGzAX0UDsIsqfmF2YvNFK1d/ckj8LkEHuAPSh0yvS4FM5jKCvO1C9dqRGX
lOjWeWDz1BWt/IQvzmv0Gf2CHnkQOA2wLbozlMERrhhywPjlAiiXHAljDuC/518NggKyws7AForA
tuEghi8DdBjSaiZVcYbzQeTUNfn4g4CBh60s8PVc0OOsUP6L4gaaUrSzFnys4VNSI0C5W1EwK+ID
PFnEDCG7ATWRzopy5M+bpbhCpbWRfH5aUXnesbAAIAtsOgGObBoQjvSjK3FZZghuf3b/15WGA5BW
XN1x7+gzJcMthCoZgJ9BJpjoB5SUgTiA5nNY0Q3xd341JJYNLEkRewasdmhsNJ+f53aSUwRODp4C
zOx+aDReJDYz+Fk5XSgIUrbIWM7P9QAz3ohWsHZ7S8q7Pf5oaKSlTgjvTVacFMWaCDuNlh1BEmYZ
tc4llZogDfY1o15JT0+SeSKI88UIj56WLBBBUznCZW7cSx/gIfs3mT18CiXPGo+/rtNsJT9K8py6
xSlGDiUVpnIcdYolJ/ULJ7UWp+Bj77hMKCRwDUqu25c9wDz1FL/daYRwE12llIgOfCQ9SCkG/nsb
5QUGJUJP1IB9sdB8hhGMHYoF+YxvrN5TOCO2GazsolinIKbYYgHnHQVAqbDT2S/1FnzWIAl0cTu6
bp5ZTt28slEZyN/4mhHPjRc1ZFN4WgaHsKy1rwlDAsPJC2a7CNkQ2NN3eot1f0M47TN4BvTnacg7
p0Z3bvCHdaFRwcvZeZyRuIDUDuCWb+g4NyFn2eBxhHjYh0TZ9W01pbLgXgdYc+VW4sqky1s82erx
858G/0nnmCkpp4y3yqg55JFPHI2lFTMcchh5e1lMeoa1XgPRqH5oxQj0ZSYsKbQm/BxvwY8EhsAt
KFNEXiwYuP37CnklUJJSgmrj7cBhJGbPGFn1NT4Z0C5WuoH8QzUEtpEbBT/RZzRVXHxxef4Kcqo+
PCeTKUpHvpdH1B2raf/LUqN3Fb+inms5Cib3Ml9hxOy2WPVgdGKIvjBHmKSgk588pR9ahT5nQDbk
Fxm7U1sTWTmwGFDUSQGXGZB9CAVFNtziNcuL2pqZ4Mpg5rYm7qPvtDtlGuYy3cZ5lOA3+wom3OOL
PAfMtY2OQ7kdb+5nDH8cI+2uXa/vT76bUT5NCeMLOtthp8ZVzcwvdNpQ3Nyvp0IZ+fKTa3zEVm16
SO/Tj3jjKJa+96qrmOLLeHJ8XzPR9hrm748Yux5k+JKwloYQOJinxiwGzFcH0QMS0KJr9RCDlWu5
wLWwO79CPvxILIb3CxfOGBn8gYkaqu03uVUg7EwdLcVbDZXkCfzcWKMxK8TFJYZhu87wkuHng8Xn
VhnUJXHLDuBECznDMORAwGt9k7c9u/41zPzC1t/3oDtBa9q1ZFsBUYEIEiQE862my1Et+VeBkqmR
5v8SEH67O/5+7B9Evo6jQYqGv7dQxjg5gphzsIOf9KWXb8M+kabCsqiWtQ6W7JUlKqLr4KLFz5AU
PYTd406hJTiyg1BITVkjTpQ0qneGEQjiAppAI82d8wFxBAPxB/EOHBW0c3S1b0OS/zjjXpgjA7o1
fzWoNvhYyUY6OftzAmHPAnQX/incs0oWetZLmx5oCbSq50yaktMhZ3pwi270IZJBz2l3Dm7TKuW3
l39zR90fcSowJdv3bWZVYBjgU7gWgsKGjpeC9P/stMh3nE15awGb7TiQfb5lik5pyKcDXnmOn3sE
o2spJ5SixL5XrXsw9jlhpPRRF8ZEagwUd1dxDVywDnBwp9GC1e4+q/2ao3n8/+Djbfef6gL3KN07
rZm/LHpD74XNxm27NeA0Y38lMIzCliftQe4hILfr6cnTNcamnUETca0RKVrDQPp1lM5f5sHxmL1D
MoFY3UzImZJ4/6KnpcAG3RuKOSq6N2cKeoMAc5LKxqaAPI4L/RGSJij8zhyC7MsqZ7K1w0mSK7l0
+oKzATYYQ5e8CwWlC/2JoSuTHqB2x+S1aFI/cW/O0QfobZh0NtaLXQKIeU7jLOMeND0Gn97Kl683
nUnfw4e4RoRmCm34PTANMuiw/3Snu1z5x7h7dt7hHRX4SA3UQit+uJNQ5CPzlsOyPxNC4oGbL+vQ
wf1hhWfaK4aKJ07Brre9O/24CfHiCvpDZlyQP93WHfx9l40HdZ2W6wQgWyMUgvGHHUKbGwmZ0WAu
6N9w8yfIzzvPzZiltmtAcbltWSBYC5heublxZR2SLncPZ/94d+m74H+c6zAA/c8MGiNDZ0Z+L6TC
SDolP+tkgzlyzURo0vB1Fubi6NYYHQAvQ64LudhCzDxsKoqVk08PgXQi+XfiLj4b7n3vnlyXrwLA
F8R0En4C6TtQbR/uINSncFi+60NUp0r4gDngH7MFeCB1+tHb/kaG2FaxNmyHHG6M7Znawkbowqh7
J//Au+vyxq0aMcOIvksUzz6lHMPGfy9AY6cEkpRFufFkkM+evC9NKv6iQ0AHyuiSbWwGLO/j5psN
4jfCOoDCDSUtZYc+7Oet3aczCo9resKXbTh4bz8lhk6l2Usl4NMN5iK3HWfhFJfhhyXLR/CBC8lO
7POZqNE3qeYvhrInFtrLbSlY7R97VrBWmC9OLoLkAjmrv4gQcswDBsFt9+NfBZ2pdEy7BY/x1+Bm
OkUE4Rr2E0iyuBIwy6R+xoUBGpId/p4dG8rnUTDG6TMvbRLDh83BBTCCrEBDFRDBHBz2mN9CnYRD
ycxSYOLe36gWl0Ab/KNemXBwSXGV48jGIfUqNvkmybU9kneMHSBc9y7TTu6V+xoGllNRcFrP4cUl
lbPimGOydOVCPEM3ffo6B+t8OBy7gwgqGoOTNT291UXdvFofTs4DlG7MRcJMoXT3OwOiyqiT7XrL
bqEt7/MDQAy/yLBxtbScGT+L2SuYPTm/3PEcicSZVYgA9uYc8RuyFTn3O9nHmQakakWJPM5oD2TZ
JuENk/RoimH08Ff7f0Sd15LiSLeFn4gIPOIWeYeQEPaGKLz3/un/b9Fz4kzF9PR0FxSSMnduswyJ
Qo2G3sPszyeIP2qYMeFUuw1Q4yaPxYPB/fCn7rtqrYFL8nYvHKnDdEM6aRpOl74JiWr3t77W9sZ5
AA/o7dtY+2q4zlFKX5i8o0LyQqe4iKvG1bEAE3jV9hIQ8LdzJEEGjsEcmfMBcA2HRQrjjnEdo3je
8BhPAF3zhcp7dr1bnF+sXomIqDYxbB59hQphfE5L9p2hC8B4M3zAtzpHoWeyyGrpJWLaWrDmnFke
dQGvzNfuYSpeODN+D3MvnXIksmK0MwGp8xYPHsWjNbxaMCXF1L2DVo9KQ4o2QITCfwKuiIqzAerO
UmQljp3Qm0Crzl/U6Tih2uldB8+TdZzCxkDHQAKH3cNPPArNM3UEn8ANR/Y+YMIMeMHEV/RqF3oT
Z2O6zENGlZel6FoAZciUlsDP/Fp/xeCxQCL6bn9yg7YzeW973264Z0EF2WugiNCHKUQ1q9JRElvw
1+pNDctrkOJACq4UM1L1F4r8mvZKOOLWULkc1HNOpLJfZkhASilkF2mZ1aBDnJaAlN9/Sn0uOfnN
Kc+Z4odrNO6u3lbyftepSP9IW9pZh5lB24heI8yPO88BOHNEUp4kdjenoe9Ec+CExEXx7RbMrOOC
q2UWcj8D6fgMBUGGMFL4K7WRkWW5su6Wj+FjuPHfKKWj7ovFlvkZ1lKQezTKhqfh92Qz5aXvwp5U
B7bk3pxSenNq9jmUkhZ0c+fJZXFCh8ijvfD+4/RF06mEuAueRiV3Fz1phHV3rxYN29eru2NIndTS
dbtGK91uBJX+rQM4wBPQ44wu4Np6c0TNXqBL5C+FHGQ1qUOjjdb9df+JLuTwbRrlaJIA3yzAIMeu
PCKK0LSbMa0E57WuO4/oDBalSdgXRGg1ay6MEE9UxuQ0XWhUW98Yg+CualCA46CucZwDYb2bA1xl
Iaw6oA4IL+RNhl0l06FcZHLMw64osx9VGGbizkOlRwdLU55j8F4EZEFvkH+FcSM99tcZEc+BsOlW
ZwDPBbUA3WOlLP8dmR9lGHlS2KctR5CtkHi96YZSN0TVdngCaFhD6wIAho0eKLk3FvcmfVPNl9g+
ytlKCfP3seqh1GLOsd6ICn8f0u9/QdPTW2F31SpOu1zkIXm6lBKgFc0gbfKDd07PHujTFcbV7nkp
53roP87N13BYJWSJjvtXiXQJ8cYqpEaIAObZFpK4merCbkMqzLvdAlJVNDiTS+BfvHT57+CudIwM
LDYSS9wf8VaY0fLtNTuS2xQUHqeZvobHZWSbKVNeaDmN6JucrRNlpAUrcviktfOlP4QWelgiHgaa
CXM9nuI8pU+k4PQK6V+AbNs8mXJW0gnSJqpTrlAxh6sOjAshgQD++7YHenNO1CyHd/du8piwyRqg
xDm7U193q12WWHEIJqQGdNpwVFZo2hCNgCX1kEV+wM56moPINLtKMirc3VLySUWU/wRGfISGwtxF
HND6xfm4skdhMGmOaDVFND1WlNvLeb92l+TFE1UgPSI1GXa8WY10oEyhLAAeWtnMETjEgb5D1WmT
faCMjX/USO2rPSCrB3YhI3vgug174Y4iG9jR3wcQIXVaxQb23a0CsgE52b7/sRKXH+LLxQIPH9l/
gakodQT/NeH5PqwqWWCnUwoabHUe8D3gcCPFrUeDYjJgAQSvqOiAEZAtCehzcEAQckYFp69bT1+c
XQC+D7TMck0sbGKQVFtziJ2YeBwpvu5qamibpKDw1z/0ms7p1wD+ChhKihH25eViqZIEg/2H/Bon
2cRMC4UWmPweUwIaNVCi7+6H2Ay2F5jmm3Q3avdUxfdu/hGuBvP+D4/qNpxhA2DVaTQeeptU/dKd
W8nqeakNKN+vIHAhceBowCottoKRkdwsOyITOru9oEhJWjEBAO1uJKfVbMIH5Pmdg79S//q2CsG5
DR6cBeZxzzhCW6N3DNqTFgQJPNRe+GLW/u9l1ZGiExCTOnvgVsB1wlOdV/1GW9rhpOC9BqdXXIcP
Yxv+GwsdWh8ITtMBs6o5wnjTKhifp1dFxguRF3oTP/ZQEXDhgyyIwp0ffQLwjUCOuoec9j2y6ewQ
HqZAi0icj6bZLjoXMr/bXIkcnSBGau/gFK3wl/c3v7VEeGOFCU75tBscPOzoG+cCq4z8LOguiTLQ
u3YOxSP5/yP60nP4G6CARwrWcJupUNgBG+PRwomn6tXDyptbRQZMo42EEAKR2TvaDCgEX6QiPKKJ
wWox7HpGNTivjUqj3aDgWHPEK5kGESgwGUI4ht/dCHxYNeNhFJTEIqaz/wQ0skGWgrNWu8088Fuo
kQAUwiPbzDBJ11xFTtiVecNS15KaA7G2K9/+RO0aJGGBlst1BkuZqWz7FuD1RFuVpi4TgAutPIdW
Ku126SWBzZmRLBkSVkPwLzOyba/5dqGQrFjDHBiU2ufenYtDdYEWdtpEtmNYzE9OxT6ijFp2q44x
xGztBxlW6wg1SLgiA04tTTc/nUr7AWcjLLUnnJB50f88w+3ymzbj2pjz9jQ7erzKLyN9iDMf2AVp
uaEbS/oEFunoGm2syLauFYb1WP2lrTs/uifWaq9CvuM+wbIpaTuQ2gFMwzrZqWK9807Ymt/u77JO
021MctM9/Rhg6wBYQmfCna+261nlDG4L1TusSMz0ZD8dTpR+CCqHtBU3czROksvLQmOv24zeHdVy
lDIdCreY9MfZ99RYLeCfs6UU1GT/aVkIwfUv9oNUkYci9hd+MEEzIvItt1Glq9H8NULe7O/fDGLl
YfUdbkcv1FDfs6HUmfYdTTqRsAJYtxkUonWsnmAzr1nvcys8NC2e8lOGPZcp7bQQTZAiU4Kn1T8P
hzF81ebMCJiuSKpmg+aO5GQQlIGhjf4xLalzWB8xG3uTTmq+cvDOhHiKhKBE5ic9ChLS5NB/Mr7F
KquDdjJDECxciG3cz0rrC0l1HbHcDuE2KrsUb8yxiua4ibrOFRGnpwUkQmz3aipvLOAiP82M9C0L
tGm+AVZSRQ6oyfoDQWBDQK3Rjrk7e9rCKqwrSb88Fm812Zf4o2KGhha9noClHXI/edyrBEgRoA5r
x5QGmR0LogW4hvGD12yo27ljK9DWZwgHOkUlXoTULLuExP5s8k+Jzg1JxJ2HZYfMONrrvNCtpyro
2XZz0IReOa0gCfhlfeys5Zzvs7CsQOUrFiQHRy0wbjhsnbyQnrfxgSlxQtHixlCD4l71PHS9GrDI
lCmBxU7+BFZM3cvA6rK47GyFxPaqSlystVHOwjgJRVkgAtAqIddvry7DWlhtYupPUXw2uHZUPt4o
IB+dOlgVI1iF2NihBDQrwOor+hj+MvTt1+HroBztPz7YDbRepJL01kGmEDK4nHdyQmht6xV/GImH
V5s4VZBA5KSdCTlv/mjAwb958yaY8hNa/O0PHia0e6dXdzMLqHq2cKUrgfDTgN4B+a/jBpbnQGUp
1n+l8RaY9tUsgNeBl6j0sekvNV8pMJmg9l4+tLe2dLzp4PI+yLI7f7gOz3schRIDIQbvzTnNR+rQ
grME7E9tyPAtnB/Nq3vvHWkzGhkyNmNpU6FCZY+ppuqAxmhCcE/9W3imHUWhWgWsWUdghHWrAVbR
XfWHc5ko8J1MVoCFroGVYnkVNfNmRJMhrrZBaKnZbg4xtgtu7L8nU4qTza7bcxeyTya06bFqVdvP
UZUG/QfmMunsJSzNqX+pAZUffdk1co14gnE49ddrFGWvbCAkcG7EFwlkgoxj8VSzJ+PFAczPkKp8
dKfeaFpF0LiMkb0Pff87JSy1s8GUpGoV2HcYeb9a4AfPM8e5sThQaLv7FbA4UBHda/ReWw+IhkiA
rDtXRGZ2cEw2qNqssjqxeAalXeovYKNIUNFIRbhGE1B+QXHKyQE+TJt8TMF6+P57BLKD9VVDNRmy
y7KMWBNBxONAl7bg1pr4izcEIlT+UIm+0SfsDO7LAbPkJxPwXM9mksYJ+g08Vi+g0KgFBz/waFlw
q34CUw+e8sUzQOZAr6HNBvQubnYMrpg7z+EYo/GPg01URJiEFsjfIfta17nRx1D3AT+FxI0vZo5i
4U/GBr0NXkbvooL2kT90hsPHH3IhzLIQgfpNcUrRq41GV+eeO+X+dn7sFECOlWgKtZvDa07ORvV9
zsCHamj68OGqQfylVbT1zE9+mCFAQ9b/inYdY9YMQF2vs4Y7QGTThlBzG7rfYA2Jo+JW0m27dc7E
PqPnTn1kHpyLc2a5FwJEG9x1WLREkUO5OrrkfxRdW2hUf4WU0a39phvktjf0Bb7YFD/5ulKt1pNm
/A12GF0llItQe699EpOYGYM/SXY+DiebfPv3NR+TFoZE7CqUnaAirWCCVGyS/xu2jbMiEJQ/LFor
tRZSwQBg1ZFd5adNi1QOsPioEBzgbXyph0ZGkzIIRwHyRYiVwZEEgyySspJUuhJcokl3B1eH54YH
gIhQ/a9dcAEl9rd//OWMkcmt9cpvnZevW3DLayQNx+A1h1T3TEVg+UwnbXFXFzumcQhEJ7DuqRaY
py24DXRsLNLdrVeCwRmf0xcz2WePxt+7twYbn0GWNd+gJcCDqLig6f/saaAKS5K5zp2mG4r1wF2c
rhn0anU+462rYuLIM2E6niJt7r5yCoZNvs62GUQXEuJL59Cp/BG4xjxlHjsc8ew0X5nN4ORv26J3
Fq0npH24Ewm8u6BHNu+c0ys3hpky+R+tOSkHEPQUiTiDnCUfjP4tXHNSTtrgKSatxBwDSVtWOiq/
gB2LrcoCmAhYIeCubLGt8phmUg3KSykhS8SYzYB3OrOYbQ9ZAn+bXknCLORtgh2MFlRhzL1NVT8A
ogrUHD1LSiJIKtYlWuVI+85uPpMg72wQb0usFNbPk9Yjhh89Gvyk7yS6Nsr47q4HOPY62D9RaDHv
gybZlP2iXcdIsEQXZOXqv/UEmi+lExJ3TK4brrQD4BpyFaUYoAVSBoyDnU2ytose7rVHlxjWGL28
YwysaYuDxBS8Qfs7ou33gvsMKaaYGuMaegSIkqV3DnRKU7r8IMW+6GFpZCLdQ0G+3/QAOtVMnICK
d5oCPQ4LNZPoyL3VYupt6MJibOwemZxPH0+nOTpj6m7tY34u3wPeoMs69t6w3sflaWG06panNDVo
3L84d/YuzT+bB8ApQKOu4KT9mFY8uRUkeMQY4X4T2fGlIWISn/+AQW48ptNoYilZ5yzoq3OKEvRB
B8Zj7TABZb5jV4umsU1r8wlueYgxf0cX71pydlMDNHZn/Q4qneczPQxKfC82cTAdVprC1bPaiOOq
kJ9IaebPAugvEceuuIIE+FUy4u9xTSCAyyVW02uKXgAkAc6qxQclzaoFE89b4SQ8XlmMerkbz7fZ
WOzpfq7OFhQhlioDbxfJF+czAB4BYe9jdQ8cwfALGOIy7xCCrYZ+zstM50ZPkpNFvJUF2BseEIor
L3H5iFbt9/ALWlMinEvyXqOHDOZzdJxtmLRh7OVYaI+GMdofW3+zfCIodh5+EKzE4JcD8bppMRZs
8HX4u1prDMKAzyLx0qrDJ5sBkOpUhoe/Q5u8dJ0j01Sj55G+bByPzdXXBCwGIxf2D6PG/aw0AWC4
a7Nl0HTb54ItboAfIj6FDuGsGJDcl9PDsj4udfsTmAQkGvFQii1CgVcSNSeglKDSoJJLMFYdl0jv
lTEOABvB816RKfLRUkSupFlJR4rmHPjWAzIpx2iNBI3NB8J+mquiW0zNoinnowUdZkuvG4VrJkkc
98Jn1DOWh5JI6UHoWHyYIcrN3bXP0wqA2DAr2W5pR4NLaPqkR43IMNkyFcSmQ31CILluowv0xEmY
1iVOYThukn40aFL/J64J0q48fqUlf03fXViXvtVH0kv6iuPE6FdtnAKw65wVksOBNj5SfHw3WaJ3
JhbZuymapg9nTlRidAAIF2g8GTKEFNWKolwAgh3dplu3b9jAHUMBAgrRxVtNv1KKLLZhn7eKv6YR
phYCWZIW0/fjIDKpiehVU7pt7DpQXK/KCpw/CYKEMyiTZ5t90JiTXRVIGULuA3kRf7TBuWyAFynl
Gek8M1S+g0LIo0npFHJAhWFIKTAcVlr9Q3gCR4HjKdWSA84ORZ0TCfvWhVU0ALCOtBQYVwA7Li04
dQ/DNIUS5aXp/EYur3deR/JuDSFV+IBaPFTwqoBb09Dz1CX9sTa4JTWWLVMBE9Y3qE/asy2ez5xL
5V3Q93bgRtD2lyo68qsuAJxM2AXDhlkDt0YIojlW4KbXnVPOaTbC+4M94pPcAMWuSY2goGmWYcLI
IEZR6TK2pkTGoZs+g/AXy6277mngQKtUbCD1TV9mn48jTO1JJJm2Gvf6JBpBcLu4GIYiKZN+luSB
EEO39uISQurMOrMScGiQ272K5BfqVMp0KgYQtvIm6NVKfqJ3e2GPZIA6ZggRHYdbsLLdyZ727Qr5
mCsJ9zYCwV5JCt51BpK7hJ88Q+C/8rgQGvGZUhOeKpkoQI4PvSJ7Hxnxqr+lKVqj3qbkpAtMF4OI
OtxHYMLcDXN4cklG5ylACo+Gxtsh9SPH5sAAWVn92OvOCkLosAiar2/EiJQGqC5ztdwUXgAO4Qdc
v1tMvdB3ST9pf76kN01dSbdAhtMyljeAIMSoasZNtn6JsN+cVcCzgxrH9/rQJo0uLgXAB4DU76fp
kvLup0WKg5uZxDEwlugc1ZIQNSYYNulmMFnQvWHJcxUYGyAsBZbzPnzPuO7HEhwnWlCIy4HmJIUf
VpHrmvD7crADh3nNt6N63+i/8wmCm2U00CeuEUhKtzncdvad5pALfjJvZHhOEQA54MmBWQ2sa375
Q/ju08dYNkAdLEB1kJ9zjypDisT00Bfe/hwVsEJ4OsdIu8OgvYJUFy0UFeN6fLA8yoR8NqRVzWrW
c3Qla0opqqgl2d1sG7Wi6FhQ5R+HavBCo2Na+EBTcZ8/QYHIgpJj3Np4u1CamFf/0kZM9BtNQCXr
JjaSCfhrcQbQqY9UF4wBgKA1JbWsI4CQI/EcbwZeyd0H429hzuXVgxNbjIUu8hGodSseOxtG/hLN
3bhZy3emSYYeiVAA1NyNEL1WxBUvAf5IyQ6yB9FbcvTuMTnjXXBQJaVXJ9MSL5HNY6uF5gqzEPJH
g+anjZQNU1nnMxd0q95ptnFKWlMPI2VbQSIIUvXiE7+yB2oxG/MAKLZ/978gYimDEIeYc3g9gKCz
CDA3Yf64oUz7oshJG395ZyuQPaE8pvOqbCMUm1YXzemXjBTTF5zVEEzH86Tldkofk3rj3pq59H5d
abTXRwzJkEumzUpBuHUQx95jDoN9GnwY6DvgoPdAkOXCIO964XUl2vQAp1yx3nQBmxydAG83rbwE
T+OagOv1kP7HNO3dfSb1P6CtYN8QlfLX6Ml+o32Hy7oCWkZQENlMcYnuKJtu2lzTrV/HZOCKwHC8
BracUF1JS1KO9ozNmVCf5zsYLzhOLZ/+JKDnVJE4HmtO4t3Ck35s8ixQ4BWe9z6vDStDfMF55IK2
U9hC8dhgFaIDhYMSKLEwuux8RKw/0JwIWdbROmNKlSQWCUp/zhJZfnjS6jg1icuKGOyVSbrKNlk1
UEIH/Jc3kvB0hZsDq0fvcGC1CPPHCIrC34y1ghFEtYXHndBE5TPywiMOJchNsj71X2nEsXLtZmsV
7jLs6IkHasGx75DKxcV+ecuOHfhXE7dqojav2/ZF3l9kmU2mO0fjDMMh5L6jXZsPFSi6UYJTCaCb
XXGe3IINbyyN3AbzlEZLtyb/ojgrzD/19hW5+iJ9v39SyjmjYwnAom4eyVJAiWwcj8GIA7bmOlIa
Br/eQG1WJj4o3PED2jEdI0DfeFXxKf0SiE/EaXgu+vdB/Qw+mEyYaAQa1MCgEYbWRzH80H/TLiT7
4EkSvcEH6wPS0Dz1ifOkRjSkSJs+8PbRv6PDSbx4kXcNx8Ci//0QycsrIdnn8pp3Ci0SsDFTQE5O
fPrArwfnnOK/X0g2isPrfNUmvlwJQIWuQeA0Uj0CCfCVnDph72OPDaLmLnu0N0er3H+y9P5e2dlZ
kcb3S/m7+0IjHF1m5DDUEC+TU6JHQdaHFLM0r4/+lWh8+qOJ4rFgCNj9ylCmNPto7a99zmqWIcrr
3JDvv9WDD9pqhQ9a06kSrXceThj7eXWJwXWJDp5397Hdzh9wt95qaYiKhCYmBY6ax6oyKs7XqoMm
cZusSi2E5oxboRVXaj3G9ZP5od/p3V8OePiUuHNODgHoT6DetFTL/TprHauIr19AH6Bbi4pxYTCd
xnrsslRLOKCuNM12kmxnbd64lTgjzSyJ33OM8kv/yvN3wDYJwwd+jzhxJHKgOgJZEL/Dc3BZIKyp
xuQWVFgPofZfmEVQOM9ai44PuQaWwc7eIQwqZiG+QsTbe/cKIwImR3ywmw4RV2B6GK2Eo5oz3ndW
Xg00fJnlyx2IbuyMfUfLgfoFrdAjfpjSgKUrwSnyb02i2cwynX6JkmL5FG1OFVcWAgpp1aAAU+WE
WVs2Y5LzZYo2cAHWbdxjCOQdr4qGnfl5QuNYANa6ssRcuGIQhaxJkHgsTL0RJV5bBxUZwy/WNDw+
PY4fnCD8CRYEbAK2AtUHco6xSlbFU/7OdHhnVQ90X/kgTFuIJ885motewzsF567+X1rh8kciDVeg
QFr793+E4xLq82/qXEwvLkybkgp3lHtWx27jM8YLmVBe8rDEcBS214hV0zk+O7mcr26thMT+4eb+
wofXJRYD56/3zjESrHAYiOGF/SAtZ84Nxm5fhh+W0eGoiS8xdAX3EiOyyp/JCgD7TUscF6T13XUC
TwznFIsTIETpCwHXJj7nHJcyaOCsDU7jaxeV0zMk3d4h4Is9QOAnZjKhGFZoXSvQ/lPRlwZ3mS06
bfDgtdnKRFr9Cuqc4K3HQML2xJA3z/+d5NwVPdAMaVZaGYBDMvxTMy2/UgjB5wdSFGL5ztj9zXEO
m+RnxyXZDPpIPBMIY7ix5CCmGWRwJpKxkekxk2jlrNscdgmKMuwgjgEWgV3HeFa/TtHWNvUqaWyL
IKRr+Clum2LDcI7aRBhv4yl86RLG0ymWfvw3j8da5mN0+fmV0ErvjTWx7nCFwzGl2xCdZq0ymlm6
AfYYQ9SiOeSvw+H452eruMyy0GYgff1aCc+XOm88xeNWbC4+9+/+cAEIgMFUW7FlAA4xL9g6OU7K
bHsxG7ViuXa+XZ4FXCiXmyfMhvh73pKX//9XnqOSnftJnosCy5Xv7N/PYG/vgjzL4cqxtIgH/Gw/
+8+21s7+PSbsDIkTfBicFeyaR2KhmODkLPLfE+QnT50v+Yi+3cnzXGtH/girgIfprklo9Df8Xo82
511xo6UPwoaVH9Dvgyjxkm/P71Njw+Mn//fhF3rRf3/caOutMx8Xal7NelnMMjpsfOg8ibmAD9bB
v9tS+n0yHvSUm6J7JzLh2mIjwOrBBh2bEzhThEEGNXKMY2lhcvGjJr3RlstZQFPC4++9iMdETF3p
3ronOwY2IivRXz/xSq6d25DsnfzgHUj1cNlwcAK4EQOI2tEUpljw6fOktYq0lnCgG4+VTiDGX/6t
EDm5kDBqWWjXPH3Jkt/5VS/gfGEPsWCGCc13J3bi4a/NYVDEWmjvFcmcaZ6MwZ/F4zghMMmYsslh
/eLcHDdIwGucAvIYA8M36QFQoc4WZV9AOsrTPvMRGnfmCj3+M9SNJifEJaA6hwm3Ck5xMwO5PJhE
Fyi78CIYBsRFOlSdVe9L34Qpe2wwq3FvkEXblWw/LXYqbGIhhl+dhl3LjLy2al29SryFceF/06p1
xucDoUHCP71jr/5CVZAfwnQqL9itVW/VK3deMGF613DyTOlbgg6Dj1th8kO+R1yCzdvZLeCGOsU/
hb1VYIwa/OwrSITSGEhdeJ/S9qyPSiVb4oVv1O1az6mcFyuenukBMfyF0nBj5OfYHC6OA3ks51X7
0xYVDAFoa5JPIsxonWdwD2oxWFp3Bt1UHhzQo2GQDUPyYCDDj0CjDTSbzkwpC9GedoomlfQDTNoN
FAXkLWxGxamGc80/GNmjeBprJ5G1aMui+GsrWxIxUEYI1KhkqdBqmDdTOfPgiCx6mEaqvFTrCBon
XgxFUvUauQTrj22vOPMxqZq0y/CChBBpjiIgUIyX7HtQ+Dt6h8joYmILnViaOnfP6LATfN2GdcLv
YZ8UMCbHMytZ9fYD+TEaox0TZfiLaHTjes85wbdkOFnC0DyYB5QFLpi7nGIM4PfJIb1lSPr4j3aD
bAReYrrmmg/eF8sOLgrK6h3nO7cZvtqX7JLtMHtqhGfniRFHDbqkDhNyLW+yvNw4PLcd3YzxA16q
GKu61/OQhoj3gUvQlzeJTnMtcx0wGtQLjITaO0k3IbmaMrOXScUkVt5Tdd/k4W++B2MgY3wmr/7g
3QE91tmlxy480MGxi/i4tbfOWC+oVNDbVjj3d9gnUapS6G3ateGZPRu8lmphFwMNpzbAtl/i0zeS
Ktkqyask7ek1FP+EvMflBUnl9qlfGm7aOKRu/iBjJc8hbYNmt5Lo9FCDD8rUh5bI1aHTKpSI4Lq8
FcUDuDVwHintPC0KMblgabMCWCysIJ0yWlEFDjflVQQk+wbFkriG+CXySWggTxuIk7ZvbDbyWPu+
ds4QzJkDw3G6spvLEJBWvX9uXy9wJrhb7qfIpostwJY35k/5F5faWMvuOItr9gUdZ8iKEA74hkbb
sErtKzaijfbKbbYLwCkrGTF78Z7CUUd2ITMgT7KEPLCtz8GkwxCC0jb4huCcgL9yyo92L3/LEbPI
XNdm+AJDo6tCbymdNUTEnDMjmiCw/6LI9aFGCf2gQ4VEpgUnllTmYE8TDlfdk1U4VlIiD+oqcXdK
onVBdl5iElcYHuwPMsp/jgnaWbSWf542ZeKo9JeLgVontyUk5VRyijwam5ks5esYmq945XRnjz4y
wVxbyYyPCIUxYaEcQBoSknhVvAKPhiHf5rDBC7ZT74iW7vsOhmZR7Fh+7vuu7yILbLkdl+zH5wD+
d27J602Vv07CBfGVWc11UGD7rezHws+nN3NcZlzakTOcZE8JK5CFOIkIZ2oh4KGNBp+SN1nPKsm7
uU+aeYSF6YsJe9F+oJn4NHfcGEbE35DFT8L5a7VgNIv9G5nRJiStUeG7i4/oa/OnR+dETXKwc58M
bQPTGrks18VvxJFnJxEKnoNgn6kaN2BmbV25kyX5mOPx23qGcP9VOxYBMRxAfB7otN/pdZe6q6//
Ck5sOoJorVt0v11gKPV4Mq7XWmuWn0tTsTTDgplas8BWQFIAcVMQkETMtJ42QXU0u/fZdQbCEt2B
+939Jvdh/0Z/McUuMiYFjz69IlhAoEfdT+/cvcWwpbk3HlopCP2fYglENDPozRHeZuaOfycO2yS8
D54DdCI4QeCC44hgdDCGsF+UJpBLdv7NeY0gmkC1YHs9RqV23b/qAQByw1vA+8yv3t27h1DRnYu5
WMzYCNyKTQsMH7BNN4NzQ12tsLZrA3tw4UfauM8xcbS2DGmAlv/WmmyloLFvYL4qv0XZgUWvSoWV
/ES25NZ6uVNFQhw8aPc8iBswV4GdtugYtksWpGj5ruKWmn1sqnc6laz/kw4NGjql/Eud+2JCPIdI
vTznP58koQ0YeqzqrVh6AnR05Z6BIoQr89UVQNGqu/prJOr5jiGtdL/JcYb6Q3SMJPVxdc70+8HB
NfNGBKToh5kqQL/aRmjcd8tUN5wf4TOcdJC3xPxLPhXXAfmZc50eKFhOix1d/hGQmgmgLOJaw0P0
pXYDFXUhJjtwGLj6DSrkhIc/oQUgpfal1+CQW2KxJb5xI3ks5fHHp9/8bfqb/nYjdPF1uFoyp6jk
ax8NpWrKcbBiFtstJW8ETeKSX86+nROcVkw/sDHgji9ZRfQhewgpRfchTV2aW9WUEdcXJ4AJIg2/
jklKv5WsipwAt0I8pl4uhPDwQe4P3Z4BMwrdiHZ45EJPCAiE3eY1rGTb6Ye2PgvrM6rPJ/k5rGXl
TpV4oWV5Ti5MSQfFBZ7gCLKLDxpiqcjWBz+0UJGojpRUC+rYrdPyJLMJsIUiImQz4kBrlc3TMFRH
Y5tjFUGbhkOFo8OgV7ueP2nrvenmsc/bCDTQq1WeefVXGUoGdGiHpSFmusiEdxuJpm1bX+Awtufa
L3g3G/IE445wDtcYUSp8xiHcRg/cSjXgYdDiCxcOwbBzLoVwDGujiT2fg/E6YWm6jkA32ur+/ySn
gCna3/mF7K7z7QKWxgJV41qAoStGa/N5SOePyltnJXZgBG3SsGCLLyDzBc7RfTSJ1ZfWQoC7Eumr
fOwodssCrUxmcUJA4DyXlZZuG21UTgw1NKi5QwpgbCl1cB5SSmVuKH7Trr5T7VR6mnUTO+opVUqn
Ccz1HtwcRu3xEyj5DToSaF5cKlq0cfctIjCVSZGtX7fwvXZdScAgA8qfo1GBRuruZ5X5bulBbjk5
MmC1Reom8vzB4oerLb9IrOh02yehbKuja9iYYGN6n+7itVVin5Opk/0UY10EJqccsWsrcScIVQDw
v5Lr0Rv5YCDN1DxEEQV/bd+IdjqHSYCYEjIHobRaZDOQuIyWNz/8RwncdJULEGlJSpTiQGMv4syE
VoYN0CaNAIAAGbdVnuHUgMn1bOPrFdKmR/zXLwBnWdH8Wt7gVzyo01HgMHm58QM8Y2a9U4btTMe5
47ZcaMBRbVwZfzkFvwHUQn4i33GIVzQwwOH8jnh6RbQ+kPCwtmD4kbbBwW1Attj+tKUc8GqrUB/H
Fq0F5heXn5Bc7JBsI0Du2rb8yAt9uIKEzaScqrssb9OYBUpCTYWMSLIaaxwKHG889xWfsGMH9cEe
vv6u06MFxwfrZJSabhS1/6rR3wM4CpqryI6Ar4eMEyHW6LyDMyifPb04TZxYkKKJSuaKHzDbwt5E
SB+NlA+OTnKrR3gKSSb1RpS81emBKrtl97HPkGgCJoX7JxkktO9cleuWk/zE8zOs2qGlZI1GIGuE
gxgZlAX3DfMb63GEJ7Mg+CVT4gPGfOSCMsPdWp/FIZhO/3U4pG+iWYk01PWWHE8kKIh6HHhLoDfk
w9/W4jYqdt/UaQczB4qFPo/7wLRajXOGmQPpnL48Jo3hMIzjhOyBE1EdL7oCCb0FB+gEyAsIjUsA
gsLBgDm2PghuSgeeYd9nRQwA7Bx+SHc1dQZwT/aARWhfJt4M4bDMkByOu2bAWwb1B5P49xeiq61x
bdIoHwihgXRRmXgg67s7nXZZMxWwDkfkzS4yq1c8IE5EMiMhH8jqPTDUYPkmvS/zrav1oVaDKewQ
nAhddfjDW+xLCg6iB1RyID8BBL9aL6jwhi0FUeBsWEBI1AcsdVfiusgMQCnG7+Tj6pJO4W5wChv5
BCT71r2F+hIYQyq4QFjihzfJONfBkb8p8ZEYaswNASOJWr+4yNlZxxpRn0hQxP3OMZom0oiMsoNH
g4hZofWvDrsQuN+fgy0Qm31UTcFHO3XEU7T6oNSQCAF4XUfHYdEFQgtqVTGX4sILBXK404yqJE/w
uahZuxQbAKUlSKK7jlZ5q06LXgnbjYG4xfzbmoMCcNQ1IBLzWpGp9ff6v3BYbO+jPnN4u95D70y8
aWrheYo8p8oYJMdMnjThmxcSt0yyuF+B9Ms/UJ3Y+ohK8ZZWiPAYAI4Wvggnuz+0UFtXd2wci1rH
I72Kec5L0fhid4C91XRIox712qgvcfxhyNIE8aziWOfcVC02unSgIDsq/pq/HB0ekriPAmZIxo2V
wUrSgEEde4PZznoOaJqJ1cQlGoXVPr1M+nTjoab9luUgNdUwXbLuX/NRqZlydoI4VtV7OkdyGZzm
DzpRapNPaZ2fuyS4RC9+/U01SyG55/i2w2Yd1SPsVpC3+k20iibSfNRPQ+CRrz71b/RMyM9R+CGy
0qziY+gQpMWnDdskVMObs96DrXKCVk6qWqCryyFDVwYf3x7zSvs+uIclYhiHCj0utr6KkRMh4s0A
4mCjrtpF3cYi/yUPk1BarV32hR0jg+hJh3fnTkDXUUiW8wqFnjR5uQGz8gPGEufeGeDZgtRFVNc5
nUgalgq5mI817BVHBIDbFlrVJCQz4mDU2auULHCkqd/bUbItfTNKSW+VIivkImvF62cb8zQsz++M
qolQnH8YfnEOJEx5XbTnSKnVHKVxEKrzDtKaFB3ZIO/YlfSfqnY4aa0zUxtsrcM1/bkH71yhCHCY
CmLGtu2extsutrRhHdGKThT0ELho2Rw+TZseR93HbYwkvW1Lv9oSy1TiLF3D7CP4YfDRMZpdIOZO
HOXoQJapEZYXG+y469Y/v5zRiDSf39o9hEWVIXzgxEMP5i7LSZfC6UWO00ecoFsMOAl4m0r0Zis8
CAmaUb6oOwnbI/IQnhod25AmJLfI6GzizkyRumA34OfUUMqEKDwDO6r+DL1oPtXGXJGAbPDW/Xp6
Jsx3qOuf5guODPobKMkhUNmi6uRdzI78CCLAyM6F84kzkUG/hNnEcrgTNMCY0CUHJPJAcQRDHPs9
Ksf3Ub1H0AAcAc3BiifMC7O3GjWwvldtQGHLps5DExVAR4wznRuQNpxDFx1JsDdC26AWpyZXF0AH
uJjHwMhqnQf8+SMEHGgZQCurQKrW8ZavjTNp8yosp74ckzoivmwdMH3fEdTykFSx4oPD4/QRLklZ
+dUKe6cR+sdLdCz6/8gcDQmVCQ1EIgNuCxvoSY+KBawDImbs6KWUCgWbQOUFVIOgGS+3iAksTV/6
Qpe0QhFCsKBDJx9bHV7buNZpjIy26LSQBjjKJiB0fk1aRRfsYc1yv0DsI+gS5xqt6fToPHrM9EnY
mSn0m0Ml31VwF3TweHNqlqDWrSVHSi7ShH4K5c2ci8p9JrJB1hP4/w5Jj7rbf9LsQoblCB0FJzr4
lMP4SeDtQ7ZpXXufFkx3GA6olnehO/EkOZ84xt4611JS+RZCB03Y/igfcSyJFWxwGl15jlIPElqO
vBu1ZUSHx0Lyg1j01uPSi+OrBiB2KXw/KrOxkBsFOP5VqicexZqzDgQj4EZUjvBaQQqdnyKhhRU9
zfmv2m2Dy0RoFXGFOgoztY5hb2hKWdRDHDqDNyhbBPMAxx5g2lEDeMXWUnI1oK5X4K/5yIBnJbJT
8CWDUvA/Hnr6/E4SD1sW23q8Dh7YEjnXRR00JJq7uif74Nv7Q/XdRg+CF1GQCDsnfRI9NRIST5xY
OAmio11CAdNuAeC09sVjzXNeNHFRfjqbPiwXQPX0i1424E5nPZREnf/1iTQ9Sgvv3Kk5m/CCuhhW
ybQ3N94VsMQubDC88gsbJsqgL/CBPWUvV4fVG0RCKdr9j6XzalIcW4LwLyICb15ljhxCSAjTvBAt
Gm8ab/rX75fMxsTduzvTAzLn1KnKzMpi+HZH0dyrYSba6K4i1DXQxypd7umj/xrsxFeGgD9oX5TV
XZmB2IrKw0YX8ohSmfG091FnPhVXIa5PVm0VzkrE/wjW2MoftQ8KOjzQ3ss6K6RHGY16iDkQANmD
58Hbdyn7alIeHvPfXhV9FLHF+sNX9A3R36KBuCNN72tSquhk1MBc0LCyPqztMX2VlfyxMiU5ueMx
S1k5okVhN1qDTgBAKF683SP6iuqb7zh1d2fOPSplHiQmr+aEzhO5ggE4BadY+Wd8bJFG4aOByggW
wqVzKK/HtQEyNI2Cp3WOhriPknXeIolGYt3y4VZQ7czOWfXUZyYzg56cZsO8sHokIbqHKL5a9g0X
krp7a/kN7EFZ83V8kExrjXEALuZu6ZdDu3b32nSnWe2n01k79eGb5gGi1c67IKQ6u1dsEFb2g05H
nCYGpcfoRn3cdqqb/qMRQ+Y3br3K8YMAHTiS6yWN+7Sb/WMBuO50gIyaP38AhvksL3+92P8vrEfb
wcMn03+M14NS9qITnk7QqVjcXVqLnnHDv8ctmjE56lAOHAdUivYNMC8w1rjvzbpzqgBN5ZxTT23I
BQTSAmtxHtzgXTQDs46aELYO9obeREq3q2F9BaopxOGd7VzUIgBuPfhbm3oOFralUij1OJPrg3ci
D46Ly+G2jzbl6AamDMInSTln25FDH7f+3szII7XFMXR1ZITWG8/lICgf08beo69Vx+BizzHEVGGd
h8hdddntQBRvRwx080mWgsfpV33r3W4gQRjvVfx8BrPy9fpz4CCG15jnv+U474wvaPKJ1O8F1RKi
BtyrP/kYGRFVdKMn/k/l8to50bfS4yqYcf8thE6XhafJgaCCmwdVXCXFiql7764ZTsRoglVAE3n2
sMg+Zk79p4VSvhZXLkzcsRi8erUWvNgh6CHYoO3N+1T4qxhHWRCeOncDXY05D2NdZ4yzry6eQx3b
K8ooUjSej3v/2ti1WNM2DsF4Ph7TC4LB3qZPh8d3JezfrDFIKx49X3XKMyWZXMjLgjUltjSsyvpT
yVGfovTHE+tIQF9uMCJDH+FVOG5wtwVD7W+Gp+I2htH6kk+m4DSECG+OpL5w+5nZLsdEXjv7VxAi
HSC9UY4I4i+iiFl1fN4r/QMQaDp87qLl/mV1zMfQrIFujFUF4+ew8+YkUk8zPvmvbNWtUfkyN+37
/LRKuI/NaQc1h+7VEWhSWqy87bjlHlg1gP7deTVg3MMsb+as4L+e5YbwoZ7rBQlYHgzXivU1+1GO
2sYUiU91Hwh+6JU+8QqrpK/Kcd99xkNPSt+N+IJrRi2bmT0NzZbL8/tFrFRhEMgsIRnFIml0c5kx
dHHXvQfuX3vBGPSU4I9Bz/z8zwfpFxr2ctpvZggw/JWqY5sTpmBj7i4deMdAzV/ISt/wcapEWId4
bBaFKSR9CKCrIfVwm03AX2WTixbAfaA2wCHbqbq3JKdSLhLyWNIWpgVx6q80zBqxSUgjAtWSAtt9
CQhJBQxGWacpFzkn6cSbAgeegxxHBls0VWDT21SzGMDomzyjiYKhhutkfPAlVnug4PojONJ35eCv
QAvdsJbQt+Y0SKY8IOEuogYZZdFNQGweUaVpuNxozV35B+TumNxe/DsnBHcxdXSv0nhIz9CM4Y4B
XXOW5I5XI4RH6zsjeuQfFEJEfzMQtPZqWxA35O7eNT7S68b2DHfp2lTGrZlTKSrRb3xkNWMXwp/w
KXvMYa/xPjlCDv6m+L/ye3g/UkJp+Xai6pA2ELhdJEMVDlEpYFqRRJGoAxRIXvjR2/wHGIoVLDaM
rBM1QkTr4bsyc8RPYbKMeYCHr4k3xiAYAxDaaTdDNvQHUXn2x9QqR+AppFlhF6CK7mRGMjMf2KGD
3qsnjwuWWC/ms11lRTBvYcBVkUOG8403BhhR1b/trI+Pit32ZadyxgQA0A0/HYvpIlhDhjX+xiE4
ove891gzXPqCLyAQ4Az4xZ8xe3TQ8e5d/EGagwbJh/T9ZTLJmxoSsBJftqkdqsNX9wibQ9TMKsSq
8uBhyz+Oi3Gh6eCYmJIeIxxUSb/vghFMonTmgtICeA8iclmK8jejez/AAhuLQ1x0gUr0TzMul4bU
gqcJekR9Jg7Dw9iL4S70Hf12MQvgOQEEPvFH+sOyzlysHuQz5l+Y2rQdL+vfTQAjzID6GBSB5c0i
7wHXAzyhaGSPTLcoBGtG8to2vuV/7DhUWm2vAc7Twt3bIovYoIqMZx8xIgvwl4t9gZQ85lI7r77B
iFdLOTPKplnQjtg9EcD8EyJIIE+J9hfNPICRIKNMVdRhGjkQKNWg31xS/VI3KrHLZF7aGWzRAzb4
94gfuEYqVmAKnHLvn2WkpPz0hnnLtXt62UyCPRgExivDv2HygWnXUoDX781ysPVfEjis9JP/Jy/z
7yZuARCHkiWU0jwZkfoN+EHQCakp0allCjRx1SWj3weN+b8oIgXdBToT2qcAzK0uy9SKvLmw/EHK
BNTtiSMiiXmsf44EDVOyNOm6D3weAiwY8X8qNnRJHz0sz4gCBCRSxLI8BaQVNZTOefH5EiEubPgJ
iD6lhWoCHn+C+ZxARDhfkO1qH+MxjoojhjrQxOQxgBPu/LOpwB1Cjk8CgcDCe4qGkYQWaOcUCLkp
AEWCJOZfmxZ3hEDmbCHZfCKWVvtPxSCOeYNrIdqEwIpBnSLamnkva7p8dzdr1JQFI3YBtF2obUWV
EHXQ5Dz6XDWlH28OgFHdUY6zzw9Z1dZHxWTHJj4F6NXu2dVOgkck3c8/LQZIjdDQQqQo8h8O3xxs
5NfL4GPdzKsT7ep9dgLcX5wzQz0THsNhBrUXZPpLEFT8RWrvqBN10EEqblIo8M8CvYb+VMKktlOC
9kbfht1l03otXxT0PM6ateGkXid/RMZDugt309+0xb9fURrTO92igwnItY2wTvJKEueIZ4Z7n1Q9
LeYON4IfmezUM3Injl8zoqXdfkJUE7/RRoKzsRr9aMT9B+SkOla9YCoFOKwwfHIHIKPjvh+Z8nBJ
9KUyX9vTF4qG6QztbPn73Dv1V5HJM6/V4+C1XHmf8KmYsOIYw/lOaNU8wTTFeIUvxOXu9W11b1AP
uwWSkjbClFUgw8OLK3ikaZGAub1xt08YVuZXY+78bwwu7SSoXFUWw2hdIbXeLPnpLWBNTyCKsSVj
yU+nMRr9mJntHEIvv5Pp/3MDroY+Ai23NsOKiPKC8GJSQmPCfSDKgdTJbhGRbe0IOZ8+aa94dXlB
UAZBvh0gdjWw7haLc9dLbn0xZsi5g45UhdP81wMFNMiWAvQiZwGNotMesACyHri2MMP+1PWNDgUW
7Q/0ddBhRhNJ+KKn58OcR2VMW/yBRncRLxhIpbJ3XafLUh3tzLGKohRAnFID2BZzXU7xKof6KdDG
WGWqohrzC41QYJxlYA/B3yLDVgKCVUtTzxu2LGMGkLPrEP8AEvRYsjJh9PNSj+ewtokozA/kkS8W
HHsYHfVwibUWCLGgCHqljKSb44XH9VzcBudpicW4SQUn7tHGtXykFZuowHECK4wKZWMHyhG4lef7
B5I9+x7tu7Q4VfHB3cGDEEfRnJUJ0o+Ve1uRmpycanwB4WBvc0bEhJZKgUrxSEW7sdrCccloFCxa
aP3/6YH2cK0qxOuM3fggKwpiYgOwVufJ4wxOEMGPrexufOrt49c920Q5MCBLmc4FqoXtRLLPG0O1
f0gjqNMZAPLXvQVXGjSsE8AbORwe6mLaOFw5nH9Vunw0jNJzUQ0iOu0yWCp49h4DjkaE2tcyO33/
pekGh0xhjgYMVsYUFT157D39fNjKRVgAs5McRdBtPMlkJNsiLIjHLaaCoHX8rSU6kkRlNq0C8jOL
mXuU8J8mJot6VYxtmSkql+6ZrCLQTbeXnJSZHpTY70eN1sttlQM/SqMf/PEGLCqzt9Mf9IB3lz7D
lUortiO7njtER8mlarGsaO5hh3GGrHw0u0WFN0mPzMv/w0F04TVcb7VoZNkxIpdiWoZ7gYnceUf6
yHRnDiWq8j6wSBhrZJ0Bu4jPUDCjvQZ6vDpE+7siRYbZ95H/INBAhYbQqACt3ZgKDW5fiksdWxnX
GgfitDXUoNBpJZ3PM641s+jZrk62vU2uvL4nu+DvxrDtnzCIgnB5W4OGXQej1pjRPgJn/Z8Slbdp
TuipJ38Bl8aWEaKQ4o0Ju8zRvna/IPgwBKNqoBseQwVwWW87WlEtMLzPrcWdo9Nm0lRQp4On4pXS
p4NRl11hvOJj9PVntxrYO90D9xvQ+xdvp3fHIg06jUv2nBI8nGP913ROPvUjKSn1p5z0fo92X1or
CSKjNsIstw8TO/MlcuU59vhrr3CuPM4Ub1dn4yn66z4R1LjtKx00K9oPMMuNyJ+k3IkawHo5UQPe
hTxn7crQRh42mOiIOQ+qHPi/bqXfBhHSnmPDkeKJSV5ljckvHta+VA7Vf2mIVR9K/trsk8VZR0rC
GS81L2jmMRUnXuea77Sk7dXaBcp/H568fDmKfl066kgVqqPIScPB1gd2Bp6Ll+G1/yK6rP3hxmDi
qF4MNVvs3He884tTPqVNHhURLYf2gcsCwFzhx3hl3GB5Xkr3I4o0rA8fYH1MnYxq/a0LjX1PdoPT
cDvklHvRCkfTcEDRcWpbpWznGiSHpBIIzzu9BMc6Eq83Gy0h/+TMzvI89qEzQCl/fphSIhOKdIjX
ezqZhcp9flJcwJuI5K0jbfnKI2iqIDij3KRhYIIiF/EJw4GFl/6ZdZ8nym77p1iIp8WGr5h1s4dT
oPSiUifl/QwYaViONL2/dkvEDdp+znC0GsQ1jmLp27V7EATQ/ETDDOLOpEBsCdtQTHiyZW8Ss6lQ
ZbaDzYIYbXve1cxbJGFNp08BoZqWkRgcVORXFJwrC4ASnSd52u/T8hp648RZHVvSqZJl0QOJhE1m
9wi5ah9SSWMvkth5px/aDyEciRJpD37D4+03tL7qJumvOTOnk86gzpKhS6xCyqCD98ooAQ6DiRKf
f2CyDFeeYXt6M80hx9JuNKFeJhdyAjyPRVDllHpMFNp+wu8dHUaFVV6ikYbscJ+3vVlKIjCXVE/U
Ilc8pYyQhAMtoK+TTBG5qNstPhT8niV65f53DaWWutFqSKUDa5rDWKz8osXYho8WivkIqj9KyYUj
vB7OUiDNO+OUYOQo9svh8UoT4xOQmy2EEhNNlJzAgnQUregXe00maG4Db8xeXyyCAkE2r+jJHiin
k3gaJBlgDiqQoDTs9y0vSwKeOs1Calqjb+ybwxvuGJ3nJKm6XMYONxc9sgbZ1+/Gbh9IO+5Xc6Mt
7vMkv9WUKXL08F3TpKp/irq37UBSfJahQGo0rnZFiUbZmw23COwomdgdDtN3SH3oquyWYvBB0asY
P8OKzOz0ynhDDpC/uBrX4193tez4o2OXQl/S5yPs8zqYMUbtDe8uPqNEizitybSj174gjqGPiRud
Ae7n3hoxkdOA4O/CRz/gpiBkqpw6tYE+CrhZOlfsljo0Zjsx6RuAlBsnASrkXntrodJT+Q7XuXJZ
pAVOC+PLgNVhmstNVqEjHBsIv9ylRpY5+Dos4R17J9gzlwFfiHa2X5COCr3/2THodmd3rd41n+E+
F2JySYWGZ3SC6xiWH7fp2jrnNbxQdl+a1PCMMCW+2MOvt+mFTf+ZNGz+iseYz5WNxUjZPDQb271w
4lyRAxuNmO3h7lfDmYWS72dEiaJiTRiJm16je1Hj2cFAWEMcZi8YTsnKSnzi95q5FD7pXifYmJ3R
wO99w8KyAX2JmfGJTEWWlyfWiETWr0Og4duyMAIda3ju1/Bb9858wP7zZvmDe/Jr2jiA8ql40FjL
B5zK4MU8W4e5bINOH593xk4MBrLPvDQYmcBI0y9ESiTqYchvLZ4lObb4tP/RSG4PLqG+FksaPuyS
um2r34pRwlTcJj/CL7/0Nctk7Tt62kQuMpw3cbbDitL+lFzjDUrFZFGZ4qL9gfFyzxDjQsvUAHNP
gRfMg1xWLZEwHdR+8ZS2cXoRXhADJB/Tq+0gHICFZZQlfjUnZpGTrzg3+3Sxmbq+IF/+WoeMmPPk
nlzCy2sQgkl0v3Ax+Q02+QvWwnnLmMrh4b+tTXLDneXGIYX5IK5ieyz4VDoKFJAQ7YpRA3TnBWLW
VDOQMJi8PRbKb2J0d+2lKNZcSirNMHaa5puH8jYvQMQL7uXVwZ2RXqLFf4P63nz1vsMj0oo/d8V0
3bWPyVbeNtf+gX2D0RcwuhAUTH7w1bX6IORzqqhyXu1iRMOFcr9nWIIttQDkqsNxCM/73Y6a5vPn
zLjGiFuzMHhTWHENvr/DIdOsedsyqHmOS8FmsEwZ4DmiYKQo+QgnGpQg0RPh7NMGB6rR53+CMMXw
AFMCLAyYgQdFp8HFF0anhZLusKRMj+mLDvM2y+ZJqQaIK2SMQe9fYfhdZb6JBFE3WDlWN7NoSljG
tFc8a42DgbelWZ48l9+WjrvsH3Faxc+z6Z3ADQ03SuZwtDBjE3XLAYqbA4+GEl5YDTW9nAvf7Axm
C2mGZ9v8je45dppXVSl4ts4iNmXHA3Ya8PF8QYrhg7SYFBNVxi/Uvfb0GtYCDJyDA4VmdDbh9cqH
yVWnxkbmHQLZXbJDv24w0jQ3so19WGXs8VGj0HFyaEY7p1JnqJa9MVqHjS8q3bdXCd7ZHYphiNkH
rC/Td8YnLEqXo5HqTVraSaBZvY7NwEoHKE4Fsb9c87DKbH5erAupqZ0KuTlgyx0Z6or3Gu6KNqAS
tARHVNKm4Xe65WVUFpBobYvJkMyMOdkQumsXWZJo23vEtGNZbskxF+tRhkHXXIWPKuCy8xj9jS48
+iFzrdd+DTuoJjPTWYIh3qsg46xkxtj4RFIb8S5jYrcpt+KX9dIGvhbUxtyYnX6BMi1ztWee0zeh
i0PJIah91hsXCx5WCvYefk+sUNwunv7yTY8RaVmM8zo3+xnDc/QGzF33ufp3xL3jIseqYbIoDhz4
wWNPu7dDYp4brrEwRVmKtXYaMTGQWxuRVILrQsm23aiccX7w2CN4aufTOcEMNtYyjZ8y4MC0z+d1
nWz0BtMr0fzer8T3QbmNTR0CiMGwwkz3F80tvF3slxpMh3cPNBr88qOMaQ0RNYZECFXlHj501TFe
7Yrb4UWRUjZ4P4dxm0jwrPmt/no4652L36vdwHIU7vta0Z/gr08kPszfeGbx0jGUenhMnH8zdfcI
NX/zmmh97DVuVTjYd7ccJ677bTO2+2KDJCKkghhHFf4BKkXhIyNmIyiFZpVYjZ9yD/+On/t41bYw
ng7DwX3MjjM+mwQv05hBnRiqEbYw+LjbjE2ExjOUBtGSM+BmrxBiDQdnc7HPSdg2IebR4YED5BXj
vLWSAtLVjGr5oS6IQNEBE1xea5tLoKJ4ao4Jm/yM+ROu+jq4cKFm0/jHHacZF7lYh62+xDOvBgH2
Z8XVbbDoq+OvGKAMZL0jkmt8kcEfF6xxjkH0dhy8YKq8a2xRAtxhEMqBoLJAfXg/F9+kGY8Eu721
t2ZoJL4y1bjT/cVyqmTkZKP+tnVXAmLkoKMR/qt3YgiW+kDlNgkJMArCvw983mV8rU2aS5eGM0Is
OB+J91gxK91pVMFM6vGT7rizn/4TRkgXwN3xkJ/jVlBj/49K0WbsnJk1jjeVlVaBhXfLhzhx4g4L
x0Z7rRmaJAN/E0jzcnjZoF9up4DtB8tMpyTKLr3ngDl0wD9oA2jhjqSiQc4yKPoIiKrXyGAERx8Q
YpN3AUqkTQEfstiEDmIW8A2Kx5G53k1af+aUBhOc+t3r8mXqKbU/lzOqBGyk1fcbrwIydfNexiMo
gF4EdCJBYT3c49DWQ/zN9LIYIJHxuQm2p3Knbdt/X7UTL0SrncCglVzqL9XjtkxTSf7OiP8Q3/Tx
PewB93HK+ktpLVg86GMQF47ObJVVEZVTB73J1sZuk/bFetjErWkyuhkkPh08WFNMf+hTZ4iOx64n
waWmSGgP7ktjdnEtKF6aJtAUgVrLjZVwwBtyyVAR8YVKSZnP60a1hIKMOeYT1KkWXXtJk+I2jkeS
nlDexGT6MSOr/QgXiAnFAwAXaKSFU7VFHQL/LMo8MVTGjoGXVpcRNQl5M0YLrIxg39dsPopvmyEX
py5cCo6iRImvn+WIvxTHuTUPMsNzxtphVF3ys7xRFMHvkOhKnwzBTLoZZEMO5xR4PwNKTUHWr/5h
NZFN9N2sGAyS+NVixhCO3cnkBNFBcg86btR5DL6D3QgWFggFHa4Hb0bUzzRNA8ohoLbILVzunM+F
fNnYmUeFqHO7brkE3O58TekIBrM1Sa07VSPhzKPTm+4JehQxMYCHSVsWy/nJdPR45HPV4OcpSS3P
rJ8ZOg5vGy5iG2DqgrELPzmbOgY4yltl6ngejRAECZCXGlaWWKDTQj0dVN4qBvErioRpsYIF2k14
PpXPY6UceYfS9EpGfcJPRy/qzYqJ0tIXL/HstgF/6x+NGk+EezWGMoqlE/N4/VFM14uXY8/sTFhh
O2uazS18EpwfXr5JLK6dr3mO6MFWqvoIptdRhQ+gg3Y0qgUiELa4lr1t9s5Lw4+MgREEIcqME7NR
X3MQSmpgzztazDzgy7EVlmeXrBECj3zwZlkJolFpyCjbehh5uRADFgShS+cXL0S9nhu/6ibBDvy4
7srhSm2h6lsTWtYWYXd3Yzq0zJQsAnFQFKB+KFQj3SmqL+TGrHIWfgdKgZWvqEGSvOIIi9bBBM0s
V2A4H8++E0dx8Ys2la4xKipQyi5+Ad6fb41Z+WjxK6g0GI0bwKOjHqHHP+tngdpSIUjWTp7UnPyI
bwCEKZr0ju4zaXtSfsPFAbE7Z1SHHoEnFxO8NvoixODgiZ7Vc7/nVHDhxg2gNrE2J6t0AGHV1i5F
xcsHk0C1WIjPUDMvEpTEGFqboSZoYXeNkJIS/rAxUPDeWIBylsdlIGEfqnMrYCLcYADLuaWvrmnn
/N8DRgPeCXNq9kBu4RTfzdYOuyRWjUKBrAG5j2JtGFOx2Njk3bcw6NDcltBqxdghMP2jcxnAQcTB
dUGLq8cHQ9nn0yIQXCqcdI1EwuRAD3wFN8lTzJCucKf8MtzMNCafdVIE8pswy7o9an/LrvuMShpb
cAVG+OkiY8Dk9OV/CHLAZfCdKWdTxHnvRKYwi+wPn3IyB9vdW67vWjwOXlo2lpO8dxy3ndWw4163
TpMpke4DOWjbqQPvlOgvevibIX2HHi9kRoAjgvG0cgNxCP4tI6FOlKO8YNMTaBUnszFJl1WhCZBG
M8yV1GyWY3lgoKgIJ7xPsKZXsP/6zcS8Mr2n2QP7MAaAiP745NCjggcbcsheaZb58w0uWowrIGEk
mf2M0UqFTyZJrVDzgUh+jWnNmFKH/ZHlSTj95xTyNIkv3VVWDYV6U0GGUYsxJVGquk5nKoqDPRaE
gGejSp9pgWsAOVWjn1J6NQBMAGhXSOBUvNsSigcBrFPguT3LQp73AmJkuzoROcgSEsxMS1Yukw3g
G69rMxz14IILInBh07toA7IgL2BnCXx3e/SaS4QYxYCEj3FcT9n3cFKIZlkZAD/0o3De89P8ft0N
ArcLrMGDEfOJuIG47YxY12hrXN6nBOK4cMAlovRpWp7HUlhxakB/5KsU86cBuxJ0hk/Es8iJ/IEP
vfNie6Cz5wR20kh/EI1YeYuOC+GFBgXikoXMT6/F8OsQo+AmHELeqQtbIeAv2hDoN1Br9/g4oDE1
Uh7vf07HGNrF6zJcjKhBLzgbPmJH420igYTOSJbTBqx2R0ci4ekOggkezUHMWi/YvwXvUdJ4yd8L
tS3uXCQJxDTLcr8xr9gnQIgBQSBHm82Loke1hkRZ9McCaCwoCkNfnSkClu7i4hNnp1d4K8TyzuQn
JfZzRw4ODDsXEBISoM9ZC4BnCs5QngRPn84Dp2UJCRMzR4j6BeTi1XbJINB6cC0dvo64Ko3NjVXq
s1SnnNpZ3eoHUCJe1qX+sClHsoA7igI6JdXZglzTwWXC4jPQYPlsnroHkraxFnMAIZaY4VG0kpj7
EmXMY40ROpPn0r1MOCCoxbBYeo8piYcekppvIUFmrLwviyfg4fFqBSCS0OswRRY/y1vgiMYQ5uXj
crF1cAmzCKC6jC5mwjWczZ50Ra+5H7o1IO3BWCBasoXVtbpIXeApAvrYJIBEI9gmKI+19HgTOdKQ
fvbnw22h6KI/HHx/jmifCIxvCshy3WZRgzJZPAcDfJpfPV6uqK9cigJiB+fNMnJ4iBS5CRYV9AfP
aWxlpDirtmFNDCkJax5jk7UdvxzW9S3CdxbCi0WHdzrbhAywiRmiM6WBAaCePI3X2yQ+cDBZbJyE
p1jOAAglFpG/D8eiRP0EeTO9CXsfxWbKA0MZxFNivWT9gLezHxADyLFTEGb0siG6HrIiJgtzwgzw
DUFyto9QzNElx93R5oQt5SCiXIl2PUHKVhfM0AOdCaY0Ok2EwEN+q3XE4qWZmDUqLHwqnxXOI0Oa
uiKq9z0OBM5F5cTRRHcigD8hXePH6rDsZLBkubHpB0eTBYus3+1aRoxAyXcA2jGxH+GSE+e8egcX
UBrF2TiZ51pDwjOnqwGi54LU6AbuHa6sBJGGoWVhbXRqJwGMkbeJ+VtdDiWWvdsHVbLHX/zOg49i
SiqSODZCBtaOjieDu+ffduFxsKPvkQXPzsTaTcy/0hfOzAZrJ44YqAAMjJMl7rjaNL491DgfxCrx
T2Q4HpkerdXH2udPQ5WwAyp7l4k6KWF7G0xNwdvFgwNOXTC1Q4IWScxEiOZmYCg2BBEII2V0D/3U
yi24HqIE4YNlROapXYE2N8cGhakt7FzDM1OmoKhX8CoWAW+AJQvjQfON8oRrrPy9IBrk3sId8wcY
4fCSAHbsi4dNrwMuSIEZ2q52tvtlI8HisX27XdScdL1z6vOY+D1CQxwTXLgIaTdYH2q96y+gkMh7
HFS6fBlTtS8If/3tpCjThSTyVgcWC5OoGsCdIHwbQokOibOy0VBHuOd+6+UQosgSXxy3CAenEQ8b
D8E4J/FCS0H08rLHmGxxWExB4DljpgGhihWVsyc4gTGUIv9kvbg2c4w47IhZQYGygcXFYmJR8mQ/
b4gAHHAx+knITsIiC3iTsibIjWckbq+xIj0HE001khqLMudIuRK8KJ4SnjWr72OqFC4I7ht7wRSk
i+0iBuWhqHw6SLpb4lCys5KNFGhhZWj8cBTBbYTT745FA5t/eIgzPYGrd0jzc/j0kiqkhhrEsRDQ
zqnwa4rlFZsuxkSbY8pGNccSJOCAJ/Mg0AOxLs4EgWmwQIhasftXsliPfYHdAhE5sFj/J2sccGbE
TMxEKoP5YMATGfAhCe+SY4PtyTMiT+EkMMR5rTWJCqgfdHjLGUoB18oMWHVCbozjZ5xQQJBjszja
ykmRcPGmCCUCHvk8hDREIE5qnICUY7BQNTOIF+FwcjDjL+fReax6Uj0WEwki5PslwDClqGGgxZ2x
AIih3Dr7AXszvkAlfyEKlvxEewLXixprUlMro1GKFzCIOYcQCQT/JBBPSO6MhcTnc4qyZKQMeLLl
oJq8cqiMgENmjbQS26cX2RwHKaJlfKJaPF7lHDUejJIyDokcop/MOQuIWqhlNj76VajaeARdSCqo
wpDBhfSfkjRMGMlAlOCBqzZIzMQEW9rS8fJcqV6Kwe2u0U+Jx016Eu4HyldAAJcoExyiJhUEu4Zt
YEo0wuYIbdYOlKMbullbJZZrD/zQYlY4Us7savjcjadeaeQI3ltCYpjzNi/s6Gdca6cnqpNnyNk5
65K/5LN+0BgXkjRxnq2s6S2XMBftw/qHPglKaixfaDeQILcesvi03qRhIuelClVbYoML5IUKsl1y
pxxDlJb3YcFicpylgC7YETCQUVyFeo8c8oQSs9OI0hQPA+JP/4EJu+7EhrwIOcU9bg05JL91IuOv
Oux3rjqT6VdG1YgAdd52WMtlY9HbfHZoW1t43f6LD6GQ6WLIwgxYr8whQwSU6IEzg6jV7PYJKWxw
KiOPVba4+fPFfOyVphjXwhWXkZ9ybEkci3IfepDOgxc/TBrAHAjoCY5MOhmQ+1BBSoCL7V9YI7Ke
TK2NDTZxADVNvygonfBiK5K4HXLPerKtiPUZT+V/JgqXZu2/7rTlF2cW3RvzohsNMDIJpKqdnr9r
LL4pHgUatMGGwW6V8luOq6zVUDPpS3N53r4RrRw4e50fTkGWe7xCYYQeZpfRwlHj72Nh4agN+IId
J9+9zWNcQGYeUm3xutRXvK6ZDRgAO+dpATrpEoFmGp97+i4SCSLBxbYdDIbTsuVQP2PhgKJamsuc
nTshqwDzoTG4v/yB7OO0JlOKJ+xAMrsB4SkldlMlSJCkftRjX44QTdrwChAEkj+pBZxCdiwJ3qZn
m3wdpw6qI309B2BdnDGrG6eYpJiSuCvzFOhHa1SMdK3DHdOE5lCEkOphJ5Nl5M7weMzSvAcMSUeu
ywhB0h2CAFElVr0Tg6H61DvsK05ZLpslOwFwmkqgIOQI4zfWG+ZdGYtAhSzahGTCsQG5jSyQGvFm
ZUQ4j0ZGDyceUsgdpiQtw0nL5qrgtosFGWEA1nkA5QsHzH8wCY8k1uEGql7Mh0l+hgkOc3T46hr3
HeDuang7XBdlAbVqlCVFgskhtCE2HhSovnOg7ezIGyGgHNTzJGxFQTQ/hIysomg9xwq2pijyJEC2
NyXfJGteTakqbYyBni74UUzelGpMl5USgpVzkLYlijypj8x4CvA1JSaoOn6trRs1z87tFJKESsVW
6qGP84NswSZjr2UU/FmlCGIerpEtHx9ICkOo4791/GFLpjOIs3fyTgnDH7khEYZ4WxS7/5sDWEto
Bb0WLx2SjjUpRWYzlHJOBQdvPk6y9QfKIXs2gJkSmRhOtd8hEBG/R+nOtibNuzsgCsCOrCY0KbyH
CTpD5PkU9zSGE/1eY6RXWHKpFQy0txqeW04jwT9lQxsb6LDUAW2MmRnkRHmo5sSSVUj0t/hF6CdV
F4KUwZ9P19GZAv6Ff5PKuwJcFGL3MN0mxDZXQjY8CT6lmRxd1J70keFzvHzWFBBAfkAzqq40BPh/
tjfjtXPi9+jn5qxkI6hbpxnM2yxisFukPbS9PKIXTk+CGBoRLz6mCkdZU6FWwTdq0R2Txrj06Gig
0j2WmaCGKz3GzFRF4MRAUXwDXVPDdIaDZGfX2sxmykjy4H+G1Hn9/hzYV56XctCiflV9MyFxZzg3
TkcLpFr9EresPifaqgibawf7KlKdSo/IiWxrzPcITt2lJ0B/t9m0Zhh1t4/u7Gy3lzLbfY+eo03b
obX7Tn/DDA1X772sgQyv8ev/o0lj13sAB3wfg9rkhazvbdXRSMzXGPH0Tt1Oss7Po9KgwyAvTT/A
ePdlKuhg5Kr9RtMl4yomLvdoZ8ShMKdRqOk8mHbKhMygbv0Bh9VS6dy4AVq7pdfbefX+zaepJtjP
HOz1bsWVWQHWhnd7csvrn+2DzqHS93O+/X6TH8KVUjwIznl/IB2RmHBnLoxNLC3FCmGhJuFBC8DD
DiH5vrpWjZ7vhrtnsGTbr4Nj0rPtSM5wyDVnBLmcxBRqHGjTSXB3WumFJPJfO87VGZNe80sDMB9y
XiHZPmIkSCf5ymNiuM2ZD7JDVJKKkhfYcTn2FcKUkgM2omf7ZKL02iF6GtL85B2wSAXAkwck75OV
qnVNQgAgiO1WGw0SFriIjvmjjw2uTLhlpsUpTGjSv8FZexu+R78e0YEOOzbobZx9Ai58Ii3XH+du
AabER0E8tPmEf8EvTZtnbH0wOXHZC+Gj+EWz55IHn2OgXfW8yH4GqYv+dePWxmIeZtQ0WZOcRVtQ
YklVHpmUuBzpORsAPJZjWUZgQEwfRSWXKZ9GfozjI4kmPkJiCLgm7dOiE5aD75MF/aiiTCYZ4m+k
DdqNhFezPF/4zlc4jEhv0QVXxntNzUpPzJj8/elWlrP5sVeeiEZopHdzp3lw/IU2hQmLw3DpL3/W
HqT0ForybS2hgXwKK59jC8JLof9TUEbsXrQWvdS3OUnmHw8TIM6uOxx+f4thFqW8rN80RylBIuAr
m5KHBhQOE7ZWOGogJSyO8NEne2Mu3s07unv3hpYHJhn69MI0HekQNsz2Wy9mvWuhgZj1A+0Zd43o
kO3QSmlaGbhS6o8ZIOJSfNV9zIxH+CmmEvrMYOBOvA0dSlsaQMRlqlu6g0KiAz0jXxCNL1Sn8Otr
7UlthHeITDSidRe/jXkZIe3KW99DUpPTnzkc3XWTgNCv5A3/DAhJRKUWApH9Z8tL0xNZqLimMi2y
VFq8AQVEuAIin8yRMeymsb0agi8IoYEcJcUYveFUXnR83HhxoCNTEiz9/sPwmH9GLeYTMSIDndUT
TYnmrYkmWDExe8cWgi9epxqhU4Z/ZRI55OvK7PkhSGI4145zLtZ0d29jPTD9NwzL5xGYo8efr/jw
mctjs3h6VPysM0mHmMPAvA6eIX/j6448YYvSRjNYl5DTEresnDbLUW7/+qWgwd8UZKQ+NQYIeRpX
8IC/FEKHvI4q+kHbDP44mIyrQZ3JJriQPcw6aOIHc4MvBb2peo3BjR88M5KkAeupLEy9IEwgThoJ
gtLrJ1w2Gcdwp1dZfw+SKXgZ9fI3MAnCytGWqRcd0P8L9VGhdEf8AJcm/Sz9RpyqNbnVTKdkVQ1+
8TVaBnva48Vw6doeaN3ULC4FnhAjBK1sK8hMTheOfmTeOGNqM5zo/KfTnhfI//hkTS358XmQS9r1
Re/ICwJCi/QByBLeSVV/HDi274zYvRwFIwnC255cDUUHAx7hQODzNv4tbD0AfQW1nO2oUsGgj6Ul
r3c2N3BerqCTKAdUnqPznsY3ZIyLDFSohmOJlJwCgnQn+tUiK6t/dvLKn6oy7kSa2/YK+AjROnTE
eJjjNuFDzracQPWc9KQMM1TQzPLkOphjkgOh73cKlPd8szJQbFSI3jIuRLdPdrj/AnZi1IH4FHT0
V0CVK2piPFDXWILWYBonI8d/eSqpK07aatoD2TxUMXnauS/suCljK5ZagslU8LOkU9mPDVMTMStL
pAJocVkSHmMxZQNsYIUHlz6iDg1p1psRz1rQF/6eyHHh7c5srH6g83ilI6eqZi5kVZi082DIHjs8
fXl2UK+2DH0BT+9FRkzzdAb6SG76smr89BcWSWTdNShRjRcV5Vfch+8hQb5OPs2G/nBI5EY+uelM
Mm3m/WglKVEn74+WqGZEqDA5jsUtQ53PHVAKkurwAinASXXBKAkYfIbmwpJNrmeWuGplepQp0fIW
n+Jrchj4SqMgealvqPzV6sBDIteXqQmMV+xHABdnzkZ1Pyg03b3akX9Q1Ze/6ximoeQHXsMwFjU1
tJbspdq0NpAQ/ob3+EFNCFgHhezRi+89Pu1e0PdQRVQjuGwxvJi2IWdaPMn7ffjXSZJv3M74heqY
O5CTVQDqNGWxaKVVOEorVk2wi3oTmSsQ3AyEt5gjsFntFuxDeBMV44DrISe4UvK9oVnJ2vtUaJKx
oggG3QzjJ9XYGjiMdN56du0M0+y04PWcKa1ghpCBaIH0KO2yxcJCGf3zH0lntqSougXhJzJCRVBv
GUVREWdvjNKyECeccHr6/tKOPmd3d3UNCj9ryJUrk3tAba9bRft59YGcSuJ/d3w9Em7nD7cgFr2o
wlllWSyg+QM/AUDTb/CF8ilhTfOXYT1XiuWKUZbI1ehLmGg4HRhSkPXA0csO5QIYsdoTBk88sn+t
NncKCFx91veDIA8gYYx/GBR2Q/pT7Ul31YHzZY+IRhqr+w4gCsP2Koxhnw51UVLDIGLaHtJx2tmN
1Al8XIOpEA+5Sn4Umr3mjIr1MN/TAwC8rriwlLmjG/4JR9W0ai3KmuE37dXZX2kW2AVP5eAxhKHv
V8a69DAkSNjVKtH9LrIfPTJ04k8ctxo8vTwmf5xGbpcMF2jIUTfW9xG/WLtcVzdDFocA6lvdbVjr
XuSDTFxFxgvFh0GpxT70YbalRIYiQEr/AaSBC9CZfIYGn4kBLef/ED1ZzCEpaPVzi74mkZuOVxQR
/rSuwr/F8SH7M+10ggXamu8pl5w3tTV/QtjfryPPi9Azz94Tyb0rZJ3cE9kZpa/2RfkAQUSmSzz7
JiZmCN3QZJGqdTDRkOc+ADnn7PsweSWkaX1/pH1m5KLaX25zhX3l46B64ZSvtGxUwNTH7+yYpGiH
qPQ6esfWbv3uPbhRqxHty43GQguEL/y+uKbvb1hvzhbW5IEFxAtTABx7e08483jW5A3ChfBnFpGo
QtHehbwv+yAEUZGZ2cbVBpfJkIso4Ep70UDzSsu3yCpyXLUKisuJ+/6j32TX7gkgvdJ0kprXgorl
5l0qWMruzTpjY09l9tYt9aQTfQB5vIybd5tGkdBAjeGNFA+1j45JimZRvVV18uIlV9ABubD2yGWT
DmmFf+W8RQKL7rGSChOnvr9gM6HBSjIGe4kOGMQJJ+08mMpJ+0tkCg6xfzWpmU4QiY9fyRU+hDno
Z1TV5tgOq2O/8WfCjRpVKI0AWXrb330ilxmUSEbvCYBVXPGxUZEpynVkkJyttvW2KdnKzvsvTWjN
rlsShLzxyOayWVKFBjIFwoRWJvWyduOJogpao7RNrwCSnkgG/4bAF+t14ZsW9z7SFRD4gLUDavH1
ljbY4WSAOuPmylLlAt0XHCXwlWBCtmqqVmCSAe+Le/hxy5OU6yjsnSPmmIT4FVN6a/P9BHJt1jr9
6vVfw6bEPHex1eZts1s9wzsFwg9hj4RhoTsoVskCLDG0+1wQiantWxzG3sqIAH9XiBQx4u4/EwM1
7GfyTCQ6uloRWnTNATbAnIRPEen6zem7m9Y5sHlbfgRbRcxqzPx2A07x1WnuqPLhl9lBBaBd2zyT
pr/b8doF/msh7NJ+k8Q/HAitaKpaQrrXfUQZhDTeiyz7VkevGDCaQrebiTZ1gUawrAg2pwCRBamo
zErZdwPUUwO3d9BUocO7w7XlJYGnqPjKB8pRpWnW6d+HWv+r+9r8k6ZBznkwiYQolbc+ozvQteKt
fDP2qh7AE9SQ7eCDEBjNyODUYkz7q9SprelGexfffqB+cL0fuPXOvgp4wPf0/trSVcnF1VvUdd5V
BgiaCQkLSTpOu5JmKaHjoY70Kl2SsAzdnZ06gSnrtQfbut7uefb86de7wZVsbK/TEHoL/RMgslca
7/7WdNrTFCi8SXOrbrYJ/EbsAb7Fjdp9XTw0ForNwS2tHg3eHGBXlbwtuOeBDa9Or46h9Vf9a/LW
ZFEgFbzdb5ZkbDr66JHx8DGXGRmtJ8SBQwnv65QWpsmQB0AkyLuPso0MTLhZzoWmNOLrquTBRJmL
n3Jn/7hVDU9v93Zxa+5nYCzO3p5ouz6w7du9t60qmqo7iLHInsw/QYa2V9AcL2n5y6FhIDpndD9J
aZIGjagabqcALyPSXFC6AYA3aPH33f2Y7hv1ftCPBKw7jZb+hvYSP4Lg3gJf52LG+fqVWKMyC3fg
BajUAeA0PYMRgi79BuQghlujgM3AYsWoe6TDpIOUdutJXOJs5eje81So3Q43ZwwlKJcCVOaGKvO+
svpOwS41DgJ7rjoyQnDXxxvisZds8i4XZYooBoVqfJgyrLgikouuXtZthEhOd0wwY5Bp5vCgNhUv
21A3cicT5PljlpyQzCH8PgkJI0KkZSMSj6UaHm6FZxjgd0+o8+RDJM8ptlYr8S2oK/soi/3lPwsG
+weNIG0BJEb30LG3vad/pMjEvgBxvPjS8LaH7g2aWcW+v73KeA/FjyZucK3D+Q+TixMy03tSnfiV
3nZVDQu2LtlwsK8VZ/TYE5RGADBIUMRHzsALQ5uMDS5S9R/oCzux/nvPxk/T5mpzsmuwo0xqFGYD
U6leEZp7d3AVQDRAHTc/e9ttcKR5dZ6D6pECrzbiHQgjwe0DasNiGZj0PFefviLzDzCnsUX2WwO1
RAj/kvZMepMVVnugutwKHpmAdgDhLO5T/8LPJiVScehbNJwKql80YHV3S7MLqximidbZmEjQB92+
AUDqMxeuP+I2p1b63dtVBCLf93BRM7fyOLJ4jCiNiVGpx7CAvW2OikkPhNRY38Krs7CpMhrd5rCx
ePFhQuBCJkNvGsDKEFVOol3VWSE2hihMC5qndiDITGgQQIgEJGJvBrxhJzt0doJzWgAq3M0W+PW4
acQG2ZHtcMyoaMubXNv1EmwQNAbaObhCma7hyL89ZupUa8FnbQ2ekKdwHWuwNi6HqKZN6SbkXVpb
2t3j2XefPZIVLmmU4wL94d8McAfqAn0By8V12MlHRsjczmn2U6N64t3AGWYBntIOaU1EOmpBNnkw
0JYi8yd6YERW9kgB6CMceW/li30HznjZZpXi7XfBUKN8cqrD6/7gL9EdsfNSlfqU2mZCmQv4bnNg
/VvyQY9nzicECSgezJk0MBArXka7KQNbZSdxcK/hCUiYHjxBzcB0VAdMs6T8WRT7HPR/5nbfR4B3
Pzw4KI/s31GFNXuzVauBRrBe6WTTu19L7xGUYny3+mbGOqC66FuVtI4VvXqe1K4+ASjzGULQk0Pa
3batA94P3vYPf90U7Jg19xWmJRAx3U/r4D6hLmf28oERHoe9SfxE+An41SR2byGpVQAd+RTKwpDB
HutFS8g7qGbOQQ0NRumwBlhZnm6YbxaMQZnVfxsLI7rziHzQk96PaaYjHG/s+MPYhgZLHVz3//r7
i5wHXkgYr40b1IbDRyzfmuPABGlSe1KfqfVBjo5XTOfMhPE/uYzOPuOukwuZ8x5K7rHdxCHNRPP8
w7zmLZmOe9REOZbwyt9BWbaIu6WJnB7v4W6Wt4VkLaRv0q9taJSr3vn3FeEUsqN3sto7qCHqRlqH
UZMX8sFN5IYpC1Y4Px9gBGZ7xqwGdYpS5dkzGKo9Ka+zBQpyWD94+80LpF/EsQ7BfrqlFEWygxRL
QbJei9ATh8fNdss4kw8qqMMf+wRWRKx9oZ396S1bh+lT/jP5zn4lj4MbT8/QL4/R9IRIJsSO9iX8
ILD1AiapO3LSgCntEhJpEtAZ4hZxtZoV5LvNzoq7t7H2jBSANMaawIoWprsjJgTaavNvWbH6TMnQ
5OWh8N0LCm+qPS6L/ULQzJEWYuc+UZEeXhv2Y7WFoH6Udc5XQg6Fr/slWP7Wk2sZAFsw8f8Az5sH
lbYerfvqjZBTwCjswEx3P9Yw5sZYWYpmaI8wC0k2gsJ5SfBFHyu9uMNwv7fTBbKzbR0aMoNouzKl
+J8LGS2sN1P4LE/3DgdtikpZfDnAhoHTKiUUtILI1jcfOgnuOpsjqa2uCeWpBe1oE774fvxMkjSL
7iQi6PfyTmiEWfe1REsGYitfoUkSfWU2OLO/D4girtxu3aTaUgXNYrhAqEdkkLbdEyb2vkGJDj0D
f4CktG7KBprgBx39qkXbYlLqm3ysXjifA0N9dcIyjXm45gxSFziatIMga0iiwq6EqNtjQpytBtb4
tNbi741uknYdeGjp/KGrDzqnbZNJc9TQjuD+T3LLQiCOnVu72nsnVFvSSs2RPyn5T9rcCSQNvFZh
UdmA5IILJ+zm8TXCoTAYwwQOb246g/uduhR9Ce/BGwWNEQXqpj9Q7kKl5o4UwRUGleRlwNwWo/q0
Dg4AJxZ80uoKkUIjnkUXxo7CBrYaT2qseR5K3n7FeJWyE+pQPC38OA3R8pO2FaLuszVID95bgG26
0KxPI4HcWrKc+YhwXSBKsrRBThTODOjhYKhgDlnvJaEpz0HGn0FIYQ6ryvnijFQnIQ+CJO+FHogY
/3VvXeHvZtfv9gM/IxSFoBfplyZrj+8i5W199agvBuZi6d84YfWg4ozZ2exegxZr907vxagIpRxi
ZY1HD5qCK50wE3XEekfcLM65E0NcstzdX+FvJ2fP7BpnpwnmVnfMLvrGjoFE1Y451nX86Daml371
O2Y6e8aubS6mB/tnyzrY0WfD1Hmg7m4E5f7ZQ72m7rDjjcgiI9dpbVjv1vhIzIEPIQX1b4sH/f0R
5i7xZnpxX+13/3q1l3envijW9e5ldvh7HpAQrFGtEki9ggVHnkrYSnHGtr4ZNK++iXrYj9Eurx9e
c/CRpJbkcU6TXY984d0losy3JnIhFUm0ObAkwrAckUMzMVP7DRRuxywazvP44zXbTh4/jz4yGObH
OSVvt9ne9SyD91TZt6x7++G93fv0HAIQlvo1EIE1o3KjCLRhbZHJfu/hG4uAP1AlzuJ2fh8Ri6nj
uhpTdxmO6w6fkb7jnKQ8fsIQaFK7d7SBeB6BEKKqV28tJ1IVpgziF+A8Er47ipqJSFYCuOUXe/Py
N7WcXFDlNVK3l6IS6DPu4PngukcbBinrGjyykAZ7/zWcSDjS+/7u5rwg7kOCa73JC3gCo/f86MvC
IUvURla9I8njNilPyCkBORjmNUKRWGYg7suDBBu588RRGAEBH09c4LN378g2s7xqMciIzkBNGrKA
ABXO762jxS8kaLsMpDo1phvysqAKZwLU6BVlqTART55tTF1QWcdIgz2ZO6WuhYABz/tPZZb/IFCF
iwoJUsotQPj+++8yaQw0fSsTb26T4g818BMXtdQ//ly5tODtAAY8RUTjIaf8i4qqd4Wv9KfCSqCA
TLnSwXF8CfD9oTdZkUJ5KF4d+LVw+SBWPmlg6lO+ekj37N966gL/W/tCn/kBbPNkEaI+GFcp/wW/
AjIPEeSbusYPrLJgkMPa2qPGTUv5pP9hGM5ko5N5TyoM5RDEqb1Tq+nd2R1lPfhkqy+jtOeKppAp
jnblSfTiUFoZZQ5jyIq4cPoUJCwubrNrsUijta8mKilYn3yFx9G5HO/JF02PHvnrYGURuJqMtRsR
7lNwmBAZDcT9UjOlHHtHThz6tJtupFLDJ+jTkOWm+avzXN+JJBUU/mAumsHNNYJLpGmAKA4HEh6I
j6apEMaVjcTa4OJygUmE0KLkwJSr0eZJ3irx819xF9SoHfk4hdP3Z6ODBgpGenx81TSbyZEXqWe3
ZjPvdIqaR7Cia2egjdiqLWOogoX1KIV4qCkJbRTvGRa7CApj5ccquqEy2fug+HFxb/7NZ9vF/WC5
9+BjS19CnYhh8h6oPPgXAjyB8sy1pHSjXrnbhY+GewOehKba0ydz3JeThYX7XDOIvbgXd96LdlWc
jJxLeOjBLjG4PFfPZOCPvEJYY84zr4dL77hK3aEGre/Wc8qIkTHjtrtlV1DPg4uk1SlgAdghlrqw
GZxzW5D/gRHtVgvO/tm5j/PhNTh+B7da3x46jAdZUB2/fZOlc4O5boOdVDMo3Av6MnlYnhltg8CV
/jbQAdC3MjTxDQ6Da3BtV1mrRV0hYAp5azV5Veg/Oybf8hzsWIU+eHodeKlFVf/tV5xmkIcNhGtI
OLw7eZw0oJCCs2wyYFO2ntCpfMga1ft/vCAQkpIeSD5a/T2cuz16p/pdLLoqXuL1nhQsK5H8XbXX
8erkgdk6z5GUIdpw8i/gpkZn169eSHllnjs9KxgC+GC+3oJOmbgL1McQBnIYvBjKxYoNOMt8yVvA
kjZb9Iv7IDRglOE22c8HS1RczV45zKJiXeoe4V//NYalRXp164E1q3D1tq0ym/t59HLqATtROmt2
JQlBKMyeVbJTlXUQZvBAMUH9lti7E15ZVEVCHRuEfLIlHJoM8vBAC2PoGmwRpvZKM8cR9EOjTYb2
XgPOEAXYBDuX/g06x40rU0CITbvnzqmVBZXE7KFkDEDDOL1nYlImOxyuyuAju1KWiyKCM7ODfQ9B
PlHhzD6bsqo3xFHQBCDHSOIoF1+6dnDbF97GbAcOmv03eNWeCUWGEC3kEchuoCtBdfFO6u4TQsCe
gTeL2RR2UmCUpTTTYXfy1xpwBMurzOfYho1eOmwksDbDZ+dPjIAJy0edOlnMXPaX7vln507X3EBq
M1UYUDJ4hIMC4EfbCFeIRYC8K0ytaaDAjqB5DErJDmNFDZnk15oHUGvU5qkIq23KAsVPFaZpLMzR
FwAurogYuJDypxa9HywpUKlAQOp/QE/AzdbfU5OvGLZo/nEEGT8Ete4WFBwx+p1z6RQdnsatve+z
Ah6cN6ihd4vOFpE5DZQrMVoBO+dUc4/TSpxDQgjO6+cZ/6sH/k7b0XeOzgiKSy71/kO4/zmg94I4
EAwdDKRf4N+ajZ/XBfMTkAyTJNi6o0V/2JHuPr9lCHYMFDUHFQd0lcvS+tPaw4WrtCqrnCowa/Nw
TM94kgQ7qF5QwuWvNMq7Wbs53Q8IV2hCr/Yba07UthFK09O37wI0AqZDsAno5mh/D/4DdNRHTuvc
gRH0YHDpfdjsBvsh0pbDd79OKyHdrWpcNVjzOHUADt3TFDgL/rS2rjxMHnarBMwtSS5ouqDE7ZoJ
7S0+sWIcK/LLB5PHtuHWRrsVcXsMnhlcng7Sxutgeocmn4dvf+oV0dPdTZAdgQtzspfDWv88efry
3jQGCCIfQdTO/Ny0a8UAlWiiMe8eaFU3JWNf2lBIueapts/ZdOJGp63SiUquGlsuwPpMKfHm1lE2
TqvaVJ4fJsu+tVZUlEDtwystKBXvXvqQ2caLhU5ilE8PO/0EabiPav3d5OqBUjACttdUiPajnVLO
sv6IHtUG3nF8cdfPmOifkapiylw7iz4DPrk0iUvjQ8dCaGVShV28PhPIAxJNNZwqVfFt+xKcPpM2
EJ/iqzNuCgGTwKZmkymhlqdZP2IbiIueAxTZo0qnSElNkhoviIxayHg5U71osOECMp/jjBFE+ME8
47poU/Gfv7H55VwirnCvt+uU3YqHagfBPEW54qfqvoJnaFQDp33xe/vfSsPp/XgH5C4+iCpUIRXl
mEbYPz0ehWHP6osuy93yenenPfV46web+WYfJlPuirtGq48ow0ML0y/nZIODZqPCN7uPdhYuYVLN
6m+HgrwwHBTi+C9qwLe3v+3tAT6Cqg/HKkW5x1vymEYv8q//8fit5yAyHjgJtx0m/Yb0zdIOCw7w
bNkQ0IRkxJn/Vg8p4HQKiI3mnhNBsiIMhELnAQWJ2S2m7XdEn1l9oUlWO2LPvfbJ6+XgEYxd+09E
b2oz9Ikibw6rnIzhlxCJpKCH0JocuwwO1FcUbsBOcrJZlpjiszdqb6I0/AQ0hsyIWJKZzxHKm7NY
MZ2+/Y+uhqVe5dwCMb62Kuq0zkT3Qng3UtzUBvT14AjQz1hXC4lTIzV3o2NXiqIbIOREGW3EPiZn
C6JJlARcDM2P+8zwcaEGPQYTIFnx4y9uwI+N1mpPAygpDVbZkBNWPBUpdsVcSCOpe7iSD7pmSdom
HO1IvKD/i8OW6SuLQQZYsKy2FnCu6Yc1PcJlMEj0gBNbKO/W61giAw/nwBVZwk3jssf5rMYjqL4U
wT/CAJ/LxZ3jaytWQ32l7lvbtKvVV+hRIblO760mB4IxJF3tQzdCoTOomyfcWWVafSP9LqaMIhy3
vN9nqALEZWvdBIaw9jIs6F/AwPLzZuTkMDRmcHNwIVZQVaKRRRDh0neQetsoNHKGGNX0+yv+DLhN
EFzfYX0GNr6jXXZCgFMQJktYPaLi4wSwBMVIGYubTTK1I9sZsv5EFfpK6mMiwqklZ7bCF5qJyo6O
XwoR98HDTcWDoqEecxAb95ra51YtJqKAInkgoJJSSAnRIXAThYvWXDiferf6ofUWt4wXkw4Q9yUE
CvDS7zntAw0EmY2LBH9SV0lUTIYmSrL4IFClbupl7hP3ZYOlnXtt6V9kHUCvQaAhlry421dmXSzG
sCVA6Y/5DbU6gpOP4ctiCKcWFIaFVmrY7cG7SrscMwql732bzVQhCMkQH0EN5y6cYF/JegvtmL1i
heOyyKjHYemSwYG51Ek0QAgzOMIAC0zfFDxvPo8cQUqqWT89lIXYLxt+xaHhdTnsK7fQFpOw1sez
X57RRty7xLJR2wzkJ/fFNbrLFl13xHAFb4C2wbBErgsnBPcVD+JYoIcVxhvT20GOwCtzeQIfYsEm
0cCQux5faW6CQ4cpIY8ubntsGabgyAQbnn7G0+Q0XXIiTcL94X+JLqNWBirTJc2l4JtVH/k55pxl
LEYAc9QrcHtk5l5yfOYTIE78TG4WYH1jcuacVdtsE7AWBN+gLZqNCULP7JP5NgkgKv9R3LYXUtST
01Wpf67adSb7NjCSGHNFu86iSVzy6zAtjRD1EbGuVNaAmA1SH9mcQPxjtQm522Y6L/0gOMhozxx9
tmsQRIKk2JE1228llhSySFtMUOCkStjhF7U67M+BFuCeRBdEjhw8K5mDFG3t9zQcSJwpEN+M3YWB
IAnZRmtaIgl/2W8Xkxrhl8c9Yz6/Uu2GKxOO7494dQuEItRRmAXp1a98UUDYod3WU9vy8TtuV3BW
hxVxWTC9D8SKOpVYrhIdYMWFVWtGOID4a04/0xo3/ILkZc9wek/34dWl/8WjiPwbTYrhlN6MStpL
Qr1vkOJZ3z0b/TvDFNsvJvlgxvgphZnu7j/Mnhtwrw6j10iUgg/EC+34P/cU9VaKcfeWJbkQP2pn
TQSIwYW1zYgqbGU6IpyECfukYa/NQR4XwzwuYpo3+zJ/cq+6H3IfdMc/ihBmXvBgEFN4u4w0OZAP
qG3qeFLn+LJXX3YhQZcD1mk8uzuwirqTNwFhs0owG/wOqPFRw0HwY3aKAWzNtVV300PbWB8nB+6A
W/99c49MZnLFV/jmyPZ2yde8jhstSa5jA7IpWEKJkYrMSicTt9MFK+IS/XEQKUTonFCiOPmrZqcx
eRBwUDxu9l4GqphFsB3SjtDf+ncOh1uMa95udo/3x3YxMdNg32se2LxnrugXmEJQStc82hMGcgxS
UPsPGKjVwbYOqEZ6bz5Th+YdWGMZ7EmSHf2hEKaoVFCeHEx0UUgU5QDQi5amm303bvNe3WcXSP1A
H4YJbRH7TA12lEe3Erxf+jDmhYBZJ3ofRSgepysKJrC4fOPt70bmWl0Qzj5sE2Q9/f6ssFyCHiP5
hDEndGSY0giqsO3C1HHfWuEgP1X23ShtrzXWmFIxLvHUOKy2qx0zQ4j24fuX3xpbO8I4hV5vs96Q
iEk7IPsAOwfQyRPndsd5egwP0EVqTCBR2iShQagjylCebEiFW99OIjY+kOEFz2i4h1XTqSRwB1hN
npNjSl1jENkZR1GpC/vQjGqZfSR5tJTAU5SuG2S+7erUihXo9nRiQDJudQNZrpV1MizSiEXM/lmI
QZ1ODgQooFo2FjSm0/ArXo+acq54/J8dfg5gnJ/o+Sn3tA4nyoAWDSTnt4DZBQNMXFThkMyr2K0m
0wQJRjQg2jlQIbxRdaozny3dFyt88fqruOPDkWH1ktV0IEwGraw/kXm4Eext4XRgAK337SSY8nIQ
I/PmEQlTC454pBC1KYjqAy3wWUq8PJJT1i35OYwpkNykUuz3NVPa9Uc0CptvcaDHa1FYeD5rn1oU
5a/yA4utcG1L4AzvyQL2cL8OzHAlEhizfJIh9/TAdun9d46yHqDjGgUpN8W6jU7be+xQjhEvWzJ0
0noS510oDwKMSP0N8T4IUIFCDjFfpXc7n+atN2wTKN6CQXM02swYOUb/2Cm1LNY9UZJKLvKCjush
sov+vg/tfHCWgwIxHqvfJMf4927Yn8Ymb+0Utn8v/I5o38jqlbDnFFkcFeiYMb1Cep2Bbj2sILYN
YR3HTfZJm6MKwZF/xaEKSZRffM4gXEFraQmQepO6CBMhA2AjNCnPKw6bAJ+auxvvNodNwWaYiaUY
ikxXv9SC7A3nfMf1PI9KsyohWuRtVtTB/Kgzqd109FZfwih3dkk6FJfz/WXQgznAEdcD/iQSMFPH
m/Q+uxGxeeJTcAWaX3juIpg+6261/fz7LtmTasSUXnDPpE+cs4+4oID+vzah/9Y5OJ+M7TROk+hb
T26dmu23A8mRiQwte7e8AAxAc1UfcZotVJHQS2eriwgA+xL8nLW8d5BNUUQcYe1HpCz+kCbD0NPA
V6/GVjAgNTKmP5rzKLZIXeoT/pdBv1C5AjBBM1VGt9rVdrltDfCtHbzbBvbN8hM9re/zEnLKDWJ2
iTuuE7HFH7WJIakkQV8+HuCBz7WBjFBA4T2ECKARtWakQQri9pH9rQ/4vWo6zVJSRHyxfsI6BhIT
DbN37JbANmlBQsIWpacqdDDgHk0q8K76z2osdLSO0VNGWVajp7XcV9KI2I4dHToazOzDRv/hHUOF
PNX9N5e6ahmdO5stQic03qF2iteqeJv8n+zYtfoZ1lZn7lp3H6HHbUX5bEvF92X6+TJfg1FPAdbU
Zw/ePghjJPOWFwaNalSRYHRzFGgxsO+Vgnpwnmx7N9cZspBTYQ9qX2X+cwxlqHKMqv16t9y/zei1
sZinTTSCD9vMr8TovhKoTz9Mk5Zb+zOQ+fCVzls2xKfWnakoNCPtJmGZ1cKWPhCq+Y5vQMI435S+
/YfKDCYjis8CukEZwaIzGjQrbva0nq/VRZhGQrVTanIGwqzOUf61sjYYt9w8GFVjLsx4XYi3eKAU
46Dy+DyFa0KzviF4uJ4XKiE9LYJFoXEwhNRPZ8uMDJDwMlZHXjJE1weLnZxsvtN1qu8ipk02bsQP
Vt2151Wdw4NKuxivTfFO7wmHKXnlp30Aw0BCCF+1gFrjOqUYVb9Ji4TxFhjPGL+Onv6kF5phQ6J9
LrgBbC/i89RK6ATJS5oY/PfwurgszQFf4tfpHmMqLR8RTVRBrwnS3627c01ewd0ZM5sLGlj9SMET
5CvI/VN7+OqyVmmzgCtQompTp2qlRrWq8f20DDvkuyNFUenSV0ACkBdBMb5dalf9XtW9A1H3NOqr
BFl0Y/jxYhwqWP/Uus0FX+E5MtdxP9OnM4nndkCCZCShtldmTwv42lxrDbfg4sBUg+EASKZrmI4T
OknKfCaT4UiJWS235s7oFBceTacQO7WPUMOEdS99dXhLtMzQxw/Bkxjz12wQNF0r3W/sp39pnoGy
/sdC3ePMK5HIeBo98u75r0ZXSBoHr9K6WDDvefGHQaos1DVuxuFszaj1AP6+D4XDM+zlJ0K+gI7A
9IQel5+zBmPOwgBNE1UfSElwgGgbRX/YtxGaIg676sNVaAg5SThicN8aKnIYW8b8K4pOMLggYYlf
SvVGP1KFfFxl1Cd7IXHiFeH3sK2or77Gl8R7crgClCjr0NPbM9hmiMEhOthwail5RolHu1Ja+zHp
NLbdWk/mQ6r9Xr5E8f5/sxehUj9CHeWDGP/ljDfJHaKfnqAI82jol2Z3e/hqAjL0/gQQ6OHT48KT
QlVFAatuWof5C5h0aVS+3w0SJcWFfhw16Ddh5DY9DsUHN1Z3mK0PSWbiu2EPMj8bnrpsbTEk0ULY
s5Uiapvp/+xo/V9jkqL3RNWL0szHLXrytgCk0CvLv+BF/0kHo7+SFsFz9gOWzbv/n3i9GWxn2XXU
4BAzS35Ry4qnrR5cWMx/MjOFK/ZjmFSfXahxzH5HEFX4kre3+ojt8XWj1xCkyQfFjYXn9CWhBOtE
V0cwgWhPYhEVA1nj0NpTe2kFRD09Lx/SPlmOW6aOMlsZrENJNV5rQsv2aSQOiYw2NEKuuHX/PtI0
tdEWoKMLqTevelZ42xE36DdiA7166+y/ezW2oPQLkhKP4JfuIKKctlQEEaw+7P8giMNGX4WMefRu
gQGBWH8TbsQv4p3ojDy+fIfRZsSFRAmLHAf5prnC8z572cV4hxbGSnGTMt2DZjq9XTgACrECELFb
IjxutIoqgjVHBcRjv9GfZJhMM9nipXRmF0+Wwno34u8VF34qd4nRbRc66ePMy8KSR0/RSBIf4N0c
M07fl02hdVbBuOzyDO57OOcn8PvKFG8iflbxbXthVEPWqreqlJ3QBXFf1mLqypg+gF0mxwQu+vbB
aS8zRIVOUkJXpei+cYI7Lj68wJwkgxnKUHY/mBBCfxbmL4x+A9K09GuuBaiE2TGA4AvDtDspb4p1
dKuMO2MaXFyjy8SY518CRN+o18JFk8uko5qgqCGcs+K8Jir1le3BY0M41x0mWdGS1Hzy6oBvLYtg
P3+6XkHffQznBrhv4d/ZDr+2auFGsUl4Dz0AU3GWdnX0yY+tMpjs4gXNnJE4DB14aHJ4DqFlw1X5
UFrcKSiUJK1wc+T+4r29d3Lti1+6xor7mRKq9b71khPxexCUw1qYKTvXixcL0Yx8bnatKGVASDe+
wx2yiO6TN/mkTDle8ao+ZQUdA/mrrZQvXgqihku3vHMtbAu84wZu9ocqKgchhSv/YRvOZFGOXHDp
PT/Bnae59Yl4IBh77obHxdY/jhnuIwE3LlPQDo/EYrlJgvkK/+X1klruGEi+CIZRY/RJyjHxeQxS
tRIhmIH9NvOBBPEJQgIOkLg8x0R8vv8uYW99OF/TPS+MGPE93cobZINHZxlfxmJMrk4cfXN6ccro
37IylraeHk5wrLzbBqmV2WKT/EhmUhwYvCGSLI4w1r6sPpgcTmPz+M2TrOEiW+geNxfJRq6eSSUS
fUKoIIBhygpXk2JSZ56HuFMnugKDA4FwgtI2ixiMlDo8DOmAjZYsdfLuNUNX4tjlmlCt9MDKuFuQ
9lYZfuIpqYrtwk6lbBcL6APspqmxrqEwWXdKV4fcupteW1ZMVSvYV7BPsonuzFS9CKSW2PVFfoOw
EQlq1jb5V2VqmK9NT0D7i6gWIIaghTw6dlmHwqYLoPrFjfCy6+iqVpErEByJYgycea4WFsLu6e3k
/PXikthZ/N9DVeRs29u8tT27sEoBPngxDDLv9o0NPqkyIJx3G1g/ykin+Ufl65unqOw3F1ev4lC0
wsOiQ122KgEOBpxROdfceLMtg2XIOSjtyAQGmFMbAhLCy+SoskUyN2kUf3mholLzr/jdUqLtob2J
234qORmX19rxEBGLFg3GpbxRqgZJZL3s82r3V8NAByW7zeY5Z/jHD2XQx6IB1E6MI6RiAl4PN5nH
H+n5gElbewkBsUZIWM9PCZyT73eSTqYFLg5ruy97K3FGKjzJnxayN/nL4bgARav8BG/dO8XOfQP8
Le4kQR58GDCYsm65Upfum2qUyZ672VEcB9DLwFO8+4oymqOlObFcEAHfseAFKI83VXxLuZ4qs/bB
Z8Wh0ytdscFFVa2ljfBzo5aR19Srw1Vbxs2p1mTIjSyv2dbo2jrhLxkzdVlG9TE1EfDf+0STc2BE
5e0gbVDGftoaAxC6mEh20ppb/qWCJE4vnUfdLsDn+EGijdyhozUJBzCMX852YuiQ1KCs6dRw5Pgb
z5hzm/Ny93a8XS2ju159NcxnxuKW2zETAGaHM8T09KkfpwaOAUGCH250H7xLedy+zpgH32mxF3gm
Ecn7yyHh6oAXEyYNkM84YiSxP3hvxL9e4e4ohG8ujBSfMWVqPwu8Uwo/C6vr0uLbJIXXn11PzktG
8F4f/sqFzY94/27R8N55vDaAgZXeecVjxyJ/sI1Z99LoEzDOONkl5qZP/zmr6QVUnm42yuIneShs
DuDCMOt7+hk9IB18sA/NQXPBmgpgGIsSpTGc4CP7PnfnsjZrHdpB8+JX+9ADr3axrhV8aX3A+YlO
kCXXBetbM8Zm1ro52Ie3gmTwZP2lm0OEpHCAbDa48nXoZL+927rE+GFxwIdnnEZZtKUwZlx79O5X
m+liqSvSozW8Qo8hv6PTgGgKOgw525CUN6ZtVdxndVKq+fozvgCQ2fOYmSS36AWQh57x0X2BIgPM
s3GGF23qGTV47R4Dnb0yy5Ei7+IbL+9huVxH1nFegPcvb8sy+cUtjd+/mvJKneNkj49INPyksQeh
hgliCYm6hxcl4UpVmDYqVPHyuKhsQV7SgR6cs4/ww8VqkIWpsn4BFJ9wUpsuB8dcfFiF5IXZl9l2
csCZArpmt1Fg59K+GM7bcJiN4ENrOCnEIaBCKK5VDkltBrUFQxrqi16lvS+1Hw06Krhk78LhAp8n
lbd9A/atYtLFDf785bcGHl83NI8jvY06Ov/bZJtcqoDt6bzqm+1b9Jg0qBOoFj6eCXHI1pSfDULn
Gfas2SUsBdn8GV3iB3ibZW+TfYxHSpTWnOWs3sYSJjr1rh+nmts/u9bLq/xVfZRe3Pukxs72DBrm
cnbuWX4KaOzW/5b4kuRuWQvdx5gHCLbSHdyeEVHVxaHh2d92mge7wYmMKkyzTziT9D6TPMZPwuKo
2V4++ngWFh2Wj6UsIv6p0+ick8PJLSGwAoI4ZdgfE5+f/g1lgoO9/WFqffjRM8ZRh5YXnpju0WDR
8fqfv2y0D7n8bx+OTzh9uvl3Sjytd2/8EYOvwOpj4uxbfN0dasNhcnPTiO+Q0YlyOF5OacG5vc04
1Rw0/vj8j1Rwhov15+3wCN1mjWHhE8WHfFLp2IGmy7OT8aTYlbrz6RmLZtM7cD6HxMkO7CGmLyfn
TvPEQkzwoctvIgC7c9j7OndSVvNg+ipWmUR4o1cm3VgRi2Zzy+Xr62xrb8k7DGZ3NuXyucMUkVjQ
ZMb5pKk2D94DKxl7CRri1vq1/haeRPog9pTGU4zGQL9r/foiLehBdz9NnsFln/M7LHXVnIujyNlD
tuaPsXgaBbhK70qeAdIXvNrmgP/+YXUScmLNAY9leXaEXAKC9j3BBIFtL6/aKdf8wuMXniec1Zyx
RpfPgQfMiV32+YqGHT1OPF8vTBtAsyvVgbXGhcWPbf/iICtKC+1Fl6i0C89ny3nSn/KtEYff/zDp
RNT6hFckS/cecwnmBpLTlcFVrV1av53s5+Xeo/xn/1Nwy3s17hO9wg5cERHSRLVRnx5TXk/VRH4+
7H7+I+nMlhTlgiD8REYoKsIt+65Iu94YLo2KG+KC+PTzVU/Mv8z0dCvCOXWqsrIyxYKMIXAx5JTy
TkYar1EJlPyY0mi4gGjohDSjtYVE5g6QItdcGfuRMlpsB/YOHVXszCiup0rwlFYPlrdpSVtQSmUx
u4Ud6mCyRf+tpHGipm04/PNXfo4u04v0CpH5sDpy8TDv/75o9CD90aNDDmYq/FWw1VsFB2yFm1Cb
cHj031v0WJb9A8YGtGyKwsLNJ+76pWC1BSYSvXF31EswRYpVW7U7i/sMDHm/2Q0QnOmPysLuqlFh
vmu3N1bF6gHHAfqGwLwqCSxqDlOrQrW+iIC7oZnjgZB2h1J19cgHiXKgw2rcRfwfyPU4Lcjz+rQg
e7Gommgp3sSoecjnLoEYhAq0muDom7Zd0Ns5E+nXqI+3mnDdxPfskaOAMafdZz1yVE3w0hrsraOG
xQSMYWRTGjFYs1654M/tlKZU9N2+nQL3LtQfUVtDIDKmJGQ3ghggO4Vh6cPu8oh3kMVoqwlHTgwL
upiWok62FesCHgXCfOJOAA43ng+ARy5YUxJOL+sTTGlZDyW/3lYrAzcRlYEKT+fBthcM5s30OP5i
IMS7C3f859eYXQ0FOwxHTOqAN2fRh3MFMjpdcfNAbGLOJroxafOySqq2LtFJM1ZbwvQt0pczMKDN
hvVDoAJPVlJprYhhtNhfQIxhtJYhi7PLU5FlhngIpENkcrmus1/wGgbIEMN3FUoJdyrblmjp099I
keyjW4jaIFTrb/SJ7g/k+x9CfgZHkREnPjIFvJTiGArQYIR3Z9YUvOwDoBqpUTh0UGt++jXHEBzO
I57LIxk1edg41VHnQ+w0NxyMIdOVFKukn4sOIAhE9o5Co6YHOXB6Sph1ZgSDp9MXBcXNJdhIT+Ay
Zija6Wylfy6Qz4OaBZlOW/oC8mRRAQO1aBAdcw+j/vySaEE5Oo+eEXah28Poo/CSznEsk8jMAnJR
st9Wrpo3jP0JrZ72lBAdBPQXWEwfCgX06sv7ffgRrKOlJ9BhQ3P18I8Ewufb5jiVjk5IpfwcRivg
MqGq9+f6tmQc/wsqpVjic9d5ySQoz+y0PpHT//224kxM1YPJ/z9OZxU8IV+Yp2nhd7eP/Hg22iv7
+2QuUQYlaYRW0XdOqBFuKA166nYWIbVuWlS+krZIxvnS9to3P1DuOYzaYdvFA6YxBy+jLKyqb74h
/NfWZ9su3RVtOKrox3jF2OvAOl7dM1U9XEUmUu/xvTX6oCdJ3lFbJ828fkLlAiTCCNAquKsh1ipu
JWoiSCh0ze5238cHzPzoBMpeRbzUy/g7QDyCF54TUpVAaJTqGQVYjL9kw/IZzvB2De3BaWkfYCQa
rZOjxbeLS78YZ8M4pKliarJHKd85pxFyR/AXXGEMjZT6j7pz2cJbRpB6sNfswgUloNoMgNGOLcwz
5LyHmaWDmraZWK4wXrE5woTFVAxXJgyZ8DcStK8HL9y3drrHtdVa0mJfWMfKgdq5nyqo30zf21p8
BBm1Td+d6Kkb4bdrT/vZLdcK75azZ+5zJW3ochNhiq757Nm39YqATgdf1CaGtXi+iUKjtI23ys8T
OY6z6daS1d00d6Fw3/zZef1GqE/I97JpgWRzXWLFzxhGS02OdV5Ds2FIJqGuACylP75ChHIsGDGc
eLyZaayBzg5+7t7NI1wRnduuGlfzLkoIRwOJSaA1MoiebtTzT6ojQYh318igV/y0s4EL+dCNf5Df
pQrHNATWSNQ3dqLK9ISU2QRMiLURrRL9sMaV7Scqu4xKQWGlulN35FbJ/Y92z9MRRQwaLujUHVv+
tmY9xjST3uZMHb7zx7x4RM2RqcPtE82VrMgrWxlKeq8NbQwFRZf1zpaCSUtrrwmIqN2h8B1QC5yj
xu2w1K/ibQDnZ0+zXJD62/zh1KPtluaJecyVj33Xwy8wNEUC2iIsdFrCNx9EKgMDRpMeQoyCcLBA
0pCg9tNHrnJKM2droCbycboREOcQU9P5XIbl0FzlG1Flmb8BhSFIcGoPv0QT1KDvFiLd1HnwTEBp
fqT5Qix06XHHMfJqLX9Pt1OQ5C6ntorViQwZs3H5bMTiFW4wX8pKIM0voB8Vr1c+wJZwW6X2vMyB
YejegPbTz/mBatDftMDwoAgwxbOP6YF4aKpdQXwFOmUutZppo+9sBVmNIcExqOPjKD7yCHmg/fwc
qkxXMVOD6yVPkCn5g1VSv9OwoUbrw5Rgnb8o9KYtYNp8MOxuZVxnP76sV1+fgVayFX1Y50K1UIg1
B6v7Ei1H5F+IYGRc5dvobhXKOt3Y05Ohm6qhtToYlhEuoY35nO8hGFbGPu/cvQ5BaX652KuBuGEi
znSZ7pObxAc9uxMVckl15gVfl0hYEEDuleQ5ojojT4NE5wLDoDPE2vNJX6HCl9hU6NfLl4XVJFuR
1cv8MUf7idRjwClqvnAhei70COwF4J92d4neTjn/LjojWt/kKS9DSQ4uvXCzM0LKb9c1tMkg+i5w
x0Vzqm3oPztE38zbRrdWiTQMVgk1HI6a2UQE5JhSZ4VJI4R8IiR/Io44FLgB1uZl3PJLM88K/N5K
I4P1g1EYg2Cym0SYOsx74SRTQm1cugcbJ70rP6CPJtivwWdXvIMx4TYHxc0Ux3Rbh0mDzSWgEYAB
aNxI2jFkdD3wDT4br7wyMRgWZpdoVKJQNzkHp+Eq6fu6OLdO7+HVZZKz42NP5VQTrMwCnM0uw6NV
usdM9WjY+lVCrWgnfXOC5Z1ETWhJVmvh5WmNEt51cuX6pyrNbs1M0yxtZj3MAjGIk84KG+00e7AJ
QEFx3eRKbxvs9YIS72IMQRvjq5rlby/ZwWgIT0NCdYnFWmniPLisfhtIFwjlrczql58s45r7IgMN
eVbRNc5fm8MNnzt9dNKMFgqNRc84LHeaiRgCSEhYTs7oGAhVApFq7pQ8lxfL4C6WpCtblAq7fqox
Kt4SMoXZiqYQ4Kv/S7wxrwxzsN7n0AjguRwJeXcv3O2H3m1WxGnhqmNZfmKOaeYY/0W61x31Ry8v
PNDdGQv/IX3JSyuJsgwZjl7f0Lv/T3HGwApoADmulDuA7t+Uofq5WJ9Nd7hGhxIsqCzQdvMg92Uh
Ea/m5YTTsuOe5yHXibuUBDQYJfS0WJWQLRD689A2U9IOlyTMlSzt+JdQjgE+g2Gua4cTEcizi/I1
KFAJWs68iANhm81GvfuWPuX4bR/GZbCGY67MFWQmz3G3y2la4js1iI6b/JDKbawchlGwsN/DO0MH
EqqFsE74GzEnZIt9RowGC5n0RmY9bUVYxM1qjPu+JOQhPoNuU9q4AwacV4+wWNYeS4TTas6WUcEs
O6zXJ233uPGCwA4m/1eCDi2yz8yVaFnSrCMW9qxXyFk+PA4b3p6hYpc1HtycFbuUlpqCiOJ3+5wP
sg+790mq655rn2UL1seAlrDpREVQYwqT0EMBFvVWJPyXqfb16j6zHn/9xC+ydh+nTQWgrmzhe1Rz
lkR32E739H6HcIVqNhgJh9mpeSIdKp1klSCISGe0b+nURn3GTu4eDpxIaugWa/GcSiLCqBhmkxqE
OI8d/ZitbDg8oz3JC3Qd2pXR7rS5k8KwY7hZElleG5J6WjfObmDpNJTs1US079tLNtDuBc0H4hB7
hoKhsDD73DxkEFNmrdPiV6IAocweLFga7IiRSmp+i24zcXcVA9TWDySiDS7Ie+PCIIbf/QsnrR3L
6dh3sbAbF+4X811b7pv4z6l4Td7DwW6n0y1FAIwGKzE41vGhhdKUiDCpgtXmlcFRlxG07JN0J4ew
8Z/panaxrstLdiASUFnuzcGvFp69/vS7pLMBwTM3k2gttpwlDKsDiaRwn4q4ZZWMmt4ZI2dbjSXK
iqiIfKqVncs48xE2EyHVLc2gce5+22JuukWoi99URieDSETsPYh4IbbwweIbRAGqJ3bLb0Lawo6C
xip5MEE351N7hBEWZmWuQqEyEOhQRBkDmRo3IiF8Pi704py9nnNlPKNDJcdINRv0aCkhdoIM2+3N
vN6k0x2x3EMtGOfjllWg3MBCJIsqwCrEY1QbH1F5PeCfSit6WBNfcG92j+ySY9agSsO6/WVQ6e+6
FKs+0Km7DP+ovhwITxOkcJQzBWguAi/t4Zrwn8ZNyeKIw48U4cJL6g519ih5y50K+m4PshcVuH9G
BU5HVRkhsvWKntABzYv3D+1Jl/FWmkOwXJzyQEqjcZBCXQW6ZV8yyEKvLmOiK7ihKFzQrP7j0fCN
ASNM7l0arLT2XETI33R9kaegM0iHhYlcqkdppSHn+UUmR2UGCaY7WkHMriawXtCfWI3oQ9CVoWF3
2vS7xn1KU+mNGip9j91rcv+t6M0lJ2JnAs0rL7ZdMKTCVOhi9ojb1goM0D3/lD6kPvKs5AHSCcur
AtMZzEUg4Rndr7YOlpro24846VFQoRr5su/TN01g5BFeOUzSnGSJFxB98qv/nQPswCOmZO78lYcD
OvZUi/e9EEnPO7GQV917ckc25OitWCPjasRdHTMwPoUJjuILjNvbWJQF2vZ517Eq/550wQDIGy/0
0vceYxxwFcm2UTGDtTcVyKgNMaxhAPsCsbVZSwtQyHQt/Q8suXAh5JMUDDbXLVN9JT495LngziID
itg5pSlSJOSZ14hMCr4tgUWMyqlvsjvyvWT50OEkV5GRVbav+R2xu9xj/grq9BEwpw49AVqBKBb3
4Q6guGM/t0/nEHX3FJLAIVt0JujZ0vHmTYUxhzwWbf+MR785xm1O1zEK4X2caycqfKYexdTNUt6e
tmBxsZGYM/4KyykWIpJ0IpExuTPEfHA6m8tE1thgw9jU8rY8UJbPWggy09eHd15PdPTjijmK7UAO
y16gAyssz1T+8CVYyUI5OUOtE41Qih9wgNb2tQZ1gAA+1jm9L+hEgo7o4DNwQWGceLALTyxLG51N
C80hxXz+XEvE1ZjqhvRABhvQiCGRWm1oPEffWKWmGZ8W33WVqDgJ0+ZWje9aQ6onFNt0MHNGbb/2
3X/BW+/ml4tYmQc9RnjbTgFyDsJufpYECrj0J/MOo405Ducy7G1Idx5wB4+OBESPNI9zsWGit4x1
X7f4gzpWyIK3DOPrJQ8REretJUIQJUzuSJR8MqEj3qwcQ+5hb64KgqPoRZOstEim3r83p+eJWLTm
aB5doujy03I7pgZJF7bd0ZdpsPb2MQfyzvoxiJNvLJ5izsGMBvO/ffh53QSIWNgEfOjgFGmwltGE
MKV9U+S3eQmTh6VYeYOlcc4/5oMQLGgvfaUnwi7+RzPL9cPXtgRH67j72vXKMC+wlBtrApxp6EE1
nhw8KGd4Wz9RcsBi2wIksh6+yGBc7VaueRXjZm2r9ukxRJ2vOMpf3QHUW8+MJK6MkAhzSkMhafTo
jMAWuPHH6GQuXpHo2UDTohu2psVCDAj2u8ZqpQsAC+tjH0cyHa8Z9cFqK1b34Wi6+1TcA5rQr7BT
+2Sqkgy3Q4CFGXrFfQ7Em70TmrAqYxqDRcZJU5icB3vIuqtk4D94GlcCNtbEsQhAS+5y/j06nO8s
KzlNxStUTb6LO56wsuFW68oagPsgwkAuBdrrHjcFyTXq3ZdM7sUkEx9VrM9q0ma79SO5GHrPxADZ
sZx3ogW+d66/DILD8+DwovAxsr2D/CyUDUvSJqmPeEXN9CZI0n/sQAGLPEDsYz2iKq6yaiT7YEnZ
r7BfUFyskrP7KYgZFb7DSryrWaQcrCnvRlus5PDr4E7fZXh+PfsIje3n6NYsn49ZrFtpx3wmjc/V
ixs6+SKpGIcwfVm4ODWD9Qc86fsLsqcdlGZEqaz5Uso00To7TatISwHiwYgHw+NUcI4uSRWUZ05n
+diERFQzLIRSoUVLYdbG7hqtd9JRcqODMSkNsFb6TpzHQRd299ttyyXLWpCRrqu3pZkrBFZ70qET
Bg/pr1UMKsEi12nVVfSh+Za7dauhlnbHX2BrD/J+QKsQAMHqTr5YMc+wDd8OKIXoQQev4YeeV78b
KArLjaZcu5ioWzAX+4DewlgPepFGhsCPkHKTyDDLr3gIB2D9ft+c32l3sUpaviwdnND5RQBlzcOl
paEqjSvJ3Z/CBTE7KZOpO+anfGVerrt5w1Ggea+IK+s3NPn6wfGnZzCeVZCxYD3QRmkBWid/eAkV
KHixqpf8B9F5FOw1qsyWdc/a4T7DBvzqKqTxTCGFkhhxa/8CCNkPqwP3A7sLZ70V3cJ+17qF983A
6ixaFrvgG5uFJxB2PZfWoliwI9bnvF3EZ8itssZoZrzJrFx2JlR++M8/yeTFwpvp7gHrigQKTuk3
VrybxYImQnJw8BFORFVW6CfuxMrJfFOAI2ovtuUTgiaXyK3k6RIl0ibTaAjhRd7/7cTCGqriSXNg
cqr/+44zdBj4PtaJ5JRpA2hDKmPlpTl5op6w55fcof8gvEZEUZwWLu+aI4ntKqwzurqh5rGqoyZ6
kXbuTSKp02d11XRHuuT/Z1TyKcfZKeyRKsa521DZkWRtwoFdrFVantwJagPTy+RjsCHpFHlH7CV4
8jG/A27YO5KTtkjua1wNZNkLD1OYjIwAkHfrnsiutBFxEv0J4eCz6klJW+jU6/6Lq8BanH/ZKn6H
QkAyUbEWoADD8V63cKRHh1nGcwbMi0EcZIUb3B2+SJk3PsTk+9QViP4TZElhiR88qAlTHAyVpAOf
eob3kLmzFpttn8nURB8XdNmJBBDS+L7VuH1LptCEhyhIJyM+riDsOiCI8A9lnEdaQP876C22tAhX
C6rTmDQownDAl8QARUpO/qXKl0JL9KtQmHGk3JVBJTywSdzoIBAVBCCSCCK1sm5xbsqdk8S74M6d
zXIin+OG30LML1dqQ41c6E4e9CKoCm+USvcetqI+co/WZ3jhgmhtMSM3yM4RKKMLtsX3S8dOICSy
K2643AbR0hLKpUD4wLNsES5mymIIBTAhjfLFwLszbPg5ZBi7XPqTiYi3Q1DzZHYKSQI6D3Q//piL
fRQIhWcPXxDalRBQ/2RWSHc2KK/WWEpJU+KY7BPkD/0BqaJ0Jb9AjvL2LxA54HQcyZ+OajdEyBsB
XPCGeIMWO91NaT/QHZrjKSDTGfII+sxgyS9x8hP3BQYcBbysEIZG1ptWEKQkFDaFQC2TfCW6xOVI
QbRW+PUbLhENGKGoPpju3Yev5OR9/4a3xNxdpjQq1BOoXtMWtfzZpTyWWo8llL/db/xBnmrNqD5Q
gD4qJ82mvaH2egw17+Pehmz8pBO/3R61431xDU6oqGjO5EP03VwKRw218DlpQ9bumEVwdR/hl6Dn
81hIfIEz/LvX9x/hBYTqTI1lTlYw44ygHT7RvyeAVJOWlRIA8vz8S00IRZhzGw8O2cwN+NprhiNH
Vri32QHG2IyVxETOavz6s/1mB/BOL45zuhD9BfdaRjP10SEW/ZgXMNJrprOBOHZiYKDJFzkvAoAE
OoK8oU815/WjkIggGEPtVwQ9cLNqUnETM2XGiiUuAHyVk3J5ZXvKgD8ylnYZXxD+DUUr7BqoHnwK
8tGC/2szXjR/Qfz42KcVrJxnvkW+lF77Oac9T1MAhoh1+hm4hwQZlQj5maBcv+3TqBM0luKck9W2
mlbr6g4VwdpDQeWk06BrcJ94d4H8pKFydEDD8rYRJIaLiAFgEXbvmKHkB/s9AYFBepCfJFxUd8MM
IDmt0ZT3fcrgibANVNKxFZoL9hM5PxmosHv+mHaCKOuRglJHiNQjArdQ5iCxub8yDqAgpLKF5oFH
pJmbdsttYOsTfxEslPztP2EHKggDZyJdWKFag3aDCENUtqR4SCrMoPcjfmQxj99ACqHSI80dIfIg
UmLrBN2ERcQL8YcA6Oxobmckll9kxK64X7uRmwSmh/nZalykTDgYnbTHIcv0Ph0bjEgRYki27wDd
AMiMwZamDR9l1B49IISqVNJfdwCX00V1AOGjGtkY+LkGdBBkalBs/DBPI+SvPdPC6SJZn5z1JCNF
e/n70YUWse7yse6MD0hi1Xag7a64iyyNccHeBJIIGMeeJJ3fCqzIk3PuDehyJouQY1BAlifnFAJw
y07MTmPpi52M4l0sQOdU8YAhOIlWY+Ij0BCPGGT3AGxyBmMhFwAyJrRjgILdH2dIftdwmUG6lNLl
xLxcOzwOWQESDZEM3J2RaNEjsZsRRBqniSBTViSlbMnxi2MP549dK5Io/OwAYAvSzAmykDcQJIuZ
PEAndu0myzJzd4C4sOOIpZvDX+uApPxqBJNFvuYQtVMtVlISc2wkGxNwUV7kRma9spkDEMhHRaad
j8T+KwySB8nC91aq2WC36WnW8WF9JDeOgxX8dm+wkwz97CpMnoJko6FFDPl/jnBPEF3SfcRz6DSC
2fOv5Lar5O9El0OX/FNKbHrymq2TFp2sk3MiRkm2ww5i1X1wpm2iNSoW6h9+BIGOJOyWiZdPw6jC
edIaHS3AbUm3qACZKeRsUscEsx/B4j3s3cKUsOKrfyqOgvjxdtyYHyknSuCTT9Aev7CQi7w+yUmV
HdvGtLO3uj/nj9sewMWYUwErfQebEU68luqrDL5dzftsUFgdYmSAmrMoKK1wamU7TAKgRWtaWdOU
k94nfeehEhR5/hREBALN/owaV8XHvL1suy2vZkxO7ikjk2cwfBIigXS7o9IlUqhj+cOpAzavgms+
OG8PpLpenT4Xg+jOiV9xynd3JcWwfdm0k+PmuYCl4k01gYbv8FRWSQ2eCYxKrD1ldCLg2HkK2KwL
gEroBnd720zIE4iQ3kkAzl6SRl4sNAJprXTN40hiGTEMiJBZa5q4YMQv05sqnHQkCfSs8EquHK6b
3Pc0rElfqSDjkv9KPcg6PfuScJCDufmf9BKHABW4ff0Y7Q2JP7+udn96WShWg1B09E5WRnAZdSFA
TNvWy0/IlyWdO5tTkP/GFPX3Ew87wD1jsfe6zh66bHKXsZ9m2pvKVCOcJtC1FUgVIoZMdXCSBwf/
4F96zvxm91BBg9VkTju+qOvsrF5ymwGrkh/CszGPkKDjM8OsDY1UZz8sfknbR62oB/O7Zre2yGXU
iRqDt+3ZU4Lz9jkCHzPpG/EqdheHI7njqcAP4NesMuP5y2o5WQP6UiwRVnHWculUcf9IW3cSGSoq
D7ndTMcv2kibMQD4AxH2DacMzSCkIMBvIdw98fu8/EAEOydf2LFv+j+O8Ptn9wjRVdqi9J6ZEDaY
R1OYXqBsBb4h/ZZ4qLsI6HzW/VyFaAaxPQzONwbUjSa7SW7w5LG/l4PfFhhG+npYwWVxAOmzzS9n
PwvHU5CJ4/gwU8ybLwOxWEI8mBpc0Oaaz4RPKSUGNwBiQGcoHRgGofw7wogoMRifyYXFYl6Gf2UM
oruk14eJbA7O8x5LhUUxEaT/EUxpgfZS7WxhSQvv6/CDmPlWRW8KxUemruCayYqC0iODSgLZqA71
q1OoRtC1VZJbiK22qQf33cc9GJRHRJdhE6b3DTmHMfA/V5PCRqzACvqa4AWjR9gl+wG1p6oogKn3
4FJ9ROR4xo6+GIzus1aE/HymxsepsmQJ+IS7FnSSOxnu18GDL6vItIn6kjZxZH9sdHL6hDI0PyCY
2Ml6z29lsZ8JtBKygBxweJQhMTYoadF/gQqBKA42sLm//pqQhkkP5MdaCxy5jFPWbE5DZdZsznvz
kFYQQ4EOftuzIu2Fz9+nq2xO2YMS/UPn7xAonmRIZVw21DQ0mQiXq/HhVyUGvUC8ZaB5hTUNNALa
OHCFgD3P8PbugAgKsUlYXwDAsL+a4JK3GXhi7bPcgxJOVAx4zj+3q/udf7an6eUCTa8Ql6uCvEeG
xLVQKmpgpB6jKN2gjp4c23Txp5/pZaRtj2JM24qhkKJCVzudYPFC5LGL0kknhckMrfcWrZRpB/5t
iwlLNVT/Xk8ItwOi7mr2RiRQ/j2nPe8T86kvV4Me6ebKfDo0TRp6bvW7Z33IzZAMUZFG64SFsKnQ
GGwTF+sZ4M0jfAXn6OmIhwfUilBHhy/9cGKu4dyhh/6Zr5avXHF7S3WpxjCMQMmHD+gBaEDUJ681
hDBHVdA12zlq72vhOV19ZsZYrqu4M5c+mQatT+oPfYhQLqzFXtyLv8M6OOX7KS8ITZOW3CNvoTOE
nc0jWE3q9MsQ9XG9aiATCUWTM6VkfJrgTwCH2z58DIzp9AhPNpe+K6pSQqbqAvEC4cC4JFhLrcR8
N2xOqSvlab6dORfe39b5HGueOUwsnJftAuL0jxr08luy/LmbPmrA2BdZAI5mkl2cwHz4/fw5VXh5
MuqH02b6EaMs0joVMGgBM48e/BdmXpXvf2pwNvgU8F0XSUJlb5mW2Kxi3yPNYVndV9Ms00li01Gl
Rj4HQUI+nUw8M2Uw/DJDlt3KA6YZjGCN3lb+zA9kxUx3RXBnXEAdCLgZ4pxq1nEjBeLwm4w+VWD6
Phzh9KPcDSOGfBG698nf/zTbw/TNOFQrPy0+yX3xjc82tGg+zf5itufAPyM8J8HcknOCpp+gvJBu
ybyHXc67oTrUsqNiwP7nI0LePcI6bBD/q6Ozd/BuPy//5TfZe/wYwmBIruPL6OzpQCGD4EARJjjM
kfFVt1qqG+2ItR5ZoVAjSBEdsjJPeoxStMsvNhe4NeqxifzuwRG3ZsdJua0k57kgGPoP3geYIEwG
I2q214au/eY+W70cgSqouQ6xyCk8NrwDkbYiqyXkaiFCaEOqk8WkR7XBXA2KDZyp8C5yqi1cqlLP
SyUiXawso15Zjck6JY6vBvyPqzM92steutt9R7ewPVbt/01tLhnxa451KR6xSwAg4Qmbp/w672af
4bRFp/fmTXtglXsOx88QpGDRpoTmORMoyTh3LHibI3dgSbP3Dvya5aAvG3R8zqBePXBWQZOl91eh
VZcdOJZo7v011kEkplgwiR/6x4Jy00wfOjRLMbqdkxn1rV0qCA3Z2JSlB0AS9/FAh2VQc6aggDDX
WB9rgU7aU4XK/Y/GJPLCcA6mXSPcIQiJXrbIdFQM7kovh/L952rBHqVKj5Gyl2nbYWvxyvFiEl9k
PYPrR3dJshQZ7FWCOSeEEKbk7NIzQQ+gaMXWPJYuWrxBG/tIAoPb0c99gChVMa8phGzRERLJbXhn
4oMlGwdq8FJkOCAPjzoMM3lk3h4JbC9RkufiRcS4NHR+xdwKGstZaDl3rw0vS0pNRCiCN6ge3Q63
it+0Okg3UogEi8XHZFxExkd8Wr/bqxfNFprBmACkfyjvHwo6RvCO0MlQe3X5q4XUtkhlJ1Fv+817
c9m5+i+HrnOljUlyUy3fPHVLiaRwOoypxtLFYXz8QcnqgYIRta4NwPfM7zIk0DjURqPGUYd9kF8B
nGfbLWn04h4lSftHYGK6u0/3zlSLw0SGs5/X2WA6+cY36zmu2Xzd9ZN0UTBURgcCNF28ziRYX0an
0YpxE2g+/O2X1goVfdd9zKU3cwQipnycP3Qm0svaErfSlZGIpF3CzMdovU4E9DODBdILCpV+HZVQ
fmSE520nfICE/y/sDgEMCrLmgiK3AMc/DB6tvBk30JZRjaAYH7z1RMSonvCF1xVtLFDYJkoktsHi
aFt8rWv/bcSWL6hhG8VcmuFSffHVm+UBCUjhlnvPibK5TqToYWPYIhUGYt8PbG2IGN7sbiHnOJsx
Ech4Ow6/ItWH6hkfiL+xE+6KPLC3vV5fLHUmPTO2U1zuqZAKCt6KFy0CSlw8K6le4ZL0/V5y6bkd
0vrdFX4B20lQN7Az4cse/Mb9jDoj6H9Ih8C2xitTodUovmjkfBz6GfyRJOwOm0CANgocvxU1QrwV
7hd1Glys4QnsXMRj9nyYTrDaXslSCxoMdLHa6BQKxRuZnpnIlmnGGnPgKYsnWXRYkYexNiS3ZVWz
YMjV1qURpIy/6m7jCGDAz9H6sqWob1mEGVhcwEkQypynC7xt9qdrQt3ntx2CCdlS5JxGjXVO1jey
a5Ef6PnbKKnJUF6MrZX2BToL99OCLQQvjQDnd2uL80Owk4ihDMvO3+N2REvs95Xpv4I8dex1vTvb
xHdKenCEX8WTMgoi2bB0Fd7XmygWnx4ULsZDeSa6EIplgtZUgP/hwT5jdEsPtGQ4/0CPaInLIwOQ
y/f45mSCPrdRxOy7SQKfgqQbjWQmsMAd2rBiOFb2jgRlYagIs2vFCXKzeZoAsWlInFpiCUCgilDp
fzt4mBpT+Fz0yDo8Zphr36wm5kA8VOFI3CD24iJAsR5bcN5bjK4PY+qw6bRvhdD5wagHYhEORt2u
SF/ejgWpBH2jmDY8YY6JhBAnRGxGe/g8zjF3RKJS5usl5mJbSGHgyXfjPDZGIhHZJIRlqwjvlZPJ
F0TGgIl8siktwIbRyv5e2TFAWX2KgSd8eBYmnbOgCY5Sub+CPZQlAE9m5eVWhIDHK0ZdRMRPlOGX
cFAtK8w8i7eFgY9OUtyY1BsidQQH9IP3FZcTprHFrEwdkCTBqx/fRXNZqwzSJ+Dn4TGpL9YR/fi5
OA0KUPy/FleJykcIwIDqQuiT3Qs5a9hf1GFNvS1FrJx9gBAIAEE7OficVs49fVIsmwOOIlvUlkVm
AFYFt/XLRYQxxBAHWzXMwXRI/YDTyAUF+NPcwZkZD+ChLBkhAgVvoYR8HUHKAFDG12Kk832VUO7A
al7ewAKlpyJjeXK6j6Ut0aMKdLXk8AvT8PzLRVKQ92Zo5+HcBKaM1ByAoOw5qkn6Ssx2WJzSTVqf
gnIr7QUpeYCGJKs72FgEZ5NJwiAdIbUyfB+3ViQrMbdjoFso0MjFAgU+hM9sAj6SXk44hb72w5d+
UsIkcYDAnRCSekx/wx9BaWjKRr8drC93MjppdgmDawIdpqQnTn+vj0qiZpDQBGj32HTS8r/sk9OF
TLGffoPksO67/eBlHZLZF39qAVQh6Nv9dSFI5RdTpJyuZxEK7CDS2NCxTPLSys2ITd+YQpBOZMKh
GEzaXiD13MWaSPOrQKPMsC08qyn4YPs7ifl2HwRucACu5EIF3+FT0TWcXWF1wuMgywEHQ1dEAm75
WyB4RcDl0m1TvJWlwjsHUioXsLLSC6ARECJ5mGc+Y882I9YOLLgUCsOk5Qt3P8ulTyVE0BPUMc+U
eIh/qjwSywOcNbz8sYEGeiYvPJCF0Uu4kWjJWoWs+BkW8ODslOEFBlt3iD5EXWyRlQAaBYfn8AON
ZUBIkByJ9S90ElFFAdOx4qu1ZB+tbFaUSGizJlmg86fDSBuxA0UpqS5IYYZD8dNqzJgk54o6JJsl
CC0yszQkyZKWCsMY/DCDy64akGDF5G/yx66lBSdPdDHGY7FXZR4Hejt9E3gsKKE7jOBjWxKT/YnY
GnM0ww2Tpuvq5z4W1wlYTE0QvxkyRc1fPJnKOVWrBm2qA+HLO+ztAU/qEirxGd2XuKBrSdeG/c2p
6Mn3WF3MG5ieuRj7l1OnzJCA/LWvQZ+GdAWx0T1uPmBc9Atr7t0dHHMjQmSMbu6NWjJanfFr9jo5
rdN4Vfx0nyxswE/idSbGfdHCNDMaihTLKaPf5iRC0iEayVI4IRx259Cic3EBfuIAtpYYvJKs49k+
AXwdn92E5STk2PTlUaJD79pJyckZTGG/p09NBDr/ioKZ4ItiOdHQ62oC3Zt/4P6ItR/hlzBu0ezM
0EW8GRsH0TxUKhFFELUc5kso2wjj2EBJXw0BHP1//8vQlkqqTeYaP981pmnOvoeMByzE05AuYJ+e
JGL//OgR2VVrPiXP7/u7aWyVyIpRc8LvVWyHBTTVGJ2Dfs6IG7qPHo62eZ2iz8LzJw2HABzPmXeC
+FsYkKlrBm5GatLd8RvWL5jpdwF2HPV3/R/tweiM8S2N9pj/XHgCPyE041cQUl+tbPJkZP9/Wm2n
C2HnS0gE5mu9PGXcG7ci3NPe9vRRmLwq8bKXPLzm4KiKdwcObBsQOz6F/cdjfXRs2spEUNiKrs4b
kRh+ok7LuwEyRWcaI5NM+lqwBTi6lQf1SxUrYYkG9fEqiCqb2257OK03WZ0Basy0cE9bPnz5B0hH
NbPG1JnPhgHsb9qDFDj2lzqP6riEV4iu0zYiup78Vml+GA6G1E+7hjyP+EnODXS+J5chlhKM94CW
K7sBNAL5ElrkY1jFRB4AtyuLEPtgiCGWWYP021Ugpazq3MhO0PajDyBMGOkF80nN9YRGH0AdKgJg
+UeI9z1eMMu9T210aefTLmzTQf75Ei6ubDisu/g6aPKVPh16+vTxsFeg3hTAubvje/+40jXsw79v
7/JMG7QVIWgJ47cOW6MbnH+4H/QXrzRbWvALgLIYoboLZ5ROozbeOwLUMachvYCZXHAn5nDK+i/r
/THOevQ9MbxOx96uJu1N9fsmkzjZ1Yfb/yT8t/Laf6d37hU5NR2vp9GhCmvBTK5DYfOA11/BDYUh
VjAhQFuEwh3cjgsAx70a9HtIlXmQDn/tlCRx6qxyafWIgYUYWUzOUHUpXemelr+nYRHwkbwXae3N
lPzvsDwJxXVJEjyThP+S7el6wCz6xEKVanvKpgml2C0YFJDZB54iJ3NfBVjjJ/E+eroUWp1fbSP9
EiGBvOMavEUB7N0+x18oHcFg/drBqqA2Cmj8cnbz/rBw6afsmT9ifP31M6AuYgD95Ueqc4Ls9UXB
4/IjGnUMpUhmfaUmKsY3X0WeEFWyfn776eSoYizajrbV3X8sndeS4lq2Rb+ICECA4FXeIUB4XghM
4j0I9/VnTOrcul1dlZ1FgrS191prurd7DisLrA12s2O4YXBMOJOG1MeQSQkW+pzdSYGwDpMgFXxD
K+7NdN6wW7xnyRezilR18Djd5D3gDjNE6vmPA2jHwKXqT7vvI3litFl0nf0yjJBXqIr9kpW926zh
b7J7wnAox+gehh5yfpLbak4N0uwtQPhUR1A1FJvkGjK+gv78cu4JkCEdJvIN2brXAm5c3F11ODOv
LgbD9YxFsLMJ055a3cCwAsbt9EhpuklFG0MQAFzd2fimo7uCpGAVU4YJ/8cWGOmFNvvyXIQbwKwu
ppZACL/7S97Js/P0b6Bi5+7q2Dp0ut3IxcceA1KANmjZKur3XgC+jkt8zIAMy/On7Se3wcvpp0dH
7EkujaiA+xZvYsD2+KO3q+xnfONTP8BOOmt18NbSXQALRYNx4swx4TiHOBjRAarG2CAPR3rGj/5x
zlgU6ik+rMsjPRINI0BpiZ5ejKon9eWB7/vc8dcvOxVKpJRsA5s2liETH4ataAKhiKvENNah+qGl
tI8A4Ww4oLJVuuGvi2XxiTGcMlz24TuqyGeDObXFNzDC7KmVclOampOFBwryO1aXVoYaXqiy9Ihs
7F6XEq0EkWiXqbz80gjrdwbreVurQvyih3qjADszemgQXJ6CF1FebAX9b//ts4jWIwYV0AiSs3Nt
1yGr3zKhLW+WGVJC3Aw0kq7SSQ5fTnGEpYIzXttjZtP7sNZgeP3im7ljGuY/mzx6/qPJ+d3Jyz/U
kpl/oaNnR6PNa/fOA3nYg1TCZefimmeGbA8fwgaWDny4EAKZLmPM6mfDE6xJ59YEq6OAq6TXmDOw
7hIbLCqMWCkYkDJDvkOBzt1ph+gNNDJ3txAwh2KGbt8WBZQA2znQCPSaxRRxLrNe8qhfvxCUrycf
5Ccp6rTib8RdJhZolbSW3uMPRQW1QucoGHJ16NNVqk+pOj9Ag4CEIttxhHcVwL8mQHakZS38j7aG
LfTgUnKg0nE4+xUWfpwNGBpI+sLAEs9Pdiqgk6uL/hK4evAFnoZ700SAEZZTQE8aFYDsPDDGtSPV
KhwvdiutIeBgloiIl2DI/DierChYVjULD4zWjd9v3hTbJ3DQV4SlqivTUqhSkWnteuqiSO0mkrt+
46/7tIZyES137/mEIT71DdSGPoFmhJrqm0Tp0e9zytZJzb+UabZgXtF3Srht0ouKll6xJ4rjOqb5
4F/8eEMuTYjKSUdX6ncV3wqGM0Il14EsGCmoXs35XHppolPTOT0bzqUH6EutdVzGVFo54fRIuJ7d
KXuVZPmBLSQl+jagskVKQBMsOv0+rVMm4djDf0qorqXVvjDEpoKW7H3aLMjYWUbPJrf9mG6Rh8t2
WSHpml5eByVvSooPYsIT+sMPBH94UCgY+YEEoqkBNTcowKFMrYqMEz05thiOAq3fyTRqscFCs4Lb
VBa1ip+fIO6Gy4+w0oVw9aTVZsxJxa83+SavXPHtXBH+fQVJeTlCIh5O/RJX+U00+y9uETMLunL+
R/4R0dK9bXoJ8VUnPBBUGZ7YP9aVyHD0sfaZ6M+fPXruTxDek3CQDya0y+R0/y6SDAXwDXQJo3vT
t9R9A4k/l0oxSmSMHkIZG5wgzOoZwv8CG4kfhwtmV4S+YCTjWQSoA3CekRSTH2Aw4MRxbpd/dhl0
G2jWdKvknSlnsYb7xKyph0peXfuh91khXJtJ8q7FcGfJwATTzVMfteshqBdxrUbXfsekkIi5Cd65
6P1Zjd4ZTQOWfHyUevSbtVwUV1uJ0NSymPBuk8774DUeLKhXv4TGwGQ1VYMGrnsbu9I3gxwTOr02
F6fAH+amIuysd4/oOhdtAJcfxcQAeiGQeHPXYzw3+KzwYJh9MWYo2jn7MNL8D+l9RMDhbUwGFCtV
xb8y1nv/7F0JI+Kj1x0je5CgdoTDAwOJ89RWSkCV88W5dpQ0d+dNmdyu2kxDbsPbjb+MANx1TD49
PpdSLWBZaKwVUPFmaZWGb1JCzLV1IXFAvo6lOdMNvvPEOyCcoo5gnEiqWOaKZ5t8YyxLqed4Gezj
HQJ1O+f+zlGvogfkxrW+9Aq5/cQoLTRHqPsRkLw5yLRI+KwDOo64Ncn9q99D24hR+dZlov/0QPUn
kA0MWt+d3EZYjQQefVwcCwAOvh7aGRfos+IbTL24x8BqZvdKeeafxHfc4uAMLAwI8IHP+G0REizD
TUmPKmyBVdMvM59xd+R1OQ/Mxb0XXVm9gawE/wCyQq+4src+2XSGXTN6U9IRTyf7trO+y3f7MWa+
atAFnWN2PbZBKnR7+kdsAVqzHURDhwYWpxF2bv36ZM9xhQsb7odFjIptiA6kMPpvXC+ZQgzvplVD
FYX2Vzye7byY7Spwiqqo1650RvRXZ5DgI0hCISlnksTp+87xc+dWsk0TwW8vt7ZzJH6kT5swQdvw
O+d0BTCT+ndwrNIYyR2tYCG5Y5fA//4mjzStZ7X0Olc3sfxpckWdZSqMqg4oiD6RwwdsSBx8pHYQ
DPV63/Gd+RU923XI2GyHIB2/Eh2IEiNNfW0txm/zLkencJ3JkYJHR/OwS3ifacPWHltlsMBhAHeI
PfI+KMFKYe98cgeAYHEz0bbJNQH0LfsGkaRdxNp0tPWm2QWspWwFF4cFwpY1gnc7RTtCP3tIyrhd
Ywrg3Txd+AJU0pzEdkaBiKLhDb/4J8zg//mOX5EXT3n4o3Lzkw1kq3NK5P19GYGQjetM0Dm7y52R
zHFk3yHs6AKj9sYEpAYZVZDuOmtu0y1mKxWfRBJOWZfx7Inckqt7ZbijJbsBUi61igwETomGAtPJ
Liy1HgtSCFrX1S7EN3GdHvHVYL8jgnOAm0bn7cWImLjbXHLGUSDO+ouIvbuwHAkcV2vPJMEvZgTa
QtA1+CzorSgqgAeeSS3CLGDw6bAGIfxy4dAPc/RvQg2JyhmmruEmKcSvqACe38yr1AA3LpaowVol
ov/mkdEyS1ZjzUQAL4vfJ8zpdF1IU4yx6fZVddjGGJJNbPIfGHiveJpqJFJoO3SeuLf3mb7+9IkA
hVRTqy48us4/bfE/bJTeTq8iXTrFx3Ilz9sDSBm8H760paqHq6SJZjH+0bZUDRm/iog1QHcsUhzq
d2jnvIpYPtIAMF0D3qArwNCIigmK6oQBzi56ikp7p2UkQxYVwYeCtuZ1xWsFZFI/s6N8etgzMVhU
EiNacLe9Y5iAk3FQKzVs9XAJ8Oupz4EN6TBqXNXAVbYDboLYwqyAKsIQxjzLc9DAlghQmY9kixAO
B74nPpMer19DbdProPw8esD3Lu3WkXbhQf9xsz8htgO0VlOrn6q/s8Y7iyk2lBauAm02gn7VrdTz
zTIShpdD6V3EV6wEZJPCPxTbFcYu5bYakAvFmqrDcgzyyFfpRkinw0a7tkg1B1kteRQQzXrtmsMs
OAK+EP+ts4r6cCmcD78ITmsxSmZiOzCg83zoQB5wRttF55A1VtMR6N7o7UKGOjE7NhnzHkPDJxtn
ZJIWKoICHANEBdkRGnR86lSGt72wxMcfuTv2fiy6Zzkg8cGMZv1+vnyjQkgvNWvWv7dolRlBoCrd
dgvMxvu0fgWUUtRm3L9KUBkixbWh26AZo3VjBiDqZ44QgJpdblBCkqGDP2F/49YUMsYyKSKpDEts
WcAW2lbY7CjCMcE3mMJv/CIuVzuKYGZ37KVhLftHVzLa+vn3ORw9dOCN9q7srbsNRlt4ibYbHH9e
4UUB/cLFpc98h6/hJgSu2tps4WTwMdRrEfJLm1zy8d1uwKvcY9N5QnlGK86RT3tH5edbtMtwcpJS
pOawuCC+DQeMy+9FErP5oMy3kkzetTgJy8gUY3u88yWj56b4mGk+rKwWbkmf/5NwiPgvjqrsxoGO
r6aM3Nt/QxOxfTWS0v4pGRTfhA2uA+g79XiBNyRnLDM7T46e5jt+zLcYMUQbL/trAwe2h39H+9gs
URO0Lq3r2yJop0vuH9Cs/Z0jQiLg1mRmnDcJs+1gy0g20z6iXDp5V98Y9m6t88Scq9AocCHnsjze
R7W6++lX5zjwFua9axND46NLpGJwh8FNoXGc3JvvMurNI4bWx8nn78EIjWIVfIY4m1IMa5I7SblR
tCpjPD/DnKZuWMCexMzIm4WEjKsmhj2ZmV65TTZXo9j6LFF/wXX35YfZmJWXpKLfx1PPbA4XGMT4
MJa8zHKHfbrILtprIkmqHeYb249SAXCJ/Cxq3TocEYdIT36HoA1jw8vPkiO6br1rdg7AHjJZh98+
hDwjpU6hKUn2jOgTwHae/bEwmGRcXBzYY2p8Q2m1Xr4YJx4Gydj9Pa7grcQKYhwZfRaXm3f6WKwC
vOhyWmH3OMK1D3c8zXv4WVWsE5nFjEj/bH4grzLkqbV4A8ggPw4/6sE9h3Q+bvhJggaOVCxGG6A3
3Xq30SyBneOpKTNnZkMHK22spBJ9oRBu5z0GJNox9h77Zal5cvejXbyB9uR0afPZkX7Qerf726rY
zuyUFb9ewpttI5mEpHtnxziP3wRxws3ZwNspwk1Apl4B22/gtl9Yybk/AkeGCOlFt+amQzvu0b3f
fHu2iq7jR8oEVzxKvBTiTbwJ9Kdzlz7ar8Xa3aQK7M/G4xlCshQbUmYAs23b9A0bMjq7GwjSTdrK
WZk7MCpAh9tlRQ817OhtD10Ygh8Qby7dBJuqjFCdO51FlSYjqU4gONVb9VYFQxSNHkpNw2WUAYIM
x+Ipbe0lJT5g3+MxQK8xaPMsJe3hMVmsQ3KgnOFtUOTQYMBygHpf5xqTbAGX3i9Fb8Ii/G+EjWAI
YOYOxwkupr1jb9rir/uemyx087xGB99H+kze7tBHJ1Bijx1q+yBTB1CjFojv0Ifo4AsA3I+j/m3y
6fYfnBJTLHr9lP+NS/kHogGyYpcTTZuhHZMHzvlm+LknSYLrF8Pk5uLI+hMh1BbgepFmVUyGNOZ2
k6gW4589eIV9uO64dsorLoFdkpLZCDMjfWCY7p4izrI+UowggB3eZaLGmOsaumnwyzw14QONdiHT
CQBsPO8pBD4xxFYok3UeYTYjdGt9VDJWxAQ3MtkSZW7q9Su86yhv12IDOQBFuGv+VensOA0j3iNk
BOZvou8z6xK3SvOwc/eJv8wRJqTh5t1NDOXihkgZsafEfsfezGDg/0jT8dtllgWrzErZi8mBGJhS
gujDVVECLHYZkzOnQAvXefIEcrE+1pA7mLw4FflRq93gHX07bOoIoVLmnk4j2xO55iu3AziHxh0r
57PyEGSdjE/kojjGhZeN/E8h2HwNyQhbeNu0s7ozDdsNe+1jTpxBPW6jPbEQfhC914A7A1D+wyaQ
hrxZOOMz/E3SMHgW+ZxMj1TJlFxtXGWQJR6aCtM4v0vcHa0Ks1M7qHsRlQLUWvQhNTeABdGtS0Zx
gYEinjmTsC7uIBRslBT0AkZblUceQDC+wd3ropyBcRMGEcnTE85np0NdKS+RpTj/BcZGTrCiVOQY
Xg/EgrxQAa8HEvfvh8slFAEm7pWp86TkgdjiM9t/NrnPTNAB4u7dOstZsK3sMzbWgeoYbePZ4XHn
4WMa+gn3Bh6yzuHhVcBoT04NbuDJyWGiUtf3pNv+orm5pe9BhX9ZkW6IB1+F0nEJdat3hy+MUUbv
hvktk03sVBguslmykdeNbB2+vBdj0geGumX/wnZdaEp+UxlhPTQwCYKiItplihtJhkbnTjXIWpDB
d8H+O2KYH2ZGilAorS9ruEngLz3UXFPqGUyo2+h3tJX92xvRdwFYXaK6V0S6UCHO5Oo9OmevVHXg
Fu8wZeFj+rd6kkM/arTzuQmBGJeOksxcRGSEVss1YoYLQvHo14fdG4PXKV+kwG4heJEwU/NBTcp/
nMKU4Z7TrQUgTZ3tohIAd7MnUE8yWMa4EhwL0N3tg4f1is4TMSnDazg2V1iVNe/ee6Y7/Myc9RiJ
+i7Iw7qX6uF/heWnhRXucwZ1Pk+q7IALwvFwA+aWlZPZ7J5s2/rYn2S6ONQsoxxteKamC7g7sKjY
Zwo+6lWOwGsC80wmvkeYYFTaP0vhazI7URZvgl1Q4mYh64dl5XI2ws0ONEPXXcVtV2PzZweUl7Ue
FOHpNpxljEITVaRF/39x4kYX0It524Rpgn1P76nh4dHnzgt8DdzRrXqGM8ln22zTlmqx1nk4Tm0C
bD0gLK48KYVnNU1n/OxIC7A7KLypA1noKiLFsOXXAD8ytwkvRT+pREYY1MbNUpoIk3ZZDg+mw9Rn
cGIJplsmjrR+/joo8pgn1QW2aKIMM7mAWbPn8VE6FRUMBJeBOGBfhlqVFcHfrQ8TqgmkHLcyq2Jy
5ig9gNmLO59AR/lNRIXsSxdJ2QOh49Oc/iFBTe9R4QkSe4HvkJWzawzEigZqaMol6DivhgWvmDI2
Rr1bz4gB0zjYVMenNKnwPb7SMGOYQeH8IJXr4X2yPeUQ0wInBg3JrW/X6F3xGuCsWX0UXcVHwKAB
JuUM0wA52vJZwKkBIV8I5svMCa+zMqQCtCRk7pXt6pk546TBJECTTLSn8nXER5S6H0/JRwmWxJN/
D/1TzMy4yk+8eaUlsxQ8ZK/BHvUIrkMClDAtCO5np0bq+fwGheaCp1cZYjaEiYfFH7B8KvCpGe1V
cDCS4Kt2dnDLMkv/ux6dqfZ5lM724W+1xLQL9TtmwR787/nuap36dASHvQuWvO7C6hsX2oc+3jgH
NIwv61bjscNhrDj8PD0ewGiDzOfS/MzVHRTs13AzeVSsImk+f3wrf/zCUdk70613eDOucHYdkeT3
BUfcNSBXIRP+amVHQEd4DUf8X3kOtb5Mh3fo7CYAx0Rn0QW8iccOv2vbgOrzBxrE/9+7u6jAD6EN
rP59Kf26pX6/ECE9txtMJ/1DOeTofsCp8t6YAuB4t6pGacVLSZO8htv2k9Nfoj//D12jEvzM5jfa
zKh+m5DUQu1pbnCgf5xmNpKxBTGmbZKEkgSA0U04u8rh3WtQfP8tHtHTav/1iGAnWHzq1MMdYbCW
kRFpImd+tlESwmCJhlXKy1AyG7YEsb13QbrL1u1C54tlI8eivBEke0yolXCKhLn6jXIsrwXHo0TJ
6D1nVWT9m0C1NsVucIYsE0zjK1WlOUMIBcFjCssThjaGUEWO+7nRf06+f29/D2q7Zcm7eVjGChu7
BBW1QiyBRCYHtqHrGLOVfXjKZm+XeiB3KsQ4LPCS5+C4DIA8o2f0YGOjZiyOqDuP4blHDQew1VAP
nocH9kYBq7LOP2GvW9G3gI+yoV5mD2YRhOFFl9QYgPU83V1WoYP8uhXvMTMG56d9CMSMqoJV0rB2
32/0xTeg/gfUXygEaE+sXecQNc6wOd/9jUvjbVP8HFwcrlgVRn8aP5EktY5ci3J8pMbExuA45vBR
Rx4/gEl1lnNgq7K6tow3B9OdY0OcgEb7iaXVkaKAuUQed8RbF3h28vctSS6lqMRebM5DiIZlJSkS
FqAxpNZM053VAY6yXpSf1eP3Sd7KeRs4VECSFvt2M8FzD1gOASRn+eAG6AiXl2L9CrJF1+sz7XhC
PSNpHfrFF9MsUEtu8GlmRFs6oBkFLd+wb+sQ+XJ2UUOnWPACJa57RkSbBZtu37sCoh45NWS0cQfx
5sZUMcIRF9mApHqicTl6JWTLcEE4aSH7A9EVTvYLdBmU3MMm7Vah6tTsy2CbSpliMYJysDpl30RW
pn4pn+Oc1c+Rdf+ko+0XAqjykBexzJ6Z1OGXrSAqXNvvtJisx5hH1Bme0yDb5dGJZURx536BaqhO
d9JlNnOkeMSadRGurb2czQPl6Nph99gi/jYRAGj4BDZdtFiucrUvPq07HvRU4BRGWNPj4AucR25e
3X7CoFBHuA5BV7nBzjBh4pPeQ2pvqK9bOA6orxxjjHeJRp8IIl8slK336N/Bdrs8NXQXqsRrDPUd
Y3WsolgIeOVPhc/+JGOBRvI0a2D3vYBUU1nUKy6OrEnj6JYX5AHUFkdyxo40Kfj6FEfrp1X6uI9V
DV/sW4gNCUXZ3a211j3aKlhko+eKTtgQveHl4P+W1Ltgwq0GPrsvZ9qlK7+sDJqq59H9jLYkcmkP
2ROGi/SCdIfOaXCgTJeP/MG6rQi8CMhQaGrpbGbK53mwDKrE8339Qh9T6z3jFFpHWOmV7jEx6Win
HgsLi1hCrtu0X+0FISvNm3sKyPaZGJp48erlntlnshKazeLSZCe7OuwFvMoh3SfIBQjt3tqJhmSK
CTwm+WgaVLp3T9z8aYJUhvc02Ca5tzBdct7sLZeJhTusEnG4INowyd4kqkpgXsNbRWkzQxJ+g7V/
iisIuupOlRCVMuEaGPW7yWwItEN0nDNNduRw8E3ToMZfTJf8G/CsrORc7fKOh6o8roxLVEZZZWxk
RcZGKWpit+bAvb4dLaOJpcxpWMpKWSWsbYnzwFTJXhh4JEPyqC/XzQvMswuRJfWekZbHvPKZbf3o
ZzUuWNXdzGsO/zgtLqXU3cwVFXkL/lCVkyqoUJRKT2ObODesJ4Q/Px9Pix65KfPfl3aQ+i589WYS
sUKnJCsujIOpOIMnw7Bs61Jlb/1SqmSTjACZS7zlo9Z7t2DbxJ04JcHQvQXFsczzt80/zqEtuXkV
/r5tPhQx1Mh0+IBCeST8yuiW5KRUoX6nOSkzm7v9YcAU3OJXCUOwOkmUtxiSeuOXPUVG41pmYo+5
nHErcNXbBOH9IoGupNpjSMdLV6HdxVgiA+npkAuByYLthF8RthmEIGIqRoQVGO4a9NnrebtW3tkG
2PjOyYdOrinwdMookxoSM4yN3fDENmYM16W7ZG0TC1axr9k/gOVu5R3QPQBAQo0iZb4dQPBqeDQ/
l+JzksHOTz90z32hydcmU7vWpVudH10zNgigAl5038E0NODeYbIeGNBhHALh/QZu1tggXH0FvU3D
KXlMxnCNIx8h0qDk+5hXB5eVt4Zs46RJYAJrJN8QQiMIOt5xH/dQkTB4eqNG3cfzqqdCvCY81gaR
b3IVnPsvnU3eHCD3/IXPiubbOWe8APAoMPwMqJoIFgjgdHKzbw72fgACQUW52qbFlQzu+U4A4K+j
kp4gEEBYBoZchMnbaX2aejVhugru2zh/WKlgYFIA7VSq6p1AtipTzKt9gENilwjaLPGhKu4xIKAR
mFXRbjuH1UJH3/zGdPDshOG6s2HX+yMfaL7uEBa3dkkkmwPJMqKENwuR4B1v+PdXn8vEKvgXnMdN
km34mkghJZexKrhrBexY6WSwTtayVBLUFRtxorKJl9y7m5FMC/N+ztcYL0Sl2GDDxp9at0JBf3w7
nnViLBIZpfSzd6DPN21zOTH+pr0AhgtDP8RduqVvYVHU7K3FUwQnU1UYFop/N8yfb3ONLNaESmp4
USd96TlkPuHUx42UEMCM1UCKFNAx02g323lonwWUZ2SGsadkvbMdhvwPDD823b+zz1OmPMGjnX31
wzK4DtwCOuarnennEu7kE9zGxV1be1LYaKUZm+hzNXWvIAi7NNjxhuQ7SMkli+dt50BExrqxd7RB
pz22O+Xk9ZS0p4wr5JSkTXH3+IHk+wGJX22CEnljJwf7PNqOyXxK9yWTnwu2+h+3Rrw4tBNnGpXd
Uo94X2cdwAbY2NCbt9BF9JXNGAGuf+mZI1gNOaQORvrOOxGRYh0ATzcneNITMwDBswgrRSqyVgWG
B0KHSX1gssmwDFhI8jvXUhDsrhQ6zn573hJUTzA02jSh/jJNZJRk3ZbIIPhV4Tm+Rq3yjKdHsYYt
VuWLIOmg5MzFUpngIDg/tef3jESDdB3fycW+8+/f3OyG1wL0XiJrSCBd28+Qp4GfNdJzCpQO82RS
gmdSs589KCZwd2Yg//GH91yze4rye/n7X4Dhge2FHHauSk9ZkieHGb80BhBreIMb+9Hlz7y5nC3p
CwkI5vkvySDvcBX5NJEHi+MdFmfikhyDl5/jrmB/61aR5xT5rH/HvtveLI5k6Dl4iRfm5X6lf/Fy
bVldbXc1LBQhciDUK8VgDueIL1GnNHlnLB4toHuTlPstUAK7HWNx3vmcLYvHMPd7JJzhWsRbZ+Ni
yTB/E/JyCzg/rvit3aguiQseqRowmlVO+DtjsMzIniAp5AayxxEr0K5mF4Z3SgnksJ56a853nAed
3VwHIqG49mF44s/kFmMcc4u/HJEF6zB/BFVKcT1pHCnBnTxZNCHp343zo2AfUFYM1zSR8JpDTh0a
Ig7EPj4zPHeGVbq4U3jtITQN6Nk8Lo30MQT6mDprtlCqFo5wnsxnzAHJwMQ78hRVidhdQzst2CWc
Hvgd2rZ1p8N0bnXr9WdwHFxaj+5zg+Oj1arZVTTvv33XDI5BnpVn1+x6h4D06DVGsnsg9K8qMU/n
iWIHV2r5TOX2T0ULby4YDJ7eAUidmckVnerVfaFJ6Byg8yhapYyuGifmEfbSBHBgJpFUNnT30u9I
yjJNpZ2QMOFjlxooptFwdzY9mHNE0TDYgM8T7avs5EWX/hqyzVWQ0/BEpGAVeM+AlHUJr9Z0sBux
cK5oRb/O8c5TSXYoj67BiUCmRWjw8J+Un8muKX/PRrZlNvcO1hEBi2w37EWK3dy6Vfg71QQbsHAb
vCv2bbkbl93LmMMWfQax7TlGro+tVWff8LdnhBy1o/v6/HiCt8U5eFPQowd1uF+vnVOj4GBh+NNe
/cIee4tB0yi42hfsBYh6fgbT8bR9/CN5795U1GKJ9hAekPRIRJ2wi0Ee08xjw6XDwtcXh08TElHM
DDYVNg+d7EdsuO3WvIDFjCt7V07mKJSBLnOuij1/tAgE4Ak52re5mSmquxhuHpQ3DXrvWoLSrtha
VJwXPoikNhlZOcwh7IJdUtxS3rZUld4h5B+tdjHEJ4iQSIR5lK+ow/nNIrMLRSHY0ZSRKx4KDH8o
g/k6k8V6vGd6Us8+FmbZYneLxo1fwI5ZciUmBRc1ot/dtmCwdu4tOOfQNe1LNgO8gdJM8hWkVLBr
NIl4aQ6Hx7BMjf4isway88ywZwU8N+6A6BFG8zj6oN2zOk78cEZLOegvAWmD5RK5VIM2dtW/MQHR
vPMeSsMq7jXvEPYgROULb/zjvJhaFh00R3ggoFC9Ez/dAExB5cr8VjGlPwBkK8c8gfanrGrPLswK
kJfcAXDUVbInQCMGmEP/WQCk24a8EgPWgHWB9gdOgvjWFa9Gbppg2apv+ORMdz6tkv+mmQWIQI7l
Qj3G8gU7e158fLHp0oFl+i5v2+3XYbamkrwjXTzZXUalFa/sPU7uncHoQAZaW5pApmqLj5Loyosn
Q5kEXLIBDPkZFZrv6IV6Nl+oIfpSsVOdt8s4iabUz77pKtJW9fMteMRKvGYkQ5YUk5+bWzLtdbIG
rSZCxMr22OlmxE7Gi93NYgg0ZdkjIlygcU6G/tRpLxDu+gQ4smreUXFRQjumoQ2jf/eKPQPfXGtd
VgQAMoIGR01oxcf8A+RZARL5I8viFGHxhM7qEkNPd+mvLOr5rDD4ZuhDH1w/dMDuuo1mmA386UbS
gXIbG3uf2VoFMkpYJXwQDS7AJXym5QrpJjAW+B/GViJ72zY2KOIL4/SoYcT6lxrQMXqoLTFtYgJh
x1jdw0VRvrSaejuAorGs8+Ui1CcVuqMY5hQALOwb2TrpnhSQipYYv3W7eCIyG356DEz1LHNgN0cD
uRVpSI+iotuBS2S24kGniyFqyWZ6o8E9bkKwNfA1qkFEHk2YYraeXhEiA0p5ua3Ga7hbWDmumEKI
a6K/APgw2t3i5ipvRFOGVwQWbP4w3JAnUfAuMCA3xzLnPf1mvLxV5EyFKv9KLhD3YXXMnHNNLI99
R3LgYWQbTlPmPhhA4ow3hvwg4s0GaKHRhpjfZ+4pyGIt74+t98E6gIe8i9ai+xkifRcRh2vbgQKy
6VzEBJE+5exgC9GuJNuFxH34D2W4uHHr8XUA752O9GcgHcZgwLjdzhIHLwQa0FkIgABadIdul6fp
GjBqLTiPySE78cgUrfqc4dUNLBJoEEN7bqR9aaLjYLPZIhgR2x+8EWGTKPlMeyLlyO8sJnsATlH6
8x0rQvdHSc6QoyCNYjA2o0c6u6RFiDASTgtpYq0leAaPxi/hh7wheWgKSwTJZ7TPdOlijRsfYggh
tCPkSy6DHZvBJj2GsrZ74bMlqfg5Wfdo56NaFyz4adPrgyHRza4t30wBcWlz/YZL6bHgaaSQhnFh
/TEDOKI49H3a2V8dzLHfxCOdYp2CWv9q38xodrO9DzjlVxwez2xr85fwQcGDpwBzDGa0fZQQwDiM
JqVFi0ccKfwXhlhSGGy7AZ5rdrePuApbuS4wX4dB4JNLqOngP982hKrs4QJdoWfAsu9yoQz7OXAj
G8AXRbJMEVbM7K2YVfYhQAC42u42uCtFAOwVZmHQ8rEfdrAMy/HFt7GNIJPu0GftAA3yjHUPk6NX
ievDL3BwDRhTshsUBQ9wpyzKOW9KDGyB63wueHoiXqIUITr9Z6Nb6rxK1vCxetuY6lHsSZ3KJGkD
1iQ4CcUsyZD8F6gV92umG8wIEqjr6NiEReq1GYvhJtDps/+/woiPCJCHdmYcVYbYTSnQJV4OBhD2
rOUZWHVVjvEz4qQBEtUw1QiD7sP/cStRhyLRY4vgowm3LXN0aOIr+GuczOTqwCzFNyPZ51VZ+JK/
DhNWz7iET/fT5XCRXQOaDr6NhceE0/9D+QNBZ+qwB4KoyQk3gADJKJClGyFTDSJAbFwIMAZ0wMWc
biQ7PBwjQBCl7MAZglumcWjUR/+h+8nRlyapqErwUfq4trA1uNBM0CDMzj0Ft4riIvHIybLglCDi
ANRBbNTweTWfo07qlxnj3C64vKQjke7w7/52HBu+U87va4uX4YGLImge8PO44NaKgbXNQ9tlR7w0
Fe0CpBfw7tCyOX1tu1EDFgAWXra97SERwULFxAusY5OiYIPOVRGqm9aAnYHlJEtTJfLAybVAqdi/
7+yaTG6ZleI3DYbN8oIRiFsYlpncLkjUPOAcqKjjtYmvoqqdUyyIQgcnLwgG7Ppuke1tRTnBFHel
YoxdPCYtZcRP5xcM7xc1Z/PrUcCJBf9rz0RH+3qtguWBSeovMtXHrsS5zwhmxBEoYXQBIZZTQBUe
lR6bsQ2FtebKlQZaGo7qnD/s5gVsC5fYhjq4uGRk1mD8teOgqKU5+BXC053FscTTttQ8foMvtfJZ
BrxwIWC5Yh8GoAjBU+xXMqdi8X45GgJkLwGAH16BboVzpl2HFselJYrDHG/+YHy6KJrvUA38aYbg
qoW1+8sCSNv1IQtfFSLRCOucP3MTCnzJ5QSg5rtjTVpo53e0iSBZHxne/bMmnGZQGym6QfqJFmxC
GfFE/WHG3rwgwMCwoTgXPRSIDaUORg2biD8U5xuXE33HKbLrFHkw0YYDhn3rLmAGWhnvdfPfPOTN
w0ReG/udd4oOnRO0QI9TRxIsSa1uVKaM3w9oA2/QiIBHvCKeae69VRs+m0cP/GQ9Kgf3B6ueDGOA
ZvYAabXqUCqBzU/uqwsN6tu8kqwDqLQdHYKDi7qPGsOZMi9gOD7YQD5hsH9nxk+Mfa/MzlJykf3l
YA/g/5u45J69qJ+WKXv2bXllFp06g77IXAFpQw2EjUAJfUyqnV3dZq6de1cKcbGISr7cYs7seQ9K
YsxG8JI5I94CATOouH/Ke7/qg2349xDWAqN3H1M+D+Xevi030pfDwSQ9lcqlKi5gcDM5F3gcL9TD
UqBplz0gO9uOr0uEcW/Ub9aBApPgK6/MFaHcns2mIx2Uabru3QayTDN9IC9K8nqrwOyfNwdIIzfJ
fAR1hlDaGxGvjebdK3avzj7h03iblamzTYngr4vVBqIE3lGxj9M+tmOS+2/b9/Deu/Z0lS7phhkj
tqoNf4bPzJVK4ePM5Bje8GsjXcnnAJ9xvop32ZtaUiEBTOot6DIv9kD5ihArDfY2nuU9gDR+9TdW
/8W5xuHCFtUZaPvAs4snjQYOmvpvSiJ1i57tly2JgAHnt5LWETcb7TU1UlBmEozeG1H0HpuEEHmt
MT4PK7BrEr3QldOxX0jWMhugfgJ0RpMKlwYeVC3Dl3cuHraMfUUepn1hI+rwwOPL3+Cx2MLQkcOv
CNC0T8UpRwsOBVwdnhM4PtvWbsLa7QZLu4C7TZ0jAhIzEBWnoSR4HNUUhZ2zuD24nYJrdaHUUQLl
oDkzKEFgih/+2C/Z4z5nA9WTtSMCR7rHc+/t4jl2TYBpMHp1iouEqX17aPrD5Bk1mLqwbJBMQyET
PUl5ecPhPqwTQQTJrSogg/X6jK5OrQd+rH6y3i1Fv1N4/MSA7xVQyXZiHRM6sKfBWMpIGEZ4Vtrn
mxV0xwf2YVwdu5V5P1kTfJzMHv4bDpH/IKICEszc7mg3fZKPqXECB1+nA0HgMyfi4O+D44eP4iTe
9OswNvJViQg4wj7P6RQB/KLUOiXYgXqi28th7+HV3PX8hmqAIhsNAdV31TnG1d7ZtLbDTcl7cEbk
HrK9smBBEjDaL3YlNp5Tx8ZjFy4Pxxc1PnYcv3FC4Tfqy+qIegGcp/EHfgTmryCLUX1oSJdYcAZE
A2u+fXed1dExZhFrICjDkKIFkKcLZwCc/AFJcW4Zq7szhBY+EOOSsBGcQiJrkyt+rnJW3fWp13/w
oGymocjbECTiXb+KsoRmYLz72zXvFCoK/UW3yGULn62yO6p0GLlvXfJ1zvYfiEyd6fjZNqeWWXYm
k+WKuc2RWxFARCG8zpp4b7RCPd4XpjaaalpGawDnZsCz0kRQkNO5cCfovKd9aCCpcgaJToWFF1yA
2eTYpGgP/09jubk3GZEGtJ2RzNkB6YmwYV5QvW0pi4ut3Mtyt6SMvx3YfMpSTE2ghcLo0J7X7GM0
Oaac9pReB3pqFQs5Dy+bj38Aomzzqb7DexMuMkMigj4xZcDXO+S8xxXhl1djn1dvr8T7xkoHUdZh
CT0kutCikcK6yt14QNLaEsMaNYC30AsPLROKNCPPF/iF5McxHVhQizsNJ2bgC+jgepzLjgP84VRH
Bkd979J6x9K/NBuoY+C/AEngMzZqMdP3JmhF8dfQLJuJ7W/+9NcDudCE6/2weoxz5IQm8ct2RWp9
VMFp7AGREsEUgWLTiYRTOCdeSSKuT7iOGDr8x9KZdSmKBFH4F3GOuMIrOyKCiEvx4ik3wH1BBX/9
fFE9U9PdVSUiJJmRsdx7A0ZpjmJ8/vu0qw4HC7OmB4qGg5foR07J08ERX/YngyktDKfP/SoTzBHE
RDK4Ft1Pq+UdDM9p9KDpnLCwRMVHuJ0NmQ8U4+2CRNTJ7zKD/olbnPxSiGx8RDOkLaxITVTkAuUA
BCvIfkvwWjuSzyNJxju7DtwSkWZ8b2o0LE8+6cTvphcdULpquXRJ2wCjotPladSLhE+LjH5UO+Uv
Um4o0i/7LpE0nFONdU4HtLdDD05arDGwD+P4EaAQnZePJCqI3bjrg99Tuba/L5op81k0oiKMZhQA
m+zfGy7mM+yoRoPw4InWyhCTYI0tj2covtrsQxPnF1oqQ316YJ4SzdGH6GENppVTbaT7Gm2hka08
7wcUzak43H1En6J+WEFRowR9tlsMNDCmVaai8nKca2E/o29om+oc/Vn3naOzyminvUeQ8rpnudCH
w+e9txxR0MK/ei8kljgR/3N71aacg2OipxD9REmIQvGhfcH0zifeaqeboVRJu0j/BSrRa02sUw6B
B9kgtD0UT60AbH23b+zQrIckh/WdDka3zWCENG8G33LYRcgjztnknTNwN4ptsyvZcnroQYR7krO4
O28cmuHqt/qTSWxlWMUDYvGQrZd3XWh1znPYAqnqDMiw2nzQN9Jqo49fXBhfyt5w9cLzvhhpMz4K
YYMpBOvwsWkm3A1DDHFqwnBAuQJqxPDSGMB7FuYBdvG0P9GyVdaZFqReyT1vtBB1qf0bMZR62W1M
unYycIDDCnTF6BXaoemPrW8oFx7HNR6Jqy6f8wtNCFhvwq4SbYDcGfjCK0N2YDYaTkCb4Xi/ufue
EVJdLaIIj14SQSIm8LTDq5nR1ZbVLQgZZJGwwfj83nL+wT8c/U4w1FJNwc+n43N3uKxTSplZTq4k
CJdkoDknYiJGyyc/Ru2AWvFCuGa0kShFBbExOS0LDfc8EyvxNP4ol56fB9RGjlgIEvZUdYknMlwm
theptftOhIbMnKASAMhI2vp9EC2sUVVdspm0iDOH0z2KB8bOGP2iAkYg5IEvxSUIfnH6htSteVSy
mQ2A68q9EbhQRkb/wtN+pXOs1xVAMbbV5EqB6J09JIgkJens+UXLvMTPCd3BpEf3xRos3mTzTDWl
HDOkCsP296Vsg56U1R+iqcpzRNEbCltrCEARnKA0y2Zqa5kmEq9nUUQj+i8sbA291hE1MBka2u7h
CtJmvUjhe7aAd8x54Byfz7+bt0MnRNm835sB14/W3EifFv5xP7hb7QL8ZE3D7GWHlju+AlCHhX/e
Yz/I10GtY/XIzGJWtd3e9ELfZBWW1sdSSJbjtGKDlky3wRTLEMJTZhm/2S3nDwe9HZdr7WetSVfe
jrETpqJQIzHXe1Eal2oIXsZ7I0jU9oRvLzohaf713ssWJgdwtDSnvy2L0QUCrCinDduuTnw/7LBH
Kw9bC7nXyrkTAnYpocgcER90tZMAEZbk7DC6Yvj5XE7em34jxVuxcU3aEywnC+zFVnYjUOSTMeXL
Go04ISpqmZRpaBZkSefsZijnVLx2KNw2KNhAT4cttwS9xm7C7iqQV2wGO7rAP3uGiF0qAbDU06g/
Eab4YyMKs39g2c6US4NjWVxhuomSEblJ0yQ7ZoJYI5HwO5x6XkAB6OQvpVEBCLC9NzaZtOQpxkMC
bNIpSysg1OZtNsoee/wJUhckKzxcwq10X/rHTS+TLHpO1hm7Ax/NIqRdDZ4TrFd+ZpmTf1qZSyuU
os3HpvL4jpmYLCoKgYepf3M+4Q0ZUMqjfIlpEOBu18X20I2w5OZfJ4uRLfctbITI+tOHBq8desNo
i3Q1cgAExbmzF9bBh3i52E2nZBX0LQ3REhrqkr6f4hbspzp0Sa6OYNfqfGgULEpdc3HIWFM0KkAP
L+SOOVQStzJqYRjRQDl0aAstVOjlfDIfkB97sfedie1tSBSv4XYymSDRIIk3gTs/rCUnzta+JAgd
h01/YIRzvEQODpBEIvAO5rgxQYieE/H1BHo0dbToaoRdO2KVBcHxyxVoJkA+C8Uw/luGAVpOhgdh
0AytcA0GhcSAscyyR/ymrYpAm6EDW1uRVBRtoomHUjUfIumMjHOizl1zXYXPcY466tNQgPKwl3tS
dxbvaWlN9pYZwPb9a6serT9hmkVhtiRV5Ynuj4leEuYIjOzNcJAxFPeaDM95DKBaoCXZujX7jHu8
dMdFQcEsBffkoyOB2FXbDe/mAI7+yUnDEEQ35Xio618vuUR31y9nVALBBxhEqBjX5IrSLT9Bl5KK
cPywXTgZRxe0qZQuFrwEREfK92fX3/iuTWxq8168QYc5iWsYJCB5IlRmHR4C7TbMsUGKFrwDDcp9
mHQGAfpoZCRgF5LNkYQkF7oQap+G/+PoY5j0w8gJb6M5qdiQDwOr8YkpOI0ATyS36XPyGZeMFEJr
q6FunGJ9ef8FGHSI2RFEMKJjrbHPKxdJDMqmLLLBlN0tZXuYDCS9y7N+0gw8WG7JTe4neFDsBmS0
GFOaMDN8ZK2skDnImLPRJFDhxq6LxJvDo8cMi7oYE4q5dRaJyaWkE4kA6IokRY2AJ8YkJ5OMEqWN
3QEDH/wZn6s9J6W3DQKdMq7IRrBThuytHmF3i5TwGaExxKpJpRmwf6XvFD/KHGIsiaVQpwTcFfFs
w4y+EsiZhaFI0wVUaQK2VgQa/aQaJjxymUdEKlwWa4HK6YLMGpeJ3N+EiFrmh0OfT79w2IB9zoEK
t0WxWsY7dHpB3yQR4Rups8ZQUysVLEOYCbD/PEY3A7L5ksnPIqLPhADDRUfOo5QkUzLMUtx44Chr
lPQm2ykqQLw+mbC4debd3eXTghtjwyehWiEpwOuvznShijMXq8xdMe6WQ9dK6trkCQO4lqavGG8/
EvFP8oqOk6adUdem3quAEPu4/Xnls0XPJzyy0Fk7VijLGmE+FPowKaiOou2Z0x1ejzAHTCm+lyHB
fw3CdfjgslldaE7gmWALeagnn9+LwqDckuMrYxklXJo/Mi0uAGbBMFw5UYoMIKcKLM2eeI6Voxoa
sg5CP2W1NUBgTFlzoi7CjNNMBh/vy8KKWgF7FGgRHBkemBhoCWpfdhh2xOQtLVQGWVS4X2JJmHed
TYtEassGPxCiYef491nKwybU4HFI5e3iq46oDhREhCkTDJp+GFUqS0KelpgpppdA6Zkzf1OXkWBY
/J1oiED9EPckemLjKKb9BXsq+iGAK6LSuE86QYqG6tdymEcIlHIFTuozS5BM8p00YgPKvphKju2A
hAslJAblQmdagEcU4XFM+ZLiTORnjD3oo6dxQlM05GbWqoEzCGySh56mxfRucsJ1KnC409QnNL9Y
1yGo+Vz6WmUql0DqR57MOuRGlg7T7W7yQChm8FTk4apWiBlg2XB6ss1Av1xks+0QE3RgYOXyrMwB
HmYkps1foAQdHwvExSFEg4PRgCpIrzMGD3QS8HSp2uK1cqvM6zlbEzE7mXtHHjGPQrBMH+Y2j4mZ
AcyVZcWMXCKTiuUV8ZQnIK4kcUck49xRkqS+QzW5Z1M23inmF+jx4kiReIUpPlidxYsZm3vrEFSX
gHuYJWxCMrn5WPBMfFpCyinh5bOdMq5j8Hg8j4RHKeBEPhS5W8fYDWyejmCCEt3ecZfyZPCDONEq
BvDBWRYJT6m2HB+cDmgQQD5cX+z6iR85MkKGe+S+eN13DRD7I679AHgG/ERgsNC4TmcFJjcx3IW8
SdAVwEE3jiE7oIwxEDieTzIyxiwYGadoEET3mfQgZqbYorHydE9RaiQnvHO/BLWG1WkAXTERL+6W
tNeW4jO7LtY9ZdIAFEtBckXpa5ZG7NzEW1wHeC3QXw3nYx65KIbLfBP24dsCE6Y7nGwvmmkBYQiO
Bd5B285YuTobDIVCc7MxKA5x5/I+RjNN+MdhBvEEJS9xdWWxqdyBC9BjIaVJBh4xHgBrrBvRWFkK
B4ioyYn4CkMFm20FWZpQeaQZlsvjB7DWGRG1DhlOH9oI09VPgbpdx8vQYr+THAXbEw8IuBm35jiJ
YvsRyaEQl/X/NbvEvohiZijaTk+X4cpEc7S3uREv0BP5gBnBYIjMPNPxTRy3BCTaGgp8prKu+/wX
xRCcrwd+q6QXKHCIg0/iw/xTNeEbogtqPaVRs3tKk5G7jftfI+DV7GXXYztF+otzzcURkpDhvicl
UjsajLFyTud2dok+/qJosfYwpqI5UJNmlHSN5EMkl1GJ90+uRQtVwjBcbfImRESivaR4X2TG8vFx
ft0/IUP6WgjbURv3iXUJdzTC9HwuyYMJuYC/wKnraiQ4iKlOljaji8jyDUjqZr7B4BNfALvSJTnx
0A10b76kQUZlIxEXwzVDVySkGzNRiqRBilFDSPbAdyY1hFpJOaZ0+d0+SOXUmyeMbRiHmENSRJs+
CDDS18RAg2kz6YfcwUg6B/bZxbjAhXJBfnoofWI/QzQykFuQ8IrIZ0F3GugWU1LoRBE3KwfMTFsu
SqaqPRXwwh7KA7iH1fgd5s7sTlO8SQV5VcaTIhZ2XPTS9tR9qF7/zlgg+0EBv9pG0JdinvA1tiy+
6OIwcfD5o5R9tLbA3EbLOam9i6MYaIzYEIkhyv6eUDWB7tGi2K3RJV4qX234gwXuAq46ycS2N93S
m88iwSZ5AfLIkrxjewyYlPXy+Cuhw32sDVdDbX4EI4dtp095aUjWTjII4MCxNXci4gPGAihY7LMI
TJDHABWZsawyaaUr0BMywXF5FPlYApgrSWwNERtpfoMs0RLeZNrDv4dZaEEEBNlJPE1c07UrNoba
EZmd5ySqkNFir3sTnCakqFkurSFtBliq+L7EjuD4zsNLJCCzDtiATVd2H2CzZ1D9V3ddo2tGts+8
sVIJoAScLba+J2wva6f89V3gtgDpugJuvEM6iDGbNeaCZf8hlq6Jr9ixsUW1sXsiJcWmaMz/Vgyf
k6O5xfHoQEHW+oJuIAGcgm9IIq70MMJuF9ZgfLM3ZRjXQ7oj8K2M09mkiBPXRtgAmt3ERx+SBgVv
QA+T8+yJ0QRvz24g15okkOwZRQ4kmWX9TYLzJPFdSuW8zN6UhWCWaABsqBnHmbc1m1BwzD6zj3vO
6UnRNRu68pAUpKubMfa2H/KLKBQtfSOmmHT2KcHzKRFwV0s2PfR7GRGkMkhoIRvESgokgbQEirzB
Q0DI6w/GK1sUOx/5FEIpyS7dYQwnb9NPK7DhCmIbxBpm4tycBnVzza0tYDhA5lAQlywr2qfeF1lf
4w9pTZ6+ZFCeAu5gcxYASW67BAo/MTQVQZhKS/Or+ZmVeCQRKYo3nWY6JeDlU6oNyZ/3vHeKdhwU
WFagSU6dXpgg5PE2JiI8ltbec1Y4nLwPdrY5Wjt2xMz3jfRlR0dmyIN8nqcap4jhLqwU7HJ4Ivkk
HjztogkTOiQun3TUwTNCtwrT1wwx8UQt0vAIc56tkYUjg+uKIhmri9lxY98XcKawCG6+aNv9v5FJ
Uv2dHoVKcR8OwLT3rQRYpmiu4zSAp3dhRfA95Qd2txfuxgDH5sLmJZneMHV2tYd3VpKxR1nETzVf
tt8DIXbhSDJf+jvu8mHbr02ScheVuXvPZGSOKPlReQBnOc8QviJwAbPDE//L4GOUlu8pi956uZwY
ZOofMQCa/pUTqOg6vZ0ORo3Des5p23EqIPdcRXBNyJjxCQ7uMYlL/+EXP3UKvtVjDq+sP7x6Hehj
FcC7ZiXSlkTWXN8/hwcnWsU4Ic4g8f0oW6crn30YTxbgL/4FUE+zmD4BtoakPtCRWl6mCr5P0gfR
ebMH4PWlM0zLDXEcb2D1IW5Z64PDmvpzL4goaSpAZs5fg58nBtHtRM7GBDXvVFFECO8AZwXBuAAZ
ld1aHLIVLuCfW0YXTNRLDUxu3PwopoIgQt+XumA3VuwbZvALRQZHbNaFKGPAokHrHtIN8gYceQuq
xSqGSWMcodCDt2YBl9B9ILJYhOGFkA/8wnp2cRKpTZFavFhvgPYqJqtFeYnK3/iKTKMoaNO4DLVO
ogCsUnLz/F6QG6goAEzk+o/SqhMYNfMFXw5OBpSIY3jeMY5QQSBRScLy6gpuXKYfax0cvXsO72E+
u+Kn/jF8FmW2wvFmbIzzDKuSsq/McfrxR81jSDsX8JPMmp9WDObXeqDkZkESfewHE834ecPSnFKQ
PbhSHUblkC1XcI4IIAi99BDkZv1Lvn97jeHZ0VqWbPEEier05DXT+8+XTvUt67XNzRe95nX36ivh
YY7SAPjOsgtNHpia03OLu9mNQO5u+HZc2UooaMsaONryZu9uth6+clvNDntl1kb2iwFhBvuXh5Hj
WS3ViT7L/S7Z10ifPR0FUMzovLw1ArUcVVQCYt2Gy/wRPLxitz5mtXgHUE968ANkkn+kAYGtsFPi
FIbhN31NyAZLXLSU2iWZn4epl8aJhoXkjO8T2TSvu4NmHIh4ZYx7ycDugfVOq0WD4CskNKxH2v7p
M2VRV0Kzgebhy2r+xei1QAM0qMNS7CEXVth9WDlJroAoRgK2HXQhyVBNnNIIoGKrvJr99ZctozC0
BY287fe4bWltWxdgWx8ycw49lepAe91dU0v/61wGbBB1klcEufoGLfxm9nZ4YMEZomRBSRe26Axc
Rx/EBBqzVmWekbGgrN54yO15rewLf15JpdGMoBFpKiq9gQBAckAekUGMpPdeL8VRdSm8Ua9BLRDL
WTmXkR6d5ye6rYriGJrCeJSIjy16247AfPwBxHaN0vU1GGwbZP0qo4cXUBkdUNwV1Y1iBihh0DMH
5Bnh6b68S0gHyLCcNus2q7IFTEbhSrhfoDYTVFiuEWRun6Gpw8dQBY8AwgUlrgeuF+2sHITcUV7o
gA4ZzJWTodOjlVIxEhYn3Xxhr5/WNYavDCxvfqPu8PJhtK6W+RY6M1CCHsCWxtIe1tNvKOXGl7GC
C7zsL2m2qEx6e0Q3wI5vaAksOtf9TTWvfuWhotcx/+7VId9D0+1vdLdEJ0dFeSenRdpfgg3lGmnT
cJrrFMNDddjFHsAEpfnd/WGdzrA9+c27sUtSgUjfArUeUEKg0OCUPktyCscdOaXrqAXNdAIuugGG
grL15DS/7EE5ZDVJ+CFobvjmnayPnjkMxF6oTqrh07nsV0yG6YruP8BaKC1tTmCUxdZAax13YINQ
T+9QGRqzyc/61gV+pruKFWDHbF38gaWhWklsD8c+xpaoJkaSMoIS0ueVs3sMC2cwhjiC/4hZgrpU
GP6F0jFEevc4g0DEPiYWuOOxF1pVsPLLlwWuv0Xpm4hxeIiezHzN0Bef3TU30y/OR1ObKkmm3uK1
Ow6b2RNN8vDu3qZt4v2JHrRZHzzzrOchunVzTkxsKAkT5eoPEAF9UQEiFZmVd6cTqIrZW3RJz4JF
IhHtfNj68A38L8oT5nfUsfTFObujmkqB17tFpyn7l3NyoLyM810eYicBnr+9ng3zMhkkuHRmxb53
YFMVMtsasEEf35acJrxAaEcd72BpENqObmFBeGjtyuFrdppeIsqM7A9f3AJXzW7emdPoCeP+hUn2
Me4YkYGpZrn7AcUPf8PRG6ucaRezK8RNZWBoPzULoGtcd8X0cGS7++zOjLAQ+gg1B/hR91lnrS4u
U+hFYACeM101ladZ37xPbR5U4wFbIy422q6hjoNbj9FP6hGdUeElFvHxYl/wfFMAAL811Xdiucn1
bF3Y2CZEgyAmyrFUn5QXjnCb2n3TUHQnyKOIRXxG/EghlB8JCgn/mknlqFMqpt9oMFKpCAB1XEAN
h4d/oEpz/cdQBzfnHSay1P8au7mnWekgnINytnTBewV36fsNVkmjfJE72G7zMGrBBjX0jeock86S
C339FgBZC6s7r3mYuSfsm64JbMR/b59jecA9r7c4ggeBRuQqC/ZN6Io1GZHRSJkc28aZHlmoNgTf
BI9hNerlBjxaIrnc0GG0OHhrJElgOOUz2Z2LaIXfQdixPmbP2Wd2JaDk+jk+eEwPAH/ZXrX0EsQ7
YoagoVXWcY1Lwzbycq+T1ZWre4Uwmp6z/tHmzU8u7Gh+IO95T8BZNhw6fMs2yr50iIA8Q3AME+45
Zi8iXXdgzWq+bpIEKX5CkhpbpLklGQ4p1Xiv8TYt/WFd0vsvjNY5zvR24PRGQFgoSAfOEjEAylpS
GhQFE0xvhM4Jxc7aUabn/cGnsnTTseBP5AQo9ZdzEAkj+j0uABTR7Y9racxyhLEpfXo4UiwAWPtL
jPuw1A2Gzfs0BFfAKajXqUT8wBw2CI2SPwDzIdgMVGb+oQzAbQxRZ+HDRPrzxHOlmjxsXARc+tSX
1Smlx1/Fu5FuyNefSXusb6mgXYDRvn/60rZqNvAVad+R6BZiXckcVAbA8InizPcfr2/frG9cgJd9
ChCW/vGkVo9TZFEEIqkg30XDT6PzK7JN9+39BgQNbCct8BBVES6AgMdXZj7tgIkBePrXb+eOJ7l+
rs+4pOxXA2QWrjdKzmzceYQGOrjRmaDL99qY/hNOi6aqyC36xe4w+5B4insHuz/OMXq0lh/lC+AO
o+7VBsuwXtGeBCj7+gQmtWW+KM/Goi+MWCuZCdlqe1uUY1B+/AGWR8Oi+BOIoMth0hCuw++nP/lM
h73nPhfojeKrbdlgB5TuoMnHF7ob5dI/HI1KKHuIjhLMT4raaICuHtjlUdV6mWDaJTfUDXU87x7o
G3VTUbwmZU1ggw85WDDzCNm4QnL9d3zMfFdfcEpXvj5uo3vn55r9pv/OFOK18GEPEVQx1btCDMXw
hydRUJ70ZO8QE/WZnSg2XMGFmljki+Shsf3Kohc8mPT9XT09IQ4zIBQaQOrBlkHMBnPIDvPz+a18
oBuGQtSO5fqO2jZK4iPdUDa5h4qPfaZ1oJknlzPyuJIboKEYqs6Sea99Gst8kDX/UK0dpM8FQT+x
YnonuuLz7f4PST2iHSrOB1AW5DRZZHB1zZKgIaNAC9gKrVoXbBxJnEkgGZ8BIJp8jLuY1GRN7hl3
Tpy3sm5rGPgj6LOMxQuFd2VZUb0tS8S+tcndJgHUoRrwnOtLsVml/XLf0BtXLsv04OCvw/ImJ7OD
gctmokAF/OxUglnhvCZnqntk6oVoikAUe6R4+a3w5SbkI4luBsHRVr3nTjjXtzWRJpsScQRRSu2d
aCiGCfHSY9CEHTISn+RidWDiruav8TsGL5ZUfhEXK2y9yOM/RuRrpI8msUhEpkIb9iAWU9xzG9rk
WeronPScKm5RfOKGiOkO5HkjEs0OolbO2UiPeBlp+rUAW9A7F4AbF/T+Eh6ebZ8pAsMTTJPUsQqy
xmT1heGvjGUYvwvI4mJupcRUey940dNjdt2dppLcERb1NYSTXhv5RIPzt+Cs73W9xoriqYu4ZsIe
SbwEC3aHTJJzn5VDIqTh26shyffWlwgf4kZOhKSK1wtu0+MEEM6wTZfwDnfYIaJvsSq0CZ2eZutI
N/p0oyBwVhJgbwFzGuHQW1QOH1EDz4AUdGd9m/Ih9iN64MwPicQg8rY4Dq5+OezQIHt3PRKxCr1y
RaB9ivKJunivVzEUWvabwqlZZpD2WUdO9wcWLYnt2TlcfaDnEyusWXXDPIOJuX0sbqScCAm/aBNM
oclP3hBE0XuanId3gemduYpj1tr1mdkH5zjs4Q518MEUzk/s4/aYCcKuZ49raHWPGMWFnBoyEnAt
xwQ2zccQ6m+Z5jOdAfwOjM/bljAdCK15WXx+OmE7vS8Ridwj+akiKHQdfYeHee73K/PisY9WxnnZ
9qFsPsnrnsB+a1FrCSsELmjS4fjvUHVvAGi8EoZxZ6xZd8VoMKAIX5kn5mOqao6OMAjJm2mlYlnO
cGc/5pl1UC94xFOghzcal0zUYIAXsbtmrTvUZXOwfrlMKGZV2EDLripTWZyxBELnRvHIlKoJKhn8
hWPk68F7Cubi91K67copAJDHJZXP9TVDKNa7I0+7FVEE5ub6RqlLHV2TvtnGoP68/etYVBvwcycF
SxC3jqHLZx0KVa+PBIM1rU4Qiibr0TGfy0XHfZNt545L/+IV7JMYSHfltOD8vIxm8yEDbvPyc6Nh
rDrORp08oGu55QM8vd632H6rs/tEwciqh+1piXkuKFGhj9uKEFcZlWY1PKyArkpuTfhZOfzIh3c0
T1B4zd057MdlKJoiui194Pt4792fRnXwP/FtcS59UU5YWee/rOWXUFkU/UloyDwhy/Fe4LqukQNY
kMhk+HgV/YgviU0RhkBsYv2c4WOJoge6HosOXvgBn1ddP0N10b6aLxClzEzYw3giGv5qNW12X0Tp
6YFiP3dC4V8LIZj+Wzv5V+Qkbs5qTqsB8i0EAhqLlWhs92LyXpw2NYB44OnBgX7o4OXe5uPnRGYZ
PwhTTbU4uSfdea9w2TXIb3ulp44UIw/omkgihOzWWMpCIrxRelXash/pDSsGw8Um6G+Do23N+1Bj
t6CL23MNSyiiAy27+GnIGbR+26ZIL0hviTZpbiTyoEJ/0MAZqhAPOFJfHrYfuA4karvkkn/pQPx7
ra0n6kYkjtJDfEsfaEdte7lbrWYvNewi1Y7uUduoaZhd2cfaQorkdDZ7jfMA1Q7OCxAFnKUPHTjy
oMRyn/BFryhXiPhw4dx356Ha85vwwJZ+45Yf6Tmp0h6Lfd68Rl3Ffv4+/M/8Oj6Sl03ozHocP+cI
RLAmAMgPO3Qipp3JYNndr4b0QNiXSYuS+8mKsHx/pSyWV0FFXPronZP3CCz7tju/JqfKa+ak77+d
0Z3tXFpbLPu46zeadTREsqjVh5lPtjbNMurntPHrePjsyMbohrRAZ7B6IJ9rixFgf+y8TGCQin3x
gdPix4KKdLJ1GPGY12FGU1JqC9dEkDnluB5lwsNfZvRKMfvDY/L2SxpIyPcNV/Zlg3pb0mxDo8JA
Qmd/AXRIteuN4qCRWajTBaDMwdcRT3CmrnlzIqp11BEz1Cf0zXt0HYv6BnW0zX1+Si8pfH11pO15
pHceLlHTBa6PT8aYKXJKQZC37dW+v6ex5Qkt/DFRyEjaeDQhMecFdNELL17rsmbI4C16606bjR8g
44Ytgz2CEkiDigRjJUIpue1LFZmC7lGUcoJzqF/88kOmk33l6r2DR4BSw8oiimZl8m7OyZ+GzjLB
NUzJ1goQ6GDpAwLGPrMCzj8qL2ixGEk+q1jEOvTWxRfzQLmRk+C2YGrxv/DyfgZJOSMQuuE+Y3fj
6+weEqUT7NgnzZBgtkMquIryg9nVrAGMRecQ42dJe5Ae/GenRSsdYrMnX9LDgnT6caxsqH+mpzQk
70y1QonUZYn+3R2f18LjUB5+3ZmvJi/7SlWaJBv5ZbQ8mLmQrI4esekFyVToQHRp6gLzXoX9dlqc
zfrlrtDlfjq4rIMH5UydUt/mpZlfsI2TN4FSeuC9hX28BpfvuODxf/0HZ6aBEI4kogusgbNdU2Bw
bm3cvPvRy2/xTfPb1zGtblGB6BxGRe4e6mDVmArKAzqetFf2nFs11Bpz2UYLqjEO16jumINbetXM
giwkoEOetvrDubXnSP0EHfh8bTZD57ln0l0CoE8DSwv1gf/Wf8HJN3SjrehbS+ETlUpCgOJhrU6C
Kz08LEq4NKe5md8NRdYOmjpA4lfhBwYyZY1VVs6fXAFCYBloUyC+G9okVMRYX6Dpq6wi20QLJEF7
ggQHNrnKOAsfdRrxL79qhvkciL1A1avle8lpecsHlP6dQ3pTCrKXjsmLQMv5ng8AeUoPE/7ukfqH
Ho8n2TPAmPIqpd18zre8yN8P4N1EmsAkgLLf0Y61C6rHf+/gQN79GfKLspFT8OYHrHAM5t+5/n4v
pzsh+u/yE3XjD1l0DqTVrkrML1D300guivLS37XIUVzdnBPzP59JPwn5m4gOUCacrka+r5bHPf/8
/7LPRbVJZcmbOlOugPdwnFxKY+ht87ivSV6APEYChXj0fbf4HwwsvVr4RrDhrW7QNOFp2crq+IYQ
J/R63f48zCdJX+K5qL4Z+ttsjVe/b264ZeZrdVv91NEbLlvLJPCro1bSuBz2yY12qG6RM4UZBje3
Y1V0IEFxFXJ6ZT2kw4acMf7i/NL0BUC02/G7pCDe1LPquJW0yMxSFyZw/NP44HxXiaCpAuKRxHV8
olvl9juto55VLsqFTveWdnJe0NRlXF/oC4xSSFz/9FIaobr0K+35g1QfNUBwKW+r9AEbbD9dqgL3
YICg4MGl5SY8sy4cz/5Y2fbHPXTZiSmlt/Ez0OzrQklbA+NLnTohFyzHEwr7fMXXRREqtJ84UIy7
L+SLA/sJMH5PSfXtwO/9rDhYs4uwCJ/QRGkWNuv93NeH2fdgoTYMwTQ+zKTFhtTzPmgndBMyZePX
gnclnfhAFxpAsP4gftG25L7o/NwXNR38Qi25L760XKEjQ+9HbkL3USiM77S/pbMl/XA1WF/aWLcU
X6ho4GUt+iAjQ/DvXBptPmGFkY+CyhNAr47lJrbItJo9tOAsiAfoLKLjStRekiYeK6NuYz1gtP6o
seLgVvs9YPTfuD1wClfhDyRaXPFR/fJb4yYpcIQhRDSwYkm4Z9WmjSaDgOOkL/SLeqS0yRIXCU2w
Iya+AHsoSBPzhGsFSQHZIWIOAj4iFCS9VPJOpY0S10Jd3MMrUZCEKgfHR2wNvK99ioiTTtE1RM0K
Rg+1RveMzAelLtkXvmwtBOshOS901kJRCVPGWsx3FKso5UkkZ769Ct/3/FePO87OM6TGFueZYq9i
fgqRBCCbTNkcMlasxccQVTL7GFa86Qh+iY8j0CFE4y+khXIKLIWljN+BOJM4hYLjIcA9ZviEuDzy
mVIUR9V01LPV8SPQSFh3Euow3htdMFxbuiQ8yK6KKHnfgrqpEUHTTQIKJ9ncUPNXuOt4qVaUEJsy
kikVZOuMOEG1OLsidyW0BakT+jSxosiH1J3Iysm3Uq8tBYyQI8pDjCo5OWJC3g56QoaO0Po0BfhF
jVUhkJVfyJllnCSAF4cTqgFnq2VDT5TkjLAcelVUtHs8FFxhRLQkg4wDQAWRnHlAwMNHiHhdzvsk
u0I5m6id5mvkZhgktn28gnSdJvJBpNpRvUPgDbeccNITV54tFomdruj4gTQm6OaDpPr+F24TPqHC
RFiKsp515oHxRTVRsdvQNBx+mNXBEWg69bM3QyxxxGOhAXcVuTOGioerxdWC5NA7qAj7CDYY+9VI
YVgSrgxSCsMQSD5dypo5T14j5FTMeDBWeOoKzzShy0Uiw17uyJ76TB1u8k2sCfYLVSuOkiHmrPxa
kgM8AOqe7Xi3Y86Gu9rgJ0FFt+OBHecuFTgAfBLN3vhT8VlvjzNQ+WRGPORHTv1XqCNIOq2bnxIY
WP9vXrUIDunAG8eU3Me7vo/wEBd7Cd43F5GLJn48ghaC0wOD6ultMSBHzE3QIISvL0z6pOsT/EqF
4BEwTtTIL4u+/wjqA5fTx6Yv5Lddv6KwApRRGoI8CO7l2soQKor7RdzxA7rAuxG7HYn6QcHwshwk
XzlqXZyLaZxKwVl+hWbWmBVMapH3DJ7GZuXIe8tQovDg5pE7TFWwC0DJxihdJmQfnE5IHQi5J0fE
NDtfAOnyYf9GiGvgKr68SAS7cs6q1clk8aycp9NETcTn4WqO7xvVZRs2pSDrE7h2kSGmpsBtNvHX
7U8P+wekA6b8Ji51YwUsAQ8GgtjmqIdfl/gYNjXqOK5cYOslRd3zksNBuPsS5W7Oy25pcdIzDjjL
HWJYdN9wSv6/wAYhGQbaDSg2hIhtZRz2fN/ESJ253FkfoRdS3BeLz+DhDYznD+dgEDi6WNOlIuN6
+JHROlIDl1EE3uHSI6ETkrK4IbJ581QwCV/3sG9F8j1P3uOCXj/fsTJvYh4eM2jURJ2MK78ThN83
SJGKlIdMbRnJLn0TOiEjUw9XkG/B9vjFXCU+11L8dif3acJRQzzXaudMYfhjkSYpTpIsUbLD/LXs
U/Qj3d6fdjmaP0ckpHn9tK/Nhj1mcx6dRzDYufWe3Z1+J6gyDXkS1NBfTjF/OseR6qrQByYMp5qp
k+/ksO9zdHfKY+gavGXMARmHbrh+2DNckpyF59SK1AwZpOiwz30u++t2pypz4rA/7ZuIvENlNBGd
WiuTYWTQvhNFJ/Nw87hOXCfwZrn17IBeOi+VHYPGwIz5WV7nMfAijwHEwVHyIzwtZc7CWJGSIF83
buIudvvLGmSekWhGvLa0/j3S1w+Ps0viQgqOYjWQ+2RZCELm4b3QyI9fNYo0up0KBglgiKuYgyRh
wwFtM7DJyPorVg3WBuPNXmEmwBY8X/NTOSbo//hUPxFCZYuRHS8mKyI8OGwXGphsCqBIIopt1DUD
wlgJ+2tLEJfzLU346HQxu5nDXxFpRj1m2fxRTxgKtmQg0/iiEHvYPmyDG3B64y52RuRxQfO/vdva
R9JqAbA/ScgfgTGT/fsoQCaU0YgcsfG+3/7x2Rwle0mGU75lt0YpExubkM4q/iPpvJYVR5ot/ERE
AMJItyp5b/A3BGy89wKevr+k4z9nprtnNwhRqspcuYzlT6HupRsH6iunB6iU9IPSaRJFxE9yZlB8
7k0GlHf++MCk8zssdik/DuEVuAamsJxF9KGAynLe+E+o1HPOYBncQuwSO1bhyxXwsfmVnIy0iBx3
oPi9nv/EG/HgnHNffhx8usfoTI7Lg5Ny+bfykla/33/ik/XA6hRQksOu18IvDxa82ESm6b3Yh8IF
BJB35g2gjjrxn7hCWntvQnLlA9Rt6tKd06/DcvzYmyxGg/GFjga/y2GfcTsBBGV7FMvcDGFDHLcC
yN70NnesAD8K1hFqozfgD2aUIMsblc5lfCsF1Tm4wJaXj8ojzdd1ojgA8wTvNd3eF8CJi4CwJ2/N
akMj8uHiRk58H4ST31vFHdh0zAbZh7q2EMbEBfTArfjFU+J/ZwtgJvwxKWVgEgl0X7kQe5g9m4Vv
QjSUpllmyzvO6iXXh1WibPtA+7glGHYLbqKaoZWkC+Hhj+rEmJnDrVrCfIN/CMubIxEeYL9PGLLZ
NNFfPbCAuyBsy7JEeQF/P7PxoRNdSB8isdqSamTaBKkpcYFT2wyPPKWw5PA3BdYK+JXhcEUE0DqL
6vgWRdE5wgjBHmJVoZf8iqbzScIUZJz0sLrYLQws8JfjyhiqGv26D7WKvCK4BY7b+ykte7CyfvcG
myhIXW5mk7TRStv2cOu7T+cF5+puXfF8+yb/rabwJnQ5RX67NE8MnxIz2UKG9FsAPcGprgo25gMD
qhn+gEvJ+tzHlJR8l4VT8MDdKDmKy9CnUhAjD9lq2BtASXkEOcP+OOg7GOUzKErHuI1D5Ry+lDgx
2fhtdhXhZLZEeXBoKJjh9jAZio92MOMm81t7FtHg4bhUckODZKZhEveMxLCI8JAosbndCX9U+ZJ1
hGugerszfNN1Z63E14qvCAlsf2fjB+OyidR8qFYrjjkbog9BTqQq42GiEz+1xhJQfs2Z4pYnuzxb
GwaYTl/eGWcxptfh7AN7Za3wSsdMRYN7xHbEf+JHOrCVneQgedtYIYl1imnzUqgWJYPaRHEbaLZc
i4NnukkGOb6CfNzE5AMQ165I0MMnjL8awVoZRyRZPS3cwmz57csen2bj90rHT72Wb/FfYuHcBkef
RWIjLrAj7ttYfoVhOC8qDiBMj7c9XrHr1nIs/yKbILo/mz+4Rva2xysbuX2Y1fKxzn3XAvxT3OQj
Xvi3we96EpLIIpylbJbluje2cc0a/16VQPZt7x7x5s2ROOhJ0t2YK4rGeFRdzMiOxGo/GpsJv7S5
FhxLHJuf5E3OPl+neMxogU3W1GnQdRVGLe7M5S4gYcHuCgsv8OvobY8l4AjHqa7Li8rrQhL6Krkl
u2SoE7bGBfIGfG6bN+fvD7kR/G6HcdXvP/H+XJapcNbiz/kYcpFk6nEJe7+yxka+m3EXGoFcZuK+
bD3FNyVxddNNjpjZyKfR08PgC3qCXf1mxozlj3kMz6OePioLYgMjCsl026jp2urmW1/LG+iE02ZK
XpteRsOp91K2NvkWj+Hm7B+osh+WBgHi7DxQyw+7gAbQIrZonp372z0TfHRKtK7aDPFIf6mp97ek
gct4Nrv9LlJQgA+2JZklSKcixGiakqJoeEWB7oaTF0trv100TxTI1M7wizlnOC3oYi1cZnfmtmWC
VXag7YNYsO9eXUZ52IF7CI62ubiSMzy48FxLTwQnPFlOfZ/C3+/5PubxdBj0Dd45/g7hPSreQjoF
jl0MrBHVsM0+r5xHt/TJFrGeHKzbyZzjPMrpyYloNfufyTnQPDnTGHV4tQTGDWNDtuxbyjkuQ+FY
lCUMp9FRTo7I7JDc/gRXW3btL8xfmNrUsLRc848twyYHokUcv144vcoZQwIyezodsfQwMXex4CLZ
ezCdZ4uLXJ+TZBeFkBrCAXo4RCbLgu39al1WzXQ4VqUyqUqHLNSauyOuKGiKWWUwOy/4vffMnn57
UO+RWXd2D2zfdRxImRHZZBet2YIOyVBq9r8M9QrCtpczukXNFe60nIfrAg6KL9qVO3NahHXFX70U
I3+KRuLdOzBE2bTMCE0ZxN4RcnAgMXvTQ1kCbEl34Vy3aoKgAVlSJikE0bhhJ2PX9ovG/ODMxQIe
3JcRu9if7M1FuDoRwQp7nfkyED2nYfKgq8Rmplq9aFiTB9C6gPNwKzm6P3B/Xg6ieknWhYbkLHKJ
d9WLFutVMcxnHM+PNxAJwhjngPky1z4xfS5QA6EvM8yUqqiXwoivOUzwUVRyg1HMwV4J8feB8Orx
KiLQhTnLh4TDDXOYGrNYctfIXGU3tVnwpqtwBmR/IAYhYv8XA1HhyAGdM65iIbp/W28UT9LNSFY2
lHrDhKUtud09kPkUKnrKe1g330IqiHBPqD2CvqBSoO4JKwYHNdhXGO2MJlRM3Gzt76c3ckQbJ8Ym
TAKKGnSFSY0FKb/QHLSMLZdPhIoeSSVihy8/Lc7CYL8KdSVjL5mCQN8MY0BxClRUUNQ5EN350Mgw
XCxbRoMQ6Si2B7g8fHnJWyRx4LRYqPX1ybaB/ObDiom/mQ4CgXwf/hKswk1q9LqLNxaVOwKdu7i6
VeAU7vdhtdqBbusogJLdcqo2/QavHNZ6RHdC/mNsD++TL1+14MBIWbSB6oQDxDp5YTHBA+DnV+92
EsTMr2EitwFqUYtwZE0QGIokGOnLvoWop8o/qEkoxUdYIZXBDH8+tDJ9y0P/9+kjaYCYEMYilIMt
PS+K7K+AEY1yb+k7KGGtsgm/OUe6JUpj0kQ8yiplPp1I7f92IYYAoQhzD6IYRGHYnAxQ9KIyBOML
rv22jO2Hl3SXag9EY5ldcK9TYWu12dq+w21QwNiSDUtc8hFzI7tGXcYVpHPK5uULpoMgNmeakG3l
PeZgRuyqkIz70rMQm+qybxZutrw1VJv69TfLBejKmFpncDefTA24D5asII2wZLbRJ3AdoyTHmVid
vSfx5jswY/MJJWzN+ExUdyyMTcYQjoFnd2MLk4aJp2TAb70ncy/UyU6ViI7A/KOQu5InqVEyJGL4
aPf7nHf9h+LYew9muxBnW9WXWkMcfvEnZuzIwXNIvqsuzMG1+151DHN42XvdvDMNuvmNInT4JzDJ
2m32zqOf8RbWq8kXo1w4rFHldGPI4Pxl52I/mJQb8ZmQS8fGbBjtNCwlHndqfOTXYccWFzSxLICm
jj23+3DwzcA10CIv+0bo9oYNg3XNT4/Csx3inMC84OGcbSvnmed0fazE7PcdwLCFkGYfAZ/j74Xj
LcsEGdjS4WaY1nF1519ASo1ESIhLXkY/zv/RT2v5peUMjXjYpXdF3fPntrEwPXDI3uwtjTh/zf6j
TW3R+/8J3fDubJUgRUyTfQOKkxhXa8nWZeimIcTHMtgER9v3iyUUKF/8rrOslf5lsFn0yLCZ6u9V
lr0UQMXfjbOLnBdgG1rKrJC+zHd93ESzrtKSJUBRtsxQXfJhboJLdvwWuEi456NJjkM7MXCYoN++
2PW0+uODN9P2RR0O0A8aF2WwaQNsXbylGLUOo4LLAhdCXhVrXZicLDuhBgiAi65CNn6Ek4SVpBTq
nayWCPPXNwvAOngu95Z1athCi9pYtOdgv5ouICJ7oMCXuv+YwyUYcowK4Ggu/9ZRky/DlU/FMyKm
+GiQEEsNTY52k3XDI7fFD7xl1bN3sZt/UXJ5iFw59SHF6GMOo4eZ8Td4UfeB9Y1qhzBisAWljuCY
Zz4Cj9htQDsQ6423bl6Dd1m3aXTnWiRjdpwY8DOENGOASITIf1JHAu6mQZ2nig0VgZyIJxsp2y+6
Kd9HPBKtY41WXrpsyKOxwQnFed/pHYY1FHN3s+nrHEtIgNzM5bYehiAR4c9hAfjU53Jp+Bjz4GQJ
3pBrIWzda370bplA4cy/KIkYDLJsPM2rxxfy6W6IN+DrddzYx/t/Q/QOSGhXtdmAEv5xpyHdDPme
AS8vQ5EiL4HlwXyBePVsyT8YoIDUtufngLZXzbHTZ8IPE+qovtQuYGUjfXXzL77TKy7wC5NNw84A
+nh+/YJ4DNfNIk5MMyJJ1mUZmlmrnHqCRmV3Z0j07JAWQtyEkc1AVBeyfIJn8sd7arjMjjn3TV8g
a2heRIpcFSpg66ej7TVCMhqAL+bALgHwBKkJHwZeYu9AH5miAnQqErSFUPCyLhGuLRPZf2nIHba5
1o/F0Aj9IstcF1fArMUlUKNezAetH9g3RaEcCzpQ7x6z4npGPkIi/Jg/HhnRK2e2SkgqpfTCGIam
zlYbO+jTBIiqjdSjHzg0R1uzDYRp5zgQdi2qqxiknVt5pywx2K0OWIxI/bhRE/gGUzgJVIYfhXsf
rRc+CPV82m/FrydRzpBi29YAli20VkpqmlZ5OX7lUrNht9JxNz0poy44lyDi5iPE3URYRzzTBHlS
mS+h+US3kOWFNKnggwg50F22zGUTo9qE8CEwLX/9FEqZaKiErbZGPUU2KKX7DjIccQOXUhwCvvJI
fP3qbKPjhOOwUQiXboBUd2tfQAZsAoRdhDTY2/WmDVcbnXpNfPGQsh0g0vMMItYoNO4CdKTdkKYb
q2LNa/rnCzJ4qRa3QE6QNXBr6bhM03Hf5fwejeIHYkWa+wJ6HqMTHlTmCE0StbG87kLvO9LCQ8wn
W1tkDFPnajUJjUfGpSUHlv8thFdWcID2Or26/ydB5AYbngCDXfUZAwG4Hf8vk0OIsRHtCsxA2DRq
upDRgOyN2/7LMwjn7ozljW5DkZXLtKfHeEkmGdJSvAAG4/3kuPbPOeNxFts+ZBTnO+RFLhsh9Vw6
uWTPQnOuoFrT1W6852FMqqRBKSENjpiQro5UgFyf4IEu7xtLHeifl2wDPKLUCaL3h+NNHdtRslYp
wLUI1wRKWbRLwEcCEMoEr8eTYsshiLyT5QcDBnwEdAuMLO0VnD8PZjyY38/BT5in7LirQhQBHTz2
r6JWf1tzdj68It4/WxJIri9HvBFH1Is0SjQnIWYk0BYQvLOKmTjOJ3IVsAmo1zBLwh959WRmOqAy
tAcDRtF0Bv5RTONLmabmg/aCp4iOVgyT6aUFYylXB3lNxaOAv9IODq5gdI64tshYVQyshfrTpRiZ
A7/SXE3H64DLFdaLnm1KFLpyPgCLQpnlYPjLWmNBiaGdAjLpFOcgm66MR2kdMXkMCfbhm4GCK2Cn
cw6gDDI6/cKw/WBAc08ei9uiZWs6viQflXZfJkzoA5rI9CdHpdxOyfb4UJz3GKWhdzlSxbGHmxys
Iq2hgmO1FcLA4Wl6JjjnULe5+2WrZb3COkpAKYTnLR5Csav5+d5MHBBIdqyqOMOKyuvxo9TIvGqY
HCk4OGSiDNao1tN5d75D0A+5h6oLg/hJC7J5i2uwvpOzI0mIONZAHw8Nf9si3W8Td5IOo/zxFAM2
cbiZTKCfyt7pX2OfFYoVEV+sNULgVz6BFfroxpY3vP5R5UwuQRPl0AIDYfuQP1D56gjYjiXvGN0w
Lt4E1fwGQQ9n5V0fh388zPKSCppmgEPYOvSxII3u3o58g+uc0NGcdcKqWs8p+ic3HA/qQT3n32iI
r3YrP1ZiuebAsg5qqJShJLzh8TO6n5PYwk0zmdovn1AHsEpJT0uZtq9IMb2QKH5yEcyrlQpU2WJe
RRrg0fqYcCiykmDA+IPUpJZhhvXD2WC+d3E9PzuyKlc3xbIlcwFnlzClLeg61azzkRKGVHTkXDbG
GsC+7dEDy8xHNqkramkRB/NgpJ/ZHWtJOEF1nBxhL+18UbhbUN1e1pQydQZxWEzR6KlZPSnP1SbD
9wLzGEjMFGeyIJdZRL9BQSR7EcNeqjR2e5pPEUeddXsbwK60Hw+e/iWIMrFC9Zg2cab9FqU0jfOY
TfcWVasu5KRkjQHTdSDUNE4bGD/JZ3Ukn8Hg2BQ+Gzylnx+tpctljTQHthHZwcTjyBElMAdNGe3Q
IWpKUm9li161Dg0BKzXrP+8d5zv8XvnWUNTDJhT/ODnxXCpSFiqvg7fFQbXkL7YmWDK8U8nbxHcN
KYgm1pNjCSpGLfgz+ISJz3J5jzfux8W+NYJdA0cfct+bbdKhNPAhn+Mowxk4evJaZ286w/9t0HRl
b7jCDrkO8fiphh3+0lCMu9EExphzXU0FUIpho+rXrSZZpLRyNz6CkPhpCWg5WfdyJeGIuUlMI5+y
pVoIH1nD53CRY50ESKdYIBtqJby5O8N+/wti7aGbuFnSWiwGGpqUBb5QjPnwQ87rNJOscQt/9sGA
r30+ASChJuHN4iuaKStXZLjbGy85R2Ps7RPz72/a27pQ9pdFxn9JNh44ZyLp8dhF0LP893W7TOix
glXXHzzGJ1ihtpYaZXzwGyMIokfi5WjWbaMJR9GAB6t5V2TBV1cLP2fMGXHradRNf0vu7F6UHCBt
DxJV38Fr3jj5GppyWsuT0duR8LmzPsy9/VMXAml+w1Lx7a73CSIkJ2wvgCAcHQ4mbmYX63Ab3m7u
m/lMu9QP2W3qVzO9ka6xJs738KTP3qYbtEgEuAbbg/2+srinL/4xhwGqCRkWxKfBhJCIji4c9OER
gO9m30HhvnBxtx4Y2tcEKSY2PT+Z+APBYmdfx+U4gh07dWHsDnTIqobuPgeo/pxH09yQYPlSmx7c
vfXsMuIA0soQwObKZHum7qvGze+SP3YY1SZEsm6A7D+OW12tz+jctPY1mF/Jp6m2T7MB9r5WneEl
P/U/YSdpFicXUhOGsfZimzaH71ifG1u1rbkHqGw7NHOwfh7w+/dhG9ygba0afjzSv/akHtcxK2Ye
XMfspwAU3Bb3ZL57MgblSWxClpq3zDFvveGM4wytvd3bjk3crodl/aE62Ilw7o00/rjyqrtavHCS
wmTefHH2I10338mX5WnW4C4NPkWbUFgYHfRzkyqIcRjFIqB1/huJJ8y547TxVBykaE7I/QTem1V2
WF1skpqNil3z1Laq+dNwNgRDUytX3pk6mdyrrDLxsl431KGjBl1qCxIXduHniFNSPdR65yrqTFrB
hwgmTD1nNVNHzUaQnfCzvWW3T56O/dBhSZtH7A/O36CAjd4EhwpaEOWJOzcv0dmcXk2me4S5BRM2
Mh7mABrdBe1cUE3D1RUTWZaAn2vI6MrAGAMz5dANn4pUoxl1ZctU1+y2iW/mwdMuzlk3d8smBVAv
X+sm5oH8cHB9mckLpkLZmdd7Il8HsiYvGS2bval7RtU/zd58AvDc5Az3BHMF9sqjReqxGnfdunOb
tT/mmw51RVjt4YQu2zvdnWnaRJtmg77zQgHjH8M9zNoYSbfFmsRsc5btg28AvJ3qaePmfAEbsB93
GSIcfVZe13ujfekZ8YPhR/MPz5jXancC86+spiNzt7rTdCK36L180QYVWBlkpE7ZW/9uoWNkSoHx
Ea2JSQbGlzQL2ylMpg0zvq7ZIYkC22Ndm7hUeiMIpi03tAJlng5M6lzTYeOeTBwGxEzO7Rnjilfg
0vQkGzPALxELNi+xmdBcBtOUj3jm84ACMZQB4vikQ4Z9dJGuuYz+riOiWxhWqP5NBYw0wE3bhDhN
S2Mi8zQSaBlgMqwUVEUDrJcGlJhPXCPeTOg286UOeiogGm5cNn3kUrAF/2/5w+fF8PCdo2W+2fSR
0TjwNjhq9zuOKsN84+ZPsRePG0jsYfZjfODUKoXujWh0+iX7RJcloUk1aH0r8fTcuauyA0WvRBh3
iFdNSA0CLeEyiS2RU3obLOaVZ/gfROgrlHx5jkE72DE9UbpPJelntah+CCZHDlL2eLWqAyJerLzW
m9rCKESkOF4sziGOQKQuV+bjTN7RFXXiDkrhGSZD5hltteuvnS2y2DuKPM4rzp22jwks3MZd3AFP
5e2ew4qR3Bo5eW2BWa+J2B8eN2ZCTW9LjfNyd/Zn3q4ouyli+IiMaXhyXZ4MPvDq5+T/4SQx/Mrc
TNaklmyovTmlapSEC/ycBwPsyRE8ink/B069WOX4/DxD8Qek5KqTFs8GjQY3BBmmKO9mbSqpGroH
fpz4FiwVPU3uIpkfd27fnRgLdJx519dt0crlvH5OzkvO+7uYEnejkECSxQDvBVI/2FeG55B/8cY1
p+bdHJ0eKajXKVcpjlmuNB1nr+ZoZmsyWHDcojS9/L0a5hZn2Y2v4Skrnqs49SrKRuwGBusP/lOc
z06diO8a8kYaxlQ8ZBeDqU2MD0DND586qqwAsKA/Noc8T5FM1mnoTT8CKcAsHzQGuEmGJZ/gzLbs
Vbyqbn9LXsZY5CTKY+IG+x04V3DJwQAMaKCjwcTkv2tR13rcjZBUgzv8VgOvqHVazS/LU4wla/C2
a8HGu/ZaTo00m4P9P7bo3SRh5HQlZoZuyaj41stSymxsWPlzdU5XVbjivpPwhX6TVbUARL9fbFzg
JWjr8bJbRaOCuNsqvtkiPLjH4Te72gtdETM/4Oja/ecG4+TqPoHJDfwvp/ZBfTy+nJjlSzGVr0hg
OClMr2rWZXJNLzhVfIi1Ml99gkV4pJhhU2DxKBNjxxoRvSt2ndx0D0aWywEhJrc5C9aCm0sZlNP4
iZksa2GxU3kbGu7ytMRIitWwWpcH0q/EivYJdZnZjPz01WNhe/ywoCM724P+W5Hg5U2T1XloWPlG
XpDfU6JZKy60zBeL8EPNNZDrMLIOvOBwANqb8zc2cjRap5j1ulpZtKmXuFzk2P/7fFm7GDNPvi3L
63syzWOHKO9eneWK8zcLtN2DKSG3PsQbc5Cv6E+rXOM0BBEKpkSolFL6sU8Kdx/HcHPAVIdpYWpN
xHGRKUyo+ZSD4c8+jv/AurVTMBSRo9VKVqL/8+qjH8Ns7tcqQMrfD3DFtUIgbrpgJYWo4vIoWim/
BAxCS/OwwL5w1sRLHdtPWeHMTCmHCVqw2zinU8fyrFLGC0oQwqte0OBcQcRBlR6YECKhwplf/rPY
Ih3Nm+gA0ExMamhLc8zsMRStOLyCY9FCP3dBs3mnh5Zhnswx24zX2jSo99gg0oxV+wCjBA8QRdSH
vEuNhONzgB8Rg50YpqkgwahAPQoAQZIkObIT6DjBIuYw2LmA74Az1/ROQrCRfpxlxPRGiK5vUAwc
9C40iufk+KHZeNqv0RkPa+AJ3K8QERA3UHc51ukpyO6Ur2GDN71YzO/YIRANYCykYw//h/K9ss6z
WrouOkTg8qkx4Wf69B3toJTN6hyOXZmn2TswHLrUgJyGg78ffBDvbhM4/7QPGNGKh3o9aPHq6Efu
K+2PGZq8NVaqjd9ktK7ao1fTbP9sDOdwsYG65szlCFGiJ3iAZpA/gCkx9nvb2Qk33BZ6XsofXCtJ
aUAXwVvEHUUt6VHN0+hNjD/EVU2FFle+g7vrdLlKbvTozgwiQl4PZOywPE4Zzk3PAcwnLoeh2Me1
WMgAhTBpfaagNZPAVO4ynSE2eYklWQuWxVBQhytoPlc0iFYNh3rqRICjp81rc0kxnwS6FUGlTiuQ
zozQgp8VRP78KG7u/UjagYA0TGAL1FOgLXhxSTQDXWMptoF8NyCHsjdyyGHn64yc15TRL+hRp+IC
LLQ53XTjC1ZKzcVc6mZ1Vg/UxiNxSZvMO7O6XdnEFg8+BBp+7GtyxFKJtSFb/y66/WG6399E33Jq
cPJTy6G5pPgLu37lTQEdxMi2hmF0u/w9FGL8ioG0VZ/AA1DMLtuL3cvuLphb8muYfLbOVsoZdJyz
NfFZycZbCpqCSY6O8YBh1XHbr0ydKuVpGTXKb6oJazepe5e3Scv4iJuh7tUClbSD2+A2ML+B8Kwo
nYTdMoZ2ZQ/far01aTEp0qOdSb0GY6VyrqTjdFVkQv75IFnwAjVm+gWhaDpsU/HAwyFNDCdIEp7I
gpvS3uRGRr/rrtr0rquKBteTE56EGrtj86WcCxYeZkOTj+ux02HRumB7Y7+DFyKhP4QlUi3gfKur
BfMT6gYJFWgNyd8h/0lYXvYOSKlVYM9D4IuGt4Eijuhvz0/+nIL8krfjPFFbayXBphbAtmw3bdws
aKhlW+I+EZpnHWzOSnxB6ZkNzgaqLfIHtqV3LNVpApMyMaHswKWhVMwo8+w+kwNlSyJdnyJWQMQN
hg2IfjkPJCtRWFBeyXFLJk0+4LN8vJvYKkko3oxG+/0xx4wi1S8TT9LrGiRZtSFiBXUoU31K2bab
MFcEPYqSWnD3ib2yAohUs0AyTT9WEMhh+LPEOrjkrpUrj500X5VBX5wi5IxerQDFAJw4DFclJwvW
fKuVGDY15QqlSGNYHTIqWiygPPCvvVnmnCYcK3KsgX8ucFeXGsz6zGvjfbm3cIDkA7S5V/JBKZ14
5zuJGPEsIU92zJxtOKRIH9sgBmO+6x3+PKSYJvgbeRDCOMG5ugurUEq/j/mcL9rmwuMUzcujdXVm
QYn1A/slxyFftNfuvxmu9j+csDWftwR6sLl5Y26SuLQcLY72tRW88oO3C6dbs7Zaqy6swn0mcaaV
gybS+oNEFQnbzIYlwnR6yXyOYfc4gjREGmG/5FNsuUdH55GXHPiarKlfoVqxrChY3ZKUsnLFsf8k
IFAs+3E7Ftd5bi8/yNri6Kdk9Fbljl0kpxSs2OzRcfLN80EEMVnxxwOqTS76ElNgUA9t+gKzyuFA
eRPyn2QRLQSzMfhmwP5AA0lclWoGSMQS2ty4sr6qcjbJumnVR8IIU7x2Kak8AyxOciR5REA0Ec6O
2GLRR7HXsthTnEy70K/iDs7VzJ7DE4z9tTVY5JuluIcCnj/Bs5FPceXY2C+wVzONHmU8P2D02jyM
C7Yar+YLSiqnPzWMwOFt/hxc/IGd1U3kQuxG7mDAW785w/XD72cEd8eudf78AcpnTqkbAdFymkJx
FbOzOlN/FLaH7B3Nga57gk4LACmc07mUIzA+Dk4NL0OKbl6YMXqt/BCJ4jbIsBCT2NM9ONuYplJp
iCUrUwaBB0VL3VL4R9jEcudEAzEAa1j/CVPgiwIOfpjYSyhCLFYcL3i+c06fn99GxB9+OPXl6Ezv
q1ZlMif+BkPGb3+MSnX8NoXY8A2fS8ySwY4QCjF/twzmP9Tn4P5qn4tARTSszDN+Zje4YzMnxLlk
roU4iOAyAbCe6BhO7nEkReDPbRGXN/m3IJ5ir43AmxuAuf121pRL5SSv2707Iz3293LbUdsJxoJM
XDvMcn6kNbSxKP4ZnvrHJWiX+DwKxaMbatZhfMqeiWYxTPgx0EDrS5mEt6Fvb/Mr824ms3wshhMv
mPGSQoKZITmUuHccsD/FahoZ/dV9xkJiwraPH21Z0Gi/sMXgYzCuF7QYAz8GHbhgiukcOA2zB1Dl
WCfufUuPbSQHXFj9/fI2b+7gvE/9KdOzhOEfxiKOucTsVcxECn63QSbsN3CdvDB2MIZ4U8ApV9R8
FB/PYus5GCMIwMZ3CxcJdPsDSwzPj7ZzvimIRHg14yf44W5y+suUEBOQOTAdgvZLz0Blmk0DHNi+
2ElSecwx5joHYlDRsK7FHtn2BB26zGMYnu3wHPgsZbayUWsWj8nXKkMciFemLZ5unsSHssmxj49x
vd4S8oyaRZgBgi1hjhjDuQEhmTpEGTiAB7wqptfIqRnXCYeg4y83qb8NsDc4ojfiJrzDJVQtvhGm
ndz0Xg8ba1OfAfUz0IU4xv2nlmd+y6rAFDoWFdca+2fcnzuBuKXCFdcDnE2yh5+OyJ23GENz5YLu
01CK/awwVFjrsNU5ik8R1U/DolxzyGlqBr+kmTd6NIpEqYdca598nTf/g+0UU7Jhfc6bUHu5Us7z
/nu7y7yce8x3wcuAiw/IjTYYw2mldabNg28VeHiJibZGuKvsYWKHx92TM18IUmzqRJ4q7JEVtWT8
M0ynh2Rv2sSeCqKnQ4KqPRPoYWPrD066HN9lH5s+UvH0QrZUtgAuQagf8BlzZAQsGpk5OgO2PyIy
JMDGidMuX2WvyODOdcxuDqnazdaYe+OrMQ0maMblE4+a5NnR/CHtIrJTicE/+bREiMsRi/sUZVhl
QlfmTGw5Y1Jd15FpjzHYKy1OXIzBXKpcSEIq1uW6wNlFMXkEOuDs3OOUSNng5GoQQgtCY+2eeo02
MfQ6ghsSmawafQntC3X6rnTEs541yhiXtganImFTTce7tOFdJ/v8zeH4UHPoYHw+OCAOI1iW2Jqp
tDbf5iwqcC1WHcM18cAr2KaWf/gZURHicfSBIdEsNcxoSbTBeqseAIIeV1rZdMlZnboy5XjIxipf
7CODQrDFzP6XlkEM0pImlJkv3JlzxR8XeLw/yF9qWFiTwNHE0o2C+j7A7Tbj0dt61+KyQIshH4D1
Q9spFgcy2QLKpKrSBibfHS3FNux6qUNX+rGPX28AMY+jGrmV+2iZ9XlFSHafUGOWzMU9xZvgWrZq
St1IRaX+PNid8Jze05Z3duSYPLnldEjhcHNvk1tcH4JUaRQj91I9Mwwrbeo9AbH4m03COitfXaAK
Zzd1JUd9Q4Y8mFKd733rUCmsFM86sxgvJBiWJwMHZtUC3Up9bvq89keXc2EIQ2wFzwVAscuzwmMC
aClPwAHkAjsnQnkBJ5jjwK7ngr2qTGCtqz5VhEpmNrUgidAU4dTlpuG2g4CJTwC1ExI5dahZRfve
dJSM79E+a9KZALgnVfSJdK8Z9ZUGsDkHGeGqeb2yZAD7iHdkWnndTK2OjifeYJ8Q+Eutthbxh6A7
FRXWnoeKLMuAdMy8AmEQMEfBP1wd78roWSvEyDYoRNeS454+kYwxDn2pC2D5/IZYxKgJN5NBlk4X
WQUt8sdoxAKM3ShMoXDR4I12HLCXaD2rr+iQMSQRAskGqP36SxRiBtbA8KuZX6JROKoobVh9exMM
jrwlhsgwVLarY/jmJRdV3sgET1RjMwMfVqtfnzHwvgty2/gByhQaY830jAgtNEmGDwfBerEBbB4x
VWerjAUH4Tux2gvYn3ihtRJ83CyPeDaeb/lo+HmwbYSNTCCZ/fw414vvmt5LsCs2t0/IewrytSa4
qEfrlVBSAnYy7947B6/kninWFqnOrM2SQvdGB0VF+o7fbntgDDZ2MwKarrP60GZgFgrXBFgTMjGG
9DQ8+SpfCOJaScG7ccUSFQchK7+TR79H8k952oze7qUrPVd0JiF7Z7Nij+lNNSHwMzlnKe//6ma/
O5sOtQGCNWdKajv5r5BaSoAiVb5cwk2jLyKGvseXXF5ceVL6OxGQzJqWUoZLNnE2Pi809UAfK7ug
CQikoyXv+lvEg1wRa9r5oENvjAFZIbtZHXg8FlZz2rhLIDRhrBKkCp78JuL6ohotk/4sSBoEbTPw
OuCRytDbq5Dxa/4WYBkjXTlY2IAG8eAeSCF69cBh6dAMBfClq4ZAe09vYRlRvdAVYC9NFjWogLQL
Hr6TH3ORF17vRcOfgekRLEfuMiGfuGAWzMxAAwNc67liILYr7QxPhlwlnSHd+8cVSCoUvgmbOO6F
P7oy5issR/n/1/hibfgzG2uCPiU2JS8ICZsvtWcf20PG3qLJA8EZtJ1r8IF9SLlhGlMO1AlYGTgb
Cj5O6iMQFAb3TJXhPuALuthhf419mRrhhiOTxXdk4Nc2sbogNIJgnJnvX4hlxNRQYqgmkpyCMCEl
A8XxLxgA2nss2zi4J8JVl5GwFMYiEptYIwlBvYZXnkELlwf3MW7BOcFTYf0wQ2YV4MhWbXxiRYcn
xq4umn/ML3xBkjpihQIyE8e6CxgycjDs4Wp0omN03kkwMgRsKO4mzeWVidmJAvMLdRha0fA1rxVw
0vu15IbQEbYl8r4Guoana4TUlt9Qfot+isJXo1AHkZNChf/xMXocF1KavueMw8GtRJxhJKL1lkpY
g+fCCe1RD+E/PjdwDP0fwLn+eXB0y2dA5ATNwScYWPB8GHIBF99MxkTDJnbPkm2PXKjPfkkzneN8
CIKgF0wqSp5bl9bvd/Q4DCB+pwSVBgt3NqV2wVuJxh+/UDZP73yxbnFr+Is5x5Ih3CytnAUskgsq
LkrAacUvRG93so7IKJ8FpTjoGiylsv9y6csJcGcJykG04MkRPEH+gAaKuNp2xriH9htdp4d2iq6S
cZBJ9LD0oMSD85d2eZc1CL2A9f+kiyYhiZQQCTCWlypVUnOhWVjfvu7Bi6aQihj1H7wHGxIJ9U9f
8qK/nDpwCP3MT3uuy09lw8xG28EYZvXN64umZuoMYGSWT5kOcxdQKlojVpdCH6KoG40v5sffju5Y
c5/ZiyiWoP2Qg64WQhCEp/oLPZArlH2zDupArTToljyn1Fg4NJMFpxc6kJvbxVWjfsS9+ckybmHF
aVaYuLZLDXSYltUbPIMbzSRnbUVCsHPq2hfSqcmv7p/A89skJ06P4YuZdhsCi9WoTCA3A2Hczj7P
GZ4nMDoAGrDkC28jvGQkj+RsH+f7rfNuOM+re4W1U3wBaPBZUk+q15hS0Oh1ioNbG/OodHcmEeqc
n3ucMeY1RtKQiXfZ++U1MQHtgS0SOtq42Zc/I4JyhrfJmQR0EltxNW26zcnD2WHDim/1O2sWl669
4ykOjUW3921lZ7yja8V9wyR9xzHMi7Ofek3CI+l9q2B65wZi15l2SxQmWBZ/O0ENF/7wcPQ18oG+
aPHX66C7U7SBh51zg1xMJgzy3SW+S00iG+smReNzUJF2cVzCcvrw4O+d9cDYRJpkvHxoDe42MZFk
gq7dc1taJsD35zn5sic3UNNhX7lmdtqGF28QUABAuGdgV2yoYcWO6AHpA1a4dsOf76L3mjA8dPtd
N4/ofjA0SC6YReTXp0UfW2ds37YORrBd401GWDN6Eh15jQ+FoVGed0EVWCdIvwf/Y9h3fNgq58k+
mbZmTWiKJ7tWlWe2heII/bL3j6bzWk6cW6LwE1ElhAi6VQ7kjG8ogi1yFgKe/nyL+U9NTbAHExT2
7l6pL6bDz6L1+dAiMDBFoTFeLbzFj6e7Bbs+9lB93DZOGX611v083YzxTaS4YVPb0Zf7z9qwRkD4
jcucEqKdvdx7SCENFL4LS33Ev1zgbXQsLHFHpqdAJwyQR9XI/yBJWjo7TGtFPttRodWax126RUue
zolz8nfhmW2BcFcCS1kfmSf+Zox5A60TjHT7tPetaue9POy7dQZhuuVdm9PdIMHmBDjbPK1AcgiR
yhbzd1RmEb8qIGgj00puRfbTzzrGBIXEi+XieXUGqpV3BKdBhZAYGAwOyRnB0SXKB7XIIlb1ERlN
ctmLi3cie9bPcljb0eXOyiIibt4XJ3trIbU7XEKLOIcfwuCvhEmU/eOjbRPCyeTL9f4YP0BxMu7k
Wh6A0r7xodLYmMSc+Ce/EVBOs6Q10vPVb0SHaIOSbjeqnLvHQ9B8+M8H7kozeFDsP6YlzP8uVl+/
+mIxe4Pu3fHgk3PzBH2hNBpSmlVdqg2TmOgJx2LCckxZUZDZb0Hbre+MODDQdvZgs5vFJpga7cuU
EEUAtHN88edb3+ZeP/vzItmem08rRFl0L0U2S805Iq6i6ObTTc15tq+dbQBlvfklz8fdLhtn36hz
RXcaxuq17x479cNKZtXzmUTEdv33UvN2fIK5U8PZxOiJfXRnMpEdzm6ojsFx/j5jc9q4egSrH+et
6oueYJUH2xLGYnaiKrlbhXfon+Hc7+npFdypMAiY5k5n2s3V/3yGRzC2qISm8RpYDCd1E/MW5iRT
UMRvvUfVq1LeIl8q8BGX3ffHk4rgXPGB/GFEj1Zc2bA/saNnblZvmXQ0RfQEHHrHqErAF8+DZ+7l
n+a+vCKX/500yGRkogKwCElKW4aeW8Ezd6/V1GzlF//KfMkiqQ/eSfHulLbNed29rFDrlMFc0T3u
wzdJ4hXnfI/m9qLUOsbPatA8DjlC5znZ+8sXlSQdBxfaje3tWHLfKDfMYO9dTw4dvTkxItRF5wAx
FuhvMoC/EGZMNho4C7lsXKBg36CiEBS4nRvA50cUK5iIC++J5XaP/gS9FZkTSFuwR8/hNzhXOJkf
oczOVeriz0Iwr7Bb4H62BTZMKGl45kOLcUZ1ileoaBKamYAwyjp1CQnm7awDrRDwlnk/uu4UyzTn
p/WO4IJpp4hqDs0UTQU734lydu/p8V8OZdHWGcjTKnpHEA62HLoLWGV9DmoH4R/sUzBR0gE22hYb
FQnQ+qhSTOx8c3JBPXgalUiG2rUqM6JL2PeF1UMMUeGi0eiyPDVJhKKWLcUkRfF4G+yETKnufQKC
Uo/5y2M/vUb3SKFXlXjuXtNSU+XgpjWHmFmr1qADZAngB/WjM/0H74xSc893GU6qt/jFiBmOUOcZ
rHYDQufqb5pGb9Mk+tqve26jvxsdfrPB6TcnZnZpl5xssPtBrfWe0AHcyNeFkipx/Eux8T3O2SAj
Cj9GKFOjcG+9J6UZD+QThycCBsio1S1JQ0oeewedLaX8OwWRpwGlPrVhSlSIidfgeCcURCxKkZWa
EWd9xPXduvQuSd69X+C0NtFxxkXgIa3rHruExbifVnlkRbWllSZYfZeiUDY8zamHniV9gBP8/QHX
qJo5AhxQg9XdRkrm9oLWik7uh606uQYHLVyV0Y3Xecf8zya9XpyzEVzXSdlngIM3nxbNS/vdfDNC
42KGnwMQmBHI+s11mxjTDcEJlbAIVt9ZS1wBXzAc7TjBL97DmViOAg4IXGHTfSFeOowpcOMtOqsq
8OsKUId0B6rNGkk6oNKqk4EcMW7b32qP1NZWzk3COkVKOip/B6ovh1QgEtebHGNsdJrCgcNNNVzm
Lvjc4FSN6AMG2mWh+/jZI96vK9iw3Ft736UB8z++hS6tf43N4DisJhdSKAOoLeob1GFztizSdWtE
NmwlWqu/cbDXOtUwGx7JhSEwgs/RbM4s6LyXe2yuME/5E+leJj7VRPh1GT6d7kq5N/g0Fr+gWEM6
AgZ7k1hsWmCnhC54sAWu9asOQU4JBjBxtAw8b1v0yw3cCRg8ThPGJvjzIW6sjFyYhodPqNJ/oTGI
6tj5CPBiwkSAvel7cGSg94mzoexlCUK8hGiXnoE22UTiePJ3/gMtEx7NS3JCJ6JKnAYb3SwORMgk
LhJWl8AA3/s29uL9IHK8e7O9oOmFD0rx9aKE0JU2QBDuldZSuJx6ghb5ewTDkVLl038LMRKndIa2
Zno2plf4cwFJoJ0T4TZS3nA3ENvBCrTt0FtfmpcWajAECz20kCjDlhBZrTeUTm3J7eGLZLx2dw2P
ASMur8IKexyMzKbVdLkLJvcBN0pnVKzLi3woOadf+quSCxJz4u3QhevbY+p+e0ZQePJzn2geONdc
zG/O4zUmASH33ozTOcbVkOsZd+E82kL+EOijHCwLXxOnwVpXWvNo39xD0Tn4TcjyQUdXaj39Fz0I
x79tcKkSq+m3uQM5TuRYjKK15PSKRiDvf8YBh8puTmb+gvMwghZmY3GKqS7rGWYuoCt0gidHrOGH
MJFd1IZF4+tEZ5P1cR8M2Ew5DuRKWOD27bYI48EChIZT1/N6Lc4T/i3MvRqtDcoPojTm3/6sPRvh
FmPhZjlfQ8AR3JqOXfZZnU50e1pJ/8Y7MNU62EEV5H34SjtlcHEAstCmFb8Ey+VyyDpByCtN/HQ8
ZqZRFnBxwAl69IRs0TC77EKM+tX2IPpa/Owf5l8JayTYUWcfgFJxSSidT8PR+Y408iKSZAesg2LN
wZjT6XfIozdW4wVkChyDVAukpBexyQJocbWqFcvhA/nUoN/oEtbCy0G/uFZ5kcLnXZBgAyzOk8PF
feGOr+/mjipHqbbTE2QKf8GdYT5AVKJ59cjFXbO9n+iV2dR8nA0avzFmU/ngwMd3Bhj304J44Wn5
4XEJ5cwUN49osCJcAlvMQ8krUOQA4r+TCvZG+nlCCffUegbQYA4akFbW23MCNolKnCGKgCU7b3zh
5W/poSDesLKmkrzxlii4H15UphA/RcYbUG/s3fnEPn1i6n0qREPul9tKZ/fsvYvVNXo/MsSIjEYq
B2afF7Kbz4KAVnpDdlVcIP6NgMT6sEKrxjiLPPgghQ4/VffMTUpgWWn6rPsUplTx5wndaRVJ2XBu
0E3y8Aqgw9OnFZiD11khTeaVoWPxG9AQRKmNRC0lRBmRyMW5pzaNGTIB8gAndBGncirPTkRryFca
iJhHm1Z1ViFC8qqgyS6wHHDn2TuX3S0uK/pHjw3Wjqtco1QIlDSePaPTLgFMeON/l5g6ay4AznFl
gCmZNpUjz8V9g0GS3MxqzUdTcRlWqOhjuCcTHrMFDv7kUqG3B2kqaVj9iyiHwGx/tXxcbbfWZfSH
6DU8tPjMN5oraiSKITAJarGyTw8hrqiCHvesugDI05boA/KHzhmV6tlDuJhH5RkH37LFO/Ot+Yey
pDKkNAGpk9xNnDGjTpVflPfYGcisos8jogOkje2B0Tm3FFqOeBAX3W75h6E0wW5iggxDRd4BJycf
eJLsx6bb965QFHBzJKd2bbL+SBGJld7BMHRsmYy+FcmkOAVSlkXVpnY0FoVrOx1MnnAkDC0HdHt5
qE24g3as5HDxsUAhGf83HqQxf95DmMF++HIx1kGEsBSwK3m3gAiIHjgrS8pAIkOGqkglaroo7FiM
Bqon4Ry/zLqXflcnT/7yKT+FSYTtSWdVwIsKuHG6ButA2sqJJH7X08RVSaM4f0jflgafFAzxjKFR
scvibLE2gEYCkX9nj2kZmbJ0VJTMwI1PzAjPivqv8gXJAdG5b1kxojEvOyhYWYUFS+zwwiApep7V
DSiVmTw+Kb8YRoWjcrugkNMlB4vn7SesYsJmufiJ0hDCtacpOg4ShJ5J9AgNtjAYv95YTiz9lA4U
Ly35+PznwpNJCqdLoMxcDWGvFWTkMJGK59BEXJspLrx9WAqFmXLzggqKWC84f6wycL6aws2qhhQA
1uGthXB8juQDRDNdsBGbYNIsfJIjfGljk8nPHMWBTRxqrXf3U06ADtjPzw9RCsAj/OLoMomSd6Pb
RS+mAbccAH4EDPi4OLZrYQ0yRe+FDooJxVzLFB3okefosomL5UBn0kQNVB/0/phvyvUBJ8ICatOI
HRigex0/PYvxGJ8tF9wpfjInQuI3m+su1kp8YFDSI5DoQYfsO0WRwbubrsHnACXgQxDDg9uV0y2K
RQeR5RcY2rtLHonyEHMsg85hm3WmOXhydGoTApiWaDIfK3yMts5d1tNlR2qGzYyAehnpOyTlJEC4
IlzQgKLpZeInCjldSqJY3GwCsxPu56zSul7XxNmm/wTe4k92SIu3AVqkchffJmNkkcny0/ckm9yT
C3ySzcS/3HlkvmIY0MpBQgmxn3IONUPX6ukko12R8qSjz1MGwtz/SGVCxpswex2Sf/EhrEJDDnC8
4co8oxL5dHTeJWd9EATTCP8dnwPJ7c9g3irzv2ID0qdX/D00dgqOCcW4xz5cgXB6hyK/JEzRvaZ4
Pi5Hrke0tKWAu/E7R3is70oKUw6Ofa48xiiTAT+1euyBfPkiQV7vse6UBnxsI0ynT878lHsP/Y6e
XUcSg5unbBpNf5GO8Nks/EcTGo7TrDUpixT+L90qUfbK2FdxINJNlyvHVBk4L05Qh4Q9/JfEzyfK
u9f8UU44liUnhdn0UIwhoOO5C862xkBxf+lZRFdA5WKRRswiLQkhfhmBddWoo/B6ZKQSaIgVYeoA
RkCIDQa3PJra1NFmCAonHJjRPOWo6kR/b9hWGmtqVfXuD7eN5I7ajUF37lshX28gxm677S4O0egV
wmOh6He583gJSizAZm6W48n589bT9BBXKzi5/ytGSgMjQS3FMCgr/MBzmxtubLyNouGnP8slx1xF
1TilS++NdfY5HaiQK53tuNZ6Brp1KgPWcJJyOJdarbS8sOOpitNC6Fdy8rPRf8YYvpCCQnci6fUA
UjhNnOYVCOXpTrAMh8Uvx8UcGm1TuL0NgjwuhcIds/gV9AyDOUgzOIpvsqrNwQNwiiKT2H0LB2Bp
r1TzN8iatqMjrwUxOIMVxN5EYXeiVHqw+lcpoRCJ/hgoOEvuYFBGrRrm3fLCCm6wyO8szOj1iIqz
fSM6VJGkM6zqW248AB1gxNuMVJ6Y17BKTDejuN0PFGcJOfDQ3ioy51BEJlRO69jZMFMr4LTUUS9g
WP24hygxLt724j1/IblR+aytZb7cPePKo9X4uZL5bvSyxXXMCInCPxJHwYVbZYFcFf7J9KqEi118
k1vUJNHFgm4mJevqvo/BzYiuzSqBrnkpsCq0e1dK+nqVpgbnPBczyh6cmxumlzxY8VmFngHpM595
ykgovFq0IZfAvqfA0MZv/e6VrjP0Quetu1vNu6CAB4oPOvzeGUKKYPTRL75Eo+6fSA8nIqRKtQSj
hsPQMc/BBcUTbQ+3wv63PPygmto7sb1EN0XIAag3KUrglGS0v5w7qN/s1Sdgt96v9C2vPlLkBn2Q
/kJKVSIWmvmuZFfU1pUL9UVdk17dp/vAmb4ZM63mMm5j97oSs3bnA8PeVMN8WtF8xd7BCa/ettk0
YnNoDbsl+n5eARCsNLIXGTHBL7ovvGH0b7MCcWTW3XZ37UUe34kZAdYA3JWEyZ5hnMg6j9a9g3IV
wa0LkHzExx3k9LrF4ACkW/pjMio2LRq/8t+C7jeq/5nBlYAvRdSdm6+/t1f2CZs7gD+AbXl4lhC3
JjjDoEpIpYZvQgcQbn4hUBrg2uVuDkGUDf7Agi7uo/Vg2OaADhq++/XzHuJt3TuYPNwZFrJzN3Mr
Pne9vwBMzJ6gfx/XWFXCbbPobgs3XD2SldHl0ztn2+ka3Tp13op+0n28eXc8xQekBcb5Mz5EZvDC
pLfZukZAJpAVWGfHPwc4DBk5Gt7p1Fi+onJ494S1NFcmcxnd0OhwYP1VP4RkMS749qnd+PM0YTRv
iwOdjfpXz+oUQdNH5GR0ePlws7S8m2+uoB/can//ux9xFZR3bkxUHNVWTJADqA3xT3ipf7vd5t07
xuiyx8yoZSxBk2QYp54c2oBJ3cLjrXIt0C+b6zrPV6yqP1Zn36y3ak4+JQQxMZ324kUPXgSCLxyA
YK6DAxnIh3TeNOgVMpi6vkRpz2V8HiEGIi+EkNk9kZP83y3NWry9inAS2Kyb0y2ARVbdfdglpi9c
hQe8wVvSVSYhA/cEwi4QpYAcrD6J3Xq5FZaV6XnrXACnHn/VUJNCqz1jVWpVQ/SrhCvCHJVDriCI
iqAe2j2BX43pOc63XC1SO78QIizaC9NJkFP98rvs6uqa4Ty8jY3gufjQ3ytpjmGSYXl8jR8cppgL
UsDBod+GnqUcnjkhLm30dk1nNkOlDNRU5rXxJ8rhOHT9D8NSG1RLYS0auY9+BRjnQseNYJzBqOHN
5/PNymPyDomD3Hevw9q0Ug18M1CmI/sRQIPXTtptnA5AH5yicMaFxFTdPeCWMGm0T3DN7+DgTD4J
qc4EeH8mm86DdWQlaSRxSYr67E4IbuHTMQl2x9hNkpoJ9JBET3cx4aGrKncvE3W+mfGU5qMswXey
3HQasaXJaftQoksF1yMHQwVwTOpRlTgN5d1b8W55n3X7v+Tp/P6GvNieyp4EV++XxO9UvDmjyTpY
YjPEAX4JuaIbayrTxSD+h8nS3P6QvH2F4zNbjwx4RptDcbV2vLmJsowa3u8jukzCR2pVWMT8hkcW
d827F06dRmrnbv4IZiIHu5wR2rUDmSNfqc+qV28fW1jLCTshrIa/u/AxwZZ95eTlFWcbftere2B0
JvlUCdxN+qOJP+9AJ/i1oBS+FgRGQV/7yOhPYHbbLrOcb1xTjc4OnpubZQbqowvsNN70UUcBW/FN
1OgEnOJyCCerJhmfqOxVqfU8RHtUGMCZrJAu4E8W4GRAk4KxHlOnLiff8JDdZ94RVN6KTrwLsi6d
NmsVtVjq9f6SActU3h1FTwRc/qRLcArOU6XzuELcmizL/WazHja4cDIYDfSiIfqqe3wFSGtQ2PiJ
pFlgM7KtYXMgJbfC2kkn4I4KxltykQkYazjujKnKJJu1Ubu7pjNAEASIDCjbP4OBb5xnv46WKqkt
Lz/uE7XNFTJQxjeMDiyD3QONVG1yQLVggK+zh0fuNabDYmikyAY6DWY6n71LvxiCvA0QJOGN/EtY
bEmyIIpuQLoYOoIXBKHQHIW8PkOUTReEdr1SM3JneaBbBKQcGdovE5tHJu+qF+E6A+5IsPyh7aXJ
RySOagdRHVjHzkfS1LthekCoCKsiHTwEpu/WZyIIAqkwjOXc5Wyp1lWYAfc5RkPUTRPqP0VrZMGa
YkniHRulmNRfamT04AAAD7OxFAel4BbQcvjIepw0oyN6BUiKCErOfU1UohTBqDUCKdohjVFiCD5C
RFKbL747gDAa0ZcDEuJL71Gf8RGY1kExH/XoeQGE8ebmaakrhujG8FhatqhGJcQBwJbYidBswWB4
+I3qMcDTDdEtE77xbvEPOhA6YDRKMBgYAej9/yyoDZ26MYNUes/VnWp8uezQyiCTm/LTaphhbVyO
MDfxV3BCo9JsHdv7SOU9fYb6R2VX7OKbR9SFsyZQkN2VMvFEJIeksZ8AEyBSUnpVFIxYuF4eFjM5
my7NGkZTWt4OzdJ3Fgf4hyZayUu3mZL543yaYBzf/JG7byQfPg2BprOfJwOHPxjyluXgGRuaKeH/
kHf3CtIG6OeWznzTPTq7oZI6kP/FFicWth7R8PrAZJMKkiM5216BpnvnmLMi7y8aYI3BZb0lQm+t
nsxroTeSbp9zxoensUWaQJ1Pw7IUxEpmF5+I8FfWOfpYa3zvk9nVZnhH8tvoDtWcEy4kGREr4i+5
RrTt539jvOYcaZO4Seq9DudmOs36l/jn0LX+ZCZ8M/VENjL65apT+0F1xlfAkrUWY4skowVs+XRu
gaW2liFENwpmJuLkhsuFZfatvtmGg/OeYA4wWFGl2ztOam2LES/lklNr52Q72F6tj8KYJPE2zQzz
a7BmoPmzPbwjbRwZgLqHEBIPZxXfznicTyE1zLwqFOB58hXhYfBdll+h7VloIAoHpA0pjoae5wyg
tWP74dVn8z6zZH5rfV6P6FJ+Iqq8ksPvGUiyXZ0h9wQi7JNUUCHmhU68hGafwojheZOt7v/DdzAy
X4si7X01o7i47a4UiwRCZMEl1Dd1ByVFuh0Y8PqbxEQrD3PWPvkA98dAX4iIM7xSOKM0jZyEdXN2
jDGxhZjSGATd3x7dO8GB0+oYcyRzaDzDI9MguXZHi5wSlVVyTxSJ8p4MxUI8f5WxA0FcC3b9TWSy
GLEIdgCRUhd28BJ6p94gEofTmNw7Vdf+XeRHthJ2DdgCO8zWBC4QUQsLJsoPmuRf70mVSwBDwIX4
YUGE1GIUZP+DQhLqA1oCKxQNlgxFWxzz9wmy024dCOPbpp9oOjeodTvv/tkHVMLK++2+1fMJZCil
3N9RkbyBCJ+BDCh15zpGdxeSpPrPDUPHqWnGau21sgGogXagXcrajRZYz2tls+v13mE2fgTH9NP9
K8NS14d1XEJoXsv4BbAXYgn7Gr5Szdi6rfIEGR/3jMCpS1wd4G1PzYz1eudE3rrK9Slz5Dm6gi5o
CDToAIm8HjZfIG8NI9J1h5/R5wLlakzxoT0xAQ7+UNvfPHmFxKcX0T3l/4iACmhv1/VYQktAvsG5
g4zOY++DfGIIMptn8uQsIRthlWV3E+suPhoc9OBjfAv/eBWuVR9xZ4/EXQgRwWPaTP9oLehg+IqQ
KZa6Ny134bIgAHoMW0gxQacI+D+TkcpAG/QtA+Tz7nPwAbWAMR4TVoPwHL8L0TtI7zu1ZNs/tkE2
UFgOCU5EbR8TVIoHRVMItj6LTxGeghtIMs8sqBepu5CvM670A36dDjgK6vmFkkSESoISoJ38wY1Y
7Wzb8vUKrGECMAgc1k9EoYCLb764/t2hIsMUQZBr9epf5OiNr5jzypmSKJr5a4hSFpUOD0lqvQMm
Va6UFtfX/JfLB2CCXanJ6UvRcf3l/gMMgtXs7l+ZWp3OR1X49ihnWHqHVKjWLi4S+B7QVZnSThyP
s5Mhn8h8nKukODZk15oY/oH7Effxjo+b957cd9wcMurU8G6E5WXeqp3Jo3x2AdlIfLoBqbtEAWWg
Adv+Lg8rqz0Kpqx1Rfa0i66fVnbvv66xYYQZk/oeC+ZS1U6JPY8aZlTbBNBe5ZkUR6d4F25GNQgS
pvn5XAdUcbzB6TY4Qqzs/PqsdEZ+5H9me+Th2MIz5mDHp0en4V/z4FpHUI6VNyNtknl5KMMMD2Fd
1ifFucbOx3zlWKu5DUI4fdMlD+y7f2LsxD64o5a2qYLT/RKR1g3C8uLXRvNdYiDCoWoGeS74G0kf
jmk82wc0Z1Zgvp3rIrcJC8wJvAPqIUb04V/vQTEmoqLmNHbxwSIZgQCvee/M4c7aDOib98zFcfFc
HWzntKoQzufuSivz3dr/vR7hfTd58W7BN5GzslQfyduoQNUggKtVf4oz1nRmohAQBM87ODT8x94v
5tiBGaaFRr2MKx6ZgcyfLKfZzGQBFSzhNw+wruMFIi3o62uzsPwd2UZ3fA604DYlUOFmGyKUDySO
Iido7RmC4+TdW3guuWW2+tmOrf/Kold2r0c0kiTo80FVjOx61JYMWf/EL+9GWnZSxZfLEPSbV+o8
GO3A+FiP+YAv0nABPivOZ3BeWKGZ5OCn+LrtcNP9ZpRXpp9Blbu7jqQT7JNEtoXFZKzmofl1/cme
eh+wVcVPFiPaOSzxVRyNPMWhuWEyO5o7F71llUTCT8ktcIN3n9wZN79cil+stYRJgeqRTYYEZ/dr
sa32dhnVIUDrmzwPiDrEn+Yp+jCg7exBZNwhFs9a9Wzef8i3X7Wm8bOj+vn5zDJSq5DPbFxOotWG
13J5wBymu41MoNadcweTZ4HGzydNJQT149CGe3k9Gux/yjOWZOg2upq+Qb/1U3SO3SM6A3QVCBUv
zg7KI3mnOziUsPwrRdH6NC120bFo3gIM7zXkN3vq20pnc2ldgQluhKHd0PI02rVqi1rgyv1CcNsO
AsH8ufs/t3fAW69j9y45FTCqc1JHKmt5G5JKS2lmeCgLK6yj1Y5dTh9b2BpgL9ACot6erTnIArIS
5hmA55RY1Whfe8xxpQsEmLOZWJ23bzEFH25H4kRW9uBjdz7Ac7eNX83CZ7ybngJ716mzbl09Bq4w
/qHeOqxwOdWn58WG8djtGhMlOTOEQ7J2l/CFFJ9WdR9YdYzztzyqoedjvWXaLRqB8sNbV9bnx8aZ
39tcU4ybx4lxdi+E+nSe7cbGf1JSEtdnsLnWekfxLd+tjyGxWJO4V6v+FXnHMPfLtWizbfMIfnWK
trHXdLPknu5+TGSv2M8RBlxjpMnOyfKu5dGHqa5whoVvPxFjz/2/PVfNvkX+VsGw9GdwvA7W5eew
tEVG6lIWlqLH6u6/bOfBVDyDOI6as9mPcFsxvvzhv5BTRyRVlO0g36d7JH7LI3gJN/ngAWZM7m/J
vZIK+IB8Dbes+7/G6DEwCLFQKl+n2nwNmVRM5ndwGpDYeybngqQLauG8/WlWEWWyDd7JBzXdU/fY
L8anoSxby7LTWQqmv3DOXqD6V1oD7Zl4C8nVOBEIYWJTM/8a8FU1FOvuscGetKu4nw76MggSFRjg
2iDeiugzGOJ5sZ3PHq5KpNs9qf2ItHuiRKg641enHJ+jXa1ZGa4pcXvGRPH7tXZ59pDinVutxjZE
h1OQD8hdWhvdadwy7iso4Fo9gEQ+n707ArihKRbf7HNocwIGJpvRGuZOcfrKgd1jQKslu+GNUFN8
dQTdjpnmSnexdeBssLH0tu3dxmMn4BFA9lecRgSqnh2L+4mtFvsDQX2tEyQC0H9n12TXhLnB2ndz
zgxOvRHy8+7lXChlh4216H1ycoGsVgXCpbdlsDZZE0XPCGtAupRQ1HROK+6QoakxX78ZBtH+UCmM
RTncxa8V6ySrxEIKB4t0PhweIbOYXWotOHJ5va1wP6ZNbe/Wb9Sqw1dcaT4JT3sACjtFK/+pInIu
YKY56KN7eHdM/xkTbPcmABcDcFDPSfu0OyUKkNwXMUhqCTLpK2B5VO6CV0cHXMQD6v050fioFa6E
NohhF41hrzTwMWcbmyeEkJ5m5uK5Nm3Nk1LFxKeg/mBLo5zpKY5ETWcNMYE4xdzftrnvaPhEOcmN
YgffqVXsYTkVwsMn0jm8NbP2t7Xq10jqGXMQlYYo6hy7OhIGsh4IGZZ/E0KgwtNKQALhWnAsyFB9
twqmOVWbJ+x4ndbPlDj2lLq0UadNoujwbXKH/qVAwBJiC/l0Us+ObmgQMiZenv0HC78VNjjwNyrr
FyWZGdZ+WJ9iDPXJpllAXn4wnuGI2ZMKKgM/ihTexpb+8OXBbpi8jzKLmeqiVuZ/SC0+BeTkcsch
SSfQFT24T6VEXjbzLXA973vXkUYsa+YC+vjsp7plNuPefzLp1TdHS5gz0WPG4oB0LxHfrJadRerv
FWxoKeY1jysu+xPLKAP7C7chywnjL+hgi7Dk1IMj0YvPzj59dh+Dk0ep61O4FqE5Ltq37j92Ec64
aRE/o7YDC6hrUxcCM5ALfIOsEz0s3MXCvFKnIP4KmOIK5S1nkTcHfk20kOVeEVzIlNOBVeWwcCH4
MMZUxkwmv/ex3OKYx/fsfyvIOwuLliWMP155uQvKk3xUn5QZNvlZXoEMOCCJXPtvn2ZIpLkafUg2
XYiIhuQe1cDJviKtg32quHRdVSUZhpaXwXBJrf28eZR1Bv4GijyJWAAYvvQg6gQ3mvIkeP+BNEQO
82gAh2qn8ZONG6PsbwPJ+0DVIspPFXoj1KpG0CUzf6HbKb/7LyQDOn66rZURY/ii+uVp/ARvKhyN
sbhiDHvi/3ygU7KbDVfcd85SIGOVkmzYNnF0AQ0wNExgFWAGduGUYNP0w9LxDSqhXZRoas4g2w2L
JLU/6h6wLsS98rNhN4FYijMapTskGzIJ2iKlXSmijQzc758nOnGqw+DUurRKX4/dNuArlMQKk+Lf
A36efK4D82f1HUVuqDMvYkRHbQSzcLEm3bUVPUPwSdpsqCPKGr/EC6P25amkhd4gg7yBaGcuAm8e
ZTg1OJ8F27iD7How+CMvlHQvsAPyUyTcleYUuFOPBCYDULuFl++bUhuH/oc/9XgND9MwKBmeeE1+
I98TYq/nIPuXZ2nPyTLMkYFTV4ot4FsjOSupbtvt2bxDe6+HP3/JfEmEL/57RUEGehKJww0P3xC/
bpARb/SNZlBlmo2k5XavCEKlGNjuBZJkL3EpVOEW1gc+D3DHg4yDumjwqhn46N4jv4OPAPyyg8Wl
2gtr8F0NdAsVcjUafDSgHF/4DXGbYDKiwUAx9WuXgH06eMxAt8dSCCvsMXNHyBa/sm+biktH+588
HJ1Xs4GApuGXgpq/nRzpjJHBlYKGX4nP2M2rAGZvFC+6Eo3wttK/ZOoDovpemWxLyCeQ5ei+Qgqz
1FCg4SGoAuAZeJhB+WDwX1zXQA5bbsE6c+2ObZtd/tJ8Iruin8HZrjwxwQi64fWnlhJpIhqYg+sD
iT2kzlAvLAuRxrkIxxRgKH0kVh9+Q2G4h8EuwH0VMmGJ75Hcgb5XwhIFfnFn37nDlxIaVIMsupEI
S8kxDy9xnSfVU6qllhpCt+4cCYiWi4BEAITAPnOBfVEa/yZi2vzNMFQ4FDEXdn8fbkeazkh/kcKT
4OiRgWpUIqWhNqOHY8i9xFF4Dz2Feb/EoHzzP/TnuYUo+Sudwuh4u7v8FHNjNwEThUdHxvCJciNC
I/oHN2b+izm4jEsU1XMWK+Mx7xAJFuN9GGrMOOPvNFtwCkb/+p/09Z3JojG8SmBG5s3GwnP6mV+i
12XMLhgmoxaPtOEK0CBSnWG4R/c72ni08dB1SW7WZSpySEwt/bvX3wTMx51I63XkEb+wglYXKQEZ
Jq+INPvQ/s485n9RzpX4yPBGjJQ5j3iXV3TXkFSESKhw0SG+6C8LTQUY7APgVme5RU4Ejk6J6D4Q
TRoqQ63DjC24Kp5VzysCSgdGjxheXQ175Gm5dhm4q+MiHQnIs1Z2cNrvWCN2GsbnoMiS/IjqUsWG
ls2pF3y1bGwLfWJ+uhpawU9rjqR+HsbUBW4lqbcYg1gvlxvGBvh1Lrwlg+Aj/mBUkuIIpruhVDIv
tgT2GqpYlnc+CzI5pI6brnbgeaiLFo2TkhF4ZV1tKkNedBNKuZlKfaSUW65GYGR0sTSPzg8vQORY
S0F6RP1hs9OOuo4UBQCSNV5repF8tnff1N05JWGftxdwhMdg3VMkdno1bcRYOx8oxTBVjaoeWDlY
l7YJ+Dbs+MgNkUAC1FmtdL2+BWNEvkq1wiq9jsYSokg4xj+Y+T2QPEmaIjO8MUBLd7J+S9rENoRq
8SvEQ3DseRRGtfTFeioWaYc6zydvUMaIxIoGBoFXSQJqCyW6gUoCgS1Yx7SCi7nRBwbfjIhEo1zS
y7/dKRInICewUcz4FMSoILKezjkJFfD3yk3hi3OLckKhN7qOgB7CISeiw9mqfMdJE7CDCZGrhBuB
a4gQHE1h1AQ3/RgSFX5/fcU4I7ZUJuQF8rhDgPgLlI+lRncd1QcwIBNOGZwSnb6YIIXJf1cuL43d
NdX0JB7BhLbLd5ISD6S74m0lWGGxK58ADg8eHApvTetVNa0TnLP3q6nariM6OBMK5Nb9xM9uuUlN
FuXhhrjCgj8Z/LlcSirXoi7TYAbkzrrAlmJZeHnKEy2QKOsoGL0tQi4tx7qkpLkinRjIECEnbcW/
ddfG1/nz03mjatTavZtVmV2iRVa1mlR6EDb8H5RBqH+rUPwx0Gbp2ZAy+7x8aXWKudzVClqJCs4X
oxt0W6jsQRrIiwF9o2Ais4TFdx6+mXN2ic2/Fj8ljdeLXvDC/Be9HEwPZSRsCvW57iUVlhdmaWyG
/9Xu1E7ccyJcltIjbtuljvi45/f1aEYi3YpbcgEROh6A6u5k2tM8B9Jy6ZeYpxdN5QFPvPqM19S4
cRsaaM/Z1ZqnJjDU9BA/p2RB6KelQ0UsCpAB9wQEIAkY7wF4FFMgz6x6XhUvoBX3oWLnld9yQcgO
9KbYgIG0AmzUkxL7e8FlngWUYF3t9CpudqF8i0Txecizm2u7iYhcAvMG3qgGf9JgDrHgpyY915Cu
hFLgHpXhzPn5alclnpmBeOO9gtOh+gmVYUt94N0nmXeFVCDL4BckB/JnzvsmVAyrlUoqygfJdWQ3
SRYL2SkbzmIxekBkIJODIcQAB1OS8LWNn4ISo+KO2skJH7kF6XtIZDg/kbKr4ugbucaLa11BoQvm
ryqXk8/SeaKZyVt5iLya4r0g/QeHyHebZjFN39hpl0Rtu9WmYmwY5sSp1RVRB3QtdUxowoxWUPWB
ToUaxH8IrBkeiPG/UTNAjehMqYUgwIl1XDvCjWEh6CfiZ3pEjVD6N8gIuXbvn5BmPmPLo+XCbI9T
V3to1tPOrK2PXRfZA3t2pOQBLQ7snr0dW+bXNAWUv+2pACFRVPMMgE34k7UiRZGYKkOLBaC319/k
XDJ3mPux4p1oTtTvaK3Aj0wQjNoZ4SQ1jgY3FNZsgDx+0RASaFQlYOkLvdCW5fw6BN8jSABYPZgn
xWLDfCPdp98GMthHQtAs/zV4xbggWPLIDTD9pWYIVTz+1C84C0Y/cR9r32Hn+RFao8SjDzenmAQp
NXVTaYf6V5jdmnbn4dkDujniToXlPDV6gF5RnQ7tOa5jgqPAr3gZ9Yq8DC+CvBGB3vRfHfjxLsNi
LNFnscgii6nFWlvq9DMKalW3Y0CQ7v+0tdyCV0cmPezqa3XL2Augn8iKa5HxsKHi+f0u9FQDbPwv
/DCIoiAHU6qClP6Y0dc6YWUDAvoeVpk+fe/96xyv4QGyhoY00kH+eB31fln0wJiu46zfJXpS9aeQ
vi9Pq5SVEArGulbi9GjF08l5xu+xDlaZZbLCSXqhSpVU9knDwV7PfGfVqdLcalmQzPb/Na4lUlvL
IsLrAGCL//qvAuVeMYDrJRRXEp8mcEgB/K8sZsoEm67qU+m+oRAwuBd03QIz9FihazraBuvQA1Yb
PhsV7em7NZ+aFAfqRwXEaIXUQ5hP6H1hgq3TX3VlVijJm0/inHLmtA89O7T77EBqki3uSzaqQ7BU
gXR2aYCX/yPpzJYUxYIw/ERGoCDgLTso4r7dGKVl4YayCKhPP1/2RMV011RbLiznZP5bMj+BI/L/
AZMmn3A5Ipw0jlSXoloKLTl+Ut6IZUd++vxf+svB/JMdZM/A62ZkRk0oR75ig7u4swuvzLLAxCTZ
oURzIBpY4ePANLhZZDiOlPMgr04evkZdYk9kfHJ/JGeYKpMNldQ85j0ZtCLySFh8dlvJZyNHzlaW
RfRvjCezmg5AJFyqfa8mdXT6TXCvkAZ8YpOdt19+y9t9vZcHlflB1BJcTGtwqtagvr8vJBfdhEAT
BQQQpcpF7tfMLn8FOkvOxzM5DlPzRKAfKR3GsGwwvBTouQy3IbWkoKcbZhf7xU25IZjY7eA49tBc
rygKEC/EZlReOWgDLmqnu65iuH2QYprgMwJzr1lVLI40oHAK/RP2UErH0fnpNtSsfWv98cYvQkix
lWZrE/Wkdds00y6AxfKxU17kWt2n5azYW6/p/fSd61NjxMibN/5IEm4OMGlYvgkGurOq4xchBiAn
eF4I1fvywZ/4Y2l5+zxGQbT5dFQGPGconDBaeJ1wMDG29dDYGpL8vkRQMGMM4eR8wojEvlYPK2Js
JbAbiUzYDgdIXtKEP4m+JIYAWADxDhmkTmk/PXHbat45eIyNyDCRG32ZG6wyQuANcdTzjIiEoLAN
Gz+PusvXNJ8WiTbMI/Vk4ugMyqn8V+7qeZXoAWFHUTV/vuz9uj4T4WWu5cFNrPN3Nf+mhHbdXXYz
w+4NH7tCTCREgRGKgwHTJJiczB/CmToTYlvW1Y2De4ZQSR1hp+VzMJIn2Y/5YjEDKHkiGYC68JEy
v2IlKAkGf8Xf+BoMfBmU8HJVRiyjL+TQ+WQWYLOUj49Rm6f5EIk4eaBn7Uw43kvlgA4bY3N7AH2Z
d0LRXmDaZDpMO1QneP7/P5wdnPrLOiiG15jN/wS4AlO7JcLc2KZzTVQfQDxrySjna4lxOuGUc0Xx
sBQfK9D5hLokHGBUFfe1sSWN6XziL6RF8/uS80PVchai8B9ig6QcfZOYAQWSkfOOXgPDEakRaXLB
di3okgwgqA/kg2KLRyKCBR1VAcoCBCwV2RaYVNBAaWPaBfZtwjco92mLZLsh9YOvJ4u7jEeThm+x
uAUq3qLDTFZ/fGnszvw0oZtzVr8IowCTRBqAALn9B3D8EUZLCqm8xenVF6CDXYQdxlhwgPO3bfD2
+7ae24O51IxXKtL3LwA4zEnN7kxsTyc4Y/dhPqFd1bxexmRT6bHpxQFxGozIWogeMmBi1voyle39
y/e9xi1JYMCyiCmd0ok4ge1grOA+296Wl5MGX5xZkumDgfyQ99wcpQNZK8xHTJluY912/IAdK+4e
+g1VQwsNZVJfPHnMvL0NC/8Db8YFvPzc/Dq16yWAffmw2OC4WTV+3lLNAwuh/03IdFLwWAwL8Gb+
tbCMl/wbRNdnWTF18dA/PHd8Uy/z+YcjcigkgmmqxP3AWBMyqpw+y8Gah7fLOn4k5Vx+8IQpgDQY
rB+YeOYt0OtzR0hVZ93Gz+lnmfOw55SHz8kWDWtKHtom2hEpheh2+EJHxY6Suei72thgEuUzAqKJ
+ozHe0Z9WiZqw4RKyquYqCEzf6KulIbLjImO8IMUQwZ/f+IzLGB7eiRZ9Fm2cUUxkQ4l/W9AIieD
JgWFonVK2OpB0iuAoSquT5WvBrJJSEbigw4fgJ1G5D75F0DOftRQBfSJA2XLO73mbEDjAS0ZDKf/
jAQOpz0LMpfjE7yw6ynxYJjLTE0l/ow7a4OHZpRfRtAkPJTPf940k08MoenDxw3l79aXn2dUjq+E
XzWCdmwwBYvpl2DRGUoS0r5cY9gScNXucq+d5V69Q0WBMREpOVCW6jBWJuBf/P3qxuPuxyzIeD83
0lqp+sKMf+s6PFsWfIHL7ku9nFzRcHVufOyUlxh+aArvdrm9w5XfZucOvWSy16bJhywLemI0lOPP
65i3/nOWXxxt1bvY7xdTgsMSOrSJigK9NzUutNmuGu+VXTrcvQvuh2rV3oMLSmIabtP50GGaTt5E
XezblZWzv5nHmwHuwi6oBFdttL+FA/Btprd+vf5n2KRDEz0mns6X/SIPhxKsE5dkTV3cXrpgqHZ4
G9h91tRbeEGgR9C8ti10KohYU4InBAnE14vmFHDfzk4DKjIj9etirIPw4V6laUuHOv2AP9CIgiX/
PMqKyTOLMnSLyhhrU8cI7o2vlhjhaPFWcHBEEX4s2ut6/IzK+R34k6K1Bg4l+oL8CmwYIEW2iRR+
Ccu7QraBzMXgGs+k+36FzIb6/DUhF59NXlEaycBPqM6zW/y8ek4h45lIEXOGFB0P5Er2t2s15UbX
nQf4GuIG5jxGZNKKbpDyrezQU1PiUQqRk4etTkrDG3mtlYcupUaBMaooLNGqBFCeJVXl/dfY9IQQ
8R9d2hTuJcacDgx7bQD43b3c+45yYvxYHOp8ciXbkUJNuNr24WcKbkskRhHKv4C4G7JOPOor3LBB
GaJPlECQHjTgOawoHdAsIbR42N1R9aPZSmo3vzcAFvhotNHv+S2f6K9ZsbouBrRySi+6McP9vjvv
rWc+eQApVRAaewxKZNXGvalRIlaBza1RPDiS7tJFQ3KFQ6HNZYI2hlDa6olh1dBCMJv08tz8FI0n
/AcvPjlS8y+lHSUue8kqn4iPSoY3XkfpYL4BbSs5pnYDSDyHlE0RrYy5VXHqdsevuzMANEK7NFU5
YNnwPtJ/9r6JfvMWQD+1DavYF4faN2BcRL2jB0OI00YKcjmuh+vSRO1xgL//ABQ8NPsG8uYZmz1L
XDWjO1oBECTpqnonHcVBt/Qc8ve1tQsgpauj70eGTi5KesAZfgYQ9SCaX8fG+NGzIUOwaLJG3blK
mCx65AJLOgN0hhn4HdVN6vQypLray+tT/Ybw0iReE3FVdUbfrqMYDqx7oYLtUmUWKwHVW1Qf8yvT
i8jm7ssMAMDFjbHBoZoYSf/tbXp796sxDQGNc0PMFZiHZvD7hlWGXJ3p7IstFwZfBeNAYsMlpaF1
w5ElQ1QB/HsMWlHtN3ckttceEi23Azt4DS8/xt0rEH9MsmZWk9Dc2M8BKtddSsnbA32pgWYQEigQ
2PF1JGILEiuYkUCPBWta2LhVb6SRlCQmQfCnB+Mf7USumhqSiTYFQm28joeqi3gDzUn3dJN0YQCp
7yHVvm0uS5Y/VopmznZDJ8923JkpCI4/mwxBRL7VVzIiGJ0rsAZGE0dDPAmPGPS3jBxjCqmOkBUa
6zG9ewM3D/Ze54ZRSjDx1n9RqFS+rlpvWiWTgCLQ9DPJSvGgnTzeq/1kwKU0BUaIjPUgW7D00xU9
RlgL4zp6Q1nhKoo+Lgu790gurftGI8WEGpDJcx5mYDZccGRjuh0S1ljyiEqZoG9gTNEdqoYGnTZe
lplZ84zOCdgkAW7FCcvHa175BpF+54gSoCDOV5gG+JLdfVuvuhvER/UK/eDf+eWrcILrx9MjMhOd
8h5te5n6zIA8/yrR52xXqz2zpe/kUNGv3wJUJ929lT3of4whN33Y0rtNi+muR09Pj99azXxxVGpK
pgOLlBn1KAdqeEpOKjobr0P4O+nkno60XDLRGBlPQ4RLSo++pIOpYSURq/aHeRY/62ff3pPFByKE
sAV/Hg6XE5E0Zwwd+Dj8J2OHmfiU3BaschjJ9O/4Pe44dYB29sPa6pzD5zX41B7A2dsXpYLw9RJ9
RJZo96ck+4rrw8tG9Hm4MLHZh4+Zfrd5+gGw3GgQa/+gMLQAE808vLEWMqoJx4lXbS50sKWlH0tj
uDeC84/CqVixENBXVxZasifaJwFff5QMMRtnWtpjw+Ji1j8um1xh5YQQog20P1h0kdFWk3zHXLbp
SJ12o4rR60rSlFjTzor1im7wG06fxZ88ilO3g8DecNfp5A4W4t6JBNKtQSwD1Dq44Aksc46SM98B
k0P4AqX2L1wEnEMADcydwLMa42uQDwkNbYpUhCY/Qa4n0u/+BKXOi4rZ02kQoR8YFppyuIcDFGDn
PGKCcEMBZnjsAP1A5SLbKeicIVJH5KHa74VxfIcg4iA0kyvcOWg0LNSBTe1Ao9XfohxRZoKZImr1
z/PresAW/nI6wf7hxKqTIgifvmffQLlZg0NBfhS5cPcY8tMINYwFOdpoAIaQ4qWYpTMCpEurw+Iu
WMPVDD5Tmt2WNQqUlv3nO+oBLqNAYMeSu+rLugetJNObn9ML1pKHpy05hVvGS1LYcfUGae1UbGn3
ZG8615etLbujSzfIDO8GjtKZp4FhHAWpVu6R9PDfMrc6KBF+2G3uYqOnscFIZoY6ySXISG9ekaHT
mygf0Uq1q+YzV1ZN8gC3Y/S4Ehpvdx/QeWKMOs87olRFpT5S9xbVTjPKZtXqOslDdjdWYsRJUDZm
RE06bGdkBlyQ2IjYozMXRE6AIzEzaP9yJeBFqESQeM4QprGkM4qIUBla9PhZLznFiyp3/+h5cx+X
JY1hH7fUiURLpjAJ/dL9PRPLWcEi95xyMRi+pbGgPxvj6+rX3jPO/PKFH7UL2PamhluwMlxmKJq/
ILIGK67x8QxavjRGp9k4+i24bvfTz7QEsNbd25h9S44QtzCxvGwcaD4XXG9cjumYbQqchScgKQG7
B/1pLTOgCEtvLYXln4CdBoSPQiCE4ysjk5frgr89kRdmwz+Eq5HuIiP1GFOx954cyF8y9w6oam+g
MaJ6S5kK0NulM9Uzf3ouxW5LCsCeFZ4uNLjsusOraT2QQjSjagzQZxJ9r+xihiGO0BP1vlbNTo+2
H1Ml5qi/9BIiMOwMd+m0gKYoBMyuo0DB0MTMSVBdotGl5ljsJK94YC1uJ8YvAVxnQQe8qwoExlam
Bh+Bobc6ZFJ60u1d7fZ2XQZGpeyFg2Fvlc1AtabP3RMRUs9Trm5O9gM6zov3paP0G7xO57A2XVzH
9InhM0qHFGXoKME6PXOKnDYPU+YwZaBzEmXwgvAB80MoRsTAnEBNruSzS02xp3YMkvcIrWzFTsfV
dp73YKFVp/ccDojfWKXDB9zk1aa0aIAkqXNorBiV6246DLGAfCLaB7/052+f2tnsimuRrQvqFg1y
O3AfycO07hhWG3bUgeI++pFeC6dOrhtdLP3yrrDLL0pp64xqyaXBbsh8IBCm73RBVxmn+sSu7hZT
GmdExkPu2Uf7+1KsioQIdmfk6fiP1pfaKRjoqVl156TubVI2CQOb50Cn+rjfUL+qYDOwvapHC1L9
PM6+YYaPzHv+cCcD7IJ2kNw8vk/Mj1Xv5/0+O9UkAzBBKqfSG7zd/voSMYYe2pPET2QlOWgExjxU
b65xDloUxDioO75OfAXq1KRCM/4NO3HPK37ZI/uIQUg+QzgDWaoNLw6oHemWGGXTReVgyR7S5zPj
HZNxGsLUjPs2bshzUkHksmPYN9NtzxjKmVtLw/cl285l078g9EzdogkHl2DAwcaW+Zm8NK8ft1vw
wnT0ONTeYJozAhzhPep2jniUouPOSWxO9qPvOH9MutfoFj5D1SV+dNb5/e04z/lgbOQu8hYixT3B
7CR8qwjBWfdoCnn1wZjxmHbnNIiv4ybMR3Hnhezxf5PB05VxZJefBrz45pZdmxd80OAwR+ykjlO/
xL3kmZV/L0nbeUd6UiHuBPorelbK1JqffPEIqWlh8q+T+ue1gOceD44gxUl7jbjoZg0CPfs81yb1
1em1dD99bvWL3CaYas+m1UEwR+jqSeWIcj0E2tP7MMKzrwZ3SLIvZlLkxFE3dzmopN4WJBcjcUFG
m0ZclgV0HdJVNnASy1D7UMb99Vemt1/fkVXeZMZLvs6WpmM6bNcT2ZHXL2uShu44WlL2JPD/wlb9
Tw8IC0Pu18HTG/eSe3eIpJQKZrqftE387E/0rYFeB/E/K6gITXhzLSsTz5FwF/ZZQpguk1oiXYML
kMnoTsqw7WJ4YzD8bcVcr7wJja53J1SJyge08FbNc06UNn63EoNc6Q4rEi1hxsccZ5yuQ5qF7/C2
u7KVoi900/fifE2+GKQwLcX5XC+XZYMvCxLQlOB65eox8Idj6TXQAF+HZOt2/RB/2f7j/GY4nnDo
6YStcI5Zz96HDuQGUAIqKux0JbjLQTm1flIXIqf6KXGamqS+AfNjS77ZOfCVeP+v8AvoKslI+6tY
5rvbK5Fs2rAsvHeaSKz2HzM9UotELUK30KEai8eDEJoGBvx5DsGDwNmG7arcfm5OdfoSAwsh8PME
8Zvsx3RZdg507mXT55Kxv2BfnIxYqeyS8JzTY9fXrHLgfmmXXvNujvgNwPS7LfAHPEih7gFAHHiB
ftBb7mhhCSe9HWoyngBRE6MlQCxhi82vbsVx4xzkHVL7SKcnn2sAE0YpRwCSgVKU5JrC1ZEj7L7c
/ewrlwAvxR2rCmHD9muJpPUDrUZaGBUyEqrG6TF2jikWuluhIctCDZ1Tx2+aBbUVavYeAbDLz/DF
KsE198CAA/OAGAOZdkw4V2/6IQEFPNs7ozukdvpc0XITkVz/XDcXUL2zo8YleltS79wiYbmLqE96
1hqX+fCMChDBEtN9blMQudltRglNIQwmaN2JH6gZ6QFIQzeq+IMgW6N9XzJzeabUfoqc1OqK+6Ye
/vQYUstQ2Zb4pK9Nm5F+aU9/5w3iyOQKQ9e1MbrREC6gbqhRjLhE4LZWTsod/evAUpmVjZ1IBV8z
U3KggfvOjIovIJ6Qo6XBjc2w7k/ySmfoCZqmXhOYNTK/9/Ha/l64bmt2T2Nx3Q/1HsfsulAhC7j5
7l37NQTV7T/SYTnYUuqYrHaGW6TRoFh375sP8OurHqe86GB1hbvRJ73++txZZLlNRkiHfTzz1Zp2
hI630r0+SQ53i4LG5FzP99/wgRKb/loXwRISkNF9wo1I0glNNBnEVnxBJ6faGgTsYzHUhOST+TD6
hz+Y06pFA8vLt/Bdviqik1pw8bcsUv8gV+eRJOYPVQwA6IEt4Rkt9m14KJCfM+USQ8DnGx3AXe5N
lBF0u4CO6wGXGPOztLrCEBar7B5howC4uli7VwP5WYY6ZkIWn+xDcziwQDjB/PrOobuoxigvpMvu
GRSXw0Jg/U05Qu6KH+Kw4FjhkPtfMEIjOwEtvliLM4kEp4yplNaMeh4PvXVbEiwxW2ikGvAjgxgW
a89YI9ZvXgkV94NyG0iRwailMIRE8thV5n6m/YeHbVYIw4a3B+qhRzQXPzRYix0SXGoO5APRA5lZ
erFjaGmdxgybjJ2CyqKz7o+eDEDgXrQ4R3tENn6WgR3Qvnmk1AEr8BASc0A/mJ6M9RIfA9AwH3f/
sbolZ2uXpri4drTMm3hDmLmVZ95j7+vSBx8YDhUB5tL9DICCkSHnW8Bcd1GcUut1MA3Y12THhoby
8M1UB6OyvRfH55GAMDqztyEyuHABLMBy/LYm5D6cXuubbbjd0j5p+MolH+J6UGqXpvikbXWntzDs
4pgyx458JiFcQwRTWjg5E+3gv9aPrj3b7wNSrTn00OeL265YYlNCdhL2S1u/OE30/tgTQiawAlyt
EyO2mrUxa6w3Z8XuDOzTwA2fPmIoKrnoAOzmep9Vz74iNf/lwvyGizDTkPwdHlvdXkDVnwqygByC
TBpiLPz7CtswM7SFfL4jfLUGODGQb+0nnPCcz8uJZ/d5xpRsD+hOE6TYESUgSsWvle0WXGpfK6Z9
fqjO7cUHxEVIs9MNRBTAbxBNgcAi+fYckzBPK5Efv4bs/6B4MNgVdpfFl/g+uJOLhUREZ/A32IO1
dBnbHYpMwwtH/diasaMuDgdUdZv9LsYJ8rSSg3g+PzGmDGP8tnDD55M0eM+Fvkr/77ruR6ZrIPoA
kM+tA0EYYb6esYAptKDJfnUAt00Oh9ksvFujfTL2UR+G8DRfq9w7p449KTPreP1Ya58WXodmbfx2
vme+gCI6zzmYk0ES7puSUNGgjZnD4E+uij/TtpgE+/Fs9jFXpkOdC7ZChEZq5Wy2yFkwsRY978md
6tb88UX6ya7FecKspwb6/SC8m1ZjCw003IJEQo1yikPSHQINArtLuKEecnr4nzG60NHN7vwYhLQa
ru7svcfw4t94vSbouJfYmPXHAxKKdOc0GL+G5YFi5bbMEMLeIuKG/XeQ7gQNE70GgleXSv35hNcq
gISgvnE6kJ/E0s1VQRkPaSPZcIwNgw1iIkagQZkAvED3HAaeOmJpsBecFgcepOWukweKPEG3E3Fi
cX8ikMvAwZEFogFhBWS1RAJoVTErGMoQjMqKi+pBdMI3NHMyERDrSlwt4dG4Zpm08sQOQxyZdYDD
icjAEe0g8A2qU8R8MDQsUW53zZWC8oDrbGaGb96wiCrkojgwGdftWjNimcl4oSIkf5204YnpsL5R
1g1sX/7/Mzm56xH/CKzDrDGM4q23Xl9sddwfn7QFify06H4+7IEVLf4/2rNrkvEpRKh4nzM3EB4C
1D/AFAJcFb+D29IMoTXffKYLq50Ss1a67UnG+CHGwquzBC58kkbN0YZ66w7VYX8IkficZlNABplB
0ofsK3wwiS7s2p1bCGmjpw4Zg4Bko2C2AlURTy4UTA9PwwBZhubehuQtMDCZMcoik+IgSIHlogej
Ex5mERqwf/4QUYBA14m2BIpudOZ9ioZkwdBHQDGkjRTwolICgeQ4mlue0F6IbBmlJWeyXYriA1ji
Vx5w+DK60UAJJSyfHHmoYwLECYHYiKoRhSR3qYh4Du1Y1lN5xD9tJ5AoF5hcYgeh3eSFu6wZpNew
CsvXP8m1vGeWDsS7qIHkjbPG5HNYMd48tPTZDjnpKeUVM9Q4cLzJlItBbqtyKGfrtZbRM0xlB37n
xyKmFnju4r8CSIwum6r9IqD7WK6tMnfpf/vy+yIIpz7fb+VmkSvyn+Lm38VV+N0DtxKHBKU3tzgK
b+42jewGtNus7OmOemzGtnEQEbW56OKZg+ooHBB9m0WetCrJMPjaOmnWzCVzDfuz7c4MFO4ypGWG
/tqf/LtaT3yLmDul6Z7JsWdQpZwTJg1idweVFIUzUmbPIkyK2CfCg44IqyVOS/5TkoJYq62kH2FU
kEyYLl+Se9RnAr1OAA85y0gLPhbhCZnjum+sEbm1FVdIJJHYpFKLlQPti8T6o0+JURxi/8hwmiBP
IAuiHlWjPb8jT47wWBvSvYAO9+gdxWmhRr1NN0oX57H7HKWkfpGCP80IXdJAnkZKIpNJvlHK7AfN
0UcsZnafg2EQlt6baJL19kXwGapjg0NW8nz7BBca3xVOdwcB7+VB+XGa1Go56DHA/xGcxGcnnkyO
awYGhqFsgvuFFn4pgKhEEWLv4Z76TwfJQHM4e0wC0amplwQ4WQcOZp817SA55Rz+kWb9E2qdPa4G
PCV9aiaDoUa4SsKZnB8xLMwkJX0i5gBRMfIwzAvs94bLeM6lnE3/eDplvkng+d3aAvJZPK1hK+H1
0G518BugQz5O7bWEY308UDufg0Z+0n0mnmOJzGq9hr2H1X5kjkiPI43uw7gcKRtuHBZWLGAMOt4j
WVWUNtYxDTWinIJ8qBOHqxtueWiGzaFDFSA7UsPgmVAke8VSXeeMDUG7QikTsdA8YRLKLRp4ZATI
I6boSyKTXDGi61k+5TLquABdSMhEqNwkZZLQv7Nz3Ofdgwinsqg8W2btUNQbPZcZMuBHd8idZF8w
48S6bm4AIDgRaL7g9gHqiOXFVoJl7IJi63VxeqsHMz9FtJiNkXtRwb8zW4FWxNdSMacrm8UlyZai
1pRVHiW41c5Y/YDmZEczZhcitD5eN8p/6ovViYGFSHIiAX38dZdF+CFxDUYbCOXldqbZQsKbPhcL
Zsh7ue2G2lS17z89zyRs7sfk85rWmbgRyRXBm0+gWOWMchz5FpqoFrRpPSG3jkPfuPmKdKgf3Stl
CvDrT5JH+vbb73MvMFODNECVO67FrXSbnGfm8fHTMLB6K3f/pNoqobrT5sDOvurfRr2uVcKUhu0G
/IowtwGX3iVmTXpjaObFcgunFsor3jsZJy+XAQP2lfsPVDF6sbb6dW0p4XdGcGQ8kEKEC5yrpTdh
hbE7q5Y2kaUvSrHEody4u2qssnNQIOr/4uHrkQwfuJFxJ9l4Ov4pJLmHt+XfaCSH3Hg+69jyO+vO
tLA/U8LzmiokgDcyG3vwcL48dXV8BCpAuJViiVLt56YgJa3LTbz3eokSZpvHsN3uPdba5EKyAx+R
ZUDFaveX0Qhx2pFyksczPY+7rB9ZKGtIxVyWs/36Iw0hG7UvX0sekEz2BXdg9J3SJvJJFG5+LYSy
eRz+Le3c24a7p2T+Ug7itIVQj1DqzP/fPHWIRRqCV9eqZ+ftZ8V0iiHTgiKd2SAqZjtGSDlv5oVg
92ci5WuZ+yUK4vg+ZdJFItnc1+U5BgHQxmR8jt6M28GSeiWOqXR6U21n7v4JbCuXPghMPfVfuC/R
mQqnq0WvUTYGqyX4T1p3uH14RVcq3RUGaPGxNh5T2GODPU+M4bKVyRIFUYPO3JissPH7yqy1N2yg
vrl943CoI9PNFDLo+46avOFGNG4kZnxa5u5M5RbUkcr2CbNl2FmJCMEeEIpSOLxxNABaBYveGfbG
b/in6mNf/p4fp28k+aZJHfU4OIIvR2QT4yNU1jpX2ZxE3wHZA+AbGCd0J6XCqK2GQSSFY8KcHnq7
fwcFNzbqCMBnZBeCaPf+xZdIcBbuu+mvIHLNEZ3xZ3mQMGBNd0rcSWxpomBP+DZ39m8Cc9BZuF1U
Z/gHeJYSAHKlbuA7BuiWWbV3RKQQtUyRsBM5sWhhyYQyp6LIxZgAUALehhs2D6+/cHDwT1b/eF58
jz2SWRg9NSLMBdL9qEzNuI+ncWoktLASCJPNXiERFSJagewm5aBPSIJOnDIFh514mykm7FW+6c+B
UVqIfmwONUEtTixdPKE/Z1TDIDxxQfrrpoLJ49npoazXkVAY/0WfDLJAO+78Su6dJEKKtfGGJxTl
WYI2lEpBZXu/TAiYx8D4YuFQHNMzUYbOWxCq5/C3xVMQRGAJX4SqODadKdJt/S8bP3D9aVM+J2r+
DLYA9nvCxMJsnA4gBgAXfiHIK2v/98QnMnkTwW7SxQttuVERJ7SrszxcJ4OG8UKUrpAEmHArzkPP
4WgAzJfERpqHziu69t32jxpuv1ZmvRgo7b29rYHVagP3P55/DcWGnx10txPkxC31t4grweZMxNfi
PCIkDVUl6fM4MVEoJmcnIegaNwiZ4xRpAK0khdirNmLwGSCEGBkZkQVdhj4Gy8VA9PEbbiKrCozR
2SeQ3uZdTFSEXGQ9X1b9RE3qSH6hl4pNXx8XAUqkMYqNicl53upjstBn6Ct1/04eX44p1Jw9/Npi
Cg7WDp552vgf4rmwkNi/MnSiwuGlu8/hx0c8QeBXB49J9Qj1GTfTO6nEJfEikbvnfP60SDw4WiSJ
Qlc2nFUH20Hm5nxLCGfl3kdKbivTQcABGwR7tNkY3TUEGQ9emskiZx9AN/wCg4Nu0p4E76dnbAu0
h8Gb9BLgUGYUiG2+T3zMphcT2yAZx99ExgXvmSxfR+30PZFp78ST7dpAzMiTTnhL5AoCuf0SK1BA
+RDfUwR3wETgz1+WCTAYRC6QgzULC0a1K/4ebhXmnOBEZQsnmUKI9f/lpB9XhrVi7t/VK5NAARZz
qvpmVP/o0X2BvIsg4Ue4n9Z/VxomrntiHbDBZySQPCZQDCLLNrwdfPkRT8RKpcBlkVQdOg3rQIog
wZoAVlChPY89bf/LFL8W/IJBbaghXr8kZzgkZ7AUEGGCSso4gtifRmwb7NDs0x23WQ+AOpBoazwZ
gMV+JI0AEPzyOk/dCl2g+YPVwOVSFycCrkVGAapzjUyf24/YBEC2IS2v2577nHLb4H2XMkTamNYH
EKTjklaFCcrjx+Iye42UP+NYm1gBuhRMaAFFVFjHII+UX/JAubK11DYCutljue0u6rG26jq34YB2
Q8T3PJhxdnxDjSbaym7wIkcSZeGHYktsc9/g8raeS3DtAAjrPmeuvUv3HMPiD+FSxWeKI5SGBYGq
aOMOKP/HKgSad96q6OI4ZiphDEhvfenMJj7Cplv4MFhpWq/rs9PW3nnFJAY1ptx2ld++S7FBqWlA
mptheejs4Wz3HTmmTdAElxNjDSHlnjCBIiUIXsgLeLj8jQpFDLcQhXmFq1cPK0xd7mfCaQAa8GVM
5cXvz/ozGjJ8RNTZ2yzmNw80dzRW4XlenOCGvVRUEOEeIFOblIEWKlst7Ng9/L99uF6Gl9LrYUNa
U+OXwnigg8BcuDho9pVCEmsyKWEVuRwHaeCvhK/40GffdRphPSJDjIzz3QLShGsEA+7XAYYb3uL8
IG3ixf6X9ku23Eqapb5PqX2xwWRcWlVPXUvTOrnQ5B0LAJxXhIwkuoTKcX0kk/hCcyypFbIySISD
WKdu4w88eo8gJolvQ9w23dB/nE4psI7JDFUTsOLi39dgfz5z6FwqndobUfTfaT50ko41qraPdwuJ
w2WuN9yLzl0lSDA7b9hCzTOqJnfSD0HgrAeKv/FC6VyRkCAHfnjGunPI3CejQXwKIvUhykKSeajx
y0U2k3uA+zYb5+GNLWqzImaLxVpWYCxIhC1IPBarMYH4gOcSNqGTSS8uFXFT9r375Pyrs/YZm/uC
zXqfwUNq/vsIU01Sneg4zAjlgh6JaxdWxN3twEwBVI+5O1ug8iBGQ5QVoAbFjyjWiUpDhS7B+Jhf
V+p2xQwWiUaTsAa+JMaesypuL5q5AXYf9nf/uSKc7w+xV46v6hEidnggjPvY3WOFTxbTIalWlBuj
+k9FvRexKj8FcFrsBL8WQ80BIynvSzAD2nOuEB8Tm5UQPGUN7zHid232+38iQ+lLHigjIFI2JlmQ
axGa3jdVVFE/eph6N53kvChHT9LIaN8hEiNQS9J4ovtoMGfAgSfjfUpSLoiFiviQVwJVr8L1syvK
DIScaQG8MXIwwVAF6hB79v9JwRSYbrh4CuQRgKF6AAk3X8pGdXiIddIsNgj+K46OoCSp2x3Cni4F
wAOQ+pL01A+gXlk+gnp5nxex0Biga0AevSVQ4EZMs+qB1TYWRBGwlqnqctztFnslObMkIqTOL5Ua
Y7hl4+QNY8ykAJPpsYReEiHLARG4AqxMsAyBIlmjLAQRzACwTTZV+3e4Y6kXDIgDjIuc/YQTKoeJ
m5PWvaSrLQPzl2UEn+A56cw67sAF4u5BCmJaejkaHStYDNQAASVK/A6TO/MGw2Qw7LysxScfoXpy
Sjb6N8vlYk868/wzZrBIB7kchR5DzyumLiItubM17a3mR7WJwKQgwJHR7SET+OBpsM2vc70xDNKa
1/NiGxFTrWQ2TqBo/iEFkXO2NZzerIe0wi3JEp9oNVkPcKXmuLOQQyHDUfqWt5C9gwAadPvY66//
gzo929OBCXdcYDj1hOjYHXBPccCgJianNYo5d+RPgNtnUDjMqnZaagAsexzdTc+OV7+MB2XyIeN4
NvFBPAACmSKACXcxj5K4DsF0op6DmQjD0d3/+8X4GmLhkBQhOWlc2PLAJ4CRJKDJ2MI2eMH+ErUm
fhKIUz5g6t2SfEnOGbQ2QjnuQiQxC+O3hnYGnSNOuCCtBEANaTDGUUTUopaHz0dpslCZBCtT6BmX
SravoYpjlVNu+uTRjvYw19IrsVByJV39yw9lgTmlckYqrfudJBt/aXFEwdqf73dwKt5t1ZnLynL7
KwCgyDmQbXvVi+mV5BPtYphM4ElSGgSF7Qdlgm6HMOvZa2GgHQqoXYEVFHFxC+sDqClc0xN9Do0a
rryD6sUhGOjZ8fBxQwu6qPP4GiDRfcJ6ybANwSYfTjNHZzMTD5/kYeRz4Fr8KkQrwEaxLiKA+jrk
/w5wQiKExcCtcBuRy7AiVQk5Lo1wuKnc7I/NDLFgL0JzQxMjFkB0tSrLq5RFXadJOixUbwSOjJUJ
0f3LuovPMu4y11eTYRfyRVF85nQiJD6zGMrwr4PA6cQfCJiKOn85QA7yDyydHYjWxUO4mbYsYdr6
4pAdiyoJa/GsN5PGEmNojU0QteVWlPqsbCDSyWGzkQLwySWzcih6bKIWRwiqP4R7apDczVZBdzox
/YOgcd4shEhiVUXERbwTYnE+BXcf/wjXdbNLNFWsBKDzqVWdVGwhvR+SEGmLEYefJ/gsQJs/rkQy
3ni754k5NSbn8W3xXAyABFYDE7+aBlS30oYm5q2ChuQBD0b7UKNn7DAYt+PM3R9JjyGQJnPGVcP9
BDPmC2iqJeq0ZqIA2gH3Xxw7dOnxP5LObElRLQvDT2SEioLeMmwmEUUcbwxHxBHB+enrW1mdcfp0
V2WaCpu91/rXP1R8LxIFnrK3GeCeDfYzhp6EjSmBWCy2Jx9/79F8Ww3n6LWtb4pcDyCWqCzAobnA
OozC6e+6IKYFYQu6Gosfdi42QG4xHl1sY1X85RjWFal5HfVf8AfOEd7jmz3G8IZYSec0OmFes+Mw
X5yaNEsC0OpTAA8MgjIlCV4YtGEf3oE5AOAYAjgD/BTrjn2ypu1oA39pQLIt56vRBw7t/ZLccruB
WPG0XShWbjlZxo+Jrl4Y/xIzin1Rvv7hj/slgHxA2+nls2OIrfvmvOqw9ffK/jv99BHWAcCs8kEn
fpDKqG8++yzFyBdYGABZ9XOmeodVa0Md9AW34kDBJv6Wm126uvipmLpp0SN4WZo49L97HRimztdu
zfRNh61qxdWnlcCD+Oo0nGs/GxAnAMUl/IDqNZEX+EfvYzVjsfKnKCPms4QYtaJ9t7s4A81vvXvp
DTZgtSc3qSqCEWvo1zAICFaFYH+2rrqTF4J7ECTzunhEh2A0uqtmr8lu8Gc21Oc04AtWheJQeNsg
5KKX7KgW56VCBzcSAR5x5SyR/dcTNw0cy2m14JbYozHJt85IpIfLhLT6u/eY3702iety72t0YVlc
sGGIa/MeCNT7fKxjQLQnPJ/9GR95t77O1YnzlbfsPd4+Mj/6Uaza2WYPsH6F4hXqCf7VId7hIyjZ
DxSW33AkTkxfj9COcRFd3z61TlBGl1Fr3VwvGUmUDCCpUXiXmBMgC11j/Y7Pwd0Dk+MXvPnCEdoT
R6PHWPfu6nTEgOnAjoQXPOyw3cPVQyQYcpbgjGnBcbNWkvBKcOycpNgTi5t+089uPHaQwOf0mZX3
wq+t/5kvofZxEYih5VehPufRqtATkiqnzkN9DXORp7SIeMe043oodlMZGsauv3+R9oIDwoUA37uq
tje7SWcD+Qet7E3hyw7TEL4CnoSOVxw3X5O4ZbJtnutM7dstTsrOQVUwuszudnuEelBgjfjFE+Lq
ekEwf+I2DYER8Yp78Ru4BZjasInn89F72287Q3iLHRIBL6CQoq6yG4G+Ya7xRg3CWTYTz2sWFRGb
gMWSFXvp1aCG72+enPht+e19lkgwcuCxAjP35rzzdmEexghJoYvtO1xKsdq/bCTZoB0gNu4GVfxy
edXK77d6GEK0gzK3bi80uvrsMni+TPavG6kLFfz6kAXzvNklVJ8t7K2nDrzTQw4wz4l8MdStAHJZ
PlXj5UDwahzDmjZibRUku/fquIURVPBxV/d07uTpvI0KyLwwwyBYY4UXMMBzhUPY+OyNzosR0ltd
0mcK6/mz93u9DvBUWFYHo+iXG+zhavG4hEvZm46LYVPDQmtfQ6pp851BCVOeFBqLq9nr9c4EG2JC
mtk9hzjavtjHk4vcFUQot8fLjvnVbNYVsLbEZ9fmoDB0xWMCWINHgnB6XPeC38/kmWmGoGxE/0JF
7ZiYpaGJ9eBY9kNyKAEmwCzOW/FLwQIAQAOLSkoD3B7b6m2FH7IEQEPGNdsTpCPS3xQAkUaeBBI8
80fl7GAoaJha5dBK3BpBPqFr+CEawrZKZtUKJqwQKbDPSxfs+6WN1YPvn6gazvZ6zYG3khO9Q/EI
9dzN91eyz2H5/+oTIM5sGl7AyH7z9haR7jmSZUJXSrQOF777sds3940P9+h6kg/2DLd3TMDhxkx/
o2bXruWcQ1ejV7/ZgDwNlVc8LsJEfNot8kokb1wM5LI4U8T9cRv+sm8f7nXBrnBy9lD5CKulLCwW
OQ8huZigplfsiL5r9Lv7vTHYDm9e+LbON7jVoXceD8OGb3+qoI3F0oLyWXj+4XIRfqABmHcuE3Gl
aVgLb1N0MbNGPMPbvG6hJlVpRXuRRpEtdUZmc2dmEYrVox2vF7MZuNAMP8BlhPsQ9CjRk33pTi1u
xnFJtik0pKE4t5xM+4jaLArJHWiGo+Hk0JuQbbqIGqmiUcWNb86ncMTGCYft6NRfVGYqd0PXaPh9
ptWElvK7ojBfUxS/1Ex3IzoyiOJMkJm2i2MmreQGRygmYfh/dtzZaYK9u2pNoIqbuAWWqlNa2wd7
pYV5DVWMolFkDfi7UvNzF2rBCTiEAaTAArzkcP2h6ZPaazar5MIx77aBGoT4jsRV0e9QqVC1AvwD
GDHhTZLDOqFhWmNBAFfTAmCjykJJt2Q9z8TrQ8iAydL2006glA9bhEidZZCCdiWYlkakLaATw3Vz
T24cKMnOleX5TJQJSyTxVUb0xu7qMWe69AbQHuGT1OFAwqjd+W0KXWjriyitLL+GgaTysVl/TqKY
vEExWoK82KdOBuGbXFY8F7Vi+KG1hyAKxoFT6CJWStCnxaIExTSZgBDNWyNdHc7YErcajWaw9NU6
F18RHVE4E/3fmuH24tKPMeBkkYg3XRTB9/F9v9ZPOlviPPl2cdEM62L4cSDxECEK4O8+AjGO4A1B
7vBxbRVWQIBpWmebdKk/TRhtXFF4SYtq1RXsTdyZygtvbF0MFFQvYUPA2EKEAnULFgvi2tZE3Frk
DvFnD29HiJU1AP9eejVAJsRDO1rt5LMGp5qK9dzS5ldJo4Z2RQw9xKwJ3ztq3Vv7LwgUoaqJ8yM6
KU5tSSacRZAvF1ijJAyCUZVM2FKBL9L0oEgb030ikpgyzIquvAbTDYcGn/cirZJIiSpHvyvmJ7w/
4jG4YawtrXSydtj5+jO1FspyCdJpc5mjiAe4+i/kZD4gc954AWK73PFwCX9uzYeGzsPl83HnsVz3
MB3k/qDub9wkH7cT0A8ufvzAPVVeF77NDmUAp8/bxPNNMb+h9eK5jVQqPne8zyQlTTLbCz7DhGao
4+eM/B+x0DtJ09sYNomXJsLBYV448MWIizBFaKN8DjcuYoEwCKOGf5MkvKHKQjQCcjZ7bHh6uBpy
pXwfENLhzt65OgHvwZCtfQbesqR4hqwAFxYNq6Tu4Xig0SBfEtrtdGkLi0IworfTYkozmxkjwC0d
8Sp+3A+ORx+6ANDcn/un+WANtoCj4ICOPg07ulGKmcPfiOHCDwfQmyNs2xry3RbDNecbzEhM1uRa
xjEPKdKYG3vR3bNZo+yVC266bF5SGLAcpNDxeLDDiPFVLAsuhSGWAfmCgsQ3MeXd27Mj4ZvE48iw
BAo4H4otiwmJZrKPSmrH/uhO3sMJwhIKasZ6gIt5snhRKZi3pjxDOD9NuSfwE8iAGig/ZVd+FxbD
Ip7VYiCXT3JaO1zEGb0sXTC412EDpegc/zxuz/p1oX/9oOfM+0vOMVcony9hBGlh2hznyJx410Ik
PLlIIIjrqABj+fUwZZIO83C6NlQdf+gsMIxKU3EGet7cVqXeuZUX4UsH7UnaZ7UUQugDzp+lD3H6
Z7qG+nh4WHpwQvn8X+JiTxB5OZ2RzB7ojzmYHIhgDNxQOy1d6RIrnifeJB3wWX0062TwwLz3HxED
LrgpwiXksYjBWNAPNaDWQm/ZYp/E9sJm/wGjfMO/pU+GqgOKKWikjp2C+WAIdnbIGLjhqmQwlP9G
eq1UjEx1zNy0/g91Nvs4FXRIxOXjZGuUfpSo9mP3bUhQPaGZJyuAUGOd6SOXCYlNUGsgj1PiE2XV
InCJZJcRlZJmWdzZofVgHFiHp2FrNDZIZUmmN3aZ1eZp0exjG8aOUySZReHrUUbumWVRyuMuyiqe
RVApTn3MA6k1Rh/sCdK3qSPDmFKP0UryUuNjSOP6I9HKgAjGyAv8jDGXhsZwvr/Ee8qIPa3OZiSu
MZe7M8Iyxg4EmOSP0RUeAypbjTfKWIYupsn+Z/22YLM8jT6gEkXBkEim75QEmt98C6a0f/MtZ/Bs
p7ulfGEoRXzQcy2gFVO79JmZ3Yq2+vqXbsBeGRIgAM1IWqtShZwbdTiDP266UuWInb54mGIqHOeJ
8FOAOKC0ge/5cUQokABgKJIlGnU/yu3n1PALjo4/g3Ex5GMSQ/g75oYyI5DHUkT3/oEyHwNCdP/s
J69pwq67iPgxnGLZCd6ISC9gsPeAA7j013Fcjddrgx2YUao/mx1ugNX2BIdtpSo3/Ts/fUyxsbyG
jFFH9jlbaPZioamZ0Kc50GBHs52zfeInSQGSXrwD/G/Qls11sFhwtM3OvbtA2aYGjsvDyUnwCYXi
VOsXdfi7ns8uyFZu0DTjlfrA7RrjwT+U5+K8UBEwRSHijnFdos/Jj44vGDnDZxJSD6RbSiIxYcU3
1X787GRHobTERfXkHhtYf3OA4tbG2cbehMY2hOIjBgbwzwHm3Oaf/pyx9pFq60HtZ2zFVhe7PPQA
3GmKUi4+ATNDyfaCQQ6EBpJoKXbxsz8RkK/55Uy8rxFxyHJpmwzTxZJWHsWPTQVUjGQifJuwt0+6
3hmwgSCxPeuPVpkk7qY7469be27fc0/87f4yOUiQ8slsAUuxDjec8ypNahwpHIVSOhhQI0p79sHF
U+qL0jPTeCH50vJT9qTWC8EOxXcQ/jE3TWbOFDSQTKjIYgOTBu4yd1os9SUV+F0b3CHeqMNADPQa
HFHM+sGvxW9sGTCWnPFnBXvrhLUB+MULKKo3DtTFLGKujjkjIN+fqwgzCeEeSKsC/vuzovoErC6I
ANVkdLTogvUxdwUz9Ymj4bWwJcZ+EdSQpVsF4dDwhxSpOf4kOJvjFMviRr2asj4XJHNvwXOG261k
mzE2Jyb3ky6g3Be4WHIDyS7G5A5IXJzE0OiwubPeqPENb8222Z3VOGrTgpVM1UWMBYPwovfh/dyg
Yi0MRmt4eDJPw+zP1gfXAloj/JWfjcrg81Rl4eaw7jfdSEM9bZKO+ktgKsF0vIylsjlRsbWuMn3b
8ZYpa/4WOeUc/zcRXJa5cUAIcnoZ8rnSuCs2t48pcYlJeua4TAhW7d0hLfyhbfNVvdfv//Zv24TR
dDY7uj9ADbLt+DstcUmSZdpI7AxVeqtFiRRnmRQePrXx0nbjtpf6HZEuQw4kKG1x7zOzwkOMJQvy
u6FIr0zfFWoObFG+jfo9bKchJRUhKGbeF3UBxHdf8bylPrPtuPkh2+pK+bZDtUgFBY3YStmkoiaf
SfkYsnFa8o52SMgfapNI/ACFWJdJwMUcLNu9Za98qjqhLkyj6gS3c2kfROVacAyZmPZl43hG684E
aDhBcj7LE3gu8Iz84wCenJN+1qz/TwPa0cWVHQ2qslTdCfbBo9Qnb9dD+nrrtzpsl/Bb+OYESl21
mWYu9ypM6Fak8mPzABFnD45gK/8RieXY7zrHGxRWtHiMbinUYQPeYf44zXP//XOrs1Nh+XXpI4h5
3L3Ox8+OwaUVatkE1i9RGuxGjVC4uk2IrNUzXQKnwBP152fh052EhkfMaHJgXdB7jF9u7eQssaZE
gIprGBjUh0zf0qogdAAOwd3Xcdi9O02vFV4UDjT2stF/Y5FHKOW16WJ0cuNMVd39lzlIEyDjBF5W
YMQ3ztX4PSJH99WIPlf3jiLrQFgxRLVBd7Upwh17a66S4jzkpjO+0zlffm6txICpPtYzpUh9oB2m
y3mv8p/o/x/BD1yVjB7o1ZlXzClbGehLQZuHxeD1cMqDu2he7O4tfvWYOOdOiTEodHDcVJcssvXX
WRaofao+Q4zaVAt5JuEkDpIsqg+afoNQnN6uBhzj6h939wACY2oTv2aT8yy7uzJ7wl8PetqBwu1L
tE5AbArVkzXcemfQ5KODGQh4KO2/O4KbJZS217wxMkqHGR4WwV9F5W6QG/FTi9Kv+pVIzrpZP2+y
vA19/yKRGPZRWHS2XakssrTInfaPHvbGNKBN04UfC0sa+AWjodqsrZ64p81bWrCE/3Lgk31X1ZXx
LUPiG8yIfUeGP18L7hxOPU9z8rUQNmH7rFrDzlC8btvIE3L7rivIFjyyfqqFPEaNL6blHKU0UY+G
eSydM2XMpgakRxYx+ALSIE6ey9n75laNTY0NjFp5NnsdRGXepjdgZwP1U1QUkIU5KRqUB4JB0DYh
6JNZxURsdcUF9PA2aVJpUPAwY7uCn40iQGbwbaHERBDAoKNRBbxmnHfUKmykfwEE1vHhsIfkE/Zf
qrGCQ6pFIMcx1QN8RTsr8Rdt7gnlkp2dCfUEwMIw2fpRoCml7xoYfU7WVB11jmZ1/1iKvDRUk1uE
X+Rhk46j4QTRLr1ug6swOTYzzhqxtzym+dkr4HDFM33Yhg5FYovTRSZ6h+Iz8Yw/WeRzaX0Y+DiN
EeMoKucBIEVnsjBm9ANpSrgtJ0nFXsxe0IKA3IXEKxKKv93MTrGustLnOEmxbavPE4ZlJ93y4w8T
sVsC/EgL8hz7n7UYJOVm/rLT5+6omlAxM7QdN5fGvZ0gz4C5va6BbnCDot+GbovbsERdMosgV7aZ
iYl90qLLY2AX83XXbNUoxw7oN5ucTfAYXuAprIuMJ+w5BMXAWNJfIwIyMBe0UN42bJQOk8y79UF9
MD9QhJBJhcJ5/nYW4BvCug86Lx+yiptSjGFlhmMHVYse1Pdo3fKLTX78k0bs/XGa7PYR9hd3M6eD
k+USZQmwoR1F775aqPuKU1baTxhV70DcxhsqWp/wEUsN1INmCjmbSyr0ZWo0Jt8VLjL+g0B5yHHQ
wt9Y4ers5kALIUqiejGuGSxOyCuq6PAvhIbS3D2TRg9OlvlmcA2jpO7jeMVVilv4dyF3tBvUSlTF
X6QcOF3KUaEaohHUkHc1piKz0A6UnWgVDV4F5SC1UFAHIx2xXCn2wF25wHZ862DuyaBTcWFAtRaF
JKTwEmYBl5ZngGdn0E5O1gf6DMfMA+8drCoulr5lKtf0fwXlZvtk6r28JqOousbJhnyhIkd4o/1M
JlRQZTaDqgZR/glJGvLWBeH7UmD3082cbjq5PSiPXgE2IYFo83NbTT/B1P2WEJQ2TQZsrKHDzzaI
RP7OGg+EQ4aMODtvlp1xs7mWS2yc6vzREl7U8plu2uxfcGnmLQWV2rEcVHwJH2+Ntxx4n9QAebA7
QajW7U0L3yhGLA/a2X6Le8ptUhByVq+Jsb8mLTFZY/JVf4Dg59sj66aM5vgNHODoKq2liu50U13V
t2G+325B+uaOA9buvfYcgXzMIkzYTf70YfR76LBQF72jtAubnvLwguKEo9Zsvs0dCFHDrI8F5Jvp
i5niKCag/IvUCB7VzSLUwEIK0Oug+wjeTIrvk36/diW5+zU5Ylsjvw4M0IxL2NeEHvhuZTukMDdW
jY9tAaZ7TLKGgHUeBqT9ebHqErVktr5qXjrfh/s52zpJHUxsTy1c3egVMuoLbPY6AlxSt0VUnegQ
MgQPHUZF2C1hLUDu4jmlBtaHR/Zpg+dHKxjGDN/rD+Lljrnfe/uuD4Ok8nDhan79A6txBDNm892D
/3Z5uB8UAnYJkVSG3x/7WEqFjREZD1nmLdgXfYhfgE8OhSGFfYOZ7s9dcLZ4WG+c7Bz+JAgKJUNw
CUk0PqLKsw/jv8yvvy2v5EkSrjE5TuS7W7gnFQ7tPCU2dp5Clmwl+ItvoWJ63S1kqHBSNmwNS7u4
yXr9szVnH+5AgmFftG4dsiZdKvNuhkgXke8Tjy5O0tpTTrojBuv8r3MPXL2YacUbumUNrMK8C5Oi
3hi3Hzdze38dRJm/hOZptf0t3E6+DQCdqvydrD8nnv2zAR57xx4figsmI7a6vsSdrzIXv6YpqHvD
pG7DybkLXrepeNxeMt1yL7PdeVoDq+sMfHSJLNyDMKi0XqypBR+AsKi/eUW7hO3K/V9i6s61wc8M
K2uIwbAjfn09wH4tfifIQbQutY1OE8wq4PUEDEf4WhjD7tXr+Esuk7UTdk+CdY8Lh+8jDHgRiIpy
DNuQhvna8m5lNzk/xQFZpX42THYIYqUMPwlVrbJuC/bno93BhBrPT32OowUkRF+UrCgD6WuflBTY
BD8hRfgiPgGOsnjSTwjgrvZn27KWP476c5olkCs4nuvWoynnokR0SlLDDf37hLYcMT1OfPL0U+sB
se5aW2BWJAqmvgI7/FAaKrE8NipBy7SwwQ77GmRhFwYPB2dz8u0DEUSACzIJoDI6sFXbNXS8sFL6
SHt5UfxPL5x0EdvN022YF0Me8yHiPdmWzWvl1iB22uvvDx6QvF9BALJEWsAYQeyfbDfZtaAhDHYl
b5EWX2oz80+i1Gu77GQDf1mT2+8XOFDNDVSSoNYG20zBSGgIsk8dC0hjPtbdhKvI3Nd2tT5D9oVL
an2xZkOf73YGmsm/N3ygiDX9wfNt+rwGnBgnTpHzgiA8BnEKqmcmmw/MgtrYddmIkw1aKfOwuppo
0ypNMtf12dycZv7gPUDHShFhtQHRmeo5lPZsS1O2tRPG4Vwdx98VU18uKio/gPlbEPMoHyj3tSfF
9BWoDliEI7e3UPAWObnQlXKCZkEKsleCtmt2+oabStPF2IdT6Fkzk8eaHqv02nWLLBb5+CyojDPK
/3nyY/F9pWJBNcuCnApMcA+m3zC4KstBihWhCJ59tz7nvzU0syxB8GlhYmVm3HGphHFNT5cDCIN8
gpcHBgwCdB2lnUlMHSFXiokh8zV3uZV7dSc0sO1iPs2nl0O9DqSKZLmO7ZxdPDBL/yLmTy8WTy3P
LBr0ZA28tcRewqm/4BRlJA1+7KKyD8iYDv2L94A5meuq+bOaHbt7cI/YMV0WRjUss/W5NjaKuNIC
ehFCT76jWz3ukPiaRxVkiqtTQLg8OJl3/obdg31P/jihlYk6rItyVKqFijm2UfzloIPr5xM2KJ4h
6K8gt8ti8Cuj1r7RwdoH5IY67dKEMB60brtaF6Oa96reHC7uWNmW/u8zNdiMATgm+s9/IRO9OC1o
Eg1dEN4X7TVU/PRnLwRI586itZeHTGpJnugvYS/IaXBPNL+C2FwaLIJzcirD5Y4/CqCYYVdOsUQ9
TeOEI1B9IHgYM8jo6dRG8q6zPnRBwfcBk+GIkePAYTNjC5UlwUXGZ3PAVIHZG0sNGgHnDVsuI6NY
pfEahiamNLjjatit2UiBQdiG0IhR4C9wGry7vIjsWYQ03XYfb1dCH45QB1J5iTOYOIU1EcU+/Jev
IkjfSZZEh5QEvhjDitpXMaHSCk+HgYEpNuo5COG34ZVIg79oAQIJsIDsTJS8TlwU1GsQbiXNoOrn
3nv18FUXmlUnwENKaLb8SxQfXwebVwn66ASdoDvrUpiWjA7vK6GvFX7UxPiTGxe83RdVMPWcMPcO
A8zXnPfFZpPEiBCiPpgRfrJiO4V9Z8CJ/HUOgwdJU5DRGMH3yt6p/8ZnTCIlNL6D/50IIV5s+5/O
4gVW0tyf+twzzphqIikkpPMisyn8M+p5nDbImg2KHtg+Vkbi7CYe/R8lNF/0REgiZO5xcGt0LmS0
knQt7EcZ9ZC7QyBgZxhh/AWtXvu7WvDHWAR1y8bYYw2GhO7CWdeQH8qGK5bJP4adF6hoVJnucXAY
QOjb43hmHbHa7D96YrDx6OHWKZm4E+BomWKSTmf0hjMmLUwElBAr08KuoTcQ8LI0cQiO6X8pWWaT
7xDULbS/e8UZMzv0yHOmzxC3/Tv/3Ro22eBmoDm6zdo0hDkrExho1zz8eEZHqs2WmLBpM7Ogx0zz
UAJjvhPx4xfe82NGNfW72/qC+VNU75eZbef7EnlK2z9atNoS8mCTKMHLZpjXMu9owWzGVLRjFTSL
RsNmgA0wzFfItCC6bisu2H/fpDc0UumSBlX0Iu5BhAuc8dTSBtrbi5wuRAM9wnZ0hcxxNTc9SPG1
SUuzz/t6w+wZw4bbay9y6zfMXMannZ7h7K4w5SUvBGDwYWqlZXax6mf3Q5xBIcopcKDu9V93tAyE
dYzRdG1aEMSNGP/YiJ0FqqV5x0q7AMqNJqRiQhCIumZEjqKPCp0ghdZqIYGCM9k65LNIBFVtFLFg
e/hf2hxFu5Rne/YN4AZEshLwPMASE3sGQoAWLKKSHp4WxEOsLqxUhlr089vhYffa2PIkPFHdrhhY
zma2t7/A0NJDSubtFtdS9dyL2AqDl8ETYcjCoPO3z2l7o6L6CgwV1Ly157yK1JeYo6VPQcTOT7mh
nurZq/dWjgNFgbG0DkOzhPIX4y86PCiIiMv4bR/JYYcBDHBJ2fQd46D0ZGrcQLNOmgJjTfkpjCpO
O45M+rka4tgfUQt8wEbdxLCgCe0TA9lyUI5ObZuR72NdvFQ+Fkl8y6fUgoFJU39cN48cert8d8d8
T7ATDKqpWY8AvGyRXL6GWjMM+MOimfta5O+YjEjqNLgcYIzBmZw0rFTNbNt7rod2CAfhhusk3rBN
stkYW8BNweRdC0+kUuLx7XD09dAj0G1HHNUFyCpDBwfe6/gOlvAig5NPKv7jOEWwReR9TSLumFx/
x3VEPaI/ljqHTsb1/5KjgKuQBJzn9Qn5wa0JLgh4kufMbJAmdczmrhgtTwOcWODZgX6xeWJRBz1c
2hlQWCoXtmLGlVJXyjEkr8kbTw5xPrzGrZbZRlqaUtF2LSpavIrBMaFZCW7xtmBxLPDRTdlorJjL
QesOaE7gqTfMRwzAIAQAbABKMcqRqctpmA9VBD1iCg8eZoDQd9lKWLhX/NdkCJIC1wZcesgMyECo
rqhcaNvxQAGeoPajtH9xxdKci8kb+6zv4+eusaYeb3ISHLbML2FK043D8DtEUuhOFjZ5AW2TDdJm
dkA7wyHHHIoLzOxUTj3EStYx5sHU1iVeUMwzqdBwq2A2RrKW5jV3V3u9kI9s8MMy4w5nC2bYqEsQ
03CCuNrUmGJ3kQ1PHIO3XTasAPoXPOJVpIVribl6T9j/B6LOYaQ8bLOjglLihR8Qebb5ZWz4Z5SM
UAdwn9MoAYjneiZ10o3ezJxrTE6WwY8tyW3MCsJpcVQNDugePzPw+OE7zBWTcc0fQpvklPlilsE0
jV02U9utPmSU1qIwQ7fzRViT0mozG9+1uP3k08rRjzeyyLfW7504bdQ/rH4gOEQtqkZUEE0F156Y
lLBG9+3HTE9AJ9Va7kzNQq2P3YRkIuU84TdcESWoRxGC5A4KZwdm7w56T1ua8Xnld7z+HKtB942Y
uFd4H3rAJFu8wnzcmeuD3cB0267JdUwSs/ezDPdrM0Gp1ODhtDZfDgCrA4X32IdE1y75f+dJ7gMt
qNtGi379u537lx5k2N511UW4adbcr2q7cwbMUPMQA1Qvi/ppIFTCk49kAlswH5MGnLpfbPTMu772
gf0RXyirZbexn8Gugg9tOMdpa8t44gwNQwaG2If6LQjHlP5tKiDsA6orci/xRZBy97hm05/mO33e
GnTsTspPY21DF0c3+FhzHKDHi2rOdY3Mo1eGN1zYptTLYy0qYQDAo1x0Gc/CMMLopu0UQJT7416L
jtP6qIWPwhc1zgg6sTngl4V3rIbgS+nWb/r52WzveBS+nGOuAEfGn5sHpPbFUzYzUYwsBwjBvDYs
+4vkNFxHFF0yVdH5utu9h2O4cCmbABzWu3fn1SctWH6AOlQT2AoM7rPP8BX0LmnZPyDsI5j02r9h
7YRAi1bK/Qy/g6wHYK5qu04P6IRT0rCu+26BE+VX/b1KlhpuI7iAmDSGsJ5nnbgDmVTbnym6rQdB
K02zkVvPgQT8Fe51/PUucQuJGyzZe9ymoR3mSjJAjPmZNlbKZ/SolEQ6gg1tDsM0yvm969wuMWkI
88df8IvMVbAmgIr9giTuvm0jIKcAoaFd2z97+CT4H+xEDAuTFLyjcETiS0Jc28GTVSg/QIPf//Y+
+5eDXsS5s4CY2LS65rGPdSRm/9Hd3uA94KDAJPWxN++vSgvCA4R5lE2eZs35gUlvPv5EmYWDAh8f
N1vXYP1hxxNlfp2vFr0SDQl2UCbUmAub5iKVA/zrsLMeFVsfl7SNlYZ4nohngwP6gInTF2ZwRjUR
466c3KdvPBMPi2xUTY35AQF/p1+FJLIydO5i23dCfhA9hvBMYWgAF5XDZg/3PHX36/Zd1dOjl22w
XOZ7K4//mE4buxKdfn5gBtA5lv2DucLh42p+Ao4OlngGR1ZCstgzCqWJLw9QywkI5sCoS4yXwKnG
Omu5HhfeYNAIxOcE/eXqB++9RdPcjYyoZd5QHVZ21ivhFlVO7nej7hj/g5y5BJ8WQwvv6n2G2RNe
mm43iUrp+C0GSNt20xPEUmw958Cnx4NVeHX/ERjRHZxvyEQr98HkDjarL0s/DvBnZt3nOh8dCnrw
9Z6eToxM1xcXmGBMap3TQscZH53H+EAFNyB9yD+6d7wEpf4ODabB2cqIT6tmsGT/fQc1QsWI1SM5
p2tncRHlzAVYtLQSVj4/eA2r6n0gQ/drw7mOvn0gJiiSC3xkcfAFn7fJDSzGOSx1cInoMDYGyI7s
71Sijxv42jSw4vqR7ev2BIvkhBGvFjHtzEBebAOhJ+sVbwo8ZOLa4uHkqF7hKVxsiSGueoek8d9J
ozY8JDIoFg43Kcg58cDj/pyl1I0+VtE2N3qMRccCQJUL2T/mVvVwir42efRxMIOfvjs4pYQof23x
DdGBKM9mc6MF74M9b7Cs8Uu/qBwCLo+njVUnZeJR3EBFKQWddQ2d7IFTB6kL3V7DP8IcdBsMNDCt
W1qlesxLRYG/ZDYPTo3AW9sa2xokC3jcZxdW0YXInV0rV80QUXd4UiWEIZQJHNdNxpocp4h5UCpi
agmnJizszlgHhu0Mw1nXG16WyAxGznRaOG9gSgLIKEWvbR7CBuwS5ITdW7Ccf9aaBxDEM4zwXBxT
YA3iRsAjB0cGhQYzLPYCtwY6zfHvZUebtcZL3Zh2MpqzjEU7+uAuruFU25pDOvEuO5C7br+b7HaD
HvEcQODYGFHD4KeHsgvaG0RRWw5OyZEDWHn1dud1Ef4JRD+JHG6/oBs9KVieLqITvMU5RU1CrNw5
gSZs1KriTTTjpVep3L+ysvanpikGLTWRCRlso6s7KVGQ/YOH041OvV/AIToUD9yvEgOjPjfvbZ/7
yHmaqoHpkfwDIxthAaIgniL2GRHS1ZGL5POHbp7S2rCu5Exvxq3RHRmwnJQdHkmcdBwxHZN/M+Mi
HZH5PULGEGMtV/6fpO4eYOTgk/yHgALrokvHfQ+UKcfQ64JFNpUGeCnpir7IJ/kbW5BTobISAkgt
iLKejkdKTineBCXEiPBoG9hcyZCf1xY/MYlDpZpD5DmG5rScS62NzQ92LNxR/IaW3s+VZwhD8QAd
A9pvmh2YXnwqkR7fZk91nYjxDc9BI0DV5K/oN2yh/B+DZnjGjOLsMUhwcNXcGnwDuh7bcE++CKEY
dzvsZv53I05O8mvEEOuATObz9+s/2OgjO79giNNGhiFnTJZ2h0eSAVqzpZltV7/xTb1I/WpblS+x
AWX/mtSwTdLVzymRCekezAJ2qdK9IAuBMs9h6ULtJzGtC4aOEtMBxLJhm5FiRVA3Vi9kiyGhOgR1
rxne6/Zr2OqVgea0etXg6R883pLz7nWxjK65H/6p8JW+Y9H8xQSL7yIgzQh+k7L/mcg7kr9v8F0a
y6KlasHbb9oXcZMJvkS11+1vT76j6FNHpE0UT5K8VvkBQjz+UtaUfEnu223QYJMh0EO9fflzDc3L
2y9ZcZApkbejWULpRZSCC8d/zXlKktyXUYVkxGdY5l4pBUgv7+twhOa1tCKy7O8vVBeJhYSdijC3
Y1WIIB7ILJmWY78hG/ptDX2wLxlib9LSuLNs2s2whcTm7HTWJeWirm6DsyTbVXiiBOIqVp89bXR0
D9OlmsXryhoNPSQK4XA0Gt3Uw3Kco3w/H5idVzd7LnK0msPKZE5DnE8vJ0iBDkmGR9LiFJSCyR2L
yooFDqmIxhy5IR57YjpFbq8YRJMjytgYU1zUlQFubHgDgETGuEZDUhkJfkzNERp94sOo4pZpjkGQ
jqC+5mjwovmLRwj9LZLHMIPK/SJonFHjWApZeUZFSa3D5GeEZFO5YZZwsBZ/JAJpirCBBZQTbFdd
ENhq3gkUocKNQuJEbguMsBhFDGmXUFTT6VxxYcQ4dioxXVrI99E+XeMqoi0nqBXTcCzt+AOs8UCw
EVrzKEsg8o9OC+cGV2JcGbMSS3ZZMPZ3T0O5Eg3vyTiFEaGYO+hcKmmOl66gb11cgARBw17EF7Y9
Zt+T217i3s+9N6YDD+QnORMvDL5Bdfk2tA1C+JGvFCYcdnziD4qn3n9cWrZh7gwDyP9vSJTjgp7d
KOqlT+fkpceRL24F7BJ2HX7cggzmXMgDxfKBf8AwcZO8M2hCgs63XqiFxPZOFIqyM0rh9+LIpnqv
zzu9DVeesuAV3O2XlVMQlo4Uo0+b04eqmiKLJcRLcCJhhUAYAxXZL/nhdNVM6d0pmk7sHzdcdcRt
TzRZ8w6yzLpaxi8CDuV15AibsqHTTTWVFBId8WkDXjfHuFOzgR0REooeUbZ/nkFc2ZiCzsoJGirq
9i+eYk9bzpnaGHc/6mSmGShHK0Vonb3Red+cVlQ91LB//n9M3aYQ0XgzJFbZb7+G7JPKCj0b/a0j
z8kxlLDHB0Iv2TOfFCoffmiD2v+/ceKPuy72h5Jmz3EBQCICEnkOoM9xqm6muL0mCTgIBHdprxED
SyMrw9MFKAXYtYySBcqXJ02aMiFt4VPNRvyPpvNaUhxNovATEYEckm7lhfBQuBsFHgkngxE8/X7Z
Exu7093TNVVFod9knjwGAdbXoyLCTciBGDw9fp1IJIAV5uPP8NmX7qGFvl/CCUWthzwRudXFg9Ml
XkUDJnH+K2YKCqVK4wTD1IX7k//9e29hwTjoyFDSuxoXrtwF4qumYIr4o/ZVMBeThya3pxD45L+Q
94qPsg5QwDrqlPGUPf2AwxLuhHQ8lfCPATgxIdKtacafmkCSdAW9FbgeYIEZAvA0y48f++YDv6mg
2RYMcSyJ3VycJMGVfhGsFu5TFivvh/wjVooW15LSPVNP8MxGo9EnGMlf8wil6BQDkFWYYrTTlRau
9jAvo2AfY9L25fVr9HDtncElJqWmmPk94nQoy5ARAejqbAtCT6AswUPCdXK0nQDd7S6ZL10xjWp3
dWjCqOPH8nfmsAHdEG4rLteEbOMzdSTPS7jr8pMKBiSsFmaH7EthPLNcMKkkcgkuYz4lDImGHIDo
FyJhXQqrQt5rHa9TWV9slF5rrQHdgijw9y9m9bLbfmGBmtbjpDZ9GLJFTjuBd3L4m1i0aXyFLo1h
l54Us5iKnVSzYhveGNlI5T9kg83B85Rn+fHU5fsorcYoH7SDDFtIvO/ZRZ3d6hP0etb0s7xRXVOD
/6sWnv59LrsTi3JsEOVV0s3HrIHhYsQL4qhwd/gtS7UCWYrjQF44sIqcH2mPtn12XuhsQrHKldNF
zH7EVkYc9eTfBdqzgAtvIX/PvqBf4Kb57/KhneTCkOMF3ER2sArZSQxAyCNdPCO5R4zBeUFx92+1
yJe2ceVt+Z2VWNVggcNRR+Ih/0iMYvbv2ag+rKONzq8Z3G7macjehKmu4E8h0ybhb4lEkPBgiRtQ
WbScm1wp+DdwXYiDQGsg2ix7AgtESO18kjB/Sq4VsfBlOkUNyJqXmbR8ZXADYGaJXlb+TWGEq30d
fWE+Nb20e2JUKIaqxewLKvXzOseKQHgrbNl/xoncaRnh8dv6+vQZFzbea6OjE8OuCQ9JxiT5SCKF
//+FxVrlF0g0svxT9LC4g7hcQDinK2dGde74GMrMM8hIRyjNMoNYMkqJChqnS6BHU7gZF88u+KPx
C4kAzrvlsHCnCmUOUnLJPXf/O2gegUvfR4fvF5zlmGFUOJp2+V05Dgb8TUEFiHj6fqCqW+T4U1Dj
oa9GncADGYkRSu5i2eVTAnl7zjI3ikBjITVAQ2EKjFEAdhjicmFNED5+0cxKULwBl93uSRI8nxbl
5Kx+xA8AfSlVU79cNAx7Fg/F9/ga7YH2z2YD5NIRB4LfaF95GqeWQK4e3/zjYMqj46z7g2pnzuB7
EJvVwvuFgWRM+xrZFC5weuVIb8DVqFriYgvrF7uSCJi/35ogOUseYh9OG8W/tgYH6ZSg3ojXriH5
6BRLt65YLcNMWEhtcg+KqVwd//qKrginbMqk4WkNBcGRo0/seGHB7fEkAphnhE1FBGIRWiMOEtgj
lDz8F69+TNvAxYOgDkAZJyooKDPCB2SEcXIA6nMqH6bkoL8FPBA+689YkAFBddRAQ6f4cQmbcGOy
TsMhfkF3hhIQ1XUpn9guRIUwNGVhMbOEDMlNhOAM2PfryxBzYHXVeWtJUCA2IIawM1ns7vOF1UQW
kD+FygVQDws9Z86Ebtp1/UUaPZ3FJ/BtAZduvZ7/iFf1zOAx4Cbhl2e6E1A2LqyxmDPZQzx/5v2l
O8gKJ0v5wGf2nRbdx8qK4BYHKdFe/9jFizRpPn7BoTR9GSFphMiqT9486dPRC7Tj39CdBRV0EH6G
J4NeU1ByDX0Mi2O5Bk3mccs9CxrW1VPnTbdy93+bHLZdcO3m69uwOGTT7/YyrcimPbQX1d+LfBo2
M7wwGlBgGsX9w6Cyqy4u0+ibXKVUBxZEUgZpFhAyEJsP0UZxnMxlTdL/Y9VyEm+7vrQRSPRpFVpM
1tizGezWN730UdmhdAUSm7a7vyUk3GxDRsOOeAcoV0EB6rmrduoaDar4y5XHMzBjEZ9H6VjbvegB
mdS95iQbkRSjbmACq/MfFd7xAcduBs3AXMJIb1ect2fPGHC/kDcDqA9qfUyXeuaoy4x3hTEyMND8
jMcjJDhbUmJsIh4A+0B6fxN99hv84N7riFpTAZovfQPz9Sft86nLYPHlZYQ12VuDZqG1+MUYASJP
i02od8Ci6bhiQ+4gwYKDR/pYGV6OYhDYgc8JIye0Y3NljwT9QnLUeiNmeiSgMWzXG6IwRBF3IsFO
/KiYtJXbZqWtjFG2VSffE7DNWfdoqDKKja9DmoSIM77YQHnMaGE1TKF64Zl55aStoAe0AgIP0Gre
kiZoM3+FZw61uZdSR2K6xuyLt2WZJQ/CjTlg+mAiVXLnWjvhVzRTR5AdT33UOc/kRZgVOfMHZYHY
h4trfW65zUJfVeTifRwVwz+EA6M69/Q93qsRiUVL8mHawelJ5B8OSj7WPg8t0jnfCuJfBp/CR8dG
LJzJ1AcbvybUJzfFNT7uBeo5DSN2J6sXdKTGh2hsrRG7MAp/L0/zald3y6+rhkRW8MOSw1azHStY
brV/mmP2AFdmapQe+pwWnSZJ0RK5ITEdJdlbg/rYHhgjJU4PLFa+gTZD7tNDA8h3KI9vdCjQDmk8
juR/YPjS0zACQjF+QX3yHpVdTqr+qddglF5PYMnc5vh5GkPYgfPi7BP1AaVjA9m7AmSCUNNLGQQi
AsXDAR1f2GC7mk4e9E4SDETIMP6fRfxj106zjdnThtrVbRCfiZcXk880tieElgBId3JayM6+sL0O
yYLI58AcyxB064rwbMJT4tlYsYJVI/jRJaxQL5IuuLvOeL7Q3cdfkSW2hhltguV2lNDAm5aROZCm
pB/joxNDbn2igIGG3T+/uuQqTRhsfmQQ2ywmHxM/LMh2MFYY9UJcGm6bjq953wN7+jDBhvqajKyp
qrn2co2JKfKVaYLZqatOeFOJLiMo5jKdWtuzkyb4VyWkuIU3BuYIaSyXs1fraT2m1tDYM9gMb/II
xh1mTGSy7j5dHDd7J7i5m3pT9bDy//yR1ZZYK1p7JjH+NSE1bVD1WO4ZBQmOrZSyMEEKN6c9rTgY
kanhvaV4dnChWLl0lQm0q51O0OtzhZqNgaA9zTkTuLhG9aZZnPwnAWkvvJ6+vh2UHehflzkfVbsF
cSn30WWC+JpJ/sVjlGMkKSoKvp42VWLUaB9Y9bhgcqIAKxTiBMH/5Wvs6wH3Ye59YAz1eSsZoRuJ
ucw2HRxQiFRjIT1tpz67r6O9swMmEV8SyNlq1HOQ5/DShsmpumdiC7UE65F+h+3GohCzSmBX3Lq5
zXrq5jFmEpyOYFBALOvE1wVTsz9m9gNjr5KjBOrDPX92bI1N59Q0KxGvuj2pu9oMdeXv41Bq5IL5
XLtp6RN1v65C7GBDbqKcoePecq9LzrXnMhv8bDmBOIe+uGVj27rjwGLnNVx269a0YIzxSvK/EiAY
vIXXaLgUJebssk3pDRHQ8BiGje28LIBV0XJYhxo63O43y9BB/pw3AAU/xVLHKOjsp1zefH81eIYK
6RYvz/5Ejzzgvqq3vxVH5k+bvEsP5+CCoumoIFDhYLRg3fPztIIP1MtnaJ58A4c9qnxQVxKpCxRp
WFNA+6XSPvz6xrzDMcpQicn48g4BtYAs4j6xYd/fDy+CXRyVfXD4dj9HnpSpuinZKmTGbHA8NoCl
caQhLRGCYeESDZmfPapUHQenzaVh5OkTqPLH9F/jfCshP0Hp5HGi2npPv2vI8jUz8XnF+qrnOlh3
cErQEuAPabBXkKxurRNG5r/ae/L/Z9TedCh0aUeoVjFgw5uGqxRSJ2GpTAQ5gG6od8fVzYXZ/Nm8
9xWcYOaZ6Fz3fOjBkVUnmOiKdx/3W8VZBjcHpz18gwyvg+IITQq3WUwIOmER9fi6IhNiAclV3Nsl
Omxsb5tU7BXpZ3ev7m/608hErudfHFf43uN33DmW8ztNwGeCMfK/fB5of1zUkMA4JioVFRvGDhQB
zEtM/D7gDEFTQbtIHwG7EnMaAglYYXj5IjNB2esYDJQWqLULrLVdjeDAvQXmdND/ahwRZ/pQZfR4
hHFGngITUKCU+RfTMZrpOjDOPo+clfb9ue3SNZFsX+JWOcZkBU++Dq7a2ZHml/TUoUUziUv6wJzW
3QvQJcdVB63kaWNhYMT+OIe4/bJG/dPks4GU8YFnOcbesJlhtXQR09bDE6PG9af/hSlWzF4lQnHl
5YoKdyNJGmz+6/DRhYRnzRWVLKc3+jm27d3VVzCa1RwrThST/gc4LPXa3Mb7D8jEpFlkPhbjfTY5
eXYe3/q8a/ffe6IYa1jDIF8PpD8KoslTpM/fPd01F1TnXYxNp3cv31+RAT0Zde4xdTt7QpSrS2qN
f9PJINIcNEpInuZlBEn5y7XLS+5abHaGzC4BZDb2kKfo3mt25ByPNBK0EcFsO9i5oeHX/WKkRF8U
IqSkRAoeWi23PmTJdQ8Lz4SiPjT4wRm48Wb0KXfITZzfexhswufpnxgjfSJO0DEPAA5edPbvXWug
Yud72iBTumIXTQ7yFIZ1gMYNWp9jwgghaXjb4o/ua0ebjhCKE7HHaK6hvmP6EuW4KW4tjzG/PuUD
45dwamCPow3Sgb2wnCK30alGz/2H/uXfyWDyJQY/ipQSKiKOBd/QWN22KhpKUtn/qH1AVNUaD2Oa
XypvyLHcXKdH+MXBKUOV4nG6dMLzXsV8ml0gF7COwO8VUhN2aDIYVKOJ8N4Mm/kw1mwconXEn0vq
Z/zLmMRVaPS475Qh5+br6130vr2HqOkW6wuPqo7gVxAXqSdXltoa8P22eAbPnoky1O7V3TexmkQe
d7nwJvb0smmPn8vHvEn0le3fk5Lyj4KJwsAav3s8LzRiCe3E4DSxwjM4Hx4D8QmD2t2LwHslqpJr
ks7aRFQ5Nvz96LmF6TDkZMXAYAcD1FMmJeaGoydZsYQrRKT8Rp+5frQhiD5p2MsBCAUw+I/4AXGC
aw2euHxyV3Gw4UCUoEWhmkLXowGqYdXsZX1lUkX3BTWOkpjRt58ln3WO4W6bp5V0Vo14FXe4CJx8
1VpKd1ZQSkH/NaMMcVEBx/2PazNdIQP6YabgfUb2+r75Ls/zBxJkX9/bPiY0FFaXQ97pCrUdc6NF
G+UUwYrbWYaW08mABTJ6MSdjyn8bG4s3tpoE7Hz4xlugzX625i6FIEcgJaFKjBvTXr0i8qranv5s
oggYHIannUyp6t4tttcNb1WvZjqDfR+cltSr6CI6LhoDXqsoFMzosaapXV/Wb656KmiJGjoTTO51
aG2BNB0OFhvGeBrw5hUabs8pVRJsIKj2PailLCwFrIZ+9Vs7z7d7opXAE9qKlPbgpeDqCvH6GmlN
8mbC0iTUMwoyKng81fiL6/KMGhc03rs/fbzXP9K9RlhkSBmd9t94OQkDC3eR574YiVDL4eZROc4o
jt4e1FgMrCF7tt0rLDCMq8Tdcv3D0sCG+fUi8I/Dha6yyxIVOvd6ODmgckfvThwaVP+sj29wJj4r
w5LH8J7d95LNumaja5f1PwN9KjU9lMPhN1KmieHBhH1RWSZJJ8TX4O2t73sueg4iBoC482EGFXEk
CYswY1tiazFC+sprBqddvmf631Cd85DhRphgRZTI3Vfdwyy9/OEhbBM6vzvNudQ76xsiQW5QLJmW
WIcdgW+SpWFG7PV1cGEFONmEqwTEtd0fcqDCwezjisJj2N6RmGxvEwiTQ05FjJ+dekK0VbQ1YI6/
QKBLdw1HeZ3HkETxmvhM4JtAfyWAGW0YoUvCwxfxKpoE3gibdp+Bjujntld+Vl2JPzfYYe0NbglU
p65NQMXdtyCQaG6h8oq5zchVjymx8piSLaH/1Lgevu4SKSheBIn1N8f54RnjlsUFm8Ats1lXsM+W
fdiWyQuNEqXKnIPlNxQxP7xULCcgF1O4z18bPK7K7tDYwotEz5BgrgMUIBZb36MawrDD9grMMKfI
Gt025pK1KQJKHoN3G8BqxtfzhrEArJN/uRUclRilDKkNLAJZHBYe2twGbCuH/gGOdede4IXwWWjc
5ybX9PKOJYGsNL6LTByQjthC+esc1zweRn3IhNmt8iZl0bqPbaiUaRyAaIzmfGtY+URj1HOhUT9j
fd7YUQCKwlg7uG36fC/CHyA+R9YaS4252ctdwkFZAEr8DTFnqXaslJcYT8FzH4rXAtODGViAbnlf
HPbBlzrMsOwFERsixeHkegB24eaNg9xKBkjK1ZNEvt19wZmEhFPyndDp/AmsprQ8Mm4UJ51Ty2Vl
ovqm4Z/hbakhkyg6KPcK1sJGY682Zf9ZoK+yNz/JacfEgIMeu/bNx8BjodxAoRfz7GVi1mHbFGWp
OdWR7X2HVRuiTdHvpFh5XM8TpHNVoJnRy89KV/1iFU3Iead/xq6SGsxkHnC3NxjJfrzyqIJn4fZg
7JnlTjop9o45HN05q4fHoc+v+3fP3q1Jakdu4bU4lu//7CMe4JW06YgwXt0x8eR8ChZcKHtpuuIt
IaYMLN0EO701yDbsK2U7264DOX1SIwH6MfjzvQdM9JIjh4fkaewhHDrm3qUtwhGqGI4DFFouTNUA
nXR/KRY/dKWYi/3jw5LvxSMDIf66SbCFygobWsj07IXMcpeUxuymDg67W7LYQ+QgONv/oMZT0yG9
htJ5YzVxMJRfB03Xjxe0XlMSbKt4LefhmcNx+blE4NBvKHVBv1rK3ujj2CWqVq6Y9cyIYD0zGNEF
U2VDby/XLq8y/ePqFpJsAMf1tyj/Zt8/jTgwhKWKL+RrSYJbNygdznvKjga/Q8S0p2SoXpwt1WC7
D0I/WOMvtJTthUsaRVuCz0V5IO0NjDPHak7C1+7w85/xuqEWdIcMS0WcJ8k1sy0/eemydmXlsMxs
TrL3dCh+xecaL+HbYE3XtLYdDtlyQ0q95ikzPD48b8liSP39nLeEHoqIbfxlWpicuYUYFnKMNjux
CIKGRIkjKCiAWYmS7rqC68pFy0SiWmWm26a/0ETNzSXDvQazGv0asUEeZ5pm8wT42pwx7x1tvqgf
oQVvZNCVz3htcINBTtp+p2s6j5of4TE38X+A7ZzPZCc0/+yN8TnjskHMGRCnMk79RIuhLXXGqNhx
bBOiAO/NGXM6gUgy9pNcj2w1AOgBNFE9YKYt111a9y6XblrsPm94Bvr7X+b9AlQ+GiffSTLOsKvs
M1kA+xcpRp+akIovobHCxHuK3SljiON+X3gJh+MQFo441vSNKb/+G6ciFqKJl1QC/LWCNYU2q2lZ
7ei9l3j1eX3MSk6V2yeOneavfvjK7B4YW+wY3hB5MNUCNYo/HDXPZpsixd+/qZkRY+LRVR7+6c5J
GERezQFuJF+W0GNtUgJwnJOiML0Oy8YlwcBGusHdb/rZAXE3xN1qwpVmG/712nsbaG4+6QD5Ds+E
Hs8WmSynMJouVnBMaZyQ60l7j7iIPTIsB0h7+B4jVNJzbmEkMBNh2A+2ACOswb9Z6VbDygIp4TCk
6vtIzWQMzHp0fu0p1SbWiiTRBWrHX7e1bV991OKaLFKTA19bzC5/4aE93WljyFJxyrHnfOhMoAJx
0EIT1db51gBHMxjQXbe3pc4gFQtf72KHlcyP7e4mawf8YdVbINIOsD5ADIw9gKxpT8dHK4ZJQlas
6FkovTH632MjUobvu7vHfgj7AHKsMQcvuXCBUzOs23n0j+ON6C5xoFjTWDc6bVbAGw6sA5kBw/AF
letqnRPyDuv7zNl13tHANnsKPDOghc0YK34Xv0uv4TZnYxS1twY748yCqGnQNevtfl8nAOhBgg3g
OoiB5uMhEC+xRedAFlfucFaQvwYF/ZKAmK3TsRx0/S9+GzBCGAWSpcnS+fzNuKjOiAOdM+Cj25oc
8tpNs/DWJiGCqws5gqgRIDTDKvlFN6KtLlxzRdAymEM2s+teIy2yPV9z+aPCFiX1KbKOWQStHhQO
yyzVFRMEiThh38NfsaHl+LTOW5kDlS5seWac3KRFgEfO4w+AEQLC9IYLAENKSWYLqPVp5B7dW2SQ
Dirz6B+xt9SQl3UxFK/FyZsVAqzh8/FBNQL1AC6hJVp3uogmEFvz0nh6zjJJxkLXSvbKSCpUNilO
OTE2P519C9XFMMCUEq7DxK4hHaawQDHviMFtGMDW4zocYqRpL2QcSudc48NAQT0iXg7TSrQhhJ75
xUymJNtqul16SSS8KMlvwiIqG5xHRW/ZQSrVfAPawF9QnEJPDB2ZzG/kgJTicIZXR9EjvYsPyH/D
Q656/Okef5SQ2kOSHB5z4jKOrek/qzrq/qMe/oJs8wQeD/gFRIWODuEMhDtcRlWZD3DZXHG4lyTV
pB95jAwThGEB/IWSdx7XoCDwGGDiqxbha4fxiPxr6kZBIkcUhRi/cU2J40lquUPKVp4qR0Cfmh4k
WeghqE2whevj8Blgh8hnJbXvBS1XXEyorsRgcj3E5Gw2iSeme+CRdxA5HA7xbNbH5lG4ofAhwPoo
lbikebwUuicmkmAjwuzZobLF14KMl4INtoQRw4y+M4Q+wYTHHDc3XwvPc40SM0ZrEOtTJbxHzxuD
fYpp5NEE2ZoTKFociPiZ6gy90Q2J1ltGjG+JnTmXrF5m4eRtOgdrZuPbTm4d9Ojz0d7cPjAB+AoA
eizLNfT/+1TMLgQh32pJNRWiRDGVrFRuZioZAL875T9Gh5xUP4sO+CHUKlc9AF4B5wMCCs8y0J0w
jKkO0aoxjuerFkHdV7boY69o6bHlW0hHWo/PcHr3gKP0kFAtXFzAvITlKqkD4n3mHZM5PBYHZc9p
7OTbCe87pKwkCDL3IN4FP5ZhQMfCyk1wugmogyaOT7wegZeSenMJ6cyqLeSFJFubcKBKXz9UKzIN
ANXB1Gi2OJZOIJMMNlmIXntzQxT5/ZO5cvZ3zV29HUCFaPs33UPfsdPBKOnaAhwtzjCSHAZNgeww
sU6ursGzYumvA3Twt+XbhfObW/AyTM5CUB9cViI7bG7eDxrvt4bWgxN2L7u5Pc1wiltYt2ht3DYS
LJ9cQmGm27cIsvp+IpJ6X0bVZK0Gb+BwbsA9s2SGFsX3P771alMyen0OBgU04Q2UqedYpd92MV1y
v0kN6239daZV172NwFI9Dct6Nif6BNL3vkHaDM5fSTrEvUPt+PktPmTvcX6PMreTRtBiINjCHab4
cUyOirNBzfXpK9EkA6KEM79r3BJGK3fkbNNqRzrcUxtLM1+1op+ftrrV5jRCPFG+eBc0SMbz1bf3
iW30ItDVSrah20J7F2r9S929FeOejZcCEIObzp58Z4zR2qt7UgcLQpeYHnkgPozs3qnb1kciFSCq
5wOQQTEy/cA6eCX74j2z3HnpW/2KH1Nf524u5AK56/B63nzGdsSIDcPM+ngiKYMiSzxVtzQiD7I7
q5jMcDonRDzQ1KTCO90kr1eC6Sc0jiDNYkmx5OE6xgj4yoDKveX9/dPgty16G7erYPEAyOHCs/g4
eb9Onml0gbO6Z1jamj0S0oaunahlAfO8uVUfYIQv/H5LusI3/JaOtEBWaGOwMIRQ+Y/zma70DxX1
LE+5PNBaw/SNXu2IVkVFcUSZ+0Tb9W+wgRFFzWgJVK1BGeY+UBEi2MOJ+end8y3Cl6t/fYYlk7jH
8QcQmtG7S2FJC7ol4joODf9xH7au/g7PApqP09x6IxpW9cAYmiix1W4r+zs/u9/X5hzjmpXRJ6cl
xi0cc4XzRvm6QiICFwkyG179etSEPxLDLwFe+64VaLByH5KdEd3mJfChGB03Xv702/TPn42udjVG
gTDCTU9FPHYPn1pPcgJ50AylrNgux1k6xa1pwMwLKOb03HL9nH7uBZcjchRhN2GyeFkbuwrqFUIw
IiF1yAaCiNMU3mNoYR+bx38inM5tTT8QLOybGlT1sp36bb5TTdwIJKN8cX1iVHirt+26lxNjcjsq
dfdUb8uj/oXV8lD9Vq0wsogyZtDwVU/voFXa3pOj5XqnIYF68MQt8jEz2dtWmbmXx5w1p5J7injq
8nyGuXYN2u2xYmMBwFKhZFEqAJkUHXozuKfr5yV4ZLEBoqZM5aP5d9Q8C/+GX/0Dgy+1fHtWhRjv
PKq5F8x01/mrFczOT3/VKzbSnXE2/aZF76EO9E9POe1+ZkNqGYjxDalYBlWthiHXgl/PRCYLjU6s
EFDx/gJbqMazZ9zbAV8BIFgdGtfJgyd0Pc9BdMvWstP++3E1feCOG+cAcTjNZesTWrUzTp5MpjEJ
eYP3vyL+xfx0XxQO59n7ubqed1mBoBu/W71KbuX0So+VFbhWaIM3+skKdKPFbHySqsPzO/o8GZw0
HJXkk7yCD1Iy55J3id0s9cAuucY/vFgcoyhAmG/SXjHW6EC68960ccThgBRLSc/J6iLMx3Je62EK
Js5+cZi5gLrdujdIGdW51nIlUbQEKXMtTmguniOKcnxiOs6ZUXE5QN04N26QxvQ/sGJC0hjIUeVT
YlM7tXadIz8INIalgeMEpzXlnVtisf5l5n6mTF63JqDAUn7CkIEdAFGhDNMvIpa7tDlkaZLS1FO+
k9eJm+O0srJQ405WSb/8bn+UGwqsREY/Zy0qKJA/Tfh9Ry160j6/VyfGYrDgzN4Hg26Oaqaq5Tuy
O6jxz3PmrF8FBzc1Mi8/WI7t0aUV6+j40QDc4vSMXRTcLzVWK46RZlK0Z+X973eLK6P7e3G2MLFK
3bwenKukguxle/z6Oy/uCYuu9fA/0ou8TN9kNOqqkP86/gmMo3IW5vV4/aCYIWGNqUCg3UJSI2xQ
j7T/Mre/7nf5S/2bDW+A57nT6NpO5p/ulfA7c9yM3fI6KZ6b9+WYuR/UNvXgogSX+yaF1qE7P6LB
79H1EX2Ivsa1KnrC0Wu6FlnHIMy2FZiQwUN7QDdwcTEzMQctBoVpNmIufbg9Ah0+CBSxlMv+hTZP
8fXnsOUyxeIL/ClGCDnr0qViwUsnD4T7yHBgETO2S/OQWobaio5PWTxQVYn14YmAdyTtHpJ5vdva
rcWQDfwFG9pbiAHUExWTazNHpuL0mgmzCJ43xALF/aUuOiJk/kVSI/5nZWJCTgfR8LLJP160kLjd
bNR0Y+a4C7tfFmONIxwqau80Wm1II5f+/IuKHkLX36p36SGjKYOFpTijUqPKdM8cpZ0obG1Q0DxR
3kmaT8XXCnHDL/HJ7i45SrPBml4gDhtmhQyP4RxB1KUu8RCdof2l9L56DUxkpAk2cCzd52SFp0Fj
OL1r6S46DtWr4i3+BUqatwOl7Ii9O8GB/MF+wzPnnvTkBXefbgQpkAQHbmwXjdk/ry2RG4ULiVZe
8Mo+1JDtGCcegv0OXJLR6Dy/M5YS7nm3DKA2RqPGyQ5wdneglF6vjYfFenUeXNsRn84cGbBLD54A
pCSwR3fOUNNV2v4OOm2v5zCliUMT4B8odl3TGFvuavFlAmehCmpDT1+oipeCUpruqB3TOalMuRFK
uOLW5iO8mKNzU7q9hdYPwwaGSWlA5m+SyYECJcQI7fBgkH4nk3ykhD93NcAzrbeCivspvTdp24MR
nwUwoWGms/QoeqgoVH79jAmIi71Em3b+8MfdzU9n3CWQDXKaIOSntyk4CTlt1COzd6wwiRIFBQRL
ZLvFYpZMdrK31IhcztC9mn+MuYTrTRvGrZIMxc+YjiGC88TakP5yduN0oswSgUBBqJCjgpk76oy7
iv0CgPFwnwuFpWUFIlw+tRxKrmLR4FuJWM5lcoYRAhADDn00vSOxRcjdJxl4hqulPVtbfszw3uGC
dRvT/SDcnvZYWG8juN4RC32DFvRxagAUfNBIe5cqLh6jkvjVR7X8cFR0HrM0ylkiZWxNCwaUOsYS
4G6tkW5GhREUncSAKkOs2TW4qfNO3VXyiHVKAMFvlWdxlm+hxNUQhLSR2k4OmN9iO9fzHfywQWa9
YGI+DzsRH1xhk1I2g8MxsOmfzN7pss3rhMM260N3oLP65qFuz3VE9gg4/hiA/dilzGNvfRuaqFe2
l+b7+MZu4IQHG0xd3ybL/bxS7TltH9UqHNQ4+4ZwYb5k3NPd57RU9cdvfj0MbxpXI+ISigpxPC7u
D5hDcGnItJZL6TVo+WrL4Q3ngOAFVghuKvDF8ZvRtg/dwxYpBKIAxFvO73jFJg+aoKQyqYHNFWdN
FzSaTO9gdcOgfsD3voQ8Vdg/ZGnx5Bj8nackqTZGeGW4jK7m6rUR9Fc8MfcNmbTDm0WT9noG1il4
gdnhFSwUl3MTvKBDwE2D/NHl785L+uFTt4DX5dhk8dAWcuXxdkPFpflz6cjwtRqdvoNK6So6MhCC
L4ODOhrlAJ5Q9J32Tg4wtOCze8SfjsWcyKwXQuPCue3/6GEAazoi2YScP8yjwWX3ndVx6pwn5wHN
87EzlLXBTOELMkZjcdIgqItdcJs8CgQgyEIAaGZMQyUvl6kGxhC5O3pX7u5ihSnOapBtH4wQ8UzB
ztrRJpNgG/QhzGZbO+IeFvCUEhsuNK5GEjhw/EQIGlKPwdXqDhf6im0LEGlGjjMi5CD7eFa/hQzl
FLamlPZ4Uks0AODSJIuM3nt2Yf/TVZtgaIIP1YzIXuvX4D6i3moY/2wUHElJYIAKqVyo7hF+HuFb
OWcuMNj56IUROvZa0QUxXYKYeMakkQsaYvE/d1stJ0wqd0kLobGPb3/S39O/z+AJY6rvDiXwlfCJ
7ouODRT0Gi1LbQY7QhBwqGdo431JYwNdIR+CGZqg6EwMQbO/SngxAsjFb53xi8Jc7V7HdCRgvcNX
/zLGFIsNcgEiuT5dmBZWEZytLt9fFFDvLYxUlvQBEG6be4Ye8bKyyExwejsPueLfi9njhKwtfzlm
AgS6J2Aibl1nlt17rOPbgZssQ3WPdNocnYb7xBhpL++kOEr/6b44a4eQ5g83RXjx5SdAqIP1xtfF
mAIQA8zkAlvgu6a1S7vPWEWwNhJxAU6v2Aj8DfIJFRX4/e5Gw4PAp4GxGObEDxQ8Ivc760LwoFQ/
teCfmTpvzxWat9NZXIIaHUSgtyAZnztuwfjT0fU/hQtJ3RovEYrjJREPUAcXToPG0VNJJapoezwN
swTCKw0IPLBBLe9H8+yskHvw/vr2mM+4qZ71DTaX/cagwR6foY3Q4+P571poqqEyBYiyriR0WJPs
EmRIj9G+Qo9KQyLZkF+1fULyCCD7OqfptHn3eee8d+7j1WSM4Dw56uS+gw339KijT8x3Q6btDCdl
ZvFioslqbo2qilGDSipqM2SieaaOpCLHCoeH6x8fpV+ElhZFFVODluXfGzd6bU8eHz55L66dBQlc
P0jYF8/SIYQcx+wTTJWiqRX9deihdYx2vLrotiCPedWj13l0XwUDffrYdHB1pxdgE1Ybb+rdVbc5
8D7qczRgaEPNrpaH71bUNtaX36Suptk7UOvEhCqRD3TbU9WoBhiia6f/ob1gNo1c4RZZMmquB89/
OVOwivWrZ58mTw/ym/EAj7MKh84yRe8AwvGzHb1wT62evoblbcLZekMq+Y2aKspMQsgUThzuYjMy
8/UDsbcZW1zkj6Fk8JwwryNkVn17iexHlmzJhPrNgUOxYbSg8rvPgJwM7Huem3PaNWmozRONDHhn
J4TLf1U9DHZFjEImyG3QX1r9ryt4JdVo7HCnLVYl1U2Ipfp2TWqoBHL6FHgsbpmxbXX/PcSE0v5n
2NN2ZpVBGXKwNIdD+VAtDs0k3FlTUs3iFSuwh4LJ7JPH+PZ7vRGVa8/so0PCDoEadDHwcT31Lae3
M/+YMbnWTITwIqvjjedUzS0n3m4VcV0dxpPs78D48Y1FcmgOJljjDGdS3GF5mPwnXGtduQcK7DPd
HtTF1eq0RxO3XF1UOjIdRPTaDoHjkO4ZiVjAvApnkc8/ta/AoXZOcS8sosM7cULeAwjb2G5NnovG
CaVYe+zCnoRYFo6/EH9c0grbsJNGeJfDucGEsIUkZqV0EXp3osofzVSc1F6IUa8se6KWrCMURJtq
7YeIU4cVx1y6HdOiAxXQfvO7+9ulBEnA6ku7jcz424ZkcNxQmdKHSsoB0VsdAmGB02Uo/Y8tQXPQ
X4v2wLPWN+ozRhnpWAWG0/g7Znb/5md3EkV0F6z56SXtiTJMOGJB7BlY5kSMog15EZdDtTvhs5Tg
vJchIuwV2t13hbgIFIssFiY9MJGtsI8p2hYapwha+YoMawtmyvUlokkGp2CB0ui7OUMi5D9hjbmI
0HGsL5BUX9Je9EskTJkT9GvUE/l0r08st9iRYjhnEc/PIdZM4+S0raO9jaT+EdyyYNpmZwb5YVwm
9gyEY/xxs6vD+DzZd/7H0pktKapsYfiJjFBR0dtMJgFRxAlvDIcScAAVEfHpz5e9T+w43XW6q2wF
MnOtf/1DYNx6FBDi8hSh0hSAkImTSvmBlvEYW1ucwd4+Du1c5W5DhVtyibCN3nBpD43y9fsaMA9F
BXOMP2dcBXPjLlbkqsgwbA4hQXH/WTZtNhrpSw6m4FjwUvW6eJUpl0Tm+6QlbDYv5hqOKwMei8C9
W+FqA6MGBjwIgiYctJuMpezmLZfBPq5Q4L1N04zYuLxRxLh+dW6NQdCNAAt+3/SPNl4GzC5hlBTu
eG7PTH7cHCH6HkzNveNCQwMrEb05kGRxwE7+Qa4hILm8hNFrW0cQlWVYOSdtdk6s6GJGzGI7M+RQ
hBrhOsKRXcu3JuoPEAC0zn9cFuRAbx/zRheFBGcfduokuNTlrN8NniQQuu1s3L17UAx6F+d+hi1G
XOTOg+HB0YHsOQl6eELKXzLvbTvptg+dX+0sLzUvrsyU4FgL/hHcmpFQY48REXTTLf3tgcoPr30Y
oP601twpDoqKiMec+TkEb2lNeeY7+DMUU5YHj3KezTu7KToDmmQeOeJbw0byHPL8kQlFxcUZ80D7
wn9dwo3UulHcBJhGTFZhGRxvHwFzA5JT/7G4MIW0hlDPjd9mkEzSZv29LPUn7tbFlHtHtIT2YWaI
c1q5nFOAogDrF+7b+eVOqocZQj7CyOhX5rZNbcw20aLn7HfZy5jWmnMlc2d68/sYNruXPh/UFLRU
LjjP3owe8kWLyobiEVkBQ2aGIBkjNSXAgsh2j1IgVLisVp4a5Zn2DG8tWOdvXMTA4kNyjWzyNVvQ
klSYFENW2geV1tMo88Hri0nIfX7XwgLOBWwiMJ8eRgAviIl6hYEq3qXmoBc+X/LJ2TNYFc24IDwC
ct24COuJ8oZ1KZwQpqPU/cN5Py+YCP29h4vhrPfBMtHVd1Tio5Rsm97H6e8Q+pN5UfaMPInB82+b
lgnG/g/VQTkxB4Oq7RTJdWNQcdl1LRK2/OrNHCJnsy0MNeTR538PxxQx6Uw1NgBK/U7PPwdmgUpW
imdOw9inH2Co0I0GaOmgmcr1HTAYTfA/lfN1sa/9gNawNuLhZifus73bFlESsfajNvG+zDgSSfoE
030zoKUMh4wyWFuxEq/fqZmNnCHjcxWn8+xkDiyXuko2I+vcXlfrZofXNGQfHYKccX5dzdSscbt3
VeqmE1Gk7GQ3EavCaWy2OD6C/ziyQjV6F2YlBlBljQsWCU75H8M7hAkYM9KtiaflBioRNC8t1NB8
0PFe/8lA/xrv0B0cXluVRMWAi6Cdg/thDe8sRkDLRwh2HX6HuOnkhb3M2b9OxC1fP/APhdxRXYvd
y+hh22LieVEwtWmgx1vB/bTvFSIm+lcltvgdJHu1cb9tLyUK4QFcLrOkfcGg8O9y5UTTw3tX5Qgj
NsBEQ42stIEHxnl1hwlOJtQvDN4Sw26tbLvPmHr3Nr56uFPW0RltIasD5c5caRvnCzrSjNqdR64l
F9Mq1C32aUbG+LIilfLO+bJm54XcazNi2G5uME7gxmhGXTA+/vmPBYzCF9W5QQC3AizYrH+cchPK
cSV1+5cryASCySmhZXf6iQ0biZq1KzNPOATB4bllLGcuUusr5pndHttm7KJ7jfI/5zdxiZWFH2Ej
C1Xj9tsUwnABcShjt2fu7oKpmfbQV5O5S4NJFi4rt5bfCe9sMFwXerThuMrEurKa6c1LDzdo15As
aFsRajoMOHHYGBkZqkBTdxbKRHk3FrenXdLqyc7XHxp1C/mb+dMZGbaUoxutHA09nLhTphLRlaYW
Qyh8xtrMo2Th3UfGb1aDyBhh/2Oerp8V7LzSC5u1cidiAWpGhEWJwzgPOwfcVQLlXwK7+y3OoTJq
af7FR/UXnzjfpDgAIu9f3WYwt+WGKkN7jvtfK8+n75GLqETDwpahBz2kyuiY9EzAatAdkAYxLz4O
qx+nHcXn5YBE6Vou7yaCgBvZYx3+KBNKxKrB+3wvVO4EAX10oeY2cwABcI/EGLhc0ZF2IRhtVMjG
7At3HxWQc+C7XnD63pr8vm0N86SSGgr8SHRmALwdllS6rZ+ccxyGIUSG7mR1XVFDndt47kITOAHA
bzMKFRaoVG96B5W8XHe6ZveKjA0hE5Jd0nJ4K/L3cqffBeJpEzPSjnrGVD48RTujATUHoGaKeAHE
92p7VJERQJOLMtS4CkzAYSplAg3ZFr4J4+HTVvPLsIdjKhUWrsjEXw1WqndW7B3gH2U5AfVckYyM
UsXYw9/k3CeMl2OKme2FfwZvDwEh7MC/+bBQQnlbCioVfmNSQTaqMM/U6xeaPW24jO02aq/+cTOo
lv+IodstvENWnXJr+ctse/Z2bfEHOWFxgL+Q+6TLYlBqLVC8om8/TDWGDqRXUOWQejHexeNpHWA/
Dq/zJ6ZUjtAcxnegKDnHAhzj8DdD/tz4zKZUXMRksl5YWwvw0RFgBE35z8jM1hOTkzufrOQowQ/i
ak5hOmoWc1NObjXyN6GsPBX7qQinjxikCKNU5f2YgaVAw1xOrdEGUrbCPLZ5/D4VP0UAb5ugY6rO
Sk+TaW8JvmXAdmqYoCuX/MVvTdImGiWnhZrJLOe4q0oGsoCfOVME86VmnlhoUzwXulGjPdhAGqFv
VfzD7oSp022z6lJg9I+YoK6UJbxSd/GXlAZVMH1jL2/0BlCcdpzBKIUIhYYjfA14WNRZDDtRETyw
HSZLlucxCyh/vrqDnuhtt13Fxnt10TghynyUTs0kDZESBBLUJvQCDMYQQDENQjmipk+APQFY6eyJ
LV8Bc83CeWRKGoPF1EctwennA7GKdII/FghDgilYwBUuxhVeUGa2HxZ2OfjJqEuqXHWhSG4zSGtK
EARucecx2tlMiqFwF/TTXIN/gUR9sbvbv8YCJ9r/G5YxbFa2zaf/v00NyqtKYWBm9o+IBTWaaFnQ
Gx6wKb9veVEkaDjg0jVQpGgQ3zOWSG6ANf8sFrWx280oz6/OZtO6KnsDItLGlOOqVKcS4roNuAW3
nfuxUqyxMzpghSEp2KWYc0b8Y91DHfeeZtHI+xlaTskyGIGWoJis2G8Uv/Kr9O0q+xXHV5iQk3fH
oK3WoxVsNY4wTSTrf7cVj4fxvI8B2eE7gyvepZRVfz6BmY6Ga/8gvqbhfuxCa1LblMkCYJ0Pjkxy
yyyXLxULFDLj+RRWhOm8sNbGHOvoUQN4TdusG0wO3k8q/9HipOb6Xg7/qy2YeT69U6WSl70R1G6H
6b4bYphl9JUPN/rB0UOc257jrTacZZS0P+tiPkiWPGdTJT6WlfqRxNnNz49lBG/jZlIq5O6tMX6J
zHFIs/bBI5PBk0D3oeMOHsbOW47cPIg534e0thiuxaOODfoLx2JYMSYaMLdRvTQslaJHk9w+xkxG
zHVBNWr5vU0ctH2QMf69si1OinX8xaFEvtBJgSKz0kQbeEilj+wCJ9o9zGyasklP3ewU1Km5z012
bvT8KS5n9gBw18gnReReRoYbUIHRJt0asYbYtMbzTWAfe5pVVoy3AM5Xuem6XB06EM+DCXrzV6U7
MMMoDZ0Vs96LjPAlqA2J0WB4+lJkvdl7gFUvWHrCyp9EF6/xA8ZHjeMu4RIK3PHUEV6mZgDpgKRO
bQmcpPwRczlSid6XsDU773SB/OFJqZd/bWTXXj45J8apR6uC14g8Ra2ZQ251vln9Yu+CSKwvOkeU
6RA0aJLtWjYdFzTnIYBtsp6yo8gttLHOiXDZfFIzlhClMxqf6XTohVFYGTwlwwvdKDrxwsx7RnJA
l3ago0OyWq4xHoeoAfRu7wIw5NcEIC6kpe6DIT9RnChPyPPVOHOdrZN+Op0oY/EvTGH3LFOHjkAp
PTEGCMy2kHy+u8XHqXkPGvgWLwwr6erwbMMSr1wn/P7hy05LLmlIl0B382AftQyUKCrfGwduAGSa
MmMQ0I6G2FsqhyfCcKTrnPtjSoHlY/mQXXDPKhdgpEWcyD1ybZrm4GlF3KlVp23R/J/Di4ndkXzv
A/e7DSrc3SL8kK4SDxOAO7buPwiiIjnC4+EOKqiwMwGDSedxZ/Xev/bpz6xSI5Dm244y8J+fEaVi
6AW66xbWEqcSmuNVc4d6TytarEYRvPyWk9qn28ThcvE84+BgVgofv65DFmb0mIQwXEd9WTEVXqS2
rs36xg6oEvE0nacXDijn2KiN6uu3r5t2Y7yymaY0vxS9HRdsYTRwdpMnYxYBx2R7m4GqUaze5+lp
O808zJaXd2yzOelf0UGj9NlyvpCpAOegdyMViJ0LWk94Gb8tlKq7UnjQX0RvN3teHZpeJKKCTp12
mTRbbgdiqX8Kc9r91XA7QDmXmCrxje9aAbIDUYHOcy4idilFx/93ik4gtH+URQpaCMAaRSFqTUFx
lI1TbbeXAHHP4FU6NNHE7lEevd0WWFOw/Yy7cJDZdDebKexudkHmafRU5KtK0jpbUF4Uz4YkCqye
9TEmGMhfXtBddwNx6DDFJnuTU5yzVJmNfHilAxk1uBis1ch8odEsSQRLMoUZBE2PFDnMn3jfNyo/
ua3ogXITshWdbldboOzlXcHBgj6qG3COJxSWdBk5FoEAEwLDJ6CoK36VMMhfBriNK4eVDKBU8FjX
EU/KuRb01hpaBBoTxhtotMZzawy5leJicht7ekcAa7em3SHp7RqyofsUvnvLugs+wZXhNx3I8B8y
gbOBtc0oFCGCiI4i8t/I/pu+oq/HkBCbIJoAmHFUerBfoH7Xy7oCxzcrGIRmZ/38Y4B3txt6qDtj
jn/jJpjS5hi2MoAi9hWS6Rj+FA/HZu58vKjvfmvOnNbrwOipXHbEZ0BVY5GgiJvfVUy/KOixOkiV
1fgFqiKQ9HhK2aFtDCCbxl1p0RvXGTIpbtTnlOkoTszJ9epox87QBuomhCRxulTf3r1PcVeBUT7N
vwVc+934r4sJSu0PF4TgGO0P4SkOmnRR5PI4POFRQjbBfH6H4c7jjGaTow0uJDRxBcnR7cEjq9Ge
OufXhCApI4MquaZrnhPvrYmT16llqFfjXmOA6vcxX+HUbPEcGgeehE/U/lLdowM+1CysQW52lNbt
Q3lkpDNGg5QplTq8Jwoz5cF/o9bFf8JEYlDPHwdYAjcvaVmpSlwnMgiLngSmtTW/2+M/6BVkILbh
o85hvYGK2NbicLCoTlr+ieNX+R8BtbFKHbZgDrOzeuOnL1R0Ay/F8fxKW0nHt4CUirZH7RYck1wC
srfBZU+Deb8vT6decGq0MVwLOubpB9aeYsW/YujXJRV0fcV74keth7cBNvkweO8Sxorqspv4CNkF
cj/vPZvAZanlYo6E80sfwS+KCk7xj4NROiaKsBNzNZU6g+2KA7zHGaeit07gnXWowjQmxnSKo/xi
ZB2+Pm8DCgqI5PcwvrsPKoR/KXSo5/oGNYozRFwxSU2+hCdnnLCuE8turtIu1Zzo/IbCiNLJ0XrG
OaJKwdkFFjCk0qjttMXdSEhTxrm3YfuiAIDe+Mlp9kpafrpH1SuxILAueqqEP4/zh/3/ZrraHvWr
cIuWET1Q1YE3SCW9GeTjm83nUOyH2sWmQeT0IG8jfL2N28VGdwViycxlglvI1c32ncT08MkAJ+y5
vKvFSPQ1qVHANzw6o67xGo8IRttUkNh9ZJ18D6FBrGEmP4rEyXZe7WbAcyVfIH0Qk104ElkFLAwv
uHfObuvqN4WFqbZvwAggiUvGoA3jZ2pmHK8D2H4VM0yxS61byymdiimp0WAZhGuG82wkAddPSyOC
/IUWotm0yY+vrCf2pW8Dmfbra9/7E3LTwtSEgJVYfBf1TRO5Ya5qgZa/ajk0KB9/suELpxU3wn3P
mZqN/JERvb6com2PM9/JhyZZVYYTspuhOZhuVF3s7eZhWfPw6W60QwwBVrXEEnYBOW+G8O4vs8Cx
MP0aYa1Wymj4sqtPoELgCDzn+k+/vCF0GmI/dHKlBr5Lkx12vOSHtk6D01JmMTqw1VPw3WIbfao+
dgb+mskfjcsD+w/5w+/1hw+HGJ3xifrYOk65hAHd1j8zTaxnZgxU9QamrrnxSMcsNuiYubmkdMPA
mi9ABJm+pWb8XgU0dHeB9zrmKijvmYwqN+QbC3tO3w9xaWbz0Hovl6wKSgntC50GJ2JNLt13GJi7
KQymTmj7MbEAy98EGkhs+ruvxcQ1v+KKrJzc/xGz9eL0aQQUb2Wu+KsN+ElQqOAskIl8/IbHdVym
hj98hO87BwOw0stYv3CSLf4g1C6CfV/ue7vl9zqujRYjIXx3g6YnW1Ax7neMHTvMU84QmUZYLwot
lb7p3kxcdtUsdqRy5NUHl2a89m2bUK7J/JjYdtytpO/b67+/oZIa2Hw0vMEXIzu+4eBq/qvCdmJ/
cSChyqXZCn/SJwE4olTqMAJmG2OzwLSb8afjxpRsT83391msgMe2EXQ1vw1qyH/wZ0W2iL/m7ymD
i74JKOSUdVbkdrG0XVYz9gWm2DgMG/uXwMzSXD/goAfSuS2dnnPbLu/U/z/5Wu13G/28j9BfRK4b
JDNsHXuRbyrIzpGhRxXkheGyQ/luMvVjTpcy/TVM+gYqRwCRqXs3AtN/boiQGPuDTbDcO61ZtHS5
pDyIEsaZb/Kq8Q+HYsDgH9fWDJYy2gWR+lHfV0GYPky3uMQ8X94Nhar1fEzL7Z6YwSqfaRPbDKqu
Ea+7jBi/3N07++xkEEPooe3+8kvfm9K0K3+S7+mwqDCckZeNAmyQZ87USUR8rY4C19r2cWOZEYu2
KJXpEGhqZ36F66K8IiHXV1aX+ULH6B3ByC+M1vFpDjJNBKP2tkjtx7zxyxNS/WaCJyjzU1aPAd+T
9otRicGeswEonuM5ehfBcNPm1ATzTj6IvKj/H2KZcjN4UH1gTJG2p9qZMGhtpbnmbLRcr+NsAa0u
laRdMuFiX55ewvOKUKBN18VlUHbiE7cv4lYIu41zxNIW8X2MmmDufm11Chhq2LTa/EPUvLelqq4c
hhEjVU3yWEmPStmIvraMR7bZ+GouDDUwmX3NBi2p+Rga/56jJw63k+hqdAU9oo9s2OPs49K3CEf6
wfAUgeQ0cTgB6IvonRwpXfVwsIY5ek6fWp4Sy3hItjE/nikv2duBcFRF2vHBR/c8ysKsmPfimQoj
B/9RXxnos/249IVP/hiG4XH4kf7X9c1L26HHXLq5bI3ZdounsXcfwZ6dSzWR/O8bLFlaz66BZgIz
BlRu57cWBg/cWASjhgYicTRrtyyt42rQ/AbkqsLdBp1HGCJuv8nOOQ4WoMDMjRVRDPtl2Egc9/2A
9w4/3of8uOPuveGMSQZsBNaJYhbEaxbUfTbc9EEKeXRw+BxNuMtmDWlvNIGeP1OB77yGL4JEcqgy
X5DDTMjAJ1VhDEgo+BuTz9SFYOkL/kngNI9hJPmM6otZMzuSZqqYoyG9FA2+6teYakK8gjEKGyuZ
zAkXrJak6MyEKXvcCQxeqWJ+CH0W8+uyhwRBHP8kK0i60WsS0Styy02iWSgXq9a4obofWiNwMHhf
BCca90l2Ne/8f9mdHe2dYxOFQcbQRi9mthauyUScD9A4cq0Gszk8t1v1N3yIuSqFgXhB8TEjkuOM
uPermNmD2Z3IaNCzv95p6P9hB9mlBWTK5fxAq+12rRR0bSguBBAcrhiGMeyiovonuxoQiwymlUBe
ddHA5GQv8tWnh0XtkOJDXMiX+BFQyvhkNOkWCzxOS3fdgzFvm9z7Y1xjD6KrTNrC/8CEu1r+F75E
igKax/jHrhi8gz1SlQ2+rmpH/SQTFJrDi39bDTBj7kMyX5P5w/M4YADzhNkhbLZxzivkCtQu7Hn9
F6auRfqQ0HixjfVbjO0F9A5FUM+FOWjxZr+vw0dm/sDHR/m2k5Ap1rcV0N9Wl+0oAdyeNxo7Xbak
/uXJ+gc0NkqmxlVT8Zq9MSTCH+ujyxROg8ebdkOWdQWsa4yQT3eNJL4n3g/wqIlad2O/lEvekUpU
abx0m9H4wfemewcQY/wxZgI/km62eYTgRGAM+98KpCiu+AsecDfpCPflBjkBFam9Lww3s64R5ICe
2JmtE9EVxqcWL7AaeUMrYjW6OKGLbRn9BVU6RTkn5MfJrJqjImzRmaMW9+ASAQ20jf6+w8FbLr4c
PT+m7e0Ul1zEVaOrC53lffafRjuyof+MZK60VfmawGCjBzxj9OfH4y/guXpD1Rv3puWGQiGAGo34
HjyR8cg8d8T6OhZq6NjnlqVXR1UNGO8CwYsnAySYUnaJ5EPHjGw6gyWr+LPd2RwmsG7OSgOhxCAq
ATG/st/IddwwytNaMxY4loGFB5JzXXRccl6QLmeJve70xYjJs6IaKPowo9Dr02AQ2DozHhyWhnsp
7AdqPmxeUXwVDSEav9JCfIW3fv8nNc4G+SkwBDV0Grm2keFpiNCDqDT5Ddx8HpAcLO798YNqP1HX
MYr2kNJcggFI6QiKD9vH/gcwc34e1Cb8Mym/dIY/oQs3YRDc/iKXSkI/c0ZdfuaXoaoVDzRpcpxj
MnKdunDTqE8p9AlKKfgXYAfZzs3Z5+SBuLLnD9V4Nmq/6SWcK4bexfz1xXpKKtwpsUKcAHPZQWyn
goQ1+sd6cX0oGCh1ucwNoR50+RwJ9AfgVSaWfFD7Nt5JMdlO3fmK2dr1El7h2T9uWDcmCpur0TDI
Dujd+2tdG3r87gQfLKFr2GGt2jb0Kw3DSRsQJg6vIGL2t8YkdQMJhCyzr+kBqex6dAlKCd8Zr3rz
U+kyOSAcUVSujlWH+B5Xu7/CA8lGLs2MDG8aY5KTO6NLoKoSx2SNeFB679MlwTN4/ng538SEDaON
T2i0kikWeomL3UQNJhhy/9z38eLjS7DqQFeSV7oOogn5aGvGyQSzK4sE5CH0OWq0ApOAAZ9OvcQS
CmuRROfovYRFEuLOSxcHsMO7B/AvkK/1o+TOO+YVQW+IlsRrxfN+J5XxToc9qIGuz6UOa2rcg3FR
yeEP8g9CEXLXqX3uugcroY3nE8ZIyiIClNFI5qBEdOu0cexP5jZFs2xOL8eR12/JlEhw6Ju4TnVU
sKcC0F6PGNmk+hEaMiYtim91X2G0ARWlmFaUwxHmJuhDAOzLFRNURHJnPvEPZC47g0IxZ2H4vapI
mKdfATeD+oNHgpMfvY/VFx+4qvCVyDq7w7T4MgWSq5ZFrAyXlb9mGKEorFCgvHe+HGYOLqYkkJ/0
zOaxSOK6s2+jDQGDZUviOWlsjzaTWRE9lqOPW8aJ8J42h7ZuqVECpKruxWV4kNq10FpCiwfB/UBH
/jmSRx23/AogvcAD0OA9rt4o3KGynU+gIVQ7B+QCYPDPl8cw4zFyYVe1HJ1spJeZIoKH2lXLBGYF
yqfb/gGORniGKNFheQ1QysX86mZYHaJ2FwwDrHgnw4Slc5HNSz3wgwAQf35O1cIZqoCmfBkVrCWo
SB+zDWPd+P4R/5eL6nQBj8UgbM46VUFpqmBy1/2SeiI290u1+wosT1LgLSvsHSCzVrO+DLp9AEPr
WTrg8PWGIlQwwXCidm/c/VgKnagxfwZFUJ8VFv2mfYMgQvMETdkk5FBV20wYoWShijMXxeTvT1Wh
ME/Wc85HW4UjxyhneV1aBHs27rXEvGQ53lpoUyAay8HsRhwSXvltQX7wWPA7PKIPkA2KWUr2CNXx
D7+9NbNaxM3K/gRCNxUmQH24WmG3Yk3JnwBkPfyl+ME/1wxJmaEuYS2+posS+qQYzl7rAqN6TnOl
oCktpJxtG/qpEvlyxt+NdL6DCjI4wuJ5UXt+L9Q3GUFsaEbxq8KIB09F6yHui38tLBWq+jloiM8x
Vw/ibwdCYjnuWW6NlJSJIp7l0GlvbvRYMh7AqIbZQC6/tQ3GVYt0uZu3xpWXReyEzmnQwE6EKMcl
DvvsjN05IRNvCw0zd3+EkI4HA6HRhaxnvzcvhxY/wLbQd/F9SLNjnTvFO7hqpN0BY1zDbmG0NQKu
dh/G3a0TcF1iaFXcw2jkwkrqbQtvcAmx9c2mpXf7uqha15fC+jWANryPe99+t5w6Y9GCUUDnH3DS
jMZhn27fuU04uyFUn7n617bQsZXAKpzYJnClbMoDizxWrxb33+GToMnQfd3gxUquexJ1Cv98geZt
7YITwMvQPFXsxlA6WRAn4JElgwSNx5yTsZjRGI3+Cnw4UDGKN0SFnr+rXEANxvei4QyvDAikuJTe
+bArrU0Mk7k2r/7wa6Ea+CB2AgboTdf5ioKs9Cm8YgRMwcDa5824KqGhjtFRXj8eQmcCbrPoZn4n
5YUArk6XxFP3gdf0KeR0eZoQ2oyKS4DLOa3vQ50EQ0lHwyJE7nLOLOh/5LWjlNVtysF1h1AWUl8L
o4LULHYLu5na68qITYmHtdMaAxoxMMyz1cho9eGnh4iQ9dkdNFk+LkZF02lrjPRq0Xz999d9fuBj
w2Yx6nVCw9aI7x95OyJnekAbAJQlIFX/EF2JFqc8f7rSb2IPOtD5yvRrUrqdyQlKoCsj9wMSuLlq
H+kdQJ1wN+bhpjF9CW05YOR24Qg/8+RIrXaTp31KkS3RQvMYdmIdgcQd9cnPz1MnGVnkcqlcpKjk
KaG6SOTt46ceDDxAWmMwsLMR7Be9B9tMDoCEMsZb/2xKlLSi+I2T1eNtNyEb3gq9My0cx9kP3wqi
WaA73IA+FPlZYcyacixRJEmONp2DhnvBjs3BrHV8PRWj76xCzj188UuoFWxzhIENedERk+2fBXkB
dB24mHxiJgshHvcDEzeIFoDfYKIYpz0OGpuTfMX4e/riaGm5zHU4lxn/jJjtT3ljDH5RUEOYGtpv
/14ybVaB9RQKir8gMZsewrlccgxPe/bARlrAIHZewayXp/z46ficI0YSdBtzt2Wy/7dSiUUJTvn9
CB0zhYyqVlbfmAXO5clw6If0FuYyOidUqzLkUoPP896Ub3GuyoAtBkekkokD4D0Tex38B7doUFOo
GA1DbbE7F/OfUX2M6ZthIuMTgHgijKh4/5ujY9R1/vcaHPWY9i3LKQttieiIlSgzw1MCD4qR4hIW
QAQGghlce3WbJeE4lIq59+CE/6L2n8MODAZGFbchnL6DZHK8b56bn4uacRGUi32VGfcYDck0ghEd
AiLz3sz+mJHqCwvNWg5M6oSvX3rPd3DDBphtZXSf44zy252pl5rjLflLSeN6X4KE/L8E8SFrgbPM
SHcjYp2At5XCoOKUGo25VrgyUULU8nfjEMSnVegzvB8Al0yozan7zDjWEqschoQ3VUqz0IXIxJY9
bTvvvwe+C8W0DYjOlUBkgp0wBdRxB3GPiExDo65vW313xE4EbrOsh8Qj7rB3f8zLj8B13oULPFyz
WbREdOH5h3S+HP1kf7nEHAdymbFTi+/FoaSwNRiHzMm5Hy2e2ZZ/UfafKCXe0r0NRIB4lluBKchT
QSsKEHxiFnVqtaETmi0ebm4qRSGUBOquRkIPwxdKGX1K6kX8bKNVy9dYdKoCikAUmMsQ6ebCSoZS
xN41RqsMBTcGmGm8e5sS3QS3Cck2hENtZdh1VnYbbwXNgMytFh4kbRXKAqUDe7Qvzlt4FDBvXPVZ
o7i+7oG8OZlhSF/k3VtBctI2SBgYYtyVMJewD4FxHWHo0EgAjp4G9o43jILgQSPooMw7Etkn/vkd
Mqo1S8Z4qK94bCmU4ctfl5xnOm7XoFioLd9Io9i5e9kUwQkn5DSXRX0O9bimiP63owjrnYsFayGh
mN3CQqZMzfagprZnhJHzVlAQ3AqwAoDpfTVO5GjF8c3V4Xn6iXAYaB+TlqjKLF65YDdITRUJNHx7
XW2JfOenqKgZtwN70M4tSDQmHMxNTZhJX37rrMjrCHhqgAho1Z9oyYEqpZ8B/jJEeSn4LYko7S7s
43ufMwvMrRIv2FZXi4oarPi+nIu13QoB5uLrG2zh7q878521hmy6UopcVqKkoebNKLI55rkbonR0
PABIP1P7bXutyWwWg7ZzYvz7L3CXdO4j47bExXXoLXu0s6gM6Y9thSplBp5k1KOgtCC/fvttq6yg
VjjcyCAVn6vhwgAxd0dMYIeFCLoqIfI6jSTQuUJQesfR/u91gJqXRnP0Ine+bQeP+ELs6AJVyuMM
UCNyRPPiuSmN9A6gC43z25h+fbMuewTFjVmUHN9fEJm4I5eUrDjN8jmBezn0S0UWfpm8L6U9pj7z
/XYl/Izr+ZR75hZBOQYABaZlAgUEq+lMEmjdyRgfzfW5rmaM8wKW6fADyRnbeqAwXSZjszXph61J
Db2P4R/kBpDDvbqD/F9TCyHEkNmTwmeVl2DI3wL6STabwmROvc1nW6abHtIIJZZysE7he3aWMPcm
JB/fdR3n1hLPacToisrmOdYpKUGMBRDUGp3jBV+ll0DMOlOeQJwqYH6gmtvFJaLUDvTgWMaz/HxF
Gc2Fg2DRak/Kyh4m5us8SIz8TLwUCDjpkT00P2LQl116DGwEwJC+iMDWYFXnBwYagtQjymBOcXxi
mWv1qVeQqiK6SZixDKYFHDVR1N4LIvcNGDVgavBaKWBs/WHegc5mhKYImEONb6AgK+5O/GDOxNDC
TM89dZFUPORaZdXcY0YGsyfds+Fzo8xPsL98DfN1GwcqTYsXWqcruiQkUgthD+DZ6QqciWsfhAkO
LYgCM499YzDVSFLqbbTs3EvwDC+AOs1h9rJikngZB7WN1IHfpJ7Y+m3Xm/c5P5sx9/7KrJnCPJEZ
S6wP4gEyXI7N+HvWd7PKALUxWw3fgE5KjRQQuEeDA9YnxJ66TUQYD3j9jV45sQf/sDXgFV90trbZ
10GpXrkZwLFgrC9+e76dtwKJHrEk89VnLs73Ygx3JrEvZIFCmyVkaQguxCVe912TScfgMKQR23k8
3Ap3x5Vh9peS8oE1427296dL5ZtjlGo0sGFqwMWoTy8mzzb6PIYiDGd+q2ufH4Vj7hc4KwBIhyzI
RjwKfoHwQ1naXz1Tm25mFmNBdcR/7u9h8u+P3JjJ3Yy7vpi/TDvubdQj3zEHkEepKjmVEuN80o1e
ap1HY+BaNlj2jVPo/MB0DWz8OadksDsySWBPoCdtzRi2wmhbKibTIFEG7ktK7LcIVROvFCEZDmde
6oe9OYDsW/ZPxLzyHuU9jmREt5FEHHEwgT5L2E0tQwEhKLU1B0zpSmwmlVMbe32vutsbqDA4m6vB
7j8t1+SNLyXOERZty7QNRUZJp3IfUY1YAblMqYBVe+3oxj9TlNAhfwkU7Hz2wB8eyIhGzqlCXC0a
sIgRxF3hQQ1s7CGnWArgodhCOuZnBvYJEpymM853818felqSWVTnnBg6RJPJtwfA5kSIGpGWghM6
YfSF1lHsy0NCW0kHRL2Paqpxng8XqkIWfVBcX83muuh/4mJkpcW8VKBsHXauqH1sgpubzGpoE1Xm
Jb970blF9jD523cOUWNEU34L9XLbYrjy+lMf8jmy2o3fXmdIf7zUbV1mA9w10H9YDxWxQ+JANs0b
G9ZAwm6l9yLuNcQ0DM4GM0X++HW9d+O+r95rMuwTz4M6yVHkvUfqZt0DpIOX/bkFFCdFBVZ5jWn6
8I9iJ1DV0S0IOCB+tclTCG40rU9Q4NVWwv7SZaNmwAnhR0DrikYZX3QfxpK+pTAaYq9aYNjkiaPS
4Tv9znkf1GPgjBjnh3WG7pmiTBbGMqJtfh5QpvFpSMKiRTUekzfLEMbw20rbBDCDSsF4gv9q1cbg
uN6xSXIcoEl8KCuK/kMh7rOEVCPOJHVMcCqqFoXXOkc0VPby4uy7GUUfJXcIfT+HmLhDVXpWajAK
Q7+2Pr+J+sCoXnbT+jkB0QVW7r1A/HdvWW4+nN/+GzYm2xS0df7VH2jDYP4iaKQcZz9Lc5F2wPux
iBRnvBybjMLYO9UAYTs7qpT5GfN2LNgU3b2YAPzvFrMjxe7/WDqzZVWxIIh+EREOKPrKjIAgoiIv
hhwVFecJ9et7lbejo7vvcFSEvWtXZWVm6TWIA8GHd2x4Lyu49/VgfpHjEOfKKZHR2voNRi8k8O8y
pkPBO78wdoskReL+y/i7L0Li7I3D7ROQpnD+0Em+DAfUogMCs8HBdnJW5wKPLDRrhiC94cd/IpQy
N01F17xKmoFMXR7TMaa///f3uDBnT2N56V9GIK+lQ4T6ZfgW6BmSI6fDjNMisEh7CE+kUTyzaKNS
Fh7/7n1wK1XIBPTf9kNp8X6i9bukU2Q9IM5WKescuXTW5biRc8Wq00uCwtvuHjgPlsdYtauey98M
l8OeTwVLUmaONQ//Ig3zKE492qvMLT/DGCBWGsuuS7uNQ70dJsmhwnQP/pTuxMHLQsA9hCmx8E9E
57czBBZfRP18NqRbPjlwgyYt+um3ZPHSl9LL0Yw40c70vU4Fp7eKBIV1dkyHNCJxrGKMAiiWZO7k
Zi4FD+GO7BQa8D2l9+Sy5IQuQdQkfdv0z/azxbbROPp0tCT9vTAg3ldbpdP6sDrb8KQMW3aLpPyR
vabl6ogAiF7Jk4aDZg6/XXLYGOdTVZ90JiAmnEb0M59Ge6MMXk4X09+TWez8NxSZy9Gwa8ZsviD4
N3WvHDleBzrAlZmBnZa+Vaw5/A9D7SQQhI/mBb5OcGSYnvXsk3yd6S5f49Nwi2VpkwHd5v0UNd64
QfCaRnrqm3+LNOEU06OSdhAkW5wt3zDh39jt9GDjHWBJOc1Ebrc+fIQwcPylbPzgns0etPL7Fo9E
ryZ7sdJA0YCpqlfHeL+QRm1HxniPbotUgoSaVgcl1rjq6WP4MUMO31Y2f2Gijs7dvn/jF1T+WGYh
LrzTJ8A6SDGaT/ur6fR2tuRCevWG46vD5+JywwckOfJqeVvERHMkVyU2crSg6pvL/qUfyK2A8PLr
3OC+YdB/lICid+A9Np0j2PjRmFDwQVWY7Qg3BuF/UzFAUThSd79xdcZ76t/bwcKDW6IN0XtONHYx
nXDGHYPo1uU0HdLhKQ2D05lUR3GMyQO2Ofzmfjw+2iQvAbWhNJ/v6U5sDm4D5qQ9JhenQl33MJYv
1gHkpOjEatXn+o64a80nx6uJxR3efkt0ebIedxHD1QuORQpUNHmEuFkZxEzyNIzNfcZ0uROmyAA7
n8qoxx9vUK4sKRyiDXlU2xiOmXsvGcJo8HAmW3pQi6PuAiyJknY4OUEChonkDuettjEHjH7QCiNc
jVgaOyOAvMw1CKjO7eh9aQNyRszF01DNhoMB1CYhf2MiSK3PzeTkMTaHyei7t55Ni5J/AqpKId91
Xl3jAW510OREEYyKhrW3MYbfjbAAID+9czE6pkrnyHA3LRIJqEV85cHgNbUmhnv3Qdmo9V1KsR99
brB1+bKVzbttK+YlfpmJS+UQb3hC92g85jJoLOCNwS065O8Oo+kPb2/H//hC2Fi0tja+YTMs43fQ
0fl5x6WUGmCXQ6pPPgzmAPyOLMUUgQXTCVymNNKl44gjcOx0VWci63BJbrQDMRlwWeND6DdPwQtP
YuxBaIdhB7hpuBC8L8nbYao3YAO35FxcMVswhMt+W4ObnOHdP6jmeUQtXDV1SIIqkQZ4byT9DMXn
47PsuIQBQ5eG3wLGkADxUOo/3CRQMbyZoVyB3EOE0m/odcQb/QamK1jFHV2RoEPfFa8CMEcEjHIM
0/G+HuKFDbXmOahHZFAgvKgsRDjN2t89eZJ02gVG5BTQVYIxWN6VM/cyAC5xN5w5vmuM/4VNt6Su
X4FNG03PD7N9nPdw20mwDB3SyRlXOjw7gS54C0j1HX3QCB6kB2Nj4ytI6e0WUEUMHTh/mI2BdMtU
5KhCrnO7cie4KXd3qpEjXj/8adODwZUPgOz7jE/fOiaZX9M+ETnZ3jgI6i/vmRxi6p/SCRkv8QmL
vCsisOLU1vOwWsqMQNW5CR+8g6a+e4y7Z+t583tKdj+5b+CKq1M3J9v+dK8ku0+Au4VQVTcHY9fj
myweQ/XkSbPAHcErHNOu7c+B2VVodUbZTzej8QZUCybnczY+nTmjlVOyIYjEG1pB6nNYRfBJF6on
A7QmcAO3g63V7Ybnh3+rnAvUjOIGm6zDkqUb6Fd0onv2WC0agLcTwugbLdCCEPIhgzfUQmGA4haX
kc34GxpL7fOvxUFxsLRezsMoH4YI5y8JYWvDSQWixWwpVR8jdwGbhw5k9acD3gv8oB8cxfoDoiKV
FikKjH8GaBEWN1NI8lf3lw+T4DZ8aUtR812tHVzAq1fW+gV6hLsjxSSWHanS1CvTqAH2oAzNj/Gv
hqGMHVDY4eggBeqdf2HWUJGg/Q8HqBOYgx3Qn7YxjyCyfkwOLo746m8wfJCagOM1kCrYp4k7GVDN
iN/XkBN8MN4SdjEOoGgcwscDnSdYkVJ3gU26wH5gNydgtTvMCDj+mLUS7XdmPxYep5kjqw+hzbqj
Z0MfnWejDVdyBhlgJ6zczWnEg3WhrcPYzz/YqGBbrmfT6QiWFZGOCAGhFUFT6PvUVQRAwrxDo2GE
HaCg3I96NGK+myQKVxcZqgiYAG5cMbAQryCYD1hRbU20frk57VGdEAsAXblILLCkC4txiF5Kf/bN
XBqG5TyQ9GDlGeJNZsrEA4ZgeafgWzLSw0XTazXYMAxuQE7D9CodK9+L2Wee9dZg7Bi+RSPsIA4G
0TfoWfuOMcXc57GnmjrzYoj56gCDec5ZL7lQJdHf85irwHyjzl8oYjrv664XkP4ZtE7TruCb+73w
hV3SNr/9veyzjMYy7qC5KaI2JIrkFLB6/fBFgkrjvDsS6JzbzpfPeTuqtwE0SZRpW48PJyRB7rdz
7JjoLDTTmzl9zWmIIJ1CQaTRN+dGoEmRyFANzewKSGmqTvvv1acB/aB7nPRdM6uGjHRJMbYDBnfx
qH6MsS/2jmECyzxqGacYfagIKBA50JIEcOzr1TD0mUTJj0Uec6r3OtblR4yAvd58/an1dXLGLgrd
CeZOTJLJ6lGHi6kaDuBjJxYVzM3c7/QpciuW2gomzQTEGOBp7B6cUXe4UkPo+xTCZx0rcX/kNtxt
Tqu20DzNoyG3dc5WFzOwg9mOaITwWffcNv1K+hYwLvJiS5lu2N4Le+bfSJYz7pAw4vSpxu0NG1aa
9sFb9Xu4HXspdMowo3j/jUR5zLF3Vh381PN3ip8mlbgAvUc3Skp9+3MVkMFCcCrxtcPMxgP/c2wb
sQMD23gKBT7nJ0aMoVmAu1Z7AOU+A4Bnb/wtkasPykFCEunZil75B/y7cVYkXZVBobeH3MXdCOU5
vDJtGG83f9jRkCJfdI8x0ra9jbEfifZ2ktzxLgX6bLI/9+7VjNdQ2VLv8OeJLDpJGPndTrytnXq1
k4ViMYqrHHRk5CEwrmRiMFN0tOKDuPg+OaDVfUR1wkNP6O41NfvQ9qDaedfwbrGoS3gYJSpkm2ba
n5+fxGc8h5CR5Zpb0DwC2UYl6+UQL0Sb2hiFIdMGSr5Uar+9CEszWIoW4pJU7NtQ6OS5yBkBKq46
IjR6auxs/OApVdJ8l0Rhempyx71ezG2BWjebUQk6a25/0bdfkJahhtonBt3hIEjLzFId0x2/w/FG
UgH759wUvnZ6XiU8VT5AAzhgVCp9aojxEOAt3EUkqsLUkBk32lk2lF2tD/gVvRnPjEgBDbWC2rRm
YhDszi8Nt3u0fyPM+rx5dc05mN940kAm5/0At7OztWpDbODYnZ0oJYUGT01FlSUsJKUmk4bEKcWn
SreG9GoywndT15rkKbXVB8OvTia+4bcA3xG5h+Uys+00wSX0p8mtHXYnHEpRe4gY/M4/vxHB5DhC
Jzl4ZA3gUbTBzF1BYgQUcxGxX5P28x6kitzKJ5nA48SpzDEyUh8tFoNrnsYKNItJGbCEmNGKAhTV
axMndTOsZhkh/EkDrvP33IT207HNTAsY8YqVAGSVTNbG4e7RnVny8JpuhMi3tugm6DKBCrbx2UjW
t4XheeELxWyKQ8Jnryftrx6ztCbJy1+/NXvfcv/UmDXrMb0VdylcXMDYPnom44YhAbFXaVR+htcc
mmbH9FSEg1ZIOwbOBudFl5RRCUweJWuUj+SGfugJwamakH9sqE6Qnc0x5UbKMT1zKPiI4SVamt8/
4kZeul+2TOtsRLgPr4rj4H9WxfyIOSMX5X09G8OQi1tjoeklXxE/g2OewCVxaVExWFWpQ8huA+rr
2qREOHr4Uq09OHr1vxEUX8bMYPrUNePZMdghCHCSt46MOXpvgfVepF/S5Yya3KPbVgxVFiMWALyN
rcWtCOUqkR6lOyGdfih/eDMqvJJ/aPq0jFwpijxvZy1E74/gBKBXD9ODzTCcysJfSD+T8K3oI9Fj
wxRQWany+I7w3CUH7Os2pqNnJ3XuBG2P3xR2rmLWB6u1bxS3efE2azjF1iPtBBxA7NvptfgdsZwe
exJMou0COTypdrZn95Z6XlsZ+84HVdtlE7oDIc7LNp+mYJCjE/SlAS3z1DQ357tdnkgQZSdfUs4k
7Dn5m07LZEgAPg3AMvRl+A+1Nqt+XV1stqfTYzqehIO9SVyG55RoNoK/ZkrPHy+DX+v4KZOheELO
XwDvkvbXYIhygbYITbM7ExoMVWaqXLx+hmJfTr+mn3JeX+LKtdPTuFBmp/HeroEQ+Og0OobeQ3ee
ZqAN5paSB7HncWigcBvSQp9cRL7EOPZqFAHQ5gdML8iwuZlYHJgtTqK9ldSgI4ZqwnonERM7kNTj
eOEpDt46s5i2BrN+FiNkn/3hh6zZ6O5ktljec3LZTDjts/XTos/9VkcnL+wajIGpDPJOYhHRR4uR
WvErnikvYAzITr4/ZxyeI4DPDKEzvu7VaepKgX/mvOBZdnDpwieFHhVCFb4CrmwM7sGtB3xY1Esv
JOpYB9FkHNz1NhI9B9JhOc0yOz+6LK5qdJ3gJ5r+dFT5p2NjxTc+BCFzN3reb4+RAeuPmAfHYbDL
OV+ILHlvgF866snc1u485oZA22KKwazeh70y3MH3Tn/ZIp0khaETumKvZyGGTTkBIr2GZ4OtA62w
y7woRGNSl0WHP3u7sxaDWsswgEKh1jajHoLYaphlorf0PHwlUqwgoDyUyVQ0aptWg0IcrZo+9RE7
YX4B+4HDiwh0wkUCcJDGJ9dHcSThQo468iQa0mbUB4+OiG/vmReLVsDxCq+7Lnb5ccJgTr0d/MiI
heRqrKo3VFQbawBmVi+MzQUYe1MXq+98c3DA7o0OPScTthtkKqFEQvqYIozm1nd2+vaF10jpvmJW
E23ljzG92YiWwd+EC/tTw3GbRqPnYJqFbZ4OUylIlQplPprKGRX2nBAzppalspdbMlgiZw7Gz23s
ja1lgxoWOJ5mOA2cYZ4BmEj8hJwCP9LEi8xmKt35pjfHoOHQq6mvN+pwpeDqyTtfu4zuo1AdPUK3
hnponpkGVPTnLUpz16/lO0i7FgqrRt/1x7b7nTNEgC3sSptBvu3Krndeu2TyJcV0x0Ti3+ialz+h
rGaMoPpmkGHwPuSt2uKaEu5AvI8WLI+O3tP4gtkuOeqjcjyaHhFb4zHMEqSRRghIWV42TrZf304x
XuTF2PowxwVff16eQRDlpAEccJsxBJmPZjxscmI8vJ4yS/VjbA/5kzYUNgyUEGZYb/JTym+mSDxR
UO/03W3aUZiypOAxm/yet2qxgqgx6XkTlmgRl5Nzjf9wYs2whwf/dY4Ib1Bd42CgB1csaVS69I6F
C8dyLbCgTP1JvHvWsdaklLhxfN2UGSbhlVlBDMVuqGZy7xqM1wqfS+0pcmUCZpptiXiklRGxASeJ
1iCUwTooeEkm0+aJDcczeFLBuC3XRe6Poj6vXOSXHLniSfTAP9kRTRFHGq/CPsbGv2b4xuOW5QK/
oGOjkoZYeGKjlq5dk2unqISvBiNGJP/K+ngh8X9Sb66IXBALQdnp39kpavIrgJ+J/B4HGLY0o6cW
MoEKCPVUmk1ojMf8W7Ae9GuYdmmiy8Y6c0FISaRFQMn2m7ZDKvIbCIFbI54wZ7IJxfK8gtGNZAOf
DRNXoELOGXFDGKWtKYXDeVi/2cBNCJH6O6CAYaacQu/cRrAl7kUTXE6XlPqkjQBEokQ7nI3N6omi
KMcDJaLS7JmezMvLFJZGy+xtcO7UiZJh2PiQsto7cGB9a6PlveuYkuwRTejljRM5+qVxtxeDyxyx
A7wmOXEHFILoUuLpypxahdFEA4rQO5ZSbSaPJQRkHGZSTNzSomH9pmeQqlRsoTLBnkTOzYyqkCXO
+xLXhbJC6dO2GQv2mVDAMFl9yuYVo6UQoTwpOpezIHf3916LcdRnBNfDbMsMH+T6ZHUI26eq0QFX
YFFtdfJy3JJFZg4aBZj+e2YT0o7iwdn6JVXgFeQpp+zDccIOZJAB/XiHEaHcrbQaMUVvvtM/64iy
6L7Bvp3kAoLN1Ug4PXlMeYpwoYm/TG2FETVXGsrFZe0/ouuFzRWqIx5Szg7zRWjNPuutlQcyYSjx
DPDOsSWCxn33ZChIVLlFep0wykocF3nOUtYTD2ReuiYtzltwXf4zheFDSZ0gllAh6RHlU357WMz1
4C61rPRzNjC5xproyrFh7xKhAZ2nZNMkoZJSJmHTFBdkBCrJIlhvCSneq8mBeZ94WMsleOMcrM9b
f8juYVukxATxFEtLq0UOWcInFpsqChrOcAqMVJxWZMAmeX9OMUdyuXZmuLZ3x6g4SYwZFqvXFN7M
3G2w1Uoq8r61Y3ASGAIZQDVIy5Gnd8K7uWbXUp0+BO2nBaGr8wUFU4qkSxbl+lDgZcpj2QE66dRj
60fBq99j+plw/LCD8BuTReXvZFzAtibpx4WVEt8RqxnY6J8RCANjD0mqBHKBWbFDSyK5J95JB3sx
Ld7EB7ZammVv2++Tj3db7g6PPUahimkorUq8DTJTC6gruKk6TJICj7KdVaK3wuuPkEMYUhnbLVw9
ufHhT8MQ3weAyFjfyAbEnERaGWl6Y6DR15RK/MCrJFX52gRw6Wl/jBO7BN+KPMxYGFyUdMiV0rzu
vQVEruPWgK0uG6gafqyi8qPvxQSlwdJKR4gMZ4oNj19BFvYMGF7bCcGgB5yMtQgwOl7O8U/DrhDn
xhqKcevysOAoMq6S00kb3Bk6QXyT6Qjdmhv0ch8zqSIS/B0YVIo07e9p05gdwKcA/VUYAwn/hmZk
0B4hxGQ8DXEG6MA5GzKSkC8dizyng+E/3PcA8dtOEa1vVzzw6YrCPzKVpEMTEYABQaVpOM+/DufI
Gz4NG5mMjnvLm6x3RjPfnlbdrT67We8kFg0ZzHCIOdLSVlSuyuqTTAyWVTa0KFxeA8SaS226fC2H
B8uAqbAB59yQcUwDiBTiCIEAaXDMpbhPvonz8xpLnIDmymu5DJ4l3WxEW/lfMOxmc17AKmRJe8nM
QgUZLJ/B8O1cT/ZyAPdoaDXvROEyrs2FYt+YZa1Z5WTdLRmvBJKn33qcMlKG88z/usZbMfCP3Jsl
TiT6aRYn4nLJoMUtO/JHrJ/H4vLPXya7SbIunb8ZmwqxDrzlYEiv1nKcremdxk0MMo4hLWcUpbNO
B8aKFb81HbkV3u1/tGix8X3+lZ7jyYCyuDn8o3Tlo0jnjwZNt2uGNTxCxNSO3qyEy6qoc54/+Mpu
tN3qTJSIBdE5jkpd5ehBBP4csc8xQEt6JtMueFPCVkQU87xFrBhgN/NSR6LoJFUI2yk+nNzf4Xeu
zHOXc7YISzLPQxqShMrEjyfHDONl2fNrYKYEEwUXY1o5FrP7TWdWHOMp1IcROx5zx43iPhQHNWpY
x1oOod3AYFouJzty33hApxcX5WGynTkW7T8DUNlgxSVc9nZM8H/maIebO75b0ZqkTFnlg/eGh5rf
s5NPTAKRppXfBDl6FV6hkrVcHbqS9bxvJV+5z9gvHydYOAbJ2dCVZcyQw7gdyiS7g00EtToOCLix
q5GExjEjESpyppf7mXuJtEhjpII04JM0LWSCcVh8gHGlrJAk1kq2dwO/VNyhTK1Lj7bf515KuJUk
/A40t3OqvfNgmaDJZGaHSOCCNj4QGdpJBIpNNDwdmWYgr0l3LlUFlXgYFek+cpK7HcNToOyTVrnO
0kmiMws/4a6w5oDbKvY4lOCGN7uDIoFz8FwVPcoYC0VilIVHi7BL+Fp7nOteokyB6kQmeQ9mgZdg
jEeKxpNr8yPGGv5Sbbd6zptJT3AN6qYOGcVd0wwxSTeMcki+cbJR3pNrhBymNnDkiGI2lP4NYNm6
Y/2h86splPGXVudvrpAUsuAIwR0F6W0QdAYBB2FJ0j88h/e1GA4vPPKsHQ5SesxQrd4gj57Ol/t1
m7HM9+gF4+1+djehkrD0kd6mlftcNs3aOTM1Eik6UYAwEDtVACOa+WnDC0wdNjal9neWJKqus6iw
CMMklWQ3ODBrBXMo4dHcI4s/mR18B3amtGu6UHsgDigQ/IcHEe1eTVb2oyCg6moq2Mn/DMmA7LCa
iNnrtji5tEgMcS6ABtNSkSXiJIrchd7stzVq2Rb9UEEgYAvjOxv1DDox9FwZV300g3mfeI9e9zLc
pZfpMYAM8UAR2Z10F7byphraRa+FX++AS5x1s2kt4L3Vu4vZ8zpNAGQPFAaDw8uWImPXGV7fI/RH
cDEbSE4JVQ7MAJj+4XPNdPtXyzrZfQhfn9GLo+UVlQembOG7OiH/ivY0u1kyVCgnj14Ac8FA50Zd
siMeNNo0CtqARf81rgvYwp+7nRd7Icby3JskSBiml3yQVtyx8msGX7yPpr1BJIVWG88TjeJt0NEr
DrSF27kNLoo0MHrGNy43uylAoELZxbTMz+DQNnofprK7vT6ucmgdIwa1/E1bIackjQkoJAhG5GxF
2Qd1lnmsjF3yRjCLUAFGi6TEd5yCGk3gpR6gCtKsVYPz963YtFrEzzBHsUA3AIfb4LC3sP+SA/9N
GfEC+EJcw0wCG9MehUQk30naF4bTXheMH943NkeSAOJ4dF2yH/Ddx01nISOTKccKQa+1GeV2EeWN
DTVQ2mQZU8PSi+lRRbeY5OuR85Cy5zkjpshfK81k8NoH3mrPIJfG75yJxdlFYOEFMqym17Xa2B4Y
Pr7UbQ/e3/1r8u3QSmLvxf5mtwAOJgemuQLOU6qQDnSN56jYj5HBftl97C545lHE/sVg39l2XS34
IrXZMx4dtIyLsK9dW8E4vBOkJ1AFW5mpmFJF3y9FF06i1sVmuTT1PXl9x25due43zAWDROlmfqR9
RbwnCdq0UXT601EZuTzYzF+MemGGU7BxAL3Gj3U11U7SQ8oxaOeckNE8WFTmvGkgJVh3/a3jWz+v
ES/iRg7OTkCpJI/knHrFBzP69BjHMwajbhkRRW56XK9h0OicLyBeRv6iI8CwcUGZIFDqkSL9giuu
mqYXAWKvpeDDiJRuzdW6kiebUfpeXew9H07TtKcnEeAMS0ryw/fVoofRtw5Ew6C9s3H2HNH34t1w
taQe3ErGu/37Seb2TxkAKocSQzv2/Cj5JFVMTiUKJC1uuF1Se/yR8ox0Hmd43w/JdCkxj4QPUqj+
kJ3KCQv0B4pJ5Pd0Dwqpls92hpPI8d8E8dUS5A3TRgTU2zaqu1WTeVGICDr+arGoqXSkqfiU6bdv
ctTbhfyVwwRdFRvItDlDo6zcULpR+FzXctpgToocm3Jj3wJFSe7DTnDXZUIwOb4Qlyhu9jaooO1/
ZZwcJdtSjr1OUNDwKwm+L/82k9oCqA+QEPlpP9TG1D1w7gI0EqLSXcHs0eijIrobqSFDpagewcBX
fXPVTmm/bLoNetc13ZHV1YWcMO7OEHGNXL/asD4vAdPX8VSt11xGFPo3OzOpNmG5Mmr3JJ1RHxSI
TH8QmqvVh3eCT3NzPu5HX23XI+RC7BMtApSphnRiokbbAafep6DZRqdAS2CGQBNHGnIoOn7pDfNb
dBivLVJ6hmQaUzTTtatgA4TWZ4aG2gccEyujeLVq06elpIg+3JU+b0A/GjsmB67FYSQMVZSlBi2m
DLFH9Bl2Ca6seviyZ3e6gVzJjQBTot0R5GwmXzoGqw2SJKg9p1wIOjWACU0SztzKf41BTellW7zG
7SZM/DM+L3O64uJEFr5oMbzkEYpdh4wNoXShS93xWcrURyePjR9WQj7B8hGjpJ8ORUlBZJ6Dr3jJ
8ylMnRzRHQ1DiUvZFEythAnBOzHgANPfBc89zE0U7i50MMWT74YakY/HqfJFt1pewdBNtHAdGDew
G7j4DlQuA6L8ADc6QKE8f3hgOcUVmI84fBfyMEGASIxUsb+34Jro/fhG+GJWQt+lZgIF/ZrNnZ4p
9pROyiU0XS7Il/AcUcPR7ikIzpA7IFE0xOjDB7Td57CXLCUuIfR8aPRn+ZuuxoXr6FvpjUT97Uqx
c3F7gQNxcYYFDuMOE+e4ZvIcAbN5tdjcbHaHvIgETIwN0JUMLqQwoC6nIDdhALBhndaNIpKdRHkq
+PGF0cNk1J6dnh3MNiQxSQUbUFhaovVhx1MjJOUDU3GLV0VhrqIoptdFEo6BGYJB/e3bUX00+YKH
IENTLaRr1QJEMaQVDtSRflZ/idRW+P+GfYASmndI7emJc0/s9AEPIeZ6NBfIfPjTFanIK7v5/WBO
5QdBcV9BDtd3qxeff4jsQv/SNEP/RT+cqhnHizlRBfzhErwBXLCH2PIo6Nb0JB3Rp9nBk5kt4NWk
C/RcWk55s/dXDxjV7745M3FUB1CiqbLo6D4zQE+PQUeoBCeKbqhLhCSmAf+JWeMFhqSxazn5vUfr
Ud20egbL7bC6UmyBCH31wxgkAvPAHCT8QBYXb/tu5ztuLcEQjOsI62hNG1xHR+sBJxism5B1DJ2W
4jC+2buD+e2z48DD3tz7a63ibpv+yZPiCJju5ZLbW1LHn+zH+L2CJPBAqw/4RO+C/ozh7UZHVU/+
tb5xUQE2adNO0vfj10xvSvG5iOH8UiRRHaY1gWX35XBDxj5jETE1octTasgBBnaA0hoAiGTtzcQA
o8In0EmjllX0ZAFE31+RAyxVusRR5eaGYvM99Q0XPpO+z2FqjaZn0GWiWW2xXnZ6TZXTo3+h8kzJ
TrLwu4iOdHtbZtjM5BjUPUrIG0sdqTy5Y/Lw16QjADoHDqimTlWBNbIjdJAmKEb4YY3x8O1CIISU
2o3mEPAE+EZHdiocZtq7tP5zRrlzxlFAqXiGzVST2jFJdjA36gQHe8ol0vGWR6OAw9bcOXyUCtdh
o3EgLvt6d9OaNpaSodCsMivnD1hBdqOAr8/1tqfbKWjrCYUu39HrM78QdjcnXZJQNTMLns1Aa84G
bvsy+9elGLobDzo6YHTXiaCv6ys0AEa4MIWACgYjoT7kc2SS4Kw61jIXt2tK+QHNIKx41Hnl48DL
xAXVYlqio/3KoDeCDcvaJxMNPGM5f02FPqvlyjSmTAImof2zG+jezJljAlACn2Ywphp2H406lcOk
3bdonGKdBqrbhIYnxFE1GCBZUjMCjha+RxyxmrWAP65DW4QD+2SWpFT9PTBt1VQM7WKdMTeiphac
S/uaANdkP28cVW8SimmaOFhDcljzeJP28K8qGQbpkuoRXy+2zdBgJoKZ+QUxFN+1PYPdWINmpMoR
SgNrvz88OxWI6C6hbcsHiSsndTL3LT4SexBXrXmu0u+rQ+8tTUzAifWCoZineUTRnLTQkpc68B9p
lWDnkHpxqmSJm4nXZswXrVOawMu8u1T0LsRTyaKnC8McVH/YWMGGwouRWES/frBvASdUGJC72s1J
wVb0LaRe7DcxfezzrCQGbB8GPgV8YwplG0b4y6U3bsZYpk3GA4v43Te6Jqq3uJoIMQbQhPYzOYNE
30ZX706Pbrunk9LTnNsJYYRdwxlEckFfkxq06yl3QAwXmKeEsCh86oOZk84uWtCHYVcesboYkb9h
x25017eajmLTB13jMuIkvrBeli802hrlgRVgiMeOU2svXahmmzWgGFVpXBR24j2MiCLROZETI/Pf
cZsAQMNEroQ+M4WYLRIen4AOT2wgSOwVuLhtNwxcNiB1rMiBwrC9ZeQl7wGsenf6TTwj8MVNnszV
5M+e7B1ulfLl/xQfNA4axiEuxN+fvga7gn9wWPcyEUuHB4Sm2z33ie7lttZptoc+CZiQWQR7WzF1
QIzcOP/Buz/MPkC3Q3h/EEogR2h2sZOGSXN2BCfoMiTlJQ0mLOcsyArcpXpYuS0LRq+jdkyxiOt0
ncWUXIZUO3/Rw04Ui0VDu9gFSReoOelYUrFv/SHcasFSmoGHxYZ10OFC3NEgFZKFHv7o6TqJeP4J
8sdynC4DAEgHqAsGwSWmnPGa/ptgnDbWB/M+ORtHQgQEHwjpLB748cHOIHynbf/QMoBJ+HNh9d1V
PQU1dBDzWujW+oYQJbjPpHBfjx8mxMGm6CfqvKMB82EjtsQ7T+cl3F7vOOL4rwSDIxCuVZSyewbm
sE/mX9YsjVo47/NBnT4MLPwc2l9Jeh7RxjaovWyOrQAqpjbAsI8pHrFwsVLaBTuXsAs8BFCMS0Va
8BjXIHnJH/PAAj2m9D6MU8BEKF1Rd2B7+yh5gOZBBeQOMehMdwQt5C8hmKT9mwnRI7UJe4HVCpjV
utZhRTG5QMYa5lQFEkbY3HQAE/a+HcFHJHNQGN2Gs4oOK+3hUQ3xYwCjZ065HUPLwLxpCJIAncyT
rfNUOGURA830xLaLkNwot6HvCDSH+SqLKdyhhIRYxH2X84d8lRLlL89vkJjZCbTWuqu1By/mEdOK
kkQZP8Ew4kSSmhGwT7rwnN6FGZptlGRTCgHyGkZ7GwszibXJWqI1dxxzt72mx3VG25MwdXxRT9zz
zmxrVpzqdGUJg3nYcsimVKuw7wDFPTMRzSipnQeBi4CKB3Aqp2Y95BPKUXJnDjJQVOpBJXA48+mJ
ALRu7QQKPoM2p+jaObS4RTY2PGxeKQ9O1Gq2LbNW1klzuGY+kEJCl6h7R6Cxa+Y4diME0IFdAkWA
JhEH/P5XJg4O1GI/cscva4Sv7rm17qsh4hOBASh+WZ4JixSfXKbZST55Npyv87F1jxlhQH8AllkE
zJN+xF1mxwqXXOAMZKPbWW9iZnyNt0dOzQ5oazp1N4MYbDhdWW34K8z7oX9KXUk/Lyds58WVnk6z
oDyE+BkwZy/prRJPY9AT1YoO65+cHFXFZuWS+5uMVMFTF2kKinNRKtJ8I8OSa+AWJxo7G26xc1oG
+slN1txr5pupA06H84BCFuz5CF8RdPHGiaAYD5a/oxk6cvv5/G7OFQdtDQsVTTgDqCUF2Ztt7qgh
FtBbg2DP6hnTz6dTQlFv5I0w66dTE+42QBBMAypNmeGI3v5Aqk0M4r7TkrNeku7JO5WGovgMvLaL
H+0D5Oe3dlFDCuLutxcIVIyHSkZJ+8O6/C6Gk/s2htx4HqUeRj7AvEkzD/qhMpo3ENagZUN9wrf7
4liXWbPSKV/wK8kpeSaONJ/pheNsTHtgbg0U0MshtGnSh6cdVzWg6M3tKd66SwJ6zpJkP+ZObiP7
wUSTt0uey4FmHVCVGjf/XgNfO7QqOH7osJE4EyeILrX9NuZ3nNGR6xqHDbOs0gaw+Cx4TK3bEC9N
kZap2ZNiwbhDMh4DBjNhElKKcX6GzZvf/7ALGrWhkW/5LBn658arKAcdmYoi5A5PO3lp2TE5ull0
VqfYP5gwBNmapCgndylVrszqt70PueoJOaH3cl8FkM5HAamnT383zuHtBaG3Ji6zNLmVF05rDLf4
LrvSgIx3/zgdEHiyPigd8iG4HcEhaEHUG57wEDgzEn5w69saCnlUly9MQgbdlt25OYvKqd4hmdET
NuvdOUStiudeMUyEto864el3vvignI0nzx93ILVyFlCeUCZibVBb7ad/4hekwdcBT7oBWqSMaibG
9GjXaq34pIy6xqltvr82vl7FTtP3zzE/xQxLekj292X0SuO6nb1oRu4HXTBffUctvSpx7+fgb9tq
ZRZaAx449urGPbl1vQfzPnrJ4Rg96uzSW31v8/rq7yubT+menSvS5ZulrosPKlPrweBJlTKm/Y75
oeMHxjKcbBwikw+I5YIBL7vw2PfBcE9Iabr4Q41707Jh8btvGfOLc9/oMXJYGVal3XglDQhvpX/t
+Xeatzj/e/mla7Vw/LtAR8Kanvh8Mzu1fz2M761RX9/HMi0Iinb2GcEjZbevPekHg4VBdnsEOSGA
gS8hh3XERmRIiiskaoUK4EhZwomg0OgkBhSc16Dvq5iYlsDzohxGck6s1mY1u/fmSXERAp5eMJ4B
+N1Dr8wlyvzCYup5GrHhh/dRJwi/gHRoo/1pYL78CzLxH0tn1qQqtkThX0SEqAi8Mg8izlq+GGJZ
iiMooPjr75enb5yI7tPVliLsnTtz5VoroTQJpyGuho1D+Qe4tIzx6cPhTriaCbT9Yp4aOw5fynfy
qimNv/Z33AHsJ0/AWVOOQCEYPwZOHsO94FnCwBeObIYVHHSn7O61Jcy5vsv6+BgJNu79Dw/WN+uo
Rd5fvn7vv/nR0ytpQhugdwXCE9On2OUNTEutfWW/6T5/70p6Ychu0DtmxcnvmCyL7deuP86togfp
n35goyVGuTy/Csy6UdzpawUuJ4ZTSdn7MQaY1r1CHn9FNUHIw2PvPHw9xu0zW+ukowrhwStgnKE1
Zo5FAFlnQgmfEO7W2ixH1SFTMLrQhitAMBTTCNZ1F01Nm8E3/kErTJ/6F7YVlaQACVmT3j1jCRha
L8FHutbrr9nTcNgwwQW15hIRk50w/5Mi+OuSpjICVGicXVRrfufp0VNHYsOcjj/hFz9acgCOKQgq
NCBpiFCGZPWEcpDeMijJIoNIn05xO2OlwjLE3IrCXxIOJrLJIAfjBe+BHIe6CALTnLzzQNjZb0kK
zAcPUW28o0Sd8Jp6eLLa94zsjLjFjKkK2tStHPJANS9N6JG8lx4+dsClJvnldxXeG0KtEXYfiy70
YgF2TylV4ubs9BGTE81NegxSlhCmCfG1U2BZQBy1VQ4z6iVGMRbedZBqldW+XcqAziKD4ldvPgbl
t6OsmGk1OrJm+Kbp6c68CrjjftdOL/EdcskXEge9wxRW+iYxdnfvtgGgUnWKPfJ6Kqr5Z6athFx6
hpnDL6XFrEKtaVWktq8yLkmIWbRMFIbuIcPXaVqkgz8NyD+RkR0JzCMQUvDSy+Q84+0eHP/tKAGb
o3Fwotyj51+WxP96wU064bZjFUcSrhKywxdMoql9mpE0JgGPNQRTxHW1Q1k5zh4j2k7o3rb+aYvu
ffg8xvpl+BZn5KC9OTnkT1GBxZS0g+m7GFc9uIk4SSFfMWndyIjOJ8wLlCtCop4rU4aW2amH/Zj0
cvSS5LC7ofsg0uBH/O14Z2bPHB1M2v/AXNdrFSXB/IPzxrK/bMLbFL7TyTmTN8ocJQiBaW/2YJIp
SzMSgvHbVmeA13/v+HdrPyB+49wGVoMI5R/oT03J2t53CrtEG+KfBcdr7YTNVSuIbHRLJmyswbho
CGHEAt9k3UYwWlfSAoOEYncEVdM8xQwHNjUryYzU1m+saq0su49rwIJR03U26y2uW6Rekv0lRy4v
kZ40jO+5CiF6raQ6Fz9IQNirZPIX/5oBqWLy2MHQwnWTqRQ7nGzAc63f5RKmb+dJel0hTMBgaNKK
onDy+08+JQ19Eiaa/lBa1Ctl6CalWsRhgbG55HFrGUwlCqRqiEoIZJxM0kRv4yFLZqPyS1AZN0kW
eh+KEXYSjRviJaueJYa0X+AJmeyOszZDHI5UjBR9IYBalpZTzQPteO36xfh5oz8Mj9SuPpTGtBcg
wiAAAP1sRIrE/ERG+7LneNsMlclFCG+bTHi/7eIMbRH+8Bz+bZh5SU21z5QEoGVPhnjBZrymj/9O
HKaUg6zwxvpszVxijpWOSzKdMw2WOSYaW10F16NO7MjsTjL4G6yAXjy/4TxCtZchkZij5fHMuF5k
bwj2UiqSioEkT3sZvbjWDy8BgMgfWwUIx5saP9M5QwkE9Jj6g1/exZszco6vAuiRQj6fXnRWP/R8
WRddtlXGM54CVhxYD+beZFOy6qXQEdhjq3qPxzAHthF47bWBn0BbClDmYL6se3YA3pDBGzyIDtt8
G/r7sQsdBidrwathgLj5RoWYlVL+TY0hmVjPQX6ZCvyA3mpHi+fK9C9wQIbZ/aMJ0p2R7ieLDRHZ
RNZk61IbUnlvnX4BCimiJEEWkwsnspuXoxrlbZ68RnT1jOQb9vqcJl6h+48+xDACScoRK9gqgRJQ
UMOByzt5LT5mik/iq7lMt77iMvyzaD0E3IuShsbNaw7M5sB1YOhjd/PK4/Z3pSz6KQ42d4OROR7A
EfpFcR3meQErG9KUY0XaU1khUlyduHuaHYYUNEAwHy9hcF9uMaIknD7jkDKKl2ETXgR4fjPs3h0e
zKkP1+cAEEsKI1QcsguGYlMiUarnyFFZKgAwHPwhpCK+zzR3rUMVjf//9f5x1usdr4edBNDWtwSv
ErlEZwPB3Xv7KRZ0vymssHuqbR2IRzQLeZte65CDg8ZRBQ0xjrZG4AahAHEk6CSv1OX2bU3SgwyK
/Yp+KPSf0AlHQB5YhE6vjH4hQfE2iZYmZGZgMCAZAKwej2ldupBKSbKreMoAc5+tWAsTddP9u9Ia
SmJtRlJEbj+/+Nw8amMgMDYs74Ya51/WxVemBgPKArTQ0UD9C4poAGPYdSisSOZhzSIn+TpMYNzk
I6J3wtH+pAKD6CNHEFP0kmK+4cZVKNcVJtl+kLWPuhROwGt9uCpTjs3gGFGfQWVE6uA1Y7oUEbyw
BXXzm930HY2H1OGwzro0Tc+wGWjiDMqAeu5s7U94CqPF5hE9Jv8yNT0IGQLM+c+OodZHM4Z82/rX
XOqvAueXQRGJ8Ue3gouTEo0DPQxfmxTI1IfWZVgyAcL1VyA8rK+0/ti9IEOQRk85QukzSOCf05oj
PBLfu1YqnTAGAVOmQbtx/WE+Bgjup/64D9h6PKDvMR5AAczw7EFtogabs8/+tQs0i/lTBPcXxx7D
zc84SswbBoYfVKxzLKTsJrvxn6ATBgOuM5xM519yRdqMa1ryhp+wQam+vlOcToCYwvT5y9W0CWVZ
aWflNJNstZexCRXL978UiykRQAi283xAp+xOKwGYBHaWMz18JgA8jF7PUtBn66ABo/JsIPgTZg5z
SbRkcYOspp70qSXJmE+nJnvxtNoG90AhnAq0Qlfj6aDQc8oEs0Pn5b2IkOg4anr2HK2uTsT9yDgt
QpJuX6IqhEFE87HrY08c4HOGapBUyOv7Mr8aEH30CaoAe9vo7cMwDYyo3B2n7Z+ZDiaeebUfA+an
Xsfbv8v0Mvquz0OMqufKUBnesocYDbAh/GtSBqfh96c/eTrMpvX70TEw0w4D8m4hXnKBhkYTyZMJ
MNKVvHXDEBv/6nFyj3CYtYshVSgjce8URzrjIwd+DXnk6gxweUZ6bZ9kxjj+lLMe9512Ccq3Lv/G
YNJN6Cp4ut/w299YZ8at6J9gDWDa4UDagsB1ZOjI1+VpHDmazs4TZJRiz/kwdxOr478aUfJxqjpv
lB25uH3hrgxs6/4tnlx+12XqrzWWCVmrOtyZDIU6unfxHRz2F3Vy4wjvcT6qNOXOnhrr8XFi2pXd
jX8Mp0fG+Qk+AQciwG4PljBHPZ0yiNRLPe205NcV0iNXd4IP1QzuLeP8rxd2fYW+1Yipnd4VNPHp
qGG+7KC0vUqBeA5MwObCH/hdN58oLmUyc9uNqOB0vM4+8cNv3Y+HByVdcikzcF+Nb5vPrOLLJjAw
6NgiGqXo7FEqhGiuSbqP4UHwH1xacL5ANMv+EpKMCniL1IUvVw0rFhMiInYscFdOPvaOLsst1wDm
TgM9QM8DW3/cBM9Y5fvLlOivjyGYc4xYt7ECjAwowMrLJwB7vNyC6McUWPgCECOxiOCYVyktJDTB
V6ZtwQmL/8qFiVYw8n02uVNxenYAyPcfTneT6EIfiFFNtrSUoJQ5cFIDDQqlnFbA2Pwcjzzpfvp+
5XLOdFkZCoebwW8deWcVz+UH7/yJCYb+0f8ZOBgahS9qjEv0gll3B4znWgz/6zSxCiz08KELx9Cv
ozdIZe0ijeN9OrYkeGT0XOHNvQT9SReC1s3fy0pRg6vHxAHbZH+CO8rwWxtglZm2js5ret5T1GeP
UTUsR8afaV+GTMkMay+HK/mi0lBj09YXp9EjLIctVk1cYfoIa/6+KpbWZYwPj9dDQMrrIUGP7qze
IzbLZKm26T+YhsQdcgv/7OMMYF18eKutUy2eEJG15BuJ0xpuYLZGZCbSjGYwHWw9bbylhvv2PSp8
PbzBOmAuF14LpTNw3B7COkA1F7PvmM9y8G5yxIGB5rjd8VrnhKeB6d9COMauPvlGZtJP8/DDdBPR
Ux75o/oVGGNUe2J/vZ9ntCgceb5gYkxVYO3Ro6qdHZMrvR9uCH8iPFsWP3B9+fPmOb+8Y4j/Areo
5rPJWR3TPqcn4gkPj9RAZOVnnobgbGdn3wsYzcniOspkoBWVLD1mtg01PrZhHfjVtA5puIAFYdvN
kjhyiMqvUmuCor6cxX7XBxKfPmyabnRtSjhkQC0kWM6WT+G+2mPFmlccwDZ+Ay4v5vZ/7QOSWIAX
rMUJyKtd1HqtR2/TWpX+i+HNS414fuUNG/sAAk7hTHR/UcDTjmJjKCzpyl29+E6YW1NlcoNKIALS
MXtMCOSBPd1pSWkMRfz27z6N4WpgYUMOB3W1xCfJ5DvzYT6SMW6JCH9e7oBvShsRhVjPWn48JIn2
XEuvocx4hBjtrGsIOC+YF30+QTYuoDO/KFUtJCjeBjDYkQrtzU/XcdebUayRWtJzB1zn/5b+3cFC
09uOL/6ALd9FFV64xoyBEnAbRf3x4sy7cKveBJIzz1HA4H2e0GQav5zr8rx8Y29JDYGR8Nc7ujTg
AeiceUpcpyEf+lB+nWxuwPamlfB0dzyRDmECRSn0kAvrmSmxbzyn/i0RsUladFgLCm+5dfbQYawx
z8A+GCxZEh4OmOGOQXqHytpfyAHhLBKa/72W7hz7anUhPeOTZURy/t93/TqZHCZ44lnwpX9mIgmT
tctolv2BMEX2IxXHRxiP8GP4C9UbkLBsUxWlgLyZwip/s35vzhj0A0MrmPXWDhY+f/1wdwQv49eY
QkcNiXqMT98S3Rm0CabEiEGWlhSdSEm/YBq8ZZ9fEovMAbgwFTIgHc+DT/Kp9HK3CcTKlcwAbKTP
BpCzS0o4BiTyENgocJVoJroyKxY7W2IP6zC6JSqBVAS+JT0UWClwQai9Th5AiPX2j9E2rFhsJnGG
k4ULKDCyBvy298IzeuKQTB+OJSY3aI9p6+6PQS7/vvjNe7P9VPsRVu4nqqLjsBsac23Um/Z7lGDb
+TPe/nYUlDLmiAryzDYILskt+cZqbN02akDZMSl9HkJUgNK8Fj2Gpkevxfvt1osCwsMzbZNH1CYF
rDtiAkH97mnxy8exIT7GmFFPL0ETPue36TEo5mQiIw0iUTNsQjWQfuh2XK0G1KA/l0QfHRca9PH7
ajt8xp1xf6yQTHQjsSSihLHHuNhZi4vPMcLxVfslrTV5jEwOiM2RjIm5OhwztMqt7B/PicPuRqAy
WWwcZwIjGKyIG6mwaA7ZKVAhWvuXtcnqzW1JbGiD0bVl+B1kkYtP8QkblEPb6TlZ7u5/RBwMzZfI
P1PY4V1X9Fqtu4TbwmN7cQcECHgC/QCT8wnyxsgNBBRg+kVW+pypXMDAPqAW3u8w3+H6d08GwnFp
AJqEWpRlTh4gd+Ncg2DC9ZOwtgmEO46fNw8aYhS/diZvo1TrOENZsvODFDnihcMxL9DGRbgq/s+e
fIDCEshzifkGxiWy8cAY8ehiZS1YifwSQw641OGLE0fnBWBL/EH3NNnsGyuTBU7lSIiiEObau6wx
Umr0mRKBBXRgSx8Oc8EoG1ZadLKGPDdPlkMfbxWxZJGQRh0jlrR7hiP9Y5pQPfYjNlNIOs2Npkqh
wfQvJIiEjpv9ZseSBdEIDz74JsopWpM20VqnIyo7qSQ1OP3yOajfdV7xdVWbOXOtc8EvTQI5/CkO
FkofSuROyjyrG7lkm3Znp1UV5yQjAyIZgrFJ7ZNXBtBefI11Jevp7umrAbI1/Nnxm2cSOz6tJHTs
NIMnImmOsBdSlMxUrKrzq4QXri9ncMNRJjnwvVHPOiWMBqJA9E8rFl0h/km02kZ5ortYbVo7jBTX
qCRJ4Dwcejzyeu42PUOX9cfDPrlAtxAEYzkK+/4ZwEQi+Q8pI5JXNgfVHgHeO7GiyqTP6nnyjEre
BRaDZ/xsecAcuo1n2EzptZ5ef0SB4tLHI4ZgzexcmElDfc6S/9iGp4+MsAiuJEP77OX2QN8VuJQl
wWzAQFlEFBx0BDhWXhN3fqrV6WL3kM4Tn0+R+RJKTMspn/ay10InM0z5Bz2vmgjKcrSvzFm3WkJw
3+pSjwmQTVOR2o7N0nHeC+GBfJg95r4+9oXeV/8daKsOqxwu3WBEA7p0ASVyt9U4WfPCVjjcFP7a
xRYOnKEZDTSnNVXM2H+u90nvgkxkixBCRLXmcdh+/UF98b7h7RYfIf6b71GvnuUslnzdABzrW9pp
3uMaKluSXt64nx/uRbi9OMV79C6nZ5N+Vj1rE9C0r4/QwDiGSvbsOMfvpN+knq4n22/03g5vlGLX
+I6dwicwvvP3qC5ICJidwWRW+0n9SI52mve2XudFO+8tnSwTIv9xfh0sBziCPn+31+C5Dc9NVA+8
WzM85877Fg3UUCl/rr9q1zIZylGOSmWknlyt9t939xhcQavbuD/wKtKILhPdYzBrVc7SdvPafOdI
q659Wz1yHNFyiiGotQllR4+mpvNl42qcfbrm1sbaoLxS06/zugaXKe/mvS/hoBM+Coa8jZ70Veu7
+1CBgpSUZg5iLuor+iVF+Owf6VeGW0Tq35nmnTvMmaGU4N6eivTt3oz1WZ+qbazXUQGlX0lh+FzJ
wUz/WgUG7mNWdWGHnO6e+vLpUbZYpr4JVNfFqxd9nedrvtkadrfE6VhfV+q4px1UBA8laP0V7f/l
Q6R7Ti4a9cq94767kVlOBo9RR/Vf3XnvGX67IBTXbaQq3tVMK8Wrjm5dwer9rDswkpqwYH4tkue/
L+QoFq7VhVp8wtsZ4zPC6sMX51r84uEi+QtoWE4PXz/sLgRvXMeF4wSEGeyNGbZKr9Z+4aJoR7PZ
rzL/Ld0lyvuAIi59zjWSN8ujGwq1hdwLAylvAmV4MQsAvxHgkmKgp46htz7XyiCQSRKSVb5ofcFV
TdfMjoCOBZKVYAUT96xY/Jj5UDjYU0DoAGwoJtILTAtkrKZrIGMOiPGVnihoCDNHFuHFD5GCxan4
ISEQF2+gJPUEkj7vicVBzuAW6xLhAoIQJ2HqkwnU9nR+HUoD/A0e7tr5nBxIFCc8w+wJPmh0Jx2v
8HiKKMgAWekD1Nwa+Jq0K95kwmKoQ+69vqP0eHqTXo+fLY1FnGC1FFrbwJfMH7wRTezb7x7ajbBG
pn7f8jHEdskaYcLMgccxQBoDJiY4EeF+IW2O+1yckgA1eaW34jCawotysq5diHPKBd756vEhgwd7
xjyI/wlKiDZMsadYEnyf9h7oDbSohOhJCJJ2KTnbbvMekVbeRkueLJ79s0lnQy0BfZ4mcBkJyMTN
pwinQ7t5/lx/QPjlhv/r4sA6cWH33eciUANf6mNGBT0IHgnAFZux5wH1S7bfnwCEzhJotGthWEPX
TlHrS5bfTpaIiME+XZFc7GFNkOjTBdw66NPMjnsA8DrC8oGumNIG3CCmiTecRV7Y7XPif2kPc6M4
mm9rPpxmHwArJXBpr2k4Iscz+fT7GGeuM2SpmP4MuEe8huMnZCiUDYnjgb178PMERzv6j7WMtZ6O
NThoymQ1sJTF6mrJmEOQG2XZn+/9fjr86WKDvw2Km4U0baiNGDqJaJbcVp3g6IpVOFmY0NiMGeS4
MSRFv5vhCm3hGexyiqNPJYF4z+zR+e5uZ/6qHY9hdvQ15AWQ25msfb9Bw1UZFGKXD1ADYE9giMZ7
CrkwvMiqJc/onBEO454PtkphSOtxzg/7b7upQVS3P6wBObyhP2N6+raqjCDCxBE6gM3XwU8HWFun
MBX6TD6B4cmpi4q5Um0IYNx0S3ioT5U0CGTUVXippKAofdznk8YNp2C9eGjMEPIBna/e/480CzY/
vdS27dhwIeDRcdK/YSzY5Y2W4Ce5TZQqvs+uZ0/5DosUBGmuK/ZTccgCITy7ONtQNz7dZ0uULT3a
9vwY7VEfXKF0P/DnAU1hS6Bky7OOGmpmSMOub99LCM23aIts2Oo19uZ8HeZGfP0Z7JqnW0/PP688
2dRoSBHa3E/UMHpjl3mgUELvNMyDM96j2Pr946SrzFQGbjo9iAJm+Dp63YIM/66OOvQWLf3k3ge/
Sr2GEfCmXrZ6ekC5+GfiR1VIkZnDt9Z7VNk6UgwZ8vY4wURFs1F7v+fkDUPagoh79OJf/HTUnt0X
IyVkYskXAkIeP4idDPhhT3zp/vSgjELYAGYNM3igNLd5SC9Lxn4oLahRKV2jBF0dXGj7LcNSimFC
CyODXg7k/29BbIwW5hj0Vw8o+nVDe5NRxm08ZEdk3Mb49WG/XbpUYeE4JwF2h3XXWp3+xgcZCP/d
grex7IAaIdSzS1XJfyB1SpyZzxkcXwO8HsNLdE67n7nxhoFVX8e30iM56X4jaD2XNMccuNzVPoIB
1SrQG16Rt3Uw/DeDG1o/PMJOc3WLABbW7B7KTtfVMNe8mPGjWp7r8DRYms+fwqDOr/ftx1FyMBk1
NcuURMJk1eLM20yr76x4OYMi5qz+4l7vdnEg1zmE0OF3l0Z/fiS9LdNm2POaXuGqdXTnv9ht5ejV
m1SUS0ZwLOJr4285eu2ThhetynSZap2XFMRek09pUoXnOdExn2q3l90vl33IHWtltk3O9ERmzf6x
FAUjGgPqHrQieEIlBSF4m2j4cl0DhVFerfVarg1895w+9bf0FOiungUVGUzqLeq+5LWEdryEOAGf
Z06bpdlXTlz9dEbVTz+piqQwk5cWM2oGBQqtiPoPXTODUFQHsmBT+wNE+wAwOixBNQNS7TktWbX7
+dWGH35ehaQXZT0VgYwYYOmU8APCCNSuiSyu9yi7QPcRL6B/YxAfaC4rqEIQDBnzJUIn2kacinQf
z6s2WpsiwdlQLm3JoVxYJMJCoddB0UBXVjhFHKqIPCa9GRxE2/l6rE36xgLVBnA+0RZnpG1n2lym
QA/0brURJzSdWLY6JGdMBCgsVtO5VE+oopV4LgkyS9+THrQQYEX12awIDLOeAbmNB0DgN/x1TeOh
cc7zalgABK41KgjCCSOMkQaBHJW86jVKb4Wd0WedSsNUlBa9QCMa0pzr0PmULgrdAbodTyazHNoR
ndk+O4G0gWJvwgnMUyCvAPyKlnrXxo/pMqLn844SmtnrZLtYdqL/oICuGErVLrkCzN73EPwe9doV
6xIN+esEKgJLh4aJsFBFqaIHUHC/jsnwWDfDtDFNtpPWZj4CrBzW4yZLKSrAIgL5LtpeJ468VcDi
hwYO10tJWZYkRsImSTtYwvyUvJSzsepy2sPg+slElyV2Bb0tGGQ4p0ph/IIcLAzXYhGJict/t/wD
PYbtDlyCTJeyASgEFICSr10+4UuhdpPPuMINA76nUIcPde7bJ5EZKfgIZGQdIijKzDjNqjnM3rS3
4qzCPNG+HIBgLD0TI7YuoFaaXliZoLjCdiCxAOlCSbThrIJ3Rrazee3o4kcdsNaErpXV7tjI9Zf5
ncRevH8GVnLcLdfbAwYfRGddlJZQ50d8WdqXn7hkBAVdT2cP7XK2N5jpKker5B45a42CkgOBulaM
RPqMyYOlhq8ZhqAYwtPrryxGRh+p6Dj/SF7rJWw7j0SLI3Q7/kfR4cK6h77wWMGPxTstRR4ATbKi
BrCEqSHCvjxoR70XX+eaI2odfNF94pd75mYXgJ2oQshk0feTOsmSzNBKsC9wYrcJZ13be0MExpAK
yzzcyDAkOKUmZIMtO+ak8nt0wglrGTeLmI5t8uow70A9RolKMp2WT/CUPLhRoWNyMyreGHZ1bG7d
BgUW4eI6y13KPtxmpLVNv0mlenMHom4wSUNzOpoZHjKteyQJO4la7IiPJvxqjj/6WeIRgSTh3/Gg
xh5rmKamB79GuBdoZOhPdCMYJC/Za3D0EMuxzlgY0uQkWigsOfiJl5IVc5u8oIs6V4gZlwOPiu4s
5kEsesLxvDOgCW3ssv7X5np6DtnB3WNjgqJ5LLprQFJLmUne/Ak5UmS/AhWEXY21rpAonmcgCRxd
LntdsHkewDcXIYcKxjpvMpJmTN3kP/vsMrv5FYUT7yaOH/KuuGTj8W4bO9b+s2Gfee8pf+XsqJea
p6HT2FHTQ5ZCaioLiNsvt4r0A6aFOOaG+84/Bw9uX0YWK3hWDn9sqxMYJf0q/RBGGtj+FFUF2wAd
WAKDJmZfs/+h0Sjrwd3faF52/Xhw1dFTOO9iODd+amDMhG7e9ORtwVDonbOemlkfpEqeghgOvAgN
68EGcOnpve0PhZZMQNtIGo9WTjJrIlCWPUO68fCsupxSOgBxwreZC5cTbuTG9ACTuPIsnKPQINv8
YAdzbGRCK3NIpNXSu2GecU2mMLsZXg1DjHwUOvH7UM1ognLG2hsdJr2GVBjKWEzSwgeIBg2AWZwD
uzDxQ+7+gKu+BV2bkwqkCQfXNa8DD+SrkSWKq+3riDUOZPVrRULmgW4CDuro4TR3CtzqW/YgZq4P
XZZuus/hbQg3FT77anhBDE4zS1WGxyFOOr7ST0iruwpruWiWNxn3GegfyD2DN5Nw+LbQFT/ktQaU
f6v/XaOTQQdEIUIm3Z6CDx1IPQqLjtMlfG09yhYu7iKLlkagiy2y7qlbMWtwdO898GAEa4qToqjE
RUAlr4K7fXRNY8Lw2XwDU+JajxSauV+n6Ac9MLCLXy6u7S9hO36xzQ5VNu38HMwdDnw0mOld2/W+
Fvi8cdUOVj/fP0R0zNJIrnphmaCF8EyP3CDTvq8QANJfDZRRE6B/8LVVZhxMQW1vA9JxVbELMm4o
O9Y1GzgP3G3PTpuOV2YyPO3OtCdq+3jz6qF+Dt3vZHy4kE7eOYc5i3G2Gbfp/vZCZJDb+xNDNpCR
AoahgLX7h+XL3bb2d79+0h8qPt6NgdO/t2wg8xGhBrMkNvCVMF27gcKRU3INdNO+jGn1j4aL8+Q/
MvqqEZ+Ts2LDK3qwQKhoInV1hP2pw2mDg9oOxrjnycNh02FtBRjK17mM3qegNtjm9h2J+1kLu8ew
KqA95vbd6xzOp6G69XLaUpqQfwpuJWMvAAO3y+JXjtoONRM7kLNcmX28z/rxgmxIavP3n1chvTR0
dVE/OucuZO0zAkX/OySsvQ8UUdAIsjbRViCL8rXYtfBZicWhFvBJR3ar+5lDhCSF5cc6tNtXcm7G
+khtnN7onF7kpOPhm65OOFlQJxNRsJoDdD6RN0Dk9a6/TfgJGZxLsyS7MMvE+6ykc3wsebd2lwcc
0NAEsxoOR8OpQqIMMP1O5typ12Zw6A3l5uO3RK7uXYLb0eNQbAxL6wXgnl9tYUB/nXFWrwrGSvrb
cdEP8WQoo/PLacbHU2hcx52kT4h9TBRlXr1HxGZCsIFBwgtqFUBfNf+oY11JQfm0/aO1vjOz4z1c
Y9Hxj0sVUxK7GQKpDe+zy+H+jAnaXTqqIL9tGZofC49rimhMVtjtWRn1P46xrOANNE494chVTxYy
J0HFmxUpHng6MgN0C6dZLwaDdquYgLQd54lkoByJOrt3G4wPBaVvvjjSEBFerW3GmDySLlO/EWjo
5/6cPXM0+OEhfWgbXVzTK3gWc8gFhGkYFCbrAq/BnUofnnDqLU3nhXxYum0Qe8nOODb4Q+ornMw7
Hbmb9LgAwcmEEmU6gPUgF7Z1BrSENLbljUskEmBJPfoGFwQPrwnfcPgddvDBFsciepqkFXCFJbgj
+yPo8OU36go0mpgDrAxNREPHdtrz5hGMoX8M+c1StGX3kGIIkSGrEi9nikLbFxjkCGtngBT0sKo9
mgQ5DRo8oD6cEOJFpdhznLfB2ak+uTAT1AGEwB4QfzMk+8MlngNvOs6EykCYoVQO/0Fi1NgUDXxl
6Wb2uOkSYyuZjBUdBGFgQ1rXX5OmcQlP5GSLK7JMQntTRutD2kq005z7/Dr/0hqYA8w6PD7pFtGk
KOCEv3z4vX5XymkSSHsqDUo5sMVMh6SIIzEVYwMyN/tAz9/voV/dhgBBXBAGvEAaRGoOLcA16S+S
HVQ2HHfl0M+5bOUBYQUfEw9l0RQtVJRj63yP78GRSGCbuo0/CGrltzegoao6nbTnt+vt7Dx6Dw2v
mXadEyrUeR3WaQ8i67ADbAO3NOwBGf0ZqcapFpZrZXEbflH811a7zkM0Lr6yfDvtkC68X64uXpeu
B+o5JJIwLaCdfCBFrGDcNPZU6H4N9RBtBe6ajBbgNKU+teewE2y/2FXufoAWm2e2zOFENXCXeh6l
Ia+nWWZvZypDFJn25Hz9J9UZn16CMtVu5TTeeZh+cIYw6LAIGxUbG6jm3mlI72df/t12NV6WNeP8
QD55Tvno02OaScHeXmvrx6jh4QA0SBuG5VJCEmN4IEOInOMCXIszrlz0YrQW2cs3pQ0Dp2dyStEa
sckeBxrt/HJogA9PWHlkozTghCz/kHYYD8UYfv0Hl4vJVxMJpcZgY8ljf+MnskSimOGph6rzwGNK
BnsO/BPuYUzSKbfMJeunp12x7HivEGmA3/WEwkKTUHPV6AIJg0Y8aU+GyyrqCR0o/MEApSldseEx
eP+1UZeyDaAG4zuvCTtL06P06S+/w8HH+YSiZVrhZ3Dow8jyzymGz6RFbybtXn6L3dc1gnPUjXGk
okX2xBRBHBsFlgVrpi1GBhlt8YUHMOizHmVAWsO4L7uFlncNB7B9aLPqsss8lFnBPc7tKi7iJv6c
2Y1EkbeojuEjA7u8QH5zl5yFU2JNuf72D1/yubgTboPrvP+01tgvMeICkRZEvuPdIVGB37WF/fNw
zTVWRW+/3Q6vd7S47SfsLI66bRrR8eo+uLJU9Nb6/JjH39Zp+UTVA2ABdywP9MG+FY60oY4IMHij
SuCzrzBdyuTkSXtQRifhdREKf+lfVe0bIJ+XhEb3gaZajo8yyCCH+dnTVtf0OcthRCJD+azuxAiU
HI7CsTcG9XERANOr5bgWaruvJZ0U6kP0nTQsN9q4VaSOqmAQPgNprR/kdSmR3hpC6tH8PReRCg1o
X+G+CDnAx1gRKhAtQ9hm9hceSAungilqsCI+EJYecBHvDM/dCROJjEufNBG947gm9JEl8wZ4QYqF
gAklQpH2LiyVm18mLC/CHemguJlLe3I/Juei4zsuxIev9piJSTQ4hmPYR06DVvhp/6AsG3N8chfI
5Gm7Gw4jUBl7F2MdINSaM6RV6bkeksLBzSu8LTkLQQNpkQ0H4tbFiDdmkSCkIHWZXudCTNRoXpA2
WUuVgkkh/oIqECklp2YqiQW79QbaahM2gFZ5KOMX5xT470QKKBki5mfcaNYP9EEYSDfaIATYPXUu
aqVJG1GVDO/Da1jARWx9UqQRgR36iwGFRxWSWeen0aGREWth851m1LP4B8FgYVSR3cbGqHlbnWnl
aenxT3PMOQjLKN984r6bT9845qpO9+lh5fXcGzbwtj/5eDIAhkOX40eoLEzWZfsi//I7ED1wEIlJ
Dr1M+N4HKajYxNK+YBYEfDoGKXEEqhyVqPohj9JQpuEt/J4e8LZziyBlfVmL8O84qE52lekunQKc
YHXWVxEUKkQJiUqkT74eYz0ET4+6qnQbB4VLcB9Xw94+H8FjJZlgBObfdUh/trMx3O3UsG+rIpEH
BNHFQiRp/36SN8PNrOAcg6M6JX33MwwYoW6eI3pK8Ojw9cWQ6b5gDFs0eXILBpiytYx5vKiMNnzF
itMdmUMTn+v+SJ+3nPMhNJkAy7Pk6SvRDLEaN5qmxT15eMyH8E7+zWE+G72Lgg84WwNPeHdHplqQ
pdvb2KDtt1AY6HYbLgy6Gbuu02OsBLUOZISra7A31OQUPO1F65yDm9M6kbroOB9IfAMP1hRO1sOu
9xqWkHSO89O0R8QlBvNpzDaCatRxgNz9l7eHbMgctsUjbPzcuwCW08pkeoV89WtS4GtmF+E97ETN
/gNITvfVXhrwUSgk/ipci15usVbDU1KdaRM+IPKkiqONzwxu3d6sfNbJzlEbXFKGascMleFOnpKT
b4biVH6aPJPr4Xko+ODPIfeubs89Mx9bQWYHD5ULqBj0uHW5twF6T3bgguk0kx545J7fxAbizMjz
Fh0dLeEe3X74AXvS4Kze9BfV+BhrgTpsR9voPm5CCYiP0SAyIn2trzHCB6hke3v6kB4OWGrrFr/9
HQj5N8wDPLkRk0A9PNmcK4MS09487i+v+2pGTB6B5YKpP8fCsCUPsru7mngw79A8PYd47oX6urOs
GVTmnqJz1A+g/dqn6Gl/k2pUenA+lf+RdF5LqiNZFP0iImSQe5U3eFvwogCqQCAkQAYhvr5X3o6Z
6a65t6oAKZV5zj7bxFVs/A0zTFP6VTl/xsqoeCJzIDsu//lMqrhZ3EMGxO0yTTTiGOxbOPQvs+9m
EFvnG/c2s9+Tm3fQbVaCz1j5HVTjmCWiL08vNtwWJiSt/ZzdO1bDz7xMRLWU2vcDNi6PUcPeMFFG
DE6wsXpF8rial/P3vtnr4fPhKBys+U6G4st+WP6YDKDoWAh7Dqt5xpCYM5NVeDQu0Z1OGgEwEUd/
JIgTKaVjSgOmd1xf3Zr+iDxSUmTcavy8RMqxWZfzL6aP5Aj37uBMwz9TPfNYXhydzhh5I9yB+WNa
jlM17EBoHoiKXXnWAk0spMUrvAU1g3LezY/FzHwQPB3Te4QWNvmXBVEzTCWPA//lpfvrBumyQNC0
BLwJwghta/0S9Xq3pr1U/vCSlI/VzNoyGUMl/dgPUrfFnQc4ESIzQaaY1+wLkLRPZA3X32b76Hcm
4sVspNzQShMvCWE6A3pfMw6U1neW6c/t1MGdsLOfV4zxlP7XgzGMkE1zIE+HAC08z5xwjLbsC2Oa
VTtfmblbGCQUOvrFAXw3DyxfohJY06ndwyYlOJzK6WkPYG9JKJ26gDc//MtO2Ynf2u51WgHi1nLa
Rn6cb8ckXwcVt1mM5iHFbnRCL6lAdufaXohjcaXxW4/alw+gnCdSbVM48e81C5o+mlIN7jNnvwjj
dZn6KDBNf9KNOuJXN7+fFa1yh9nUe8lP9hOLl0WpfDA3BsY4FiinOmIgWP4inWuygObzHQ2/Hr+Z
v68hzIlCKA/rAPQATwp2ngxEyzBtQZ+ZfxLdvVMhEbA+MdaDHuoQqJJWwC8cgTYdI/hAYEIJ2nvR
EFreMzHWeWSfIBdCwBrnY+otKjBGozZ8FMpHqpMK5UW+hi8ZIoKAf3lc0fsMbUb/19kWi5IRBZog
dDJrZLywSEOOS/tQQvMSRGZBcgLlfTOSo3IedtgTXv4ouKhS1jjwQXNMXRo1f2baJxxFqQcQ2XpV
eB0ruPIanragBg9morrUaKZpgIDCTBeSAARMdyZFCsd86kOAMpw7OxhZXd4Av3FBmJ3NwOUps/FC
gFYnmuS/KpRKTvMhbgiwCClGKMgnPNee5VHr6LzkALJijn+uRZ2nctavOef9PBBWQskDJ5Fqi3lv
yBmKy6LouSh68UXaCtjiTVqAoGzlWIvRHIseQPQN+g7ACnaWGVXb6vih+KVlxr8g+dPd1CeswN1+
HOXUuhmju/jFDL/aZAuJhMSVGhernuJkUx1oAmi/Onen2HHntpE4iTBJ8IC6vCaoggo3ZGgtGkdS
imnv7fAYDcb4RQ2hM5PdEBKR+eYHrC81RhMA+SYXuLfQZbVEBs3wHm7hE+mKp6Gfjc9Xbpd7R8Xt
fNbNmO1k39C6BmWMJ4PdRxa2XassBHBJ+gg7i+BBhNSD4Exeo4+APlwNxo2CMIU0LFhE9s4kwplS
ca2Q5lv4Ob3TpqeOcflM5lSfXggZ4D25w6lMWgZl2GD0Xeht2N1sgtJRMZouyFM+Hqo4BoOYXtcD
NZJIG2kmGHkUAW3EcQDuu/6HnFlXX01grlUm41dCX4VdzwVq3JaH5RWYDL25N1BcycSe5qKjA8hH
mN1ewkrbgwBbr4AB0xANyzC6iLUKpwWbqA9XA3lu+NmKEUNZB7eGrR/IhsK886X89w5F7+liNzCW
R4Mf67Z+rvTn2aI8rZyaXgfo0XQHX58xf/GaQBRolf3dCk3dVwYTTZlVKuEq9l0MCfJk+EzAsQoY
MO2If1oJAwZpEOH/MWotsRYkf/KcyIMljsXdyKIUVRlHUqRGvUxy9XvoAzvdMOu4uX9YC3WDMKfM
RmikJKk2u1fB9+pnBW2rMgi5rCnCEMi6+yHeK6RoIEIe0eTtKbtkvyOkRSeU/RHiMWtOLpybSM6e
McmZJNJnEMhfv8ADWjwoE9atQgmPK4/qpMSMUC9NU/iZm7pyn2ftSZ++zTs7g90c1i7rnQHX6AEc
9fOdF+3cOmjM4Uky3VvjN8TroAQkuADvRiRBw34FMlnXpX1LLr/3j4s5St86AKMt1BAzKAdxuzHP
XEJYwjcDrIXrJqTdLUlfSGcqRiYuBmIpNCM5xGkLKDPMQ5lN9fB60RD0FWJxu2UfmV9auGi28vLN
/ZCIRxTwsDSxSPrykH9gS6ozedLdvI9F2U33ZE0+snfTguHsTear4X0lp921GPB+pqUc30xHNyLz
4r4hvENdN6K0tYFf+t9ac7TeNcgeo+jrY0nx2zEENCRLQlE1VRO4lM9lO+aIfDBEZb4VS72f/uSk
G2xqqtfN11PYKp5TTU+uK4O9vrfxh45q/Pu/HpaUoxyVRerdewcruc78k2CLZtPBJHWfEJtlzGdw
POiFj3NbBq0cvEznVodEGFWvlYV4B7CoDl9lcF9dXzD7PAMqAWhYHQ3IdD/II45rRXDRGArU8zx+
b6uw2+lX9741iui+zeE2lDGEBmmZ6tHDiIBqeMZflbvdFb3/4Bzh/b9GXnMZIztZCEJxvrKIxASb
vgrnVIsYXJr8YjG+LqrRcE6OIgyUK7I3cA6EjvKPZQaXCVNmblwWyVPltrxeI9yL2So6Uk3COy40
qvveXajJ00X5d4MOaxfTekouOg//rsBToIi/zAcUV6Tcd+7bSOp89H4kNyrIDWSKDPHJ6NJ4ZTpR
Kpwxllzcz0SX2FpcIn6t1U2EMKH/tvsi0T4TSIysma+fNR6uFa97XJPSHWmEFNYorzNcmAw4/fBr
FaeZMdlUGDfiu9mB4U+yoZuWbkGlL4HuDdw+bP6U8DX90sR5oVlGRLSGGu1rZqd6fA8+Nxt0S9lv
LHNajj4/uRIrvZOXgSa7OqKualHQPGhxyemLMc2QDsEIOjQxx5fsPP+uJm6q8LIYdjC24fjM2F0c
rvrnpyB8HdNcg5BkIqeEr9MViukEVuyHWX89vs7hRIRGgQ61em841qXs97HmvAwL9IXoKowFJmIQ
Pq6MmuDhQ2OI83oiR7CdCxtLBLLWH1cfH4E7MG4VdEl9zIhNe/tPnHcGtra744rxjNuwAH8JO0ZX
s7RyNLebb15nBZQIGEt2WaM3hrGgxdxlypqXK3NK8dburgnrfCYkCEpHXSgs72RpZB2RoSn+tScX
akZNy9TLB6AgsOIPj3PIHtiaEsV38QnDvLicfHgNa9Et9xhIZeNHIs2rnyz64qpF76Mi3WQSqw82
7TWuSG7B+IfJCMC9ymGfzh5jBDDDiJkHV0tzGVAxysBUy9O2Auh+BYriB/71j+39Emdu/SeHRWzB
32JM3G7S+T3KN52WDPdfZCahIdsV4K8ZNQQOQeyie7pL7itojupi8SLR+ecbKMvh8qE6+jI7y3t5
kTX2kFEENQYADiNJJW5QV5Tedz3ckgH8uQXf0ml2DccxqYAQieZd/AZDmD6RtQPpBfjRd3ahRU1w
iAnypkrdNcypGVEc9JOK1OyfJs1V2IZPH0c/DQxxrDPRw95SSfpjR7pOR0s+3KqYsewvimd06NPD
C5YlNG0A6oCYkHlpGV70ziIx+Dvm4QpfSx6wEghpzwOzwkPpOBwNQ/4gpXV+IgrjaQtQezpoPVcD
5KvuMOEldOodqullw3xc/uklyPrm5FcZZ5ExzXX7MfCaEUNvVg2PqCGP4PMaoyHF9YoFSQM+cNSn
/933TXiH8UG6TE32tN+DUNqKO2m0edUdu99PFg2qWZZ8dP856amLJkUL8qUeLgg0GLSpcaP7rzTo
Gkemixjlv8U76IajFqutZ9JekkfKANDmRCuvcW6Mr++MXUmR7AGMRm1iNdM3hoBa0PA8fowRZDn8
612tcennaAu1ByrX73CisQOWXZR6berwx/fnSNV4zvHBGpv6XIWsn8KOfzNj9hTGv4vPbHidt//o
V8/R97HD0vs5GOMeJGHi7zAFvhlTYec9+KdD+HhWXDCuMMN8VgP+JFf8NVrnS2SfSl4L2g4p0Rbq
Dd6ZZ0JZT2B7V/vr+N7OakbLaKeo7iP2o4f3ytiwZcHNcN/3cYsftdtQL3cQ8uz6DxIlcn/pHQ4k
J/39DoMM+2qQnHmDicfyRVTn3mQPyUMW5XCuXUdicXLjq+OXOSwUtuuiiRokzAaykCf9ueWSomq5
lmp330VpjNqkrj723Hn4DbhN6w/RYb6wTGWhWs4DqfDsA+2K4pMP/vQL0zZTV4L2yMmJGP7OdAxO
2eii2zK8DNKkgJr7WBvlsHAWZSRXEcxdjG9X7PaXL0xPD6E1+gzTIY+9GVWraqdgeO1WsytzNDxB
UntYEezOFMKDkgSXheptcMp+Zb8+dJ4xBbWnFBnGSiyOuNNwLJYBA0dIyDdEjGOYEHguYwijrUh8
LbbqTIcZ42iRGmk7Acd8+O1ZdNlcj/fgOS7XL5w8/vpQvblgPiXC1tSwWSkW3SiDe/e+7sHKsvl9
PJgJNLP8axNjR0NgzGREaJRXi1ugAcCBEDDD1JzvTse2vfzJRulfN6/pnX0FWXbjL2sX9WHndOLQ
Bs4SskuAWY9RG1HISEXwe2/DTTKMYVO7dwfN/OaXEyB4AfG0sLQN9N3gVf59TQOCSyCZ7A6oSPBK
VI4+TPZ93tPbyxgshG14Q97bhWWQ/emTG2xY+3EUCEfH1qDx5HdhDTkfuQijuCYC+aWoXOYHKGWA
zWBX9UHyLhNt+sXe6+ujvD+DyR3SAHboctVEgxOyBPh0CLIDZZaOgP00Z829cbLFFh/S18KEeEt9
jvV69BmR+TVjbJBcULynMUy3xTVUNmjqpjecu750BcpBGOvVzK0dJBwIUUMzaMDVMspPoe4mt8nv
PZXflIefkQ7SzawD4ibbtkpKYMFM8QEJ8hrKLvnCKAUUAiNAqQA5wOgh9ooIQDnCnxTEn12JGF+N
WF2ATinsRUrUmhIcAeLHu4WAAgIqvdkH4hKJrQ/6RPfOuzJUY2SMyWt6Ry9xD+uoWgCjfQ/yGQRt
ZMUd+nf35VNOu+/JE4Aj1hNplM+uq8FY8iW3jE2/IqekW90W9PUwV2Mtlp0FBRHTHTEMPXHW+jqa
KUyPCzefMeqt7dPug/aq5xMKmR5CFDqKZtOjR50pSU4ePRGIvyxBgWvCVF49tj2yBZYTR6uQ58F4
Fyq8HAiUM/6sg7UNIozB/CKSSXT6TMwkmyviOrgdXTvAovwOjRngWz1lmEYCy3A7TORNM7/FBjEa
v1RzDAiljfq2K92zEKwheuNwitINZD9YEIvPkluvjZrZA6Yu5gkLmr0hEu6wml1Y3bUQEAEssQr4
PvjaKjjNbVfu4EiSqRjy3XR75Q4i96ydaD4LQYKajMsZCgCQoDvj5dvvJeENNCt9w698cfp+mUPr
m5SrhK0CpMVdOTNjjCuQTiJ+LRkui/GxtLn/Djfd4cHGCFeD6cFCdgX7VPOVDV9NLkl/UDxp81oM
fvJQ9VsMeBkrTHhB9KAM3sB8MeUa9WKBL8R7FysTSAqqgEhB+8G8wMmhT8IdwLtg8h21cJt5gQb5
reBsVSBwHmF5V+fGQ0E/87sXr54GCP35v3v9zK9nqIstoCPU/3ivgXDw7GGs4FT/9IyjHh0nxj8w
Yzb5Ig1QA60YAB2Evvd1AH/mN1YRTyv0priYmHHKkFH2rwuSZ/jJepPNbkwxeJ/4i/HMs2X+qL5g
2cXZ7LowTtUIgUfr4YUR48kxx2arwXziFkEDGvVxRhIPqQHER/yqOyGS2cP8EwQ7gWrfcYRgMvOE
oqKsGdlMDDwmBj9UvhBsPSjnYEYloWhMAz6OPAzBRin1kA88l1BVipjwTdjls1cR6q8J64seqrMc
a8DzVE2/jFpQ514lYmMiDhkNCRlkn2paKFPTdBGivVfV2+mU4K6yP9wjLAA/PLA7I10Pmfw0HrT/
HhGao9DYmm7X+JYZtkrARYA4rglir9B4lbzc8yFaLSb4eTRo4vwell8OzushB3O8ybOeKUKBf98J
s6w3U0QlgI3N5ilzMWlhLz8DkFQvz5lvtN576FnT68SaFgd0Zzy6WIJuvtKkwk6PV2Y6Ij6VYZvX
+GEmMhBpBWMaG9Iab9UFHtC9y/AKjtk1yY1lpY2qN0k/9v3iagwUzQWmtfjn4SYJz0zyyVNWmRay
TWXJYDAt80MxnFMFgKLA7da/ng60cocnFT8eQcmLN/4gc7MPxx5L54m4HmLZ12fdFrxqO1z9j9zS
j7V5JBzWDvwV+CuGijtT5Dt+ko6QvxsOXOURzuEb1Aw+EUIWIWcHT7RpYPsw2wBoWJdx+tgpr3HR
Lz+eVIffFFl8S1WImMVLTwUQJkYrTP3KwLTEPOE8YEmNGDeHH5Wd7g4y37EqCRhBY5EUR8q7OpF/
VYo9xF4chAN4THa2/9A75f7gfOMhuPtWGbC7KT77JkkegOgYGLGLxxfMTwLEDxJkYKARTmbk4EVy
mpVhP9OlBFCjSEO03fqokdmH4ed+ktLy5RIuO2Rq2qrOvo6R+zyGbraVMJjkg4CY+QoTbTR5SyUq
t3rnkLMDL0xNjC2QN0uPNXz/vQJ8/dST+6w/94X3r2GjeQLudmmC5O1ny5h1jHXV+jUWpLJrrAHN
INV8iQn7/+LUPVLrEpfnf1zgSQFj9UQ0NrN5/6KIjHM1yRNGYoYNbikk/DjrzJtUnPFs4pS5nxH9
4rpaWv6A+39z0X1QUBSJqKMo825d9GoSa5etGeLKT1tCVbojUPhxLvkNcvD2pYCp1IBqhhIQ0oEI
okJzhgmH5uuGCz2QMekr9Z6wXkiQGiYSFcc1UOH6kM+C8JvuUbgCqtoxLzyJGa7zvWPgZ1sn+Ojd
5rliSDA1mFC/j4iETV+PoDsCMz/CjCyAl9deIrMPChT+tsbZ286V2dP0e5o3SLqLGzUvwxxSsSgb
p0QTEOlQrMlKwKqgwzU3aRLodeZbcCrQVqFQxknVdNTZmY66SAjGHSTGL2O8E+lVY0avkLTY6547
DacBYgzxn4axxCGFspOSpINIvDZco1ycUw/TWy2qjwM3xxUIziwXEGbGxSadbExTCVdLCuiy6lj+
NSf3sXn13zBS4Rz8gWrw5zOGeS4Fare9PkPWLKhjRJvDWW/gPupKBtPDoMrdbknNUPCUxZr3DGvD
g6NJrV/Wvs5jHXZTRmgRuEGfJl/ekss03vQbqAJQ9ShDLyh/cHacsQeSEMzpoT8SQi2yw6ffwu4G
/gKnByx8oXIpPGp9KvhHfZLO7ALy6BEbvMNxu39AFOPQ+rjWlH0Ou4ean8JR04x78s5hfSGbh+YC
O8aTXaqyEiULkMJAnBtLGJLCLY4T/Ix6R/2BDMfKmnN9yPK4mZHoTvmAKuqzfysWIyfC6IViOi5h
GvEGbTTyDO2ZyHhXyct2nJR0sx9XxCxv2GeHsdpi5EVtwagufnjS4sPkkag71+AEG8YdpAaYNgV0
/4ccyZkr9fZj8x7EPe3n0CedJd2n8ypqJ/rm6R+R40Fd4rIvdLq5jHR5WrR/7OH4crEBecpLwocA
52lQP3+t4E0MMJqNS1JpXrmSEAHzHoW12L2meK5cRZfcx+tPqn6lz+FyBxmJ0Bq86pttlKSk1bgN
0wgeC7idhRL0G3ZjpNDy1S2vQPNfH2fW8u1cK4fgdOV9vDcrIizQ5QyhDasvbDttJMoQLOsFxrnG
O+Bc5XiQiriiesO7Cobd4vMOPkxlqI/fmKgHOodXE7ZyBD7/fttSSc7sRBwcB0vGFXnS8HxWm3cK
FI0EO7wOV9klQcNqKO6b9DMetHtYPBMlj5590iDTggp7sEBR2Sig0fw7jFlD3HBT859mKEBAJRiW
AfsGLSIf897GH1iSNWev39QR91JunQYbGQQK8NBMxzRcxHuc50PECBINp1vk0av2EUPVAw+Irsm8
CzYR6aFSR3k27h5JTQBfHaJ7ot9Uf1KItqyL1M6vzuNAt5rRApUBCx006YvNFjtkRsipxxJqz/wq
sDWlWaACM17zB3F+BxW2DCW7FQwuXsXYPavDK2UTVQaskycjBRp7GmrnU7nWwB92iPu9ekOngq6Y
RwQjsn36oOO9bIFlQZlBm5mdOGf3Oc+8+cWn//Nf2DgCc3QU+QRLoK+36S1FrMzvdfpKwI1jhX1T
YD6YC7vt0fRw9o7h+0UE5JI/IMNzEd8hlMzC4cFCOwn/QGEf7zkPePbgl0LCAnQHDRlyoDNtpVY0
aUw/04ze85fdBtMCSAkvx6BFXjDQC74Y1itee2B2Oy4WYAHnjMvNNyzJKRPXBTTOv0dXMPiNsn/d
nIYDcyRH4vyWHKIOOMTmkOm9nHs4JV+pnHxO3VkHsP59UTl/6QAvwsGZGZNFIlhAehqSESjcdyy0
bv79GRdzOJrec5QpcLf3RzqEkMEGRll0ZluI0bCGDB/VxsdvIL/gfwah0TxneiTr/7hojHx5eFE3
ouGZdV6bOWCLuvdetibWMDliOzxajvRFI9Jbrtgie+mIoIhseY0HE8sbrsgXh42wEwJdMdmFqrX5
OE8PowsN91ncpIitaNBSkgnqCs5hWBCLJxImeYfQlNwIBhaBtzdHYSarja9EDcGj0ZwPHT4Fbqxh
nLX/TiiBF88Em7jlK8pCdfOYSX5FwY5vUHCSOsa08oIbsq0D3KmgRH38KX4uELSQGrivGRUC70Uw
gIkLxxGLgSxDbLj/BJWS+mwf0gQGB7+Fy8Zq4nMzmlaiHqrYtXIPzZxD+qdzqdBAEA9XaG4Db4Gp
2hK9FKZlNCg/zw2eY85wJHv4a0KGHnjMRjO25BTW7ZsfZF93Hkw7yeOMIMP6XKSnoyBmgKfHGyyZ
4E410YPH3wB6ZP0nfnd9cfEgxjHgFl+mShkxp06kdIxv1DL15Ynu/sFCYx8GwA9cYdsiBpMvBt3M
wNz34j2pnItbbI0ZnQJo3XNDYW3iMFQFLz6gDdnE10/SSVALSbmlahI3EtdMprmxfirPX0isxK1z
9d/2aHfnbRT+xSnhIS9qKj3NVp9O+4P96k63O4aEHrODGEcOxLN+E5sjeVEegZo/8JZXONzB8IPv
VxCXLGzTcAiDcD19/XCTa7fDJSQ6kbzFDN++TXJ4mO6wDt8es/rR3R41HsY3EGta6ti7UxZe19pd
60Fo7hqUoYG1+N5/6scI5JAeS7ltXhYvgogQ7USJkzh0CY6KmhkKY/faz6M3d4opuPb1MsLfaCBY
IZj1wECb5pgtedBpasjk5lhqHBVuSim+GEDm5uEWVcp7MvTlc+tqQbbIZ/faTtPpoFvLsNl+GG6g
D3CMwBTiEoz6ybr0LWI58ffD98h0+uFi+O/rIRqSdHxtPNUEQXXLhcoztGhgWutgKTKw28XPiQUr
HWXxdDn6POZOTOqg1cPiozl3ukkV0fXPtWV7TuGsXyZv/4vPZI/V5/56Bkqk4iBY1lVPWKZ72S/U
ZnbxOVrWoItFfh6lgNiXOEjtqHAWU6GVmk/OSchitp9jJlPNuGMDZUDwdJp5M+mW8pplYC+ffxUc
7its4/i2uK4es+FPrdipBecCP5zmIPl8sCCPGD2yifTcAR44h3FwAQr09QDMwn70ADCvJh/CxauJ
FVNsRGYClOiVHmwkBr9xuc7iQSQwKQh5REt8zt0IdDuR/A73OCu2Ys15uFZ8nUmQ8i4zI05P5s+d
AO902voajD6m5TPFz2fp3dd6m/7qqrjWXEeYfGA9NQCyOM6d+1pQYc0l01iq5pwhFdi8p0+H0+4E
tG1AIVEDda4gc724Few9DZsLZfdMeuaZUP/xA6D9x2yJWTRwGbkYqIbUCbUohgmf2NpP1PPw54D7
hw4HaAL0G8BfG9rnO6ikYFB+qQAnoNMg9MiU/Ju9xo1QWAbydt4xCx4/2nZ3O6q4TN0TBCVsH6w7
v0qeW2mmRNJUYzf5sr3A9zgwVvb5n9vhr2TELbBePeOkn90PRnCfiBn87jK7Q7DZqHNs8Uguz50t
IyK/XRW/QxRRWqz8wDXhmpaLTnGNMzduiEUUo3E2sB63G7s8kC2ts/OJq5s9AhmepTx+74lLfk40
Rw8phg4QIieKb9oxvD3QXgb9ILDLhw8dO6qjbvket1Mo2P5jVy3qEdthhrBWUzxYcJzcPRwielP3
LRyauM4QmqEDsbPjpzYyAgnyHSWmsF8KzST3BSVyMBvsbhBAtzVG6rWTVoHyDLWh/aDYxqqp5HXb
t0Pc2vcRDM7aRoLeBRlwVi5uC+j06Y8MjQ/xUOXe6LbuYYPnnRLLzQj+gv5ZWnOxDOQ543Npymqo
qJXZ2+Zq5xYR6/sy0+LL7DYxePKkMa18BTByGRdRodgDCpChxyisV50R/7rAO+ydlo7/0JyfEH/M
qG2dynCV0+0ApgoE4DG4ZML/88KZrvdp6W6bN/SBDlzgO5eW3U6KpBdxEkrjGPtri9OSXVZcnWfq
KUs+o+5qe42Ix46EdqrdE0wRtZxUHocWysJKYA0XK+DNvmnbSWRE9wXVuwj4W754GSFfMJ2H3vfT
nDu8MBmdXlg9BtLFT5JW0XUlFtpDQ7LtabH62ryiLyIU5uZiIGhUNtcEWvGEkMGo6UUkZjGC99DA
p53iKg2NUQ4YIOmnIvNenOlx41XYTeKUCecD28x77cv9v5tszRlSM2sh7Vr6uR8Gc/aUJ0aHF/J/
ysNTty8zNa7rMBfU27T3WbACZObGAKvUmcfneZ/hNxku38HjX25a99+f8XVzbhgybCBhMPc6ZSan
tYwKF+jck7pEeHO+3Pp04fM7NymQmNKhoJ91xgiOEf/NudG2dgTcIx9YhDZARecpFzqvAuITkdMa
zJGI5aIGXM3LSj5fZ1lYzPoh9Kw+6qZsaT+wVIVhXDfi7U+1wBpfONPPhP1FLx1LQTlgh2b2IAKj
BrgLiB5MlHkw93g94aZSLuVE1LvEy+fYyupORwuOvggTuUFyf7i3fGsASjHpYrtfcCeZMCO3EeIs
WPHh94glGBVCLBzWrvjCyQncQqjnlt/OGdeEzbRSnC9MPjiQ4lVAavg2976Ut2r4iJlVHHAZ+RXk
9H6NaUruflHAvOE1+EbqYL9Bq+gZk+uaMro6XpG9wPpvgDJdbQI5FB7ilul360LKUQdU4diegHGm
8WMBqiuaXRAoKhTkDFxHHjxrjEKCBpk/K/Epmd/h7VWh4S3GhOU2rgqyi5AcPoZzHcPwuiANO+1U
/Iv/OPFniwuxibsHOW6oTSp8Bs1pOmXlEXw0e7F8b5MPqKYzWLPbl6n3USLd/aA4CxefI29DwvU+
m8J+hd0wxoAmRLUmHyk4EPPiinqEnkYw0fM4xMOkQeMwwhkrNk9XK8qMZIisP0iXAxAkNF4YfQpS
4lZsbiLTjg6bXMshavFine4sYJOBiBQbXhO1iNipgyZfycchPF1EB+S6yWS3RhfEXohSBDtRDhtC
/I7fFS1/vwGF0EHXaTdpsMcVlvAviixECmuL2yDhJ3lFNtV4HIbV5oV0TMi2GgwoS6Q4RAdthYge
gTkr5Q9YzmckcABG+6pI1pBe/8DHcgGBEA5QOS/EB34m32HyrRY3SBeqDbg4IDSyxQUVPvlJzv3G
70DrkWU9W4cpm7WsqX/SKb0kc+g+ljESHcIPIIeYnuGRZPpCglGAce8yPSgMsIairI1eW4jqHWHO
JbQ2VJHe+xuvb5iS9OMUlM8p/BtuV/V2MEKYaWJAZ+uGbZVOvdUn0PFnDyM+l/OX4rTLajEc3Szo
5OffDb2UshkXAHpvPLD5IrfD+5o8w+zvNq4BfGxY+A4j0CxoGVx+p8n4aLr3I+gB6syHQxkN/WpT
bMiMYkoLz3peOlCi7CUdbRuqM4azgC4bXLb95zifNoEqkqDAZquYd0Fwa+PQ/kCiC4RoAT4D+Cdm
R/BFzzTY+LB82YBjgpPwp3jg88wmrnl3ffGkrMn3j9qnjcs8ELLYBKPkSEielEhAefKvvGuIcmZA
Wjotgmqk+Z7eO49vKDrXIRMOMAY6VzR3MQOgEHUjQtA0aA/1hsEl3UF0/70AWJ1em3zz8iBuY4m8
4LQEhWsjSwplJr6gBajbwlcL+xMW9fTzPz1DiFMoWO1NIpwMkKFABK5wBoJeZ/dw79/w2AdR5bzn
kI5Yawge+Ighj5knoQFp47tzm6vrf4aaNiI2PAn0g+DrMbI6fEaYkOCYBVrxpQB1Gizh5R89qDkC
LbDdkd4zFspQM2zgnjANE6MiZsDBO0IXQ63GQVC/bc6Z0zP8MqGrVkMgNPb75ZCIJk/FNR3ZAVDE
g3HUc/TYwKeAnSQ81h6hOQGlUGcD7JPd9/7cOXRpfNJb/KA40uZfp2Lsit900G01zCb7M4jV42Aw
03E4cuPXiw6O9U7vHwgSi7XUcZEValS4PJhMwlUVNNpQSR0oT2B6HxhOwplJiYGqv08baJM2gZe3
ZmLC+QHz1Cf8OdKMBQnB/I7gaR1VYeMGGWZ+5dZ9py9k6mH8pA2eXYLtpLd1j0+BtUj0YbI1HTj9
DHx/sTj+ELeNmz5EJ/w0yV2CoIYnkCCI4xcithERClsEKwAH8ArgOOAEMfFT4gsvBBuIdTm9RcN5
8mGo1sd4Cv70KYICCJSE5EyzUe1BdHQ2hrsRP82uggxLqI561i9UQI6Tj//2NREVbgYYNxCaGDzw
XeBBIvmdJzadM8v0q1F+OEIiAdhGpsjjCJedOQwKXk60qb9Pkt8lkpkZ87sc4L3CBugGk+C6bIH9
fyEN2JtxD2nQk+LiUI2eEd4ebGv4Q+i4v+yxjyCqiuGE/x71G+icYET7fy49wGnMsHFEwAPagdsA
R8o7TmXJXmEFw3WzmH0qTvIL+kyMreBacfNoX6fFBP0y0lQlqND9YtbDRyV16kjcO48IZ0EeWB6l
1cnIbXWsjjU47WdwgfctJoeXk2NZo+bbK4E0//4S3UBgN+wwuGo8Y9gVJiq93Xd53f5THgsSiUCC
dE+49myyQMNTayGcUV1MuY6YI90C1d6USLyk8/MNiROnHbFLT4/X+QpMdaXvPiQr8hnvyIwAXngM
Rd94vNoizBJc83hBZiZMXi4LxD3Q/DO/cAxOtU840wmFEQg0wBoh4ySRgZffIuHfYS2F62YGo//t
fAAl54O9hO4YouTpif/+QnY06l7+hZ41yjYX+PjRAFgGGNeuWMGjGYkY2EDNvPskn302k9hy1/q0
840xMmTlJztQdQWF6iAGeLNY4AKbwuQZyGcNAsOlSu6pc9syO3hAYEbVl+MJCZ+2d6EqIJtcoASA
Z81AjAmfo86vjiRBvYAuRpIblLbJ9UwlCF8a3lkKT95wKfS4TF+fblrDaMTTUdUBc5anbPR0YQv6
jxBDThgM+yxSCYr6gmfMGeaD4ezVgZ/SLN19pkflKHsj7nu7xz0QPCPKesJN2Sz1MA47uDAXJtOf
0/ckBOL8Z1JiyiEjlz7yUIgNl32UdSTiHXps63DL3V7QlA6JZwAjontD/8meZ+wxmLXjq7ucjHJs
LxjWUSRBjvx5RBYzMlQJYupWshdFIFOryxpf8Rk1wQBSPEzyW4Ab32erIydBTP5xKv85gn/y2mBA
BEoKD4pr+h9J59WsKra14V9EFUnAWyWLmNO6sQxbgiIKguCvP8/sU1+oE7p7L5cw5xhvBOCDrBji
UOMPPD/c6jkqF29C9ck2R7nllJCaiVuzF55UTXxUCjH4+yTMZVAgXzmAVdO5xuX5QJ7L9SVX4ta6
5pKX7xWkQGOiXrsV1GJ1+FT4TobGjNzaVHN0wqF8LL4vEcWVNsEXVRd+7c75fRY/aARBx2DB1XwR
HXbH49jxNhtLCIt+N8QxQexu8UYqGX6AmFPo9/e65/TMeP+TE7Ve7GdCkbN/3xFyaFE1y7ppCgB5
twfySgeyezjI+PED3GVnYAns2/9unqt24BHf8x9kKbRBDNMb9Oci3aYN8rnsoDeeogiuRflKvubu
4jg/ERLFLZ/FRdxANpF+g/ZbQM2wQwh8cZNCrE0Gi95FWstqihRjo/DJIS4XwGx0o6O8WL7nJRIb
dfK4ew9j90nDx+Lj6ZRfkj1MHrIWGMtHpY8kCSmDiiC58c2nm2jF6HPo+bnQPv4pq27/AXVuOa5x
z0aD12IAootkthtNcmTpJlfZt7QHayIyDnhDnQHsQMRlESghyQHRK+Qmj3OInLi+Hli7W5wip2It
3Z4xax0Bffbjr8LjScre0nKzixyhjizXD0fdpX+YXEAplVNxRfDMl8rF/AQasugoZOagmQGeC1+b
vPtOyh2yMfg/fgRNt7Od5NPyC6Ww6Y7bBHpypvrAzd9r8hRDVxXXLXyK/VE9sg4UFnUAx9SuTu+f
y4KZLj+yz1rZbj9bFRm0RjQuHaztNgEHg6OpMOaQJbZ8nN6QeP1IVDsIJEVaKOEL7xIGjWYuYGLA
vt/thbuU1X+Lq0HlUPi/sJWjGZA1O7Rx5lpICV0Sbae5U88KF9StGmnolrAHhJ1Tg4dypNmHE6JE
FHGOQI1QzWEAqsYbsNIWiVcy1n3DTX3VVZz/JuIRgEwey6IkA6zTDD+xpUUpIyRxTomdTvgN8q2A
jvdMX8Vs8B01PtjU4d5zupmBcJPmzh17M3MAF8iQeUT1npGKUzqPvovHXjbHTSj5lbuFZjw0o3yq
xwZ9GcZUXUi+stKJubVQ3jahsiLX95DCu/N9QDsRqk2UGGVHXLPB7cifJ02Mqe7Bp9mCw0gDY8oY
4UGwlNuKAe/I4dldlFkd8nT9rilaIhsGn88PM1/cuAe5jsQpiZna1/9IAVhfJfvK2cIqIKgVelwq
9qyQZDQUNRJX2SOoC/pZ+XsEt1+5x39IE0f1ZGD/VtpM0OODa+81oUEBFpLLqRjf9h2TKcuQfa9G
W0QrN3OWxJwIVANhKiZeAcT1QZ6xtZCRgsaW1xFy4ij7LIYRoxFSRYUHNIqwU1pBvil7dOT8u1u+
5uX+3irEBgvSrciqSKM3KRXpOjvJ5I/9rhQj07xTxBJtFXL4vgmn+pd4Z9lp16Le8b7Aktkj7rRL
8MjKYz1dIBkh9FTkUtB99PdcPfGXvBByEY9FUFHqfs70HxGvCsO8GuB3Bkf44p3jH4KVPxkPyQ5r
Z0LKFvWlY6AEMwHkXCUaEumGMXRXok4hMocYonZWHXgfF4iffP4DFU8M2C+3EWIaw33Mu8DQBJtM
LgUzBR8VPFoIQ5sTcNu+ilhspBk8XUIUIXK5GFNwdOSZ+9jWlAkyFH/tz4UBZEQhwRE1GjyaSrzY
PVbcdL1HEPyC16da6MHVSGxAFmsUCMWfIFsWMK3gO6bPB+HQZGSlVuO+0JneHsFx8YTxLphUNHG1
Ll5RcuKrLLcij2MAaYhYGkgDaC2+T7UJ+/aOFDt+hwT+EKim/+PxCnW0XCAopEA9RI8XIlOwwWUW
o3R5BCKHGrtDP5qImo6fS+4hXxvhIQ+CIKpAZFx0fk2/G1uOkJfZ1RqpG0+EynPNHEe06vtEwo3H
44VSYpJij/4c3vTPEGcSgOcwfPSeHndzemAX5uqFpPTCfbUkMoVDGU2sHuOdKCav70jlQ6VT3qDj
hjckMiP+5RvD/SBgp2g1qM+Mt42QXI4VvBMuyIsFooeIA0k1vn2mZX45xNoEyCcEb6rxV2O2Z4Ac
uFpqo/Yzbix+bAIpfwnfqnyTVo/ImhYwjhuyyLhhvwgDkArbTTjBmoVgcUAekPxGYC3fmK65gNnX
mBxJNLqANvyn8idQNzRnEvfOrJtZjhmVTsmjIIBiVlR+y+KfQ3Ae5i9KKMQehXsPkxNgVsspT0IC
iYDyv/ukW6tbEbB4eqPt4jUstrz6ZJsSHBNBZC/vS/7wZ6TAjVCDwNvKy1YQI9Tc+vH2tlHdUGRf
GpR8dbjOmPn4nFvqdCtcMgYPLDk/EBiJ/cMJRyKTiNEQpCSA00ieQzvMU9HbiEOAT1g6VISJiTq1
Z/DE5RQCbRwZcJZSTIQIiU0Dt1j+CIA9si9ARRECKD7ZP85vH+mKS4jGEkvgSFCsmn2cFxsRxbIk
w1iensslJmZESDaoM7PhmsgS8VPoIx7ZfA7j7LdII1XmW3QrCI7ZwwSjOslcWzR1KphkkbUxXInV
M3jxHCOiYY0Sq+g6G+8KMB79piO6tAjLyAPWESTTBpHwg4uQXA5gK0O0IKarn0TwU/qfTpWOKs5j
IVQWi0nt9ZshMGaDzV5iI9pveUlJtQTUJFMba2eNwvK8Fq0hHbsG8SSj/W2sOGigRlvuZnuaTbDs
wPkOIaO9AXZq8Y8+ktrokvIs6irvm3N/KxCAngt/zZ/snP+2Db92kUglboFqjfVlbPxBIDgm2R9v
R+yxeIqCmcg1FHuMkEPJoahdI0zttr31vA4ivhi4hKo30ACOKU6i/4wp+9a+imyL5/jaoEz4/wok
8oSEVypz/s7miEx6vPb8TtCKjh7ThHtEmr0YBEVu41lwfH8slUREOOw2H3oL10gVY23296MJ8Rf8
fGV52YE7rwuqMGuPAkjtfCYX5BVZ3lTkePIwcsLuZIopRAsKNW5jee4p4Q6hurMuxwF58zMRzTi0
EVUYbNmZzxvI08b7NSEVbDTjDLHNVUeoAzik24OxlLvWfh2G7tNeUue+YnXosCrxisGxSjFx8L1L
/BZatNGFIrXWWZIKXkLeRFDhA49uETIWOx+Bn0utNwgYZxHhoaAyOgM8v2fiVsTThcoWTG08Z2ED
t42wvpOt/7P3vFUndbyv7O7Jt0DaH7lj/xA9Y0ziwUht2pxdrvT9wzOWEIgeaA4gEGtp0ABrW8F3
LuBi+I2x4ll04XAp8iYVHksGnCklx7TekJnqvCe61+5VDgyusunz/IZgI6SHiXamBlmAcL0d34n0
aU6EH1BIciSfLOEpEybQzBFvFC58aDMLooTAdafmUeDE1wiufvAmDkR6B/Kxn98AV1PwgX7g5aM1
C8xwcMihSIZ3RskOH2TJQJlE98Cc7mrKLMlm5AdNQhP0th0PluS+LBuPhWYEeYsQQBq3a0opDkiq
AFPdcoqoAMPAwM1Qk7DYErqONCNfI9AgAUbBS5/OFL5KjDm4clPRxJvOkJbte+ZFc/yPwiBOahLA
HYnXOad8FiuwQ8sGHzOZJijQDHyXnNq+6AmjV6wNnuJP1dj/QbFRxQK5d7thLP4w/vEY7wkt5ToV
GyLbtXoldHbxFfrP4VL9Aru8dg1wdzt+13zEPH5f4XjG9aoIAFT91hvCPOuTZlYBmuPtdYSXvfcx
vAPFM4xPYnWClwgKtMK0nvuWf/juPyls1OtU2/X059eLIx13nfOJe14LaOQh6YyBehlMoV2eE0gX
3B3GRFqI3z7/bERVfLosgjBxxFLLn9JgsDNFSsAKfW1EIl8x/fgfzge+Eotnq6WLkTUAuMJXV7gN
2biF6aHcf92GxI7HZKdC+KCdTU/vfX4aLj7kNR2vUHA8BVZAKtaWkR9Qnu2JVBE2C2NWQ2lnazBL
KcBtGGgLPPpb8mbIAxJRT+tiTeISVBYSB2lBXnfmDFhnqHoygoFHXsay+EfmFp1MWIhZo0P+fDS9
1OxMRYQRpwf57KLIAgePUPzbDXSP6b6nQmTz9+OM5J5TOTJeMpTO0R4cSRMtx7M/8D6OYGI5eBfL
Me2DEyzqoKEMdNh2xAwmYInzl8op+MMRgrkPToFkuU/cCUJ98sZYdgMIXxaKp4j1EL0BY+jGHW/Y
eE26K4MEkzu3AZz6y18WTuPN9hNgdQ4FvLGit5CLb/aP3rE1DbYKGJqIaMaiPbp8kQygQOFnZTsb
jaTFnO2Nf9LRr2h2RPIOEmbw30JUaQIE5texJIdeHPA/e7a8OPr+Bz0EK0ygIJkbo8DkYYAh4avN
oLIyDmBxi+MLZ15iVaD2iPx7UQtAEReBcHzzoix5LSQ6HdoWAfL+mzshkkT+E52PCmnEwHLubCYd
adXyfr1HsxkyIoQ9gqwXfCrTgHeMOoIsKJNpuYN5csdND5Y0FZUdolH0ycedmwvUJA55C5DZnD98
8qDm76V0Q5RWT/UQhpJbGsEeMtWK0UGcwNvEvmKPSmL1JobmPQMLEwUoOg+7yBZMXbgxEBXMDiQ6
8vFf52XuEqOhjw6nZg4WDYhHvSE0JvqiJmBRdhMApcfoZEHWk4rjbG6PcWiJ3sGY9sGOoTIZRxGH
0JCn6t8lOhFYyirbjzbK+HcTaTqVlzoPjzv24aDZG69W7MHjh/9zGKAuO6HdImXtTV4I/9hqJLKa
RPphRvDjB0j2QykzvxVSGJ98FRxI5H7olCZqYYEYi+gMFK6jkCgosr45ZaONmHM5MviKmnW3HS4O
mJfGkfh61LW0lYPfOLwtcvS5b2fSAQgTGKmsSvC455haykYEI5phC40N32jyvNVIrlOXuDOUceRZ
xAgI/ivbOCDV48w1p4hNqYg8jrStautR+IXygNUab4S0hRf2CRMxzk/qhSPpNPAqDpb8lt8aeJMr
Sm81+C2FAph71eDoJ52KqrF6/uM05DEb66svXokpkTjPkXwVSOZg+WS725H14uicQ5hGLsqiC7+s
yVPxYEoLc5HNjf1gfNyrQEnN9bXs4tQXt48WfyaczNnmwS89zNixRToMbxQFoTVrrRBqsNBm4OcV
EkfqcMQIyeuCRiZEZjLlDke4YezfEboHXUQZwriTNIkgPdb37yCP2xvfCXbdCJK0pnaPzSuATjr8
nDZOoYpFxlaMysu2+Ms5CdfHGc+Bi4Ig+NweEFmLI5onVBMGgrYo8d5Y/lnmOEl5ybHZiDGBm3HC
grL+kK33wvqP0GL4h/6OLwPRQUS5ETIhIr52/b6IDugByLUDpuG+f9sZRIf9ESwyTTi/RX+hZzUc
PDyuhtZB1STsibFwsQnxzH3Nh0EJTn5moB46AlBL1Buj4ZldfPPxh86TJuM3dxChwsjW9kcflQKw
uTijSPAgbOL4l5yOiyJGS8whGisz2LxufuQ4vZXCPi9BKRLXtXwG720bFTEKchd0hMVYB85XQxYx
yli37J1G2N+IB5gzJnAuW7fM56SKZOIXqGHgxZqKcbaPzQmmW/4eQbl3kxRXIdJAhm6LPFEplvES
o/v62Hh5n29cPiJbvN90NJG3DtdTJP0hBgR9B3dj1ZvlvJ4gYy5LI9Iq5Cfvi7wyAf5SIQRVD6om
+gnKjcLMYO6Zf2LOlEnFFwY+zH3mpbchZzKOWqQpWLbclOWD/mYZa2nv4IuzPGVVXbLtka0wBFei
2mLIXoKvjs9/GDI/HZHSlZMvM80u9Z7o8AAnyxPIy5MagRPIwYVWZ2sBrkTHxapfDq5HlFeQn/JI
4TWPh1fzOiTrYTT5Yi/MMciPMuaCNQ6JlPOeitibvsDNkOho7yrFfgItia00pxeeVwBiB/KMhIR9
Ev+JPEQSFaZ3dZRFzQHamOzc+WdiHExMqSzcZykRbTgVCVtLmKtFjq4sm7wOOqgTqWF/3Uz8SMns
6LCem4Fy4KfB72ssB2gfD1ruPTe390omzMdY/jg/zr/WPy7JEZPwY5ggoX7+1zKEb15/z0VN6EiD
zK44IOvUEQsEn/9Uo9zU3C2veVUHLK01ORhi7wVoLhWvvKlelo5lJGz1RKeVczE8vHeIFfFLsev6
aljRjswTtrlPK785DEsn5/MwkbJRd2H7cvrWl3WSVjGXj76tw6dO/h0Vl7tvuJRzNrwHhxyGyFjl
LoWPZloiOhUZCeGHDMOKUxDfdIf7Hnfo5EjM6sblv+zrdNKE/4YUG0JtalTdbMcAWAM7GZDX9gNY
IXSUzFF4J+G+0IAhAYOijKWfW/WWTP7bWRGzVYQ4/hCQi6lC7AxDbsbOJUgExprWZ44A+kkrJzJs
oXSx+PfDRY6CS4IuVIWxSAPnMmiokJ18LzrfifJggvvSs1TxTnPkd365IUQCRozb+8b7ClYB3+Sk
DjETGzF1QQ/vcwaNImIgZJCvxZ4Zwiwyd8/XjX1ITy1SqeEfV+upC5fvLQ7JNST4kRWcvNlxHZGn
Nk0wE5NIheSHacZH6z9wTVqbPyEKOB5NBX04+KurH8hcz0YX/bAErVllmPIapCXMOtHrLNNifXdU
UPI4h3H4cZ6wnJyMfqTegCqhRTg/wDpuJIOAte40sjfa/XEBmRkbbDy9GAiZGeGzuabHJNRjSZrp
yHgyMvVSvNJsWgz+DLwNshvt6XDx2gMGYAhxwDNC2dz09IMJ1QnM0nPeMxHvf0dteZ88aOrlzekJ
uHi5/d1pielOVzluLDN8Y9r6EOjXb0EwEcw8pLGB2JBwJkQveJ7mKvunOiujN/mNlOy+L9CFHPzc
Iz/8AJBgJYsi+rbkesS1HnYswzeZj88FpnnFvuNORYiNn6lNQMFawKKKmCyXStCtxdwZ01SUFRiB
Ro9UePdBI41PBB5IgiY4wNA3yAXAlC+ATAyfV1gLgHJRYzlcG5DfT4rCjlNOPhf5B9ptvLxj5F9O
ih6LmA6UWg/79fJl9kxSE6k8h4XwzQn1RmTaRf9hpy9YxOB9wpCSXklgHEmcKZBTCXMv8mtgq6vQ
G4H3JrjUxvzyupfdb4h6/CFMgl+lM5kjwk8PgDayHPz30xseyKrWxzIl3YASNzw6FrpaLMSEZqE9
EgGlQ/6ALMCJVTF9JqykkkMqSboHLNYxF9RTjegty1Z56PlAz3lJ6jExXL+JykXw5v/4xXPWkvLV
2KgmxfRPILL3pFFlSq6yn3l1Ru0sQwwHECUNE8xIIb9WARkL+Fc/cdHhPn1E31D+K/23j7KW4woq
grXbsN+svPt8zQthwryHT4JAlOeMl5y0XhByIhwgpNkjQa4ewWBlRthSKhfGH50CF+sUvLlwyh68
luySy2tu+gOfNvf4geBUhFV0gIA7eSXPGC6YMeKKTOeMZxyTQzZmqwzRILdgbxT9Qe0ri5wukoDf
L1YXRo2v3Z24XQEZoKgdEuqTv27X63H1n9C3Deu9MZPpUC2R9ALsTzSG3AmFQx4ytV++kt9Bf813
lWjahVGePVcGthHGeNLidQ8sYltYYsgJcvIoOIC0bXczwdEBuLYPAJfXWt4/0YWu39CKZLzNLY/f
JbBe95o1KXaXbs0X8VPH9ULzP5QXI67dlKrLa3X/Z8zN5QOrIl3B7a5gpfBI6EJoJFL2AYaOpDGP
nr9Ak71jgt9BRh1nsZBy4dNgslCxlxfLvHBpwHywP28Jflwo7GcDij4rujDdN+//lHYQ+dDP5cox
1sO4JYzH5n9LprCoXEKwoBbZ1qGJQwwVDsgbrB34XIfA1N6IRvg6hJORJvrDe16Gq069Dg3/fnte
LPiKXfclPCb9R8CQTiMF7ZosuHxXCP1g01Aa/vUDQgSYI8BQK66F1oVhENe7udJWjw9BJf/tVdo+
3zw26FNA29N8YiSjmlioQJpbpa/yQs/UCcllM7xfc40Tefl237McDv5IlKv2Qno7MpE3g+16hhAA
vSn6Ay2nVq0CUILhmVOnRJdcDz1A4J7uo9x8wrWXAcE+ejNLlD3axG/PaAzZRLI/KP34242sd2Rh
tYSawEhK7cJrSVonZhXkgumoyXHWIuugoJkwu/72ToMKuc9nLBIxh+G9D6pDUzotmQIGI9AHt5C8
Ui2bEjsL9ovWGvqfkvirhcbp8fY/q+OcnLadFvcHdb2T2M30dbXUHJRuiM0ZupFajK2DHrAeFisi
n7LZkzjaLv6S2KOO+P85syYpeWuSzTSZ+qpVD+wC1mXh4LJRZAPAMEoh1xcb56UNNWAoOnAD0u3Q
5Q4n2L2GgBR/v0mB4gM9PmLeL/kPNd5z2Yfq1F3+oAyLJ+4cEoNQUh1EkmG3tS55bMwYQREuRMaa
05E3vDt/zqw/3+8Yz2OGav0LJC0yG0/p0G6uQ6Tf+qwejtKee/lG2WBsNWwF/f51kzb8bEhVCQVY
NZeSR3r6nGDYBQ5rfVBQlpPp55xNk+n3oBqOFx+ZmkCfFCbGe6RrDu89CwqS6RTud7h4oI4bENsu
xGtj/Rro4eDyjAaSK3gqPISWNT7+2CDYe6FSfwfC7jkQSU3g/AKE4cKG7wbdfJDGkxAMN7uDnpDA
btq49+7SXIa/ggbR1npc70xbRPPjaE7XVdTUrorEBZl8s6chFclUCoHP0mt5VjpmYJRQvdU+ScAP
923alLjq5bYAPERgih199rsUZIsjd7/VmGEInxoeA50665UBVsTiAxPeOoy13dxMRyJjmkswGlC+
DKDdBu1cJqgei2YRfpGcXmljXL5JeCCYlEAcXN9k/kAFWHE+ffbk97LYLF9SUOyMJRp6rtoBuEZP
IPFMx4O1wKuyGF4JT8LN7Oiessec+ZOmBgEm5aTEDjygCJfkP68TdtmKb9NVZpILMa7NZQ8pHZRX
PxapaCpmorXZz6vLYM3bni9khqp05Cdocbl0nGE6Sp6TvTZalSSlsiYq/CiCr0KRKErjcCEyz8CY
XzHsIuOJ1rPcteAC8TAxePokoJCiUS/rUwIBBzLTLJUhrKOyN+9usyVBmRR1+BOSNuA6Qe0+AVOo
6HTC/kNn6dtRY01xrQ0h3kjgHRDZQkj37n8UsiAegA+zUBr9JWBEzXiQRwrEesM3nkFT8wsdYysa
fwJdmBQHK4MTsF4xLTBnQwKyj/Y8gBrqu8RrLomH8QnuBb9V9CGcDeCPH0iYpNHdsaCit5kcD3Mu
4ssRTALkBh7KBnjDeAgSyO26HdK/2wZoduopF4yFxkhUKgK1vXywZqKjn1fpAjGYQMD2M9YIrkxG
BYGP7I7QKglfQbX4qTYpj/AYmCdpTAUVAqggtsSz2DDjOnxF3ylCJnhyeZpMpNmXsrQxIWgVNB46
TVtiwiFyGAqSnuFZsbHWX9NrU/c7L6Nsny7TLRlriM8D3ELgeayy738GhVXVpMm8npSdg+J/O8Lm
gh8hodIyYyaiDUU2xo02ed+9O6FEx8mwtN+bNfWKdHPvngg1HB7tNqByoJqqBqZFc8cHRXTOePiy
X6Jz/ZsExjuSp1zwr9FdCfCgm/+JtD+TUosVLahz28APr7g5iheObwKQq/FDD3IE2sRMYqT6nCwf
OQ3KmA+CjvxfsWL5CozZwWJpaAgLDHct4EDIO45LmyXpFfGYQ8yH3XrJdDGWinkJQYomUxhdMhJz
hpwspQUxe/TI1YCdA/qfdZd7we0dGIQ0xpZwuIr+hJpemPs/OIGf/1IdciXk/PIbrlUYzoHfvmxh
o0ApuGecy0YE3xgQQ2FOy4fHtMkPU9y43I8icVEnd/cRlz337DAymvgDRwEfHRLeVawUpLsNPe8G
ymKmew41htELVd8eu2KJjxcEo+C7S8KChwM3A9/Bz+bFqiDBpIMp8Ro9afac4ssNYRhKvJ3c3idO
NWw1JDs9ZjI9JryYd0+yBFRCZNQSfmUvASdTKIClHITTURNmWixI8443vj7x2/gJO/dwL4ho6yug
dF5IpN5f4nl6B7sn4AQ1J+36uerq8QDbA7I5iUJLzoENT8aonAzn2ry9DGcisorvn3pzfu4SxYZy
XOTW38sK762dVmGByC0jDxdNAtUeXJRCxPD1krvDTGDi66icI0MYNliFnPYPcziKkoNEXew7HqRg
2H/EbJIqF0nYIS76v9wSw7G04+XkOVXS86MkQSaZK8fzsXYJ+O43svMwr09s+t903xlgW5pdvkCA
mPWpsS9sA4a4POVXqsalY4HZ063vQc1VrdPBl5Ggx49xeGnRVxbhH+gAaKhDpvH7iNCexsQETziM
7Iu0msxkc38g5zypgwkQFtJG5KJkL+FSTGwNb6viD1SbknXkg8M9iSNbnSRCSBjwd14rNKU8Vbgj
PvQ/vRck/WFBImmdSKWhZJcYpzFa8+jVdk4D4lAELbITzD7YKh9jDfn6TdDhJEWU5qT7xfjj62ws
pIs44j4gHcC0CfLEenT/0FjWki3n8InrJ2Ur1XU4cLom1PoV17UiA7Dg6zRdPh/IllatJdz71aI9
nrp0qSMHQbfH/SyM4D+YIF9+eDVTLbJFXpBX61HAm/aTITpI0kl7MZUCRdwTN9/zpPF08RAhk+4I
Ug50Km4Uh5EaClz7b5ZZ3vVYp6k58XVdHDM5K6pjLl+U1dwx2aLuBTGlXrdyQKJ5iITv0WpmVLsV
qf8s/eLrK6X/QaJEuW7mk338HrdspfIWBXrR+SyYcCB2tjlmkwYLikEY9n16x1xFBN+5hBAEZcxf
PjSJ8vQHS1Se8HroLhkhSFsBfgVYxY6ah9+LxTfCdmggCDd86e0+e/vNcECk1tKwCREPMhRlNLpw
oVvux6/Ocj6XqAJWSSEplpripG7DLEbMPJSc9Ne43TK9sa1ysmD6zCJMzOZNu92vhwPwA4RghwaZ
ZhSV/e8HbV+Opvu/cz1V14i+3XKJHFQgPhAo0NGGE95HeyYmuNUnnQnM4UmoYmYmMw50Ht4EdcrZ
RB2dj2Vg0sJJgWsxJ4Nz5Xwl5aUthE2M2faxpKmAFEZCn/Er/MaP70aYjqlY8g7Spg1z/hIO4h/2
wnZBfo+C5zubv0gm4cw7E7qrp2i5SPrFqNfH+tvXsCNmWfQgoFHkwiunwWfOMTsl7Uso33mipS7u
n9v7c6Jw0EyBdtiVQYfvyLIKocfnSjcDozYJLV5R4ftbyUObSt9LSv4rU/mNdI7XvEUmjcwX5Iz+
axaNzE0tUavJTV4sBn7Cns7/1LHqvGP2vGljUB68lwiq+Dl3fa1IYbIU5dGDC79t6ehe2RWpFVri
bR73Jp2jZL8RfdAP42fq/AgPXzG18ObdY/K7TJQUw9qxcF0i5nnN88Z7aUjy8YPLlYvIARKSQm58
2p/l/bizyaxQf9Nii1MkVyMVXRjl1ud7PhbqxkeE6gxZw/I5JB5SoM0NeWO/QO3+jvlq0Ln0HXeG
nzPRJAw3d8xTyJn5+7zce+nUu0z0pQYXrE7Kn9jtKCXhykYQe1BoJbB7j5mDgb11ibcavZ++xA0g
NG/3ITlZbyQOincXrgnr4SFj+96Kn1Mc49b0M4Tzl6YaIdBASsAw7pbSilPoKbI9CqynUsgdheDK
IOjt/iRfCHkWP38RT++GOwTXB9zk3pnycu+UJBRjak+Y9uE44/wbmSc6MM7ayZr180GcgUqkAKVY
TbGmtkhlVlUBd/ZLp0fQfiDwzPthioY3y1GwvrymmT/JmGQ2mhLX27MrinYNkOavhywZ0Tb6aczZ
FnXVM3S2Kgjcg4q5J9Tr6VHshjw9fT9ph0QYHixpqspxjckJbm14LpqwqAOCEU6/B87YijgzEk0s
mw3OwGqIICHbSlegbvVs7NSv+3yGA50EIJddGE+wbrkF2QzNpLzTpX2iSKPVqMQYyWaY1hvd/AND
75OI8gzGwJR893P2sw3FefWewa38DUprYcJcIHXNvqOPtAQf0EsCMnE4ToSrRL3pG0yRCLcm35f7
vceSuhlgl3ktf4AJfBTykNBJ0FH2CnpoZtmhlooIt7uFZZhm6/dyWE/7z/YOxjicaCK6hsOdtM0D
nfHNc5UXm+xzqejKRSEOOlouC/1gION73Uxz+T19UEqwWb/xQGGcSxYDLep/f4Nsmc+5ZuUjUgvh
lmJD4w+UQ22Gmt3nG/TfEOg7dSovCoI3/C/6g4vu0d4by1OUoATdPMLScD8R86DAc2tomcR5T2nl
TXwkiZCrnzkpfmRY8Q5R+c0LBvZcXYyQJQVKdSucIY95zU05Mh/j9juR1EghttL/EQkiIlaHc8xU
pFHDZYO13b7w+wDff8+ZkfgDRYQUqYd/09+yP2T/3v9aOp4/EYJRhCRi/NVTwGMUk5+9LjmWulDZ
jOlPZ+JZEq5lQgrtGRN4iwZEZK6GKkl/ijuIFPC1hwPcyCGeLflzYey27HxA8ePj0q6FkK1d02LS
UnfxALezEZGjMpgjUPaPzHQFAiaUbswlnvGlBnOIx4p96LGGEnLVs/DjCLkneQYL6ytssHDVPzuJ
jc1+yoYh9BTYYfZ8FRgyohdgOjg9OX3GZMh/ABC/MDK+kXt0JEb7FdNbm6q2fOsVjz1N+k4q/fol
ggSo/fmva2i81CLChIzf7Mk6wuSOIPP9Eql9Ouj/xcSchvmR7Ybe66K6YJGzCs+8cIBKHG0cNglf
McPWe4G56f45gyGTAt9AlZMBACou5By1POUAxsFWk6lN7JlWO/dTc/tR4MMiDJZYMQQFMnz60X+/
xkeI+5BGvpFxxVnscxC3r0WD9nUQHlM3h3hl852SRPsmoU6s50v+pt9FjumSJ8+8Jolk1dO8FzSo
3/6lXrIbCIdNM0JSRYj4WJlxe2no0I7c0fqFoDD0wrqTAh/4XCPbcstA7lIIgxR0IcxHbfS4gmFm
3UjuRM5w9/T5UshRQ2+y63z1QIHuXWPmlDGhwqG6jEQQUV1wZjcgaSlW2NZeaLbouvINMvXI3T9A
sCcjtGXNJq/JeKKnwe5jHsyGmPnOlWAT44xrb4MOJXpfmQcIyWzHKdA4c0tIRPRra5HmXbn6ZzyI
0UOhFzDwCcOpbpuvqEw5K8S44oP+LjHcNAjdz8xjP5FIMH31y+9cW8B/f5uR0gvutOJ32DmPG7kW
DV7+1FbGoeHmapD2qBRMDxZtWzkv3J3KNr0N6hMTm3XTH8svWadLrRe+aAamIiXXHLCT8OkpVmae
3Pzy7KOEol/4kqQP8QdD9vHLfj4WP/SNSOFQ4ZWxqGuny8kXldB3QtCgRUUnuPCWv66METtIzsfQ
1VRUuSUbIX+bZQ92aJMmxWuTkPur+fwjteE6aWY1a6q2eRO5jqQffR0EhXYmNvP+wWOFVY73RSXq
swqYP9TtACc+puwfSqH3kI9I542r4LdjYVmW4IP8WEy3nNrr9kyNUbfDdL0h5MjqvB4HzitIQg4b
a06uECIV9Yia5SC19l2JGNsuNJC8sdaduPHA3zIy2lHjo6FBlvJwBrKTTaXGVZCW+8rs4y7sRWab
ELBR9nLKId1OZ1ZkReNYGawqMwCH+3AC9KN2/41r0T7Sl24LIqPcF015wihPjyW/bKZbpromCRvd
hjZNuUZK23wRLHqTa47XFxDdINC/vqn7FYDNsV/XxfY9hYnBlrVDHEM40P54tiiWALtHDULADgjw
v/KPlvI/LAIt9+IfVAaEDsoVi9+rB6ZEXinlQrXqvvH9A3KkvsxmTkgfbJ08+pw/rZvdURr3XAka
VA1PHhkLb7KfOFGyEXmIOqFmi+oCQqzMZU5OAEmFDqwgm5XKmHh/mERfRxy10QE7n6OMyA4uctWV
z9V7tLq7L1RkE/4itPpqTCg4arLEJGDZICoJ4mLYX++PiWJRbrLrNJS46AbJcX8uLIqQORc6Xv6a
sq/5c83uNYS8Upc1rYwDQAUycTCkuTyv6dUAksTEiVeMNnpHxc1Lx5NExgreCBR+rDu/ATPC+E2U
09tjn3oQ5lKii1c3eTFVyxNR/vfO0WqEagJmBHu2rkh/4Nc8IzKdfAeHXf6jgUZHz/UfpqU1MWXp
wELUkIhqbadZWCEJh9GKQYU72j2CZnrohwQLvq89qs0n0OoTZThRD2QwkrrVze65Iw3CX2krLyc3
/u4gN86HhGjU0+2Br+6OePQ8XEqcsDzxc5iST7F/HQ8G74VOFKg1OIbyN3jSHzKI02L6BjpLusXr
M8nfDv+ipp0V/q0PpeHaZEXDGnyfwLczzCdhrewLUqMdBSElPYhkbqVigwPzAFzZ5fmhUp2eYYi0
gjvZAeBe5rwg5yK/H5Ls9tHOPXdvPeeYJEEZUd3HHeRLiRgJafNEs5nM2TR+hB99aZAY8wTyWv5X
qhRDDfIB1V1GSoVum4A/RKL2IUumh8TWNlgWqeMlYKgn+yv+H0lntqyqkkXRLyJCBQVe6UFRVGxf
CN0qjaIoIujX35HnxqmqW3VqbxsgM9eaazbIub7O0G3eLpEp0sCv4RvA18M188RwEWCaQgI2YG0/
oHfp7lUxKVPvCRifxB6DJoFOntphxCvChsDRXLdxGvAptgEV6GDQ413hjcG6MG8vu346b9JRpkCe
JRK5x+Hud9uaJ/PlP3F2W9+2BRDte5of4YwA2TJBtgi3E9nqqBq+hvRCBY0mHMclBumYGPO+TFXZ
YjPJfKERL+HrYR1QecVtBnrDVatIBlxDzxksuRRwSFjOv/E/QPI9zipsGod40HkgkoRpfQX5ojim
JLUMe7B4XB0/JehZVOmZwYzoxdIP+baG2Z7oOxmG45fKOQLmBPFBaGfZKWqIX/ApjzA3oOxD77JT
lJR0AeK+NMoUZ9jo+TfQDo2K8QuUZSrxg/wzbXiIDUR36DpvMMMal7qVTq4aJAlYsamXdRMdGzWs
MzbS13rhAvv5LVhy4Jn3ZJyGPEsjmPUr7eNnuVM96KmFxchLZqXX4yTSm4jV9DviZuzIGy3iVTGS
hdeNM87yXm+G5RYpU3qb8un142uGQSkz6/HVy1qDcGpODcStExU6+UI56e1fCU4Dj5nCdDciiAE+
QHXoOMtzcCLiJMxHdqmv+CouMRRWyVlxr2SzcqdGeHA8s6DkCPEQRSmAuO3IuF5P6ZD5FTwBjV57
k+iTG4JkU4IqDEmHRLzPMoWlD2o58J+vqGLPQnj+2lVAvvQBj0FjvGV46BqQ3m1z+zCMkuMvuhgG
9Idi67RnYkI/jCPH2o67DTBCBYY7GxYExQanEVDEVS2INLEqNLA9NI6AjvkT68aO3HV1rvEE9VdS
MoZ9k/+2XIwOY8rFj2Rf/GienduLsiPjWp1JTYFzkJW38/y+uFFoNsW630DXo9t6LIrl+0HI2D5t
fW0n1KPPpfK26vdM1pz6jhUnkPswuuJX7NyYsiv+oJ0XyuxVzD76Ls8CzkGqr/bhXFfsodixzFAb
47UCajyXiFZa8qucLiatSUJYDQAN5xBuBICTZAkzH1vKpE0sH2SStU48sIUKTAA0OdwuLgK4Pv2V
l9GR/JWefhzB3SNc7FUFV2WpKmLHG42M4k/bpStWVIIhCwlR85+H5cED3srPe7oiS5tJFrNVzmIP
0xfUDPwBcSEeAIopEM6UPwttgumxq5rdHMER9w/CPhcEoQFOKXjKBFTKBCpD6d711/eFkhjVXDjm
y3YX6tUEyxKxSXu/dXvK42qaqWYbpwxHRuNRO+7BK0ls2d19kMq/YR3e9x1QI9FriN0hHDGRxGFt
VfeY6tq3MN8MZVvjGm6epNN+756Sz+j8nwhQ4c6GnLu9zfc6+4ymCdXgPc5y/McufayysKuSLZXH
DnePnhRcI0m4O0FbRYb6NSp1O8TMysZDCZYf2lKdSTNt0kpgBdFvKgdqB9+HsbOnPXGVgPsRqTyz
8CafMDFqeIVBiVMoJ49LFVH0DioWMVR6VKsUSKO7w5xFy48KgWfwF13OxQ98bZ5uPzkNmPesGKNC
1TJh+YWsPh2N1abc1hZ8eWDVK4M5+zop0RBefuhb/rAZKW72CBKMGJqI6AiG+sg+OBCQsveR85on
HDL+RmHDrnfD+OEB+zYEw7kee2SiMdMC95je3MeRBFU8jOx/eSU8K6uuMmVgdggC8GSDf7J4ibGV
Uhk4N9yO3eKxInMQBly/Z5MLTt8BEI/kgmIYd2en6qHpaBAnIaMsp8P27y5tu4E3Gk1GPq7bT8X6
UnoUdD5XpJoZy/I6xS5o9qY+/GA2lI/fkP3p/uXPX4kD+BU6g25qMZU8OztKlm7CfLD97H5IkvF0
Hg9IVGsLq3iAVU8/VdBKi0TyGvplmFntyHznDkM9YpfuZpsLLYEsvLlUQgnRF3/ws4B5eJvrmZff
zeK7wsucSFVa74hSiFa/9kGK1PB74m7W2GPQ69TjF1M8rGuMfEvOzxPbAIgikA5uUQljtxmnxKhj
7gzNCpR+ByPhOZriwkj9II/1xHotpfdYqPqQhhjNrj8cd92CoLWNxG7wj5VOu1QcVS5q6QNjv7sJ
6606DtgPN1pLCeBWffN7n6RhATGkZ2R5/FQijRDFwYxBP9UKH3QjvGl0hpXaS5hyV/hCJnByoRUi
DoLj1iG0iYRcHy0x+CYCSv+7Q/KP701ufDB8uXQL/OBbBF3CZRDIXF1wNBPzgduqFgA/+7SguBds
2FTIMjpI2eIVyZveoTzIN/N6AJW/ejBv4O77+jEGC6vPDK1kj0HUmFQMXD8kr4W8VPm3qFmkX6u3
4pSDlP053gW+rJ14EriEOHg+3XwOdgwtGlHTa6NDABiL55MW1+Oz8q/7w6KlA8AAMab2/anGGQMP
AEQwbRhYWwX515cc3vi3hSkMxQF1wyBUT5+Pff2hY2baaAwEDvbFTQsrUvQqHu5M7lf8o1i1xmMD
lewy/lThC/7ZShqn6o6RnBKWiT0KaTIVnGmuKm6ZmBcJIxihfhOGrLHTeb7jjxSEBySkPAgE8GhI
kSj/YIxRBaNfiwuLIlQYjnAGhP7MZ42csZbloFL4M2F8cMeXluFdsoM1YHRHepjnXokYFezjJoz5
Sw+rBKwkgSlw0+JsiWkXsRURwlNxdGD28cH30MhwQSRZA7rA08Z1bIZJ9D/CPogjKNq4pATmYbOU
K2RYzrBtzdd5TfZ3+H3HzzJmzPg0uY1CK6JW1ofZfzfO+ZK59zQYrZfo7BnPQX2GdlrslDWPodO4
AxpoUm+MSxYsMYy67blRiuEF+u4yVyghqbwKm7Cf06NxxieL5rUQIT4hfiSkm4J08rMSFvdwoswr
qAnt1GAVeACuksj1rMzn8s06gxaEdVY2skg6c6rV8uZ+oY0bc9AaYz4EcwnD43A8C0PsYtCKwIoD
4+VeCADvIlkikvntDjuCKzw6I/NB98baXlK9341L6dztAMchhlPQeUz7M8/BO8wDXiSIaBkw2sGh
1Y+YvD/NwmjgSIyOPcMky9nmkKd3YrjntBQ/VvDGj9i877nmqg/BGz7HkIh2RP6I4FPSJpSbB8a5
rQtRore92ePmPXv+EAtHt/0alsyuBQa5ezsNzIbwF3GF3Pnlbs7ZvGGShC9yZzaVqSheZT5ohDSy
HMkTIxOa6TLfhZyyxyxtDbKaXx3eTpIl04WRnPahBcPf/9h9sO/bYTXB12cDJQ+PqfSKhwNqCAZm
Q346+ytg84zmt4/3yyFN+ZwuWFonHnyvvp1v7p17U+38BSlk/sTxZ8IsuzzinDTV0Zq4vcQclouq
wHrT7KhMW7O6TwpsL1iE0wbeF6vuzq4IA74ARrQf13D4NlPEn2jwqfv0yTtZ5HcAV7frn0ctzsXS
36O/KrAo6aPi4tvL7qCOrhrWSzxhZMUhJ4Rb8yQCZ14MECj4sHigt+Jwf7MK+FZE+aUlLBGcAKPr
arACpCqtPnh0hJU8KGMFdPmY/eDKd1hCwXZmhvNWPWnGVNJvAYvv8DpN3oM5f//mfNfvBL1iIoHr
kubASe3zpJSORO/HA6RaBMtpKuYWZS/SgHZLPOvYawkBdN4NtFIIRwNIWteXN0it1z0a9EhAwh+C
grvIifrzPjXzxK9fJ94w2UpF2PFsiCqwa/86mDdY38HVylSx5yjoADv3wSPII6fsAeIq5qE3bZdR
dqbeW/YYiL7HXT7rZAxTmOOQVTst74uaVri8HRVuTH9M7csBqH7OSJA+fikhXKWaYTkrvlqy7Vyf
q1G1et1CQdwkfwdekoYihnwtRMGUwCVS0SW74IY6yVCH4W3EViONH+eZoaUeXQ5dGMaQSURDoDkx
+9heeUzSgHsD0ft2jeNGugh/QloZfrT12CmZgoq6maMJLyyMx9hEl/k+mzmOn7z2bIYRFolwh30w
BRB/aoU1iR5YLTu+z0VC8R4nu1hkAnCjxGZG488rJpGD8i4Umy2EY8EQpXpH0O5Qrce0CCnuheCv
tPRx5/Vxw5nle3iu4IcmjN7XJ2qoevnOmAHegCFIaC2wc+bV8JRk+/6NOefQ547vZEN8J33S42jj
gjcisvkLL/PC6h8pEHCsuM37m+HDuwHfchgygbktaSPmNAZP05e9co5clwObPB5wNpIxJsUMrjgK
HCHO/o2fIf9bvBnz60LgMMKfMbVvS2YfZ35ozOrrGT6f2olBMfnMdn8MMVuAwVyTOMa7gP/KG4kL
wX+oRw4b1LB74ImQ13uYOl/ahffM0uVzU7yBU/P9jFmBHcQP8IojSbhYVho/jEkRv3mFiyJ+rA7Z
Kvk24iR8mvLHacFZ9pXi5dklt1lIkOHES97+ZR8HOM0BoTzMj3BMqgThobR1R1n/sCI2Z9fxER8i
aGjAsZTAHL7fafFX85bkHfsaNoaOH4sPNjyikgwXOsepuMOyhZOZcPXifRhHHsNKCBsc1eNghrYP
VoqCgYsWxEdMCHg4Ang/DuslcxazLj7erMFqlhIVPqH0j0rMSKGwjGMtN48xuiL/rLVBGoqXKFeg
AtPFNZDHDYfMmZPETQOf41o8Tk9BwqIWqI39cPswZtxfRKpla0QojyGBoqxsuCPdPy5o6rbRH/Gz
0ff09919W0OdokSRIGNi+JM7C+I0RtyN6z6GQAu5h/8UDAZe369X4LGsnEdYmkf/c4xZkZSxrRjv
UNrQSVb2ObH4O+YB1C4zv1xxgzx+GVITYcs+C4bf40ViFj/PgmIsBg+U7TxDAt9PIeUjWUEo/OEh
xus/b2O+yHkBSwwEfHNM1sfc2zOwOqqIUoqlkN/6vIo/A7MWrziDafDvfX0e5Iw1lO77xLaQqsjc
vM/sDkbKWRQ6rHIF6zrjfuxDEPG6xXeG+ekLQgTAuqxb9+OdffcsBJVsYbnYjHl8xXPPlaf0ihPF
8pGJZcaCDxFSCcM/ZunhZyXz2fkh+P7i3vM4caYiy/kG+KVsQEdwnOWGooEAJvPeCN/+mKC4Exvg
1URHw8fJzd4LSQjVcyOmF4nx2B1GzEkMXbVoPluo5Gn47UOKWQG+a9LDpG41n1e8f+ckDDdZlDwg
nXUoTB52hlOGuq7Kcdobq89xsyv5+0Hj3TGAorm8qXE5fFr9PAY24Vr8wCt2Jcx/T9nVkkfrNSQa
mLw0s8eCGu4zi/lP/7n5eCMMrvweBRIhneDc17DXxDoo8hex5Hv6eO2ZuBrfYQTo9n1M1HwGPvtK
mFUR7GHGbBrcdVENZiiseXp5VvGkoeZFnD82jgmrt9vAZxSy+MKREHCbNTaO4Lqs1QX7ss+RBJ5k
Rz1/swHWd6Y29v5GRaTgrFnmGI1SDcJeMggtFaMmNgAuIZMhdXyo8O38LHoE2i6BUqnnPI8zB4i2
D00eK3TUFxSdciSfyEpYQWEdZ7ifzi/p0mN7Zigl8qOoe0+C4pqYl+XvE9a38Af9+oTbxT/AhaiM
/XsSQjNlEZqLtg8isKidxoowBhQtMpRavizkOGzunsZ2W0zWGHxSBpFw+jjSYJxUxVpiT6emPpxd
tIj7yq0ob/XdfJ4fQVRIfcSYmE/aGqZp2rTjtWQoJ/lh/zUO+Vr2czKdBt30tf8iHgbLeJSw1MZ1
bb2Jr3u4YhQgT+6Lw8h7EHtYztAoz8dYhgjjHQmPFjtQSXSCLb4iS5Di+TteknRuXdTWOA2jR2JR
a3H60J97BR267KMYVDPBBrpDsUYxiqQXKha+PGnui3+gkbXmpxF96VrPkX09vcvFm9ru4NRGP8Z+
IuxLakhbfaMfHAZwN2niq33EY40fQmeiGDUr9BsMbCf9OVCYGUn6GEwkkfw7mZ2kft495rqLIrEG
2NQDlRA9BQx3RBpOTwpwvdMRYzHoCTe+7+hGSK1KIcDOzdbZTmfNikfxw4/7PsYibI1PO74tCwc/
D0/suCUnekXcwJMmHBNiyYz9IXUJNYxxo+fus1fSkrHpizkc/BL2L1ZOD/umit+lwiQVum/Mareh
BBDpeZyFHLMAewE2FMBpsDHxHZwtrmefaiIlqwsSNBefrlAQiWBs8tNOfU5hbdYwOXsCEHwGTHSv
NoTe57kmtJNvUbLpMs2EchluhZ+BLDxuRETSSLW6boz7d/w0RLJymIQVvIS/HKJSIPMgZszJ9zAh
uSb4FsH2RLgFR96C5MrI/lsbs7BHPKjWc2WiV0hSmW1pRDh6ULwNjJmjcAKnGHrEnAminojFlpcb
retgebV9woPA+ibG1wZmGPMLUJmwr86pENlzX3gr7j7HRTfmNoiCqX98slMA8vBg82+u+NSfka1R
4rzgLzgwuFzUYFb8uNrcHoiZ4NNekU5ImNEdEHrl3CBq98WwC2MkizkDjCMMnGkNaHFT73j1juhW
Od37Xpw8Df8MDiCWKGdWywHDlo8Ki3Jsmc5jn+rFXYgtiIeQARG20USDMT+DpfsEukCODLTMRfsa
kBwYzcubNONb4kodp0YszDQpn59o8VN7QT3GkerwbCgtW4QWL4b2ZMchcDHv9uE9LZECbSWmQxjH
1MSVwB+ABlnaI8wjIPJ+HZJaMmqbt/tU7FJZ9K5Ov+FOdLZ2243SNTv+K3MkeQ8RC8vXU6c5V2Q1
lsvl5LkEgWOCLfjX0F95uqhlckxncLpgymgkh20IzZpqV1TRd4fj72Ge0e1WfdNdUDTDuGeiPRPf
X9jKJW5Iclc+dW50/LKFCSPXDdUhA76FZIO9fVBGpZihWTEVNt6l2HCTFtiDkZdt8CdCvcmxW+Ha
1PadniSkwJRZWLM8zVhIUdOfIRkzdczicnXcMcQdEs0DPsYw7DKnIq56w+EXCtnVHOPQ9wT2/3ZL
FBARRhz9MUEfFLFhv/RfHr8WnsWIuEbWKkASFPmTxhnM1JUEb2EYiI2Ux0D2lYjuB9rYgl0FC0Pe
kPLbgJuDKBZK3AIW7WNRC++qwll8NmeeUT9LEPgANkkIP+XwE6BWg4xgKY1pd+tDzkG75rSPMM93
G+crOb18glhVhoJp/aY3kuruwZNAaYiCkNCUSPnM5WSM+qt5zyTdYl+UFz0Onp5T7/L+ucFpJp0M
9aj/dD70R3Wk9lZ9XL1aGNqrlA5MRRObWcmHmuzfoUu1Rc2qibJ1jATDiMmDP2qHGfKjm7G/YvL1
Q0AjLTEM/i3xkl00IDs919Lc+mfuZ1hu/VsXi87AAuNqkt6j9Y0JY8VBfMcEaQBDZTmZvNcaBhNW
8E/epRpLQmiJw+CEDg6vKaPGYaCRd2nLQhyM1mQNFxkSCCxUQgjJPT6jGWK5YOCfPvf6MBgNlvfB
4QePzWRfESV43N+Q1eQD1rXkcuE5Nz/GcbdhKLcCRj9/4KWjnobMhYMT+vpuQ1MCoujXFO/l+baM
jwMbJx8Sw0bBHvMXmYUKsatais4llsyzatZOu33hbrlTb8a0tTa/Obk8fdMIzC4MaGOxP7S+5PSV
y6+RzuiCQEvApgabZfDcHdAXfak5iLXBklRzDr/1AQYgNpjUdy8kfSPD7m2v5EXMe9saQyi8iG7O
pKPOxxAeiZMIDarfeB+p2HPycVgC1MacVSAllrKUVm87yVcjASy0Vp+PN3RbEpnqAOtCZ8DerK4Q
DZOXVdtDAryvnjrvyDmDkvSdtgVkqFPPz7CWrI2Fex8G3x0UGKn0tSZ8bZhO0foMGZaYZ07fqLJz
vN+g6/ktkbv6tLbKByR0/2Z8BqSWOOAHPPqs69TGibcNB4xjvMFBaMXp5X6W82V/QdaD6WCCuQuN
7SKJKoSF1Nku29MVTbTrGvh4PpcvvpCLhRGJfkINd5u+1qAJk9FS+E+Rt87CVSz2fl/sXY5iftez
4WSGMYfNpgbs632OdGw+Tk1E/DHCAu+0ohSFwL873mFux96Fz5wuiOJ7R1RowjfLFULtiNEcVpyq
qXZ2DqcNphoTAe+8AI6gvKcMpf00jzO+CucjcYmGM+AbUytI+Naucvt7ZlaAxxRAHWzOM+G4MiWj
CwIKR8TkFChXwLpJRDaERB4DJ8FKfH3E6jK6PGKEyFrISRfFP2lhRNMDFaC3vGn211jaO+PPZZog
PDye1l9t2bKJ8wYOa/OvajSGt7RtF61G9As2oh6+o3UzpmU8Ffan+Cjlb3OJwtVK4eQuTsvbnNJj
uzSXN9PLQm9Mejj4qLXCsVUYoOCkMqkuk901Bj8cZ4ayWYr3QnxpVHDK9l6zwWMENxUqKPPuUpvu
lxfJh1Sp2QMcjUyGqyCynxVhXrI5JRwb2OlcdEZwswmSki82nczkZQ/3f78ijEbki5sEpQznjJyY
sPVNm5ndeMXM/Wou281lUBoko4PQWpd246V9kyiE2phfUAQaZChNdgx6NzeeFHFeTmvcJ8YHecVi
A08l1vuOCQZpegTtAVUK71icJPo7Dfe7CBYVJwdUpRNXB5S4hmFk6Q/HK52gwL18x3r92dW0wZuN
2YUx1S8k/VRcXYxmzct7NdpcegZAMJulbs3NACySH+PqWne6P2Dm3jjPDC7fw1qBAP8u05Xpndbv
u/Nm6mc+hO3rB9eml61im2YLM9j57bxEfcu8rbLW3wD9K5H395OoWXAH1MLx/Y/WKJoPgOQ+Npj0
nC0IDpxsXIBJAw/HX2ImsAURSdFAJzHFpJDbCTq0LtRTe4hplHSCFw5ZEiYBRfDQCJ3ZjOY9jsNZ
C0OFArmIUND+MJWsfACOkNkZfhxv57Z9FQa6RblcpKwMym1By+JQMl/YbRDI18MjccR24CAXgSM1
/h7vKymCXbwcVot+ymV5r5YVQsVqT1fAVW+Oc4Yo61oFb7//VVaJEBeO49tRazd9WKefOPLIORwh
Fc5C5q1HgedL1uDNP/rSmldyB15Np8oFz2zyozrzHQ5RCq/gNMK0EoFLyQYoC3Ofxi531UJyf9iM
6USMrluR3ZPd8SmTwma7GeFpJnzDCpP+9QqwW2wixWq28BsTn7wm2X1foHy5kKvpsW7edJmSQWMT
K+96b9Oc0qTsgsILeDdSHu6mvoPFqxq16NiEwLM/wwsUgQgH69PzeChZmfZq+vQnuw/FAQORvxTe
4nVSAAsUNgrs79sAgb+fM0MsW+cCGXfORUPQDekKOw/GmaaYB5xoB/smo/DKLEUG/epJ1wvHN53C
TKMHfoMYKZjDjZwf0k3aq21nB8LpAYkE+tIXxBOzr453Qat5o4ElwX2F4X4ARP7dbX4IfwSv12BQ
lc1L7e9zt2/MrH52C/02s4cwdCAS8+eNnN+sWzrzze4uPJnYS54BHQ5VZHqGfCgKQOA9UNHUxDwB
KaCAtGIc1v8vDTuABWg/sHYQcFJhq8tyC3itiqkuLoUqysne7qZbEXE5y78IXA2vLtLKJnhBEWjF
UmOYwnTVSLcwbpjuGM3AhlDLZqVHc5KBJoxB6JwxwTYuD3ZZqPrMfO5uskhsqO3LJRM8jy3LhV0g
Mr7sDtzgGqHoyMw7exWuJjaSgcArqE4h8JJH8dmpbP7xmhvTGkt+ZYpEbNrExPNOB7CW3WmwEh29
yBGQYj269HgcOe3YMFJzNYUXPCMedT6hqTX/0kk0mU4CniY08+50Sis++uM6bhLnnJzOPZ8Csm9O
NWfV88RKSJnFImTnT3DYiaQAmxRYhLizOTMcfKHXl2bMt0odoi4Nhl8DfC/grGC8mYXFmaEOg0A3
Cz7hy3zEcrCBVgskSYiyMOpKZjDAXmtzis5G5Dl8l8vg67XevDAvl8yYMiTnw6wO/+c8gFDUAEO7
J87c5LlcLi0BHby4rRaUSy0r4up4HErTesIDkuA1TQJ0+PBVN8CSjG0aF8RpM74sOSk4Ogg2N7hx
tzODJG3K3LUI+RWxSyLP5dMOvMHixIAPizQ0rCYaFaZ7SBaptfAWK2M7I9RoUm83PTGOl9ai+/8F
k5Svknk3D3HKPJ+xlfijyr5cnYv5mElPI+gOB46havo6dM/Tr3bUnn/rzbq7/WbrG1xXfRIV6z9Z
jGd6wsiMQMRPP4RzpxmH20Jx8ohfIiGOXWbIdE38Xe0p1N7NMXnN0fOnpaNiLzBWpDDZvg6Zx2Tn
hRIQ0/f3YXRnq+iH00ACB0SM3CfR2tXvbhkNs1DlvJDsYVCxhHGVwgHSyRbpqfbr+FUbAXR4zH0c
EEOK65eRx0N3wyJsrRcT4WLR2eXHVVL3MUIJZMh8LfRtV6LETiPQmt50Cput4hKsWfR5STHA24x+
UyoSivY8QueOEzs3XGep4yggQajyKyxYWhgng9TVYXloKpeo9qT3UXqMr01QN8Fb3iVD0o+NgnPH
4p8kVSOAqaY6tcZIMK54XtXxXcU1goYDKzQ2Y1oEBA4PRGE6l59yetSw5w4+xvS5I2JwB+Nmo806
rTK/2jHJabxidTB/MSfEZw0rq+79IkJuWecLOVkmjxmG+YkR6OtpJWJv1Ju1IbES8OvX0KlOUrRc
b0w43giz3u/JQzvySpWM6hPXf1v6NObuZtjybTl03+2K+dsPb5jM1kAwMWFpvw6cshLvggFxe5lh
iv0ELwPbzv0vZOw5mqT3Vh7sJCp8hQE912gKV0U2MyYdxmexfLbO5X7FT2fdHudXw9pWHN76WES4
HlUNaB9fSc4MPFmosdhkIJPFBHzjf4Tm0dSz8KD/bBIPiAGny9CgXL2PshSRtUn6YS/sOc/aZ7tO
jN9aYhLCDb+S91zjKvddXjEPfjojNk5UZ2+Ek2bPeLAqqnPpLEEfu6staTaVHx2Pxkls1Bje6BMG
2V8efWp8MwiygNqqezhSYZNljLPF3eTMWvI95z+S1iVwBRpK/Ah6hOth/QuY93WybtzUgAEGPCNy
H+Tgu9ZBpxDjz9rrEnDuBqDCwBp9xddDZziykJkU+gI1Us8dfsb9e4xR/W6wgL1ELIc6l7sgMV+Q
/zMswAZUgs4IfSm+QbwHx4br9EGLMJ4wicy1dGFQdH1P8HAg3IYhs3HXPajPzILgGnqZbCAgxuQH
tBQeL64jps7V+kCtQR8M9kCDOYGlCBP2FRcvZHbYBFGhU54QCWBQGs0V1ThRilmManmAmgvvhNwG
deLzWKvOixNIiudU0KslKGzpkGtwodkeq0AxfYsqjdgLe3/1QLCsN4nqZl1YHRmfy7U01ri8XvZw
hn6p8jj0YNr7Pyxv2eBgU1iMToDgHdsEvkWsx17PXvxZrdoZW+xcjy/eI3qJEiXw5mltziUrMO3J
IL4Zmwl5orR7BTRfA/4Y4YTBY4KHFIweo9kyRj8w7FpAUBSAlhaDloqmOVRnIchIDFgEiQQlKsZA
kY9JIyR9Zi0uIDh2kzN7p5Aig6voZmTOUC4zovLL85lJA1Mw5jOF4y/+VCXYQE23RkYOLHbNXKxd
96vnciVh2Gt4OKJh5FFKk943RBODs4XL3BrNpYetn+SMlndjQoriizN72JulCNGM7GHL2pgIRkwb
sX88sVau29UPMRI6bN3/QFeEOVea39TVCKz8MaY0tWyv4zBv9gfY09KW4/4KmmzIwtv4N2U+pO66
364HUQ/XQT3oFpGuIvejFpl0ivNiB2PrykbjZ+qy9hArsV8RNIlUAG7g19g9ebiAQLbTz/pDPIZJ
xqMhqQIvgnnoJ7DihBtYlKLrazHc/WWOzLtivfB4u3/wl7JNtTmz374eVoSRD90hXYT595H3aF/g
Rhzzc85QLmGgSJMrMRIb4khqnQvh/uAsmO/LCwwhDeURNxaaDmTkL2sywcQQ6QRGKmA0ucK6MALq
jHwncBud/V6yD884r2aoI1HypDljrSND4AxESVttvxekbo0L2MoJSXBY5h7rn9FSn9EWIwbBodYR
bQxB5EZF2FvhbXt9d/DzVaPlAfNprmcSogaLwexgiHc95ANs+qgureYxRvj0R4/QgEa/PiCPgrXR
8wfYLqK4WhLrDkF+jZvAXfDVKvBohre09xTSRhxuhck4qn4FRNz5TZJ1sma9rhigdwZWfIUWQwxg
qtjXgIJey9/Y6RuONe5m8Egy96Ik9HhjeEHsT1jDbJUgDGcleLcYcw4f1mNF+JWwOg8H7tBYy/Gp
PEJ4jih6xsvlvNmcRgsUtpPkjBpkz6RF+wKw/0Mj4BSg5HqaoULMHFHACldLtrA8y/cgl0y1JAa6
hRFRduLPOSy8W006TFBRGSAhNdJiosy+9HTmbbRNOZCox+pFvzm4eaVBbUIVdQ1uBEINOQntnmI/
NH8IpQVJbb1FsvWiyEtLs7Fwgt71Ub5h34nbGYq4a6DiXPVyBkBBOqPqrOd/623VgPzYgz/+j9d3
r9aTXDk1tS0PuTJoWc/dqEKQ5XXBc0CJ28MGTWEY0Z9rCmU5QX6zrhtYFQfwACJl1d89sODUo02v
b6l9iBvntl1ek2D0wBcB9THjzRT9BnmQZzjyAv0kzUo5JjLeRValsxjfyjZie0lVm4ukvU39QL+E
UfcuA+6i58UyIRl5SLjM8132WRSMd4BpYkF4bOY0xqbvVt4Gn0psg7BsMnsCEmYljtFoo6EfScYv
MXsfe9SApTIEZV5RjUlhJ8zeZHCqFPb5zg/0HBDLc3WEUAmoFDeYKHrn4XRw+ls8YMYJ2sv5/Kea
G6C/DWZpf6z2DUIZ1FUYA6zOaaib72AwixIHcwdsUszFOZ0Ifs/k98Wq7A32E0H0xFGSt3t+vOK7
SAij3f2yDZRcT6EVoMA21YftAuAB9zN8ZECb3X3d/kaV9wlemITbvTooaMG//pBModfi916V/Uma
YFWmJ8idbgtcctJ2LlWb+4Yb/9KhQVocPSPrO5q8JB7aT9yhcB9kV+MM+S/6QNwcLNsWdPJZuEMQ
QZiLtM+W2k5eUNTgPbCfSytmjujKDrDwvt78wvhynixAT5bgImzZYF/gnqWr0GqZTbMbfDz1th01
u+4OPjZOBMWMeU9ct35XhgjikfM5TMSY+zBiUj9OjKXyXhs6+9kzAGwTGrfkblYY5CDby25zPDWR
W6jVRu0BDjMyndj22wRhwx3MpQjs/pj/vi0pluFGtEBqF4SarQA4bq5nBtFw7wKyM1JU+o5knzW8
XU7ZayloS+38ipwEGptRh7ECczFNQRf1MR8j3S8Si+HJmxFFObSeqPxyB5ESy1qxMqCSnsm1uiPi
wGAH2cFHECkMnx3prTlf1X6mAaP4N667hCQWNu8jk9EmdixNwftz9uaZ63cL+cf5OtwzYV4IKifj
tg+jC2PGaIwwApAxaDQ1C726ACtna9wt8JaFr4w6OcSEuDamncuA+ROadjNh3rTDW2klzhH8MScb
pCwGLs+7lWybYIXeqXpbp8u859FMapwnwep1twAck23aBOS+g9l+jB3HR5KCs7Cmci/oUd6kzkD2
qXgu8ARFDTtPMWqzlP7xi30+daYRfKa8jPYw0LKGt2lifNn+fymW1H8MjEaoeIhgdDE4+aaOgkjo
ZRaQ8ToxY2ztjwb8ZN0VD/0PeD5sYhftGzMbnWPkSYtG9Yhngp7AVGRC72N7SICX2a7gh4hkkdKE
EPI3wQOIjATGziooRJEjZOW+wjA5fnDA2QsXwKcBSTbvrJAKEE/cKCWQULXC7g/4artG0wsXtiO8
K8UA/rpGT117gI2pixiZMBVsyNm/MWAwvpm5vQ+sDoAFvxddM4gx/hmUpkwQAXRe3q9vMVzdz+6U
rTRXzJrFyDcOrdsWzAHMD9YXTA5oC5fX+Xa+VGYRmMl4xfwQYGGZzy6Q+q2Qc3L/eDt7CVC9Y/bz
7ebKTTbi1xJ9amrKQz+/nmbobjgb3hgBYV2FqrS52/9we7GYkmgRDe3iynxhCN2aGZ5ZaM6Dchtb
taA03VHjDXCRTXDJsJGrc1hI57/J4GZunlvV1JVg9Ap+uR9Jh+/wP5LObEtRZAvDT+RayuwtM4io
qOlw43JkcAYU8On7i+rVfU5XVVamCkHE3vufiPl9B3UvkvvhNMhngpVDJvmJoGmvGY6pOQ2o/0g2
3qaZ9E/TVbNWWNwcA8wWIxX9NrMA1uPL5AEgcP7djKLOveJmZpI6cBdD8k/h8BhwzyCcw1RDTzEF
84Oebm6lcDxRR0Eix0m0QkxpCF4lkx3PCR/hvDlc3gNnltrz33KJm/DJynJr89YPPDnquhuO49pJ
EX3jfdOZb2P/K/zX3VP7XtXF319QNSNZHZVV0lq73jbDd+GqJMxSisGs1w8zxFpf+z0g6cmpc2aJ
NXGvLzabdGi+e4hv2FvK+vwh8x72Q3+pgpN9uOWIaWc//HR0UsgwquaeA0fuLOxs2AXOv6Q6iqIb
LlZmn10okJoVUHpzWE7+bUmLRfcd958u3AW0AaXqsStCh8TSmh+FAUsrHEx5YsBCBMjx9ORVIthV
4UAEDOAjLLB1Nl7BA4RKaLuCXCY4jwgsBVT/j7hTmxiecMnB5J8W0D+sMyEQEpueF+Aj9j8VrB25
wfWMRLewBVkT9gUKmXY0Qb8H3IzZsUoS1bQqRp3QOrCybk8f7BW2KJrr+3JhNCIuIGD735Lg8QrT
lNcSdIj28LZ4p4PRpxmLCFN51AeiDQOSECgF56D4iPgKlz9MnWABVsThyGcVDKRCcBFHPFxl4XZj
cHtsvF7fcIvtp71jUEKNJkBkiio/R3lFiZgMMxcWFLPZIu7RZ2nyPEioMgM4fVx2MB44JC01QBrC
4f/5INkQGR7odV0KUfZ+dhsJ+xKvgePK96Dcg6VJU4M2jy/G1M3Uw1pnrdNkaF6TFKI8ngYPAxk/
YVi0w1Ta+A588N8rI4gseByLOlE6vSoeMJpXrypiUOO7cJxmscBX6flJsAvuHkZSTu/OO+GtSEr8
5kRC3Wqn5OvheDHRRUwS4UOLnZ1oohXD5m5yzsHHjLuoC9AB58iZziB4Ys0Bw0uUHHoE/WaYmv0b
6BuBMFwnWLW7jRjysqy22JkXk4xdA0ZwCVamxDpiz8d+mDIMeCOijft024OdeLuccZnqGZu79W/x
MhJm/Ap94Mvux0ZEnqZ4Yb6Wn5kwxedeknAFhbwAgPsKbd0W6y/lSOCUzE1BuzMwxSaCaWDThzT4
RpNEZz+du7BRwMvU7EPVFsgI4v0pp0Q6arB7Nju4fiz8wwKe6Hjbpp4sztMBcZPuAecw1sh025FI
a65/gkD0A4tOWxvABYIPIh4qBMM+irqnWnsPoHKVt5mKPU2skl0bigs0ZRTuAC5QHG3rm9mXrffN
1coAYBz94nXAF4q/zt1NnhTMoOSklN7muZpgW9vYLxIuU8xM0RUNtz+LmhWHUMx04J8nhJvb+s6R
9KC1Nmz6kZgIlg828GAgzRgext89Js80eBHt744XJSAS7c2+d3eUzkXA9DBjNtUf+aC0o1MJDCng
ySMZwxWkG5PdlDkZGiZ3pwWfo0hzx6MTSYPIYSg19y5TDrxgozP+/gChWYNLHCnr+g/hn0fLIGAB
BUHB9PfwlDzZ4T3CmR8hJRvM6mKVd1i0WkOGPThGCU5On/XQc/Q4I82jL0+VKcbDCF0JCT5S3vMv
YwprY6zz0+3mg1ngJeeCvR7EUBrkLfP34PhzAw8L5tmbmvZ7w1T2Z4ZlaKFxwC/Xny/DgcZMf6bb
lznpGOrd3tz2G+Yt4+ZNlM0/l/83gCifFY9Az7QYudA3dS58u90qItGGUR+MkgvkHGoRMS6xYUcM
ZwpECrySmOBrR620NyZ9A5xLSn9OrMdk2E4qzf+9rNW3dK+ytYrI6zEfvMoFcUUsYIHm2Az+SBZQ
PYIqbxRjb0x/rd4Y12K6NQbpr2u4IuQe3YPVHHtg20xP5iiwokpkbnrRr0x6LTRdKxI/YiNYkG1s
jHAu2tZW+HM2+YK36x6hwEi0aaXocAjKQTlgtC0JmUm1Li+tlUr2M4L5hJzcXhlz3gC8TAYVGhPV
OHpcVnxjx2pZafTIuDpR2Oycjyt3fnaRwAWxlGC+Udmq9yPogNH86yJhbEIKbGMy6Bg+/oY3LM0P
umAQ4mfXUHRkB9W5X108HboDjVXuDt7sYi3iiyULo+mJhkHYb38erjyu3JXFkS5qVWm90rdIyWi+
zOmQssdcPSmA45uz5/Pr3uoLVvj3K92BV4iKz9mwasLMKS1rkyVRNKB2qJm28AI4NPgYyO9TiDjw
PIz9AAsSehlJ+JV84ZugdJvyHDuhFc5Gqg1sLxDAZoSDcmpbJRD4xlzpS5o5fnRMN7dZOVbjzwEM
WXBafD1gDJv0t33vE/7tLHCJchvefIidv2QqTd5HESrhmJBV/160ubo58ksvjCFsmLymP8tlOJYt
PNPhdIf9x8368/0K0JnFD8SFOnR6Gw8DRhE0W08rhJLC49q5qzvmb5MotGYSRwLR8FY1olDnu1zY
O3tAg78NgwUexegeOFZYAvWX3t5hIW5h+XBFjfnmBwE1nH1GuS1UQfGqvmxi/6IvTsjLx7l7qnx9
OvPDepyBS15OUsKTBizzDGKAT8v/a6cq8zmKWbskxvVP5gZQh41mcAXQcJv3ab2v9yCT38p9B9Dh
Fv0oPfH7jrmQrd9t7j5+rYwizWjKdIykQxbjJn7FOL7okAvs1fEo3/3jwDODAxKNJDlO2SwccHyY
11EbshlZAK235aUb4cc4smdP32aIDf4GVCCPPWdv+RdpaFeH2Tzeg4ZN0+iL6tv2wGYnzp5O8fJZ
XcLYcqY8DXbyOogTk687pjOffw74NnqzN5YDcGeBzp0eUFjoMHGB0FaRGqZb4jUAEl+iqIeTAas3
M5fxLY6ibsK1VyZO7Fv0pCib7LkFXAjPAUYDrI2l/jatOI7uUeTsQV6451zWjtuBCC2c4YVonSRA
s5s1v9vsKyhVpecm15KdQpvmQPXgtPmFnyFbKEElDqkDG/wCwb7h4zFsABCCRJVAyOHET6bU3CsE
xV++RZlnZJpQuhsLGK5DGXtDBVtdD0LbgheZiAFuEVsxRS549chnU425STWnB0VqCA0Ppktrwgk/
wwW3k0/PTHQLPnMziUkSM0kgYp9ULZ0MbMH6SwIA/cgNzOIe0ItQf9srjWBqk4EXe9p14YQl7XzB
E+HkCws2ym+uzntslg72My+TlXjxoaXBzQJIWkXoe9kUIM8ueC67EyQnz4GboC5GVvgOlr7P7O9l
7xhAOYM5V93aEE0EyeRlWiduJc3s7E8B/QigkPOkssszNQpJ6ln6Q/t5uENvhRfQ98PO3odL/6dx
T2tQW5PemnyimwP1P/PNqFhFztexmEWE88KaNSv4Ph+wk5fHLsIdMiYPkzu7nN8nOEXTJ+egMqZj
eZ52SrrTx10ZZszD1Jjh0uGhHnokSlks4ZtVPuBZD8GgSegBkNqHzmbazvje/dzyb54aQHJ3jCFw
Rf72PjrjUaT31qgiB4tBLuPu4/qxgOKr0axqpWB3q4T/zLmbgM3AvNLo3rjfZW7X3oWHHQocEwoi
k6tMUHdA5kyBy2qAuPxK4j93CD3/ev9dn7a1GlU6XJFiiaBftS6PJXR3h1YQ83GyLO+jaQGdxuV4
i7GC7KOlw2oRfF+lJl/oD2+PRQ8AVPJWHVBYve8PL/rbesTX6U3yBr/tEP63DWQqULnHQAH8Ahdu
Ivk5ykusySdyfVCxexMs94EDjja8kCEFn5BhvcIx3bfTTX6qPwk4ptos2+elKhcvOnNK/f51qUCo
5uGIAFQlF+yz7AdXXCAxIscXKqz/qELIoTaXYGgAPFBzmB4D3lnqDnnhJ0U0G7TM07AiXmQCtoJL
YCTXGow0vKOo49bkB/ZQmEAPy2ZH2MX/QqMbxcs8xrqNNXu+CE/9cIqIfYw9GYGD6Xmqt4kVnsXX
zYY3XdANt9cZthVTI1IZxW92qL4F3EJjhGQ4HU85sxWCAPcMWTmGu5N3ZYvjmuvhXuEQM30jmVsh
u9DXcbCqj53PGppVzmzGhX18xYkTmAPTlAqGCU5pKpmFcOEZp7JX36fxbuKwuVwDTsq7XeKHEkvI
WParIQOfhgqX07WLh4gEPpRWq7QUDzXgUw5ArNsmhSzsuQxaxkTCl+22rd9/HebkeLVsbvKmem3S
khvMyvjuKf8Qr6OJBC72oNwO0OETmFj1Y6PHPBlL60lXBfW+5zV8fGyKBth9Wl0kGf5O5tHVcpYX
ThsPO74i3X0jKmVAbeDVsQD2GNQRb5yaOfNU0LfFDsbGUwD2zw5jJnOjX31tDXIGqK8loFwC7k6G
4ZOtKqebD2p9pD4RRILFE2UYPCNjwozrTY1lWoIYzE3su0CgVHdpt+obB8oLibgfhqM/zO0Pj8H4
88DL2YurKdAWV6B1ug/2XQtjiMOJKWX7B0i+/AQaljQrn3bgT2JlvzfhI+6pJjQU+XkGct9px5u+
1tbFzS+xOCRYjM/d00axTickgGpsJ+WId3ZVLrtju6ea4lcveZNBZqCABbhXSRLnNwbs3fdp+MI3
xv4owEw3v35NK3712MURJkROvKeyYlJTwmIArZZJxCT3h2SZJ9DwS7gkDpAJWrwVHJ3qiM+BJRan
i9NEL4091bvtqUBEoWnI9I9Up5T1QMEYl8ANfT08uA0yzQSsgOvdKtI1nMU+P7VzoxV4FnGU1PaM
ENEKe3JDKtFbMneVk2IYiXUynRUveJtHaZ5EGxC6XUnCWvFwPszZZW0kdW6HsZ8wQaoc6p2+2+dt
l1AGyFC9wMGwbv2A28NBWvwsr1RdRbZ0jyXJkwBtAL/Vymf/6lVIE/hb192k1OmG5M7cHXszHOnY
biL9uuql49dfJGiRkKiy+APJP08QglFiOSh+Yf/odu0MtNE99VaNrQ3NG1avAR/P4d798H7kL5kf
3unN/dYJ35/Fq5YLcd9NVMo32sIncUwVuvpjefW/EOxseMdygasyhhBBCbm5RCtCAMpujAFxfw3+
w9+JGOos4JE8AUZLf9DYPOQ5DrR8OH7V7Mb9ap0bQSHNyFZRsAF8X7c3bcRcrXaYZ3+8B7icuF2Y
2k4zfDVVDlyIYRHxbzzhZDq0NFCyCOal36Ht1QkhWaTM7hHHAMYMxxuG9xqZHiMskK+d23z49ujx
GFU0yx8Y1U6qJj1CLSYczrxvwyvhDaRZsuFbsMglQBn/R0liQ1Nnaea8OxcbwncR0aR1oF9ckY7l
wIC2iKSaA/u6ol/ls0rVuiGHGJ80hhPJg8qsI+ob353VsIoEBgeuNkTF8zfg9eR22z5GRcoDR4FX
EFqb7lffC4UJY3QiN9lY0nGNlZ/d/ohCi6iggGIqCR7oqIQQDLGBfK2mHh/fzDoZWVyerENtDavS
nc+HUBievjznjaWqoyZC2mTVgOXFXJcm/ZNMYIdyddu7dyWRYhjC/9aV9acKgbpRIwI14rtbhb8G
P3g7w8Cnw2J+JXsgds2xxiGHjLXSHXY+08l+y4QQ3gUPsDNEg4+tp+Lip8Sf0KF22Ah8xXtlBtrD
Lxeabom9loUIESnjZxB1qU1hU13d5xF7W06W3s3jD7LC7yZ3Oamk+CcF/cbTZBuiW7PJ0Yc11g/5
DPfJlx6IZInKsUjcwxNLyUdNbQOPgXGgZPjhlckoDKym8HbfGQD2ANS4Fozw2wGM9Nl6lJBaLxhi
6j/FSwuN4D9Px9rfqeBjcuZSn6bnFM3BN0F9g8fbpJil5A7trBRfrdy98lgHbMrET7ReK5syIdsb
fZG7n1ExLhtLRlxj/jbpqvMGUy3uJ9lr27DtUcdyvu9G3c66jTsYb7RD8xezMx6f9TeRzy31TAIp
O+cH5oJKjAeNfq639dhAhTi0s3GfYxY74o0+Zdgwvpr6RF0Yy4rwOXWerzrN1iMIb+mBpHkaBRqR
PoJCR3NpuMxo2ZkX1Z6llFyMk+376O1j3GDP5qloSEUW6HqSO7r7cMEs8d7ZnRg89iGN/hVeerge
YKyoi5pP2sx4BvigPdK6iKvvbzusjelh+8gbpW0/Ke36CCjrfkIMakZFj/ma2xLVOv+dugQK9EI+
vQqnmX03WaQvsG4gic/pnYwWNvAVHuahflKzca+telPeLB3mt9tc8ILXmTr1p82lxgdED7LF9U8Z
y0HFFE7K3CekepTesp9PyvHodYasVxNBuXxO8+mHaYnsAY331+/FB4olraxSTSnQoSU/oYLC4FHc
VjjwugrVRoipDWYQ/cv7DwdbYjfm+Pz56eUTDnMunEZgAzxsAJx60wsa5MPzblR495Eu6DgDt41o
ma3rz2uY1EL2wmqRicRPaPk+HvPyUTp6xhWgfIzj//iHLWOOEwPMCWFfwboaoqXFepBJNxa4Ux1/
xwEF7IhTRe/ht8Tb/q7xX4BZViJa634mdtEMCnenQg5KprzDOEfQvskmC4bxjfvBFjg3GOHrxwel
4AnyL5FL1OHVwCopjw2TnwwZbZXas8HmTrCct4uxp9ky9GpOxCVrFUygZR54QF/ZCnlJ5xXEpyT3
PAZ+kNFXCc88kH9szxxeCTkN8NbDvfZMg3bm8vsr/N/4tr3mm2L7ErVqMdMOdNPhFZt8E8fLDCMu
s4uGKoWNOutcNhmM36WCloN4NoQQ8Faw3d8tVGKyqwJBE7IpKEdZnE4xrUt0bprEeQtfkePwFmcx
Das20cdGHknzbsImA2YNIv7CBdI3MMPjej161nuM8/pqIJgUCQFAf731LgTnZtudfYSTGY9mM3u9
HOnUn2jCPnMkhz9klBRsgjpEHYG8R/SHj7+a04tBichJzWnIhawLq0+IpJifMyKDbKrjF67Ma3yB
zd+sWjN5I2LCH9LGgOauaJ3BJzicsUFGNpc6iY4E8H0mT8DOx3qixpQbtD0MA7qNtlAIM0P3syDo
bPxxOf9ofohC/9gxvBwhFmfzUNwukv9+8DJbxLr8kZlAAUIPY4TldACZCVcF85lgBGWzUs4KBXgR
MyKEn8k/QLbMIDPXO1NIOUcDpECaimh4FE6RgGrQqvDeNRu/tuC6JKN01PKnANkjxb6vOVfWnDF0
5kMnL5w0qlx4YU5N6sjittLoN1Fe2Bhput2R1sbnqjCaVE6pN7hTCwmzLuVkRAizzMnW8LaVGUyx
SJTDa7A68vJLsla/hx276khjX4e3gZnEAhBzAfVMIRYDjOLn66Qz19Z1Jmbt+fix0plXUqZEygK7
bNgbyvyB61ZJdp6QCk53vu4QwYDTAAluWG+Cll3xM8gxbIA78SIlGl7glXAS7AvBjV+oinhWV6QF
hW9MJyoTG+jhfE0xKiR/GF6wowqzju/hORZyIxERnTo7uxcLQIwfM3oCRX2W/BBfOHWJgdDOxyiB
rAtEpfwF+i8vOSbJpHMCVKbYfA38wT+oSWBGbHvW4dAudBdqEJuAcBQQDl3rvrdu3T/hmgRmlAIY
Y29j1ZPP9j3L1szd4ZtG5Kdav8UgqhfY3zDNX4BjbX/Ea7f2z91mmDwBkoBijXZ2elamWEEcxDKs
8Lby6pHBJcLwBffdPixHXxGOkhgTfn2V7clH4Iu4uYfkkScYNaGNPh1hFPAGkdsW0a5c3LEgKPC3
cTkg31S8dTwlHNAii8RGwBLeCmufEgYnhF58m6C8A3YTMuOvu3WhrMn2z5bCRkh2QV0A83EDdXPi
BBGHwklQsa0oYLOBHPspV/R6bg9cLrSnCEap4c3DgxAQ8VsBDGLeUEwwzBgzd8Lh5MatFaGHcM0I
bmcxoU2uCH3glRBCCj4J2l94FF7gbtcstQMfzcGzUrFcof5l/g54RtOMJAs874V+sMZ6AlDKSc6H
A8oxDzMQ8B1sZFhfWKjh5+PuvGwKEcYSl+sdDvjknyVmjLiH8IQKmbNQIosE5AGqMt1FBhs9SEn9
OCJamjtvwTz4cpBv+UDExAUsxEkwbdwjk0iLiTgxT8q5WxK/KrImHlOdY0Q3/2YdYxycBc0WYb/G
9f1jOKybE+0v9bckHNrvBCMTc605cCO4AOTpJEMzmypQOdmZr063H0RYbeL+ReluS/xxwiIwz0Ih
yVCOOsKlCkNIJP7C/+nXvLIEh/myZN4BHde+C7pEFhC9zvuACfwvEJOnlh1G7FJgyNOziG4H9GTy
xBQCHgRXls/p3J0DxynQa4+PwcK2+dgV/2APEUKqNXVWHAXNfLBCSyIeWKx8sPTRXRqgec8pD19z
GqkhnRSQNM8YL+osIbOKrWsJlC3b+NSExFdhgrJ4I2UWpGscr3duItBDhsfsnATVUVovAW5RN4t1
ztKdsIr/vwwGDwday7VmHlu+hm0LZYBD8LbHVBRzJwKl2M2J/cbVTjzyYg1ifUjSs4ImGe9U78sP
DUHhnQfLT3Vx6EelLHTKbHky1/QgnhPxZP38D9eFVp+hKyEjDjbog+QM1RXqlDJH72gpmNYNXBBG
sYXDGKAIJCvDKe1+OGadC/+DQI9Xg9C7rcoVRAmZ8/aYCF4ypv9Mk6B+8GruWQtI7U0+aw4/GBaL
CpY0ADkmegpA7cujKO/j1vU9vSidK9j/Qmr8+v4pG0RYDVXKHQxr1f/6wMP5uK5GaB5hhoA8K3yb
6vX581KZcAyiIPM08tJvVnYHWGiTYwa7omHCJoi9aW97R7M9iF6/AF4g6Th0IVBUd/qkr+9LfV7j
SswVabF0mA73ORLRCkBn9TKsFT2Ns3oxsC3EqPiqisM4KnbsbnD7TE8YhzBG8eYpEXSEgppPcKnB
eAgahuvF28WLdeU/Dbc4M0+f/1rrA2tjm+EcAssmhUZ9mWlPBvmvMcP93gI+Rj5iyvxtPNQ1R4Dl
aBhpQ/vE4B3371mx/DHDc2RecpPBSWD66fciXC+SG7BJPpkX4d1V/Kt2gLutMH0gFzceQnyF6M3J
0Z8wRPvenXv0HJpTnIkzXIytVzYxTueK1GMis1ewKdJZQpkB4J5TcZvUGsXR1TmuGg+3ZsyVhM0T
ZAvWxjKYfKeI43goU8gcNl90yV69ssGx21zNibEfo6/Fr411lPHYi2h0on/iCYlZDHI5ut+zDzy8
u78lKgqKUrU9cAXYItBU9xlwjHF5gr5PE1GwfDO4ejMgwLIxX0dp1gxCSLSkktOcOKoElE1rosDI
4OBqbdxTGD67p0v/MG/qf0Vlyu7IFLnkIYVvuxlOIbFU1gXm09/HGhPZlbGjq1APWsbQ4gMcyAsV
BCfIDFD+MXTAhxzWujCg2lLu+TXqxi9b+rBxU6akwWszeW8XYpdABNmL2ZmwF9rh/AXyvbNh10DB
ymfEynqfM1ST+3bynYuC7oMEx4IU6h4WQkYOrM+ZZGwSXChq0/3Mhq4kzIrhBI6MM0ZW2HoYBGly
wqRZKKyC2HnYzjiNBb6ek9xJrDMn5lNYpuZnHhk2Hmj1iIyHzNRrSxG0Nuy92dNZL6Egu1TLl/Af
h4dNKwIphuPSvjJXo8boGngQJIZzULsHfvULsS4T1lLCJGlxA5+Go8NdRFJ6wGuJumZgNpjdc8+5
2V/Jlt07RyLcyhZ+2vvFWSSsH+rTLhzSTQldxdcFjN3BdUv3rxwlQOUgLo3eezxHvHQE1wV18/mz
HY7q6euUjvTMaa4kI4rThKOm9kuxCH9MVjv7JjtYLMimcChxa9bkA9Pq3G0RpFiCYBRmcy7NFRMY
97caYKSFvddnm5JCcLUOzdWulv8qFOylPBSPMLvLESyRhAtcuHhsrajvMUCh+s94BlofWAujh5xv
2k0Ho8PdYQYfSmx4fHpuAuzu8odhAnoR9zVt55XFKc+z02NujuuYeCnAcgGM/Xx45CgYPxSRuNtN
oBPhXoEpBHLHAtkjRcSE5GVBJXqwPPXapEZ5ZXgwOKJKWAovL60jM5hTAg4M/l1UVNyIxPjDBJ/H
Z1bYu82bL78p+PS+qLq8G4Rc4fjsvce5yP6QD7D4V2jPiwne3cDpcJOIJj6ThniEZnrc+eweUQ5g
V0QMTV8/2CJMw86acmSYZ0zgLBBriBAbq4AaK4a/3SRLGvsRS6qTdqP2k3wQSmmJRgMGPgCijWtt
mEmzDVji8Db/SvA5cTggNGjJaF8hJVNhpLlRjpAU3kzzoHf/AuOFLwKGleqxxyANmyDDIpGuH/SP
jORezCk7l4mlA3r7Ut2WAhAMnkzkx4g54i/sl77RczvRRNaQuaTLWznW1/lrsGhhOb4ep2y4+n6W
Oml0i16ZXElMuxv7R+Ezyep6sx9JX8yYh7JX9QKlHpd0q6SyP5dKn1gxdUiqdPnl3O95+Xe2w4Vt
Kesckis9IaNChUf4DWCh6/wV/XP5fJ2mIIPaNqacKTsLYsJAC8EMvqN+76z0iKgwVeRNsLGT74GS
n/9BTCICsmVV3s/vjBoWWh17MlsOeljs5twCD7265Ebf3IZ1g1GfqBbZN2YdWWLbumfheM6TDdn1
c4Mpa+WdVc/bExuvA1QvUcwy7CALSfq7MeK0Wnf9qMPavn2sdUGtSHX8taESe1804TIbymO8uLNH
VIIwfj1Lm2owekPowpVEmJ8TBCG62GfuQWNcYfyQLhDhrUER0hN6shwS0XOBrM/YgcLcrkF7YaZN
+/I8I0aoeH5o2SHYdiD+3VrvrGsRfT8vG3cuAljM9OnWTPU3Zx3PCEtDzYOWk0InQ3XlkgKRY3Vp
wWWnZ6W0s5PSh1zC8yWYNWZvBu65DF+4GCxPiMwGz2iGbDTco8BP0g9CxaoSucetle0ZbpI8t2od
w9ytN1BiIE15hSHwKEzhLxjDXF4dgi63nzqUkt4zWuVIGhjQR/jvaOYzKvHT5piynwa/RdPD1HCC
wUb+ntWDWWVDW0ICZES3wzlfEsb8PVCOGWaC0Zt5XDGbBq0BEQQ5NAt0w2MNJvDbnPdH86UxCuMu
2jBuYF486KzKhs801aKhJfW8klR4j3kyw6s5EN/dfw5g6fxRKIW14zFEhjZzZWziDOI3niGr12Xl
4G1/zxwRdm6KAcUAZlHzMqeDDgq/UPwMvJYJBh9NJeXF2ssOanyrYAO5zYguIoiAn+cqVALY4Zgd
WQ+ZV/gZ5ZiyeOEJz5hMlwipdHoUP7GSk17MPIH3ZgOOPq/LnL8Kc3u3vu+Ifk0eEMJMzfCbqHV2
xVIj6k7BuBFx2QLpJyZ3/B8SoPVVspW1xKVX/h4qQ/CfoMQBSLwoSD4wyxS+znCQKBX7xRdQSnAX
JYZ70ZB1uGHEb5SzV9+XgL1Ixs3wnhNoFoLT3O7VrDeiKmesyNdeGy5hgRWD8X3B3kYOFzDtVyX7
6gV3QZMR+TLc2U0a9gEZ6a1JcIHsFXtp/cjGbW86uKCctQR9qvY+b+e4I1ADMRVTZT3l2zLJwwAH
P/5Y1W3QJrQyL56Lu+3Bp3k4wMQdAArQDG9eXYLRIzmIeuOWgQ93CK2Zr26r0g43+4yrW0SqFBrV
2pjc9uhNPcXFPGa0c55y8EPtJNMBvfEGntXPaSo4MIPSBdcBMkqnKTCpFYHZyD9KewFt3XoOcI+R
OiAn98opL3wLa2DYWUBqoGVQD5+A2KbIBFHW6UaJfmOYkQ4Fd6/zdZxpkcRL4L4Yweg4NOCY9weK
owt/9Cf5gff3+AZtuHS/lwH+GOBeMD8xIrV+6ujxVzow2Iy3LcEQ071ccfq1VwplUvgxPOUdyMAQ
ja12QLPLa3S74FX5fi3QOhV7tHIS8rNz42Oxt5dmA9k2xjUypvXz4WVfKNzoEPLghxKEVoaahCal
P5ISJTEcJWaqz+NWskPw6OaBvKV8bpHTsY3y5DZuEV8XhY8GDwt2BA46rjRkY2Gv8IBei29n0IHr
MtSwtdUGm1/VARAjuAF/AHUpe4A3rKqPmkF2Ke5ztBNIhvXxYAu0CL+KGDFQkZGy3uwV0lXS20SC
BnyfXKH4GfZ32xwInpMY/VMYywFdiENuw+NoMCsZVyQX2G3EOLmg/buBTTCPhbu8BK66myl8tuFY
ZX++epxAH4HISeu+u4FK/k2tJ0QXNWRWOTMi0XcF5T0gDbV6IoCw7jPGBD+8txQrb523Zj+MMFs3
Hgjc4qtChvB6qZchj9Uw/EYlP2bbXjckdwVayCS8upDhfdSPqshD33mibZZhhpK3C4r3wfCdqGAx
axdc6qtDhUohqlnSk1TvoJ3LVK3SWTnrLvU6bfs5JRCF/vIOiQkqa/hycEOZfQce65UVmj0Atf4p
1DBE4mgzn0fGiByk8ugqj95ntkaCfV92faDcOZRwl5rw2w+7SR9rN5BcWK5CwcTR9sPQ0qo2Pw8l
0rwp/YfqhsqNkCfn2x93xzxoQwKn6LN4aeidkQgk9JwUTlUMR7Ym/w4VHdvIg+0K1sP7DQiVAILe
yHkJ2L8B6ACYMRiOaub0OH6QsFN7LZB/hdimk8/3LKmoZRiTXOe9Ldv9GxAVDJ3NsHIGMz4sMrTh
GJBy0zLNpPbIVoRp/6YMMC59sskHoTFnouqCKVr5Mu8FzyOoXvGHMJaXf9vNFPTOJE8tB8t2O3bl
yoQUx3xiUrlMPcSkgjEKgOHOb6bYyo85GRjPYkCMwzBhcCjQdGGVH9wdZvPSQk/oehiqqnG6rRAX
4+1TIMgRZG1EFmRQlCPps1F2SAut+sAEmAOrz9hngq7C4tjzlSn+deaqvDtsEr+OrZmHGe+6Acwx
aFqtox1fyErBcTcDyLMPmu/2YcNRYbjdBGT4rXTcDXEjxk2CNt1WfPr1jgDR8XMif+z7JAvTeXEW
sOvSSODLjN+rbEzTKMh8WKqPyqQJrji+4I8Qt/shNxH2DIOY0yt+xBrmC6D4/Dug+AXloovEKJeG
mcZxz6fg5sA83Q8u/EeF1dOS8LC4L/q2wUYK06lAzfTHLIhx5ZtRzccMr2vcOICQVFOw+HVoYpip
8WTSYu7CB4GRddAyUWMO9wiraRuTl23Vyxe+IFjXR39arNvqQl70t/mhIFH0dq4OhkOEmcVcfbfo
aptI9ofF5zv94m6SeuhxxJHRnxxFTi7LchBmcb4YetpaouJiV4LyOxkQjS3oEy6BeCNhXtTS44Sv
JZGlvAjqeiw6rrjWzcvl1WXmgBoB1yTB6HwsMzAQflM4xFi7zykuGHigKb7PJFE49JfjOwnu+AXM
hgFm480IO5LHstgahETMYIkNN+B11cpIQLgMeE+r/kEnCAdGx8DCawC2x8Ai0TSnQk/14/cPZkuU
o4oqAtkbzhrOdcZLFPfFouS+sII+QFv2UDve2R5aG0XEsWUmy1NKxN+YwUc2IaGSK/aMJLzg8a5g
Va6u/1j4Se5UmPo+rXT2HT3mzFBi9jk64ftMpiIHkAky/B5bH2dBmrHRa06yA6sdS9eH/QZIKEcM
m3CuFpqR34G5MsqNNyIWRuEpPr/Pcb1KZ9nkC+O/2Tx8MuZgWcL381Z9zJWEE3ctJBBgDli9+TqV
LZ090Zl5ooWv6I1O/9IP4VceO2azXK9QrKunQbP8iN4OyaViIsymTLXfYNTNM6ov8difELQDvoYM
IEopnqnS8wWN024uHQWL6h6IUjwd48brGUfluJv8HNliGOMNbciLfZdOzvs571O+KRHg1da+CgzY
B5oZ4YPiEILTxr3g5s1OoJnWHoI1zMb3BEjAgy18I2NWJCnAZrye9gSBeK/w8Qcl7OGp55QErrt9
Nfw0HRGdc13U+rp22BNZqR+cqY3gjZflXvf4vXRsdfsasNvDftF0f/Dzq1/cXpDGEwR+bEt3ODOa
ESa2zns42b0D7TtHeFU//5AJy8JjALoGgRpZol1dogmvyhQvRqj2yE1ymBh9a4gjJZocJJgfKKqq
+Rtz1KvMyzkiAFTzkXQdDwII1L8uxrnALd5jiacaUYRYflgXvGEvbOH/1NqhQXcero3ZcDI8/kfT
mTUpigVR+BcRoSiKr8BlFRQXXF4MlxLcNxT118+XdsxUdE9PTbUi3Js38+Q5J99OGzivQe7hGLeY
KaxHWDNOVGVRZ50Z32SH5x9/vQaAZ7X1HNcCB/NB5qg1FtwFEqye3uKgsx+DRbjYfpbSqjzPmuo9
PKMnARKQ4AyKjCrqFhdrpg84D/eW7phQgI2vC1ozemQMakiOo30fDXnDLYdM0AjzpAjITBpTYu7w
8tcQWOKU7sLGilloSHqBLrhBNgO4gmb4zMxtpVqeDDxhwPTyO8XlnJbkkl4KuMlkRyMMwCa4UQr0
mF+GYDY4ZHmi9Yr+B5fZmroHiBcvYcPvkMvsMf31zPnOtOXG9UilsOWQ3vuxz80iHrKbsxu5+6Ah
c2pPCYN34QM5NUbBPFWePLbX7rUAuV7gU/v4qMvHooglOyoC/O6x0OLdE0pak74FzR2CE5/i29O9
K54gCIYHhJidS8TpzEyu7AAjgMot2Q3qhqqTxWYvXKNNO090JhBSt3t5ItShRAwCnuD9pQ8phaU4
3dHmhLnjnAGtqjHtS8xMiGfqEnW6b/pCF+8wB5PCNyTazevRKT27AHrz0m8F5mbRbXWfP6kiJpmB
2YUzzZELY3XIKUw1zoHTETJQwdLN0Ehvc5MRU4qirQmXPHdQjkC/4Uild8vwUkaSxFhfGZSmoGQA
EqMGMmRO53ixMfElB9jqRBAUVGNCP9iqO4arZydmdv3YCeGO8TKikCKm4VlA2wl0jsxWroyj/r4y
mV22S1G5fSPK7xYGaPQz0B8zzYumBb02xqcMDPSPsIpKtZwsnDU7p7frMlsJDUYbY/C/elLN2GI3
9+bUNgwcJffsa7+Ot9l9SyLaGcBh+BKUV7yBluzeMkAROPPV+9a6Tw90mYYfE9nwSITzgy/wjVnN
rKt70J7vsXF5+uz0i+a2kWQ0A2PQhO6TKzNgICcQPw2HlBl9sIHaZX/3GmFpTs9BL9aLkf4MzhMx
voBRBbkclZynMUn27L8YtId3GI8pKBnN2VYYYq3uvnZlQqH6CuBDiiR3DnnfcVKILoc9LMzUqens
xoCAnMtFw3+8RAa3CFDH0zn2WqObhoWAh2U0wjk8XJl9CXx0ihm9s2KUZEVD6AKID6qtGPUADP3g
jWf1k914MAYprCgXYa59In5/wrDM3s4rqMD9buPfcEQaTNrf4u2ev8FngXfdOwQX+9ZUBRpM16A9
fy0UkA1VG+nXrhhMOhBMmtYeKob0n4iAOeKdHErcpw8T7X3uTzCYQLKDfKdaf+p/+Z1sy95jSTXU
p3TcoveKZfOCG8HvF8aRsCTw9aVNv1fcvfPKxOHbQamrw9CHlDZE5fNh/hvR79Pfr5pBc0M0xpsV
z090nwf7mBneA8nEFRfgl48DTAh2jr7zS1dYU1rC3AmXwVc8jxZ+vM3ZblxGHQV8jR+n+MgTz5NT
DOljLHJO0FCO07rfY1OxKwc01wCTAJSokgH2cDioezfoDwXgKj03tQg6AJlLHPSAx5EtxtL6bjqE
hzQPgHqg6GrpW8HdYfS73v0EJWPU+D3BVHOwgIiRMzozuXOQQrg3p+SvTdeAu9rYNrbY1k7xjQw+
3RvVNA4r4DrygqRi0FWpQlOIz4BdB3vhftPJ0yFZY/Ix5TVlgTnUe88p4rFGaqQ8QbjSlEZxkX3W
IJfOLjCHhIZDl5qFoiCrp7tAOydwpwUrKrI9AWyNRIvIcsIVdtikEGo5t+mNVrp3mTJpFIjEywNa
SaitsTt9idmF9NWuH/u2pshixiO0Fi3LqROYgKaPzC7PsATn/3XRzs34uIJyo/dLv4NkJPcWGxwi
oNuZARUD5t9UA9HBozNaMVjAgxOxArkHxG5AcHfOGKfU6bxLc4bmRXoLAV5fqD9pe5eb+8Zwy1GN
n2h0GVX7SXZR2z/T0b0Ob2+snknfmLNyGr9XpzGFLVXHBGErDAB4RDxCWIQ25L+ShhgX4EFFoVPJ
qr/zlGDroINcsdKYRbiv2+WzT6wDWwTHFdx2wmhbyfw0Hxd6EN8DrH6+izBZah9dPWB6kGAuAibP
VhDbHlLrtIqI+/MaakvIFIZD+xOPkH3HXWgWWSi+D3v7usOICpoKbwz3oxRcpHlie0zAt7EWujxC
0EdyH7AyCK5mwwa2XNQdNi4quqKF2JUQYxjk8s+T3Vx3Yg1TF1uvb7+c6HuePEdpB60Y2F5SrzHt
xKH2FYwcgjr9d9DNHadKzSk7jCG8SiDXskbK+8C8BfOqJ7QJDjdEzPAj6bQ/lIbb8due1F9OAXRL
FjxBYssoBibXRNfKxbDhr6hb4unNmDI8Ls40wDD0hjeJBefO/bzUYoMZCeg3Kmg6XviFQz25JW/M
ZMeH9MAA0MSQKV5OWYOXz5iGbv2Yov7G2hvzO9poadectoaQrqZMl1a7PDiW9llH5abZJ3iScgtJ
i+poe5qwk21MQha1qIZ2Al2k+ibQifEtQnEIEx7zd8zgJw2UiJRMu6j5VDeYMAKHajBGK/LDkwQl
LXtzi9kEpG/0xEaXEToIIkLLwUDja9N586/zY3xy7GRyjASErjkvOvuY9KCAZVAdo8DEDppP5MyE
ckDDW4kP+FPDD6oDdtegTvdb2EFes/w2Ahy874PFNc7PM5ob8JDRQHTmaHth0r47E5PculOO0Slp
bTcf0yo/vFHLJgPGUNPErXMuuczbNTOglxaAjXxTg9eFOR0oEucr8xEQOV8UJk+ikZVsAnADM/mT
AxW6Ews6jGOVoTCMdhbDV9ltLyZ5/w0wT7HLJ1atYZvJzikFIOAzhF5WBZJTbXkFCd2es+6eNbt8
g6pxqfX4cbWqoHk62VX3mx1eHnKAZjOra+rZ5bNWlCgnDMc9I7xftrdav7VmUiXE9hcJGH5z5FyN
DDJ+Eyspw73DbUP7ZL0zqoZWWVmQ6tFL6O9hB8tjioozmn1QbPJ6CvUyhL3O1hHXqhcqC0jOAe0o
nckXM3XGqs8x1/sW+CgaLrh85rdfHENEC9eHez34u92gqWfA/mDQ+vqFZdA3AOxnk8Ez/AaoUW5Y
RiLkXcPeLz+KnzBp6gt9nRvKTWnqXcyw4MvXpqfuffvJIUXT9gzRx1xomSCbSosvet22VwzaOLwn
nwYYMQoMEAdC4Xa/GPKXdx2P35/cE67go95bXhPQRy8GtU9CpDhBP8QmDUnswzrWg9OI7gVDAqiX
PzBZR3sRlvIhWb5IEtAiSJsDk70B+xyUd9E7jO7ZcclEMPt5dGnQURPqjPoQZcFHOoAYt3LZu+6N
TiEWlE2HNKDkEVz5on7DjXufcDhBg+RGzzkP2KdomHtICg0Q4rC2IuM+zo/2JarQAXuNXp2uFKum
cHRqJcN6fKzWnHIEMsC7Yh7bRRlDSt5zt7iTL4K/umZahZ+0GX9Sc4w1QQRx+Hy2X7M6rp/hHSqr
99WTorKPwCBI70rxGW7kPlPpcppKZspI4QO+ZUiUr86eDvv4MD6RHKNBa3eL4UOPvmwdxn5xEJAK
1hb+pfMH7lBJ72SHV/EMvEwPOmMZByAB4frx86ARQrNGdAFtaLL+W69BCJ/ugYMNc7iLaiFU8L7e
+8Ohrq+PX3ufmD2wrn32pSeEfjKPG9Ippr0GYy48zC/pfXjhzm11jOSm+hXA2dX8js9nFVpc3X/T
PqQphp/K6R2CWRKaUGJeNIJ7uxlxiHNYcHqwlT9YyPqYqP6PJWKg1epVdfwfPbB2pBXk/1d0N859
C6Qamy1I7sLjf8l5o5Nl56ozvxOjWt06QAicTeL1RZgOa3IzqulSncnQKgFFZWkE34+NkgA9g8D0
1D6wWOBDywUw0AyVpUenohOCuYIyInLAzaXtV9NWj1VeMOPlTFvVwoRsAVBPJ6ZAn4DPmYu+E5+g
wqV8aCDr5tODbOApj4n4U12jJtRU8v7GfHGJDZjGsuP+bXfe32i6WLYfv1gRhVcOS/b0FsqQ/na/
8DHRkN5hENq7WPiCN29URuQp+K5HJROYrsKbIrJ3PGHXPtYIMIyL+sKT9wVWNwYQaiBDFbYOEQ0e
iVAIDx7nWnvANVIW6fKQcLCQeRJcE+6GVl/4eLRW6fXue1AD/NPY1CyawWzriOyn4g0hmJKuTI47
l3SAnJN68OMY+ERpg+sk5zxRBfkLZn9+05pgixtqeDaIWhjWmhBWIT8ePBHos3SPUTWjoRKQVdT6
bTKx+mDHtviNY7grtMpIRYCbrn7OoFmb5wiTqrYGaW57JBnAnDfGFQ6IHKhviAHoh04U440rRXum
17uFzsxiph8aEVYAXfIKaDcjk8Ka2HJXxRb2MzapPvKlSABmukHNXj1lT5wnJAeHvwX+4hEMXPcV
0ryfoseAsiwCzzdUJ6rL2owJxwxvTV4k9HvG95BZXU33Pnm3UKZFjz+4DnuAL4wXF86FmeI1OuEG
J+z8Mm++eiQhzwNrPASggCciQ8qjL0MZ8M4zxIMSqsvgwnxf3B9S7A+ly31xd+8RNR1D0+EkeXJ1
5HFkapRwnYFJ34f64oo/Vd1qviI2S//1wcb1ebQrujlTfU1HrVTU7aD2WFqO4EZI7d2nWGU6Xz0y
kAvD1DvBoyUNZZpVdIh3ce7VejWEvEDK00P/0YUoQZ8S1AuOVaOLFezrNdDCcrDAs+XsFHkPqDos
6aYgVTjOi8E1o6WLBLFBYLmvaTgc0OaEJbs/x1Fp0MyX2mu8P/g5+JrDwdXwOOG5cPp9lBTvr2/Q
oeDB6Og4H21mldLQrHUwU6UpygRrSB/AcLuAQWhoo45ZEzkV3Yt22jGihvcKjxE87ztFyZP8wWrP
qzURbjfCKASUkXSiEaIKe9DWZ0O3Y31dJBxEWCZ/nH3CmcYPc2yiQXxtm1MjvIyMLYcPyQOdXJZe
gasJII/mnjvJUR+hDUPzjBJMcyGDkHdS1b3G7QNgZmdOnst13x8r8mZcB+nVPrhgkrEPqd2Y4KDX
s29nAjzwafnYeF7fvTtzpieNAVHY7BdMZKz+mE7DdDh3Z0DHqkylQbX0OBKs+t+XTDF6/708hoCG
nLnNNRrE7/a4xK3i6+tQi7GaYuwGXRtuo3bHrsXX15zckFkYUL679NhEPFmS9Xt2CeitoWcCSOhX
TfQmXmPbhBA35fYjRqxv3+harXPyzd504U2/9C69198bDtHwsGaBqDayU073HT38foGpJvRo1a57
h4dz6C+wNAvQnuLAjvr5mJAXLKaluJ8ck3xhtbkGMDNm9+4QYcFsHJm9+sGnC0AnaY2lQ7vmVdA7
tTT/0gFtfHsXMtJuQZuDKK5jBum/tH4DxFqb7BOCBe0DWC/1UfUetlPyodFiyJHwmfJ5tVg0mBAS
KFJxUOd4lP+sXLpb++yupMiX/DFFytDwautTt6h7ZER8i2YPYo9d0Bq+wnbMenlaEzl39F5JIkLo
on2pwXC9UrsDOzHEDo4tAWiERT/iBMgwYD5I4joDnBqp6cSOCY4U1f0DlrSQqc+BHmKx54jXJhzv
lKlS4OZvWDlUh/B+2fufDTStF6QTEHyYufCn4IoxdZccJnkIRdnDaiIBBO1pnAoTiarnJUZzllii
PJ1bt7a+qg+KFPzoyfpzT+/30fX5jUHna1FvgQNCC1Y42CT4kOXpbQxaKDgsjQNOWyG1AQhNTjQi
TnabT2DODuOXj88fCT2pEl2FPQznPVPjhI3ItdsDEtzw6B54CSxOe9TXkYZyGYYcNeYuFojEBHSD
QcO5VXkoC+i/0uZER4B2R3QLDACSF0QFjU6BsVnM3zvFgFclJ+Pdv7SR5HSeVB2I55xSKmnIs5qt
gakgHwGD6ZAfYhizfllApULF/sPsF0QDhbINUUqz+02HteYL/nlZy9Oc/MF1PgkLmZ84WdKSafXl
PNvBxr4TPTBx0F2YHL9e+93TEfUxPuODeYbWL1KSgdXOxSPAPcZ0x882LhdiJ88E5ibTw7xrfBge
HGpPq/LzoWigDtgSNH3mJw2l4UVbC/sS+lm0rGTYnIH26uY/fDPBk98/x6fed1xtaFe82QJLLWzj
2/DyyiSvrMJvE80GEwbFmOwvUWiONYe2LoUe6EeLVuc+ZHwAEgJYQrz6BayBoivZ8RsORm3L2DQ2
BcPgBoywYDENYMSag/3FZoqOp0fnsb7S+lfv/FeLKuvhf2ekuFi1+vBENze88fFfJMHGMhLaE7Jp
r4kdA3KF/j1+cJK+bdM99S+BsaW0bOBdcc/KJca9FD+Y7sUopuvjffSN92HuXCLmjnsmhF8ymuEF
ed24vnPeMtzd9KR/aSYnkhSI+hAOGXMEhvxYlrRqMnEl4xfsB3QVIMhKEKK9e+290FrNdfV1yfdL
r3SB3k9WkdY4pN1O9gT9AixuQ0YC/IdWsfhroF/cwpTmF44A4yv2/d8xRnqUtBm6JtccTggXlTOu
cKd4rRGswMGzN5x8fHS0lVBOewtS1TOWXqZ3pox4Wkzl3mBoh6nEzsno6+QO1cIlagf7tOIv19dV
aM4Bt5Dw0Ujb5tlty4PAZihf3rLriCgc6N55mk8aqD77j1UBWVjlkMwc5pacDecAjQiP0LuqEPph
KDZkjKZV0nqNCj+ZSWUpoUBcn/m4wTkTZTdiUju8W3zAK4uVsse5sFhlJIzm5Mys3vCsI/romEKY
/H6LNlu6yXePTmphYUeVdDDquv/z/uB7ouzcezJHBIQJuQWG492XA5XFmeeDCs5tpYC9EdqAAbs1
25hWqlJT2IEOZ5FTujf18VgfTJ0xAhk7YwTI+TYiQnyiPUXi6x2ZEFQxwl6+xKNGur5y6bi6/C6c
8lJJF/huH8O9esUHp2Y1/SGdJDWW32TMipgOnSApNSHUFHdGnGPRSXMQHD+8ucJKWURAWSCnSHL5
dXE49vg3RC6XMtXWQvl+aTeU/Iz8FPM4A1iljgF0om11d/lWOBPhvwCV4GqNxwAu3MiNdKIrn80v
EzlQq958kzntDPNhw3e43ZWF1JV58EihCSiFKhSTNf2CFfXBjpZckB576YGzBzmzpzACIStuh7N2
+M3kGzz+GSY3TBta1u1EVHcz4SBOZhjiQ+27BVCv7MrpMiWg350l3JMt94+7RyIdk7Nyz0B7wFXq
qua0sVW4jHB6VmceeItTGsImghlZDWf1ZfZPxkxJbI7RlJJN9Nq5U+9d/NNEppYw3pQol7uVv+Ch
5fwpdzp9bSaPCfiO8UbtPt9xzp582J0oFDyZi0Mezf6jDcmFYLqrR4WSu0UoZE2w/hDqaD7W2orR
8LIe+XVlQ+3x7N9gZ89t3Ln38WUoE3YOTijPm0WtiK1y81gGe+WH/F/+v1hObbZHVs+CL/Eeukya
ic8j4IG0nQx1s8MDweFGfvjusZ5UOF4ux0OcN2WR+cxUQjjRsOIM/urBmnJcONSdyGHuLi0wdnTG
ZXqwh+lgY4MU7Vzy09/KQb5BhHVwRbBnBdwHffq2+yWOUCEPxQ7xSlpinsS6GW6i7GTF0eZgPXHs
OXtc/NAPv2PmJ/gmRAmZEPRhH3+3lFE8VEa48PWxhoxZItC0FBNS7SMnwT5sTV4YvcgC17GZOfQN
e7m3YEm0fN0Ba1cLrDwQtE9lpu+4DrIl8zSEjfrsfhylu13hyEyUzz2KCDPWyXI4SzhPyFARX+E8
68qHbuIBw9f46BXxIzKCwmv032cb968VHM0Y4fT87i1Wt8LSmWD1GD57pnvrX5yTg9Mbz68wHJ6P
7D8QHSShQtIRT6GjvQEudN9iB1R4lxVbie+eXKbDspX3qoxR9ON85B2xWKpGJ2dc83m9HnNgIhZB
yKnrg7t8fJ3jug7Ti9NW7qJGKusylLeEPHKes2TYWKd+AeUAjLGIGGOu2uE7EzyLgTDs6mBPYsUI
NGFTFYNX9sHBpb1t7dh/eherQ5dN1n2BpYJn8SlkJRNLXXQ1Qad7Y/tw3R47T0IKPmH2GKJCysbG
gw3aisc8YLVD83+e6xEh5hsniYwcm8BpIoH5G0HdcMkFyQSRtX0dhDNkW301YyKZ6lPZ7+w1jhyz
WbK8OPKaxDWX+wzixHKG9DPQCEW8QcuW+yL3SFZluMThujtDg8HLMAaIPQ8EYndGLfXubzCLY9CP
ny5kQptEXYlDzyEMWzpJTGzY7KO3V/Wu6du7YQBVgj8Td/19eOhdmTmlr7Zv5vbgliZrj7xbyT3j
XkIwtSb4kYko9g7TBBAFlR2XLw5Wy72vc8RIYGfLmYoAOhxyVvFJUd2yLu+S01hjfMoYyYNv1tII
l0Ns2URdDrmKREyip2pG1OgQXKAUSYQ5sjsIx04UwwKjb59laeoPhzUrPDFnpPTOqazDGmyjfSrW
jOJXhutbqLi9Himjx/3hiVnAeJ2g069WnMCd/nAr30PKrySDI/YRzp8THJO8+t6KWLgO+7iycfK0
0QgLn+GhPqHRe1KiZn6Yy16sWRh6OVHkxG6MLXykiUU2QsW7c4TOiAOA5u+70NPZee8+eG1hZUXA
nI1OVwwXiFjgkmGDd5HYiLlxpEV4iLDQ3CIoOYyfqha2Lbj30BmuQd39up3eMdgHx64YQEOwVaZ3
HDUpReBnJDpwy7QYcZd4ZSP40j21iz/5RI9I4hHfzchluuacDKXdQ3STnANA6rDo17bX4KOw3wnm
LlKB99kVD0AJvIyEUERUjxl5WpC7O+70fs43OSOxsmJhkBF6H4dj+AhpHjSPVBkxXWhO3kwJkQUt
hKDxy8PQiue/IELUob4hfj/hQdZJgR6o8UD9xbPmSbb+Rtpoooo/4TJJV5lX44ALYCAF7fi6Bf6T
LifY4TusG2LNfI5kRqhsA5nuw0NJFPF46/sbP92kTtVrWK9+xkEzHIrvme3YLKRKcTM2kj6Fs7qH
66aFG5bDELitzqLYq7Bp8Q8byHEYhjIMdXKAOrospG17n5YlH4ogcHC5QZL5b3GB0+Hg9B9+SmDg
FGQJ4phdI54gHHjNm/wl2WEcalY5J8gxsEr3S/w53uPr/D6/DQltMOReHqQCZ1kjM8ltWIbWyxuT
ptAkltWMkpE6sW1jlol9P36E8onRLP3owJIoLDBTp1tCVICI9QzGAPjOUdHsV0cfzjpub/KAONE5
2woOWjnRn1QrD7/wSG1UxF25qavTsDIOypQdUsK64rOPhyEWc22P827Z5A33A1kf4nEGw8vGAFAi
P1A2xlqLoTAGf85c23aK17375OnYyh+SRRCKdoQmLmy5vHKeJoQDDlDJTnX2bZLMrhkdoVOAySIc
VUrBEuJuHpQ8kKc4+vDIXXw+sTPl9LXw2h+PbTUja/rai56w4rr9OgNNdjE1OBUhjlyOia+FCNN7
opNifC+OqnaLqgRZsvXG6Jip1SS3Gs4ldEcc7Sf2LuyV4XOYILIWmfWO2oTYPQoGXl8qdd5JKnX+
SEewINrLx5fEMRmf1bC12mOaN5MkDgYdRUcnNbySiTcHWdJwbJFzrA3lSX1bIEAByZU6/mT/ycBQ
+C5qvX7T2Jc1/SJqcgQ6yyWsUJYmECgi0Q9nwL+QLlsMh3vJnkmJ1Yush3uLfIyzDcO+KsBzAvPc
pivHo87CJTiSB8nxvKVaUK1BET99UvVkH5sJ2R91q+bAyovPTUiVBUCCYyYdyatIv4TEyRGqftWz
pL2u1Bw7aud2UKeZsNJGhdce1QPSMSoLuVys+7DwlBUvIb8T8Kb2ZrPZoqeknJYPw/aR7Ew+mWSd
R6JV22kNGpKH8EvU3rJOKf/y3jmWVI6SnDAkqaOU4ywpLoOZHSQcRnBZtRKpOiS1lEgEzfxXQbC8
1En2mHcguT3Gz4i3ios/yezPsTbT+vnh9z707NV3RjFD9Mx5cWonDkTKaDLfc3z0OtjwmEkRG8He
w9eFxLaBgvymSlf3oJHpHoVwekYO9eOguYdBw8X0KmHwidOhGtbWkE4X3n5UdncDmn7dFwxFlIoM
xUkK7B5KNFfQ5/32juWJVwtLslKI7MNKUYZ91AdS2TWosob7SPJo5+vK4E9NFupKyMD30SUxGEST
+/KjGDdRX7PmcZCus7QX0D9FwG9wIEUypVMu3XDqwTOsyNFrCS5A1IGV/XINuLpyQpHGWkZfah15
PEekJQsyQzm+/snzsfG0pju6LtCrENMil2U+cEb/W9FJQin2dVs4+2AnHqMvkXN8jNvp1boFmvcI
7r/iRaeSu9WtEJu8XxTHBBY05A4a43/60BPtTizWgbRZHyxnySEkPkoWfbUokkslbJ9T10iZtPkr
kJfAt8E9uWyqAMNRF/KLFJeUmDeXPdEkn5avs3qQ+VBouLKa8LeLpIQWLIANFp1jvJYYn4tHu1uL
ZNYgmVGTZFV+XL5qEQuqd0wXqEiF2+zWLHKW1/hMEbtYjceU6ON3jCKHabXEO6Zu/j7sfcB8JrJE
qdnk699HuVtoCYmn50HTFRD2EbRD3QV+PXFWnrD1+4YN7+bkAYO54ck1Esbk0uAQXwAgR9pQ0g2A
VuWdphJg2mrn5XEbsxgGPhOBBe+WKCKTLHlhynmoRyY2tTasCyDVA7wkoi0mrJgayH8aKYHtmklA
TdiZEYm8fC1sw8EzzNJ8PIUp5k6RHl/8i284Hf/jab54AuAjb5du6QooALSAHafRlxyEgdFECaPP
LJe+iTZFqg6W0uwxkeW1ADnTsLC8OzpgT9GlY0dlggO3w3ABviuL9aIeobzri9eG3RsctgZW6691
i+FIVdikPdG7Yya6iHGFCDUchoaNJ2UOXFUW/JsKr+m9pk2vvpY1S07XcOfA/vhfvJycmWgfCJtX
srWHQl3JJmFdf2zaEpA3z90adN23y7ecLMtIx8m2iV0BRduOOvkcIx+vVs9JzuE2xKuVIy3e8jtR
h5SY1UEUkhJX4tX9l49LYClIPYeSP0j92nHaAChtxwgMwueRikzE/KadRkPeL2tYm0xQPMFYjpKk
QkZtDtrOwwfh2WxFqfCriqXI0oixrUR+mWojf/nJJn4gYCjiZsJU4n+3FoWHvBKv1+nK6xDKPKmF
JR+lPcxdg5jFX2TMDd8HcOQB1zzkxjxk+SpdiRaGw6vL+ZA72+3Q7iZhMvSjKGLCyN2Zyms1ehIp
5BmUPEy59yS3BId1Od13aym6bq/ipsuvPGvFqPJglMS1JJ8slpSnVm3A+DVV4mPsfPunyFTlrDF6
4nq8BwSgrlTtbjlD3GBtGtwfzW9skElwBy6rB2ZYYBEgUBppTj5cDIAKHdwPaH99+uR9kNPdaHFb
XbX57bQj7SZXjFlyuSOiKVYaa8uc63z80m0xFs7k18vNZPG/XMndZRky/+Wm6j25OVVYBNC7gyqU
HSA36eXKAtx3S5j2LexOamHTo4ZJr12cb58k+Ki68CeR9UYbxmEajQf25t7hTbAsjwHJPNYbMQnr
tYtMKm158JGx/XC1XqdXn+aQAFV9Cs5DYUFuhAOZtCTmtIpHLv4oX/epqu0xOAa01b1dIsUDNkke
Yl3vGEyzzI/OgetO5SfgpoXN9MzbPLe1k2J8mgG2343PSE8uCmb3gSs+RS+SX6+JMu4Tl3xUzb9s
BTN8U7I0erWTh+dN1Q5zsNK6T2f6jPGMGAuIE8nV/XfS0Z4mecsR5aOIUw3243fNGmGHEjwM9ts+
gFsB5i3LsFL7bn29Wxo9bADYipyjuf92TlASg33HOkU0zFOGOrMAoIZDAsIjwgBySE9cFwitzdnW
cr49+nk8hWIkp59Y4l2dN1RoQgczLzp+Vk7f62eIMzNjwAtCEGTsSOuCMwmWim0M/YB5w0LKunNF
UrdQT9x0mxyYWoTPOFAuTrycHCDv2FFQQSIdlhzhykwIc16xTQRNMPpPwOPTxBBMuYuFZPpyDgNw
c/fDyCF2yk2don3TuUzQxsUYgWC0HRJggOF+IBspsg+d339GDRzvJs2F7Wj/gufIRAzTwm89fhEl
VoSD47jTTM6IG0mc+B/M26KVAlZLsGbDBnkvdyX+PIdvENczUiFwLM4swRcFuukIT4ZTHqKuYHVg
OUf+7tGjsUHE+IeCbqIojvE76pBRv12kn9wF2bEXNunNl8gh/w0L2coIRNE0nuKk650D7hfb6M5N
kPxC4haFakyHmfst70y2gTciiZYPLGV/h5sNyRgzyTWip74CMnoDiuMPvWMI+2LADEqYTZIE7plp
Q2X/jDhpsDyUyoYBrr9LwraaQ4ZrJ1oJcC3ni8RxAVgWioaJLZmm5HJyQfKRYbax2+W/5UtciF7u
232jYigd2UydoZwInV4xypMOVsTLYqQN69MaGc8UZFFeZscIcxaUfEmaJRA7Ewc5wYAZBQm9KLka
1rosXa6Hsms6jeertg+x2lo9xBkIdww4xU/xxOrFF4BFJyWz3srxAZy5zV1y55Q+EUbXnoaBiSTl
gpFK9gvOArKWjNGzy39wj3ryiTcAKJLFQ/8lN5KSYLlczqSgFJt7VFXuw2XjRk2n31UJswQ2acow
1mTWhXvfE47iRElWoPuCsgy32yzD89NGkCaPXOBP5gDa4gxECgsewoF5mzDGjHVnUgZuh1ILcAGg
vQLWNJSyrCDHBn4NFYqSLhkv2+FxAO0XtLVyBLwDIGOzOn3RFAjvWtIaGnsmTbQPdrxS+9NL4/qP
Fr1D4T/3maLC3ArSGKpkGTdC+SyD0UGAKJ921OGUw5KWAVsJhrsdMm6WWpSqWAAz2chSYFAkjCEf
BKfVQtVl6/3rZ2y3B076jYDQbAUlSbGUHzyVPypsng0wCEnjP3xcqmMKZ7lTrFcKLR4BW2ojp37q
gw6DUmDiU+HULYXYA/AJxNyvB5IOyYGDCJcKteXdu+iLGC3LESHHhkBT0o350ggD05bzWipbFEYc
HfLzLU9q2hq1xY/3/DMKkar3Q25eFxySkyKeOin+9mPMQ3/5KCm5PablSU4MKPYP+meROukGfJFr
b5Oc3ECTc8z4EvCgH8CzYyrAbSWpRH34Kx84s8yQSTMwz5rqkcBLDM4j05NT7Dvlw3B4Ervf/U/K
sdqr6FRMJUxQRNCPQQjWhZG8FEFgLWqtCmvZmo63j5V0MjjTiSgPXkjrPYk46IDI+QoqaUhCJBLf
Xkvh/UG49AjIexa9LjgMc7FHzYao98UxQefx86xI9SlJYY87t4nEQ5pytRVIL2GVP6HhkaxEUpzF
XR4wer6VnEmf8AGQxYzAXpvKn+anPjCcjdZ/rtoBaRQVOEV11cZOVU2ao2ZwIcFDMIsslkaf23ri
smCkdcwb4PSh15RWnjQxkAxTr447LNwQ8uvHgaEB3xePiwY0bvQCYgT+oD0uYlp4jeFnCu+nBxNC
6GEH743Tfl+vrCbhG+YAH92+Y+GHg2Hp78aQkZl5RCtegAb4DcUDmoI+A8NVDD7rtb3FugaJxBXk
iPlzyFC/dBB4MHYrMldHVQ4EFqe3szrG+gVbDLfdb88gkWuMPZl1ZtTlUBtxf6f78CICNXAoZHbY
Xxu8VXNw6MdYZX9lvezp6ggkgHHrL0J9aGUwIOVKy8VMLgg7ufe0cvC72y2lJVmnWuD4udrlnNv0
iAhxYmxKlOOONTbfGVkrckbmWPJ3TjhckQSyUyUxPK8rYIL1B0/aSFLHTtff7D22nOpS+kAS4pcE
jg8iR0wNZOYOBF2pIWddGSSPsYDV7fa9vtftJrOEoSSkW3TjZjXg0VtAmRkqxikymnuIVe5WEu8D
8ZgvH2gCj+VwbA+30jijYBjyzxY7VWm5buWHiQIEkMinv7VN7WE4tPlRsQT+QRKehHFOXT68/Cjx
HW6rA2pBSIKowL/cTiDfkvmH/Lm/LaCnEXlyZw+ixc+lPgMCJCen6csN5l/Kt9NUDmje+sjNlFRG
DsBfL5PX3fFSZBtsjGMM1mJfGb4g+YAGtiJJj9Y1FXkGLaIHLaXceawEMKIpgVmZnM6c0f/Axd+T
5Z5IwUPFLzA7DxDEyt9uMRzY4yBIuAJdIGHh4BPwcWFzX7hNTulEGWektF/lCaebTDI8j7Qwu6kW
w2xkeZCKK0nQ5avmnbYweTPO0oJGNi3o31kLxs4LbKS0JGrbPygjmz5JtfntX9X3VBSbtMRkKAVH
Nu1A2tnSDJSWJVUGbxPpHufax4uyKMrSLU+rgdqdExAibMhUa8YnQ2rt2GicmpAUGymo4JFFI3Cg
tOWW44TxGCwnKcCv1qRuzwgKvAAnmvA7GYGGLabGNjWh6fT//n6DOvvgjFBg1v1X2J0gppBX7DP7
QHGqyZKlq9fCr5zJILH8L8WcBtA6l5CiaCmq0LaHKSZmcqrw6YHTOGuI2ZLmHO2I4xw4jyOPJSVw
nHxJSSkdOgHneDRyZkvKym1ljbJYUv4lTdctx0AqSY0s9iMH3Ob/hrRQZnL2NUmHnzB/SNo/KQte
glo4XCY/sFrGXCl6pkPWTxptpA9JIelMoyyOee5k3CRqpNC9LWuRr30smSBT1DmOcbapIulTc956
G9Y3fOCE8jP1KcblvUgDaaPiUSPnefgbV0KPybdDe9wgtWV0AH2yhKEmts+R68ckr1M+qCT4vyyQ
IBw/VvvxHkRU9tEvPA0VI6jAeFug3wLGMqclDH0B/AECWDRy4r4cQQweSuqXJ/2cjBvWJs8Q6DSV
0OCwz1MWtICdKSvJoaJDAUGUIz2aTkmXPNZnxjaTu73nbncCOdncjG5yxpOTZ7bdcm82vDSpMs0d
S15wS/fJySJ/m7sSTHgRtpXgAdyL1Kd50XNdSkhdKs8fTSP7JcKgtvL8aWHsaSPTyxHWwnh8JQPC
b4fEEmaGJ+2xMcuXBDDcbtsgt7Kh+ACyT81EtpXcuYwtJtiFPC6yHva8fEmElzRPohPa/d5z9R9L
Z7XkvLVE4SdSlRluxWSQZb5x2WOQmfHp8y39OXOSDBoEe3cvak4giijD5olT8HHoGC2E3JmU6ZzW
Z/5guj6FWOiE7CzVlRQenF6toCyBHEoWcMEgoA08lt5mmrK+iIvR6VpvqHAP/EZ+EMtBQwuJrhlq
AV7JloehqPHWbCB6daJMnz4Xoj28c96IF+Uw83SqjcG/+VfrG735U4KeuCRyuUzC0sWRyNcrgaKs
wTnzSm1EqrvNWThG+wWtEcvMmLOTJFySBdPmBvt+/96+rq+sVSND5hqh5Nrjm2LPbl8jTinxaFx7
Gd6n/IHRbc3sCwkQfE0hKsSeq7+38xj/yXLpC6Lm/SXrNwUtg31Y7Wu9Zp892WUxpNrmSZYsteBY
mK8AxExqcxWL0+nC3aLFCshXNBfBAlOvlaHOYsIbmleu4yxgtWNklJ0czdkATZPkEVp4KU11QG04
Z6iQK0sSloDv34MixGjFiBnEFnGbUjzTboA5chFhZWhBYlFY3jxaEE6GX8G7AMrMdljyzxGcwb9l
CMyKe54m7Os14xKiAHwYXa44cRPCw6iwOUh1c0vOMnBuLoGiDyySgUx7SDXNMJywBoF1jqgbVFKR
nzYxYnachnMDb2Q6Dk3iMmMuNamFdxC8XQKImwVKqihw3adbw34N+Ky0mAHib/wfJiebeBzFT3iH
wYtU96vTfE9KnBn8t6SrY5tg1Gjw4DL8LkACCaPWxXrtzKIi0ecYzNC14Qyr4AckmPPHfkee7l+d
HMaTCaF/vHnrLXYD59baJbM2r4Psc+jCCjKmQ2vWe44+FfOFXswy4iP0J1PbwMBTonBO5FjB5Krs
eaa1ItllDO62B+XBURIqSLMbihCMTtkcIxIDTxBCM7rhTUqBVWGqwhKfAskaZ6tC2eaQQwGxWTeL
Rx9P2CvaJN4pnW1cDa2ffbwtYz2QmuLP3SL4PAA34qHWzFgycjaE42JtC/EuUfKXJP9rcmVPNUM1
MNqYk5kQU1PgQK1qMSaYtEQsIvQpJgEXDTI0GSRrbaaMsTxuwmrZnxHPPcBQ4UDcXTEFWAylnrF6
Ejy7uL6ca9258xW7JtZhBLZEFeJe1gv4yTW36nYhBhkrNBp5F4dCT+UdU1/4p4ggRvh4k7/F8eDA
taESrcUl1hdefEYunNHG7e1mw2z0rlrk0V+iWSwzag1LATTdh5BGomtqbM8E/inw1yK/Q19giaB/
7cr9hv8QUUcTKk9Ze2E5wjNi9ntBrknteYhSm9N6q0ohUbd6qxWh0HT395ayH3u9rppg6oddG4n9
E/CewUVDsZ8MaP9a2eKwwASNG6/YO/kl6BC/2D5FVBOHPJZN3cBbakfKgrut76ov/hCr/OJquLt1
69e+oWvo1rH03SLDeWD6eIykTenL2n+avAI36HU3ZPuZf3GdUarMqXk5mOwCxjlqIhODZiBgn4QS
wcg8g+JaGpvHkGRFah6oDUu8DKn8UJ5yM0q/XenU8EJBTWyAELjuKXv2FtJeRnVYFx8Dt4xSdOvl
RHSORlyiMpnEbbhv0T1YEkEvkmPwdcWEnGGXUax7JVzKiLn1JGKAco7o70c+kEnsu+KyvMKYmDST
IQH1A52+uPBK9H25VszYtzP5KuiUSd40exy+eguiZExyWI3y+ICX6XYzjw+Pr25H74dxVcbLh4nh
O/KAGCjESOY3r+OZj9MpHv3deL4B78bB50xOJIFrVGuUhl5sSoPfPqbIAgfSEZTocTiv/9bGywBZ
FTiE1AT2pTWLjt1Cn3mY0Fvqv/jHZp6SiULwn7aLXEGLfL3210Y3XxszLsueX2RKzdDzwERBcUnX
c/A/3oA9Nt/eVEhT1fkJxRCFkQ8SAk1OuCTvh3C/EcHNd9hsiUyPwQzK+sXdc6JeYoYh+iLKTJ4U
sX6RM4ucDrio5s7h/DU4kTS2hBhnmH8RSiBI/CEl3t6KY8Z5oRlAt6DGKTY9r2c6XEuOoBBm96X0
Dewo9INUHWAxgwfrXWZeO69BDfHmg3fzjxROnyyS7LOUjETbpvuOFIM7uMTMYduj69SuqPYK/WGW
pFt3vVavQRVCdYO8gHV5zbAKVBlXfgX9RYJICfEQgDbtGkFPNmiY0DEss66Olapgcbszh5JLP9q4
qbScMJSANWzCAnwKGMCoe/yIKobKJEUJsqaADKlIjpQ4BzouJCcqiTa8IGZWuAk1LXU3giUQlsz0
U+bw6YX6axV8y40qIw5uu8S+liYquPdmBNzYovOgdrcjChS6RxQmCFii1rgFSj5n4sgaquXfh1qY
b6h/M7acnbvO39O9FNqGK5mjTblbsKhZq2ZEijLb5J3N8tPZLAiVEWq04fbGUA1G4uqP+c2hflmI
jh50Fyg+WTU7IxApM7NAgDtpNRIoUcby+zzQ3WlR4fJ56wmRFuU1hxo9UM/lxV7aqY1iw6Ej+oUO
F44+dLsTvoOJSMuF+m6Au27FpO+h8+YCsgaDXF0xb89JtQTw44pyuLOJTJgfuxdTV2Czxd9LBNM4
I3nQ92iRmDxxIIxRVzz/C3pBx1XSytVsTZ/O2XTdTtBf9ViS4T4RWHMHTFBz8Og0cboj+PsL1xDj
6WgCdH2j1uTSQapbtBi2pe9opQKcaaNBmYx0GyDuJLMIJfoQKQ4BQEQ4VkHVrqxH0iLWcSozK4wc
vy8BSZv+h6WU3BWbdYxnL1pzjs3DqQjpsXfDbK6WCXtxwiSaOJtXPWFImhSM7Q0ljMALkIoKFhhe
Lc1Jm8mQPtUqJTbqQC+micTuV2W0rDQrurObyLX+CXYQWnFvI7qhN2OIypgHkmjFxJaqNCRy3Yi0
pqVokdbJeF6FxDVSFsoxXgWsnx846VeoWR/3JtF3YLIuE2zIGC0EeLn9Rp/BGKQI4ljDRXNssVG3
CKkluR1gip3HsHCd+P1+p4M8oUMqc5GaQmnVJLeQfo9v0fm3yd4I0cX0QXopKRuSyKxI3VMKh5wt
JHt0M5tJFzMqjVUAzBvOQ+oi5lKybM60iuUHJp7Eo27++SRGknUzD0jJd3l9uk59WkLLCttY2/5W
q5ffo4bg0E4u5mQkOpy516x+6ueZQYhWVFGd6IF/nHfEb/G/Te/Jtwt8bnj8kEw09Jl6HkbPmpoN
LIBAcLoqYhXHGAyl99YW3dX7/N/rIunDh61QV58E4cQ4tcHkwtpfeb3vn7l8dBm9kXohXgWdk8zg
5j3Q9rAmDiR9P0jvwmqFHDLcha+VmrGSn6+1Inwy9AnSroqSliANFS+OFhS5iPD5E8pq6S6x+tID
/evlpDSi1AaLlYQf0IiWaOM22hubZqzOIsiSSTPGoCsaLDUidP3qttS602/RyqiZpxZ3qgAQS31b
/Q0f4EtacEW4wEmIB2doUQ47FLsMrULKqnDKZfL0WQ3LLDtv4Th+xDbmq32U40asjUAk2i3130NB
qdDZqE0Q+fCIAo3VsZIQbwmIysE60HZItA2vnaKeXoUJlXSQ2nG4efDo22uEPrzGhsOSK0ToqycW
dHalY9XCj2WIN/X1DwN1p7w9WgE6XJ8Ng42KJftrIQTVFAwtqLYdLf9tLXoh7BF5p2wOwvmAXaBd
tgbsp+zXgCkc4icXCG9xnTJZlhmwHqYyMMjRiMrQcRisnLM5Akr4WANb8wZm1hqogFWXWQuudDcS
q4p+FsggomCqzE9IARRABUgBjQ6phWUI2TertPhHwRha64V3NziiDTa5K7aQ4c0GQWC34wOREUNZ
zJIjHvfnXgIW0aEeX+aQTY9oEBZ6MFgkINjMeTBStkFICnz8e8oPxEAdV8yFMSRGp3Jjp3muq1wB
geSs0Gt8PHj1otukF/j3OcAQHf0MYcFafJnONlrFfzqFXVCXqlVkIm8ZNlzktj6UDPaIL8Etfjt0
tWxneneXHF0GU+HkSPzRhAwRTS6qCvyc5w2RJQRlrlbywcrIJlgpGLsJqw7Z8O+vwWPoSdN0uQRs
ROn2BAOhyYdH0lJKZdiVRlpMlsWlQLkAuIEpxv5HiB7RGOf8XzH9cTmBy0hUAbfIUYilGP6Gu5ix
GbA+jeTpZERVe3VUWYi5TgF+Io48Pn40yYfgOBd1LBry40JLjiU+KKcZkX66E3Q8t8SQ6XpomosK
/T3nfn0Ksu6Jw30Imul5KP4IqRpDE0x32kEn2e+4Cx2MzoI1FQpSsrGmeejegl2Xi6fEKFAUkox3
8A9dVNH87fgzriQkvSU7rE+Q7KXkn8qjDrff8HTm386+rQNNiK15xzJ4dBRXv1MsAcH1+Nh5TyXr
2H5L7LZu5CfwRwZe+e/AvYjn3y3+1dE7EJXmlkLJKD6uri2RqYYv3gtmVA8hbENfXh2uSkEdBJJz
98mt9IBJ04+4DmC9SujUEHbix5Sf8xEce9wI84/dYK3jPXFIIcumtxjL03oKheZcTbmgdAp2fSLm
PltuNAQUVEiRkDnw1SWVVomiiwtLQm0dVr0G3ZJmwqB01kcKRPALdGbc3HmtR+mOubIP4YXq68QS
QBA132GTVin+YAzuD4cbZYETtvmW9oWnq8rkbsddxoDrm5YTUvNSnAK+iFIRL+wTYG6ysFBmCpYV
osd+wDKuFe6Yw2AscVrXkUPmLg6hM2kqSHfjAly6iOQ7iOAY+X1ZnQjvPHkEpYQo5eGMmYsAVCSr
Ak1V/hQDGIZ27JmeJcuW5E4HbEjsKewkFM2PVUXLGSiHeNdD8mgNBInBkFD+57/O62P7weCB6efo
ygMGrZ0/Hccpd25ZHCvKFAZasp+356SLQ9Ky2+gtsz0lbGLWJVTnwCVKxqsRZv4dkaHBHOUrAdTV
UFkrx+AY7Gkjyx7uYsqoYihUFwoYyayq8ZR3zB3btL8LgX7CCrMPUorv6AgIzBRqdo8t4IpaC9nO
GvRZejYJ4Q2vGcJZStOotkz/lWJ3wAsvuESX/xMB0syRdKnWiacs8FuqK15M2MZvmbPEwsv1pijg
2NthjX0qNAbP4jCiDB0B71OMeqwuuI10UOkqbgCealu4vth+OdnUGOwREr9SDHBV5CefkoFneLsj
HmjycibCxHkNNC6iq9/mdaGFSspZUaOp3mT+I2whkqvr5L1alYjH12afVw4oj6VqJEMdm51cIiq8
8vT8IyJLXn81Vz0KFqhJKU4pVNWzzsn/zIupNtVU8KF8of5irdy1/BRjC0W2FR77DryBYcOMITWI
ZdS4IEnnl9ixtf6WGNyYUuzxY/ol1l9KAuDgNV8PeJKCjREgjj08AYPB9o+bQU+MfdMdcHzTjUvI
yw7F//I5EkAsqFCobjW4akT7Y3Jm7xP7BtKfgKGWzYsdCfgdJpgleQFLwMZhE9FXw4qw2dBFVhkF
tZJ4QBUBt5KEA5wYDuiS2Dxkw/VgDZgMUo6sutGrdqsBUCqjTCfaJZ4LDv7qgH4AlymKY2oErGwY
loEM8gY5V8rrrBb8L5A0PplDjV2fyugcGe5S/A7lUzKcrUipoeHfWXwLlVM3w8sKw1JMa63K9B0+
Q/YdYtkT0Q6lKZAiqiOzFA5LzNahx8PnzrbAGu7eEGTe/foEOZKVtYjGqQdCxXlRasfxQ4LkZtQ/
XCAghSZ3CjeMVaaX4V000PU4z4tDLml9+UN8jpgLaUWToasklnLoKd0oNm5jBpT45f7vwmxMkYuQ
yTusc1SWwQn79WkqXvFYgH6sOYVpMf1CtmdeedIoCA+NFMp5XVCFxk9yb8llb5ahhYpBqZUh5G60
EZzCo2yGpWQ2raFYk8qRyg+X02l1aGFnUTKxRwGcyiBxQXfc+qx+q6tbcQtSCzNmlndlTM4XFXur
y5l33gxqPV45m7a0oh80TTOuN7bErc+E696pWzWYiaTpMJnddE6k9u49o9eoEq4tO/7VerfKNsmh
FUt1EDkk3QuqSlVshZBB5EfHSE8kp/7YGs9hZr2oYCikICtB8eFgqAEeQYEC5TOu0zMFNW9adQts
6F+LM4mfZllMi+nVKSX19EuofNIg6NR6bRzVFnfSfZgblDRTZczuiAg+LAvUZ63zcNPmJ0ibWlwf
GK6ppiTiNkzGyRBZQqjFxWWQHbqSElNsrc/TUgYh01dal7k6STU7aO2TC4i8DAg42EfdcotcS6ua
PGnaWQacsjP/0OnPOk2PPp1etMwKrID2bNhlDrZ7ja/xtn/Mu+0iCytNjquFEkp9t0JJ0G0qNr4F
5bLpNNonb58+F2vO2hqnJIspe0QBCJAVnTN3JF9KnQubRAJoL9XPgzm6584JX1vJbjLF/Y0HHY14
oV/lzdTISqzSkT9o4tX1a+2sjDAnAkU1cD4Kc3qcrRfZ6Qu9oC0LJOh/cYBBzT8NjAARQtFALc+M
WlZjanjBPayC9IjBOwWUj7Q9yzxQ7Bpus39eVBEDSkjITQKPxIUufsVwpaTCykflqPVBJG5OxbbG
dMr9zoJKZKwKDyG2OxwWPErTP93q+Mkojb9cmeK1pcZ7Wwmcbc5+F9r/GPG3yYLyNbGA4zFH+sQK
oj5CK9i//4oO1n4CySpLrV5RE6+DGhe1SVqNpP3ascMAV2mzu7HdybB0IWyGiRGgNay22km1NecV
ic9WNf9fDUGrwuZys9as5QBj2kr1mPDV6BtyTksdZZ2MWlOCA9k5tD6KFNygjkbgoX4NGE3lDJdc
JMsW71ENJg1hm52MFUGrOeiVsCtIWdoRDOo5paqeRmV7nVVEemh58WDsZJd3ahBqkiPeR1q1eX2q
n27awyiO9PT5Qs2xEZOeayBjsVVGJA6Lh0d3XId4ythWriNGXfOOcKZ0dXSXalekCP5HE+v0/Xtt
tUS6cr6i5px5MiQxo5Ki+cZtLluHxhvq50NOEwRnXsOhKwfD1O7MkeOqVNmUt958XeLFcrS1jagF
n/W4jLi6WLRy0R3HDAuQzYdJ5aBTihtHb42aD1ZV9V+9qy4coRXuG70tFtMfV5d0VSQJxoa7XZBm
6fBXIK14eKkMYXyPVAQIVscqxAbASKpcBWK8KVgvDP8QuPbPpYd3rT3gKskLOnHqbV1G/wxT/AFi
RK5QtCeUHAJR9cbocnVDAR1wX7DoLz9duiko239iEJ0EeMn06Kb/5HccKF1ZlFz6uHdenmxw8kjJ
p6FaT+u6bIyqNHU9SSiqrpVUhwBGlXpVQDcvUTMk/2JVGbwMdll+jwuGe094gKAH0Yx5T6+rXR+6
oom6oRAtxdz9uj8GIbkFgC76Js5RMvep+1QqteeTN0ujqn7K2gFLHVy7imPByIIJePfuBUuWgBep
bFSwSNC/BP7gsge35rxu85Jj+Y9Hh+7U7auTpTfE/cvHv5Z8ZxW751GZYyeMhBudS1SyH10s4Nr6
QveQbhAdiQcyvatzRQQnAPhfny+woBJue7uuwYUKFkAnpYF1hRwTENYhtEFgQotWC5e9HkwHSQuM
ziGLpnkeU3yDo2U+MUN2mdL50JuZ9bWgyayHU9g9+GW0+WVgMLU7z+C+NMIvABuZj0EJayXXr4ui
zxWzTBkO6VFspYw78DFm+5fVwbthIsk8JgYk5865o/kDWYgPoHtp3QYoTz+Sn5KuIiSLayuqGwya
d7hRNFkalydlLozv/hfvyNAdlaL38h0farjoPoTyDSoLapRsUPkiKf4xE5jfvq14wL3J9+8wNZMn
Ucav4MB0BlLAGKMIVISV196P1tpNLiZz28HqKSL2/u7a/TjZz7nQbLcKoyZDTuguIQ4vzm95R+/E
JmuAihzXH2okvMJeNii+nA2O8vB0ZZRMoSTTul3TdApq0HLvtGAezssM74+wYDdX5xRF2Ivgxd6N
bhn+k1Hc53hjl1gjuZER8906rIpkamGPWBB2BlUavWCamtb7xSVbw3dv9BnJwFVbTTZFWDyGVjIf
+jB4Yj+JKygN4kdUB308ug+pNDiORBzaWEoH2ktUvu6i+ba7Y3oPI4lAtlGNlaIbrs5mDoFDcJMR
hOTpK4eSh729qXV0cId1ww+z/nhKQBho8z95lTtOx6M7n9TpKHbmZBMwggtl52RQi+YgpUDFlYBb
aM5BstiH3guyBLi0JcS7eEVG3TGSmVdBdh3NIPFy1mtnEbZUOTDo4Gp/eo+QDFdrv2KGVI/ZpMRv
9z5Fp9ZtLPcecxh5reX2Adod+FkjHWtW/wMdDbUa7pHL121SCCupMXwJH19XCSw1r7OwBKoHaN5I
HzfzPj6sjemJIDAkjEfP2PmN9E6gYQ14i+5vWGa4pfVAeuFmZI3hek/Ji0yq0xfFFuKxyBj8kkqH
kCtu3O7P2vAmrpB1IngJEUfJa3jMZmJqu9MgS5YoTxbhNWNNAlgHIOXhOy64W4Y5bPuP9TUuhk2U
qVtNcyB89cmoGD63eUXo4uKnq/HqBaiKk6YyYX39mkSp8Ua3IOANXIJswdAUpPGQl6a3ZBLhE2yD
OhATM0Q2ebe9hYY/8g9ZcCSYMQ86eNsvhiYwXK/dcBv+7WWfnNxGPL9Onv2iJaefYyE9evUIcAlx
7VzmROty9UygZrSnjI7YnI8eYdXAMRaJ1aCjkOWwZjFjzpGCP10xsw/iN7ewsDBEE14AqL5+9kkq
thd30Uck5JnjtcVS/c8E9/4Tk6yti5APSsmf2nJyW7hlTSJJqXTEy4pBmckv8bmbt955eWhPtHZ9
+DXCDwl2mPPifRvNUJRgkhgDCpHEAg6Pw++yVRAzYW1GC8ppbbSKZJzdx4VO0St1sAijIngzdWXT
rxKP1Qj2vDFy1cOs94w/Q5KkMl9L3xmu60w6knXK2Zo3FDiMuFv7I9XJr09LOMTrresfaYoEh76c
I5Y+bMiUGTkwAZu7IS/wGZdc5qdRoL7jS5ucXKuJ7bDpzXiSslVCTHIPTj2Uxy6ud9+AV+HNmzWs
iny23vb1u3h9sFJW8vv241SxNdbDGdCrBWUn+fA3PvhP3JgN0npYv9mKP96n/SNRvfXQMDjyMmSs
hWp3OSo4KS9hJX6nZSIDzjZyoo3rw1gwwqF1cl7JixwBKj9/5yiforLYQSUXeU1U6avX9EHRUIgq
I2nPLitkSC2yJbqVSPZoSokBS/obhT1DFmQ3jDHkBMT64tq/R9mK5JXYAFUuo3O9+r9uPf6lF/rK
jH663JXXTn66Oj+l+6Ocqk+wP/dr7Sd6WArVtmRX6L6jY0cI1KcNzeLvpkbQnKybXe0yJ374HMFj
R18aUPA1WXM2NDBfXqR+aEwOnkqvfcfACljrfbARTd5QDEbwXaj5gTZBs653RWu8wqVGsV9mr+fR
Kc+Apek4MGVZYAkUwU+rNP3SBFe7mJk2MBdnv9Y+RuX+2ZHVUkB6mUiHJiq5QrscsDym+ArBP/Le
nJqRaEPrMykG9/CNw4o8IWHs1Q7uNjzJgg2YLjBstDIqrIv32bYf26h87xgn9zaWnK/mvBOK4rYE
+4kBjoLUDoG3OKNqVwSN0a8iYb5411GDEBrZQFW/Fyfl7tUnRC3U+Wn2eQ2dx98RWRkdz5NBPVKk
xVmMe6D3oyrPPJ2FBo4jdVU12OmlEdVQ18lzyvAmkqEkIxksxx+7w6gyJMwG0MZjwnZaax2CxpSJ
IHxs23jvZDKTgbtAK36JBTozEqTcpMsGOrAU4lFJMJL2ntAVFRQi5i4+jfeUVBprRBE9BwQ//R1H
NefmQhrIHPIM1vzJvkfWLKjTEGj/T016iqMSs1mBfrHcLXZLvVzxVvmBXuxHakmKQaWFmQ6MJjnE
lzFNt/sGVuGVg8+nh/j1hwfhCVnwxXWoKr16MUFpMPBv3E/DOabKH0JYGWUttII+DH9Epik91dkv
tO9hoc34KzuLS+2mf8QiyJQSWIYkC+TjO8SKWvn9AQhsIQR5CbjBekX42cW3Zr5iosGsOhOpkO+O
cYp/0bjxmkpk2urVNjkE/7LBxPO9WqCqum0Ec9xwydc7712gBogKWvMGKWi8d8JrVZIc5TOKO25N
ASwPe5ZAyLhltcm0HIe4hs0tn3fN20L09iDI4jCoT55M5eLhOCdhswOnBORTw0hTnRhxAWBqUO0a
y0YvG9AEcaYoT7jd/Iy148YwBRJk6JuqQZH75DRGX1eAwbgzunw//Py93GLn0ykGaO62o2NE1t7d
fKuvrE13cZMe4u/mYk32JVXk1rn7tV5xco32o9fkyCU+syrY79rnkR6+iPOkV8YNbSzp9D2cvtgX
iFiyuBIbBeeX5r/ALLHoywV2HH3JUrj6+0VF51Fum3u0xSCzmrVrveMIzAsoETM1QhVlr1G3E99E
zh4a0CWtJz2ORQoZLCfQW7V7BV8Erls1mQx5ornfsMigo9zjvvGujC1fgGBMDuAjX58/5bACqf/m
g+XLraw/ECGZMyc1VPMprsEXkcMXTvyDkIj4fgvhAVMl3aIjddDWbpsxuTtN0Fft4T44xBgCTG5B
0TRFV/2C2xpHPhHYAsCFnhcdPaRAIugO9YqPtQTvODIoNmtps1X2ENaZfxWUdarOuqsLAr9J1/Hg
RknKRT/GQCynS2GvrGn5XD7mH+KgwHOIQ1EEBrPazPJcmShsxOI2aDLFaIgN1751pFkyL+ElVM8P
pKnVlIPKkixo1Ygvua/gYB0X0qKqWRJm+3+t2wzUngr93ZAuAUXOnrZx0SMrDm0tLlni73qXhRtY
Xg0z8Aj1wa2ltBhxD8JVBbWzdfEbRf4p+c8GDSouvUi28YpfAc8iS/YSEuHoPtMzUVpqKVESnCkt
SsBuajAHHMt+2Rm82md+wseQWh0IXl990ywS9y+BVZndWogcEGFcst/BgKb8a++XnMZDT/ozBXpp
E5+X+P0vaQ25jh64TE+W79XXDuC7E0oYheigI6AkxwHci3V2Cb2hkFeGE3gEZS29vOBrHQkdpSVr
E8Lnc0RDq82CFAq+seMztrUeluoAZDjHiNWBKlzgAgFr+P9c5zhuR2AqalOf/Ima8rf1GB9idqdx
Pf2MqwyDNsFSNU3qzNINSdlM98NKUvybtZopP2TF2wWMdMSS/Q0xeUMSg66y6O+C61qcqtzZTxIR
ZbZj8mF45d+iicWvC1YClIHmV7+r63q6EC+r1Iv3elY1DQDWF1TyrKUHlGf0FL/OrKrNjoxl9c4J
z/TTaeJi2wWbtthaPR8yWfcoEbaWoLfFy7NOAQ+I87tglf9edoPPSuxN/6hxvQjsGi+WStGWLONx
ge0Ze3lSYeTWDt/3HRihYf3+Lk9rNp1NvyHtJc/wo9sZKtCq5PHH2kXg0BWbcDuw4T6hCU6EJcB5
N6EJDL+CMX+7ng0M/zQWWq2l3IjEECjmgeOrKBFOGPeKag+BRfX+C7YGEcG3R/lxHJXa/hcQgRl8
5oPpGHZxWQyanNZdXKFib309ErMA/K5RAVtHqXd7m/xm5h0ZmmxFXyEWRx5XcZNANWzcBVQMRXfj
XxAiVHDVn1B73uMPd/qzc2VhOfdP1I1f7uEC9R1ZUgMqpbQ+OWBKA+FrHQaFxXuEIXQH3beDudkl
JYS7eBUwsUH8bWjqbzULhWGTKmXw4utBNt2nGJA36B5ZJIE90JB3C3TeKMbRs+b/LywaclBs0trM
LlQ90GmiZRAtrt6jGxNZzxY+QxKYkGjz97hEhRkpp5L7K0tuqwtjTLAa8gxgyYy/sd/kvqZgC1SL
IMxlgzIvX7Jri9vHLGKmb107uOoiOFcI0KvbiCigO5umuR2X4uYQwQo4bgq5QO+3JbC5HKq/Uhtz
QnmCF5IpyiW3vt4saad9CcQ+/PMakg+O9Izk11NbZT7iW1hUSaHujJk4zXd8NJNZp8DkvaOGFKAo
mu+DWVr4Qxw8/hIDnc1LfyIGGJpnkx+mWBXW0wN3w3AtLvdMkr78T9vQIIaZa6SVuTPE02jtOswT
TGmoA4hashbhD9C8XRlpzBgEGkJes71C/WUym6OJPafu7XiR2+6RnkTva7s8dwu2EZbYwy4h1HCP
CN7pwQcrdjhzKUfXevDKXtNXAmmM+n8t4MBqRPsx4yNLkolewvTLZfq2rsOsa/xlk6w7S44IuzvV
v0u8v7I21CjNqEwJnSBfIKOULKezwWxVmFKi4gkfsaGfAb+wL7IvjjaUhaTHsqhSaWBUbY3lYtXk
zl9cZIwL8wdIcNvOjfS5psg7Bff17e+dgFEv2eTl4RfmmMWgYk/3Yw3eC3Anj4sYrzzQqM+gDJwK
4M2D++i6IGagy44DPB3jiqO8pPj7MEgKNoXx35AUzT7mkxpTCbqbUckz0uaTKScmVtqPvYQ98vi6
zCGqdZrTPXMTGF9oVb/WJNxQj5UnlTro4+TofXaahXjyVyUmvZNCM+t/6ub1bTWY0sa4iUm1d1k0
LpBOdoWbvl2YbFvMmF29otlk1r1VNXCrYZ4/1j6pUFO2a8tSwAQMUsQZVZS1C+PLsA6v0wYQ+MHp
VsPLfNMvdcrT7hc2omq9mHHwYzKxuQUDC95l85MUsQKwaHWuzKS6/n07z78XlTq6/LtStcdCnJgW
MAYxmo0/zp7r5OOU8NaWvQJjVfrfoEI42s27dyr+gf8WW7VRLarwItnRPoPG4re6JCRPejx5i+zB
dG+XVyW/5F9Ih6CWIM20MnqAiRO8Ag7PMNkKeLZMTJisREIRQsU+CZYFoZ054QGH0EQQ2REdhwGB
IJcbSqWY/D82GaSiDtL9MrWLheZbaoUHWPBzBP8bnsJbeKKWKHlJgT287DySc7rtsBix0Qozl6da
dwFltVNY7JzGaDZqgGfeLLXXlREYrLqjaYWx47uk4ZdXrCmkQg5eg9fVrI3u7Nwf4u6tYkWxW4iz
xU4znBUClSWpsKiNspCaegCf2tqC9o9QtmlW66V1YYFlCOxoQ9dDyUs2Bphgpz75gtdaz5C1/S3r
KVBLVFvuRjwL9CEEH7/GPRocBizJLaK5Ajo4iiYoxbaCJ7AJUyaI86HQWj1HFKsQ6omeZZMSXibj
PmGmcIRdYZDqq7fi4bMBcCLyhq1LM9BXm61uGq+3gj51v9Qn9PAEgfPRoXWgRnsjHeS0cUoMZISK
lMD8+MSeD0fCFvhyv2+29S+47rlLeGHMMsrhJC4Nrv+C0PJEN8YdNBDz35TMhguECpHrlv5cCTGI
BBz/4jV4hXzTJ4+MA9gMziNQXiKQ6HDQkx55mWhhBoQ3ROCYb7Lf9pBKpNMioSfMDD08eVQpOg8m
7xIv7V4XmKjCF4iLBO7Awro4SxFKUGI3oRX9j1tGV76LE65pnmDbLcWbyYkXV+Jl7xKFfoIDgam8
R1/YNTokzNfMv0ifoMMGigpmfkHLnBIFaB07FISImh6ccE2uI2DL14p6THEqonyhfISCHUtodONS
e3aKTPm9hAV+BfNQW06Fk1MDNy4C8HAphu/0DRevwMJyntx2dnkwmNs9jm+6/ZjEFgJhsuBMqCzj
yhDnUt8z9flI8doMNcu5sshTvEBTZu071580+NQovVpPJkTxx9mKUCpIVYVvqJZbNyB8OF2956JJ
i8w1xFms6h5tnZkth634co4FoZ/DOg1Xoxx8PiGXBCGdmNHxoxY5Y6v7gqPbpSHg15XeyTzzU/9o
phyCydxh9BUOChd5V3uehtC9XZvlgJXhuVCfQRWsilh+AqJbuoKGOmsEPfiwkY31jVjiHjg/UXtq
HCgNAJHsVAJWxpEC8aNDg7/j8yqSPeqG6Doi0JSIP0lg1XDy9kbcNDweTyZO5hoJdslayEXkHEVd
y2hZYJirQmLQSqJTRNeiHqhh+U/Kj+juczzoPG0qORFfDwqP3tMcUjPS18rI17RL+hFcFE2SKv5U
5CkveEtiDToODuZoefBqQCfcizoJqsuaS6WU0hoEMnLi4vRrPIqiCXk2Pb3OPWveSkeDTY6DTTAs
K8yGG4K3vKaj4B5iwaDaOqGEIuFwgBR3yQ1ObMWKDYjeaEAllYf2cwu54olQA+wtqELuvQ+dFoKv
vcuXMDREPnmHqWwdyifWPvs7W2neLtLW2FcqRLit8LM6Msm+NOLGBk7RQkmvxn2HPsqtLRqYBBms
QN/C7WJwU3LTNlAX01n6zwWnDAoWmUAUPVzJnxXFIp5QxDlXAcdP7O3Bk7AIvycXiQi76qTWQ03E
b1yV86MUAORQ66WvjFdcxPwqSxgNVq6kpvrjPC9YiKilV0B7sD88MjqcDdcu6AugCLQ76yGZRm8f
tEKxOZXWkgNoDjgkuEDfcKEcfuU8EqEDicYaSHYbB0rs9j33x6JBAxMVR4k6CG3Nd4RgnM1A4oss
QUEXoeVhj3jOkE4bk00HwTR3Sm1HIosQHNbuVaPOKd502AEAUQujy+CLCpFL9QtEsm6Te1e3cDm0
0/xb6gKSdD2Y61Vg3qHBFY3cIBCVrYGyH5OG70t9mWZODbE/Z5xtb1Dmi0Z0Z81TRCp4+jf+An4T
zE3jYFDnKgZaWkn0muLJiS9m+AlePwYy8DOB4CUmzn1tmJdwN2cUDrwJwxCHzaQeCormD6AoIAHV
OTNAiDOcII/5WAV8bsz1CSAs8FmxnYNzgG3AQjWZof2BxvmRfNucXvGDFP6y+ZfCGmUgcRQ3Z4b9
7+GUPVJvPdFLJH1RVMKjKLrji/VKQxyIiwXowMetYdqwHg1cfTt3H1ackrPoq1qu4bWBwISYerrG
9D1+M1nOaL2cG48kFx1jcVpygF2xoCjC4OsarS80wAlSTn9bRq1TDs9BAeB/QxPBbLncHFiCzi3F
FlQFgEW3viZ8sVtzFb7YiGhIyMggLhxtGDcSyiGvJl1O8qDyPoTXtAwj03oMSGwf3FYH6oAKG6TB
+ULUwAJRh7QrRbuE5qEmVzaLXwu69rJn2X0Ck+y5Q6k8uJxp3hQjbQCKkV86QDJU5SqXMp9FQ7M0
Tiz9oDFHtswn0JB9viIY48b6jtDpzBlvy+2/Y4psSCVderkGU52g/QHHmOsKG8wndHoUMZsU8wKO
CPy/FFs0Nlu4tZfT9s8o6cDmswSdWMEP+VYbjTiNNeOieRDI6QXUMxY2DMxJiNUonqes6xRqku3S
qEMLHJwCDn56pWzK47OVA2Oz7wH3LzOHpS4PG2Q5zG9+aoPvCMJVODMIf7MPS+E8ymYB5F95dOTq
rDdtsOybXWLgVJvw0e/XfJHvQl88Mx/Blem2d7PVKY9PpD9Xwlq46X2CMhIjRWUQLAfGoSkpuC4S
cuY27T0xHDf39gfzi6IPRzaHaroB2EE6cHYqUzDhT7eBfu5OrNrVwTsuiRzYDBR205yCKYyBv4tF
dpubXYCPoOpP8+TGPwZwv/4AFuwGYvYZ0WwkvAGNvNGL4+nCwjkXAUHMalwFQ3kzVBwogxxT8uN4
abCVR/u5bqYnQhyz/qGPFAH8XsYEJlYxCXyKajnUHG4ENk6dQTUH+zt4tp6rvdOX62iHMu88QG8P
xXvxgx+1jbeZ7nAr2VOXjnyAyQjpiHv1jv6puzW3Zo/FHfo4YG6OU404jHZyI2Jlb05nnqTuRfOc
3BOGKR6te5sAe6vAwJNbcOp+58fe/me2SsNGuPVPyyaAoEXk68/edX8IRgKaQn6twtnplhwGkoRP
WOpg49+CxdXqgXJ2JJhHZwQAhgYRN8e5/Qiq7ifgHnGPyd2Umxfp/Ro9OzPUm+MZ6UtF9403rbvr
cvbL7r1mnmXmqALIoka8tx/9mXcfPgiPfc9fsZQd/b0XtMZVO2KMC3Nf4sKbpMHifyyd2XLi2hJE
v4gI5uFVs8QgMdu8EAZjIYQQoxB8/VlJn/A9t9tuA9LW3jVkZWXh7IHXuqscwcas3xkgkr+M0cyf
dSBbLjbVIR0pbonY8jCbwqfIwu6y248vBI25U3zyqtaOSl9QMOpaM6WNK14ZIIV5pe4azTS4GP0b
+LZCdAlW1jR0Jac9Y9SYJVdCwLsD8n7+oiLVmhY9Q6JsJOVAdOOUSezXzMwZ+36f1UGPmdJUmHls
lNPXqmGtgY8hMt6nx217V70Z9wjein2dxf0zq5KOsp8afURMvYZHFdScqkma0EEKko6KEDqN9BaI
FlW9aBjtntWZZRC/qmzwg9XijIOJfXh01BmopH3jTKs1mxJPL8KO4KUixOk2gEEV+DTIPzHh4ERj
gKQ6OfqwUBBKIiNAhjaqE1K/KQSKEk9oQwhbyPI9kKMlQFj3uw6zwl9rI4/gLzLyCgf1h6wACe0P
w1IHWFzSeAbItGzGHMSgEJEahMv5aUWcT6T+xKJNJcvBnDwiJlILgdfA1jcTo8MEBsaZaKDJdS66
PvniPJvWN8WuAHfFt1JaHKtmeHfWK/B89szTTn7UTHLhXCKHF0+qVMieyHFdAUtp42i7j8WVKls1
oNGF6JgBlVRZabNl4/HZ3BUi66wHPfHfUFTdvTHmO3MKIoOSVVC1bsywG6VRFlHkRqfCf/i9oOLG
v2tYVj/PwQlWe2vR9U4BLBQkHEhc6xKuGrc3hF5RdVns6puS8PGO+KyEH3oVllwJz97GAVG3WPdf
jEujZ+FOfnU2X8vU4rMBrUkAUS0V4aerEDjj1RCP4QOPqcltb0C4qAFydBl67TGa9W08f65+ggBz
FywX4M0EKkKlDUFoyY7Dul6dGPM5bVBGJBZH6pHBG6vHBiWIUJJxd0L8NGwuH9PTCj+1AbqJDjui
YMLwWtTeO8Tu6KZ2h08zgZhNr23b9v7GlFUJBMkmX4aU9/f9GvEMg2bsDIk9+tEN2K6JMYI+RbnW
r2V2Ok8n2eQ+K2ikjDpfLbi/A3TOYyP1asZ5eg/bC5/22Mz1jd2xr5mks6vGQh7QGouHmn/etTpg
dtBXzOOUoWFDpCTi4GLWS1OahUnKKPSu9ThAlIFUIfwOTPCn6hSMsJPOG4jcCAxlUrgwja4wI6Ql
/3QuVse8NIzErYF42S3kNMzjsu4njHHsItJt85ltpKz9ODiGcXAnpA8OIXTrcYPrfvsPJjG0S+O1
a3i33WNYqTIULS3NcllD5uQ4zVYnWlCmjU3Dayw1LK3hPem4pCVj/NrdzGLaXWALEy/ur4M2oiZG
6dM3hX4d8ByP0C9A62qZWV+oDauDvPfL3jDTbfNGQqPrA3Exc3QC6cRqjDX/+GExgPu8UHduheoo
rJsjszToPBHn+fkVo6xip7RCb/d/d7QmEnQ2eqM9g9RubmOTDS9mYjPTrTTWuPMHI86TIBmjiXEl
OMmM96bog6Np7NryMF1HXc5bn+FvpXEZ1owbizDsAfqSz9CZQelhcYx6qOQt1kGBq3gtqnbm1awM
hfKew0Bu+ruOv9zogLFbVvMPD9Cm+muUv4/VHSZnmKwO0w6cvx3Xc2Dm28FhhiYX8176Md0rTyQ8
ugcXVRD+V3+apxvcJqP5XesYdYbDYAt54NAH6U4nzeEEuI9t8wPxMoAc9OQ6yrbFak+4uOkQEa4g
XTNT4GYRouew/0pIKG+sXBqVDDAGuwuBxAQSQ0iiM7llnP8eW6TxjrabJ24VRKlgEAcDh6PepHm3
qgyB9yr22tpDDA0BHSm6QVJlH6LeAWzvFMYkpGEt2KR2ipIaI3WvQIL9atN47lre072lxuwKEBL2
+oftelEd8tBbfTbULkMOhFPxijglY4hP45I+b7RNouQXilTClFDM79t+zCp/6ED8qsB2Yhj2LxKX
dxuqzHX0IzjrRSrnIVX4JuqG0wUwrwk/TwumNuGykBupZ8bkFXOoSDQGG8sE+RCQWes7o98drjyN
E37TeQ7uIxg9Vp23JH0nexsc+0tlwHeTOVMFdFsgnNmZ7nkV//Q5TWCJppNEiA8c4V+eSZOJiM+g
l2fAHtVkedHfvAUHU4G/ulPnPZe8/epMuZpR1LSWGlcWjFlWm5PdoWxAL3tO5B9U6dcF6kwpdhD2
Q2AhxiVNngJUYlUFR8AtdNXt8lrSzETkvKwa+D2IuZKmhfPD+5Tz6V/mkL1xq5/W6wt3mvs4A1KR
gnJEI2huxWVjWLZ4bGqfo3WOojF5mb2E/MbOB+TVeKL2tD59OtcrKDqcNY2FSyACMtZeUkbMG6U9
7OEcFkQnudTc0FCZPrcNV39S2YDbDUMMONTvom4Jq8+ojbvT3uq17ayq/Fphnl5W5e5kX7Hbma+Z
TW9VeuadEGSy/yshLTEM0m5+I+1+2Txf016vah4urGQHxRVmIQPuA/XCb0yt6R8V5MSiNO9mFbql
WaB+kx0M7rp8LakivS72g9QMER0vYQP6z9lrOsfe2/bFqo0G8dPgm1vojSuDnxcaLcxKha7JqhyB
1P+a9POTTvOYTwwrsm49wx3NSbwNtA6X+wW0Z2O3D7HwmHop5aBuUw2v0CkWsm93AyBQO+NhNSGY
dca8NUwAclotKXvhbn6IeFhW6AFU7dUEwir78EfskmwakQXs/Zk3M+fxTNm1GIJMAsRWqgFybTDk
cSlBEdr0vslo4WbC4lOqWmMRJTCyQOgFZ4NaAS90cwQgGgFnhgzc5rmpOUUM9G9eZf/827Qjwx7w
7KKbgyoCbwFrkot9OXEB368ksEE5ZkhahgOKyTEzlJvIXpqu5u6IFQSpmUjGpiOaAiScl7DrroY1
QhyABv6j3xPiM9ryw33EXygsUyRa89uS5JDsYEjjhkaOOKvG12ccVzjZrJgWJvr5Fw240Hw6mjY0
pKnnQdbytfjtmot6AI1wIbU4+j9mmHak6fk99QPTx7OnQnxCm0Oiw5z3h9kxKqHoWdL0aH3ygxRu
k3qV1M4zVNysIjZNwWEiugSXfnQX1KO5efIlDa+A4uPh8dqBdGTrCJZ33ToDJag9kgUdnct4E3aM
7lgXVM7EAm8GWY8RFoQTeIbLmGm4pEzr7yTIU7u4I/99cBJG2kBaBp2xW4CqU0Qh5tjgODZnKRSQ
Za2PP6ZuxrRlOo4owOz2TBhtOXrDYaMfry670nt7p/A2r3lneaQsNrPV0Tmz2WDq3cxX23zsXhej
scRbjQ/WaUqRzr3j7fNVjVne+m28f3iChuzhJc0suMTmQ8OzL3NpU2RwS/xWajJreUNSN2aeb3gM
dZEMz570UD5yd35irHjqDSuMxwXRBeEzhMI2ShRMMB31Jqhe3IiK3l5IEv2CGjDcMFJJ8UFtOdlh
RZa7iZSxlG7yp0SIvGJDqhkgfOHkwzjIunY8jindWOl8/c08V6KrhMDqaKXgOIx+hs83v81Pzr8m
sxxBDVbYmG2qPCBms9J6tjcPVmm4UU4odnBOzgOFrLWfDWPCCQQ3aP71KNxbKCC+2Gtmm/e+uDe3
bfZIIY/fJ+cSNKyz0/GKKLNLolmQAqaMtJlQsmlQc39bjIvy1Q6mvnJFQmyl2QQxJUSuRmQzFkQU
esAGihLvRrRlxdEuwHyCJknVSrQhzUhHzAhYCVUTzmnHNX/QroTtu4x2CL98I6EhDRVpOknZjDHv
ry86niUx9bQkwtpA70XiVBp4Rw8SP3n4CMSUqEO1XIIsQC1kTTjv8L39ZpTMi35KwkcQgyRyOslH
yopff73wtshIGavkwpq0IiF+9eDQGo6CwH3Q/FPDnZ6lJmI+YJu86Mp/W1dmqwiGULv829j0aSPC
MLzJp2d7C2KHAJT1WOedI60+fRT/JWz6uyjo7XuRj0t4n/Y7ewWGQbophsnwZVqrlURRSsgeTdCO
qrseopYQlI7GB9xhpmB7FuuxmFRr7MAXvU3Yl0K9ReHL3JARW5BGEDYoYIKoUoJx6QHwvxBIXt2M
Vc94LvTZcEh4OzgzoDMFbYwUoR21xd94AwI/Llf4qaBicGrojXvaKpAWAkSR7EB73DHCDC1+9R1K
NqJFrVyTHmTo2NvS4WZ6MjICOd1LaxE0macnwIJkkfxQY2EkvSrNhnrAOgRUvBfNoA6B5Uu2Crho
JuAFKhnggTFxea8jC9dh+dVpgi4Aa/ZliWctaUjLZMOYQPFgMKhmmpBz1LaiYc2V6cHvhesx5fZB
gyFpdT6rGZDwjyrh2m0yUoc5tDDZo2TSBiFqkD2DmlQXHZhOi8agg0WKbeY/o1dwV7Jho4zj0CnL
rOUkyILH8BSep6/cbGxuQ42JbnlZwGxnfoUp2d7NjTEA8BxgmuOXtDITrlxdM41Bg/Hu+TCb7zGI
Usa5E9HvzdzEvXKeTuEbkbv2N7OoJ3RIeL3ReUlEzR+bFg0CMKBoc/RTl0xgmQ3XPl/WFrAaoRxg
EExaAnr88YLzYOBiqhOP4VaAXIi7f6spivk4n2re3iYHFlEOuizFYgnD5Nb0wr82AXLJfmntpwG+
SYYNt8WhaADqSIdWUA6Lyb7jdBawx2i773o1m/nGkMSugOqU8BA/q/3s+09/3xeH/G2fJg9Y5W2H
8BN2uH6rRsMCuacaXiVB1wyKQeKBTUGMYIkYZm/HXpNuuKR/mwgFi0lb6jb7dLKmP7blkIDV7SY4
WcOqEX59NwatQc1K+083Nyfo/pwwRbBBXOo/jG9m5qFaWV7W97fE8ZpG3UcYbwzPZXKlT/9suDPc
xhjchPyT1KVHE8ghvLnVuesyPbexqA56gSZtKW4WS+7pN6hc6hYZJZupEOFVB006iFXCJOx0ysUJ
q/QgQodBd2ORqDIAaUBJ9PeMn7z5GkNbs0nLeU/pBzFFkk10pwVQShvlQEb2PisHr58LZqrhXBjy
lHHz+aTVQp3iEBXgfkIfemCHctM10Igaii8pPclMg+rLi1p69A/E2J+jJ68XEzP2Uq/jNGGtoRIf
AGL4b8ICEmgmUPEphhwKy8wmzt2j0+ADLkHP2eMFqj/0HDOY6rVgoe3UToKbm49lOjbYPjw23c03
8xrePhOgP6IcxqaG7iOt7+Qf0T6UgGOFmsTubmz1N2kl2pOOuZv4m83GiQ08KfnibtZGGeri4rD7
HVZHKpSamDaKjd3WJbwbzGSzEDnBym5S3GRu0oLRx+9ZM3L9izwg6pC3C1GEpqIzagBfFTbxkSTZ
/F7Nk3s+EHZccnM/fS9x9g5akJxGWKw2l0c78nfNvP/cBgaR24oRci1HQY98BPvS5tYZMKcz3n0q
skDAiiHpuZnNfc7msMQ5kyKK3iK2E7CJ3bbO/a5Vi0lKm1HqNplPjCTWecmZPi+P1DAYtTxqRuf+
aSMP2vavngQrE/e0fMA9tnaJeewnXJ8UsVJza29VnqlzUh+0H6iCCUAqyiUo3h+cU/A02J20Zb6c
7xbKjDdLbFr1Nkqz8PZd9WmasrYd89zn4mZXLszYb56Mmde1xi6imIOmf+Ufr16LvNVCA5MWSDOe
N8AhK0bbT4atUeK62y0zZ6PYvRu7JphN4sYu4vRc4oSAW201Z8Z40chnO2Fpre7+ZgXGpMCrZ/fY
DLyMhhejNmlbhw3x1iTmDRJzWVD36gy5RjWKGW4TjhBdPPBiLtbZ2wqOSswOX3Rz+c1QlcKzt9+c
vVP/7XJCwhwQbHRcJlzX2au8aRArqKRiS0VT0kqfNlzq/LxM5s3vZL72906FXcDjLJaFV/R7k0ps
FBt+ElEDKIFm2IXQVYijvcIDtOEOUYe01VzUhrsGzvXVQTUSNU/dvBqx1k57cPXa/t3r2YiI9uyJ
tmoJD6rwMpcPmHR9oj8biQAnm/c6xt7RxtmHaw4LrDiporlw3jqj3qjoEymaEzqoosokH7498H52
es27sRsblAtkMTc6tzPtywnWPmq462kzhMzIMmn6QEF+rKTpTfvX232FjWE8qE+Nw9/JI2ntDAVg
xQNQGlqJqBZS1qGlKvVL0jSNXMuY0PlPUC6jiNQMDrNO2AnrgVir6yFtFDeU2OkEGPRCVZGk235H
ZqpOHoKAridRikaNHzcZuCR1akhjnB8dvR7KPS634mbY9LgPbGZeZzXmkff338gPUN94Gzs2C+kd
KIiwYemaUIF7j1uoLTSn8LwYZUaOWAATZjuCdP5Ah65E4tVYI2DbRO34SPR8IUpP7HR1GyJvEGDE
WPP9NGFY7xVV0nhIHUgqtQXbMzPZNTxEf/2dze+cATaN3yIlaOGYs2HmitJ2BafskCnw5Hjf1ua9
zPmcmncp8eMkQNhILBIh/x4rwRMnsKHPEFEIXd/av/fJAuzJ3pGQLqQ2rmamBeE1tc2ez87Ncwgg
OExsrVRrCaaA7Xq4N36SzS9sphbpuXUZ5i5b3H64VUYBENQnXp2FvLFyTwog5BJHmFr8Uu4mdo/N
hj5tnwAmLMITAVbmItHKWvBERsftbdfo72tGRi60pnZ8YzjMsf+MSiwEohAvdRR7b6ZfJX/I6ZvI
OeFjUYogmzDzgIxlXGBCDpsKsVPX3NNXohz0GvIx1OAuq7PTWuqGGcaWjYvp26/xqKmUWh06K4lz
PDpt7DfHMYdU8uITjmejMcgndfxOgZPXjdVwALfJbcSnmgjwJmY0gxP9dm40JJK61JxVy2tYhX+Z
FIP92XiMFGbc/fA2PJGFwWch41fbaY9Gu5JwiToGox/cCkVWxKCwxCQFC6YX4iZPfOBtlHHemmYx
u41uxifSsI+g+5l3Ccrf9+yM5KzTXZy+a2xWlZ58IkB8EDubg6hM7ejM1uiWdaH7oCojHfUCZ/oa
EdvAwlm1BvuvjlclyzMuQffnEjxHNS9HlrgIqtO3i3oaxOwviqSUVcnAY+qMz0lOnwkRZdKvDt8k
ZpD3EBBhKQ0o8NbbW/tErXx0ymIWA3o7oJXB6iBVgEd9iq4z1gkv+/Y2gBQF+y9cUFAmkEfQ2U69
x+ROj4dz2AKHB8W05ZE720cy8+Y8I5ctaLXAUca7YtkdtP09Jdmavx9oarxyE9KB0c3sLC/jCyyZ
aRbchrV+Dzz+7Z3DNIjQ5OabfK7gYyNnvSkp1bLHx43+a079lAQ8yNzGqDJfG7ucQ4PTofRJednv
kBi9B+CswcNFdTobl1e8OjG4e0W6uDTOYRZ0yPpq3J/CdOABhcWnZdgO8uAUtjasHqanH1Lq4Hjk
KE9CKeBc3Yk+WRN6MfpxkJaoPwucGkWx3bSAN9CEjjAReHsZ59wctoxFh6QaMIVqPEpCwDGZJv1I
r47CEScWm9BveNmKekWYC2S+7I4ctXScBm/m1c4kx84PDKp84CYYdA47h5QK/RAeB3Y7MYFdngRl
m6dbTAUAnDhHWQCaQKJUI+0UsXnCynnUj608yFdYNhzqnnd+2SpeNCw+hdDszEtT9uXT5WEGHf47
Ub+iso3uNqHPyP/6yr2OgQHSORQ9LDc2FKnXrmLK4/c1OkXCATpObSBogA1HpNXwgK2UOB5nb+vu
56NuUKxpnVDzBO13PFyMHLdRmtsST9QFbeG9KeE7Wjg+BfrCQmpt6qQg5QZzUppcWqowrvKRtDGa
5N51QC7QFSy5tLXXQCigSTjalXpIgMzUlHWDKqDjWyNNRL2N7L5uppNkgogcb4wWnt09foK43hfl
bYqVtS+ms5KXnZkxt3YpiPGNzT1LGh+CFqMzpKpHf4ck8/h6LHjdX2vb5OZIrGzn60nqeuP+DzN1
dlxhd9OJQQ8fOa1mNZF4d7gsJeJ9nuOfegyFEWbpZ5Jg8od2X8uoD9/hefukJaXu0qNyHlwHXYhN
THLtBlrQlrMOxBUYIOhIPao2eLqln/bffs9J7cxu7/LgGra8IzSANMjG4GV403ycEqaeiOHp83Oz
oNXPxxmZq2C6g8ND9vLdIUwJgBGzR8YAbXWwkjnFtm7U/e5GKLUXXrwjkGDouyJsSEwMV+ZnIOHz
dNcmT4qNa1XxECksL/LRb+WpfP7rd+Xg8Cw53xdeKyeUSYfpkK2A3CplQn49JsXhKK0thcwEYRwt
zTVFZB480yZu6ifDJnxhAqirB6P8dFdFqU2JETeM4rRi4dMGmId/2lCPIaC08a5ulxaDHoLprRGJ
d2PUsbszQiBc0hb33tc3NQJXaZK/fpvA3G2LKO23HlWjtkX5nGBdQtmouyOLgBIwwjWobE3nNkh3
acINo4mAxVCUQrKDVx6JScKSchAlcCsPHdtyy5RqUvNECH326igL1CbqZGtTm3lF7UEGowgMK7w5
reGb6VAKdWvEXjfGZz8cQdxvVLrb4fPz3eUr9tvTK3GZtJOLz1yS9deBTfh7Ht1H6AkghHfwfuo0
Q6jJS1K3SPYoxf/Ij0hZ9r6A+P7JhCuu1AdpL7eRCjhwOAmrSrsLU17zoHqu/jz/lPYT/vRIveQq
fwjJIC+66+cWBSlE7CrjOKIydxjlCO71xocfOVOY/RRX6GWHIFX8aZYtAD90hVU6KIOC6d7Eol61
ZkiNoQhg7IPlAwxSLFCWoq/OWH/TzdIhP2VxxjcWpBwXvDuz418Gb3f9W0+7MAWd0rzzkQ+n/jCg
lOuqootl89c7ZVf9E7L2PIi2tfaoVvz8IKYnCAB2DXlQjeKNShPqWZH4utrfKpDisGB8T1sdWf3e
g0c6v5o27K1PcW4EcUyY5jrEQ/L1QqAEgj8vYdA94tPSvFM6djDYM210qm9oMkg3WoU+GhHQpQ6F
2KmgvGGv8OVupZ7+bQ+iCCynYCcpb1QS0SFL+peW6vRN2CZM5CPzo9xBasCG/mQglEIdZXhbyIbc
mMb6kZbwkR+14S3T8ZpkUemgaPFzlvhLEgPsLJZeJeulYnw0FhZtSXCDnbra+g/wVY1e//cuKE6T
jtUAbnH89nVxgkrOn+IR8tFXLoP2Gv72cLS4k3C14ZB2lWHqVVvOe0TlEmBYwXWF0jlKFQZXJqF9
rjfUztArNRhgS5k8HVCu+ggILWEQsOWeFuORZ62gRTeTtrOmG0sl/4WqjABioOPRj54DnYqIS3AK
zPsoUTlTJU/KYjBiaMNevAYPXyMGwIyphNXgvgP5GZUmhbGRQOenVRkDK5Oy6nPudrQDU8OEYjg5
4/SYbjkHrO+HLykZGxGNY1gco++lX6JyKgCTuAunR7HtHw/5R1pztA2Bo8HrA0uD70uvgrR+pBeg
hlFaKqD28UsZrZ6QgYRfIfOva5WOI11af3tv7yVRPgP2DqnguR3gAYwdKwk4QDibg35z3ujWHcFi
dCqRhpej1Ex/EKICMIAl6nUUMzmSZuG03a+CUSG3YVYYG3lxqLuzVpJy02qCZRK602FtKqh8umcn
BYcTIQIchS+yGoc0SWnMEhpEgnWXRd9QcaCwcCM0hX3G8HJB0xJybVJUKp0c0QV12NL0TDALUwBk
+ak8IhJ61XLw0FX7BiWlMXAI1LSa+xCslP8uBHMExUqMHRyFS/AJcgpFxD5MIUGQkgmHwVXh9/S6
hvcPHCLt+SR/zzkoLsQ92paoISX2yfkMwfn8G3liTRUrG6KAk4Gy+7wrUfQnaSSUJzLD44cXybtK
uRjHvgEvtDOwnoPDaAlQ4WSM3+0/4KAc+XQiNedJviGZ8yQIN4ofVuEk5QaE04JV8Tr+jUwLddwT
SKZgLxbug7vd6U4Ij9O3d8DpwFwk2HFFZygxFskY94Kr3VuqPv1ztLrvN/HjkaRDgVFF+SuJJeo1
uGL5RDzjx5Donf5VnoggQ5gnhH9yVmsQv9LLXYIB0Ae/4MOAqb6BRcx4J/n2dAhYMsQD809mzmNn
hVgwrc0J/Jpg0mn/iAKpVd2zbWA/frIplUNCTkYHbJ4c6JuAY7KOSJ4VO2gcyXoWu1fv3K9+M7GW
L2YdYuc0twXr93HF7YEQbnIp4gulz1QVnXPukb5wz1rhIhKuycbk848WO5J84lOS2Idvr9FPjA/6
yVNLKZKsJoXnyzLGBnvPwY5O0CHCteHYj2AHrAjXR4WWZbt7d/QkPZAk8xX1GCKjuAGcBKALltOx
r1i7N9LmT9lm0nqklMZmyVmiEiF8Jfqy06n5drcZaUxCmS+8tDk+2mp7jMqaHXwxZ7O3r2N147KF
RDOhRdCIYt2iL7yhBC05yQKRirHZ2KmHKTga8VWHrg12BB+0U8Cl9JDAgJUBLwL3IphKiMV6PCqh
FvGuom3bJwAEfNizGyuT3Z4cjNSHlaSO89lfysrUW69QW5ykmzlj1g6YJBtYSBmnPYjJYpKA1eJ3
3h4FV+ctLJSaZjY+Api2zZS9rXfSB/IfSCsje0iAOHwP9wng4zBISDcKFsttN6nRcu2ZJzgSYJDC
CE9dqI6ysQovFmCm5FaroYdP80sf/PmDufFkIhngFskZiNF2t1wO7l0GR9jGpGZ8UfiDyflm9jUV
biL8hJ3SNK9+D6owxW9HfEXENYGnKMdTcQAsP0TUOfNRhyI/0tkkoFXzc/UdboSdyAOsmG+i1VE+
T8YPCnAq1PKE2ULBg6EJ09YS0hlAB8lo/0TFNbFLrBIneFxwpIiDwXm5SeewBwKDWnWcdsiq7bMq
1v+id/5yAe9L22Y3ui6biGd/p8MeAAKpFSgKG24pvyCJY7pnoQBtS/P2BXpXW9VWd1hSe0bTFMHp
7/w/bQrfuvZaw5JeBroZbvZtCxGGX1wTogzAYf3mNzYAjh1kadIF0Mj7sqGeT6tKV/TmcBySBgPS
Th7U+2dnrxq27P0Sitd+WY5jcIARQ3tPlF/Xg848Bnn57tCV2VgxWOLSM27oFaEIRpjaCJ5OZ9VZ
xfwigfdop2p6yrlKhpDJsnnKrsBEkJCcl1eJb/ERjVFOXxEBHF0Y6exh7RfvoEoJhHiQeUQIOm2b
s/coxqIwg4oMhez47T2HnX6D4UfhIzXyFev5pnAGit32uS3OTgnvG5VPgFJRXyp2b8IX3lsNGFSi
/9Yh00lAyCCUcYyVw8qAU0CwHvMjGZhO7D8AD+aANRNyA+DgVSbkU5xOBlcoE/powfJkKbRTMoGe
bixoqHck2vkyhzN2DL20cB7B54VrM+eIu71CEGxGyrDSOVWUtc89nbhcDI38zhEPIo+Y8rJ8K8sE
r5J9de/Xv+/9a5/wUKmTNaEyAf4MxjESuKlD3Pm8xeyCpRZR9WlvLsSb2PQ9uSE7D5ShyddjVFOM
Cs9zTAI3l5vRDcvBvTEOcsA6/rLaCjtro7P3zya22Ei6a/BTHgMv07USwCq9Ovbde5Bi0LneEbaE
Q84H6EBpZojuh/vgP8LHkstFN5cP2Mnhdz8BFowG5V/ylzS+cSZ1/VVzQ5GIsBp6zBMxTcphbOIS
DFhWF4UQVh0bhsvD6ankg/kFTiJygAwOX0NwawUmJqDNmNCHW1QNrGThWXXkInGgwhvYN+d+g2Vk
nhV7ylOx5p/xkStVjQjUg/IU4JMYloQ9rjy/o8n2b2BLieHDTwUZYgtRZG6xp7CVOslNGwl+DLyQ
fl0BRS0whtKbgKQJF+5R5CiCB8psQuiPpCN3fNgA7IpdksIJSfE5GHADRIaqvCWBB5WsoCkD/VB1
xvlpQDMYHmVDldB6AB4wivh/Ggc+dCUCHMEVQpxgTfgPV2vaM87UGAuLnosCwWhGBzxttq9K7RLG
kWKGkEnq7xfQW6SlccOSyFAQkPQpKmJsVwXhoBgPtEi4KtAdp4o7OEVTyCuCunGfMF+Io974Eug0
2GcsJpH0B8P8uL1ZA6yMhbEf0F2paqsox9sP2caEMVouNgsbVpT/mUIwtbpIthKWjFf4q2EJ3njR
vwPKUTgkf2eTgw01A9ZCIHEP2OVKO4mmaFQJTyEmiOigqSSSduoPQbR4RCvCwD7MDa4BTRF8pMIY
2QVFjQk0XGqhAMZvSpQ4kJDxMtQgwcc5DnfCnJR8iOHlHERQVCU9XfYOG1RwYOxpkwg8490Z4nH1
u/DPsh/BccwQFTIHJw1SRwPm755CYTOSIxGrlYl0lw+CoXOFjXBSpA9lp47T0xRewcefNzlCvj+D
x7HRLtxbbtShb4mxs2xjiK2AniqDx/MWxjgecmMmBSzwUQhz1AKp8ZmS0SNPvAcDZSBQQS8WOaMK
u31tQhkC5YzkSYRI1DLRImWJmCUoWhgn2lN1JR7uFHukRH465Are5XN0uf4EPBlMCaZDaVSfEK0y
QUcKazEJSqx6vEFmziDS9Us4sJhSi2dLoZdQC+j3gc4ZFC102tSeKj1xKZbkyJPVfCDbi9ecvFGK
+oiOeQVaM4A6wIhMM/evzLgxG5HaHW99CWrRizo5uGgtoKGxzDYI/qJJJXXV/eDqVCdP/IjdoDtT
mlD0fqPJpB7WivNyx4t8qQZ2FNbsRdtF0FNNJMy1pLdKAxvFW5FkndptpZGGXMvuEfTpnoAhdOZY
Sg24ac9kfrGScJiPmuFOtPMPVGP3aEUUIRHRfQ5KHAhLztjrskNkVdicO+/0xv60ENNpUnXDIDnD
jQK+Nr8jPtILHFbir3vGiTCExfnqBhIgFjgL4QdGBnjm21kznOSGYaEazb3Qs4UoZ00jAKCO0CmK
fLt0XxEM9ng3Qy28PJUFy02nmtexfnMkZLhFeqylVVv56Mb0b4GkfJGS4byVzPqAI+MI+9VAl/OA
hBFcFq0drkeXoGky1Grs/UzzZ5Q29rCbaZ/KSTFtf46c6BMNp7wBdSsLqf8kffwE+QmG7KuCkpnV
DuoUeFrOBqUXDr7es7GtTN+s3EgqzNytuR6f/Q5SaDfjsRAwXfuqOQoUu+6dNqmO8xpBiwOZ/0rJ
p6UMfESeB2zFIlCs8d6iSqhutMHKWg2qVoqr+QKPTXD+OBeZYaUresI1PKxi4hnmyqVZKaoTKvF1
BG/HQM/S0XEGMg2RCFgbeprfITRVWv3muytrVXM26uqKPfhsgz3DPuk+e1vPhWza2z+BfUyUxff4
cFlKFRmUaNRLrq7CB8HytGPCh9EJhhi1WfPyo88vZyS8gO/B4VtQABEzayqGiLKshtfyqFMerRPO
618KOYPBMj04Zf9CiQEuJWkX/MuwQo16ThgM/0KgqfY1/WdBw6Ny2PIeQ1pPUrMkHqg7l1XHqyzr
tCkkYObDe1j+dnfQOfFg4XuQda3m360Nl40tgo2n+vCFLHGIpzmzmJRKg2x+3ShMOC/3VaPGph+1
JoSXv7cyqLfMNa1C7jl8PP1zF9OyjuSF4ZbUmYe6e9IarQAvb1q9K/ERMLE8mX1HRhCiEdkStCyf
KvGg+lsF96OHCxmlm1muzfeaeLU3ui7hd1Txl6Ns+GGspNj2MYWk855yE2zYVOWtYWOw31LgNBsw
trze23n71dw8dY0MNm/AHNZhbZPBcuo4mf3Mzefn5eABkHOf9mVehPWfJqXfjKbdITWv6LmqENT9
xlDHmmopzOxrlE/K2TU6/N5nV19NP9QPvphpwxZ8o+zWo++haNk31JIS89Ckr3CPJOj2sXhCSJ8c
o2MENWj7yPsFuBdTd4E391aDIWdkT5dhuzfqUqR50ermFnvr7J9m3T/V+B92Zduis4RSO85YbjUd
pT/x5Oo/F5Wv6uI+y6AmlRAsVcRR2klM70TpvAZvS+XcfFTZckUc38Hhl1dAaagZ0Znegh4SRLQi
Bzc/i1oBsqygrKP4m9YQu/kFwEyXcovRdBpYB9i8WEPI6IbraQOtLHw51GhkU//WHMKvGlqnV1p1
qzT2bhCHoqcqzNEybayOfWI5iPUVKBKgAcDjyNYKA2CXxN5j8XjblEwtRmgFgq4wNEGDnnk23d1r
W/UQSv8rasLbS+b0Ybudm0Rq2r/d384ER3ZfrqNyuZ8eVdm8w/9LxqcpVfkTxdFLkBswSZ/0BL8+
fet0UWBTSJYUnsyfGji7VLKbibAQZtCXNyRLzHgFhIAAKFBIjncCL2hA34eAfbj/gPMpmjE/7S23
8/NyeuN0Bt5//FmHYs4/aaojVIFV+TI60IdH+xF5FD+lceLxMGmrQJyIIwtphYxxSl/FkApFQOZ1
WAxE93sxIvYCl/yroRVroMyDWnTxx5vWaLRXzzh/vdNiAYqc+A33+1vcfp6KC8l/eQY7BsJHMKSN
GkTLoCNgmg1QGu7yRzxbh3HU+BOWWaOIwWghERcl8oXYF6D8PJecAXV0nCiCmzf/gi5hw2UCpBpj
YAwE5wVXGs8KRulBwHNP1Cgugzb1OBjIRmVRBwAS8q+8uT7N2RdA50zQBcrmqVE/6tgRee2fSjLN
kHHEHrpJNjykpvUeaUBizyzhKp2WZKzz9jdsNopRffIBr/sLpZNsKPbrs5Z9WKqXYr+sNozddQmG
YUJPwvZgfUSpIprZiR8kDJNcBdpRsmsTytUxM0KouKCcDgiFVKphUPZyYYLFkclU0D+NMPz+NqBc
D2jnGLjAYtHSHWwBtCCHE9yS2Q3kJ2i5XoAxp850zKi6lGl18SSc/UOZqBjaq27XrBPQ+Zh7u+Od
pxd3P6XQza5SdYLqNNZHDPAm7HosHgGJoMubAUEFJJKMiAY86MAkEhwPuzZA/dp+UyW+RlgX0skY
va94SH2wn6loTICCYVq7nG/rTukAIuk8BWqAM0Mj3BACLCCIAI8eRK0WjWTf61nXP72tZH7FRFPQ
B+gGlR/f5rmbrmgyaIA6EUSHyl4FwWUeY6w17dy9uPGY7NN64FmpqUtwLILl75wdTrNDJFEn0Mcj
6fRAOQO3aPFc3xQv4uGpf9jcUfSMwMxGybx1tg9cY8H4zU+Ldt0up+WeXOPGu8JWQPM+AsPBLVkN
sVeVJ4Pd4N07dB7eEIHDjQDpgvpVJsydHq1noqjz3OlcPE8b6nGAk6DoDkCdh9h/Q0TIh8fpPjUP
YT4+pyYUFpxuWEeSYiXYdW8SH65JqmHpwGvpzO8BQKPi44TaFt7sk/xCBMHhxH1gdSsh6/pX0Sae
Uo4iXihBETQyEQiEjIOQsw1qcD7PEf7Kes47fWyPfRlDCjl+w3uBUZNmRoXaH0U5nzipR76YeAJ8
qe7T+Q9IjtWk4q5294ilBgRX4ZeSM1RqyA+jfygJ0Al3sQ6yf/nSe8Ab4ZCYtyauwZEWxXSkgHD9
H03ntaU4tgTRL2ItvHmVRQIJIYyAFxYe4T0FXz87RM/lTnc1hZGOyZMmItJ9gAsVhf/gbCal1tm/
3o0dxzB1AyVgQFjdP+6BxIAS6EfGrFEAnI03Av+a9frC5J56567oLN+8ceu9J4268QIrUmBMPhxe
9ETE3nMsYhetBRnTh1Uf77ukL5T9otwT3eYHVD5ICyWAOD2AX7nZX828jw9JFamDHbtk51xIheT5
vtS+9Z7kBxXfVKPi+ASTNg34GLLg5HFZmDWKLXOW1aSM90GmtW6cobvkGHzgNS3ciC21SAxDibTq
g+5ZZ2fbgXQ74E5xJeQvQo3pHRhPuqH3wKEzCgVByzOHYdN9NA/z4hKwE/kZ5X5qZiUg9/fC95x8
cYo2wbR9ab5JKM3LUZVjmIq/MtkgeiL6v4MtF9AiK9MRVWGjSMfHpP6CUsyVsXgjwWvPAenhQRpQ
/Q/3AUlN/iSPxgD4QrnvSB/iDNEXNgWoecyMNB3BAYo2qFHSShbW2KEJQ89YAWBjtcquvGg+eB0e
+lqewB/J1rNxm/Tia99GUxIJaUxiCjYMXrP/BX+/mcALkv0oX5wjqYuLjf34khxhSLPEHrakEeLk
4dc1TGC55ahYMsrLGzEtwEwIy5WQvM4tobl8b+qlXQEiYlVh4bV6W1SjAnEFk7J/eEmyT0CrUnte
wcZkiQdKI7UY1K/M1hF/gfoEBQ7SWHJEydZh+PiLXNnykSgrSJqJRCFAWLzoVgekc0tLNHiSF1Fh
CBNoNloN8jWCJ5KyJwgn+UTFhSQQqYSvO9VsMPictOCaKbOTQ97JpjBcyinjcZBSzsor8yLN9ZhT
qgV8J7tjQEXpm/EPCLd7mFNOLIqURO5V65DokEnN5xj+IrAdpbRKTXGA1D5Ufv+V3amsDzinJfa+
YgSTvoqiYFPdaBHLE5kodJiwx4nkVRNRSgTK14Y0NmeNv/fB1fKIcWP+EsojuFhbAtisP7wq8zQO
AG+g9IjB+ClOhX9F7Iw+VgxLx99Fk4f3eikcMVY6DClWy871BYBnCTsEOmRdsiIl6bBGi+gBTGlK
XkVxi6JpKO79PCijuaByHEdc3IqNgrnEaMro2ulEF751DhyFKrsIN4Ndb2F871TCC+y1WlJpdd5k
St8DGXqyVTAh2Y8cOYNdh4oNzY9BhxCGJPL6n26tWV/VMDZ46U6l2SAwf4Fr5KAAGcAlbyMFs6TH
JsQCF/CSJSBa+9ZhfBirhSuKFCia0UONPrZqXKTBPxuTMrguaImkKdAF+9eBtilU/5SBenjHsNER
2LZqN5ZoRiIwl+TGaFNcquZl1YCzfSYeR4oG5MLqhBrxprPvoYZG/5liEzGK5EYnx2unmjy6z054
44GC6DrnpuOndwHqgP6qJ6V9NKKstAOBBOm2ogTx0ZFDaCsTXdhVEVSYmjVUrPIIByAXlSqpgsBv
gSC4U0AwotTfrNEA9rdAil+jm/RivsvizXySMVFPXslso4VJWfzlVjKmtMgdObAs9eaXSYVzgUiB
JclBpPvIqh9bCHQjRAwvWfK47TIcr/ywRCw9ob9pcrI+wT0mfY5vQ1377L/jewxqE3jVrU/WhP9e
bdRyxIhQ9uCmSpUc8ar5WIL+ZxGtGoSOGb+A3CUI7h5eyX51ZQt/vQ9B2iMqsVRwfirUfSotwm3X
m5BVQR6fjjurnxx4A2EwtdpsIDFXRQf/hTHOkVpCF06i0FCoKtbfmLRKG7LmDe32Gto76PJWOlLx
fQP9AlydDqGsksTxS51SD/yqdNFfIwR01IBKqSTtWekFo8yD2i8AW78aoHTuPLaWmFcoD1tKVE6H
RZglRaL0vP0OJ1X/PkxDOse9LQDdZ6OKDHFhdERu5dQnHUyH1QupIIpqGiKV09RQtWwKXfoCt8Qw
FNoNZzqUF3bhKDySL6jNKcXayspT8yTlcewWBw3nSWgTwifCq6gQcM7ewzpaRX2C0SodCNZk9N0N
rK003gBPrBlL5VsesFSVG03hs3AiqOkr5fmvNRHf64DISwqD/+JAIiWxL5RZv89ZauSpSPpgnm/4
CddAafcaG1E2QIaXE5WZ1aH3Svr9O5k2hzALKa5PRwzwipsLCE28TO9B0Zeau9xB3UAmokpdivdl
S64/SYDPuN4vhRkxtBSeElEqfhStRcPGKTiAjqDBYdJH8AGi64WViL/DZ1yBohF/cEIaaBzuwjvd
qZCpfZkMFkVV8w1+o2C/x9HtY6k+vnJG+7XkkzZDFGo6d/qTLKrdrGkwVRrczJAaL7T2AYdqu+jT
dNhBEIpWuy7ztX4c6ZkH1J4/tsttalUwml9vPkVwuZEJ2qVOgdRnq0o1ljYzAwnZIMjBVq6QjqJh
zc6+U4gcl+mJ4pxGWzQaBgeAIx6cZozxjdxU+WPslnhql+UZue9hiVhh/BFp2EPaiGPAKZHcu2De
5jeE/xzy3TkMLWK5dclZkBe6QbPD4f5MPiHhRXRtFcZ3/9OFRtCtSy0s3gY8t8xxqCEQMLksqlzM
4tDeDGuS/C6iPLV4rksAuVntmBXIj3USdUA9n+YmvrwgI35Ht3bVzwHJoi5Aoq+AH1zoI1HMeQCK
3d23UshoBB1xfn0kr4aJZmgB2pNRpv0P+T+UWtC7E9aGrl1WbXWjqRo5ZYSscW0BQJMZIMFJxz46
Nm+G9DB2bjsuAL3zt1/t3td0w4aff7OuoPFE9CT3Omss2AVVig5ufvgON2Qxc/PD4jbOJYQcfwQL
KrczRt+yt588cQj/WMEKbK6CcIjmcO4WUfYJyvarc3HuQF44kQk9QHAGpTx1wu/OLO7sNMA7Arjz
RUgzIuyoEnTlyq4wAhCPfTxOmu1QK/kEfIh7RK0NzVIW7Q2ECns2QxXblK1Zz61ncPT1uiNOK1UR
qrjUyHPDA5uoPCYJshkIP/FDiKWCRUCgqFMmRER4KZBnxS4SfYn5NO2XiMJIwqnk0K9DRbqPq8sU
Z7psKXNwWgtLWJhMm3fnHdE2KUnBxygOl6+kYsjefSRVj1CYcob8IgVC2tycqriYqV1it4n39zUI
oAAyYCmAvzCxR/JcxkpvqeOWIEJE1L4Z3CjwlMcZmYfSCn4OpUMyOoRusZtEtCQg/v+5aSpmqaJx
Sm4t6h8LUCNTZ5FQDwH9RhkZh0XlFPnTeEHKA8SQT404JiDv99VEVAEY6CAsJMQBmSSCQig3/X6f
eJtd0fQaBN18DygDuax6UiVDnBVikDNFH+WXoWIwbf1On1qRHJ8thxHuIoE8Fw/2Bx56jMfoUgwC
R873qZ6MF01FWziFDAzFkirNoYbYOHly8+JY4TXIkaz8zS9bXDDvVn4As2Wm3W8rjr3Fyotjihbx
kRVA6EzhhzW5X4lExQUDWZMjrFtXdRbsFjO2hfykKchK3V41eqB1s+l6r7nwwdR+QK4wrpCn6tCn
VPUoiYolHmydachRR9a/pkSEjLuqRPiFGN3LXFjKjSte22Jxd1BxddBTvNmoQKCuCKL0biWXNdCJ
NhrUmPRa8BzVAihyVNIe/kI2OUWIQuBG4YPAorRJLfORwKFAKJP2JanzzEBXxxV4g/MATwAyYJlM
Xf0tVAdC9D35lAwGqxO4ENLnGhiSIUwcxbslICcuWUkhBUDXQMVMcNgAn9k+YL4IUxZlC2goqGgg
RZT9lA3UZOt1ynkIRk2Ao5eqbH5pCffzZ6yoywlgmYI+2pE74zYoE/Jx+kT+iyej1nK4bI1aENA7
HdYtm9IgU8OFcTHggwqJqowKKo4mQEjx5Mpv1l7OZC0SUFCy03UQdFMvJ83AHcSruNqOuRTwHELm
CMiKLYUZrvSXNtEGCAkHDxNF0bEGu0J59wIbnjo2lWxgIISL1fapGVH3F+6VB2sgRzz8GxIAaCb3
AHl06pSCJ+LKviAplCMDRogkmZYI7yyxV8kfaZxVJquFLHjiM3O1ouKQFSJ5ImfXwHv8wOqCWekL
RQAUDbgWasZqbDe9TiMPojsRJElFf3JFYZ79rZ/1wGjwfm6dYa/gN3ATZGaqHvxOXZBW4iHRn/tB
jjiUb9J36c+yB8VzQfa2nSCFcGtyfdx7FLGL2OPZrGRGYqO9Nu9rdI0/qKOYyirWIB3AjyP7uyA5
YQhiy91HboIOSjtDO99BUpeJrRa/uY8ozYKV9jFK5BV9/QZny0jGGbo9I9ftQgDhBnhaeofv6CiG
osoYgCyAmIctCHr21mjcHtf8P5owFB1UeviPJo/Wvg/QGeF25XbvXALw/BAZd3qgv2aXDGULfw+v
EsS3vlDSMfpbLyyYZ48fgUJ/beC05Jd5/9sa140TXFy1Jrh6s3x7BqxW/cSnhg/A/WZymZy2Uc5V
rUDY1SkaMO1GMNbn+oij0a0edVg+Vu3VyZva9tmTyKkA47aNShJuAmJddcMPecEH8HbP93n9LByc
bJqZqKf6B40L/WaQUcZLVD5D2t0s3DYd2lFwQ9qblj3kV9FRyrDiuHCiv4JEV/Jbs2mP0WpF9UgN
y30bOiUsY7tkzsb8oFw0irFOW+9puHVjkdRMl4Y3YTjo9Xro+u/QellzWfQ533IZ3TUS0k2T0v3T
MsczJgKhVvH+GSto/dzrOHFBLa64QNtGGZeqs6l7kpzt1RPMP5saafckEXZOgb/A2qDkAaIzcGDl
bwbDyfjTNiLnMw4+o/hnj4vOuG24AA1d19D9078dBfrmwA9nmoM0qoN1Z9LC2YE2cowgbd16dDnl
6mc1Hz6BCgHjcZsDPkrQ5PHtHj1iej3TZ1i4ntAc+Ay1vV4TCUktihE42b3uGrUpJIrp06rmGfSH
RG6XoV83m5pg3/R76jWDvDQii3R9MitIzvPo8vYZCkEc0lHUTkJE6BApoHBwssnBZVj9HqQCcwOX
KlLvWQuZRKYTpeZebzCb+ZogLXwVhsR9kGZAEV1iNC0Rt9W1XtCj+BjL7vJpWl1LA22P1f5WGHua
N1gCbOuRfGmocW23k8WLwWbH4mNgV5t9lVoDVWKVFaJQhXWnHggxrjNxIGbRwLvo1lEKgSoLNETo
GilpAEPh/1AKW6Mg6HScvtfnhL4k/N0hmU8qRqIacKGMEZpEiIJYI4r/gdOPyeRh4psrnCMbayIL
qbNEYY9ANh0O/G12IsVQwiNMqdAtWPIYMwaoVZgtnVJgbT3PdV0MV1WAD/6fiG4u5D4/xkYMGXmF
cVKlQwfOA3+J+o8PcCkXJKyfuuW6B3RjTJaDm1QNWDZqjvtBl0y7+pPZin1fy7GifYoGDC0LMU2z
QbX1F+wEsRdgfTZgfQKooEvAGmoN88EkhG3bxYgSdLmu3bbNkH2QWs2eP5iFptlT2wT6VAvxnhkd
5keZJ1Fx5KhRAlrF8QL8KK+FDdZtNvlErjOJXQwzxytGlhtphxiYdU+ghy6fjd1su2035nbZHmhz
9Xow8omoaGw4QGqLDiZYG+l+aVWJWnNB6noR4Th1mDgvNlx2YUw32PAuBmgGVb7Z/74IVgl3DPhr
PKbpJJtIaf92Mk6wxBo4EQD4JUbKDo8eLSJHouDPSGbAnP7RIzKh6i+6WbbfM9eMVrPZM+lMPJPp
2PHRstVt5OZeMvOJJL7GKG7+Bim0wfPRErKKTOeADjYDX8wG9NLNrH8xd3mhLMUl6ia5UMYZa4pE
Z7FJv15URmgICfgz5ky8NZ/E1V6pYH+TKfECueVTy/gtRk53MVk4/w0PwGy2jlhmNiPK8Y1rx8Dr
1ELobRfuwh9L5U/v8BU9ozuGPyc+ey0o4OY9qVbmumkkoy8qTjmb5G8M20VPyBLq+OJOWZPsB8pK
cmU0xaSSKdktON9xQMQx05mNt4oTzNZdRLAQ5BbuzQzvuBnghIKzroOgl9cC2G2gdOuZMg9eK9GF
qmo3vIEYABOe9wdKsdxnCVMAEXvHABmcwpZdKHBI3d8ur4gNQXyAA96UVyYIla5KK/RnsV+GvI4I
qp48NEvJZJ6Qi7CIkijC3+FbAV25MduTEWVscctXwMUutrrhVqgOqBapJIXWfsSg0lk1G6ankwGI
y7iSMR4fQyPPGnuAo6+bbphRrCuiPGWyzSHHAwm7MCIEenx/6q6EZV1EQrkVKZ6CMsGUXKhe4yyZ
6FP5cqnkluZxgSqw9eS/ClRGlFTEt5IHxRupGOD6kVQlVGO0OnPhPu8gXMSiIp2iySJ2aIQxgGHl
yje+7FWk280x5rDxpMKAiZPrDMGTh2gVBCTQsU7WHOWESZCGEweoJeZQJENNNLUMEOtMETRKmWWZ
xZMQ8EcTN0uedSXM8Tr5x4La1vFVybcT3jEYNvORDjYDOX8CCWi45JvJyVa+WTEg+e+ASwZ2zDs0
EldrkeP3U8Jx4fHwRWFkUvsUwFBlE02xIGBKY4NIAR5HbALvkAtiVUSRHAh1noDBxkON5mgjkVdr
dFrR8hv5PNTJf/g8zEXCHpfzKl6WPlsn0g3Eny5NK1bur1aaXEtmcvH79FO8GevgU7t2+h9wEO4M
tU/Sv3d/sgiZnLDUdmlMY6mBBaV6rDK54BgvCYADHe5ooJA9+TGwIgOkD3ma7ufqiieNf3VBn9Lg
RI3siy0M1Ua9clChXA7r5hDfYMpxfxjwEsSJngDwkNV7002K9AtNBoLK2yi98dpOLl1jaPGRnQuS
mcwOe/wE+ijByDqQlFafjJQjv2HVQfNNzeXFKhlA1Kbkd8i/wvAGAoy4CuXzj7uknYWS5F243sK6
oZRr18EP8kEoO6ptF20ns68ZXB1ElBh6eQryES50fBG5a5tNC984oauF/XJP/pXstoZDfRMQpQfx
8BdA2nfo5MIkKutNKw26RRQx5E06XegeAN1FQinSG3Ow44Shxp+z8jQZ4ab4p45BuYryXdGFYazQ
1+wps/w/MXRnpKODzbR9Wh+tEOy531ur6QQy13UbPQQDrWIynPMNHSagjOkKi8ZM3QUlTCr3SVBG
Jo15v7jqc8GwymPLTgR+ddEU8eU9n0IqTvMVwtkRUM/vIb1R9VxW9wFc3RtRRjvfSbDD6DSKMakD
TTKSSWiHg1lPLZQkkK3uHxW684hBp15Y6sYIIolFRQ8Bfrdx+EZuKONh0oSAk+onAfWH50/fIcqO
6QnF1XGI1yHLAB5XG6fAF+YRcSrhGRazVQgpDzVTfTY3LT5tFgnQYIalQoOZJ+2F7wldIWOacVKm
qIfqOrCxDsG6yJiqwYlktS8ThE2ZDkArWVvOO3lMLZgGDeUPdLu4N690FcDFKETLWqRVWIfSflbN
RzhU2taxoJp3kMwWat70paM5AjPM8uUZ9jc9V/TQ7Wu7ZcNBI1CaCZACVGwy6SlQGqzXSH6zCt9G
nW46VJMM8JnMMunjJ31XBeLOQKzsLKQN6DKrXzP3NFqikZGXR7lbK4H2Kax19hwXSS8ZbWdumbdo
nyhIAhhla+GxHjcOaVGArpm6dy8LxEL6fL/ZJBoRticXnH0Nt6NFyy248sqlSyZiZ9ZVQx/GgjeX
Fbb6wfzZAvaeFilvctddcLvLJc8jDNelIbDa3UiXYTncuUOusMsUNns5xNTpdNQ78aZaNnz6vmxr
mJn52dIySQtKbVH5Tlpt7dkevEW9WnrZ3LOzfXsQEnfZpm0OTGIZQiBcQN5ACHNhD/lrTBwBF9eC
zeBe1eWniQtJOp2rZ5/21nzYg6ZcCFZhnTVasg88KVPxMxFq7MFTwAmce6faxEIyf2sNL1l14zrW
mGD5mtvgCGuNyqAauujSpf7E6rd8ewzZmIIkKTt0JVTRxLjzANuiSu8NJkNm5qnv46pwuP2OuJRD
GXoEHj7vI8vzbfY5DBUh7KiHojajWjfOPKAZgbjdeLWKSS53RKFUlRRAKKemjtHVQt4Uh+8iil5m
pDMG10DJQeX74oic6NNhByo08/p9tLZokWcFDQo84BQ54icIAyrCoRcr5SxhqIVl/pg1IxBWGDXA
hxVwaHeIQxxnIr2FAORTBljiy1Rdzry1ltgdaOohngeDEVeMa0vxklT75bLw1QVaEDgHaiODJCg7
FMveL/3GBXKDyoCK85FS+9l4ETpXQGwiHMgxWvRhG0sSMxpKTMmfIRDbKAeVcqZLP1e8+GSxkNpA
DdUinCN9OxlVss9Kf2r4hc+Vn5Flt6qWyy+ValW0FeuE5jKVyWbk5BgpJNPVSvczs19III2wmsrq
qDvur5qO8oZI5cquC75P7gpnT44KH4VMmYqXWfJV9yZfV7k4rp7LgWT4c4K1YqAZ8HLlJ5XJxGnj
M4irpvqYoreCefjzisgvRmQWTMrIkqb/UHHOQvnfCUDgvovFrMbCS8L3w4R1cxfzPdpDQH/hZBBu
cAwodJCb8nZSdA92yAcEG6+GbJW6A9/WjUCyyxrZ/31WfZgUCnBr5MRmwyER0T8OnG2mQgh+Fe3o
KgLVRfj96M+SAcmD/HwTGlyYQlIYMqB0nmFzc515GGoNeKHndh3x6GSRjKUwXFGMqi+qcuGo1yuJ
RKpKEZPODkVQyGATjkoloU409YETT04veWAmFH5S/jmjU8Jfv46yNfSFtZz1N/qXZ+kYAXAQcQdd
4eEDP4QGFFhlysISTsmaofKE9BivyRVDzBmCZ0Lxm6NAhpkTx/QjVmvM8tIaEw34SNikgJ6QhbXz
W0vy+fHfF1KFVogkSa2am/ZF+pdFG9ik+5BUAiR5YlYNl7i2xhNXq4AslFLktQDgIQku0rCR8oj5
Xpm65CtTgWAmtBGMJEHJwRrbIUYUDSJ6cxKMFh0/HJAHw1TLi5P3tl7L4HJMHxeytf4Au6vuZ/xI
YPtHRmumN5zMJX2omCz13NraN7dI00b1b8AwyrKS7BkcoLMPSqR3MLBd+SpZskiH/gPTyvEZHJ2j
c+2UabOs/lvl5ID/ecSw65DRebnhAzH+/JsoV19L4RXnD3uO7Danm9q46nTX0taFqCcQKqRDC+lt
ncdbcl/jC1HwDXFt1no9SzGQ/TPDGTcyMAfSkzxavUFPfvDOz7KCykZs7WKL9htuz1/f3KY0CZQs
PBiIVPaFNim1KJCSehN+E6ExuOZZ5p2yjEITrDMaSxI2g6CQUvMhCcSaelikguYw4Egu9Z+uzIyM
mYyxwjDCNyoKyjtNnMBqZXk2zquWFTjIgadGcfUENi9AjwqIZPzhaUHX4TSpghwD+SaVtDrKdLc5
lQJU8hBtUdFANgHBBCIIxZg8XiSds3VR9kicnugW3u1KIJeR0xnMxGrAOfALbL/ZmB0nhC4bhyYn
9LU2ZyHxP9hWlM1A/SEMC6Mup7q/sD1Ehb9iWVb/I/CT7Y7JrKXAaTjGuBWU9ay+ED1ArsBvaEPo
xOugx4GfRFJtwqmiUkgf+yeDrFiTYRPOUuDrYMLxcgZzNQA+RP1TWD3R1vRS1JgD9Y6Qxu2kUxUz
DGQoU/AGLPlHCKlHimZy7PUryZyvFLNEndZFXlQgKxQGkiATvmQiXd4GvDsdccr5oRAsfJOAFsB9
+G8OJWIivmMR2dDq+mNfgHp8+KSvU3WFlpJcbp4TUxZEZ+cI86F9NhRvTwlEyfHCGxFVDR5bv68I
WnOq0JKzn5vTkUcI2NkKJ0YkDKzJhcKPaNAGZ8CnNgRvm4EcqLKsY0lniYpCErHSXKh0SEw5ppLE
MB/4SCnQqQCrKFyvAIes6mO/vzU/4dzDCfH6CKST88ggEfgrqo15ZF4IyeWriB2qQzUibFXK/EOi
gh+VKsLyU/4yF1pnOgn0J4r+gk9vPME0ODyIA4hmy5bhkUzd0W5K8oU362xnwwKjB6ImjVjVXeqB
y3GC1yP7rJ9pQ2Q1eqI+Ie2OQa7RIP5un9rqwb2FNy7NU7DKXVn2XE8MKn3ySO25IaIY1eCOMvwb
vUQBWFrkElEMIU2OOVCcgiIIzhxdFMldyyRO8V716Nb5KjmNy6UmEMu/vPvDEZ6OgLOS+APwQNkx
q+8rv/Fz4rRZqd5p+QLf2zeP4Hp4OQsRPUVLQlCinIJqYtVNgdKIdJgPaoD9yqBx1TBk03y1gfuE
Zb+8fqOa0LJaTasVUE2GYQk5qA1kB5pTHomPqn+dPTLk7pUP3ZooLG9iFucROJH4Qw8UrW5tWIzI
YP8BNqpAVfqgJStY1j58gVAX1ysNN7GYqB92zZ8niLUIcMUs1Y1q+cNKwxr4iDtIXa3sIkSRD0RW
CWwJASRimPYQGDoU7Ep8BZDFhZTiyPdQIs3Kld1dToaA1QvWR57WHJ2K4aZZhPQ1agWcykcDj3OE
zVANXeMnhycXs/oFzqX/dCybKZkqWc9olSBzqrIaO+dXq78DBgRSIF8JE40WozY9pgcfTlbXmUsX
oYOy9b/KKfaBF7DVtPXYE6jTYaD1Abrm1J5zGeQCf1ooU0/yF9qhIpFdsVGyYboS5ZYWkdsOadyh
gJzu5UW8HPLVpEFFuHjYCWttwxHICUxxpjgq9xaqWeL4+ZWmbpXrs2XvIRFlwnBSJtlmN/DHqZPF
ECtIziwgQHBZAk3fLy/71gLJzpjI3meAT12TUOxAhtm8Kocq7yegMVmlbJuqLqVzHse5zXUIQrX4
KX8sfgq4KpQ2qJKUqcTX7PyYHCBIYpkYTSVTB+KroTDgbst0g0SN46hmtl0b51GFS9UW5dlIf6li
/8X1F124gF6QL+vfQMGIWv67XYovE6eP4LhkmEIk5UMbn019ffDksSLJ+OjZtuvxeuyZppYDWJon
Xn+FQQLSJSGWRpx58bj94EpSQN79DAhCZNGfZ2sgg2zwZo00n6VJ45dfWHCSmSzBcjuMHaTn1Itv
1MhqNm/EZmpYcpH9sO8Qk6/YDyo+I2hptOIKuAztaymcQui9m4zKJMh6VXCGUBFSllrimkLZ7Ekf
CsgguSDpPylE0L9dqqxjaqa4wTO7DdpBKFyIVHoGf8d7RkiLKfUk14jCmg0CgEV2I/8z+IEvZxzm
Hwc2ENbVk8ZwyhdhsEnaVkAG23xBHsFseWKaFXmY8umU+CnB27kyQzXeQapTYjWU8B80VyDsgNvQ
PxDcWpopp8qwb524bbRDPsgODdrJK2hZLG44F+AItBWgO7NdVE4LIEqLmFbuitWosSvBboW1iwb+
1ktnOndvnBgLMHE6t7EdbRYCjZM4jhuc1lkljoOMpk0Aq2RCxalBwx0F7UJbpPJHJr6dne0canOs
iTDSaSzS+TajNoh4iVWEqXnxhJ0UeRH0HNTbmxe0LNXkaNDBaY0eKA/IbxhIHfANQJ26Lh2FfUG3
KdxZFBdxytCKwazDnMThmXfmSoAHk9GdWAvbmIPdJ8X9GlA2kTu1TKkrBCw6HnNx/9NYwqrKnGvZ
ZApFHNQiZogWKscSUj3YIQ066pLZmazXP4d4DCAEOXxkuIPJXGl07XeNkV4dE3L053M5ZNngAWaB
qJP9JloYscPgUqfko8VF/b1FxssD3iQ2uqzeEay+UEaZMibP/MqQnGq4tSghQEGV5UcbkU4OdUIm
PdKmVAbo/8g5K/cGWLSIpppJlUkZRpp3l30O98foQENpkubOzw1idEkduOx8wjRi3wQuOxVtitCw
fKh9nQyqldlqjgl0V0K0wJEXWUhmj1B/xeggXGN3AkZlG03m8wIfqW8eBY7nKdKSGyUOFf6O1Htx
2dmr2cTiZQSj0cuxHMeLXWTS+A4F+FpwGh1vBZim8zMeGpmftUJSB3AYhhTndlJEHFNDMNFJL04W
y9a6RBXmXt6/js+fK7LXhsAbdSFWzfatQnYKg/tjuYFvtKUKX6QxnA7WH/V807yHE5amfB9xtOU+
tqwRkcSEe5Rrp/4kij6okGDjmEMUq5hVucznbmp3SMQoldOu0l6XEVfbCE2GVrVGCccaswgYi9O2
M5ngGzE/VtAi1iVNbu3s/dHObf0NrOwCJd4TRKWDdamGtckB6AopmINdxnIYdRhwC2bil54Qem7X
Q5yI01NeJtI8E+yyW2S/krMgI2QuKnZuKNuuw4WiRsM8JMQLwLBQO1CZRtAeEmSiUiiq0lmvLBLD
jnEn+mH46+NfbuaJlDT0AaBtvETClAqoBNKSJBnAOQrqeLfkxHDBai3ZEdClBC6/6cLJoO6nrfJi
EHQGF/AOhBvH/9GpIUwyv2bdaHPiJnMpugmdqTLmeSQFLJGVp2iNA+wMVVpjC/EC5biqcEHgrIA0
0ykgdssxwHh4rFbHgUuycMuUjzngVO/7M1nteNZtY4OoXwJqUTVABa8qVo8/FkVmeRHUd8no8j8d
rjjYVXCN+gSSBBCIzY3U8XxAL90SKZntULZZR0KRzVD0ItWwlHkAUamJMFYO1lBLAmF4DIjKlnXp
SUydsnWYr7zz4EcYAeXZ4L6gYjqSGKrZAK6z+5TXAbIOLW29NzsPLva0KbwefByGQZJUAtupfAtG
EycO+B6WBvktnDL1z5Ez9QtvFfboGa0cjbjCQ61pGbrfT1CxKUhThfQ8ELFsai0zVrGOC82X1r+s
meJTHRgcAwZ9LPgT+ZL68M+D742G9aal7joNPkHMREBdVdlbTBEtoFWOHgMMovs0rFmGPil3Cl2p
CzJCfM5vQNqUaX+Tpoo9r9r023k6ydUNgZsE/Epw8zjZSZaQHllnWfA1WSP4I4oj6G6KarEKVxQK
aAj6oVS2Iw+Sz/IkVfp+nGxSK4uD/XD13Jn2mNRR5Ff+uVfnZKteROsKkzoLdRElbVQdkfwl3tfV
oWVGVnM4k2GBFiKXTGCuPF3cVPJ5W4JcjSnQu6A+3qg7jme0yNad1PEl4BAAcZhx9zfQJFqISgVI
sVI0372Xm/yeUznzDfcRsILgg9rdi0irOcEzLwWC4BUlRUU+VDmujzMud1Cp5MGIZfnCF0stZT3R
hRIdyxJM8h96pcw3/767Rpe/O7hjVrnqpQuEYotj1csv9nX0XryAHGQ7ZFZvktuqU7LKcCy4UgJT
IRxCzUuJxiduEEwb7jChc+Gv4sS9ko6ss27lCQq2q4UmGr8Wjyx70eRAJZyT0/li2cZ64e9oFjkB
mCrrGRZXBDQH6wOgOtKRq/NDq5JEkY0iUQEGl9ILyh+MWq0l000/WnJVG6t5IY9FB52RM2ERkvgg
vcOS7jitIQHRcDl8m4GFNNHOYnf2PccaDZc10o8qsehQWHabvvkDGiZtmMlDnRVkw0ht9brd5sew
6JDMZfj9DkEy2SJo7hwlHVIznSBoNZrDIPAELDIF9EYNMAAE3kJwnt3uXVrFSHnrqZPHsSSVuHhC
4RlcR3dQo4tGZgUKmF1BKpRxUs4xhcl7R0n3Qkm96F2ovFc9hSHMMmJogLL1BHYIQKe+VcBOigNH
avUUv3lCtl6GFhSmxHsXUrjRUmEBsS63QyU41dgdyj9Qk7bo4LKT4pq/yDdrkgvklzcmIgU0eNHf
Rcg37gwI0804NMkPo1Ya0xmHLjFs9bs3pi9dOLYBUSXYUDxvsgIXQ6jJm9GgNqwOjmVaYWWQGgV4
GQhRa0kWQKtUxvsFpoemkM2yg7BnG5JmV7/9y6gq+r3+xdag37vUXZXbzZRiWXugmDkf+sGc815O
En8FjisTqiIC+DXjQNNKrloFOQGufn58wq5T0oWcHp39eDpLbiq1SSW5jHQuzwDL4p/wIraEDQ2v
AU2LJK5qWAdBK9e9X0nV6srHeFGCHJH9URnoTfZEYuolY2maNjkesJxaqSkVLrCBg8EsjwnhjyKN
i+6dLGFL9VNlMiET1t1na7nuqQLMBLDLZFcIj6cGJXBVVKd4ZQ/KE6fg7NC2B5MRsfUGkCJbF/VV
qAI1B7wNMulLMVLtHOyvlBg5XpUCqHu8Bo4B8mysGfyCBtuzBV1YlTRtUHKwTVIBnTlOr0VOJwPp
oXrC+aMADHlAzlXAldcMirrpb/oNGojInkk6ec9WX9fcbYzNBHpF5BSXUc07e+WFFoVJNMrZobDl
Y5KmdTw3UTKs5DPdViUoBZW9UZvsU+PT2eDBBbkg7SOZ9zKq6NogwBHX1n+zr/3GH4In/miWOLqX
HwwGM/q2imfjMquxVmfVzm5YQnR3C0v36DWC3OS2RhniYTe629kdqHzxaZR7hfA9/sZf98//3owX
a3aS4hf0qr0PBLV+rbvpv1PuoyKVWf8SfEi8S3dWKNR8W0fLAwZhjX5jNDNkaVARr3jX1gGASEjy
DtoHBTOkPXYAiSv+a1hZ76MzvR+pztARtMz0VVB5KACkyDdP1MZ39pVWyBWKy1MbnaeEGn3rmuwC
6I2dC7DKVZ3l7u+Ccthorx/2kZC33kZub07GYpdHYrFSk84ebGf3wKrW5d0Gj9WBAsxg57+uxisA
Aeccl+cllzKmzIQrJjrGoXMdIFaFTsSpNW1qX35R0tgz8jUXPYo3YiWNi1nF+f6ApayOCw1jV6Sb
tzpm8/89QpRvd3excjQZKYVFOtNAnNhChppIUoG8PxIKODSwrugqADW//Umh3VUplKX47mmY6229
XI9ecFWjyCnZevVo+9E9+3f645A2cCoQxFPUTR/wAqgKlS+wSaCwj1httCs+9rfEJxbltiOA34t5
xrRV+xuQyjr/UBkgEUGjl1zzE98cSF6d+9F6ry9wo71d/8HGCC/guLC8OA79wqhEQNTf9eGgLqbo
ehCIFmmgmcYXek9AhIUCcmlWcBKrfRqdUT3bGee62NsQkxrhN75bab/KmHHkF8eSGi2ubtF0jQ7A
bLcotffxCCJ2+9sn1NiYCPg+B++g7t/j3XgPqQ+yp/fnVKzS+NpsNOvBgTxtCf0kBf1D1Gvu6qxw
saak8wsGVdE4a2rxdBasjA6gf/BU3xaFBmIidrNKGPItf+FoymkXypMRYUTrU2oiG4/N9hxVAqwm
2TS1+yN7BnwKXU5+m4XXyrMUfLaTWW3O6qOzlwuqve/H/GPXimOCACfqlTVze8bLJa9MbPQ2Nslh
REfAyR8SK5QyaApw5VrIADIbtUVxfekfllJl+qIfC1F+MI0kgbBS5opAABOBJieKVO8QRU1Uwxfw
xeGhoPeLO4yCSave/oAKj09z5Ag4Qok4EVgod3a44BcjN0NE5zpiN0NRKywaT2PrFTrXZjXO6MRp
B5gVx+P8mlTexhFPBODKcEt+oHtThvzcKnnVuGLlaW3wsOgNhPaICVCctn0ApVstySJKT7lCZROV
tL2xrNv3JrvfOrZaLdJJ7YlH3UZMFBVknM5oqAbHwr1UogxqAiy8NeS4mhBsr5TRQ+aPiLqCzllr
iG/SsGgNKJnCY7bTGIxq92O2LAv0BxfAr7bwFR8NgxicBCJZJsz1h2yzQvg//hyNaLcoxIY8YxDp
V6Al4EneOD6i2rKrRjdqAlIwQzwNoMLDGdaDYldKajrQysj3Sa5MJV4F0nsE44YX3vFyJKd2t3dm
2hEepXtFJm1vdDfAuR/OhR9LnH5DelCMQJAIpwbczcFfx2OHGrxFok6VUx2Q5UD1YeGPJFUHWdqr
hzVP2CAuXLLi8Acwr0td8ifWpGzda3PrVsOKl2tvYY5DSgZqp9KDeOKdHJCzt6HOzcLACbeirwJY
ykM5fkRdaKsjzWphVA/REXKu8vpKYqn5BqqF/iW6SlfX2o2lHrCL9OcWaSmYuwxKozednNqb2c6b
Bqd2pXPguOzs2LLKYUmDjRLXXFNP26JMtxumkXLswpwrwUcO2iyStVBNTYUkZci060it4BtzHKc2
W3s0PNsP58o4q+XIg9Tf1qOcYp5bSFUyKrrHC4q9nBRgB4dNyCGsjKDTn1MDxAVE2EWfVGodJ9Jc
hvFIIvzEbd+J9KRhTG4NB/3WV1JfTHKRoCiR4LPjxAStYa4t8cFrU3rntX7VvrcUckmesM7zB7BV
WstTdg0sLBwfaWY+JF6KFIukDFTyox1KivRcDYW8nUdHUSxYnqrKH7IlKvcdh1LGq6Bno2hBTO8/
eL41frrbm5nk/rS3tEBKwnnV2HI1WQWP9Kj2Hrp77M23v+eCAaCrJsdQ9vMBmnLUg6hgtMqErfvm
C7kDevN4U1+aK/Q4UiSqDaOFfbM4uG9UurTSP+Tki259ggqx9+lq1SnMxAEiR/aZfRENo/JpnWcn
1AfpzoLGyybexGphuuOZP3r7aRH9WTB0vVynDqNZFwpN1v/4V1QI9d/T115CTRtxgzT5uE//bO/a
0wFyAtDsz2g86oaV8f242iF599O9clU3CzNToEeq9lih09KPTzjIiHp1D6M/wDfoRP5FORjNn+63
U55gyvjI6YzE8eTDl9Vt6Uo+USSog917zhU7P5v4tOsbwL816wjNghD2idVAInLbbtD7TClnesXg
3QpYyo5udE7cWdUtu1/6sN4yhYKqf0IWSSUwWR7Ne8G5Vun4WqdAJ/FBGjW3L5ynxSMqhscwE0tM
jV2/joxKW+p9cKmRfihYkpf7UhP7iQNqm/xaB6lceNsSW8LGd3ZLMnzsGbYJGVPSemVJ6P6xr/jG
tdrOsAlYDVuSk9IXbEJNiEmogPwCa8Xaxg7ucQZUooDT3CoGVRsDLkweHW8FjuXn5QY43X88nVeT
4tqyhH8RERIgEK+yeO9fiMYJhBNWQr/+fsnsc8/E7DnT0w1oSWtVVVZmFpSIAH4pZYCbTYpgR8fg
4BuUnQc/gpIn6qDdhXBAbeBtYfjF7qVl9n/+k16BGHJay/ei2ofh9g44itgtOgzjkCSxbvvlLmaf
9QsfYPWH84OfYSmhs7cQwE/kYP6H9KZ0yD8/twP4NA0jNHtGmMyTTaF1xGYg4VlRr/zlRV2ZKxRx
Vsg2b4uzImH36OWwge3r0NSmVRvEaBXXx54oC2e/0jKZlxe+iOs3LyLLFZXo4lHhAJN4FdzLSv6o
CT2TGKJu78kDMQFMUXWkr4iFopKIw+DgrKqw+QpjMXs4GtwD7qAlOKGHzr/n7lk3+5hSdR8Y2XQx
NmU1qm1WmqVWw/hN2swv9ptWqcpi6uCmvX2h2YMvE4diRianIKeNqjBXmOPbx9lZo09xpPnqLbHA
DNWKUKfC4vu/NIA10Ai23dOvdKZTWJW8BXGJEDqnx02q5Sh8V+BCl340pUNDhumI9cO4zUPStDs6
hinv/r03IzU5z5L2c8/kJB5APe4/yyjONuDhJ5B6Yxw2YE05ISTGhgmV40ZCA9AM2LYW1rZc0ikD
NyaYS3lFJBSUZXdrHrErrf976g4OH/J/zfTaGII436Ol1doAhs22gymL05qr6cMmIEsF1ab9i5w6
/1ns/sMCIOiDXcO4R8dBR4QpW3wTKOGPcEOAwlH6H7+qOjQ1Q/AIEkW/DQtvaonjnfgkSJFpTEjN
b7sc+/18ls+y9WHEdEe+vw8itArUBGOoJupPG3amkcqdB20BY38LyCLIb1aMBYODiLm3JMjYfNcf
MxWgGqgkKX2VQh4QQ/Av38fLhqCxBoPp4AgCe6D5UJdN9SsG4ZIXs53VVJWki2BL9wybHhlSU7o+
w+D9Gz2o0he3IHhHR7zOYvw8sD3k5Lj4BrPEMXtmYJwisThJWIOr2R4OdQE/f3BChNZrzIi53lJd
Elq2mlSt56CjWr/AFEnFA+xwnGQsiEq4lcI8d5noK6GZesY/CJ6UQMX1/xpOoi4BzjOhShg/v3kn
/o17oydkDQtKzAZ8JUQW0C1WY00Hqw5QwqoOVp2kalNoDJh+GS6T4ow6J+HXKTftEHe8S1cmMpUm
ncKkIU+yhHNa3RWaGO+Q4c/+p58EBl5pmKH410UcQ2HIGdIlt5h0KTRYeJw+2b1z5wJZzX/5TAak
oBpvdAguHZ4TUASAe4zQf4157qLQavWcldXo6jJWRhjzr3VClrHmEuaiDrGySs74RGoDUc3RFFM6
wVbi92/P4LNJB+3Xd9ESiwJS5c5BOhKQoCKCMcE/4FG38k4uzUVqxRQccM8dXxfyUSrTgIvofeYM
HtUCGr4a6Hr7DxbDZYawaT8TNhpyPNgIH3Jo/g0dfyZSZPvjQvn97RaQNwIKtCN1eBviYdEPowek
C6HPyoXiss/sPTEnIuwHQjr09PXBzHz3DzVY+FsWtDcqzmouNCN8BrB0EykL45kOn2utcbN6Mzpp
eKTiV6vF0N4Fr6GvMtSGkXwHFXZfgY3/nRuXKfXOe18Y3abvfWWQzS8cEhyjOiuqLMhyub6quQ4i
iqhUUC4KaaFzjA7ymE/1xLV4cwPPEx1309/QnNI2wLCwEw1iZnzjj8Zl/x7ZH9wKu4qWERIvTofj
KcShfmmu4xF17R0DAdRV0WAcsC4XCpJOryMqFTtRGa8y8BL1rnaTANtLSxbV+GJTo3flyG42Kngv
ayj8dlt3YTOiZBzosNx6cF5y1TgXHd55X2mx5VVkne0dZ4XgEFoEIOG8bx7LgPyf2qwlSFcEd7hk
5KzzuRp2HPWoFRpl3vA2K2ypBK2G6gmdsyPokHbrjma2bU1WrZFX96atmPAQY9PCAAoy2tv0hODV
aTHFvfVspRQwCZskeDiHXdw5/wqY/ZcIKXqgWgxFhiM9G9a0EoCgAnoi7ivPq2EyvVGDM0CsiMUp
4ukFGNPBGe0H1GyayahQRWTL2f+Y4O5t7qtqTzxaLGg3DODD3LqjEKezqcyqftkS67VMTmAi+Wn4
HjDVZ5hjgoY3CmMlsFl5oddeefiqcTxy/uD9deJe460GDeSG4cXlN1MPcdsp7NP5or2GoLSOUwxL
qjgUd6qNNxIPKYaOQSX3LiQCs1MvHkDi6ZwK3j3IJ5MuT32XnEH0UfVP0NbCZRSpHeTkuCM22dSQ
uNCdOueVJnXYfXgTZcu1BfEUXOb2lBfH0OxWceFy7HFli7Pd2hw+IcRgTWiPEwHuGXarQ6P/RGhE
8O6WhrUnyIDai+rZReEHQy5wKY3CVZC5AJVwcAGwLjUMBngKlAYm4IQgN+PL/5wspB34x/8XGlZx
PnshnIeudMKP/aFbG3SbTZBd4rWNAPswOCUIOuhHtQoNKrMDsvinG42QkN3c7xoJyui7LpB08g3X
CX9pXTuFhby/EG8HZJUdw8mW0fwSnLxyfRL9cGk1m2qd9+bstH3I3IK1hcCWf80Cae5yoNfNjibE
zvaw2fB+goB/oYSppTTiib1SK8gvIfHNAT7CB/6iFizjRgKBNgqscLA2olcj5vMfLRIB2pRdDKF0
uuj4V2dHgUC9nIbcOeTUkbR2G51gSho2fc6ML9PpM2LP7zNCk1osnNlOkbv/8kFMb41fc6/spAt1
QmuE8CEcBM46YGCahKEeMST0dA8Yj0ZHcPavRSByUxnjZEl/RVRfZC4rAb+pJVa3oOdLA0ha7Yvs
14OU4hcCM6OV1U6jDcJEWl+CHGRt7GkeuAamR4joSMxJBunrOF7X7yPmAGbu42s7RH1RghWK46Ea
KuyG4cdBptFZdhrBsLHZsBQ7xL00URGpSDhCxBEHV7mpIBuoeMsO2niwH9rWWr2x6LGcdcAD4jpw
mhPcKPqfsGwVlcRe+EetJfLDhVoyfwGditAjQQTgiWFtJfRP4YRkUmfomBmo3Byaq/S31H5j8ATT
oXkD2bgqLCoCrvHkWxKhRKlY9ohufPbdkP+SM3GEK+PordeiIDKytEnKoaB85zOslawgboHj8F/Z
5jEDXTnNTyDCeBdpJvQ8ol2slyEVKozFQQPtP7xLDmcvaOx4rhgMQ7MPy4Su/wf9ir5Gc5J1mr68
BjSaW70eVh/KNeJbdzazcdtQU/ZCSTKhuarWDdJ3epQMpOMg0f01/T9asz9xnrwhsum7kTMZD3tn
TxKG15Sh33DhdEvlvaLB9Pa25qvNFu4QqcakKy/AUprrw8cMzSqfkrHobCDxEMTV+8XeC0IZRPH4
GQNzilCjjpqeK102KmwumO4dP6EXlgyFS9j1yQ3ITn+xc6dt1Uclzy7pAG4iyaZRRkNf/dCIEIt+
Hl4RGWbVAdSjo0j3Tu0/Abd8eL02cKjP/8UtEnD27ZSY6kE4u8AOUp1X8VXdt1B9ggDBxxmqyP15
JnTmREdgN8A40EDGuoLwiArOcwBkApdiCQ0HHrryLX0YZBa+/tSm7EHuaRF+6mgXFcEQB+BWMXFH
f5gZ/FEeEp/qA6Yj/Fqq28EAPJOP5rS2qUMtuN8O+IAlpxhqbjoqKGBBlaMIQwhnemFBO/MUp78M
o4ipEVKPSUuiT6c8F8R7qr6vHkexae0miRrMrfUFfg5Qp16l+kNCO0FAns9z2XDCcNYXbeT0T/Y0
xlOehF8vo2f6AG1BuNDB7fGUq3ijwUUmsIKIxHIcxWJA+NHGSUDHjHqauEyB5mEV2Az49yubRcDZ
epnzqTRSgRTkKbwuAMblAwh+A47tsZ/upLwAESKG9zo9kg3UX4joWgNaeD8AD7jSo5AjhFN2YrbG
Iqk9LRRBWUkOGJA2C/UpckjUIa1fCaqyl0SKxjbpnFDbw1gnzi8LajH5u1VXLTv9SRyV5rAFhXEp
A3wCQL2BtwxAJZBEp9AGAeZ99e56f905ifSKTnNFJ/LnHIIxKL/Ul1aUKExOkM1KYT8ckmzaPEfk
P07nd3KHjjmAHTCDvKHtIRLEhr8rpcGOnq/Kb/BOO3oVrOpqh0NUa7suELgeC1294GAhTCJRKceS
WE4crgOjTYTxZT0G2oDaWA5Mqyd8LCFmDy+aHhrYblKik+VNBZlq1A84CcepQIAfQQcJgshJeD9T
BOiXzjc9VDz+wn5/9R/P0AXDBuoLCOUH1BTabDJoFMwkeOXFVJDppRWtpR4lOjitTtBpOEG4WbXL
DBQjGMk4TXQutCySDsA5nozZS//6nazVy8OwaqlH0jVJwd4dUnyqCM5wkWmpNYfFlIlR6PALdLOh
U3GO/AyNmwdkh6on0cszVU2+b2IdEgDkqSQXXAzWpYSDBDCuXPkbrCImLUIQ4LTXKYIeQuwAOFEc
6ShyVEyo+BTlK2I15HGOPFIf/V/Pgn+EJzUjq4c19NwxXQpecG9N4FFigT8boQNP3H/Z/31y7kkm
8Y/dDU5HGPrQfMej8uJ/O1eMY7HYm7xGY60FMI3hEi1Viv67FaJmyqtwrfFYGhH9wlNChZ5820Uz
E3H03y/9TazQ6ozgpG9i6Uhok5HuHKvK3//JNMYN3papOr/ZJYRH/QvcDf3BX+hracS0fpmsvZYD
Azk2rUo3aqwmuSFEtB+NDvKZ7gPpsa9ySC0osgKyZpa0pxa6filOU1jpVl5Hv1X5vZGKXr5GZSfq
/u/dASVYevKCfP0fC0t/14+q+c6FU/PqZRgq6ArWxhIRnteJRoI+mR6vGyiIOGDyGSZJhS8njOVf
aiujD6EkrxYOEhiL0aPEVBBlJJfAUzDcveo7iUtfzECr9KtDOVUX1JflaYsm1a6qdpAJcaBbn3oE
bd/2ZFCITR3VPd193geH++E/p2C6jtT/RWo5yM94PiCkktdaTURD8qfhv2cJTGYCt2zA9XDTJM19
ToQp/KMHqT1Mt4J11/rrLusW/qMT6bu4bh4t8vNfwamVkhSqxHhRQV1ad31N4YtR7f6OfaC10QYU
tY7r5hQPBPxuz6BotJOmhIwG90q3gOumFBgp2OvnWFlcQbQW1Cis5A4vZ3aQ7t+QzItlD7Q42k0a
LKeIqREZ7CO+AtDDC3CDXD4Dn4iqAp4e/xWu81NXcO1PVBK6OjYCV/rv/+mJlDRC6zDmzdEK8NZ4
letesDqsvuxPdOOUqYigjqnGb/A4xuV8nv9nevIJtIhD2gEiRP/3tuB//LwSfT0jNV5POQYekS3G
WYkIc+SLopD+EL0q/xd3TqVG/Mb6DhSP75GnHNfMF3TV5DO/F+SfIXDpUdFjx8NCNsS/8+Ja0ht/
8hhwHvHG+NvZ/cpPW/B7aPknfoQaDYiQFGcIh55L+cx015S1XXhTXZiWFOhhDQbFfb+Hop7SdSPr
1jOiXcyy/nuUuDu/teMYhN8ixrOMQZSCKT+71jWlOfHF9JRhGES7QWVkQmCWMvYIH+lnmwhXs+qe
8DIm7JWZjnGZlzpMIPx9uYJOFE0ZL6gl0aL9Fs/dCAN9BtngCf3z37fK2S/6kUYxEmVtiaBcrGBQ
Vts9/DieLuIGftvcQBmm6Iq5dprceX0IM4aUEq9eKVelNKAbzxD2vqxuRNwiP6mGVbglVSqrb2C6
pabJ+BDND9dMciuMxqqMbgTtN/3+hyRk4oHpl3gRUsBqIng1TGEsXHiJj282xeGROhgmoEqqt/eE
ihNA5gn0kncGsPwbj66cffFllEo1FPEzGp//jMDCRU0JfYomV5xJ2eqZjGjRePNLQ2kVZELv1lj1
zC/Vmr5sw/66wyKTH5xkyqQMMBlXPb2wLktD2XMuDALK4Dot16BQpsF3boV2r9ARH/MfNfFJwiJe
gzL8oYXu9EOmjqY5vDC9vdqxgRaZ96Lxb78FIAuJGqUO+QiTXYLCpNiT+E4/o7sHaYdbX1pmQ9iO
rbRf+8u7VxkcH2YWEvgqN3BT5Y5WGBoK/xK2ntGP17ARynwhaSWx/g2k4cK95o6HFpbK4niuxrrF
N4Z//MPQ5C0KAqJZvzr7FFDjwMTRVURrakPppwiH4KGlIPdihkrABJm//dWAQUfUdkUKPjBD3OKF
aUurGbUyuArHrh12npxgP7UYZ4pOURHoz+S/JrT54jSn20Z85beovKr27ijr1J4WPV6xSGRxmcIT
Ksc8l9B3PsQUYQz6Xe3G7NN/CQTnZEcGa1nrM2MsCFHyuNR5rdHS7w71qGYWauDviY0N3ZMVYQac
+OqUkKI/4g+EokjaNB1QjH115WrKbmFtEziUxUaO1IYpPgy1kSWk+ICwGD18Ua+4GtTceKYzreCq
i/Bhm8N9vM6oxI4Ni4cJ6IZ6yuAHoHdzY/Ve/PwR8gv8Kc7SapchpoRIHUhKtIa6UYmvt9G9fvJI
HrppkIdw1gXByFEvYzuWqeaU8Oqp1RwTkXYjPjdtDQ8LQ3mfgc7wqFATcgDzlejHx9HT8WpZhN0i
TwllHWcWJz6eqZj2wn3XjGzaGr+IciHoMVCFRRVQRxT6JWJP7rcSWBgLVCHLU5OQxPVTgijb4EAU
Hd/wJW7s1WY6IhlmNi3Vafxrpma7PLkykOSX7DVXi3wGWZ0JB7lTWEt0KAfXCjHtTvJVcSUCIE4q
kjF3ER9mRVkYK3fyTq0b5ytXckdUf+eM/9Boko1URUdaA0GJpu/xSHKuVTyjd60bKBRk5lDjbimL
+TB7qOrjVYZLQnkMUsO8jyoGyXnkFPuvyNHXdYx+WqIsAgYytIJpFPyMuPLFPrcEaMzyjV7/ii/I
lymV1rAIfMCdmn14kQJsx4iniynO2PzeBie814/oSKqMIdEQFQbcoIAe12YYF6q/bAUfWqNgIwQV
FC/pnXTzUk8Y7vFqXPsW7vCvxnNotZ9OgylyaraBcqO3eIFb9q2uCQcY1TCAedyzBSaxLwBViSBM
LoHOW6SpTwUyiQuuSbi5AVG7dFYOXoFJTV3EEO188Hz6CW5MQj8z0z2QcGK4fmuuxkzdHuf1zewN
8+/iXkcZ7tMyoi2FOJ0perQrgb+JOoAHoPofTvb+e3OBlGHsqzf/DJrsloaZ4V/x4Id55iXT95lD
t2Y59qN+mxdCu86MsSIGBO1nkHqTw2D183jBGQZDJViOT7QuUX/lxPXDoNZf+YwqOIfZxIbpy0wA
IDYL39IJJuI/zBuDzQgrcpjj4WPHjLCRhl+l9XIdt6ghVFw60sXhVqMEzP53tqK3fsWXHaMfnIJq
C94cOUtnkgFAvGfJxGBJGsX1eVK8OM3ynHjmXsPnOvZt3tnqx00crMBU28ng23qEn4lcbHZgsNjK
lIIKGPX6/nLS1qXFH+cd0yRS/kyCtHWATopP0Kl3XX5gGvfaJzwQsmlW0tyxooH7XuYfokGW94rz
inPoVjY3ov74GYW3GrXrqltmytNqZOUF50Flx/DM8vYMl/B2cPJC/72yfQPWKBJguJ44xTKhDe+B
8qtpbw758mo0THl5ZNf9iy+7+dcpffHQL2+eheZLY8g02Ow+CPmu2aWEE/ir5NTMQQGOxh8wBapE
eKtf93TvQM6MT/Xrq53BmopIHRtXsu5b79527geP1ygcKo7xqL9S7wEQ/GhU7ND89gyYAbSq6JRb
m5gk1PLvKMvbed6pdS6UcBawbhlrNTzPpg8ruB30aXFEKA3ILKA45H0T+lsUGC2zk3RXvSIt7dQr
fOtFc8Zc5UZkuyLfGfegUnWjlX88O6UNlH3KnBstYYwiYcncBgf62lqmOj+P6OHrvs77ZG8hR99k
w6P2gl31L7d2gs7w4hRTN30vGKhFESbX6rM9vtrBm2F02DJiWtlJU/c1Y0x2YogSe09dUG1OLkCf
8La7smpY0w0YWXKbMCGpdUrlAYouAsLyvoBlf5gN+/Y4Yg5H3B0evMp3jorlY5MY9TcKMlnV2dwQ
mb6dbGB2OWe+WNbBkma0WxHdtQmWhVFX6jwo5ygsuSBlrOvGJ/ci0jPDqd3D8qdB9+PROpN8EDyO
pKUssrHBo8W1cifhSmDMzk4DKKaP2fXY+/bx/TX92HDdaGH+PYphhikAaUYfe1G31tQ8PHw1J7xq
FIc5Ji6FyZPaLZpUIF1wENZ3FdpZ4/PXPzBDPBk9SZI9kBqIqJBsGVTlN2tTbM6M+ukxKPfy4Qem
oxFyVlg+hxPNvU8L/3DapIRkE0PTaql52/4xUiWvegn3WYmX0St1ajUkss/2pV++BHbBezNPq3d2
vfe1Xulu7arj4lOVztzzzR2ks/f624qsxrl5ffbNyc1oW5b32r3LjRsTCWznW3+UnS8k1oz5Od4j
zFBvlcmmaan5RUCS3plmSeecNUZfp54sS8XA/DaLn+BxCt9pEEXe6YqaYXKDV9hM28+HVxj8QQsv
OknXvZIc2G5uj1aRd4EvRTpMqMNglwSg4thFz79Z/m3V+8btGrYAb7dIKIX38pgnfoqVxuyzPtBO
xu4QY1BjFDXQI/8dN+92Nby8XR4XY2Fso7fLJL1+CnNvfhhiCdLUnb56BrdpJ103IokgRYKc8NCA
bhsUbhRnGLBBf6WyWG1tes+nMVzj4NxcJf6JXiIGMq/BX9qjVQae9ELdtOLw5fRwur7Dxy9Bru6d
m+XZ0SukzgltVtnJ0VCukzdeexlLBpK/Pz+d+DGldsiXn8voVRrHkGya5t+V57B1hf7RvPcff1ml
FTXGRX95/4uLyL3HtW6NaUvXGeZGcT1DsPGkf9tObqoV3jSKGHhZ9IrzU2VjfIND961Rp11Om3uM
4R5zdziWKpvk1c7N8JS1qvfN8975Phq3VadSbF8rLbtXrq6hm39eQ2NjXvzowvDukmsz06bWNT5U
Aa9m+drjXTnzntamsmo+n4CHtVGx1vvc+ldCfNHhBylTzIEVHgp9a1A+u/e2jphL+Ngn8cwCsrzc
B98XI2vN0Eo216oXwWpHhrIxapqbskQ5A9n1+mXxPo75rNJyDVLTi+l1lvKOiSrIHNh3ZFNf++/M
IBy3NHiV2MvHybO8yWsz65IE5dEVRWutExuLEjzOZJM8peqKypva9ehRhOBSfh0bIH5p/8QF0n6e
GI0nJNqVa7z9L+XHmTYVRfhxcIPE0MiH9hipEPhZlyoSZg3DdtfwrmdVKFGMI+uX+08awpiPMrBF
Ff2OA4tMSzVmhiZToxKEskiB/1iUPA3Qs+okOcCfjcYQABxrYbwSm0RQ0b1GwMKjCRwxgnzJp3ES
FlFBNHF5o5mDseK/BvcIxUrz7MsEromGBgV+XT1MzUgj3Exp28m+VioPaY6QCVK32r6HBGs0wHgX
Z+QExyCCuoOxeJf2QhR4uJPRLFmIbaa23WhfB0aftgY08b80oSFN+WL9yoMH1v9IJoLS6+BrpI5F
8MLEUpNN9AG5Bql3RFpbqZuot5OMozynyG3XkC4pyqsavXz+q1wJvqVmvmdT4erDVx/TmKYvoKh/
GBoUyzZh16nMnyzx1c9AIs6OBk0Z7L3pud79dN/b1zABqZq+kbYc3Qs279PcrNdgpcSBBb+JyUW1
IE/rJCkxBcXJI2P4OvEgcbO7E8HSr7jJJAKG5wklRaRM4w5GRGLHslyDlDMOnya2UJyGZe4FEBYv
uv6CdHRM9vyMBAb/jfaLzXN3k48TW/6FLiGcVwwUe0n7zCBE/o15Mx3r4Ny+vKf32KxwfOHnkpoT
UeOgW0cG/XCqp+BthHyFwU2ILFHjxA0kFJXwve/FH8e71kJrjtkQmqJKu4RRApY7XA87cHa/ojhv
fWFGtCzRfiP/xajK+ZEmDOSbs/O23QzC0Z4JN6vX0Dy1a9bw0MfAJodG/HBOwwcH452ZtcBJnbzq
lMoo7T5rRih9Cz7UJrvDhPT+gdp2cZpZ49WEtMb7LmtHauTj8M6dmWNvwyHpbAvtVzU0WpPXsBJg
pk6W+aUAx/gmqI0tqgIwdtOtHsP7Gzi6vjL9Vtw5MSNma41v9RtVwbHBGpUhR11oouwR4zh3nqc2
B8JriVo1Gh061yysfL0buWYdUzMDOsBHpBabhsUJWY6FUw8MEgzK2k+uHfO7Jgi8e/mrnOrlsAit
AqlPujYX5/mRfgyn2ibbQPU4vMLSmxFZh2e9YjlIKvAioHa2AI8n9CvggAKKvZovxFTjWvtcduzv
j1TIuW/jAooyodarsEHgBznHUVZxSZcLpJIlx1ys/IxYxAgthIZVl1uC9L28T/rp8D3BP4WWPY25
+8V7rZr5/NRdIaZ116XgQZQKSvVnGaCPRDoszL/4K1w5AKcJqENQ9rNy3Uq8vOX0TjtMgbefqlOA
Rlp2AsYQw+oUx4d0oNTPQLJ4muBlldgDXaEUFF50DLfnCcErXa9K9a/huNU4dCOxKxyc+qgfIIr4
e2ilw0NYPXpZ4qQ0R3fVxiH2qmWvMsxjv1RoZFU/7tQa1f72SeaFHxIzj5BUifb65gyD57OOI/fV
sei8tjKm1+3cN6OxKGpm9e/6cveNFkRfFNTBhYwb9DCEOwuDL/U/syufJqBXwkBEyGJHZmInPglb
BaBLQ0/LJ+/ZocXzcoLPek0uaN68K6wO95FQcQZm1itMKiQMSG2LThk51YVT5MMdiLw7icbTS1Ef
nWfnYnjZPnLf3FtfhmESZxkL3DNXfnHVyW+IgBEb9xiFjND0uUF8uq20a5mPb4ytfDzq34G0GHlx
6BJJ8/BrchYX32EM5R88e5NMy3cPmkWlVcHf3H1jxAFJ5O4Wix5+g7YbbT9PyMDNr3PpHfzSyYHy
grunybqxOb6c8m9g37A8uyJIn3C0ZUBDDjcpgmgco8SsV6E2a/JfPv60V9AOA3NUCFY0gm5e+eKU
v14MyXdQ5snX/oADXuiZwYcxKO0HBBskNfH420yYkWgyeStnJ3VXlI9DePnMDX+G2docW0Unx4Fi
Yy9TVDiHdmVSg1nzku9uBRpy2eHelWffeosHv1V9eSsU3p2sJMUny+9zCLeaFTtoUhbaoLPBhclX
A5v2Mx1tKGXG8lGjSX94gbxUpplGu7arJfc2TGFun+74pX4mo88gbZTb5Vb5Qx6ENTPGjEDN8FWr
Ti+rY0MK5pogU2RIrk1su9G+31SJG8zOQGlomeP3PEGwNDgVQmD3493ZFQE0sA8H+zYyMIBi5rwz
x+AxotswAv1HCXWtt0+N41hoSSr/SaZIN1+TcvvvzNyLFR4ZX3J9t3bloTQBr0rN1dtdFAbfR700
MGGzo1tz7ZIGs5gPN6UP++yf0BvjugSjI/zMzJll+gnhDqUDg+f7d0RiKXODm7U/aMLvgKBERUBi
UJW6xHtsjekqfObOo3FYZFt57hm9uOIkREvu1ybDNxMl1iusZEFtaeVoOH95F5BrCL5cahpQN0Me
XgayPHJm3rsZXtZGPTYaYZO2MRDxeVSZl6Mw6V4RtUDa4eE7148E5XfbqhDgu1kxPCOIeA7Skpd1
0tGB1I29VXOvuZ90rV2OFnL4+WPmGT5v7Lhd5U7ykC1dV9K9toHAjNVgRvdoNSwlTq1/H5loZzCT
KJzq8fDmVcFwrs7h5tJSMnCA5NtvPRzFPXLzY48jf/fexsOEfOLxJXN4gvs2Ts86yS/+H5x7zXI7
Xr46pQlZA/VG3C1W699V83ANwbirmjnLJrdAKC3fxFg86RDgeTBFk5+U15x4oABHZMAYr1HqHKjC
eaARtx2aJXJLJifCDfLMxWHC1Y3S9Qfns4Jznlx62ycj5OspCCgaKwRdL+8+jYbZOEdmVBxew+KV
zMlcHL3yjM/YjRKH50faWh/iToxBauoUI0IIlXaHax3dDC9/Os2/xeMvd4vzAy3gAg0A/BC63XIQ
R3B23jB5cIekEgHbYN6kR3XxcPgn++Z0rfQv+TPo5J/atze+pfaKpIPHJCg8Ts5KDHBAC1yauC2c
Rc/GJN1ePDLTI37OxxkK/Vew6kAjHHD9y+jULC+jR3CHlhfcAStj9lD4vnk51g+mb8Iqce4IZG9w
KhAsQDJw6kSTC6G02nzZflwMBjhhcomS+8cZmo3VcItNcewagAQKo6w3C+gAagFi7WDyBaTpfGF0
DNL1lR6iU6A/0ynnnAKVgtcsAi8xrGKnJPTe+/JwTiyQudHImJ1I5jgm9wWv3tpC9YBethaPRIA9
fLF5Fd6uPk7so86o7iZvzuTdu7GCzM2JAesBVaPzyoDLynBOMxLcO94F8ZI3GSKI09LQLWjxMj95
nvLfiDQeqmZQ3XHrkk4UMJ9H2i5kMCFCXrFKWvdWYQsR8+IMANreTu22fFlujoHpioqRW3inzs6/
4b7Wnz7r+LhMDg3SQXBBxm6eUOeD9WDdcQ84fBY8xIULflkZaHixJ85eKQcI/i4Yb0U90s+dtKyB
lfRYmUh1BY6nbz3uffCOGsrL5vWEpAxt8NChTJf7RbJXE+cB/XVZ+roH2yXKfZoVh9Jzsepd/0g6
iVj7osezWkBA7x55+jamjdb+VaV+7n6lSi+N8yncMrulQsFY19PWXtbrZNiV7mWGNX7sXrMgdY8M
QsWLizw3Bx9lmGgBRPs6Jms1gbUg56fMMkWmzns40WxKSo5GixrJvdy8bWE7iMla3atFBCKLH4yO
vYxTXzsAv3sOnVMPE9YA6EVe6zb3GJ5Jbz+qrDH6jjsMzGVy+8lDvp24xdkJwq5YxKN4d8Z/tEA4
hVEFQQU5zBk1gvP4uCjd1g3ArdNAVkwG5BrnNV6W99c+MgUIH3xvObQ0c1IM5o8HZ5z/IEi+Ie3f
3nOnSEvVMWoanSziVAqjGEl5+0m51W6VKqLZ7A+4fEj1zauNUD2i7cXJ4K/mJOMOb19jkqhM5sTM
t8N4bCKRmJsld/n11/mLPLXBp4U3dTPDpP2C35F0qQLm2dw7PZzpIazHO1hRhkPGjdvLkW+Umjbt
9t6d0oxEi3zCQyZmwutGvmY13uhSi50ppQwJAXdhWvtg7uPBbpqM7qR4e6z96f9NDBs7+KP3QM6V
vtxJ7MdNzSzQthyRczXLrVH90Bwd3pSk9VqBkxWdFpQoBsXgENQG6ONBfE1/m+/jJ1O05Yt8D9xD
WlRvFQKw50atZyE3yn/boNCrIs3yX6Rcqi0LYfe5vQPh5BePhqeoVSinm1AoGQn4hFZAq5oh9Yb4
CsH4KwUATbwXPG9pIhOZJjSGUUi9f5Dxd7TDhcQ4w1v70dZ2x5fHbil0KwX4IgyUg3BJJaB43y+O
08VTnkjft0v11jg86LGkSQe2v2Z9bRbNLPPSF0bFh+GDaSYatHViyE7k4vweunX8cXz/Me3iCdIE
NNccq6LXZbNtzC6ZEi0bZ2Htj+P2ClZZx6LncBpfwCSfbERANlw/xgyEAHO60zSnTidhRBnPkALB
/5ye/ufjW9X2twXFMLf9BBqTl4GW7q5npknky0KzUPVq0Hz9v3dD7sqUqR7nHAeedg+FM7H47Ga0
UHHG8mwUySl0xRvb1fHL86zYXBBj/x4Y3WPusrXdW91sziIG2NRItApL8ovf994ABEU8LnoncqR9
+m6ec39xXOBMcmMx8mnzr8KjgVu9RHwfWk1ZmwEBa7Yr2MIEIDckpLQeMN7t+QIUDG+ds2NsMoI9
CUCbspG85uK9G5S0m6aaIaMKYcY3ycu61JMPZFMFp1W0A1sUe5Ljnyhwztjb+d0x24a/TPfslVO3
xKZA76dTpwqPD+iUSSD7BBpXn0I0sf1DMy8GL7sNnvCGrM1h5t6Yc32cT/4Ke6Po3PslmZiMvuvH
bgXhrV7oF/pSUzOc1vQtDSFjEwIRH8Ni91avMcJ5TJ2oGQuDVZf6OQsnC3q0gErEK8YA+3EPvkyD
DhPUBLBPtJKQfk2rCUx1i/3wAn7vvRIfOtqwN6blSJuSztrjwGFBaZ9UwwrSDSa8457DJoYqUYaA
fsHLTC3gGPjBPeIj4OLMsXnsK8ysU2ZFtsKo+iI+UBg8OK/cP4BkwTM5hGmDrhpmNO9xV6LGOksQ
bkv91QMZyH70dyRFLAFokRY2XyenvL7D3XcBkzkSwhOMxCtDfFukUaNUoxcsBqKQV0ZH70MF5r8p
Bkhw0lroP/sTHgnlUZQtJfiVHEfyFno76PiuU2sQku1+NxaldY0spjhnVhs/TIrfUfB5MVnq0Hwe
g7tnNODGfADguPhuow9FclFqlmzQSu82fn2GC3ZBqUgJd0N+YHvdd39UrH8GL7d7qFt7OcNH+JFw
TxHO72EgfD2SUxK3xv6wvPUYxsC+7UaQHKY8gxQAt0enAK7pVF9rmxM/xJQH/go4xMdZ3Asd+cIn
tofjwWc4ug5G5ScnKcBSGFd41VTDWnr7lOdhu22tol7p7U8RdtbG268d3NaWVjqmO12WeH+ab+df
EgsRYHkg+9qHIBnHFmKfN8RPPcEVSptrAxMA5vv6A9utoER1MsECEuaOALxP1PmMVNC4O8gjzCn1
i8bwFSFY/RLw5tal+cGgzKUcIFNPBvmkdPKbxQJHz8G5jPbvdWW48k+zrA/cZbU+gdG8TGuYaaQc
itSR2SIL/4RbvqYkLdUTTJgMNwbniAcVSsfrmn7tTV12PZ7vHfEVVCJyUwI+Fh4iR6JpcdLUoehF
J8cw2xcsimPzQg01XjXSDzf2A+tbLm0nOJG3CGWOvX9f/eUtdzrxvOTl+M22UUC3I/wxi34gouUN
Jqeo39bNpxfDDE+UAyRn4weqBTpiXhlhj+WG1/osnbfPxNLBoctJZjsHVABBtwyucPdCC46KzLbg
awYil8QLuJbjZziGdKWt6VQKYYGRwaJeQSFgngUpdRWGeBrCYP6mOJlU0mam/jH2GxenYRKxxi8h
yveoSVONiaIbo19p45jKyEDA317sBelEpL7jgB72+DpivlfuXJakBjh+ONcPfNx0mrybS0ifjfG9
Q1APXm2wwI+HHQApxdVPc8ai/x9NZ7akKLaF4Sciwhm9ZR4FnPXGkHQWFHFAfPr+lhUddfp0V2Wl
qbDZe61//UP7yO9fJ6TlQtTuA0Qt7nshNl+Gq6geIjfgHQOC9SAXejegCW5I24hWd8j6glv5uB+k
7XkxzsYZCGIx5l0QaiHsyq8CfQzh8JjD9uIOABniymzX1kAr8T3DOhvHgQz1tcBSCApHlFevBAwC
EXDLKB7GgMFgT1t1pVQa+NbtoKd4JFOJ8BkNQCwtcpE2AQpp4S/MUOjE4pLK+hQ5X2PKHYAs2Gc7
hDKgV1NWE+5OvBs0m0xLeNmfL7UQP+CZ7kYff5TK+mpq/M2J6Fr5KL+lmBnWiGnhDhoh2tcfIwhc
Sy8i1toqJ1u5mTJVkoByTOXtPCnIGOghk2834Aa9ibHVrhCmnvz7vRUtKP4xTAr1G8YD6CWr3Fvv
qSVPJiY2GKY4jS/O+iyd+gzno1/plmt9mOZmVsHdjx67xk2vPlpHrqvQkxyG0WGRCpdPmJpY3/gD
jRu7YpaUjdnxRrIyM+PN6gC2fW+/aGobOIDoT2SVCAlEWtCedI0S8wNxa2h4p012NI9dk2prdVw2
2J1LuE39DcOVxwiY8s27X3+M20hhEPS215jPPM2ozfN1/lOAJBsGQCT8SLi61JQ0IKAXGX9Oka0X
cCe0JxgQwB3vJpV1A/XCuJ85yG6M1KGOwgilafmMSFRhi2gDnLb0U1ffddzOEhpRJDEk1S49/6W3
lfC2yXGvdEbUGOvgXAx5Tihy3gevwfeuNeccDKdMDoa/KNU4X4DEqObnZfEmFB7ft0ywZUh8o+/2
z+nosBuUPrWiutahZQOoiqf9izQAhggcfdx6vFIhb9De6S0GByIV5I/du5fibXpwLgeNi2RUirlS
FqULDF0M7AF1Rof4Kn6apuKxi34D0ZWXtqDITF8JLiVLRYvuXou9xaS1iW/cGVu49iv2sg2dA43I
ahLlK+GSNXj8f6rhgxByMfFSUAwBV4ti+3FjpX3AUsfMU2lVVKwx+CxcbXi9Rr57YE96GaA3GkGn
iU8HszGGQ7lFlksVDj8RNldpBIf4OTPr4KwNZvgYKDd9nZ4yvQ3t0bhZ1QnsrQVriiWd9K1GcIlx
rtOKGeP1MNA2Yw6SgYCPtMCoCRFr0kwnw3zbzIh/7DvjB56cPb2XXgxv3WecdVnQ/wNGUrhe7Tfp
Xhzdl579y186WZeIgekBzEAHF0LKZ9MZGJfFVKXi6zAIa+9r0igoMCkdHpIU8VHMIQYYwwF19cvt
U98WGLJhVe1dG+Y7eUQd54UORe/AogSA2m+/S4B6tGuKm184g4nfMKff0FO/+ulhYJ9+EJe+JjyC
Nh8cEKJ2NzVZ0pty2D0sBiik2wx6rxodMgd+bR3iQ9z/k5gy6JQ1BZWa4yKpJuIe+WYIGTInXlwV
Lpn47nHeVlThxrx4jNhySBOkmGnqvUX9tRim1a7n3J3EedpgxDTSJs4Zxj+6y3efo5oEF2rCyTUh
olDUtHMmiNT0NxkTyjwOoOyrH0f4jYHywF5BASBCEtU7LNd/NxdwSPSFF+hkHWHV8TP6Q6RYfh0f
zmaHLAneYBP2UdM+xdTfrEvKoUvBjTgsxg3kITvyzWRYJv4nFx6qeZt5Btpf3FTwE9Au2N209EdB
kesqTtPtTrrb5lWfPTyAERrs/WnzNhZWM4hImz8hJVqFZVAEDJ/33TE+or3FsDnbPPXudFzatJxS
Gd0BR1qrAunV1eWgwjIA5U7iJ+OcoeqZTGAqTp+xm0VzsVE3oot7SB13t8YU7d6NCbA2gJ3IFB55
vT69Ml5VDxFjRIaJt6U32DdB6E8aBeDU2Fa18VI1MrXS25z2mdrdGDg1+FgrubvD88Yckh92Y+JN
SJ9ExuChSavw21pIqKdcgYGESyZEa5RpoM6dOEvPpMu8zbiKH1agrIL6BvfBWB4faDPhwzBNn7Os
GeUq3oZY3FswXKJl5m6CoW4edBkPp9tn6TNIIF2ZRAUwq2ExWkOVcyrKzJqdoGu+YJVhxabBXHkX
OlN58u2BG7QX2UqEeAqhOq80CbpC6igJW9IQh2ETdw1GNCOEhQfMDZtgLvDEIfmxg0xOuTa5mCNb
OS8QBUOj9oJA5KMnamCGvg+8+6HAifVvWzUCyKUn/aWgiK1Am5am6f2Qtf2hMPaZ1wyfenv2hHBt
ee/VZeE1QZuMd2JOs9ELmghNxrY9y9vkVPKhJKz2nBk1TR6K9XZP/8KtwTsrzY1SpHMZDY63hIfA
Rtbm46JLXbJsBmBzF0uQHjAbbhK1pYwp9s2zmYUO3UkOg7LBU00uGWtaq5i1WxePCithd4849GD3
uB/gksPmhUe+eZ3U5go6I6F+kPt2vYFeP7QaeYV2uZk1sryb/XbLydt99CxFs+ohaoFL0nYgnqOk
ngsJCWDf2sWc1ji3n1TIwuzv7UnWd5S/Ex6Gs8ZdV0p8J7J6XDXcTmW08MhCD9cvraw0Wk0PpxTm
FuaL7QLBYlFR9fv0DmJI9gaGocJfqLhkDZyPDaq8fzjbQ2GCxQGy2pgBzBAIfhclD1nNENpbdNky
NErjd4d/fw52l2LqDZTU8cTJr9ZXaAS5CjEr+OO4g+FEDu+MQbYFk5pScLMIEboNnDDC4cLsBlF4
nXDtsAfCPTrbd2hgi0zYpQ29jaBctVo5Rv394H5Ov3iCaK+Xdt03S01Jlt4DRWpTH6JZzslCe01F
NsnhZGobUUbWGo8qkYFtb1maMMkQT4xGlM0jHGGNkrHrjloe4v8F2kagDRMvNyR6WLjiuDos49b2
xdIkSojsPvrtZKwP4dAH4vf7cag+ECHnyHMELTqY2E9kyCcYk6cft+1Y8mlMU0lQ45WZ8UnmzF1g
Kq/uBpujsIsxx9MQxKBso8/h25TFaYRe91HorJRQ4bi07jyLxklli9BbwzxVSUfSESjmmPm/txTA
mrp4zARNLKnTRMa1akD0xvavpNoTAnI1ihQNJJ9SmQ4HcfGEQvQGRA3XjO2OWf6EvyK18GBx3obg
jEbi5IaDu9mMIjnr6Oe4QYmRpiKHavqXiziOg5sSSUfYcBOwUH/zPDtqI7hrX1YEpQXHPY4nx9yC
7bBa0XKHUdeX2Kh3nObINk9+VE2pRv0nBV87iNTF4SsSvyvOCm8YCZYaNZEZNkuydWTXVwklY/kE
qqZEnxIC/rpmudU63q8+GH7f2Kx9ct0rZ9sbNlCT3zxSWBUc6hrDfma3MqPiROI73nB/+zwoVU+D
85BN2vjUgMVN+l7/NWrXlMIgUVZDVwF/bL833SZkbsvR7gBj+uFHLrSKkgqPsjvE7+iKjA5itsgC
0gvbPn7D2NSLfWF3/Drq3ehldrBPO1Ke7+VSlJN6mAK1YMrhRtn4gqHxO45ahE0PX7PXbJVxS99b
rusOKrNYx2lw9jQAG1htl0QqNoyvjMEaSU8O/Cdoj0W7NVmTfXjCgJSIXaQBt7fbge+cIfhoi0f6
q7IbMZgQ+7Zz19cvCMuHEOogR02UO/2rqT6cVRlQy9s+AXCO14czc5IAtLHjJN0x20XtAGDhmeCQ
vua1WtqQgeZ+OXTGCbpQFTyGyKLS+M1PLhqua7IS31vyHEGo7+gcu7ipfFELXbz724hCkhS6Ud9e
3fEAlDAheq/TR/YIQ51fVjS2a6IJGE9Q2Vok+egdVjQPNvYhELGMshtxDbkYgkCLjvC4YKdh6u9/
kSL+QiAQnGjPtbXCDQgKjcGGxCc9aVc1VKm8zrR5pGrzAztgglrOLBGH1F9DeOkbqzZtJ99DpA8D
ZvmlWvyGHe2zTVNW7G87gzPLw7YwxGwGL3xsYbgfRZS+sBFoanWY8nqBlUYu5HnXwgw5nLVYCvwy
jAWLycDDAOWjIesnamOTJ7lsXX8iSip6r3SUSyfB88Z98yQgG/XcQI9p32yif0SJtbvORV3KjIpP
xnVGLsI7w1ADeEFkC6yvC10VEpCxfBffMOC7YKTStzLExrXAitYeT7Zk99D88XPT/iaV1xJRIIZv
aFqaqayx37XG3rkKcQYFULjDIAI9kZtyr8FG2GKQoVoTWmn+LpoAK3zpRmggWymwgBJ1H4pWfYcU
QHQCIut6Yx1h1gslhIEZZ74bNjyE8YuPFbIqHlz0SC4zY1icjRjCHf/ENegTwFQC2BcdMI90zZhh
dZ6U7OrYssjZQwu6WnGmsMfQJFOkgCqZLS8kVyMCx2HaUetopiP8JTG6w4mW/gopzirMJiG7Di9N
T8ZQCeWO6I2zWP5b5Z9FjnBb4rkWIe4RRF1gPC7BaqsIW6ovV10ZSlk0ckX1iexuJOeQwAMPumuu
KGcbUrwwHtlPbwSSIyJJuU2sWcedkNXAwB6jidoMo5ctDqKsq9v+n2nA78dyVfDv1TgpoVnZApcN
xq/9NVhnxpOZHydEX8dxCErZF+b0SbvNuEx/x7hpnaBw/TPEqHVjgZmpQXIZDC/JFVPHR6zuoP9k
Lq8ivo5thp0fS2HaOH5bByQ21mxLHTBrj+GEhUUgYneucshbpOZmf+6vju4LwrPWHJ+D+1FXnE90
2jNCams1g2XCxSAr4huJ9B4QgKZVPrsvn75v9LfA0GX6y3lnlIJU9RSKOVo75Xp4Ugy3/Zsn6hgk
L1oEZ20Ea44t8D2/K05HcdZvMyP4KB00WLNX3HakKC0D9CEYkB2NMn2mx+gzv0/vq/dEAQRbPrcq
BMIC5ET1eQieBJ81nUeIigTN8p3l2gi/LqeZ30CoJQIssmrT9fLMpo329eNXMNpS9pp5nuRJya7C
6YoGTFYJppN/ZG+mhMcQczi+hxOoWCPi0uLVChtKvHo0PtddDy+4D8wWPCsjjBDh+EnzwyChHg40
X8wQv1b043sBexyjymN/xY8YaAMJd8Z46mF1hwXNV5dqW/IUm/4D03GCPnwSaaGYju7TCTIsHGR2
gn+0D1rhyEWln4d3TzbOybvSeBEGwkAYLdjLHozWlDrIgKi8G2Ph6Tb3Xw9VJviYgxF1kBOcxcPb
tM/pnSZ9ryQNH7yE/nH05cKB32AWTlMGIkGmTmNY6QUBbD2UfU1jvcy9g99Mv+ltOgCxZftQzWNa
b8u0QoLTZRRd7L/Jd/TxHiie0EVFJTNGjJGwusTJI20xuQLRfC1rZtwB47S57IfZfQzTezBssZuA
BE/hdxOiarSTt3fcHFx+03MblfbY8QbvGNDTCKKPwodJx3UfH/Bar/6emdFqGwW8gW0b0zaIqGm+
a6lmQ3ExEjC/MPSWXCo0Reebe6rtwwpr7Rt6YAxK/noLlccDBRWE0uVlAUniu+n8YdKtJgPeBLJl
NrApI6fRwHvylTw4QFDdHyaP4L1/Mz1bZLMCcuolfu4PAILeacLUzuxtP+TCwrJ4kebJI8Lw7EPj
/jGDrm0y+is0/e4qgBofLOc/ZgefcpIvRCkqrkgVutK/gBF+lsZx0MDxfzjsWVCt9ZbGXOxDNHy2
eu/u49zozxkoklWuP4gro8TdFESNkicIwx3nq4ZFNwuFno4XFjpbCl+kFqeZFy95BvbCBD6aRTim
Zpa8uCNs4+kjptsSqykobEw5+2xTNX6+FXFS7JZDBu64xYHdcvpABmVBYomLTZ8QoPHh6eilK7VU
G9hbdgp2fMmrlPOYoDIYcmaHEzlir38bfVuYDpCQn9jtVebKoMzMHQ4calnONOAr6NWcX5QITU7W
u80cgSoi509SfITldVOx5TkNOXXwe76bzehpicusmGBIZu4Tr0+gBdSIeKFzuogtQkEz19CPMSUj
6VGvmXj5rXknGKi2FwXHD/ANbqvw4G2xjEbh4Ci+OJx2tdqTWnYBQsdpCTxIFUm+2gXUWxyH5DNw
+DBdhAUgcMgsI79AXDYeEB/kA0uDRKoMItBIvNxB4ZEUyjX5V66wf4DHl+T+8l98B2QIGHr/3JBl
bM375JuqIT6YcsLTzlP5yBFruhhehxx7/w46gF66C2g/HDbRr/AnJxQIWL8M86G8vHj0yWELYxCb
QwkYldKxlluSfIzT8DyRVEZhK0B24/QVvzT5+9Cb9Z/RDMU1Fin6TKxFvtYidPyBsfXlXobsnIsQ
VnlNY5oYeOfAxJHkc/ExpR8R/xof52oBCIG4HH1MVshLIxb9YAxAUmBs/4jngIjAcnu4WbcUjA13
kwX3kjsIjP3CwRe2IXwCqD4+MzGm1Hzd3zpj0imxphvr+wR7u7Ez9hgLElxDVVvYDMpoWY0KOMdw
9I1OTLozZmqn70GYXhKabL34Of9cU/2Xvv3GR5u++eFte7BQxGn4xh93+Rin+YxP9mKq5kP9EOMV
hnEM18RlGEu9zN7e5nlaaarbjvkdnCcFd1YccTEOt+nOROO15xLJNTiGkk9Q4ZxF1ErNScHri7fC
HvSSC1JyGZARah2nJFJjMAMfg2skPkKggo742WwxUjlj88pfVlzctxgsaZ1E7M9fmlj/wWB2Wjas
oo/VkhAu1GJfg/p0hdcOdKZzsN0nbc16jP49qiD3AV/5eYaofkQVrS6kjm5RkYFZzYS1IwvnFzlG
vpws4o5kz+EFzE2QwsKN6B34eRBLJSt0FZ4Bt0MIitTQI822kbowvJuI4wqcyBiVOVMnhibGAOfJ
B0tbHDrYQCg0ooVh+Lc0KXQckaCG4nwIYLXwnfF0iKkgg+b9uNTZ9z7m0tMZq2pjcxnETy3QTDz/
ZDOQ20SBLzZeuBqNaNep/8Jwkoa0yryvCBuwyUNbz1L2FmoU6WYojLEIqXaYbTADkkovjrFP3Umz
/WVSIf5q3tUDZHRhZr2MO5vlcrNsQky8Bx/zY8J9gLKx7INRm4HNcEcmTXQ7ub37m4P1rR1eRIrL
O1/ZZRqMkQP7fDByR0HA8NlFfOGZQYxUELfAzu8KpZT6w5//zsERk/Xo/auOw7ZLafe0Pn802C3v
xYPLnrpdwFULWUtbBwS/0Mee7mxnKIt+N6+e5b/qWLaK9+I2k2Gawi2LUtlhZV9BVe8BV/HubjJm
QvgufhwTBp5+KuVyzlRWTEQkEIUijNaA45nk3zFjvAq5/JuZDhp0qY8pqtvs2TRgbIsy3Zc5No+c
P1gyAbDYHPB9PmrYUSbM26GEQCQSc2Xe++9rL78CYYWwLvOCq54hdVGxSz9DPhEvrtls4TjgHRKJ
Az1QwW1S3NQloVKeCEzzoRO3kTjCNhErShzIJxNqmbk06BICDbGcHpw6TaxLFP2aHnaQynO7t+QD
+GsXSDdnViXy46YMrCXkVTpHNmsZZUZIqvgzBSV1IdUMM2bnw6cXWgatoI3bp/fR5MIo7JDTEVO+
NQW0RCYysfEwSMSxllegp5fk5K/zb7YqQ7ETTR49CRdXvnKkbaNVlqwwOQ3prKwPb09iaCS0TtzW
xJZE/kuMu/pG3HAh6c5lXI3wf9k3DtM+Bh54QXIzZYom3h89WvOW2TRew+eWJ8DVNiZDtTVeAFIs
Ig2jIhNvU7G7oGBdEbMlf/TP36Fr9gOEpIyyRxPolppmenZAL8f3DnCL7NBLlc4Jx7gv4nNiLVox
/09M3gBNuyLfZVmpZWk2rCjT/ot3LPQ3qqyB+ZPCYz95wM0AHI8q+P84u8u/b18qpoqFzACk+kwD
DhInv2grmOPzIX8uEQSI8lEBCgf6SB2ewnZOywImiaUA1gj8JXV0Cg/To4X9si/t9QGDP+HawVPn
HzhCq6ijW0TK/pmkBs0FoBSLZchSdkeqSiKTcF0u5yyN4WA0oGsWAzuyt1JxFxqJbc5Jm3A05xyY
ktBjTeQamTY/6YSr+i9BXbKCDuZIGoGvI62TNOvncT5lhbIaxNHiKB4/vjj0sCJCllSFNkhiAdlC
m2zd9O80sDyf9PEy6OY+QqRAhCapst2gY+b8+rokNrAJEo5MtyqlEIhISkWyAGc+U9h0f9UY57kM
BeSXVDVSij14NbENlv0KTIdpolmAEyAoMruYacgJgHiDmuNjiXHqj7ODlR7BFWLtRd1EQ7RoR63k
PeBwWdM8LeT0nPHwSnFB0fQzkPVBYf6VGfC3eJ0WBdDHOgxf9CNSsoT+1qC8IgF1wZrhkJHSgyvq
2jEHiHlb0V/iGTfCrf5sEN8g4dENExs5oRRMBMkW7wepuMSx7KiHkmf6IYigR3XDwwyXBeIzfnBC
g3zJHRM8FoyLq0RG2UtfrEhAm4AHdQw7sO0R1Iv+7BnLioGFblEULigdE6mKFpHF6QVkJhACllEY
RLFFmKOJBW5BrSuHDjBLDzToyFIRIEtOmR2OiuKzOY9ZR7IrXFbH8YVllFmj39cBCcWjUu60mJz8
duIVdTj7K0CF/rDbvthmixmmtJxs9nhZ83SzIng5j/1iKTZSfDe7iCR3so9QX7MEd2I9IpuCbDZi
s0SHxhbEDr8Swyk5ksUQPO2w23Fsy74++UeOkJ1MvJjE8+tfLobYhMkSA7STolQIJqVRY/8utxtX
ZFZhQ2bhFBlyRybcK0pj8UnhhwguxSURrPoq71swLPGTQ2HNZ5TCW3yhacT5Gj0X//Cd4gPKvAJQ
ABzmNZKiWpgXhCBQhbEhWU0ug6CQAgYOyFNYSbpCNnmZSNoqs+THkDrBfePmi4v8Wu+NbiYl7U0M
4aHYSJ43N0wmFPhLShHa8IBkQCYF1ZJXXaWyENzJiGKcs2HA20wlmHcycU04RIGmwZMhHAp0UK6O
rEqe218dz7krdwTfdINPw2MpyJmITEdig8hN0l3ym7hT/3K3eye9ZjvUABSQ5KEU2PRyo8t8m/Ey
o4PmRFkA557jTyBPfPnSumtQ2d7mGtfmFw1N0El6STbpAsO7lxnr/rBvu/XVeS5pgr7B883nytZo
4nA1+aTQgG42hA10WAxMvPf8EKiriqjv2+78xyggqoZNOnJi2oze7skcDArzGzameejpJdLyK2cT
cUYzZabg0jpn7t2G+QxUNWAWyc7dBxJYAhdDe8lhMsBTvFnX+ZEw0e++4faxKAXPR3V+1t0mYzSw
Wf9F1hYOPiq32lSd++4YWSoeM0+2dTwQQK0a1gnPvsIq+Fsfo96vwzq377OBP2GnJdmpoU0UM5uX
TCP0EYfGFvZZlKsAU7cQBhdQSMdYylixjhm0K/oHkKnJsV8sD84ZjS9z0HG+QrXGHykGENSppz8F
5WiqpFVf29G71A+kvYTnGYPeZm4MvK5QUq7oafEzBol/2+j80aFjEvEwtNZTJ0UNyo06hXyvnVo4
qQTnr76m5WoZTXM42J0gd2K9/bWRTLQol8YZgPIOciUs1QEOPNHJYNJ99tGYPII/dVpcsT8J7m6R
5BaU1QJW67erV8RVKBUrZ/K8EIpy81H8ri7j3vyFEUmxUfdPVWcEq3cWTxP7KlLA4itL081I3JXE
xUO8fLkM7PBKyN82xEZMowYuyn+oBnq2WReT++LSDNDrx8sKVmhUwDxjaNkx36rxIWMggpXx1PES
gTOjZ9PnrgtLmDFg7uYDm7/TxS9CiYsZLE/U7GfIJ08PsRIvjF3G97pTyc4aDLMZFsgnTVmbPSZM
BZE4RtN73cPnVww5LhQBrX3z67a+cQ8yO+Ks0xGJd3N5r1lIXwiE3POm3b+KF8E9WBfJG9uobLwu
F68zRF8EuMPu1b+fgyZNdFu/vOwKzQJT3XNwBCW6Av5EN06zJ1adff14G34YP2kZtiTXZfVgy2lO
+hAHul2fCLUmvXyGxwff/yy1oBPVFsm4dtP+AE4tPt6TvPSX9fEyKK6DsBcNwqeJIwhGauL++TSp
vfh/iCTwSsQWuoRa0ov6kQQ5Ml4jzPELR87LUQoX+27STdZjSd5t2mUNJCU/6IRzmRI+DBqJyhLH
M2afegvib9ROPl6FMZi8IsF+rFc1/HoAWW61OLklawBmXtgmv+y4CVQ1M3rNWevhNeCbdMtUURB5
YG2tqHpRI/bP9TtzHqoVI8v3L+MEqhK1FOt7dqA3z2DO8x5PF+NQjc9rM2eHPAVZmQ4em8Z6VbLX
wp1ksnCDw84vZrqEOnfq+NxIri3nO8zZ7ppWa+1UQtaEsVkTtdXUhalH5OIdJR/ph9KV9Mjvxttk
CLmgDfVUhIHj6warmD22aeCL9v3v1nMYQbcraEtP6/a0z4P54774K2DCNANUg732X3aND/DdPq9t
/zDL2g1Cja+llg/CDIeL47RgE3Pb3OemgeNL9+uux9yG59V/LL6vKa+/blCMlr57mK6tHo5VZAIc
AuwNqVZB2klleDhqZayjHgzNvVg7tBIVzdZ5c/vMXyW6VjvjQVCNvBGrt22vM2ItfnLzORh32D1R
czVU911aA2TYYkdX3Ib9gYYS8P7XK5IzyEG2n3/tT9dvnT9wFySR4E3KzV/bFvcZ9AzaHAL16gNp
PmkdTDUsTRQNF3mU9OF0jwU/DRU9tWmuo0eAUXh51E+kPz4MntWXDu1DnOZiIRCg4wkAGBBIXWYl
NrFcJqCis7t4S+m1mohVGYXXiZP/i8kC/n6rVpSJo5f9+uOiYgjniHnXSZ8/QEExL7hD5BluwDIl
X5rFaGFBscakgkeCp6YH60yZijtLO3yhe8TnylSnh+AOFIEiF4o7EpOT3qxdVF7s5SeDWp3DF43C
IZjL2lvYO1Yb/6viGHbj5Js0fwG/c1IDYFOGf3Dku7AGexPXph0SP7tiH8SNsQT0tYdZ2t8idhRI
mjrdf+zcL7AzDQQPl9O6WZ8Uo0k8Xu4do03dxqEA3d/AWgecezAUT8c+5yMDaLtF+bA8TH9Ooyaq
FcxApy2gh0r7Yp33QvlqdwqNATJeFFg4Miqf83tyrzP92fUHd59AbfZT7hxSHcUuHDKy60jFyNWE
6fPmYzAN08v0L9biPFhHfU2F9971+Lf9hDZTR+e+Xi2agNCrfEEOsnOeoSYiVBi1NL+aOn2RJLDk
GKzNP564yeGoY8t2JE6Xa2FSuP0xTOkAhQ4zCbZloJ++3eG/uNs8BCqCtQdRiR2rabZo5QlzcCD5
WaX+hMHHLFr1HthGDJLTpEDBuWmzxYlq80aSYmusTDtGZ9wZF3tlCsh+/6ujNscuktLhYHNgAIaB
wFL6QJSvBTyFe1LZZfRRDHxvE7jh3nPcCE/+ySeEEvenTetqWpT+F7jKDPVBgCozG7jPrlkxb1sh
qMof8AfIH6O1Z8lCXlUNoVdxTHE57jo0rLrvIAm4Gm9s1A8P/sViXdNz6dUkt25WC1euV1Qm3/Cw
6PtX7zstEnhPuxakraTnP8blqrt7jZu7Tzi9WfL3ev7TRtepbQCM7DcFmXtBE/WyOtEpwFGxiVsl
eeyLzvgQNFxlI96eI3ve52DG0Ms4xeK6cZnUVm11vRshqH3rY/etyr3Fz5HivSblA3Kk/LYVbOrg
6LeCl9tCPYPF++To95zMzK0nNEmF0EWr478/UmKYIl3pg541MB5/6tnHLL+JGrdwf/ZJzeyS3wq3
H4S7ODnou58MGJZLqIXB+oBeGXBTREmoQAdnLSMVDSJPF++zBIU6jZ00iXvqJVw1N8gbvGxVhuek
MS+nuCmQD2tnySXKx8dVQ6wKJAqjDJGTRLXf8nPooZdxuTsh/QPQceB7cShjfaajXhAfFY6GSXeH
KKflHDDAmrccvpi0fKyYEDDIqCO32kxQpnwqZ/Mxh55TaYmAUmNnOgVGTEBc4W+jT8mcfKmK7PbD
4Ibn7IFusmGtkZ7KJxTAGtcVgLq4AVanohVTdA03J/HnLDQRuPxSmmUEJH+0oW5LBi4gFOFj2yp5
AYsYKoHIJH0YHeZxbLdYpfMUi84Nch/XFOUYELWuB3MbJAT4Y/h2RjtAmJok2eMmm1EF1BomdvM3
5cIHG0/4x0yFiI5v6mhOshFMOdPZYCJkFF7fypevydcUZRqrTWLieZfMo8ReZjlkaFQZQJqy8f7z
Hhe/1NJs2uzMBxcLoN816Gh4Tn5t3oTNoAkjtJ9Ata/NqUHYjO0nViVLb3ghCiLoj+eBt9YfzouL
rG80cxkDEUn81EAHDBk+ebcwsqBKU8JwhPLDKIWeJv0MGwNbedBn+rXWiIGfY4AiOjvQ3g07CcxM
yKhQA6FHWlMheQm7lkPlz14uh1Nu2D8rHEFnuVP+lCOFD/mzo/94WPNA9gQZFZh2XpjzgAdqCY77
NdllbaQwDkpkGUjUGmis8hOGYZHDMit0qIWyvklPr4AlM1uAxR6pY+CWdmGX4dG7TrOdEu/Pdn/Y
Rp3hDIhvE1ySnDt9+/BErHafZzZ6O6IDEaITIThfDysg/QdwPp7+zjf+xJLco1jAKAh+hKt/Dvph
J/G7Wi/EBQ5G6iz5xjyjKfD4QnEOm8Ow5d1nAmzjxYLfe1fDCH89fEEGE1gjETS8tPwr2i1V3rvL
AGGtE7ZDYvKOKU7X5ZUS1NuAqAk2QeDsCGHsIf9wmzwuT99iVXIJxgkswwdzC8TdfBge8Pm/zFHc
IaCBV/PBUnjCyPKIWXNJA0KF6/CFA8/wyWK2ge7pTD90tR0SXLQXp2nfUuISYgp7hTzbNCs4EH2m
7xC6bkKrw9NzYxUfIMm+Eyi4hb6VcQ1RmvrDV64Y3mnrYe1XacVPOCZ51MKCUbJPS/3qvYe1K8F8
PQdHB2g1MHef9o1IhlInR3xTIGJDar3nHpGpt2br4r2EdGoEyqDsu9p9RmEcWyck5CfUghF9HJ5C
GJhcp625JI7jiWDKHlPYNHl3UxSxpd33P0Mkm9YtQs/OFneA786oC8+Umt54WbBa1nSh1NXsemfz
EeUWnFXZfenzGJvF/dFJVtxKxWQE18c8eig61+iKpPmMVeq82zHE9wOKdKowaxoUaNC3xynGNki0
MrtLFRO/HMxpSNKeXsYFw9hlh7MhzXbw648mP+0SvcMyger/AopGLr1tw4/PwoFiZxU3j0I3zcCa
FK3EJ/XAVahw8gEhgY2Kk8r+jMccd6EZd13uBGwZ9yScacV6LyWBoVkxz8JfANuCnKu3HkpiDOI0
Vrt4zay/2nNZWp1VgQOVvOMe6Kd97hiH9F3xWk2y3++mf5yqW5xopn2T/MVwwIN0xMVpito3lDRI
JPowGVzQO1AbljHjwYMlq+jMl482zGkZCMs5hMXANumP1EJTJu2Y/Eokq34txhRrE556DO0QIeg3
bpGr2Bt1RsnmqpkcKnYi9MOPwexzJhMLlIGPp7Y/WVywg1XsphtvjzPLITpwxExhMmMA2IAhDtuO
BxwygLTq3En8AbgWDNvNPffDKqa1w++w2fKbu5vRRXcoe1SAN9hQKnHx0er9HSbzPGj9yfbWthXp
D9nqH3hHLpl0sWE/9ad9sTwiWySSuq91yUw3z07f4sFi/AOrcubPZOcikIIJCQ/uL1tdvzPWQI/A
DGH00QDHFYYDAI0AXRR9tuzRZCF0h/BGeu4Of3Osogi4H130atke9oD+S+dvTiAVM67R7mgJgg4v
9ofLg7qLVJXolh5OrVVXpxDOeTmc8tkD6NLElVfiF1zg/h9MCs4A9CjirUk9TYWWk6Z3geoIMvDA
ZxlWgwNb1RBmgYW/E1PpVRemQc/rAPLwF5RxVaO0e5g1COwNnOtLkrAE5najEG4UrhwEgGP4wAh8
QJEqGRZfN40Exbx5Ys58Wf1GfwkWvqBZtC233ZohUD/O9b8RbHGQXOg52NjvMNEEKKGTaYdS8ZBe
s+O4ik3dcciPcQwdeyXZH5PEGOssC4ZdPPTb9hL9PBxkx29rDsfBmQ1W9lIDdPlhMkPFQsD3mfxx
2kIWwV7BDCoLKxds0DnWZLgjVxmI1iIbiDslwzXLIq844bYSj6XXCLplQ+7B6+oy3HRdVL8fDZCL
kUMCUR3eVndUAPvaTIW2LXzihY/dg7V/9bW/dnhw19bLotoEWyD0XTwDINhF2p/4vKvTJwwftjzk
JrR/NsPUPlxfYPiRBBPJipAsqxbaHBLCjuBidoeJEzZ4Hs4BHCcNbbxh8XJ8Byot5FqKDo/NrtCH
Y0dnmXJWLBlHJ45Jo8iohEm442m0MLS4VEdtF7c1eKxwMoTGhjMQN/sOMZ4hOGN4mXqz3y++npzk
uOJi40iVjImAi0eYNic9C2TvT+AXzZYcAwYzH6sfHl26XfJrhKdhhALgv0zJJJXPnrI4GfgWzoM2
8ImEB8a3YHR6oLfRyDLNsV1RaB51zdKwNeDnsC8bS+oMvA6oRkYjWHBaypD8Y0RWxfgdLqGNNkI3
PQzll4gciMUjosmaNtg7jgyuEfNjzrkf49vHZNb48RXG1x3YXVxxoP1ARKmH9xSPnFjj3NjvOeVC
JpkmxjnWmUM+VAwOt7GcWC2HrPkgwKxbpktZdACpZz7FJN5sGOYvtCvD6PdgcYDuZ1zMbbKneqZe
+7EZBga8hfA8RdJOWRBBwxp2odRyrLCXHiJH97DwpopbbnTvYo1LFq1NXIb25uGiddHEekmLNQ9P
CYsOjVoMIw9WQ6X1Rv/oFn0TiuEXfqLgBhnzbH6w89TlzWMD1JLz05iaJu5r2pwdhEEKekEknEiA
w9GfSm4DG9OfDZ1WxxqcCR/OJwOB0I9Qh/hrk9GdcYrwXtGo2uco9/IVM2x9FD91057IIIVp67Tv
dkeaSbXd//kSOPsxWVpH6z+WzmtJcXQJwk9EBN7cyktIQghhbwig8d6bp98vNRtz9uzsTHcD0q8y
WZlZBEKdHsnKuE14N3UL3cPsNLhiFYWq0B6iVkioqGEiuzTHhISPyfHe8ugKziiZdMY13PPr3PMZ
7KqSOVOLxgKo1dZaqXT8o9LkjWhTiCIk7G5dNqYOJX4VGWUwXWLStWyYCNuXfHjGQJW5roGWbdGs
V9lx9QAquWGnXqE55+SFL4wS6L7cFjILmpX0NmgEmFGMZ8pmSLcYvXd3LpmMALR3eCuClb+oSvYW
3Qan3jACu/f4GOZ6JG8dyARdnsAAp1e9+zO55eb2QG61yVK9vowwNa/JNBKZzGFytDcmriQsTNzb
yGR7LaTzDFDSHFAhbkUEDifTpIt0w6+fr6hcNht5U559rAqnH24r0f+UTW+wT+BevVhItI1/LBzG
SgZmluaLVfdqt7wT4e9mPovmt7vBsSICh9L+Ipiwn9EO02a4YE2XxdZY/8NlwTZsXYMOqjNxwSIH
UznGhFqPkj0xBotOvQuj1z3DrSNslqX8dU4O+1iyLWO0a/SbI3dFgRGkrg2c0dvsDbP/tjj8YB7u
uE8sRrvXpXGDVkfva9jsxN132c+baT5Xhk/3c9IEWqOhKSH+8Iz5XkwoNbhk+RyjRycrDaEFwO1E
+LwkFvJzKDRvZm9tmZTi4HS5PqYMAxD64DOMeWK13TgIqBoSYiaXNZDmHRIJjsxGgNkIcDKRnBgs
BdmJAA5oyPSTiwT948TIlNETlWl09BODCSsDJsZ98E3RTCF3Ql0+6Vx4joiIMHfs4dH0gQW1cyZ3
ln+0FfEXgNN2OFwu+cRmnewpx/21DYCVjClybZtLbco4NWrCFus4mu6z4ENFQYeViOF39B5dBlqX
tXAR9h6tk60qC/KHzirH15hBrmEnocJ53lrjSGR+s7d/dIJ+3bkEuA7zUe3EUKNrzLCWYwM34jpQ
EdODivTXJmu1AxNbpQsPi2om3afxEGs1evu603T4pvHGqM9vpkkOKUOmNKwu2bBlzCMalDJeXu7Q
zRTvbb7gZbOj2nGus5IDB05jSp9hf6jv/PcPqB0vd4iPPuTKfUL7XbI3XjzrBT2BIhYiRpr/xGW1
X8FlO2jLUgRks9/CZpGj1sRdHf77wDG4uL2gv8MoLHbhsW/MDowBHxa6WOcTn/CuSfjPco5QEztR
QduWrU66DEPWoarPpx/Wv8pOoVt2+BgqGkOhN098W68hKkSbz9M0vla4m2HawsrJGvG9GJ7/PvHO
A0rHeQvDGELIidZ3F3UxWBw2ktYfSSK9txtj7R9vJXV5XlHEyw4lZp+nWiPiObAyDhqkuRUNHcCL
rP1kHkam4v+gdJH/iIkIxOd3T38jK1HaYu/ctryd0hLuI3hI1hKoPZIG5iU4zCCOPmkQZ6JTtMqN
bHYuqRPpD/v8um1ebaXn49ru0ha34eCR3VQ14M9pVDucNtffRnURaixuHkNXn6KX36Uklzzowvzg
lO77ih2o0hmk8/hL10HBvEi4YKL0EgFwfGtlJXCKw3Dd39rz70CWBcgaMn4CgRK2SpONJyl0AtG5
ISB7EFBM/gYSkbZ6FKG3UC67/sZK4Yd3dh24Y9gRMI6HeAtDSLmBWDRFmsfSh3aLkruetNhI1bRS
UQQg2E+ZJlN/J8sdCjcTCktg9nQPQmwIjRulvgrwjXPs8/bhA7FXAULJgZMEY9yZYxoQTwNtdoDk
gGFQ+IKSf/Gfg2P6CkVmrUDl9DGM9DfJkVXYoqQ1GEg3V87WW1Oci0Oj3CV2KyTCO3wzhjfoP8pM
pr/27g95kX+N9V1VJvCdzr7dcLb8M/9tyCGHHuxf/j/jm+G0+CQ7lmiQXib5PJ5pvEun4fOKHT8J
AdkOXh3oCkOZpzlem2Rg7KTspMCAghtL9LNPFGvaJA9ZxxwOJeF9uA939WxTlCK5HQyF2AlqDOyX
LYPwKU/pbVA3krvDpW3mhKVkTxb/QD4fLgDY2anzRH06DqAgssrAWMB1J65WHexmGGKc3J5tD+vW
kCjTxz9ZAAndJGwqMLUUG19lPdIlSgpK8DB3TjbotMS22zkn5AfESJctiWapzUKNE2YTokKsu1Dy
oGrgooCHGXFVtxHykDHHEAzQOmMbdb6lKF8DdBqoKkD+3aVP2edXTO2PuAr/uBniGg8wqAMS0SLM
0cEvBuTfOEuXl/bDw5Uypar/u3jFHqAfcLinVfF7ROyqVkz+ANt+QjuetMI/xRVzIcfcvIRLT47w
Fvq3auA0XaZs7z4Z46FB+0fpgmIk4OHiAVDHueZiwGOCDsc83yAxRciseEeQfJaLU7tAhcYuZfaG
A/CllLIfWJm2GzNFsM0xIKZaZX5VKeE8s/t1/1b9MsGGkhr7gBsAuzx94FWacTBmBVIo221PbCwW
mAXchSRhIjYMk4udYHzZCd3QEFCZkknZVBWwS8Shy+FNS4VF1QIFTwqqN4T1/NFlIMIE64eD3rSj
c0Cc13YPe+xCduXkKqczTybR/iO+A57QbxCfJy14rVrxCdaxAx9sU/iuDoAjmNP1KOID+M1kiI9F
+oFF5XwB3d+Q0Zm3xaLvSC9GV4iFCXHBIarA04GYhanzZFJlzJZoUSeTUYYkWsLKBIV79k8FLooZ
C122USs+IyfhnRQ66F+g7WaUxSRw0YE+BqwPw4dPBhWRlyNqpTREafpDDdfs8hnm+SVQo8SK1xAA
3rSZGGr5+ThGcGjbIRcM530Ov7h0ATHapK3jpNAB0Tjj5ewkDfOTqtBmxsezejFcdqMtWWZbCThV
IfpcAtWSHvgAc5DQyImnoKBAyMeERWf8gUU7Iy/bCYvzjtwnrH4gGi51svYTaGFs6jMWiNZ4W9pK
RTVN4BbskHd4djy7OrN4LJR5HJpBYJKHMFJj/40BMvhFLxFIWjwOFwtS7Yk9xQAHbsfnxjrzKxv9
RObiOk0mmnGIXc2iYmcCg+wLBQt6kgOQZSmlk1CBhYzu1du5sJNHaGykQZ38OPT5MvYJxDXqKuJD
h9Wx5DSBlGWr30P8gSia8xCN2K5DvoekVuPXOxhFT/sUfpGEveBIk246vrqa/I4w+rXDUI53oZ4r
Cq9RxIlE0pYnuJLIudF1AIbimXdqFlQjfemH8fcixKh+9WjKHxYVMoxsNqBC8oN0L6UFFN1uu02t
CkcOHEP9Klmau8tQzAtEuSe46JzXcRzSpwPWgcQXWdecqDxRr3ARm9CDam06cwI68A7Zl7SgpoJe
J0mr1tJPfQfm8BnQMYKR/fIomqEjKk/C6H6jukvzi9+BbPkG7qOH1FJTnhg2YqsVLOSEOoaExtLl
oFA/UUvHXBViF0Yy6rjYr4WxhEWUUHPaHVmYFCGH40YKR6fZhWUP5x+6MTW4xz2IfhZf3r24nipu
qDegfeA2RceMPY93AO9RspBR1G17q9UKAQSYu4dCzLNW+gGHkVYK31DvffEmvISoWIgDRSiRnCEb
0iG1DroFqNyoHkWjm7Cgl+ohLeBUE40scPwDv9qD9tfcZRwF/hrCMM4DkIv5HYo98oapOgvkRezp
7p/uhmSSJfbuwgUN55QL6YMovnZhLjOtZYR1ZAEWsmNeyI9kx9ae2meOw849o8fGYkxsTPVhKDN5
I3qyKzGdAIRAcdRqyIQZ+dO5LBdXK2Fjl37uIgy3GV0BuSHVw6LEkRc4uGR7y7RD6prk6p02PHUP
H1dVaUgdu7x1LoM1eNrr+MvF0oCixVXnoz2sAb6K3b+/AuUzCg/mBZxLTAnQ08JpZB0rJOl1/0Z0
zDplk72qPDGEqizhWVCuEHqTqYiguYmWcrxIDdceq0vCE4Py4w4s1JWYvmtxK/nugdjozqpbcP5y
eKT7x6CEixp1sg/03LkWiREQMEZC+DCqWdxPhAxaeEoy1Mq8Bect5dDqaMNGS0B1EQ6ENiRWWKwl
NBKW1VNf18YEkxSojcNwjKJ3W3MfLgnLiT2O3nxOyX81j0GH2nKPBsrBxV80UAV6RSJo01SDfNi0
aRGv1rFY/sr8Wop+ca5dsS+Jfd2cmsHYhSeQxWVeZXjowDmnymUhHkijlo9JDIBuibILES7sy1HZ
nstOK+OhRU+87f48dprAxdUiLHk2nv2WW+hijuPQpbLlwpHzJ1tw2GI4PvpFhwcQi1zrQxvRB5T+
2IeYIu5nx+BOmsFA8QcupK9ifTnZXRwoqAgw9LhpecHPCMXomYyPp0a4SKYhLS64083oDVo8WNg8
2Gg9WJ1Qx/8a9NFqRwIKpFKRLqA/pXvmp45fAQ+S+Lsfx4omGZHCFedqQWbwMzrTOA8gcAaFuhIn
VTNVMIutWef2AB7y3WXVOjeVjGSQuoQxSs1CE+FkcKrAYfJxY0xKtAMj5GGgNMWBJRnbnFykSvHZ
n9GWrFa9IB7zdPCgDHExiW3lpiQ1MqBuhOgkXD0unbfdDOjIeWghmtIdkCAaPI28S/6UP1QmU08h
1sWnCxq5qLBX8dOtwtjXVFabILkR5GEOI298SMnzM3cpM9CwOvrJDP9tQffBlwUgaQxpisLqRf34
xW7xy+CbpY0vCspWxFMCZstFeDnMVhQWGfdFdI4pbRFwgAvEuhvQUI/tGLY0n6YTkQrR2wB+clWw
RONIPB03gd0PFLdk5o3zEqUP0x3cDxvgYqfoy+h+dWG8cel++t+m8eufJpfutfOIxi5XCFDPqrXx
wygZQI3SDuGZ3oP2ijyRp1qPR8WTw+1cvRO3itH0HYXOWFmeK4pvq1Wzwb6xKuTqa9uoNBSsUoxV
XwiNgUsNdZx9tcahDaBtatnli8sh01mY54xOFnC24+1I+h2m36f2DTqTKmXAJHga4g5BmWVUsmTa
fUl3Hia2MPH0FReBkz5ZVZmO0703MVAMG302UfHWKJT3GfCQucDC+uIXVy1Cd9m9a3f3JtSecSRv
B2bQXZpYkGzkKCi1YA/DVwfKVqAfrK0GSTkHyzUQPoPtklIiVHDIaKRlq5HwJvMv+igloWjQ4Bu6
SqAWlsKWgDW5zgxu5Ou3WXSLzNL0CMFXYLplqRiBTcYfNHGbIbWhyLF+DAVeaNLvNpJ7vvmJ7P5D
0XpjhSL5ImuKFDX9O5KQ2Rfd3oMtoehHQD16WdQDBYIeBBM8UUZwnzvOxCKl8+jqh9YnxYlETFQ4
qiZEo6f4pZG6c/7LSJabcPlLlDiTCNtlB0MadoLLsQ/fEnJtyVdVgDBK85+yjd40qKM5ZThH4tIO
YZUHUwpoDgyxnupK5G/yqhSVD/SBNfI/1pwdVqfjqG7/kQlzy/Q927IAkHQjHs4dyxAp8t8ikMOu
YrTzoY0libcf1ojkoJqHWaIjLR2fZTQiQ2BKyzJxSCT0ulabmStuJaPJiKiFkVx2xvOANIxjAVMJ
CSHPzCVK3hwpm9TlOSpF+z0sRgSQlv0wGPsYdE//lKBa9mK2WIi4fGh4xxyH5UoskDSGs/7M1rO+
SOoExDIoWsxOeuUPHl/Fi2EDFJEpQX8MwhjTMDFmohpm8WzFVbek7UJlL7YLWJwNLwRrKv8wYbky
4htiNrGEwPPpFv8WLRZpq67IqO1Yadr7DNklaajIPUe8IU2h2L9E1U40gOjyaDdBhjcWQno+Mpx4
iuoaYUbFIeH4NiS50/pcTS4dJ+VrjwAf3CMelrL2u9j04mv37ixFNWKcEDyNH3eN35ktiSL5HSvk
z4NDZHumBf42aKM5CYqU41Q6AfycootdRPsZ4Dju6fpOBpyaImjGzf9MjXedAyewknGDT7mKhcCG
00PvvsmxF8VAStfOCKHoeXgwUalFdSgcUqsyaIoeLAUABL7ecPDEq+9BDYubbsBI6durhphol8Ny
iK9kXJrtwLzUwzIraFMJcnrzqvvApEeFB4f0SIibAy0R/bM6F/TqZhwqTeeplnDCB3GmDVg8nSRP
a5xs1chPE+dWfhrrbaumdMH+sBYlBOpsrlWjyF4K/PAG1xxnANS5uo4SBJecOnbjsvLRMaxRp2cZ
G02ZXLADGzlc/szfHFWZqjZOidMBgGrYroy3VY5n2wkdJeWfXLM/eddMQUQq0yNMDEN8LHE3Bug1
p+ODPv+raFppmtWoeHZWqhdiYMM36HDwYx89xWiWZ5CnaRHVZ1JmLTMOx9QFdlofQZsAW/DbSd2F
RjbMpvNV3rA/e3fnymRdmxiZYyPORvoU4N6xh03zIprlDQQj4INhlGBrX+Bil1xWT/Ai0x5wENsb
D+vwbo+m3eOsHOCnjw69YhTjf6U9jzcejsxBoqtwG2SkQ+MahsslclLp7/DZzDsdCQfJjLSnQ3fJ
U8An8ZMEijRXiX2spZ9RhJENiTUYwuYWQUyNmmY8TeNAjVUE4hbBqwzQLILXpv2JjlZ1Dqr6NjZU
OOJYgWq9fTG+ypRgs96xd6EyAQghNdlvy6Am1cOvMhLkCWzp1Ya6C1Qn9CW6tZFrUHU8kEPg6CEk
AF0Thab8vh7thmInsCONhyREqkG1f/vhNcFVsZy0kJjQeLP9pmQUO9pCDPcEDK0JFl2EmXPIeRZ9
NiCS+UDsQAbeFrRUyNxDTRflyUju1MpgJMR3/DwX/xh3ihnq37BTAv8AuCKhe4d2uQeb9QshuOSy
y6vzHD0d/BqO9tV6Q7cXq/jtoDO48zjANhW3rdDX9leIxWb5j9XHcFzvVoP1KYRIXT02XbpvzsrP
beQcDMl7r9k3hFLpYUZXsl9wffoiBWrq2gRMtG5mpY9lJvvbYm4RigiIzRQ5YjYKAknYl4kzBm46
klHWaEFNbCvYZ8Mtf0C8brgtfCKumS4OrDMGShAh3XOHcegahImNEOaxz9jQXIR2XAyLcAa/YPh4
QHxQB+A5scJ6GvwC6zt607f/9LmQU0AuaThvQP/NBTVfU/rjGDIrZTs249R7qtYfbFTjoahQ+kPz
v/EgSYWHGq9bDjSgmzJHk5TqAn0geM9ufkVF6C0D+2Um9I7LgMPHrXmuG/fZ4e+StUZgUUp+zcH8
bjaGV7ZWXYkfLX7WEzDgGxQ1sKt3jzxX5NwGX0z4cGpDjaWmVAl55thYgmKbVOqqz9TDqJNSvIVR
WDRrwOlqXil/uWP3UK3VcElUk4aX68TKoUgkSeawGiUVMTFkXJ1nnX7BrgO8S2vbqaB0MwV+47mA
cIzHocvTy6+X10SyUiDE7M3ng5fKQ54GHS84LsadyMo7S2rInGEZJRDeYNYF2u9bXRv8T+WTZPmb
8OG80EtWMUcDrGGRCCe4/WIxcjO4+TtWJJcwucALlmuFWxRTYSB+38BHmioIg4pjDNpbcdifDLVg
eWT5cikU0n63wR2g/OXb+srtE8dFLDr5AAJgYOhh3nkf1Ivt8uTsqY2pxgWkQL+EvMe7etMJbV4E
eiaowZfbUnfxr4BUU75RTewHVQrLQb1b6Ck2arXUi4/woB67hVUUcYr4lfCS3BK5WemS/fBYBDGq
c6E0lMBCH57IC/LM21EEvTs+qMVdnZVeKS+6ZFGhbN+k8OMgRLKoUJdD+kRnyslzv+jf55exTO+E
tSktVYPCYpeUGIxvofisvSbv/pgW4XPHzJObq4qDi/V7do3X3pwR68+6YRJEucn4jMKLM2RnteHT
fbvvCDudNq5Xk7v5TLGbQRQvZeMbSvuFbqxutpz5faKp8QFrLCbGHUS/rHL/4UpYmF3aoFVk/g7y
oLCGwhUVsYITJ6ZFeT9E3w9f+4ChIfCDSxNWs+nDBNHfBhojavXYZTBEfWWffSzbLfwhnTP/9bVw
b7F37Wn7YF+TB4a3bwZ5cP4JlrMXYP/HbPbgumwJqSV+eMltTeg0ik6Zlk5xAR5FsjafIXIcTGDu
PpADDc7GfPm18ATyzuHmTW6GQnPKEApoSH7u1JMyRAveq1BwRP6v8KZfUB1egUIl7QrPGtxnD0Tk
SGdyCK/YIYmdcwqrbmWxnb3NH+3InUVlV7vZH7D8z77QTqhprBlPqAk+fsyAGDw69nP1ovGgdqYZ
qVNFF3pyD3zD62InyDsHz7feS6akdfOSrDnKvP2X/55tvZLFJecYydpcY6a9V+RPKwCODvjNzQxg
rIoKKMpJy3rjyVGNn3klNGjj9NHybiRtkFTzsxDY9qWVQhqALJQjX6Plr+ChX+/LnQPjWx/yFh3U
k+e54gOEHtx1RyYiVHpNCJRj7PjLaxavWBgetOlk2+06PwAvTlqC178OJO8DKBJRfR9p83XQJ9kV
dkpzTC0E0gTbBrZkohHr23sOIbgCi/gQbmGnsH8VmvBrp9qMLpp+jZWDTNPVCMoyptBBiGwrjFAS
qxBjgQDtl+bSGsTV6aW0Fa5U5jpCgtM4iOGE+a95uYQt/MI+40FbT5sEs/TSgMXiiX3H5Nx4scTP
VJBINnmF99mDkWCDmvH2NAs9oodCuoaFKpZLzgMwAqeQGkq8A0jVAwu4c0zWKDLAqFGU35wCoQdU
VGBokaEIYKdud4OCvoS5WfhmdXiwjxuIdPEro5t8fg3IHzf4Xzkoeo6fs2Ncx+i9aN4HxAoCAQ5E
lJNgVWh/sxaTxS0mynx2gavaOqTOSEL3qZur/ZlvQoLw7sGAUDbZ4ujfIb5+rNx4zZYZgOiIWYmp
G6WqkjWQwNr+oF1VeqQPg8P6L1xxMfMuFhPu/BDhLchixxtYMvU5YCl7DwgX52gfNdl04MwntHkI
VPEMo/3FH+CDCdR4MXSJ7Jvx2sOS0/qEj+ySMB+lG2XToHXtV4bAjZ8SdK7SnJ1PzJRh8jUobbaC
EEwKo1qMMq9hq7oo8GYBJxFwM8+BpTTEQBreC7Qn59pngOTsuwznxN2rWgAS2GMos0ZyP8H4q2Ht
qvAzdsi32JPYnDrVg7eOWMYLL2ndRlNzTU/JNT3zq5C3Aw2n4Uh/XQIgpHJAi07+VDKQcUUuTtfV
pHoXJEPvrnei5hsWjkwYyfNCS+WLILraqVcbnrvvPgrjI+77G1xEe8cuFnv1vGnBnQ64voPn5OSO
2Kcq2fkuOaa7pIal454eX9E/uLFeMys5+7g2OmSHbOqSrFZXDu7UbYzWSIgGXxbt4cab7tND8vA1
//68qFz4O3IKp8Qhkp/TIj+f4sbdQHjW9l+c6bE704WanLuIz6lUDkDvF97dg5Zq2771nn3Ap7ma
FUqfJn8MqOA3nOIA21QxiiWJb1A4UAxdkiZmVHonZUwlL0BaeNLkE/Jn/J2VzcPdaq6+doVxZvae
7ZLnUWBLt04Y/XKaSzTK7IDQ3dtYPoYaZ/ozd52h6GQWh3CueaC2K9Q4YhWm52I1MG1lFHvsN2Ks
enmim/707zTcDd002eF7jeWysUhr6K12ItskRX/RkPva62LWw+Jf1dqDpiaXdiWeZgifkQbZDzZf
ENCa4wYAFHxipGsyBhR7AUtdqjWPWfamR6PcY2CzRPmNHwricl5ZNnCvEr53x2hKm7GjuGIXHztI
OAYckqt9ABC6mw8q5SeNIrBnTehn+MLTS9ewzPBrOgGv8sgsHey37G3dWKc3cHT1zdMut92sQGol
3YPxpeQcedHAALFqxKyfNQ0YZOGSf3Rr6XzPRBTyAB0XpX24tYuMnfagw1/qlg2Fx3c1mS9UZicN
ethb+LLmZxb0Am1eGaENkzkVlMuCIZihmmrTPIH4pZ3KCHvUAsTCp9MMS3HBnNfoUrXQlcE2xJqk
+sefo9l92E9HmIY4zFiuEm8AcBSCT1ALTODzZB/t3SRJ7hZ+35eawRp13hrIYkKVi7I1oglG+Gi7
EJxotuo+kC+NHpsYsxgH744mYCDs9c4LO++4r8WCTBnvPnUsvQV+dDDQC9FY6AOrmVjHCM9m5wL/
9NaUz/BcqC4WgLcPkEAdpkT9JS1aP2CdDh0OyCSrwVgAgBeSpOAINhjCw4AUDerqAzd/jWHlaMMm
FlPyTRmEqXL4pXNvMnoOrn3Cq1/GxKaUcg6bILV3vm6xR58ObgtaxNEt9oG824uKudhjstrkRF2G
MMwLrPMtgkr+1f9a9maOZLjuD1XBwNJYLAnBqWxgrtbihpr6CvvaKneSE7AtMs1lIeY6JyDEbytZ
EKPoB9UknbMrS1mGr4AloTCpZjRheHjZ3QvsMky5qm0u54Y+ilZJOxbLI7DvUrDBnx9dN/Tl9wLQ
gJDIy36v9K/lOvuYngX3iFKgwsfjTUKZPg1pX1z2xOz7PE/wLLa8GT7pXd0NT+g+uka14bd/cO4c
XFxvCTjvPIprWL83sWLdmjyW0nojOcjY6TeoOh8c8Jzaih3120SaglIDGe8Btff+zgGnLJXnPILQ
6qiUi7+e1i/4BNXeK7hbpS5YHx0iLSwUInHSWLFJTanJBlxTRLmorNmWCyQebsOng9B9E0M0w92w
AdPil1eMNbdGLVtkuy8Lz044E26TO80oLnH7vMbHWCF52/UuABFpMupMGHyByqlIFBsY2jfY2UGU
WQcdoIUwrKRD6pTcMQbdpQB2eK/7l0+bR4dwPRs8wWfXzh5udBDUlmwJ88A6Z0XnEHNv8o43ZJh/
hexWY5ch7n+cevPrwA1gOhDbjPqDq1O0YhPWcn/GtCg22auw/QOzyKbGps2WO7Qa1OgxMo6yIcZR
CFAa8wMK/VfwpDOhnll8Ancc1gKgpZMBXzAcbtFpNo1ttk4k4kCH9kFaPO19wEUIsLiL21Xrkv/D
3qqhzRbXOw+vm8D/XxAgQha61yjfg43NxpN+/5l8eHM2tFPXIBE5jz+wbNtf+hxaGSIV7Je3hMlz
wS5dowj5QnLHOdz5bOoy26RikqKFo0EYNRePARTA7EZXzETIgN0khvOZO7VLeRmxolrBZwY3EswX
W3A6ky+NlYHPAajMNmP7KIpCHugt4r14VkGNSJjg2Qlx3T/N1JMzUlI/gs0G09q6Y3Zr+JVXmfOw
4NjuTqFIEJa7FOgeTxMz6zqYMxNsPi9CaNQUDOK9I1fQuRAFkNAVLBRU296hj8DOwSECdY73Lpn7
Jlyu0hVWLsO+O3fsTnP1DM/+owkcCMXk6osT/TOxnFC4HN6onqbOO+Hyc8UWw7cVgoXvLAHhCwIn
xC5+QTrDKH8EwNwy4WqCujDwjLm5w0qETXzZSYzUcUrOSEPFSW6j5wg11oCiZWxwwtMY9p9qnlIT
LyT+ioJnuUxa0FUKgxeeijdzS9WtuPNz6+y9xjl/cXcudg3ogqeLV/usuCf53rX+tL3zWks0sMAZ
1Q2aURjaukM1Lf+9E0spMuyfrWUehdXXeqCDq2A6asexvEe5W8JJOGKs9JThAm0k4hOBXehcG55Q
xhbQNgjYD/7sJa0tK26DQSIeUPUllQ8FChCEqj1Vf/+ss4DrWwZO+ic2yunfP5m07+guaeAZhTg3
Sx2iRlTTbt2dwk8t4sUEMSWuoe8p2qe/n0WTEhSPFqsX4H/Ba4gYnRQ2lOLPGcov+nHMfplXP/Hg
RgqzQA6gAbrhLxf0p6j6TdcxLOpydUOaRMGiIII0MVCmBUMYox/J4IDhG2gAuZrZJP+ZtxSsXaUz
GN1XP/oLZvhvs/1bwNIo0rfewdI7DwKSNmTSu1iVD22tQO+HdfALLNniNRnGWZ5tMlh4mtUJTlJR
Pnq/4a8PWWriMJx6MpSi1GV0achDmIYvZ0Q7GZNjpzOKIor9DQDDpnOPCIgU+EAI0N0WjEpBpJmX
WVwSyAloRDDGwuUA6/eeVzYC5lAe825ecQSGJZXTMs0AWKgyANCmb2x8gGKc11yCB+LKCV0NciUb
sSwHqiQNEzyRlTbPQKYKecG1XZrzBnAbd/A2ejHamvDuBFaC8dJ7CHfNOlzDHCmHmsMnwABrTVeh
KvM0TFP1S7wuWCK0wT7VqX9mEdfaeK4hkHSc5lJzv2Marb1jfAe7kE/0rOkWek87anUOG6vR+QZ1
rjdH2p5GJZZUOiwvd94rWdU/kHVNRgzBp5NtrONF0/3F21Bd6eSKQT2riyioOZR8B4jQ7IdT150m
EqsX/7KlW1X5yA4H1lUsGrTO23g/a3S2cb3b6KzjS4jYADWZjm/V1QGudouB3sAlfK8KUKIGuHAy
c6R9kwv5diZZ0svaZKw9KI0qFfO9anZv4Q1NjDWAusLOFjLaryd6YzEQjvZxToxbb6EYgh0Nq/H2
8125xT0t29fNr3hUStaFZQuT4uAMnVZj0SdyJQc6HieIaz7hA7K0YQxh92f9WEbH6pJ6QEPzp7Fh
p4S1Ne1/qra0ysKqa8BJLDNXHDBd1TgVRhl+d2jGqOcoRpj0iyTI9pfOrdeYv7Ug1aH9LFoIAMRN
gyyRkizNWY+ywLxQGq6gGZniAOg4s37FPfevbgaTQmgNUjvjmu+m406VmNchdHCo+nPAVUf6aGwP
0vmB4vJGfGMBQVCnY7L7mwJYcNldsL7g3DSrXahdBe8os3LsXeCuvnHc/ZUYkc6ZLXmoZGBv55hS
c/LDFsR9LVRIbPx7cLPY5gOV680qeoldyqQixgpFrHVeWHfCTJEkD+tZUBt9z40FCeuZGoj9loWC
rfmW1uVBoLMvQ+pLRmqYPwJxbieFFLP7j/crmZuF2tltA8yA7QwCRRvckkc2DZ6xhm3b9LuaAtC8
7VPyoOvl8QJWYOYKVxhxO1HWvMWHFIT/Z8IL/lr4ZKAtCZNUBA/mnzy/dG8+o60ymwa00XXshsnZ
vA2bVj087qzW/22U2nnBBjU9kxhFLrEBFG+VsZqMJ19cLhjHUUuSqrshfrqYNJAv6/x+2cEKAw/i
ISR064K7R3Shi6GMbfRZ0hYKL1ioqFBa/1DY1uzluwaLszVj7XEMXgSxmTlQVmLuM1ymzGQ1ldVk
BbwT+NBNiuO1Kyo6rige0AMAydquIK1xmONoPEaI74KJiUihvy2kux6/0TCZH8VmXhwgt3SmTKpF
MVm6yZZyqch4R+oFXRTWElF36vauM1LnOSyPwsdKpevXod4lRY6ZY0/XVnlB94K1GRAILSv5Hxox
/EBD7q0GKYVifooBN3IS1LV2wr4FzNxxG0zxgv1RUcmgMv2gO4NDQvZh/gCkTDYlSsJtUc6GqYof
wtWy+2zF6lLFIIjQvjIzoEK5snTFbXZk/aSR+VcGNg++l810zC2iIwxq3ch8NA5rBqMZHr4jn5pZ
GcUpIg3z5vaVy7GXhdPDcOPJDJT3669d3pNP9+nB0SPTMCL2AAlk6VdpX2m02CHLfK8SY9Cm9M+C
KzhKF6+SrhlECrsmtL9JdwzMVcVwM4oJHdqHu8PNZXjSoGRA6Ga/fVDpGDnyAWH/2uGTLDiOFi8r
B8FM4QwlfhA3XDF9eib2QpSthBGXi9OKNE/DIgY5iI04tDFJmHqwBYP4loR2L5DUEFbX0nep/I2h
3tgDiMSRbggT/ZZNM7fFz74Bv/8L6n0Cpo4xtu/g0MHwZ5lQCq5605iBKGPPQ3AjYEGKxB0IvwaT
G0stJ2baLqag/ayQZpWswwAVByPExokZ3XNcBR4R3UTsMIocLmaL4+hWqd1+8YOOiX4ZYWcfFxWH
xc0ve5NeE1RHBvD+D6PgzexJpXWza12KymEdgUQLNzGU946WChWWP/exxpNItqdDY1g3GE+WW3x9
Y0KL/yS6U6dcrc1ARh8skXsF8CvPa9piAAhWmu5gH+GFX8VN+OxALqIUald7lHPUcxtMNrZIuieC
fjR316t+DkweTjvvar3gOzjFzico1Zgg8DrlXiWi/kwrafGPh93Zh1O+KsCUh7UEDfuJeUv8Ib8b
lYmUwl/KU67+eXT6WuePQ0/tcSrw9tsYU0xTQI1/F4YHa8yBusnVYgT8LXHaOKCf7uuLuLb45n1t
1IIX8EQoOoCWjBMw2TkFZdS4O6PxxmTKau26hyFVxWtxwW+FE1ukG4oORfpnxnE3b1qx6tk0PA2r
PvhnE7z60gajaPoGkLXBOfRxDnufMB6s+9tldVxO9GgcscarcOSBuRAwD0/DWtqKCQM4xC7X6OP4
Sck6YOnPqXd3QSJxcKRcXUNpywyHoX0pgOJmEMmqbwNVRquhE9Jp4Gn4awPxfiyqTYfo4GRg0cwi
I7xhbTkKu5DidetgfsFIHW/7l/xcdzCe1cLG1P25BjH5BhIQIWptADdJomZTmqG/RL3CEdYAU+p0
RAkTxD6+VqETvGFl8DOIXin7zTtIwEaWufq2jz0PvfgoIgeDW3cgJcDahaQSNROG/X4KeHKELtTM
qqSFZMH9uzv13pPby72rTLCUgsvWLpBepJ38Rhqd8dJwAm5F/MewTOYaVGvQBaosFOSSrKNpVv4r
zBipt7lflZZ1udgbCPXwdd1kMzW56LedWUvXfegFNbPIt2v5Ebf0rziurA2WRsjDuGXXWHNGLOO/
RcSr0rVU3MeKqVS3yWLpq1OD+CTnYb6gjEHlEXho00MaBURFh8jxWuNspWHWC+3O2zpnjNTCr1Vf
bDN6G7zVBozlmiaWjcyNV3SxVZBfuDD42vmtoHA1v+Bzh7RiXiUuPya3JuY5jYBN9gdzE99vFs9q
sWLym1JQXeArxO6FQ7eIL0jTqfVr+H1hOVLE6+nV7QNgrNlV+KX45C0IcqvYj/SIJz3e9XQMsFHl
0UtFBxAygNB66MpcZof3Bf5ZbSSndM9yKcIr0v/NStGbhe572UzhagITjlUOdosuzn5NHrAOaleQ
OQzL1/h50CDsAazMOsSfNju3DPMVlds08GjzHlADaW7MX6c96HabMTpt5sdfrbxuw24Yt8A+vdfs
zk6+tXl10AbcwPTKXI6S/YXQ2KRSefvXrf2Ii1MD/6m4RSpu3Liib+sdssniZOP7FeHn4mCHAinh
FgR7PthhCWvCOnWb8wcVCdQJ6KbeLtgErap1/6ExrIxBiitGiacX25rNhNT5MHfezbiiUXj7bJyf
VLG2wsYSAdYMR4zlDVyuYk/ly0IWILazBefbLgIgs8UCaPK1Nl+T9eKFdalRWV4mvXKbreQCFY4d
rqT4FpcP669hm5pNbz8uzSorfvC1I/jzivXXi7sWV1he6F1ogowallJ03xq11kcXgLZdTHlRHh0f
9i5trPbJk2WwGdmalH31y1vjFt+Pzjes/cxi+OZugyvNxoAuKdmFgYhRZLiBXfHPagaPjDkQ3z6D
FL7Yp5+QNmGbajKxqjnNweFPRKf7AMm0c0u23iMsdOpdelIolfRSgNAFowFKY+zbYkxQ4ROt7LHZ
AoW+IXeCr/wCvf7xFQz0Rwfyn7NjDEsBi7UBBtGjORxE1ZFMU1kGDK59HjRhAfzY9gSf3M3JEZD+
VGvQiKtV1KwN2kjFoWdQtcH6bUIH4YgRvTN525vkanSkiVT6Bx0CaISdS6JcY5LIXQQ/pU0AcXvM
4AfxjgZ2c1TFaxCLcp4/E88g4BPMRSmM6bCsVheZPS5+4L2SO1m7v3mFXSVV8/InCoU/d5wJQU/9
Fj3U5G43UcHIQNqg03CBfw1CdhWAAbon9EstR/6PpvPaUlxblugXMQYI/ypvMMIXvDDwXghhBHz9
nkGfc+vu7j5lKCStlSszMiIyaR1pGhXMz+jHMqTmPjIcEUNvNibVCoVbRo2ZBdc7Iqu3feo3XdSL
ZFEL0UovTgX6KAO3cM2npCOMI3d6gb0hePp6Kzrz00aUeY/RTeANYBWalFB0lMDr8vpQDar+qXdv
MwPFTwf48FLO00Pdqs6W5HcJpeFfya0AvBJHPllUsPjbaeGPUghR7NuK2xAAlAJfQy60z37ifGcl
tt6I30XRAyTpeZyb+LT1wMXAPvEM8/OBQEZ2NXP5jFYDLeQUmbnzxdEvurmM7yxsk355DPgFpdmw
waDMAgdTf84i8+R7ts/AVdPELraqNbMmY0aebI5SHe0xTKiCdw8O670PqxREcMpvInTRFtj7O3JZ
mucH+zatRezNMuyzdjIjQDHEfnTuzTER6GJgMBiBu9H/RtknDts5vHYPjImHoppjh0j/bDn6nuy0
ty363/bZ4ceKUdYuRg0qLH6ofel+JljMdTOgk8mz5uEUZ0wSxMhMaXCP4R3zqIZbNLHve0M/Z+7t
tXvkdxzD0siok+5vkiR8rul+puYeM0Ia0UU7i5tz3FBhVBoXCDCVTaNmXd84QtLLg6g+ORq4aJrP
3PmMrrPmJPeagH98IKLQFoKe2Cv55YjvkRay6uNWwSmH39VDw7GgszO+zbq1kYOGyYAR520x3Smy
e1Xy+YszfLZJ6Mm0sVvwr6FsuKmhejeoS+XoDWRKyUdVXvKpXZBv4F71sJ69O+zna0/wQnVyt+Zw
Ku9M2SLobB/DDxGlSMuyYnE1tD7nW+2rGhBKHzrXthbucVgWoaDCrvqLsLUZu3+I1/iOG53qf4MV
GS0Q7I+wmx41B+/qZz8nHsEUY/8rLmEKyiRxOdnfzSVEKHqoTntWshm6PTwVnUO0iy7++0EHmtGX
F+cafjlQ/EcX+s1TIfIV80O5SvOvnQ7TOS8oZI3GEXXHpv8AUd/EdN4OVpGtDurH8EKENYUJoww9
cjF8CASyoZpUU5K8kyYS6oUYqL2Fics1YEGGJPR+0eQghOB8a42S3j7kBOU5ufv2ZUJThLrH8hwq
gXKH7NSiBqqxJ8AvYe92YFE7iw++KXTRGmDddN7sG12AhjlqBntzVP3g9oQpOsxB3Aog9LzQIBP9
RjQ0hF2Ox+9uwwEGxzCKU+mS/Ah94cKBnue1VqJ844kCjkIZhIBEvrec9koQt0+OvgEmb7VOL588
l0C5/X5cdzZvFOAEfIZ3vH06BLyVqnXnkuD1YwPCEIgNPr5tZYQgdh55sJdEJH70zz4P703y1dhR
ydB93FDVryYtr4NicDcAslfjoIJfkL16rg6ITSSMk1kipdaxwtEN79Ff/CShvyaEmo/qBd1ZXcR4
AkgmL4bKJBn54Yg2IU0YHCOgD4tRfbGyOaeI6okb5wX0TCbd00ylsUp4R6hnsFprC/GE4dX0L0AH
VIl+rZXKYZbH/Z2wGZkprpUAteQYG9sjaxgqDPwbDYVi3B5Nsn5l+0IY0t+T8M3hD6DgdAurkkG3
+dRPkEjnmayR2lBFyLGZd9kJ5PpOpIXVnwT2BdjoiUS33J1z0rzclFqCj/bMsJI1+4t9D/qcb12U
tt0rg60STGmAJ2b4w7cv6HFBr9qv1jxsLF4BNIHZt4DJ1a3o10LcNZtPjmDDKqz41Bj1Kf+n+U9I
Pk3a/g68TvX03v1id0UCzmIu9XhKIjlSFoifAIeaZUA3MxxRUf/QRYbdCWMvgI6LefmZ1SON3qpM
Yf5am127OP2ylzjdUTwhPHop5KlWaPOH9Odl/5n3NXSxSzMAj3woX38A3y6hjNOqS0KLcA+D72C9
9QdKXGVCsViEeILiipf7Z28wYImcuqxW+dJEzA8ODjT50JpCAnLF+xEJUJtXRPwSg0MFPEuK/VN+
AlJAHAKQZy7xjyePac5slvfBrNuIlOAa8XiwASOb+kkGzvDJ/r52u4RQhxF3gCvdmfD+cZXEwuYg
UL8RxWdPqhF7/I+q2cY69nfDd+HVIm3hhiIBQjQ2VUFidFdCbSg8V5SeB2CJ+drITcgVVsqVBIdR
XTXpptyPS33CDIOHAElxrXFRPLYkxyGA9ta9QcH+8p4wzWRode43OkV+7CfBLELptw1vjDzkiK3e
5Mm9iXhv0oQUrWUBk3j4coJQd/75BQJ8jp8L2YD1TY5gxE82yVbQxKef9AY/Scx3GXF7ZPSBRBFG
37/63+5hnAOeU8Oy2WHi/bUJsCJKVojSzZ8LA6GT6CGpPhuJGefp5ODlOWPjI5kx7bxyp7EmpQT7
+7lKIEfn3tpSzo78AWy8ImIk7+gBmoto97YNpxy5HCBVm3VCmS7yD3gAvPNzdy5QUnEbHRNMu3o8
/3VeZqDJFNcsK9s/b2gbrtd0BneUEnvnMjgNtIx+tqORP440pWuOTlYDqsjdSKSYkyoOj7nc56ax
QSmEt03gOROSNKr2ait1u2R6XDj8JZTIfrnFUAkGQomSs+wai7xfxG8MT0ruCkqO8ZeuCBO8mC6E
lIcT/e4B67Kmrl4B2LLDH/wFoY+2CsLY9/K6YRThAKzgAAFqoJkHJcDbLCr3m5xTTC70gGUwJaZN
kBLzaP0VsXi+rw6tHbclLGGOQQLs1lAWrO6rwsnk/zGk25tf7Hr1M6WUYygjBQ0Ikw+Pr6RwkPWV
ZM8a/dbs6uzUOm+NbqknHSBM+UvFeVLJwiofvSuYgQ3299a5Gj1CfiU//whJ0D9cgokH+85+pupP
FofU3ocWhuf8vQPUCEsv+04pXrPv0yMWbJDoXxDrG4PjuLwHnvTcJaMy2u/lLqzlZv8MZwjWgiYD
zYeNAJZMDLlsCcJg3UsR/ia1GAjgDag1LdXNAIAdctEuZAjEiLmA5nVnHULx8NTpNjAJateGD3Aj
8h7PiL9g9vDs+vEmrvBOTpxLfL6PmsFh7C7K2Ta8O/ofa9qCOAIZEE71/MBNSibyKlmrMDOJ4ujE
LFqxXDLITQwEc1jbnH3o6V1WOhglNkuj/Ynj9GqRSQyQHk/1zWx4AAunXwtuOaC1c2KTCEwCPbHY
Ls/cwl2xEhTjaxWE7cLa2L6s/VcPGiM8PlUZJtF+SUrhzVuZX+SOc1/ffazOOfUesnP/Vs3SB4YF
8xqgV3dL4ZvhBKa4Xmj7UiA+oMXeicbulSeLEpJyBfYeZK+DV3ea8Nuh8lL2MS/dOk7Kd7M2PPAl
GF195iph+o0HaYfra2Pk7Z9hOROIAjmXsIKtJwR9q76EBDfjEfisccj58GcjZqu2vxPYhb0mMChF
LAksoSNKp9BfdIeAhN8mQJz0XlhYimtzhTSFAT6iiN5a+jmmk1h1G1s6PFKtsNKCsFza1sN5FxCz
1oVu4h5a7/5+sjl4zAbhSC+gGVNda7bIKATHseNIA0Xc1ib92hTAxzgNXiiM3rTeNfJsOVQGlBBK
NACsAUGrQa+dXJI9lLuv7SnAkVi/7d0Db6Q7/vPf3CExM8zPqjm7Uc9sm7N0a8Ak5qHAudhbb8hk
dKTMMmq50dxvjm7MQPDmhsVABPwAq7ML28Rkx6wA/nboidv8svikT37WDabjsKxIbvqf7u1v7r97
WQo3hPGq3rfD354xOAM+/X26Vbo6qJFA1eBZ4Eu/a0nKaqyBYQgXxvDT/YWK14etIUjv4GXRcQm9
oW4yeeXbSf0XbcXOHVMtGMKUsFeuHaBVuD97KEXGmkSbnfeBpiMHnCEkrCc4glOFuYshvU1V4j7M
DRPOHA7B3ShdMoA2MqZ3yL59AxnCR0b2xhQg9eSV+0YM/Fezz3OLF3jXzcZQDQ40iToqGbw2ma9r
drEMtMeYGOvFe3JwHi33mQFzBs6t2dfc2i8rwzcyA6s4+CfHPbTIbCBI7DGnhPU0dxP/8pf4Maz6
xOcpCiXEwn+oBVf2X2zsY4l/UHohF3FTJG3tpnvl/Qxri5y10qmM30Eav4c3GBuddN007CRO1/tp
ES5xGsuGD2sAE7FMaQHqA1XGfAY19xrnw/sQC6LgOXx0youGe/Tfncbeu+VeGr47SfjozWveMSwz
jP6F4ft8Uh7hIoH8/dotSkQ7Mswr9ebDM8wHlW47Vc2Bg8kN+KqE//p8mYTH6IF+uEq5C9xlLqBj
FWwqD0F/mIQfcI3MzcEIZwnRwD8WmczJXOPsh6Deks/g1gAvFmwoh7QHBtkZAIF1fzj1Uo8E/0ZL
f3LAnYzEHwKdT+urTV3hxXQlIY8wGQRfOGThFLh/YokkYK/w9qCDhvQfwFUNxrpbu6A2QHEliL9u
lXr0k6h8/Bx23YM1VYM+c8FtBjyXCHeD5weJkT5WV9T0JS28/4O4KeWGETQgLzeRjDyZHQJRisOE
jgNIuS0lms5UjUFTYUCP6MtUzzzyF5cgfKGGG52dwQ6nd5EW5x2Kpy1hvukzlkweeZeJZMxylMOc
L+zQv3hhKYeRALEv8MpFK2VuEW6vJHRGQDEjteJksgmGJd4n9hdLODvq6wHyMUiYt9TAml/ytp+G
w6Tie5kT+T183FhUOrhFfnNRYVureQcwSzJW7GL0/xPAQabrZzxUHrHjf5j2OaIKpGkzuVFkqVWJ
wzqQsben/gTKkTQMRtlL7vLwNrkIGBspDx+739E29wsxtZ+e86Li0o65/ExdqvjStzgEOfzFRIXr
O5WVJlAUjjpMy6Cqe0DwgsM2h/xJt4oA2Tv2761sfAlkbwVuBRDnph1M7PDHqlrCRUBpD9iy4Fuu
t51Qw15liYxhh8QUUj4TamFWI8koQaFWWin2j6QTUvhrOKPsJymuBwsapAuuBhC1OlYX0PD9zwQ6
l0zbfOXGMLX+SH3LQRNlhbTYUjYUEdeS9uG3XEHqNXFoOXLgVvs6nU9NnghDODoPep/kEbhG0fX2
vpQ2J2hLQA0Iy/ZxgdJP2t1VDKGXYA8PcP5rxeq5YSpqBKwEhVBch9CRtbF4oA/aYc3hFIBG8oSn
yYOCeqNxF087G3MlAshBzX25/jV43JRkNHV1308jb+XBrCszL5o2XgfO36w8q6hFDGvX2/fvMKXg
yKlJ/cro1GGYm0DWOg2LrnD2R18Q81teDbwEfeOQiXHwstWOp2cIuhxi0tc5DUVPRdw51a8ve42B
0T0E1XbFvq5SpzCqsabrfYk74XmwzFc1mLZndh2dbOfFgDi6r+UEAf07IuV6RzfMFgrWbfQleyth
dULujC6a2lRHaQW4ugxiJdWXmD2oLK0dJJA92nPtGH2X4NocG3iGIcWEJtXDSyCfMg+DQxYdD21p
ukl0ajFHUX2xugIVe8zv+VoT8Q5pa8Y0THZxbbWLj4ljUEHDAKZlKzqygugH++Me6jekMAX0MYh9
PIyRU+IuSarCoEMBKt9ZQIT4GeFYIfjYkzwyIxiWmIwCFfoJNPvjDbjkwpKvs0XYIWBIaD1E5sY5
Dz3wiWN5P56cx5BlLWB9IGu74OEwD/ADOCm/DNlcNMNTLBtieMEs8sEej/Ocak7v7oomiL/7rGZs
bDS5d4yJE8XYGODnD6qY4nkpwPdIKjfqZ2ykFc5yLgaqF20da4Qc1PbXBWb84veMsFqsF8hrNp44
6x48UYlRdS6U4/I6j27RbUlqya9rUN91mZOKkSJEKKsyoW+ETX0lMvwXc7nkK7FltJcHVwmD5kIA
ZjrK2ohbZZin4RjvxTXmT0LAfFI00aUCGvBCjEzyqrA+oYmSh5E6uFO+uWyZcvk+Drp3oD0WxQbU
FxdZxj33RJxOkLcOwI5CDB0BzCwMkphoHhJJBljmtcwRbE6b6IQpl92AoVYGJncWg3QUMtcBaJcb
su01hximWS02GTwDIuDHHzw8jsgLPf7M8scJTKXMs8+9bDTYrlFmEmoVJT8gXhdwX62Q7TkcFAKW
yzyivzXS6JDTAHYpSADmlsShcnD3+TM2+tXg6NXgKgWlKfV5FWVWc4o1MvV+UE+Zb9ugDkEntiPM
weaY0CqgI4OyP6Raf/+VV6dxcyB32xouEgzMyZ1suJ8KGf0GUr7StzHLK9lopKTCd39dBmjxMPbu
PeAypfZTolOOMkKvxghoRvSDXhyLYsGU6BLczorboYO5W+Mv4CdoJM6xYbnnKZSjNY2K4EHaK0iY
eUScCsSAYnD7U1ZFsleJi2T+HL019OdYlko0oPkJUKbvWO6UQ7jcOBc9aKTuF1LOV6g+qwIGV8oQ
7qD6K0rYqGJukkktOKGdEN1oR0X/mBxGZOy7TTYRsT1bomhYVoIMX0ao66RqRCCn2m8ECT60DtX/
5Di4bzKmgVBE4AAzud448eWEqIaVwszPNldXc3ZLy9tIlMQnY1IPIZHev21wDyVJeHoG5hyyivFv
bSkw9G70GtTzCAg5DZCYQGclIv3GMA5BoOG4pt1yRBTiJRhM75I5c6a1pbH5mZfIWkw5iHyBoTOA
ZMhCaIW2IAiWWE+ZeRtggaKHkAgYhgEVE9mTgC/Eq9ZktcmiIVo8AQ33X7icw3ZhxijpDA4HwrY2
U9b5A0r6LWjFNPSHEKFEJD7IMPGFah/bVmqKgP5+yWyDUhI+vSFflpxzQ2ll8dNzN4DEd2AImUWR
lZkypaT9M1pApDibWCdtwAk4NUiXtnuzM80cXExbzmrFGyhYcm6E1YSvHSmPOSVlB0QcBrCqaPmT
JO27IIQOExfrnMc8ONkwTISl32g3k16XW7ei9ZkxXvFShm1w8yihAUFu+MKcWyBy/W9wJlrGFASU
fbc9nzdwgzkGFa+6wjUOpXFqmHs0e/QUIQDs2hcLzBGh9xp/wC/nqiboaSoCWPgkhuBGhcnTOPhD
jBUAVZcU72ixMhR+ld4DY5o8rHhPGJnt0l/aem6NLUAq8A6sRrhD0LXk5IcyVozkDK1A7/1Xg+/5
xVJheB8/eC9xAlAMmgsXkZMN1dXvEcP848an7q53EJtOLJnPtEnWwDO7jqBUQGGgruFE2XFS//hi
8PHoS1Sd8gwQHd0JVC8rXq12QbL9knrIZuDFF8s9TkJoYWGzV6GzjP6OPt3cfyYWFfsuYHSORqD9
ZDMYCsiqnqkBbdAXBp4xjRvHpvkgB/pEmQI+PQMc3r57SisvJITkBD1NFTyPJ/g9GX+qboNp5xlM
YH+G+26Ts45mI37CB+hnjLmiufLFrWUia9EJaPDVW84AzNmMuxAuH+XY+hPTYh8/geOAKx+tV5DR
nCm5r5a0csSCKzgJ903wH7zZu/mXW3RiWe5xX1pATbWm3UCC1QdgcPmJ3hkziqcHaAra65YjHjLe
7r4meB96cyg7qSwtG1PBQJvfEO7l20wnUj2eQqB1EAciC7DQPRGv6LqqDGqM1rq7hTGlO1qcgTHg
Rnh17zV+LRJ6oIf1E6MMEBcygnSxW5e2OXBZzTysq2EFDyIsIxoM5jgMS9sGiRrDz8gbS2G99yXh
ewb4QRhqTjLhq3NvhYMc+8gKo92fwc6q0EDV0SjAo/GLz9miQHZDAnwYdqoUGjw+/rfGT805QLGq
sA33GLHxtLEBqkuo11NEl5ciu8xNhzgrZHOzW2wvDae+JHSEOBk5TBu/tI/dbmOTTJcHaJjEKmUu
6Iqk+oO0A0D79vEXx82Tvle8R2UmtqGy5RrcGQqFpsU3OKj2hCrABl6RYe5iGVlQWATHTmN14zxY
fGdTmiviqd9IG4lBXqVbGUymi7NDUtAekR0tLsPcLvSqYdl6do2W0jUgNZe272+4E+8cmS4RGeWI
SxdyiYCCpouMBWBe4z5MV59YfLXqEYBsijaXbUxH/oAPATRtluXyBVmiQGtglrjdDHPiIkH9OXIh
sNLAxKwCkrOMNu8YpRJmub5N3YGHPkM1ffNpGiB6btO8t/DH5MymFbC3ZAZZsEcjqx6OCgGsQWuN
VMv7w6zCKzBavsHhnDCLDx75pUM2K4GwEuXBlbmAKSlFD3ol+ko8GR+cgK/lhsk2znza50hUiXjq
7Tl/9y7XCXjtqu9xmfhJm/yPPICtxbgVsu8rfSyZrVzh6+87kzgOum2Nq2B2t7mkSkc/yWLHbIXC
p9N0jJK7IUFlUGrWLQUpXYHOi4rCTzeMMLLn/TljCEkBmb7jPKNtgbwiNKJ8QtaCXxiDrhr9Xh0L
C2YTlOOCS4G27l2da2a2h83OCUKDO1ufSJuaTMgxOtdJdiQTkZfp3jss1zmzJ+w9idzNLw0QP8Kn
QMzGd5CXO+Ni2NTYXsPTYG8VcJE/ghe08P3U9gltah8+W2R442SFXtfcFmIR3XF83HsFNOJAfZSP
DHLrvf5kfoQTR7fKfAGQLAKM7Y+2zOkzQUiwZCGt+/jjjHIgpyAt/747jWeR/+r5iIDcNX1VKkBj
hNWHaZ8ZOIDd45PUygLAYLJeK+w5HQbjUnj3GqTdMjWw7RHq0hNgOe89C97BkNiFY1TTfrIKZgcm
aBeguMAMPpjtCM+BKBnq5SM4XgbCwDBBud8MwJnbBU0eac2u4Y/FHfVqPiXAw2UJMgYmtyLaxPQw
pOw4dM6kI0XuYpWEUjP5jB5OBc6lg5IEiXZ47Nbr5gYXIzY1LHSbYZFRdrWLU3k6cKa1ACSvCHEt
j3Yrgi7R4Gqg4XWPWaJ4F8pZeUPtvOBbGmYsqUZ775qtlQoeUiC7Nn4ESKGbf++gNMS7xYIAP0zQ
gJcxewNTbRF+EOEuauGNYwDY35XJmaI7apIeWq6b0lTbX9yGFoVPFM2+EKndbL28zdAD50TKQc3C
1gERzgvSOaYd/Oy4FzYJvzcI1g0/6xn+o30abO3xnyS9vPTZumNmeEK/tweahHpB/Wc9rIv92mRe
BZKchrclDB+s2iWMJG5bI0yCgl/6APVfx/N2vn23auG/tpbhzKD70zJqTiUdPPLma+g7RG7gUnCk
Ej8BVmb7hV2Bbv7Oh37VgBQP9boQAnVCbrnFGku3cxk50dU4GtoyrRF9B+5yuddKvt3nwZxwFrud
G2Y9LweicbMNgUQ9ej9HBc59Mi5MrLH5s0KjoEytigC//c7N3c1rrp+saWazntwcM4lK54P+zbfL
XfZFoF5m2bxF22rAzGea7aHqjhqjcVipd2c/ZL1QgTfQuJgQmOh82DsMbkg33zZSKyw4MKClY21e
o1Iwzs1o34p6ocZUP0hbSMztLHL2HSh7iTf62EX2MwAHJLtYOsxnq1VZVb3aSlafaYfrpE7ogk9t
hc3gf9PHfJ6QEJXlS1eOq+hLIBvk5n1ZD9boWJC9EZuP8XgLzMWKUe0px4tKv7wmMJWDUlwOiAC9
lBF6L7s6oNHwl6z2wT4orQpd+HBit5GPUZvxuIOmX+xFX9QETzPnpJllsNj2Q9icDKoe/oFFLOWI
02T4Io1mxpK9eez0PT/oehr0yDg+Lv2PU0GP/xehvoBx8W/igWrpJgvq3b05Re/lgrFq6C1ZJTjU
GQTiQNFK7Y1PRyePmPPmVxhGRxl+6gLykl6LHSU3F6EWQMAU17vufZmMiEcNh3dQDIkWVwcF17jX
4PkwMmwNKylM6IO3aep5cMXcIqZCjJrjFzFxjNnfB54Hs0SBBMAeCHusjt4TOC71IhxIOLL6d5DP
+eLjpchZ5CDJYGzCCBl3+YxpR7OLDEoH6ctuduEOctFlfvXObjIFGTpG4t0p0ts5MGjF7BWmuV+f
corcoSN9WprsaK/B+WCnoSyaV+V1vhxS+Qgzi5VT8L/xxSVbMQMbc4j9tASD8eMYW4MZrPSkWhlG
bPRoGuGhX4BMV+QhffAvaeo18UOohOfgGLyQYMk95bqlqSQl5efDRpTfI6UXwhbQ/WW2N8vRZcaY
H5skkVLqYM6AmjAKyFoU5IO3+7HudLxrWDpUsAyRLUqXoo0Znnxrm9/A2yJbECWJZNe/eVWSSFA/
sq+qU5xqfgAJMUUIlhIThsmbDwrcLJK1Eb0MUlb1JZVzUCTegBox5i+DycjiSkKgYXBtD3lHb2Rk
qh0eQXdPDUo/twsxS37W0AJmmHm//5hxo5/C6YR3zoPCZmQQVXpvcFScnrTmpHSjj49jGeFQBrcl
utb4Q+2Hfzh2Zubhg3HNPXzuiANrDo7d5Luuje48uJ15EQKVJdZr2vRPNBGsXoHhZTWol/Zhu6dX
Fsxn7BmBE5BMxh+ON9xXMGgxPCIzpFnrxaIntaCRybDHeWd/Yl4hlund4pJBrf4uMbesywSBrpxh
D4PTXoGOaXeAKpBxgX6sIllxEdjsjHREbCl4vy77RMPswG0GIRNYOPl39lq2LMcWNo7hbnupuMnf
u1vD9CqQC45MrXjn9aFoyynYCJmb2rjKGxptdid37of5b9cFIjIIjHduMaz6cmOxZtjX7PyD30gj
QAn3PWiM90fTpmIZVt0nTKDoJqLP+BsQ/QP5fTyvFn4jwAHH1Yuuk/8eHGlGnGyYn8bm0z6u9n8Y
gQhNGBwBuppgpz4ZWvDyMw4LmKhyp87bFJgszn8WzXLsJ6evvsxZLVQjRG1S1iQ9cRwnkFsp5QXf
AESxSTLfrXzRxOSqTnl8ZjPjDDpu/OZwsmNdP/p5r36sdvQZgmjSA+B0zMI6Pp9M0rp19yGnZhHC
95lzYttG3As1UbyGr5+PDmEGs46JyYBPcGc5k6/OCY8zeuW41NTN2zg5mKfFiVMlZ21mQYZXSjqU
aPA6ZEYObNJzBO4TNNYHCr2L1wguXrpsBDfucpv+OVIzUt/+CW4Z22jE7alNkXHpW+v9F1Xbr4xl
VvZphNda/ChZV5ITwBqHKSg0qZnXJ2xDBiE3blT33P3Jf9AdlKP9gImCM14L30GyYlqejLx7tuHg
kvRz41QeKOBg/EIbGPIs2f9h9qRWhQSIuBHWEokBG67JYbSnDhB0pJocssRv1LWc+lpM8upqnleh
fQjQy3iVgUr4if4xoctVb8dzv9xOYG8k/gGymhGU+qmf+BUoSCRHkvjwau6q7sSZs2JEOUxvvqWu
Rpe/KSx2oqZTehWDSnBc5tMjYDVfoQmlhhmgWanzYGW36Gv0y50vnsNPt9RTr0mmXzSVWrwGagd5
hazmwyv85apVWe+8uNRLtmraFnH32nlMMOEIZiAEpsX+pmbv2lARoGQIMGpasWjczGKkkChYdfV3
eWo1Wike6J7nqXVbDJJorhfrvHeQnOJVcZBEib9fIgIs78xKauY5HseZn/oHTw4ezCIU3+Hhnzww
IzoMWgUqF+V9efIa+HfCNnAbFEeNGN6FWBoOS4EOhQ9OGNM25LH/KirWg+qmQ4jGw32TdcvkN4Gc
RNUEv4amBQAgySv1kQB7Uf9UO8MWQOCDwaJonrh9MJICbwQ60IR1RukU4IZQa2Fofv/JkwustT7T
mLaMC0YfpgaNaNYVQJeD5QFMx8zMcL0WlexgK0ayfNgeUBOFx/BBjSdmBZQfKHRYY+i/G7iZ+pc8
nKpzjqp8t4BW4TdN/HJW8ESyyMAJuI5jr0z/TpiGEjXAN6gttLb1ccIiR0eQSH0quoFhwMYgaPCL
uAHK+zWQmpYrVCJ6Q/aq2FXHR0uVpYjTQQpZn/HdPAe0/CzWDzNeBL1SPlYtsAKwgE2sdYJQCsyO
h0anljIDMSL7AlQT3gtQayQkVvZNILGgqQxMo8EmrPf3drmw7DdFZvcDFQQ6bLQuUwbX6+1jLs/L
QLyYqNJQG3cjpvw/G13RFijT+Rn24O8AxralQ8SYBwwx5KI1uE98Z3jPdJ5kMwWuPZSLQAMSU6VF
gTH8fPGhfC7m4X3nvgDqnuz8t3uYIHMjKsLkNOAZXv0can3ZTd3gHO2cjPGouXMKqwAPN/zKkIOY
802lV/oDFE6t2xumdw4KfeJKDi0RSyFkYylYslM5lGnIKwBlkPeACagjdv5j/cY8dFKgmuzKMw9y
xrSEvH9Sy63b5uS/0InAWr5DFkLnh3AVk6bKQPdupwkl3fcAIcDbaWbeYwl7pEKNySmEFZZzxHSH
bf8xa4Y5hcdFAZfpxPmSiUxp0bICGvZ1RDYToyThRiLfaze6GSzlFSmN3z+u1AGo9xuERigbtDhg
WQzqy/e6ZnGB1Qmk9ie1HVkbjKglmxn7F+xwaHffbaeBfvEj8giRoQ7+d4WV9crgSFUnp6ZdedvH
u707WNhrdZoPjjW4m0RXkAxWf5HT0Zgawx0bvw8poAD97WXRdH7UzAzXGAfln32KUZHGqy/qRp9+
t5X2KxTRaGWqPaBLr9Bv7l3gdvx92JWgdXg/W8aOfhJN6pf5/crM9O9um6fWnVD+x8V9O5gklmbn
eUSMeuEtdkjhCmOQ7eDqO8ycnZdNDr1Cx/gBb6CmDjPPXp2EGMy/G91L04RP94UPkrjU1ChDv1eH
h5JPU/q9jN1B4t4AN0+dEoxTlIZN85xEaBx3DQ9l5KESN+Z+lU1qvUtOStFTgJM7wAedT2E+Oi9D
VSd/KDBlt2MA0s6Q5qFcpy8A4/A26u+cdDoDqmaZjMFKaBNjY8QbaXK2YKnLmICXuUPF6mP81aMB
znU01gl3fF23PiQZ9FoHYAD+efkCvOyrrFOkMDgTZPfIudUGeSZqVOxvn7sKYeNEeIFe5fPHiS0r
P3IUPmLCMmfOhEqMDdVPHy1WryafTlon8XJ4JxtaBwXWcTHhj2qHPBkmiRUTBAgDLQ3DMKY1QGu1
gEimaacTWQjj0jOgoKedSfylayEvTB24vEXXIIJvwOmBejewfA5EKM47AjskJRkUu4WODpM6ax03
HU5RHPmjhFy9oEKW0/IVnlq730sxdhDxi0Kh4Hq+DidWaBKRR61+fosshs9Q0fiLoxuITQdPH/rf
gatoWl7stOj9FoF3ADireHXKkyjlfFforBA6M/yPFTrJZn4nn94glFYouSsDg2du0QM+ojHlAsgy
FLK5ORtx7NTTtw/BISiFaJKBk0k33gzg1RwqHhcJ6dAIMGqodpLozAeiol3ARwviIBqGV52zbdfO
GNil50b3J17FvCWSKj8twl/gjI25YNzWpjsS2zsVDwxBKp5yVMMnLQNyPdNLu1rgj8x2Uc9L5wpI
uyX+yRPxwddjO+Txu1/qvKAcTaudjc5thiYHZLtQu4JChyfe7PymiBDXeQn47bhs4SYtML/QeUU6
vMWqxJCbg/ztc35wstCa1OfpLek/BHY2jZUZwtkZXQm4pjAOIfdj+qVhaHAO0HtybPB49DL6E3Kt
ziAdnvo0Xb1eiWqMqoxcj8kD/k9Ng8UhIUBLWsneRvknccMvkC4of1DSoNWoxNGgv6fBwNCtad1f
nd32Gd4AgDUj4U4yzOyF2bdVMC++9G78JiyyKedYLzrqxC5c3fBTUgqghqkMhyp8kDOxM6qs2d1I
iVY24Txhgi5mxKS5pEfikf/Ofx27anr+8z6fh8jLUPPLZ1HDDMo0LHUi7vku8o0mCYXOaMIC5Msl
1aiuh8skkuiE1cFLU+Tff8hvGxwqWN/xowXrpwRm90Fglq5YXvvgycoXpLD9jaZA27qAFOSt+EUi
8Km7ZcSqkvX7udk/jJ1GGl4VarNCsycDFyqI0IUK+9/t1Gf+5xBJ2RyRcAIc8XBI23TX99ZSIy00
cFDjKSQvoAThA5Ykr/LjjFEXYS2xE7OFw4+pcqJpKldOgTmx0GOvdKkmLG+jL0xkdZTBI0PHzBjz
a871NNmpnLUoRJTfV+xz9MFwXQFlJaZUwiaq2Y0hWZqzw7TTiNmkfhVOEQOH4VTWO3Bw+vM10m2S
HJmkw6Shg44jeofahs+ky1pQmfLyQS0mQHMCkGzDi5zC9nbYwHWxS4i++3G5ff37ktMf+EzdWvEu
+IJIKChd2s8/xRbE2H+v8LzV58TCq9FHYrJSDVasTAbq3gV9c24zoxC2NxZVhktnCSoDZmcwyrTw
RKL7hTWy9zlU7WL30/0Ss2AG/VWdb49+ZPvuonXu98Ex+FByTtwYbjZMo/03Dp7LUN7DAXGe6J6x
Cv4NSfx9LxeIHoJTJIZaMKpezMNIDsnppFgwCT0iZT/Ihhg+OaEzSkAg7WZdC7T5JYh9UYkPziV8
ksQX4I8B9yIaW4pb//RAVCSXg2J/YK/d6HWRdEyoFPhIKc3TQTpAR8cuVFLJC0fYiLq5pwIQXIOQ
RgWGjzPCVXaGLpB6hEWsqRUHkm0AL/5dQ0hMli96Nh4a7UZCldLkuGw6CWqHE5kthpXwGMsdZfNE
WkQgSuLPk1KHsM0JCD1/8MN+Ic+XvfyP/usbNjEZG5AqoCozM5hdl5PuNUT2q7AQn9MihgTnZT/z
ZXxYJ8WpU3k2oX0foBspbz8u67xXDjK+knH46Yhi/vPvaKOKO08o+IrxZ9oYQrCmlgDKByGnJVDj
pK/ElVhDplWAYR7JNUP2qhC2a3HhX4yiEah/6fRTQ+nHVscpKi7050Ejt9Irs0rxoYvNIOdpFTpY
+6Nf1ynymiQDA4Y0pWFYgmoBvVrFtgxT6y6qLOyacFtqXccHRhkQSnFH87r0D2xv4rQW17UTMLkm
6w5llMoBawxJ8KxJoQentoWKFRErsxHKTihCD8QnebqUcB7kLnM3LjxneBgUp8R2zP3pbxBaoeR3
OCcvPA8vbbhAD1aRE7dAlKJsItidLBJxilfi28+T4eiWyP91s2Nz4/avACCwO3GofIevcP+BZDx3
qZy5agJKgvsMfubLy0ir4VZmY9Ugyygh0xF9nlD+/l5ZDkd0vHmx4/riB4FH39SFdMpb4ZR8Q8ok
4CtSPz1wK3BCbK8SKAs0o+w2NhCuKB+VsB0MN94EUiAi/HGVdISNZ6oexeifQAAlukieyOHAUc5W
meFQCrLpQN5nVNgRHrwxBs8xA51KoDKPiKwoKs9KvSci8M1uJEYMDd5/NDdyY4ImAgd0L4jZyZNk
/EHiwnf1alOpAEyPGTAL5it05q1r0tp5RZrqVLIdiN+oB96PjoG+ZURDanClZK6Y/FmODJxEEZM2
QBFfbo2xKphjUMrCL1Bywf30QRSApofY0fnG9LnzyVHKd+sVH0LCTdUpERipcMFsEBJc2/NdSBEa
8TbH1dZllB+p5UFS92lYm5ISgDp8QYN0cKqsKU2aNISpTpHhw4vEKcdvgD8p5aCENc9wbA7h0HCY
XiYfHlFcSGcw6hqV/SeqSTXHG6CeuXnIHa7nhOXwyYfY38r+KsxFqa+4GlnekLDbtZfjzpgU+bFc
ed9MdiSLntkPjoObB/jLwRZ2N2SjrANcKkjDEOraR+42AUqYOWcfTgOYZi8u3K9faxqZe4m9+x9N
Z9acOpYE4V+kCFYJXrVLiE0IY3ghLBmzr2L/9fMldzo8Pd3X1wYhnVOnKiszC/cN8VUuYYPWzwje
E0kO2XiGzmsymZ5+GGLGrVxUeZwXjOhowMGOkSPd7/gOZ1se7s1uofq/J3M44HlM9PjmdLqFR337
RG+CS7f1y5MhI8xn+Jr5yYTmoNIBmKFzznglOjh6LaFp0/ZmaZHZJgU0aAFMlicFCXFa/9TdW4/I
TG3feQJqPMNT6SALYDOyhMVJErByoSsp5QU+tZQQbc5zxLtdGGlxJZKgCGFQ515xWoxdh7CArmEz
AT15sJ1l+mNmioE6ZDmGmffNOS2HFTJBIh2u/AiC7+QisLKAKFoDJZfKUkqH9uZnRRB+lYHXiB3G
GI+eYAs7+8ZG3rI4sHCWXzkaO6VEsoNq4TogGj4T70gndFSIyq76YOs1Q0FRAj/nvyR1XNcBNcUV
Nyz5cR6Dna+0bedCBEs1R0nBDaIPXcQaxkWawKF3hklPamB8ydCGEoWVJ1zzCmI2Z2u0SUCEkBo9
JcFGak45WXFfHj87osXceXoMk+ZwpfLQYhQ8QrrlaS5THXE/SmMsgV4+w8vgSi5dA7Be47mPBNen
9/w60amSN9oFCiiKY/4P7w6xmatYB+GnSYcOG3z/b7TvP7trfzla+rsuw7/pCcyZ3DYHALTsVReu
N6wJ5qLI5OABOIbrEAHnYPGf+A9s0rrzooa9vCBeJ8aQrhjduJBgWha1EZoXFmXpYh/6IedYgZg2
eyFp5HugqOHqrzmzxhR6qJT0aJmTYQ8g5GKnPThi7tpC8eVEpLvl+AnGC4fIJFnGFsLrmiBHuabb
PwlvC+IbBWNwZjTDnCMa8xfODIQ432Yi7U0d/1od0SxYyyuO48VdP0ANhM5qz8GOIGiZbb5e37cL
7h/ANyfcQnBw+97+1oyuZUzae0j7XjyaO07If+0AE0vUDyQwBD94lhwZ1eDhP18eLt2asN4OaGeD
6qw6Fv7Q4S5unOLN4gVt5mIbcRVvEExbjdgIGnTyGMy+/a4Z2YHdmQND0Fs54CV6Hp/36fFJJTJv
JQCiQDgUO951dINiBhcLiKeDZYE6XWxeDuptyOSTT/uivxsd+iXdoLoN0MR/mD/lsIpTWrRn1nfz
GzO8+d5dpvPgAKndV3NotcOP8Up/Dqqc1bbPB+9RGx7g0YnQCqTuq5sFU8dnQHh8vTLKkF4GM2mz
zJcVHlNl/3aJ9X1aeXNGeTMfEiAraeIo+3WOl0OcK5cLan7V3Mp+CW90yuD20UkUHYiNeQa6F+fg
4ZhDGsUunlYxoXti/TZgvEzvdFDHF6ZWdNu/c7AwGIdQD2jyb7/WPUYeXG+O1V9ldBZN2Ptvp3aC
jsH69c6AInU+lb17xsxZeO6cOke8emariFdwvmlp/1Z9RtafGFEnfLFa8FB6T2zCCa0Z8Xki1hE2
D1TUjFem2T1iIERkJbSkrESDtSrEe+Llh4e6Zhkr40Z5ZbrwL+EUEsX+D4eT5Go2UwOH/RVVkDQM
Yirqk+shmIGmsJTkz8yRj0w0YYKIVfCSEegQgXwJIGT+Irf8Ja50qD9Mt9pb5dW02av3+OM/MWaN
1mDIAU5pA6lOcQtRJgCLYhxFVqdKWwJzJUB9RF/6akUCMfiNBjIaMUObPRAQBmFR4PRorpGidVtT
E44e/Z6eGdFOiCpTkDAhBgy+nz4xXhcCz7sMVu49xyh0pN4ZeShlMMgQ3VQaNox0XHuvLhp/dPPK
79WcVfZEkgMgwEDTITD5lsMaHiEt354AAWVob3DZ3nxKNkRBoNHduEtQ3pPss6e57gUnLVf5D2lX
Tw6Df+rqKhWq7L6gk2pUmprDMIW+NBpMWADIZGKMPjpmiCsSp0uTIiNPla0ytkXZQMaBkx1R5eOW
jAthcWhRBDzJeBayxheADyzGyYeuR7WoLHmUs8C4U7WKmMCtUt1p0gscRBa/IB0aU8gOBbAVCkV8
EUl5TX4QV1dNrtJxoiHkeJNwXLWDelyN8b7yt4C3TFPNkYAQzR+IKFpkr00OYA7arDIoeYq/9d6L
cmHZxZgLr/mPoZrVQ9JKtcaD6Wy2Tsbj4ZBTGYEl8FAVDL0C1g3gApaRYhia/B0WAEcNEWaCbcQ8
Sjhn8FgCiBkQs3SLckUi5AMEgbf/5i6yaXLgKF/BKme3WGwQNfkFclDFLQAJnJICVOuSSuVT8pOu
fUQzFlFUTvKCIs4OsIbKqNY/QAr2IAtPaS3zCVlFQPC4jTQQrQhi0bKkmQQHkTEDBES68jSY3kzB
1YqnJI8mHF+8DUT3mL4KdM9nfAOOuxVy4tO9FJr47x2FSApxnJMaKR2lbgQDtAdY73EIq7qtYnfy
oqteg0UiWbomWaVQrJMVw4F0/jfYuMApVEh0jFCXEvEEQgrnBONk6UhaLVBjoIkigl2qcKShBYqo
poiiCTYWcQG92sxOAVs/V6nZX6oXlMTIMFJjGu/eCSts6pfRGuf6vqATfcQ9SIOyMDWuwa/IN5Rd
CaAiAWUvKoVCBQVdXIZaR4a4XfARQR/Av2+jQ3why8DKlCyi5la9W3SOzgkFWqOY3+zV2UFc+0BJ
WOWMlzBq32XbAnswpuAPOTuq2O/dX6Vf6deyRjYPy4Lhd9DOUdyxAxoM31vSfWfszcjs31DiMMhv
qlIQeQGdnQ6efgVQSu9scPnvgMoaFB0D84Sfwp2FeOiyygFJ0bKuu6pTesqq/6mgKqNKH+wcjf2j
6u7rzr70jK7UbzfM3C1owltyM2O2xU3zBlHLqxQ7y63N43bXmCFYqhT14RwQEOEjTt7HrX+7hSU0
NI4GrvBHmB9/xBixDi5w7baS/fep/LucgkcdjWQFCSZTLuzrZliClxBnPaPiga9C+MY1r3lx+Pbx
4QBLYyORPTnyOPFc/v0wosWFE5Zmp0MWRBYBMXT47pIt7CBuzR0T3d0vqhfsLZYuHE7GecIkugQw
Ap5olj0zLEfVbs3FvO2WvTF+b/JoM8wiGSHSDraDDf3DCxRUE6fId1yflYU1pplFub/kwmEuG4QY
vDyDEmckFrJ+6+1hzxQ+27DFXtG+sOAE37vlqJHrjfcMtC9R5UD6mv1jJOxJMhhxpas4D/bTe2/n
7X0z34+ueLQ18iuKJ3NyW2EGxbfDGhoew71NbvkSsmoZ1nqroPxPLAgRYpM9PwNjfysdXHDWmM7V
+IitzhizTyzrkuvP+nfDfpuscIIPJpWi+Xf9IfGqd5cAARbciZq37qlU1bSqJuMtX3T0MDt6OTXm
lb3iWoCPmJIOgyFp38z7uhDsOQB0DNT93YBQNuvP5DmCYSgpVxZh5Er1HWncx4ANiFYJyZIzAO1Q
z8T4Aom7xwUd9kg8THlWqpVNrkOXaxuXZ3s/bOa3YD80EPKubOPOBDLlF1anMcarGc/2IANpwMIJ
txk6nN6sf4e94oOpZpxETBmHQS6dStrP8LpgdyBf7PehBOaQK/BuA3UFmskY+A1a5iId+ddK11m5
9vo+zK43LDK6BT71C+SUarYPLbSj8LA+vGws2zHCgaB0tJe99gjmTvT0u4AYXMTL+/Y19w+7Gpzh
gIhkZFMhmOunX5gxyGENFgaWWpAXuzJfFseuUwvmYwhA/EDngJBDlLElHFEoa7FowOJW6Z4DwP/u
e98HDMExxcHYDVe3LhbX+pmW0+1G/sL3sbhp29Bs+YEgtWcRV5oZmmwuXQ9pAd7DQrCkHYHRHpaM
qdeYnD46Y04DoIRPSwDEgWl8Mwvpy51s7WV8Qv8+aEyXVJzAiBeYTWo9vENan8BK8b7brPdfwJku
2dB6Mf9F2Y5JRG3jrRefhuB8n9KTxBKj+UwuItI3yM2msGfcQ76FkKtMQSBm/qa1vQRVRb+DKeDX
ihOwBmUFKPyZb4eAZ14CQvbsYmuqCbwxDbQWQCokxEy6UXLFSDAwHdnc+NlMGgOyH9Wl63EFF3+O
DIRT7aPm8dSINJSrKx8/qNUoQ44Vrhd8sgZRFeUf4UUdBKOBap3SCgra3xv9TyUn8VrPToBlvRod
h7ZTw8nVJ5Q+MaY5fom3JEIf8Ea1uNExR5hYmxxrlC1riOm/muQhsmrnt1OGh6OPEQTk/GG39Hhs
WT+NAjuwB8AX6fEOFp+mSgE/RBIOTAo6ehSaHAUaCq1uGUfnxcqXSiyCkbXYYjYRWK20mcPgoj60
Lxc7up/qfknCYCDw34EHIBarc/C/w53b+mEULUyCB+NJcEb8HmqMwBcXJ2oe7LBlr9W1IEEeAuto
uObSqXShFEHWdwIeMOCZpBW6QMZPwqqBHs6BGqvtsO2aUX1vL8jPg8rDXjQGiwV2OrJcx/D1CWZN
/KSNnpW7CkuMeRtfDIkiJ5kPSKbX/dvBwyaFSvsIvnt7hM9WyP3YZJAaYththqav7W+LbWm/oFn9
gVxbt6BqJe/NM3q34KpimOKWtwEEO8u90yRbodf8u1pkwNvV+P03L5F3WtWuKFSNBzNUD3+v3x2d
ZXC0TZS0+uhUhtf4vLHPxZqUY2Mvn3j/pOeNyzrmgzblpY1RlDBl+pCkLGylZXyZSIDXIo8BFKEM
luSaVhKdT5/UOte2U44mFxLxcwzvwIIbLCTxwYKcW0O2vKjhHjwhX7rnrQ3Z3eJgxza8F+j0dAWW
5JyfrhPKVExqoc9JpfVdvREQr6hBOA+pm54hCifei1IKO5roNMLhFw4KvQh28BK8EHYMXgV6OzU3
5P2Mt4X64SCt1EesOfCxlMYFwUcBTwMpW7FC/yUByZVLI1LvgUTZmPaKJbRBA0CqjUXXdjAV/KY8
Xk0e7BGYt3P6O/2Zo8qoiXJlQ9ZiDF/J5afZAhHYpeb36gvuQqs4/eywJaCzg6gL2xGDyRB0ERzu
YoE27xRCnqARzyDuYEKFpkKCxUOaTMs1a5Gw4b3yIOMS6qAUfe9gYkWBuYxT1ad77x29mdV1HIuP
8+6A+7u8Zq8+FK9M6nDADzCyWVWmJpYyUJyTsFyn6ONUoa8N1IitAG0E/gmaw7tTaEDYHVAuWgc7
y8aV2g0WTB/ry91B7jQldCSyQAaWoRrlBiF5Lwpw3s3fmTx1/y2HcQ0/VvtKA5uTgPRbfwT3E+I3
LtbRgO4HNRFJ9nIMpwGJmgI2n5oPqLT+AFNQNTRXmSL3X4/vOe0LFcYEehSa7FAVMkLxkF9SZvdp
LvFgm1Qo14ghCsDpPol8kBxJ/kz7A4VxdIq13vfRUpTMOrILxsM4/f6TyfWYlA9sn8isB2QMBz7C
wTl+5Y+1TRKFRwD7xkfejLhPXuUfU2NAJ0q/3p4ODWC8rCaYPflloO98JsIpReERS6vC5ml6UCNo
h8TjXjuoEupPX7KVEEyFFAQ0jwBJmI+LCDIdjQh0IdNtEBSTCRYOzxYaNmrvAHrOO7F8cNA9gZK1
okb5J0rq4b8nb9uq2I8F8C7dZZBrB9cr9gkUHzSr6PJo4lQcyhHqD85IpuJ96Fi8nAXSwezW2er3
wTzKZj/CxAik3ZlTrqQRgj5eWCAwNFBwKVXaTH/BK08o6773BAGgl65PHPHwRLo9E/yVROBlTKIi
jplGTxcTBLBiTS/FN6ERXKT40aQIpSgCS9gJRa3fHuN9NA8nVhffhZe7CqveJb7Y93SFVv+JZv+V
WCBpHvYXE1PWFaET/4w15Ak1A4NYE8LTv8nTpLhXGXugScEI0gPNFx6cnjwCHoIuymDHG3vTbdRi
4szZ6/wxAq1j+m8mS6jKrt2ozHFLhFoHb3PCfGYceOUJdKVmiysjKuhdQIFgo7Ebimf5DtOiiv9l
WmfKuY1VE642u8mJDOj31OFsuZHiEhynWu4s+pwwzV5333A/Jo1ocGUl7BOKSbfUjKJaxPyyj0OR
tVtcX7JmgTm0THAhop4K18kBgE6QOrUE0w9RVMCyAetZszgHn0b1MuK6hX0qaiFgJn7Pw3egYXMF
Hl4UaO8ht6fhPganC3ekmCdVxCL0MhflA3MypyiousSh8kH554SNNr4yOwpAr/2OaLRBJ4Or5a5v
DpqlNaZG1GCbv3qXgrA6UxfgNZivvQbNR/Rq1Nif/jv16gTE6Qk/0Z9nTICLuDUtg02Eq9ANBIwv
DFEP2ILQ83xMofTDQqbrGZ2f9MHEspyvaRgsgzc90pPqqVZWcK69h8YMTJckCmSEwQK4OkFE+LZm
1RjMmq+9++w16LCjgeGHmBkAqn4dxm9vFd4Yz6uO/JtN+PCTqRdzAODX7shvRg4rVZ4Ewz4nyRRZ
PXwKlT2j8O+rGSEzHBkPZHnss1El1K/JzBPnpOgP+8RRzBswcMHhmSYcm8yq+MH7drH3L/GPEeyv
nhE0Wc/7bPt7pORufNd50FGZlAlTrw4sc7lqopGTooRpahccGkz/p+LuB8Smg82CN9Cx1mMPe+tn
QKs1CRKayInoqqUvS1WNKWPVgk7RMKaxwUop5K9WpU0IUaQ4fhtqk9DcGTHBZvqD1oVcMcCiY4Ji
BSdL+4gH1pW+Q9u1pmVn7lSJhiGeCt0Ngi2UK47mDT7yEbYQqkv1T7Vb9nfe+B/G8HKTKW9Y61cD
3tDq6enBr9ZlwvcKmyzc13STc4mrCViAyVKqZSUJy+Zr96Urs8ZVxiy2Rsx3YD7b5kdTMSno9c06
9G6m2nEWAov/3C0ZK3+v1o6J58HDhVio+XhVKmD9ph6lRlec7PERJYOErQfHouZdaIYM6hr/3Ucj
WgXAsQ/fq+jCuG3D12c9T1ro1pD98ZlX7HnJJcjKkMUytA7/C1ZFzaXMfY4bk83wupBYAlsjDDPC
Wo7RMX7l+EtwO8tOiTvIffoeCFRrMudmi0UxcZk6CakcFQOH+ocLse226TmQea4oFiA5f1yCDz7u
wHvvGTV9jcylUNWQsitHD/XYR3X4AtTX81nn8pzA5WKKbsoxshJHEoCMnp4YkrPh6elUQgp1ekaV
UAM2sKrn05Dmd3XxTxyMMLjfBL8sYhaW7hRG8DZD6Ta9I8tzw8xJnV8FJJ0wSJidN8UndO38VD3W
zxhgAouVhn9JcS7GBfoVXhxsL7rj12hH7YAPUteINgvdRixNOnewghWWShXtrhNGOUeU1OyZAOIh
5r6a09nuGRhgPl1K+A5akk4HYQgojdtldNsBpkgODSlkBH3/AOJA5+2aC07PoMa9eocpNt/AeKiN
aKHsw+sAjix2YZiT8medVbJKR2IUaeJwDYvOGWjxfyMNmxGCs0/34KED700C6dOvt/CAGN0WiILq
PAzBkAe/5PSFGUotuXG3WETvZ818R32znAlLX44NxlngLJmyA0QN1uOlS5hxGjJXguEp3EUiTNX7
qXbRRmJ9LcuVK9jcaDTUs9Tz0+K7ILw50gA0YvzNtKh19ImA2B7zSJbBarJ1qFfEZ6S8Abh+dyxi
iencugeGCB9n1/51tGcFXSIEI+AH4HAMQ6IlSgEgcwMu6xKCTil+PPGoDGhDE1BwoGS+ROkXbc4Z
/Zi+VNDB89ObvEOext6ruxWelFWIDLb+OuBPT+notXGsf0K8ZtIVkuJlT9+ng/Pi5tNlrXDX29Rp
OMCCAnAEw8huODOULFLanY5slePLZrD9K9bXuw2aT4SPlz0I4rwH+4ia74oqTlaoNJD8KjVdill4
txJc/VVysw1/gy/MBYBI46KspJYa/rPOt9n42jOGf+G91SW6RHTXqMMlRzn4UH4ZHoxLSXfFQ9MZ
Ve1xk9WCMLgHPD0OfGybGAXLeSoevr69Xaz6VKWjdfy56ayQfVhDV8eFZ+0C9d2Q8d19+cpYo1VU
CSrBg5v1isFTZ43Z51PCpLu6fPRDckGbjY3onz4zyQq3iTUKIvOFlT32vXW7wzfEMdS7wIb/bfoM
GMCTwDvReVuGdRCcJmV9DQcT7Rv1RjSy2uBiUM9Gs362wXykf42k6yWPljy/5uH3UXWxi+q8AKxo
jOGlq5vw7zZArEkz1WvChLqdLwChWM9Vv47iVvGMlgo6wCVswNkHVaLVPgSy75bjXYtMfnVy0SnQ
mJiuF4Ap1IjHKkUkG0JjRoh/gBwWLhKg/zndLCOiYYU7m4dsZVU6FDdPvOHgNoEs3OsUPyRDywaE
gtctek3LKfyDFwh53fykNYgq6Ca7e1RwUJyJq6AiGW8gtcqSe3S212d705R/GCypylHcX5D+qlO/
2mANJrwgbGVVMFT+2nZOLlmYtjrQQt1p69AEkG1kSU9xdnswpOfdq1IUePU3V4G0qPeYh3jlHeJ7
M4YSBuKO3Jax3ympnAgCe3CjNf9AxoBOw5zlAXyjFzkvQixRRFGoTe6wa8L1tgexZYkjKTvQeRnR
Hv09Sd4JTvKpozSP6ihY4mhK35B+iTi9R+m38I7jxPl60d3F8ARKgovPBvlXm/t3mVg9rNj4HlCI
fpdUa6oCdAGnhuSS1R5QtgV20uv93KJpYoNDwiyvOTnBY7FopuSaH3Z3DWYnAqmczwScIDItqIkz
0F/zsemtwNijjyheBGAPFInBBsN8sTyIn4RizQJkwPqRzhJdktMU631W9T8SoIK4WLWiCkP/jjH/
1a9ohbchH2pzMVswwKcYmhJz3UEwRZbWfHFxD1WJaPWKFyOMQ8z2endNcvLAbeXD3+Qm0Q4iH0b3
RfEAC3gZDQr5dSoU8qO0eEhiEVes6dqqohaP9TCpDeovl1VKlcudKnaTeWJ5eo+9wAfChvpKqep0
qp/I5kCjQubVC71gITIM9517Q3Njv0DOcR7r81Hsbu1M65B0B5RLKKVY1NCBo9ZUj9SkSrvnlMRY
JYEcjInC/Jxaq+qP0jP1j/DlwHKgU8K0BgLkVej48aWbAV6YyiGbR6i6DB9uTfUVmq2pf/Td+rCA
IJXqq71xFigAKgCQl1xUeGiWNIshrQEkhvpSu2zJSb3HPj59ivKkThQF7bXToJ/MQ++oE63an/VB
Lg/vDjUX92gBCptT6EMxx+WETyglIfIC4UQ0hQkRbiqOc/jM2yViWPtF6Qw1h73Cq70gu66pEnBB
PXSClGiM3ywtPJZhpwCvaDBs1HQX9sJw9D8owCIW4piZLlJBegv4sZjRLK7hIlos2ALuAoivMYgI
MSfyCP5CP05kEOzX1jYZwJKjBYjN+hXXJb4rj3VeDPmdnfIQiGofCh49AZCaEjCQ8+RALM3VGhWh
FVSaHcT/03ZAD62FrT6mHgNMAtXwaw9Umz+m+pdAfTaElvtn6CkeAGDqAUesJ8tvX6+wmZ5Btip4
PbS/RTX4R8nGIjPBf6WCi5Ok+GqLMEKS9zY/yukVuwto5bNaNn3mUi3tQcqJpn5lQb/0X+dSbp9S
y4H+QcWjoqb4eMIykpJuCkJCnaTClapbmMZASxohIXU+KlHuKXcG9IA7tobHE8vrn9gSKvRHIHSC
GO+Tf8CwUiddzD/JmD43kBAEUKQiZBqsUg4JIKAdV8q9pRGpBknVjuCgF7kOtEv2Js2o+s8VOQh9
amKBQhSoCq8jcga/xg1Yhi/u07G3Di/RjPYGrRa9Wc6DgYSxj98Aj2BLMLbuULRAcT/kfq5AS4eO
eUdULfCQjuj6uZ6s5Z848pocxJvBjI7OOzmnzBHLdv3DaAt6qd60GGbaBkLx/knI/0kF2IEeaSDf
ZA9qfqf27r8QFaAH2ZGNQXqDrwgHKWWzSN1D3bTE01KLeEDMVc919SVCFC6TLMzC8tDKoC6h3i9I
otFcwTM4TfKMVjkRg/4UcjxidV4xCRr3icGZywH7u1ysxyLDVy0OAjgD2JiyfZt0Qtjq7GJLS906
eddN/8KgrekOZ8Nth29EDxZ+p7KMtzV/zTU+nR32nWHly2T+L2y7YJUDmm08i2FT+MqTouYlnJ4h
bZkrSX/4Gmc6KtTwOMPwmV1XzmXv0QAGWeBsrQ9rjIxtdo4EecqGvc08snVwrPpHxAq/ALHlITEr
nTYGkUf3YYiuizvmBf47hyl2Kg1GV16Re0kT3j3PbguAqqDGz+lAURflnd+677O3YnI4Z+5mQqrw
mL6mKKLIFdq4uji7OveFB2FEFeAceB4tX8wXtLEJXrp/D9WcER4iRwQAMPFIhqXSubKZJgRLiNVX
myMc8GdgotlaTWgMgxDRCP7IbmsDECKiJcQaeQmB3VXt1DO/0RMOH6QT103chAaPPzPAD1I+0p3N
BClPygg3pAz3EAAfRB85aqdCCx0w4sp4AhheLsmNNDyXCbx4jNU6zaMMws3prhkcys56YbV8aP5z
gjmpT7UqddZgNRK5B7VOjeOCIISupCjd1zd99GMiWjzIcreOnLlhB+xtkuoFZQGl92iLcdSH43GD
D2gFre8XLd/TA8OXxXM0sMLtz+Ea9BsWPrfEkuu4FRbxGBaFayb3vV1UMbwW7wkaPEeqlAjzKQnP
lgSLMo6F/873Q1jEzp1xZpHx/aIfjiLzjJlI59xl8ihkoHK4j/lvqI3g5zwzaMA8QHryIOscV59h
yPR9gC5DWmOiwbxRvEuoquxAxzHdBDBrZMiLAnHZ4k7aSfJCasYtlHtZ706Xg44G/8eDgvvBUNeM
qUuMmX2ObgFm5SNxwVhfn9u44H6vF+Dc7Ovripbbk+FH9m5kTbKUPS0tPXcPw/AVjm8Jxn4DCKX4
huMX7rZ+wf6QsdHkCOgH6F+DxUSRuWAdrUG27YjDkbNEY6RpI1MeXD6YAMZTM9obz0g5EqO8Nvji
1Qn9n3iXI8aAbqVkZ01TdjRHbfwc1volWAgSNmi+K0zTV3tXsPfX5a/Vn2Nn9rcCf7kzBuoP7j4Q
YHS+uBcmF4ChrShWAVUCZjUFBvHmX4FEnOxvY4y2yD7oIgAM0g+KD38os5MDfch++c2eB3dkuxlf
gsybKet7AODc+MVCnL1+CJeRMUZ0E0y4SZwpDp3AAxMRbj7B4HZ2zwU0Q1K5ZSLJtPFzm6LYsmHq
MpyX59Gr4Q52clpwAsRBYI7QEhfiHeKFTmQd6U7xRInmO7/dMX9uqTzIqPHfH6YiRxEZAduKDLdD
MLlPGlPFx83cRVpDisMK4wn3N4yYYDV3tsNTH83Kz54nzUMpnddY/LQjua4JW8vVDA78Ezr1o6vf
ZFwrmV65AC3g3GGK0OICwjOsLF5jHf1iNOHptwKqUG13wqn/MUZiTMbr7VC5rzgnOaMm1Vy9UH0x
GC27RwZN+3kwZ0jOg3kD+E1S6DEG9586nSyKs0VNJeMLOPvflNKHe6P/gc94VHU2vYtIRt46e2Fa
EqF6OSYH5jBClxiJG6fEeJVbzjKqZRd4wiQKNRiMtSvfketk6fD6ooO3f9A4IpARSUl2o+QS8LBw
NyCbXccWNI1VhEp82MRJy1fVjtdJNXphYsbE6AueK/4NK1UsVDEMefZf6dcdzv2FuTHrvweKvtZn
KgSFcbu//cHwAjJBDVQOwl7SaDHQ22QGeAWBdoCJK3Umk6eNTj2r9YzE7FVSK3rgPDWK9y6g1eHN
NMJz1IwfUKlLZj3ev/Bm/iCvIFSn4Hpz8Yjtn8aP8DA2XGx1sKWlLbuJD8PTsBWWpFCgNa0KzvtO
eNQ2uIxXHhjbGEeg7pJxtqtFc1pOVpgY4UJb613AkSVAB5JO24NHCLdmi2AGMzBGSMu3V+ipQX86
B5YLtv2D6eADDOyPoxQm8Xile80Bc3eOk1YzvtMByLf5uWNenHoGbNmBMXuLKz3GbsN8eYDEwe3+
uxYv3PmBw0E6ngMYso+a/JfSetbg9zhMEUuevjGjqQ3fvMnogAU4njX9dhWqbC1eZaushjYKAkhc
G27xiOMwwXqGkehHe/2DAKJ8uA0mj8xutM26dSDI2frresJOt9V94MRX6cEXaHlmavY2Aa5HG28J
K9vfzYCz+lu8sLiztsz6zHR5tX/rWJB/yS8HfKFLTyln8NEvxim4x8mhee78XQGqnZvdTmi8Yue7
wXaumbGMJqA52aYLcCcfuhOUBnETv2e0nNNLDj2DRhSAHCHY73bDlmch/07BTs3eL86qh/gUgHa7
f5jwWZwSkOZ2cW0C40Gc5HkqMyrGDoWfuUdvDKcAgvPm9Dy5o/tKm7TpgVmDSstfU3kTX3mpdlKG
DaQYYxwK6tENNJmLXgUNjvBum888PgArM3KOnvmoHWGFDdxqsngqwMVykl6PYFI1UfsSvKngOBtv
7q2Drw6CK0yG20zgtS91AK8jOB+GQb0Khe/4OWX4kCUzBef4csx6gAqWzi0QT819fe17t2qASwzP
6YY7FmKlR+dmJFsGzHF1F2//d+RB4J7lNMMGhimbvx0QOvNHEbJ+0UxC5LNseUvo+XO3hJgIOIGC
EvJx73FMVqMlIxE3o/1MhdyafhnE4RbTXnc5h9oLPODORnMalc78V2nUZ6QejBCKTROIetGawjJE
DFAPt51nNKe3HJJN2cdh6WQ6uGAaIB4pN95nlu89rOMvRCxcbEYMeV9qqD2J6oZ9WPMOozXUgRzA
azWQaSRiMfYe9CAN3tt2riMrhMo2xfOGUo2Cu59D8+SsCMjBon5OfaERKNjYOC39jkqwZVgBt7fd
ebDJGl+39JhaKBfPQX+WA0Qf3CaI5jGgXKPYe4A/7z/5vg6Z/XAbc1n78TVX2UztOE9IMsAFoCxx
AKztBz1XoAo+DKiHnG9UKEQZLNR70jdNJ9tS629nlxGZIk1A+m0gP0LDSNKAnzVcSrw2Uf3ZN34f
8Jk5dAwTIy/o18NXF9oGhGzmVVJN5jWnFeRVfpdpZcBH6y78Fm6NNogERAw4ezwdCGztqsPj7D/f
jOBS2xutimsOEHJ/wBup4DPuJmbVgxtMouvvmuqBYM5cTSIrWrmO1Xmkrx60bNmJOcxruyfPT/FK
tcOUzx9lJaqLweGABiXLllqKtIaq7l/N2+ah7CJpE2Zgl4hCOF75IsExAR5J7/jq8nbMov9Ie24Q
cbgZApQswtHHaypvd6hVQENVAz4BJ9/+HU9vlYyGfSdPEnJE8fYCsEb5KHOpe/R2V1PGdA2WQKsw
R75fnjwoGwwkaCBK0L9FioNWV7QCKAgYANCsoEOOwyU0f1F7qQuTBocwd5tjj7Oo1y5OkXjndxxJ
G6R92fHrI0vry29T/LoG/l1QCrwroesRlxDYn3Tc7+76Z/9lYnX89KU+3GGMsougYseKyuDsTOmC
y9UaYpv104ir32/m3DU5/d74P64GwsZfn/txgnIk7juIMB9nUOWvBZtVKJifcPWuSYUbIfW21JAP
1hhLZz+U24N6Jso0cm68iMutoAXyJi8sbDFIQAUniK0h6g7Untl1BGuHnMo1f6htzfi7D+Ah6lB1
ogCcbTu686xBpTDKYWUoW+fSdEuxfOqc0FDo+8puIe/86IE9Xb1l27dCNXDYZuEeJiB7D64DL60E
p/Fh5gs8y0mBWWwg5T5FPoLIg3y88rxLHozkTaYEMKT163ygPYdOyXtjEgA4oyocyAhoTMfPp902
y0HkMO32iRI3ningwh0EN4rykkk1LF4gH2YcdnWB4qZrNOyWXX/ryr8A66om3QcEoy4fgVuoHz+O
M/0GXSWRFP6RyZX8MQ8cMz6ag4JDtUlBnVOY1dT4ScBV/ENNuZdehrE5C+XrZne5i+ATGCsx1g0g
b4F5uc8ib8IlFdCX7ohzUmlcclAsuJVcvzBV4TMMM2Rr+LTThNcgmAWp+5g/qPZwFsQEAtwHopIS
HPmHgFRYDPI7+yfXFmtEeb5KmgXuHzgnkSxKHCYVFpUGeafE9LIJkhgkYzQg2AAtKMlhZR8h0Hml
Egwuk5lBGqJepd5C1qKcdTEwuPh/v8t7AAypIFBthm5wIEAcyHrVVw1Hi+ZT2wAu6d1UzsHeZTxK
UjymDMRMeqM/jEk79PAhLUlaOzXpDotpT0lbAKhTHSEbp94GWoSkIfcVppOjFgBUgbLiUuNI7SFA
jF/HTNUjP8ByCqcRqNTjcQ8VaY3ZMaVrzNR8ZjwGQ0JQRdGWRlVlT2mN45QCv6eJV9czhvFZHNHM
qZ1kcttImynFJpAZJCSGkYnWQLBcY4SYbSIyVjWQErOKwFg9/Vq/PtxG1vD0BYHFx4v6Wx4vW3SS
Uj4OMDbmzgEVAV/v7cm0p8mj4XjKHC0GUXnlVGSRVGtEW1f2TososeHRt3DU6lW5zIrfxnD+QIsR
loEYWCk3Vry0EyxJIB0og2B7cCKJE3SXXt6ceLjvST8mwRTHWn/lsi0FL0l/wgmokwdYDrBNEmsa
IlI56UZOHyg6m5Tc6mJQOLJcGDcIoAxM3vpU8ApExAx8RQJs8yYpsCmXzk7Whmx6A9HbTdtOIXNL
SZ1SxmvLyDmM0z+YT7kaFjMm2FqXg2A+mvY2Xg+iBjYzWsB7mn+PoCnhHxQUl64Jnf4n3qp3b9xU
fcTPMLT2MsE2DuYsVmC4KHTZdsiWWJiUuoIMeCW+HxTA0VRc3FXou6QD3F1sF3i824j6ieNblR6E
Uj8tZFjGOI4p9RJaWA49aHiaCQckka4pJKUf0aZNkwlt+OAQenSNx5qPhES1YCphiEsdPRN8BD7K
FrichId8dsjgTtPjhbKn/gV3o2o/AoGNQEhr8ow1h3CKTQauVCAaSDTABqrDAID3ATVg6dSd3gj2
AIzFScEWUBP761gUmgmWAnBGRL9skD4x6Hs4swzmPLkdyLyOZEVlGH0If7MKfErePQWnITqGPAI2
ajCFGVN3pmwfxgFx08R8kDWg54w16xlC5s/PyYb0wpBAnRs8ZjQ7eMnzQFPla/j893Gdo9GEMQhQ
hu33T5FPjwaoOiKZSIH1BZJOAZ54J8lZmw4G3wpfpDu0MzgzfjHGId5/XCWuncU1HqTyXsG+yEaX
QbedM0sfBnljKij8GMHfXHXaUNNQ4cJ0MVkRCjZtgJV6t9llKYMm8Z2xnhjheDB4OgPsALi7H+SR
SIK9EKo8t0VSXHjIVXjdaiyeIJNbNPmrlvwkgyZwm8JBwS7YgD8zzW0G6j2rSOufXu0ajuL0POgs
oRO1E3B4YcITLOpNrrLiJ2z8yTmZAtna02pMOR8lAHybfv4tVQSHncCvJZK+xeBg935qNpNlfhg7
we9dQoJyhpTBy6KCQSP0xWQ1sO2K8v6GNsxHltJJvVuZ5rGfIPqwUnFm4tLejB0bpDriOiSfrDZ1
rPgMvCh0NVGPduANRKosSVLWoAyCCFVg8LpDHMDsMXqnq5y9wBa6OAZvllr8gXhwzdspsLzikZmw
5MMXR4RsH6Ccse9A7rm0xWKAcceOm6SA44tIGhEb8PWAm7XkAIXyyOUq93hzrHMz5PW64oNMEu5o
E3tlrZlp4g10SbJNgt7Zk48SdD6YVRxwdEUirp8jfPVdwkRm8oLIiAR5E/AaITfa6ql+H2wf2mqE
q4c9NhkAdf9QZOvqr4pNoHgvKjChOgEEuOIk3Jt/e0RyDqbiAR1vn1hd6arfgQklt+BQ0TwD/Q2v
rmWmIIjXF9pCCb5OY6hZq04NgiTqZ8ZHgLAT9eph+jEoDEjnxxh0BaKJP+B3PFNuTQsezk/L1/mW
YE1QwAymef5NN2dP/5bbDfpYDXg/ePseFljAw/NQMGTb15jGHauB9QbPlrjGYDrxqpkM43BEczI/
BhvLxjsHl49pahCQBEMOmO32xDhTVmBARnKY4qOcYLsq75F4EZzbngDKjDaQt0yfoAAs7EIagtXF
q2nw4mIhJZ9wVuVVaYR8x04+Y6J4QpMgyNKUcJOmsJmdNKPQiUh6ID5EaZPDmmFFHOUuEX6PjRlr
g4207HJwFnwAjNM4m6eTScpY7uTj7EXdNfdbScDRIqGnyHXaCLxF9Km2FrL5VzrXoPBVTyuHFR5g
iZjymOUWdPGkgVz1lll7WI+ZnIcLHxHrfyyd2ZLiyBJEvwgzQGJ7VWpHG0Ig4AUDCsS+gxBfPyfo
uTXd16amCpCUGRnh4e5BcKXrw3FIA1N0inKLCGfkqw8DkDl10tyail8Q15Ss7n1+Xk7jNmQWqRVj
eyxbWmxcMHO2PbjazZfBQ5W9jFekRU8b5FhyJwSsGXuVUV6ejK/uGDJxkwE4OJiwMSUpspjDysvC
8jKip8WM6tzhsUqUIVQ9Ics2CKRNuwtRkVVmlAaBWkZFdEgb4NzxCiew5KvBMuccEWMj1utUEqDS
1pwPxgaQw0OIpIFT10x4Bm0gw3oshHJE+0PMAmk9ighS/AUe5grTCpxT6e9is9NwbmSVOxbNdqOb
4MBkDozaBAMWC01I84Omt3rC7Rdd5prGjUQtITnIySyOSmc8TOg28YsYcaCik57Ek+RDvodPhNPO
dI9f6jCrAVvVqMDYQpzoeE9MZdD6sWrZcYffpnuNqHtIYS8h25t5LEQ/1kQ9qYs4HB0JJ9TPRnS7
FFcMSLpSoNB9QLklDWPhODSR2sszpp/I2UheLGcP4uj0me/Wu5c0JH+uafyWNMsPDnGO6zkw/bFZ
knCkayzRIgwYVW39vpPwShR0qr+UDS/pDCy0XAp3Ca/SnaA+YPaSIN/gDbR5UseKYPH6WzzU7wYp
H0FHUlp2CwFNrCk0M0sT5g+QbQhEdTAV/ggky/DMBBXgCCBqBYvhxo0C2MEy6YDGxWIFzUQKAOFY
SBxmS3FbRaEOQkYZQPT40kqaTnGslGUvqZJM5O1FTZjwlBmEW6IEq0O8/JpYL9FJRJDFk5HKgDog
lMRTk5alMAGOuUwilSFVxg4uGwC9feMnyCgAC/a/A0Z0/nIGCRfiXxGCUN2hhSQjPPjY//o90mMV
8sjH81K2MR8D8gotWDlSVjmXITtPSjY2FseUZOcsP+yNrEiNhhBj8caeou8grQZ69FImH1kkUUOm
3Q2Hqml/LMjpLazAIO6uOSG3St7HgGzusFclli+p/d62yKrryBW8lMyJjPXqJtM3OytaENt3Nrkf
ZvI8M+FPYte/WOAYgtQCp0zsE8UrhTSJTAMquCx+mtB8/dJlIAmk775AIeJk9KV6FO0aZbLhRAgf
IpbAm4Nz0jUCCZTUrLHwIpg6yn+xIqykUXYW5mZ4MJsiZXkQEH/x6I3pA1dAKCPiW1Y0dN3xYBAR
NRK+RwxM5W5RyZQ0ELqBuOs16owTgprEL9EmyuSDiv8tDhYBTV56DFmVQCu3xaf52qf/Kf10Vola
Ed2hzT+tXB8ycHcmO1rc0XB3pAX+Lw+Xv8UmTjJRwS+4RCdx5IhV0KadFWlOX0pJzhnW8b+ev5S3
PHKsuOgg7hhEjcadBr9QFUHcGTj2y0M5ntZrcktL2Jsja7E/mawMDkCOYWTaPy4m5TXMA4ExKkiA
5O8k4qwZJ5dNIQFHIqMw9q/kSwbcCYw2p0yoqcNvo/UcIt/4UpNxbEf0rwBWTg6lErakReUcsA9Z
Hw7mY42mD7ekx6i33E4EBmwi1ej6W7KJ9TbnYyIoWiMLaUO3GWpb4/N3S6GkzORDQV7LaMRjkth0
pNdyNXXClkn1oThNZjUulSJCnGGvKD/lqHgZLdoQF6ZxMNIClIKXgGASXzZ1dLgdTLsxxJXBL7uo
xPhj7ggxkMSKh/r2JVlZieky/rIkNNJFE7hRTnzNfCZemvQGEiik1i+ntRHptHjlYU0jBzGKhebq
RFfIb/lotuGlVMy7M/UJ/i7g8sxuRGVp3bymXajF6Ohjcy1NrRMclWOKhQI+g5hy41g0D1hEsJDk
2ATIROwC1XpwhjfGLHkoCVuVIb3hY0k+ITsQ9h/XICgNfeF10qTftSOjaUOSyGnxwjHhAo/8jeMT
Q0cFhyCfMRwQA3HfY438UjSZQQfeJCQQQVYoEakKa1Zm0xPD13/rwPK12yk3fgLXECYqa6kQlSIJ
h4sP2KQda1QJw+mJtFb45wDdjJg09MktyNsG5R2MfSafi/JKqDyyR24mmTtWS8JCof5g78Lw/vv7
26s/HFNopnAUoYBpMgu1uUMdMUVpYkNP0DPShL5ANmmymkYLfzPQoy70d3/xYfNAeWganaOJ7iKU
FrIUsiSvTlkQlvVE0jEYcRQ9wUpa2PUn5dZRQKenSxxA6SOJztuABoT/ohh8A9Bji8RQYmjVb0C7
rSLoCPbLoGRuSHcwW6JxLbBNA+q88B1xpxBQM8YBV04DCGmkmbz2E6ryfvEyV94SCDeJ08JJa5xA
uO9WxlbuTY7Yo1DkOB0QHOoBm+36S9ml4o1IL1sM9dwrV01Lk/l9gVIby8IQULKRHBGM5HByQJIu
i3oE27RZMZqbt1HDpNIgxROIgI96QcbMFJLJA0ywBYjNWHcWEdZfAd4E3gpgjX6BOpPt8wxjrUVJ
dAhkxA9504iO1B/zReHXG/tI0ALe1W9ZEiXFZj2bXRYzLzG6saQ8HDQyse0Q6YMupb1sKdH+yBA5
mU7MYZ84Yj6JNZS9TiUSkpN2EAN6y57Akamzkje4kp2t+N7SRqHlcPU9KUqdAPDHQRuqiJ2gWZIH
wVpZ1qflk/NaKq7uH1Q/HizogTX/6xGqOFQJAld60mBBjFRIRZNBGpLyCqKNkb91o7foLWQcwRx7
OjFip5Jo4NMdSzEqzosCehIcl1CuWBEHXC0E3uzgHnmynughehNBWyVppXaJNf8RODRuHnKMvcwO
x0PqhTPGHFqMXpUtJ2b84kPyRTegcg7oTCxOy0XXF8xf5+Aiz4m6BiMbIcn/ip4VLTekYcjxIc9J
dSXceyddrgH5BGfK3oYxWyISsxJGApg0c2jyw10egvpeFjSMHosSTxhJ/sVkMMvSANbEHHESU6FJ
j7mzWVOA0A5HcxxK8g7ApmP5KcrLDhR/zSkyzYENhHJxpq3q+Bz2eHhFekjfwbLwl4DF9EuHgo5T
1BopFuLD33zbcQfU+QcUcvZTr4lxivAcQPn5E6PvpKi554z4BM3LvJgXgoQLC4bHJq9E/INYq3EC
EQQYdsh102ZRabxMPRwRYB4TU8RhkNHGbKAX/pc1dolwRz8AxTFyW2eZrgWCBW7EojK+LGzYvwQ8
6fvXLYqip8ETliokDsNSjetdRBnSiaGFRby99tMYITr7vFIcwYLbSd3IkxVDGUb5wSr5CCUdDj+g
CLcZfxkIxzR4O6yYLMlJSODA2JnEhkRyY7w7k7XwFaW8WHkHnkBA1KOWlXScCkm4KPc+Yu+36zgJ
circfwFCWtJsoE0ivaN5KPKdllGMJQQt05spuiQJ6Sn0aLYWhPGPif9Oyso0AQcePBWxLxb6OOZ2
9BppWl1Nk0WVeYnXMfqDvjwRwdcEzgQU/LUS4HZZPQNfi3hJU+zkLrlRLeZFzTo8Gl2JpZYcy1cO
s37LHJoTzK6YbbX3Xn7N7Rizt81dm2Vvd40sVgp9IDJf522cBXpu9B10GWAyol1XICAfe7Jc8im7
QCrbJUI+NlaQT/EwWmEjjisF4J5Eeoivb3BIlCvEidVbbccyS4PHeLDWO+Kx4YlhocdDmJhcBs+W
KrwLBYicmX3OWTR6/qIohwP4umRAPMkKB0NsN1ZrAC5cebg8uhLodIHxKHg97kjDtkUhSMmTkjPQ
BLJnE5mww254M7iI29FE3g20yDJBOA7eE4dtRzqiGGmkiUBm4EDEZfnW3OEsedCmk+T2obgnMma3
AFjlAtKd4SWplzmJlKOJ0A0GShaxzsILIgs1HnAohSDV1Zs9FljKn4NPKPLzA0FCNzozZJMvGzog
3kMcfn3cFDnHaJ+C2XGskl6ODpwasGHF5pu67kB2lxJPweURc8+Ko92p1LYrOVDP2HfMKxs/vOBc
RnpVsdg+Pu5Qfh1lGTkG8+Iyik36FaSzR2K0ZE6NDQ/9bt4wtBIJP15VQvjCPZ4N2/RgmvVUBw0a
eDEY5NyVM/JhlhOByCi0zfZQRN08I+DuDifPxVtYknnEtREzUhlYLnLS02SPVFedjmq7uTM3HCXg
lqsF6mF+CY/2rk6T8mXcER6XzictApR95/7TqDDu2iJu3VYkHBo+6PRWbJyOI/kc4iB3m9BcqccI
YhsDjVOjPvmq2qDnXIFk2rxjC0CDg1ucNLfULxWqGSF8dAcdaFCPSGQA0urHuyu/tNWzocAYIW/1
0mKkY9MDS1AzStRnpJdEP6mURAFSktLB8oIvmNEZn9O0oNpG1sMABHIadKwX85yjmZ1nkP/1UNva
4C9N8Ukj4kWoWo058NSoF/Wg1X7p+vJ2tYpZf2/kocjsSXVyHnj0b1RHaLzr5JiUGyJqh8LCuyAu
cJqkZn/N5LjkldMO5ZR7xQ2kBvwLCFB/h4fRDiY6DDaoZAV5qn8F9rU1zhG9G+ys8pq+SXmY2ifH
5nxc9JeV9TELzotbBEOZc/mNVmfHvrm+1K6rtiwSlGHIkebhadysrFbXOTMsT81ieGxIKTgD/hca
IU/ACdx2RT05uLgkaJvZJVre0pgkBDDBvg6B22SNs3U6I8awPynq4JHLFAQ2jDhyrXsgtD9jNyS2
QQsPhoSaj5Ic2j9oyvWMN0NlhQz2nRAUTzIGVDpOhjdph2j/7LUOwZJCf01/JGmXfq3H2f5afZGJ
9hiP8CNGzjQO4BNlfAZ0TvAXh7s6A/TS9t9Kz/ImXMFT/HoZa1DI3Mu0Pskpp9ppAjcjoR7Juet1
juxrTb3WbQp5AElOdhLN0rgVKJPVZXCjYY1vrjqU7oFu889In3KLWq6vdfj57fD37fJgvZdraIBd
EliZ4iqtkQoAbGdnx6bKTleOAyrGt6lLkXhyZ9XZqugFypiJ9vq8x1LG/AbCT8RTBieXDuKwfoE8
sQObCBbTYHxx7yZ0nsmJiOnVNXp4NuyAfs2doP2j942D0MyEtni0xm8ZnioBkHZ4KiGvnjDYiHhr
hzg6It+jUZ8JuouF4NyDgfqyyf+uYwP083FWTjsGSzRsxHIw3T26QWxTPYaINKaj6V+NL52CDNwg
P2ng6HUCrdHZkFPhr5m0QqTi6nIBJGMpVHH+RPlKwgsLcT6JaoNLkOPGTfMGP1VQODOoVvAdF7mF
irgrhsyep5E7GuuUKR00CTWx+t2a2kmSFauRZ12CwLKFVwPUi4xwf9Y8jI+9Bmw+YFtyDe889GDU
1+T445C90ZzHwhlhGUOgj1cOKCj2gH4X0kue6M44EY4zoTlQIgwvA+96xeGGnZqeVBUnCJDxA81x
t3hMpUkszmsAUvpv1jRCt3VPAmCy7kTcUcnMFNNIaDVxhFLrx7yIYOBAOxCQKcQwMUBOZWhLjbOt
hQEyqLpXdAPyMEEV4o9H1lEdoRMAK/9rYp5qpDy2IDTvE7osZtGQu985TwwkXCmBr4M3VsvU8E4N
b+t/PbktNTzhEDRAEJH7FNWPhAJCwrxSWs1+PixUlYgiB9u9+RfilYEhsjnRGoy4k2l3EQSJfUxe
xwOXNhD38TzM2hy/sGiEqdFY7b2m0xw0NLMY4wl1GcPeJ4JvYAmyyBpxl4I5qJwxwzMdNwxneEYa
pzXgvTgq7MB38XG9Ks+ub9VklnGl6/WjpfZLDGf1IafZd8PAnpOVcySSuXVG6/nZTqq/+5ZEgjYg
5pVwdHsNC9h8Z9T/cVMOFALLk3sfsi52mJFjLHyc1sdNevdpCaGNO/CAzSJEOd2vw8PEzN7f7mbs
spsJq5QsBjvTpHTisA7j8A/W3vFmYI00fiHfnNzGE4Y2SipSi+FfAYPULqanwVrnzlBivcb4kxzo
btFnMRP8AYyobUcG+484BuTHHdBqiiHqhnkOwmXPZiGsX9NccyhTCX9EeQvGyH1YSZZPIiWRLZ79
1LPNwYRCCOMvJp6yhAlAwGwyegUhAEcJC0+UJZgq9OXHQ2y9/275Hx9ZMH/Pq4DLDJYKb0jzmSyf
VsklTNMa+BbZIGFZER9PLlJW4BCAsHF86C/bftdhwjEpOV/i3bP3+p2tcC9besJMIrCk+lXtezx+
Y6YfjZh0DeiDNd8k2refYa0MJDGC050HWOXQV7jy5GthoHUwysy7TxGEYJpTH4KjrCX2LiXrYyTq
knHm5j5BbUymXW6+Kzkmltxakuyre+fm1u2LR/aFlpLyeUly4aQcsJhGPZNZWKSTbvioVJ+VakPK
4pl9bdzVuEcnMjLZOAh0DgQbDPwofVmHEKRswTU5i1PM75my6qIPW6PrgPgMhU3BROQpMtEceLnB
9ie9mNJe6bg6fmv9W6Xu5jEARiIdjxnLlZHHm+UgZL5fBg1mjq+UgJkVxUFOk+COuSNgZEYk631N
+p27UVrMMpqxLDoGmFKy9gx20lhLDsa4g8GfKXk+STf60rVX3ghq5HZq9eOnrPjEiCBAmfAzqp0g
w+KaJx1N5N/Ez2tDIaG326pMaUNEMwrMEEiaXYc4BDPWmPOY7G2mYZ+l4itl05uSY8uSxPt3/3fZ
qe0faLWEkPERyGYDn/Fu9NlJNfvizlFkMiDz6PU5r/6aBVa8noaH/mRyQiF8z2Y9gYXkavcN8noW
IvIuKJ8+s3yxkqth58WLTS6Mmv1j2CE8rRbze+2JZodew02PZ6+7JzP7AOOLaSwn6BVJ1tljCPjd
HJcnZN+ci8eTmoQ194mBQ4rSnL5tDDvQCZ+6oka5wzjXnuZfv2JFQwCsrAbTeofji1VPK7b6Xp0n
+50xZqqsUNXHCOtgtIgcqGCstvk9U1kQ6SG4HvvCo/TiL9uK9l9LQdXRBg3fcdpTkfyTAwFB8WA4
o1GUv9EnevZyPw1n9wLevmbDlIPB6o11aieWyoODlkSkXyNLX3+jy6RRKfi4oFh1CoV9LhsCAcOM
sAEkduev21hcJWZLDzWPcBpE6kQB2lu+/uUWQiJhfgpnDmzQX7xhmmnTD20Mh1fwR1ZSFm/pyFBD
rEFA5MiAkHb5WuH4OyxVn5snN/XVIVb2T9Hs/DBnLZceBVUMBzLxIrZjaqz+FUeNCtmhS3SEx00J
Ltldo7/a56C/+GPVnIViSmhhulvst3J8Bm4eFAOKBqPcRcCZjwmhKFtqJq+OgwJFeCZ2v/+grpn5
fjrvCQ+xiS0i4dFwIAZzvfiPBtCIjmaepJDywn3GlIbO6Ibkx8BF7Pej9uSMPaSyl9J6FHl4HVkJ
NjAvUp0WWA4dZWr+Fq01XOr6HlsbBjDvfDbj7MMAMqZsvKaJiL5WDsUIuBm+/Un9j3a62JnA6Wqg
XT1OY8wY0t9gSOxkXmbuVMkap//RXWGH8XdabhgszfxC3xJ3qii6K7jfB3tvQATpOSWVm6AZSJ14
C/QsvovQwR09Yr87uRrT8w1TTD50Y0CHp52lZNQHi5SuHVhBQzEXzWdwqiVyheHF9q3uhIGt4oBS
mMfR46E2wzr/GuHfoY1/Jh8fy6lihnIAQEyD68aKeDzYxkNE7+sHRsFjGesPSpftcDwq093Z59GN
l3GPs6fzHMHfhkTvVMboPWAugq5aZ6d7y464jLbusIAqltZUqjXh8ZEX0yCa2wnV9Nnw1dYaDjDx
HpwxKNn4NzsqodhcADi8LigrvkwnqlqsVmkiHGkddRviQzJ5BFXT0MQ0BNIdkz1XxUwEYyMxQ5L3
qUQjT9PsYVrW3Ch1ZT3H1K+rvGV56ZYABzOKxYW5HDP2mPeUw/og69opqzm5bTmEmowCTzoN77Mg
ge0xW9AssOz+Qv/YCnx9mliBGo0O9qhpXNOeo1f55Zt3nPqnP31vYP216FiAoRDUQcjKicBlqK4c
8IL7+OZZ/khfgkQvIB7IEHKM6vOusU1/XbOOebEj1lVjTg0OzAwLC1i4aSglK6brjqzb25hubwp3
FstnYMkttlgT+a0A67W0DQDNllTXOYOUsqUcDqgddoGwHRYwAF3/znIrKIlWWsN/QdHGWFLddaZl
3j62uEpLuxTagQfv3qOOxZuXddzBD9VSF9qbuwTmlo9Ky3FxKvF5AP7Vb7qFzB74mFswYowaVG9w
HL8mACGto1kdIT5AWqzcAK2gfjPr3RiCwvOcvKFDQj0srGYbkyvthJozeFN3YnlfGQ3YPXuGwnv1
Jr2obqTNbqsqPu+8DirouMVU4w8DLUAYXoVZv7lPxoZCE3mqOgrUu3+4ed+6zz+dkd62znv/8bE1
zHZpOUKzLkwKwAOkvkdyqDnoMpGdHfuNj/UZVPgBwd8+WrzDFXisYWKKrGMs8bBfNg+qhh0uK3FS
TeiTnrKt+w2rfmPAp+2N2LCt2QsLVUD/8Ty+8ufDz0JtwRc0e2jqMYF9xBXeVjec+o0b9H9Ts8qg
xja6O1cGEiAPanP4QSIA+cS8KKznxxfDCOPGoACF+mIV/cF1EBoFC/sYvTdisnzwzuOWL67Coifa
JTWHJUJg4b3ha0TCKZJeWr1fh5lUx5iu7m79OnKoHjPsW1433cUYArkPtzBJ3LADartv5+ngYzva
DUv3iltP3aV2s3GkCg/mG6oAbiu/r7014rPSQKDzJNbbUJBoTUPnDLbpHq8kmbpKa5a8KGg4+0XL
uXg9rIdlgsX1nzFQ0kmOo27BkOojWSKxzahR2iEwHV450kfEHEZJy7BoBPCDtlP356E+IDIGJEBH
Rd0pjXAUwqNziDW+84qfztHCnHh4doqYOkMxZp2B9T3Mh0RJNVcL7qOMjNVkZpddXxUZhsgywQ+E
VHqUQGIg2mxmu0uHEY9sWEd3GmB0vGEf/WnwuYG7+NMyu9bcOodiqnT0Lza+yH8PyOFtY4/h1Ruj
ru5Kq4w7Nf+kJYbYCCk1ncEyD7i6HyuXuhTYHJphA/E2Eu4Qh8kZq8xnnCIxaChzT+oNKAa0itil
L+y77lb+YUwiNs+Dxwoo7Y64zEMaTVrx4R7S8oYE5wAqjgC+5kxw/Eav6R3E/s0mhOOl5BSoDJWT
jguvkhwhBsoV10ahcUswlLGLBRgnzpFauN8gBWTBX1sk1lNOn/H10q8z7Au54PNI7f8e9wZ0Z3Fw
YgCJdcjak/kRHlCA8TbOXS2DApms/7okDecYF2CuuW64Rlr3MG1zGIbqLxZHd3dW0SNDKx5Ei8V7
gOsEcrreIcI0BfUVqrE+7t3HDVkOuW8dy23jJRZX9nlduQww50TiAe390e1mRu82qxzugHWLaETR
R5uSBdGA2Q615y/PX2uclTi2OMCrrYr8g00AmUbMMviJHS1Aeut3XtUoUbCUCzYlwmnU/tD3L9by
RlvpHTTs1ksBPE7ao79Gcg23VgnPAz/cvYMgizqxBkR2w2tvKOPisX193FRn0vYlGUOf7X8CcSTF
UqUS2YgvigxRteigooOKNk0DRWdrUosvgBgTDd2r1eiB0ugddUF2gbIkbAyR+vnlQA9vTIP/2LtN
e8Yb4n3kdwJRkjztRrwlyrB0jfHfGBMkvsQ+rGQ/6bQoGVL0a6aK+xVmSGYdSWCNrG0sKZIYlsmX
4Ksy90oSTenKHhZN/7CQf7ubnxWDcsUbkpQQZSA1KEAsOTrJu2wQ+dUmWK5PW9mRTjeJuL0PmoPb
pkLQWalzIBfbHnBcpx2Alr+v1wa+bKsrdQj6nPSafIPjH7Y9zCqjm0rqeqQc22PMM/vdPPpFPZsC
EAMuoFTqBxHTQ58T8pPImkSmsAbp41giqRVXBrJ2CmJa78yryR0bPw55rqIsKsOjmS3xFxVdysuR
rx1cIP6g7f7/F2ka3r19ts/uAXdkfFg0Jk/EI1slTd4nACsmbUiYaEB8hgUtIpvX+0e9mk+RkJ9G
HK3M7+bHDmlxNqndl2wJWF4Ug00dbAc7ay4TKxYIFiJBukXb6Tu4Ikq62jXwTSOwDJIWskv6B2Lm
QwElLhxCN+ixgYWTe9zCoqHvwLSnK35juKWsP2+nSuXpCZuFOTG47LQo/GDA2u+/He8LCunLsGjB
CwoUhjZpg8CytC6dg3WPJfmWvnwJt0OYHbMvQCK4iHiKf23RYlGG4kSCxAz3LLFokzqT1x1DFiJA
4o0nJtIHm6OHqQMaVAI5K5jcS3ytAyoj50SFOY+Qx2I13fMqlyOJLwmuV/GtIz3eYiZXY9eXObGd
yN5myqeYkd8scC9Td5r+LjosdDad9LbRIFAZQoDHnAY+BfU5k0Yxl7mMLiPGjUz3QyDFf94iSJ1u
FqK1XLfQB/ll2grEuGXXf3H7WZggBWxd8g7Viy/jclMsWkPdORjPlYZiuS/rfBKKlXr2hZ53fShU
35HMk+xZT6q6JaH5/ZsToOF2QLT+pgXDBsCdWqpxVxd6B+ilXi4uDxLKIbe0iMSVRldHJgnMgybT
coFM+I5oZD4tHxIyZQkDp8qzunSsPSZFORPTL+hX9Oy2t1AwwozfOa+nSUq8cz54L8H87GbM3Lux
hp8JHJYrQugcYx6TnPZV0lw2+TX41lC87/3jklEwxKOzetBkom8y7+NG0Crkn3qJIw/OE/x/48wF
a/TcUMtFT/Lc34z5HhihBdoppL8PWAKBJ9W4ARgsg8UA2Qrrm3mNuDg/c72GvdWcCo42AhR7Jsme
wSdPVg/kCYeyrsMDrQ1FVYfcUny4HXh1+zEVIiIo3T+znWQlZ7UOK7dBT71hMrS5cCFWCjJEtY0l
MpmQUASwLEJcAhKCAqGyD9k+ogkRCMVdZ6oVBk208tlOcBedxDuM0jVk1BUoVCpyUUi6qwR7WBnP
hTChOVwlyfq+hEHhYKIiKiYyaWmUXWHfQj/7ceGgp3geo28i2VmZFtCaBF8GwGI1+f0JQL05scMM
2ODHQVOoN+jLMivgAu+wEdU9h9JgHtcnUxB2THjmMXUTNRClYW+khYhK6GBhoPTJWec0vW6jnQWO
vLwP7wzyFtENtHn4T5TgaCygZ5CaWBqT+RrLVv6aCesCphlRYSYYMKkShnMhm7ou7ed/CgtP2PT8
z0N55xF8OD8ZzANx+QCLRRxtgFqt2UMBEo+RHhMnBFA8CCPDzvDi15EFfQgX4WwpojShz4lQ4bsh
gYA+kDM5bwQ55yEmwLaV57Qe8BASRZwGdIcVOJMOTh+jbJlAGXgPEvnw3YPry7RiGpg8wDkUL+gJ
6KxHEqYANri/doOexjZrAOLVLQnx/3SIcGgwi14LK5dWmrqQS1OpPSBmi8N1EMiF8rOCRXmMO8Q3
NWc6be68Sb3Bb9aJ8CLDme6/uWygbwGZM7AFIEhB9SmqGUrK65UJdFjkWF3ap5KsW74avtyS+WxK
vGatIAD4W6XIVGAqmynIKwEX3LVNzwy6ZQlDObDqphCzEggrzZIEjXYXlGyI4zvvLL1aXqQBkbbN
qdA1cE5WU2REYiiVpexvWXjodGM46CFPK4UpTrDGSIqeObROFDte0nBQ/Aj3FH6wID4iqZQEpWN/
n8gyYVPE4DkaJwfdIQ/3ErnfLzuBrctd4+mBc/F3tMBmgBIRq5g7+EHdnLMJglwYUdJukUMXeuhP
9uXepPvUNdkjhmP8zMog4MhKg90bdU1Q7/RRoiSwEF8hz4LxAWecelsNuqprDYauCO3ypDaeLvZU
0mUmNr/t+LGjV6VDzREaO81GKGrXjVCb8L4NISc3ABD4uA+oiFOo6QtNJDwUTD39V7F0zL/NwPUx
pjc06x1Rc1doskrTatMaFzfZq1ECXV2870ZToz0eBpvhwP1zXXeoju5ozi/6R9wl7sod8kE7prwa
Y7qUBXu4xiHdiLhhINMbzYFcMZ0zFjgP0GV903KKYGaVQ7CF5f/mSXYGBUgYTpAsR4e9pkF7yPfI
HEls1Fq4CqwcHEgWojj5CQtFrlWoI6DbmDpQlhunrO0rsBrcjV13DsV7o/y6Tple20RNMTD2d5PF
F2JDwMeX2S/t/DjYGmVcqOmjadyTZXfdPTCZ7GxW0SdrzOFlZA+nwofNON+Z7rtc0jno6zC0mF6A
HxZg9JAZHSgSUqzfZRWKJ1/Phto0OfBYxjPcPttkuTWmfBsyNeRi3XFiiE753wuexSnvWljQ9scT
WJC335Q2WKcklQcS2E0bkhC/QXaKAw0H8duWbJZE5BVB4nQuSGmImHsoS7wrasQW6ZJoue/eLqXH
4OAcy0blY0kxIjRioc+t7m6BhZIlhx4ZO6EJoNLyYAt7VyGyFE4PAx+hSAC6Cj+ZwRBCZeQUE+WH
4CSSzhMAlzEGndhe/tR/7Ol/VHERfxKuFdmORVyRxiuZgBGQ+1hGIqoU2rqMlnrCZGYzAFNm9jKk
9S6SXCQ9/G8+RJJjOSISRc5G1XbN93Bo8CVcMoOiKfxKUcAIn1TWBwZ7Lkh/12uXDA545xdcLlkp
9vZGVrwf8mUfa+qG0JoSOmb6YtNq5dVakjy6g/pI9N9NZM5ttes3TNoCKcaALragdjm+e4g7nUMk
ShOk55LB+/qg8uezMwUXDiF7D0pBNzy+cGqlt0gYwZvoabettrWBUG1jq4LWwN77WA1Dk+IB0XvB
Mwu6F9RA6kPI19CxyWXZthTLjGK2tx2zgn49Y4ObmgNh8rz5+vBA8hsbXKiZGmMry9W/8h2+HcLY
Fz8oPK8OdxeWEVZysG04UUjKIFnIcbiCXcspuiX+nxllxTngI07xQaWugG5dVjSG1EIU4wGktHsS
gq6wRCCRp8UaVQFPR/Jb1kpMwvvrf3pifi/SUwvWAWouXk9OSA4GuhWibjoA28O4y1OW08OujfYb
plB7hKXxNirtOTyYlpXD1gqE08tv/xtP8bP8vtBXF8Dibl2IchtuDWRXjTK7aMrALpneWXirhI6y
nhAh6I+coDVLsc1GpJ2jSGGSPAHxgD+TrojhqHIAs2hj80gWMIZGhfJ/1n5tEguhpjtXcmqq5Jz1
S+ZkUykJ7YwT3PPWwo4TebLO5oBWbXOAkBdIgy7zzshRKe77rPwpggFfsOshYOfI2qZCRO1A1JDw
hXu9nN6C3/NlEdaEpMcHJb5xYIBFh7fwjRuLJW6gQt4S5uphjLFLH8OriU172ubDpJD5UaeJnrrD
2YtaKr1Ap1Lr/MOIi2QNhccpIK8gtpWcvr6wZehvRTwv8Cib9yXkc4zIPDTQSXsBw0sOlClHhuBa
203O+SZYq/gdQmR4mC1gi8hSg83fn6sizheUEQFRk9M4WPHx/+kdoDXD+lrr2Te6ghcBIcsO1p9y
T3FWI2tkxCuIDAxjOc5ISFiXoochKSIpmTDDzmwNAPKEWsaaQE0Hni2q0ATfGZdZ8NOGTHL0NEbR
JChXQBU8jgmzsfwFJDGikEKt/7AErqJTatNIXBu0Wr+DxBFJCFlwgqxPdotFjAKMv7MKLHaR+qQP
jc/SHCJVYOLTcD9uxvLhVgmVAg6bDM61mErnadhFM4cVdi10kavF1iHkYWymhbkDqJ47asBg1amF
jswBmCZZPFj9cVeN++akiELbNkRdyPm2FA8S2Sbdv/WXBaSb4mgPgz6wFu7QBUPGuxeUbEcSBM+G
W8nT4GFDAScZNlg+/3Rdorb/WDsbpyBSuQSVn0Hm/PLALHcZPeYAXi/BVnRlMnzC3i5bFnEdFhgv
4YgqEwhNvVqKHKQVdf+67eDg3JdzszVHl/F0rzll1N+zr0EOfboIYHFMbVLA/TTq2ZHCV8RC8or7
vIcamHtRBIlsoibDBoIPNmUnTADELA+W9upMt0BuXsOpx3ggclHkmatWeG8h7WKsORNo+pRYT/Pe
63d3Fggz8yGbLjyVHSafyapjUT0+0bLCsUO7EOyoy8pA3Asw3OEiEyBBptBrSGicAgrO65SKZ21N
8R/Pr+iaQ0+r3YY1PaSuO0KxYRjdLtFeFJtvhlJNWt0pXP0bdkH75kI7u8fjhObKnSlYt9m7a3/f
4/uZoUUiH6/Sc0PRCncLA5s1lKNht2Fv4WQQN/FRSujD+7bX2E7TbI5aZX0/hhjqbalS4N+AObSc
ro4DIcoKALR9cmoUqq2bVaM/pz/6jE6F1LS3p0k7aNVtBQk+kQHtiCnl/tEF9Ot9rTfaIWlD6JMz
WmYgyHJCqlf8jfQAA6+r+2h7guRegH/VHnSZ+XYPaEcdfGWxw8fOaxc/uxbx6jm7flS3lmE79PEq
GI3GcPdkf1zpnY/qkLIoVTDRP8FpHVbGZw1efV0PG5QnxgchxdsuYtiADxy/SiqRXb/ZsZ81rKG0
l3u4mAW4b/C4mIMx//pQpfH48nJz4kpaNO3duqaaLfWi2Y8fuO7UFtvrEG1btUc+h3rl9HZ5UBc9
Ol9ECqe6bzwOub0t2IpXIRHOa+IwtGXSqw7dD+7FiwMOiiEJxZ7gUjGKzt6PSTiyGJhEbGK+mMi0
HQBGgJO41+8tGWB33WOFvlVw7s0HgPnT2m4dDmLa5+VWTQ7RDA0DVDc8pRku1WNNdYPHy02YWUJq
egr2i/xA5Jm9T/1WKEfZ4mRWd2fP4LgD0lHAeCywzEvdGJR1Y1P27LujwUTY0qfgkWyNDZM1sMii
Raog+DzYIrTv9mjUMJVni0+vbJzruHipY5OEx4VZ+KRFn7YzmmZHs1MLniXx2/rWQ466NpqEg5z3
sFVr4xXk5+6uLzbOIC7bvAsu9R7uuVbYHYzNdQ+ULDQR0WyCMFk6tAMVtBvE/dvDPcyNaM/UtJRm
rHQwavQV5qoJuNEfSv7MZrHnk+k+CiCxbEvzwCRh9eYN/6BN8RhwHoV60XmQ7dz7dWbUElTIZO9U
CDSnbkfgaBpUSKqJojZNxwMVb7wChGgNauGVe4gazdF3aavu3WXoj/Mcl0E9KFjnHFoceJ/Bet3p
GAz5EkHQdoHO+26SFdGLQwR7d1O8tOZm1Y0qPjWz0w5d9aqsF8xxC4YhLOPHasdkGn41O43vD+tF
rk6HLmzhUges+4nelNWvzWWz4xWxzYLV4RFD/lrJba7+tLbV0ayDyMU63mnOGBE97fzJaDad/Ptm
MsiBlO3nRr9rAdBg1wbUqwWPKDzhJf99+g0x4+kMYY+BrP8dgKbwkLv0z6cYklGNAmXvnuYW2mfs
Ye9uqX4DPG5X5wxMb9Wy285+ud20ltHsCW7uo4DNpg3vvbD4xFAlKxXuvU48+dzNDm6ZjWz5H01n
tqyokoXhJzJCcABumQdnnG8Ihy0IIgIi4tP3l3Wio7r7VNeu4wBk5lr/+od61m15rumL+AXm8RMh
Ept688NeVMh2Bpo7IrtRFCEDGN+TWiAlfIUjpHzAqSMMB2IZm6mi6u2meVhPoSPrZjHTGHqe/k32
Cc/9z6rQyLfgcZGlhD+biYBGDmOtGiy7x2S8bG4aawupEA4RSpC+5hLcSMXMah3iHzd9aLU3dbpN
4VUFvK0QfQiTpG+f66fEE4VeAgg7tTuZNuMxz2KvVa1G0Ad7KC+5T79LkW3ZbHHojIV6MA3j1io3
MU8YZvk+45Ex67l8TRAzv0xcy37Ur60nAYGxKaHVxxwWInL990V2OBROqvyrafjA239T4HlUlZZE
LcWxSqID1N2NdBbwOx0ImM9ozj8BumUbW1fmKwmnRKFOUrOhn9xJCFHV5U+wE9vWJeSwvyo3ys8c
FG7dEin1avnbGz5JajflpoJ1xUfDoOQMvRH6cx8nQkty2ea6bBYNwz4MF96VfFQ2nHz5z6pV+25f
LEC+R2y9S6vS7C5bSEMXU81Ym3TttCq893PfMnsYkbL2fbl0uh0SLwwySTRRmQQ0sfFla2qwsipx
8HP5POBNTLOa6Vj46IwYWwFgZkAdG8YusQE5W86stwwqOuurFkMo3g3l5m/o8rVrcW/6mFChkIJq
aBUjszjelw0OQp3zw6t3jF2gqn/VJX5V9HsvH/O7lNHGC0q4mVG4C9+IsfDxyPDoxR6PE6awamoF
aFc4/vRtQPYtYykOthuIuTj1pNemhjsSfGBJvewI06/IDCW0bAy+zLaA6uFUjXkPU3pxdAmylSxf
nBHsW2TZ1kH2WVSq9UwA5QseOIB3GMKwIzuH3w+GszhMMeFuGCO3Tz2+EHnPR+lICXqriwcz9YYJ
QD3EaPGuMiX+lvBQNKEkjuLF9+eUxCkSjtQz856ZmU8AjWVqcTQ32SGmm3wbGTkz7BfERPgdc1aO
8t/fe9NyCpt8TkNLnS8Xk/s+y5iTx0blFKzKl09KD4ImvBIDmQua6bORMSt+drlmlm8Othy2Ywts
5KS+vQGstqf5YgpivHhFPH1lQwFh3j2OcuEyi8+JXRPOjZANdjnxyuw8TsOu//S0hbD1xKaeDVOv
F8++0Xj53Rwir6wXm7czdCuO5QEy+s7laHsaxmY2w+NgJ4DihVhPzLHISLwfGep+LM8+/hoHGc1n
Pc9ZHOPYxWEio5EQREemrg/AUqj2oIdIm+5Bn6zlhQhwWK0IjfiLvJGik2iKTAHIg3nQgraxtXeM
Z4XGrqimv9v3Boh4S8akxvOSk5QD80TG8IsctclOrqwB4qaR88EhQzhCdR9SkZf+4wfUNzJ+U8ql
NwhT5Wgj4/Xxlvd5G0ilEe0TWNSasVH11wmK9M95UWFXAf2zIsj4TAPekoUbJJCLSP1iii10pAhO
33d7xbTKkVYNEHrLQmW47UCAfIRiFwvERABvSMi8YmNm42FNSHgbYQEgwHPRNHpDq2TA52arfPWg
g4RaCQ01flocL8RLMNtjtOAe21OOABBWgZ0weVHNYjViMM2g3hpUNE2DcipV7reb3R/h3uzh5YeA
bYROiqFgbzGmcZ6BAaA6W0MHFDJIVCul1+MB/5j0KCuBWeO0v5rzqhUROB+ST1wGhL9ZP0fjOrIz
F+SINpUy3bhox7f1rXSqGoFZPEkOomVfxYSs/+cTwdOHyyS9H3AaQknve15BHkano0Lo4jcVu/bb
/EtwexTkwjwNYAMLdcpC5k7+IwaABvdyTyr8zBke1GtmfKhwGOrQzVYwFCwo+8Me2CMiVAyW+Bn8
wqCEtMQz2eeUoNRjdwOoyTNzsHtA+oe7/9eqE4IF8d7X5+sfdSzXxIGJWdirlAKVRgcztufQS+bV
mdOQzQAJ4A9i2s8Ei3kFCyhFrDLDF4Au1DuMNPTyCPJOfknEg8LDu4pa9rg31SG6xs2bmZU9PJ3V
MSl0RjQyI6iQA51Zh/xHLye5IBQryoy1lIB6GXaJw7LxmX+phEH7mCxLOIqCOLF/hjQ/nGO0HWLO
XzWWFqEc6EhSgyJLiiLfeCmcRBunXzKzqQnQ2qA1EhM+73w8ao2BiyW175YSYL/vHJLSso+tLW7Y
xF7Nxs91so+w8RPCcmXHFeJfZbfn64a8I+mdB64IaD5BMYsfo4M/1St403Mr5KZM9x0kXc7+Rzi5
vr/DVEa0z4/mCh6dyCuD8zRdiEeqRE3YGjfhxD3iI+ohrU3YYACqy2w8ky/7jf5J3G6XAujZ9zGm
wwDXj78lTfwqxWzgbhYBXM37Trs+HPZQvG+X7+kQiJBNIoEYryfW+Ezhhaste8k0QISNFIB6BlpE
g18ehH1XYXZS+Yrqd2xeOucmNj5fa8iYQm8o55fvRQ++wAzrS0fEbJF1/nCICM/2DTYS7ylWwPA3
3ECFcfCA+ntfHY/QTVpupYZTTFDWeiZ5+ds+1zLijA8xRANTwYCGJp1226he6B2jsyxPy1mOQdyM
tf3OAaukbNKc8vI6VPbJorUeCtym2qoB6aHsWpFqHLXLU3M+tdcgQYO9BLC+eH2c4m0XhEPKeky0
BHTAdCVnWM9HzerDxDx4zUFODWlSn6hV35MBi+SfQSzxTnXwnAqThPKGHNulM95nBPYJk2lT+tnv
3O7tNRkrfyNfvX52cjcrbtLPHt5UKr27kSH/+E3ylQZ0TZGZXse3bqsStILU8prBhoBzza71uA72
jwV/YYwpNUjgbOgXxIxjBd337pjpLD74eYKhC/hVOFMehfWn6hc4M6h+JPvt9uVhyQrdGcN1xvdc
jrGjXYYdQ8nIoQ5nJA+Qi4MofuKzArbpJQVOgPSQn95QG9CdQori02yl2spOPKqJoS5TciLtHhSy
yhsui1tHWSrpn0tZ6dEGFmmwvIU0A0Cs5gtx+IrnbtXr2yANzPV4JpacS8YyQtNEHQRk1ZBxJ5ye
ee4cjFXCwvRDljXHPD2AKFbcGN+1w9O4Ebyo2lwM1FGb5swf0M8JdyLLd2cdkX2Y2DGkgf2EcdSx
lHT4hQVkmL5nuMslvB39mgmBy9dMD1xT1ZEp9dGvLnlK8VP2lm64eVobYh79EK6WbB/8Gf4rBC7o
t2A5DQRfm9H/wMRtzwWmhOCub1FDNO54pcBuuy7FV4FVQ9gEHqI4VPOkF6h2FWEMeoUdT2l1FAy3
wsXCmuvUEip5nyf+27DEBAoyLmtvZMa7IpBXw9l1GRqF3c6lqWq/+CQb8LGlGQTTo83BkmBI/L0i
nuSkE5oV5NXmXt1IIeGZG2EyC3ubkYw5NXlR7suD/+H6QwlaQq0IXJgMoAJH/q2O1WrC398Hbmq4
rhFuDLijbyOM3jqli4EFAVi8AM+zyeioHT9QfNBminmkmEj6IdPO7XLPy1vxVhCF1GlKXApp8eEe
yoiIn7+f7rM7ZIonGwp0Papb/UGeBGbnQWtxHXvuQIeZoe9bxtHoAi0+XYF8QASh5aeOYEB3CT+E
x5EATiZH2tszTc0NAmiuISPJ1eYNoRGQPNiIPfIWBCblAM5aGWYCspgVR6xTqOMWRLFylbsoJgtf
Wo8ZgwghWMoKUHHWJ+PMbvC3PIqhE9WNCSehFZ7QEhbBxWwAe0vcedLcSLWvb0BzbD+0l6agrPPJ
xSpDODH2aYIIr9LYQtvbYC8jpUkXRA8I2X3hC9dM8WkiX6MR/PeVwbjzzRr2ORtdiN+UsAcpdZSj
y2xJAUTDxXkgvG3uYvx9Xg9MShKB+K8ZYlNjrAXbGg3IWQQXr8h5l2VGdHCS7lSUCfFLSD1QOB4x
s0ZlaNvMLoYLDv0VvtVilgeXELQAcqKMKg+EUbPuTJpIDxNzLOwmCRmlqxqPcCzhtL9+BPVIWI4I
EF9A+5klXiP/+2dqhchVAK2/peRomwr3FnzkeXIAcsV0DfDGBPoStk8FJh+Y7Y0XuGwOHYob+C7E
lAB70QCNsakxhG+I86ycJ/pXlWQNapXBTpjh/CGupIIA7SE2MJ8O/vVcZWtRvkQ4zScu3aPGhB3i
LmyrCxHhOFYbw62G+ovRYTsVqpf5g9n9iVtB3O1lePua+akXdv4b0jDFqz1UxJSrtqLjSMjvWVFi
+QtempBWcMtFKBAcjwvHBy5ajNdwt+DReUHkOnKz8AGAJ0amjPfZ7/sc9TInJcCdh3HC07ufeJSY
iK+5oYJypeC/zwTzhmDmh1czY2GPbtdOF0L3zlMm1oOwdThDWIj1RVEEL8TSqosukCPIljiqcM8A
XGevfzPME/SA+6rJiY56Xx+IAKd3fG6s89BiRI/pTzaFpwPXxTlkCQMpMraEUfAxRj0Eb0BUvShd
8ABkoL34RsgfajEHAglkYOTGTLs/55hbL4y0ICMzBFa3uExDFy6CClQNMgYF/IuKHuN2HrunnezX
BZeFUo/qn04zpZcWGRooXObqSfARiuP6nKRUmU/ubWxVAWJ9MVgtPRTW9sFR8C6Cuv/eKg4/wYph
c17DqVv9gQkKAQpuSkj/wCH+NVkIuFY9SgRahnzz04ENxKxGgW5DmBbMpRWsmUNsiYxtSe//vV+o
zKt5R8lPVQFUxEXH3BpSz5ogvFXkgncqnfECwU2g+M9WSHOEDzosEzHb9aXpzOgEaifbTW7P7guk
sbiWMG3VHzjFDwyY8Xm1L832a794HckH/EcuuxU5dFXha4IJVh/Q5zRmP93cWaEXJbKAcuWQhaMA
RorFqEmnH3vC3c4Z5YMw/mOAwOhyWC/yx7szUwWPJvok32DWw4w427Spg3Bk3Bo9OrF2GdGGvYWI
MAHSgfQ3OLG0UEQnB6iUWfBQfCCKH94bVFZnBXc4Ab7UI7N23jQErFyrnLatN9gVQAT/HwUQ6Ahs
Iyzpc2F3n6KgY7/qg7e7/aE+p6h94l/Hb1huZ17ByVW2jAcYFoWze1ThZun0ZI/GlymajmmrFxTt
eM7P86d/jhXjPD51X3O8/XrCqLzdfAAiKgcwCkIL+QrTaE2GNLsJQVosAhY3jo0OId0eD21nLF6Q
X1HHfVWb5hTSY6SQSvB1245In+dTxwtfOmMFlwbSy//gCkpDIaR45E2hj6/Fh1Hs9PC9m3wyppU8
nn6ftJkfpKz3x0YuzpcWDAqxkpvTsRGsqFXbEw5I/OfLL9EKCBNNIEiK59g4f6/ncvlzIW4y1cMw
6bt86yICmYFt2xjvG8nRna0kxnjOhKOSnAIRypZA19X7JN36b//QZ45Y78lyXUH6g2MHLVRhDM0+
c7304eMvBR7//Blt7BQj+CYSNs/1XqLjRsSwi6nwfDGhIpTafS9paklMTCimzfARA7k8DIIulMIO
q68BedGu+nRxGaWsEsA5es37skiWQaTDt8GgCu4avqKRHr902PRBBNijz96nUjZVPX249ZDJ3p0z
mopN+qOoOsMy9IJ4h5bia6PEQ+hhtufwlzl9nU9Szt/LApvmmDLwYTUvM3wyCEA0kJr9YOjSW039
ExBF1JtGekVtoMeHgdGD3v7FALj/0U8fPIAYxW4Rij30Pvvr8tWzDsNCP3WTSu/C3CRz47kMe8xk
yGAxkilKKKhxFcMaSCrXZEj/YvRX482Y6YGjWsmmIdXOLM5BIBo/MlsZRevfCykb0Krv+D+gFKSo
oUckH6SRLInlCX+cmB3j9Tfc4U71ZbZUUx+SVkqZUpV23QTgYrtS8Sm2Qi5xzvUJw1zARvF8WRW2
6w7PGQ0c12FcWsPde1pIOsqOzNYOCQI8GD6jvwwG5p4JN9xZHWPYSNFvj2O4GdLncx+CsDJuyTK2
6Q7D22Nzt0H5btm8Q62nh6+pHIQsVwgmdMh67+H/oC3cYOunpZ1dEqYfLyMn880ERQVE9uOwH3wp
lclrdaN9O+lMlCeb+zzd1EFvglqCWKPKqFJrcJXJ/AGdIgduYHardvltrLIDnff407Yy0sm2ZuTb
rUrBXLIrcnjGm9oqtyT8OLWbHLUDO9aMSOnwcezcZEkQN9s7F+fIBXwdC/s7LcNcNp7+HQuSZUF8
2CPI4Rgxy6ZjjQ2uaPa0P0+aZHmikIB1wFlloD818YjcIVY77KbE80BC8U/xlU3Py808/KEy4/74
9XzsJpXeJPqAk+Ov9RCd+JvBNtVLlSachlY+dzCWRaJzj8h33hCBG8HXhrYdWB3z3lOvNE76Z2yz
Lni/7FrNuonCo7m9300wuGFua77m1wuVocPpBYQHcTNyEgYEVKrX59PUSkM2mzUrLxL/HCdW/uFv
WXdevTSGsvnh97VZ4NFyfVGBEAj7NNt1s8gPGkSEn82iyBfSGF5bB/lC/B8UcM8Vz0wCxDdTnqTP
0yjJE+lUAt2/9HxgDpg7LLqJdqvXLLIkyEEtjQZsF9XaMGh7vLU+lq2cHHurnfdAizY8otIpBoXc
fjWjXT9c1Y6ERbJkveCFcsTpWar/TmO7uZsP8sRMFWMXZqruk8RwhrXh3VYZXLNNobZ7G0R8pWw7
uAMC9DKaDRFQ7OrzaNGKOVSzy+YaFL5W/7ZCpg/o/dAmr2WUzeOBxQoZYuSFg8uJO31/u33ESCc2
rOeP0tAqeycZy169/ZR6W7uy6g3Ge3lgREOELTE+h9XyMVPp4PQ3NoBI8rR/t6+DVceRXuH5/73h
CL5kz+stW3zybrz0qDTGiQnfZKVtZz8aSEgfwKv/idVPEpYD+uc4gJBl1q3D40YZqStbbguMlBWk
BzsJTvm1BSA9JG573UDnQ/HSD7gWyzf36Wn28PwX+yf7jU1UlaeSG94FI04NbOPY9L0X3TSCrWvl
LsaQnSFRDVAsMNWs9xdyi/nFKG9KCkGj1/T2tyH6L2AVIUD8tKYsmXFijX5uMtZ/v7nWW2jFX84q
lH320eZhHyJcGeNVY1uv7QhxSmVP6jbQYLFhEGTJGWkI/YrhAmrG8bxlMyWu+jd9KuY9MRmU8gNn
F+MZ0mNOnA2MSTe0npmvTckWnAg50jt4ByvKEgwEyHn+rtAE9rasUqyUyK1kwCd4j3QcjaB3wW34
K/Y7RL8xYqYG3utzFLz1qjMBzxl9/v2XtYOJAtQRuiaIVrB1J/frbACEoMt4P3PEQb6AqlWY0PFj
QG8g4ttAdrF1piaPAQWha1/Gk93AUXEp4Yi5Hgb+AeO2C5ySvIWet4hhpEUul12w2dRQ8gWPVJ5D
4ICLLQvb/N7LGh8oKDv4JpCniKfEP/3znfylZxD9l5NGhviSQHiCjBxgKvbVgcwps6MrH4MkOQDV
Rjgr3KcLRj4X9OFI7CLV6fbcxv4eN6o55pAuPEZrrQFRKLVH5cexTGs42q0ZLtEpCsdLPnI5dh2I
dii65M6GXy6mBL+bVfC8Cuq8Ar+d/pLhp+qP9p/KfMqmUK6L7BQVWTy+RZu4AcuIW/Mr6VtzSjcJ
1ILlAbTMsVljT5ATlBIHxawiCR21UK/02p/XG3NMVy7z6HflZtX5wQ2tFI8/+imbeCgw/iUCI3p5
IERK3uVTYpdYYlwkfvg2e2HZQgd9xc5AgKZPXqQ0+pHFkei0feCOzwXXGxqqziolZ+hIAwM+Cmdz
+ZuKs7r3+AeBgekDmYXysiW2wsMHxZuOaktmPYY1Bkkg+KA8KsLUtUxi1SzxWFeJUd6GOehED2SY
EboldQSv2SBksCki5E3ZE9QiveazQc/HdlcCSPhQqGNW1qdOUBm29/bftQARkIDx4Zmo5/oeMI+m
biVIhT87aBJjWm7ZL0dWx6+fPdg3NywMyAJhnt8hTBnegAGrankc38q+q5LYZka5dez3veg9KaKw
uq96GNI3KzXbxdD70MTUqOSNPhS8zB3hCaNH1aRMjC0Rcdrkfo5VW+O5ZVTNCNhMPtYTjwajVFC/
mb/FSDbq1NXeRoBhwfEzsc9KIIi1Sfg5v6iW2YXhoWaw0RYIRshnHWp/ZUuNItSF47V2X741TMjy
/RPXUBo46faKrCoSdBlL/tq/1B1ymKbeq7y8fl5Nmhb9Rp5Ontumsx/dUXte2SByecIGkqSehMzZ
SrcATgM1/D6DkltduWkdW59O+Kf9MJ7jXyaFkC0lo2D7oaxsg6+ETOon5h7PHvPNzB917qde3eVb
0lkyStzUL9swBTeJIBZqQon/HTEldaB0SMui9j+p247OUtuwz2yyNrz3jj0EzCqeY9yUh/WLgHoG
RjHOIKvFPTv5opDlFT6EwlfGPV4VpadUEzWHaC7pyS0fnVVl/suv/YFZ9ddZs6z6zphk0nzxlb0O
JsPj9Ptajw/ON+q0n4PWSxQKpZv3nKLx+uGw/idjziEC9DF2eE9HQ9mo5PmPrLLxGJU1NeFiVIOl
p+fXB6mwAMNnMoYpPc/5yV6fqNP6UGirZ29/6fU30SQZOh1Ew6f/HtKxiU22nhUaXTKVGYUUth1q
spVYbk+kEGWOF9P9kmXnajBPv5f+FxnTx5WGxw8u7Y39zaYIjN6F/x1O46mKBCu5jLpV8VlXKQ4v
YmpVfx3pzagsmd+124dIwjT3Htl0bLbAS0Z5d0avMO55A0jlhgZ+fRkdd8zNwLRAoQGcFumq9ih3
NiOK4s7wGQDfMlt+QzFyyf4pdqNWH/TcDlJXY96YhLyNMSOTBPOBB+TQI5VdkxnhV7Zr4lrN6u9H
H/A1/NS6RaKzYAz83WxUlBYiiJBppx5Z+N0s+51BznadueOO1FEeuvDVIRV3k3Qyhtzj9ZdDBIU+
RJXWeFJLZ+kygpfSZ6gvj/Dxs8vC7yv6T8gxx52ZgVQRFGx9e54MrPKgXn5OlLUoiyW7ZjM7kOt3
UfijR6svl9phaarsaTXYaX+GInlFpCI3CAIXss5r8kcH4wi4necj7mOpYI+i67fHT5i+Gyr9OTyn
1WAx8PqzsTXyGr2VrNr9kLoAN8SIVoyKeHXSDB2W84JRzaaCenJOMJgAl3aWA307XLZG7bNHBNFM
0H3JThE2xdhZuEvNWyrmY8qh+DVcMi/DFBoFwBXO0/ny/RLXmgoOORDsDSEdH+5exigzVdlq5n74
ZuRoIq7YFPYJueCDYAEHDoWgMtB08VbS3y18OMsrI7ja2g8VM1cY8mNreXfngAj13xwYNy8sCS8c
QyPMDdhWubxNTWJgYMSc9eQ6JkyetG7R3r1M/+Ks09LOJda/GYOpXdMPOsPa33agMYSzQfVCFzcj
1vPaR7cIZl0baRqMOHXJlow4uJVto9C6DqFceEPNxN8ig0WiTMYcbR/KswEkTZ65aQzRQgLUCUI6
F3ZQJPFhG+Cngc+3OcBROZ3RMu7ilxXwjCovfdnswluIINr9tIZ4quG5ilZP8yKyGzNKJAmR+7s1
0LLIuz4X6W4rXHkDJtaDKcot5534wBTP9EAN/f3Q9tv1SRVmbf7AMqi1b1LK69GTApsP7YHhjzQj
teiGma+0AcvCGBkniuLc6zkbYHaYJbSz7GKMKMjCfE5z+seniN8ltJTWt/bB8YVk9L4C9Ew8ZiDM
NEk/a45D645S4766zzr/ax/rWc+m68MrP6ddHRkEsCxEBC0uHjgkzEp7c+staFZpD4uHua1ho3J1
KF1q4x6+Cxa848+yBSVLN0ndzwymXRD2z1w58eimU7rf9I+HMQ8C9JpH9J36usa0Z2jNj/unNx3M
99ypxAioNmBtmkeYXXd4UR+XOPSFgpIYYT0D//WLrKG1cgHlpQxgXW7fJpZSr8lzjQXY2zRlZvuc
mMy0egfhF8qMfhVdeQDXF5iE8VXex17fS88jrOkeABInK2Tkg0/Hy7ouIa0kVs8r37pwXmCXogeF
tGJlnrDI0wjAM3eQiH3/Yd3APfB4YbVxXDuw1XMq3n/ZYHiPXkDXf9S2CtEOp5AZq9mck7/H9Abo
YHydmT8RSI/QRLEATV/gL50u/8xey2M4JvecGpOTFyoK6jTBxic99bWY96eYW2GGMUTE03eEE0Zv
+gHPP2ZoFMaxc/L7606vMzG0ejjXsdhfrDEX4/ycCvyIx+rlhv0dP/1zgVj4jdjFvnNWYDi64J87
QLnTh8NLXSZG6ApPYmFne/G85nTJh+gipJuY2n6MVjjsffUMguCmTsjcG4MgGiC9IrT7H9NEJHk4
4iGiF0GLtvLsoeXRPjDW+Oc6/ZvMMQagvgbHs5x8MsQZBvidGhoNC+N3Ki8Q/8nx7qb49LWA6FC8
QPQAn1RdA+XR/0azxbszxfiDh0yU1FiOrWQ0JAdIuwxJAN+phmDmRmQ+CSuV3Wj5E6Myfa0zECFA
7y8FKKattany5xrSL/SgGHz+g0x/oNS0qqgG1PAAcjyLjfbq4+oRrwGdhdH3F/mGbJ/8eL+xFBri
RUXQUFAwaOURicGESnyFLroQlh4FqqqWeKcPxOCo3TAPoXy7I7nWXBgQucW3I4pT4JirhToZmnII
LMjVHmo6XCNaox0SzdjYiA40Qe6GXMBafHyCnwqn/ltpgEWEqKxwY/myAYAm06AiuMGCzpICCH47
gH1nFMASIo1KODpj4g7nHnmcIAPhVs30pDOTsS8fNLxacLCZ0jMi8BiaKnEQYNO3WDg9tTbgs85l
VOcQlLYyjz1i3qFdrGvUlsI4ndLETzGhETx7IWrBfhc2vr7DQz+cqPOff0H4Qw4Nx85F6HmZ6/6Q
75Z7bdraqqY/Th9rt+CuXemhYfIvCEGkHXsGGQ0dMN5FgVWVb8aH1BZ6C6DmwENZ4vSmw/lCeMQt
WFd2vPA3ybK3eBn1YrQ5WXhx/BNNlPs7jjPwc5CIiBgBERgmuWjRGHrTmObQHDDSRuYllAQqrRcj
CqzuFdrSkbXoLpc/8bwIs33FmBzihYbxCSkgu50Il8DNZkTAKxe0x0AnnUtnCCfm6u8CIXgALPBb
RRMUTOs5uhqUq0hDF5eFyHm6WyuScpAOCEf3zOgWi5HzvQkfFxQyKMGDOlDWcEcQYfozomDEywks
OUXCz7Q6EjMZjOyFDumAmgU9Dg5Vb5eWFawb8J0rVbFy5kMw3tVfh5AFf994gRMSzjIwM8HqYiPH
wQU7KB1PkP7kC6LZIx0B6KdYjHmQKwo23Q1l8wfYhrvnRox3kdHwTD78Zh5CJ/Jbr53XYTUFseOU
5yHc9BagdsBlfhu8nMJ+cfT23e8GoNOO7cR/Oi+aRf35l4UpGpjCnM3YYkksGlFdvoSk5IBFl9vz
sMexNicspz5s3MLOE+0uW6CKDapIZbgTGz5YdGQlgAvgBWbnHoASq1YR7ven52wExcIaOQcQJGOT
mekx0f1ZyrAcTObBkwUqMHNWYrWzm+vKD6hJMjDru3D+SVO+JB0F+ywl79yyNqpr1BNhvEIjbFmP
E+KwdPu6UdLzVD/dxW7Hoz//WJArrRH3ioUrvoVZcmjCy1m3ayyQpuICVrxb3+ZrEdUhvsoJ8AlS
JTwQmPbcZDTISE0YJSNzWUsMO2vGjcwSheMDyxTveuTsFmmhzgX7Wm/g06rpb3gBj21n1xOuBmeY
bEfzN9FvIvaLjmqAVb+ECFd4QIAMsaTBvIA8BxbruPmnmUbRPAxeoHy3Tr9yhhhj/IAaPYCZwajC
pA7lGvLheRSrk7gS/5JGFiIBZ4H7GLF3i8VuYvjvo89oGOaXv6PFfmCjlBB/uC7wrc095AGcD/BG
xZSuvnYmeIdIzqNfxV0InTWSuzv5jw2eQEjxdcivvKkgUnX6adMxlzFoOpGLcN0+pzvLHt3vZyog
OdLYAAH0CosgeZe/hbzhQVYo9bVHFoC/YXIzxn1qfB4zVpxGIcz+xogud817FAGbVrrL213vYX4i
y5GxtiKMKPtYRUrslaLxBGYT1H9CEZUJKU359yLrwGKeGYmooz92jwXITk3sKeyGb73iDBxjzXRH
i46pqpg1PJdjPu7QZjGfCH4TsaX9zlawiLFHy7r2aRIBVjSzJXwsMgaREbfu+9z7R7eMriUaU9YL
rIBMyL5etw7MKXn4fcxCG/AjLfMParhDesGOCf2xxUl40PeHWHYJwuMHeTYtsXS8p5bY+WfF13mC
grGvaidHiBXFZ4USDvbJpvKzuCWHgv/mnqr3mYf2iCQv8CsktQ0K7ZDYJy9brtdDa5oC8u/zGq7a
PHM9xscp4YSF8dnlsMWwCpVml3pvcUvBNJlEAd/SWoD643+2jt5OKgPXvWn8F9JqgaCynK5HwVk+
KXa0HbjnuDOB04wM+7hA5JJLyA2/qy8hcWPr7Tvpdnf4oDLXcgav+oOOe/0q+X6r5zOY8KiM58+T
xTkOdSd8Gq0uHbYEt2vfxY85ACcLM5pNXXjRC7o8wlnY0gxz0O+aWWtrTonSMt/A4w+/rJvgfoTU
IRWkGn/eQYSVBns3xrJ3GCUYIxMgzdIkkC6HRinEOiB44y3Er2b7I1P6vq0r+yFPPrX1MSHJIrzY
Q/7pobP65zSq7BVNoFKIJTQ/7zsJBjDMS3EwjMNbNQ2NLtyoVBTEyFR96+uEtAnMxoJfCBGV5GOl
chsr63sNjoCIuFVEv2+ZyhrP3OL2xNuzVvRHYY9nyUZraRoAtlMLs8EN121ggBi1PAw0gEYYm0sa
TcEL+172T1lXYTDrw8yL+h61Yg5als9+QiKaeq2xrezCop5ArmXXO0mxksFuZAJgbaM/eFbzkbL5
vp0AJo+ecK7c6KntjqoBJhStrmpo+MiCHI6Evep3/1M9JZ18TPC+tCKMut7ixwxRB16nyGw/jmB7
gVX8RXgJwGCjU6ZzH4F+RMY/KhutxQDXN5OppusPvmLZ9QR7jWnePLZ75jI/b9+Hvcw+5yeKq6Jt
xwIPXFWkKB3Pn/l6fcen2CIG5B9ZtTYqRCrCsQhSAWhhR/Pf4UQsedrkqs60Ne+LD2uLKY0y783l
10LItbFlpS2RHTDUzgAG7Bt0KuVtS+87nAIVlEDpB7z8M+snBffRNJlWlFwjXzE7io/ghQsnMJVH
3VpbA+IwausZO6NGQrZG385HF/nk2SlZoyaD1/Qx85mgD4J3ZqvvBDrLYALrA00ycUvBY47u5Fi0
XolonPy13PAoPGP49jyr03ZVXKBbTzK3upv1ivQX9o+PT/YiHvrUpuBP9+WzdFOERnR/2EpIVK64
EQgbmD4sLQ1W19gfQHqM/qWVi2DzocGjz98V4hgb2sL0y9xFgmuvIF4SpJIaJ/41U3hgAiQMNmCk
U5kMnyeNzoAXZxOIi9dlG8QwYYE8Kvsfe4unDv8U/GaGVoHIWFQ3YbP5wI6eDnbCQOp3JqwOiQa0
GH3MNALCBmAWXzi2mPkLNmuJ3zDbUoAONsJj8A0x5Y+KekVmTt8TpiIMBzhvBZOGe2V5f18MQRob
cTw2oRohcKwUj0NKBDZH8yj8dZxzzBo4Uo4v+vjZR6VMUGSOutrsk/rJcCD3sjXAA73D/arx943Z
qYfhHVAvB1wsCqXTiUnRoqGy8wj0Q0MXhbs3VeGXSyVkPanJd11phrPjXEWGPnIG/m6xW8Vg13oH
KnfZNxYr8jMxFVBtzHRv6bHTY3sZ8CgKoRNF4R2RWR/2R2LAqSAa/D1PSIJCdciNr7yP6v4mPVKU
xsaZOoO9B/OpysOUgLkCcKa3Fva3bAOOfAQ3Rw8usnIzawi3CqYV5rWEinC9jxziBwZuOyggdCLI
obghHBXkEYrearFQcKfnCIsQ4Ze019pRSInzvTB8YP9hT2IA85zX+IMNJiuStE+cEJzuTHNBrgKY
plRQESXYgbCsyKgxUnQ3J+w8Mk+mtZhBhbbLCWNBvGhYiMwlcFahz2UEoq9Fhc8vnnExWSJyDsdx
5tZmsxFdxcB98IXa/7F0ZkuqoksUfiIjBEThlhlURMTxxlDLQpxFUfDp+8vaHadPdHV37SpF+DNz
5Rr8jn3NjgmCEiwXPnZvcMN0TTi1KnZKIH9HFec1fXcOu/45lO1CTiYbV2ug7E6zc8h/fnKID9b8
HNUtJ0/xJeeER9SbrfltinOLKG1Ra3dOJHzlykOi9VWh+Rw9KEFcqaVGynVxskhbf+7FZacl2QRY
2C2ua2iHLNIGkgD0d4uYKQ8qdgdc+wRiVrAnxE4iQXLCN5WVCLdpCJdLFOGY/IobG4sUXo4cx5Vb
///kPVzcPvrgMSCnpWcGB1+5W87fmV0gpYCzFPQAzyCYW8/o7jz63VRZGjYnf9B11/YVbX97MJ1e
x6LRaZgUPlbwA1ePZxtSnumJ7ZHQ6GAGEqpwm90HEgXcokR2l/etzmIMrmLPTsVWBDcO8W+HmYhL
uBkbgAsYVyG9xUMx0uITMVvKXIP0lW3h1JGad8FGrJwI0em75UN0DnxfK81OUW2lOIMItKI429E3
gInJWnNX4QDz9Xc5yAGXI+eXSX2RfGIyrbfKFjWiBA+YOETIjAC3Hfu3rIdeQmidnpRs3I0U/qyc
EpBEMW/l5KCVQhEjBnMIUoh5GLKwGUqgENv8YU52GgS34DXBD+rhXida0COdZV/idmfgxkOZgWi9
lwMT/iAJXn+Zt1t5wC6rIgr3uy8X5y//bdqLSTmPeD1Qzm3kDqijIOrt1Z/01oGZY6flNr0Mw0wP
ev0R+00gj4fPw3+08GcL9yrUIAZUI8HZiZBx5seBGSW0dGKpTSBCsK3SJ2+FqMwzOZXi5YtWX/4Z
QJWOE8LoMOxoVrFPiYDaWe5kAjjMw2lsT4tprP8ylYJlNGKqby1b/nKOKzRrOLEPYckYnl9rKwHe
wOmVcIF7PtQuNJ8G2TWcHIPPAksQS4tgXH0xZ4ZbcVKdF8aXcqqcMsgB5/SSMdwAO4on6yUDDHW+
Ll7ISZuZgWW/HUdwaaIyreOLcx1jdcwMjSv6TLDZw/iMd+mxg8TOAjVtZTac9e8M5d7bZgo1RsIB
twBRfIuc0Q1iguDm3EYywypHR0+ewWNr0IM759U7fUzu/uTqIjWbqkF7fmX3nHZjLbnMW4UvHo/o
c/Gr7KZPYVbjCwMrDZky2j7U6VVQzYtROyiHTfCyEYkxMOCmwNEhunp8arUIxxAcZ51jYVMvQCbV
QLWq0QM6TL0i5sU/LV6+ETB4ew8KtYUr6kSd36fBZzSt5kd8g599xrWvzVSJLMXRbPxjxXzjFUMr
wnlWtTYdD5rvwo0Rx9EAOwyjETDzmaHqtFADjKE4N7C9gFVic+wkwEBYaGPWpNg7K+WuuO0JzCSe
tQ7kXtxuxQnoGXc5U7mb8NnK/T32Bwg19zTIEFHxQgQBFh+zGw80iqUnLordRAILkIkcrfMWlyCL
ELP1D4GGmPL95MOjUPfEeafmvr23CYABqqrxvwhbMWraAPSKJ5vMOusAoEZyKEOziO2lXaAunUf3
CY/rPdmKIZosyP9SamkacNgSwFAyyXLc3BDrOpwJCR89IWsjGZLBwNQsST5e2ztDxsm+7uYD/wPQ
jO3Xob9mjAHIwskMjxz8VxpAfqx48UR1XVBCmHqO5rY95lTGY3pYoMQ1+M2RIobKJ5k0//4BVkBg
9KcRWQZZe1qhmoJXjknf8e2Vkl21ZtYN6i2aPFv7o/7+S/dlWwfRhJF8TjzuBWWcuKjjdjDtjA4b
MDleYtdj4Xp2VabgR/bM8Ndezs8zfLXABd4ccfgVSlKz+IzkezVpySELqZJcQkGqB4M9DA42z7K7
/9Cwoy3PJz+9jL/3ln0EEkN69KGkjUhrcPjRmSDxbs/4HGq0amdOE7pAvHrufH1bKXB/smrW+T2l
6PtaZ3F1zdO385xdNig6R3l8hGhD7lsbBI9SIR6osqp/8UvE9nPw9mS7Ib+rlqkJXbhKvd4yiP7V
74O1JbZnW4GeS5zyNxNVk1hvPqIuvepKlh+izqkHq24k7f5fbV5ds3vWQgSEEixaRwC2vT6OnezZ
VRQ87RkXcNnztnofBO+Z0s0LM64TFSJooJeiAjDwkgKb+n4hGD+aRCqF0Ew6R1xiyjnwt8uC4Wx3
JvhAXIO1J2aS2LtQwlnFiXUxuBEsJUC7gGhH2KzAnDALZJGDq8eS1TKtWE0JRcGgSsN3L5032Qtt
/E5iMZkVU9nudIbdXPuXi3rbsBqVEk97ONri0OBVaeV/hp+hfDJgaV+OMPsKacK+3yKsKw9zItDa
mM50RBoLenu1pmUUKW6Mx53ugoTwXp395wM3FuZnlvtvoji0uLsseUI6yG8pEp2O0+Yv9BqtELYX
+GrldY/uA7Joy+chli3ABX24lGr6EGd/R6ua9tI3WPUDDndvO0qx1pD1APrSUYjVXzmH+M2UxOkC
E5s+UKIP8ijrtVFmzvdah4hu9afbdSX0ARAVvwnB1F4Xpxpg3Gm9WWS9BF3jEtoQytzLbgrlD+qd
dqEn9E5fL+4iPYNV16aARb8sq+9oPNmc4LrO1nAdP74On1xPCsbVfkzO7jMJptN46QoIw04i5e+i
wjlsDjFIVu3CywUlOy1oZaPJlNP8GTKxi0a5CEqwt0KSObUPDhcSjH7YHGcgU4LJYUPNlqWD1Q++
50oPSnAcuSCbHyz5RHp6D9oTHTC0AEWrHIaRC2lqLAyw++Gc0oFcl80RR40yOM9VuFkvaz6/hGQm
w1TlvAF9HRXQXNW+rCSncop9bX8Afq0mBtgdLDSsMHC22HUX/J+vTv/Li5rRc9GBH9YZAXoiPxqz
mug44EBYouyLLmeqmT76emKGgrDctpe5pFIcwyMT7Hd3H8CwHxFRlEMd6ilsnr4M0opHWog+wtyR
eBu26bMShprNxn0x48CB/+MRmYinFlJ+RmR3u5UuGF3EaSZeyW3K62eMqgt2tsNu/WiPmRrXQ8Mv
idqy1+N/wg0DYR2eDx4/sOtjWosCaAQ33Nui/SBz6kyTzzdL8DJmW6+k6D/RJVuP6O69rsPVC4Ur
PNA+VoxG8k4enUlLhpoLEgY/RHrit9lZHp3vVqQLilhCsM3BnAtCORInXHxPrPLT4efpfS4Atrd4
RVOToaTNFJpJKXnw0LDdZEi+UxBVqiYg01yOfvLxmJNlhVPPK/FiIJSG+A9Y/UzNXfud3FKa0Be6
CCqXQV7YuuIRwL+0xcDLOsU6Qdlis/kN+cTmbCWPkkCB0/rg7ib+XXElMGEQ01ZtqM1yap0wat9J
iX31cxeXi9GwLiymyjzVFzI4nwI6WStbz6DOkaxzpZAj7BJX5XK5Mn51eOi71ZaBcs4yLh0Z0ZsW
ercavhIZNx6QRN6kbGueNtiGREFAludKYQgM3RqRAMKHObw5vZ9dhtJXSx9PDAjd87cvXPoekB/L
sDM+NKewaxUX+zpDLp9g/4kHHDMxz5dVThTrCOeeT4NPC4NrOvXSGTEhUGIQoYmW5Jy0dvyLYBuK
AJriSdPgcMK8JLHk4O3hz/zFsWT6QIiAqFKY9XFSSnGKE2cr19rjLLiTU599LdCGjezvwebWDSuo
DNOsOMmPYxOyH1WcaXkE08d5j17sVe0TqwQOMwgHMjzwstFI89otFlCF+xhWbKbGNCIr3o26bzrW
F3Ysul6X/SES9wP3A14DBdQ+VZ0UcFJK+yEBbYgunFacKTRO0myxEMJY6t1/6qxMkAhNCEiVOw5u
VJCx7UQEETbUO475H1iX7AR5fEG0geDjlpskTIt2/Kis2C1nFZS63yd6dUdyOjNveOpawzviO2ER
yEPqhf6eDKneakcXwbd479DjSE/z6Dxqc0yl9GGcvSq1a6GYDJiseeVouFf2e0Etqz0yzs23fcLl
gCq2yFPNq+Iq5gHt4TzpIgNK5BJ9WVHJFT9F+djLbhEEzbS95K0ktC3Y3afwmtpQI0pEHJfe4MMU
3LIYLPf1XD5G2fph0Iw2L9jz3pWD1yqyJwvUt3Wft/F07oT3KyiR8cYGQJmTAmWSsmCxOvsnGcky
9dhH08JnqSIZDNtMU61r0E1I9WLxR5opXtd1nz2yplDAq5ZVrvF63tcpvq0aqxGIzCS1wHzuHbmT
bjgPIfaSQ7/adSx4ubHivtLpkhv7lMjSwnSjNpuiL5WEYvF7p43flKR8QhwwnjZJMPYBWAe+NioA
SjP2WK3kBoF/F9+SMo2vVJO/9Qrd6fx1sP1vuusIDxYCL91Rlo9Bk94EETMLMjlWVy/tqBPeHZfs
ARTp8GiKMVOLvC3UYqfo7BkIKyxty9byAnjWsLNiU0tLcypDRrnzRpZj5ilgWeB88U6+uuXT2ix1
sr47fIC2wTpReF2Qqst4Uw3MHsZhy/UixwnkkVUDZjxSmH2uzMAtyVvZXJhaGHsqfGUY/ZTfNbnp
Jba+ohNef7FZnXTnwS/0817YLzUqAFSW0p6yV0/gB7PRw1+hp/mcc+6AS6l6WkSXfphRT5O9z00g
U/Crv7+16M/2xDAiD+o/fKDRjNuCB1+8oUuRgebkSR854fHKec0vQ7YBjhYYv+jEi+CbXfCf5xQG
apbh4uhho0ZCnNw4tUWT5HOVd1//dQxotyAXno4uIrIuRmiRvJY/yggYtV9v+LCNlsMWbEBjSPuT
nWoLYyKqvIPnK2ZAYbhedpYVrpcWhwEO61Qqni3hWnHmra3VJW7bB22AhvbjVFX6ecyUP8xOK6zV
6UWzA0CoLbCasvrA7dcPOQ8E+B0GGDzSOYJWXL1RGqbNkiOw/qs+2Zbyx+G9GtU/o3rwlTy4wvr0
nG5jDUeP9D0yZsBc9pP77RR8ZnBk2Ypw0p76vb4x4+E/qf7jLP8CQvNj3MTGzaYy3pSgJ24NF6AS
xj0g5wF3ytvleQAAQBqVYx3wCCHxtTDbZA4GxLpvQE5Le9KCL8UQGxVJHJkPa+oul3DBk7ryUq61
TqgGZNd5azUXUjauxi14bDFOn/5ul4ZE2U7QVFJxthwOPfryJGlN8cOgruPY/RxSTj9MtrAgj6Sh
WPwoMPzk6ZwC9my4KGFi49U0FHCY19R0LJ7/QP7jQCe/kIDwXRsVPfDaA5ow/U5rhMXUnRn5LkL/
Va8AWRXq9OIDOgbpRqIe4B/LLuhx9R8X5ww3SK5oa6G9I7g5oGYIRn+fF2fY2B1RBrGx+HpF+gT0
QEQbI01jsYGM+ZyYVucXhFdeaBsGHUuVSYP1++DlKLy0u3RGD7RxKvnkLipCbqQIozoVT4xdzum6
eLdyxPp2h3Xv2akbt/Ppty7sGQcKb6QJWXDB9KfJvoQ7HVjYUkdzIoRQylgbsxrE5Djld55atsyE
O9Ucd3FxAalZH2hlOQTWaGtQ7aTI+hdEkAYEor76/o70rfc9WeoX0Adpqnesozh5APeg9vrHxvqi
skfFEYOdx+ZYmmTOKyAl89Jn4ML/DuUsYDuHkCVOwDy4/trj69/lc8BxuESiaHU1+xD7LpmqqWTM
UkCYOGQFwbi39h9dYv2sUJaQIFC8KSsFgHXJjAUrp1iPw23ep/3kExdv9cMSjjedhNXEIz6DLZsW
4q1k2qVfaVvUf5A3aXs64jt2RYLC1aIjwWFMpymzROz+4KDlQwOl6Fr57ZcHp0svCPK+fm9aH/52
eYL0Z40Zq9f++hvWHQa6IgZG5scyeRTOSCLmIQMLxY+Mj45nTnCZ4wGE9WM1v+CPt+ZvCCSsu2uD
f7L40HHjv25392CnA7gPr3BZBwQ8s9etSERgL0JyO/3Dp0VcKgYbyx2d/hrmJAsoya3mw4AWhwmg
OP5+jbi1Wl5M/7WpWYsom2lJyBvLjJg20y/Y7YwkIU3wuUOf2hWJPgtS4a856JQQC0wnCEpb9sID
dxphMbWHy3F1Nxu2zsD5GQ+vXf6uR/xsxGJud7F09/gTuaFIQds5p/MTWJP2a4XntTpGY8vq7Nnv
d8XL4GF5vcBLW2l6na9/9iraFPTzhwmfqxZI5siVDtYCGUpF6fEKAEBzxdlz7NUBpmkEWdg6Dbrf
LZy3fQQTXL5nbef202CMDD/dNUiQssuuDZG2asHxY22s2BOVAtdkvODjI2GD7lQ4isbLosMNzJNz
SDEPdI79DbvWr93z4/K3N24TUoi3IrFTMCUQeBOBpTB4wTvc7WhIuEOzU7/y09seXbA9Mr3WiNAT
j0mA1D3NGS6gQ94C/Dx6SdM/T3/6LRoq2jMCnDg+tMHVyZgqgG6l67xOOHtHKHtrB7nEGtth+z3I
AxPvHLz27C2gOrKYRopXGl7GuHgXATgHUQJI9QX3hro6RiL/N2CRQAKpdIR3AQ54B3xG+tK/8hrr
HyIW4RSy27VQcjMwQJ5a0hjtwfaJ67yIOSM97+EvYsCp54CAdKpM+Wfns38O4e5R4TzqEFpau5Bd
OrX1FN0A7Nb4ui5d+nASnVAwPdHXeC6CGTEi5vt4A3ckfvwPGzfWSMxHsqan1T71V6tjIjuhRd3y
tF3PynGH4prvdGzCGB+xxEH+yqq69wgk4wRdqSx2WKHfWC3ZXaywWJi+w8PyLy1Isz8YgFsrk20z
Y7g44DDVGmNgpRq5Pc7XafIQh6i0ffTbuEnlVhfImV3Yg9e5TiA6kPhxwuycD5aBj5koHyYGYw+E
z5vHveroPesKB2jEPTDyKPOMj6zcmLdzlgL6/OIeF+vc/tIKahhUA6J0yPPrQC1kRXurA0UPmn1W
rNi9cvlwGYQoi4v26jbkRxR7XhA8OLiS2NIxDZBA+g2AVXIc/LArZ+TEQrZhnqQPYCu3ZR7SeGIy
FnoKpfPgqTCOibAID20cCG3TtJlJuOwcJcgDYE251QCsFPY+qXhxcYyb5RViLyeLWAGAwuJ6deBC
wSHhmZsrMu/KxAs1lERs2Ae80lac+h2H2BC4P+bvX0/rmqx3suPsOptXCygpSNbckqb2b65HKYgh
DBmiB7BkG+/Lr/ehII6IWyUY2bQWqv/eLVglA4tJSsWBDqSpgfC+HMhMsFuuC7d+yNIkTYtVGjJL
dSG66Ar4MuYXbS49unrw2Qd0ZWPWFPbovMPFlgdL2d4YOektHrg2vOnIbE2cyNMURAwYZY61OO2n
MTmTL8IXXCoMv+zWBtdC5qZvwOgL+syv2R63TLtAgnP4qyktoGInskACDOg3zP9KX7aVHXfbcH6h
rOOMAIdh9pPNjP1sBZ8jUMA39ufmuDsi5IBlAqsYTF0RJ6YSuPnEIASWIp952sVMXJwPXFDqZUOo
nGxfBtXCrN35NyJkkUoN4Ekkl9Uak0RWPr2I8cS+cNSRb+dGiFc7uBUF99qBFUmb/XTny5KVRPhZ
vH5VfORJDDz3WG7LzV/PL7TZ1Mc/6zKilQ+suHuQqkizs12ltqZLBS6PglJE+7X12fRPiC08+m4f
QP1vy4uV/E5gdMIoJlF84YubA0P2Cruvx7Ros/E4vYIlb+P6S44b3Zs0N3PVRG13ZxC5XiyWxK5/
UpxLN0jKhnQaWslS+GI3R7JDHizjaUPM73RHUOJ4wB+lErmtWnYB8LOOcwCUbwz7k11I29PgAC5d
fOahku5Z0WFlZ+vCFlbGxad/evn6NVGfEQTiFwyvx9Pttjz1Pj5f9op/ogPvBnmDqUdlIJq1C14m
jPGzc+Bp/A7Bi1uz58dW8Xgnl447/VkF6X4t25U3GSHAqcAsIPgH+AOELTKvm5yFgt/0PNzjTZe1
ffNLH94eYtIRWnSz8zdSU0w8kt6jvzvx8aoL5ffjlFfXjs0CdqjhaAaAJdMUw9ZvN0YI8cJGUS40
a6AO2n1lqGF8D5zAtHT2cFHkBrUAIUqbPrpFj4GRP77vij3QfIMd0j6f/s0sJCsJv+3Iu4DXziaS
cVN2vhxRTAH5EN5aaToa6EOwA6Juh/O3PeiNB19aX+t9dpKGwx2n8POc/NXCSYqwdNWKcBPEWdC5
+KbXmW04TGXhgyYDeAY1vYR2DNsLWGFAXTfLpWO9zpYfbmbosCZ3dncy5/jaAVYDDFCZz9BHaTIT
of0yaIV8PWD3SHfaHrBBuYTVmvlyUNX9v29rEp9ogaPMcqTLmrMNryRbQuXjPX3nHADhcWswtg9A
ZAN+Xm09sHxJ3neb+6w3nvMnoaG0uVOTzw5smEBHVOEIKxQb+T+w+VCdF95Rd+5DNAMWymOVJ48S
eGZacpADz++8W0SiVnfxfQiLy6Qn/6HnxX+h93ugl/ZVWPZ42hYWozp6Uwjcb2upIbMjv42OWqQL
5scBT6bRxsBhaExOB6e8SP+2UR0bjhz84P4E2zs06A0EZBwM9h+ruTmdtf3L0tFutva0+oFcXCWG
ak2rJF9g12kfxy3nMvo16ZWtyRvjbrwP8ADDDw/2gD65O3Ttb8hgz2gIg20kGx/gIcZF6wmGThTh
p23jYyCKhQ/TlleH/DclPNgCC92ibU1pXvWwdbEW+siAHibacHZEBw5iYENyK7Xlj8aCPiSk9zCm
XTtzpJ6Tg9tBnoXDul/vj267/4vHBkSxDo4OUTnevOI1aQmFncv80hURusZNgaYjhZv5sL+Gvaw3
653ZwOGhCQbkQFr4pXk1vMnk57j/PUafOeKs3vIU4uuJeBqsKafUQGsJv7CQbvFxCX9uzTioywCP
Z3UJ+rXh3BDd6VARYBVxwtXNn0ztX+f5ZbDzy1DP/dppHRwxUO5iXpQ+U2BzgrnpKm4n95bjtyGW
KdRp8EUKLJioQq/Y7draVhzzyVg52ZT3G77vtGC0vkJevgwYlpanHzFrNf3lIeauBNBhg46EZRxN
XRYV3AwxxgSldcsG5vhdEv3TfjgavHAqCNFqYFfDlNesQLF2EQRxbXgIQSt1e1+iVwOeo6zaGpVH
CAUhHyYeS6QRgWiCUvLKStJYPOQe7IOECHLCNgt01CdA92PRDNPX0cXVf3JoKvZ220XxRCNMq8eK
+WBg9OF+3i69cpYRmVOlvbe97Xnvybcf1kG4p1XZ78k8s3CO2mfqtLcVBsc3k2CE3dPzXSDe2J52
+hEMZtdN7qW1i+/naAA23iQpHVF6WhWI7J2DYm1b8OyAipgWMsKeWFrMMEj77eNb8pdP12PQoHF7
Z5cge/jEdWcjRrKFMeQ7WyMNDFVmcZOeyjtF2W2KD9JRqruHY+o9E6Z30QVH6I1k3fkerFavZBQy
iQo/C25G+EkSd/1gMDlc3Zi6XWH35Cw/HkeCOWRiZzVd/yVvXJ8WqnJiVwn1ZO1rJaSQXp2h9z64
1AUsqNx0r7XtpHSXWsPOl2WTiNBVDcFUss44BEm8AcqmY4H39+tB1HedHo5waHUa75D1ADT0ymfo
0vHICReIxGdidagJ1sHupWHjegLhYGbWF6tX6JXJdk2UFxoO7B2XjMIxzlN8JNYVQhiLVyiYBBZb
hBljLHbnln2XPmPFC5YnTZW0+Viusia8RfKBUnAwwgOdkzulDaJhv2+IXfBhY3agR83a7wxxx7p/
5aH+YfIy8DdlxHih/IS3g05WT5V8SadVb/OoIJKcgR+I4DKt6ViIy2AdyQOTL1k/VgVzIgTq+2n4
wWRjr4vvA4heoii4OJk/O2x8IYQf+juOdun4pHLRhOC2ILF3n5P3LWgGhZZsdbFacf2mcruDrkN3
hFC7K5mA/EYc07ydePt1NMdUIaOoGjD9ee7Te6+KwbXjFXanoNB1fqCnv9kydQc99qd22SOKu1lS
Tur0ZPNDIQzEam/27S1f0K5NG3wcl7eg+NgPRvxKMy2eSmxYxOXNTE+qF6ofCwTg1W/eAWgweCjd
OmZhTC9s4Vkn3Cm9DC4gvzj02Bjt796lnRgZZpg2C8ydf9/S/mckPdfppefCSf6wDWfRQk+fG65w
MYfotA4eYvXkixdGa0oZGgOHL49Sd33p2ei+viTNaDEtjpxYTx/GDIgMhxlkROur0Onyfi9Wgo5s
ecoG6DmS/XWOAGoOxIH+hbtW+Il6mz/9d/yhPDqxuXFSOK2HCXZhJ2BfVl41pDkOd3rj492lOVFS
+tF1sH4L1f9LBs3V2Zm2fhzjW3zz9uCFfl16//oEqyQhCfrUGdtpfgodQHLh90oRWn0zc/64w+Lz
z4bgjRk7BWbeVvwSndb7mHWYbhm2Q3of3mP4Eg+vvaaRTNhpsYv52z9ABwzTwpBUTSbnGwfhVQv2
+c32q9rvdAdwGa8R8boFJYZlPMmxfRr6FHnXnoV9beliAV2zu75z67SwqgSAQA0jdwlyAj4nchOC
9drzez0bQI0Pwf3AdqsnFQnAFbyWm4xytEXKEh+RBsJspxKii/mLQ3U1uIR4Vc/m+LW4y/j0A/5n
N1lMLz84zIgIaex5BT+ECdMuaTsF1id1kBZVag0Pc0g9Wda/ZP/gt5WsJVYivUxTy9/dWuB3bg8q
kiC8KkcZhi93FLIdDycvF7BI3YqN7Zn8EHSbPbWP3vnP5/z3ukd5i/gUkvjDGtsw0yxiJXauFaEA
KPmPH1Z2lpIA7n7sNahUILjTdfweansk6UlsRvFDBx517yl8HmV4QCQ9CfhzgUGAgPcAlfzABDis
7vzwJ5Kie4S50QHBeID6IF4+mgkzjOo9Mp64XKCrHI8m6zYC8gc337wnoCpsad0WPax9sFd5AAxM
yrTzpb5hvU10xviAeJ55nUl2AtGOQr2nsDLU/iR+SJIIhqODJoairJO5wJOAT6A7WsPA6kNqysey
4XtdkS6s5R4TWSncbx6DnKFcVkDwGxGM8SatZ84sgLfgS8hT5JowVmQjuKYVQx97ZrIW8HDLyClj
HIejAV9qHoIeJmsg0rLPs+AWiUvLF0NrArQRkj6N/DwnKQR3F1H6xdWgzdkV69H9Hqsg8he4JSgM
IWRtYeMwlCNo2rEaYSS3cWxkVl8Ac9Pq6VTCKmX3jL+uslhoRJMjnLghYTatWwppWcPCaGd83AyP
RazuMO8zuGIkP7ctbwTdB3/xBScV62vkpH9l9GxPkDeNH0FlvZf1aNYf3itf4k4PQBIWhZmviEYE
PFiZVqP6grDedXcIOjBYqQQ2smOhq1S5OK8ka/Yj8Fpo19D7dSl27CyRvjo4/mJRzr9tdO/rwfgF
W98Anx2wZAmhh/JgKtbI+CXbGqacjm0k5R/SlL26GMCAVquKiJpgmT06Fv72pdo51AWCZU4QX+lz
VNCWFHCGUzG7YhnmKNAMA7bVxZgOooDPevU+Q8or2UofryFVG/hZkA1OzoxNQf0DjuT5bNVJovxH
ZSgu1nbUYAVMEBOa3nJyH31Y1WYj9hCYb8N+kpBhTilqoLDRs/MO8u7gevAxcXRQtD6ti/aHSQpB
4e18fBNdNzKANwRvuEdnbJMg4HdxzcaNws6OD7yXe3Pp744t7t/nMD2M9tgC6qzgD857TskFaHFz
2vs6a6aPPTnVr1EbvRdEto9dwwvrurUypbplb6J3vJsiAGq1e939AnOsTPPXI311fMadEZovthXa
sP3u3z8yJUEexwYCqwjlVzNZ7VSD0zMQvj4H+zonE7U7AZvRKU/HIA91uOptdKC3hQhh6YEPpJlT
qChVX1/jWZaTkynz4+CU0lo1nwnjISuLpzF94p9PMs7t7B10r4CyZd9x5ERYZ4SF6pjfsPEwWYe5
2oo2y0OKdp0m1KffSMRNypggyXLijREE7DZ/jXjMQMH46HPWlEqg2XHO87eTtT1a+VKmyTqa80eA
JOAcMbJsOgNMICZiHZF7+pImvvHsePoaRvoGHghDep8UMwRsPLQ0GXRM7h5yJCwtP+2G2F36ogrj
4EU+Beb/sn5zLAd+ntuxCQ45wpCOcdU3Da/BA44zJ3dp24sxoMQRqjHaY5an7EUhMnBL3nCPvMP8
ErTTgXzhlqoLdzncPwgkt4UywNITnDYa6R2bDhCmGqtCRRZeSCgYdfEPBMMTWolVQZrzHinFdqsi
lpgJu+/ApcTKgCoQnNehcYnwmuWQAW6taAZoItfkBYaQu7fPVTsPu5KsweooYiLXttyUBIZoin0x
Bp5ot4uxwGnj5+o5hZ+qwdbRC691CwRwOfo4ThKg/Dm5RiugQBPoLF6gUNH4MI/S2VEoswvcfi3k
1ns6HYAPdChD0E/1sINh4+sd/0tMO3wj0H4SHUyHlujep3NpE0a4bOs2oGqTdEVgAll5AyQeXSdr
NCKOHrevBM9M2j+s3tl6sWlRUj68R+tHiAgdNFrycOuvpNLi+1oeFm7TruYa6xA3r/aowPSZcwt9
CyRLtlZjbC17F7dRHMKLIGBf3ZMZvtrhq7cwmskXiICcz693Ricxup5dRXfeq3qFxY4+xflv2RlU
DHrZ27SPKLcNTB2fyTOjPea8t1Sc/tHeQUBCBNsmuAMEgFCTBjiA2glrmefxCanh4r2GXXQp46mq
2nDsAJ/uK+ga+zHkcnGa41tGxyA2qFJcQ+7J481/AWV44BNXN/p0/btJEAaP1wQjPLgGr1DlXthV
LKdhNb+UgCdu//Y7/fKEdVttuIDTTKhGi4mpAsR33yIJfePtqVWDr3v7eSRTsx3YsK/1W/9UpO7t
8Ua6U0KeRrxn8Rsvu2OwyWlOEJ9ecIux4Vh1y3Fu8rHY3x5nTY7XH21QohwjWGBe2aByr6FFi85D
MuRN19o9HH/w/V3S4SxLhIrt7OEhKMviXgTieYiX8zcGn38OYw+HYEKM66Vzgxq9pIr76yBhGXcd
rRGHCbZjmAA7EXPs6Wdz5qCwBFA9xvM5yhsodDO+G3SIGnze6NExeJoBwq4F/DTDmjxV3ld3Dq1E
szZll8OphgMEaQlqMSmdEmpF00zKOBMhJ/RK4uRwJ334GhLE9s2lY7zh3oKLod+HcDfEZQRw/eq1
UIEEJc5vtkazSlm4lAnF+zPV5qUxJp2n2X9ZPLbRwTRToHx4ddgOoMKhMXpbbLj0UY6i2jIJYnfM
tvcIsMrK18644dwCRPzzidHhJFNZWzPot5IUQqWjwLrDPtvQFcBSf6FAqj1mbNdrZ9Um8YVvwvGb
4dpRdmzkxem5tcO1io0uFf/IZFqg3vuOv11fBzohS4jEbxtgJbvxpX1A9LJnKJ5uObA6NssAuoFz
9sKDlUmbX07nShdsYBJfpZDict76tj0crQzZCrOJmgmZausdcMr8fbL/hO8rDQsG0eYfh+Lu3e4A
ws724nJ5Ghl5KCtsj08BkQzQBjlBc5mUM9KXCsywcQkRv4xRmguY8of5AB5NdFZDNdQNtHiYcZvc
4Lcg0w0PuQjbavCLDi0oCIXCP+h823VSDcsW/EZ5yQhQ+a3M4tCtgyO6PK9ZvSaXM1RJjt/2LyQw
DuWBd6bPRfVoV1pEBzszhJNwz0rY5dktvodIlzKlJIIuhD9CToQWKTS0A3IqeHbucE9JCKseSW70
i0e/StvwwV5hu+Xel+3ZwfTPma67n6/9/rkmkFs6UzzHjVnN4YIQxHCu3BsPtw4PwtOon77S+kuT
kuwUPH55U/rTvjOI3EK0SIN3clWxgu7jOHxCuQWN7+54ML+YcHkuC/DH5yTTMPt3ejpRvWfkVMFj
9cBQ3Yx7jUMq4/k0xjx7y21ABcMlHcRB0YKORvdnf8fNzlAH7Km+4MWPEIj/G51y/4vHocxTCp/i
xSnKoL1TItz8i8FzCY7RnpgQ4a5Ojr9ZYNQMdAdEtT9Gb6C+AyM0e0SEvMOS1AJSkWrZRh0pXJAw
14TJCBZyrAdUDVapCMfVIum+x8zH17mC9g8tdt/A3AAXC6AREneGIMa3xbpwGRkZcAHOP0IJ7w40
vU8rs3mqVtGxv5sbASXqHHsmLHNpxRhxc3qJYmvyYpphA5sJlWJuRT1SiyKsUS9W6TMihUb/NGI2
u0zKqDu4940BBtKyVn7hRB53Jp8Euipi+eanPE5q0N2Dt/7Bn6ylBoRdvr5YJAb30r9MYfghzreK
zQPZf9ttauFDsu07sVl3eG5urGSmjzHwWqtPtmaPlXca+gq+J0Wfpw/A8BussfPM2LXM3/OtcXSa
a/p+YwccXfzvvMId4etfsRMup62HyxDBQ4Jlg5AviaVDhgzAqHlEzd1sJetudLr59m9zcZXFc2NE
9Q+MTuJvtEXvbCvr6KDy/N/STsRVBRaKqKa0x/mqEfVCeXCNJgSUNjMdN1fm7piAqw5AFEYTDOvw
Vy1jVyOmJBzauwxa0FRROIFNt8IzeQ6HrB6pjYPDcTdW8Da7ed3cOpNs9sDod/4F3gWWXGnJkZS+
ZVng+fuZVfBAcT3BTQwWO0i90b/6a7BLo+MHj350mJ7pLbJWv88lZ41vemufCBad9dFF+iKeC+XB
aPkNTijLbBKjyG1rV4B0GM6vTobr5WMekes77uDwbwHFIpvm0Fh/3OY/ks5ryVVuScJPpAh5c8ta
eIRACBB9o5BpkPf+6fdXvefMmZjf7G4JlqnKzMo8mXtxraOyfKU75AD88bPjopKud3R7p/mhNdhs
HvjFWz/8Rtf+1AHkKZZAgSGSvR7H1NNqVg6/4uyAtfKx0cVy+rJtqxgUh64ULvNHOGv2OH0LGZc8
AugeDLM5s3CNTTYTQBmELbUxIwRyAO8LNlFTb8Z4KA8bb/+Br2858C/E/zJH10Yj0jh6VExtjJvq
xvn1e1o7bZqnGND8dUlRoDapADHj+Tkn1LbXPqR73Dq6owb154Kl+zRGEGB8vFnljZ51Y3RAYcTj
o2NEwsoEe3MbwepjBW+R9NcCnyLcTb9P7qcbPdL3LZGP2clnj9Haul9t1juW+F8HztcG3n911fVq
W9edYqzpwnZgYgzheczD6dXUtahND2HnoZp93YDMdY+MfssfuXioN99YYphbAAHeb4QXJZ3MBSJ5
5zefozYf0BNd2Px605d5vRnTEj5QyENQtNTVPSE17uv2HAtnDsSHP+A5Mdybt76a3L1LeuAiBHzf
ks/xy030s57CN/DzQDRAocAZ1MDaT4A7Rnu/1w/xvmjsvNdsfpvWKw3dTA5XU2/nXd4xjcEHV5Mz
UTWIo1rGvWu9v+aLDJybs5vU4B2YlWNeatRNGJb7LKWKYe7vofAhmuzHl7UJr9XoWP0p59fGfONz
wgB+cO9Yt6fxWH3+8prg1qi9qZYYQ3rpZtDNcUQGJ3SbuH7Zm4559ignby3dtrZkQl71O8NgOXr5
H+MZn092f1oJ3N7jDQSwarUhOO7JDZkFXJxGt9UMFfqQZmLFoDJdCZlfPfs47nXZ4vfszmjOIHkT
vAi/iy0E0xy7B84//BZmhHsU8zOLwczhCdXg3dtUOMzW4T6g5eDeOLpzVPMWE2AOyxsF5YtD3aOx
OADRUyZc7PcCzJZhmHSHcJRY793vPl8vJMiOMnebrfPHC1SQ+PNd5e/NNmiHc/Wq1davFYia2WJg
08zeLVbJK6fnq1FMf0tq9Jzr92Tikh2cmL9ikBeDzeiwMxcsf4QSgL+fJdzYjkNwENZJduv8ZygB
sgeazvtwdRByMmS4cT8jhC9P7A3mTOSMROKMMrc8Z2+zN4dfbvV0DQqXFoFSku/cQx2Dfunq11dQ
Mp+bCZcZ2qqLCM+5cjJFe6oB/INx4togjxQoEGcLNn53BbFbx35qM9mO1842rP1ey+aXodb3LNw2
hk3rTD3VpfvYkcX4ZSK/jYIABSRm8TjFmPfpmenvMm2SmGOUawxTgJI0IYjQpdluVX2tz966bt1m
e0xAXN/ufcwzxkMzbvnsOucQhKBtjy6H0WAIAoq0EjSAnA/ANULFQdN/ZsDg5Fjq/Ue/++ryNG6E
JzftY9O+X1S6YZDBPkQzBH2knc3UdzX7qd3MH5Tu+lO27RP25ao1bYpPx53k1vBlcEdfaPjxS7yc
VS0YROfh296tjqY8IgwIIYp4UMOKrpCheyqW+oiV/JDogGX35jzWkD5EgOJ/gZdBiNO7AZkM0cz3
PE02TEBAC4OtHnGExAGV6ZA6NTNemHY5u9qsnH08KN7A/szato2kU3zB3dpexWae3pfdlHqhnjfr
ur7s0zs9ojYX0knW2MH6m4FKxFasDQKEug5iJvr+NoZtix1WBS0sup5n+Air+rGezmfVThj0Ugeh
bSl0kNnkj+Rtv4wqbxVX6/LBo2P1wH5AfeLzXr3ibliL2jgV1mduM99SEzWsilwLnP9ovl9IA3QH
cnfYXpQZwrkpV3Zj1GJzdDQg4OS5QYnL9OFF38Ef1Ctnjvf8th/wWlCiL6M7nv32VrWe+aw5a9yL
UHwxzYrS5bvcr50bcsK190TxiZXAPX+c3c30McKKvXZEj+B8CDdHhDEYisf3qlZutpzsyt5NsCxa
8I8tBrO+/aTiryvrtGgiE5o5A+b3sa3SeJT3cMpngOPpXWakfQQIG7acbeIv3rEPmCmcjPs9uAP1
PkVa8hnVwP1+ZlG76KWt8hJtsePNaFnbVIDCFnAyIqggiZmj9mb2aD83iERy1Csygw/Ny0SxwskD
y6W7/WAeB0vgwAWv9Vxq7coTmzmsCMNgg4TpDmM3MAs+OT5i/VF71PFoLxsVtxJPu8R8kwiHuEWT
x5j2uw1y3vAIRZXQxFPALdB2+lySw8ukubca9je89oxXcXTQbkyryXp8wSPdSPfO23ubN9xDfvAv
QAmkKY7qIX7OddRY1iYnkVU3nT4BVBKygO3jM97xZbC+Njbg6lN0FcZm2VEb4EBWWxOfsfeYehfO
wIHQ3g054d7w6bDmDNkC7xB5WjaT5mSz8WHdgWruV3bMZ9Swb6B6qM1Ifsfdo6UKMhp4XC/3W95V
7WWszevPxx9EtclrM8FBXzKVzNcuhq44Dtv5kSnuRjbINsv+4owlsL5Ju8L1aNZRWRBo0LRp8c89
XblHqDlwstFs0j0EfJGK/qrNHTy84BamdiklFJUM0aQLQPwTQwFcLRxDZ2c9auWQo8gECBu9li0e
HRVpz2PiHJ2IQRSBjyt1/DgZVypBpLOLylzQ/8w4gpeHhyJkgbQGmT7MmizjPeKpfXpYvKMm0lzv
FQ8mhAEQWQvCc6hbzbWJ8dOGpzK/K8iaF/EbzIEkSMdO0QMflIyfBJyl2Q7nGB6F67QVvwJQpOiO
H7zxSPDM6nPrF+jDT9gT3qaPpRmE577Gzs3xOLQ3Vry14yT2kJ7M9+OQQRmQ/pdRc5GdmfG38NmQ
+PWA+0uCOMjBAjAVv90kSUp58nb5xCbPfbaM2E/OqXaybOhvcUrGhocx575aXd5BzAxo3d/H2N6t
exA/fJFyQwbk1kvThjlHDcYA6Pwx4Zs9qFB4lIgUiyNSAm+QpR7nciynB27pwxVhdPzlNm6enDV4
VN/x5h9t2nkLzdfrbtuIp+7z+dtOMPu7kE4Reo8k9cQFIOjZ3N1BtIxQ9qCQNJR5KOaQdcz4ZXlD
iT7Pl2xwDvcHJgRE4PnDw5yxq0dPTTVT0NMpnYmqj1dxv4e9YH2BxuN2U/HO4tBGH5NQXIM4f5zY
76sMDSwaWSa1F5mPn93HSSoLm2IceQcOVVeAVtPPys8C+A4ZHv+d0WwrJDMesDFKId4JRYVdAZ6d
5O7DtpBlVgQy8zQ/G6LUG/x0wdP7Mq0hD2NtylM9QtjVfVIYlNLY0BGPdw6AcfxMJ/cdn9FjMwGO
5uk7RP+XzsRLJzzPQ1DvOWughbOgmECGZv/BD8e1gFwIVClkQoWI2/R6GONSQi4iPhTuluMBN2Wn
Dk6JDu4cFtzdwQEtxOXqBKaaEydRBGTrmnfl3Y6GuvdUmvBCddzBz8rX+IYl6f1rpP85Qap340ux
YHSYs21uDO9DJiLs1MPOUQSIVEx8+l5B2MlwpEV0I1go6DoXOA2TcZMQwM3JQ57MmfvVxMNwndFC
/MjZOa/rADVHfv8gK+14uB2PWShvm98tTw8TMyIcxU/ws2ZCxiuYezhDkxcFD7zCco9fNycUKJwf
TYbmmKSamWQHskyQ43+wh2WDBysnQcrP2+ku6UX4vJ2ujwCOi+Cbtbmrrx7CtNRLt3hEmzhuMIcG
UuzAjPJJFX8Q5vxmEDo7Zy18nJIPjyJlyLVivIcpzAHP7tZQrH2n6hulmhG8k15WjtItN2YKwFH+
VunkwnP8GJuk9GqebNiHyzdLGCNw7naCd2EQmiz3vpPuLGfaACXFHg0u0ize6EkVThjGjsDK1jx9
sqoPZ60ARIWzP7gh5pJ1sjR5R8q55Y63W6ryguzalPMAidor9mMPNzSkQH8JlGSowhNTXzwMh18t
u1Yncbmqkz4bl45qQRgrnmUYlydMmRNYYh5m9+hinFzyF8w9Pi16fnW52M2jU918+XsVJpaSEoSx
c6LZg/zjfFXiIHxVR4RqYFEe7zOmVuHU+VCocnK6IachpSYpIbJlzgbelKa6Z3wt9hbnJOeNwxpA
WgdaE5/O/I6jnd1r1ELxkWOyv/BORVhD+pjnu76dc0J5qRdvLAdnYketGi5b4/j7Z5O8yoAsak79
GE6/FlwnNGk3Xk/wYG/aDI39DRt17VrN+i+45h/fzMHoAy2EnQ7eShHjKtnIEqJxfF/gAgLBPPzx
6x81HVYbhS9eZzTUBDRNfw7j4fS5zMSSjR+LqZnx5Kf2Rn/kMLyquAMzbIXe6OsAzB5thl+mPydQ
dH4V0qq6d4L84oy+WmfdTbEKaEHH4Ip9QaggqQqkIh3J4TydvIQ9BhSqcTFqOgBHugUzIxbXYH1P
cxBth68T72YGn4taVu1PnP835VBS14yNXnW4JmQ1pFzm6cFiWv/FgI7xPbMz3j8sRvELh45krUhd
rvxuuFLOvAeCrjw2856zQ80/kOZX1cWy0qPIOTM7w+a+w+fiEpp0F15clnGFmA/pQeI9bVUVnCXG
O5Qt9EmqJb3BKLmy0Xse5+ozfDJmiIe1rNIyPjnaSdF+AioRS6TNc6gY6GXrb6Zeg3EAQ/Xm87XT
Y3kL6yPC5w4n5hschqKu3XFZCk0dXlwsYjx8TPlIXHtHE3JCkKrLRXuzKb1BKIkleBDAExa7CL4y
QGrOCcA2TXo0/PCVr1GlsE0ODEq6JceeqRQKDl7B30tgjnOxbfv9/g/eyTsoH6PRNTzK2bVBRD0u
FMBj2RyvhqprNjBm5kMxO0qV8kXdSq4i8iQhhMRzAcGmOLIQNXFkYAApbNPAEjxMj17aPWCTUBQ4
Gxio04v3zeLYPNnhbIkawdzcnNA8nBiWZSaX6AdEE0OC7ZuTOxR0cjUbHyWEL3U118KpsvOuYa8P
WBybzK0WQWDj2wkZc/zoP62wGXJwOPu0GuEcAcLMQZDgsB7ezQJoAgn2zEKBAYNvwT+88WkcLWAo
G8olm5P5COSTMFYqWZuO/67xx+U/Z1ulqHSLoPZjIoXniyoWAulgXGUMuXlMJan5dsxztnMYJXfM
AM2EKSHIJmppOJ+g4QVLfrFNQqNiP/7+RnufmyEz7WC9gEk2n1m49j2aZwQvaScLYVa8AvdxfGVN
zjvTKyiNYZa2uLARgsvaLjJd9zCYX/VNKTd8DoThTysYDafax7mvxP9GOXgviWGD71PzcCohKC+d
A2dUz84xV46iFjKuLwE8JqmiSDD3IcvD0e0hP8LjmWVnCpzEcbp0tzL6KfpKv2f4j4rfpx+UOo7j
ediqevQP2cfGqS12lJL1xkJEiarYoUnsPOgHfRTtXFzly9cz02+GmcMImuGZ2FFJOhGqVQAa/vsa
UXvcbQ7luOOuZKOjx9ka5Vk5WWsVxx8HOxGHFcxF+Vms4rXtD2nHCeDVq5eRYIfGTcCxnU1n8dey
epY19PfTlebrUwnyZU6+k5jUQrwW9pkS94q+ye2HFyDdKBacXGNyhGuMmMyOx/GcbEbl6pSvpJyT
QcCpXm3TmO+/+6jzlJzd40RP9clZtahqEk+pQFyBGSTO8pBcAXawJpOiQxWoKQZPxtDvrY1VK8Ji
sUrw1HPwL+eEOEzeZZ5DM0bEwm7XVpRzmVAjx7H/jVbylTqauT2qw3LGC8FD1Ek9Fh2lbu8nxxa5
bzzRR7CA+eQh91hCLkX4nlP6v7jLk3LVo8hBs+Xoq6WHpAx7Q/9jZ37pY86ZtSi4/y4SPuCHlcU/
Qf1wZdWJSRVUb8qxOmgZshgqizVJ/BsXGUFf1JqOv6dAbBkdzVJzSgey2bsUFcKspxnl79jGtSrs
WnMGPGCmHQUE3qAe85gTUoViqJ4nYA5sqQwotU2gsD7m0rzJW75SFBjKJ8zASXjtDutM8878TEwL
hgxO4zVBToWHUoEKleqU3d6chp6+Of4Zfx72yMOc9io9zQ7MmUnBwAls9tjLnIfhPZy/cSsPu4wn
qNh/eBk8IPkmSOL5gQMnSyDk+Q3QK+IeRSmKfRAzgcqIYJjYIPh6SaFUjcrsBu3ArwPK/5nq7OGw
YRGi8V044lhLYtRg8yvpxNiD8EAt7zSh6vaOaen1Mg+tvyKjkfoHigK91Jr6qs0u+liIoN9xRJMT
qs3SM4OOTXncqNtRN7B/2cQ7FQW2STkv8VtyzLPoYv9eOEwXNZFsuQUrqTymFa6UzZBH8HF4COyH
sACVKmjDGYb/YeCU0EyzloGYD1jUCCexY69w0Y9eBYfZGBWWgt8dG79dzXFBqRP3XIfZf1tiLML2
NDBtjFBwF4Gm9tBWW2MOOwQlrmtjrUOFFIZzjwMh3uRslOOYIjew7TFscBQZ7JqCzeOw72M60fQ5
R9LvsZgIH3b8mE+tCOAsKJnowuQa28g6kGUr8mcRqkHg0mBRTPPdKrogsAAzfbgV7Ryb4lSAMT3H
DLlaA9RQxv6nn0u0igTcDDQrGzQusI+AFt6XKebx2F2MWuDWY6Bb0Xp9hlwVIoF+5gxSoYoW1z5m
2OV+RVmwZ9v5XsFRby7XpW0E3IysdUk6iX1gMp/EC+UxmRPj/uLhEHe1eTsRD/0p6t27Ydp9ejVO
pg5fjz9ICZJl4s/jf5j4f1svlT0fspi1lm32rRlO7O0I5jE2fY5mfeIsUTSzBY2YKmuF4zfrFEPA
aEQ2tgMPulYjEMXQ4Qfvbu4zxTmRJtchdku/rLd6w1wRG849MsSOyPipK4sNdOtx0j4A34FuHvC4
8dkjShLxRxOgRgOVgjlqNLkA/UBznIXcJEC0eHkrUn9RyeONzvDWBvEx873QZneAE8NleBHNI6o4
IctvjPVZhmEUf7slJW4zVLsICcRGhYbN+IGBws6YPKOfc/SyrfFFR2YAnwsowcw5e9GN7Pxc4pdN
lYFyFKGJx/rglPJ9LH93YFIcnHKeszXsfRkEdSs0HQ/zwMTjlXHrsdP4juuYfufMUDJxKPQYnMvi
j09hb3eD5fju/E0wHPi0Fa3n6KYmjVyWOv+UEDv8GOlX5mcPnuP8F+KiS8oHuREY5kGQ3iiRCLhU
/HPZngwcE+oOyCWTOfVFcqf03Dsej4Cu3SPskyYv5VogPdXg8xYq3D1M/gUc1nnjDD6noK9gA/5Q
jJd58NThPeO4MS6ln33Gt3p6mqnVAc8+3TjRmcLeYaS7sWhlyk+D/7sbnX9owxit1gwLmawCxcx/
2oniVS/IfEEXpBEjqGa1Z404MoMmIMjRTJ/DTipmfD07CHpPTWZLwFmVJrsRG1dmRmn2+QuiUVat
s7HCxp6yYGvMIXTmF05zBtGMUx4z8UM7N++SaU3zCN9qULqy7JtSuFWj+mKjvWMMriRsDgcV/hyd
ONiGDHbf5a9MEHvDocX1V7NfSg+gi5L7XcfJIek63y9SHligOf6OJZGO6ntFSUOUGoRbzUKKCJ4j
bvjXrAALIP0KpzLmdSPsVJ8xqwWm3wZFrmlWSXdB/q96xvebccFfTQbRm1TJ559E4iF6NsXlR+z2
Zwl2++JCVrPlsHqtLix3i8qAhKpezf4gk0HCRuFIDx7jKblAjbWjVEs78/u4QvXOE37a3N2cbeWq
NlnhestM4sPsq82CyIzVLQdVO2naDAq5iquuYGkwqctpHMoPZScDDJhBPwE6SXilcaOgCnxd6Yha
ERe4O9CUO/FZAy7VHhhh4E6ecUqUf99mo7tjyVtis9fhTEe3T/AQ65jugsIKWRTnBvfFt+xT3pxL
xrQDjj+rYFiOqdSEkqSsuKO5hTlEhovtdK2GqHyGFKAIYmmnuuE7qm04v5oHh3Yw7sLXqmbb3hEt
hVE5Sw6TIooHcOcSkPpNXm+rbXhf2SNnDjU9q1gaTpzALvBFxlu7RzHWM1mlVEgDXSbNxQvn564N
SFVZqz4j4Orh7+0P3Ty3AjEPjIaAgSGCN8NHBG5k3y5gT8QtX2BYeKeNIQuHkxooskb3Tk15/XmG
GxrAC8oJ/R1yBApAwArjx92hktRzTNNxSbgHT6MGzLRCcy7ZrmwJMlP5LXu6xLrP3+s74ke3W1Ft
QCqy0c8f19tC0eArpdDbrwliFAnd/c0nmd2dSysCT+Vg+OirdyQLr8cP5ReSx4p9IOmA4XsIVytB
x0TXzlmWjFClzYFTMc9zNdXtYG0F6523TIFNax4EG2K8EsQXxhGEeAbNQaqWSNU+mkzcDfI+CDEc
Cmj5mXvb0H3Rl10ymrcat0dtR9d6uzJxp5rTr2rQ+fX0W0FzPIgYNGaMZzZ0a63W87d6WLfpFgET
gCX06rpcH/AzvBXLtrs8kfyJ3rhxYPHjYkWMAwNbs4g5WXxiAPpdSG7wX0Y+4CGrk2G3R3CgVUTs
1dbB8XVtxNTqAH/bVDEhkJYn6ySYWYeVyXHdG14+EWpumfipGHnhEO9IoSx6RLBj/GEYOABgEnSc
8WfKy94ENSe738gIm2P26YeQtVvZM7DuxkLPODH1uEMizb/wYuCpeBCJd6MHXBu1gsPh/rP3KNVf
Z07Sv+xwKvtRTOD0zOzgcDXcfcknUI+T3r2DrME5q2Bctr/0CwNATwY40QnjkvfQzDoAPu+Y3kxY
jEkzmDdAtiU6/HVHLfi9W4BoT4wDef+3p5wwvOqj1Rjew3bT4FU3SbsPbm2I1M/ahrDFGNEK/0Sb
pD6QxNwnawDfaB42UihvP6CZPQ04yRt7586/Z3Plzvu1+akNG+X3PMKCEXjc3fmF3h5FTJ8PwRKA
vWAOE84U+MPZAuww227WdRM6B8THOtRghsw30xBN+4UFo/y2ejAHuGUftVR/6t0pcICYuRvnrCAM
a2jCFeXaYXJqq3PDbajr0exxDMXYpl733smtfR0xb6QzwEHysR0P+upLPcw0eNM+4zg2rL/9HiYv
3hPLhNeDLGpeNfUj4Dxahev8JjY4mON0mRZgoZx2AZqEGo1UI6rad9W/OeqbFV0snB7kk43Oh+Qc
AhrNWTr86i/PCR/Zpm5wLkavzori8hzVtm5tEK4Z6SqabS5/Pis3e8NsJvmVOu7Ln/uMmAdFPINU
+m5TdVbCBLZpDwcbt0eCUoMF8x0y12TMkmpHhS8zgMZhgLZ9hm1A1GGmY82AgVSdMyK0+OvvSffa
Q+Y29Xb0NlqLMfNmvz2IQ2h/4Ab+JLPzAnQw+xr0jwSGrPr680JmjvZl2EW8hBrMH3S8mknljT7m
pH7Zj70/p+8BVRrlj7VpG2MGpIzqLcU8Rqobyvp68lc40lPQuBtmzg8XpNm+mvkbE53k75fyEZAX
4bEhElVxW3yR76XeTheakDQklgjMJJuTi4TNicJM2cyj/ba26hcdGcFXMybctpTnJ5g0Rg36FNcQ
o5Bk5tvY4JLyS8045mMjOFX7liOT7wBRVJOMDcOviT6WKZ0RxGuAbQc27hfk3yJwW64Xp2l114xb
3nH2ldL0wQQ7FmQymPo1EFkz+WB0M6Z3NXXUCfMxYtLQl2ZkDPzNcYib94WWyML94Q0lK3NvlKeX
oTtGoBsERUgH8zG8NKRquwKr2BekxnazQNEvY4i8Z7BKGxc0V9LYfpnn4ekVAR0as4A2HQXkOPOM
CikkJw+Wb0xDMrR3zH9ppbBlxVQZCe3oQKyz2xrbYxn9mRxMVoj4tPO++M+1z5cZY/P4O/5iX4Iw
COj4aSEXBSKWR+KORSvfUznVpcZtYhxZEg7oGuMvxjskV4ztB4SgHzE8R+WN/8UpZZH8ds98ZVTH
W95xb7xf4CqbR7SBnFSiQXzlZeKZyv6VrLq/hVQNf1F88L2xOmDz0jfLwMTZoSMgAgvfXW5hztAk
bmwla4v8LSPAtY/pLE311VBP59cI7IL1pihlKnhiNa4N9C+PAjE07RMsCARKX4EL/WFclS6xTuDQ
wjgWc/whVY2Hjy5vfBmNx/0XD0ZyscfwyxFvCLTwj0qk9vEUMM/WLhWMrGR7OvDY5BAAaKNZFwV0
zQdTpvKAIzMwvyOnJXsTodn/oTldkb+Iv5KOVUhm1ssCzVpzrjt+TzuUkiktvDTggHASXxLHzvwS
hQ3GpYA6OIwEQaCmUBXkHs0vZCCIgguZgkYKgy8KQriEnt4tANhaSfYsYiz4Ui7i2ajw5iA6JSMq
iSPdzZPELEJoWWxBAZ5ypVzwklsOjs4uzHHayZpDXKNfyvc1QLhJxCCRWiCaCsIGY6iJj1tiU+1w
dJVkw5KeEhUQuZQxgn+uVhlMp6tNaB9ApkD2ZgNQGpUq4tCIyANcFyZt5fcZPuGeHKxWMWWpSYoa
CG9ho3uR0ku4Y7B4yu0ErO5DFmkG3QKl4LeZwrM0TT+v3AH6EmSTApJi1fFvOcztF+MCx+G9Uew6
K2CrhwmdjwmjIJ7eM4ah2zuPjZ7vVsWsJfgHIw4wZOWgkNs6ShLw9BrSPTwwtHfHtvCL6Qbj3vMU
jc2HP3imEOeCbXUt7DgGtM2Yn73uwGrkmzECtmQm02ZE9U5N07Lz9Qag4TiGKwjf5d2kTlkyttQV
MTFA3jKSmSJZ8k8wzhydmgnS74U5JdM0AmTAv338ZnsRY3VcUAylbEZ2lKJzrAUxn1gpoAFB720W
qwKMGmj435KVGPOsYsc0Ra2VI4FT8wQCSbDFGOg3xEsg9IC+TYOsgN8dFJARGQDLaQJAlzieCmux
0AG4RMTK88InhMLW0Ilk/a5tza/uoEohzEUvyYoHw6YXZTGxTIih5fomkKWJI9Rfy48uVTPhfsD8
U+VMGCJmIbL+QBpoxCQl5wdjzL0Qvx1XDlo08V0Za4448RT/w7t7LATzcoTen5u5UKZXo7gLxOQ5
+9+EeoHzSAjC1YWJFOMzpsdzlAcVGyzPfnslBrw5uAMoIusiBuYTxDo5jRLwUmd1WBBJhM8+crMg
xz8ajk5nVR7DuIWqmO2VSavPz/eo5u62Z4YYViIGtscCLuCxwmHLNUULDkltUp+DMp4swKLfQ8oA
McaoBvYuKiSXtURSTOM0pVcqConLI2IJZDEiAXBj1yhsOaJjl4mk370PlZE3p6YdEV0dcWG+c242
5gX8mhILfiooAzhtuXEDY0yo19gwjQKdY2PokegMcADXisv0NIpgQBiN5bHn1OMwIsG5bmOhONgO
b0jEv+OaenO7MpF8z2VIDEkrXhgTuCSeJEcFV4jrRkffGAtA05B8j4c9wYYU/xRyIJksozgL5KPI
/Al3KbdWzjs2ggtn6P5jsgoQ2GOHDcBngnjLcXXwae0eZDPRKQ9J1HKbcXa1Mg5Qj/vuIk5/nBfy
flcXzshShdgSMqqMiMIrddnR8nJM22YqwN7m4JwyArjH4h29u5i39oY7jpz9Wh3LfHsjJADT/xDo
/m/Zp3XnCKQTVyMHvt2MGNEb2wJccrMA31aBSaXFk7o6TLHnDyxhQQrRX6Bb7AfLgdl184KzbAuI
xIrC4IyeRNxkWszCp1zl3cnf/WkMX3sgaDTbLjc3vDuhaK77wBNjz4X8iz3ugLFDTTEGJgvKdDVS
x6Hid1KBdfh7GPPxJam0xFrPmvxiXGba5sXFqxZe5a4IQSZbdsXhyOjrzoJTNTN5WoxWh4ILterU
lIwv4sFJjksUAaFxMjoiyIm9xDTpfcCJ2Rf4vYJemBTDkAVY6rw58lsZVP926BA6wSnx0Hxl2Rid
6ANgsOYncN1OkRdxOZGvgFIkJXuevUHSAmC4gPmFHTGg7+LMMdOM/bsAmMU8hCm4DxPUKuxYtDMf
Pef0CKDXuLONcR/Qj1wlB5eQjZSaiHT9s5NfpkyjjdAO8L+U9Zw05t8LWYIn2ztXlCpgP+xAxZ1z
Xu6MCp9V1WixvLh+VGEcGVw+8QY/8PfAH7w3jnaYCYRwNHmszu3VgPWC2sneZwMBAEgJbmfqLIY3
2w6KUxRJa07Yi8WYPswXEBZXcq0AG6lNQJQsU2HIj9A9YKGb3Mu0jaxzJogAsmBDWNZbGNhzh6P6
whSojlo/SwIvIfnsq/80XKbN6ILn7Cag+rk3M4EkQ94Fq4Or3osB3/hPAkfJQJbfdv/j/Uox2uE4
CNUcDhbTXCJwHf92ONXBJgEYKDJQWVEQpLxEuOQcYXLOLS3Be+Rmj5L/pyQQkUR72ONvGF0GRoTQ
mHYlpExBPqOEImVZcWPfldyuCn8B3oIHDSYc4nvkY87HKqQ3RoRLXbTLIfiZ+jobTMqoejjQj0XS
RLXPJUxGFkchTE/AxgpoC6W0gCc0AVLxD61ZvCepvTyHPhj4hjA5mC3/Yn4jH24LHYmj/lAtMWdC
dNoL8ak6Kj4yc7rQpNRGgIN/IhkuXb7HBrNawk7Ih1AkH/wOqE6f/OIP/Z4sp6cn9XXIlXVCm1wH
5n2hfrnaF4u7HTOFIMihoWwx+xhjt4IGl6lwkH7G/XkJHNx5jjAdn8wEB02xgQLiZKHLWsAog4KY
49y7MH09GZPDFeGJC2GPtI3zZAjR0nSqhgH+QnU2G9mNjpFz72/IrKCy9nqLiikeRzyyt5h4IQ7n
k3DrYL3edis72rl2ztJxFyRowUiww23UjRyT1YR2ak2ZhwnNmE4XQQ7GarZhuS2NY/qSyeslknbW
FksBMoQyzhPE6sDAcxgKbivN2nJcB2g1Ji0+Bn1DPh6Y9nqtIrloHHBCLa8NITUniRDDok2qrPJI
FLujPkFHpR0EpqBWUP7iT/cGIEJ2x9LH0FMUnBYS8Ghj9zWNhIvZzTqxuACfYjk2Of2IsV7fHeOu
PNpUNFjM8E9/FozqA+iPFqigoyHHHvODP43/ZmBLcHDOEho9oYwI+xB8SEvZKzI0cG1ChtDYsNL+
llo7MQrUCOHBKuNbXqIESDksZeXPEkmWRZE7jn77UYsem9euL0NmKulcuy6RTx2TTtwu4Ab//LPn
OyyP034OezWIeIw6fUwgKDIOJvO2lkxVenqKoIaRg9azwNnGuNbhLUczIHdiSl3BdKgZVS6cP+26
fAsyHL49VjkDx3Lp0NcwDKhxtDUwtBujH1bR07ODY4a3EDfmwM6pL+mZVOn4p63yHT0vsBMT5AGW
N0kECV+T+dC039OOMVwHuEv3lgMMuoxeAn90Lzr61URWTXnJzZhy4tufIsIGpEUWOmu6Oz0E7M0X
edcclP7W3fQVA/+2cLv7KbCuUqnQLNSiXXYpej4kCXNvH4YhYkOfarShyI2jDco50uGEltjm2Dk0
kdAogx9RfEiJoCj647gzQbxnxciD/CG0OvIltE1va5idTGf1J39s85v7rIKDz4X2hGaEOljRnBBU
8152YD/OSxL3IPchtaHY10a2GqzA3sDhYHKgUCBVuEqkPFnibtM9D5ukSYHo2a2rFfDoips+lkFe
cNnChTgK/FoYea7dl+CBMTIkNEqgwPzQjZWgpZOFdgbBfw69tHjwsCgqNxJFhEtXc3pyaR8VDuzM
R3BXVlFg5PZHYuuL6BvnPGnaUaQGSXvBOSRKjhcANacolAsFrafsN8v3Stlfxis/u6LEmvZtxmg7
4OjraAobyO7jcua8vdLdQGShw/d4rMGLFoHqqW+lfAUEpPGXS071iiOFBwomuIK6hVagwX16cZfQ
QUbeF8k3ByDsnCG4CR494z9qlzW2FUvGhvLUaSTfBD9nwbXvQwSrKC8nq/I4FA2Er6ev8k+qK8Is
J5H2pnRgw4G3OTPgOpBuffgge9VHgRc33M8YhzlkKT8ogqXn7AX1n4t5hYCM0VLgOYBNKK+9S98N
9npDeSf5OlJInvVMiSYO8mID/d87GhlVJskjRO0wvgmQNZvQYAhZKCPAf7AHSThGNb+Uz8rMauTy
jaY1y49LiIdVha58a7bH2Ql0Xb+FSyZg7+rfazYdw+rlJ8e3UR5/Yw95aGW1nkCtRok4tk+Mywt8
R70v0rf/6b5UAhzcXCQc9mvILGDacI/5OoKnSx8RRDUz3tB/9TaFVk9ETGQx3rioC/HGgSU0LosY
/uDv/+ceRikHVHAFw+chXK0+tzInMWcfyAkxLhv374qnHePmz2r8q0/ryMSBPBk6O069mxZkkTEe
HYAFK5YYiqHPWfkbSX9FpMCg8yd7mUP+QHKmZqw0yuzx1H+zxE7oZHErwqG+HqKwMVKP462dAG/R
1XB3wI5fYGq8HMq3D+RbeCbCGhFfDPsxw2vo4Xk9JPni1sFBABnMLjMoqShWiJ79ean7dO1myIlj
6EwOFWhCvqf8A34lhhKsdUQNxkaSKbbobMqr3rqgMHed9VP/ZrIUlmeNZ986QNQCKtALdCwKH4Bc
H4krAjgktG10ztTG5BGAVpBz8CJZ7KZh6LkUZH4pPIOPAK6g/4xFX4LcA62EoT/qvrxrojbuSLUz
lNbGYDVDZ6gG0QvutT/TNKKgCLTIjz5DBXWuuh/oo318HSIb9bp+s/+PpDPbUpRZovATuZYiONyS
zIqKOJTeuBxRnBEQffr+wu463af/LkshyYxx7x1mXSOhTJcn6yCmJOrNCgDgDWeJMsW39xoLPw/6
4DBbNPrClc+w4q5II5/XYRcmJkT59pahU7h4JnuShmSk7mUNy8AIB70/pRlJyMBS0zQFm1JR4ki2
D71HI4h6zaxzMtcyUl2DBKE5T0fFaQSvCnfELqW4RRKSWN3cavuNNoNCidUTJz1bXhI3786Nbcjt
MVqSllhMbEotnvL+lY104aRDdeMjn0htQtQM0otd69j59B6Xb/tIWO5U+0ydnnA+LZQa6lYDThhS
Ih83MGglOECzq2f/GQfFTnI1qQr9xkQ4ZLbUlTRBGky9HRIDhYwOLJF4sI/gZwproceuxIVQc1NB
Oa1RumTIm84PoVeO/pN2Ai48JRKgLyR96IoDY1KOASQw1tBxQsJtsKXcakM2VJUrYPoD8Dn6xgKV
uoJXVFj1DAtWjI7P3rRoWumd+lE10KmovswpVaCnpI4A1vZ7yr4TarZIppGYUoijlufq8a+qeByj
VaGmb29n+E0qYOJsc2XfQIPhFQifoBUQUH1tni19GBTPTGpPoOPRJ+4ucRJ9RQz53mWCgG796iTA
JZA92ROq0BmkbFQHNSjo6Cmm6RieUTCzLOqeOEgWBlsvClki91lQRtIHu11BxsOpyKRvfQddmkF3
m2H+MwshTaKXQiFZDBmHBjRpFV8vn1mOfYqTbby7AAYR4LlO8ArHLj/86U8r9xGR5x0Kelvw/54Y
AppyPg7zkFYKhEF2V/RvHy7Hw0uDfJ8eoSRcYbHiRiSENB9cfAxzBA2jHl3ggT54gIN9UH+issXS
0cw1jbs9KhwOcNtFt4Cb4wJ6MFfAq24/oHLs3L0WPZIOq0nDMHm7r9xHLYU92yK7wRddh4J3qFMN
akI5JKN76KbeIE0xmBcImpdiIKhaeqXtik4ru3p9G/NMHl1V5PZ6cMQcWRrTtegJm0lhn2kdQUa8
WXVr1dqR7Gpk9d8WRdpxXDysKYiR+aVtXToMS3rMUmo4wCGxQKROUwY65DY205y/GJThjYwB9cXB
2CC/ya+SFBI5oYBK9osMNKU50qbDncLYAU8fDD4W8AfQvtnDJbYk7CWBonQnS9dIoE9QEW7PGkJp
48MkuXsKQEeiEY5VzJAaK+qR7EomG+DyNSbOnWFsBnXAd+Rja9IThFHUl1EYfduQjlUtPDHJ9gEu
05RIFHW7sZ8OJxThCehJ4sdjhODnFISfYHXymdnffzDj0Fulu3O1a0gjmYUOLZt0dc4hlxgETs2h
nFI+57rDmEJGgGn5KsN168O2bO7Om2IXCyIFT6nvU1FrKSI5mWBAPk9xhFLry8FuECnNt58dKYbo
DzODbmRI3G8wva3jVcy00QpFzYDk7ubtJbWSvINq2xxMsTTqptEjjL/hQDwaGp5OqfJrD0Gg0mSk
rOos/Ml3U+xPEKg/ywkJEsNomqIUSFVu/3K28tY8Dtp5CBhq/pF6G+w8KdShJ09JCIAlgqMhEvLB
XqfBTbeKWL+ryNvrZOctkEiZ7VJyHVDokBSLYwGt4RBTNQEXh0Xpkyh+bs6WbuBc87f+WNo7TGQz
q5u5+Zq3Dj4EYqiqYY1F9skcP+bSmvIAJmEjaL4gMzFqL0cEe7gXv8OjYPwh1wxygxIJaaNBsS5q
pxJdkOj1qVxviUlsRVkBNAWRNlEYpB/oH+aC7Vds+4PFQOsLKhTlwSCAQXF4ziGeAv8I0KIjFpCa
oFQCAekNXgAPAJwR7SBU67qYzMSWPl3Wk1vxG57PRaH62CcYZR9RsotPdCWm6+9sYLoj35fZko3J
cEJm64JyBz44nQLMILBfclGH6K+XWSRQ9LU64cyinQxy3lnkDJ+lSM9teHSGerN38AexgnoiGBZ7
NQR/5d1CIK/kHU3SS/RynCWKKjKHWGJJ0gMRvSFU0QbeTtA6U34QcXMSXoolUSvhFOUuMVmvPujJ
uypK4bbNFX1MK6JaQuS4j71XD7pbmE4YCaL+eq+AUGW3QmqLwswHJ0joyOgKQEYCE1iND/homlXX
CY+C2B9tJGKgTzDrdb3es7d7BYTAgGquY039GnkZIG1CcZJ67dvLFE4d3cVpL7oz7QvJ5kvDQgoI
qK8LIKcGb8IHM/sXCuR9+ZIpFP8RY0RUqdzxK7h71YIUyt+BojnF9Q2gnx6dq8tayuWUD5ZxBI/X
AiHX1RgopdEoEffRDDg8gNtdjpEtjnEs+niuj8Ao4PfgxFCCipIuxRYUccGHdo5sI/oG2UwNplOv
5nuePqD3jp3iU0Ct9m5/NNucJw7rtWFJg6A/mhtIaqibR74Ot8iLKnFsx/1FzUBdU5LgzNDfOfNq
Qq3aRPasyOAyOmPDnAgLAluHHiaKnBuC3AZ7gve+B4crbu7LI3jPb+qMnyinpdvGe95H3UOFytC4
P7oIZox7DPB3areyreRuSS4qxxbsaj2mCGQrSUmLQAsJ8mjTAYKSI9Py1oVPZbw/gsU6d5UNfY8O
AYkZqeqZvReplscsL6rW5ADsZsKEWftE3NOxezhwAECCrT4tgmzd2i5cbUhcvyCwodMKaipV31G3
D4pets3RW6cUxtAGh119OAYAS0ayGJcQyJfQLrlCGkOz+tgi4AbyeFhMX0Paf33w932X3g7wFR48
ZCeSb8aHs2PPA0BKTmi9o10u652howfMn1o9gEb8GrMLAWzAiNrtUjRxSWUNa0f2IRAGKcBS2e+u
6OnII1a0MzFXAGwhO5EFXnW3MEHDFeRXLgVom32/hn5LoXPKKpP8p4zXawP81Vw0B1HqZkqlQ/vz
cMhcsn2qVg21o9NzBtn+HEKZIEgEGMLD4zmRovKIE8qmwgigTEOZDFoCKuEUK6MXnGb8IF2n1pyz
AVGrASyO8DimrBPTBY7jlsOP8cVBBBm0g3Twq6l7eRT0irbJ9kngDvPFiGluW6rQu+4kOvImENA5
3fjYRJEzL/pvhKmo3Ztg8lQc3eczILXgvaAoWjCOFj3c9wHfXUdEjQ/k2IlcQB4K0Yg4W8MlfMgu
YgRaaBui5Ak6uM8EhD7JGC1lUKTsuZmwRCF2+7NuHzr8gNB+9F8uiGaYRw3Efg+l9pm5YD7dQ9IR
QlGcDDFIOEuILj4ZOeajM5ahbicr2x8OAJRi4Gp357snsUr3xO2SCJYD8pA+qR/sQo/NHmWOzub3
olsYx+gvQBcmWInf4lBuawnYctgaTEbyH/s69xWf3pJ8oReyAMZuG2M6pIrQilo1LBf2jjnKsEJ2
sdBhkVTY68Cjl+BFO+7zdHW5y90MAGPBIr/NQGFXNOfus8YiEvkSDT3zDhKXQPUHp5dPRjOOdfse
aLQTuEpbjqo0jmx+8lkJ3ghGQAjtjIsAfSkERpISDTH6IGjNBdBA43uOAxInjaweDXU2gH50oLRw
D9GvXBMfXoS5gn+0Vi9zJw1ShnIpLDzbHTollQ2DKk44y26qKbMWyTMRKjLv9nm+OwLMp8LAfXYx
LjNtaWCrCzYv+8z5mDsyUIrvLftOcx4KjHQ+ie6xI9Ibb2PsOR0z8ozZ7+DeYGLg2qgsAZG8uDW8
BA3LY0DfkpRUOqm0bnmKhJvBVFYRwxODkxCnzj8TjjHh4Adn43s8x/WAxrNw6uDUSKHhww3MCo5u
wdmRkYA7frEHZqETbkDMDJ0h+q+45L8emNwDMAHIzjaviSLOdbQDvWzFQSAg5x8TjfvESfeodC3p
9N/xUuCiCXgVsSv9KO4TAD1AeOoFpIS8Mvz742WM1kLYVT4m5L+WYc8C+A+a4MA6GBSKIiaoWTuu
ThZid+BCpox4A782XVHdhsYB88AUiJOQFMZjKa3M4bSu1XTKbgGFN6MDIttPRZQ2KA5wO551IMxm
scCsgE44AMAPLt6U0AD8lgxf42swmLL3JZaTl9GhmQ7Y8GvJWGmOsZaUSkh5BEHIRU1jUobpmiQb
484l9F2qwlR/iULpM9JL37ouVp/HQXa1YyVmeB8aXphrfOVud4eri3WPSAUOB7aaZxE4uX3qhxw7
2lOcG1rf9DBRLz6DD9Jzaz+CfoZ8d0i3loDcYjPvduwCfhOg7ISntEsxzxw4DC5bgG0NKhuz/PKo
gzDxildyHcy6YlEkFmk4lJmpxe3k4ZJnRBSBQGyEfPNjd81WIFEHTaPBR53WN+rTUtaU8pb0kHaz
C6ZZCC88KcrT5uwgZhSHeCOpTVio/2zOOyy3jGvLrFyqdY6AWORd2Hk7bYACIqfucKJMK3aZW5rt
vpSFYKPasht21iEKeFceGxe/67FhDfQFSgdp9aiwBTovPBKesezNmGPMfgd9wl0QxAsKnm18dCk2
U4HlvromotGW8GTYtDJ9sMcJ7eE1w6XjiIo+VFuIbjwx2Tpv8JuQiuSQ/H96bDRFUhzFPVYf08dO
kT0juASCvF/2AAGNf4/JgRXmVGwBj5tVxZKES4YehBb3BF8ZLMxa4DXyjrxMwEicCIcZxcvhMgxh
tHmD6VrunIAxlGuW3+GwbVr84ngTPlCx9eQAymP8q7v8wV96f1ys4a/Uyzu6oIIsKvKcpwifaPU4
686G8WRPFk5WQ5aPVYBFVmAeju7TM/wOtKxBx+7wo/LDcnjl7ItHk+0G31pONEvKXwmHxKC8ApwY
20CCVW7VgNEFEJ7WzYd5qxkoblo8PAiqNuzP2cyg5CxbkzOPDWO5eMGN0zCbydYU0gemBpjSl0qZ
OHq2EyaR3SFf8qbic6U8TUZBy47zIjhxoCIgR9dizQmJBGoV457YUvJTIBWYzU63RQpNJKTizNYB
f6fqiK1+c2AouLOHACZDdNrV2NVcHLcQs4lYvh0MEyAvsbwExAKWhlZyEMttRRGSoGxn7hgbI+sE
AkoCRbBddGoAdgI+AuhvU1jntD97qbvjuoC62XA+xDbLimFp4Riw3PJxN9aMj5aVkcvDb3Alsg4X
JSx4cTB8sCz9s9dR9zngS+vl8b7EBlwvccTvH6jSW4Z/DF+9zmBldzlQgOpZz9949jZ75LesbD8+
vInsnd1A5f3oNkYt+4rT0sO7/USjVCh7H/WyL35hN7aVA3GLg3E+UP7/WQSxDOLNVgzcbENDf3Mw
V2RkMohTQ0Lt4R9HWT+dlJZ8t+Fw+kRqVCa2/I5inUNWnL2bn6Hpfh7cJh9bjM/bvvnnQfOvlYm9
+qjU74RPtGletgS6bX7n1q1/9Kn2ckSRp1c7IbbKeYwP3BExG20OTTGoVfb47I9fmVXYhZ1bWlAb
aoFsf3HnnE/5kivWDh1XrpPeWxHU3aeNPAsLUA90tx70KgyPHkHmwnXVFd2dpZSe5a5uGn9AtHcZ
ZMZRHaIhzkB2mhzcrLOBvw/DjffkRm3kWYsjy8leXzq6cjBFsgLyLVnXHPuaQVqljWDPcJR8+4v8
Kjf8/yplpbXo91xiiR9bWFSxqUdf7GzuFEoiVc6uYSUbw+r2j2yrYygLIn2XnFhlJw0LtuCOg8+8
n9/jJBjBFsuQyRdBDJvQXdltbKFGq9s2RoWpEZz0VmA0DUCofte/hHIsE+fGLkqIVtAOtsSd9WBY
B2xdUBjWThwBT4cODPaKk85hZfPymw+hRWf4skGbI31wdPkUS0y1NpCYuImQOlswYxlIA7nFly12
/2lf+p/gxROsBxCpAa/Nyp8rWEVacPM1hCRvfokuLMrXW9TcZh+bR9RkvKKmNkuUXjdEHTy+Wcv9
Op1IAMJV0+pQuKebDcarRi+9a59dwWkDuqLVDRZ3M2T5RfVWBiohdLvZ4Cl+RY6EeohUc3jNkj1t
ORbmADOAy6KpAccBtRz+OsVkiMFBwoUKFu7C47yx8gibLzU3RGd3GTZ19f5OP8/ehwFx1K+qrsN8
vDRmFqQoLYJ/HX570meuvJpAYkVzvEPb292vnNE+B28hHXvwZ5TMaHUwHVKa4yfmUMvkdAHQJoFM
QUvslD+bTI4824an7R8Oirejo3qAEvbaOKA3EvubwkXbj34+i7ccsjJgmJcISmhX9njWZ+1Vx8WJ
oH5poSnbPnKqG6JblhWcnnPev/i4T6SQzIxHRA7/p9dtpI7fddjnSDskVlmGL68LywwMCdHBlgeN
9gs/ik3rpjaGkPCZjYxVJ/uOPRLkk3UR4woGhG5OQ3VODpssWs0lQhbq1WMvWytG56HO5uPVYM/M
6CEpORvvMiVQghuH6byR9zpE/Cku5WCMZt+mCGZDOXF0BuPAHqJ4xN7tDHYtQpAdIr1w5GczlEra
Fhitw8ONAxlzIeaZjm3byhvOroLLwngc68sKmquxXMCVJFez0fEX6fdHv+7RmzsPU6RfYBuSVqMf
IkE+hjkNV3aHUVH2DdsgChj1Ze5cMzFPDYbXsj2du/TRws+hrnKANRjO69dcvhk9kLhhLWahLdlL
CLVK8W81/Q5RI6OLTnFpd9f91yYtLCSxSJui1Ypra5YhLUIr/t9ZOqSaw9VF9wt4pqZuaSt1nHbs
DM1ls4ZU8MiLyTm/o7tXgtsepOpJ83J1s0BgcbEMlJKWX4bxc79np80EbrMWX/zyQtZx1MyEQ84o
Dz+ZVbi3v3JxdN9ts8KPrYggqEK0o1XhXFT2jtqMCoVJ0nsz/dxFqHeM0WGWGb3k8LMa4VaQhe13
C7cV/FpvbDmJ0VokSGzMP0Z4C1MfK2fEOpJRv67pTUpqqxZ/AIkaweb6FWKwbvdha55UzpmR2RAp
QaqCIVMpEyzejvDGUUpqwALkmw9VsnitIT4YySbaJCewpHbNUGVp48fvXHL6+VsxwcGsvRbGsTdr
5+jP/l1nzL1umH/p5A9p51K9KRkyJSX3sgmBKIrBg3QiE1NfBCDqeuRH7nylNZDx4GU5CjyF/Ur9
Ci5t6w39snDS02indy0ZyEF97E+TPrtO54+SPJNkQBjKE26OOFktVvXmRXqDnfVuQIhEao92OJWG
wvm9pSDqOthm51CGlKNc6ay/NFx6D6U+6opU18z0NVyt/oyW3QoZzfqIapmdIvC4WmuZ2iWAvj6o
5PayKsAHvGfHhOIeURuxxIuuOadQlJWYFNvMh0QfyaLbtqXYdbZls9GsZIzc4XCtwYdy6ETxHY4s
rcSSZrBHiYmXE4yJ1NiT9yKIBNvBkWUfS/hULzi8wArJPW6pVUf/3tqh38urvhZB360BxO7GqDwX
NK1II9KXhMSIlIWQDN5y+AmfqCXyMoOJDUxCQ+/XTtVnDPu4x6yb5ewtOVo+JTr977FOd5Sd6R0D
u9m0cgwAyDr6pwGIAykJc5hqloaCon3a3iLOeNlSFUbNEbLrEzh/O0Ahmn8XQ3UQoX4qz/jG+L3x
Yq+7ODSBHDgxP1WzKFXdZKclzs9ucUM1n7AYkaKesTg1KOJ8js7d4zloVCPM9wVEh0q1vg4hTenu
J/UIN4yu+d2+COJaYdUg1bvPoYsbNLPVm6usBAYR0UGb1qW7V0ZQGulUn9R9AokD0qRiMLXW9mi8
HOl8vBNaHi1N5TIACuAmAqvzHwNqURmOvWCwwHtIm3IIkNqhGkayTG0lPkFAo3/XIysrbgEK1N4O
q/EmuGwy4nfGnuuo1+bKaC6a9W37tYEn+2HwN0vTbfRoSnKx3dEBoY4ZxwkdVTygVX7nDI/J8DpI
oF9hDqwRinyqRu4b/SI6qs+0QGS+j2fznx0rxLkj6AdkFLQSg7tMK+cBM7D4Q70mkMxZH1NGS9gP
GgCTY2ql0Mf63Sa2uJTTiCSc1CCxp4QsQChS4qJPqg4IVlJSQjEQI1bro3qXAT0ICwjIE2e5uQGV
bc4nGySMb5Magqh2Z7Z5f4PjH3OlfKYFPcFMrBikLpWQesAwZE2FIuW/uf9GNxZgY81ORMwqAZ60
PJiCRljNIOr7WgLNqyjvV37DWobJuGuGTTAJyxXTDr+COrrDpSLEMHf54mqeDiAizqQ0mJQqSCWn
ckApT8kKmztqfhF6B13rLJMjvklQeEaOK2txJMggsrecO2p3twThM4xgKqwhdjCOHEY20n18lVPs
KFsUj/tscmbVQRQK3r22n+7RsNhTJ8QUINhgtSFaq+aOenmF2UvvJvtTtPwZLV18TGOb9S+T51pT
iClvisG5d2QAHWuF/iZNpZPFTLOb9Vx2pac3PDPXINo0S3ykuQSc0dt8KrXJIZI1oaJCsSIKEZVf
Cr8EQCcbedi4Tsc4Mhg6n+Uqi3lROqRF9wFp4D/DybAY01tYL98vpvk0UPZm7h4upavb+tVuuYXh
AHaDXhq+bVKLZTZahrUtgIsPoWqjNZXqBJoP4pRYtdRDBAPFVbwhgqt+/cDAKk0Nm312KPQEJIeD
C3S7irsg9nyGGm7G9GuDjgy/JFSLUqfhNRjyyEaCfnEknoDXR6OGwUJVDw5DwsAqItCICPTcZjDS
dYmcMHOIzIbpN/snWAk0jAR/NqNo3yGFCMs/Zipm/WRQY3s4OduQId892bg8FYJSEtn8j8TOwTnQ
7S9W5g5HHRncD0WAD/NyibSwB4DAvK6Pocup0qHHhsHuLo4wLB5uZ6NvsmmK58N6IZ1OJ9bMjr4h
2laAGIBZBY1ZZqYi+HGJvoBgPF7zUJqHGaqmQQ4OQSAl06yOdp3zoG3w7u0M6YdADSD4Sm0jYZo0
+tuSVtQAGOi1AFbz23qBJVmffDB1feghlOYKy0ApsekiI5ALehlCZ2KByNQI5/kJ1T77Qqpu2Mz0
0AYJ9shQz6ZNh2cNQGAm/KCHeZoIMgtG9QHxr5d/qQ+bjGQBrfCmXBzkTff5dtuViaIltbn7ZL1+
76agE9ZQdQf8vaVRZdQYKMEtU1DM2r3GzQbqc8ojzUI1owX7ayXCenVN4RsEpTTCyzzAjrc2BJrr
QXFViwcayF0f3ec/CLcLNJHv/eI7qsAvSnPhZhaw0tH3eMAPYSrCfPqIVrTep/fdlw4ebbEWaeRT
vfp6B4w4Qnhvq6jRUYK1OkJbxXo6CDacrSyk9iJ4C3wcGhiHpKZiaTqgB9XRh4zU/WD6IZZj9+jY
zZJ5LydNRUeOYlInGF4zlXhkxR/7OCot4h606BCeu5izLmyGu22QfaO77hrNQZu3UYURakQ633GH
vA9H7OlI1dugGWveyu8OGKnRcB6bZP8uS/NxjjpWlgNouDLMMkqgHKYzEBB0uAURltXtwOYmU9Cb
6boWfqMtLFcZu1Zf1FMw4lBg5FBdKYo9LBwks+RIl6nbDV8mFp+EiS63dQafDIUXrUa+oOawuloP
CY5zzHQC+t90wEmsvt5zWt+fK++cYIbuLv8Ob2pFHmFNVo/fLEXO5QvTkw0bZhW/B+8Oky8sXNCY
sV+VpQfdpkrGlDYQibj1Wq4WdDmoXWT07VWAsSMqNPO4aS2vJ+WUO+aWtze+3MEkA65l/j5XzEL/
o8LzWoohq2/IOI62d2t7bfOoWQjXVxajUfIikHcsRxuxdo35pNZhNFlzM8QO1UwG41Kt+CJFPshH
uqr9MbUE31VbyVyBBB8uk2W4tIWuzr2njNtbthn9Nk4Ss3XIoKVXVvaNl++BJoNTLmgg7JpX1TBs
bmWmJc4w8XBUlfWxh+nimJK3tA5ds3FV+LyK3D5DPF9TnSdvmY60Q1kqMnKDOdTKOKuXKnf1Tk9X
TIpY1LB/7mWkd1SnTXr/xhLXYgZO1MPCbjI1074+1aU+0uiOUcx0Eq8zI4eNMIjBF8o4VfSzC1PL
2DD0BXIr2WtDvfc+xPKHddGUdu4VD4chVxPGMGxSAEuAy5jy1kL8AnkJw2fuE3sfjERcTDVellrC
8IZy8JsGBus4K51m00st0al77Z8hL784T/e8vD14DuZ3c91j1jH2PL8uMgoMWZBZlMWDUY4gZZhF
hpFBpyPnt1H3mwF7b706meU47Ym064mMkPyKfmAOCiEEERUnxIPPdEgmR3zS9A4izGDFTQow6cNN
FCOWV3fsAT3cCU1fQXQwQJm56eSSR0VC4tS75pMszWlxiDv+4lWag9rLYVw5DN17HOsPsCLaHEmr
yrvWf5TMD4cydYyKLjgWDWECNMzPf6wVfg5phi78tkE18I7Pce5+DW7IXfWAmwP0o+cC3oRGlqip
0twdgKQbD+YoAJNUXGhPqhdzug+L8kCjUgZcInN+s+aNiO/lELNyb4zLa85l/dDn23Qs/pu1pm7D
AcaH77XdnmFnlMkgYlPmYNETu2azSfHF3z/aKCNIm+Chsh6n8WruawUMjpU/hvLYSd0an8E4GweV
a/PKUL1EOPDnsKa6lN7UA/+dMond2je61vazw8UAC0OeogkKosMoqmo9bYFx7E1rLlh7EwVEIcsB
yQYPMG3SUgUFBwdt2/pb0EXT6fsDJlzYe+Q9axx2xzd97tjldZgAs1wzEUxVS0BCOAZCJ+CVoFem
3yZT2PnJ2oHeU93JnrwxSuj8WQhjTcSquR1gS1feDkVtpT2AMJHDCntjmwF3svdwsQHzeBdgZ2aj
be7dC7PqmKUrSKOy6q/e2MAMNAgQyS18t62dKAOeLWC7s4ugJZ+FwMTgAV+OoSeenoWnUuHkEhQN
FQoS6PyQdUEfm3eeVjozVrjF28wW2AXgorcPfgHpsppQF2qROGEx350SV5603aAcX3ikFzqeQfts
S+cBvC51fqmqr4ii1CNRh9fJQZ5aKuglGeX3To5EcCplS4MYVQTmSe2e8ZP5ci6leO3mkeFBbtRD
UjoKBV2CH0YsmcbRxtYmEdocyKWUVHJf9ioEkchJIbHu4qxIGsJhtzfM+iCLyR5qDfP+RlqL3rP6
MKFt8OsF1TcouxNjmt/lRwAdVOvjYk7GCsiK6IdGw3P4iavBiSGDgit8TT4WMFKeTbTS7XkjQOzi
1WeyBUPowWBBgb5U1lFjtq+V1j2Gws5roZGCyWEWhm4yQOHk19vA/C6Herx91EFA0mM/EtQ4RoJz
M26L28UxBBZV2PgCSnefi8nsg1WT0kOBoWRKWEmCKPIoZrX9UCTPNCYGBhLMJjlRL/VAaJPA1sQ3
+omou1B2pLQo/i4xbzHtLsz9ZviIJzJtd9/ZdQoPNQvEW97OHBQfCMrn5E3c1L3a8wHHO7nKCV+Z
q6onoQrxEzR5IFir4dwsg7Y9cgEEPpdfNL5HGuUGapzNu7WymHdYs5n+656nGNhLCeGG6+Gogzss
7WqTmE3vRdUdfKrCricQexF6OFPJZhyLUxb25uHcUlIjimer87zhvNaX3aYzGz6G+J09hqKlxnqy
u7oPub3RMR6fw71OwCkzr4E1ghUsZC4h4Aa9wRljbmUlvN1isW18OGPNtgkelKM0Fp70ZPIOy92R
Z2tWDB9v9jZtaqwShzeR2OYvRE8nUgc2FA0DnZaCdhtp7vNAXxRPfmF4O8KJUgWUzkObo4C2kvu2
QSLIz952y+6WWX2q7ZRN+6WeS5ZjOWZu9555AyOtMLHz+jPM29b8WciYzRfS9yIuzXjo0ZcgTPNb
1rdrnSA4tnwd0w1/SnzZZbgajTvWO2fNcw8TCa8YVh2JNJHGk4fOnEfNWVmt0vP/h1PUvpOHk8bl
yZmk+LqGmdesi0jsTcadGra2/WIGG8GmKP6T5DynMorlHn3xZiaKL5z0Ja4ZUCrP8BJ2/P1jDhEQ
MgJRt+o/oTy+Ry4zx8d6GzteULo+jZLSM/CjHacFDrEIu4w2gM5oGVeogPqic1NjGKtHJoOL5MX9
3j9PqeZj1T/JnhGV/z0w/HbYueFzz4RKEi2iR/xA6uTUoVBWQS4kiW7dyaN09s2PJaS/I6kGdzb5
yphYNl5rcdIHPKnUvV82e5RdSq+V2gLlDBkls720f059283apjYcPVBmpq06KYtZdQvcFtJ7TqOJ
gQEFCnENpZC2WR+NR8+7w792RowH/YA5hE1Gpb/L5AB1//41mt7paZ7f0TUdsAAiY9KuwxdMFeOe
mo5ht6witd0UXS5GFQisRlTi7z604esE6d6H+dYxq3wB//BwwU+wEhVhgFGfVDmIWaJT1bjjFNL5
SgZkJ8RQ4Lm4SXsMDb3y8ru3WpSbcdVQ95BsNCWUJSX9PixCp0cXiY7uygJwy2EE2togUW+83Ddp
JIrSb4hK0tCwJtzP0arfeSIXQbgyqG+HJGaMxydAZsiY6h6VEbSq3ou4Y1DLCE8K5o2ApOfoZdSZ
73PAqGz3ouZdKAjqLM/n3h/vCcIn+8l9inEovewc5V53jMKMxUnWEUJiSDshJ/erI1DMUIZMdO7P
eYD6gZ7YrRqDhdphfwuTUkssZGbI/gHgsB+7PCPrdmJKoOm3REwlPw1P0zdjR0uvXnpXt/ac1wYk
2x7TL04BM9Y4kUFzfrQYoXreZydn5WcbIhNljEdM5EEq4cC6y8iYxfkTvy0M5Gq4Ok0rZUTGAxLy
5fCiWIjCEp/r3brWw/ssQGnf2/Zjrt3UfsXvhHvAG9nX8J7A+n/SBrGQLzZK5wJRm/36NZmkhcqN
asqko1oLO8EOX1mXEivV9HImt0DTxdDMmyR0qe6vUp4RP1FRjTB5Z6ZEH5k/y7vc3cn57DbnN5SP
ZLLysUVDqAhlOm0h4jdESCJkUzMC0uITKVracTq3acfo19ZGiSJQ+VGPwzxrA6pPxf8BG6XEKa1E
Y0FvGlCuxC5MjwCJ2knNc5h7LsEQkcNCFCuO8Fujht2wK0mgiWhTRBeb9nNUR8dNtrQAvHSvTrec
ccZOvXcGlYXN9D494CgAdWlXusX84lKFtg2fsT0eH13pA+3mJw7oOQGcnay79HSInjN1a6vzyQ3Q
QT6BME1h+GWDep9ROGZnvqqp40vS7Dbd6qbVchi4tdBf3ktDcumrbG1LYCgnq1Jb2hqApP9/cf4s
4XySdliLxXy0BeA9gu7LFGJBZR7XosfBs4dqnJtQXFuEYxhDMgPS+1yCKJNAnT/lR6iXSoBcOO1l
FZz8F8OqeDd+pgacXSDtKDAAyENszG9EvxfvxY91SHBhLGNLb7m5p5RtHZnqKRUyLCJf8v937DEb
ubFJnUmDfEZ6hryK11W8A2zmlvX/vUYSWB55t9NU1KPyHqGyxLP+EKUjf8JGwoLlXt7Le/pCmLLa
IgkN+pR0Kvut/nHeKVXdXxF7wrn9MiuC8dBhGTy4arB75nzRh88KXJuaVITeQp8dwU0vgFAOQHPB
3Yfaj0wdkkQVtR4hT7RYSuQ5GgGKzC5qTZxDvsauqJQuGO4CpVSegCwir/j/WOAK//9ReWQfuJan
CQGJEF87Msu5lCFgFEuIYwok8wwXzw8SERKm/JSE4ES6qEm+LY7zl+uYy7sPkMtZoJQk1yp4tAU4
MW5gvh013AZgM7A9MEopYZDb8D+2OSh5KKTA29gY8oD/X558rGwk+ZfC4YpfvLHgSeU25Pq/CqER
Cl28G1wrPgVZm9+0WvmzIgVBUDJABVRBXMiDETQBfvF6gZIBzc6R+xDdSZMbBnwG0+9gjthcfZZZ
hAZ4MVRAAa+QgNIGoRBEQ5uWdgXWleY2GM8zzNW71bQrgPZM9x1AtRIa9Whgk+ABsLubqCZwWho2
KNPFoM+nSxzL+s7nL6tkzK+OvxTuPyEiHwVqTnByMBvQqSYDJjlACoBfPxbyAFyfSEcMZCw4dyHP
2ETvhBpfNwQgh6nhjuCXsw3mkNi7trsVVXOwdMiPqfF2C5VEuBIAukGLsKtQQkO+0AdSON6PwI7P
+6Zr+g54MMw9kQRSzqhzICbLPgLEa9PVB9TlAdTzDmhhRoCLpI8L5iia7YA1tonS/sA/BYj5rABp
0UOkTDhAD49ZS2QtcH6onk6/ojhjYDGoip6H37sCWEQpC9H5i8k5l8xxwZrnglFKAJNFAJJESZhu
FXhBnkOpUypkLoKXTgGxxhG9P9uew1+nKAZUUoQkeDyMMFq0rUcKliOik4b4JfMFpsHi6S8gUUt6
CoMvnlLjUvTjYh4q4lJHTgkkHrIYMCL1tpl8MZsIuuvWLmoMiU1bQDtp3PMgICmu/tYwLaSXlQZn
RoiC7TbgD0t3vKBiEsaUdSlrLmNPowBMb5XqbkJsJv+PduMOjj3IyoieC83nKJ7q3sdvVyrjK6ZL
aIFpoifOHAZaVuosHXn6/970PmqCT2cgEyAAPrpSD/hkIAOP3rMdZGcqshMuADwbwcqNLVue7ZaQ
3tDkAFWFLe0dWEKKyQ9FU5gbb7dGV+rNCODKDi8fTvPBxVaS1Z3/XiNkGOIj9dlijtxX4lF5Ad3d
03iAXXgFwkZkUhatfufDLFcOiUyWaJwZRMzAvqPdQMWXsMyhQnNjvAvAgh8IK9fxgqsB8PMa+0gn
YeGsU1Okfzx8sToPMGe/FpOAJQVl1gDzs1quKPUBjHIffq1JrYs0tks+CzSAcuDfeTZbAX1RmQOi
rExZPJr2cG8pvtk1mFb4y8PFbFXOtuSwFItx6zUcjTMSnxItXIpPtYjav66Yyl2J8bO/mTn/6k47
PGGuKcTO9QWuA51I+qmUEluE9kQW48wTMXD04Mm+J0Dtzn8tL+XhtMrB9PzHs2doYMM8Nh1KSPVv
X/c6lHIla87dDPYG8jR7egSZeq2c3K0dg8vRPwF7sT9vp/0A65FSgdvXH15WEdzRY4WmePjuEQrr
/mPpzJZVZbIt/ERGIIrNLUkCAjaIgnpjuHWJHXaoqE9f3/SvOhH7VO3GJZBkzjnmaMIAWf/WyBga
BPXSJlTSrz1xGUU6QPAl6dwEq4B09m7cCs8493dQh5gEVG6+3pc8Jqxr70enGX5vNk8n2TAphs1I
yDRkxZhH+cRNuf/kKMCcZL6cYYtZEIjrfdsDo872BPzfsuDc84XzJ0kc7JSySHym7J1x7viIhrbg
5VAZIEfCx+WWcti1OaKxlqUNM2qyNXXZ5OXo6NjP6PPgSXl0x+RxTpft9Td9AMnYT4yBREz81asD
dXAwKF8ewAttdDHP1ScRz1+UAjvUscIflI2m8w9mAPpf46U+u7CDVWjJ6nUfqlvvfeu9O+6JE/w+
rwOAl/YXcK6xV08IMH+f5wzPT0uzCgThYm/nPeAt+WFRsO5llAgXZMzL0Gv0+CR8jhpD4h8h5YKw
2sIAMq8qZD+8rRbD1wgImmmTwMmNF9whqHFCpwpnKNyF670cM/Cd47yCaBT/YKwbNmIZh7PY/Ivw
bzc2XZxDWZhztsMdweKAtelODU3lMgA21d5/9/5VfardjOKFenc89tpqnXGEayWhUpbqbhlaI2QY
YEAG4BlFXcOTACCUk7zBKyLfjw06p7YaH73xUsR/XsWbo/5aWHgWU8wr6ZF3Aq1RotrWAPMZHFmO
Jg/tFYxOVXSTU+cnyowy4AxAkYf/hsPFB4EdSFoG+yW7qvEPn9nO4Eb+AjeSZ8V7giAClfTzhCOW
fr1FppVvvngPIB5FI4HrSaOPYykIxL6pic5MqD4Y7iuLWTl2EM8vjhCX3mFwWGVnvCKwE+LtPoce
r9p8XKjXP8hhbQ5BWGiYVDCe7aI35QGyYCDtE6YgoiARXnvfsdeTypCGlzh1XF3E5sYbryPUOO8B
wRHQK2OQttqEc3DPI+IfH0dI8mOyb0D51t6YUQq+75Ks3iMy/aKObBWCu9qZHEwge7xoAlnXJBto
y5sPG0TMyp92664gCsCLBE4Y9vpA+w4KovBV61lOCpFwL1TP2kRYqvm/kFuZPBRfScRYdBQ9HGMw
IzpP4f4LNZXsI944xt6ww8mT4xBC10JdwaY2FztZapBjlOH/FNGWZVLw4CQlZ6ZQQwjI5Jxn/M33
dBE3E4UHJSWh7RgoLYkNjfjLjaZhGdMh/f0BR5dVsCYgxpar4f1nGSKv4ahRqDQGWHH1IziBUJ7F
MYJaCkXISuuRQR0Pkke9KJKNxCcDgIIKoQCMaRJYaJS420QpQPRZvEeGge/CErUY5xZzudjMbY7N
hN1Bs8bgcRj2H19C3PGZu3twoXNIazh1lnLkdBnQyytmQpTlQoirOax4JJ+eHpzSOZUi0g9cNKDS
VlRHy1AqQrwtL/oDvgi0KNIX+lCoBEYuht53bshmCR8p2+4qX1glzIC3ZITeSTWrSGjqBOXwSWDt
ipfvDD58py650NPBsFqgPCXSDi+KKCtBesQMPZieFxQHG5xKNiIn4bkO3ukAdRInM38g5Qx6Afbk
c1AlATkgn5ddRQ9AA6/EY35OBjCuv9QL+rwl1adpM4mCEXn996Kb9CqccLgtQuYhl2Kqs9L12E+D
ZO9053nC/dlsbiGJ4WlzTJXhS3pYG+F0e2yAONhV11timQT25Ay+C4j7kAV5lXL384+n3HyNriSn
crqDVfNxmLIfvNYhfr5SiykiTClYJiFSFz+pI4fF/nMjNIhCFAZ3Z/eEJ2CSEMye45j1uFu3mZuK
nT8Htwk/tu00LGH95HazNTEWljMTns/jR/aoOP/bewrPLgeMGPHEaEI45+KE0pAfY29mB/RFwtDs
C+f1OdhxOEKkOXV8hnr+bdy1i0G/bw2hojcos2B62ht52JBlasPFAqqJibQShq9tMd5zLrndNqKC
ZpvLAnww1PkGnXv31DgqU4PaFmTkvaKVnrTUkiNZptADAuKVBWWRXsCCKzouduGZgNqTrt9CZicf
k36+Q1zV4NKTjkvMmdbvmKNR/539NZYCdEONDul9pAOI/fmH//2SBptGp0RCdnO+LweznuMHGE9D
use6CeJtJw8bmrqgYFTpFSi9mG63yKuGc/Bmo9MJaWVHltTRoVK9qnt/2ZXnjuUFqDgTRtguL9Wm
BcOBCzQbBQ4BYF8lnChWWlPcSaSQNhHKRo2Y1AgWGacuMxv1FMJakuSU5hgnojH6j9HlW5jBBgkO
9KyVw/RnqIYCeCYy33rUtfPxom/qfxMDuNfZqQV8nmYgEwlhpbNaUEscFEqflIEFw1CcHVQozUEK
8/l2UwxY10/d7/OgufWj/sJo4z58W4ARPfsWmH7bN1eMeT8sOYiTErI2QLGPZPo1PXAcWQBoHhL/
FBfuDp5su5y28q0tSBbdrx8d2S8xsMzwxKvW3PpuHGX0VWBt3rgVrTHJodfW8HZ9SqEEz81VMMeN
tYNNUHAsgatC8ozLCVXJqa0wHDkgYmAY8WXsZTIBVEV91HR3+z71yCr4LqZoaSDNsrFICYnPU0Zx
82/Llqf43tIVngHpObbbOmcS37tNJaJkvEeC5XswQGQZaWRZuBiz0+IasIoydM48SlpUYU5KhpHX
stfA5984p2uWWZ3hfBL8Hnv8vjhcdvitoD5FwQHJEFjeSlBocaygPUXODVfzeNWiK+MsIfAY3Qc6
yxsSEGZ8Pox6yhmqeYVi0WGHoDViIORymtYRohQvseRCdcph/w7u+sPUSeGdiQ14ZIyWE4oR3NYu
nhiMCezbpXB82Nklypr2zx+5h+tcFKEKA+769S7IYG4c5vNqzWcO1BmFpq3/kKaB0zR7HvMZy/vZ
yCYUH7nNGZ5wLPLjR9aXeoeThG+NBpIiGDp7gfTNL/1NvB+eOULYWYR52m84fUj2snnAMgph84UK
Dst09V6xzKWkadpbTik+GA8B8TwXhwaeCJUG3MI9h7ZJRUkffneg1K05pkOHIlPp6E691wjAAQJV
c5gzcyYGipSenf3jXHJ+yGtE3gnuQTstmWfzOQExIWCHiDf9zWecSisJacg2qOXjQz/uwI/A4Bgk
RM91tu7gJ7r36gR9aiXfdst7nNsb5WCi+FK/CC+yXuA09aDTpvmWGuRAN/r7bhjDkS9GVBUapbcU
wjZNHXRNKHQirSGKQyWYcwpOA16I7BRjz9RB3mXoPmS+MMV6MscJ12A9MxlnBa+k1eaN9p2pEioS
Fyxa6A0ZHwS2bUU2IjIVKOqYJXD06Vsy3e4hzEqjul/Tb1SlSvihlBlQYIiLkFNox4X/bazN50yh
BiMvT7aXZL8+0DGbGZ3o8ACow3yTLtVRxZx6yHC1Fx22gG+WzQvRZvLO5GiOgQwHOm7Sq7U5IsP4
6a7beGCweyFR7oC50l8DgQBFTFfzfITdv/eFT408+NfrU0VxoD5zQBMzpNLrAuktV7zNKHdCSWiD
C/vJ+LoNrCp5yHTQOJGJkBCmuhSFrL2wMSnsOhuclB87dE5kz26PyZUtK5d/kbttqdp4ZKzNCj3f
84SohuIPIY1DcBbgMLsw5cPyA5RRryHjhLeJRJxZrYkLHwp09qskicGCqQ78Q45H19m7Mu/mG9Hc
k2vDva7oKa10X8LhndCONRWmTomcGPIDmj4aIABUXcC5orqG6v3bRy4b0ejOf+PenX9BVGBPdWk6
uhiRNWt1FP4bciQKwMCB6kxpBj6yD/ITGg4j5h+Vmm3jZ4LJyjgpyKc+42XWXROMwBNzbIJnuMXQ
PXeUnqFMnU24Ay2vSkQYi5C6w2PB5XUFBwMYZg62zTYacr0cJuxfyMaWg02jx7mSSirc7EEyAzJl
dEof/XAvJGn2iUgu4EgLedpkUKlgf6OC/p7HUMv9xKrx3e4tBc5RSNI5z9EmjlsWYusfU0ZpIOsd
YlFQ4YG69EW1TpHLnAvp3bbKBGnvVqxx1kRcg3Ku2Zu4nN3fTrJwYzyuYzQbQPVcHG8A/S+bSEBp
iOlJ0hYufuuC8o8O/gBvQrqUp01o8TdJq6bLsC1qx9mFYQ8gYYUtl81QaDzOg8klgKoYSN5Bl3Pj
z4YH1gT1hhWCZTID34zCnR161UjrnK2Gz4FZ8vhbL3gYpRwLf1gSMZlzD0HjEzQYiMBwLO1ygy/S
5rFXO5/u/dPj+t96ign0EiMjEmcme2YlLgFSQOMdaa5JJf+ldlSbi3MKQKJcMlJ87C5uGUosQzX2
qIjbb/H1oPAX8mRQzF/xlIK25Gihizo8Fru4+seLwMPh/z5x2DzgCFlzqcpJ3nE18nZE0jjx3O1d
yHk3rSpRPSx4VLC1DRvpvMlgg+Nv58MXXA3Ohv7WcfIi60BIOXMwb0BZdB8CCGg5nkWhCABFY8Fe
Qj82fWOsBBSGExlsJNx6eKbiwNf0ryuKMnONy8spYT1CBjjV+8+oa0FbXO+edzWPDiuI5k7r5IKm
c5YKanpKadHhT+rW7DbpBqsmsb1CLEWWcWGHuTaoCSCFlFfH/EbQXGb1PtyUwbdPw3dYAIGY+gBp
ig1wSCYm2zUW4+f4BuV1Zsmb+aZZ4imtfsgRcJMddJ+QTsgWY3De5ZpKKRKANGlGIEVAO9D357ja
S3Rah9APr4bmxmaCw3Sy0Os3klJ1v7uIKdzaqtYFZaeCeCuyncRLliZzBcNlBS4+6HC0EewI1icb
8epOrTrvMlfixwRXpos8ip2PW+UA/yr5pmwaYEJXKS4NSooqE42SgLqPAQZQ8IvE7wzrZnSzVlRN
ULEnFwicpymBf2WWD2uOkVHz/imC5XBqb8IXkWEcaUIrLpTTpDQ1fg5+NVwRb5+XjthCr+Z3HCFW
LZdk0Q5YElF10yXspR3QbHeUOyZ7EfiF0tcVKIqSPGcqVBeUGIUkBri1bPgrXy8pPjgUTeyXePfx
aH6sNWL2SrTPZp+/D6e6vxCuYj4WQmONpGP7kkLhVsLJafWXfyKZ29B5wqs50LdcONiqLBfhIVmj
lwTGKwdp7kDljxP2HU46Xi6A5l5QYhqxFMwH2sY5HB3+NRHWS40lRxz+rFDh1pGGzCX+sZ8N7mVR
F3JSNWPzdSUxkhYW7ICxk2DvU5y33SOfNbpaeC8B3A2zRpPhHFDlHRclplJPIR/fLfdNoFK2/g5I
UMAsgFkRNowRRuEclF503fGn0XyFKweM3y2HjWYuHEW1KedrgSmx9ydBJXc+EZ54MR2PlpFtqxYr
Xl53wef9pBOK3wiHE86knYGcnMRv0dViUsWRh0Zmw1EJsxc9OnZz+FE7LC8eo0nvwV1K+ACOOMCT
ZPmPzdU5o9oRNniFIRm/tHiQZ7/d2/D6bJmEUrugCvgp6ZzaHJo/cD9WVJykpDsHzQyBzTZuDtCf
TsDq2bp5e3A6Coo1ZLFBm3d99dKCNcnM8rbGZkXtkQM7XtW1cQrGs4fYLWYhB/IQA5YTdRffs9bD
6JvLALVouVN/+1Pw5Y6ISDesqGAPUMep3AMnGEpVzkY3w4isIJ8Z2yhvy1+j8cZyXDYxHQlin/zO
emSDieCPyKgvFGV0LPw03B83srRES70B9+F82QaAMprEX1YBYX7bTpt/JIYQgOtbse3hXBZ7PLk7
FJNcf/mhRt1h5eMcVL2Hv61LecIUZ/kn4oBZpRe7TcOtDQmJTOsPFZrxsx6I1vpOuBvTGmRAH5+h
xoMQ+P3w6DZpRup0Qrw6V5ckjOY/k3RTLT46XcVN5hH8fgSV9O2qUjnURZmxXF2wwGAPljUjh36y
d7fUqWmZ2ymllDUSqDpLhHovY3DMFLdbR06MGpA8/wWLwsCCpme6c4jroCXi6Ptz5JKBoY8ORrwm
/DYueDRk1MhR3WOeSWyZpIbHLBWUB5ONU0Fg/KPUpojdgHtugGCuHq5hsi0m0fz9o4BaHs3TmTOV
V4TXd4tlckuLxy79M1XmhkUdJNhiMQmyyyCmB0ziw5SPLJKEvELkpKzPrRDuTDoY+iGK7w4BdhAE
cSBCetsdyZqRG3N3YVcR2hKhQlH7psdOQ9lzsRe5Dz1Qehvpt0VchdmBlNIVjp1eLTq/Ym7aC22Y
0XE/Vy0/kMMt4f+Di73maQO8peZuUHBuccKG2a+M4NVQVh07VNPrLHhALxwanRTYKd+B6E4Gc2oz
K4gyga28eRmtoEgYlN0rWAcsN95L3kZVwX7zktY/Ls5h0dOdxI3R5j2k9+r3F2KEtmjbC9kwDQNt
/nJqIvpzVkEJz0WMgUXnxaP6ILHbHTX7b5fFykb6pGQfJcv9vPMcfB7hKe8lJSOxq19VMthr4IZI
NlvpAYmcqcyY2ixrFKbUPFL5Hp38rrlA75OgYDhjOq3hOEq1J61GcuToZdhy97pyWt/cG8Nr97t6
1TBY0dNfgkdj58tf/fRWx9fvGJOwAnQQbako+cfMZ8R1Devi39GSflR9PeOtMu+qwKGNlWqqL3DV
d46CK+dWNVjubqdOUeoDSYLN8TFTkeRui4Jaz8HIUoZ3kIGKdHo1lMn8GmyKImNQOC9xcgLYZKE6
PhAmcjGnbT/bzqn3EaQFWMV1x2+QffhZLgz3cPF1m//4EeoJLLEMsVWXKXzRi469Q94HH2FuLJZb
lXOZkL18cwu2ayr3bTBtABWQmEJJ+r2LZVFEgUWxDhSCC59FaDDD7FPYdJqGi0m9ZdmALfTCMArO
hIDHnGYG+b1r4sth6wgPsz1g7MEIueFlXDbY+FdrOgofIPfGVQDwypkhznP0oGx7OIZjP/rz/2ME
QkaoAuXiVRPmiiapAnCLUgcAm4YOI1jeF4p2OowQ3FLkQmFMT433ZdbZ/RymGKaIFw+oNXtuKS+E
RSG68fEsgUUATsM1SowAL+7v+ML5RNKVJCSDI//mSKP78ULaE6Y0eFJuoUJwj4AwQKa70eUA5ZYm
8EFHXAVMO28FEifQfqxK6O6pvAkbHMBaJ72zFyZi+aaBE0kLOBR6JL61AvduIQnzTth3CMoiKwIK
hkrQVl+DBriu2O5Ect4ncBO7BJiSzL9Vl/AeKtoAQ+LsxUQUfCXgKIAAEO+AXTF4KpwBe1l03wIx
TNkZOUhtAAVO8YqzHvgPieSF94bSnreZoaC4+4qbuAq5hmV8WyEqQ4r1M0p6R+Coi8Ujwlcby+7t
Vt4QJqm89dhSkafNtZMgC8FzgqfS0W9nQ+RwjMP6L2dGEwycQpIhDqPs+tMasQFQyiXw86B9PNa7
Dv5yYDk1OwlDrOMMWmYDdI/QT4d+XJbISUvHvLXm5MgCtkFsT7rkWUWwhvcyV5HHBFAsfox95gJx
mKMMY7/HkxmrDREq1uzXZCFdONsq0mjX4Q5BBbnuxXuFE10MmqyksN/ut8nD/31pcBs/adKZvL2G
kljD1c+76+xh4/OTpzGys53TDl8I9mZYCQhJ6F1UPhCHDDDN6suM8ekVDbdut1YMGwH/KVFoVZ6b
HQnD01bXffXBFMvRJ3qlsLGYx+IRtn5L+HHp4KTPq0Vg4fwTKYm9xeaNU2YwLxBrUefLAq4PoLh5
36UE5qH+uKnxn5BrbHj/ijxXaCEtLCgV4J9iXZHcTKyF08Be/0weyp1BOx8O1ELCehYJmUeaWPYm
nA82EEto2DUey/h0ioVGHOMrCNF80wERgmTAzqC9OlW88uRDAjYtNtncxUGfA4rXhBbryDTFI+Yn
Y6BPgvFU8agFuEN3z0YqJl7CxWH39bHDAp33KR1ww5wz3ga7w3U2SfgDCBKiucN+CF9vXAWJlQ45
sbd1vAdcum8lL6hn9T3wMEZ/g8GJbxMzXOHkkx0T+SnDVHSPYZj6W4gig7N0GyCitL+M/th3CGuB
LyTfF37PlTZDNr4WszxA1dh3eOBC2WejUmzR5wHFH+M5J65veHHEW4hjvo718x6hj0s7G1LTUvqq
eWe9xLmZmp0fwECN5TxFt6CNhmrvVJb32Atg3cV7svsgLgB5au+W45D+N+6V3mS8nL/t1mj8YyDy
LrP26Y3MEKQoYG1or6vGvUPS+McgOsGOTIppGAwJ7RvjvIcNSvuG6IrkGDgB0hBkmusYwzC+O9XI
b799DbhETiQGex+aFnLsBiecmwUkpuvnLUqxII1mfbftDrn9GNkgRPcVna1d9jBwlaAv2U/r/IL/
IhsNBZ340My4ZdhY9sT8ni4pxHeGEwsLjzbT2GM8GXZd9pRi1acIcRw2aV6LILkBl2zZ2KnQYeHn
fQkqokmQSnFz/Lf5ZdgouHakwc8vNEOmwx4mlTIqYrwFmCz2E1BHHUHlwjhYAqeY+P71yNfCKHjV
TpOkwAYD8HWAMECvOu70AK7G7sch2Mnkk87gtbhdsmpaJ3t4T9x/fefhhv6W1Qi84q1aOyJRsPfR
4NFB1UskvQfsdt7+2Ks6eyPRf+ldqIIMLgtAQjKJqTewW+tTakON6S0eiHXTMOGQmA4YaQyWIdbW
PBMH4wXxdTmgSHfbJo4nhXbJ1uI4Ho1ov2ScTVIBT6I2nO0pE2+aXHt/alAu+IpRGzG0YLdY7nFS
4hZ3twWR8kGMiza1Iy0Xw9nWGsYhzGpo7QzSedImHgj0GXJK/gOfz1pJxhBJOXD/uyDizTtNA2R9
TL3efDsx+KCM9+n9VMAOLd5bN+kr0puuD395t5K0gPcXxRzAfRi6fRGgF/EP3voc9U1NmprS5Y3k
MXTSjYknEnPSOSVy4jPp3ZJ4LY62ePXVQtz6Z7Nr7rFqVkZwimakPMcY6EO5pD8tHc8K2DZ57/Hq
dfx+uIwhP2INxaac4q/A7BRUUprI9tVmTCIWoaEFwmujm9luTclz1kj1yNmMdh1Ik/kIGALVmp0E
tE/Q2Sj4xY74Cd3xgSH4tMWCp3dIYj79NeckvttscO1YeJBCJ75z3sZEpMT9fhM1KgZk2C5ITywA
8pFIEB8zWxYoW6LkyMuP4uyGKMPp94mlljACGl2Po3XjcxNw7mUUKkDouTdbPCYLd9a20za9Lkm2
fPx3lEqkTPjBVeTQm+0mpQ6/CYSrrcijX39ERHpkfFDnceViyxTOljJuk4e0MRA42JQWPi2D8Ck/
/1CXHsH8AGM18NCYi66BHsOopGPBKdxC6YQlCl1F2g8Rk8P/le5kiXoNuhR/WP4TwO8h20DIWysQ
C9fdhihAFcIBRqjCqjObAsnDjHD74QVNO/9+IaMF8ai6DfpoWjY15Om7kfHkcUnlgEEdeTpMY1bw
f6awKkBUOQ/EXW/46i0oGZQzk05M8HihJAjnaPoaD6CiwLf04FROjtoejyBRzhvUk9jdMkEDmMUq
RcocEKKnbttOCmxLbZUkywHg1o9CVo6IJtQ1HrDgjYqtzHHS8qOwrJJxlRw+c3pxOnoMVbf+Js3R
vjnMROWhymMX/8cZLoC9IW64FClM0CNjLNSF9BM8ZvxNxuQbDkaP5oP6djr3amx8CvdYetqQgTk2
1W4MBCCVXc2hUMIFIoV6wb2ZDjSVHrTsO4W+TDulGWtjmSselKumq056i9YxsKHPyoqTTpmXC38R
cSA7+ryHbOt4bbJhSRaXpE4zZZAWna2NMomQcsCPmJwtPATC/tl0OIY172x9jteEW3M7DQ+qAk4K
eL0VL5d8HP4AkcYoLe+2w6XVRxblmEHLqKzR1liC62zyutqCo+DnD/PW7uBSjgU0WUVCSl8ynQXU
/TAKfqfCyhBejNXPgC+PHuyH0f0fGq8RE7xmnWKWModTCIBFOLTtqad5U1caEbm/H1ICdCfblB/P
Nnh0KLa0voqfyN5CNyjG++XSMxzYa7UORz7DDoiGh/GH0GmAaTym4jfKNvC1Bsc0tJAVm5Mjfcsu
kHqeSTodqfuskhsksu4QaiXUkbdHwSU9IvV8WoSUqSc6e8vO8YHjXAjrc/ZMPIXI8ya3p/JuFPiH
6RaDEcYOAnrZZV2fvFKoOzluRGp7BH9QrZD5C3HrGWwatXFuPhMQJo8SkSMF78+jhekVK19UnmrQ
nPHe0mMoijeQIXz7Ofb56vF5LUakwCzeh1tFRPt1bH24uox5Lz3Rm54rnw+UN1rX4BR1Fem3T9DH
ueYOxhsMrGUiEoM++gnh4KvKedzUcrgbZDtKTE+qFMi1kooS4q/+/LBH3V2iayn4EyJTUIueKLUo
aZYUhd5ICL7WlDmMI9irLOj6Bx6Ojoy1hKvnI276HXNjv0KuQJNDTY/JyAJV94kewRiHsyZANUZ0
+MdNOG37G1kNDcq3b8rLJEUkqbXAEvfe4jhAchmC42Cwron0XhFcw3PCqKdkSboJ2ySv05Amj7ax
JwUqLzcZNCCzlFre2BqTE6c9YyZkVEn5FZpXvIUQBNbs029gD4f3bsVJhPs9PClhuvSHjRD/kAW2
s4xRrYYj5nezYtXx+Nsz7NkxYtw8mYNuLxCWWbdQ+aMGu7vw6lCm9lvS30lq0t2l42jbu4lMYa9r
Kqq3swz+f1WpAS+MFQEN6Aqt5BTjIb2FwcXxQqdPvdqkunmwLAhehCHH1I+nKkwztmTFjSZva2Sd
nfVdS1dc8zilEjJ2YydNJZSHCSZYIDyxt8ZYosP0V9MDnAT8+oA9pmB8RhuMLUp/hDckqvtf7hcG
8Td9vNt5ZhDQwQQa3T10C3qr6ZuRiKSlQFVgEBP/Ymt/RCQs2bl73xEPRvl6MGomWbYCQtnGDnA+
Rg+iV0SDtYRlVKywV32vKylAmmMV4ym0+3jwo89/zM2vYqqP6QscMtSLJqt1ylMjmYmKgHLKBYjm
iDrTAXNuq2hJ4Co7ByUlfwmXJGef8azODa7yNJOUsB/+g/nbVlai1K39xWfV5WucxQot7FN9cVqp
lcXQ1zn4jzGVHTU0tLW04EUAppjEG1yn8IrmbH7bRG4E1GeQqGeczaED7s4Zwn/lSIz72A469NuU
MLI15E7YHNAJcYZgVXCx0zIAYkzIjOKIAW7EYvL4VU/9wgcjfMz5Wb1LBsp7wk2D6d5buPrdOS7m
TChY6NgjKmr7CtWc68zuLqHJyyt+OicwzCdHI63GB64faVe00AQoc1BS7cXd5g/gZ4TPK32Tg4LK
QcZ+VUg6C4ZyDsbgCQxjZu1dOgHK060KgNqkO6Sj2JYZ6gHc5iD2wSQEnDq4yfb9dBrogW66M+5G
h7Zfpp2zLvv4UCTmoD2/Ys6um2GRwlv+zpZ45XcjsE0cr5g+Zbs6Z1DvmuP9eogw6n+WqnMJdqbb
Ad47eNRcy6sH2bxI71+3belTw7GGz6AxbPVfREzBexl8Z51+s09zm9bZWyVlARx73xRDXCCjbhFR
jOUPptlOtjYq9q7bbA+pFVH7HDXqkn2aucibXwvPxJMJAbs1RmsALvYN9g/dGpowSoflvZePbpul
CenIb2JQdnIahq613c7ou3fLnf/OvhDSLkHe/za9+hntXO8VMLhDBNk6Q1AKXlknuiLjTsse+vZj
A5pCbX6ixzl6ddNt5P4xwSIEdNa8eZ+Xe5jWDt6dxbN3269eefG7L//AGWq6hEjUa/4eLJSItwie
9PHr10JzfJji3lAwTDRxC8D1rtmv92qje//S9Cu2j8V12o2ewRs0Y1Ts3Nqo5IqevY77aKvGmca4
ERujClLD2yvy3vnu5QsD6++D+zTdB+FolW7cvA5MwrBkq15VEXRxU7X27rHrtg8eagb8/86m+6I8
6egXOqen8z16OQmCpkZTcfh7YN1r6gsGgkCjTZu5NTOIW9OvV37j4DGdMJWRdel5+9yQbkt1DMjc
x479vbrtj2eZ7id70qhMSzDJSmMgxexwfv14Tb9lakwS78ib+a7cfeeLHdtbHa8+RvolseBv5KT8
FdVFv4HcQIQdymyqx6L5coEikAaApFa4+CR8Uz6yGF6ejMaPNafZxR5M3xctTDYMRihOo9fqH3Co
NJna4jfj1p9qya4dvYfNEp8F1YoPk8fe+c74rbrTda2Hfehg47Kb8KianHQ9cZmr+S1dC19uN7ml
1vDDROCZwVNa6XWL3Mdr+viQmN0Yo5p9ZSwpcCnsrqMdMARfGheZdNdG9mRMIPm3hh1TMYatjRoT
3jx2s3uvAd1OtdNGpW+V+8VLl9meT1nWTtGgB2RzTPdxE2Xj1X2yprIPKvMYundzeEZocp4yGL/U
nJcFq8e+sjzQNdx0VXOwWDrAeOzyEPL19aS/lvPd+V3LwaDOOuo9AN0eCUE1PC94bvcjnUiF1iNA
SWmpZ9Ryrwwg5/d+kclcKcNyAaGVsG877q3mHF5OC2MQUz25HmSBvA0YDsKkY5vHnLHN3XYYDuAh
UZnqipMq9q5ivOjkN4d/skQ2dNfnrt6d9J7Z5QsWo3OBTl86l4aILBtv5wySmDu7m3s4BCcjWDZV
HWbvU3+/Mmn4OAT86Xz1xYFurx4TwNO9obGTaabFGERhP977h9Fh0ji5RekCGZoH/4VrzDE4YGxc
d5onfcBUFp9X/1b0GqBtb4u90r5ArNqcmvQcYuZAQTt6IfTwWmCih4U/XbJa7Pq/i3qgLbYrBpte
DVNHdJaPq+70Tv+KCmMWp8uALitgHrAp4H261AccHPDpOfidxJidBsbs9nVRdxx8aAH1t2PAbW0C
Ehy6Kkekc1O1Qte3Zyx2OvgL6pLEBNO5IwlpuYeHe225r7M2EICbTsEApQNjweN3Gobf6npHgq/y
2aXrPZkIDe/Udl/3jDbw2KtTeTuXjk8w09PSxsldJvezd0Ebmjah/zjkKX90PjkylCrd1tr4uO0v
G4/Z9q8WuXP+vvRf316XS64HH7wmPm6t6e6fXqfm5m1/eXTrB5/Qw+fDuxbeeZ9VrNa3e226bwMo
TpstTdasZfrHunt8e8c86F6CTt2tKv+K7aYuxot/xcfJsTZWu8p+JJOzIGpi71AXpTXZ2/i5DUWh
jLOnfex3Kvtv7zGSoVXHZrnv9lw8D0oG78yTlRTZX9JhtKZ8FuCM4RMzYHo28a0BRdKr54g7GZOa
bY8gs5K9RIjvFwjvypEDVvgNwIlB4H9VTAx8k1gAfvsJhP8BaNa02gChMgMAIzaSUdT2Inv9nI/m
Etv91QNWrt2Fsk4HQMLmVAZnV8af98G0mw4gfsCiRd6yQ6M6IBgGjgUV2vxL7OEcIiH14yu2yOL6
RHxNXki6oFofk7MsE6IJuQPNOb8QBw8LRXd55+zu9O+PoDJzRDwxplpDy8f+SO7exC30vxxR99gq
7DGyYeY/NBRDGa0yPU/QFU0YC53+ttvmvyu0mS30yY7G/BXxe0jPSZbMiZoFqg/hpAPLm5N9pa4w
bHDppfUW99ztKU6IFBc89/nkRtSmAK5MTth0izCDlu9lxD8zZh3eoAGI9uJGl0h5vILuEgykGPfK
mfcee39vxOVIG0Y4JIEUwaSr8/cG/+UE8vvjz/yvutpr8oulEYc0SvEJrrbH3W2EWWY76mJiyaDr
mPE+L8ei3KMf448FIwAMd5jL5Q/NuheXpF8uLC0QXq82BI/atIkI24N3UaDebwEMfzCrduHkdjYi
eR7ncW7/s0KmivYECak1PuNo6TxhQ13hGmfRDgwFxpa0ZwHU10BtQwlkFsoM4Er09wfNLO8f1dJH
ckvqOjoVH1SUaxAs3xv/1ca9v4x/yX+OQ2KnKP1cwXmo/ulqZw7A5dFnSM+Q3WnP440xBr8Aj8Bt
P9wmlyE3E87IevT39qG8dDX8E9B25gsoB4FMpORKUFz6ADtpyGuD5A0kECiA30Fy0seZ/jR10o6i
o6aD+siQCBNG4MTlnJlj3WZYnm7KrPLpl/0pBwnYx/2vg/RT7YfbZUG7JqrN31sjTuRxnO6icPZ2
AXOe1PjMtKHqkkshR+oVeUK4MY/9dLP8o5X/D/fb8XoZEF++aqCnUK6BnS9ZR9N8FUgkINfC8BWB
CGnaDYirc0WdL1KXzYPIoBiYmKkcQ1awNcXsq5KNvAltacvspesRTga70L9RdSYS4QN/0Cc0ZdY6
+phTMoQzT9Cdqci5As1QOXn9SU90JfAkYSIu7EYyOJ0OElsIiymDltH25w8tCPCsX6W4Ydj7cMF9
OvJ9YXs8g028CfJcpmECDlz+IRgihWNMuzer2f0JdpUT/HXc/gaUEWKOKJfwbe8jphvW7Dob4s0b
Yg5HqS7EqfQz5mqQ8G65N7i805d/7K9rBIdeP6W04d4r4ChZOd1RF7dpccAV43eaxJQDR4xlUAK4
IXBYe0QXR89CEDGQrBKEkkXL2EMkZ/OXrBjNLFBUL/HxH9yYLai+hr8TAVgC1xhD7rOCSeLDvuyU
LNS9gafkfBaeiBC5Ot8EXLUNmGb20/gZXiZQvfMXfBFIqgOCFYSzk0BAoU1iLklb5zOrug8Gnqjt
tM1GznohHCNqMFIVtZZkKUP1EHoOY+4tDZI5hnhu125gUVuhgkFTLQWE/SBUE5SA5yD+TrNDD3So
0J1i8ASnfzi5YRf/WDQ32iobqMwaYZ+8dyE07d0mXtBOQqXJ0Mr9JKxHmjvvhB0Wpo5v7CwfmA0y
bHTmLzhfdXSB7ZMjTkgdHFjmK8bZ0ws2cOCIiHz9YCU4uoRzZkigyPKADhDu9I+o8DS4Z5hiM2wV
wvfhz7ywRGjgZVp0y5a4pzC4btoFtnV/5piLqj7+6+gub+655p4ennlzL03vhuUzQs62bp/dHbYy
S79T9O4v/5v7NCzU82UTEKazVMXFL1uYbgZGo9cZ3xo+HUie8Evt7R0+3r3qtS9Kfl4HY3bvwWzn
43GHlpegS7vxcmED4RgM9/U0OEDwrkWNXmNYQybXwlBisozyUfnCkaPrX9J31IrNkK71rL9/x+Tx
0tIRtgZl75zi65M8g8PkOEa83BjlZLlS8u6TMvsfS2e2rDiSBNEvkhkI0PKqfQWE2F8wKEACBAix
8/Vz4vZYTdd0V3FBSJmRER7uHueYdK2Fpevw8QUQLrMOP3TI8aGedjOy8uMOIkqZUXtRmX6QuHSD
l68z88qYvXbdzQMN4w1Gis118z/ouafBitIJm9uXxx1/TUiCSYjb6WVyiyFFreAjzA+mrRe+llEy
eDes3A+oYdZCgmgB5rQcocGe6L1bdC2l3/OnMKfm2XEjAA2aEz7OiMM8WjlAtDh/WE/AL6IShtip
2AYTbO7x4+hsYS6yMQ//qEOyvY7Cft8TCjrEM8UC9YTiDSD2gS0PIaZ0QfVJSE+iS1+uX0QuGZ4D
SAHkypEnE9Y6Q05gPwvOgwi7OPz5sEohZnrw/0iTLcnY+2jyMGZ2/rjfOJrEuU0Gv4OsUBgWk9py
xJJC3Tru4EzFujRbM+wAPQMpKgYOKH0sYyHqWmB9IE+o6LBLJInaMXALhQ2zepmjlhNklb+u5Sqe
ZL3Fnm6cK+xGRn8udr07aQf6qcFCjnmahCLBtYV5EE+hU8An0B0V4Iq+wOSBtCW7z6QLCY6J+AgI
kzaayK5kbJka7A8XCC68AR3YNQ0P4flIbKWgcpN/J1DwAcLEo+2DlGJzsefKiGwMEsiRpugcDHy0
dCODrNXPtvSwgPto+oSgiM6cFQZNbloqFhDY9DfAGfxPV0r0BLfnLjGdG5sLSCQ5WtQFtEPTp7dO
/3RCByUAstJrpgdIo0hwSQyOHUSsjNa6A3UF4MOqdRuvJz+cVwm622lvTOd70mbaJTN7KiYLEAgY
kVmj0iUPJItg6ThI/35/Ogg24BM91GUCXqXC42x43nC9mpH0vmU+eDzlC2wBpMBnmUhHeDtvYEJG
0fB2sf8hVlowtrjhfQMsLLIf7UCSN8A4Mll8UWZULDBdTuFC4H1QslwOdL60v40fYDb7/BnaexY0
LZgA+Cvm5BDHvnYBjvs3c4Hpk2QGHsHhxnRiuIz5agSQoWWv8ChVWjFS8nJlVUP8Sl8UnFsNecvU
SIv9SveepbcaEYHgKPAZnL0vtk0kO/+yrbFXKmkepS/vbauag+KP/J5wSx6HVVhI2UIr4d0lQUeo
ccSwZ9oKH7PzpOr5x5en4tzFkmaiLiUYZnXJ1YOT0AZJBs9o/JPmKyekOJyZbegV/yZ5Q15GBlm7
7Vf4aXvEV5lb9g2QzdEZ4JzhkIU1gysHD8KOHqPokUpyCSmELil4KDKwrfJ0pQNKtkGeLVTdvOIj
gOm8Y3/mHmG6/+nVhSG9z3pOZ7yNodO2JB0DHEalIi6bIM17R4cF5H5byGGCWLiAfBR+KLRsrsC6
SKtYzJJXPdj0sK+yv08S8bEkjyyHLY28Yg2lY7UrGTjKS7lCAyhZEku1xW+saNgeUfQRdookD5lJ
BwVYT9LTgyMA6PLxCRsUK0j2/3jCpvNGT/Qgn3l8/BVY2sJMGByAfLoN+8/Sep6h4F3+ma+WByQl
1ALzAnSdQanl7hm0gIqcGx7rgZnqmR49qHWx10DuBqXn7JnoegH3yCCwu1IxzwqxEMMmrmvzeKmI
bwf3jcTanFSzBz63CmhBSCmpgj29gyfYQFZMVoxoBh26Dgiranxc1kCZpmBKTQbCUjytC+IN2j1i
SM2EdsloiaN2MyJRNOarOdRju2D1S+8409wtmw659Ayql5+TtkDmZ71gp+9Jun92wKW2QNOIlwJs
oTweHsFSyFvc8h6nAwwtRwRdsLPpmZwOGG1C1cvZQxwbLmNJeFyOCd4QTKgMh+vrgi4QTHGWzJ+S
SpJcbJhXdquEqEHK17WgA6H+Q1YGCZw2BKQ76GdPb6iOn0yVpufERpgY9BjkrUva2/GL9H3ONRHl
/+B412W3M36aXUxaTEKYgMvSpPwNSJ50qw36qVD3U8qqnHA8J/1OJnTl4O/23M7dO+SMSYzr9B11
/t163gOMbWTCWQ7UAPneBcsaw7uHnN/j3xxEJikeVk93X7gFxswbIXNhekX0/kKvb831SBlq2TvR
YIZE1boMSAMQuF2iM5SNmHQhueHNGN83mi5jT47kF4QHXOHsNzM9gnuoZPenrWTAqAlB4eXLK55Q
vYNr4Rd8DoYJWTs8rzuD6/SKpB8MZEQ60z2AfJH/6nlxs1+JkaqsSdhDICUVILg+ePoVULhdTRSY
v0irp8dEybmC05SwdBZzdTpYSJAh8fZIEcU4RU/L/qIY0tKEZfOKvpWHB7gaV5PolDzDy+QB6N3/
QUmNOLbKAKSUvVANNDqul2kVFHMAsEtQjMq8BgkkoVqQv2iZEQmwZXgvEM2gzHC/AWKdQC6hYEcL
flPc1vo4KUdkY6fty1fj/YOhDhC+e8MrHE6+sv30i1EHpLx/6esZLbDyZz/SbwnVXI/K7JncPFJ4
gDAlP074QDxZg+uHhNcu6SbiyRCU88PoHvWGF7eNqTYGJlF7/s2VYT2tImMk/YHrMbzxvHAg7cJX
6npqrPW1bMXP8DjJr5iaoyRgm+NDUpGFPaEmj9TwPYMYusYoJjWmjxAPmGGPBVMzW2t6nNSMLmHk
MLYiDBFLu8GNFFMDkL1t69RIzYQCz0x6g9/TNjHOrfrP8DDWvGdCBhkAv7M27laRME+xX+Q6kMDd
5vdrwNiahLEiKKs4h2IaIUR9ErjOoBr3BhU4TCUXnZlBFfEjnfALDTFmheMrO9T6WADBcEOlHDDg
OdDf9lOLCCj61ftwvnA5Ahd3u34NkRxzqgRCg5b9MJQx7SfT6X+uWfgrDNTblXc0AtaS6ZECtEmO
ecKvkDe82IxleEZKvmqsG3DFxe8A/OneJehyeSypI4Z06wdSFJXb8t3ic6x1rAInoBkdAKsyPDVs
65xXUADUjt1u+4ch0KHhCewI/XGLOwPUbsMh0T0MqugZIlfTo1t6KsLTRGM9rnAtG5yjR8tpx6cj
2IqLUeTx6a2CHtHgAHUJBIQ9jlXa12dd9xx2a6WCMfrYQ1F8HFDeXJkmEdJdgB3err0HTqFvl7VG
ss8uWqXAAHeZ2UKOFN234BS/EnSG/+9MroP3bHXzWzcfxZd2c8Wqb4APDR3aCVVA8M3N6JVxDaej
9Fu+hvee0amgGcC6YH5H26PioZ6hgVHBYC1skIqig3s4Ehl+nvJ4Qo1FqAKgRq7421W1R05wGrQ4
UrxjhvoQ8wrNPlBiDsvsxUTmB2G/SWu/FaOfJ0cvBpTYE+o5DxIXVtoEUgRyMu6mJQo7EbELz0+i
OLVcPUExhsB2x9QoGS9OAls4DIvCJjYgrVjpYAS87BtwPJPo8q+ngfm23hvSXEbEKv8dv/Wk2sFU
HqC18dmtjhar+FC1NhiF76TsbM26G4IiDPy8Xr52Z6/O7qIhagWtGYeWw2HIkfiF7goRKcP/fnd0
1Rg5zAlWxT2QISh0Nt2X9/mHLwRku8LjByNejeTOPn6cui/2iPRH7BodkEhy6ThTyxgjJEVUr5PH
Dtp9FZ0JDKaoQlG0yi8uIuPmTfhqF5/HdoF7uamWJZI97gonsKhfhFpEpaTOTjmHnGA0knWIhaQJ
IzKmucp4Ep+P4V2+gT4EJeMFJP0R/yafDpWh3oliqhWLoTYfQfx4UB5quJtrMwLOfcDIhM1rx0jx
uEn/Ppc3qFOeMw5u4KAotLD22FwwqrnsFEf+nCMyboEOmE57WMzuEaYz06er7j/J3cW1M6UHIqaS
q9kqfhKE5MlgRLWfMP+iX2IsSpmEvlcWh2P0P8iqmLLCaBm06V531uB8EOOFHB+cI1TgannwXkXI
1/GRt274bG6nip7vDNeCNovPn7MahtWysVEi8eQY4OS04pJbyV+0NvJkG+4QXfYa2Qbri6XEzmv8
EvKZPAp+37Fi+Df5Ud6BXhqiG4a2lEuoLrvar5fC41RnaszX6m5OYEV4oTqXiVAWy/DhfKPukmob
9yZoaZSVsHQHnR3W0mMkzoiIjLm4pdEb71KbFA5zfzTGiZWpksirC6emEKJ8oaZGbTAAfPbQ5csr
q0iL0T4FlB8VKSfjutCJtu2SzJo0hBfIijMdZSvsN36OPwPCBWW9hYimrC43ilfJKxKc12aP7Ma7
03f3uWNYgzKhjTAi4kh8VGEWc42qY8y/SY+Mqs4q1l+XB32o+aTnDFUbiT62IWbIB+eVf9lRmbMd
JE/GBB6gsBOy5j6ywTaVf0wLBmCxCbm5AvYQusfnLd+BGy3XVcn8N+QUULeY4YDjCjfSV/sPQgek
6LvznItfrHhYsViiD3/8m0JmZzc1qTIkPLA2TrnBnB9ggiW/dbBmohAzNi8MdYoBexfojUzMxo7f
lhUgaoLGfodX55mvZkS+JV+DQIRX7Ui0EdeNyTdVtsfJgSB2H7765+07hE3golq29S0jhDbUSrkw
J7Gao+jkAJfH91eAbp9j5vMA6a3+CbFMalGyHvfi32EF2Kxxbhwh7Ai+DibW3RAqHeY8JDwt0uHS
faSPCXkkT4vWMoloba/oOJ6wdL0SrMmNV8wzk1mUolZUgbtr8mc03jD8CTg86u8MfhZFSeHxTDYa
wB4T0YkyKWb1g8IDKXfa9MtHRS5fWC24eMMuZiIGIZuGsIP2Hvd+egT9kqoah0Hmd3WGytgc1qlE
bp4rEVydUSXwq14yOI/gtixhFPOICdHeYyI2SDsCIp4z/DV5X5fQT/RpE1q7FO0V6f9qdOVTO+EH
ca7cOu5B3GIBkWTx5QBlAo4VeVKD96DiLtEA8JjhxHoxQwKiLB9WG0SilfVZr1vWPceOAHSSeRdO
PX4kYgQo4w3L1Ogz4EluF4xZBR45ghD/ngNpBexNojDxMlaGMuiXXcFd0IerPp8A8GiKzndwm7UX
ZGaWEBKfbjOmgysGX+EgBQ6RZSAqBYNxavAN/5sWBNm9CzAtNkJP++YK+vGrPLAVCDPVuEGAD+PW
IwPp0G11aYMT7l/8pg6KAy0f3YZLLibwmChP8CJLS0cLSeuxuMWjjmrG9FHWT+8odv+JTy7JEiL/
kQFRUWcUN+HVfiGTAJWVJzph8mLWjbt4OnGgOCXmgVuWQGdBMS56H1e9Ci+bzckTon8iegFruHsF
w6EYtwXs0mBt+74/OoN/0UuE00ktzCqOgolr8eelN7KG+K2CSsPQgqMaucN/O5iSF/p9fSjKmHRi
44h3yo/JA/C5V5OSxnP6BMgRpiRnGsoHlCbiYuu3QhzF/hpfyIRhAXJRWY5HKEKyxYzmH64RtDue
cKSlJWlvp9cA5V3+tuHZbf9I7jml38f+fQWlxPOMRhCvxZvJHpW4APujF26r17Afgf8JShWwaAkS
bfo3bcJFm8Yo2qUEFq5yAkY7jRMaYYgbAPdh3uMFMwH8EjYWujukibZApwgf7wFIEzUr3EeIVCAz
0ZTRY0IdjowZW5q/HrOy6bUcoxdZDV+LCE7s3uohTG2IPzfhYTeVTSToJocFehfMGmiVmekMhy+X
+hs6PY6wJmpwT6h06Fj2TP2+eLQ0hoJzNbRlYaUqJgZfjlAraSmywiFLBb1hVl65ziyrJwLCcjXY
9JCr/9mPyJkJDEhdvgE0Q/+X9/vJrL1EHNbnloOq2LT963TSw9ZuIdacW0F2OT8Z4kdQQFnDAKj+
R3fccrToIzrhTyEKNXYgS0yG1z9kOlD3yOwSWULRFfOdvSI79Meb4bHGr7g+0AcyE8hzgg7UvKcj
PqcokXBuF2ICwCPIQdDHPq6y8EVnFMmCOCCygyoVNza8E+kLGZXDnfQ4jZ9W7nDuun1tjvE7JRgt
pfeMCXCiimHh8zGgoRNbWM3ldMGilRAXgHXTZ8UQFyOM1cV7nC1/CNcE/i1WbTKTVXAlG6cFCdJI
dSFpI6BNB20Hg0fmlFM7yTh2hp8f+nNh8z1tuGQwBon9E/6J7OdYCMFnx4SaDt19koviiRamwwWI
2OYXyRoFz7otbGDLeApt/Ot65WIJHWRNP9K5xt+kfz7TGQS1fKRoacgc0McAfWADdfWPDoMGwhEt
0L8OFQcUZyhJN9nA3+Omkk1ZCNsYjYPlVR1ro1iIb2xIsdJIuC1kN8tJIh3/QnHoT7nuF9U+CxND
k7QPZYN/+SEym6A8wnnur427kz4lW59EnUWSQZqnUOQXs35L+3Rm6t/fTUnva2wRaBTCgA9gUdFC
RXcV62x3mzCM3510A1jU+9eEtXIYZCCB8vEfGyEij0GJ1kbprIUb2iINxF6OjJhUssGSBSIqfTgt
gN4+dT9RMvwiLCAYgDMRo0iP6PR4BEExc2Qh04PkBtbChdyjsULGwQkqG1owQ1nBLJ9/C5e2v5Aa
JZbRvCXOuZZbfgl90nunTylqsgDdFdEMDgNwMjqJgJQF82eOJjIFyJXgVlBZbZGNie8O09sDlKi2
Ld5H5OiogqQ/uCfJoiEAAA/MyxhF/O1IOCBFbvfKEP4vfgQyiQyDQmgc2FypFw/lKyxmGgZ3Hsf3
4CBIp7cwhBY4OtjSvJTb+f+7+h/g5drGAPY0DGDpe1/EjhNAEl3/xQPVYWfGE/uE0Qy0eD9vsEVz
8Ue2aTR8RX4mdqgS1DKcK0HqoepOXJfiG0Vbn0h5crQNO4No6QPFBw08WkUjUBNd8a0Ue67EyGcQ
ENb0V2jE/0Hm+D4Ri8/+2y4MIqg+iL/ZHQT+3EjfCUWwyWQAMeqFpR2J3cLKZgDqxY3WLuQTn1b/
Kx6NjhuxgKdi9i/WVeVY7VOeRaxIwAq64nDYmY4BZjKdM3lR5GBbHSmBzfXPGrf5Yr8upnBbaZyy
GmOumKBNUs3TFS05kQKXe18cw+jFzDrocYRRk19sEgADqYOePBlxx73WF1KtcVgwnY7LcK3aHfnM
UoJQIYZsFjJLaOZit5Xt2fRAXXZfDaTNIRUty1PSpCtFCLkfjd43UXcKdiranHu01cSDgVfAQKYv
wtD3+ZQLTqB6QqcMDegwKiSZhe7jkFvYMH2pLqIJ6c/TXlcYFqzz6DTYVztpsVMSihK5Shia87Iw
Up5zdMEbd1yEw+K1/sOJvMDZHNMm4MRF4sO95yu25RaI3SDHt5wpMdxrkh7OGB+KENsG1WGCdo1K
mgOIxcvT52LWfXFzfzs/ml8aPhzTTAm6WeN85jrj/CKmTvgIhZh7ztdFL2MO1QfnpRnaZODZJd0H
lYubGSKpOZpl1GyIHW0YwsH2XVgB2D2URLTceArvxVeYVttnLcbxlSZHZs+uaGBIj56Zw6vJy3OW
hi/KN6Y3B0uSZwgE4iTwuTkcyFvusDSYWEHPtjXZ77EGkU+IjCA6DScGx6coDjHCgF+LGRUaPMRD
CDW4M7r7pjxfYCNPYKzxRWSj83b4Id90cU9DooBHHjzs+dzDVU4mtHNGlL6T2SQaHfcYNIiXaN98
YV/98eNzohxoBEQCAwVT+w7NmyOdZZCx/SI5UGw8coUJ8tmT7PqcnzxcbDQoCphGDKPii99WRIKP
vn4vkvsbKmEMeJAtgHdIdQRIzbn7drCHJ4ksLAhdMxQaK04psqX4tkF4BUVBS2ETdHhejsOhlR0c
AgTzzs5DJKjsO123oYFxhqYTF2YR1nLDVcv5J35Ssh/XOfVYNtXHcbBHPiLJJ+mHQ1JFd2ZeJdOr
UG5i9YvkAqY54Y6hB60xR2OGvOcuKrLYpD3LUQp+YZC8YDxNpzXP7wPyj8OLDquvp+KN2IUcPcQE
EX37l7EjiY+Z2yK54xpIEivrUrqXQotbkGKtVbhdEYcAarLGo3eJYEJ81NAPSNUC01Ogq2aX05bC
oYIyHEepfsXISxhYN3BWoBzLXN7aTu1+sru3013s/2bUCl3k2pZoC1PvCT+v9Izww8xDuxvKIJiV
N2v9ux34YZ4MHYgIdAoRNVOIE6oBMqd6M/rnvzgAq/7iGExyGm2SZ4ooYDrlSfAsPMwYUumNSeuZ
PIf0Cq8ChuPOYTZt8V6lT8aDTH5QNOB9IRrgy4BFrLAI0Rk15ZKKU7qD1kgnRfM+a3tCy4i5I2sa
VDC6aIKblox2w8mW9YP1s0/PLiHQFCTVYRHBsgoRfeGcgHaYlAZ3Pez/u/8gL9p9sV1cQ/HP8dvO
aatPhH6IDQQMvJdBVXNljjvVBbOVWS6Hoajv4F1IQ3nCRZIRqCMaNdjCUK/JLLb1wr1Mk8VxZFid
LyH4/S8ZKruhyHQ5rRHKsiikmqvsugfVw+k5DxrXtJbZsTzjNZybZmqjwa7d2t0NGalkjT7U2PhM
ooDuhiD8nohTEgRE0cTBI45WI3PrxAn1FCIAJWnjBh45+oUklGCzy3SZ2TjESo1BOQGsdP5oBf1K
ZNAkjSRxZMLSxv+HKxL1Eo1mQUyIZazugPiVESJzClMXc2WExKOhbg/Pic9RYbpYrsHFC7BU4hlC
lKSskeq4V/LDYHPsbIQDXz91UtUehB1oeaPjAMbjZpnipADhDA1hgJ5AII6n9RtMt9pou5Vsnxbp
LENgSQZbh3PuU1xOyMen6RxKMbmhyLYf2WsEGCIOOTmnDnLDFJvWgUOTnXMxh5QxyVmQ24x22gmR
JGIciATdjDRVZ22m2hoOWDXuRnC7wnGV440L1I8OBNUihYefbRFsx2TQr8ahLXdUQYNWyP4osrIW
tQsSZSAAwXMxauWkBQPpo7STmry1XE3mabfBt49UU0o5KBQUWbK6sJ4RYQziywkloDHA4OKvtye3
4S5HiY1MDRh3H6AbhPAQoXe6uXFGCrnFcw9aCSGRttpqLqmhcCe+ApQYdvcuBaAYv13gKvDSMin2
0/TUr8/2ki99DQ6ctneyLiVrphqpsWZpbJ5DMvxnOEWKfNXBJH3ozzgH6VmC1rUMS2dLtpy+vqbZ
AuH0jPGQULvEGrIHK4LvTcLzZ+T2JBW4pDTgr3hZwv1gwgvuDC/7O2BmDl0uT4TmNAudKiBNXnT2
Aga46Iz2fAvSZH1R+QK0SFArrecQr2myKlLrCoMefjtOu6T2/QW+UgwupJKEc4Y5CoVWTsanjrYZ
nkYgBX2gF74oLlTwecbcduch6ud9AJ6L86ZPPSJbH0uuHnn3m4gLPERa0H+4M6GxITej0Q61YpTn
wimmVRwhmRbrcL4sY0UeHsZpHBW1Lf46eJPgL40uHrYIdV6cqnt0do5oSUufkxV08ujfAyXhP83g
R0GfVNjyyxDoVfa1T5yWwsSjWBclMij9HmsvGGqEJI0a6lJAhW7jSTs2oOQli5nm+DtjGKKE96EY
iw0zlNZ2yrcl+YWQEcRxidu/yA2P9ot8DZn6y3+NHvAGOC/xe3UpxPGkuDk4JwCpvCxmAHEokTFR
VaPfLSV5INMHVnzDBeWc4agT4w8UbBi2GB7egUC6VXrc2SRPjc9ZeXHxApRkrku9fx58+R0fGjpF
vr/gSeQ5GT3iYJlz41tgp4Lp6ZFkWiQI5/FCoicJwxQ8Jn45HA7EAN3pkVWQ7VK/CF8XC587/sGQ
vaTmEU6GEKEFSY27lcOZSHVEaXQeYPQuMP6er/GXXahENJIfYtaQeGqNqhncI9dl+ZIk0ULng1kf
ZKP77V7u2p+TDs4tuljZoPNXhltuB9f2thlb4f5nyn2EFigETUSOL6IMLMFdjt0j70TtxOH8xK1+
i+8X2UN7MH1A8ugw9ZK7uaewqTIDyJFVTUvMuizF+7N8g+M4rxQjTZzZ/ioLLefwZamTJwaRbArC
Urrd/rmhHzBxxDBAEcxDkF6x1zzHVOo2OBEAjQid2bL9WQ9RIYirY2OfYNp/8FkERQauhLnIshsZ
daoSY1ivQQx2/Uc1m5D6H10NZyoqAWk3FZvtGdl+zKsIR/M3W5LABtIkllpLc07h198sMTOYc7uy
HOGcsCRIn7gdwmHhMCUnhBx8CZH5zOdsISgz4vYqK5LUSMnIglkDVFCAb+xZGhhCPAPCxF4AhTGR
JNLt2lXH8NWfmL8QxvwFEXTW8jjDc4k+VOccpXmUg5Dh1MQoyP5wCFyIRxq6aNju/4ZihnG2dRni
d7Zbw+H5Yg/lLJVLjaFh4qFKzGB9R0yDhZ0doCSJ/u20rd9zfaosnELgYRBdefQK8I/DcSvAHDto
2Lp4rG3RzXJ6SFIMMIyRXApHDZsxNnj8jOEDXy2j4Qwjq56yajg9ctAuACWbE9c2vMLuASODmfOd
WMZs6j2gjaSeH48sFP1FwgKC7M82lnlbMq6AxJZSjkuRzhGQmwOKxo33s0zxLv+mIHw5qQ2OQcGU
JJVCIoJkwhzwVkWmX+O5gTwxoqpy1w37jLfyUUnh9cl95AsTVVi9xz8eILeJmg07CCdJxM3/DgzZ
HuHh+ITHbi8ivkcuVTgEMWQJ7vrSX6+/QEbuDNxyRopLIHHzI/jj+k2DAdiBKgCjxGkg7hpYBAwG
4S+wvBuSfNyCkSG61Fusuae7BHQYkD6cJ6QQYN1dF9cDTCrTuJhyoh+HLZvjlgCiXPhmfajfYhZQ
YWFw08j8iNMVZX8vJBJviz0fJRO+P8z9NHwHAyPKL/yN6jVnHy8FUZm2IAniAJWgdsOKpFNam6Un
QWGqpkLXVn3kbHJpKUQKHidP2RZeoRhLYJ6JIj1A52tra5gNuk1V2rN+oWJdtulS4Q1RBrfbzkWO
gnUdpndr85yMBymaJ2t+c+eUf3+OTSkCKtPanIPB8uUs9ZyvSG/9bOOlMEVZzp7ccgk/77Zi/DYk
atAJESoDnnncrrGYzKRoBUCEW6PtVOZwiJHnx6Q/2MGTgiVjOQADLDGA3obXzaftEC8DILcram72
+Ut88PGEZLz5puN53ehBh/SWvkuyupPJVAEGiqv2st21mWGAXf4HlCB6JMbXlYHz9nEMAX7PXa6s
zbuPb2v0xWHXbvFqc37tI2Bu2Ye7t8reENesn2ldKPg/T16gUV5bz/V92o3KTtIlGAEZhW9ITbe+
ajOsvIChAXW123j3X3Ds4CLl9rTgbZsPu0qwxYLrxvsxnmnFvLYLhFFDB8GpHSa3kAY5z3Jw1YFB
CyZcWpc5WDvHJumeo1Q8hK4aFRyL0h75zd9v56w7n8OkVncXejiHybGCuD7lxh6Dr/2EnhN2Otvf
O+4Mysvi/Vk+G+81/0Y9xZs/3VZUQzDKnsoQ0oA+5/3VSG87cnOUwRE29E2Pnz8+9H7DAOT6nrzd
4zNC3v92ejBmrK+rXtxXwd1TcLndfymEmDhyD0ghaDtu0c/SvrFfIfZaTBs4yNTaJY/kMiQuu1Rg
5KBvPq3o0d9hmIRLUjtXj+FnNfgYITnI2VHU5GKER96Gm8lMXfs1bw86AxphioNv+5extzUsMHx1
AUpB1NzHi+cGKHGDMvOZH5vw47F8ynI0J1GeGyV/Z0jDyzQt7RdoPt/M/PsqP1e17yPtHLWTB20y
SKbhy2S0cvD7wbpDN2PVq0htNj3rpiQnOrE4khLnstf8+Xb4+8N3UIZVWBkh/2HmXKM+4bUIze/M
M0ha/uOQHJDydSOwo6N72NBuvXgfY/+BpZU8FuoxZfXptCfeanhQElq8ethjXl5B5k99lz1ds7PD
4qNlVw9XbxwdslalwS9BDKaxDY6Eoi/bu4X9GOmw3fZYmj3Gn+GQ7kISSpdVuPqyhH3W9sfR78H1
4hr+Ad8Fg6tz9MGLQP7r3679Nt058sFDibxiz8ARCgbOhuXy1jdF2c8YoactM5w+3sGwWe9vpzPQ
GesLKMW+bHikHcMn3lRQfHlMndXyWjlq5TblsPtUsBSJegei6PMzwH3g90jv9/7xHWmd+e0zeAvX
zjhTauhwcBzp9nQwkfvpfreX1U7rnfyUkmMb4iMKSft2SmuafckKbwe6BpUC8mvi5KKHjVN3R63r
tCrcd2Sc41Npn4+RUsZKEykBfQ/0pkiy/vXajuB4q0xlZb/dw6hl16W7ytqfWXkYXW/wyG5abBbu
vZ2dDZtl2muYomayqY1Q741MdiZzm0va4SjCPJWl8o+bnRYa1i3sJ1ElgOXKF6G5iSUSRu5UZfHq
w+nJRZBlH8RRVIf1fem5t7pf99yHERDFGAg9Uu0H+iOvVYa/I1LGz5Z/jt6P9qb1GBKrEK2aouTh
ulbL17+eSJCBY8yxAUih0lInJc7Jq0hMacUEtGJO7x0pGmnJZWSMEKp23rbWCaVYky6QCpz44zxh
kDSOP/hi+5tWx0cXDFBrhRfDCk83i6G5TbxagWyruYoNH0OffxalamtSL+5ILaGdMyjA7RgBDeaV
r9pvNH7+kW6y032M7nTo1+c1ir2/b20R8GuHeendpGZKD8rEonGSM3KfGtKoMjMsjR3qv1EpBLpG
zmzuJtF9RbriLMRiXT+QhktpirsrRUqm0WJcPB6GVawc51t6ZGr3zds6/dmaviYVRIyCgkZkwdHX
MZmzipP3mlbJyhsiyMZZCtsbHUPltjvanWTws3H1CuvCzKQXikjkkdYLHok1DvnLV8xUSAOk2NEW
xtHahebKHlm6O0zUucr8eGuB0fkFu0kmZQnxXEyoPh9yqnbHe3TQzthraMllUKv+4g8t7pJbYy2I
pREG8GJ0SrWpVgzFFETrFCad2r45pEHneafj98oxCZ44fNZ7wCZ0oSCZGTPioQWKCmv9LN1nAVcb
q3RHa8KH7uCiSy9Q/eBj4vd8/Lng9y0SkqsCosWiTU79cDvUANZJia601ehg/dnnm4uG0XbPu1UW
0W1Wvscd0gsqmU63j+MGA8bO5Pum7qqPPrwWPAFrHzf606Pf7tmm8bGevw1TdXW3hPeAAGXxe5BO
bxkyN4FFBTuTeoNGJvw38MQ2A4uYOhwap1QdyRVZBEstnJ5XLkmrliokGO0h+ALsk5tINA8DYaY1
kHtfgLisA3rH8EVyU09Y+8K+oe0l8pjeDqN3mTq4foDM8QAwdH2Y9vrZ8miNSPEDgQvwAjD784am
wK74kew33mrNAeTK/vp47a8HdxirIgSO1heZEgqDeQfige78KPXc7/7lpJzYapeJCN7tsp3evva7
sX+IrDo4wdw7YUX98Dn6OgaH+6Nm11QOtrk4N+TnCp0QkvS8BuArkiprarhKp0Hj719qfKsdXguF
3DjCqOq8wxMdtBIdBUdwCKtDRC4tvoUQrxhTrzCyCAJSXk8Ed2/R6znZ989UhRLlPj4k+co7aHUD
ms9QuDD43ytHF1J/Ax1DjJ/vkIksR2zbOL6dzcHqxTca080KPXsJ2F47JdQc63ORFKprt6Ycql8L
BO1D3nmjJDd5txtNm9G+jL5iqsJD2lHlYUBHBfajSjTHnfGTR/rwaGMZ+AgU5JE6M2XQa+d1nZXK
sgMDzDIHHFM+HQfvbr0/1oDcxNII2KBnoBMZ+RAyOyNcZeRf6C7gftwt+LIbPb44TW1tLkOO9Ifq
vEDb9OBFHtd4OqB8ixTwvV5qH2uj7tSeYyq2Zj9/k4cZ1IsTqNrX0YNBESybZP6YS72MfdaiJ3Px
7ptiINwc+jeMC6XTuD9AndwEuOL/givTtI2uE47HjIkAKyVoElJ2D+awzx7UL2KQ2D8vIPp97Esj
Bh0A+y33cXUbnIatBxtGdT8A4n1zvziqPkdshDb/01imGFJHh2GfuYttpltf34DQxJDTtgGQeRb+
5T1hWxdj+nkrUQ39TtQ+Ys4LiMuOBwBH7tIEXxOrFHV3JaXExqK2n3VKapqq487IcDTybptrpjee
yle54UmywfISVsLwZf1GMt5pcVetBUqBI704I5hQYdUfe/9t21CEOHZwhEAfCIQAUY6+xWPUb/B0
R+yHSwZBjeHu6b9fBFEFmyHiYaeLbBM91E+D+V33u0Zw+nkKgehETuVc4VqT77TPzIFiwDfydShU
lvtsxisc+8NTMWT0K01eqCxM6mTmKeRkV4HYqIRs6AZ60vBUwzCdNMRzg0Cwr079fc6mQJcEtPcG
U2AH6smHouPYySu7s1Cwk2dWuTK/BR/Kfr86xK/nWGPShfUm8WSZa5y2XxerPy09fe2mFavl4FYK
GftWu6tTeoSAnB/9852Sr1NEe9i5vxEuQc0EFdHzM/1Rht1cfleKkO1YwzJAGw+X70dg04f6UOzZ
wVB/VqvfeI13Pft1E5BmVvjJuG/mOvaf7UUZqoakbD89xOLtF14Oy5eZkjeabbS1idHOSMoO1vL7
c5dmiSOtddfYRR2HaQGFVaTG0wV9egFMQ/v5MnkleMWM/5aT7sB49+bOq87R+BMOlpdxSjpJ3g6j
36joPWvLu6uzNX8SIl5n73wRUP2kWeRNFHQDCph7dIHJBH76dVTUPrp7uJBsaO6zZfMW02ZuUu9Z
51WuttIWi8WqcTixGqqtVeUoh4QcnWa29WuyFpt5/Cv8loYEXQG9wcAAkmrUNq0WOfgq57yRaWtQ
JKdnKVtuK2eFVPzt4LXdCunHVio2M5GOEm9wwFO9ZaZwZZkNd4o++xfk6/Bu+p09s8fO0OX/zXq+
2fW6ht/8BlBPemenK+4YFF5UN1+3cRV0bF0XdmqiP7eEl1VsPEPsoW/Ove1oOTvbwnyhIFVBOhgf
/kVoixlfxoH7sW802KDNnsE9H/sWfR84NrDEiNN0qX2OiGOKPPO3YzSJx6aHBPyEU0sHsrbX5U/k
OeKblcXtnGLY+xl8McqaFkQ3xSORJ4FW/kfSmS2ryiVb+ImIEEXBWyY9ig32N8ZS7HtRAZ9+f+mO
ijp16q+911KYTebI0aST/VudjtFLC9+V06IvOlIxH2lw5pPvVTXDBx+9XN/y2AzvnxApXX1nH+Ej
UySOH3OgGbP/c6EHM27CqqAP6IrSEeTwbuMcsOX6EiqkxezhyvrrWwaUw2c9vL0DzV3Oz+mxBw+u
VpB10q6pZQtjdM3fPKccLISebmphp7knlA8+RjlctzKdjiKwIDRg+cH2sMNyxdwvJNHU/9wJAyRX
kc93d413mOtk+Tj1nVOq3HCvDNjd5rdbo0tvYpCy6x7row/L5sYuMcPXIeRPWlTwzi53yXqrb+A2
foP2ZXPL3ZxPPtD912OVX72HBnDU3Nkns9MKK9IEbsHwsCntszPSp/xjV8vJMf7GenAp1bsI8iaS
Qru8DB4Kz5jF22BvqRfFeeHifBByOUFFNLgBkC/Z1mfwRW9CIYDCOXvVe83FO4/eXnNxJriF3hZj
RRRKnoUtrf+qKQPDsLZz0b3Wy7l+mIIOtZracYYiNMB436743/m4OXqPZrc6xjijGOhOu/d7NLrI
2e3tBpexiT/D/IDi0GGzD34+KHzkvfdQ4YHYxaaCSn8kyeiBIdRN5XfvG+zvwbs7Wk5yzGGD53yF
5gxPEM7R+LVCHI6yoxGMGh2NfNXWqO4S6FihC3FPQ0a3bTZvd9eGUpgeyIMkQNlpvyKzjG8XUaMc
miKq6C39u7kuJmjMXy6xkQ89XH7Rgquq28bHSdXq3tErNqfFQyHKu5T2o+LXn6jgUlZAj/KbK6lL
HS5zO+k9HuNbV5wmcuSYLyRuYeuy2hFxsZFvzWqif3F2peJbnpzv9LZT6Ex9VFtHj7xoyLlMh3hF
0wM396i5Gh2gwlfRTS01CQlmEmLRqXsckhBVGUPfK0enceN4WryXeAA2juFbi56ovpbpTu9jAv46
BUKn4HL9qPe6b13xmKngpC6pq6GoanCqXLbAEENwAtQmnTd7oMCf5GP4uIXfCcLdp+eHu4No8UxH
1kE9GVhJl1+GGnSzL2Wn065TlC1p6pvUYJdFM1e3Bx93f1JYuJhQE/BaIw1HG14aFML25qirO/OH
a3jH14GZXnBmmFuV/kf23LGHR/nOPmhB/RC3v9jFIObWvWrJHKY+t8JXHjcf/hubszckP0WrQ8z0
aofDR70YWZ/wCqOO58gkotm1nDPX1js03Xerc7+EWkG70gqWQU5g06gqif7SJ03wu0tc1ZOyph60
CC18UuMrKqJhgxcKSb27+fBTHDbjeVXmye4ytFru5T2ot5rOCSwa+st+rdfc24PTgOKpjVdM9eqC
nO9XVjtrXoKGmb7ryT3vN4+psRtWOv1ig/H5GcUv8Yz+2SILa9iAJS3ZTOYLQNAM9HZ6/fYYQZ7V
HEbOLTTOHkKp+nOwnKFLQAv34KJGi+Y2tzvsbSwG0xecmJquYUye+CU1vY+LvUP76VXek36rSJGG
qXo70s+OsWNkAHdBIBqXYQ+dm3Nvx9c8uWj+5RGK1ZG7bwFlcBQxPnGbtZGOYVaxc1utoGWOrwTi
PF46AaeJpW8s5mG687xsKHuW7gEDUltrJ3vW4RE9A+mJz6trNmiRL6dxUeu3H+vPjmBSoqiOF+d5
Tj8FmCwAcp3As+o+4lr7Kvx3rHYPxmx7YLX/Kq/eHB6TD2EeBKjo/XMLeNFkuT3ml+OQ9DljZOTB
0Yy51rycFPCvy+V0NgkArIW0r1yb5fZ43RN051uGa7yi4jGiKa3RMj1tIpVe0X1PeF2PY5pf/66j
zqbveauP4VWNA+K0/dXnpLX8ZRHnuVs1uFPrO3fPK3TgqEgSuoSVaVsoqI1onyABazfjyzPstOm5
ID5fiX7Ao+Hbb5icmN4TKdsr+la9EpFou/sEmyli7Zi+wJSuPUvv7HW/peNCW2sOLagpxcE7/yU8
T6sH66J8egeO0kv4xpSI3w794noOSjOm77595NP03OlVSgMiW0yqw4aiVk1OGdNqKIJ4taHtAbJj
yg2GGxV12wA45daytQWNKCxs6mXwVd2xeruLQnyKda3/3c4rw4WjzSmfcd4bcHReTl8bv73c+UYv
fH9ENfMeHYMGw6oD5CyPUlx6iGp7NZPj3a9DPTYe4qjH+YvUZ3BFwAWyZlAjYbaFeiGXaT+Gq4xU
NJpssGi/oI89g9V++g/uDTwCz161U+F13uO4tEFRD/xHpaqotQCw//Yzhmlz6yL8uys6Cl76ZhDj
NYyDZk3JlCTnyMZg6Ood7O4C+FjNmGOW84Ki4/11IK4hVw1uWMW7DAGp1NGotPuMQG/T9uh5pKcQ
nQEcLrjo2xozKNH5bLXOQGOKRYUi2oFSeGF0n4U6z8gAywCDLlUHIuj2uiMlRr7jOEVpeRc0rAKy
oIbZeSep0LOcrj9lSAwAQGsO/a4ejNulSltoN5DrSUoQhCqTJl59qGqZ/2ANM81Ne5crWLLw2ZH9
xHmQM5KkkK+CY4FdA3Ydd9Xu70nAEbhihcmDjGJQuDOeZti3vfWPw+XbT+4TQgdgaqtnfFH0jjdK
ihOmexzLLS34XWMXcIK9PVw6r2CJjdym3QgbJEU8wL92rgFpA6eBCKfYJ/Yt9lAmUrgTjnTLNjDZ
9oYtpvNfuxGHw6LBHNIfnsYGf1Vx/ut2eLlJacO5EX0gaPlci+83t2cbepZtvXDNpMKN+h3UF+5+
0gd5xkeNMoPrce/o/JrTBr7m5vBx6xo/k3/Mx/8fDT9cZtpXOD+X7s49Lcopn4ZbHFqnEUrmCfgd
DiWDchO1PJeA+1qPmjyG7OWDsPGBp8g7+sM+0H4oLCMSAsXpbLi8OxG6NDcthVn+Usf4BeX281fs
fJmXXfoJLWGU7LKW96ePo1sKCgQapGHajIEhqpXYnUvW3mX0J6w60ExEQcRzwrnDF0JoqJVnDm7w
Q//yLHFJOS4v8DtM5Yc3VrIFTAgyRVVp9OrMl9Se2GNjDbuN/E8FCzgdMySfv9dSnZ7/cucQPiQ9
xLujyLhwcHDa8jCRqEBjwrtgCQDQg99CdwKKB3qXvKFs/o4VAD3/aXg7zd40E8oQrOYsBw7vtEN/
M5+eK3uK61U0TgPKcsgdZIdDWUnhV0rvwVBUW8hVc0IAs7l0b8q7RGfn6Oz5l+WYUOpaun3dqw+N
xoBTFb18gZm3XQd3vSsuyBNPxWS4jaUKJX/AIAaCzvXPsl98BYz6+QtcNqzEjRUye7ijXZD8k6l2
V3iIq0q3m10q9bcijIRxMIPYxwp3fhV15pzk2uAOPsA/xwlM3mM0f0Dlv6jyDwL1xxe1qPCnkS1g
an5cBhose3GC59CFoVdW6gaCZBdWSAmxvXWwU0KnzsOl8WrZ+0mLp9tRicjaf9IIUVJlULG21dEj
RYWnA4H8LZTp+fXHQ0nUOIA9CvdUWFYOcehytlTCvPqlvCxBDxEhFCuhPricdixBaPeA6suNwOjv
GGM7blXoo9CH4MBpC8s+JuOnTXASopR1/7CB18LHZ1mKzgCq5lJdpltsrgnDTZ8KvSlpFogAg1v4
bcWWXDaMwJVYV08OF/zhDxPTfh44QhlzMCyHvgPnBQDQCJpEuaqdkILEaAKRVywxsZfMqKZXQmTH
dXQ+Hygw7CTg6MSC7oCCC/SGV0CDCltmjGV2dmVeOSLancS5B3xX+/IUpkQI5HHt0B9+BoBN56/K
OxJBW41g1hHAy3Fu4nBcKNQy6dktYETtRh2m3Lu1AmxJJ8xnIHRsazGMTTUXKxOMT/6OgfziOsx2
mKRNe08svK2n5CRw9j/HtMTZZ86zF36ZLRmjYmNyAD7mLoDPcAD6NydY4TMbg6XklAUPoxAqXhX2
CSP5uFEi7JVhhDmLzQwJ22j4CsCGJHSwCMdzLHNwpLe4HBC/wnUA8iaIlwmE1r2EIvCDIgZLP/01
3nCa4AJfOtP9EG4uumaPsWwMkZSnP/6DTlaHewXNoQ1HgHYO/Q1Iqex1XjcUBYWzQvpI0Qr76RXF
Z45dCewyqNIpuhRh0iB8BMiG7XNzuWkqHx0P/OdfamqSPOoODOd9jMc9Px3x4JVvoHPTy6eHWySQ
JAwoAqZxPlidGFUHqDqP2LltOQ4eXmRa0AnGARzNX+yVZWNhI+49TCrYhZjeSohggJVJ1WlY6p5E
JBGLKpORmyi1AGs+WOnw4SD2/AxhRORY58CrnGJJhqsal0CB4HaoM/eoB+Xrm4x+3ByOuHOAfDuY
PydJ0kalBn1NAwoXniXmf5AbUj6A7OoywoyJVRxSYGHdNueD/2FsSrywA2OIQOIP0QLXAb61d46N
bbEiUTvRPBmhP1ymwk/4Fvj3o/4sVmnO5mQhiR+64MoGbMQW0oMBjjnpEYoLCxlfzWOCrgQl1e3n
0oOnGxfuGGsqBCrsC7fJSa7Y9nylMeywvzoDYiY0GEiLCwoRcke074DdLjPtiXAr61+GFkCFzPi6
8ionORSkMZXfmIvlD9L5k/sF2uB1yL/tacl0B+ce1rhQtaC4kXoF2sLItQsjh4g5dV8QLtAlqgYI
GVMWMqBQyQB7NlHNWDfSL6QgmjSw1h1iCVeRccNiT1vk1wUA/7wQzgbiD/4uoeu/8EXtDYfgEmqK
pZ796LNon12oPYFoVERTxhBl52Vv1YWL7a3oTChDeo+IFBfe187bRs8BYwi4/FrGWmdmcVsRO8hn
YLdmJJKjDgCpXzSCleFyOTryNSaZ8G/g4EmQkdB8SeyiboMmQgl8UfJHIMjsUg7PtIEChydx6KUP
rBOI6NyUVJR3hVSIg/mu2ZImGpkbSZNF5nD9YHirpHotOfy7eCLBs5cDcCxxaHIiXPB4WEKOu7kC
mZGPQu2WoZniMUL3SslmR+4pYPUeuiDhu4ni7eg+PC4iRq9dMVfiqoBiPmxTCa0Np97D8bsPWjrl
VsV3MHcKr4W/lI+7dnCPMSHn7rVEDYAREHQ+1NDsWMggpfeElEyl0Djz4YNJ9vRaC54NMR6oUlI8
3WUIC6IW4/Y++Ikffz5N7WAmT4q6sQUzDntEvOp4ngU64tJPNL/m/Y1ZBVDoYOyRutpi1jTgL/2G
HM4+hMTTXRxiOExQkgo1Qa+Riq8Dm+sXOAjjPIDayGqFDZPbFQN/Mr34s10YpKwm+MSwOSfcPSz4
9iY5DzkaBPcnLzMTLrHMu9sEtWSoPva/w3peX8PaRUomEq+mJIW9qR2cDM94/q7cfZI6IOnz1M8a
H31QTLEjFUCe6zTL77DffTRvUHvhcQ6TcXOs3pjTcU6knOST2YXNBu0IBnVrIW1Axp0wKOc3Osxp
HfYlg+yGmJI+ycLu4j07IKvKjj3dgf1tKUjee0MIi094F4A4LuC1V/i9Y12t2jC9jhQeGttaGN+j
q9Oz/hbwLyuFp6aiC191LXRo/PITeRdsk0W1yGF0Y1DEQ5gE26/0WiSIDPhgouUlAQhdImk28Qyl
FFTo3co5pWxThPyO09ur1dHp8VNcrihNGomYVzzBz5M26y//83pnh7kzXq+91aIx65LJOXyQbNDc
Y73kZ1DVgPqEn9UDP2JFDlv9GxTycm+HI6CdDSPr2mZED/AEVx2JzgIBJqINhppv/iouqYphHa+B
rQdaKcHgtQhuBNuS02w2yyfeJ8zBQjEuBHUbjWgaHl15Lm0AeqmR4sxBtyQJp91ernqY39vtZNTz
Zo31DcMf6D2LtlcfCyUThSaLmDDS87rrOTF3MWpMlCkZarPc1dKvAImS0uSBwTm60zt64c4Pbc1m
FHf6exAAw0kLH61X+OBQpX28BVbN3WFd8/B4Yx2M5iZHmBUtH+4K0sDPrAvlaOn3ViE9qAdlf+eK
2rKw1GUy+zAs8xdtEAd+KbQ9HnwMRn5vkqe6MJIllka4WbrGFehfC69rCNPcgiM6wAnBVy2qImHa
3CZ3AoHaAVkMPAQvapascOT+L/uKd5llLPS+1Y41jcKGGIQla8h7n7uVDgLFlBqGOesNIy2eP9Bh
8DzKGtDHJyotQmlcfG6wkcNVppjSXoyZ/IqHQN01dIWr/rY+5ZbjL64YVpmuPpesxd5WfC6shyv/
8SQ+grOanPPSZwo9Lb4OWd5MyGze+QEmBPuPJGUOUQb0x6TVpI4od0QExPkKR1DWKzYztRXepCWT
owcTXbSoYw2AAMoJU3qGyszy28WI0qbtpKfWggOeWj9fksbHYJ8qfSxZGzTobxnpLCt7ob9905aB
eSEkP2IIWBMdfY7pqzaC521K2UGckdE7Nr3arKDwreKG6cAJMdybGYDSLQ0XaU0eojA6KGS9Yl8A
OZUkSJwGZ+1es9dYcwC0g6yhhVBGp4xR5D4sTkwd+S5Etx9xjSAcnidb4XbVcVB+8S6w79gRs4Tn
Qr1mL+VcPS6MFSU/ASloTmlHSjstdwqzUIq4nWcykDPJRuOXS1lT8GQZYSuK6zbDnFZSDbnrZrNT
7hkgcrCl4hNzL/vGxFzS26AdLVmO55FAGBeHqeKjYirKmI9VXMfAVR0hhe2w7KmCO65hTYp/7aXk
UTLsaveWe6c62EyWWin28fkMrPGNA6TdoEBb6027U4cc+aYbIcdc8C3++E3qjpIiCZzsp/40IROS
qdxi4nSvwZRvtf2aw4oPxrzGZfKi/mMwfHOA0t421+VXQJk31gu9bfODm+nbho69H0Mmp5h4Kg0Y
Wx5bKQWuIQLlnzcgr/SC05eZUTmcu0EN0EoV8kqggTypnF72dv+GHIy/nnHwOLQt1+znLztjEeUS
Od4OK5B+dRPb05TEBOIfNK6n84ai4Uc+0UaW6AZLLCge4R7IslKTC0y2b+5yrrzl8V9od6nOnDqS
0ZUcerx0nEZO0PFZ5CELbw1Y3LLF0G0ClEdPyVNmWmofMvSJRsfckLpd2tuyCI/u9kDlBlOjgaAk
ft8YOlNKsILu9w6+ZfhQYPSk35QYtTapWQmEalbRflHEaatc8nVdPgD+vA49Y/cd/h1mY8zVYBqy
Op+LL1gFvQFevvrJ/56o+/m2wFkVSFimz58eTNG3Ippi1l5363+9olQNTvib7/lUs/AsfpMr3caT
y5oA3RHTidAN/g1UNjnGMBlsQMPjnjNqzMt4tXKZ5xDTJqV6unu0HW/NBqd/Ms/vwzff/6F/2VLC
Jc8hJR8FU/fahToy+Ol+FwzvKKzPDV+fSHFZOJJof55MzUVN7xSzOzQZxdqbJ22AhBE3udyTFOI7
BXV+n9CI545Zuhc2wwT2N/p1zGn1FqUN68W/wSOivQ34d4q5ERUetWv+c3eke2/oPm+o37n1UWIX
yAXEFGm8Be4eEGA4HEzeO5E8gTMI6FlSpsAVeokutGm/ZKZ+Fy9M7H82g5SNfPOS6IQvLlZDRgcu
PM0Gqotgwrn/pnrgPFWTl8cFjCkquAtpZ8WKBkx9Uc4q4+EbZMaEtZrCTxUhQEWxlb77/B9+Kf1T
zFh8guxd1LHofpFOZNJEzGC8wNf246yVsGFW9EWgtmnEH+Cjw5qhvSs6TPIL+KWMcU9iBi090B6D
oSuPqTGWbklyAlNJFaKVEa9rxPVkp6rzQ/IN6GHYSCKTpswyqQEvUMTNBn0THi2YM3WJDXBebVYH
HbmT7z3JtKLwISGzIaDIi4emmkiFDP/85L9Z1wSycxU93DatEGlSVPqUrukHSgjXaGwPmak91IVk
gT2thHuCxXbAfjVqwl1YQj/DljRJdPfv0EcnZXG40I+ayBxFw95/Uu7e3OPTPj699QHk+OE0BkBe
d3Jgz+C04DgcT6xOJMWfJNK32GrchPY4wPGkYZePkKNWZ2gNL4MTzLhJShTqKJsLlJP9RL5JsrVe
OCIFxt3JrzZn+mexnJKv8Ee2RvIkCtuhTYMl18FDLzSvDtYzOH7U2wxuAWDfwbPCKaXy8ExAAXRU
VY1Wg+ZRMbhXHWHtNaoQ0kzCNZR9gIWYApDq6gNVa+nMQSKTcZ16e+a/AA8xWP1uXWS1zo0YmeiP
g721ZkTFsLI1R+SiOgAJ27cEBLgsobKnp5B1MR5y4HMBfNTtQ2GLiQUP0q6LCwXKT2k4X7a+6B98
rea2+VS0PmprULaZo9MlbOHRksbQ7Zx8RWxOZX8Xd6hxl3W6fMGvjPYxQeHENbB2OaLhqICkS7dk
/kX7S3RDOo8PYgD/B382mBnMa2dj8odm85LX8cdpJbv3TSe7JR9IfNnYAc3sxToJAjqwto+CTpEC
yltVCiX/maUXH6EZt/bq2nkJ6Ee7DvCWEst1hlGDVqDln8gjoLPfU1KZvFAES3KHUIY8RMUhm4ok
PEFD0VzF2R2mMkUfBSriehYd5uouwCm3G77GqF6IIKD3FRsqvjDC3X4rM5qgpppa6yDY03mSpBgQ
/gcOkuS/2I9YaJIP/drclCYeCS7PbkfNBgiVbo+GTVPVqildyBeNEfcbzZ0EwsE0wtmMDg5NiwbK
o42wTggxs8dx2COIb+72H7gSTPfJKZzOWUcS9tGa3dGr+Me9SGsQnAVcApQm04D/XfIaAMHY5eJp
0EDXgRGlNF9Y+jIrwct3dQKWGmARpPlv1C/l9sDAARch/2Pa6y8WRvzZCA9jEjH6E+Sikxz+eund
XGScNWTe4tjDE72qBuf7hhQJTCMnRDGUc2ydUJgikkUsSEmAjzmcEMydb2oAcnXROX0+HKIASgzM
GoRKAHNLZvwU5gWENrZSLVw32w6BSBs9IapQFJXop/gZ1tujK5SauBkCsb68Dz+r4NflOy52gVZw
BZIDzgoufYHegY1htPqMEI9nHCqstQD4oyYrp8o5HwdxfRGLc2KW4d7KQmOBoMPqDy0G9ESINHww
SaTKAZAAw2TR63KsYyA4eBMxInp6Gke8WYjUiLGfn96aTojvSK8ezWZW6VZqX+fYbPZ4MNTPoG+a
Tx69yefHqFFKGNK8hF6PhtYjc9mVMU1v1VvQOHAL8uPBCiRuN2H4DBIGLA0AeWZXi+lLVjcRbJW9
5YaPIY6AjNtwUhHeLK7T3B4mMjA82bsHL7VWY8mCJicGbSKUQKwGmvELFd53ayEXZ4ZiYUR/eNsY
YWMvcYMRVWCpCWBvOAe119XaJ9WV2sOP5PgDJt+cgVrdKQbxYhSE1hboLR2rqZ4MX9OhfY59wFK3
DvAKgCi2LQO+Kx0643xuJBz/SAWIt9tUATncE8p2w55yqndEwjYXXxfQI+GtNxp0xBNa6la0uL/d
XtnBh9Cg0QbsFtsMYeEuGc7zg6XtJF+QHUz7eOJ8pM1B71ijWkTYX0xBItyGUGgPvS9U5TQoQF6J
waN4ZOtMGwVIMvUjwNWJUBtAnnfnPmHBcHrS0XB1bbaSy/Aaqqvl/N2AmNNzlyo3E+QZp88nvD0F
Dov5ziT7icq7VdL96aXiSaYegNUxT4kaGKxs0OhnDfu6FpjnYakb9iog0d90gNM73diWuynr4iHp
6wUHAuugTrv/M3Pl+wVi4D+xxg7A+M6b1JOZZ6jF6KEORH30LL9iASJJF3QdOwNyMZ4deNIwIFm7
wXEzAMSZtVF1UVbdYDooKUtY/AFXND+dLYRvfTeG2sDD/nqzssfmRoxn+CzUX8otQMWb45T/+LL9
QVO2/Fdu951l0/dx7vogrfQKhzlWgNiAqc8AdEhsEtUZb7N5o2IQ1nh6+1PATfZ2/HKLHdCTvyk5
34FYOZjbZFewW8MPo4HdyGcDnzq3HB9Z4qHA3iCjNGCePOnyOSxraj004GCYJPz4GBJfRUu7DsMj
hJjDjzgTYi2CdwCBwSOZcXy4ow5X/p+T4/r9fQohGXBkuMd8QvkgUvPxOxsDwsYYwOGpN8A2gGqW
GmnFlOfo1k4qEjl1eLOX0dLX1ibLb0CNWHQQCgsDgbsLAQGeDU48Q5/G7b6bSGu3IgmT/X9nbd9W
HGX8cKpAcUQhewfwro3dszsXCbShY9CAm1UVUr8BkWLvivclh8KdcrEPkCSrHxnd1RnB9Akv0b3X
K0Vw2KKb1g5YRs0yfJLkGunxhfn44mDJRtiKn6lodQci4MfqAjTmZLNlYBIy+lwBC3Do0IfBaaZo
zeLJwqu+YFz8zgGVTFpRdHMS8v6z+M6IHKrIr2zed7pUhmxWoGc358HfBh7YEkZMpGLPyEIgs2LQ
JLSCq8GEKkZbjzyQux0JnwkMcBmCN+K2L2N7ZIA9OOH7Dbf5LtiaVMNXNM4A0pzvzwWWKw9qJHHu
cq9c6gWuHpOYMO8VOsUFgsMYx7btuZsBMUgeN9glXBdk5+wO4ttFIU2t/3NP6C70Tm+21xB2G34l
MB6UBJy3HNi93Ye6LUYryV+e1IaU4gMMlqDjaEw+OHj4qjW18L4dAQOdpl0Y3gQrCM5dMG8h7Nbk
sM/ELqi+4idTjwNgMkJhl4AGAGnzwBFli9+Va3V8YGOapHlDAYimwaTmXyggGVIgRsH6hWYFrOfB
K7LHUZvtQpYKK3i71bKYRIct8OKPvcFR5aMVT5qYbEQpx4wclRBl23b37cPf3UOV05nJrwwxauH2
4x1j2yC9qNiptTNCQ+XeJpx2XNVtopKhPUglZYKM8C/R31M/xfec5e9IzcXIRk5yBhqu6U/fHmMx
gu3p1TDy410j7pCZHfcHeP+bJo2heIrNLmUf5wepHfxEhnxdzrgMQw7xdWpRvaXVlEp8fL7YOLdE
lzUJJfgo0JjwTgnV5drF/gdSnB6TUNYlcgn9MtXBi0VFo3RfgCHLAI0+Lw6og+eS+4Pz3xvOhfS+
rxGYY505BgGtwNgfBrBlS5wU8KSZj0XjTF2N2jqefNciiwZKSOjceLvghLz3Cs3cYlIXu46FdwqE
4siWm+iUlXRSfGWkF1tZBUixycOkvB/FUJ0lzCPAsDnYZtgPyrCRMZQA8l6V9E7RKLcXbMiLjCd5
rMVUlPBf8APwjTD79lnGDKJ9XPjr3cOKt6aQYyc8rCxjXgOgEr28GqAes8I2EzUGfjjm3hRJBfQ6
B2G3bNMW9SbIOuQcDLd/OCMxWxDRM76eaQ/2UcD8dhbjPfeIcLcZMzjjoExTqpg9PD5ADobX5iMu
Xn6Hq7sT4Z2APzOgYk5iOGcMGY2/a6Cb6hvBBLbSsOKliL9fOwPmtC16BkVVhasGE80tKT8xoMsU
FhJ7+mrDs6kJQ4pPSAVZ8OVZf3zXIq6trpv8QWDwSxwhU50VuaBto5HEahef+B+AQPYvzuqifuGf
lnWoHlcR2MARqt2hmMCyd7L9htytC+0uuJRljxl5NxTza6a4VHhnNXncVUCPLeuCX/xGg3QuI0LG
3gpLmIHZl7YlhZxE8s6LNokOHM5zcO4y2zbYvNvLSnZugWyZN/G9eWLXyTxG/sBbdxloy1TyqTGA
xPC+yR9tpLKTsE7AdzX8UNVLn4FLXiPik/1JtB9+JS4GfjUarw8aiQcJfPfSxgH57z5Mzpz0LzW/
P9Scgv41EEM0EClbbDJztiDvFhUg7mPOVBt3CNmDcsdAhnkM1UgqtBl8qiQ4BnCLtMOnzYRn2aCi
5L0fMRRtE3TYYgDm+uGyc1A+hBTyTiK8kSk6ZT7HMC/AXY7q5BHIaC5+rQc0UK5gNUzvPKokTCDk
2X41pP4kB34WIIydYdM9dGGwuPMkBaSAqfLIuHiJSsFipNZJGlsX20smy1MYIXQH0/3KX0MOJKQR
XplKaUiGg23wYSbIyJ8aSXY5vkA/dT9zaD7xTcHwHVpzuCkjUkJG4kXwd6FsBZWWkujpzXZErU3o
09sh3CC8Bxnpq+S0llJmi7sh0V6lD+cSypHLrZwQyvjE7g6AvDaMOWU4xonPGDdogO375uSBb/KT
6egE0+ESx7dFZoBu6mAghPUPgS4w/yIQKo7M9Ofp7BOgCExCZ8DzTnjEm1PXxJjU8Fy8VeaEpUsF
Rbq8jPu3FsCC3OAMZ5/UV/jRrt2/29vG1oYj++/sksIlf4AZQpA1R/hARAlOufzChHNZAJ8ps4gt
l7FYZin7uNpQ/IQyzymno0bsyWQTXyjgzTFvc2sCB9nCrRpgejZNFQthh3ntPJEx7LYNQk8RiZtD
CCM4Cf46QHcfOGcuhVDCb9tyzvPNHGqXyTkUTgimLN8cXGrMyHDPkQprhAUknR1+DomY/kwZxWJR
Z+u+rU5eLC6g3BQYP0Gw6vf1YV/YYizzODUCvDHYO77MjqKiF/n9xnAD4zuUVyVoCuMM7pb4JYAm
FiiDDFyKv02vh0FURSvrd5ibM+vnH1PFMe0Fa+qL5RDctHAoPrZXbPC4HLCe8eSQZKgMRxLcbYoh
ElmCbEsebKq4MOTSwJUFtmN8mMYogHujEM4+Miq4YiuvS0UOP7JvahQzN/qHljtBJsggsetwVlBD
l+NjdPfZC9wj1AC2g8gY+Ty1PfQN9AfMFxmaMecLltRxZ7m7B+BGGJAyqX8HefBNJ7IjeViSVQFh
seJY5SHsKNkcLpZCMS5rRefRLYZ8RUzUkD8IY5FXyf5xWi61jHPySB1ihr/bYmxLuBppbRhxZs+j
nQk3k3m1gnTlzv8kD0yJ31J2utG2MbfF1u4H0AgBTt4i3snc8zIW5osCLDlMBThwtBCkBRbkpEBK
xMTLHwCDDGhkC5uqAYwH1N3s7jSPhYjCTYx/NAynqXzu0G2h1GAR9mSLoX55eUaXYd0MLTmcCV+E
hgcHKaMwqQyAWAyguJdwexVfnpjzW0gTKDD4eJil/DXSffijUXEPz/CooUuIiHrEvG9wWkFVwpsR
ahj/gmM6iCRklXYE5pv4O/FVqRUGcvKg/KP/5veTeyrT31m82xbRuSuy2NqUdWFw1Xuj0u7pTIfr
A/HYAE2B6NT9SU25RPZEbDMAoQTL6bW0HpW5pCZyoDK4xjxIjUn9hExTkiSIi9yKbSpoz9jAVhoh
4e+ziDMaVjiCmFFQi1bnP0tHY6AFTjg+CZhRg5s2zuBC8MACmoRIcbaJ6xCkMWYMfKu/xkQ2GOc7
RSJfDQvn2IAVxSZjpi9/Fj4EHrPAmn7VP8eczRwvol0SdiUzDy7NJjMvLtRdruKJnord76KBZnTk
IRNRk4kZphLYNi6wpUwNXNPo9uniZzJ0BX+zTH4Y8JIUXIVrYMUlyQ4XVjHr0qkGOFfUMcShh5Ke
zoWSLmchVr09IBAKJrydmedRpdYY1zPuB16MUzATPtEgxXNnXELHRhSLqz/mOrx6FCs9w+22bWCd
1mJ23ZMLXEE7uHdTMtYgDVIbN3i/S8ocBH5E0KHq40YDutNdRr10VVSvETY59twvIymOaph58RuY
OMTcw4MT24HmHnHVaMKGYBwtEhpRywhVWThaWSZZpLHx5ahkDAk/ST/AKktxzhWYBMV3ubPrI/H5
JmyaY3fCnbnrY1YjloyUC2rCPGugzz/zAWTw7wTXwpRDezuB5oLCDs/N+rDldmfH0YzRBWFaXGMa
JqQI+CCMbyeIdYEl4PowH1A9ShReyeTxG5xmA1OePe5DRTiue1eORKnSiELwcaKE7fNdIwlkDgJm
i97NS7FGt6f11HexwlYDbpF30MxAJbj8eWW8TA5RsvvusDCeYV3BrySihQ/IrxTTp8mb4L2Lk1Ty
GL1A5hMU75zouF1RRFAUU3uAIquvm4cImHwZM3WYF7E0OT3bsN0GhxX0oi7Pg1uiCoE0p+JmyP2Y
Yt2LhwwVdV2wo0msUjrvLQd9ksA0ocvmcdjiNpND62JDYGRt4cPWcBMA2aONRWkDhzCamiCAXc7m
VWWfzlaoXtemwinX7hoc6oB50DE4/toBeycVFS7FDL3akzNIw+ZpFx3hca/R4IHMzSMohorgAYZ5
HCUSlgBOi19vCrzLRaNgRtvHqS+WklyfwBiOHOucaKDc9wG1AbkXlH2YO9vFCt9ejbX8ca7hggh0
21zptlzxXCMX5Ed60PNoqDLOYV7sBcGpoMNm57btzh5XX0Y/J2CiWZvi9DBlxAQ8RGkzACwYYNUD
ys5M+ACT6So99awFARTyA/ARrT1kdRzr1ieaEHfNNI/KhdCK6NJp+vdvSAWHIePXpZq9YR96j0rp
59N7F8Ltlc18h6Ej7FPQ8MDsBdCkvipSTsAKPio5vCOimdyIk46C2g72XZLYXYL+YF28mWNCsB+A
DleAtfRedkYd8ZgdsD4H1ZvTgb7T5D58wbH+hR5qniyAK1fAchMDU7/GREAJbA2JkjhUWWVM3Z4U
1VJPbY3h7QrHZmL2dlj0ofeibQBloUk67tiTMMyWDrHAb+mBuDIA+ziCkR1hzsatnXFPQ5Hd3iNe
3SDTuf8JzHrxg0ZxTiaM4As8cqb8Uug5OHhS1nYhic8r7wg668KWpuGhibpBFEk5t4nQNChhTOYS
Nr1YRAnB/+D+cR9wK9coiIkSAq6DvICYsV05hBKUNqbym2uAq2lBLd/gTns01DJ9yIzIAOb0wbk4
65tObfA9eblMBQsqJJWQugWs7RmzBK6scEydrN2JtRShbxAJkQ2sirN2H+6Sa9ju7b8eBj7AtDPT
yVOoz5iKXxw+msAKL/5di1vTuixexiUw3TIGOntEWWLE0oWCBUkNxb01rPnXDiPpg5jaQZdldedR
7c64O2Mg0XR2WzozOXLq3EB7UNuGr7UkYTkWwDRS7kvutosDf6HLyTC4uQ8XSl0g+B7tQqP587bk
nId3yrLtr4cnv4WNx0mhTkWawJEABY+nCxLo49TFUK++4OsjH6cTbId5kAGFxbhnJg9oaQqobZBZ
fAiv/R4xrFDPP04Q5rPcrzQvIOPAx/5yzzAra4MRMc5tMiZ0jNmhDr8eawrW0YcvuZNaIIjGmKl3
0NtvjoQt2X1tspMthJRfPX2Ql0ERg+JMmFk3Ss8aWzJz5CKC8ROIZpjU5HL7cEi0vJNJwWH8j6Qz
W1IVW8LwExGBKAi3zOI8l94Yui0BUZkU0afvL6tj9zndXV1lMayVK4d/AEY5fopvm/Sh4umTGZn0
TlpqbDYTQhakXiaMgn40QZg+3CBQNt3Mw0uEKqjmxz3amx6d/nQ88yase6j1z0RsFWjAEwxIPCwL
sf2hSwYKcG50CY+kLZoMgq2BxjFIZQJq2N4qG3JrCqPIJTZe3nbCzgQ9rfIS7NEHQcAJ3AbB1x6X
UlTeTxxgRCc6ES49SrId8qDJFT72VPUZ1EGs55Ftr5r/ZNhEgLTRvft9lIHiBIhzis0CjwxzC2XG
y4q3wL4dh3OaWMpn0Raoo85y7AItc8FCkJMtGAmRqRbOudNFv76FkOmvLwSUM4N/ggJgaa9BN1KA
6AHwz5oh+4AXxQBDasuSgpsGn/Qp5ai7QAPBQxXdXdeh6qLFcMF2nVnBz/1Iz3MTokd9w3xCflTc
UMjs7eA2/AZsGqg7U8bRl2Nli+BdOOQCavhF6ONx5vZQ6pTu7MU90l2wkTHFGSQgR95ac50Cah3q
AFuKIKer8ggQPCZYj8f+dzidAoCjRfaDNO0Y2bhhb9JnPE4k2oxfpNjzcjUZXY+IBl5YNJNAG9g2
eRhn5218ibCA8KDBwEM68O6ot3gSAFyWHLIUbJx3otnksqeiuTFpZyAaxiYdN3USc+XENTpRtNne
W+b7E9ORCjA7KSN6/Ww4IMq05kUG8ReNRECiVAAig4jJ8pzDcymqhpVn80J5YM5VISkwGayKuBKD
7JBJA8FP6sLriKKPidk12PyljOONPCmamNK1VoMNQxCkxKFoxx5Mq+XA3095GfwMFK7tlTkV+pqU
5sQREaK7nK3dUsoXOqNHmpnkvmiA2NYxwEhgIhiHy5q1qy4rT9qgvGcaE6/THNEcEj6kfiW3Ye6v
L5mPDn6mcJ6RHKEq/M7mcx0xprcYLcilpe0IlWHJ1YG6e52gDwxemhVIlgSH+ZB2BQkW83JIpszq
kOGA1iD7t0QKYMhNvXkWYE7ou3pMgtnPiR2IpjLnpaRZB2Cv4MMBJjijlJ+W3sXytu7OUEoya/Fk
gMNIoKK14f41Uot/0nqlGUZ8ksk8CrQyjlg2bAdG8tFzQhEJVcYINhbmHm/J3SkSsUew5CyhQRUu
Tbm1c77lgGgBAC+IjF7YO12YbSAwsEPfDm1B0mNHKWz1AOeJxhkSiQ1aqnRhpALLmH2l2JbMLrRR
PraIjfKECI82yyZAlxRWhODwJa0UnkLlvi9PkLoMveQ63ydeJaip0CHGILmwTbvOlnjLoJ+vz5Z0
iiVseOpyC+PGQ6LLDvNQt4cl6DoeKZrxDqdlhtAtzfXL/E5WpO4FVgZQwrlPEArj+2oPSk5fsKOg
lufzxy+CqsuQpg1vjB6Cp0fMUCWHVwLx1GGdStuRYeKFHH4UjH4V53lapM4IPbtR5IQ4qTNNkq5y
Es259QMASffntqLiHW5YMHSD+iAfDtzlPxrBCClyEnDKzTOfUsSwK9I0wh+i9a7bR33SIcwgTS+N
A5B60HREV4d2eNf1Uw8ZK9e3p3+J1FmMVzYbBG9gPFEsMbRgRNBBR4JHW9PZVkaCBxTGSW8oFahH
zBlxztJGYBLy9DHBZvEk4+H/FwQoJcTTJ9zooF0EOoW7y5yAMQEO9meIMKRpRpOCYt3bUTMsqbcG
ynDsa97epTpgvNKbnCXxfzHSJLaKOyKyvFI28sgb6bvMGRcwaDK9z+LJkuXP6uqQX7nybj1z2pv2
992/nTCclyhYK8u/ysdcb8wD6GeQIfa171mjjfR4HFZNeiKLG6BySr++DRBrlpNoe+ZBynT/J7+z
vH5MSAtUuLoL0CgfktHR21dYmSi57ow1SaWU3EuQuC7jjdeUVApWKvO8IZNob6Tvd3QWvjtaZY4H
+7N0t46DWp94NywFoCICs49w67nOmc3Jq72N+brX4zABAPQhd2L3hl3vI14B/0Cr0DrujWSMxJYB
GqGShG46u/hpD9mYNCVp8vI2CeOQokC/vFw5NsJ37VAY95ZVTMuLJJvYzPKavE7L8LmWlGWcrBFp
E8cuurTmcH3c3Y50bjltBd/EZbJ3ANu4RP/ZRdoKHQAdvsdRLsZMpEU+zQGON3ZnuRX3eBfZazpy
S8ZVHmZCtqSBFlZmXNwLUwY4odLKBpG4YLixpXSWSpglDYPdRk2JRPawS9zf7qIPHpFijP4AARem
om2sBeV1voBk5mClifjEiodcnj6YtCQotxgHOp8Fn076CQTw2L+sYWjos3JoLF5DsAFLjv+u+PvS
nqRIlbL45cmAcryhVceDPPy83E40OoqzfL7iKBLdlvNd5rQXIZ7JEUW5iBO0oLFeJ4zsxJikRrvE
csU9ZFwM0i+I83jxI14yZK4KBSDfe+FCMKwgV3IvMt/gkhseG+5gvCfvcez9GwGDcoYkxO48EhVZ
VHfPWJ9zrvoXKA50rYi+Ezunt84K4s+5M0i3cjrGkw9utyyEI/IaqXOk7zim1fSjoc1CO50jG8iA
9Cmvoo187hD2oDBNz5yiDKN+OTg7u/yUBOwApHRYC87dp/cgt0rd/ReoiTxEF2l4UQf/7AkxUk3w
XMjsqRgBz1A14yAtJwkBlhaeDOFwEyKB5n3LamVT7V8btpU53mRH8NL2kB4yVX3YElZoEIyvI2KM
tWIuu4D/zc0SKsMCHXroh2zMz0Ln3OkQAM5lSAdQDkvW5/3/6QEnCgYqAfPns3QL2T/RXyUFTVGy
Dah7ocEqYsYrv/osvQuyLQL9dcCVSCe5u+MYIw10Dn0CqP7k5lgWf3zJM2wSZKlBKItpJaWBc+ZE
+3uFpscEyDn3V32XhZ+6Q0DSsBxTutdJEFJht+CYBapK3SIcvIY5h1C7Gmv0XRtXXxypwrP0qgF1
1zap8JwxS38OKfcecGt9BsNernMP9cADvOJcRU6bZ88QqjtR9agzS2C1nz+gJHM3/vz7NBu2FZ5I
MkbHIhGkccDg9Qa/heayELWIZrSI+FeBH0vpyewgkfmmSsrW9eiMhW53teF2yFv/gJQq8GXvi+IB
O2ODs5lD3GfVyLihClATYizF4Kj9XasrEEX4zox6OOry++x/i9Zuh4PAGOGJtBbSb0pd/csgnOgv
IqSILuNxKi8SmUIvxBFb3NKaDUk3Wk1gSZzAbJyZZx8jWiGkDDgMtX2Pp52MHj+AFcD1Nh5N9x8S
YCgrbDHJ9mAAkdEmBD1sFXn/FOdczu91nG/JVaZwXj4XdCvfHo+F/lSJq7JOg+b5dOdMFRE4A8pB
mxQ4MaNJZcCpTA8TEmLpfaIbhKIrOqSi5IWh5lQGPrCJhJfhVwHPm1YQB8RejO3olB+8zYufRDYL
ktDbe3lsGkle6i2dABrgBT+iYr6rUFBrzIOIeVAZTmIt+zmR27CW53lFAY/cGd2hnxuIGrEzqhxC
4yekM1vit+krgy5DUS8Zk9WCUqzhFNNw5TFgz0rv6SFzUoBNBt/K4q/DJ9BvYX/ChgGKDCbgStxg
XUFIUQb4CMx59UXrNL852jcIl+BdfNs3uQPCBYVBP1nLefb0r4OvbwR+44KbsS1MZxzN+/Dn64uX
ZhWooBgFe8LVcOPobI1BFvMzlWZb/bAl8bi75vN0/3oNjCTG7v1hF9EnvyzRag6q1f2xBNRqZ0j4
Lr/uFQngh9e6iLchAc9l0U/n/sFw2TeIAy3g+KoK6vHNfbd2x/6uSub4r40ZwAZqf1BF/uqLRHM1
VL9gNtHL6ofFCMllLMudZ+3dO3N92tNBtX0ikDM8dvSf0Qr0WwdlGQ0gqcaZmA20Q9T/Dj642z4X
3+uglPGp9/DE/lOIDbqCPsRT87Ff1t0GrL1jhAXpgd3/ikmcDrhRugJKoNyiuID7QNjsOinWlKn3
YE6sdWYcUrriPfpDRsQ4GMEFNp3t++dh629AzejzhmCHIWyClBYaeB/O2DT7AVzxdADer6ng4yW2
5DS4dJCJiIioMrGzgK/zfs0Fw3P08dDfb5kIM1gpnHopVs4dMKuke3cf+92AtSWrhQ2rcTvy5kWw
MvHeJnHj5n33D7I0bg4GkkPpJ97zkBfoN4C744P5/9SFUWTUEIhw1BmWOBOxMzr8tox1z9dTZvx/
fJ2M0uXfYduTiT/ggO9CU4LipKhE5cZ/6e7ntnk2sx4Dzcepfu67mqcDAIexnCx1ru1Uf4JGXRgg
I9DQsfwnkBM0qLZpFqifIO/RKoGmnJRBH4nOae/3unyD/KkCVDS0NszgW54o2+J32CmD6xRBJAMo
3jx/uVcAx7TncZ3pR90U4ZBcdVuEbKoAGcePhlOY2yB2OI3pAevrZgxYwAgZ5xefoFqjeoJkO1or
EQAJTCzGV+WXBIyxK8r/2x7aQMO3Oc+mNBA7wNZxac82/ITVW/YLHNkxhQzL57CFWNJM9benNr72
+Hk1fql5BYLG/fHb8uOGxLifjo0DfrPZ8N2P4t66vPrPccykpIx6Xzf/woT9unr279Pv2/2GtB9h
sPRAH5E1pLRz7Ttqs0BDFoA6pR18CpdLeOuDJ1GmQjXHi3Mk5YZF4TeFX/dC9TNCafSr+SmJphm9
VVdvBywZsuMpQYNZ9AH1tPDRn7Gy6CaRzCBTDE3AlL4qb+WJDErIWUnqpoihFQCPK2PYaElO2r7c
3qmD+N/LTZuJwuGl1nCtAnKoudJd8rIzRue1NGPxXUxD9TU0hsW+YusTADTvtheJFppgQhmi90Gu
74ZdNGKiLiED4s0UOErFG2oFHXnhmjgksiESMu/C/ZNSNXAKBvG+LndYj3U5rlnYUhHxDAWE8uIu
8kH+njW/WTO5pNyoc5/2Sg9xaWtVdAq+ubfNTWIfL1CPB0oSNfif87hFQlNDWgSmn8rUhaDsENPf
z2FMh7tg3vhSHF0byr2B3mIf8J/qZvZ9j+9v/1qvlWKUoE7tZcva8j+vyZ9SrJUNv7dZbkbJN5C7
UBwQNfwsq7Ba8w4KVOTcTEF5CbRTg95aEkVFOXqk4aP1rMLHjftUaD4rt2WZwX+LB7Qo2EAn9nU8
QFn2D4qegC51WCCYzOsAEHmlSNWPepq3vLWeZvIyjOuOti94OHJ1soIUujPmqNAvhoi5KJs2HsC+
uHrKbVZYo/I7UkN+J1M3E56ZZCMPA4wo+RBjCEjSk267khL+kEs2n0352Te7/jXtbdVQQezLe3e9
95MuVjdzX0ZwQ2am2/nJdDhaA5YROnlFyAomGn3FmHDZR4mhWt+SKOtHeja7dZHfEz3W9LozLf+b
hBaqiKrb1Vji6/S5zK67zhuemf0yxmlvnXcWVTPtWf6hRaljpakMj3v3YftjPII7mn6W90Ta7jZ8
POZ6vXzeVjWlTBJVFOTdoaJ51oFzc3LIvDwLHumuoLWeZZtv6WlJeNg8jMCqYW0OXqZbpN7r4SaV
93l7BarGdFDa80H9MT4Boe1AqO++J40+6tSuoY1jFNiRx0dDnDZ6f5IVi9cXBbSoYVdiidzjBFfd
9PGvQjn+MNetMIE2yngrHWsF4LTXw+v6aKOXjm4FTC3L81NHv+jplVpgoBv79HpIitxhFCPA2BFd
tOhTQ9w143mMjmhNCfVGjxHaXsRABKkszcbGQEP6nHP9izCMg46/ef999BiYuOOyokjuUst1zlpL
IcsJxumwVk0wNvD8Ux++HALH7N+lMks8AFkxCbRnCG2FNLtO/TPJTlHtrRccbbd/hih1hbArSuQ7
re8Xyb/2NbDCO6JHH9WDrcPw1KLKQdIfxPwWgo/aSex/D2uYm2g8KkHbZ5Wj2uDU1i+SjA1Oigzw
OJjQYXIMUWtqQ1QhWXAAl21gxVYvxFtAGcZ283UrGMC1YwHygpAXdReiUbpLnQ/d8EtT+e+uY+0J
zOWGBIGkGlK30vMYM1EvuYyv3ejrVXe3Rlof4S3F+6p4KiwJE0ixfY/9h9e5R59RqwWJ4Ws+2iVI
dyiI2jEzwR8A0hdofGtwbd20mOqRRRJ1rdEjt49FM3rFYsqXvEZ0z4+PBVOt1RMnGqdoXE7bx2tf
WaPaAEUffzaFyOsa5Kqf/OfZ9dvuUA7oOwI4pB74iTwHGtHtShxEFmbydMoMppM5+r49DsPr/lr4
cpirbg+0h5EPlpxEB04rzilLoEtP/M9RP9ZRNfJ1tDZx5X2HxDwl+a2K46fePjnnOckF5j9JtYXa
WfSGndsk7iyA+CtyGI7NwzyNZ+hplbf9Rzk+DT+jnvu5ZQM9/vclvqMI8PZqHnZr1wTf/5m/hIZC
Eo3nuANJUpDSd5XQkRE3JNgmUY1C/RRltWJOZ8fNuWuuN3drOqFA8UyQMUBtGj6S7hAxdNzM9dip
n84bZu0y1Rwkql6wO/DFGWNBmzmlEGRoagKW6EIQRC7Js25UNElYzkggnl+73LV78cbqtnY1h2b8
/dV5KXNwX2MSq2s7MLecbh3iF7Pdjl1PeVvPMXf4R4Lg9xrDZqwSU+Xv1A9yxNIAXOh85t3V3Jyn
9Wea1a5vtLw0Tk/3Bu2WxhFpJI5ZPn1QptR01EuffA8aVAAX3ecq/nBm5GeoQo2Jt/zFzUAS652S
iETuOucEo6hhdk8niqnhquMcfkga+bAO0sDQWPnFd1d33ssXJyiZpE8+h9+IMfySD+IqgjZXSckB
bvouq7Cc8mhB3+fwCakvOFr5hdr2EVBOhQkgBFHB0VwTUZYvlNIn4Fgj7LDEOfN5M3yCjOByjVOA
8x00BY7vhbwzHMj2PVwFeGMkUsZWktTESyJyhPuUBOERJOi2cZpBFg9MfHW+IGjXMGdkWtq9NKjJ
sin7bD4TJ7JRCr7cSYQw3QUYLc+Y3/FaclPw9Fg8YJmhILRjnb7esC+LQeXo69M+rL1e0AsEQqGT
bqOa6JWD+GwSMBG3uJiyzRMwEAyx2/Efmyr3ZRX5LQn2TajFvW2GRj7r6lA72gl/0tPn9N4eFtT8
EE53+cigA3qY3tAJEfhLPiPFR/FBns1rylmRs5LHnTUXpZryRSoJrpRsCQsFkhpJWLFmAJSKO55D
LdGmSBqLdEr6T0Em5GW3exIhYHQmkidD0A5M50xZIQHL7O4/aG+1+2cggWV+/dvse4ANUAY4U3ss
uWdQ0DwqpzHdeay3Vh83m6nuExmSgenrvF6uSeMlXik7KvRguLrUJTkjR75T5qI+5PYDCGXIJXq9
O357B4atbse7hVIVsVhjupM0DwiIMIk1R5fFf6V5OzbYsqr/B0u0erZhCmaOwMBVT6vW6b8ovKlw
ghwLXC1ixIrg5GPSn8ezgrleC2Wu7Dnp7r36rHSnQ8+v59ezfAcmAA23h3eHfvq1C+Ri5Xlj6CD/
9B3DtthTgrks0u++67FyO+NyqoX8ZqIF2c5fDU0Xxlz0aXex6IR7qQTlCDrgqm7opjlpz9EvDZ1D
zT0MqzmrTLN5kzx9Jo3cEcxRJJk6RwPF9pRglTIknbUof1tOfb6FVGWazV8dpj1dr8RsEHtyCl6H
PdROMMjQj9bmhiGJ/eSEHCjwVLhaC2BRgZ0er3ROsCOT/GwPE7waUpsqIT6XB/uO5dKmWzr8lZ3R
hseZkSWCioSsKtYZL8hHVuDL00AjoOQC3s/w6724Vq8J5NvZOyOODhXpuBV/ByoyMX2eURJDw+Yx
ss9UsDFyByOWSOwA6+U6tZHpc4naqHOsFtYG5SrD/wyMJFBdlpLzGbBsv/Y1VOG88H3yKJxmwre9
5fJv4XvZjHUwj1xatpNHx/QsrOVzGz6VzRLT6ArZ6bmEGnAkFTuQr/HhX5Ym39mVa5KvflYFJLnE
InomIZp+X5uofh2aId4j78GNL2kHCnt1JE++R+Xs0gAGwitLSMNZwulhKwuBEZCThaprpCC1NuuN
GvArSD6xDZsJH1gtWOWJLPM7mnuj+856sAD/ni2PyvB5891N59hYDj//OdgQ7tm32t1516KWIU/y
HzGd854qSqWZ9PwtotdAmxpn5bcivUYiGT8bur2mWzdBfveveXA1XR2n8nqusR+T+Qc1Z4tU1Wlu
4f0ZqggiriyiNrbqJHy4QsA4pOVxd3oJCs/2jXuPfdZUNsiVqfkKKsO2vnutcvlclaPpFWkM0YDw
DNRi+r1Fmt9uMK/PrMF9Vtjt+2jc/A69IDFXeWWj+DPUWXAvjRgORMzKiPsoocbz6n1si/M9ZsbV
HGseMTfTIbspUcBlWtFkYa/+aS67+O6gmHstKVRX2St44YiFAwkSGaCaXk6NRU0QTG7lJgH7pZec
dnevazErfAOytB9AZwY5Njc36Lzep2gcNbtzIRvup5tttSv4Uej3RuVqFK7/NHWi9eSUsGh4I4aN
7ML+5nG4yxhSrSjsPTUPlTi6ZyuafuccqRXFjnsD0S7qTeBNCALly8+vZKJqwHFfxj7gA46Gg3su
ei5sEA2+WP7hLF+pi542yLSwbSc0LqVl3UHxvhM9O26aIaemIET1+oTp7dIFfVRjIq4G9IKe6C9P
Nxvkk57/WkrW+6wBXWI5ljZpMIxPg+uVFDXPLmk9SXP38PzFq4nL2tFAyL5ufzf/KkKE4p+5KvCc
j1CnsZ/1BWuPp8q63FZcCqY5DoGNIfkj988gaBEOccraqfJR7OsxfWn0xe5MUGlC9diwUH7BDfwK
SZLWbj5iHkHrGqoGcJZ0SW5JnN5Wa5RH3lDOyGPAiIcUrtJyebnUy3CbLlUS4VR76SPtPj4zoazI
z+C0wiVHPd5ljoIQYxk8eq5lbiwmyfkw5hKBGMxp5NP9BHK3Aw0JO/O+ZTZjAatESZK5kd3UU1qk
ceGBM2KYQhyZCR9s+wCp4nQN1GrsBLkfqB8FF+O8UG9J+UeGsJe3005VkBB6GsQE6XzImAGNB1XA
Sefc+9ECNRJ2MXai9KwTtJqdtt4JPTMGzoLihcDv2o47TAxm1nCQyxsvqDM19wxTKsq0Qe1du07W
d2Frf2b9YowM/uVxoyl7h3/tmp+pHnvVze+DW0J7GNDUsxrQkIoDRfG7QHso0zgZ7MRaXxM61Klh
1yUUuIdbdO2pGeXEZeeAWDtM8eP3jQsF1Avkhu3aNjMYdZ3wy6AKOWpasO2J6BrlQZ9WcuGm3tUt
Qd05K9zlSIgy5zZlK78+0nOrSdc5D71DMeqg6h4Wy3q9oNuW7sny6LrPcTpBwdhJ+mOlCoqup46z
IiBlOPaQe3NjWHovEU3vcpb5eo/i9KDiSHXH8qwRzqEFzt9r6P3eZrrIN2HJh5XX3ryg6qC5+0OU
hacS5XjQktiRQ/Q6GT2Ua90rWrPclXIClP+0fLrFts6t2Kdcda7/phYs10ba28eE6VHKe7Z9zWlE
HWlcoDMFMxKBH9zS/uE09Wev01jYN+BXxhVOsZsxXoClM5Jl+05rzY6RKErCjBYE9D2/XK+qZTl+
rVGx5xszr2OgrLt6x85rkTh3NPiPd7wC0Sa0P2NGbmweJ2GCc4C8BiqPUuyFLclGpdj9Abz3LtDM
dt8Pb5x1Qmx+Eg8RntVUH5XOSlrlfHZKSu8PeBD+6gNXvd1SFUBN25ZilFVxhpClukk8Rle9rj3k
8AVGVt78lmXDcOr2OGO1ls9Rq40gzm/hSHX8DBMQOsz0nVnvdD0YN73Cuw6W4W5E9fZ8zyMMT9nw
ANWqXxASyxK6Aaf3+rZIz/EOedi8If0BXeYs2WeMP9yKQEAGRyFiKs71NqRBaaDX4TUczgiPOBy9
QsaG+UQOwlhKRnsiJXRfMr3tzyAp/dL/qQIKhDX0CEy7Wi/t/eo6Uvq++fHR9ZdCBr3xy32g/fv8
23IG6JTZ9p+EL7DSozndWn2Qr/01XbR/V3RvZmj+kuVsHkPryIp2K6hYHVJEV0ctYlRtdtvU+Wex
xNFMTt8RyvaMN9JZypimCKrnrLgChXoeiNxw/Rf3nvuBNkaL8oAOrtfnbZBu0XC4g0eEa+iVjZcF
3TLIxjygdWfb0n+IP4G1MHnOTvmbvtwV75GfWeiNn5h8MY2oud6/aD+fYvS/PL4Yv70baTylIJJE
ygJPizZUDn+s6hv4i+CAIL6339P+MS4VnOw+nWDQg0jlyibqI4a2eXkdS7AZSuwVMYrX2DFeR1e6
LB0MiB4eXSbknL0sD8ZfJdpjsNS3xYqw8VNAIj/5EZ5nv7FPh+DdjXqwvTrBvsnW2MkN6IyoztO1
KDnE8UYAozCgUaNDgzq1H35c2dN9tijtxPFX8Xw6uId4Rd2IA/nx5zH6+sLz1Tb7KdGrdE81UCz7
szk8R/Btel7Fxb7xGwL3s/mJTQcRLm4B0wSyPrG5tOiRO7fdvhkROz6eDg747uyRtQU+yG6LyOcH
pLTunl2uIqZSy49N+wwbP8CJ0glzRLzqnJf3/TGM4WGO6SY+iVgPiAejFvQ5LhO525/W/+gQBfR/
uGYIuEjwaqpTbh7EK2Oz5zFqmDDSVAMLhJRWO8UO/s+3kfwQRRc7xn/w7QyRDg2WLc7T6BMDY4O7
yOFyEnEBd2Ps32QKnrUcHo4A5sDDEBNkLvr899P9d98YEE5fsJSaConO3C6POVafjzOAfdQ6W1fc
KPJFQ/XgG3RS+XcWgTCM4w/S5eX+hMXQT7rY1wtRE4DQhJsm4fXOq/mI/tse81n+rIiPdBR5+czW
/DoSxHF3+ge7EMDG8jzfANbn5SxFELAV1A3WwAyuaReDagTUpc+6A22yUcLivdy8kQdl2AuLPbYF
Mdpd0ShP+aRQY7dQUHmCGnojKfNT/Ovb19XL+xnqrtCBQW1tmK2/ULz8uvshoMhk/WZOBbAFmL/H
2B/WeiUvYwOK4nz76aNsO2Lwx9Ftq/OnEJ3wJQIpgsQjw/0B33XR6NcD3kp9fgG8hCWz86uUIc8F
iI6HA7a4S19EOuVAUQrEkKk56NQoAV0/BIV26GgcRafKOL2X0p5gOusynaUSCYx15fYKwEhqNPa7
o6lIQfS8097scLSxpT7j7+CEYlNGAuHI7kLFnZn3ixxyA5wfIkq8uK00J7UcjXvGy0oXyYcPx6+X
8e1V4r4OSz1xu3FQ4XHhKRYdUE6uXkJFMFCMU7J6IjnwOEDtdUoEwmgmdMf4QBnHLt0ud6+ntnop
RpvKVVXvZbH2bbVv08FlsmIyMa+ciIFnRKHqAqg1XJzlCFiWk6IbPtp+RuBzm7nTwF7ZA2k6GZMz
fnwfbAsNJ7+534ID3IXF0OtCXSf77KdBF+oR0I9Zts1DNeB8HVuInMsW6tvtP1fdN/6+7/dLr5NN
W7Se9qfnrKPZGEcB6DrMW2727nB8v1mG61UKFRAS6tv5nlRmu7SmcCKkEz392snDXt33n99OqFCf
MnDtOBrf8mvV9J2D7FdhnI702sNfNcvH7qvZNR0TjvTEOUTFQPfrAEWs+5rCMCxFRz8f36btUNs9
ox6i7OZM8bqIAzqdMFmiwnCb4fdJT56Kl015iqMyyiMm2jZtd7g6fHIcZuEjRSlT96+r67lHcMrw
a0UlZY5XINGZgxufq1MPXYnTh0zVfiz7dGMjZQKF4DE0ID6WTjWo7WZWEMJq+x6YQhzwEp/X7Xe2
XL3fC1qXgBmxy0WU5eo2pzxot0j9enJhNy786jcnY8ZxEtZrbO0kSHlfF2eNmREJ/zA+dl9Og7X1
7acX4DB6OQTWVOEPwuIRcSsEbYWz+xs8ZUhhc/3NT4prbNNpQowCfXil26fSpiB/zJ1LMdbZW3SP
HPOUun3w25KT/wENk8Eb1AveeZw2r4kZPdzr6jmwTtep8cbLKA7SwByYNJTG5ZqLXnbC2um46pGY
uq9t3g9hHD/JQTXSPJOHnXma3IjdbHuz6oTpovcYpiM07ktXA7qHPa33JMzPVJCUGXktIIeRPgfx
OSiGCeYZh1k67sR24lZDxWM6yW5VvAW8zgPZsrXoT/Ct2srjtk6r++/Vb4fdsJk9MZttf5R/Tx63
PPsuTkuPc7UDFGHarJzxN3zh6ueUjsKJYDip14RV+A0s7x6kpsds53ZwTYjo42f4OBXbPgkhlROF
zIIpoleF9yBZPkPd6zsHt2HURVtuXIWPIc42M57SumEZQjAI9HENcelr/1MHLRIkMG/tNEWB32HM
PTdtchty8cwvAAufbu7VF5uP72pqXBACoUEwAErbj+lys4Y38amdCRp5nGDQXG7ixVj3lYOdFo5f
jrtDpHU18lASiMR9ysE7/Pyp/SBbycl/rVwSi16ERW3rKx23vDQ4jF8pXmGzRRwerJ8cIiVZ3iz3
GKaEMIhFPGlOMfUCCbm9jgWRd6Cni3OwI9Ed4QZhDMG5Sjg6ZMwYRhOHAt/OBh7RGfLwkJD+92Eg
ES9OBHYMSVTgZ/jJw66sCOPRGowWZekcyPd8yDdwSMxZikjqQWuM/RpMEsNrCPz2kcxrADkiAjr4
R5pzkyh14W9e5ArQ0QHrCgV9CJmiD3n0tN9DLG1cLXEwzdXuXjq5IX6GtfphErs7YTwIen43YV5M
W6ITmVBleUHbxksm3UgDEEIzVjoWpr2zAtHeDvnsnx8eocTIt/Pzs2cfilxu3yYHoARFQRVqDZwN
xGyGKAFvhnwRyCZIRK6QTHn5DNb0iAJSa1EfpxRXQfVBQf3TghmPh/PhPBLcWuarUDCZFbe/Fc8S
3CrfGdUDhA+B2nL0cZQ3uCLS7OG0BX/lcFDyObrwhwRWTbsv0MYqhbSQMHmFatD4BkTQyMA5tJ2i
6T3VxtTdk81w0/pDFGzQr6kQQFEDg9HEGlgV6+0VtTMXfNGZVAGGTek9/e5SgL+b0ttocMkQtY95
x0pohd/phkSVP3KOoh3TcS3W43DMg8M5FrKe8I1oPEyFTRO7nR0tUK8zU3xlJNL4DPYAVQJwrPmf
AL4E5MmB34Wz6BwBCxSsFdQqGO3LYrtx1xmgMDSH5peC0bb4pT4CQEKBJG6sKGTb6Hc7l8sZ5VQI
AaZHbsovom8AXkp+YeV3ljos7tz7zFVGh+DSUVQd3Jk74/KNkSP2qN4H2FFc+xxrhIfsyOTkPUS7
sWrEXl3FHaodwh2n5P98w3j+6Tr39fu5SN/rznuJZpM2bH66oht0dc7IlishpvMDCAXOhu3T3aEz
BWYt986dGRgx0OpP/xWVFU/6hywJTKgxT4iKnCGo3Q7ux7+UjxYIHYVjNaJTt1Sjxu3+FCjd9pBY
KdzvbANAg4j/4DEvl9B4dDxNmEwEXdrWrB/wtnPUozszISoiUgZfApQtkg1YfwBLFRTxNYCtixkn
yRh764pMxyVkRR9Y9YSi0KOOc1vU/iY8c571eX4WALDFOmeVg8FyL2Rb4XIyEZUMtm4bGLgFgxfk
ez7sN5BZREG42WIZw9xN+NiA+2VZkFOC+14bNNdNnCA+buOZfMjzUmw60Z34P/74yQR9WGerj40l
PjH2y+8GKGMiFnkf1T7Tf2IsuKLZaPty76PelDEVApDa0uCd+2B7/okHVDLpAaLUA6o/hm0Vv4hu
VcOshu55usvxgmU6gmkVHtTx6jAVTynmwso8X3Uu1bH3c5jmo+So3wPMyZI44fEeJ7TFcZTKdteh
6h6hH5nbLyOKzEdXASTmIUf/UZnFouiD/sfv9fcTWoNXGC8NMGO7NwyWd4gEDQpsKMTAVT2BKJsA
P2RvCsA+hxToyPDB9LubY+Ww92nRy464L0OsHXJHM+1bVCEP6HZooXs9kgAmmbmb0OvqIbzA2CWj
Y3KWWQmZAG4OTFibxTVsJ/ez5xXHMg52zCTSM83n96C7ecucqwOIMmTiZHwF7EKNwO40yu0zH7VX
V+cN70Qi1oL+0sfAOkh135pK7kgNBKIQLMNtB/pwbL0chWqm+td2R9dZ3z/QjF+qJGRwoKep3R0Z
XzrFzoNsvmfXQDCZqVRugd8T4MEwDk05vR6D7j+otDm936D612dCccPZIRlAxYaW8AB16aQnkmby
H1iUSPxoQTyRaKjPeosS4bhZt6CpJiyHF8aSq2T9hPmCfN75BmiTKuNBuxUgsrBp1bmxPqzjxP+P
pPNaUhzZougXKQIh5F7lDd7Di6IoCgmEkZCFr5+VPdF3uvvOVFEgKTPP2Web/GJsRsfvXMIMB/oC
9CqInB7xLt8VG+Cu3DVxtpFpIucl6AsLQMZ9+c6Xrv73QmPPAQjEMoVxM6RVOhKm8iiIMKuSxqZD
cMR9MYxVY8zlZegMqbMQcbfYJH9OkHiU4GEsoAjhGcIcFrb62ZyrsnfHNAsTjDUKfpBj0Bywkg9J
vuRdOwt4rd60yRx7w81C9AJucArOpAK8I7dB3SGsXhFsOdA4MKnAk4/h8Eni6NPm0vzD6PcohrPS
hekLSoWNyCh+93azGrSowVGeL5gHas9Jgos31ux1yETwefeL22TAZK+NqvcBAaT8B1lKcMDwCQbr
dIkVYXo5zoLnIND2LkPVjQ1+/1xsomo+ZfZ1hVcJNzNbar/QQXPDJ7zwhboT0TEWg4/1yIuSmHn6
bdrd1kTjPurpUI0kdMGPcPA91LCAhrRqNzcHaeNYaohOZDL6Idn2A/ddjQYj/81//TpFDgHIQ2dk
DH80JRwhU37CfQKGD78j585TSRsM3SMpY6P60wfcBqQhn0kCBvN5zis2sjI0KZ3aTWucDLyDv42f
L9u14j1D8YA+3fynGL8BCGTrhiuj4tdEOJFywZJhp6Yp4SEhHt5YZFl0//gJtgiYhUI4fxNd+kur
lrzH18zuogqo2tw1GcHXQ/tL6tTv96x30fvm3PUxduLQ07/w6FTGaM9iUxnrO1lt7UKSVwM8KJL9
9zXRy6Ag3xiomwEUabfQc6+S26F+nzW4f6/Ud/RtgjoHlM2w26c1/3wALGk56swZcsqBUXsS0TqJ
MX5//mj0QIxw4aZXkmZ97RrQyag8eYczWhdcuPEiNuQIP4Tt1+PRb+HSTBNp3JpoDGsabaAiKOKD
EcHw89GEQzib9gdWZnybdMON3gZZFwzJb6XZmvHZHqULVVZl5tFKQQ4f9nIH0lGbiBzVuvMH96Dw
TjLj3i/GCI0NOapmDpUB30P19V+nXIsU3R2Rw+J2pc+yS4bBgrkD/CbC6bT2mI/89gb+Ufij2wJd
hLbEOjKAaXh1iNkrNmiX+wnMB1/dRq2GmNbHuffrPJqpIvMkHEvDowZ4vLAhC2pM3gv8N+i/WKLl
rKwmQzNsl9oOdjcV3fdvUDOcb//AaSGb1o3DtOYK8RMFBuLqgEnIuv4lkgfrdfUdpvSokDRUF3wN
kGH4mhJkXcoRVuQviGP8q9c3uCsYuccjytWyGjOuGh71IbJrEq1BygyC4YyQlCmzKcEWVDOBCmrr
s3bk6r1Xqdx0CxONjDwYCKmqz/Jq0+jfOCkBAegmr84zBss3vas6varhm8EcxuDalDqRtwkwL78d
41Kcr5yh58/PZzBrBK/elk6yRXQpNDtQxhl5OC86QB54+AJ/+Ny3Xg3+2Ndx9wEyBxJQ3qswp2MI
3rN29UF4br2+VJHP0bhXaUgZB0DlonNDr5hH6qxOIgNBJ+jLJTUcYnGv92AAR+bjYXcCCClmPr1w
ete+1rllj28XeTP/9OOHykiPzV8/PyWLZ3+r5Mx1SgwbMIbQfisZtCutxwUT0MdWtzraTvh6jfUi
FcOYXBtP7CEw7xN4z2JD/ud6AIvneUx7jYADEggx9BgRjbi4bcBYGP6lO3mVjXX2Ltnp98N6+RGj
YkBaH4o88CYfZEgIk2k1b+BJzS9/vHZk3zn0FS/k6lVKXMJ/keyvZDNOyWDAntahdPquT/erc+yH
Tt4yqWY42fEU29hRXPPo+Q6GC87lx23/GHlDhdE2bgUPR5ede4tjaUnXQWWAOiYw4udW63GLiyQq
3jrqyVzd9Mb0Tjj6G6c5OyXC+uWS3EdMnOQ2MORXo9zTMR9j7MUzCNwlUc3dQAHmxmkDh1stvMd3
22ehmZ+bxn2yuVys5pdmd6Q4O2q0pi4dgqfT16yHJcRpynP8nfGXW+cok7tulajnJCh+vuT2FgHA
6zQaDL28D79FoGn2mv+DAGZN+51a+eYmhBY29MOh4n4fsa7bXJCopaYE16+41MQIFVsUBjjUMZCe
oH1RK0To8mhSF+5n5Oj1VBdop2I9ZVf5WqMVX1p28RsTVnzLAXa/3jWN0fQzTx+BaheLcf0NXuPh
71TpnFYiVYOZPWTTlmPqsxKu3rZSbG6dm44Cc+TwF4EoN59fsLxG4iTdpUhcSCIRtH4r6K9Rk+Bk
XSyr7+5We3eatO39Hkq+BmqJ/JZr81AoZEEV0oneeGTOs+nnthLrkO3yOGOhvpaNQDbkV/hmairb
rbmWdEuGLPcMZAQiL6ehGkKMkNnDmboYq/fV83Vhtv81V/JgwuPXfLz7FsPjX1IGGfWQOqKFd/g7
2CniizKCJxtWyaTEG0WLy3IiJfMhIi6jWI+6eFi5tUsA47SkArTn3d7MIzmzVRAfUwAgQ9JYc6Tr
SBL1SCqgZRJQ3VZ2Ockgf8Idf9JS2bB2r1gkhnnCaav4n+OotMSwwtQJ2bDuWmSypM1+zJ0P2Tr0
AiluWP6Fj0VL0Op7ZL8Pj0jmK511ew6V+DUB2lFN666E2emO3UmeMPbAIGOnEH9obJub042c7hbr
3LebW3UCsRmuxpQ+P+m5EC0Be8H77haAwqClBNhe8Zy3Kwpww+ZknSTeMPyiCHkGA9lTGTlzD3wj
d9ev0qrBbnfVC6PWBmnEpl/MNYag8oKx1xd7+jcSgYtylAsRJtmAbJdrugp9IY1EGLL+9nA0SfWA
33saD1gjlTRrRjbubSnQqCCto4H43A7aYJkSspgBCVP3e1EKiScjSKJzUGyIzHbtyoE1gZPx1Zxb
szFNO4UuqsyUyvK/iA239aVvf3jG8IjASb4ay9edfItaDHKoOm57+LyNKJ6Dz1yj8J6nEOXSQ1Zx
1l/n0sgvrh7bev6HFKJlRf5p4ITKqidKrrPJ0H4jEHk54GLqcXi72WUyoZtTxOPkV7+v33fKd2Ug
x+But2lF10dgApBF+DzBO0OiD2WJaTe5seWxOBX3iZzET8OriN1d73qMC8ELp7BsRsVMy8fXecIM
vr2618YvzGlPn2DneBDzjCG8numTN7C+7IzWFYq/FHLlAA4L6JcmMX5nKjiKzCFNGSQNJVBf0bAN
ubVJ2MdrkcUNov0MW9q50aRMwATfQDkjp6JpIxJEYrw4zdV5hz6Cn6oQRDlcD2Fmm1Fd/JbUQN3w
Qmio4YMJcnG5LaOzurxOluWkgN8LlS1K3dvqRcWvA2cn0OHw20Vv0cZjgh9GvwMjVLn5c2jNMhje
d46kv/I+VXBt/W8RN4mflDNl+90WeCfCezYgx9pUfk0LgwZyEeHb1yaSPq7YGccPgGqqvcodzPIq
wuyS5WvsWSD6e649POmBIIvt0GYPYhuEy9N8qRGtbHlfMojQAilj+FL/dbXllMFH9wi7SUAKG8+k
IlXmcWP3b5fMYvgdHJeU3ES6PIZMjeG3wWRyez+C6AnBFZkkKvLXrories+ptN/Gq/dfshQkUlpJ
lp0NIWR+7LC07dx9u5+o8C/whmj1kGqJGwzTDJNuiPEcafIiIRy6CgABP3mYcZiuC3p2S9+3tOnL
9fq5YhcazTXCWVFwdXbIi1Wcr85Hn5YQbD807IjbnEk9vg+RXHrMrB712Lg7JmRbu5WIbGXXlub5
CoLvhTKVYVpw2TB1H2CB8z1QVunCGAsIfQzNiaHkfk+x5bSHfo4QNpPoRuX59zlOBvZdggk2NXDw
lRxj6CJ8EfJchNO56lNqGLqoY4q9VDrUg0UyedPmhGaxYGJMtZtJE7lyR19c5MY0H62XT4mlAau7
U1BETgHijzJTXWNzv6r/jPgz5mbSb92nFA3d3eveIVtN+ZoZjGhghA690rPvf1I1W9z/yH62Sf4A
PusPI8V/e2aQXga6TYMN6ohh89s1N1fJG2p4jICm2vDQaYniT/g2HC1zssB+b/HJITByeSU9eMyG
zvzpOuYoKeDsrZ5bbJnKMFHcaj9GDPj4eG+ER3QnBQRoHFhtLjNeu2RcxSMGilAuzk9kPyLQGgvn
XuRFoQMtxsKsOuhmyDPBnSX0BEGshCQd4KVBY6kV0UOboLHDZ6a3UT8wp+TYdYeQtYVyfVOAQOUz
hHnPHJY07G4iuTf0p6PT6/OX44UP78m59cEtC9sN5ruDAhiyMo4lEpmvXxdLPQveR4xHNXWj3y43
ZZ8haj580YQYD2o50oM8+JEYtmOGiBZRgXhkznRzysk7MHxDD699PDB/RsAE7AyD6HbhUgnm3vi2
JcPVfRzcZPbeiSzj1vZd3Axfjq2d7oErLcZ5g3JhtDf4QEMIyM7OmHXke15SzFwV2/JfnVUybkBF
/sSLDo+R7CtS1SO67fEXEzFsL65zV9mOBpwSAXSJbsZPsF77HbQG/A3QODJLhGSE0/3k5IXsVx7h
cBOQRPR3Xaw8cWFaPCS7TUMYxlnhjar4OiPEiidL53sXw4C4Eny5KB7H9g8oI99iOtWOnePz+T/0
iSQ8nnbHhq6fMysAr4HLtwpWmA9Ohzh0BChWkLERs7J5Y2WIstXHapOXB3NfwbpGM2DXSCYh2eio
Tv90zftqnvllzw+LZzRg4AKbKAPq+8KBuu/UZMXFGem4SxNXX8J2tbWlHLLWaMYYCywHO/jnC/Zo
MM2oOG74gs/4ZrKPCjC1wF7nc3qcrpk3mMoIC2qsWljioinZaxGEQWP7LZxTv5oV6weW5eyfvwjg
V5iSLsw1b/qL+WNnxfuJ9z6be4aufOfQjxEoa2782E7i4ZJHnsEK1w0iNqzXXerFOCGPnQkDWOzi
ObjJ24K5FPFjo9cOTwIHGke9g0IN1wPoxEp3Q3q1ifNdMYUesoLpEazpI2P+hsPWj83gx5hk9D5A
951D4lwKe0iCr4h8DAnO+PkrrwxEnACNFahIDOPwpmJ1C9A0WIwmwrl8dGM6prtoLSWLoSOKS/qb
CTkRmOJ2dt0FzQlhc+7XjH2lnDyh05vNZ4OG8gK5kO8lybKyV2yiUXLCmdiwVmTMY5A9Dwqipc3w
Yqc6Vn/3P+xMYjAL1S7x54/zAWuQxrIjV6JGaYntAn6AM8ZAADi8bLgIhqeMUFcEpYhjswUN+IUY
6sTt2V7jMvOGS87ow/mF/R0REoz6wYRAETuII3gkncScK2Cqg0MYJneUw7mNRpEPx63HguaAr2pk
s92fM2yo8LIAdvezo4Hs3yoUD22JnrsPyG9oGNPVBUbSEo+kFRDJ6lriF4ZPe6zzEC2xUvHP+gFn
TIYy0OYXjdsDoQu+5Gp1aWBl4KgqXKNF/Ojzytv5mN7bvkTIePDLUAOdYDZnc6BM4On+569xRiO2
vPPkkMEhTmiUovSkffvPZRXjqcK/gtrZZghiH+D9kVC1+MbyNgFRYmR04l2uAKtRLk8T2OswQ0Oc
sSGC/JOAAnP0mKEhY0B5OssdlmYI0VHainuAiSZo9+W2aEwP07hztimZ86144Pk5F2O5EF4BA+Hx
jhO4uIGUsrwE4YsMRfC+SBkGCvthQOwLfwhfeHxD4VFRWAtjhGLBGA0SHGKYCNIZuS+OjfxTqFo6
UgAwaxUTQmBRMxTDLx1HeHxfiIL8d2RIOhYycFj5GqZasakx0VQR5gPD558xlsfS09Odh7E2+b7s
T1g+conMkAt/RPOZ+6m5GJ5eM1Ok32Zg85cXHYALpjB6Y0N61vgEvBlUkaMTehDthGJqwiDqvmHQ
yZDrbatrbTjD/OTWTMCcDFRpVt+STbPQRw6Z6dQBaMgxKebh/pdet7ptFhUwMlQOHPwyD1UekJVh
54MNLS97t/FGzGfp//i9DPVxhxQSFDTy3At+ifE/T/7V+exQ/9YbBGIjRrZ5OmaNPQweW4aEgD3O
Qu6jb0dwCkMvxF30/U5Q35wzNShmnwP8Xd7WJldZkepa3264IhGiEmg6MKyAmZlokqe94jth3/Cg
tmTLAHfzfEnwtLnFKhUgK8hK1Y38/kkMawDzPVJNu+P9WjhZprMzzzzGav8+zYXGmPcwWyiHDLMF
QV0CIF/RKvV8qpXeYbDpfREkMqxVA42ObBYxHO6A+wNh6jcKUDk07iBhRdQLE2r5iukHSjoaNxwp
6aEEIwoLdQwwRGJ2hwhPRXUA3T71yM5Gu8GES1w/kW7N9V+uxM7H84r41LkLef5QsosjuZaCL0V8
HRzsz+kikvIojjdC9IG7IFzNoiGBAygJqcMtGpYuoiZQNyALxnR4L0O9JgsKntkrYg56hfX9Zpnl
k0pfV1S+movjzGL7VDGac5U1jiY6x+qrhurRcd2CRvUvVXxWQurSbI7v2fIDpn8TRJ/b5C6+JhIQ
QyR2M+ELqjpUn2KDd7eDIzImhanEmRNezIrFUF958mUM+l0DZsnVY6PNXKHOZnP9xB1WIleM7HjQ
N9tXAmFgW77wjyHQauHgPR1EbOjBZmrTXhwQ+7gBA9vgnIBtQhoXP7cBYJbG4HNfGcIjz/HzOX7V
c8N9JZigKQMs8Vh3aht2O5Y+G4kQGTP4wAdQpU/nzS5UdZ46Q7FRvdOzOpeBd0e+GpYxCL74BOTE
1jLUACBNvDkTziW/NA9KeNX+7TCYhTIxAXxZYZIAO4wRBdcHQTs3iG6whncRDgMy5QZFqKCcM76x
8qOCmUChpWkZcIDitSbUzwt8b/9RxIAG+Db//vMk2GZ6Pfxg6JRAurHZxBcqEtkX15QUhLmwm5wE
pCwSSJ+/4XoiKn3ygqQlfanBKA537hxoCjNN2bYR9F1Uic2TZ5K1IEPDF2kBb1+gjtXpwqyCOokL
9ORJvfPPQnJoTPDlRVxpC6say+HRgMyBWyWDwZLzFzUmS64YhujtklD5uX9/TBSw3RJR0LMd30iK
tDe1vWJKaC/uG7Fn1dNFzj4RGDs0/kBrEDjMLLg21kZW/ExlRqxDE2TuIbSgTOhx9CfU/LN8Y+Ls
Do7xK87aRU10hlGuBvKGySGe7rvG2r6xpbVV9AKTf5zADlfdIfbOhEwlc2E7Zaiw7uS5GJ05RcJh
DdBOf0nz0WLBW3ERUnYE5qMpp/JLDYvjKz+wPQDBFkeMB1R099o0kwd2ytQDjr/hPOaIGicMXoEP
CHvi4CCEtFpVsjVq0Q55JUI1YCro0Y/dCDnOmLmp9GHwWkRa/DyWJdi+EfNaLQXHdcYxgxPIh8Dd
yfWkh0/frgZCsFkBh6LNHbOrmD6tOO5BJAIiP8Ss8L4xluqBj5IbHrvdcEp2FNcAxBoCxSDMp/c1
Cnl4AWzsqdPic38mK3lah4YvTKHy6PqDDczCWJB0m8E5fLiQXEj9e20fP9flY1lN23OpwS/9XBGl
sz+6bfiEpnFFYmKB2DB9KRmq44W7LyurqN1bjdUA/gYkO9M3w/UH0+9KO8XAB4obBsh7feTmkntF
9aPYz3d4SyawNnnorfqkTrOTtjbGAygwjZdztPwAthirBvU1lLDoG/FfRqLR2+pcgiSmaYFBjebu
ucWsM76d5DcwjorsnbwP53bKdqb9OZtgsCiWkPzAPBHy79QHXXn+wwGz2d0rUIqSjp0Gr5/8R6GZ
hihF9eNoywKWboDv0Ky5PHjPGlzZSo9f+Psh7YAdRZH9cLlcd5RM6+oy+mKdrM9GJFQpTjGTgzY2
ieSE8A7Znicbgl8+aW5uh/cwn3iTolr+A5HnbFtdj+Fg5CxH898GrtcW7tpsJx2fW2VRbPVF6WgC
/kLvbn1hGOUw4K7+7yvEgyJoqMPvS3Bal8YshDI4g83mpEeAy9QVcgE+Wm+VGzDeECf4QRrBvEPB
z5DI2P4tCZS2rghGkEo8D5jxKNG3dp9zxetoi0ghhl8M/xm2N7ydM0cLp0Vi685T9mD1KjUraDil
ZpyoLayhf05jJcRlkkrHaDnmDDYY/RGk7HSwsMgK2hvbUwWZmajfiyA9ZyGUp/SEW5Q4gyoMY6Bq
UZZz+g6sBWUiNZXE5sNxQ6aMj0/T3WGUCRDx+xw/y4Xgd4PIroFRbGM7I98cgOR4TLa0KHYxsp/z
o1ct1tDRWcuTcK7bfuO1F/IyDHz7yGmcf85/JpJboEYuVuKELViyxyML6IrIYwEl4bRm6HS1PhOo
uau9I/jrp8mRHF9BS+NAgnQGk2k/mbWhN/mXUBQDJJxFKtL9SGtGhexQoF7OBFHH+VYQhIw8gpXH
SFaIe4aLJ8f2+nU6c05SG4vfKIPEcYvfIi4aK87m54T9XxobX2tBA92lFkkRHJAUELuYnwSvpj7w
bui0zlT50GvKC7/hiRWQLEEeh33evj64XE32MtwzlE2kpcdn/B2oMpkob8mwF0HgTJrZKLx7t0IM
AGaFkgdG6hIyBpc5vyI9GrnrDL7IwFkLF6frgtlJmDkJ6fYY8dSxZH9IkuVEdZrb9N9kAYjixPai
Bv0o4M89F2T9RS+HeyTgLVa6cBpr+/WItzlTBQtETFuW90lCDx1jKM3mnl72QGCMmartkRvazvMY
lnvYW1YorMeWf+2J6LlyAppPmwoah9WDZA86m4kPF/PQ4g7g3WMASWfJOIFN5W5pzu/VJxV6J9nS
chkm8xScv5pUvbX+8hrGDVmIFr6Dv8/5C1HCvTVebY0NAX6gMXF027SXDJihGsO0noggl1AFyhVP
xn19PD5cNpbVWm+9NeODPCitI3RoKjPrjuCLMaPP9TVnRudgbMVTACQHzInYy956ey56tTzKSIYS
uFifiEE3k1bGvc6biAerW2yVM6auME8or6lrYuTK1YmpNCFZilB8ceb5a0A4bgpgM59sYC37gKp/
95pkzHv6gvfbMzN52fpt1ss2OwOz08QOw3szlXfsxpCs+VbmDqnrzZ4HuIk4FrLEsd3DusZDahIC
K0+PsvOK1ooMvxrAzxXUUXQJKLYgoHI7KnYX8csUP5AstPf8eSb5zfC58cmRAevE4xVmrE+Lu6hb
f/CxmUtzJ9Un7wn2tFh4xxMTRqa2kE2dbTYOgEpkezuYQqNkA4IBzQ4wPxqs+VOGvRRjfqtZzHhw
98RqSVg3W5OTHiNPY+OReIcJWJLFYl172G4CNVlMYVP3l8dEsu5wO4I6sZcgFfxsJTA0/qj+vtbs
Ecwm+l7YCMOg/bBwM/4yOC7KYIE7llMhBKXIiJ3GPU6SaLZ+LMK1jiYigPFNV+LcncHmlHWkkXB8
YGqJ8JMrgK6vdYSib11OwNKnN3CJxkIs2ft4RV73EewXUSAu0Eie9TOsoNsfNB7aRaw9aAYvZ5j3
TIjZLqicKJuoRp9/GX4oNjZids1mb4t8lgsRUFQUKowyAkK1X7fbMyYaD7yfDS0OjakDqB5dmt0V
Riz2Dx4q7dSeTuvK+zGjDY4KHjmA/KuISVaCay9Opkgi6N3oJT3qx+AMOmcIkSzPJmxaYeqgoiBD
Vk9XRkmZ5vbKrmTKz5uPxLMQJfX5nDydMxVdKbuQei9SiKy0gKT7L/OlchS0sLhqt65gzYFZgzxO
cR2lUkOQIaxrqZnOgC2sLNaDyGMefELlOoYv/E9QcsP1xLqeyBEcsOLUGQeZ86Akv3ONqyCmCVgC
78IEw2eSqQsBqMhLwBOl3l+cKwCsChMS92KKRLGEU6kQjCmc6RlP/PtS/3X14NV5OajMnB36QTGa
FCvqzGb9j+BKD46U6AnHkuoW/15QlkhdY7I7JnkMmTGvRdvTQFZdZUdKb/TGdb9evWZMNtznVLhE
8y4ul/LELt+RHNBOzN5HlTdbFZOF6cjkNZD0JlTJwUXEWHxAdzhC4F7+f47e/v5Re4FGRAtKi8Lz
USx4zbsvQrOal0Opj8syP663D4cNLssi4TF6W/a4wiOY9hTC4Ooxw+0Wemd9d6B5fubd7+5wg5gp
DGcOr9Da0RxR7ar279XeEQVAuHH4Z4QPn+nTEiA1+OXsZfbHJupyaTYFhp004BwGpHlpImVyRfLM
A6sSbDp5iCc04KZoKHEa+QINUKyDJaZM/jC4e6IXxBID4Ogt/LHQ0f/zNvmRf342YDn4QeKFioq7
5sg8XBguDF0wAIuGmt/R+DSzn2ZtgHghYeSiY6eQ7s0tpgkcgeAzWGUxWbOyYgnUwRAFGEa0teSL
a+0cKiMcNwh4sGQb1FAJPQxeAnTqHe+r2WlAW+g+RGbccKfxeSC3AbyoN4czXcMXg+KH5Bk57gBG
+PhQr68rQKUPuQxcjjK3h3E/HVAwwAwBiskWGFZsgNoJuUgFGNVOGh6i+dBj0MtU8M1tgyRsDZhw
fXbK4RMby9eOKQAUgPs0mxozkPIU56YmGE3llR7iR3SsCES5LciF4PK+aJYBhbsQOkF1hqqEOTZb
OJfkNe9mwzjd13aPhfYn1KN8XiwHrfVa69F7+QmvrY3ZVmsXCuZmMNylrQlB7pB4iWy5eVjObzq2
SKaf/A6859fOM3fwywTaaOz7T31JZvqC2l5H709tQT3NCTJD06qt2ksBAsuo0cuYaVfUHhDZwO3Y
uvHkZyNHVlvPv3A72El0Cz1PhpDaeuKZUjvFSeNYvPpfuibOTLZoLcjfQUtFSNyA5lQ1szD/08aE
M9SmU2CfM+LUgdR0eO4Yx/I3gykHFJE0lE8cjtePr3Nc4YEAXPKK7rKtYjcyr5nbnVC9Wh+vtbNL
H9Qnffqqne6APgUmLysKtQvbRQbLxUStum+/ogHENDp+zAws4ncF67Xm/r57aIqsc8xXhX0Q3M+T
Ksfp0OVJAcv7nNIZO4SKEwHU3oVGnF2FUcoIttMY2gd7vYKzKGRALdLnakfrx4OBqtnpby5UFKrL
AafvCTnPGB1YE6PXjxXmyl42NsdMKqidgmwDzAe8R/urHGhZeBWMBJjSfL0BEQBw2YVlSj9tGQjX
S46eZJeg4mLWtcIuigLkcaIo5T0+fykk689UuwXtE+cm//OMaSwzwHAYRb0rw/54onu1e6iuNL/8
8NLve78p/bc6HzLnN7wvTVISpzUk+1rC+oISOft4xXCsrt7IktGmIQIPcvgdFhPLjmMPA+qSma1L
W4ZUg8ltSRfrFvtH5mEQ/HJbPgc6jhDiJeORfNnTwv6gZWUdL5nDW7IHRQmIF90uFmJvbgYKMIYf
8N8QezyCbnkNmq9dbbO5si+huNP5/kh7lTewLqlIX6YNtaFybq1d/nx0p2WSmDkPjE+vlrCiRa83
ThZMbuqwDwd/g4nMnjOI3que7WZ/v/rPwx1fhq8rP+z33Nh+fsqfalvmgYL+IXWeYxl7U2bdLcqM
hjnLB8ngTFrp+JeZFizM7z6HsX55m1b9C6EOhde0Og1TdgUpbn+lVTZHt6rBBXk7CIJndybhF20x
7Jx0qi0eP/dE+Aq8flrF5vI8piYiomZkqSeFg3beYuraO7yz69PB5mOcoDibSquHyKtIjuYM7R7N
sdDHMHDkw4jO+D2+ndGonp/ew6+AUN30Oh5qIUUVpTpQh58E2U6dQniAodHu5FgPPlP0wdyYxxa4
h7O4s0/wKFxzXYGD3gEb3XYrnJEhs7pNgBnacFpFwwXEuob7O8RqY+RrmEynp/qAinrkFHFCSQ/6
hiCPdgtbB4gQwGN+/7ae23StLCBnhXWsHW50Al4zbcfD6DEdMs129VWN+GXJ+rNmGI75r6giMhAP
MxDTuvcymosxzhhq07JKsnllSYCQThMxZ+P7UrGAmmYOKbg3t1CxFey8jkx7i6hc9ygMXQIHUXOx
/eb/8EJ2NowVxYh3WmnIJik04qc6r2BBTNHn0HG/6Q7YhaY51Eck1n9tG2DDzSkFH+/jvbb9vt5T
8uQn9vdosEOfid+TBnLYbijSypmMLZH/CGHt1JRS8MXennlMYMbouKnCEGwmFeGpq+8lPed7Tpoh
4orGu12yzCMja6nMSyHdUQHKSwfBL7MAyvo1RDmJYTr3eF9c0IegtIUQBd9a1EcO/btygJ8cMbN7
oF3M3frI571Hin2bKipKLBScGynURgBueMW9/EHqF5YJXofv79fmrHhhz6MzOscEYCwluy/WBase
FxzZocjQ4R2icBcstNYt0VckpWP6+fy90E54MHf+zxM7GwytNmP5IvFwDtcMshnUPos5lCsecF9Z
QPHAcLBHKqCJJzRXcBq00o+nLJLwHv9h9jhFutnzzO5yt9te4ZUWhtVsuukb5GiqeHfQktYpp6X9
dw1v0xdRYZ3qckxqez1iRoAjFcR2XKFh7fZ0esJA94niyOS0P5QIx6AZ5K7ZwcTdSC/C29tKODCV
FJE8sM4t5pyeMNMEFS1gtS25mBK3lZq5G2PJ6XzicvYQToD8s8JP6eV8UQj+MuJoUPv39miwwhEI
1yaSi/DP0hG8G/YVeB/hE4NlcNZ7UA2hWtMH/ZF7dXPPHYMICg5MB79fyILOwIC4a2fbdIzROaGu
D3Rt3EecXFzpfB4uX7HuGBTIhgvHmRoTW6P35sYBVRDUeo9yJhckwEjhjeJJp9XQh3SK/9jnonR9
yS5TUtkgtcLvVuZcW36gGPrtnz4S7lzr0pMOFL30N+MPIADgKM9mwmhI3V6Zpw39hJocpfPLUu7W
DRo0JHp8zH4GHPM6ih5Mgn4KF/ppRmvcM7UfTVLDHaZnMLURq/UaKzhHwtrhTTTeY1I9l+lGJmiE
EzR+z+6ztgUltFPM3nq/hfrdIdutM6+O8Fyij048dfII8/njd4TrxQCHeTlsUI0AyfLjHc6bEJp6
AHb7sW9b3Tcjc5s7+Gf+oQELEus2hbqCVWF0EFANHDJmKQugBp5B971VmVKwUsrQ2DdjkF/a70VR
WRkWe7XPkeQVhEuIWiP5od2bIDLowi8yh+FeLK90tsHQ+iiyq64eRzr1AqXsg6AXWuAR2adIMHCk
MqPr+k2XdnOxKYTetOCKDOdg2tCp2sl1r+SI2/p9vsOQT/kDfv1hyQKsX5ltPRfX35Gn+wq/1CgL
JJzgcF+lkK7G7HxLaWouFRb6KWHj79lYzPA6I9VHWmywybPUqPAHcE5eZGR15AbcqZr+N7TAA0Cf
i730wCF9GEClcqmN/dotxybcWMoJt0kxqwFKwCxrTlHOEJJVAm7P4umfDgwO+R7I295V/OpwhYnJ
vfA6ZpGQ8EdsV1cXx28c117Qbc2QRfBmofA/7gJaYvxl4sdEC0eOsrg9/RenEyN3PpfoBQe+DNS+
oX1FaSji69I9ZA5Pg7vhDZzVbdJyRDhG3K3VqLWv48eeutZtQuHpz3vEg/6nv3wjvKTtGvExBLvJ
EOogwjZuIGdIE3GQnjnCcUoJhgG+kvmvPBlhsVYvs9TKMRKrPCWZ1qQbS5P6HlXJTHoAv4dZsxy9
ZsPXTP+4suqhZSGmuv7OrhjIUhVB7fl48IDNL67WjjyYwI3KcdO4W18ZL2cXJtdjyJzXbbX4igFa
4n7pHPUgZS7PPHvMZVDo3KAdPXH4csSnGqyV3jJpyhiw78hUrU7XVe/rEY6CvnrsvB9j2gQU+GRo
cvAcNFr/KdUiZSXkzn+DeqqbD27AzqsbD5Z6yPCJORX7xFhii2PStalOmptuC0FsYJdgjx6jJRJK
N8xsBpyLS9yKuUzpjFQf1ITloRBGdFR7rQXRJj0/QnY8TGbpLpDaPX/y1jJRn2w/Ie5/sB1QSzFI
KLjckRzRekA1G3iDKxMy6mzms85j3aILHTpcrdvPYP9muzOgwds66nyUOpBeBDFUVq3R72hfTPut
DESU2eP7D7Zm/3F0XluKolEUfiLWQsm3kjFjKr1hlVUWICAIgsjT90dfzExPd1eCP5yzzw5pYgnw
CIF8f7hsjCWxcwgAG85qpNqIihepD2GO/4+ns3SvrnlAfrqFouUqdkUnhfOg/9nXIee4ZPeHLqQh
25Y+npdBe00CPK+CNyLD1ev76b+dp5Ute1g3hLGNeieoRmBV8zx8wDj6fqxKjhUNbr5hFu7Eu+ER
Ts01taQ/yS6dbP2BB8w5CZJKUYS7MuPIs0SeSGkOr3X0scor1T4tehSid0KnBvyUNXPAo+7uZpEl
w9stx1Rdeler5h2ghLuvacZPE6Tf94DHWd0iFMWEZFp35i8yHEQStpjPP246avWTHlY3vqoepmMF
yyEK66NtdhHPtVi09KZcMPq1GsupzKFP3fPMHuOXg6HXXN8e7LHm2lzpuXsX/sjYykzMN5o/0CvY
e1dtM0FJqo3aKdA0ppy0ITQJhTaL/xLEmnTA6LdwAyzgAI1GSXNxdsZWiMvCWjBV2QmPBSMKKBdI
/ICXOpoeCGaR+Zyn13xBGif2v/SsoAK4OywlAmu/IrfaPzYqR+zoK2DH3+gJAaFRLOCt8vfCu/Fh
vfbVRoBnRyEP62r/OYrqrFkBsA5mkUI83KSD3fdzTHSrFfhhoYCSveDF4+J5ZI7Cp8xzJ8mdLh1d
d+7SohFsvqJU47Xg1V8xxUmNYZ5ZKo6T7AHgNnjQRHU4PP3mvqvowWkqNBcKbJc7LQfUz/3lJro7
qB5CLj4Hv5dPrISOJGJCMJp+gJsJsCNrzeaxdXQATb9oeLKaQ/1JX6fX81bbIleEe9C/xpsH+k8Q
7zguhc0owFk+QZMgDRWz4H1KHUifpLHNhXN94e9OV0ZqT/sQwA76giqaKquP8A/Dok1k5RWyHxhQ
pOfSnXAKHClfFuijIq1UVvSz6sdGWLAqcj5ombYNlBRqcs74/zbE0d2BYzuxFVf4jvwPgnjVVeYK
ThRjFstf/8ARf9k2lIvJ5gTL47G0XmBtGOzly5Jsg1bH6WdE7IgLU+FHtMoSOE/p8VUJPnTdLXWN
CLZAKa8uCMQqnU+6z7/oS1+4O4MGxVjfQe5V4kNBWhdm+g7kkLr1nmQCaTTI++fDp4Evr4XsxhXq
edSmBciz7Lw6ejoUOFPEUV73CubVQv2Y07v3FF1p3X3Rj2X4ZhZBjr9vag1WH31Qy3l9YaJsMN8u
07KgqB19qdUeEqfiMddoq2QnhpkGdwwmUHFtnhTZlI/uRFtAqgM4EydjyjQJIwJW15hUK16zSzEo
fKEcxhM8ocW5qZLHRuSwh/0uWcjiXggcNT6HrwmXZvCS8tyT8zmf6C7jYGPdPbei+VjQKz/Ejdp9
i+V8Oo0tKZ3Vm9FmAw+5kojWGduiOoDzfOQVSpXckSjHw+lvtmTEoHd2BYeFUoOJ4jzqQdxFTEAm
5jpBLXprphjGz3qvfS9jpq3uuiVpBWIVfZdIOeRkT0fEbevtTwbrscZFPC+WNSY6NE1MMP4rF1MM
vrMFzfHaUt1Xa37hhCHU9j1dTDT8aZvgrpgIMzPed4INUmuppUfTB7qA4lW7b6pbvAsgRhVQHSHH
UaW+2LRr6e0BnkPNggU4TeHPB2lljUrZzK21TdGtit3zs6jvaNW2z9fqeYU/IeT0WPcxGFzAZ81M
j/TrmhF0o91g9Hf/zVbyGxmdzIm/L1hiG0O6OXPcrbKJ28gdjDAYa4DmENDpWA3Beatzbe3MHZym
ekdZsxAq7EVfrDbqqj9m+nm20MVlX67nxTSQ4m/wFZlh/PRWiEuWXRcFrfQhdMPWfgwuJPf12bSp
P46rSECdejXV6k/C63eAgJCxxTrA++NLvo+tcgRGQwf9So9C8S0MCDVWuRAq8LEBBUCujHAyau6Y
D/TPy2hxOcEGaqGgMO6ZwDvilb18h4ad2SbeRoE1aAupvnARKX6RL8cuo8LMGfNb2U3kzbsPJ6B2
Kiy3IsyhnhSLGvMw1o7LGI1L725jUxiPjEQIdzjvDrDh56806DCfw8bDg3fW5e4jHx2Wy8c2SxZQ
jEVjmys7r72f65TopkXWMdosJWSkmPG9XQM7SNEyIOzfBMZL9p2eNTZBdOErw92iPCG+ekvHttVP
LVawTxub9SG30zrIQLmNr0eYGCa2e6Lhx2gYBzvu3He91MVV34XP7it6XMQEgT7U0DU/WrKEDb3G
SPw9aucmy+4bf1oL2TUVpBKvoa09GysaPQbazaveRBQ/KXc9JFt5C9V+NMz97ieXJl8YdHzaSDqH
gvKcjla1z4dj9PSN5pOtuQMPbHaQz+5UfbsH1MThFike3/eDeZK2Rp0RYey+jbhI8aQd7KeBExjq
BNO4YSKdxCf51G7K0WW4w2ix9N/XHYMtnksbES2ryauDxqGJ2f5VhzTjAryLDjDTsbuopxLbR0Z9
eM++lxQpyCZbnE2oWFL4q5gzh88dJG+NFPv+DyqWmpn98omOtPByBniYsyarYQLhiSnCURC9N0bb
BfWb7qJC7CI7r6+SO1Hn4CS0JysY7tFnLu61/BjXAcJbDIhjY1ZyzaYJs0n9wpDLeC91xa0uwwW5
necRyPSRxt4/PleT5au35Ggdq6GU7zTAMolRiJwd3tBvqEZr00BA5skVbM5wKOeytKAJoyZDQfUQ
bONyhxf6cdAF9iTPWbrDccsgCFb8WNZAxa1sGG2B/nRL5SIhQ0MAha4dbTV2rTWYl+LGVn4Bra22
fYXGh1BNlkOV2yZ4zpRBCD5DMebqiSUuyg3G+oxGapkWf5fDeGa+c26tE733GWIwnXcNXxk7DRol
vD7U2SjDxIJIOxCauszJFQqxI8oQV4zCpMqgtp6E8aIzT2Pgeja12EpUCgp4FLmsGGOYrKQxpygj
ba2f1S6RhcRzwVCLHfHzY0DRe3tZ6vyHpAm+enve85oxwYIE17XWX8yTHn/gNbdkvcQ8focsA/0X
nGE4XSPoxslMcMAfv+0hdPNqzP455vNNjHsE/Grcu3ElGG31dzCscQQk1B1TOOGPdh6Pd+zsgQc+
38WmjGbfvK8BN5KGwtgewGvtb6VnkGeJVnyfjfYD35DKVbuVzQBiKtg/V02Pg4ruHJ6jcgqng24V
o5Of+iXpGSOT7FujiQ8h5PwmmvPcVAwu6EKpHh1CBy7J7A8mbDp6I1Fdj4Y22A7QgWq02HSevxQ5
PBl8O3qOF8GHwJil4DenO6oddNVIShF7bqObtrc0DNr2HRfF6o5zO68ns5hsvvNtQyD8vTWjz+JR
hdELjxPyjonWMj93FPAsvDGkjXSzLJi2MpEGvw+cY8TZs/RUrmPx4dWC9xwsOL+cQFjoKoSjiNtk
csvAIl/wQvhjbatnW+nuMquI1wTfAuTDcxlIXzeNzjNiL4pwnGWoUoYlqMyHSu2h2zLeKmXIFHb0
i3hzAn5P3uePsX2qywcWEFhKjtEYHNdSNid1JgG9Tu34jKIQG7iXqWLTRqRM81mI1C6tVJuP/9Rk
vuKQ/nCvig9sG/wJToYvK0rXw8SZ/PLdZ+zJvgmauy/htIO9zsbod5RQbRu2KLPfQEN1thhqq/l7
GXiuAi5r7FjcBTGxcxBp4GXJ6RBtHzKHCZod2MO4cngStjCNKbd/7FfunJwEnmqBOF4sltqHGYit
wr9IPFk61J/g2a7GxKLmUso+ta4azVtI2/Va2gt0mqC1sj9odsdalsTt+w6I5oaF2yGRsOKD+2A8
lrpUoKxU/gNZzXdpV1dAkCFNjTzbh/wUF7hO/n7kKDgMuVQQaTNERD9wuGFRB/FpLI01/GrLA6DD
Jb7crRZGEF7A+Mwlis/pNbXbxJMU980FYSbtHPEhVn2P6EzZBqiWL+XSCTPYNBmFWmT+QIQrvoTc
3ZzuR0K0aj4boqOGWQqwxVv5JUZGPnIiwxPHVbykFAH15qD8abLxODYe7pAs6ehSiNBWs2j6+biZ
Z13wtKqP+VPPZ76jOGsnDOM7GT3BB9/qOY3jAsfXcNbNbzfZGiPmv3c4dELtxoFIXxfMZAtPtaab
G8hAur5V9LTYInJbUYbDn2O49VmwXT0myE5hUkZVJ65G4UZIxeE2LZ0XUh0K9cPztea5RhtfeLqR
dWv7QGo3I9WmNpxShpBzNSKzn+WNuQdb3kqqi/tat1MgjToTq4EiI8E4Maa2IH8jn8STLZMcClJM
DOZ3XowgM0Fpb1lAqZoG+wHhhIsLbYmZXhoYgLawWWwD4iLyqTEnnDaIfWPjCASTKBDL7x6Gm6W+
4dxkug3JxY54L9keh9qPtpBf67ZbqsIsO/DReDjA97vbLApdtviA5PdNpWG9JDb+4ga1spspttFz
PCIRP21+nvHPB0csLCdn7RcEUQD4Ey9mCVmsOeyjjb6JLGaspHpU9s19a4vQsFXU3FWzwguTMZg3
rGiqJbO2Ncqs2dTA3m7ABARFzeJBZQvPaFHKP5UN9KQRR+duCsH9USiHTdTZN+hWcKFmirff4w2x
DqeaLcB2rFOnn71OYYhCs7xFGxoDMI/tHuxmX9iNKfYmC3nXP+3ygslzGjS0O3eXaExMB3mkiG3n
PTQEXgwPAVzbHiq7BG+ZfzR70M8ZbYnktcLs9sKkxcrZ6zBPsb7lRwAsO2VA1pFsP90UTtZ8/ea/
PP7EGVlqsNL01menVnYrwCgTdLa8iV8QSkFuRrKKrHYZG3Z7KCpnv67AhS99smJYfnhe2IV7RHaj
2XYF0xgXkyWvjgwR+kvSNDaMep64ccwamAOHK56YBfA4uO3R6Jz1+kJAEgsc7mQMEc/MpstL1/iY
VQPTQzizh0X7Dem39vvPyUC2NdozipL7oHHHDlGyYDV/X8aYK6ZnmurSTzxtgYS7zmoy0FO6LPpw
8GTiD+1a8Yn/20fZcQ/dlXEjC1qYECPCUUkWnrP3R8OB7oT2G0T9HO7Vzg5DxLXxbK+fe4g+pqKx
cPXSEWz5za+iydzItnz/pQVXjLepUqn3m+xh9arNdES3pkTkzAZ8ks274SutS+GlunDGCKEl2BgP
f0gNMOMt779v3Bc0b7i61tdXywDXUtYYR5hDcqcZISBGYzzCaV8ojkocPNNUkQcnPvhCGHvMYfnd
LZF82dk7Y3NiG07eRbYus2P8Xg7j1cPdEMMzEPSzPnHqweKQ/lBh0Y9Dyb32p/etfmHBwNRVPEwN
ZIcWu54UDGoNwwXM6V+cmabzCR4JG8IycIqrVilYZtpeMaas9yJZtJSc27bk3GWdNqg20M1OraTx
3yKmsWGDnRC7zJ4sut+CoQqlewH3FC8Mr9eCJy0PZTn6k0PHsIl9IMSLKdViTKoVN4wVp57eg17Q
N5nD/o3ahhQCewBqxW/Lb0hnAhNdxqeEk+KPswYfIx6THJ2SNHw/uCddHV8x0kiZRCqonFei5NzR
2wxuObhFzu23yNm4FUF7JKRNZg0ekpWH5zs85o/rlG6+FlEC3Z3mADEPK1bssTnBDGWZrPvT4MFw
5qTl6nmTdfOADUHgxg8D7FfillKQMesqTLwuuwfuvI9N9dtL1rB4rpQ5s/5noLI26DCASNeAQIri
TubY33OwalNbxudpl26lq4IxOwPM1iBbwb4D5UvWC28evI4wLoRO1wkCGM15+jj1olVCEj0pGKE7
JerHyKnWjWErKrplQK1ZQ8UwMHOeHgVGlmRx7MDq8HIOxRsqZ+yh3PQE4KdqVhbitfNI3A/s73gD
L7vuzDvnumixF8XclbgHPkut4Qel4LZevzIZAKIpch3TrzII79ZJ70z0AEhjCkijYp+z/PRLCWfW
KfZL2dq4RtpGKrb3xo1xROzWGllGIJ4jVeGhBxpqSWAP+3GeqLeqc8EltQJ9A0oDhzfyHi+eaKOt
2jNa6/cmkXwIlENYfL1TQmN+87kOmPds1kazwkc9H4uwiYnDfrQxMObzdHpweyBKbrwe70RrnViK
8FjfCNTsfMfrjgCcmTIQz7GMwPgYPLw1DFQ7wxIjT1q1MQdDzW59fKy4D55AIlzGb3amfhYfTvdB
i+wbOK7gBZZphLlCd0gwl893CHZl2X59Lh2+LgxE8vd3zr4BSxeAbknF4KCiv5sejcvkknLGziuP
qTkBBRByP/iZbPrgwahItiUmoQyYB4LvGHCOvgwKbBSANOasL1dcj06uot1jaVDNiiVne3opXBG9
qoLv+JzqQ0ocxvBAWPfSw58iYwNxO0P0vG/i1rq9Jlxc0+l8AmK4YE/UT7tQzX13vRZLLEeKpZsy
Q25X7/cS73iNGipbTa5jccCX2vIvZ5wIZG6ENgD7Y1yYaE3us/34T1JZJOhhjqLHHm+GMvJTcl9C
d1L3sK1K1jXWDhvBzb3PqMSXQcfYMmNWJ4pQtqQLa61WTSLloPXFFIVOtSSBlJgwn2ZKOFc3TLCE
c6OsC+YiyilPMLLZMVPsCX/FNoF0I7jLxFFIO3hy+HQFEOeg1NUHumiwCiZ0ROUVpElgV+C6U1g3
KWw99SsfyAXoP7ZuzKatq/0NvdVI1rPDk982T6ban2pmQLzbFa1m2++olBNzdqZZtLXHrQSJHIKI
cUzmxECOGX7zhqXuu9YppVMLXwhHPPjeV+ykekK4+L/OS6dz3LRmKS5cZOcpbtGtJ4ustyhf8W1b
JE+srSsoIw6l17t0ZLhoZ3BEQF3QwPcoQrnj5DKndIK7XuDjBP/756n+TGPiAzifCAyebIgTynGw
U2cZxe0RKAKmfWzn42JkLiw6K2Susbn4YAxxyOcv2E++wpAODwcUvqWtjRSGFlt7BorKTLhJYU8H
yXJzs7sr049n/rAq8JALYSdBqaL4uTvMs2lVJ2hzYGvCkQkwEYIJGXn93IBIxKOiky/8GJosqBbH
Tr/WcndKOfIGy10PwpeIMEiDzggvdGS8EM0NrDqOzWsalVOWraCkUxSntxifinLRMoXBWok3/Vo/
y8UdMy0dz4ZA6n+e95XSL0TwO+FjTSTMR87SwzMUIDGItNhvdr8COh9B2+sJ8yl6IQ1SltAeX0hn
WYOTR3AvfFVZNJxVaa0R7OS/mjB9rI3UT44l40bet9SEnyagdVCjoNS8fHIeXT7TDs9JuiZ1jeUQ
qUS9bqoQpbtq86CMe9gwHcUFk93QQFxNnwoHd/OZrXg5eLZwlMmo4iwEAytMdl4UZuCo0EFQMOmQ
CY5xNCu70S2jYswDZ8GRzI+lr2FAUt0+8Pmn3SxcXF4YsLYcFYhisP2FywvgLpnv85sRKpxiQvWg
IjBE+4TVtSwdOg4JHyTIyOhkIM1iRijAkrNVBslv89l5lKdInrDR0ZnQ2ezv7joBH5qUlowrDrUy
ItObyG9zYnzcitMF8y4Mb9Cd/+dD8km5WRssvSlHOZUojBsofOS4MdtgWGeVCaN8mAV0Q3d0SOnY
TgLfYtEjWxzFFf5brRPjaqeP3ywLBGJwdqtObewVh2zJ6typdFvFgfXCISQCCSROruA05CaUw+Js
gB0p+J9fbH7QJzCK+hOO79SdQDkQZ2ser4UtmJ0uBXvGcUwasjWw0SqLK1zCPk61ATAiGLvQNyOL
5iglYDAJ6GVAVeCRlxiyeFJkTiDY07UipcaLiMzJ0iFu5XPuKvfFTAMbUpY25kUA/ida4q2xop0V
sGgQxm+TR5weEqfEtcgqb7HNGRCBFCDBmr12mkewhq5bXMNUyMn/kBlOZAXr7wfhFSo/AGVAAXtx
rLAm/ILaZf3YgbAUB56mfuap5ztsw2nqN0JYHPi+2a34+Nh98PnJ/ypP/y06XM/Z/kZui5OZ+Pvk
ggEHgWhIbp2dfACgZ9iSKUt5N6yiX8XGP4nZP+tSQ0EOFj9w7jh4PokNGw4dq8cegBkBl4x/Zwj8
2DxfkHYVoBa8GqFeKQ7nEile/K99/8Ymqv1KvoXcwr2re/70WIR/a1t1tIMyHpuBkeHrW57SHD7c
VrYV2jwG1p+eYtQVDoXuwvmHo1snJkwlmObahcMN38u/VI9mr+keTPbzU00CjewmUCj+JkyBA/Rg
eS2NvlRP6+2IbBUHehdcGXx3DbccfTkW3A/fpLXa0y/yU3bR0+PPKTBP0mrqKxcAGZ9Ilnm2jF3I
FUG5aQ2XaT/PBKsjGU4iExTq+5F3zXatmZVxhNSzaN0uqrC7tHtS3nCMWudHaIVr8auAAYb78h6u
yuwJG5sZPUfvgO8KH/6BndP6KHAPoLEIujWBuHJ4Ofglzfh8vVU3znuBK6pPfvVFhn20a67GvgP1
aSDEMD3k45JDecUSaT+sp9vnn7COXNFutpjaEQHlyX90AfdxfkndA2LtM3DOVvgWepGrb+WtCA2a
I9MzFpp2zCjYNlAxqh9Vx0kN29GBumn+4YeEr71FoxidmbBlS+79ZbXWIUwjLt/0i2x199GOzdXV
w83WU+pG5ksBwcyPg3JOlgAKy+kWgdPwA74Yk770NVkXKLOxyBXDgaSswanu4fNhyxcMI+CLda4Q
PFn7qoPpKr8EA40dxonduRDd+KQ/gqjwJjtpPXw94ST/TGsH6qt6UQ+40E4rF0lb3p55Kr9qeD8k
2/b6vBaY2j6wxGSwxGg1XpMxPmdb/NRAvpx3Nu7w8K55OZp7CjMQndNqNFWuzO+P0zgPBjTwq9LL
YgJ9+U6Au/3+wfHNlx3BpQBYND8D2gYM13dDe+Dcjhe4cT0xSYS7LDtF5vDh051mKyuVrAdAe0jx
DxvyNyPGhhqA5DXnjfKdKRpMjtEwpoWfD/Oq2kpYWMfn9EyE4rwmA+YGsQLqNnNhbZ+dsMYhlIS/
pYwDnvtl1BPQw8wfzwW6BvDZzyLb0XNtW1+ncvgSYUdb6GuWAqjDGPPATB66P4woYZPuMqLtmQzj
J3GDmwZjhOnPsBxZNbiPI0dSnbSxhBym3CzbJF67ri7j4y2vyJ8B3h/Y0UN6hKM0vxNZPxJbVVgi
oMwSRlATm0hCvjhn6rXjb8Db2jwCBCtrjW+oHL/5S7vuqQS5SCM2GqiSVXQBEPyWFFAT4joeGxs8
MODC8YVQVfIoKhc2Gf6ddqTYCf7rL3+yfGzrA7XmCTj8gw+CV8feXQh10FBhzsww375/i9+asgAz
b5xPIxdwm6lWuxGIKp8smz0ZijuEGtickFWPA7KH38t6cquDEiju67VSDfeJrTfkKt18HQkM1D2o
RFQGaCQYC8+oxAb7Lx4s5VxewcMhxfd5GNdzPHFb2Xl/QOIQFYwk9jtS9u4s/DKoiJDweMwNFJJ7
kfZOIeNVy3pbB6SjmPqKdQt6f3cnS7hpq98xvCbfkh8JAEFAGA6UtdV/F3i2rADzsNLCfe9rNDZi
O05Z689F5kPF3yB0HcLUT/fdH0oL/JC/WROik8EaEp08hI1o3+HpznC22ZRzYV8j+Han15wB3Y7l
wMt5F2aEgapuGQkw4XJCCiyeIBBTMcLCXIPctJddoV7jYaIqK0kJjsJyLdndX7KquQfq73LTbFI4
pamNmxVpuxvRgdng1PjyAWVlZpthd0PELEaTM7zPaeZBkC14QMov68yksfZrCNHAGzNqM3l9xuNr
pBYhP2msj/9yi9MviZ9oTYXVi4CPrcyzIuy8XMV4lYI1Q9rQLGPbg1u7H0ROzwW8HDu5wJiFi9uF
0ZeWeeOFmHkjAL2XjkypVs0Gf6vD5zQakDT41TBF/Uqo+x+wXCyay8lf9jtd8L1Y8NGwOHr/53HI
WGa+Rx5VfUPvEbwX2Z41A7kNyo8PYvA4dkcCc73yCtfJVLbTr9rWVR8yGS2m5K7UMHcp8VP4n5C/
WoZvxa4/fODQQqRtrjVeujr1K+N98y54KjUV3gn8GuMAurEDfZeMqJrz7wT5E3UwQ/RUgc2AwILQ
OHYAG6KtrHiCozAT25FhyLiZq6g7JpSKUIpf3is0YhNTAxmi1S/1AXmgCIf+3i87iWEbsetdfhF9
NXsJVARr7TeSIq4EWPqja714Ytp1VqxRk/Q8P0T8VOBpfjwBlv/EJ2Ak/VbWyeLpyRwKV/FKX1hB
yAB2qSyaQO4UZl33GwwzRUArBVNne7+oHLxOvSSA+bVk3NXnOCbPjL9X2BA7SXcq6fgsMON8pahl
6hsvAAmb8Pbvhv1avuSZPK8D7ditXsQN/ZYJ4Qs2beVzj/kvnEIYYRC/anMHF/Nauc9zb//E24dX
LPptbyrcSAfsYc3yy7DHYHmzgnRIYx1Ar1ypZmN28+JGrauF8r62WWB77fvOHMJMYzcnsNMd8waY
M+iLN+qo1qIlO1VeH0CVglmMCaPDFqtgH8wM2zBFH045NvlhdiCRkJ60PtU44UBRjX3alU3pNw7N
NrEWQ/iU5gJlKKK5QzbP5v0OKI/foFq/0goAA5SIpTHBbG+EEGHSDJ0tmxeX8pKsk7W+qU/U0unb
TKkfGXoQWW3MSyDziUP/l9461gxzBJzMZ9UaUBA8E6QhvbxOKm2rP8wbF9tLvPon05kjH/MfIXGb
sIP+yptdkVZV4oEAGYvoEGh/QBni+Kny0frSet+eh/bQ+xH2CuuyN0usuUdCjoElIPIcYmqJM5IW
r1/97/ULflafR7/XiOblNjDAOwlXqSJ7FYsHxzgR0RRKjhggX0K8o/6BoulBNk+B+u8gdKPBwUKD
0z3i0wGUNgTDSz+B1+A2Szp+VO1sIX30kTV43L/VPg7LVebVO0p5IGmk5UYxBlGhLsGDYWp313xd
bt+r1/7Fl6QsxPmCQovUWvDcD3Kf/y8i+XrtAAeo4AEenhMyp+jZYswXwKj+w7eAK6haBhPImgAD
AjJVZwKrDRCaNJS7P/xEl9yfmg2EloBXBx8KHhTzQEYkFiFEBYB8HNAupIzUvXJ050V2jMvXrtuI
3zpaEa4tshisfNE8zQiwmyNGQvbz8musbtOL7hthvMV4ek443SzfiwGqWQif7IXnXNnDdl4OTnJG
LPUlQh12oiPe9vsJFbMN2lh41aagwBThxI/5eGm7eC2E3Qv1K1NVK9+1zInOZC7p5vNYhHfscMlc
wo0CeIE99JRBeGZRUHzLWwbXkGt7S1oYV3F8Hzxr0jDzNZ+i3+e/KIEdUPbeRHkOGMN8YP4mkosd
N1ePZZjLCI4mczpMoEljAXzTVuM0QibkfCedXp7wXX7hJlzZPUf1AfTRf4Z8uamdzZX58yYRSIZw
C0mZ8kXsHuyEX4ZytCiD1R4xPWG+C4So/yXSDN+09YhJpg7fSs15s9HSmeIoC50z6HTnN7yHxxux
1Vu9e9+U0zMwEpt0xSP6qGam/mlO7xUoL5dl8MEd2VQWBn2A99/M2CI7at6f0i3RZuML2pYHcNAJ
0tBLs1Tmg9/5WciYOcvJWiy2/di/srTi4L4uGEygngo6P8GFdwcz5FbemmXlvHwc0B97ALB5e3iM
QhZlns7zLpgs3i5jL52O1HCkZ8B4gHa/2vFjl531pmX0Yps5zBiOdncKErnI5KJ39MtVspHxA0xY
K9DHbUKOAwMGu05inInGZQnCoJ4bJv9hzuF2gvjBaDn7MPd0MG8e91zlKCjbFoX+9Qzh9FCMm/Gc
QLDvuEFuX5CcgXh719qyCVlgJdh7eEaAweomWw6nxm1XBERO7calajRBGVzS3E7gZbRV/xE8sOby
oAM1p/aHI6ZZMauvibqRdh+Crag2GWyZBLlymEle1FtZMKan+t1cCCceLGVyRpolQ6595qEdGuU/
yQ7fCOAQIHCAB/SozAEBOl6nZMeUgEQ4DsGe1mZzP+t/iIPsD+KzaDPGfcWL8kvEw2lu4E8hkA8k
HiZeNPq7dKf+JJ2YfDx21U62MTDxjTV2imNKW75hTrmcXDGhZlI65sN189yKRzwYCaE01wYL1Lxc
pktpVf7cT/lVPmfLkV/N2VYTw1auGC4QVfOV8DOWroBvN2xqR4UmTmAcRPBuPjC0Alq1kg1hnMmm
8w3okqSmnYrDBPHIofM0bCTS7cMqQ8KE7zsGcv184uH7YMYHcWPYd6fcoswCCv1ttgojmpfHzO/O
6j+KS+1UZm4DoPTGDNn70En23jRzs3xFeIuMxB9XlxDAUOfIAYLasR5I4w3ftrAbGDE+1pmtQEWd
lUEaAIfcHcN57dtv6as5Ahryrgk4WIiUx38fzgAVx0GTCQ/TP8OUDxg4q+u492WgrhrrtFklQCOt
UlvvPZY3CBHoFrma8JdBJripmLspNkJRX/EKKYhXyi73K//lt6u+xhXcEinpdjBJecCjH2cc0ntg
geoxpakc0pZHwTDclFlB0DHzmzfjeR0geEw5nyUtl879a4Af9pP8ZIYdq1Z9xmCGB1hwZ/TAmVuO
UYXjA0ogV8iSi6HVTTjg88e55hupFvcoUPF9XiZ4LrsQidVL+Tf5wd3lO/aegX7kECesGCFk7oi3
z+q1gQ5KErGrL6UfsH7Mt4tV56AgnAYQtxGsQkWnejk+sMNHQruvsEQCQaDNmd3XU67/AP4lSAYF
k1sEz5uwggnko9AzcT/x+n07GrNwoMdcsmB6sEdhppLRXLixLVkP/+FPbWgMr518y3fDXAtLFxhh
WHQEFOa8R/bknfodNI2htiX8QIKfHkRbHq/ulD3GLSW9yMBmsrPq1lge+p0ncGOXW8y4SS7Ycho/
Ntl3ps4NYh5atwwx3rZAc4GA8JNyqSP/XpvSBIx1cBSOO/+1kayYCg6ijmSOIObDuiFpN2luLeEm
bqaYRhGcSez7qnSZz1jpAtCexklYts7AWTtDP+Bw+26bMwQeG1DNn76p3FBeU/yx4qJzrWPqHi3E
7GoUvpxuihKGreSlbw98ZWR+eEhNYIGOtYtw1U7alZFavE0v3AcU8VBIfgg/Zg5lkRh4aG7RGAi9
5sqsruz38LWDblBw+GWBAUubc2uE6pk1UA+SI1kCP9Cs/UzAHICjf4UrPvW9pdOicDpOj5PZTQpu
bC4H/siS4o5P8t80vDywuUEYNzoRWxEqdwYuSEbgubHuMzPZcVb2pwm1JkhByw39YU1xB6cXKqLm
ku+is7aSVtpBJzligWgqnATQzC+6FS9/Oiz6ZiR3l3xSbzIv3AreA4x1uyQ5ZVZc1D/KpH0//mD3
3w8/0Z+xK1QnPw8IwwZnClEgc3Fdd+BbEv8V+5x42JOBEvAMj4xWgOLBnHlIpTT6c8NYUkE9iZ3K
Od4e001qg82tRYfsb36wmrE9VSO7Vj9PTplqidS+ZnUVQu4TxoWOsIq3b0a22yxQNwjWaQ3WTxfq
C3o3zRz1Xo3/Or7sKdX+GyXcI6R+p+s/TD0jqI8oVqm1aDe5E/fpcjy4B8yXN4Slc3Iy25qRMk6Q
5RjDyowTvbIxS/a6K3OjSbxGcyO5hqluxg9kyq+McaOJkzLJkVzNVX9GwwQJb+e3A4IdCnZuqTcj
hUTxZHIXvL/KL/l3GDto/kQeTP5I/iYEiBbDp2qEJYTR/kK1BE6fzI6OcT9j88DR41YjoGBMMR1d
eRjMBW+XeXkHcyOyRN/gdBuomUrzR98lq/gXpLTZAMO8F/9IOq8l1ZFti34REQhhXzOV8h6BgBcC
Cu8RCPf1PXJ3nI57+/Sp3gVSmrXmmobi0IfBw3HHVlhCJXviIFwYI6Yg273g9jtAIkdkQ7s6olsQ
r+Rm0+eXDF3TbdZxD5NBcBlucTnrxFu1bEqMKyhnAMsgBvX5pJABbAZ98X3RHLVfYZVcksPwVZJY
AbelGsKZYQV6Txc/fevaEkwEH2E3OYat4gMCgo6ZVwjKvxW9GHUBxTz0prod9/ntJ6sXtFkUmihJ
rMqZuv/sPwf2b/kqoZSkn6ZExUjzAzJZRVt7i20C83mhvbN3zCTMeD+irkc16u6jebgDsqRVm4ft
dJBfR1dNXNeFIoXjVN8zcVu+2ly+e14xskCnjWvHZfEiVWIQn9f7qJnelIkdyJ3ydQWEYy90ciHB
Y2yqvg2WwuRjePYe3kddSamDhseGRYGAvw2VQ/TUu042ibZn9ODc8jdEuKePUx8e6y139CZA3J4/
UW6CivCXsfeIyqL9q+CJw2/wDQfjjC5Dvr/LmHE2SQtf/OKfN+tQ2Y27XZNFQyDpOfxe7BtWdGjz
L/j/zVpPa7++juYWD/r0Wven/zhqMNaYSHNxsJTvMtoSk3uxddDueXQYHoY0A9ZAwVuEPuHenZtN
KMJWJShjcQqbO5QZ2SW5sP3bBPlixd8dIyFRmHFFn6yV9r2fy+CVUS0O5tzcA1Mec9NCUA0frcFG
wYhFcVWRsp2+sFgwit3fOaOHOjpGbkat5GG9J40P8S5yt5P9PbYyZAlJhEDMqw5LomEsklUDNHvR
0elRl4Js8i2qIe206VLqBBgZrnoxSQscOTQsTTU/qzfbfS+xj9oyBsypvGRKAuTqHuJkckFNi//U
RzIzYIloXh8dKbG4J0y6WC/6+G15Zl6V3XQ3mbP+I5oYUmXpVNmLMdygOgPsh2wGyxXXwyslTB+d
Kk4atDRM+PtjUnbe+nN+HeZ1x39/4GHJUBovRnFKIaLBj+PmQyZPqoYFH2u8W/Ty3/Lp9hihwL1U
ZXu1jRjQKcJduHvQFrFOSWHgjqztW8DECxyCRRZfgnYyd9/TeW/co+I88JsZu2VcXeJNgvmD2vLh
UMWKvftGLM90jJfDhyengg6ARv+ZMp0C2bsdyOU7jq9jPDP8k8UHP2A716FIhixoMSePXvLnk6rI
DJ4/Rv+CS4ragKmthANN+U6vyyrhTmSQ4ML/HCw00WrJoWfXmEE0N7g84A1ILFBKMPHkPabO4FXh
pWI9l/AaeJ7QhKXeLB//4/MdUUuCxajHwWpNqex0E0K3TrHDGYdp3Y6vhR6Ba+ws/17QFeeQz1p8
GiLdxE6TN3v2kkIKZebOwoSNskMvp9aoE+75O6gZGhXS58ofHq8u2PdP9pM3pxfqFqF/f3PKtIan
r29/RvX6fWOyhwCKq2yPk383eXiv8TmthCHRNDNwYLaOzvNagKvyBxMQxmvu+Ya8LbZ4M/IjtKV0
7kftfsjf8hM1QOghMMcvloTeekf/KrvMXG0kzDBfQbf4lbTh0P4TiIsd2ACwPr7qQSEv32OG3xzS
7zEIBQ/jx+agkvNgyo+o+24Au7OO+xzi/wjOKAwaL9y8MGDRV4L+fcyXuKEht8ntmmZNfytNUdEs
SUyRPP3Vudl5rbQXQ/gMzG55/EGnNOgxz86ZnzpK2M58jR//HysgoxEAOIGf40kh+7D5GHeoG59o
N2dHHxBbWe+c1ihn26ChoxLhV/ZDRyB3IJa0N2bibzingAMGrKAbghaAHs1AuTjVYIXifYjNiAN4
n4RiINfwqgtE4+QAw8n1cudhp33x2jihSI384obOwHkz+oPrYvL4u8O2+INk0XDhQTaIsH88wyv0
cDE7Pu1zw4PbdvrDdhVK3gkprml1Sl4UZUid7H04fjfLKwZ5Q7ZTTUne2cXd8VCtOykfSb0UWo3P
ArYAihkRoiNev8TayEunUiX8JijTIq3bfAljeWAWBAGIVqzFoJqjSlS/f9Rnqn6sTQ1WWL6+Ss9m
/hEkHre/l68pjBlWyq0TVkr7Zqvdvwkmx15lheGtHw8Wa6QBIPs0/2xhzSkU0XERRRSK7BuvwcP/
+JwRFR4iEOddfpXF+J+XyTFzQsbcQVXm6Q/Eh7yzS+CCst3O+kMWnxIg8q00FRDAi8XRna4PtBgI
yuVrqREKo7UE3YvyuZdC+C5F+CKpmW8Nil7zN9Qosc9BIzaIh7+iivyWiGsKvof9GqG0APKuIoz3
EJuhJwdPZ2rgUzIjV1rciwV5bMRZXOEDDt0Rk5EHBcLXNyJmUrAM5AImi8bMY7RTh5y8klLROPTU
VhWN0sQyc310WOB/ZRdp8YT2kN6VwdZNlH/On0cBBhPTyjFRc36++l2d0YvEhfj4krE+DBxuO1hO
oDEGcCpB6dNPWy7ZatDv2SGFSSHEBqGdvbXXnZay36Dgkk4t73pdjDnFmtf5qeOeCzwjKLBnNp3d
kseKAarIv0lKT0LKxRDjy/X6Uq576q+260nYHCD2gRA3WNWXsApu+6SD/TWGxm8FVYecVWxLBH6M
poRTRTVhHRpOH9cyuFcaWZhPcYC5s1KsPV3lxXppfjJ1igPfAa6OBmHxBwIN1FxzepE5nom9Es4I
derPmuHb2bIGoutjHmLbJruBXKXuY9qs3W7T3s/Xup6UOaeyyNmG6C8lX2nvw8WAa7htxxUWFPq/
XBJeAIwUmE+7fWF2yYYkqLnlzotd396jqeX4hvvU1GHycL6vck3VBtJa0+t0fZ2XVIBDBo+d3/xN
Bk1hzu39PlsyyYCfwfaA9dFTr1N0hkn/8s5yzZYC4YT6HqyPaOyd3c9ao84P5fTg/tQxyouHU2zF
h0C2HeNe53Av8z1WdFh1Yt/pJTMb1vIkSWBJt7i0l7NLcc/x/KJ/1kad/GOC6/XG/dG4oFc6cAK9
Mbymuk9miMcj03px9IsORV+H0i1JzAD2oyhe3IFbhvvbjKgfeN0DeXYB9uHJmC6HeLGcVcXsojni
pj1DjBt2sGmaGbXPER4uDUKpofLIZAvSKu4xn6gvO/ucCBMPRh5jxI7VWMJw/hSDMjEs2jA0Yy88
1OWSJopEt7tKwNbEAKmKnGGaxptQX8A4QhsHcpZA6+HqMIQNJda+rEwonCzZI4/sFHReJPHgS1vr
MovRpP6EhgXu+8ATLmpRSoLzitlHn6nxVQSo189icl/gl2UkgM966Q+0W+m/r3fOf3PAiAHGDzgL
Jckl5X+nV+JCazfU5OBpA8eK2BWrJ24YPSk4DVi3ApDQ6eGIYT+JeVlEOzh98f3i/Ps8V37D7PJk
8d7O9suD9o/3Wclw5sL3AevmedKee1cxIwzwY9HV7Z/2DAsxA8tmC+USdsakLD4IRJ8tsd5ShZ4x
FZp5RaW31rbNVBzk3NF281gOO+djNRp+2+fz9NxamUunB7sUz+x9DwF4RbsY9pxYoWzVHbjFQAAB
+wupg3jKV+7/umIxYomjLgNi1gEFIItqhCRxEPch4HfFFgvycXUa4srUexMmOIYZpylVftjXwjyr
hBvzkdP5AEeNfu3E80+JarDsIVvvc022ERGQj1XZ15MNygajCBnOwPdNTIP4Xei1mAynZ+9tWG/+
E8cttHGOAjAty/ACE0PgP5S2vT8zStGhImrmjPMdwqIlfzpGoeFfNbAGVQghC24QrHJ5dnRR1sTx
TDwJPdNh37TDdImUR4No6wGnb85Mv7reY4pSx69hdTzV3KZZmA3iVnrH6pceBhM++5h2J82klz8x
6ivNnJ+XV++YfvSYTj6Xt3Ie3spejItQ14IloYuwHrcf4D4djweB73UHZNrOdMNfYxKFGtB9LpHd
HMoDkamv6LsaYJn6j3rNsIRS+R0fm1KjqekzuSXbrOJfz+qRIThvrw6GOl6nhAg/66ag8l30Kk12
OMwcqKAYA8U37322oPDcYG8VmN7i4wZ7vMfQuUDa3l5QxXQX7REXBPqX9tHqa3YeYjbnq9vUN7UK
qXYSeJlRgImcfW/TUlCePZj1wHATzZ6iU+Ph0PxD8ps+8WvEdBL/vryVHso2HlI0OTD1sD3aYL9C
IupriJQt+rg0uxUDVBpP4sPak+dmMILGBUwGLQe0uGCeyGHOg+cu18ORxpKjATDPhamV05i2UVQ1
VIrkgdKX7NO/89b5To4Pl0G5ZZRw7pQhh4SQQm6o4oFzGfdmzeGWaHfonjR7Q3iWh7j1R4A8lil3
0sS2IXwxOK9k4tr3ya58pzVzWFBgVanmpJt0Zo1xn3p7Tb64D/rnDBSwf0eZGau7hwkNzuWgS/52
ZYyPaY0u40yPfk1f+R61/cPqUfBBK0MzTazs0KR6YX6Q9NY7lDdA9A/cNZ/j1t9ucf/ah7721+k4
ZEvbvQGeOyx11iyJpsjXOxkyWjwwUaD87TDa+8oj0+FBNrf/NWFA5Z4RkySDJcpAcg2hX7qUrQL6
5OOP3nbwtPeDnWaVwke/Qlk9WCZhq7Vm01+pnrQWLDsY4Lo01gOsIwI4nOYnZO3NU0iluETfKue7
3vdV4ywwsIc8QOAALxpnOPWij2mp79f5NfBP3IPSURl8fZQuveXhblVD2gCGFdTpA6mnZzfiqAWQ
eb+Vaex567b9dga3S7vvNVxMCl5/5jUykg7AHsueciG5xsxZPeaLc+fjXZgj/+zz+POH89/O+tCG
5Mif6C9bk++sufh5OsOW+chreMP7Px+AtD4zrY4YcQHddgGyhvbYBEO5OPg0kEeAYz2IPYS372KL
+dcd5zrG5aPdhCnK+2O9VhUpnWsums15QUzpdBC24nZ0HLf8X9gfvxjJwUvWPNRODAkYMpPN4VA+
A9y0it+VLObgQ3d/E8bOrky3XUe7jnNpI13hrzmqC0R3nBfgC7sl7+i0hLJLxjFqQc4VfLz7b7E1
kYjabIJ+2Iv7q1+3wBPF0P5D/47DK6DIy4Imvtt0dzEIBmCocSshYzc/Tnv6KimLBnnlbhvCzMCI
ehlEqNXDBh7GfWd0hnpDYzSw4f3SuO4ZZHC+7UWLljjsMDUHf0fYFpv4lqEVYtMs+UkD7hz11Mtm
cM6BwGmOXZN7MFXtMJYy+fSUTzeLF29Qn4fHts8KHjFMw+2sir8UtyuIrJvWhtkyLhSk5Cpy2+MZ
LMO2nPuzLxMVK/mh6sNoi26HLthawrzXH4Ahh67SZkdQSuCTAxOvb0RLiU7nI3Bvq4aasMwaQBaz
JuUVqyrW9T/+skupDEuYOT85CFuPsalGfpt3sfzS108pr2jj+0eXU7jyOg88yG/4kA5Qc3i16lEc
UEDs1LkOv+q9YJori+uaKryxvCXFFfmgs5uril6xXDPXQgNAB0Mp+dT3t8HHAc3hF0J3dd4zrSzU
/6HkDn8PLWc1v1ETbOGXh2L62UxbtulPy8aIwc19chLx4mqPPpyhmBYSAlEbYbO3aOO5CIVyLp2/
xviPvYwSAhnk+mBpzS/dedxFnCTZ5y9uHATrdHi7Os1hqzBP85LXKjn7lM8nzNvbvFWOXKC7LjVO
cs+TgWAIqtFjinXgkn9z4e+6YMR0lQnlpleguOzTvVCg9AKzXHZldNupNi+1s1Ozy9vZBhfMVgBF
GtyLdHXgA4Bm4ARuE8eiKdb//wNCusPMH3TrnE8yp2kCnWfuDAVO3mC0+leK3+uNSpcCqx538S1j
irsDFYdXofuZJp7NIYiQw5IIbD3snbWccQX+rlbbYQbxBIunjU73Gt+soMMY+GltwXpZxNR3fM+o
u/hZTfnhGM87W4fSrdjZ7FWkfm1wjjPVJc5cekxI5JZoj6m4C9gFtVNgH8sCvVloQc7q7C6hIkiP
kTw9VE/tZScyIxzmqahz4AueL777SLJpxwLeUM17wDM7r4KU8NjzPqiYOmF6qNVY9rK/BzehUUhm
OuNvNnsVKNqW7cVlxVQHe01TJI0SM15yFoBRh1BPwLcv3qkR1Nfw2wbqdThEGpgzsYMYMwJu6bV4
0yOGhmSS/aZ7LXUTvj5H9OEOzTZNwzfWDZXT8l5a3YU6mhYbKgSMfJHnfyiNX2BFTIMR1W75cVBV
1brAR2HYQmAhtAywMQg+2OteIKLLJ/7xH3X/QDx3WUOHrlfnwAoDweqjccB3hKKcNu+nc1ZbinKa
GlzrZn3wfOflO9uCGhB8iHWBap2wD531wasxLQSu+kWAg2iAFmvT+AenNq/tU5CuG/y0xk3EOy2h
/IVKE8fBcNkhOT3n2ef/5M4caC2MkWSgXZ7GX1CCKSO1HjjtIndqgDF6E/mIiuXHM3SrCreB6cmI
zs1nYlogascWY4rSnM+nQzHuPEiaW17x2fEYfTzEcgBg9RkaxbaHTbXbxe/nIJLBMjGgJ0EIv9ja
iPhhYdXUlLdPevrYCJTXr+H7nCa9Jf7renLduXrNN0MGIE5cmgMj0L3qe1RcLhxgMMAN1xZAHdQF
ykcJIFrL1ivtYBGO+1qrIpHkJlvdCJ62S2oFXfbHw23maKp+M8Sr9nzKG4PQJxOU+piCCLvngX+9
Fk3Kqk721gbbcy5mlHNWa/jyMZexP3hbAwxjjaxd9m7YsoY9yVtorfqGM6u8hNNMnygarcGz+wJ2
SSeHYwMDpOigDZ2g6YAtMumvDI4bAT8GeYoGjdDV7cPK0okm1ISTaGbfpgZz/QWVMXhThK74NcQ5
DNr7z+JeasvZYNLcsCiOTPbwL6iIu+9+vBOYr3WcccFy6r70+jWgdOlgc30/QPwBUywAq/WL+ncU
U+DV0y2oWlORFWzbLJYH9vcv4cCDONgoHCRDe7rM3sSwJ5dwMnsIjY+t+4XnsfJv9HbjG02PPkCx
VP6XZjE6q2LbFnnzxsLoxafyr/5LuaZT71XSvtOvcG7S6TOvqLbCCWO/78qYc74nHa4UTgcO7fXB
zs2ck4dpc/kRnndWCUCDcwd7uyzY2JJ8bBzEqCP9U9k3xf2tQQx4Hxpl4Mz1tmG65p/v+FAUQlxX
uNeOcs7ZB8taeWv9E2wbQk4wMWhU/8DNZc/li+W4+1N45WwyJGi2A4rJPIIjQdOD3lR0sjWtp79s
74W/jRIlZUzYTJ4iBW5hV5Bz4YGMktmMq5o/FWCghT72QMVyx8i2YXj2yqNca2IcG9JR0zDlmXoe
MCop5ODVHpMeJi58G33Vo4IH9wg8RyghfRibd/xsjkNWvZI0prEpfaxFA6P0OIJzzzswBeBP+9t7
JcFoCxTDUr1mgzGWMVBLZb08yY10R0oNsngrY3RcYuvx6fN/WJDw8rYQ6lqQefqwwFgXj5Q5J0F2
Vu5VQ0gSYs+NIwuAfcE5zjrouUuoMCpfd+J1wfriqPtukN4nRSPOuT94/lwz/GuodTn8lgV3HxBu
eVoABq7Xe74eEFLLaw5LdYpVykdYmhZfHe+Ene0xNiihJ5vKn9ZhHOK5L/5Ec1LW9iNMT/qHuGl2
VlHcySThiOsWNDGPKcgjpxRrokjyk+Xlaaj8jTa6jAecEXE8ZVnpbcGZFRXCa3nlwwKtdqiHYUBA
W8g9qnp9BVyWek0xpuuEy/fay/8+Pp2vEy+wG1bCSTkFdU2WkNoDfs0xpWdLzj10DOePIvQs21NY
BuXbpieexp8FDaM72k77IvRAig8IRcbQTML7WfIn+oZSylnrs1rPXI0sVbyDf+GAG43JKpFfo3yt
YN1eFjGYrrRc0xsP5dmKw0ZkfjnXO2RdPDd9MW1ZvruxUA4dxaoz7UThFZ+GwZFNhwDNGp0tV//L
FrHB91D9VOy61ifJ4jd70hj5XzIbqhHmRMEF861miVfSb409kyQyAm4663bvNf/qkwxzlip2p7FH
beixWliq8eknAFVYRc4nK8V04EuRU29ryhDVD5lKbEzqWp/pH/+VB6b0jonrRLEgn3iVKuVffH8a
QgPomsyPenl6BKxK/9iVNxGmDCB0bM01KyACsOV6Uk0PwVMOW8FmO5Qs8H0x9bsuR8u2cCA2a+cT
mkE4CLyTW8ByBn6jMCk9oMryI8MwZrEb65DvUjBpZ2ZEocj0jdr1YIv1JUiZsYPQVMqcUVNGnE+t
1Z+AYc/8dcq3JhydIzthzbK+TUc4BSftK9U03PoOTynn7hVq8famITsU89WEQYMAGfdZlspxWK2e
3VKecN4TilKPvT1llXhGYXv5nkcknznvFoqEY/qxci0SWcbjatKXQabwAGYuIaYjooc5ITYMPYYk
UooRDt2oKYhbNKQSqSiKtkzAIlnVhcMNMLeK105wPuLRkfOhvOcyT3ecUHnJEuWxUh5ksd9ZqHAe
KjGf9JHnpohhmBZI6yjGAaEzrvyBrA23w+EQURPZ2ZWWnZDr5SLGJkspMm2amQQ47mxtsoCEKCuw
hlcrbu1F/OQcMtV2gr/Uk93RCkdu1r+iUtlk48ml2NP7WTvvag/diio5mOF9IR6LR/wVrHr9O1ZE
Q0cP6JjxTt5jiukzG2svZnTQLzF758R72UuYe269JuUo+sroDGIK4hx80oNTB3LYFF3Xf46IS990
c9KEqvVrzcfz91aFKknybRf6u76zDLpWTnQevv75ZUQmJmg75lVNbSIWj6Rr3ZeuG/tImBf68WgL
ZQtr4K28xYuPIzeb4NzDvMokzbopufujDj8zjynZj7Zv8q5GLFsyy+Mq810U1sJcIeKARm1J3rwO
cUKaqee3PCs5HH6XJ2dO66xWg4OQm3mMaiTbsG3Kn8+q/ruVxFfasXySy2wD2z9EtjpF7rBfVg6h
xtOdvznb/iuu8dp9zfy97fZjRA0HyJ0C5JLjJSNNN4iivjObvRdw1ic/O7CCYT8YvefCx5TODWox
CWoclMgkijAbGcXN0LesoDUjqa1n9VZv4RI0Q6IG7fZRboJ2fL6pMflsk3k0aZHk/C/EyXVPaIF8
nYzr14mLPm3IITPIZGyM5DnJ3NWdlz/B/kt8nTGmtHjHyWHFbBB0dyuPqeo5VGeQxBOggrKXhVgR
a0c2sP7NQuo9odPQeStTZs/iNC6hqqJ9jBga6clqYwwIG2PKBLbVFyXaHBpsO1Q8Oj5TBs0adJ3x
mveZfH2UbzLbk1rClcKy1SNpHAAYo+KuUL7UwpfZW1zLk7OpHP8ZY+c8ZY742gzwj5saX6HYPKs7
NaH4pBkpPa5EG3X5w6UXMB/kHEebnZxEnT/wfTvBr8O1DwkiA4chTPRWTRm0ss8fIhTXdc+WpKCP
Oc2RugX7EtRKffVw4eMWhjWzOtaK0KEg+IL2R7T+UVDLjH+UHeQkiEj7m0VW4yLGPR6eRLm1qNX7
lzS2/CH0ldeYZlPh1X1ewAu0x/hksyq7KkBCrZPOJk3us1qO902HJD7/WwyHGXAPLrdf3hR5UB12
rGlHGNOML3+mR0o3L3qDQm9YzYZfbEKJYDxiUoXEg4MmVDSd5OM2DuLkuONaWsFVj0dAbgo7iuZZ
D+7EKhukBNTWRLV12c3zDMYcw42ZNnGU3zHT/52ajAeQ1GUL1I8Fmm12ZKZjcyTwPZbuwFp1FTC9
IrTK+4Kw/fREoiqYZKRbYDk9uIjNSU8wAMLuCZd78fDHB7kaeBkd9YS0GwdO1awjCMFi+Wzum3HD
trJLlJETwEKZvDdPC5sY9x5kRCM2XbZnE/bJumG9SSBrLY278P3O+KemjWxKP7GT3C3MHBgQheUL
0Dd3+hQtbYvhc7cmIZgSUecPOiK+pr7cZbx2xRMjoJ6fOIYgPN70gg+CGEn2xM0fnYd+w3/mxDav
ABfdcQQQW8ETVPO5elofXbWTWMOeasadbthX1+Vb7BDQwCgXNaoVYtk+6zvvj4aFUW8wPByYJ+9w
wR8PthlBKkhdJZotwtK+lgTmxXnY9xVTj7KZOI6OSgRDR01XXILScBQJBmA/0B5GzBYJAdf/2/oU
MNhgc1BMTUefNQ8hTNXAiUfmSDszav6ZdEkHjgUl1N+TyoVFgoKYWbaU7th4SjLOhkMcR6F3Re6B
jFt72F5KLGiaXHtNa3HF5VreV+j2mDuxSXd8Puwia6IFLosTASKYlnsX1ceqCtTkPhz1xuDp4d0i
JtsUTql2eTwPFmjfLOyF/r8O6iADWBVjXLZOImrqbYJyIubvzjxVVr0duFwp9ylZY+ssIwpx9h0b
4DTWeMWJMes2xeiRkFg/Noa1b4rsu2y6D07HP520zSWJ151OlWuVwxEONjHqSimJl3AzU7SjyuoN
DUCEP4hpTXV7y6zRkcYb3S+C2w0xxB0QCOgceb3MGOp3rPdRDvdJIz2z3Q5bbwM4726wpGZP/Bgz
cSKixd00Unf0G7VLdDeTSiwqf/RgJCF6Y78GAZj+YKeo4+od9rUt3fRrtSdTHjPZeleui2s6Rxse
H8Roc3Ncv2sTnfYa38MyPIYnwd6Oyd7jav0G6Grjnfu1ptN+chk/VS+6CMH9hGKMyvRB2Se593r4
B9gZserSV+m1n4R+FVMX53QUqRmVIZbwRENfIrLhcLny9SbB3UmBenwtn7P1i6s58JdziIboe3Wh
/pOlQe8iQzVVVL6+isu/dS9f61lWyZFPuXmglMhau/9/Lyus4zsKgkDOVLtHW6JGXRyhqRMO7rNH
Bcxq2M14cv0ll6GMG6xk+H8+dTltE1UYg8mSGmJ0E3y3xqikxn9bmv3EvfmZLWL4GviMupusUXAf
cqS9OQyb7qjFlWViCk3zeBvHykhdlgIrfHhn9aKetVQcfvj8/NN98sag+/cWq9toM+zT1SE8vHK7
/I5iEe9TRKCyLMm0c6bTpsVVNiR6fiTDv5vycm5OO8Uo8MS78m88tL3NqUtgPFJYQR4eRQ/nTui8
p3k4NSR3PSwnScm5IlmdYO/M5TmXh7bO+MYlNVSXAOs5OhdD5PTtHzrYx506V/yFqiLjMeNXMIU9
UdcQWN6zsnfwFVmNA1xJDizPkAAUbNOpUjDazoxp8OZulcdTZJqiLjeb4ZGERu58AM4rTSxnv44D
Wg0IDuJf22AVWT/FBtd1zmnSWKggXCtoyrfSUOlVTLilDkiP+A+VyYOLUxLiMIoPsC8FDJcBCC0n
WF2YlKxW6yWH7nC1uqsJDpp+RIIyM/sYy6A3COrk5L1pvACQFlBjlc/FuxoUCLUG/NOvq986zoBd
uG6LT+yfk01Gnc71ORCTt8+18oAdCtfKxhEgzHjeftvuTkbs8KFkgeQx37KPIDrdJqsVAO7kcJbJ
s5j1nejBrVtRfFD/1ORBUj/oJ1H9Ney+4vxGJU/e0HBL3UnVSRpHh9I/BrKLF2drpM/I4dfD8Rcl
NQRZRfLhzdlwyXI3MNOvDCt4TQO2FBsENTMDavEb4UdBx7c6OX01DqhQOPJmH28ZHQqYMj4sDC/b
DDl6Nekddh7TwUdBRU9q5ybjHYwpdA9Exj758VMBz+NpX4OVrlSx9VneOb+pKCAosdiuHiNPSoDp
drVohpLK5d/b8qM293ufD0iEjsHlG92sDAPd50e4+LYPUhwBZK+T3taNKUv35Uj1USzcJ/CSPlr8
Jr9ktS2pRKLroifGfd5wR+yXnJXIaa2mFfcWlbywPptuFR2tpt5oN7khvmYrNuqQ0dEMyd4gMpM7
526N+8rajHC9RKwMetUSi98YxtSQ6Ml3wCnXz9szLb3ery4nnwCiHITm+OcbEuyQq9bay142F8/s
SU7ou3x9nA4yz7syMRlmcKY+XEn2bdNKICUylQx72J9cXNQJziFg/G1vedeGV9mAnKxFXkLWxRqA
3JUWDMN0kH6Djv/0vxDu6VSRgXfQZ+PCQ5UMCTHSaWOD7IzSmiw6F2VS1CTUI0OLXDbsnlcHfcW3
1kjJFV8SZq/erim/ITNwj3tAgTDSWPzAD/BwihDXh5gouTwpRWPTcNtOh/K4B6nF034GXZLLtnFF
hiiGE+tTfKIi6aIO551Rtfc5MDUXSUeBYCxJl8Qw0D+NTrPd+l7iEz3DrdpDLMO47BDqXu1dVjVp
mWxh/2U37EfwDq7JK2vbd7hwSAImD6+R4Qk9xjIs+UV997euRrf1GUsM/0XkyQBbBIFEXR7845CL
4Saa0EbRRF9GBC7UwR4V9c0/Tr7g084pgxZ3yBCg42zeoxmDYQw1dNYqrw3r2bJrFOjIlKkfKgEw
tYU1ewvCu72vRTfY+UQ3jeDeYdIh7imQ9PCAl34TnkG6Ywpnm9BQtvYdf0AYKdu0l7Um2Fq477m9
/atm+78+kZLYHfRRmONfETbop77MO8AfrfucrX0E5bQqnxyqmdm2NMvvBiILtQ7comFRcabHB8+5
9pAtYBJWJ82Afk+9E8IHxRiffyDnFRF39rboOaA15yk5kiRxEQPKoCk7+R8qTf78qKGV7dYCIkx/
SOuyTducZM4JV+hVb0Gg1+nn7JsWfx0TLCvacwJlaQkWuOmc9vIBg5lylsYMro+PdyYq7enDK+cA
pK8cPGp8hMDbXZ0nH7/19xoP/HcCc6DjtP/KJzNVoDToxqy5q/MLPm47bRcvbGy1NTdqfRt2U36i
u+ykc0WG43DKMpU3QlaRa4agBpCFdXZ0FS2OXL70jLz2y1ZW/4hCJ2fHDFhhtiAv5WUJP/dh/9iv
ldxcl4N0tIUGqRpRzGBcHwTd+CbxfUDZiHelxKSeaTXVno518vpCy6soa43gA1LE671kfXsBddTt
Q6OGxU8b+ga2/mnRkMTsD8PuG6YjJ/V2sYjjo+B4orcz6G0B1IhrSyfFYny9tcziuOkDVnKIccKr
X2QuGpsBh3jNMMo9uCf3nWgjnRepqt+Q4wzzBIP76UEy8oH01rb9Uw2M5RmKMB2zicAaNfg7vsiq
hxcotE/MWnIafjQWGPqlbHoPP0lO8TerHYMQ5qhQOE6sDoQZSGCb/orhPGlbaguuh3/dJcMcw6nR
NO8wS/0xyiYLhZfAfZPN1SDc8SleR0L63pyVhAmRTXuTJFgRK8ctaNUsyRV5KouPTW+Pv0Ll/1R/
cnCNCAJqY9oq2wBbuKLJeU2bY8rRnTPQmPZWddDChQsiMNPnKS4uXbwL5prKscMWIN5GiKVoccI2
tqq1fyHl8IlpmjrkuHeQFLSX5+KI5Lb2qZToRH9wLGn9T3FrcogfOFnU4RsCVo/sEsHCgmPWdM6b
L0Xll2gygPXx/K+/RjHqQKLZVHBVcOGARgA5CnkVBLD8SCV4Ew6oTTe8TzozJnJ70msSsyIG6TuB
xPAkPItVgT/PAu4iuV/9v52ONWobFmyHCkJI9AC2zCkWu390PhxyHedwtvYD0dRhst/kPYXfjufw
N9WMI3KUttZL3T1D9W1WKRNNhufWJa5XJCs8iVz+LLoTLNoatAZxEzmmaGS0Qd0Jjk2ApGwF9vJs
Z91cqA+yhyqYQss9+ATpElPEr8Er51Ec4vnQ9Lkmg31aEeHW5sh7Sp1TSHM2OWrvV1hFZtbChAt6
+8jM0fksfwG8K/uKCVU3nbuVwuiEIL63y8H1cq591m1TLAzfjL6oJebePjKoS7ySNaPbA2B9jig4
SA5VDhu7a3ftPiv+bHG/AzUdQpA0xc330b2BjuqiupFmuvPxrhz2AOc7/HFUgg1AEl03Y+Vt78eH
EIclgIZ2PvAw0x8Nsm16Ze5i44kk2vm5vKoWiZwNm08XNJeIPp1uQv9K9ctJ/h9J57WsqpaF4Sei
SkFEbslJgphvLJcJE4qAqE9/vrlPVXd19+m910KcYYx//AGmW5ccT1wCxBjWPl//a37m0O2h956f
VugTne/0NychkM1ERqISXXiqrZDm3Vn4A8KINUsBqaUEwuDOVKjqMeSzYUXl7Efubf9Gw4CZpV3B
NKICItcG2OLnNFSPlCvuiUsbI7V1CXrHBz2ym88OQQzcvcFuCMMRmhURWd4LkLkkTexBjOiPYd4G
TE9xNCM7Aefc8GJR51qDZQmKvw26EBm7KGHMJvSlq8Y85zp3oP+daOzqK+g0lmREHrxtcdzWqAgo
Tjx+Mz+AsDvjxXFpvLeksbuoINxNTFa7TdGzwwgrggnoKSLo1Q7PCRjdjhVnnWlRcZJyIW3OdN5K
Yced88veNuc3kacbQFZsldYPi30FWH+e1tbhkcHegRwi3s8pebqctxrekwyn7ZKsL6FcU31eXT7b
LCR/ZCrT4MMmpl89vqwNsrE1EfSVfwW3ViRq4/LKQNkerTZTmUvpRaklrb7w7G4arM+bx7lCW83x
9cGEypeE8Y+l4o/V587oTQlw+JN4bR/mA1+ODZssFFeL5Iz4L1OJSLR6zC9THdGa0U9vLoR8KJtH
eamYvYichAuzI+fm6tOvMUPNC85Rp8JpZoP5WBn9oHCg4uaJKCCeh1vwnghm6snd7HcQVF3uWlfG
HdbBygIE56sZHbEjnLoqJsGifOmIKsawklXfZbUNp80Sd4mo8r54FHEzzfsgYzRA3BI4nVlHKwR4
Y7wNyQSeiDPHrtF+gYMxwiGg42dvLyHZ3mG3wDUTlzTcaXn+U06qgqdZSwnY75fSkniY7gXYsiFS
2dhDATw5uld7NXcnG0ZL+yuxYLjMffYxPjh7qNL8XfDwy9XK6pC9AL0tZQGZbwxPiL8Cm7aDOiSG
kgU9TLhW9wzx3R3UERClz6SXbHIqbT4dT0i9q0dA7Pg+DSfaNMdD/x20Fn//S3Lw0FZZHSLGEGjQ
gYH4JrlWhK1jVjZRMd3sjHPeLrAzwlG0ByLE4cMbY4fabFh0znyqFrOPGnj+auWkTyQfPvSX+HLW
ABUkl7r1suRg5P7/zulZeE94OXgXTNngVeblshJhUtc/vNtkTLlm+K+ZxUR3m5igGbf1cJiK1ORM
du/JOy+kkwdeQ4F5clCcEs7acjDhTbf7wt9OTyPjEpQE5CAPY5VgX5txXNGT8WsJSMebBjMBJGgE
2XEtNXN+Ex5GqgWZAXZfmxVIiM4vKlowPQS3ju4DC9oZ83bZebvvWWmjy2D6FEB0vs1rxmIThRKp
WKurakHNZW7CF5O5i/NjpteEGwfZ1k4DL8F/0b6hlf9BDBowFxSzlnNSOYCMN/fx1/dVpDdx+A33
ta0ltU3IJB5jkstPZK32gi/VggacmpW2wrZhcbg0vDN8TznHXUTqnPzwNLRMd1/GrgmxIeKb+hcz
7yp+jTRLtuXJNWGTxGSXcp8oAvYDxpEtOZQult5R6L8/5IEZ37xgQGhd1pUzcBgSk1WX3xJ41hMa
FbuC3ix0yezwwiPBSvQr5osAax45HIQqf/4D7nPiJHtmN40X/AzYdvtv0GEJxR+iOEJ1/In6nMye
WOq/pA1U9iOww42GVPn3R7L+4YfjYslaooijfezbipg2gc9DVCx9tmAvakmvl/8uWeUgz2YVa2S9
gvzWEdYHzjkvZyQkkPOCiHy+FV80e0BYpSGr/RpAKna93RxhlLWTc3jvmcihW1dZID8LUQTzhqtF
JcEbG7nDcfbBYty4OzihjRbPMVAApmXALOK/wM+lnsIhXc8zyJj7ip/e4ukhk9a1FLGHeIkFNAuI
YRWwUdzhbCm5+CRa8hWRPjQBfNMC6fhb49fOSSM4abDzuGEgwqnce2UGGPo5XCk9tFTHJYmhnqi7
ad7AiNd3B89cusrwypGGrxXXWrMv9zXWtHaTYaT8ie8OcaVWxz/B+gtMiWa55ykHkVEtRaovVm4R
PidPcYOyBZ6RfFSNPc52Xi8aeuVEnX9cedGGV7pv62JH6rjvbpI+vdQPhyhqEb9dgAQ/n0ZNsSRo
dhatFij8+IdJ3zciI5j63SljQjstaQ9aRCY9IWCcUgzZwWw51gz+aI5wnJXe/nGBh1/kjipUcXHJ
kpNrdnRDkM0WvZrOG0nPdde4AxbRmQLWLkvScwwW7mtCK9fhlY7ZA7btiF/5aam8lGubonOUfI69
6AlsqqgkaBmnv+GXSOuWE5kHs4ChED6uVLsJ9JlMIADcmgFxpsIyq9p4/A/FaKCUQYaF+qGZlSUh
PEUffHVJTBBCRuIgzJmGdHQwLxBywuRC/4gRkXu34J/3zZm4fJvx1wgvwGWSL0wVsRAQAPQQbGNI
1vBiK1kShROjV/gwEEWNL5jzL6Bah4oDqcjZAFE74Hym19hqVsR43gNkbcz3ilKdsuqedhH7W30h
jBZt2YD7Be4EFRKldu0whsl64eplI4MQvaTLTZ7f4YHsONHeXwxWsd04bKyKo06B6PmbkjeCXOyU
Kjb4Z8jbp3nlwaiwO44p+gUczrCwLM3s6nAr4rGHedTA/cKn/TB9oOcV2MYAHJp96WD4S/rzM3j4
YhsSyRUtRbnTYdXTd7jmZuWO25FpouZCqAdjf7pDAuFYGDdfFTVpWLpc4+bA1TGOfI1JBbWdPT50
9MEKx6E4z8VGahjF6i5fjgVMQvUwPLKvpOTOdfV19byf9ya6Ziud2U9HME1pL2d44xrAgUg5LG4o
FLAGlPGIAiYmBRAbFkFR28SKsX6laCn4PbXdd7p56feCW8oBojnoga0XDgocj9MBNUsd6MRmQOnF
TwxnCaa3VHA9fqsrRYU0AW/mOqW9DptM+OXJHlFmNVsgBZfRSFzHH9W9ZE+a6f68S96z54y2e2Nz
ZcpxAb12Sdbwza3xZx2cqAHZ2RovcvE5yEBLY3Lj2Py3QBTZPIl1T9hCYDfmbXJVUIFCBOqiT1wT
pGGDVwQbs+Ll0khyDRBEe2jz847AZ+L9tsV5fN5zaUKzEDUklhDKUyTe6uPz9J5eV3d4MpvSu40v
2cC7aKhpsMoEgN3KS+x10T9q8AaZLC+fWz37ASLjN3rdKbMmZgL13BbNZJNjQ5Dgad5Sk70zvDUA
PZHP3WWEGxV5un375vEjoHyu+zMmXvR3Q28I893omGSTNwANnexcMY87pcgx8TaCO1WEA5oNAbSd
7AppSnRfPQMu00XtHYdIjj5Cqovbw9Bp2Rrd/liHD6rO71+3uJgykJU4v39Js9MSZanvOh6dZs9F
gv5xeu7l5FEoNQhtJaoGa8T60AwSat+zd6YjMRet0s0TaarA1lzm3Bocy9bFxW8aeigzsvsG23tD
5VIF5uOj4PKCf2s25BsnaeizIcTR6MFT/ztB1Q3bEASsXmDYSSxUlfPtl+shiVAqMgiz91di4MXA
C/SW84gsCISRceHK1IFTTM3ekTDGw1OAfhO47Omdyeb4GB3IPoaM/EOq3YBNlsjU/pO+pf5xvBs6
fzTCrqXx4MDPR1kPKxGn9kCZqMARTtPCXnPS1AOchXCCIzBP9ziOPDr9zxjRnYkBv6VNhqvSqeeV
cfjFciLvMI+jwqtyxKUOECvfGu/jYjbYml+o7vYXWpsFicXTa8rJXtFYFb4+p7iQiAPEHpDkcNRS
Ob6e3Oofpk+jhGBRff3WrEFt41kQyTtsT1EnHw7DXU1KN7ete/exvhzuWCtmF5znaoLMD+1J4Z/m
+9nPJC9Cz0A+/BLkvxwP74ZIo6bgigt2GeHiU3bJY8qKHS43yWteO6+wl385475U/VW4iUGfOeq4
neBRWKSSsfCEswBNi3FeigZHTc+W/cWHHhQOiEjB8hYd0xabWVPy+yZp9uDV4iigMqfVuGVbaGYK
OX46VfzVArtKMWadYMx5+GHQZH2ng+jGYQX6J+DOgrnU2drEFBdwe4d5P+DNYCPSZNdkY+IF7aup
5iNddX7j0wo/TIBPrFbrgM4qbD3O5TEtK4OJy4wcdS6nzvyOqNw4s26z5/h9oAIlnycCC/OrP5Y0
MW02PAEGWjnIECfRiwuO4ryMetltOVxz/DGsvW45YqzRWeyEH6s9LTIWKUmWXm/dz999S4HCwKKb
NxDDE/4eQrlpP2+WPx22y8cF9jn5PdJYYGTvH5hVgfz05yoeFpWlcIx5+qQphBbtREINWGAb9Rx6
8tkoOruvvwGOntljzEAetR/UcvxSTv4nuMAvw2gffGZJhibjZjEBLxmtIoHDCurhf9xmTOUCCYBy
JBr1uRABzbiv46cLIKrSoOKLK7xYlKDChgRGH++RPgTiWfng+2ReDlUTF/VUZU2c/K1A/jFCHUs5
XISfYgpEkp4ZxuGqhhdbAK2+OTXYuQA43ogbTbMedgX1pMWMKmXA3b9aj5xe9jYbQHQhPHfKgVAt
vmADNDSk2SvxifFoQS6TYkoqv16cq7fFbdEro3LxChU8YyqkWVgwGrQ15sCvLTVAeoY4WVQKLy6I
zYRqOn2yQilR3Jk0x0iOAo4Q0THNEau45oQkzM1jr2IDKBouwDfAprU2FoMW/JkhTY4WqP0AQ342
3r4u2LDdg0ZehobmfbDjbrncwYzYK0kJT7EMVh9gi9dMDqHDZcXiGaL0DjRsvShIhGkqzQ0tIT6x
aE5oAqkMz+55dnJPfj9YCC+et1eBNJwyCUS77wILYpxvUp1gzGqpxMWAsr1Q8FM12Sdqiw31Mz+P
WVK70KbF4WEPxxpEkgVoKiHZjiIixdW0eoj3QUef9uL3Th6rPtbhFPH+AJSBAxuTNRibTM3+Crwp
FlwbD5OQdbJ+b0/R4Y0QpbNMQnAJcLLe5DW7+wAfODTSbzpnH6OT0u6vNgeuAUrTw2mpzD9cUCYA
v8U/+y5GODEecdu/pghgQ25Jbj58dmiKXs57t5k9QLxmo2TbGZWHzo2e52Q2dkvmM5oibmkXNCC+
zJX1h+/58z8OHlKwf3bwmgb0GGvcdM03yTJm5f1SzuDB5AYI0vOYhzHPTj/JUIoG0KDj57hKiFiV
MS7hEP3bMF/Irk34yB85kwXh+WhR+GPq3KzfY4g4PWIaDnhvQ9g8F1apOltMEhAw4ocV/QLZubJ/
zdHyvWW3sTUb7zrT0RgNODdRsxHda8CLv7uPcZM83Kv4js3Z3Sm4YM6gEmRYWCanCInirdeLaSQT
DFTHUlT/ccMK39ehraSXA2XRlwmtvu27T6qDX6BkiDnfNuzeytOIjjiAH9TAJRv2C89KgZsjJU4+
bFJmlQQMpB+XhNhFM6bxdFCQ8qSn7D6jUh6PLNXmPKLNpJfRfe0gBmnPsUD8QNY4t2nKUHumT+Fm
fHKU9IwsbPF5+8qquLhDBEKdCdLSX1XQMTXC3P+RBk+JfHZuBw51UI0XB+ui/pfPTb16md0XrMyq
MR5/1LAMKfzz1b8w42I/gWZeEG+bg0fQf3u3A6Gpd8TdwhbRoP3CYApQwtr4D/dt7IBhKVSBlhvM
gU7UEjY+8nf/bI58xJ+i6KcFsJs1tb0BK1iAClCMCUWVmSZFG0s4qiBacke0PaKQ1X2y39lRjVUy
ny0RJq4ge1FlzkTuufGclaT00vXdbLAInCQ8Ya0FOn/8we5kuOL/0sG6B2J4MYVVeeW1YT9VUywN
ooL/jwngRJ4AKLlEcruYhYO5agFnPQ1Su/wy3zpZJwRPiN3r9Mu86cEvJ1PeGoZUohxYXz+Gj0NC
g/DuuoUt5Z8w5+ZYvVpxhf3QdTbiIBwBseHqSr2xocVic/OM11QmwRUzwM5qpx/3RTelAFYhR7d+
qzoYuHKwGTcRrDgwC1TVCGwF3Gw+mACj0ZbdcofPvEUznj9WolVXreucCBL+fvvPTP9N2KJIlHrO
OYuPKJFY2LzJ1thnT1e8J6Xvnv2nLSyZUDd/l6Ji+tgA55401SCuQ7h0aBRd0lf+NMQL2AqGR6p8
8EUWMJjB9OLlcHiDbOSp/tNc6Wu60YDClar1N5aO3+ixv82rPR4ZRNhw8KQ1NuqMY95jkgf4l3IK
ni15BN/8kZwSbkDOFqTzavz8G0GkBlbjg3tIIVWMse/LgXAlY7NPhEe2agIvyZxISEOsJlTtetcj
0NPr4RhuPP9wPJl+snOkYpf9NnG4Hz/tu/thelg70gxNdDRwPnYOuRBLVwLaDK5SCpdx809HPAY1
MragYO3umv7mICrM4SI5GSXXKQlQrLdbdlqSMg3cjZh6sCy8Ez4uCSoG2Mt/rfcNTwwGcZmcbpJm
e00ZbDnsJfBNAZexhiPaWKdxWVg+yqjjG18rphz89Hl/PuCipkbgW2LEq86g0smRHPFleFSuG9KH
g/Jl9uef+DWmM/isN7seA/hQOT51s5r2WFMnarzTtFsWk+d25IhbqThoqydQggtrL/4x90br0oez
1+6RkEHZZvPXf5L11mniMSaeVP77eI2U8e3viuAEQ+F3cuFFLzAZj9QZz8jmPJzAm2irqZDeHkGy
tD2qed5p2HZgxBgXWxWLAjUmQ2rY+p8XxkNCUwd4SOKKoG1Us8ajXki+aUMmMefMn8LpgKIOfhtK
1Xkb3VDU3QFSRJmAPBpqBKuGEQ18ns5jGNc+0bLY+F8FClHskGuYxd6owhgXe7W1FQfI44/iB96q
80QumRdh/8cnh3QZE9pLlgBDyIKx+RB1PJMZW7RXTdyxZPAyAOgQhUzt4IfFpAjEJ9CD7YcKDbCH
og56gXGsQhXcgVpmCgOwzUXQUxXmoklRAuTiwaIHgnIBOvwCsvzEFAWWxcvpTMXH4ZickzI6xa1J
09dPpf2rhF8D5WfP6oyL7HmgKzvlfDkAqpBJOewki8T2FTZ6JlJo2CJfGJqU05MReMZmdqNUglMB
6oXzqZCvUnSbBc6o0ds9YjThtvaSKfLd+GCmgWojxtE+ex+wZ5uQ9cGFgJs6o0kwvIQOxB/OYB8E
o/i7YKSN7FoA2TQrtBGQpOhzJECOnMaetSix/pm2/6xbUBFK3cTf/ImH1vX4cio+75WBEapCQ5TF
TKRJFmPhXdZ10p9X6S0YQJIHTo01iwMKQpdq6f7tgBtMeLLKmeYrPgPFALfwJSbfSP4KkBusIv01
nwnespi8CR34mQFSMiRa/g4ceOWQvM+v22dExksXXnM4wyr6+3J5P76WpWL+cjCObvk5cpg9fCbb
rSKYPQTxVVG7hEJ8pQDa/cALn1SaYgLSJZWPV1hOtWKf97f4nV3mfBGtAJVQvaumojIFLjMZO4Cw
AVyilYXxC6klumDbdzVVS1mCSzNvbVk8FHONy51iwamFe3RhhsgIheEMD8mptDG16IKw8d/MXxna
2Bok/WXNCCLRdnLQBcQ/Z6UscIOshAj2is66eZ7c/J4reTcfbp19WoDt/IHu+b89gxmCMH4CmMHb
Z8yoFbjsiw0sS4VECqqzLzeA2Jw0prCXWlPPe27pb0DUaNijIU4xaNqRz9ZMnroCY/4LB2Og+loK
tvsPWi/86/ybEZeatqGUMpTBBMdlZmZI0U/BcR7iISmnSX8mBNUaygvs5cZyyJSN078IHglU3gqA
62o/VswSmeMJe0p13Q9G9JUMPjE18Baf7Mq4UAwzKu8C7Nwl9z1pVHfKBA+Bp9WMnzM9fSykqboq
FWdIYKavZA//Nun4e/jkOZiZ4dMyGUW9lfDaFHyS7QhW3pChdZUwHti+3auzHbHUhZcm7+OE5oAK
dSLqK2agIDzkZuHdzGPx9JqVN6SoMDoMcs6ysBjDprUlq17QZB2fUTl9W1zpvBloFj4eWGv6FJq6
Q73QLC26vgzFL8aKjx8mIGbyxNnHUHJg/9UvVfHkB8iGvGTqPqT3F9MNBh9TPiVHGm2H7s0eEbYM
NgMcMYCzC9YVhOg3MbIWFarXg+Q0FwNY4FavD40bRQRN4xM0NpKm9WL0tEexGE2xpeHmS2SgMbfC
AdtsUO7NRlezy5nk1J3zpcB5krViCjiF7f7XrmiS1Yz+ozVPMLTaic6JuTE+JLydbaW05A2ZhgDe
iCFweyLx0r33MDVJuEAuMDmp+nnaU/JmXoyvZfUiCs4Ed9eAro3Lw2aMK/8jPnHy3CYyLACsDaNC
QwpsyGwtwjBC3o5+4Likhj/bAxJ+7hbZRZYYAhufmT4wwHBwfGkJntsiBq/4efNiXiy+HLYa8ygE
7j7W2pRrT9aBoCPh6LMbOK3PyUmTCJ+3Afyo/QqXGeKKFHuB7V8KG5XKhqu/mLxijTtlYJzd60G3
BdDdn78RBLGbLeYeNaZuDK/16DKDM4vVBJQDWjGa2atPOgAjYNosRl8eFpK4P7+8DeAf3tCfySB5
RDBLKEqnQpp1wb14Axq8fh8oiyeDySCu/0450HJSMdwSo9DfcugSM++dqTcUvP8FvjUCajOWG1dC
pIWGmNP1t3qyHh9bbLQepV3FZfqlasdYa8k47Db9bjEEOscDt8CtpPMu5munWeXh7gzCAedSrPkl
4l1mAGOmyY3CABR6OGaUk/fA0lNtL3V4lDBEuu/uyWXdhjqjpQOAAuXc+LceGXC3v4Jrh5lqLu3v
f9xXrEzd5zyWfNJfaBRYktjjb5yUuw5YjuheQFJtV9vLXkxzRdfjMAGislFTinf/wbkN0UNfnRMx
y9xwPXFJnXnRX7dZynHF5IyxFJAvUJZmyZPSrfIX/EeKE7uM3kw/aOo4ezlNftZp+YpRlHBhjCbg
f+Ovu+fWjfS92hkvvGnSH9eLhvfl4OVyfQHSD4FsPkc8N8yKKjT+zM9T2dHmsnP3N/m5ETyqXROz
fsl9Giz1oE2hNMLYBhkXzTwNw44aAk8/qh20eu/sOTkvW3ab1QNQv8MYERf/Fw85Q3xkONlw3ElA
m1EwJ6CQfLab3UyuToEvEwsfquYn5mmbzqjBuGL44+OeJ2oT8RowZM3wBca3K44vB3X1hZCRNE7H
VQqaxjFr44GaD+3aw62EcFZwVOfdN0YwqGbqQaY9Qhz2ZW7WAPJW3BmMCex3+A5lYki43O454gmO
TH4PiU9g5RCI60SoT+6OoDzpK7SBTO4VPswd5uZT5FT5mdAPvaL5mf6K+vrfdLaavwC3r4kE03+z
/EavoFnD2//MHg7uGA/3vL5gsekO/R2tpEcfNT7lDBat/ljAbnQIVpc/4Q1IYzIdadRG7NlhqBw+
D/MBoEJDBRVJMXUvU7kaFWbk78ndYarxWj8P3d+/hIoR2C4es8eh94Bnx3lNGY9KCEaCNhewCavf
lHJsFRtLQwTYwEF+5J+5zHCz+oNp3PEmmvGbucvF/obKSlmVbtwBu1uUiAyx6N1gHN1gasJupnjm
AvlZdOdfY3UWDhwC7hVnt+CSRqdodbHtATwNCjt4GkRQzEhC5TbkuC69lSBXVvSs7n0H+3+K5Jjx
Mmh+oq34uT7Us0yn1sBvOdzMGR8z8PiCMxdjDox8NYQYWIQyyAST2PeMr5fi24ZHZKqJusQ1Luts
dYcV+CgrqPez17Lhlagzj4TbyfDYM9X8aR1f2SMvD891F6LuZHKGr0FMasASBdviMlsSpu0/IUBG
HB7qNKitQsB9GryDm13/cRw2y96ktuvwRryjwatkIkmUK50t5wgjDYAPvp/sQpdp704YlL5EbcCC
+tgiVGvg9B6QCfpQlgCtmH770LYDaBtqVlnMjWdMxByJxDJwofffeY1rZHglTNdl8XL4gk8Rlpjg
W0xFxxrrcI3HiYqLwm2OFTgwcLov+bdg1dEpjZw3f+YV7ga7DVWCHFZ5Ob4cLv8SYTmfJKhJg5g7
l7PksXhq9v3vrUWbTShPBnjNwr98GeXus2LbITkqDsyR9ZTRy4nlfEANAh2+nrY0236rTgjKpeC4
hLIDHADMR+1q9xXmrTAg4YUJtpGYQAkRJp7BOVgi4BK7az3kMri52yrqfHSbVGoS8MUnPq+6BBIY
DR5XLy0PvZe2+JCIa0hiN4sFan7cj60fefkQcfr+QKhLxQBWI5SsQ/UB0Ad7FHkQ3fSQiK4NhIuS
rxu6gEaBeWTSPrl4R6zOfWUKxS4bYPP5MIbH0foDk5/Z6vK8uifFTOb4jmVsBBtUKvaJg5tOoLfG
Y50iJxxOGixL+CwCbRTA6cs5bfvLS6owF7kHv+lPjtQcJ07ATKbfF7PTCE11ekPYe7DLPi48dgZk
Xdj+lQdY6G93CAzjUn/AnbvNXq5sUbeDIj0D+p4VPOZyBlIPxsM1DUm7jmQO7YtHH8to1ymCFi0q
BTIgsleMZbAFRi1Avbl0JpqQbdNjNpTTxDOeNtugOp621Ysj9Up02SXS4N4ju+hB2Epktyks+SgH
KnkFG/cVtXY/f8zxCvrOMSbMG+eXvr9OFzxUEoX+vhMG1lE9pbQgmGNZb792y6mtRXok1A+AcxBq
Owg3oZLYHgDEvmcxZNbRsAplNF0WPUg/59hDgWRCkLRNM/NC+s6SyQxo9WCCXAUBLDryfyKNnFTz
RWccmY4dtVVnIP6kU4Gv1AXznia0ZVnp5nn/gBaO5EVWADW7MaJh8/QV0riIFFd6KyNT9oiPYEYS
BO0UkqNMHxjVK9Yedfgd7d7HjWMGu6ho/mmnIPbSKRdIHA66OZl8anMyHdgDhkcWFhDedHq28b04
Y8XubnoWOXhdCL3RhKNQjTyuCuN1Y8oFVX9k1K8xJV+0ULLUHfhY0vvI1tD2K5CEn0jGzkD4GEWc
rTy4wMMzg+c6R31jAnlF/5R2A+b+8yKMV81cSNL0sQArzaBOrssgQ+ixbG0L9ZUhlGwkPcIhFwLt
PMzGvyS0LBMxGz4CEeAvLMTr9D5F2wfuhyLOfKECy2X41Vz8ntf3LSsfLmZF2BZwB0deTlVkZXgC
jC8pakdrud+3G8MM55KH1PgNHSIVJJpQ4uZJpY+bcQcUsmBRHPpoKISmky83DMeaYS3nHkp2mZw/
3gnzyjNINELzMDOD7XbVsW8guQDbD9CzwAKbHb/GW6gxtrOHQElGxml12nGxVsaMsQceGggm4q0n
ng4zSdeCMRx6JqewjZ4BIR46fS9EutuArxKxab8R2G6MmbrdioK6q7236nRQLeOZEJEDZGV7wMWd
4LkfGUxmsD/46z1BbB9SvtA45p4+YtGiRbCAAdDIwwzxuPVNKGNI057WXHbpvyFLQxm6mHOhmz7/
ojvgGHNx5PdoyDSXEKP7zdwtok1eGgsMRbSHzUVgdvDk7QWMeLY6ZlPTJ+4w0IwD9F4XLYwRHVEo
4703E1p9QaYYgTvAqIlGydCguTiN3Agb9eXqafCW6aU92GcPPkJ2c7OcqSxpphP8Q/QUfojHqMov
4h+TMxP0gWcDOWuNOy+GjWfn+JEZRx6bIXM8kgWoHckSwKN+VAKGjbPS2+a555H0OTny+Z/bBzzP
fTMf4bMm3E7dfmgctJhxpWQsKNdiz/QGMnJMHovpGd4YHXNUbBGE68SHRQOXGpI2DinUGhhz3P4u
cA/5TwMpomMbb5q3ZLNAxBqXcYwxA2y4PIgp8JCj6uMF+2TF6t/GxcSmbsmzrDexMgFNGTOxC/Fq
oOPPSdwlk2jMN4hTSoB5qmnxpRc+9bwxR1XegidBTzXmSzoVf4ynxX5fmgi/ybUcZX3OL8AHbH9b
X9/fWCjl7IgYt5Lh5HhoptCww5+DhAuaa/RHfD1bOAH5c825bnZ/1OxJjplE1EApLlF1skgDD8iO
3ypEjvWCs+s8MrxjlQ+utCpHvizON0zguoxFruUFzESyj5zly8nCrBnHMQLR83QxIMk4+PUg0n/M
CC0vrEDK5mD2yJEEsB4elmlHT6wKbLwcYhxUhL4W187LPIpHO5vHecHAMylAPtiAkTn0eGDCM8F7
Bz+fGYEuQ8twbUxgvNhwR5E4R2xUojy8qGCVNNN9z5TZuOAINuxpdqCwLFsIvlaaNsaBqAgMPP65
TTEr9asO9xiCrBi2sMq7xLSFRRoTGbwrsVaaGOcIyL7SKZmiAONAHGwHbFJkA3Fk4KYjkThOFAqB
4AyO/8pwQxjlp7OgohOo6FHhGtgmKHbVpUN0ns4LinskkkshqLwmDWd8r/ZY6CStqJmwk+kpxALE
NxjIWBHfgp/q4Buhv5wvpOMYoXtxx4zWH0JJdgRk8yIW7W0W2AKit9LFjyFaFAD7ZKmgzHt92zpM
jygPa0Ojj93fp90LSiosnsvPLOLXkeFO8sOnYoOeAKcDj6wagh9eIZMn+PAn8w3/o40wU912XOpC
xihuUsR0NpinhFBuBMxhEFRKU5G9J58tffYJvmDcfI3ByUoFv7U/uYokK2JZZMhDzMHh/GOvC8Pl
dgQkaDn8kKzh/8NHfVgV9MerIF5nZ1zFmPWjpi/CH0fAy3z/ki/ajx3uexzDKimkWwJULBW0gNz3
gMsvx8jxFiqT6/iNDjAkBKfB1lXCtfMWimkHNTNjXjEMAksYX+FETDrguNUGxPJuEFsPxRej4BHD
/hseguYvG1pfhMOpig0RNgkLwj5XZybv3hs28mdBEppT5B/MpHvCP5OgTMlkQBaJwBSVofkBtj2c
iSI++/dlifmxNO/BSGabyfsCLXr8npcTUGgJ6w2YNOcpt9VXwpCWKVEfPxfIcOHNwQrx+LUVUhs0
sEswa2h8kKhtQkOYoZjWiDD1jE7JJAPt4ozwnCJkA5iWeIGVHqtxA4nIv2LZ/LPTu3lljH8LBzkK
HUY4CbOXzmdZYT9Goc/8zm2dFUOXoXlBB+DEtznMDKzWr4dR2hf+rM+QSXgvHHhuCfXAICTVazxU
PQyFSDn+pwoii4cOgiFyNKs9Spwcn1LnH81DDDMRZvmwFOnbKNHNeOiNoEaeuI4EoxPVWthhIRCR
mJWDpFDkUTrOqlCZUiEuv19zsG7NPL6iEGU7ApTwrNgH0xf+Y93CkE0bxs3sJh9yS0MdFHUrvnPW
j+AoiAZRDEOu8G1LkKn0XpoLgePXzEQVf7PFjHECPXGHdmb2EBqqLr0KxxchomGCYt+Crdt4QzrS
tyll26sP6QB4421zT4wZ3pUejIizRcjbC9yav09fE8SDCEq7CcjNUPlQTVECrB9IQhmQDhhL+8F1
Smas8ftjegzjQiSKasIOigihZEfz5bcQXuSwRn0lGm/5a+l8IObfaD0FeypOf5PaWrAOTNUHKtkL
Qivyh7FmXS+mh9ZL1HridcpEo6jBIxU2Ag1cUmh3m/X8Ep/uRKi8jL2SzLkI16MFpHLvDqbWGpwU
/YDOe4EU2D4DdmGngMTh6wq9z8iVOE6/ONDyswLkgfziF00ZJBCGMA97M37Mq7ls3gFf5j/iphn1
LEfmUTUvTFq6EIkiohxmQLApnmOxWno9s2GBHetjbe/h5dgrJpvwCIVxywnRKmrStMcT8Icu42PE
/a2N78xU4DbH9z/e/NMmFgO9GdDaDQ4bw0ZbQrN5yYYxUrPP8jzv7KHZzVRHwygTeE/4ydfzljWL
dMqGmCGIXUBqrImtALsFmaHCCUcak9YLsA426TC5H9Md8QxiyqutnzFFFqydF/PaxjFxkXtTN+Io
aQOPNozOW+/MF0JLp65u7j38IBZAqY5M8wYDj0PT5GiGPRGekbJM+u5l3sNuZo48DxyYah5xnuhL
cgm+19UB48ZrBNNNiCew3Pkv7KDpqA/AhHyH3uXYNx+RmFxqGX1x9uJVkZk8Es+LM9QnpaiVph+K
jL9H4QQRcq7vvtn2vHb3u/MjQMaoRqMaTg8n7W0r+FzkEnmDWF3RYoE3JxvKgT4sdI/bYdbPBL+J
Ad2iYBUgKLI0qpleRuottpJBct/K7oW0TgiCJ2Cj8wLCTuHCmfMLG8fDFkk4I03KRahjrkYIu5oh
oYDdBCv27nNbtjAHH/CjWOFMpJkruG+aG/u3gsRlD7KBC4RCwUsqGD4GPTGHKADVdX4Bu4TlNgjh
HaLOGcDIdwldw24EXnMzK+A7INpjTq3BhpA8Oai2DaZgAEXoB+FiecPxcVtuZet3fB8FfF1SLgIu
sZARfrV//BvlxZXkR8RYOWX7eMCY6ESGdA+OJ8M4FApskFsilEu9yS8dzgZrhdxfdziT3XOsYLLr
YyivOJ+XJS37A7Pc317WrbCV5X3bQMKklLk5gEx6/tOD/l76j6XzWlYV28LwE1llAMMtOUdFXTeW
GURMqCBP39/c1dUXvU+fvYIwwxj/+IN3Pd41idAXAUfpPefiNC4vYkwr697RyedzAnxCuuTuUO5G
a8bdJr2KYAhAGXDO+26dyjDj6T+jpztNIFZZElcHVhkXKxeSyYor+LkbnJgA8WgfcNAE05vBBNw5
uCp3VW6Bue/gdh5ybXf5Aw1HhBKzyojUtscGbQgIhPHyXthrVg4JL9h8opJgrncELJ/iLaTU8+GS
ZDvQUIEbTluFvt242r2wj5xuf7UlFCBXqJLu9KlkGVehW1ENzDjVhe75YlRgV/0QwolLVjDVWmNi
5MxmUSliSOOTtpdV4T7SMv6mt8PZ/cR4Rstc/w+tMTvvvn1ByV+1+w9tPDap3tgc/sFIhmYNRy3M
ruZbUmhHi3QStevzbmJXUA+FIAeoDy59L5omYnAwJM3jY1Zxgz5hN3CJssYVrk27eRUMVu3q7Umw
M5/m+Y+7eEC6aE+k9RLEaLbagwoxedln/HaRIfWZVQzgjOkfESHwJoUE6it4lPvF+hDvZ32GOznJ
aLM9/EbBSJoFNZR+AKQYBLHbF6CxhfdY0RRIfwBqMK37gCFtmNtv/GpW3xVNR6P1kQkxywUqaQ91
cmM9R/XAvDcalKIhI+Sg6ttFJr2MO4TxB+mB7zWA7yC9jtQhWim6n1k/yyUd+v3wj8Or/lnt02Ir
3kYDRXvsB7QiM3A8uS8rbyBgEk+XdBR0XB20VmaIcMq47+Z4v91g/SAOkdzyYQ13GFdRMS1gMtY6
eFMOEelKc7EaY8g72QCSYFGA7QAnbpF2kjLd1WAWR2Q1rjxTb8cvWRF2bXXhpgUKqHYMWF9f+zfB
wJ2AefoJdQJNEeBno4FJncNJdBmr1/jhM2VZviH/1ygXea+wgzlHFucQehinyGemyYUGPgcq+dzB
osLDY6p3Ye49LnpBi3WGakA4OB+Rn8iFNIhuMDcEz1iG+XV4m7wW+wc2xAdihPCCpILEOgUCRfZ3
02GeQ72Gt8GgLkg52VYoCoijCCf2xH5p3xU543wsZsaHMUgfE7Nf3Cxr5051fXWuzOdkfcCycCDS
k89JhN3L6CgJKTn4kRNdwgiZ2JyvAYO+N9E5ztzH/uc8K41gZcwVlAFgP6g719LiZt4xCWJaJYi5
b5wMQOgbzgIIZlhEcLexxRk6+69FScfMGg1aLhkxHRb0Z9A5dCE4fzlTdtGNUfYn/QZjTp15C4sS
CtgRQdFkqj3eBC+Zg+3UpaVhIldjIkpWGlojOx/ZAwJFoglvC8uPPmnNowCr3THkrA552Q/o8hzN
Kn0a5tzLPwN6G1FtU1xaZ+pgS7bDw+m2aKvgfbA0wxGDj5k/gyrPTubkuodc/9Jw9+A78yTZNqf+
zK6Jw2HQAjELcIGIWwjR6H6mxEVsLFK0zNbZpJAhhqvXROuv8u1vhiRwuCoiFBMPkfxjdUiVj5fj
aP1F9RJ9HDJu9K7Q7kiVnVkomdJVA9yWwPxq5c2NyRQRbhdgjy/24g5diNWkF0sYE/DUBVVnOYP5
z4TCGj2ZnjO8Qkg+QsKH5G28k+DFanUEwXCzuloMgDT82K5Jjf8ARFLIOz50Ctq1cnUjrsHrnRqI
Bg8u26dF0fhLunXuTwOuUrB1hb10MwdrmKfnoSaaN2hd4B9Eftqibh0ugTqZkwIyQLXTGObCi6GY
6XlN3J61Dyc9KL+OYQRN7voJc9BhLr1Z8TjlQuV26MQDRYgAxZk1xcCgdjF9WOFreJrATb7GjJZs
cCfEdYTabk5CYcRbggTg/ZyNOTE+8QNJITrfntFGnJsGKemk9CiYarREjP/TCvFF9tSsg37W4jP6
JW6dtDugrwFsbNYkSgtG3sS3EyLUwnF8aLA2LGGa0mA0P3HhS3IChyIYASBRIx8yfoQDRGNEEpVB
XRtC3vGyIYoXN23gtenIG4K90CSuPvArcx3T7Az1pTPWpZv1+TFEk6Orz/AJZnKPE+4dtwvw+gO6
YYS3XQQsTxgIOs6LS/Igx4fXIlsRoPWAqGbts+svJRdOA81Sh+9RB+Mhlna8MaM1psJ6dNq34Mwr
43X44JfARefU7bt9w5lciW/N7RrNsnt4hWSXk3jd6OebNt6ODIZVH7hPmJS2GpEUy8b89vzqqV5o
pnKV1JCy0jm50eEML1YZIMH5qrLBlJlmgMkmbdOHgxWJPQnvZJF9DFkTgPlEfzdqA/7ypi4RTjJ3
mN3Aei2ons2fnwDcRfAYBT/ZkZmA9yzW1E/yZVigDIKeJgSYccAZU/A6ebXouQZbCoUOnmsRTQDG
mvmG9HLC9cQod3TRq064RlyOzJOg6nPw4jM5eVk3D2hMDGYguqBv2VQGwMR1rMIJrli8Es956nb4
7LTmGDJQB00ZVvBvjrBDH1M3UmYQPmOM58ieEDXSQSGmXtM31ShgU2iC+lDwg0DvkgWaPiALK1he
3cFfYUNCQ4LHa9XOWxxiMHN0NiTCJ7etKLXgXSQXE0jiBde3RzxvTVLiO7ivb7GYxd/nY+PHFH6K
DhQnPqaK1iBuwjFOCbC0N7TzglPYYzgM7bsnDo2R3jltgnd8/IXYWFJT40YJWfa+xeETzJU+FTSm
P3//dcf2T7KuQgVzcdDYofFgmkVHwT80JT3vBI3VEWTB1q/SbshOFfzBMc0gogu6KJgMAc0/VsqC
8SfWMPPHA8P0GilCBX/3HDWrr075j+BroiMYwVtHUFIZpqXih2wSOLEybBCoS/AZuGSpzj0WGWUG
cgdeISDOJ5yJo9YYJDj/OzNowhD+1rnbhMhgbLpCMO7Xkf6akwtJ3FyS1Pogn37M7+DmXB1xBC16
pFdyfg4nyqIxZnERPdejEYpp2b6q22uAnrvQ72n8Q5RM2/yckyAIyfJqMbBjTIM4KBss4ORBs0RV
6Um7zme2iob/7ZfGhwNBDINznaaFPzYwNrGa0V9BFd3tTYhVCzRvimiH6hbnJkHO3DKn87+L/Kvx
hW8xa+/vLjHsfdRG5pglRTg5pyzS/BDClRCwTrbFuoQJ4OQBZg2qjYSsYvCDfxDgA8sULyhnVqhc
jFf44gCcVkmJ2uwkF/wIQ2UUpyL+SDguMXc6TOzLEbIbgNwE8ynC1HhHkAIwauxjCBmXQMJwY1Qx
QoWK2wNlH5lUva1ySV/uMEUQBC39qWzci/6Cm/gQRlprkAL6YK3ZE9wNqf+5bhdYH/V/h43O8UA+
FeWgKOJexyrF+WK4g6j1g/NYGJBWH/49fJFeZQJQlX/3uzpa/qb689hCuocUCJq0K4804A3CB+Qf
L6QpkvurmVjmR/Hl8Jxq9YPUD37ekgXsfVFoPwHYBXQwjD+k51TEY6iT5RDP0T/KJo53rADpGxlt
oqO9wm+HtzX+GgLTUApaCXQAx7jP3hui8Jwg9n1a2K+uBtrEqo7CF1ZK0FVPERh+tZJzsTkNOSQH
SMLLrB+7PeO+YxkPtGop7KIe+yJFyLODLYes9Igb2YoaDMEChRkzybNWCGXpiHn4NRZqoAmVgD7u
DEQnakEJxkjWlXZQcmz8EMSpsq8ZAoCVT9RAsqo9VlPh0MJxlQi3LqAXAq/ZSSAP1pUjC1YHtyr0
QL4nf0lman1GP2uWlQo8/ITWAB9uUYac5yBey8dRaG6U0UsvcnVIYigSld2HmxJpgEOhBxAQ8Hig
gwqSprxoAQeaeZ1iFkHZw3B+sqZMC5CkJDQsEAeFxhBSrIYqG80HCBSAUZ9dTrEsPBzgGMCNHuP/
njOZokYO7kz/D6XOpBjiUgH+W6ym3HC0xdB8dx9n+veIJwfofBB6foxniGIv6GVpRYRyGuqJ024B
s5k1TrjXZ178BHiEyMDUkx0bOCW8SRQvjDGInWPRj+GbI7E0ATvJQ6b/VjcYcWwRv1v3Y73ImaEK
F63Bopk/jS8mZR+Lod2+p0eCUflVz4vSXNZzCbYNBID96YCF3PwPr0gXJzpuh7Mm7BiKYOxQ2jpv
e6jDGMUXA84LRQLuS4hNh1bc3zBg3Lj0GW8/93vuFytCpv2z01UfkvY6YHXpHY08/NfKWLPZKSv8
UdzfS3OIhj0UyMCikOLf8PYKdUgNjWRtzf1C6tqh8nAwEoQXPzc5Ws68iHwnjmR4Ebyj/lLo5y7Z
zMeun4aqh103nABjOL9ZIxMZzpxJxxLNvlun3Z/YdbCm8ASb4SyJmJtgVz4galQkaahMKeRJVp9X
ywKO7Qgw9aIst0IdfvHxi8CURiQ066yGEYaHU1dY95Rw0+7GBsup8bIN2TkXOAlYg6GvE/weDF4W
TNdVKDhZy5n0DSSsTjEogw+Rol35B/kSxo6rhnqLz8YYGi5Sz8kCyp51xanHhAuZzrLP7klPh4Yk
Oe+mL3Ua9A4zD1YoyHFtXESerTrmCBZGwQPgLTTijDcIbH3wq/aXUJnBdp56jUlTR9XSqLc9Ojal
sIZo6mHqmFdndFMHTL3xveaMTe50eOxBaGiFd0aYjYqGBD2cCrjb+jC2cn0Ii5Mm0KADVxhx2sB/
tIaLLR2uT7kBikyWIjv/ADE+vgp2UZGIcM1Wq3EJ+S77+kQYmczCIvnOJafkDJhvWFyUBLA0UXPb
TwRVrT/sqVT2jxj2GNx/rGIApWyJ3rjQr9E5KLMKMKMIR61S7h+YcFThBuRUxkJzZn0ymQqbI0fL
7ox4x1w9MP/133wGqWbgM+2uvRGSggZIrfYYtqrf490AmEODCEe8Q1cnGLw5EA5WSGX21C3UAwbP
Qfg+ooOJxlh8g1dSpmUV35Ev+YAkCWP+YlmkgKWgVfkf3YJT2xOzIN4id/sulQc8+p51syF2cHvr
uVef+AMFK5xivAKu3s0en3puyu3EaACDbv2fgXP85hm18E9wDogrDCVBviF/gACdd6wKpTfWSArE
9+RtcoGHOcg4p5V5/+kv+FPIAZxnQgaNW/vM8Dr17X0x+D7wYAfRC7yYfByDlFwmZuHbK6ypWWwp
uF0MNGlrPvqbJL1fRNuXYCwZknZHHimBWBqBRk8LmwNvhPsLsJpW6bCFggeRApu470xCInm0zsUf
HYMTKf4CDtLOxbe95Et/aAwhBAxjoBgQj9fHHhHHh87phntXlYGD1ck73WSYneAJI8nrD7lfgN3U
QlyQDAUR0AK74cfQDolCVhrqoRLi0lSZweRGqCJQVl5pR4hRa24A6eFn8T03sODPCdx4qJiUCybf
B6athbnd6qxOOZGAKRt8teHDc+uhZVOyfD4FBzfcjkj16QpZxWj7ALOdQ9Nl8XKnXoEd8ZtkTiZ4
ghzjREXxLl4dnEwGe9o7gUpjvqIV8z8TatEzHM3Qa7yzLyXRgbugU3+MogltkLWGJlTCZ7BiBmF+
4TdW0cAqKRHAR2d8J+BSoloHNoDWitwKaMUUcL95zymgPZDl5bxrJb1jV501czDHb+UACrC+zdOZ
+roWlpkX/w5pfMsSwAjzbEDo79GpD5fEBWECB3FggkqKIpe2QijjNMp60CBaG2umrM5XeueVBEx5
M8BK2LQvKkLs1sh7iwReV+BELC+oZRuMbpqsNeDRfw49Z2oMawG+/hzQbH+yb1R8KJmJfOhrHsfc
/0dI4+fgIqFSfm4S+fBdc7rJ+HKA8hV8cEP7LWcR0yaBhDCFQu7kUNoOwdJwHIS6+gtHMrkjKMG5
4ogg/mhG9XeOr29GeTLWrGJu1JoTUzg70LwkJ4CEP1jbFBaoRNpE1mUs+XK8q3AZXzC63Kwrk3yf
+QSkYZGnDJiZnIqICRZQ1H+j7oT1jYNAz5xk0GXNcvXGf2Ldqujj2A/0EsSxbDRJnxnf8MWTZTWU
OnHYxmt9WZfWN51g9A5fvWRCJQPM/yhMhD50PTK5hKQj1STRVaRclWT9EompYCaOqawB1wibBBYx
ipYIBvaW8R9WteoIRrnLIabbT/N4bviUgHTWlhYeCMHbwAMD4YbDKhQjfWQ47JM3SnZmMUyvvS5o
dwU6soczwLs4azPIQl122+4ZvuMROJ3LhuT0dVkAF8ePdklobiC+8grDh09agUvTvBpjS9KnGzRr
ghofu69b+jd85wJqC5w3IbhKynKjcAnWOuJ/RfgOHn4WP/DCdVhFnGFUYRAZP9h928s2aI8SPG9o
bj1c1wbaEGTkaYLQQg1n3ARgljuS3dgbXQrOGjjNmviIA6Id2230VwQZXcUnQIzmKAERmWJuw7U1
v6jnILcZnTG9UmRjRt0Gr+WLZEvUdNKpxWkURQ6UJEnc8vjNCg1CXz90YUvXjShF6wd98+G1MF5O
Qr8ig0h2ONhgqxLOIho4pBhCh8eY0upAO+1+VFOaHl7uNJqRrwGHgexZ3CiTdcl1YbwDKM2EchgD
C5Xg/At/ubYb7ekV+jv6wUvHjwfhES//bLwS8RiniKU3Fm5QznAllmWh58TD5WHnzmCIELaJBZC4
SFDhDBD21SUYN0HrmCAYr+0bpM2oLDHdOTP5h4ywvKSIHuznF8UuT4LwNwjr99xtoUkSJ06r3KP0
dp9oSoUCvEse7sYezzfcrt+gO/bxWqXpNgCyR2eD2pmg3PucYUoO3qLJ1qckKEvAoLVWMt8/x0Rv
XlgJOFWoD0b+4zlT+yd+LHTAdsaN6NONgajgTpiAPLv0eCu2iDsImKsfRJm1ppRVphmp9BJjoYcl
jHNrfCdHnGoVxf80EKcbT5anLdpUyZ0GQv8umx7eqaQttRYAsyI+H15/4cCsV/uJetkOqCyXJVGN
Dx1lMuJ62cR9VwiEAOoN5jxQ0THgUJ9xzelQCqsblGT8yA8gpWT10YCMzV92QG8NS2QHE/x43wma
cRN+CkWaF/bFQq6X4LrSB6upvdzlxCOqjwZSnLFc86zQs9Zi1ZnQFQHSir8P5jK1rxyN9sPierjb
9NnRYPuzC0OgA2NLl3mn4TjkXQJUPo63I9Yb6CG1uxG9rcrPT8yHDQSnnO2cmogkIO+r8DrWjCJo
LNMvkUZjaoG+T9MOMNwRKNgTTgrRBmtQDHCxW974AptDFfr1+apzSKQolUqNloGpfmfcgynejRRY
2G7rM9JimVGSI6ROYyKps3p75gNi6bWVnfrw9g8jG7AQR9jOmBTqQSgrfzYmakww9CX5lxhNIWRk
REHhBFdHq6EEWA/mur8ISwCaIMwOlU64+FX/Sj8pLtwZ9/mLe5R0YOBIjI3YWQXckfeWf6Piyv0K
j32gM7gdmNCpyKLULlf3HHx8d7IZHGTGGRIgnC6FtwWiT4MGFx0DfGjYyBb+tiFKSiroKmP2dbWz
l9nDuTt2zqtKE5Y8bh/5AhJ9iu/mdLZKdwSge3Z/24GBm6DBWdyzBJX+Zh+qFFy1r5G7IwLFv1vM
uap1JSSKtSVrYzNDjXOkllxeRV/EXcXAFDgOWBRdjGTe5iFOEyJSgY7oqU/d87K/xbic1vTMQT7D
4e6NYANRIggbxSHg3kH8ahdIFj/8ZMohUPaGFYMqLsUs0UT5SqPcUF0BqkebJP/rP+GF3M7Ksryr
r93da7Bed2AmMkjJSYuYHCqZE0h2zhQg8w+FAPiqerrRLH+sKVNBEeeLER44JFISZklMaXiitGQo
SgFQWPh8iS1DO+IEw4yVui56LVof11SkPvgocqH8Y9cI0yZBKZFg53v9KJkZkAV49RIef0jptvTc
sEQ8uEhocIAltAqn6r4rbiN+WjXAY2AmPCsEYococgScT6iDoM0MkSdcfKjWnDPOx0WxQIv5Im+O
k4btsMc1HVPPGOOmRFhTQ4v3OnRGGejOmSpqcIhryBZoa6Bh2C1T+LtFHYIVWdThMzXv7BJvePnf
JB1C/elik+GOPIr+RKiH8Va2fvobMDZ+UoC+DL5WPdOECHA/a5zNDdGxYKQXwLOLTXoNKDZi4bPz
sSaKdHpSXYshCjEmv2UsU1wMt8wSdMFYmkBMA2xDeL2ans7sjRiDrxi5DMZU2sjj4TAuw9ctbM06
lZZD942Lks1kh8na02pwOK2JAxO9IuICJnuYo2+QyFThdIkzjsVGBVB7m2zRQfYDlP0mD8whBdFX
zJZl+BQtXeEG7T7v2cwX3Ni4JhItBIiJpvFq9jEl5+UJyJt6EidCLByjm1H81Ziai0fGwA57ONxT
o2EwpVvnJ/pvTGZ6cG9n+Crd9unyzvnC3YPWasGcbLaWEfKeFf/jQzPDAIOPTa8LBoDgIMtvDFay
BlpQic/RExyKe+1QLQfzAYZRMYyhf4uHkupxyLAEd5olykptCMUnqxISS+OSoit8pJs1Na7ANgfK
bT5ZnU8sPJDXiAcKhYlndrr5m6QEoTMaZ2x+goZJmIn/GkKcdYOob/tWlk9h2gcbyh3SFgiydo5b
5gv/5keCD6vK8BxvFVWWcIbEE1Db7NjZz5T6gzScwxdxhmx8TCn7zsku4gxkQXJUMTYyvoXWvzFv
v2OXXO6ny2c63FXg84iTAARm6dC5W6Pw6l3URS6MmRHrQ5Q5K7m2FHI+oY+qmOhxGgs7I8zJXQA3
xv0zKjHgVwAggMhJRN+OQSrhag/ayBc9IsgzBnG1kq9kSA2gm7QHC+TdBplJIMOr7u8ZVrCRhOIJ
MYHmNyZv5AkbRTmgFvhi/geKyd/emGO42Nad0ZDOEcsVA9nsDZglzvUmm5rY70XxPWQ0T5+DclyX
V2+7JB10pPVPtz3qOKNmfoSgQkthg+Dh0JoMc8XOxOgatGsXmPvjGocJk/aIJbtjadmXg6T2cv26
FgUXAH0mwaKKJFLN+s7UGSbvHqkFWPVQrTKCQ5ufr7lwKIsQjtso7exhUi9hmEaVJlHwbnhzqOrF
mLMHbtZyP7LGkUcf6tMAeSfnMHLFm/0mVDz3RAuj0YJyf2NIkE2pSiOZlhax/j+JKdol5ftXEz0w
Xb11jHDcnGrpHOXuDEOqQnNEMTETtQhiRS3GSw6L1c5/mNdFqUz4JwZoHrDiXsryZbXWlRFaqxS+
cI/8GXKWWyegQpOvwkWRZQsPu4Fdwi9OdsacO9pgnEVQZB8HpK9xTqZ0qPDKrDsA2fqs0d1njAdB
MXGtZWHw0YR3pvEzrzZjzrN7iS72MO6FdSfuA87R6xctMW2IoD6pYyypo7NotX8T1Z1ZqD2Zis3Z
zEDX4LRSAquS/XRmFH4jaGSmXt7aD5SxNn99Q7LLi3a/6Bv0V+ptV010sMBTx3EIFbLh4oD/enM7
LsSh4OHp052MTWAX/1b0vQquJMzSBbUYE6rSnsRyDKEw6jneJDnD32KUiQ+EWiwkxgz4lahvrOJp
I0VCB98G6EzPF6CmYTDR1wjJAMBAc23B4cKn/40bDIcPVQN7HnKykFDOa1zEuLrEAVAYb5U4AwMX
N6wQGvNh/HSsiP1/oniU9ANfjLeGCocf3gMIE59vBUJi8Qdoe9+9DRA9BdMO92lKrMJJ2oVQXjAa
olto3FGUw4hYCGXjV5ugtoBlpGKsQIk0BJFX5BQiNMYWY36Netl3O3AlWIHqDetqTiDqBsym0gv0
lM68jLVphI6OddhY9a5x339vFJmC/UFwEXIShskw1wgDr6mrFapLBoDYEhUcKf+AWuO5fKg4PI1M
+JgBANRj2yO65Wlg5odwQ3Tb4EJGoY4CHIepg7Fwn9PYGYuXflkC165K72W9XSEp73z43UoN1YYa
vKMm/5JNRkfAAfZw3phr6VMd6wBji1mMu5zSKb7NS1wNsaWaMrJrAdGYq2H2ixMNwtJ/hFCIcEK+
zPTAZKzFWv6dqKp06gd+cRPXRlRtmWBHHEpsbgT0h9GChk8o1ISCUhdTar0nCt4d8x2Eb2eSVIRR
FHGo2hVoQGysN8DVF8AU4kxPzGKFmxYLigu/YI4+M99B7vacnKqKmwJyNo6ULwMGnERh+eEXhXOJ
OJoZIhXCzJhCsLapLnhjPM6CJ4qDKjx3VOq8RecCi1R/c/Ax2U0othqmWNbF5SfBuYGWgQNgGYox
FKQTrLL685+HrftoffnreSV7FjcLZt/4q5rElmrTvfCxFyUL6wZrg14oBa62GqwqJZuxeF+mw9oO
9G+8/W7JeEaREZ24rk4oqkg2dX2DNLg/n8QpLbuVEcUGiVBnLc6E/TGVBOPlv02FBWltz8x1USSI
dBg3C18CxOkifvLGW3uZiwb1h/Aue6NJRrQKBQp0Ti9g3At7/pk2GilI4pYjnxAv3QFY2LwV5wTM
APiU9C1MyODCwRgxKHaYQAufGMU7yslXOW4ItiQ+9NRYB1IqBdbEL89KvGJNw1hQ0ZdnBK+KxwJa
EyHNdXVhAinkzNS29gplrBCRrTL3BEqvwOR5qVSTJzgAsaUS4Eug6Eyfc2vb9BbGWgVyYLCdUgNt
A8QlnJiu9TZ6qKA4AlTXfWsrBneIYq7OxsVaszDiBxbJkMHigWAPMd5db6x1sEiJZaL8UBk1Ev69
eC3SxdTgk1BVUufi2EfGzM2ZReRqIX4Xv9RFXwgvNuR+rQI+CEK4O53gyerq0kvmIgQ3QkWkYyaP
6KkYCxcJxi4tzzv3IDXpfMQn+QxWGgvOQqm4nbEivlWLH2ZKKuLpQI7mAVsZ9CwYO6cukmFuYxaq
URWMYcRIDTpQx/ygi9BCAuwlXAMytr353YCEAU3iQQ3aKQdwgLfTwITj/R1u+P7Nr8uxRjb5TE82
jEK6wExIxXCqI3kmdgv4wf+HRbcCNz5KkidSbGzL7AKPM8nQvZmKQObukyIZ1QZqHAG0eF490Jbe
OUI5sod37y0npbKPSvO490yUYIEQbXWIWIYhbHJ9W3Prh6SxLPgDr4VHmDpbXTfHnkKQ8RekoQ4Z
MA5K8yu0b5poMRip4wNwYzjzWR7g7v6U25FlInKyZDWF5U5SFn9uQqSThLQhIUSjz9xQT1FE8W8W
1IScaUtgbSklHfx9p1W9gclrWjMcoyhxO1+MCS8G9iIMUCS05+bn70VwHhYA5DioKW37Dw0eDFdb
ZPbG1qlitRM4p1kjxV9d543eIJV7JcAgLh4oDBOaXEmRmx3YwK32B0Th8pr50Ew6RkJYSHMeOymZ
HeyCzYkZBruUHL9tNf9pz2iAK1wTalRuff3P91eUTUpMhq8zLIgIpbpxLC0D3JOc1Yo47tgiS/Dl
bMEcmNFw7Dnw8AbbWcbOKamwnb6ZuUKjOVIOvu9LujEw/lxhTKTwX9P0xuFu5XFaaSmESNEeP59m
PIlYgi//VPeVeKNaJ+7SU0N6bFAcJfgAGy1PE8YpDMX11uXukpPjRC0iCGXiYhokbxoLwCK0BoQz
MOJi2/7IAuGaiyn4MXoVoXbV4YxO3U5na8wlzNTR6eoHRIMzzMEFWD+vb7pcWClpdjzQh8OkoIFS
AjgVne29Dj+/Dt/ILUow2iadziwoUAC+QVEuEAxo4JAf22lShw3LcXjkWBdzINgbn7keyFBmSPno
UZIbz9XIvG6j8dxcLkng3SLzJKqXzLlDz6ADjt1TTxNRyJypZU+JdJaOw7M7NNAkuPiuLi5KXxg7
8DPQrlf4x30m8ERrl1aFOwpSErbZzLe/ysrPcIWCHnqynBYRnQy+/E+O+7Q5dafUIFCd0hN1ZRwf
+hCUkT4DlWGB7fd1vPEpR2jyVjIwxjQm9PgOhPnSYCbQ2XLDoSCcfxBrmYcZZfPptujvmJZyPa9P
rFqy4vdMf7WH6GG7I7fCM2I8MkNDRMQMYDS1ce/vQlGAQebcA7hT7LuamG+2C/VCOsY8gYZYPwst
/rdHBP3Ad6zPyzwJj1XmCNrPtCCP83igEHQnz1mgu5yqKFW5XmLoSnwaQWGuthMl/AR/jb76GtlH
zc7ptK+cUi2eeQeXaa4aa27W5zRnjaqOaLbkil+PHDGNsRVbi/fxXWCjsQlOJZePOCzgJPORU8iR
TKdyMjjdlFH/TNbSE76PQkIQu33TRc7ps20ebIiYg2JBMDVhqFGdnn6mHN5FuhzVS1pGEzU3KueJ
UPCVTfcDpwD+uuwIpNcXizRFKdDYC+bQFOsCgIRplfQ01ov7c5AdW2DhaflWrQf+bT9lQR/Ka+EO
YpshE9XWJKjT/meBShmQwThxfJAkjUoLIbHImRfZnMRbKm52W304PDjawEcd55Q7qTjX9GBirtWA
eCILEIswWJLngIe0xYiv+3jB9Z8u1g4strF2mKquv/lzRdWjsSBS66rzhjgIl0rA7c3lmdWYICGJ
PlktDZGbIuOmMwVRHegpRekQUDGIsSlBUb26Ajo7Rs10gSel/F2Q/60h0qgiERFXDC42nDvAJXHY
9lyLld6EaG1ROqevI3xcC/ku9TFMvAAVLyghzDLXJ9ARYbOrifvROmmWKH9Af8Qs4s86scKgLXN9
cnUeuAKhp74weOUCKDSVcFR2HA+LIo25KltQBIrig2aB68oLB4G7ZRGWEENaEoyVqx/npnwg+9kG
ff4eU5Ecih9PY8UHrhfO75DSj+OjQTA3VaW9p7+YdgtFGJFAf4OLyiVKgDBeMI7Dh8HlHNp2RAzo
S3X+BZ2ezWHUESOg2PxFnS9XkFCrbEl3xBXAwGXDexYXEFyJ/9NeuVFBFpZr9OMWe4WMDELQSbqW
tTgGkBphkm6W0QtWLzPWwUM5nPjdFyr3bhOZOkp7K35SPhCKnZJNY1ChFXM0ylwCQqnrmd1L3Sfv
JY7T8xE76iKUzCdKyQqyAKgRb16lpnIwgEM8y2yMmZ+YDpuw2+GzOfXyQ7baF+kzqSY8IlbRIWti
eBBXlYWNyHvS8p8td8hL5WxsWGqxu1oVAcUuyyaO2bIcufF1gdl2nGJUiEyfgm5pLsdASHGxAjHn
aqRyIv6P8urECyfFKLIQqpBxt5rilbv7hIyqIG9dRnSl4i6lvE0w/oNyNG+N8U8csCPlu8YjgtOB
tEN7IniieBCgNhRiRR7xTaE8we+OdKTQOd1MK8OqwB8ZjMsMsQJPJzhsaGEO/dxg0QgY0aIn5NRh
IqJIe4mnSaGjJheIKpCwIpOSaEsurZVz3qXs342wGlirPChGcw731pOgbRexTqmSRSS5i4Cjk2KG
BY3t7ghBiH12zn+2khw33l6ctuQfO6gVVO5eXCJiUpQoAkOusdx87dkxOj3s9qeS4IwLjXbliMix
DIdwrnO2rYY8h9XQF+HmBedxTqP551CRFBqGeilLHF4gNP4uwmG+H0iY7vU4G0gXWsFi5Wyc6Bna
M2odTrH+0rK0A/sfHQLrd4jn74V7JtNWzy2vdgx5Z2hMTPnY15jKB7oZmcMRc1cjWno3S0kqM3mC
r1EqfJnX0G+WCyiN+uzlEuSGIWpf3efZ1Z2hAWShEG62v7rH1y5hwBD9U47f6F11KnHqdTXwCvX4
WB6PkadU7H02POGsSmLXfNONdhwFMCV1gs21BcAfy9G6LCy0ozop3EtPDz7zYN03iEWHzYgM3J0k
Y3KLxT7+zUFwQ5ogPTK59GxzrytY3ASK59ETqdxkNB28y6lFx2Qrj0q5LVuH6Y9mH3tbPDUCDvsh
c4wtKEI93651QKKEsbJBUQyPd8bC7lM0nh68aY4mLK4VVV9DmjNts1z01OORpnce2UnpkHOscwxw
ZuJPjiXEIMXtgfcoDDM4+2fG6CjRnyGs35ORXJz5bROPe4na4V2aP4rFjzJMDsLxAKU8Gdk4JtA4
bnYsBR3vuhxbYG7ibYdhnBJ+53+3+TOg0FxB0o35OUC6BIqm2G4pGxBhTik05xwGN1KKiaXr48LT
T/e8HMoAsMCFdWJ4Q62nHDJ2Ouq3Rv/bOH9lYpSuKGA5yThIDR9AzPDdLH4uu1TwaCaccaJV413R
w3KX6Q69jsXZt/IbPbxclD+ywzBt4rj+8O17tHscXQE8EmYsVSSyG7v1AT8Qoer0M/G7s5l9KIbK
SqZywI6hK2lkG/dAIeGD7/p+nfxBvnDdIU637oVpNDIwb5qOxaEQOFR9loxfZMMT4A5hLB54BI9D
V14PAbKw4KAyadRVc8K4YUr7eqZaWnJGBgGl74ujFrakJgQ+Wwom7maJW5OFa4E4aP7fH7VblmnW
Cay4nnMFMz3GInD+YFAyEkWhMKqgItBQ2TLnE78o/0OjBL6QXU/uOZ4jT+sgIuGJVB6vAl3kCLVh
u4KmRF3FPz/ThaMGgkAB4gypEzarLQMxnkK62H48h3tC/ATeyU+ghjFoL1gzFO0DlDpWGLMxMKaW
XIZ0aTbsZC+3xvC4wZbSE8RZTIOo5seenECfxIv4IjPioW1nRcLfg+uopNKQOphxqQz/A+aEi3uG
yrtYbFw+AuYmdCIvFkvMyUZNBpHfpYmh+F8vnytoWRW4GuEPeqWHd8UF+tDiEycfS5JImfbDqkRc
5lvaSbx3f5Wxm7R44sUslJSKO7ZS2so28cyAvmVMOClVmHDruSxOFp22e5jWVAqaik3vml1L5yjq
zBWWqVRgrmrdOSnFr4lIinZb98FpfQZAmfWvH4Ty7FJrqQ6j+f9IOq8txbEsiH4Ra+GEeZX3FmR4
YWFSgPAIAdLX977V0zM1VZ1ZJEhXx8SJE4ECyHSZsSJQzWnmi7FfRk0W7QcFK+ll+R7L5Z4tNA6u
KE2rv5Ieh6il+E+LHiYj+W381loqZcuTSbQqGSVyXin/Vcki84jP28gsY8zwdLfILKywRckAI02l
hvKkKhxZVwuJZbGsw9cZrCpk3k1BqINsJzDFGxabxIPGNOGLdn9d6WscBpHAtfniiGmCguP9JYVc
YfuHoDYvOP3YD59AwiVg77MEFWmQ9KyzKKlIBqjtYuanCVUdnudaXoln/S5vV5XVU79s11XRIGlI
/YhcyM2WYhVnqMRUMr/g4HFBjwj1UNgNldw7pal3XBAcKE6xrucuIU41oI6TiAe/Jej2hrqfdQd7
WuL+IkPecR+p9tzJBUHI52yLjKbzYf69W6EZAwlDo5tNaA+ShDS86xkaLX7yPmtIG+C5IU56xLiu
v/0miADPWv3BFAgSCI46Q6UyD5VKNukd5Dg8uTAhFHSn1TIRcyp+4Uf6WE+C8PBjl7Z221CB8z10
h9CJQjQNqXC4jzjnYVaGfIqQCYYvB6UuTLuCloH2JBBaSRqkmvHMKsY6LTudh6zyfaxacuBXPJYM
AtU3G/Au68rgYcJOPOFElneapBYwUqF8p5n+UWsy+zKhgUUOm+j7A/9Pi5NPeZ0HWmhQ+C6uBHPp
QyusQSFkT0k966YPrsZyOCfwq6Kjpnxuon5BPyVpnQgSpZN/ILD9dMSWnBRnp2i++HdTbccD4j4p
eT4l6uhD2mGUZqnL5RPEhhcxbMzv7yoUkQ0IX0eNhbyJvJyIEC+WQ0VNJjcP9juEPiM2VyhOESEC
bjiGZGzMTtjCYA8HGRshAoU6GdemcfaUvNJ+uhhBBK0ujCNxLJSbMn+WvYE7FppHUsLmMoxY5Sh4
8VRfyM2Gs2YvptrgwQP6dPRitPPDXiP5wDvB/qwXUr6mUkL3fK+yBh6G3vv5BPde8LJmjMy+ZKiL
m8ONIK+DZz1kenQFZZxIouc7iSks4QbN+SNEd5ONhKgyTAd/KrYfDnxxLh57HIb+oXsmrSrGpIk4
g/Rwa2f5qBHhEafF/GatbA8BJwzAT+z2YJOAFa1GXLWj9mFXXW6oZVroI+VU3R+AgFv+hNAWGrLE
3XNfpbK8/L3+ag4KuYhtKJtWsYwo52h4ufEkZnSljBKjCep4yJNwqGB0Av+ckoSeWdye7zahwveP
NR2xcE/llQnaM8jRx9j2E3Mawmz8GbbpXB3RL4pZgKiZSbZM3mXpn5oRMZQrhk4Rd0jlGK2ecLQA
2NQlTsKFIlJouY7VH6Vko9SzbHT0CccdQ+cHBF/6MFtk+oiPx7y77KEOWUp3wM8K3VAYQaClU3Zx
+DCAelFNRQqXPTIZHP0BkvUgEv1cRo752dSB3HeedzBXnkRwt6fyCi41BQgNoECMU3IHyJynArpK
CwD5UZCDzN95ZthM0HQUmEwCbesM9p+53CG/qPBMfHLBzXjs+Pie15O3Xq7WmtMa/ZXDgjAU0Ogf
wIA+cMsLCdu2kR7oN/WXvbbPJRvpuEcyV/ra0kgbs7kdjaAjz40v0tNVOfJovDDYhRoBxV1M8kX3
kHwt/7UBrnI7ZDHhVEMlKXfrlz1a3Rk4Yrma46mwmNRUaBQiVC0JjjkdDF8PUssYgPMRzwDh1YvJ
sJsltp/9vhA7KM+RYTvsbOWGp2q+eervP+CznE/qQtMdMEemGK8P0M8GirJclkhIMXBQfB+3FQIf
D72IiFShBi9GqPafDLA2o7RyWEYBKYUHnuMvuQpqiv+DxnWgw+8B37JxzyWLHCnkwT4gsUydWoki
gJIz+aFeywpbt/oONcAMkOMOwpNc/EgClxT5XHgz4R9txVG1sA6wF8DXMQMGKh16JhH5SYyK+75Q
EJNdX8qygf8FrN+YYMKcDVAlIbsFY9NSP5QhGOAJAnv08X4d6zRa1hmZQXzWzuQ7AR046dFNRcvO
a9MCJuXjD8E0dMqoZljhAjSg5jFfK0iDymb6JOC1P2ezYcEHedyiYMGQKwk/itbTLVjqeiiXFSsg
MnaS/kYqyeGHRdZ7KAw4Rfb6kbNoMxvFNZqC5mN80V3sBWWDsXNPlv/eQg8L5GcI9Yf1bfHYKgp3
QQ4B9/lSAvbFT7HRdQ0jOC5EhPTijfUv9B9G3cSfaiUeeeoO0+kR2GtbsD45+VDN9B77BRTIP4h3
0ZNsUb/kfGClETWnwu3gOjoSFRkFAM68l/1cHpbUPt5dS6MjVbUzXokcAwAAWl5pYOfUjcrG79KN
Lcpxn8RlHFuNJryv+wpfVHmm7yZVgMc4hNKf12EHHRk1J+X0zBGoZbGYdYg+yAU+O4mocsees1ob
4lEV4g24S8IBujrUXQCCiIjCI6QOMvYU+BKtE4pl/JQtOQTstaF/YZmTpRtKZDE8AGkYWLPIW9Ex
DJmNyfkLDgQrAIixSNrqwxBDnUPJn/DzhiLvPPEFkniwL64oXe6oFLL5RQqeqKhdsZmzY9jlFn5l
soE3k/uo9++yYh34T6R0xAIfc74lBemEyW5yIPiaUx4CldA7lLHiY/vY4sBPbbRP+ChCWjCfyl6a
0rmbQBv8YZTnXG9O8XJflvwldkDQkLK44RHoBTCz6+VzU6w1FA1kf15y8ZJ/c44bBHLzqlOumFxd
b2J4Hos47DArLxdurpcoKFyvKTgSNgzNdLqYMY4yI+HOIis8myiYQE086c0efhuEbrHgI2YxyRtY
aFPcrQJMBq7YjDnSm9eil0rT1VT3VqK3dMzk7SUDxu/oKN3pejXMbhhbKgQR8CSqoyjt+xHVPAid
QUPw85acI8eUEMV7uFM5PZTcHTCxfzp56N9DX3U1G7XF0nlIyp5nX2Adsyxh6dxGjZ93EO3Tt5i9
8DEm8WCJmEujon8KPawTXjvIWSkIUqIuR9TkUWfBHaxRZGTq13PGQO4PHQYQRW8QhRfEJfyH+YXP
QMm9e9s78FPmfRvmUiDJV2ro+1XxGXH9KGpopVCbMiK1Q2GJ/veO89hVxnMdLPKu8l3gT9TEX8c0
X0iRnhdEbxIywwqaWKaoNB9WF2mkBpv+sayMSNwFoUK3No2/nv+DzAcT2MTGyS0kezPG+GyyK0S9
S4GLHCnqwMRAbj9UF+Gtwdsp94ct0E1lsemAytxuLk+H8gqxwQcn4stlnOEMAXhN0WWysads0Hln
PtEAJYI2+2PdH2GkiRi1oMS/FJ/htcZMJLbOdtB2ciBbYCW3iV5NdH9zu2tESESXRUWo+Ihl+9Bg
4frkNUqfYowtWZFJikro2w1H6AFAFIQHoDKl2h6V51kOIGAHP9UTApcRiHRl8yHIFs6Booe49dSE
YzbnY6bQnbGVsek2FI6ijKXhtYe8X40Yww4geKVQE2XjWzziP6gIjw2rH9eFb9NxKRgREoevH4Ag
0avvARFaFqx5xtOekxJkwfAoql5p9tULsHsb9xC7hWNo1XlNTy0GNywlT8Or4zlUGvrZDOhMwSAa
J6LxYXJIZ2ykl5lxGCD88lKfkImA8fLzhkhKd6nyPo+0FxTmGB66PEwgwwwtXGUpnkcx6SBX8bdI
oBS8G6KVCEbUKPZSY9mXpMGV5JSzJcnU0xoEBHR6AIqzAbRm5kOXBczsf1Frik7xVPT/wLNoNiBP
t5nnq23rn+QjS39KsFpjlo7nBX8ZUBXpmml+RzDIeQhuYwWKDlN4D6BLoQbn78T2D6LktolXisK+
Ms8aBmWDq3YMWOvc/yGq/HdcK+HQ2j20W59GFV51cDpBqhI4M4eUaTwnf+jYSh2yVnTUnle2i3Ww
dy17HxUOYA8NHpkdo1ZFIMOFShBCciChXmnBD25ogTIaNXWt/DeFpsCDMfL5PX3crkJ8A1p5cP0z
emksW/OtBWgWhw+Tv87xPoQk2WHguhs4RpZfyC4akPIteQOAd+RVDNhlwHRN3v3DBXekXxpR3jKd
G3iJ0jECc946pS7aLQ6cBe6Hf11AFVCWN+LA8tpo1PEd/0vUiDvWV1bj1BtQn3ogSUx2KDJlRWH4
iziPeFSifVVpI41Zp4uZUQbFpVjCGN18AdxEl0D7qmoasJTCJ5WFIqavLb8J5wIEhs5TF+zTu4s/
kGHJVi3LFnswLuMmYNAPtZK1sMQA/JO6vMhoZaCrMswtIxwjpAjBrC+HkkapMIpcH4HGVt20wJmu
DDAdW0HdV3QrBq7cdYYxSQSV3z1CL9ppdMKMZAkIRmxZ8KzNWrasDniTAIWaMMuXiP9+5SEJRrR2
44xmijHihs7TFhMP8r3HHtv/mBfscbpnh6YXVFVM9H7pBuNyTQF6uUTJGmwSFxP1YQU/hvqYmlIm
PJmzvwEMsebS7ScNq3x/oxNA5yQm94eMSu8IBJS8/Q33TXQ8qPggw+Sunv5TYP/U/4lg5aEJMlRf
FjI7dJZOHjFXTlTeDbcORNPTT7H4Hsh4omRCrprvB5yn/FFVTgHPNU86JjvMwXBPIK6KuZDGrMMm
4L+W3CPek6ZdhcQyIXK6wKZTQ3CPCQXGla47TlDTBZLBxLFY+iOQkBsxFDYOMJJpLkWpJ2hxhuFm
GdU/HIK3VzmQ7oj34nEqviq47Dfg1LoZXtuMK6jfbZHdnplZogH0JNSQZxjtU9cz8LY3CShY7ZQl
paRm9HkTvDXFpOWL0iE5mSIJNJETyVm/8zGZUAr12xWjFJZfhHOqPmF/lOMO70aZ3xTCApDaNHir
Q848iZOLmw8amfapl/yLdyLgUQDGFETotC+nFn3zE38I8wg4MTBCGEwXAH6FTA1P8/XSUY9FUBcE
T6Flkt0wlC1agD90XEP2RWeyvVky6zT39RQ+PjsmBRnWhoPBHjM5z2R2cLZIlm9eDcS/Y6XRH+8K
gjelsECSEo5xbVXGjSXlhdhLJHctMQDpnrLt0zLR/rcow1rsHhQ/AKgH+BIYrO4XLnSEjIvj28vv
DILPYgoEQugZWjH9Cg+qpBVc4sQsQdiUtI1JCbZWkE2KOncJ3dmJamioa9pbIwGgWfykGWY7N3J5
+IWk91I558nFLgGfc7VH4IA0xJAMdIEulYTnX/yNag59+q6LsSfdOGj1UOyyP6hrUJ2o93p6Sk2D
eJcYnjdsBwVLLhCd2wliFe/Fp8WnENUTng3fQGr3T8lI+hsOBuJyKXHKZmjDLROVoMmcpMhqPSQk
aR+AVqaG6HtuZkK7kBokgYxDKKxk/8AYTI1OlLFzyKfonyLJUo71s0sw0a0jwcSYilFJ5r4YBbND
RQ2kcCSLw8IdRBmIvAmqMvGhARDzDON9lf+yYYITyUNBh84HqwDg7MPhLkQnc5Ypa3FYBrpjpUk5
TWQh/n1l4g0y7HCreTlGBMRrD2f1i05+w25BS4+U+ENGdooNG06UGqUKZEKxMEj6OUd9khhgbeIv
O/3VZU7eBf7V3D5vROMrnIeNqE1MTemE6SxWM8Y75cGSuFyO4PKx2g3azhQi4q6ZTv6EgRHceWBJ
smB/+4g6cM47phgx8e47y/OIVhxJvL7xdrEWs8b0bRSDHyH+WWzMwbK1YGzbpOScSDSlKBhGNct9
d4d3PVpcddJQAWLQwRuv7Qm6FPh47roQN2Lmz4h0eA41BEkouOgBOC78A7HvLnAchiQbgL5u98uP
i3s5MXo7Zn5jJnS4fVD0aC+Wdg5c7QOzOdTn5nuGbbhsDE27IBmxEvRi5o1COq2xEGTCTBNji8Zm
XSSSqJZVYlsPNmoorYTcaoWMA4Nq+tG5FSXoOyg3WCo803YreD+AQEevMjicy/mfX6wbGfn0w1FF
GbqnCD+dVylEuH26G57imxz9AyV4gUyKDDLgauXpY8UKYotDnR0pNzi03BcqrVGUFbRqiQJOz12H
m0s3T95hKHRRmW7DRTH7PF13y68cv7Yk25U1yHAAD3FHXj0pbyLuOBCcEOjyCoUYF8DWRHh33Rf4
Dj8IGgBpDj2vHJF4Fn/4jzhiadoFEHimBCcho3BOiDOkaFZ338idNReWqCyOFbqx4Ns8+c50EcEb
pkfQfUo9caVnCVWfwsPGVQk0njPBjDD3SYVEvXZMMw4seCUH9YZyxu6jGKR+XWTlOBSUHpdxHiUj
evcUMQI4mTg4cZOcG6IjqqXyUOCjaIawZjcisPPYJ0pxtWTOIBkd6BvPR44/4/uQKwm9G8WwHL2k
QNSqFKIsQMDi8SnNySsQI2as22n8RoCdgiEkSi9xUuh8lf0JYqgCPgMS98vT2k5ZR7JgZei0Ugu7
AJax+U5Ybf46QOBDk3j83BNFSU+LSYauu76InOSO1bHVejuG6oxWr5YQC9cwDCzonjRWPBkgh8hf
xzvxvS7TS0J/LyQ72K0OISbiBkOdVweO0DQCzaZIHKwM/BDcCRZ16FzJDB+L68LVUE02/qVa0jqe
fYxY2LuzCfB7uJ3QulhInS9d1HGAGaIhj8vNZPqRmBgpZ5MFbPyXvBPpgflfyC8Ny3tPPIFVLoho
rP0io8688xyJ1zTJlppCuCZ5gXT9e83Rv4hHCW2sV5gqkuPKhKHw1SI9MrKktKjxs0FcDkxfWWoI
bGecfJ+0+kfh+PQWRvw7QGPJCr51SctbAkqQQhPNhi8hbszbJ+K3Y44YWDNlGMxV7qcDJYJIJuZl
MAZqTbTjMOSsSPBuc++68cjyKQjw0DhDFzzqRPqt51GbnUoQQAEYA6QCBs4MfTvgOF4lHil9JeUr
bj8brPLqEOewgseUDgSzhuBmXwp0Rfib7K5Es6vWYpIORUa0fpqTHFcHlQINBVRH9cSgWb9qB7kK
fmw/aFZwExzMz1Fl+5A4R/PV35YXg48AKJ7PsRxSmB4DPTE9qYVIzn5gCRwF8YcFJUYcBDrJwoOx
DVK8J8XyyJj7sT+Le84s6ivNJpgoC9ZzWZnDq6JFTtpDWW2US/rilui8aTHFZTFkDs/K+7l1OlFY
Dz9ECz0YasHqBcuJ6As4lT6Zh9L/qsjV6ydtMYb/CR/juu25zo1ozXIWsgms0+tERCrQRe3XaY7H
LxkM0yrcH8mf3EoyjZN3+ip4KtuAIakk38taG694JFG8PMoOue9ltRhAoa5dWR1kGIF5dfq6FVdW
Pk8pYicrgtMFpLSyAJ3qJyWvI272FM8BDAFa/kzpfKFSkd8wB805WiPi9Xtvo381viS0CGielMbn
CYJgMTCtQGBBM+N/riIgo+ptD6zouAeW0cS9aUsJb0o6o/UK3YOn+bsvembdqhIMwKleScqzB5Ea
nuFjTtgEX7jp6f6GUFMfyn39YzsrJa0N2Z8cSmiSrtk2rRilTpHzHIPsgLKxSsBimwJhUNQM+4lY
DzhM7EubAymcsjkao/D1gWu42GiigBva16uBWBIE0oaXxBisgS01kg/IUyv4ojUo0fyAzPnn+9DS
0aK7IL5aswj0xdsKshojTSpQFPQYlSsSO5595SmKCCeHvxv86M/agxJILoAHR2dOaz4xPqpIDGg4
YDkl10zCZW7iQG9qWWKSsX4oP2QldhXLmvidMHjTBSOoeekt/2VdDWGnnpkytZDkc3lFkFc++DlS
olMu8VqUEGrHgMxireja4W4lwIEH3c4XwTl5dlJWq/GV/aN1qveyswMA+oNiXfYOjD/qVlmfGJ6w
OPeeaWywMJEGbfrgc3lgzs58sjWOzHVahSaoRb9gSsnvXDc0ADot1lX50NjjWUpdBggBgEqR9RDk
/GbMYmjqoJRJxeM/oAPrk2XKxpcAeREDQTAFUQXe5ti45Pysu8bnOcRXTs3myiZ62r8Z14uNRQUv
Q5/HtguzgHDvzD+0lv+oA8KlJzoFYli0F88HgLPQMiFuUC+f1IisZH+tn49oj1nO1krJhj6LQDSi
R7Y+WZ2M0slcu4ziU3mIv+k7DHpb4cWz7snB4lfpiyr5scuunNj44vcd7EHlqSymDvQuJWB/t4QO
4WzRKzghOtHJl7ey3c5q/YWchswHUC5jNtmw06GqAgP13ujxI3K1ol5kki4VM4QTCMNQZQneGQ6m
zCDTPs90OluJqIhB6Txojzy+J5/xBovRsvoRAZO4S50ZdWOedhnCrYM2aerlTfk6GH1WVsHwN7VB
DFt5h5hQxEIZ7+hmrW4C3sfFjD12bbrr07mJhwsOWo+nj2o9xBRmBNUO3Vnw1yn0poFGxw6Dk+Za
W/o90S6IvpKRQQ5llNcS74fz20jyCCMBTuYVNQ7lO9bzcZRfhrznVmL8PcF5TQBUCHzfXILbbXeH
bSIMf6DY0QmDloO9wOiN7gTlh5pP82oxwa3+kBCgeYGLO8R0CtEqSkI2wb/MSGV2tXvWfSa4/GO1
51Kg3E3SFxcIGwqsR+tjcHXeyM4tRrtrT8jsSrv+V2UwPA3A0CZTavFL/uZsfhBxYiWkLPvb+8GF
KiHWAZh/4PuUgE4cV6XNwLYXPr6a2CnAv6c2T2tlf8fuHVMsec+LzDQGmV3QG+0g4ZFIlqeXcz17
Dwrr9WP7Rd5BshHQvCGpyehC6pGY4ejwt0fBTINAA1drlOvB15fcFzHY5lDJ9XIRz7CalriuCucS
cpiNA/JdaX/AerdCurOobPZR9ac3Ab8CIGeAFc0anaWzkp8gCD7gE6tbdGIVlG5OfvW15Yu7bXao
eTtv704Y3fUz5ttfs0FXFWMcWzhWi5IEJcVR8eWc6CxOyBIhWM54axaV+VVFh78RU47Z9jUBBaaz
9X5KUfgTqGFCICYpBSkAMCzZaMiw5Bq1q41tDWQ5IF/iK2LV8YVlM6Y7ArsRBAtBO0/3LRaWkgwn
4K3fYRJcVtwL8rioHU/qzSvpBG0EW3zRS85VytnTdg8rmdl25QAlZAJvFXMZJNJ58WnBxi/3Kvp5
D2+6x6nani+Rl3HYn2IoUxko77D4j3oFs+l/ajxIRLOL6FC/orbc40ew9K+fkqEPtWT7C3FQXJ6y
8WqAkNLN7cdMR1qYU3wIZE/ghx89/lY4Deduy/h/GuFh4PVMoUI2typ8D9lptWdil3MUnvVzeGdM
2LcOXud/2KX6butspJ89ttrY20CN8Gado6N1BJfyhEPwRZNwgrjRhtPcOBhw4tl2Unnz9lufxGsf
B4zktRsE0+CZTsxHOubqIN9L9+w+fDTijJfofavNfNXz1ygtdf50JZTTpvtT0HkAWWhEThFfm/mT
aLq/b5E4CNfJMa5Wg7DdIvzI6PoN9OeO/aN7QRHq69LUrIORdzFf3tDsodnf0EThWIOO4HaK2ud3
O2RQwPuvlgf/5EgZI7tfLhHwEp7mQzmp5V9BCpAe8nR/zm75zP4V1+xodVmPT4GFsDsKvvY57m/m
AQLKRIDNDao1cB0vJBShL6gBTJgJsx69mhqPPyJrP8a6h9lrUEN/TAfhw0Mb1YLyXaWXTatOWD7C
jPjxNwSNPCweuCzDEJ+Z7/i8r+IX/j4n/PTQREDFtUE+1ZslbYEz1o/PFZ3wK0aoxOqw4vyG6GW4
yIAsT+HIRrwTVJzxbFSxdTZyUWxjUR0ZWDho4+1Ee7tcURuHYxvxUNaQ3BpBv80ULnqC6Xojz/CZ
edAYdXab1wt8qC3Mj8lB2Rg/wSF7KVOOySBCVsvzf+aZUajzw7e7sTC6xMXmwYVnMYzlrVP4pljr
sGuVf7tJNArYa/XuWJmfkIU+I5N2R8emce76BJ60GJY3zjB76zf685v/1Ofu0AZT6dvHxVE7hZNc
Klkgx4M5GxRkJecKAvv7Y2y+HbGH98d1QtSwyXveWO2yG5tCy5oZ+Dtu4VfDikGoxz053Xbq37g0
MDDSofNixDFlTkvtgxXBPKjjsYYcvjHO3h5aTE8W7FtSOK5Mk+QBhtQshs5xNQphzyHk5H09Kq34
QPr6WvdgtHwhwDpbIjkdPTV0bK0vlhZXvNYxpGaB6W0jXIf/NILIzgUXcClhNZX6nn81DVp8eSoD
KsUPNkW5Li/7y76eIMhCIVwV96jLKhdZ5vJ7EXaPElaJO6p8jLRZiQRAHHEIN6/V2/gOuXY/rZ8P
Ma3BixZZvLglUhKWp7i1w4h478pJMMmxrmUnNiTkirqITo/gx5qwdc0ICux8k92ezjh4sEWyf1HM
oTl+kI9HZc6VBBPZXRdHu3Ueztj6GIxn0IJwX9zYCStEcExAHYoDt9FTpwvE7Hdt1BWDnjzaU9Ue
l7/ldfGElP2VBywI/r3S13JqjMSopYu7+IxckPPcnnanQNSCMI17EcYoNkB169wi3jHxez/Rz1ue
8XPQj5tknI/z32btV/EHwZJq03jd9pGii7gaWV9gReaxqLjhPYkI7MkaYxOCc6n19Q7eC72DvvNF
5XNtCvW+Byfj4zWLyVFFzSO7Z+T3NkOAG5VbvD3XGwRKxnHP+mZYguhM3NDiuVmYb6KE8Ssam24M
WQZHrHlWztTCA95qnXFWsQgx8XkO9eNqFrfRJ/y5A+SIe3zPP1tYfIBZz6YCHliPRX/TercQEW/I
SQ0n62205smfKchsOWzxseA8FGJFkiVkx2uH/ebsmd12vxD6mdUKsI71vJeHL4b/ZbgmipJhjDwP
j6TL9rB9W/3Q1P39HRkjzHmKDgHXlqNxdbrwB77eC947abFeDuNnwLYD+ySoScOvt0Y2AbrgErCP
jTKphKoA3hzRPECKGwL2kAqhT8L4Li5LmFf9mB1g72y124rF9T24cWUNhPiLFHIHs1feEA/GGWoJ
S6L5ORgVOGEb4EC/9Ldk0mw8iap/BFCql4nX7aQEFwtq/ll03VBt9hxKLInciUtxPPAGyxOatsxX
9dkJxVzO5El/OFUMKWY5CuYOIcZG78x/uPWEl3sXw9UhpR3rUD3ZfSOeu4mPEuNfz+xyQgoAGdu7
qIsGjUuCxrSnr7L6PGLV3OP9iOouxWaWte2ei5UUnN2kt/gsiabBzWuTu95gsNCnqL+Eo62kz1YS
oXTm1BCdmaWz+z/aTXf3DZn9wZLQXewG3ZZC0JatM5Q/RtYj/KGntnZq5jgsSFsNeg/XcOwe0afA
HOdpwTr0WVIB5NnisGpI5jVqGa/CLjZZZZkAu7QIrKAuaDbRgWhZRzPyALRpb7blNNOULhvh0EdG
Z3R0onIQjyxWUHbFVsYJdGYePrdjv9myp9Jk45hjdE7wjYQGYx+9mS05gkwuqai+I3nKPiLiHF8k
j4cG/8A/h3RmSuHYZ8WYJDVkYYHXn4fzZB4A29r9iIK1t5juL3lv34/PmTQiGM7dxnyzmME+gNfa
PfOxYBvFGyA3My3aGK5mPC2ecEPQMthcIuoqWE80i79whgKV2t8MUUZ4ybSCFNlzxndX9cUqI80b
yfqo8mtTNmUXQINo8aJQe6AYfGUiU5I0+Ze4erYlhBUIowBVgw22SJ8NYuEwlyj0F7+gC65hlU6X
v5jwdWT5ZHfc9Ly5IzmPbFZUyW1bZe/kifT/929WHLfgmO0O+yVoAF0KMX9UTjlCTPpnUAIXDFjP
6hmjSaxwWbf9eTxs2JDgVCyezzr40j9w0evgXOCky7ef8p8HG2b5yN5ly/YqJ059OOdokA2ij9+E
COPinoyxcshXfTq05JWutUE4L4b+Bz4OIr7jeJR/eBAP/sG/eZeovx062Mh781DaIQuymZuXhbAJ
YaUzfupXeFTf7TP4pIPySMZYCgmY5UyVsksiaaf8tZxs0YkKYebflgPS4S2ZmnckoZGjid5YBeP+
lr/5/ZFRwx+/YPyR1Ns6aF2uxpqfPPPn6FEdAjoS++3yHT0ydSUsr9F5GGbH5cy5xJMdEnBnGioP
LLna8Bji/CNe4RJLKRwkc5JPkHRM8a5AdjhosmQdSBoXvV5IKacHhSMIw+hhgystmVHe0x6R0e/c
bzbbnnKUhMNx+V6MYQK6LS4gUHYTOpQlzvX2LLs7l8XB72ip8mamjvSDeFx7ixfZmbc8QayXzD93
x94h6TwEFZpksuU7sCaR5/Ejq4NqdVkxJLtE0kJaTKL+8juWz6hyjXYnFIDmu2fces/yWnb0r8gs
I+aPvxltA3pu4S2+F5Uj/X2TOSeDuA8FJ/6szgXKSftjvN6tcwS568W9OOXPEJ2taGRPgns4D490
lKPwkIz9isXJb4A/9R79rL/TpolrCt7kBIoQDxL6XLveS8vz7v3XLaGuXGCzsMKcfFbrDLk+Hr9T
0kfgaMY5JvlxIc2vPQc1apJ28QZ1Rljuvfj6X/MZvJeN/VrcivkWf4u09kSY5xzw6Iseh3WzVZNJ
fORXLoi2M40INIu5LU82IcGWvxQS1d8tv+ylHCJv3qTH6EiQCipK9zvNbQI800QdhXJ0jauiCs9R
6zX+KT3Evd3FqwMWgawaDbpn1C+v6SW/gos19ie4hb18svwFbTwH5EVA/x3DHEAcywIeHqb3+FW8
wnb5jPuo8M2tflztq+KDMuuu3kAWvBXtS77lT2h0WKaUM8YSaYdtq6BpYdXRFwfqtW+i00Em2s9g
5mAdf5VhFHckuylDLf+cjON6c6aCsrnybz7hZ/d9KOD666s5858MX8wK4Jvuud5KwGbxe1FHD2Fk
/ZKP9m/1phl+r26rQ0ND2ojYINQ0ifb22qusY3GxZg5m8UTx7RnLpr7BDbvH9wB65lOb3mUi9Pa3
fNIrkWT3Q2jqFH8UVP3svaLzkYpzMnRv8CpRovfPWKZH3JhR0SbIpoS1vd4hCW329bndIyrFY7v7
64VjrGnB4qzDTmL3+/bHZ75uZuWsHLGz0Zh4u6Aj5bz/kKwsoPCKamLZbXo2kyniORH6wE+os7p8
LO6btdMsWMmHYfpYMuP3x+guwouLMEjfozzFHgiReOo21ie9rEBiXjnua94zGyS3v1fUZp13LU/Z
EGQZUjSlSDLbTrBBEaWjgUo9wdyS8hHCDQSLZkFGsWq46rzmecO888UC421FW5Y2C56z3gIhZv9I
2gTLjYYOZVveoOo2ztrsnUvmNJjmH5cZ7Hsuv3YgQpQP3kyfWxN+64psfDepE6rw8FLewTskuIwh
cJfULuvNb0Q1bEr/tg+Yarx2ty+zz7F3LodHhduzNqrialZllXygzwBX/q2plRmHheda6a9GaLG9
PR7SG3Lnry2iuIM3RhD3nAl2x9ZFKW2uCasxr0oliBw6FYV4GBS4N4061rpUdFF7SEAgDyupwDOf
MUi0OnzLn7uCMcJ5Jv4IpgCpQ0KbkTN5V2p6xZncoqREaEA29KkP/u49sfUAq1z6GzcGh4VHdQ2f
Yc83kC1Y2fhCrOcvnjR+xVoJ4cLRhK9j7zOjRoCGwLIoQiHwPtBILZBv48u/iS51ygh+GIDT7hi/
MZ1laeeojDql3t9B5SlefjK0CORq6AglSeG/n7GKvot0c2edwNh7T5XSrqG1Q2ZsqgDuzxhhD1R0
MS9oil0xtFVeR3VyVPg3L4g9u4kUPQso7beTUg/VSSPD3cDBHKr1k24Axe6n8noqE6qMBsdFnJ0u
cNnnMrqVcBA6ssZFPYIHI09JSckfGaoXPa4OgqDxNOojXLl9oSP2d2E3BkefKXa7qsTUo69UD1Wi
1mVPCTAetVMeCS7bQfmxATeWq+bfzf3JE1wxubdoBvNabwwilYYvZQcI+Sy2sBbD+9l2SwAG/vxO
kFwe76Tys3ltOBJS+orQxRyl93wyko9b3s/hKX9KbYCUxmYiGvY+AxDUIFqZz/5hUku+A24rBzOF
RDtrlAqPBSD4/X1HO/go50eF8ggS2fUhH4p2x3IRHlFshL49uqZqVUXd3xdF+DafYPXegyX/15iP
1cueryC5/lKtxioreCav6LE8ekP/4uGBY3wXCF8iWURfZtZJHV7pCo6Lg3kPUDzNhDBk5Y39iy2a
qmuCE7VHph2FIwsRQX+tf92LP19Ngg7DWpR5k9umw9F3jH7c3asL8YT085tPeeF8o/Y/ks6rSVWs
C8O/yCpFRbxtlZwF041lBhUERYK/fp59puoLM3N6uluFzVpv1CqVmOjT2ClPjS8tqWDVCDOkkWAK
SFUtqPZ1bjb5YDQZUiVs5ctPPAhEZtiLIqghNc2y1wuKVavR4B5Teginr2waQ7JpVyFt8uOKqfsF
qPDTb36i7/VXlId0rOiUDFSk0ve29DsdY0Zj9xcoHleM9Fk0Gz4KJpci5BHlEIVjtvR5TsG0WtLQ
AEF8cNMYBexuQBTWy8uD+gJggZuWyg/37fCGclz9MO4UMUPURXaH0dMvw9Rlo0XCIuDBkTsikS6z
x+b24THIbNh9tiWQsmj6/NKuRcUz23Pf/vjc5vglTI405EK0/MagTKvmmmxHi9uB8z0ioHCdWRky
TYJr/ZtNQhVT1wcgLDfZGnNWzbdTBRyrM2ldxN06dR96j/6TnpWbYub9kPccMBpgH7iTIJNEqfuk
/0wJRwHcwuPwuY7C54XTjiKInkqcxjWzSIv0yBzHOcFgcb+wABv3kO3kOCD7k/DaUFHfQb27LxKy
lfJgcpBsGsRQHuaEXo79ifGlIkjcNdHIA/U61asyqlcPqq3ZHl9cdBiawlt02ypcL1yEdn7I3epQ
mF8eHoUzMHN9NG+csdVa9KfqX4qbbmaqvew8yGNkrV+DrDjWdNoUgqkDnGalMde2L/tteHOyy8jf
b/fq2EVqavHP2N0kThSnDb6bavVc3UWF2hM13alCrnu6wWL6j8vNYn21FDYO2U4vnTM9Pr2ckNpY
af7a41crdGVbWek286vVLUrC+gAGhaE9TrDaCsWsCKlqmeXG21QdasV6f76jKt2rr+DrFExUvuiX
XFeYbOki7wUdkV57j3YUo1QpEfO+zlervMyhIo6+IJHAU5Gtc6cWN2EfraldkrzJgpHPQoFn5uCT
+92YeeztEG5GAUNq97gM8kW7Ertr35xGH/MVPqwPj8rbP6Sy0+tdHUxojEi35FnvMNDbD79cfown
wLUSImyGbbCY1cA3kBB5fW26mW6eJBJkXqnfQhk0OIvAA57iNCxhjfId/2Vz9WQt4XHN1LicGJXd
Hd7+M9Um6+GxoRB6bPBAqR2A5zwol3kgHYG6rd4GcuMFL6c4N0jB8B01hLySWoZI/Gm+RROURaF6
RAthUKn3c+JnhzwCo7v7P1XRhyuqX4C6N/dQWfQ1RO4nERZNj82Sdpk4W9bOi6ztnzWkWf7nNOKW
0RLtEba2CBPt8YQnC05/MIkq19R6hE+KCThvy8VLJSKOrKfpqnYmhsjL7amJL/D5EbKwtw94oD4X
NTN/g1u/iZjrCJFVSJW8qRCl7heCR+GMY0Vz+voZx7sqHyRT0WiIswcX3gEERMtnPInSMNUz84G3
hAFdxNPyDp8+q2Y1sButbw0ve+LnRxu85ku2okMbJwGjE2QDAArQ6azW2+OPC+0LAIB/OObKEE1L
HkcfQAdVnjZx8xHhsnTzpfq5QD5ErirlwiXSROpG/KGNXCwsV89taX5jeZYSQHrf9a3Wzj2Fr5BZ
soC2F61KeBrD19t9xuW65BoG+18yktTwFSmlYBNXMjCq9YIvK/yHTMAbN4rIBW/WuWNOQ/gO+2ei
OeUjocqEkCX+3yHuTcTOQOp6P9Cd4YGlnH38dxHFtN9DFSmrN5/l12OEESGRnNmEYMi0sjGU4wlL
zntOslor0cvVm+mpTv/e0l8d9RnJdw94o4ENGXFp4mdv/tqN1cKRK/ZE4Jls+bzUdnv+7jo8zMtB
tOe14HBy+nHtU91CSw1bHfDQDvBab6ghv4VUCOuFz+msdSYdIfUfQdT23vzxelMqOOtIijutiAf0
qd/FxbAUPD+JrcF7WZ0r/xFKsynwdH4uw/tmsgbcf4VJJCoke6RmE33IQELPZE7Q7btajO3uMR+s
96RqEnFWqz2PyWrokUXOCJgSe/okormyc1yWD5/JMA/I8oVP/q4Ku3Lz8At4iRZ3xlYdflzUDA6j
AJGuqTVaNW4eSRRasqJR8u7lJgvsH4yrmmk9rO4JUKpForY3Cr6rdJGrdyOlc/5tq48wtT5hE9dG
a8vb2rjpHGqJN1h/HGkl2h4G9oR6ZdnpYK1a+wUpVtDm08bvgMubT0y6jjFQjDTymFfZtg6+LIMs
e2skJFZqtec2SrYkiDutm55um9sJimI1USm6xjwnatFztphi1zcrYv8xb6bhG7JZhM2PbGL+YDQ4
jW4nED8B9oL5GzQt++WOx0c54+hgu0Rhsu3c0aWN7ohAXEl7LTkbtKeNqAXmAdQz/SuipzFejVc9
jFSKS9vYlu2mOZSBFEss8CBiy87JXKYlswrQALAqfNCpcMhdWMjY6QQmTJsHIH84chtVOXf8rBNA
LLzR7nUElgSPYzfEJqx2FjMXPiWYp5cNXBUzzH3WPNwbOLpy/iTjUd5MBa7soJXshy+YoNLoH8v1
bU0MrU8kSEA30YwE27MccmN+yHMeouJEaXJGOsSg3uDVH2jS4I+nHtPqaPMm/LK3vPGYODMMpVFJ
t90E46E8l2lq2N6PzxU5d1azLsxJVPD7TOdoqSjsg6A9Ds83tr8j65xVHGUfSA74HYnoOp2zGcyf
2t2JZXvPhbEam991cukZ9J2S75q4fTwIUN35Won6sI6E+vo4mWMo+w0f37GnTn1KJrWBPvWmAmIW
RF95hL4C42D+IOJTf/N+/MRjNF8Pw6/BhKKEcnjjcX8zCMbeIhPwGgvEmVptTjegoy2pVWohgs8p
juusDP22pIPVfc0Rch3QtfWS5Fmr8Qmgg2zhZ1NqSu0TZxReqJza2Ntyzykz0ll87853fl9PHBE7
Sz40LEfC45r46BCBF7Llnj/2fz7FO1dIFb9csWEPT437crvrbQW4LzBCGPg30ELf7p+6NbRbOLIL
M5vH07DFckww7HXv1YyyBTmwxOzG8NLW+/Ralauxryxe3tiDYLfrAy+Tmcsu18xU/sebwNKvn3aj
0zi7AKeY+D1dme3d6VbAqwQG8QZ6MgMWvIzTg/cj3pyqYElPVrL/EIEp7WyIRJvXAt9Epvnz+oV1
5ZSHC0p2jNZWYCKvMfezp8+dBBjzjlKrT+fK5DolYWFEY0kzB+zlbzbv8HMueBygiDblVe4n/pf/
LTwZErB36tyWKOvO5DQlWhwBfxd+TTy6OAsm8wdgU29OSLjWbniF5apHmzNvczQBvL+bHXUStTtd
KXA/r+VTrCgZqCeED8QyP+I8tD8uZRzo+77xJ3564D8ERPPklNZ87df68rTvDnvUAa1bnl8+uKt/
20gWkQh01OYxVLH3pYMKFfSinVdzbkm1tApbmTFLK7q8rmmeeJFc/vZ5b7TC61/GlgzKCiG2ek1n
U7qOvMxsCVygFXcpH3inivNEEkfLk7XsgPoODG/NP/6EmftGFwi8uhkt+gGsEZg2cZAMwhdlg5o0
F6+Z7C6B5mYc1Z1Rh+CgWkcjnthFgJc0pvDFiDB8Ufclo+4vhA3ohRCHYuO1GAp7zMmtRr49U9Fj
iQFENX2FJWsMufoM3+ZXh8hVS1sEO5NByadekSPdGNDglsSA0pVoJmlgX1Xkwr/M0QwFEJvWU38Q
79/aFEdgIk3pX2B51woN0tMYLSZ67lGptOxxiUgMHaLZcQ9ZOKYpQNGGasGf3hj7RlfwGC3V394w
/ZOvDbJNSZvYfJsl3SxolstFs+ptbiEXAZ8M9WZq3+1hybyz9ZCATCcV4OiHHj82G2fs9ujuasLe
unHv2yrK/T53X6NNj+WFzKldZZC1ERKGbzc8zJrD16mX1Lct6UPbSlzicvjgqS8fqUuES/1/0pZM
UKbcb1aEWZAnNVmRkry5A6dlvKDXIllky2bG+uDnfqcpC1AtInFeDJKiHW1vddQO9vQsnKgfl3oy
VLakUQQKFYNDX9bRhPxihmK9A/R6hKCKQ3tgv0W74bLdtWzjd2Lw8fYj4iz8kaxSbswjZ1l57ZJs
eApufnbLgJr7E+jFLMz0afg2Eh4419+mpUFY8Z/ea5X4d0rRkuBppu4IbunAkPS0ez58FDfNw8oW
Yx2pNP1/4/nefMVf7luoTjQEiBYJmacmwckR5sKVUrxHT7eH6j4EitPv24/79hne6znVQNu7+dSo
Htr+jP6qNBso/KlVR7Xxpi0tMev53W8O/fgV3L16zZ87Ej+e39nao9PhAQfXAR/mvvTaqZ3UrY2f
UWAjrbWbOlSnTKYCGWzt8QnZgzthg5b10srcOhraOZh4svnG311J9V51foW/qBRrzd9kM7rmZ97a
sTRPcaOv3gxkYMpsHZ/599CRwAz9uGxoReo7jMXw+0Ks2AfZOfEn32uDUCJnzpliW1kTWW1/j/kF
6g5m7x1/AP9Hp25TAcoBYx9qlxqDNWNtHeQA4ROA/YhVZRJAEt9XABCSXYSDwyAGc2Bv3ABreIXw
F4c1DNAXiqW4vOMqvrFM7enSLcJEo2YFpEachiH70rLWSCy3UWRGmUwWx98ATg24c+8wAlMa4ZXW
a1VFLwqcKBcTMOkO578HOP3bZNfWT+J8U52m5+H5ASAKTEagCsf2lC+UA7gROpt7wz8E/jyxhBb3
Ph800H2IvTY4SfYh7BxPZMZSAGdSYkAGK4EP8m8CpLb5TEiDaLFS1JYAGQxZIGak5SMK6/8RvsJf
TNGfUkZNXRSpNSh+qeu5zwYoJSiB45tjVg54FpPrFSfR3ac0c/SX7x4noLIx2/sXeA4eiIEL8oOi
tNuAoY/KXkB+JHD7Y70DTFWOE2b6nfiiHYcqM2WceW/QDKLqEZjV4DUSH+LoI4qpEV8OKTjYvhDO
Yb1e004Czflj3VOMXJo3pQAypWyO+xbVJiiy3M0w8igAedoGoYEpnb74BxH7KLMMWgM3wZapEJaL
oK368PqH/7XBHqPGCr3MbSuRr7fFNIuSTjwwixmoRALEyEQO+Eia9TGN7oemh5zvDwBaJo32MmR8
2I4o/kQMxJAK+/52y5NEPctrnkKBim+fh3cL6JS/ZVQ+8VeyV5kDTd6wCYLEUwPNJYpw4b7KNm9S
ao8D8FB9wNVv3czKmriZIXlgN6mTUo2ZGt2WKOBwYCZ6Nxf+FaAg7k/yw9RGnbJ1A3MtisUAQQ+9
0IjZhwifkrjvYiTcSAEAhX5HjTUOsGHQ98Dvt2K/Ieqa+1AlV5fw/ZS98kWXRKoqG4p86OxBrOb8
cE7154hKVSUstG7eM6rZLeYX+6g8nlVmMRU8Uh/QvI37yKWJgMFHslDafkhui1LKJ9DySMF0+bmi
BtjgU01AWnjfSmRd1Iza9EjOUZwGfZsFOWRuiCSn5/dsAivD8aWj9i6zb1q3mXAIKjSpJFY3HxwZ
QN3G6Gy0Sv8Wt3TOJ5ievxErGJfmj4+kjjNCNfYxL0xrTr04WWUGPxQamvBjyvmGC3ggsIJMHZtE
j5Rqqk6We0cJhhsmK/IZaBlGjd9pHwakjmauJzkI9Yxv4RQmgaZrqipZnZlR9BTykk1wR6BkNF4+
bdQ20b8PGiCj8b7Lx+nNJ8NzEhyF0gdzgkqQMiQvP7z8p55GHzoeP/b9Kkfv4/eSOW+0BPREmDyv
/JTJ+a7nKwH4Qg63wVgYNMqgskRL98RMF6PFE7TlphEM8kIBBxy3aLZ73LBZvEfveHen2mCxN74a
a8C8M/IFqgOh1VpRKE+dB+XFc5A92iRKjzUm2JtDu7VH13uU28DUdFMMVmgVeKuH5G0T+eHwAtG1
4Y7CcopEzm3NV1TN2EmM1KeZXcWUwOOQyjq7MOg0ABn76ByhHopFK11VtigkynmASNc3NgXIPUxT
AzJa6SJx8AnYN2OkD5eoJzRodu0d9QFLJF0JZHPqyVfO2nAfyC5awvDm87EXhzd8yuHn8Eb74sqK
HiprtUirYp6iidoezHsqvX28sId+9+F40dBMwWUxmU/me/I9vsaAXj2IR7ePCunpJ9uCn0KjFJfZ
61zQ5fk9sFerpctjU0NCx4QViAQF3j9oNj7DLfcIuhxR8343porR61R5rI43zNZrADc3L2eA427F
cDi1+6bQ3y/IYGX6IDYE6eQ8N29ag0IsBdTkObRIqJOF7sOxPF6/Ylolz3ekRM1yBA5UBiiXf1y5
X39kDTyKUUkve7gDWzy+J3PgCJ/f0yq3RXDXgbVRXsDhZyqPwArr3YzArJj+OJ1bZFnYA72ef440
w8RoLNgfEUJ+jw39ZRNvqOabbAX5/7OlawkD2kNoebebI7kN8VJR78E9Svx3+rezHu4dcAb+rzQf
FrKeWaXtKW5hSgWxyFHyMEwvv2ehcvnwuTfuF0wVHpFPebqEmMxhAwySEoyhyiv6zlS6Ox+UsqKa
OjwQvAhavlZ5YK8AuSFqQD8HvUV6fh8aVGo1CMPjkIbqO3pTAvzA3oPd557NkjOPYr5PeVCCDxbs
/AJmyhHcHtrVe5XBWMzwoNFbvhiDKvZ8riIMr0/6e0uD7tRnmKOookLGyw5s1fRdk4SPSfxJCRTe
Q0a3N7VKGZrJ0gNnQ8xzj8RWUxt3X0GF07Ow7PojLpGQytSDsnm7MsJLZGsOoAVD5X5Tawp2Qcww
LHFDO9vBhTvi6UhPiDuxkZX9/Oz6crMVagLEDj8zjQ7ZP6lzofV0ABOaO4Ygv2S36AUT9E99ey+6
c6kBJs4YFHrGWGbTlKiLdHhJg+g1xEoimZTxLmTUX+9VR/5bKNQ6iGtqjlhGexPZuPpjiCJXzqGV
iA0xMYabVAC39hTdTEZF5Kmxlc3Dp2OWpuYhu84XmuR3ZtDnYpRWisn7MGsdxBQsiwiXTfJz1ckp
8T+HzC2MPn5MOnTZ079QWh8WmIl3A8IFNmeHLGyUZeBKMNQqqzWjVdjYGJoWTxvrhI+rlpZrlDVo
l5kRTRDHA81L4PNZNDUTvonwY3AVA+V+uVdH+gj/DpVDSTQG16xpE+YBxcH0dCpu/Y+FWYEb6BOy
Y5oSFM/3miySsKPwmtbauSiT65Z9tbIUDtghaBfg9+yupjywJU+UZZaEejJPqUQQeQj79D53tsis
p1/HuSOGHJnZkqfMVkhL7lR45HTVIvMOWHZ0xRowW/exi96hdvJgPFPmH9SmwBJi1QT0yINXNFyw
fG4HzhD0mguIwjtm+7Dyuh3MO+DozxmC0u6tYbxnJUenfUE7epRd1GKD0x4O9wrrzo0SkkWK/eru
YxbaZBHFRDoobnQDFd7zdhMxazRIdac6LWxBj1dJ1ZyiP8Rhm/Fhd8aTQu83wRtZ9I1Sv4YdlDj3
qavWlTXBEXZhc4baNzdze6ecuzx3021x6J+kE5K0t8uzPRjx5JxwmnQH1IO0SKGfClnqAflJzSJ9
i4AfstRwMDc0RWXaLRi4A1KT/VGU2ULwjODFzzwcwZ0FkPT3OVIfaCYGpgHxGmYf47ZsFqw5SJFe
Olez0zO+5s/jMcDK+sR0rMdcehhXJBPW4Po6PI2XWq+y8xR9lFuvervWbI+PqF1Qs+wq1te+H95Q
TiMcK+zpBM6PoUnR6s4fF8n4mR9O/xvnP5+eRuEpsxSVguSHIpU2UTnNR+o04JrieYT8fEZeEnoW
VHvmgIeyq6g9BjBKfYAhiTV3Jj5tPHaJgWYJWEtP+tc60D1K7McNAvlhjF1IzNmQHwqHq+ZcHkCn
fzVjAs4AAiSGPIfHsy8nSE8dLWoLWYFRq3uzxkPZOAOYCKQq9ih4zbmFOR+ZQkg+sXCIapRcjMzS
/Xf7WWyggrUiTnyGbhuF2ZwG4vmUw5CprjywzGrgFiJj7xZ9GKWj/DDFB01l8EgnZnPBcsaTGq24
lSy+HAFY+ZyMcI/WgJ/hNhFlQdgJu7A4TWx5l2/6QXf90dXZquNTs7vb4IrUL/EUhtsCVf/oP/v1
T6ySgmIDKrKUgT8JmwwlbzTHjw0QCZW9xVU2+yON0LQN1RcS9c27ljEV3HcAJkhd+/o+lADnxwa9
bCB8zLqIkdFnRtNzz34avGEon4E9bx473vzuTOcT/4OmtGNXucesTuKuRbudOM+YeGeHOGFBMsJW
0MCxkLnC3pAuY0Hsxy8y0CY29s0JtBbxEnY+fzBRNmtMQKiLPtaepAaoKEREZE56iRAQ8jc0gcZs
YUC8qmIOYAd79wWy3OFkwc7WUPdR/FXA1yFV1Vx1zalPZrLCWPTx+jYH5XW0KRm6EJlqHJZc9PUi
gV3+BV8m3Wf8USFO53223LuZGSh6d0kwQhJbEDBDQ6tT7ASFNdF6WkWKPXXmHrcT80IeT1CUgd8R
NQAtjYxpBCRYrPYbEhMXbFiV+ba+WJSG2sCS55kxWTzVb1xSuP2cg2b4A/emDVERZPZPS2NUpeu9
gYV0RkzdnKXoJhak9krFCD3FP6M362hQpyTQGADD3pcv+4MAjDYrbqchYPYzXPY0xZIJPc4Niu4N
0SkIQMmDVjR5J9zU2ekb8fzRqdDGHdFGe5NhGDHhbzcVHW3cfE+X8XbOmY3SAkHZjDsOEp2OPdCP
BtsjYnPFAUNbj/VHAJUVTPS+szd7HnK/I6mNYenvTxWQ3tsRkwcZtOG/M5LqTL45cVpcPcSzNWp7
bYyC6kFFp/F4CYgVjgBXshUFd3YCnwlwHWTRPeQFqB3kws1DMk8eCTlM1N8xfW8UhOEtAyQuIW05
DXrOeDY9j0T94wAiQPSS1ivKgzSaQdE+vCLYR9TxdIAgY04WsDfsPBi0di9vyY6eeR+ub9rJSNrE
H+yMICZZCOedIy32uJwx78Kftpp4dCeWGEDhUo+dmNTCn5os6O4xoRpskSstsDPQEDy46Ao45N74
P17onagnoyecvUOTgNoy7acjwYLafngkYjjJfIz4lfdklhI+JpQcGJfNgfd0iC62p+BkhUMPK/oR
PFbo4DL4KxL+sDBUMVmruthgIOtMOl0BscZWrtaLIZJcdOZ5QK7rcr/GY4EuFzxNQro9pnE2nf3A
ZsXl/a+1MPig6IH5hZfwK6pbZV1eQu8vXzFlxuaNG1p88w8xA/25P4D2udHQVzqJ95zzM1Xx+wj8
uyLo9su7LzEmSoakjmftIlEhqPQeAXDDmcDtYJmDNPjGCjwxIwWdRxjGItnK+A1wMqHB+S36/I5k
nOL+xMEEQdwQV0lfNoF7FB27LyIVBpyIigVfaRIjyLjRgU4/OBsTOqfJWnM58pyn1tIZP3CnbhrT
6qxTGEAuZqWPDL4HO7L19EZ01klrzkRLfAAS8XjkWVEMGyNF4y84Vcl/Q0LdWWjRqji9c9j1188Y
V++ib+c7phEmjpGV7+67/LIPb7Obs9/eeCNo9BQpoZupVxgvPY8hytn9kGytqwtqMZrRXBxOPuLG
7jpALUsI03KyHS4fxGbvQ7zIkHEWodg/PkVwZm90pMgXB6NkMswP/P4R6TJ2Ftbe897+Xbn9oXNg
knBWZWHjPoEFwa6gS4rRXyF+IiQwE8nDgmXux3AmJXvV9gHHwrlpcrJdvmgBkEJM19OKBYae8gsC
aqTUu/IxYx8ia5XDbuynq5ZUCE7/pOVPGzB/RFxYVIbW6EJj9nQtO+Wh8KmD1/eoUPvrN2/kk/bk
7lD+UFYreNQ+/h3fxkk+psvrW2UQxtF8loT8toNqlxcF3AZbbO8qczt1Zsv4hDkjfrLUwYtjwvca
kg/gqRG8dxoYKTaxWMJLbilOvR1u4HSiHvJdk6lMQX5UOFMv38qXevm51FbKJFWvB4wfdXTfFn6N
Zmx4rNdD972sUalUfhYMkKghX+IojyQOsz3ibvxC2CtKd6KPzCqaWg8dqECjL95pYkGrCdvgcymz
HD+svZ0gt2b9SgzwIGMPOdyPsabpkHCPsAa+7YUfp39Izix3zwwM769DeN3aXxNqjGdKO3vvhPZR
EEqP5eACUoM2ozIqf6K3NhOhBShZCv9KAS+c2y3CdTEzTaDVsiUXW7cWVl1Kd/frhoH+B03O2SxY
MMY2nIVCXCyDBggkgJS7Pq6jOlYWbxALHnSaTKSmopV/FkYv6l+HFgC9+oG/IYQgqOzxhhndxz2s
Un7HQcREAREzWvfh9QAG3AcbMoZKt/LHRrrZW3VA/XksWjfJO42HRuLL2rxhJfr4U2RoEOMmGZBj
veafK2s2AdiV3CCJKe5IoSdGlSPhy7iDdR9YvAyauO94/QXMidPFoABiYCCEyySbEO8fjhUz2b7M
Ce6caZSJTMvE2AefEA5sMy7nicgkaLo/hOPIkvYmGDNjzj/vS6ywqQxPOVAyR7NwH+1jJdzHg+Vz
g1dOCve7FMnz/vLb9s7cvMDgEtMeX7hpoyOkHaqXQpgX8T8gnhW3PUwCbO0QQJr36KuCRjPuPUhS
+4dMg2aDSeP7+eOv2u1o91hx8/82YAEo+WhRa8HmOTewENYxaj9mAjGcsEYyuLHDBkNq4kgLmW5k
EQIx2+9wg6+ZkUDH38gDAKh3LSxYzFXFLTyaYPmbifEF9V4lJL1w/0NksfZklW7RARdB8Zp9WZBH
4s8bgiRpoEHVHmbdHxBFM0bU/GGIOz6WMQyD3ucgWHcYvhFsd6hIaaUhDhPZrfynTKnYmQNSfBNN
6s2+fsP+ukKuOmQ3TpIFutQfOHI+485V/LsqQOUNZuMYHx6fBxUCdTyOpSNvFI4TQmn5VarbDD65
Z/acp5dsPnHG43nNv4jmEg7yHrMkEl/2NwnLDQJXisnwXJXRGCtrozF5zWkaUS/AK3NpO3HqVYOH
RVTkvYznqsdDFBf0Ehkl7sKpjy9l1tE1/jKmAUPZ3nuucj0lYxK0dEYl4nYc3g8VBu/clfWfVt/+
ktVnLqukLPCwLYKZzAle+jxXxbOVLsJ1waP9BvdWRASSoGXrAcZWB77IezJjYob2K9RW77lMCEkJ
QdaZYjuqkHgLw/PQzI/gxWoFq8cGhiBvamKMQml5jzkHOP/FZLwcbAj4mHqwUhuZo34HpZAeOF9+
kANC5YAcczZavsiIIirh9LsWK1oB1PE5A6rhwOL6302XStyRsrAkYEEyW6O3LBDeEJ1yuyrOaAaU
6ENcrwsoP0h+cSeh4FhPKNZVH4ZczgnQe5K7zelXzuqrtOHvqcp72egbp7tmMwxeQL8C7UxweH9s
uAJUDDC+P1wGkiPX89sqDb8aqMYVRrqh80D43wdzmZPnu3oanMFEYr0s7qx92K2RXdsTu97eVtWm
Euad0n2FaThdCvU8pkftYyehZNeQ08+FkCKNY+yWc9lLDqndbCbBD6rha/fZnnq8y9Ng7IyWtTlF
JMwiEwyDBpSbkXHGB45P/0YU2HORmDej5+brsdv5JAGjwCCZYlPa+apY9CnRQ0njyM/55PuHcwJb
xdRItM/sFkBsQZ5Pt9y+p/E8PeYbMqj3u/4OuwMGJGRMHrk5wj+Q+L+NwlSOzTLEWhRXJ9lpsFcr
8Q+vCaICsIJx9KPPj416K4CvZPEPmAA5SaHdsnlmt8EgkL1pjIKCwob+WuArSdBDppavk/XdhdNz
GNZ2Q1fhSWKBGDBKY9YrhAtU+JQzq7lOl+QFdWGKwJO70IUBXLd+ee2utB/DgphweWnI/wEc4iXA
547vCtwFCcCEuAQMD0qMe+J24KDM3Ncx32E9Ss882pgghpcmUtY4D+Cn6hC0dgdXVQccRNzmKMKo
1RYuywTgkr3YnJ7aJWzxfdOTMNYUuIxP9wEF6PmZtBLcKokx37zgxvEGVIwDmC8ifndQVHwGERQh
QmYq/D7IKSUa9DBBrDkQIRDxOnDAYqXAyXW+O+f5DJMrBzhTnsc7k3xmLUmUP07QvwFZDYw5JH/g
PSeA5zyJP1Nc6BBn1ZXNPyeeBps2herYsPZrHrPDmIqx8kwnHCbtGtj1dX6c+ZqPrxyJ0GDqM0dn
ClBHGwVRmN+73sN0S/VmsoDG+bKj1TG8CtEpQtif0Gtc8+haYingppI4Y0FWP1j7wS6xHp6bqDxP
rhjk9jcN0DWBYwbdoK8EGRPwRDZjseN/MyyS31m5maJR5758baD8eHUTRES3hQS6kpI/x7k6/Psa
gNZ2x/WBm+H31+dptcOBHUrHakddDP4l2BhqIHl28EaKhCQWCaFK74c5y0cfbymJC2K0f6HAko7A
uRzknO7cvjy22aMV6wWGnZ5YajEoH7KzeD0ubBFWpSZ4n37bVijol591i6RvH1bBx6+d6gJEj5zI
51nxWfN54cg+KuGH8YHvKdlQ2+zq3ZLReNNtfpyz/KKKQxgOQOdw+TsNoPRS9x7tx39cwi2yWuyf
RMpw6PGsi3BKcQUwA/ePBCauW28UZhHkWzTeYH+FmKrYQR/H1ktqUb5yhKNuR/N7LCYcMh1gtnsM
DWTHMzsz0d2Y6KpCRfuD8tl4HKAk/SKQ+fa4Sx8z9HosYT8HQqQKE4jR5Us00w1j3ovhKj2h1B0x
Lo+OOYxPDpMcT7eY3FhjsNP+o8n3iCGoXawCGlwdcmrg9+67lHWeKBYkWNBw6NvHwe9anosQAuF5
ILBjv0RbuKVD1f5uhoTduL/uj0wT1HkQbW/hArnjBmWvwLmHS58ZYlcfq3VynITD9SAcBn1moHDI
lLjlakmYapg8+M+ax+HPvUUPnzNlM1rvqQ7ZH+GS6GiZEHlRh+I9acVdLh/hy5lOEnkm1IgEdUE7
v+YcPuxc7ao5y72Z6OiD8sAbytuDbGXOCZcdOZO4JBkeCAhgKBjP8pH4vJJ21l5evCgQAazVhOWO
OCjA52qsOLMUkQ4SSiQCa2nwl/2zm+Km4uWOf3/c5QUplv/+k8U9t1pBUEsb+TRGf7Eboeve23xN
L+DMGG5JOUjxlT6W/MZdCBaF1i+5VEEzmsmbmqZrHsu4yci2JM5qjb7Zrb3JMQurzdOZrIYrnL76
ePlYNVYayerQqVhmX0f+jdPQG5N1NwFNh7Wb7ZeSV135FRp7vP3n5LSl8KUrpCWQBrNu0NYNeVAj
P50iUaOSL5pwld3/HiBV+Q6E3RxBcOD/aDgPedaAvOBAOEnYC/EIkjgY4ahFy1Rfi0PNyoBqCKYb
l/2sXfc4B+k0MSZBia4EbKvQ9oepTwwKFgdl+WGrQJ3L/e3cjA5NcNajRufvR6jKdy1gzeAGSWVU
pw77yCjkHcvWJLHsA+6y3JdWA6M5Dn3JVaazbi05PCeQZ3FkOL3TfVngon2sM8p1Tl9yqQPmVFxt
u9yrPChqJqsOnASP/PW1wot3c4cE6zHu5BtuRcVlbGz97jixWyYDpnfW9JowcGOAQ4qWnAT5OEM5
RnS2oSUxYgWHEqfprulmCFLAQm5//LrSjgcY7yXvaOv/lgPil9C39pzv6cuBSvjWNicI+pxPOJIb
lvkTKtY3OWmJmH8eNc7sAcqMDdQ+X4vh55xuuZVxy3Ds6cyJDzp3/158nagxyehvf164zzHq8xJ2
vVM/7K85TlFTIszdclzK/IOUWLjdx580c3FegoRA3du9nXyCkgGyw2+fxOgp4WEAWDwF5doomb/J
8kdAyYsMP2QUSMeWQsV/kUTkkyyfmH8g05OZ8pwhEOJmG6xexd+bJExyOtBk4K6qF+9Dh9C0UW/+
1KzDGphr8DeiCsqgCFjDfIPnTseYqhZ/gyteKuc1L40bFyO3A1KT2pXuamPATVcLRMIgajyG1zwF
ZBIk+vxxR/qRsiRkmQe1ChUWyryXbvPRy0hRCZZaCNfo+zYbokmiydcoEX3gkmIkI+hw4hEvD637
1JuIiokRmAMrMoJJn5Ak7hARgQWbcurBDiC6MMRKn1PsRNDoAh2axiYE9/eEQno6MGdaj5rBIWMQ
FhH6RZlTzkJB+lnfvP9IurOmRLItCsC/iAjm4ZUcmERFRZQXQkpknmd+/f1O3+iKrm6rBMw8uYe1
11ob98bR+rH7YWtoVotLcTlZoXAG/vy6GI3sc/2vANCPeLVKi7vI89woCubJg4AaguTQLAXZBu4V
aOKGkmmhdzduLafyfDUFzeYRzAXi/f95PJxJN4M8n7TIrF+GFRxXgeT7Ioqem3nQ/DIOlMF9U0yM
z693FzXNp/c0+3KDmm3jHF+s4svJwLAtZoPvss1dOTo3C8Ap6JoTho0i4yaH/hXIWkFzOFhcs0pW
SQ1zgEZGaBvud2yMKi4ja+5omIs/56kYnReBFIURDhisbx4WMbHwy75BbT1uK3+ZpJ4AU5WEchh7
SJrM2j5QZT7pwhrlwaMfQN5Tekr/lh8lLAoEuzpv0nbmq8B1wosdTZxq7WBZBXi6dw54HpDk3s0p
wrqIp9S91n+ZKEX5RkAqOBO0F/jOpAQ+4MEahO1HWJ6D1G1HxN3m5cVHJfyxU8I0MLp/lj9XNAez
+Gj6eEKbwhY9mrIScWx/juU61uWNIYfpc1L+2dfD99LwJPYe6XObYmJSaJXer711qZ4Lmg12Yigz
nHv9NW/b8Ay4lfm0/2v88WwNGj5hqjJuvk/jBw3/gq7iP2hvj3rx9Tl/n3oBy2xtzWL59F3mZDuK
DjHtQO4LB/QzLOHMsrvMJst2ZXzCUf/k64PCBmTvbrpHrnmMLAE9JdfkFluNZnNUpvP/HBU23Exc
SLQ5GraRhTV2MwEtdvFtmYAKUdECk75eSoqtwjPF4TX9mcf8Fd+td36/pqguSVY/aKdxqb1m975E
kZa6k39KppQCZfDzxIZZUWMKRJ8bBX5Ivfj6WjUe503CKGqiX2IsFE7C3VjkYlUCgB/wmGUdkh+E
A3CNaAKOLxZyvwvDQX5/9uj+bqKgTY4G1dZDzACk7zzytmWv2nezJsXlxUDjVj+oLxU+KotMwC0X
TqGUgzRnagdbuYgYUxOqfLziPre0gw8rsP4LwWr+BseIe8JPY51PKJzESHcnBhn0L+/GtJxUqBdb
KywNKPLDLlK7yTkEdUsc/c9vvCYSmtt4nqVTCqaFtXrF9Y7doVFiE3KEPGTyHZRfIGeGNhPli3cq
mpU37q21tbRhJfKsa6iQiHX4AbNE9DdArReTZTmudEoIMR3M20vryultjb3zOg0oyTQ9NDaHaEYA
vddQMb8j+7bPaw7EhobTfaOksANn1Ooj2oKty3ovTTnqDaYJmD8ZSLWo0QZuZrTlBnuIp+MhmvIE
SvddhMQ7/blj92k18PvVTgSH8NdYLdW3uHud2mvGzqyj+ZMUV21e49knjyp3XIGTFhLNFAq4vPZ2
LjbYGWZipRhM/g4Cu8fF+Dt0p+qQmNlc25H068E/45DkLfGLZq85+1+w+XIvXGAS6PWb1HQ3Kdq+
nnFYxA1HvxRfKJjmjzoe4ex383t+m/3LcGjkQZbk0ukiYuwws6y0f1PQKhsldrxXpLXJRuPj91+Y
byVFUw7f5Fse4NBqL9/ePus27wnmwCeK6rU3/9zFpsUUJF2q+sVwZFCP0PVOi/OT/Zw5teiUv1lM
aTjOfwdGsR2JTR0yAcdvneSjR7xtf+2bw9IlGnZOjTKLxOLYDvizEHrrsCU4UQu0cvUhg9aEAWh7
CtIs4kKb8fcyT1QVdumYttADBlXMdrBPssRY4PxWEECcBWQJ8fFT27jdo0nm6YqOYeH6WwEzyXF5
zac3vDi2NG/b+O+/MF002w4Lfy6f098ZxHkXrz9LhWgmljD2TCq2hmVEFCqBS1xJRxgm2d7m6fC0
+K427snl/RLne9de8S0Qp0mehmerbVR7D8/zitFS8EY6dHe3yIO5CwtZ7snp75aUhO7HO3j1vycx
DFwOHpHVU1jcemUt/mOhHLIgngbHx8Kf3HHk/7JMQzTJxsWnTBv9rUbBHs9FNRnm5qn8pQJ4kxZH
8WIikVNYeQS5YFnuCE7i/YzQSBC5bnqnViFEHs9LfWZKPA/s8Mb9aW1RZWOjtq421vUeFooxFdke
55drJvK8Vo/RxrCmmuRx4RbYR2A5J10TJC6WCF4O8bV1JFtHQ6YsOtUPgE0QZBv4yqtiHqveotKz
1qxsm7VoBUlGCWEoEh/+yu+5Niitc2lOexnuMsV4EG40L4cKkEjUg1All2YmwYgeT5PAp6Sn8gTP
o0Pyo6piWhp8NB+NMrBHS+O9VX9mGSw1908gOfyaYv0nSLMPFnj1y/Zmaqyv8eTR2TYWjArq3/Jb
DwPI2lqYqOcQnep7ZEF3fKkP+uXQeQSg1GUbTLu552OKEPl2Swb1Zfvc20f/Rk0R3/KdXRKGyXyK
OC3UwS5huPwPaovDvkTasJyPX9b1pRANMuhE28Y/OOrZd+kl4sJg3a3Gu0TxXLM/USU0auVy0frK
XvvQXHf33Wki07h8uS4p3tOpuUqPw8r4Vn9adPDC/ZTl70V62tWPvXXvNt4co8OAZivQAOHIPa4J
n9k0p9m5oIGrIBkDvK0bulnozk7Z9P+6IdNSuMX7VB1kh5E4WR+1jGS/F4NNJ/uCs90OAagGAODW
N2Nweq0/G+l3axCk7b+ljQTr3z3VoNuGu0KMof5Xt7qRyTlFNo7hT8djdBycFsmqkth09rJNPv9q
aL+bz3+4j6/B5H3wM2ctdwwmisHTazEJIz/ak2z9dyfDXJNPm9aaOPsE24IrETuMmXoITZnkgU+8
ebdcZzaQMT4gznYj1ozdi/9/qp/OdW6KVGAuJvsaTvB6ZwvmTWq/OElS+S7i1csifTV4bD/fejWA
Jh48XCxYa1wbMPm0FoVJT/Rafa3gP/gY2k/sERXSz0X1GmxE18rCPxj016E5ijEjurt3NhbpKxUm
sDqaTgjdQRb7ybrrGB4zDkkFY8JaIXb/nsbf6mvtuZSUhrDrdLJ72TZqyeO5rLyq+nYUKS363qKI
/jTWgv59X19DoVhmdVV9JogsnROAlHYrh/okKMJQ5rH9J/VKgyFlbNr9XUowJ/3z/a82rf8j1mi/
ZqJya9p4tG+eTOSmaBObZrIJ8YAdOpmfTTOQgWFokatpQybyGPCh6j0l5lnvpxjPW+EsmcprUArJ
HB1h0epZ4fO3ScA2gMe7uAHW0qfhQal/Z6/36K/aBFykPuO9p30vFQS39/vTVuhgvG43EKpz9Dy/
RgzIdhWH6WalDiMLaFEnGLJdFX61usyNwqFTDvUgpzyP4/3F8/5fUVejWinFU455pVTW3LwWKW0v
nYUUdYs/K3L8Ed3CLI+2B6i6svChoH+rtG23etMJFZ+o8uun1qhdUaSIYXhYtClH8e1TtIY5Yvcm
CDzqid8t4g1xRXWrZoeuTfUSBZK6Y2J7pETxl4tXrEUjA0fPggh9903jXMdhbI9640xC8tHLR5t0
RnCr9k3SWxPU+7T/O1vpZTKT0azYnqAzQzCk5h4Ux7Ok/HxE6ci0vvJJptxYNz9luGW9REgwZlYf
q6ui/GTDiO/6XFEpTtP/MjqYp75Kg9DIjIkQ6UsGmMafdLmGy6qDs//b9YR3lkFoR4yuURdXLdfa
DcM/i7/MQGPrl9qj5PFebCgK3VbFdsL45fKeGY9IxYr17eSiPGQ5cuxO++Vr/cWyDlSe+va5GJ0b
JuqbZcTPBcRYbptMt7n1pg9nbxmtI6up07kSlDQIdQzSHTYs4tnbojkz1d3Fx8+wE6+mMQuT65uG
dqPh5ctV30eor4htX2DkDzNm5228SF+oT3IpLCQtpfPm5SmfhKMwamkOopnCFoK1TnNEjXnc+ENr
+Ubq1PosWrlupIhlW183OeK8j0LZod5btX/DxS2kF3avt49dOk080C8l1w7Lq15LJiYk6KMfxygT
5T9OzVvzOlk37QMIUiGO2ZFQSnvkfI0fTd2wk7xlrnjqh7aNEqBVglbXpMEXT7zl4qEEPwYzgua1
sY14VycLyR2LzU3NN7F9cBW6OyjhmOfMix5rzC3ds+eqdDD0DvE43ROeD1cWI3AT5CsGBVUPz0DF
+3Hmd9aqvf/SCdNMBO88o8vmaijiV8naz94dMXdiOKAo2bX7g5ARv42FmqDkSyUpvhmXvOsl7QMR
J1Y9btlmQbk+/Stz7238/qwvbCypb2t2ul0i+iuLxxn3Sa/9TDQQkZSOjVKRIHlm5d2OHccZa2uv
B94ET221uXVkb7X6L/YRlhCi781jcfqHLIfn4bu3pDE8a+qBXMckfpp+WWTY28ToZPNdc0vfdqvn
0AAmWrq3Aomv6oXO1m8PwoliS02+WDZm1+ZDEdI/d3aTVbfAgPoqCUE7JgYodxRHNRT60iaS0YS/
0u/tZeQ0drfRh/PA2E07RtfVHFWi/HO5S9KHUFUNtXJ07a91O5GhjraVzQaqALNLKcwcxaLLSu+K
f8k8uQc0vo+VOayKDUTPHbKdF8ijDxMsSRcNdR+4rOTR+c69rr7CUo1/C3Wey4Gz3g/VzAZxa9bX
Zadb1U4XJMfYSzb4xoG/mukVUG9BuNwocS1GQTt2udaNHNZ2W3zdGzW6tHjUgZvUjXFGm2bp+4CC
UXzbqpUzDJ9IsOq3cebNSQwbIbbJgxAc67x3pVG3N+QSF61qILQeF6T7WzyLGAjdGPxPe4p/JHbA
0ujZmMC3a+jsbYgf6TH8eXJriQzrfu15TbLGn3kRb+vFbnioLtm6HfTjU3xxDfu7+CuEceqnTqHo
MaC4oJk9N/ZtMTTloshQw/BepVKl1guV7olAZJmsQO+nemVd/3iktHttYjhn7mX0wSCsvjyKc4d4
9PBsPNJauhwullFVaOYf+11LxqLLX1i28eURfx7F1gILAJm08sGH6cvNxqatiBTn7n4ybQNTXvTi
Kd7ntf7n8fjR7go2tgsAyJJlT3isvQ3x4dlteRU3ZN/JvZ9ijJ3Rq6HEge3vzXGRgzyUmd/8272R
MZ6menFF58k+KgA5vhd8GERt+zfcGjdVGz8i17cDuL5MjohpkoBLc2zMouXz2JaIRvmVq76G+QUA
HjaY0Flfo8e31SHAAG5ePFFPMSuOZN/1N0CnHP6zDVFUQa/Szw0u4zz3oKIKIFLnuEOwaNXB8ypZ
9G3ZbK3/IByYP0AbWmnXyRbQtxvR7EetPuqzXXJZLFlGTfEEjIX83l5VHYriWrpu8+B+yTWXjXEu
xQMZPtKLJbuZ5s1RCijnXdhd/py1bIE2BrITgtefeV9dIQgvno4i/QB2Xaa8YVk8Gi6fR70V/QEI
FBhCgcnmFY5JG3fsCDRFA+7R23IUY2eYuL9SF356T+FVx/1c+iA7rk/b43DWIB4o1ABUOxGD31Q5
KGFkyeZxDHEvtaBQUqLqbDke/TBpTWpp9c8axusPwgKSgtl158o69sBr6qpwNB4r28bj+N5SCzpY
nkYEnO3Hu8GdVi97gEIwbjG0i2xMboPaouWQhVt06WjVQy394eXsEXnnUI+syH6kThuvN7C9J8RS
DZ1lyYBYMefkbSpQhLMF5PqUCEgWUk0J3fVuAQ0fE0xDNbQ1RL+dadrZEBdf4s/+nMzZbmIr4MrP
2+T4h+v8ghIV3dm//B5Y69bD61fPccFBkFF612XQ8D8LQdiT96b6n7tQtAMYq+wRc06xhoWp77m/
kcjxxadNPlmBOw+CfrkMkaHtPhnUWss80N+mH/m91kGHsj4hEx3eCzFaVj4XrYYmq4PMKxfe5ijy
NtIA2z/WSma01zGOElw5w2FQHxcVG+N9NB8eKI8HG68S+MfDa12za5S0N1OGGLkdK/tF+uGJfQCZ
+ifNoKEbkJYL0ZSkAcVC8bRJH51VvGkVmg/hLgQECGerwwLWUYKNJQgp9eqE2O5r3iz2d+/7Br5I
rN4cmIu436dGyD2zdtUF/dWGkqDM2YHtcUO5bHgELSwI1ZYCzdW2t2mFoygHUvqKroa9r2UpMy49
PTrLPsesBs14pT75dqt2dcyvnZJv9T5tT3vr7kNs+Hx88/yP/kJnJY0Bd8T1zAcj+IZVM13ZBXYN
C3lYT3pLyc3GivRo2s6qyezN9ZSbKqKpLuI9UHb2XnvOv5q0J7nmJj6oI7+qEZzGZ54+Qzb6vdrr
duAdVg3bisvliMUO7FUb2Fd7D+8ibYg7QItCgRo+nKVCc53woYwf39ZxBvsl492Jjzl6/vUgqAi7
5GuaYTRTJgep0Ps8b9dSvJP2sv1osYLSPphH19wPbIHOSZR/VwX0shMxrGf+P3sXsz1VD6UvpMFT
hmWNWLaJ993aW/V1PrwMtu1jd+Z4+nuNKRBiaRNBJrl/ZxKDnoYDygHCUnNV7DEZor37EbaKn33i
mTxGFKJfLqFafg3/jreNnMqpxmdhuATWSgxV0VEmTcvJflDxOIbA6I9m72zNFh3/lRtgfeUYv9hA
Pn/bPHF6MPeCMjYDsFaMKlDxShOEljqHpciDf+4QkEZfng7mvC/bLuRacj46LNJHypOGXo76bbBJ
Xe2aRTBZz8uuv6MO/ZzVUry3WboZb6PxI53//XcCOt7/6JTTp8lH3LLg/vFy6ApegDG8KlWvw0W8
iT+PnbmWPMCDxpfWDHDf8ji4cMaYg/KuvhFO4zEKQ1vlHO91v13L/ZifSVGriFMRFRztWW8makTX
hHXkhs+fyKtyn9LKzHORfFioZ1LwPR76mcZg3YWanDUJngJVPFFFpOi1c8p9XL3YMPoYj/lSPqlg
xOaRec0qHd7RPYNg7Ng4CfINF72uskUrYygzoVrVtIekVaoP2Sx5WtBtiu3PXShHrXwhAeY50gYR
cpNjelXPNdeTynjbn5ajdYNK4JBmVXXLdmF8tNyVvHD7kkVNnYFsnYuWjTMfwfQhTGdgdciOOxyq
Q7p6OilQQlzcvtfi4G1TI70qCevzzuGlpG5TBxXrWcyYeCyxFLWDqZ+NRl49OVI2Dmdf+ahz2Jvl
5Yy1rvhv8FATO+4f9WGunnlOPy/aKLRyFyjbCO3VFYU/CPHfN/8yplGLrulOq+p+v8yHGY2VOZba
MgbEFL1sKGzOSTYZNb5sBAss+rt1WconRF0clU7oTL44tPqi6CHm2SWQixVg725Vk6+YXZy4Cll4
rdI220FjwBARanL1DVRQPVIKIMmm/mI/ycFgSHrk9k0mhpKnevjNdy3MA0a6E2cinU3/AN0c42/+
N38YPOLf0fNd4f86InpCFL3r5IRYEHTnPK5qdJ8gA4tG1hgoTMgrMCNhOy09rdur98xzONCkWE02
YlN1TWsa9wOS9X5tLrzdNcyqKy0zrD7M98OWjEiOJqhaGxZ6cferz5ukfnB/fy9u+/Kl+qYIE7eK
ZoSympt0tSEhjKw8nypcqIPOgQJ1E37/tJ3HTOw0uY+vNtLYzrBPVKWqz9dS8zxBV7q1ee5UPjAZ
4j9gq3ZLH1JixXaKmT5XRvWOU644ZuenxMKV9Kl2wVfiUWBLi04fev2CzhQqbDfTDM/t/uZVNIgx
qVt9p5DMR1wMPfPLWzT8Hb2dR/FJ845Cm5SctxwDfBFPehxvx7A1kYxRQpEO64bVkmxoVsRziL+P
0/LhzKvVAxcjBZ1+oVlhOV9i9jRnML1t82gsDTJcK7rFfFoYlMYh6DUXLwV+H4VUzfm670jbrw+s
q54Mv32ffnlaTAjSHBoHDV1n1oCyaL3KtXh1aVVe1wok9+DYGM8dpk2cQ5jfoH2u/3N16KPiQlXF
TMu6YgbCRe62lKygBstkXytWtoeartBhc/4+b2O+rfs4CCFVG5Fs36ZNFzA2mQeXt+G7YRPU8M/J
9PO9OTLbJCADWXctHPtVoNRt9/zPoG9re4eUkq7/Kj4NePDKnrA/SSGyf88FtYBDwYROMatv+/K5
jxryr/MU18QGzES2cAXgwN0c16KqFwr3ZN7+z6kiNDAPUMBeoyTOTtvrrq9MF43hRaRXSiPMGuU+
l95mkgzT4BeUQO1KNnjwLkxqiZeu0amanpr31/LvGY0oDj+3VXJw6hGl63e1QJmz7s/7FIYmcs3S
m0LDDJlRVPhIO2Ywj2r98L54kTIt6uM8flMSsBaqc/bMSjtmTDH843kfDT0UjcvXNcknLA81JTex
fV9fN3ad1UBN2N6q32+t+6TCiaN94QQrMZkjBjnz/G+jY9TaTfJhRt090PZe9+GytmraqMMmdIW5
8ba77oO2tfAvy6G3v8PIHo3qZ8n0mc1ILh9mjG0h+vxp5NG8TGBc7v2FkEkJ0Ch/z1I0rXr2+RQP
FRism+ZRBf4+7S3ERGcaBcFDVQBHu8E0Q3qhdcO/qkYG027xWyWSnJ/35WA/tbZcZOE39iYxyUXM
GePMblSxHciZ9f1DCneHzf75VVhrb24D4kyVN/vyq2qkVf5wVYA81oZZfVkEHhQIK6a9o6c11IPH
LYhMZTWj+RssDVM7uY+ToWlYvBiadMgiImfmbS7lbJP8m7jUur3kpQCT338qqawpKDGbbXJ0dWQR
C0mDzZTaqujMzrr3NyWOnN1eiFqjxuV9kVZNJXadtWQyf2ZXB62UhsBHKBp1tkHeZ/QWkLIHzxyZ
hEeVcjw9yX3tB7OIC+3viX/ZNcnFuxS6rAIq28oV3hU6gmHpp29k3iQ8V3X2CFllP2Ed9bow/fjb
lusXvE+MbJnoEe2NZVkm8urtWdUZkL9i+/izf7snWxTrET+ttfqQ/Ob8aTRepJFjHCQVPqLsX1j4
Rg2zbNasHbx1pmxYTIl7t3dmqmoWJ+t9nWR/Qnk7NVhoHb+r8RpJepD7yJSS89DjEETZq9+CMZi+
aoMU3mBps1i8rEjx9vGRGOOW5I3TDayBOMU00z/co/Um2orh2UC5xSK8v8yOz9ddfav35rUg4F6j
+4LLTGvLCdz2OTdwlhaKjYcV2Ag5lmjYdnn72ioJi439KV4su4VtUs1H2FqlXmEWIdItR/Wiqaau
3jGLK8j0M/sCo7L9v85z45ryDLxYqObCVBL+3atcVL61l4C39r6x7pbj29uFZFRzlaBvniXktUoG
zafUsODPTrx78WWaibY8sSxyDAxXFh/1dQvizkKfxnHVm+v5rwZ6VG4IuenOfhuqXAPPe2d2MWjy
ju/PXDz+m9B8U5payFF53TUOhmijD5neJGfB2C8wXgkTLU6tr57tSGtlVDrtW5hEzFgK4sxYiFdk
v56e2b7d6/NXdjwYSABgtHcKVazHdinZ6NHX9cKw0AtS8jl7xWqTQ3opYoNL41iyqI/NWKv0V0j2
HjSA6Mf0I/dH9lHqTQ1G2A4fUyu5RsIBjhLnM/UqYeOsSTTZvH1ekmkrzCQrLZzNfKgKss3lV5nu
NHCRVjbgKGDM/M04gQ0F4ESwqTIHjEuWUB9IIw046sib4CFsIUJ2Aw172KieH4Y7RywTxvmvSxYz
bGo46ryiqqETWSzljgJY9t28bH6aVNOcpc+eLCCN6R4i7OaYulzB/x096/meHtNa9/41f/XFBwHy
JzutxIfg54NqGpfU97UEObpdfVk9V19uf5VH65p/wiGdPZo32DaTcVBqo9gqfucpVgbVoqEGZ/XY
MW1OuQ/80zB6OpZRqXtwwFNbqnoZQXT/tRlcsPbsDRpPDTJ+L718Gig1nl+66my8NwKzIf7Xh+bL
yH9hr5N9dpjPy6fpKfGrXqCBtX/yXr+ALv6jeW/JGnPBCzFbaZ733f0qvRai2/a1cLZfJZpWmvPH
64PrE+FCpZJu8atebghWL9V48XJqnr83A1TPjr50lY+uSzbGo3gznvZ1EWU5cWuMJnT+luMMovIs
zbL7HGt8MeT4+Owx/ZMT7d28FhXiicjUur8e08Xf+ZZmCo379xVpdyClTycHHeFFqSBBEYnqmK1t
7Zc/ZlqiUZstCEx/nrhuVBE8klqhlPDz9LeTlZoMTYSL267cnhbZd8XlTMh2Ki6g376BdP02+jup
9L9kZcr6jA+1eFEJ3DoAtE5oyJQQZqHfkn/pzdx3NZbXa4togwSAJPGI4aHbe3tXSwtj18AU9L36
irSS/d6Amd9Lj9jXuxss5ckWiHHve720SqsUFd4yycMM5A7ZuLUq41y1XnoyFLs/ktnvf+O249yW
NwWDCmkUTyc+/k2a3t/q+/8QgGMj98EazsrdnwoXXd5DUoTe/OaSbN4fTScyyb+UCIjQPFNOBnYW
HHGc/mr9kh9EGNhwPyr1WWKl3MxbH55LKpTL77RZEBXaiK3nEnXGZZVO3+6fNvRyntwhkRS7pdas
r1pWwzNisV1IVft8BFTuoNOgqGp31rr/sQSUOWW1boGNK9rQEDyuLQ4rEa/qYdRAQ2qcvsCTdFpW
T6Pe1Rrj0FGxS+F7xVyrsR2fjWKYnDD7mCrsDGhDjwdr/a4JmAjCEY4NOuWpS5g7uI7xJ9S477cU
g4QoqOL3R1p6P8B1zfC7v2rsMsAtyT9vIgt5BdV+ER4W2tnn2m/2OSBErPsVKVCdyb3v5P8YPkp1
vITfpHL1CzTiGXFrlZLcZtt3BGuI8gdIIFg6NcIKUdhoskuP9pQvG5NtVHo6Nh6UYfNGUJxVP06d
KRxG4JKz27mmU2Ch4Z6IcZ6wFLG8N/tn1lH8L+fe/65Vp2T5WWyXG+Wh7Q8QrOlEbODksEv2bASE
VL59JSxTm2eL6dZAxOBUok2rcM5XvrO9NYeCTv61XAISPzo7HeAvEJS2E0Pd7LX/IDwfxYeBegVc
Ap3R4RnTPB9phnPp/TOUINt5FOp0KMKWyg7kicjTRS2Kts82bRee8nregb7qOo/uLALk0XMbpS73
T2ORBktO/pPp4uXQ2SmcO9Xv/Cv2KokdTsxfuf42vmH1fgwP37vvI5VK45ayLQFf3q0N5mI3apw+
XOanvclE+V4XgtD2I+Teaztck/NzIc1jlh3im/73vWoMv0kt60aOntztJ0OAftV+GJu0ELdBEs0r
VqHFeYb/tPd2UqaXHmJdXPsIg1nEPTpXrCWDmGVz2yaafJr+jLpevKjqWmsozNn/s0W17jzDE9ZA
ltzvffQzLbUfqE+XpKizZMB+bOrLrOr0ftcxTDYM9W/1PLljMWw9MqFDtix97wKwsPnKN1S4hWOS
ARuhfO6+Tb0XX0SwvLV0OGiFSxYStc6hZVnXnzFkJWerehauipT0VUJHQpxkaOdhp6iu1WtWjmbY
mVsYwQLaJnr7vaORkc4i5oWo1d00Lm+7bJTv6BsXjYdwQyKSsQlPAbNA+7QLsrEK+6NNtGuTXAIl
tCUSS+LeAKAhkEFfVDEB7Zja13XtnP0dFZpqrFKfouoFlabrlVUk6+5r2NgAhYC+Wb/8+M00s3ro
9kG6zWMinD1MVZuxwGavVYeqZTAAAjlX6o+geUC8jafm3RDCyPogSr5s+/bPBLqdeQf316ZxANMQ
KAh3HJLl25xHr0mArDGFj90OMZrn6A/js2I0PmoUnrKThfL3aWeUmE2uz9nA6jJVfAjKOrSasVcp
aG6nNsq1y10LS8GsRd1DZTD6hLnZbz6DeYjbJJJ/2Z/qT7EWFR/RnZ+O669coRMBRePLk1TwqMVG
0eN8M+ANq0K3vdH3urc49kaF7x0X2OxwlG/XSr8VH9QTTcO3YjfnBfQ/jL98/pM/ObQWh9jh2/q6
3dy1+kxlxrM4V3cWa7l6jemsyc3Pkdq63C3buTu3kgIYoYGvxadFDFHSzK/Y0PT33xfr2x5h+W1B
qWZICCQJmwBZ7o5LL37uwj9XVkPwxh25Bd3Ov13/Nq+jz+MzNuPZdHYf0Uh5/6mFWCNAH2z8Oz/W
NfWNReku1kGt6VNmh+4kQOny5S8v+U9qhcb+PI8w85tDLvi3t+0C140PEsHbPaivqnB0irhD3VjK
c+sMm7lCDlCVy0PKjNN3DqvvFd5icFzQFpnkfYmso020759/zOrnfyWB9uNeDDK2wzFCL9tOpggv
8zrvM5dWtrtTOKH5/Oa0E+Nrb/uXIcf8AkXMVSCe0q6Xzf+d/c/Q4oTwHxB5UEBmQhuh9ayG7kv7
uTrXM+OCd2+s3+7rmFHgb+Hf419hcHqx0EyUHh5/FEz7oQtCyfqDp/DEYtZGPnYCBh2ZLxRxlm+v
2vJKR3axmtK13vey37VHfTNevLg8mfdzd/G++Fi8a/Qor/xkpm2vwE60udOA+/HPiW2DeS+Okkiv
dql0zm+nwR5/t5/v3z6C8Ua+f+2Cy+c933ca1978sMXJ7FfPzfq6H/rJ4E19Vq5RTdPrENebur/e
OCfuXlcfl4/HACNuU3o5vBf73qswDkCMOV1XmDqMj9/IdS9cFYDBn+fezCqmwGc5jXOD+RsfiKfL
e2nsLY794mfta7MOyS4Mcp1lktDP/DAX/AI+a+N7d2UtlErI4BH/fv68e5kN/v+ZQGhQEFdgPTmI
M5DK8TlTv38fM/WrOaByD1IOQVFlhCEK9KbIo+TxZIvCGQTtt92vPhbO95FjsvdbZW76mbHGsfx9
Hd4gsdmfCy4NYH3k7uP32I+QuGATH0CHPibvQwoaZiqBlDajoWc73C9s6o+P/M/p92qnQfnz8Fpk
9wPx+TwNKv2yWG1MJ0cZEHl4zSWJw950sbV+8SP7XqS7Jizb7aPqv4V2IyiEJPfCoa6fmn7MNVbK
fd5FFot0CeLieVclEHw5/6m7jCMeNlUx/GIb6t/wB6y3QmC2F0S0/+CTPCusDzdl8e/0nucLMFkP
t7e6LTLXUO54cEqwH4DNeDs8VesF2R3FBwBbDHi6cfp2kgFIT3zVET1ObIi4D7P98s9yqtuOiz92
JGFTTpO6GV8GEuLCWCtBMoW3c8nXpXhxjWli0fQnyAk763nkV873mjcb9WLLabjMGjfJAckTvDiN
5dY5oTpNkVHy3+paR8swn1hqfjW312hzS/NY9pLh0WITePi+p2onY5rq8Op5Oq1KPfPpaQGOhAE8
CucjiFgLYtFfzcht4KuW8kwuL6Wn66R0Chdkrk/mujvBQs96hfFqMBNzduqp01gMmX1ev66vq/F8
gg8x+rhbXtz5UBs19xjj9dL48bHIWcJ109tOztMoM/AI3Ps3i5h/7nJJMm3aN/g+dzDHK6376xza
A0FxYa/9Q8B510ORAqJKjqgG0Hd5FsvfEF8H3ie890eMQZzb/GcW7rDsLyegzaWl1Odh7hJhuoc/
0GeFgWOuef9Z/FqX0yN/75yHjwGg54+1Vjr/2ULgXmvh/Hv25wAedEORykPzMx18LqKK+bUvGYlx
iiRV2PXCqpPf3M8DpBR4fuRgvPSHhgSqCb5eAvUPBykC7vzTldOLHQPsMHdmd5mn4x8o6m3xdWCK
iCA3yfdFy3NPzlTo/LoworIys/yXl85QtmzjRl4Tnf8VyYdxz/T0qwgS5bydXs59134HHBClFAgq
TzO3a30NXvMf8gHG9Dnxvwediv99hPt+/95/HUr1xd9GM/t+/80Mi+9uq5c5hPvqhbKv9z6Xp8/z
c2X733GdRaynt9IcHfCfzC0p7q0/s0XU5aPp8ZU3ZtZxvH0+/gR30fvHmncL3i2Vxywq0Ci+51iN
flbYRXwR9V3+qAH3EjzkLtgkK60OE7WSX7dSJA9fVpGS7lCIZMQ8EarwpnTCi/wzXZvVggBxJWFi
HdFVGLUZJRpv/5fhS5XEvGdfrV+JlD+W31NCCsDzIyi7F/PIuxMg5inxhqOvOS8dY6Tf7ah+pIrS
UYO9fis/aKKHYXVgNlZ+VnpXCQqRolfRVqFG/WZbNlmlZ5Ebkn2Y/zJSZaRIULCVOPj992ezS+TM
TJvl9vJHebK9xoqEGcbxXWaPapyRjf1a53WdJP8A377HF7cNH22rgGdfiocbb2Fd9pRo17Rukzwa
abZe4oaCd0CvMCkQEQ68rWhRJRogsZ/FsOqM6a71Bpi4v491tPutflqHIthfXs6qrdLA82MqfxnP
h2a128kC03kyR1CL5j1d3lGVPJwVktr49j4yc7kOz70FFtenA2oo66D8sivS4mAhLR/1HbxXG7+P
lHdqQRbcaj7/ntYikKsCqeZHrnQ8O3OzibK5CIDiFKa15R8Y8DWRaW3tGh+7PlZt0xIzxQRzEL9k
b5z0/wbSTnjeKPcQOeRFZAAzPf3Dpum05n9pTO+/ueH2GmYg8In7N/B6Onn8l5c+jCtWWPbOjtAB
etzBIL20QCLCmEA4T1TgVFlgaJdX1TDYeufv67Ge59cEkqCWAfhBi5Rj+0jw9qMcRuFRDSq8ZPG7
+T4hoC5ZegEM0q9l88bmdG2/GvkPBO+zBqZ4rf6oHWBr5jC39+NbqUMJQPdsK8CHKri97SGXhQF1
xxbWZN4s8VEa9b4eT1nT/07588JmuPYvF6rg7J9/Kdy4dpoJCAnOoRBlXVyj8EXdV/aUdQtf67aT
eP9jQdFlBjpgXhcaDQ7Enq1qpKCWIB2dbCUWaULNuY4qhehRCK9VJnEClHtQhipsgXH7t/uHaBf6
0VBPYpGpif+Kz5fv+V/ldyv6/B6xjkxxlSOaw39Lp5WB3zxesQz1EuYX+fqV1yUC30XrkxRKyamV
R6dkaPaANycn0pJNfPrI6l7ybaYYq2qjai5+aO4/78p2vkyFhgdmu2iuMunlhA0+fV29WWL1V/3I
vZHd5YYeaEA2vPLwR4a8Dg94hfeP9C6Y/svnwgLJGzABWUR3NIunI3peTtyVv+K/6f9Yuq/lxq4j
CqBfhCrk8Iqcc35BIZDIGUT6eq07dtmypRlxCAL39OnevQP2VS0xXGeyfkHARydGUM8vIa2V6F/s
YuaAzxP9zx+vqvasdRn+0UNOSW7++vTwkxsEc+5bwJemfyImR3B1sMQfHZXZWBUhxV8XP/arc5XY
y7UYoPLvbfsC5EpeaWbuhT48QlqFeDFiSeZD+WQTF+yowDjmwThmm9tYqOhpLOFhWLiwjDOGfgz/
lDA9gAWtqmK5O2TGQ8LJAsCqXqZlemZjaZvX7Ie14Sb/0ix9cymONP+kzK+ZO+3xzV4n72ncWRlv
kWaD/08hBYfy30GEouqdTQV+/X5pu9yOz4Rbo6iP2xU4+RB2gdhcVrNsOPDyeGthVsJihtd2YuiW
XDvBOMtjlk17NTIQb7/j2aT+hVlHJEeNx8TDRLZNZ+O24kgC6DwaWSshJEzoTCKgxuJzmH3NPziW
ZzbLl1LaKD3LGbQy/U+XbUDb1Lb6tvlTic9OtmL21tnMKrLL73w3tin/7JuIhWjpjQZh+1hC2OdA
GPKWEuU84QzYePJ+nNX3/wzhX/U9JvGlegc03/3drizwRbahjUp/M99wQuDb3j7LUEx19m0XXIYp
L2eR99D7kZhTY0389InhLFMWlNJ8lLAN4rVQ9dRhW1pOLs5BjPGzwXBl4duOD9kSy6RCtcepVqDv
IR6MfIRVyZH+wmu2/NYVmVVSWddEsuaN4s6JD4X20+JpSZ91oa88t2+dNfoP+Wfp3UYJ3IKWJCa4
1IepTPbG02OZtjx307ps8JK9IfU0OKdj//8i66QEAEz2o91oPtzedE/dRyCBFH4xgikdxrEVX0D7
lFIy6PxMBHmaGITA5d9YoyHIShyRWWiXM7ny5+P8TcdhjaJXac/GGwdOQMtsFMa9QBY2lPpfyivP
Bs81BhebIAE88u+TDtuJ2cYjgaooqaw437Spo++ceEnQ+0eXnrz5gZ0Fce8mDEcmNt1nsmuDhGoB
INO+znKujfTqGy6cfh2M3Vzbm0jZNuT4tuhvzUm70WVIWc6xZhrIrmD9Urfc3GNnOtozcp1/Zigc
UCFWGiOI7XXMJsLx/qD0LdwuRrXWq10xMrEW1MxwJkAcdN5vOT+7cfmLsZSCU+YOLLgRcyI5zVgo
+PafUy65ellUrnZ+UTtndIjkTHO7UftQo70pfZuXTS4OqklkjwEEkj0hjTFZy2d6EXKAYQiP0hVc
13IpFd6LV/+L1t5nX2KAc3Nl1J378koJMQn98iP7aAG1ROf+znp7yKCHB4gN4CfKA+8l1/wgzlbT
O/nQiU/Ti49l3eL9k3az6uFR67g7LJ6YUSMn9j3YThxwpmQjZEgoW4erKYrh9GnTEVArdWS76a9N
lkPHGXfGngSPahGZbHtnBHwO06XDINF2eQDWOIDm3iLB9D4cZAWkJCordnmLRH82vxFxU+brIlDA
G3IEltqjEKR2pQAKDy295bMoF3/h3NMz5bU3vwPGL5+sz1MtDI+OXoRG0Y7UI6VL1EeYQYOAK6j8
Y/lP9LHEdFR8QivPpZOlOBHuasL2gWuTYQ5ic/cMu1Y6TgFI/a5LafxzYVCjfzOd09CQhf/w8yoq
J/xE08V00c6sfJG/eZk+S8f2nsPMo/lFIZyKDXbR9FNohr+Bz8T8qm/uJBQlN1GkkY4H69jwMgNN
axDMu1Qu9Ivr7B/iX9DZmPC3U03ObBKaG4LWCpfRObxy6Exvj0gutogO4j9msNZ+EIF9K8ed2eq5
WE9NDJFOujdb4uuzRFy3n7/Rnrsp2guVHKSvbUbNUyH65PTLWem2cAntRpvfw/CrIJjLYe1uQRuQ
o/0b3/fdXRfrLok7kPDLuQhB3jvoS+8c1Pfl5YV9AKO31np0XyDkcNQY6xOvw3wDxGFQ12fvNoW3
JptBAP3rmnPvc3kxCUdzEC+OJHvyRRJtMAZqZ8/nofWAp/lsTAHM3uB8HrK0pwDw4AYe+SyvaC77
XMaYOojIWWzmhJZOn0uwdI/0rMOTXOtv2mTyaxESBK6/OpCgkj/OI8m2vP+Z3nrWXfefY6moT7NH
K+ybr4bDfm8kgsjE6ru9/X32D/2wDmP+XWqbnu0X4EiXJZVXcD0+Qz89vzYzI1gFjO+9dPtdmduK
7mqd2l99GPqZKh/AcVqd5C2HtoWj9HElqjowCly8l1WNnVEt0tEguMf9iPsgrebdNHXtV37lPbhM
qTme0+TIlyEtCT2ZUqzybVZXQZ1+0t2PcxqauEBiE3dktPYrQKvKzHyxGXxBe8pl7dH9NuDzkYHc
ow4xtdOwQD51svGBFsZac3jvQvigG/59NkKTX2l5PTmI/ENOy9jKtcx+oC5tNPA/c6hei3s/ufi2
w52EZNczuymLrj0B0eXnPT90PeH71bP7/nk2FI2YlqGzrf0NX53UKtNO9BJjM3LjW0l2ZOP9OJhh
Bh7r6sd2dMR6GIVslamAGWqfbrhj0xEyGetv8VFUBPcWGqQ0cu+ATzSVyP3p9f/dPvvRbRxvKC3T
wzr3jRZ5Uh2BY/+cuAS1KqOBmce2lfiJNNZLqc1BJxgZbtm61ET6jkONR+HeC5ixpyoSeQwTSElP
KzbnHvd/enhN8+o5AUG7XtWRcBdUa4DlWlSL8wFzCICdyc6zkpy/hq9PFojtgVYAT1M1zG8rT0bN
5IDUKhr8A0wg0npqC8H5WN6O2MRT44q8We64wm32vNupYHfgW6YmnEDs2hbnUWIcK58HqVFquZOK
sPxydbtoeWLtRxDAkxnzEYT1Ng4IbMA6CdrpWrr7qqbG26Fy6IRhrN0xREwG6uWlceg8BtuevUAn
SiWgxV18Q7lZR14ZvDzxKK1vRTC2QM8hLOvLTiJe3Aq0grkdcv77hl7zm6/92SPywJLphJLrPkU2
k3PAmQbx6InSadwOmsJbpAZkIQnzGnz49ikMOyZSRC1Rj8MM2NcJTY3wmwDUr8Fruq3GyomyeTdy
LZkKLcCjGGx4dKPjwHK6fXXLEoSf8yp40sfzwNvMGbPVp0jDx/7ys/77/JkGqyn3TDFg+6ey7kEn
JLqIwKt6vGlcA7dzQCbep3W0+TuVJa2reTKU/Z5ySlQSYbAX/oeLQppAPJLseV5odHyy3V1DZsM2
d5o7y/djTgjCNDGfRfPpkRnjMISgPM1Dw8vg8ROuc6+tfJhvalbiZWf6HsxdGi0T26m/7/qT751r
V9HxFAGU39dA8hQST+TunuXuHqoXGBDxKGi1PDLbRbzLE4dlfFBJ/WIOZPTg30Ndus3fcY7QfTy3
0q6xsTC12iz7jhMtQ5TzivGGCck6mzHuG86Nn8fczgDlEsDbxOg0Cqmh19x3/oFjA0eUKwKNMSfP
Wur3NoyOL83E76am2zh0tS+RZnx1WLBvL79/96tAfDaI/Lx6LCnu/c/4XqzOygCERfAIRgp6wYDd
u87tNX6I38t0Opv6Mcq9tzkjCMumzJX2nhtNGDq6yT9/Y06OjSV+XyZ4U9+/AGZvMmqAF/bu7vz2
9D4W5jAOeFHGtuX713zljuZ8f20/tMC+IzPqkekh7c3sRH48IjFKDgNkOHDvs/ID0sYq/7yu/1fI
dNrnRfCQ/NDnPZnXrnnLIjK/gykrvi3sDVTmJhfpo7lnizDMDG/NID5juxLmLpTr97OKVgRH1Xyv
B2BOWgJpIodrjKlWkxNBD0O6PMNL9AIeP+vlqxdlA7qIvbVvYXSfUzk0QMwc3UWsMvykYPqFszO0
8okyEDAhRuHk7nk7Y/36zLwriqYzWwZZXxs+q3FpLvfxRmL6o3tuJy2avjkdQHTy7YQGs1UckSfS
oUURix2avBuJeXL8/tVxMhyZsqupae+02vW//rMb7Bhj8iHEtnp74tqNhoDYvgwRgZJQysZ6dRke
+0ZTn8y7q/fWE6fZmJ+FQmx0mZuf1IRx12+INiPn9lIRoZDRbubfnHfzREyfv/GF0+dWUPNfHcOE
b78efSAbJLmIVhTa/6aU82Imsj4ApxgMO6nuBIfp23tM1E+gG6ltfMEMPZIjfkQmVttf1tnamFtp
39KIKAB6sSDheTv59G/sXJbnMWCgcO+nXvlnifRxwebRx9L5Wx0n32F8+fTe6pQec3PLbLxeOR7p
5f4JIpUW17ov14Ghx20Y+RXH29HGze75S5BsyK20ta5vhsdKSmzAXaBaEOeRdm5HKfjY6i4ciO1u
E53jNjiuLvOgM3sGMISNS2gKA7i2N6nc34pJTP07DyyoRU9RDl374mR45Q/SeHWxWrjx15U21gnP
vTOw5qsfOxXAbklvDt+AbRsFEOCWYgu1KV6X8dYrn+xlxJtHhteWq0afXT8twpPrMkT5JIG8fuGB
H16+lqaOuv3w2AAW6XJDWv/Epp5j/LJ9/Tb6lmI5S53ABOz2+6w+q5/WM2Xy+jRPrdsITp2hyUOD
qWJUVS61dOsvn5TCc+LkEF5iTP18T+XdSPyvJUJu3fHYbEZJt1LjUnpU/Y0zbkQ8/QY9tAVrvTrg
sy3s4l2NUi8LUCIzXpdkdBR3i2/Xv50JXEB3wwg0Gkb08ZB5ql+Mbv+4W32rnHolDYQlu0ZyBinJ
elVURH5k6048f6+kW8IfhmzaWmhx4IlMGc0BcxcnMnspZxpnirUg82vWkEZSFxaA73gpsfwXukMq
VD2yBXAJNqLiZe/cek8yKI/1ff9sYFozsxeEPD2XsXhZaTHUKoXyhRwrQV5TyWY8iA3FrozjKJ3n
+6GuVNcA32Pn+VcwNHoZU15/vfWQK2Zj3csAP67Mhq2k/xJZHcoLaY/pH/lAln7BkaE7dOMqQKpn
Beb0yw6nbbfRDY933Q9WFGTm21v/Yk15o0pDywe33jnYFTiHKBemLfQPz8ef3nOlOVEqXaVXMXiX
jt58HYiQETW3UO7pcXkx22cYqySmiICcDY+t7xys4p5RVYCByEvvqWKvckZYqNijQ+ol9xqAfy0L
ByM74SY7DTNzNLDh9gmh9jF3tRhxnbyy24AldzDh/VttgQKSFcmSPCwhDiMxejWyRPqLVGmGzErL
QVweHSkA7JXzh2p85P2u2q43bC96h0EwK+DxMp2wCNDfMnxgpHIMglfb+DeDSCdw+rgMo/VPRb1r
ySgcabwGmXLEpCEtx8M0m66byo8/St25CVh51cP1de4+5rNdfQ8FLcngOoiHuhMwXViVZBgfv6Rv
SGmfr2uPfqqnEoSnip65VNN7HVHv9TZ9uLzlRHJAkeqaVlGzZtrLNKqLrjm09dvgPAppUsuvTpJX
un/pPXn8m5u0PrcfYF18ZGJqgh5elRRf5Rly3ay7k4AFxC3xcKLQfIroS+O4fUTOJZswvm+DKytD
5XAATVGjUV42YxXfflfe1y+jJ9J32OFDWkOkDXPqOxT4kk0zTXmV5fBohwpDTVN+IafuW3Jwput8
TwZKZ/e7bTxJyJP9bePd3Qu1Aa3yOzp0QkXC+fKVhyH7/eq6PHMgH1wR/H0r2jW2a3oilOynTnh0
qh5bUtaGO81GsvYuPQVYRCWcOaKFKyvCpzCgc/nc+pTWXTYdK85SlVMDIR0dHbWcujjWWrPpiCw3
hXsFIUjG5Tl4uRV044oMPAZBrxHhv+BXw6x0Aq5MxbD8DiyrjlhcuVingTlsM0hwwqDuKr0WgQlT
xl7gvdwXj/17hWtphXdz9TraNeTrsWvX1wjCy5R7mdKztJcJl2wE4umEoy+/pfTJdtb51Stb/suu
AluzXSNVCZxQnUXMjGf9KMrJnnb6rZDZC2DfNk/9VCsiV8r0FoR0l1WI8O+HaCDTc3SDr0gOaabh
Ab1n3U424O0Nv63PItg//5wG4em7LcJzeZ2vy9HpbUygfDeKkJiatZ4FeyztUYw54jcATZwRj+jb
06kPW2bG5OZHnqyYUTrwBI2nqXIkeWkBuANeadXs6kCDK6Oo6/byzqkhfHvobR8JCwUPJhjlKH0U
Ih3JeaLf7xxWDw2WOSAdTGKnN5pOgeXd92c7Ttacr76ykW7dfndN3q33PhVvebcQtMZEK9L9VuNC
6DPTeHszSlXtDO5j2C9Th89iPTnjNM7a/P5aGr5DIhfRGUV+1xrfFiGHv8LtaF7IkIQ9KAkil3GO
3r5/XoqGXW3BQJumDkE7Op7wOyjT/arQL9dfKtd+ZEdf2SnRgLHHVepRYGDaTncTrUddfCEFGsYh
h3fcz9YjdxV5J7sqn+Ytxbuyta/sFKkXZ5XBy3MWa55qlvh0Z2LTamKC1sW/4kaWnl2ji+6vGC9a
MCgy+xZudaH0yjMgYgV/7KkFxVhlvYgxzwpinD6LxOQ52fgmByfGJSXnKtQnBq3Ha4H0ULBUfVcO
Y4jveSIF1+Atly7G2qqYOsKRtphoINLvhokOYL8RHI4g9GdX//YcGgwplDud5PjQvDRnskLx0Uvb
VtBGl/6g7XFmukpGvBuqsUw3Ky8Nx+tFtKnh5uYpbKGSaQhMzUfa/3dp5wYrMEiEDhlBgm5+U7s0
g7J5GOxH0W5gU3iRtRUoSxJ5VrtaYtfbvQaR9GZzUqnh4cmtRU0V1hevMozs7vqkFHnUI7Xhj1cl
30N63l1DqED5PnwU7yN9bzvdXDe33WhpPwqX1aNS4DBoyVhIL6lK60IFhwmZP0/avv0wITEx0dOq
gVT4xt/G0YDRFQEsS10QxdqhtvNm/NUdTE8AZm2VHULQ7e1Hj/FZEkm4vJbdDjZflxOt4+9zrINN
LF+lSx2schqnB+qF3ElUxM4ViAfO/bXOdo7XiP/kN3M3PB7E3MXw1hDVE63tYr/wocDQWuCA1+C7
MDvr/nReEK/NQsP/aePs/VwHidGlte4mB+shD1NrR52F77D5STje/YzxRlJHTTakRnYZRLbLHWCM
c50++nIeuHJUw7VP79RJTa41F2D7NQqwka6QYEAt/+MUS8D1AsA6BpRRBw/EVk1k8iygKsWLNILY
b8gzI2bPGyJCu77pPEuwJ7dZ+7HkBIofiNtPijz1rgAfMstnL7WI1bGRUCM1KEhoblqs0/Vcg2Af
uAApaXCC3sRIUbJ84ccE6DZj7Pb5BF4ksr+JbbHp2nQ95pdffuDnMQvqQUirig03BAyFql7QRqgY
KPecF3M3iKzWi2T30RDvM/30NuIxZIey1/wsotkJa5v6o8pw7sVrjGxGfBlXrrnrtlhKV2arWzlw
qo3XAwfjxATLiQG8zx0qlKVw1E3+LWJ+OUKzcW6fvtnNKR+uy5/rHG8lkHw1mc/wgAvgwcKJ7aSQ
1WkM7lCIBhldOUPIabit1/HQc+t2pBprwgG+pQ+4+j14Nj71TzRfMJd9DsVz/UEMZO0cK+zhOvU9
oOQS8E18hW4qjrQZJJakbOzIy0rb0qx8z6ezHOQa4d4smstMrWK/GqJkcUe9PevGJtpF+Q/TdREx
/TwCy28FA1I+oCQFmwa4+31xD0iyz382ggeHkWGFxcz8y4X2Vg8e7EMlWrVQLHw6uzqyavZahm8m
m6Haix0wCkhH7bQF7s0G8c51eP+Nw0qEdtRn1VslyRDlXFNaeGn8eztoGkLCIv7E5N3bZ6y8b/N6
rxyfEqHXubQyiYEnqLEXuMixSo4UiJlk99DcJJRHaII6fp8A4Ku2hcyZd4VQ5S8IRx48lx/L8da7
/qjsmw+8AY/dP7eE6qb9lHXJ1Kub6oe7eL3agwSt264S/5XoUUuhngKMrPrlNYDUo55k2oh99zLL
3tz4lWPh00xY6CV6q1MH5iSG60c2j7piuuq5KvKmzbspKVyP/KbHoWu7eevKqQYGBEbXmbIT3Ikb
FD4BdYC5B3XcRdznpwCeSglXvBAp6Vo4Fo6f3Qi2GrM6DBO6b7KqpMGEPRwbqVlBDh3UeXk8FuKd
fXM/N5ZjoL5yHXhu4Ao6mHkfgjYC0N+L9A51oluqlb3yyV+lBAh95Y4LUqhWhrySCY2FFhNbI9Al
r+Hp3RjVbbxgq/EK3OxQiXe+f1kMWGRgoSax/HHkyzqrtM7Og7QByRiMmOgGQoB1nXz8d35y05zm
Qbwf3xZCitk0qIQ5srOyYfw5jwhEOFV1FdverGtxYHB5TM7Ydazd2AZ8sG1n81r+Xg0YWYVve/aD
0rMexfqfkqKVLzzIsqij5eoRrXcffJzZKJc2G1LD4UlbspPaFqqLGHOYeENzCFYvV3bbpzHafRu+
ytydHf8nG+7ES3Z63+UaBz13IDvxmzLouq7pgC104QQsUHtXjhNiRdHU2ExyAslfxR04KeuRjWNj
kmlsK5FqqMrPtJT4ISwr/xvG3OVmqC0jQ1vEk720AJQp+yev+Tp6mHDmh7Wcv7Dhki+jePdjP1Zl
TdPb1wmqvF2kHoPDv0gir22XR2OS1fLIIYc4eLexwVFv3HwwNO9FMvCbyoVkj+Hpl0aHRWQBKYly
YvillkXG40zTvPRDS9Q7yczcWlG2fFU18LDgA/b2Vyof7hzqb/pnOc4vM6Z1Uagnwz5BIHGfO1N/
nDZ8sXtrnkoU1uvsob3tbmfNGK8nrrKt41DHUXzUn/kHbYWGPvjc+FJ5W78TbTd6uo0WJk313KXj
SNTDOHD7wpkYJD445x50SF54uMGpprtGmxVbeZFluC5z1SBe7sQWfyVmJPmbhrM1ZTlgW5OoMJzN
BaBx8/ebmydHmGkgPG4QNvhO72RWcGS1Oqa11Ct7td9RVLmJJXOMqVw+lwE4oRpFLMJdV6r47iS7
/5Y3695D9w8eePs57uf88E/plancjk+DhKQT+eIk1rbdqbhJh4Ep8V82M4Hh+1M2jXcrpnf4h0vK
aPhncGedUD9yO3qOXZ7hKkQt1koHAh/M536Mt+D+J6U/uxSS3NPXpUeZhZftV4m+SxjSJp9ZBmHK
lAjeQm5esmCb3/qnYPKE6BdjeSwEJz/CN4Ro925WOLXRwyJU3rbngRkMxbKxtH4QW3ReBJLpWXfb
CoxCbu4IfuQYTinJaSKBfi84LtWHSddeXrlcc4fd1OKCzPdstlEjGAgZ8mCOUNhX+bgIN2c/cRlm
kTFzHKviHDulggi9fKyexgmusw8viRinzSIzOjK+4IKRV3Llk+6pzqWVN9+Va4nrLOOslGVx6Vu3
8ChnmhR+A6zmVzugGRXfQ+a05cso7VI8F81KXxsGi4OOjNAiKfJ9/jcPZMTVU937gpTsFnA/Zcgx
UpY+ViWVaypPmRytWgndm+HGrX9kZ0g3KcT4PHeKDAvVDKfrfTlq2+w1oMeeSwlGhg9dWvne+QSe
1NvOlWvBtnbi6xLqJrqJAgGqNVglzIp+T0pTu/4k21Ifs0z5su/cGb+cLXPjNtoz6RxxOC/NYP31
dSy3VgXbs1XKgi2V5Tpb2Zu937Vz4zxIt++7PMDkPTr58YjBT9iS/uzjdAOItyBaGNVQT/WspWjF
JBWbxsRPHrpRzDAUZVM0MvYjF1ukytH5M547TNBUSE0kMydW1hWyXJh8Xfrv1bM+1T42I1nSs5yW
+iUm8+3PSrbivY9NR5XW0/Us2PKwWP+wHIoFxHKZkxbeeBuwCHRvnG+c4DjrNwCYHjBZ0opiET/q
qklgABZtRkupXngaE1mX4Iq/I4s/5O8sdSJFKD9Pkncef2+6nWI1H6dJ++w/v71Z/slG3LUYKPBW
gfIxYcpfp0/Z3vtmtJoo5uMdSfeTVHFd1vvyh94GXYD6t4x2HvzA7ETZp5CMVw95VeV1z268jw/S
fWvIUqSbaqKRhLq41aferodGcrVrwv7vMRIKpGpvmChtos0xi+dHPVbflg/91PI1T5fuwflbFy44
CjV6XaawUkfbdtJ8BGPFe5PBKOrmu6Ice+wQQXoNnhtcbipO5wMaqlN1xR3ze8ci3uBhZyXcehS/
LeDAtxWqxYw9hwYzEH3Mvnv/CZwQ/gpPmUTf1nYUAIeVY+tUEBPOM8aNlxcWOEx33vjyae8DqaCe
as2nJ8zX9I9dzEngm8A+IoG26mBxO+OJ8PklwGkLqo4zc1zrDhkgrpu7+m2pAYj13aApIz1YjQsm
Pz8flN1ogg2GJgQ+/yw/RaguXsG6/nzOHQicnqBCBu7ssCaw9WNj3aAjLpVite10Q035rsbbyfar
jS6hmSV+fhWT+R8iXAZpQoIkr256e3YEtC7NRDki7H3/Q2OTnKT7p7LlXLR3FV7/V5GPYeej7YhJ
in3/g/P7PINr5wEXscDsG52Ju28HJdrsHA9c421gbsPkUqDANndvQ3fliX/n18qxgpRBh6wu3Zsz
DrutbXVDC34pPD9ZGbAN5LSs3T6P2k9z9mdE1TEGjO1yon6ucgQJnnQRMnEN1GH1sfVoBlKrf8qq
GDGzAGS6Z473u/yHf/RztO7cereWcqo9xG3L3rAI14WaWW+N7P8ougYV/jQHOttkN/Bw7zKElRcz
nFvYs/8iOpiSgRIahMDPdjuPjblaFGiGtoVELVF0Kdy//EBkWhRPiULERb9UFm+V43w/fy9RfNYl
oZr54DJAEbQP5AvAO6i8tSCfugZoDd0Np8FrFOWMPQGABP28i64Sh41vsvO4BeOu9uwG4XaHjhW/
4ekOt0BOPesvJQyiVP54scPkNRf95gJuPapzKA/mCqbfQepZvIRyKTY1tfU0Vg4Pwj9bzsrm/y3z
qnzy3nu8CulE6RrKiQGRWWF5PsaFb0aV4VTuu8+px1QlkRqH27/BrJKwyWnpI1B3MuXjJ//obdnY
TZ3nTLr4V0qVZ5ZRbTeDkiGIaR5u3vLxEhYvSxdv3LEabiCO56Qc/jHqvJavwAII3wTCYFk1dYtE
jVrGPNzXgfcmZ2b4/fQijXuwdTre83if97bpObu34MWBnX+//ExlXH4qf9hDpwLdO/8rTBxg76n6
uZSxPONFnDCw0pBJvh+sBZUOSKSF73A/yfC4aKd+L9XHQDJ9J2Ht1LdTmtw5YrWPFYU5gd1se5sx
Glov1tvvxW3E5xpG9qiGV89AaL+vmLwtBvUWdzkmjks9yT5/bP95rX/lRPu5KpfysxqDqlV9A4B8
ENwK9BNmVgTw71ex6mcc6UR7n/aTo039hD9bSOfftSOZl+sZucP2eF05L8GKwDr4KgSPkujT/qz2
dWF1gec4v1fuPjh5bgFvNGioTJxcUUgTYz7LiL7HHCHmSI5Jc00YLj5mnIky56R8Dni3AeQXYQ6b
j4/vldTPuxAfS795URs4pdTcWrxPbRZlJ6uVr+paeELtW7uyLi8PPKdNvw0PwwDD43/OFQoegwcX
KVCU/hOeBoaFYtoBsRhBAUItBDbTFuHupoWsItKOH8VLvbEv08LnM1SHHS7/Wur26/dbfNZ5C2cc
vmM5Pb9Vtsydubco0vbaH8sM1eorV7rIPa6UQZNZoOICZ0+vsp2nI2h5uqke84PXKvHzmH5jxS/s
mWZKl9PbFeyz98tQQBGG1X5qq3Dp+HuqnPr3+Venn4t2Ph3kPFlD3c0P5qlT2gA/6fe9baAvP0uy
yRx88MnfbDvObarCEtkzRYgrKdUTtFn69mz9S4cCqjqyc9GUmKs9ijgeKGlmWDI6rSoTEuhIywZM
oJIeDIiUjxDJ2+BuW06tw3rgsCvYAS+FGtWDMt70Sa5zs+ZxBLbUNeb3SwgOm4Br/S69SOTItfUt
qMtbJLvQz6WWPDEo+i7SedQU7PGU6KB09jIAGIFIcXwlxFeQWuIIHp9g/a90RVCoB2hm5U/twoPA
vLUtHn7Oi54916doAVyHaFatwdKRwACEBA6jGqdgkPqJUDra2VTPeAEwwvK/V1e1XMYgYPJu3oVC
H1k2lZ5NSzST5og9c/Ha51RiP4QTxOXkXORqzQz7uc3F5gb6Qhjp/zfGHp15vZVVoP4mzDXN25Cf
r05DLPcpknEFaLp1FA92tuiEuJrWHsPU3GtxwcLzUJwGGH6zuPzxeP2UyaWO+ccwGi8kOgHWHbz9
Z3OriGb7XMbYcLpG6He7cmsNkn7zUPDcBWnjlG13gHgij+mTbEpx+ZRuhFOR5aEeDuh48nZik78a
t6BUNo4JyK+rLB6sc6s+gNfhIo4or01uFhWy9qIqFkTFcXljrE4XwWNdWYsv/tnMVA3m7BE/i4Dd
w+cTsTAkMSpMlv/uJKyi7y1Acx+4rKMXNZNHZ5GdDH5TJqJF3612D4K6ZswUwvkQxvUCSab/cpMX
Hz9CKQjDDzyOGMeZ+fHwtlYWjJlGnoqmAbrhELM1p4RGmIM1YhhJWy9/G5/AmrHOg1m0VmoegH+B
xxKyluLh0ZB8/2OOfDCct0djWsPilkX19OHY4R+Z4m/5Zx3cwMMZhy5Ue7fvNdT3qFJBdobr/BNI
/4GamQrGXJnrBA9SRkJteQS5czn4atN3yfJXhkngshmq30DTrVf1m7/Uox+NGeNhzhznzruclHsR
Kcecp11xszwwOlk92+EBGLr/rWQunMzDuZX8O57gnfsocBPHmS1T4ejEd0Rsn0Zqn9tXL3vmrKla
xsRy/LkQoC/cuHfpzSbEUyXqkyLG4xdxc3Ou7edo9ge7sUxbNMtKdJjMYQi0iNIjU00JZ5ArV8ND
dsGR7FbYjAMcbX0L7vanxUnnOrg2KIxBIbj19EDws3sJW7P0ovxtfeuZ4my4m4ASNJGDcx8ypIPw
WYYEcwXKExZ5xSCHAL/v3L9kmzba+hwdKxMtqQBhz5ifOJVn8Fki9+2neXblURPtv5O5x8+tCkfV
9rJyqKo8b/wdLOxngOk2wvX9Pf8cQpgNZmaJTemSN6nscjYuSMdgpWsrNsDiINHYYELeF57DYw5x
qwF+gRS8amlM40cz9nNvResskKbn1mmQavcY4DYwGfOZcy6QEex71mbYjQjdEbG5jUP11tBQvLWN
kPm7j0PLYvqxkW8bu/PJhl3BIKVXv6BKwhcH7RsPnEjzEfit57+lUTj/POVn3HVswHx9uvZ9Z8Hm
KPvaid7kBna7Tq68QLwBqep3HssUkqMj/kDA+kw4YLUgwjk9cv14Tl8hWKi1e/15RYG4R0oSg0tg
3i1fsB1zPylRE+v2LBJFLxxwWQPjyhuTjKgbLQ7xwVLPbazhUPAbzwL4SWZ6QNe4jiAw9/KfxylV
9IH9qzfpnPSZWZOvolVkO9kknRnus6t4Dc1L9FsTZ7PHZ7yXqTMUCM6wV6gaJ++szpF1KXkwjHux
ScA8Npwwvq6SERS2LdoKdfG1OOIbOkPtwGOFbcAHAJzJvYZnTJ6lFYdhSQpC4O+3bW/TlSsdbwEB
6pFbvYseq2zUTvuJrXIdcZ+YrBdWYJFj/WOWzmQv4+f4UKG0LDPhxPXJB0kF68K3TLy8zoabJ87D
31ZycBojd54LHZZa5esXmJrqHxcAIWsxpv+vi96Lnix/CZmVahFes67c9/hqdcT7xd7k0qbSt6uf
RBwAQLglRHXX0Hm2/Dvn37u1Cl4GxdzkWQevqZ8FmJSuJF24lIKUst9HR6V0lPf6nvRiO343iJgr
dzkz92IKHt55V8PjdIt9x07/EykcObkqfD0bbPQquS27xuwmFelQSBZn49sQhomRflM2N0HmC8L0
dhHupmS6eNHzqDWG6Kzs5N0NkgWQeoPNMdHJJE4ZQgQZCkjGx8V2sSNFT1GT1j6Jqt8QOL0pruEz
vQxAw/SGXOUKFN0Ugf4Swj0YK6Tyn19Oj9VrwUQrk+POFO+vcKqff3eYHwHJJnDfibEHDOViLI+5
BHf+Sn9d1iVmH42x6JA4BA/TWhRHYqXCpps6zfK9wOSt8ucolYxX5ZfKI1Tv51R6Nx5BWEEI0+YJ
xmvG+vcguu67Mh5Uo6zOuQKW8XaJH9pPPmqylzAWjotbUNqjpUTrW/xj8eFcFIId1U+sDWGBPa4h
kKsb41hbX51ZY9/E2Q3AaTdUddZ0fQa2JIFhW9CN2o/6iWVxKEV7rPRGZ9OItFFB5xzPxSLeR1Vq
uRxOpuZ101ini8daUDc+I0jnupeo8ISrP2fVyK2cevDkyx1T+Vi88LllnyiZxevcg0PVeEzw8vU6
GPAdTwUru+s8tsRVECfGAcXxTRQhE0z0LvU/nxRs8Rh4F+mWbMRRNPbVXW9G44EqmT+1MqN4PHue
vhrbGtnqxrsRGDXvCxCnSgYkEMsTzfKYKQXBKTh9hbC9+eKbZWEJJNpVotPtCHlkh6yVLkXy3/Jj
dG5gkrUjmyxQzFsSmCPS3l5U8RUfBcS+EoQTsFt8tEFWTRBDupqoR8r4RuupLXb922dTaCp23TL9
yx/6OyDOw2oh0gr17tlU+W3F+u0/2Kf71FxGkTy0x1bQNhZJrvrHj0Az0HuPAmNHfS3XwmPpMLpr
U0rnQQhe1/WvBgaETMMKyHACqoj6hAK9Jhkk/sByItSK5GcBYmMHCkgloMtZjNp/mymIjsGmQbx4
tPrValdtVP8ZPuaOy6eWxX+mMGvP/az01/wrPWWxhMY6wyBdJSreMPe0aYPXlEydzb00hlklwCai
YIJ75zWNF5gtkjXBxxBS9BbW6kXe49JrzoHHZM5xYQLEiZu1XLqyKyYCI7R1g3AzK0GjzCChm6wo
cwyQbpyRYpyWU61nPdSbdbzUYHGfYNG4KxpaOsxS60HG37t/mhyK6Iz2EEyWIGDm+sCECiDPQYz0
9hkAvKliqpj2DJzLLgpr9fpH98/ddNvpi2w95qaQqHasXHziS46OnYvaktd4ZMZP8ZDamaQ/Pb9j
BEYc/R9J57WjOrat4SdCAkd8i3MmpxsERTCYYGywjZ++v7laR6elvfdaXQWYOcf4Y+GDn2SUJ82V
5Y5QFInst1eA/TfSBm4vbde91hlOUMrRy8L5jyOX/iMEnhnnw48grYZ/woxoQpSwwadoF/7Nz5fi
vXp4VxxSpIGjP3Hx+IrFiDBOiYYcW0hiaT6oPFGr0BORXJRSAXdmFtMGtQai/zXZTRHMEE3EU6yv
H9MGUFyUOlYu0ST4kJ9z9a86A5NbYBfZhrssBe7N447I9Y/PI7vjCTJmSvBIsChzor33TF38oO+S
CyOf9ngkhoyjmDw8CFgboHyVxbg5Bd2JAJA10M7XyG1QqQsWkcx/fEPNjAhH6A9EZPJxZz6ZmRZo
pQFa8E69nAqUQtwM3C0OVAd3DvPyz3u6WoKQxMTJyqrDjui3Eb/MJ8Ig3asEKkqKot/sP/Pm7Qzm
4GKdDwy66kI1rGdcbQMUCz+79AvSO0DydFIxeISe418MFFSkdSoyqaGbl63Par3ukTbPJwa4MkPW
hMqgdB6rXgi6C4Z5JzGV84tZGibUKzCtfE1CfQFJQdm952DE/0X6n9g7OYeSJiFAjFSlPqdPQgas
Qe4xSBuMmYg7pW8DLU8MbqT4/dmXgaYTTnegksL7pay7O6J4r0AcHC2g1CvlpODQoc6SeKh1bXUW
X8kFX301uo+NtcJYG+0uQNGkqNI97hdRH9yCNb1d53DB4ByUSqfF3w8Ggb4l92Pw1SijH4mvj4l6
qEN5Wm1qQJhEgQvgPLLeIkgR2xr6/Q/3NiDyw377mae76uQr5Mw0xGZWgXmMW+Pc080dL3+ymz8P
15jY9JDf7fnBxGC+NasbCuBbhd1GRMIUFyhwdehTHlOtpT7qR6jMjgRfUDWuUjXSyVjgAhhYTWwg
cNlN8qnKWXUWHUfwzQ77/R1uasbb/AGRGZrgtegGXiAhNElaLLDcsFpCoxZfRFYbxDwcFeNmL4Yo
0jAmu1goUPhmoQcgrVBOabXf79xmyjRulkiceGy4NT8MOsGwwmZPddyLOIH8MCSdIigsFZ3S/n23
hm+HKaJrnfwMsUZLNJv219Qm8O3gqi94VoM3Xp/lsGhEvfnlxX0toSTrC3w6JGq+v8/Fq5e5Lygy
mWZgN+qawO+chQcs2/9RU81OQRqEOnvby8sB4Igc/4B09IgXqzqVbvYO5LnxPc33eqrPOCXlVIpF
OYpgxyp0htriSikCZmIkySuVHmRQrqcgohlp+ueXYZKShM3Q5E8TKPBwNd0cxp9IYJMQ8NOC+zk/
c1XK/Dp9u+LJ/qSQqK4+zQ7SMbPin5kZQhd2Q+OlhZe/Ks1EVlxzoJIavS0WnA2tUA/Um1xEfYom
bywFPUve5FaOjQJ9s7XUFjQhj7+YVMCH+LLDuIfyBlXTApkZ8pFt/odUd2fBB95GguiX52fIMbcN
kMn8L95IMnqi2/iL9j1fM1uTEllg6MYLgcwNzGYNuPT1lehdm8Ak2O+XeGirh1PN0YN8DVdhfzg/
UtzSfPmN9CZZ+oVOFQK+6HcRmWma6rT48XH1czs30xejS0cahjZismGRxrALcwLxQQIFmFBDaGIW
HUWHy6yMxdz2QtBzt19pM2MTMk6KB9ZNdtqbGBJCDPgFe5BXLhZRifdgQqO0C4CGIUZHLhBf0bDi
W/aK3P7EdGmTK0RAyeyeVH7eAgFJbCvDEZgAwM0vRAblI3dknuHstuWpYn0dkZtXBrsVQr4zGnbE
AsCykRF0HM8UUeELcPBvZ0EHxMBGiLaVH/KK+o4SkUYLPaelA5T0pccjZr426lnGzvP2iQv2XwgV
fzOWamBnzp8FqSLMm9xWNNGOapo1LzNMWeCzbxQrmYdVgYJLooh/DDGOTjVrMwM/uwL5VcjPkQZb
iKWfLqqaqOahalbFguZjkSnsBZLTRxlsnAHM9lh9gLAfcwIB/eaPFSspAwW72kE+UaBOWey/DL8R
LoM4Y2XF6iI4g/7h+a9MhO9S3LovmuoVhxQG8bPoTuMqumHrNZYfCOhOG+k43sckQkywkIn+690e
kezPrdEcsmQUuUP+/gqnVgyrzcJOlnCfpxQw0y6meKx57tl9AtC4AMeSfO6vOUKpEMPTT3tdz8/T
Qdz80zAfrxCoBDayy0rUlGVsSRdCnXn2EYGAg+9mykx3S9Qi1BxRxZrvG9plaGv1+GMm+BjZkfqR
mU8UYPovB2sRF7tVAP0iUYhRdbqUopqfP3YCVCq9c8ND0ThItteEYoTfcTvw3/4rUmF0d8Cib0fN
gam+Xn74HqoDdzu6pxiamzNAhJAOQVuJog4aVlw6vHxuIfLGt02ANMx5TcTRWjsssyhHYBZF0qko
jqXgniTkzEYUjABEHEPKxAAT4Tm/8S+UKUhHr5eh3yqCnFcKPv6xiJVB6S8aYTJO+J99H1/CliuA
Y8cdAvD4V+/rDgiKLSGfZ93hZjGjQbwMVlAwd9qjHh6dS556AAbifRuQap45NxLeaYjmd0dmH4mx
sfX0ZDh+ucW/wt/WKjd12vm9te4N4P3931KH6qqmxeYzzwgcAt/dXjz8nZy8eJuL9WNJfZtHfqT7
PSMoN7vrMifZBrm2AOLwi4DJ1xQoPhcAOHQvdMePs72ldMFaeUh9icgmupK7dIvkI1ZN0UXrYqxK
b9HAvx6kLa3Ks+9SmShBOb9buzE6AQkG7XS/OrX3DAnUksalmKgB4uRVs7gGcPcltWG5TSCeYuGQ
MI3kIVjmZ9owrbI+lsJFUDowrmAKeCnMT5g57F687AqueRijqfvDA070eh5+/AFjA7PFG/WOED1B
GLfInbMtm6DBHfYEP//XIwLsiyqwQAQmPtyXjVzcAWlgI5jykQ8cyIvnxy5BErEDU+jETOLgYexm
75BceIs1UaTnnrklfDQc16/Tkpa+0vIJptGdDTGs0mM+JgrD4yFvDlw3hl+6CA2pzKNRnK+QKwMw
UyISQs68htATV2ClLzxjH6cNmkOkAVASTuv8zsj4kGvUUYkeLUaFgseTFI1mpNZeg/58VceaR8a4
/+IgJ0IUnBrLyC3z2pepeUWCpc8DLBqyOgd3mBf+ikjxKLYqvr/2jFOI9xMifwJ855D6CXDPpULo
8AmcBrgES+bo7j3tLOCkh6UCzno5dyAdykwhWicI16hdlIIhyAzPkzHmoOd8HHYWglOqC6q02AKF
fMW7IE1BSWM9pckO2EFommkKmkgxHCoXG6+p8prDk4OnQbVEvGmZ2z/xe1+c56mL3ymMx4fO+p4Q
3A/43wDjlNzchTA3SFN3iQTQ3uPn9igdkZKOt+HEzi5oj+Tq/JBM09QClGBYX6JB4D9A/UD3qmCC
8oEuXhldL5UPtO+8PW5ZTLpC/6NSVzO0MzoApSk9tcDX4muO4ZikAJR6A/6ued3f5r2UTKRAHsuj
2xxZ1849EHLvoP8hWoIK0OaHto5ZySBMso4a6sC3BjcrjEDSP5HNCH9eH0FhUEgQutSZ1bR/d2U0
rTxsXJhTZBrtAzWasQvAJHfbDJD6ygLbX7YCsCW1aKkxjsJYibdTiXPi0m7jMlpXtoRFpThVqyEN
qOAKvPmPA+E8tBuIU0UCk4rvHDc7F6KRNEOcwsgZxizsEofkgNIZbaoZCP0a72nuVj/ruQS2wsAm
hJJ6KmNY+TdfkWP23D5Ls9ZGQ4ePnQCHGEkVEfaIQVkERfG0wotA3qPNyjMGxLz0iaw4S8zMb+pK
fP6Ukv4cIRH6wKT2YrxVVz7bJ/c72xEaMHYJ9ID0hwuK7YZGATjJUakGQ+LkqwIFKziWkbRasNRB
i/COPIPHykCVfsN2wvEtKnhNcFsqmmS4ECMqED+xPIr+Ps6Y0fHnDrePc/tHLfk4i3QSJJdf1Ktb
FAC9+wYTO1wFlMT8Ou0xsolYzwEn3CqbYTq2hq6iQj7z5griB6uyh8N06CgHjDfhy3v+IRIuSMAB
Mo4r6nYLtiHQvgjkno2NpxG8/3mSPNiLGFXtFNMH/3K2TProzGYlquaJalzs2DzZI164EuoCzqWC
SY2y432+i9me0NNMfuf7+AMT7ho/B+kumRc8dAgOzmADAEMweGf2jA8lsssfDm1s4L2+DwKscjeJ
9DlChLr9BdSVsWn5ZQoxlkw+ftFYsNYNBhWBgkKCMoOhdlXYh4zRBd4dCczfk0BuZp9lN4GGvyJZ
ZCuNiruVX2wVvTjLPyJVhscIZR4y4QrCneYkSlUW9bTnyoFs2ljyuvgJfULKG3i9DDR7t8UP44kY
BDwy2Fi/0BCI6ZKC241Zg6hpBKnlvtz/on6FgN7SBDMmynCYi8wveb08Kxz2LbAAD4QokW/o9EPf
MeQMDtrt2wHOW3/9FoKNqwNtuMT0gqoDQPSBQOP0Tr8fE+M3XuemtPGN3OIG9hg1whGXDV0xcOu7
cHCqF9l2mNwCvNWyKFNkZ3cvm8dGqybMbEVLcJ5tnMWqwCcf3njnHEQQW+Svjc3ZKXkyBi8mVDLZ
bcWTkN1ygcHqIUjHBypZMgNIY/X/qJTg4SB/xO3NXzuz5MBzb1vIudl3JtXm5U89PTZqZ2aa04Nx
ELlZ3cXpYunw6yzuKDjUAHrmYekc01e+dq0wlFOfXp7g/TDhQXS0UF0uZj0+L8KCVo+0bzj815jP
5sTkWJe1SqSZU7M3AzIumUcvlacP3B+9756C8j4LyqDnGsg/uF3uARz5gvUXdlOa9f/YCZikORQD
CKgBhyyEP4A44vZgt+5nyIDB2wcm+YPT4tTdmEiTP44JiI3kEn0tw+0F5fQ+3RGHNeBvyAGSyKk+
3R2zFfkxSkpi1r51STBj8G2Xr15cSSP0IX47fXPV0fYx7S1ewCw/OBuVqc9qacnmNptnK2YqqpI0
S0Lsd95vroBnrC14ayL5ZyljSTUb1VR1R5t3E30LR89yM79zleMrOaqIo/S4+SNB4F80WounwZFd
VCB9R3U5zHAQvw9sYfmB6HLRwtGE3I+CaYAlHUuewlPgXOZDnN59sr8wIVj3mAupWDA4B0P7eris
uDpoF79gKT2R3GJ2/FWeb7ylpdlnaTnAPnz5yrAubp5cnoiop8qUMHIUJvkMrp3xnoAJspIW6C7u
C/y2xJu8r2QI/WYd2gUu+NNrU8PR00iDa19Evsk3n6XtqVsazvEWyQwyE8GbIJQqYNQ84H3cdgq3
Q1wdmG0e6Z3yyAehM0AdTCFJNbDJLQ2w67yW9+hdgHiyasxeNrxHP2GRf3stTj6mqlmnwT/TsXWj
oLe0oCoO+arn0Nwo3Cg77vUbD5cQL/Na9c3VwQYYMJTaD0T6UObQvgvSYi5Hg/BR81kIsy9Sm6sl
RSReLAhCI9hj/ji2y7vXt24JkFIHo0maxI3jaYYH90qeE9tulfY9JoqPCMyU2daid/g+sANsHg7u
BR+ICdD/pN+Eu9TjpHb3zHoxJH8O0czvEtfum68rDgYiITi/JHzput0nyeAeIhvqURfdG5WHenWb
gUS7ROaa+r6ZMewYvKWkdpormDlwgZP+FgmWF3sMr3p3VJVuFUph9sX0swcy4F/dQ6eC8GM3na12
RyD7BaKbQCOH8VhNH/SNEe8xBy0FNUXO5mZzOjzAuzPrVFkN0hOC6LBvKOHAfkWc4KgK1e3PoXUW
f0q7VNYPwucagasZnOsmXy86wZkSZr1ltupoDxr929x55DMolL/ccHVMxFlIcA8TICSlGA3/RfJ/
WG05u39RuxUVg+wT8uxDCZ2EgxjgQp9dcRoXzHIkW0BUkdn2rO3PwGlkrkEMPCMbNmcqJ1f3s/oc
nocCYfHXH0F8ujdHYRjnbENnBCoWDdOe++FAX7IbshFyUZJ0kSWgh2Sz+VUj0GUAec6Ww245QG05
/sYii5wwfsyEPFUzHbKAYIIWkT/h9suHnVmSTzGI28SDMHf71B1yWdxCEJ2RZl0WQ4vAe5d3c1Sf
Wndg/in+ZSHNv39a+lkiQIFf+LpUOZ06l1RKj3yYlk88aQAj+EV+224+mOtkqeIvpU6Helz/G3eH
7+JzpKnh21pNcoPbzynrqpnk2Tjmmo/clnSDVw1RRNXaQg11zAAr8mtsCYlWSHx0BmdRwQR2HnN3
MHAIG7Xei29cuULh3DBxeQ8kpoi2n51FlJxEKN8B3qJGyLtqvWz2iulKNHUv180iFTpWQsd2/mXy
5SFd/JDo2Sr/BV4OH/31rhjdKHIbCMlGeE+Blnmj6ecilJw3YGddt/yKdM4zgEITfRcN3PaeDmsb
AbvMa3HKce5hupGJLn+j/K4WnY+aGt0GyHk9fwo4/Un46p61rdl20Y2UqC/E2keyB6sfPdJq9J5W
UzlEF12hyi19/oVMniSz7KtlL1VnlIhOXwFVfyK/Fs30H8XRX+9wCV/7prHUWQ4fKSMIf4d33R74
GV03j2kHAYDvhusfAgxGqPcv6O9jaaQJYIWaEWqK0ZWrsmHPHYhXF+XTfsD5Rk45bE6I3SSfPjw9
fM4erpoMEjlmatKRfH3QGqUVaqD6XJ5f69u5cb5HASdFVx85MARd8lnVYes18c7SKScY1ejnB7jY
Yh4DPn8i2iTfbSfVWsh9GUZ5nIbzQaJumzWIFrMNsntStPlB2aGS0ZQ9fDSRCi1air+z2KLN3KQk
IrmHRKL4v6OhTkqhZBTtcrezbv9AcJL+uKVEETRd8uk6qS1jUZ71GCwP4SRNTCiIh+ubIGRRF/u8
LYjhaaPqFTZzckVw1JgJZ8nkiSYV58XXbiOq7vhGGWZlSWstLexmU5vZUpiA3iRLkHVvrgybZ023
deRoBKpMM+7BUFyyhW1M8Lq6Bkjr64/71R0ScUreKkj5oQwppgM1fdko0mOsxoLWcAio4btOIhXP
8gXs8SVMFqR17GZ4k5n6gAzN76YOuqDjiJzpregs0zT7S2nvZhhxu+/YMcLeiUhGxf9AmtYHPZET
NdFNBgGTfiksEJ+w75cAselwpoymPRMh/Se90Ilt8AzIDrZQDHcAABHB9zQ51Z7S0FpI/4HiP/g+
shbBDF9shONw+gTy0XdWczVokPeWkl58iZ8sap3511iIrIPSuy5SHoXR9Brx7Rsyv7SkhbwtA7hs
GKHCn6D5do2pMl8Jc48Qjjq7WUedcfpG0m0IKFabqRTcdGYD0IZdxOHB/PDnZlqkT0scaqgc+2tu
yd/fjiNrUoSgNQsaExVLOV4iMh2W/T9cQKIJ50rH+ivoPmO+C5wlfHqKVdt/4Db2ffUpQ0W2tHmO
mfOYHWAwMuYv3VQuVnFWaU9v7fK1NLY8Zk8SNlwasRS85NqMMX2McInMUvS4YzSu9z0RQfv2vANJ
BJLgGQE8ZF2ckuZDvkVLfez4k1DQFeHAY9q+u9eVuAKMAGnsEBTx65OrmpB5208ZBe3Lduj/NnWI
J2Vce7vjk/FpkQc6Lgw48aVkA0B5qi27jJFZQtRAxEdx/DrSH99FFxFiXNjK+HJCqGlcOHZpqE2q
pRYQ2AfPP7Rqk9BPn3eP72A3HeAVROXMncH3RPFLrNo4k/JFlo3mj3aUzXZ+gc/2Ma+XEKhmzXFe
UVp5p9xQZq6J65+V77wrwri14veSns0CN1pgsl/sZG/wckgT6hR2FAvrHroNafsjroIghMeqyhwG
mQtq86cH1IluYgIiFJBqVeGwHB7aRN2/x8YTI+pjRgIdqsX7AoEtowX0LUpNsSVstMTw21j0yDL1
VYfehtwDjTyLn+jjZV8wfKQaTG8o6YHczSJgUPMU8SE19EQgxsXiOQWuJi5PnnPCut/DM7fzAtk8
2MGrZC/gxQQVEnENDAozGi8CapGZrZgiqxEi7t6277wIrSKLkMatxxxFplBfdXY9IVYUPVdvbuDv
+k2xrQ9mWMPvVoO5YKItHiHK5RfCz8ZjTnukQ49U4i7WDsR0MsoSKnVzVS4tTmQWPZHONmAreZIZ
AJPwi96Mx4AblsZ4lJNEUpBdm896xEVaiTYrlg+Mi28fkhFVP4YlBn8Psdf7AHzHW09SCo64tBHg
cwUku8Vhj593nKMTsEGKnkiFgR+FbYdhyq8NSF8sRIARMpY2hBklmokvc/zqhvxyh0cPaQ3WQmZX
t1nxeWLXsdo7J6aFu9S7gPwDIf9fOt/4t0W3UTckyHjCngAHxKxr5WyhPpZO8AZedjbCllVZLFkO
clyi2Rx0iOgXQ3Kmoutcdu/hhTCWTERmaHNW+p3TYnB0y0OGVCJ5GUI7H/ZYkEadTvjQFS7l6RB3
dhUQD7OlOnCZI7+AFVstur+sbzO6LggY3W3K8KrbzcfqozniF0nxUv1U6zLhG1WCpDBtzXtIUbha
jhmVcOxp00ukb2v2Eyy4rsYbRm96skv1gtPtRwR1hO/gOVVdhnuPs4UfG102rPeurnOmJTB0a2Oi
pDpfYKDpSW3XImy7v2Zr0937slpzs2T0f119EIxrBILKdwxg8k3zpHijsaeMWXy/EdRR3J4ulFQf
+uGDjUs6fNyffz2y/vbXb9ZGjTf1xeOipOwaZktUJHhOa6OhdsnfcDtbIv35QvZMDrH1DOAZkl/0
oSXVYhHuxcYWlOFK4D1jOIpcAGSUUikh5INJebfURMPowFvO2NYVQYba9Z52q/Jwcfv+CymM+2ro
V0f/iqojxqWwpQeXsYOqPw6ea3xVLML3oNB2VnczOddV+7X+bgjO+ogp+VAxFreIaIvZJSifPsOf
/QqeFlGMdekaZBeaAoBHbkDH4tvN77aheHfZps1m0Zxwp/yrHka39HWFsSz9V0yhez8CLsDZ+F/z
4NdOsMMQgEDIlE/8P6DnLqCcTTuXx3beTPWDmJZxGLg5wkve+RUFiHgTQ7BL2AHa7F2KBkjqaVef
ysSI9aOOx76wnPudSO8Ec5JSnrvh7KrYA8yUfVTLzLVECBCYw8TgX3Hc4lXY8ui9iSWZ8rVoNhr1
jzFFgPASwkF4mRQ0PF1EnZumWOK+jYZH+I3H+r4iqQyD5hzmOy6WtynibCzQSPlJQwgGW3lKmyJg
GGsW3FZm0klTCJVFljKrUfswyhWbz5inzCxXhcdPjrD6Io6KGp+8gyljOW3szVlP3z9h30RRvnhC
hhrHPglKTLVYSSxCkIccNTPSyAMS2ZjGeNLjR9RfA8F+4Vk7837+8MzdPbCswdcqcalBeTPAJpcx
i5FgX2nUQAWcaKXHjk+cAyj0X7uvxoC87LQ19y1HNCs0RTwVoPx1JlQNhgV15LK859binsiTjkX2
BRsN6bnD3+Txq4okTbBNAsaGdObY/X/q8BBK4eZCnj58otJ2ZFAM/x2ZpDn3LZIumwPgcyiGs36E
HWjC+XwndKAhYwWxK0fz0zXmFxBCyEIrJ7j3woXnKGVuZjJwxg5lNzlPYAkF+3G76BTc7FDdGfIf
mmFxkxAtv0ItLZwUJts0Lfd0rGF7yba3uP8KwFgqCA7GVtDdnjdkj3wjnKQt/fzzHo5s7xMGlX+x
jsxR1yijLqcheuZzfu6fSwwJP6c7s6FfsfLB1Vww+/ZgEWRIdDAbDBF6kG80ZgomUO+zJJazSFoC
1q4IQk0k3IK6Ra20qk+v2e/QP5A4xO9dnu4TcTn/RJ8iHOWWnoUQHZYpCf24dngGXJt4BGL4oArT
EiLjbq1NbtyqN49PFzDgYpYT4FN9+QBXeTCi9f84WojskdY8OyhA+QlAzwL6Z0pjkXKU9EniNOWn
0eNIHkAgx2i4bX1ZT/VAAcXEKMCTkRM3900rPJbYA5E9cgXcXGRY+tdGQwx/AUqPSmAG09Wm4h4D
9ECqi4SQCdd+21xyTu2giL4tLjNFmB4UUVr7NWuic6Xk4iAOvabc7iH2LaekdPNTmp9J42eoV2/Q
OYjkhzOCTJyacleShrmmHbwwogfYuY6BZmCUbkjdoRdbRGKCPADvSKpzBq6JirkbG3O01bVmaisc
Jrkpt2IC4Z3VHFgMC9KE6KDoFTXIJoB5Ja/FwHCovErH3YeWVwGS5gNfZgQ58DPWuxgxzpvlmylF
twbEP+gm1BFqZcYBIi94fwgJhrzTN725PEcInJ+55dGkDADwJavOhAdGaKU4+XNRWJHRiIVEpPO7
v8JvrR3ZJDU1Ci4GSJYsDANz0ngIFxJcwaNAtA/NINbWGm9EIYx9r4kc3Y+3oxa00ZVxdcd2Ro3H
+I089Z10rKXr2zgfzTpzsOTk6GzOIBchfhmXeIAt/W3KRHpGQ4+6gNUAGDkNQ/r0/joy0XZbI9XX
SoD/E6clqnckvWpGL/SI14LZ/E/hIUGaw1aFnQ31SFgjUz68bYJrkTcP/AEmfvxP/RW+sDhz33ZN
Bt2OWR5C0jvz6hM8NnxbURQfm1EL7IeFaA4rip6G84vvHeKVDsWGhFDvteIZE5KrDBAdfHIhSCTG
MlyFDuMhoTBIEn1cFjMNpB098ByN/QEZhEn0ZfxLpVnzl4GOESG7/2zBMlcVTGO3va6xHDwGRI4S
LyEwPZ9cwFHO0rqR/NpMpHDHTPSx8TpRl4wjgiUsJtiBqJoc8uKH0bBkmbyxISXwAiCZWG9Akzgv
N3kM9k4gF08H+ozCZntLLtvdRvOpAmbMmRNjGQyCH1wZUYSPeRLcgw/zuYiDE6jsjrBKBjgfeW7B
gMgfjpTeKL5HP3isUD62kFvcIIi16F4jb2chH4BbPLRwLBh+uZL8wYTh7rFuHDV4EJWTYMrEjkbZ
H6/p5eZBFfeSa+zqJsvJNRZGZOY8yGQODkISEW981yLi7COK6fH/6SuEDzGidB7Bt632R05Ob+PA
fIBkiYDz24EJEeCufnrXUwcOQBQsP470D+d2ghr5gQqbgFCzN0g7YgW7Np98GxnazYc5pPuoMfFR
g6bCLr1xkmLzE9vk54dNz34SuNd5oPQZesEJEyTrWPRjwFiBajAuUSj3f1cPFWL3wagef+bIkEG6
51hyrtPP+LdVVz1bSA+VvwZKFVN/wN7FylyRhLd6rvqESB+GvjG9p/qqj/DfMG8IRXnMQ8oNCV4P
ZIQub9y3Si500bdUHtgsyYxZv01/BlpA5HGOl7x16qBkmHXBUDlrMoAMgIE7C09C3gHpWETW/uvZ
K9lONfZOndw02osBM6TNOzYO+uqy/axKBnQLlo1B5jKM3iDBZfoCATCATuFHUqbDUzfHpKSvt+iC
CS8JQcqGAT2oSOlKPw/7pyahPaeObv7XljiTu78GCQiyUwLmsF+Y7R8iYPTB1bZjH1zRyNd6OUZu
ttQEwSV6KVcIJtXDa0LhLmLx56rHGguuCibAewabi/98VAH+tN73xHv1mFy3dWgQZ+B9rQ1lyVZF
gqjdH3dCXb6DaG9H1aIkkMZvlg+kYUmujgwOQto3OJrFW0z7aB5chbu5C3nbaUhMwM6havlM1JUc
lrPvpBhXyyfZ+Cqaa5FnluiIrvfvzhadw8NlNVGBzcvxk4LpV+upK+SVQ4CZgbdbvnFDP49yhM31
Khz4wgpAU5qNELZhiuSfoJQTAGTw41XlvuJrwFadMHN/Y0DTjTIuyaKsR8hhCS1whC2ACGTA0uuW
3/ZDhvddlFMVOO8grjH8H/jEP3iFlu+k8PX06ZMjh0Q/2G06oF6RDgDuX/ky3iZh22CmgC4jKgkj
QXrFnsVZSNzvTNNdwBx0d2xBzRdGEDQQIKLgMxBkfb4erorJ7W4TiMlk/jH7yJtiZaFxih5fU5Tg
1ovYW1qauLv5RjWWjCzH2XIJ9VnSIc5xwEBgs5MbaLtT0KvTgBsH4oLCcBJraKi6AO5zYSDQg3hG
nn5U9ncns4CW8m2R6szr4Wt0JHOJLHNPJl0Y/RiqFOGzrOaQ0pfNd0wv9UwYiSg+TW8+9qN0ue2t
dhQVrXH/XdwdKosITLjE2rQlJqcO9YRMs5DaoeC979sSfDKHUwt4K6JVsr9X8ALKJyo75xn8oSGk
pAZchscuwzIVKeSjAV6NjZ81xPOG9itVp3wXgSBBvvDOU6dH8s6iillJgLIbAvdHhezN1wzqFi3O
bG0zqhkwipRz9NBOewBU4p2BQZhkSyAvClcaUKU3W4i0/y3o4aIImSGH9KHy61JPYfx9/Dptph0B
QHPeb6iRv77962A7dJsoWr6geAgEhpq7cAj3MI9IPhZ54o/1E4yuPnSrb9zOhF3AIUtgUoeQJ4S8
GIdW3DR9i6PUo4sNb6JphNViECoUJr6X9GJ0fyrkfjxIydaS/z5oxqsY7sJC/0KgFI+ujVOEruw7
CWJMPoRe7vFn2OA9dGYJ1dYwGSZS3J8wZN3XRCpaUOHEAtsgTIva7fk4Z7WnJyMux5n9tXlcCBxA
SQ4gz2XNaCTP8/PlfLvYPeatc3/KEKkC+evmD3QIRO9O85/NEoxLJg+wz3DlboTRnyuJHMFLADAO
hH0Xsjzhy0dd5uQIlj3g6O6Qk74sTzOnWoDNLwgCdT6B7jJcm8Sbw4j9IYG/HfqbvPFAVwfjjn+S
PmgJyui1lS2eaLywZK88IbZwwwa/hXb6xc2C5wAE761xLwVX+Pv+4Tp5LQxo0ZSv9UWcTe1B/Mds
pB5EO0DOiLSgVOWB+pAtGrRhJmgLUBD8Kh/gYAPrCOExEiKrLKar83OnTbJbv5aZL9wzlHqRpyjT
OfleafZn3aXNRES5/jB+72wqLazl3f1BrOuWFEuMUzkZYvI/Jzwf11zItnMoZWnyRr4y01ysfLFk
N7ZQMSrmJ20JMz0oCj5278aj32dq6SaCQOMiNTIHbOYBM7J6TfTP6AClgtibN4eSEQetzHtfEbcl
O8JpIyG06psAORqpBDrZMJfcBjSaUbbrSqcvEnaYICwsFelsI3ZtonqcGrk6eUhcMtryBT6QkhRJ
Gn7rcjMuWvqj2A3MxrlyU6AIfhG5bu28KTg+PscZOaO+gg/RJ3vMOaUNwQA8XvvyuHN/5zxRqHAx
QdZ9xcqWVwgOQIOe8DK63wUC67DwpKM6HYqqQICoOgRvYsqJECfZ79POv8YwAnzlSziZB6yEtNn5
VUwxrddBmfG4CeZtBlifZEsNx6VLiZoaXObyRLP+x8b7Y9EBpbBT20QuEImaJUIJzVJLCTXwFNoE
xjgXIENgFQumpXf8OShjMDLnDlXE6wV9MnfHSrdhYV3Z3ehEhRObBSYMSUzvNmZNOF/kapKr0QLA
97iLKLhgiHMU4GQjYaKcKzM5Hs4vRC22E+moo6WnzxdADRu7N0DBbAT0N6e/sRw3Y7AOKOvCzpLK
uq3UBLZPtysrS8i0yEcuLoXC3rw5SeOWkIfVCy/qRt5cVRd1gkrxOce/aDp9i8wPjgpiQWnbZX8W
ePhv1reqCHHY/6owetSscnWZIJt1OHtBj3VHTUruSXZe54CN7NyfUG4J2s7XCp7SZGrj8XRe8d2S
9u/AwFALyEv4E/P+BLokvA+AfroJFWKIVVghmpCYXE+wuABAYMIuY7A/XHKgk8NTgihLVvJXHgjm
4YPWp78xk7dQSD1tdnlgPwue+Xb+rkEFT0JVCLzDeAcb4+58vjuOioWDKVJ3UrI7zrTaO6y3/Jh2
ldsqmR7owLBKAuq6D/BxxlGk+CAUhsMElU8ewTfmS/VLMI6XiEXFmCDBYNE7vwI76o957oZzZU6v
7YfFqYv1Z3Ibmrvv6IU9kFt52VLvlwwASeW79UQziag9HkZY+vB2AoqRJTQcs88yucWZ88IagfTH
J+sddVJ6TRj5uN4viXR+48mkXdJGS4bf4Ok3AEvr6skISDiDrc3rQAIRhGTj+/E8A6WSgc8vDLNO
bj/ANnG9sisTzymRHSw5hguTM/le3X7a2zKlf0G+uWVElotE3qNNektsCHRhf8PkkACP7CCkJnfy
QC4jA9Ua/RvqskkNjegNURr383+wp7H84vRuiXwj5mQhVWbC41iBt22gCDiKV3RiM5TbkMhEK2er
54H/F58+2UlvrtOgc7spVo4F57cwNV638kF0Ax8445RbeI3J+sosJjbip8p5EYHne1UWvPhFSXZx
cYLaWcoEh6SzE4Pjm36WU2UOXVmUayq5q+EmOuTBPf2ED9xIynioQJVmlspfj1VyDQBjUe6bw6/V
nAxDFIiyrFOQXB/4qN8nvg3xIOlDLTLW2vCOKxEFVXsMJ8q4coiy9higLCVi5YGaD5/unjYWa49k
lgYAifNrYSDRweGPlmXMNoymhjhKKYTXyYeUQY5IDFgATIsMzmdAFRPlgSj970Q6agxAvNae+f8f
JH4EVkjH/okgJ7wMRCD2A4UcrzMkSwQw0C4JkOUjex01Z/Vw3yfqQcdDFlNBM1LTajJdFW2ESTVf
dKsq/o+k81pSVdvC8BNRhaACt+QkYta+ocyiIgZQ4On3N9euE+rsdVZ324Q5xvjHHxRaEuZeNJYl
EbsNETmghNBJ2A+KNz4H9Sp96OKkGSUtv+3tLYiHtW2ycnbOmEGA9CDo8gxSmg1rCCbfwF9aXJJL
wfmujqqw7DtgVvSuHis1up0GDpqb2SoyT8rAgDnqCfpKsseMQcSwRWVb3G0iNFM6+gTSafp0x1Am
oCwzjnhF3B/TNDhNxJs7ZKvu5QEhmEEw4DSm+cN+SA8AnlklhHWc4tm0wtI0hECXaDiFlkxuvel1
VeM/BL7Gk30GzViyBfCYWOBWLfG/dQu7nqOqUbfyHP8C4V0fFLr3wLV+htY8KGhdX6Ns813dVaSs
O/yJkb5eWCt/2Eex4DfZW6I9GDMUKTDTodD8vf89UsoPR40mUKMci5pjQYBRzoEb0BCucMXYXb4u
ZJA+oYDviOgCvpwHm8wjgn1RdccagTh8awP7rJfYUEeMm/T1/Ka8TuvfmxnB1HD1KJxH4ZzfkMPC
H335Rkl5rzr6fdXX+YBHvi+VEuk0kbxC6MwfqpnNHT//8efVSmoZZG1tigAwVVKQVQ4O643TvmRv
pb8CgRXeKzNoh7Q7mJ66mNLhPl7YLdIfYfUCTXdsQBJQPZbZQckpx0eF5Tc2nCw9LwbOL6XTH9+3
lZNhtnv3P7NtX8AKKWZUiFit95Ai0eCKMH35LJsF4e1mb2B6jAfgNTQpbLmx1rxPKEshDEJziD8N
F2tUfVERtAIzBhqfZZawsmns3ryFSNShoO6Hvf01bj0YgLs+RBvdkSp4ptc/5Z/hfKE4urAhg6Tn
PxZG+iG96zcZzLTxWzG7tXzKp/+o38y+OJmB2JFIL/TmG5kagevgdz1EMfDh/AuFMecgzRIarAxv
bqthkUeI3kZbVtvb1xpivLfvUCvOdWygDbRrXCxXCrOIdLcj0aBQDilqC6LYIMK9uHc8XAD/1FQW
q2f/3MZYObRl+GFlvesGwlxf2xA+dp6xKCPlYFbQ3NrqEgwRnqthYx06OOBb/veKfgRDlGPJ1g7q
vAUptvNlHQKMovzX5pgk3HDSIwgmbMa6A8FuaF3x7u1mg4MUiW3qhnOLkGG6HASk5gKI9pN+oSrX
NntqW5pjvcYDysfh81tQKI1UUBoBd9WrLW4cNvc6JwunbyRF+dvkw3G6GSl/Ul8tXE/gGurCz4FN
MRuBEZIOYfYpxfdRsXt4hz6MRpraqwPiSzdh2KzYfywAOnvImcgum5EZSmPGpEnwyX2El4JxuPQR
PWkpMRJYR6hhlVA+WvAsIkkWF3ZxiJGbH+zgbiZkNUNECc8YtR9PEKSniS4w0Um945ZwdSVkPjuu
fpZIoreSXFSMgJk4SrGfYR8jHXL0bR22W9j5y7iey5ylbPdRA8EchTMHSAwBj+sAco4OK3Mk+zP7
sHrblZsy0DiJ8hmrTadg8cgllv96Gy7qXEcm1o/U4+JsQQ13WZ6w3anZPEHyWuA6lIKRY4NiXlbS
gkFX3hd0SCdB+r371wlxG7RN9N6zelwIjj/Bm3z6Mxk0qqN5ewP0zxnSmlkp8u6FyiSEAAb7FGog
FEjIGqMHFQWddFAieb45DPEvvLA4bgdTefYNiYOKy7nYt9yRllX4AzAEVDrKSnU5OClwglnSc+xT
bqhPHGRrOFVQHq8neczKpr+/xWxyVsqmKjl7bosXstIhBlyZgDkDoVLg5UDJR+YgJ48yhSl+xjr2
wiHg5QyUcDBypuzsYCRX9+m2R3mhb4HGrMwfjJ6+prFprQqTXrpawWjm7NRgnOPbPqMEvKdK/CT/
RbL7CTRrnEWq5c9lrf517j77GxQaP+iWdutJcZaE5GINoIoMwkEIL3N+pr/5JTj4hcKHHG8O6tmb
YFcUie9Ta4hddMx23PhjhwzWQiIDZsNYHfzdXZio8QXWUeuwpugYOlkQv3mN4OuGPw5pr4q6RMEE
9RsOZ9LoNidaCGuz8wCbInEtSGch8+EW5EGeSqMSdBp4z2FQWjQPv910iaoBRgN5PEq7mxZrOc1H
fc68lXLo2BABX7SboagPZ+hDdPjDQHP2Q/sRCf9LipPG0SFwGFpxw2lpJX7HdmgpEAd9ijfutAS8
BDRhkwe2HPf0uq6RYGKpR3XCEwU8gcOQrPs+3TN9IVQxCvj+SzO/pd1aq5NUh1sb6EEHemkNl/Bx
LMPKTQTGU7rtgiVF47HjbSawohK8LViLYSd5TUv8EdDt2VlM5TLnKlUnqKKcXTeWfXGjkodnA6i0
SHSIRbijm5EJ+kBmsZf2Q/xB+QEYlEJpVIRNNboQY9ZhrTLp9ljINxjsvYiWEKXtc6KupmimcK3t
QxC5zoeewJqEJlpjUvSHLVJ/GgC294R7uWdhhox8TMGkWcFwULUGewKaIKDkJiHsEnBO/Eg19zkT
3LyKYeSMm+k7MKIf5soCijg7Nw9H3jn6PFgactAnITgeKIHRkDoMfmUsMv9NO+mUoykTz+ax6uht
3qUYcEE76Iso5Uwad8kqaluagpSDl4bfCLI3gp13jN+8wpuCs5f7woIbsSDV6ACYr4p35LHKqJlQ
KdHxzvKFmmQHGIVAxhakDYKK+mYg7b8MtOe/x9c9E8JCjlBfICk3UOtv3LgYT4+51BhO+JgV86X6
rIEOi1AQ3Em2eCqyoD5K7OY5DJQ5nC6oNjjKCUzHSHIinMT89F5psPw+Nsw+cRIK/zuPsekyVvFG
zkJSKIMOZefFfUdVyD4nPYcloInhVCHM4SOZdRi98daYjDPXyAgHqJnfVtzu+z3BrbMgWbDgAB/B
ugVe4bTBopWxFjIgwR2uGnWrJ8tUqi3MbYUnBoLDAJmolMiV3RfZvCrP54Lf/DLTIS9Z33+8ux8C
WISCErCbNeQVg+vGy5neE+gI7LrvNqsSJa168NaegFsM/F+b1UmbvnckUtFZxyICYug3tDOmRyMO
5hzWU7yRcdTGlhrC8VzEHrEk91lQoqCAIsv/UOHyNj79WrCvwjzGUGXz3Bk0qw8fyqEtjlxLSM4Y
DXmhgSN/tjJnx9MAtIrWddxgw4ZZzzJPMu+Zoq05NhEODqtyfUM0xrm909kVpzW/GePhTrjgNtMs
7s/VP8FNsrn+xytkZr/e41hxxjWCof9OFg1kUYtEzJT2na0NoodEokDgefIVdOURHhEMptKyesJg
sWBI/tbcTqR83tkif8bcgLX4Bbyot8OxUdveAySMwxtXUVa/bmM+7DnGTuk3ZOAGe/7nYA0rhbzO
iLUH88GPRxexqfVZSxPOZBINJKgPQlaxHZCcwoqJlA4KXAaLs5uAGsHwCaslgiOeNruc8BnHhaOH
aowhb9TMsZoD/9LuTlsLa4jh23nt2dydR/0Nj0RmV5ESCOWJyLaraaTcVa0zIN0k9+m/4KHALLrA
MLluoWWpwCEpU0M32fcP+qHdvCkr9FKb30aZlevPBjo5RONhrDTJ09cPINChrFoGTBq8UymZQvEF
E1Lm5CmsHReVzQw5s0XI7olToT/j99SsD5L/f1D5O8piYRUQDw9DWM2U37eT2VDZB0m9UUfYP9gX
bH36oKMg5OMXCyxt+v+TfUMM2sFp6jwu0fUk+tVfDDUBhHkicIYWIyJuPHkW3bzk++h2O+68LObj
Zy7c0icoUOVjvBW+I+jVg+kRmj4TXAfAwFOzgbwLH5sJz2P8r1FJ8GL3be0PJupcezO1CZaPSrID
ygTzsfpabFsI7cCVhFZJFR9BBCaIt4xCIzNnUL3KkYYBSonGG1d/qw8K5sjjH5NxzIgFmRm/AMhr
7yWgnzHiF2OMgxssoKnWztNB+Fxqkzy+LhGOcKRanf8cswoQck22XxT5i923ZZ4C7xkNAE+IzMQs
8+pwQ9hIFZ4mHpFhAB1szI0u8NumNfbxhva0lQCYUVyHsgdUwxRcrS7uZc1Kw35L4Br8laimpcDp
P+DZcnrA5ijag8G+WUOo50QvPDZbzGbTZtp58j6fg+HB5rnFQz6WsFUUVswC9wJ+ebHVvTtfQclv
iNJdQ3MgCSTfai/7dmKPpLBdwBYKpiYdAeMdMyYWWniEDNBAI68sToQM0Lil6gxbkxZgAVkKQChD
vgJ1pG+dQ3Dcuudmqs0A/NtwysksMZ+sUyndsLyImzgIxQUdBpPxDqDqBp5MdvWUL+HzBwTO3Ff8
QZ84ghXfTEBZEEupWRgkPJ131NVuBiKLb1SHuwG+0HdLX/R4vwAm4wZBJALnW1iOONSpgvmRvb/7
siWQgirqE1x1nu+5LV6z41zE/GChTgvoSCxpPtSgDyPYH60hx7cAyCjlD4sXcvaAOrCXppzyzYqB
GOYssKGuxxD7Koh1ulPikzwpJ+jAYebVtIR+7ldcE96jjbH+wDJISRL3ELX9c8oqPAjlJo3W+GbB
RPZRPEBhJ8vc1sLWxe4eTLtgJaGfNDLoxEfvJQ2P4BC6cvEzNcQuLNfgjwF8/XO+6TALYKOWTyT2
zLysTt/cdFZtgCLzTMlmALil4ksJNYvW6WIWFmpgc5F8KcvP1Z5t/nEYybGweKToclR/gvhloxr5
OoKTujM2aLm2jjEwNTa/svfZG38wTzN6yy/+w4z2vNhYp69rCrUy73EqMJ5Q80DY9RkYgAOHJVFT
se3oxm9oZ8QMwmxeVPzmUFol1W2szcNa4NvM7hv1YWHnc0B21lbCreS6RHrMveudSFIVph+o6kg/
cTH7TIsDuE2SQRXJZmeso18A2YpdjAGFIWI0oTSBSCMiWeC4wPskEvO5r80FoM8T4l11YjvAAAmZ
a2DF/8N42xtJE4Nji9JX3ciVCZbNKSnhIgV8xLhITBOK9pLUb2FhexL+zgM2WDCY6Sw5uVVc8UTK
kzT5njhYIRNCJ1kswKRIZfAExnFjmcYTQIqy8CC108bJD7cDQVdOTk6S5F484A0uzeWkJvKB/tvb
k6JA+svAw9ylFcF2N3w73q6Mc9MjYEviPa0vHFro2dCkWFMwaCAumsBoSF/+NWbfLozD2NMiQBwy
/6JPQilN7AKanLE8ZdqZPRd4nwpGPwyYr/PwB2xlUUZzH1nqIPNhqlAiMIYxVF3ntWavELzN0xVP
NhSw8H1lSNv4CGPoiyzGyedY6XAuE5xnzS7IZSHATLqkpFdA4epWhHMMAhZ2fFckpQuUm9wHcAJG
UuBzRBQ1hyoxtDLO/TnlXp20PFPlGBl30O4l8rFFBFZuo6Oc/yZLEaAik4WIx9oFgwQJH2hMazZC
scpyBLSQ+8Ga3DtxK0RWEAAAVKQ2kiEA5VY27xLWS6BVpY3/6QGX333How8JD8RkXofZHT8VhNcO
6OB92663p6HTT3iMYSs9b8Fj+z1tYX0TRwdF3RaaHPaY9aZGwgmK4aVTJ6WHdXUydKHJ4eBxhwwH
EQbddN+9ws+aXqdkFlnnFR6LJD3V5gw5YMDgHgij2CJ9ba5OjcMFpEudB3/oaPH2nOKAHT6nOrjY
3WKHSBgcsuEhWIoEIxXnfoIuSsefdc57aYT8eFgHGB4g6PpGX3Mq6EnSxCDrnrVGaKTkqaDUbs0w
BNtHfA1obQ+9nxO9ltc5/tlXIWDhW2On5SyBg3AYQJNFFBmshdXFF7bEjYkxxNt06jluMv9YhQV2
j9+4tQ74ZbAyxQH5MMDzQ7EQpNuzIbJLGX9zvAOCj3PgbnhIRTyph9tSP8R4rj2xq17gBAGoDEqE
JV4iaHYNL5/E12CkiEUOtYnml5L12oq4D2G5SeQTDH0MZAIACuvyZVcF+SjE6cxiFmHlfZ/jPQCL
+YeHCXPZJQXj2GKUuNYRTUMGgJkon7S3Ld1Flk1GIqoYG2v2gpgoEziBhK1yeym/HAsfWwiAnR8b
VG2NFZTs3Xatb6Sk93mDWW9MrkFyqsgDFvuX1lwytlH+2NnAFLGW7H5O2JH11hXOJj/YoplnjNdr
nC34odY6euybDdDDz7Sij5DpKp/In2T06byBT+w3a39iwVnypT44FpvsiUHcXumrPbaPkR3JiW/+
/kUx84Agy7z7OBuMCm4bEW3mUBKRmvljdMYHRbZzLjzV3vcvUJhpUzh9Oe9MIU0Z8IC/AEoC3ec1
wWMcPTwO8levjE4f8oOx9AI4wqOIj3MPS653Z/4unnYC8VStCjyrIE94CB2Z+NLgI0oNH/uJtMOB
LyB0wlf/u+yWKGsn/RUMXWaoj/1Kga1CBV+JFQpk2QfQvC4kaNkrtp/bgh+Pf45wYaqjvj/88G7l
CPV5pKL2n/adFxRXjW52uIQS8x9MxMceEpV8F2qOBzLb1jzDtOJw8g9DPJu6TYfdBhRWwXw1sE0C
9if6FqB4V7pyBsquemjUfvYW3ZSdoy3TRzUG7tQF+BC8y2DB298SUtc3Rcw1MrZPUB5ij7bfoBUb
sBtcEMT9oAqYJSZNChEgxYMTQ3SC8jZEo35QMRg2WTF4IcPS99ZPEeMM44j9ZoPXQi3yvFzlIOw/
acW/UKJK60xVgZQJw2UO8C5t3iNuQMNBnDmPPbsbrNPaGTZpxAcmsMrpdNnhZI3LiqDLA4jqukkH
jwDBLPHeZ+JZ4BlG8vno5epQ8TbnDVKOhXG80sbTNTLJudCcL9FbtzvMqoBq5jIPxCNE3cLMivtA
mSoYbIoDAxOJM+KN7/IXv6f1WF817Apz9903ezpGC2RXRyieDr/g+3eNQMUHEHB73oNqJVQrYsIQ
fMNkBY8QNwBIel/sxaTJHVctF3E7a61s/FxClLeqULidMFVTJ+VALJuNieRlFc6yUf/ryblT/SFy
wusGZJ3rnfW9O3oyX4GkOoDhCqpe70hrhQ06IIqZBxig9uX2vya9grx+kulYpxrLEfSMCwwrQeSR
orQY1HNH0c1fzD5DycTyLaRZwQDLbDkHMWB7br8g4OJl3JwMr+++E4zXRoMJFZJLxx3x4JgD4V19
AqdJuYCu8IYVEZZso3B8ea2w4/aupom8HFkIOGiJFQucU/60JF4YVvmLgPcve6+Xi1UEgMWk5KJd
p/m8xmsUM5ETVOLnlBQKyvmI4iz+Ljxo4q/gkRdUvh7CmB84w6id13E2btnXofaj2q84VID8hFSd
HeMC8zDawvagTgRHYVZDFORx0q08YI6EqWLDRe1T+NeX5LdHa0FKBzkrPpJCZVYMrC+tSnRd1q7m
QDZVJOFwKX+JwGRIeOzwuqTHgqoTdhFMHkguoDOrcgFf9Te0BvmGfWyWFiMW9chRdAThSPDY37Yj
HHplhLZITxywECXUkFeyihIetKwzM/s8sBvWjdQXGqunrR/7lVt0C7WwXtP3/G+ksyr7iJdXn4Dk
ceyX2w8PgEv8Oh3spKGXx2+ShV5m4o5IuoE5JECpQb2V1FDr3BwSJ1kI88/kFX6BjlD6UzCpIWfW
9W9bY7BYA/1RQ17YtWIJBk3nY/dIknuY77EqUBXmOx9vY8LIsNXyn6itu/kFJyKPr3vO+yFG0c7L
dAfmml/whAk3plnftUj2WK85waCUWXhQVBQnT53xqYm9crHGmSgQB8m+8G5+Nb8eutq7ga0l6OqV
E58s938AqsB4EQa0x1fIeIk2g4UoDFpgc9iTKtDTe1ZMSJfyZSBosa6TZx9SlVjN4TXxBbfli7wK
QGTUt7q49n7emTkwQRwUAhHjzXuf9XYD/wK35aAhTseLDCY71xBN+897MReRmPVBdg6nNaBM8x2v
Y3yOJ++gwkz4fARsgsZ0QJv0HtcTKKhqxcxllpM7fswQTwY+QCYosB40kb4FsegLzK5gSIQN2ncQ
OSXlVuc4vZGJzSqVCAObJ++GA5OKUwcORn8Xtqjr37Y5DCL+AvfxqPNueUSoeY8DP+s1gf+EA/30
CYGtYeAC55QEzxc0st9zBcPKuUHESuhbB4hT6dsq02xYc3M1ARVieVPtwMH5Jway1lg+GSwGVuF9
/uAlS6sepzvnOy4PDgfZUgvv0NIvUTHvwmwMw2IB42mm4E5QWdnXArN7VXbZeNgu8I0gxTqwcRv7
D0O8gFEa594bTwxPABhBHhXTmz/cPtDzIWQDn4U6Qht0d7m/QlGP+bnQ3HF2rhi5rTFOzXOW6+bw
iEGUpcy76ZvVXmXVs6ewMzSlJdpNds8pLUD6ch8jdXtzPzuu+Jxf/k9k/JS48bJiYTOkWPgyE6Xc
M6dH7DRuJFgii3Hf7GtgVEhHhl3Kt+yzsqJavVYEYm8wR8RXv2etsMY6DmPiX4dWD+nBvw9KtBe2
EFBsYJWzPOqPe0hSkVB7z+VAs54nsazB7wlhuZFumTfsCpY6uE0t6Il4yCIoZpZabRV/SyEFX88I
580CFk7jyp4bDr8C0nShycaBmMKJu3okxQCLoLjMtWtiFQiVt41NgvaWn8K4DB9pfJ2EJLipCewP
WygEFBvztnTCLvQSErzglPPHVpsw5/AFkQuQg7UgVIbGB5RCV7oGqlwJ8kRH3y95VmiFhZvPZLrp
TxxTZrlLqYQ+f1X5KzQBi+cfqh9orzw02kSkHtWituNkRRNODdbF7tViB1n6PQRN6FlJHUx6xFaU
jhTd2WtKMZkf/6zvq82Xkn/EBDMk0WYkHQYQssD+f4IsNvyYESPzBVrfnzQDy40EznxOkO98HIQN
3s+0fcYPlIg/B6PK+i3ayzFdJZE2WEx9O/MCV5X41yLUeqMXTEAgu9p7o5wAl6EuddaZxopVEliG
5LTIFRRbfS6xtyrjEu9NwF/Omhz+luwAYT9WwpBR2Aai6ae2gTNSLLEiuuJj9UyUNRtPYyQtPmtE
tHhA9dkuJt+wwhH47QAwdwz30AV+qHrtnsauoTjyYt/HxWQOxjMCRvHgJmXzt+oPNcfQoHDwlhST
wpnLjgFexpqGPWZ6OdwcjS0EHu4xZzTZVz4bYLcMb5B9aX/RXMII4P+YAUuNfp4aYS59GMQwYX/w
Xj728fwH/MqT0Cad+VxdxgUMVwoUyfPBxcXZFXvnBpgIIxfYrggebR0ZLpwy1ili6VFaKaQwXuWz
8wPp5uGBCQZxB0EmxLsFBQ9+ErQkvJeYRGErWzSLhG8lGXsq/ZD5w9nlxFePYPUw2wPTkXLI0QEq
YSQ6X5Cy8bVghCUD9jVpaf1h9MhPPRojZbxncPgzpoUDfH/87orjg2RDUCkvn5xDsQ3GBCW9jRhX
ALKubgDd5HZUNty/e8S5zLJFn7MHYKiyaK/ZOV51FkICuSLi/oGmsM/aG1AKZcsWhzbrMf2B2kO3
IaloMLkFaM+703UK27TYpAaVqkEpgkMHqeEtMVPQ8SEPsAyvJjlMq5wF98d/88wrV77r559PHj/p
4jSbUwVzBk6CRgsS9iC0PY+QtBjdXRTWFHdnf2vwabPYGGxUbzA1MGxlcBiXbkmffV9wVCCs5fBc
nN06mlWmr0/VDe/fw9vkAWFo9O4bnT0zPgHX0axxgNUsatzAOpK/4uhQGukWrKPMaWsIsQ22IGAF
hE0RzblAaYsu8xYXgbkDD3M/fy/uy5yTUTQ77KJsjeO89nB3+Zde3TmfGYZsUxhYjEExlQGciSOK
VDRm7atJi8xWefGclV66IhQYy9e7X8+bJRKcBHs5RD9SUNPJxvBHeAZt0N0QsgfSdXIsLg5iu8Kc
wY0KoGtMIF2lOZVjK/sJfSDPIsaqIN7DeHUxX1FYzoVHJMFGI9w9DMJLIIyGRJJyvVoz5o7zy9cB
ditgQEICZX9ohP4fDNHi7KlQf4hHwCwBPFGxcO8ZIXc49I5veEWJHhCTavtIzhDfREiT6kBrwaKu
JuTrGyvdZtwHBFHZVwFRwU2B8CKG1vAXFOnZ7m2waODsK3f4EXY4gV0dfVfs775CI8OQg1gTE2CF
WbmYOcnZTG/WP0jrptjnW6x1Ae11E54DAexJ5uXpiDaFdZYC8E6TU3j99HZ85O75eBshaWEjsVEO
H5pfCQyaa2d/KrtiyoSJ9otXIPsbxCteTuAokD4l5GA4dR6xInysVM0F1C1caicxRAh9/vpzYVql
m5QmAMw6smJpywRIZK9FEpw5mAvORg7VrAQFJ7zMp/tg/TZInoB77Owwb+ZJ8CSId8qecoll3ybz
N4ZqzoTyB/8kDVae5Bwz4vQahzDBsBxvvYvNXTQ3yJhBk66U7f1jdpmxn7ErJziDf1/BrFkeR19Y
HN8dWevRYDoESmj+IEEZS2AFkbHOCbwTFBE21M52tRVDy99wtUERNqL/6ilO0VjySB5awfhi/bzC
R6hEI2njkw+HkLIVXf0HeOXLhYSBXY75Ilwtw6RaiSWP/4s3lxMqhERvEq4JxQNMa8UB5+V00eJs
pXcHLH8RL0EJIhJv+3ZmPAo/09EWXGnWiCHGJrF2qK3J5sF7yeqMvyiyF0QEYCxq9cUnLluoyhso
Xo/RYlUld2Fa6gCvrhFx9hwd+G8NZucM5jOOAdhXLtEuPLnZobGSp7WAFIY7tIYOexUWwT80LEpq
F0z1TST77oo7zj9onDQdgDfNNvzriMqdAAfuQlIsHKRsz+jhY8XGGfbZqYcncCwSHS4N0XDYOzsN
bG+Gt164IcRPDM2nl71/MmbxvrLFZVFZu6RbQSeV0utkSxfCCoHXOZ49jrOeFcISXgkIK9EvvJzh
2VYPV6yt76MHrHpjQiwUsh7QCySIrfuxa0Y9weCA3MjvZWV8jTaCNFRFK2EZA8bvnHjtwFIFOoE9
jJ6USJ0NX5lehLFkspjQudlQv4i/Sz+xaInFomLP0093NQy+K1x7YIkfeYMoH/cjdw3TkZsN05Pr
xVOdQIgBtr88XR4oCcxic/P2X9Y2nZnW9j2Rwq8nziCgAiQnD4cD06IZnCMS8p6c4xwSqA19jsHu
GMP7ZKfpTqlRxIgwpyFdFpAfWZ+Ss+fsI5IWqszNIzpb7IST346n0AT+5LRXvdc/37K1LKYclqcR
5xx0MDOEQxamj2iFBVwIEY0yD/qdSGxHOybfKvpiqyjbr3mbarAhBqwVr+YW7d6GrbnL2M1UfXGP
kOIrc6WwY9hymnJEbN/mvscPkXnAYUz7Nz6AqPpHEtL4JJ1JHd1z/bjHvA1goxjm+BkncmdtLKv/
5EEZWOkApcIIFrBYInqQFHnXWXsAb5n5OLlZK6x2hDcfQhquIwi1OeWvdZZ4D29BumtmT/yY8Eji
n5+WA7MSIjOYspm+KFT7nhUfC8SpZ8yUctS1RzVUsGpPsHZ2sEz35Pl7gUUlb1saTI/QwBHwq5TN
HudcyweEsMBcET0hWDMjQBuHWLA7cxCZyakcI381U92c0uzwaituxf77s+k8B7j/A6trg6IUZtSG
gT5qd/3oiy87lu0WJgvfEb0Z9EIF7IvW2vrFv7mxvIQ/X+REP8+oOYolDtiEdf0LKMThBBQelRnX
7Dtl9Wzqq+8Cjl+koyJi7EaHYAsyuGGf2LSmuMgzHaxwW3NECboIjXJISPX+E2qcIzyILioVXvlD
vrxtPy9LZGxBVkVYTGohCH53Ao1EfF+uLmHSJbBxwIWwPQRdAyvnyTw9EigujjhxXuyo2+VHIsMF
Vhxcnp4N3oTyhk/1BHlxdKDH+5GMAhoJAxIJYDJLpX/hCkZgpO1OGMnD0hwET5uIEax6WSW7IA+t
cPvGVZIIR8XrzXRrSH4UzHNHC3ifR5lTOtXm7EKZ7ogtGefpjzuElw2u92ga/uWA4mHIOgKPJXYX
Wgqd0usjuubMYUoLML+I2/nV6RBl84n6nt0Rxeq/lpCwgg/sxAuFQ7WkjRxBlf/rrz7xAMEydEmC
QPHqxAyfmRg3F4WHVrKpeXCTr0NriYiiZw9xBHsx+ef+cJn7eDmH5yXEMHZjezjMLEkJdLsTK3lZ
cIKwqLlbs44s3fkLB4OKfozLzEea3P2GqK6MnyuvKAkjTGAtaXax/oahMSYFyHvb+HmPam4KXFw/
iz6zPmYf/K3KtUeZB0SE2yIAB/rIliyTR0DgIveK+cgiorQhtOMCExV7/X23742Hoy+aczaLv8OX
kWvoELh5EtbJ9GxcVhzi03p5nlb/x2yHwiEA3w2LecwhPaRlkDcnjDxmPq23ryVRQjeIREKNSRxS
Ik80E8MYT9DKyYFb6vBTkcDBioPNR2ZySL4TxK7H/M0AzX6impNeNiaQgFjh3xx/9eM/T5C7tWTl
zH9E8Ae7PZCZy6GJpTEAWaRG8JgArTHT+tpLAgynAK4uwR78iwbfa/n7j3kPSGrK4Ae5lAux5fkP
hye2MbOKpLQ8gkuDu2k9O0X5tHG/cz2UHVLZWfsfTiJ9nIRPfuXOfWA1jRDWRhzrnPkqQFTnvC2X
AjaDmrh8xsOBWyb1tEKQAlCBqAONp99arKGg7MGOMw8yJg5XrxcI8niVwtRDR0TUyRI7B/8F0u69
1/roEZyxqke6h79IJ3Jouc4adofPzTlSFiSxsawiAGvyZWUnh8ufv2SQwEAcizKUXTghCj105rH/
AOwmyIlJ/byjYKsHsQetDyVO2PuzvVS8A/R6C8KQLwy9BizrgJa32wMCUfvHQdyjtD/AdC/Qsj8O
v/FG94aekHfWEF+Gkx5YZIeD+To7FSLux822t92Vl+WL/xG9sQhuJ/724l8jEg1phDGqdXFZJTJF
I2VUsLnLaWcvD4efw41CSKKzRsacEG2GhlV+X6TtkAXIm3JSvI6sPUdbXyDIePm22iv/zL0z3gnF
e+yN+U3D7KNYgVCAG8g0cioH24L1y0wObybHK2fXBAtcZgxI1YLfBjsu+plLjIkCxMz6iZAgR6hC
NedITwdt8hELI54fuVJ9H1de9glnw9RxpRc5nvVSgvNgHTSTdFC+OYBgn0dDGIafEHeY2wvNP2tX
dqyioVtfUtJCrQPZ2uEONVnMVcbI5r0XJ9iPf+bv4qYwHy7ANxiLzjZML1hPPciDruDRu9liANI8
v+3kZELmXk57hAKaVR9Ion/rWR/NxJTNiNm11NFvd2b/0N7xp1kO7EMUESWMAS7ZAKx6dauHlQkX
q44wOnuMGhiOoDqr145scKTqRJisCl5fr2Ux+eBZwf5sRv6vjjQ+eBMn3IZtZl8ZkSDTGa4ESaCf
5E+YOzzzQT4cybJZ1faDlokRvQz0nsPPOZdBqTjnqwsFEWujqg0JN+h/hMlP1tnvmz1QXFYpxbgH
Mvd0VZgWDBsU6i8xZTY9vn4j6smR5wZqTNlR6ZBQdYEFwMEsvyjtrS/ZwKzdOIvh73IM7HMUI0iB
G7P4w7KUDqVDnoRVJtK0raB8XOgwcdhxLw8efFWYR7+xhjCmooN+MYIxA0KwHg1xGP6AlMEiEZYk
p8ytN/9o3pBfZlhJWKRk+U+IGHsYfhAM2dyKf2GkwT2aCNiPyo9DUGsCuUrOKnwy178c8WTRVBHS
wL1HcWRfXib8GQluOh2dWdFAq9YJTTWVhiets/9Yq85Uyuxlch6zZAmIazF51igARGLAYMHIryaA
ryYdeDjV0priAGPOedDmCA2FQVLNpAcsMX/isbHopeVuIB4zh5AnKMqYs9nidMoQFXegy1R1gABU
VMRNwkE9MM4+WbkP/cxwrsw5pFiykqa/aoX3Toe+YHTNfNxgOsyx//1bq0Y1iFjA6aPl9jfzr9Wm
RKRWLT/aLAev3Dwq+z2Mr6x5CBCCbtK3e0jCkGVtSDz+yeYViQSDdT9QRbTJheOsD8OzCd5DZ0h+
n3OH7q5vssoGTyOLhd0T6tnjmce8mjynv1g9vVIQQ9zbX+MnhvQAeWf2v0r8TlrFpggPMLE59fcx
LXc7/wQ9pAoXZBXsZIUgiCvPavgzExySG75UWgitTzhuDrwLfu4FfQWvQMxOhaJZzyhZDu2YSz69
yTj1oFRDgGevz0WmdPT9z01E6OJtSaepbj+HG0FEfDDvTU/HTRaxX8zufE6gXvNAW/MInrDvzElp
g7YQnwBkur5i/o0EApUxo+VzD3OIhXrI7o3jn42rblgH8lZIsF0J3OPl0lLsinH7sfKrq0QxQAFN
EI0109S8c3BJ6NO2PsMivfjFh1FGtpvj97jFORNamnfmwf/NejCHHEh0f0/7hCcsjKol5jo0hugO
TLTsJ+IeSahoqcDwnl5o1aHh/P3grjyE7hCpGQIqhVunOKqvAZfYaxrC3+TsSvh9V5M3HlmC0iXo
ASAz/DedHqOTvFbcHjSHC9gkrqUKG2Ew8A0OGU7ty9NyZ4j3WDDDGquZ3nnbz7zFUCIIfJJtfq0R
B97PzNY4awi/2zMnAn9dRBOjIMHlju6Gi0dtCZv9bXslwOEqOD/vtUD8qpMAi2mQ6OmvE8AdduzE
eqaNK34Z0kYf8UTULENkX9v9ZdtZGK1o3HBpVlFFa4Dd6/y2lENRzjWsMG67QfrbFal6Ik3KJejd
ngAowiB/LjQ2CiR3vUdYbt722KON8Jfhxhv2DFuphMnVPiihP2N73l+Lmi3ZupBLMdVGtUPTaR1w
21vmh++U1Sy9r9V4OvmGCI1CAzi9+2Pzy+lPkRCLle9fL5QyB3DUKlgYrJDVcKmTb5QC7nKcIu65
+DxlDEj8fEXz8SrCGS3jyUr3Cn7GxmSqRXOy+ab/cXRmy4qiSxR+IiNEQfCWeXZE1BtD3YrzACLq
09eXFedEnz5dXbUV/iFz5RqKxWvcjrvc70AygCSsRXgqmG6ZJDeg41oJce6InhhXX/8ZdGyFE5w5
FqYgjDvaZv6I4uv27h7CHgWebl7od+hLHwCZmpSj4t60PqEZI5jcLnGbqE2poA5DcbyCceMSMTqG
64z1oZJTLrNOoekQuYScY1zgx0eM08dV8WehxRX132tu+w7fBN/uuwIRD6kwtKUugvNYGCAri7CE
1gJRE1GS4zp/JDRPOpUfxQAru6Tk3f8hNmBazhmBDqwbYKMBCuxi/EQuEDFhgKvKSIgDdAz4/l9x
kRLs6Lh8cSUA86DJY84078zRNaLbOXmYoUeEUwIhqP/ZBDwh+Jz05ADFuEg9vx6y5Lfg74JJChvx
yvZVaadDSp1Ql8Utfqk1TMXy/1mP9sF+Og/K6wFU1u6Acgf5cvpXQ5VltswYwCWWkKEA8CDPE3NC
v96ccSSK2iP6MndGrCIQqBBsQLppP8W7i7rHecTanFbjIGT3NVIklGAD7OH97wTlnPsnZJc2tB3d
LlGwySW7Fu4L0r70FBsZDUZIW2OvH9jveQXxfMTVZ+RL3K0vp9B7fDO7yRvgqkXP3B8BE0CV5aGB
NVSMtsS7CaBayOY4cCJqwHqLJVQMTsTeH0KKrT0D91Fp77+2sj9OafwYvuHkj0qN9tNEtVsgG/6B
3bUjaDAOBm9G0u2LOL4/wCHqT3qNPyhVtwBZzRmod4bzBbAkgCg+KbDCTijYsZzrjSuKrs1xwovC
p5EMqr//tijwxSGR2rhlgc4y87R62PSkBhNXKkJMwAFhYR3J46jD46xHsGFNKDeRuu4eOteWcwvR
lYKwHOz8iFLujhlLeSepqp5FOOJxmZkAgbYyUb1HIKQ3lmGGey/vT6SzlGXF5JKQeU35zjkQPHKI
067qqvGig05Znf+cC918tzH3RCGhFy9c3I6owAmnlhsP+bPX2jaQoD+uFMQIiyOczm0Q7zrvLtSU
Qi+GR3cev2GQ01J5OoNmTqDhl0YfSWbXeWJ2j0b9jV1/+0QkRbl7ZYhFAzJl2SarMTxYCLbCawfU
Qs1IyBdpy1npFdvT6EAVYHbyi/McKtkqb/UgvmDmEmJvTpzLgAUAfqcRSCBJe0cwCvuIaTzwyvUh
zr2Lo91wyxocpmhwR/oUk6G83uBKHP0AGemBrBK0brVlAg75yKof9oEh+Q6Z5pcyacQ1Tw309Xq8
77DIG9oynSCGA4knXM10Ob8td4QHxcpBN+g9spbbSZ4k+mC6VA/gnLUoRCEsjeTyIaWR1HuA7q5s
TFy1i7hIhKDy9wFCZBUKxMK/xLP9+scBVn3sq3SliDcTbJiefcyImnCV+ABzFTER0Effy39YFRRM
BI9UmhghIk+CaxK+N0OYNR2fsQgseeSOYenI5Y2pAnHrrWm9oQ+hOhUmAbZwTATBPc2W2cw+AcZO
UGTwnk5r0QbqlKEvjEAwTYcFWHAOPN2ziyoUUycuZmyTQB2oD/sBnK4O1A50xEPQR8LLaCGIQGO7
EMCHI4LTPYgY5LRHO9ELMFopIYP0qVpD5vjn8Mz4peN6kgH683eG+QFyzO/WZ7J7iXaULAxOWLBY
0iBWpDGIEaQByIOJodmGBAUXoQXv/Oy9waAfY0p2+rMtgSLsiQKfTbqD8xzOw/Lm9MNvbLgdH6or
dCPrQkjQJ72kh/WR9CJShM1ix8EL5q5TKbt3jr1mSwCGPCwmF71YnTQF4zb+MdQou+9cM93pUAae
0o/TAD++RmebGxt7yvMQ388jo40Hpy6vvUEt0HfyuEfMjwGzQJupSIXKlHmVS0uEt/DTRUUW0sXI
UJF8x4unjrkBcRYfUVxSpK4zZgFOn68JqApfH0XWVrgEEnii+rgWlNEhLRlqzKFhaeFtLDFvJMHg
CTHsAD6i9o2ffxfnkTBNhxrInrTCT7hgMMwAyf9O2xFFR4eRNXmBWGiPaUqB43twZDnjLY6KLnOu
qQwh3jYmXWiu3R8qkI5VW5oIvBuuCDU1nH0D7/Yaqclzr44acruYsCOsBNqZSy4Boc5hSXB5y9cG
DTPGtyRTP2gW4Q6fgMJJ6QPk7Iw/wxeGanaRt2h3pI5BOIsfwJNoxGZ9Ya8zqWwDBxz3L5cjsYmp
6mI49RtAVyp1OdjRODotjFrogOHLM9M3cQjiAu8OK7L5jjNU5mTTTvH1QqBGiZQVEDYQEDkK323V
wGISNhBFyoQo52kNQNLgUfpAvfyZ1hQ2HqzwoYLv/2F4xqDeZDpGPxHXowbPqyUdbN5xoPgKTQZ4
H1gAfOyaavj4VBkGRLcJNy9myeCevaxYl4ySnzivdzZ9+4WQi5jcx5yDa9MftjeX5Om3/OOsgGEL
JAqjBbC0H51h60On0E3j7uC7e9OdG8Cb4uBJXgEpAodw+jJlR2+NtDpfgShPdcYt8KIk4O+UzQci
p+IdGIufqeTLaqPjuM/m/fqwwsHiebV8Eh41HG8sEm7jbhHiRw9R+N4egwbQ5hcPsmLNogzbbN7l
fcK5+96VOzx8syuEAsVBz36l3O+45U5E1ow9SfxZf3lgI4LFuOTgUkBW9J60UvhvM1t6L3RcFDCG
VZLjjSwxyvcq6PMoeYncR+tCbGWOtL2pgewV9iPkj0NaTO9TtWN29x37k115oTa7V6P76Y9uANmI
u20hRuIkMoW0Ctj/Thu6mHUBTSWiqTv/wSaFL0q448rq8+TFi3fU29QDXE+UBJH44EW4Ot7ow/PK
LBYtqJh8jhIfuhlWu0E3UyN0+qpviG+BpTABdfmBVVCOy57dhTKBwdtYo5SYYhEMPWeIoy0jdajM
rTC8LoDvHXYfQnFEBu/dwyNp553h1AJpZqfR3I6ukANa+8u4GagEog9e4/0hfCdA82Pon1TpmBgr
OJ6VDqPf8gJxqrGLhYGRcA11uw7LrmXwfKlQfTIVQoMzh1UCsaCYtKa3BOlCxcGaQNGvkfzj0jxq
fLQ0zmd/SCUoUGYATLy52mRaCcd40BrcnQ8p7gonwVlgxpedXGhl2mzPwSlBi4EIKv6BMvAZhtVQ
ZSR34gubbeIjn1GbiwVnV6GitQJJMLuE7fzLFMw++ZjUQ3zAvwgkGRSO5vjrY0LBY+ZgY3GeceE4
2tw8vfR/uCaUvZdd9ez3ov/3BkCgOE9X+I78XYcfiGA1vOgDDuL2K2Ne7JQbEfwB5WApnlBfk8R2
HHzz3qb0oBa9PRUHaQ6Vt9fbfPMVQ4mW33JXHAGdSDKpYLPnKx4pzivYOVP7FBZIFCgSdvV+2+/k
L6/5w2qY2LtDxTonDxhMUXgoQCS21DSM9wb3QFyOj39IDGwmdoW1u3K+M+mEdcWLB4BaUA9NnrnB
0N3X41usD8CJIZyfAPJ5ix9iUrhiuZgpbTGNtCqfXK1p6a6WGEj72G3fdhePThmb1QL3Lp5HJf65
GnL0tw1w+LCZAmnsuPVj9qU4PUMiNHlAxhy6C0+nhk2hup24417WH9h6aIpSFR8eESP1F6sx3fqS
JU/Q3XXwZh7F0CZBHJ8ZHL6PYAlD9Tb9gmnIFEoPi+EjhTAdyavVFoJ4XobvYQ+bbV+T0nPAzmth
bcLAHChaMAT+DktfR9vJxAbsEz8PFkcfoOIUUbfmn91rpLpgEcJofIWdPy5wzhLwbQgniwwPLCEu
5RofFyo19P2X+d5LPMg9+/QxrOTWZnOCRt/dVwZTGW7KZSTkngp0RmLIusMCPgQHBE+RM4PgLAg7
kMXXNcqDzv+kamWpjDQHU9FMVNYYtjH9nKGyZucW3EUYtzitPwC7WJ/QiXUAh/uE7QHdgHWjZpve
xv2w5mBzHrMfWcjnYQuTYBQB6z4jUszbyxm9uNQPOOthJTXk2r8AUakuLCVtBFN8QOrI/4HNw3tO
2pvVBo9xGv2VVEFOa2FQcLO1VtF79JyC3OXdD0N6ijo4OqiIEMoOVRslH9banQoLCQ0r8xs6HEbY
jKCpufKjh1qqth+b7duh1J6z2lHUBHTYGGv2gGqu8w4eU8MLdAs0yrSn/3vb8kk7zEDe7vmv7OHv
SAqgwHoxNPqr7SFK3A6QOXoSPNshNLUSEsa8bva0YaG6v9kj/BrAMmQvAnwyK2GQuEJop0Zl2IIB
tOYi8Z+Tg7Pm+DU/5pSkmkyn2wEocsrdf1eYyqcxfzoXpl9HH3q12LwPz6jErgFiKqwzsQpkcnpz
WMK0AY8MRzVXbJ5gmUrl22Vaf8VHvuPKM/T0mDFD/LCRcEABY9ExyRsVk/NAzDCzRjosvvzZE+KE
6Np4CRHzwXLHmdlfUOJfUCZ+bYScsEHp2sf95OWc0sXXXSMsBoxA8yf+7BuaVEeZ9UAJMGVqjeUz
9tz2wSwTgPLXhy368A442jGg2zXolYqc3rxgtkScuJpT34H66otHwnUEpYcIS0527hKQYaszuuLB
qQvUfDLRz5+nAKIuT3IhYS+O4gmZ4iw/7J1xqoAnfOd9sS/O5VU+0QVc3RIegsbY+GWdlgSbJzTu
HybxlDF84l/0Q4Wsj28+1LULxk7cX0x8Qnwc6Z1ddaHjpwO/6IvSbg0j8sy4kN/BD+J3I6itssfA
EPow7xNVo+R8YByNR0s1/SUH+ivEYSgpUM5wWEjAZoS6gNb0Q3StjhgPrSCCOA5/AsCZaXGVcTCJ
gO6EJgRyl6MnQsMU5UHHxfiBf2CdJqxL2m5w+hty/x8Td5nW0y1EakTziTzBC6FvM/T/4ex4Bj1m
HJxfMlBXnj8uIgEtnEUiyNnrBDtM5TlP0IOU2SWpc+azGPJDffjZ9YYB1d3H2Abdn88ceXx3y6zD
mVVAUuwTYoExIEdgvSkzZdcK+mKIRE2+WlkZXKgY2gmzJiQiTPTRkOxW4IXizWGXzLtU2yB3b/eF
IQJDgollpnH97Wr8zwxXxVPBsF8ru5+u8E+A0MhJ0kqJRGK5w8O28Etk/Rkr5mXUSiSRelw6TE/h
s9uydD9CjUh4nixSaT+nfJIi/JDhjf73GB5cPC+OH6wbh7jRu7ylXkQX42PGyNPRpwC8OAvxlCjt
ReAIbQMNlT6kHQFnFDf1s7erMAXkANJp+EiDT8FpeGHsHyDzmwfM4q4lprJHg6QtGNn7XGBYH2Gq
JXZNT3RgFc+vb437DusJZrbmvCGVydko6FBr2Ka72a3Gt6Qz7jnEEV7Juag3YE/WIzktj5ASexzv
Baem0A0uI4Zr3QXJomc6LPGVZN1NGw5o0JO0DIutMCtOYzTkDmUwD29LBJRDUtGml74pvJeM0yOi
GjbwGsFlaSiYE6OyWU0ezhczHZaTBssOzidkToxjehYf8AVQBZOuM3xHGJlXOy2/JmUu46S2bWx0
dERzTivBP40xmwu0F5Ia+CVWhtgsUdPAVg55Wv4THc/Lq4aifu0Pzy2CeJGD65wZHCddh4lRgrXV
KTs4GGFU8yvALd7RTDGEUondTQICIIGG28quKuo0PIYWkmej0GR4oFUhyils0+itILBscV7AKuax
UeV4434i8HtH07IpmUSCzJxSItC5hD+OvCAZw33d1gj1EpELoGNwzWROITURbTQvmwtredmhOr5t
OE25G9tml6s9aXzAtGqBBciAbAB3gZd+0h1vFxXRVueOcx44W+zrG8xVixFxJiwtmIAh4kVGysND
8lncNy8+jQdf9hq8QqLsyUQy/K6HmY0nO/zoFbDcgRfPILSogmtz1IHEhAkrm5q82jM9fxGvYJa2
PLpNH05vBf7wQKULnMdCXvmt9THgTnJg9UJHF74t6jqad25MVjarlt2pmwy2dOw0h68MtIGZK2cl
j8r+jO48cNDBqAW4AEwfVSEC3LjP+yRsy1c3UEst5PDbftK10uOWgGcLQ0sA4ZKCBfB8lWZ4meBW
wRM3eWY+Qchmk3MlALZDp89gDu3Odk5IG/mqyTEZpugR/M/bafLzxAGUKkCqVY6ycgNZlXOtFZyy
3phWkkDR51bUx0JLRA0AUcmCT3aJFObOQKwtT18fadXsBmd08bngu9+BOOSK6eScKBbN5x9UJkcJ
Fa+EbneNv/M3R2qPOHfd5rbGDImPCwwv3LUHizWE2P2f0itK7ucAIVteBQJeMriOqVUVCC/cMF8U
cg90Ex4VHsAyHxs/0A8OWgYmgbDRY/HM4j1iBmRQOiOT9sAV4T6C/nr1fqQyylPvzC1OMsbg0sH3
g+tO5+vJpY4YkpgEKc1hApzMrWF/NnJnyYYH+C0YPT18LBDe/o4l5z4yGI9HipEFtiDsOuo2Icsu
+uHPyfneiRDUSTEBdWJXnpP3psigtVopGTAf609YCUzj/54TzDvRirzhJzJsZw6wchWPB24OrxgP
WGPNWTDu3Kk+Ry135cP8g/o6uCVUm5yXKC30GAajPP/hJ+kOteCUfIaoNw4ZRGcGR/QBX9T6Cr62
51QmwLj4EkJWw/WAG6W4n0Bj2HUJkJmh4YbFwiRJBy/8ZhWyp/4AsVhv9HHpG5HY1diKaLnKeA/f
piEzBaYLVUgaCBDyDXOX/viXX+ySLycTiWP6s9tZ373ycrjyBg30huaLZth7ngLhTOjYemgmMfYf
ZjiPackLHRo62SjH9Zn2wtHmmmLjwGsTjT6GIAK1KHnEj+kqPM1/ruoVyMvFHRtsxwbRfI6qccP8
omR60UMDDjnmCa6O0WHaXncZg9Rf05BCsxmrBCdAxho/YdmsvHNpzb9jYBpHiRF181aH7+Cybdao
0V5TfV4wTfBrwgZUCiDrObpsvwQ0oLOD0cbqugOmi0IMwfdEj5qloPWY9aGpj1qwmrCRo55LwDJ5
WdbmnCqmsWilJ/sZrtD8NelqLyKN6c/coT6d/0IdvIYsQtNIcFX5ga1tW/63IBCPBJ2hkfN0rQKi
1EKLm3GH93hh+55plA3rb39yzsxnVqmB/V7bwhPcq3YbmFJjnMKAX+GRxr3wmV4WzQxwj999TXt4
kJAhQ2jiDDP7v441p7UCoQIF89pjSjmXElwgdxAL+/LHJ0soDH5ME4Wt0BmBlQ+b/f1oNfvrmHf+
si9vOtkDnj3Y4YuECISJNlrhBKuwOKTouGBCMf6pdv/vGWkwCmGhGd51jI0MFfCg1RC3ICalVyeC
+HRZUpJAMwLaO0YHOAbcVh5qFYxTxpJd1hv+cswCnTNdHDpokzJZt7+jXiIMrDdfueufI31epxdm
tZ1ld1owZ/p73Cj3ub6gUdS5UNhPUPK65o2Q0xecof4CSkImozVZ+zf3+6GEFIeyHs+tHZ4CI8MH
9AHyATGHQxxg3IfucsMlknB3B7c4ll50yFqQdMVlUv/bo7Fc91yaLsFesOrAhL8DrlE7fTaj+Zhc
Wcc9cgR+Q21Swm97TuhRcQmG+5MfqTdq0n1PdjvVbWTRcK7Pg1Xanz7FIlIsBNrW0e8SI6SGt6Fw
ifJZa4LJE9vXQ0xkv8H08TNh7llM9OCIc1qK9wB/J+Yb3mOveWTtkV/9Tl67dt5miqBsDY89yL9D
KE8GuHCgRRfX72O8blogFKRw8GSuS2JaoUo+ZS51siXpqzwxQ3+5NzxmKgJjMIatMhWGoGb+8ceg
aYNIleuLagNtkpOpa+P+dg1lwIu7Kiw6Q8oD1n9KYBROeD2EqDAiYCvS5dVr1ZtBrXC/BO7RLUHY
2GNKCvhz4WQQe+7vSMgVct3wk2e9kU40AX/irjUt7LYpYBvUUQHCMUzm2NWGXVAOOGL4at5hGL6I
7NAV+wT9qzvEufSvG3DlwrJCjvTzjQVeZSDcDeSh4FDDRkGywS4ltNB6zqr9+Yl3NDmQoOoAsPpf
H3oAx9s5/TF+4zNa1b4TsvOCVdiMiTEgfe84wtTdrb03BuPHqEPUB36iIYEnX9L0XkOYfiGOeQHe
hfX4isgVHgZ7DTkBI3d2YNeqz76q2w3jEgTM/UmRYuJ/mf5gciw+E2z435VXL8HTO9kzLKAPkwnx
nnbgCE9/wfVCtpF5weLjh/BSZqGyYrCM422xU53OwVJhCul27+Rz0sEk6nCs8lmKaDUbQEhkqExz
Q58TlNti85uwgRAKxeKXS5nhS0xXO1STA2QfaPNsLL7Gwa3ZNClstqf/G2CXOK9Cao8rODgqdI6A
JX76Mq9EfrzHGTPsI99hTJp2aIvjQ3BE9gTs4TahOjJGJ9VZJVBRoRK8oUI+nb9IbwEZPhDWYK9u
dVIYi0wnPg7oUisGcHSLLW1lL//SmHi3zEjZEmChhKpm+nAmAsF69sb7FyiSZcFKvFBhkUgrmwBG
CXuixX+K9Lz+uH8Pr5qcJydqSCnbGBIztucnuDJJZ9g87EDOOJGCxhwdpLg1UgFFott/62AONeqT
ZbHdv7Ni/s4Oy77dhH8QiljQqMRIPYNaiSoVouxSypc7PCQy3dm0NUjok+wOTgfpYzHOnl2n/2lN
UL+o2ZgCpU/4URydPEt4zQxK3oxXMDZ2D/6qa+kiD9VCdQvdTRpk7PbCVkIManf5dq7DGmI0TqHc
InBotyrlRosxUwDehZztMD6lh/EjvQ+1jJfqEbjlAt1DV3BpxIFXFIAedKYa1ZT4+l7thcAlH1pC
AH8eh1e6zYjo4MmN2hHG+WosU+3fxEiqPcv6Ze97PHi4ghcqrS/nxmF4ExqIO1IGLVR56mbFTIp0
uZGoSFGMvj9mfIsqZHYVdkJfLkMICB61OC2S1c3adjHsevdtA1+IDzURWJx1xnEG6ppLe0QaRf4y
czCfCWcRUwosEcSbRFtIow5wSAtmsIG75h0nxe9Sd3Uu5FPQ88opcwq3GBgWWRxzw+Oo+jrfZZ2W
sGJCcbE5BdcU/vMjIH0lRNoPmyVgk8BKcrsw+fApgepXQfZ8b40RiXgqhjefXTFvR4dwomR76lfN
hF5EDcU3nb8wgovVWd8801TIT+3A37xYKslphIaM8Aq2UQ3SjFLqNVg1nc09Fg0xcYupwbufQKi0
Dljh8xHYvUCzKmMEGOKr0SohMmXym6ORjt/bEmpJ/FvAF4a6Rr/OHP75B63NybvM6j7Jb30LoeqY
+uARX2cdSN8/E807hQTOOnQB1cG6zbmssIz5OXSCMi69pcJdAXb3RcCFg2EVM7INhid7gA3Wf+Af
kvwqAZKA7UZJt6lYGNfotdAg+FYzZf4Ztnzya2I4Cehty6ig8KwdETosDUCPoczs7wyPG/dHtmLh
PiMoWSZjOeJqHIQZiBLOBAQfB8AuMAH0xqSsFt7LN9fgA6gJdGufEMYF9qMHSMp6XNA6vfCvkCUn
pegxesWvGM6u+BrjcGte19i0GkkzGoFCgIQCZDtcYjxOfau7lXcSkFVk8YrdDg/B3f8Newxog5JS
7Jp2a2sDyvv/oOSwDSFczBuNUksl94afADeDYGxeN26/KYHXRHqssxw4PPAY76GqfpBeXpPjhUoS
NE188VvmhSiLyuP3BJTlox7w6gkSCZoKLBago7MOm9DAQwInMCPBjaLNz6jwr6jNzor0v+tsxYTz
ssWRd9glbu6VS5TaNajjux1zWd+RnlmKjDftak2lf+JLtXz8jZ3lA+J9O3mONDJZJLV9BwPxjh61
h4RKwyi3NaBVcEGGqQvwMLC3B/fBAcWrXqL0Gip+n1Ftw1lFrKQ955u4isiYqfcIqEdTVCdfKvrN
fbZpwWLrg/9fJripPiBocl9kRVQOfhGoFw940Kb85pwm8wBPLIa16KgJBENw/PQ0v5uDZcFN8F/4
VBL+EqIvDYwmlBwQg3KGuNoI70NsL/hIEqyDjrAD3IBTKv9YzSr89VT8eF50tWICJxNd+4VWjKu8
zs7Rg7nxj2OuWlkKZBunk8BoHz+m6AUoGBT7MVAwFGBY8Bl0YPHSaz+Prq7aR7SoWBRSfQRcpoyz
CX2dktkb85OBQ32VMxmYEWEjLhgSN9H16a+CsbGrM/41SB4ISDE+0WwyqgiYc4iuo2m7DDCtYKwp
qjLge4YkkYIDn7LhXz1MzhJkVA5rHGLffN1zqrsrDPbQNTAN9x5L6DLWvD//zmoyWeC2MDK2e7sj
+hBuFDYQlEaL2b/0Br/NAaJKFwgKVjiJpRP+9nIPniqvsu2USBixL36upaSiGoAiooq1rCD/hWHO
MMfNSFcThXuwBbu2yPFVIvpIixDdNeJYzwBSQUtH7RTe8CkRwr88DnIC2J38r2cM0dHznVcz0cT+
zE1/wgxzrM7UjDQ/Tu9ryi/bhfOJWQU+V/kAk4n417H10taE9QX5My5yZYgqifjaL6nde9Tki5rg
deQ6NJVvW8Gs9Ac/lNITYgNkLPhFkIs4vJaNR/zSjY3ZY2kwkgCYT7roKlwsP4fI3iPtLs+/S4/O
5YnACrJF0llSIEfsBLYFyYfhhTwLA1qDTm3dR40z0wgiNNUUhkZFQ4uvDeCS/WVYgYDB/e/S/IJw
UdoHim7sIiOsUa+eFJYNZ9Fx0/bY4HB+etSv7BFqXA5qqrgZJn/J17vE9Z4K6zBdLQ+47xdODeYy
oaT82HjX+BfoB1PaV0yg8WkGAsYtH0hWxLo3athqTd5pm6KTmhnY7YDBEheLiw3FAPBM4dhnF+aP
+f1r1ldHn7QwyOPd+720ym/ZlYRTliP0prO10jzhp4BEb04Pt8lbfwBGExLMrbtLuO0OIlKb57ak
1fpC/2iPGNnQhxijN+3qxavB3aR9c+ZdSsddwVKms+QWeCBn4CWhB6et4BxvW/NeKCaxRAnsDi2r
m4vmpl7f19ghU7r5VHoNaNx7cUma/OQ9if+D3w3DlD8PVLsVUFixU6HhVXk/EBEHWoboQEckVavG
xulLhTCgHaEHZyto/n38CA5TSUt4aExx+zQjUAsM9zWCyQIgQ9gur2rF6LtDrAyCgSM/FDyDMDzc
fSCp3FilWnSbiENN2MGJ+7w2EjYOFzSqKforEhBv5r0JkDr79ezD7rhxG3A6Mn/Db5Q/4oB5tYbh
OGPZaZV+IYTAsJ9dhoch6hggma91ma9g0JI22p9oA0UMGLlQoRitxjz4i2bzkpijyV85jDoOrSgP
Fn0Hg2gVeJCiY/zXpzoWqc8nOU9uKF00m2UgxcgNzZrOuUOeJW7YfJ/8XEyqnniB2zWmPSjgsBMy
QsNDiQSuRdupYBAeUYHx1DkMsLf13gnFO/+Hq7vP7A9ojtf6MesVzk0mW7AFV1FIk6c/DQxkX89Q
ingrAjAsiEzQkQ7/SUkvOfi6PKgXM/dewvE+wj6JiQtzLlomsISIPLP7svZeOEX9P7wSY38fXxmy
z549uff7+G5iHOTe2L54M0n6b+/LUzC/B0im1fo2RNaHxEyon25ZOUfDglR6mPa3otniaR+sriK5
usg6NHKgH5ZSOhROQnivOD83BwoKptcOPgHI1p+THsU8BvewKjKM2CQtBVo6Q3LCS9gY2rAzBmgY
dhuGOidfkWwIRFbc/c9ZA1W7yWlqqDMa/KbsGZodkQghPgCC8Fl//41ejJDwS6AL1ij0X1RYZM5e
5p9Bb6nH6viUPHadvCI6gMhtWQ5sqQkv4+RI9G+dKzz8v3pzy0AniJo4M5UBLY+KKQxnBMaiUUco
TofEsAmaCmJE5k2rceM/BL9nAv8UsdMqbW/gn7yRc31MFcDVKUNFpr6xRr6UyIE5C+DOnSEJ3oB5
a/8KzEteUtbLWwF436Q/1QJhiK5lJvFJsYrjsGS3m9rujHBjIORPkWOBObHF1OSHIPATyF0s42fI
DQk6ORSYVPsfINKERDbn7qI1RDqDDI8dRHg93uB3VhRPbPyaNMkVOUCbzh76rLMCwYthFCw1t17e
PfbrL//4RUJuGFLX6ZsDalMwTwNeT++zJ1gdUYGjlst9k8hgn0hutjTChcOUjveK4GO/CvEO58/h
3PuYiKy5VDE6qwlb55YdNfTk7XBOIOSgb5aTJ1XRccets+FXTxMD7sCHzvQVnclRR50N79qiWrrC
uGHYPOnAwIlVmgg9fgNnlAMFnTzH/rDyINo/ndfbPY8g3mOR2qEmfeM9DD+G+vRIkzxRotWQgSRJ
M4ymImpd7GqYgbONUIEuC/R/WEMihes6Rs9Ss1Uo9pkcSMrmhphB0F2pl8Q8Bz12qLtv4OCA8bDR
ONXZbvMFVu5tUI1Im+IUm5wp8vFzhOlB9fa2+7mC0hgJNj/RWiH5+gb8ch/G5ei6/D0dRQ/VQ/jC
1WHi/jYGrsPnEWkTXEAbPiIfrUlP7BfQHHyrJXQAKKO7bQAbqGlZc2SwxScjOOIx/3GPs9+WLuxC
aBx4C0V+y1UmL86YNuAQxTYXJAclibY6s3j/izaTwnSrgxCVg3NN2IF9bK+/9F5zncF7DLrLjchl
CCbyBjyAUo+7G+O2+Jivsute2pxy+B5oEUl4sJ5H7V0RKS54Cyz2oy6fLMZOaX/xLykauAsTh4d1
WN8g4t8Y/jERBOiUieiRGTrnAXQ8uGiQvM5Bb1IerO/gkL+52dEXIsCgMmSnmVpts1uE5UuVhVyQ
Fuktt+GD6iVcbc4DuiMcBlVkwgcJGTpOrjAGVgeqFIaORax4BvMkCHIYk4AUrCH/4XF7DS4pgahR
e9JPGAxZ0KHgGFDX5FX+3bQhZXWdCuEgv/WV3KgaM5FCVVS6exXJBNlogDBhf/YM+uSwHmZfGtmP
B35TtaEAyCz0vHluvggMkw8ICaQ9hAu33WuHsAsvnjtYb6uyvxQ1/oEhnTCMfph/aeGLxFyyR3xt
30w/wr0ImVcxuFbgc3Orh8ocEBGN02v53s2uKXuR7HlKiItcdUTLvU3kzDM20v8rvAlX1CUch64+
Irh3qqMpXJxGNRL4RMJ+W36XnTMo8b3CCxVOHLKURJ2ycunXj4NmA612w7ybhqGCnlfrZhtPX/z5
aOZIdg3LYVcExhDvuPBO2eNOHnoTdrec4gB1v3kjF49iI+gMPzjM9rzeiM74Ovv+hwdVa1OsHzxj
qC9jwyu4gSkWCZdLD7F4WRojbfubS/n4iXrQb7NPvlwlL9Y9pTVeRVwVePkOjSeVL+qO+DcgQL47
f6Z4lsOyc9/BI2gaknepI0wwgDYZvr09+lkx3u14l3l3cCV3hZ9O/KvGvKkPWwd8LTyQ5OMiD8ZP
D7tBwOrn5OtXFODA4CRHk00/qICXQo4b1E82+/Qd0BN9UHafAkhXA7XhO78WYJDxhYwpwApc5Zu4
ABuHTobXDZcFzCMgeoSoHqGzY4CfgmSsCDjKRrrKIoIX1t7wUg0qD0GyJRWsjVgHSehepafnclrh
akPm0QT186YmVQ9llwY4/mg7+fYXITU4QEKHFhicxoIW7sWd6RXCWsPk5Gh6Xae76++w5wOaQqiP
ZLw7bcLiSRN+h6YA3NFa3LIPi3XEAkJyBf5zyxgUu7SdEcxnEOX2lnzPMXHE1oKslpw5JNAVxQrO
2t3RC5ilH77G54Dfzefgt9KwExDlVg6uxsvS1WMtUBataQUF6f/QY8TZwKyYAygpR4y5e9FrTEB9
By/GuAzrQWnmuP/Aoav+vpOhsN8oSEqrI5LqhpHSF9Fj7ZOBNoJRgSMTHCeqJ4wLrXaMNzUDSHX0
iDsjGQVxr+LZAiosyNtlx5gK+KcMVRz7PrueD0sUtw6eKqUNotnZ8yLYoHV+oIJSdjgGBngkgsyd
IpLUA+SLCVBZTuZX2MMNphSRhauBTMEdWkXXAQxKi8MaLB6aI7KV1rQbtEd9HsDFuzJoBUmXaSvp
eUyheYAQNmyw2feuDfaM+hLCiX2HkHob3ZYvZIcAh8gmI4Tls4+4wkcjneknqPWkq9mQYGKGe5gb
VQMFgo+1Ig5bBL8omLkR7eXBE6ZxIgbbYtuPoAXmQAlgfBPDfTxpup5IGeVp5CJEZsRLBw+Vxoco
LJxJgLav1Zo3kmEsi+c4uBtQXeDOpJIaoUY3VpVMen82k1ofq0b/iVVSck67A8ZDm5Z7mp6CNq36
0X3nACMJwSY4WV2W2HNR5iBtcq9+sXybWyHRf4IWVkf39BaAXkbq+JARDAtOAxGI8AC4d1hkSVl5
tNVcjdbelvPCXUWxSlRCjZE++o2NaF1xp/X2hrUQ3PXkfFl0d5xm4ZTCrsFymVEUHyymGzyvcePE
zY+I7ptIQTTsYbJ69E0JqUuJKBZ2Gy8u/zs4j+UNtwYNF4xqDXDlHnG3oAlrgaB00JmbF+I+CEwC
xz74zd8Ja3xCLfnrJz2FrQXcBA+ubwTGxhlJA5ErhFkjGCRzTRl2pxfLOsYf5GKKWc2VEZQ2dQ4H
IEU4LqxF6NFB6+87Lrd6z78zD2b8Sk8en6fMQEYY0LAK4WENIFSyCYhVCbA6tb85Lg/DU/L7a8WU
9tUGR7SoPYW3AlEsP0WyxdG3QCBgUXo/KtnT8gTYUPugEHHBWRArk9+fNm2LU6vJfw1EMVN9gVcb
uNyXzzBDT1TQ8I/4ByhM0DIlkLD7OhvwbV/HHyas2OYMXwjs1lioYiRrAFdy8s66k/ayM37gGkVp
iM/TF4f0N8O4c4q+1b0D1wsLqe1ycY+Owc86oPqp7TfKKfcY4EqHuT5MIMnvBlxt+QzsvCejRGRV
Xwpk3dc3T+Yyt203iBhjPxjLxMdZX2HAxMQY+S+n02cBWk/XSKGHLoisDPhtVJrcB/tjpEXfrJy8
A0Z/YbF+zXsZw17E8HOucuwHaNRpmj1Z/cVa3zKU5/etsL1kxArvGao6rNdYQipkiCNy2rerwW3n
FTMsAONVHX1bktt3QcF3RFnYwLOf8/keZTAHxObKLnSbOTz9WoWxAwEp0+fTKigFyEv5Bfd9C1H/
tBeCfhEkpxC5QoUfMgkE52ttf/GTXzG4KPuTfySd17KiShSGn8gqBRS8NZNz0BvKsAXMiKLy9Ofr
OVUzUxP2dhTo7rX+9YeRw1QLtqpg12Oztdu8KV17qEhOyLVZNn/DVRe9rLFLwbDHrRdI6KkzR2BG
ypin/Xunh74A6sglXdwniUDdVBgJNPZacqHMRje0Y9qfT9W1WZnvDkfJh/tAVGUDqjvCrufpSYTn
nKf9P5Xx5ANRWa7DaDzscU4IHyFEv83FEvsByO6kt/uhasHj/vAC4c/j8Qoa7IH+DxSqNp8zSoXZ
RS+2Z+d0yJkfIvnJhP8TvQUWjzjBeZedt6e41PB3GxB8CwcCGAV/FfwUZSw4GCkdRo7kMKbAYbWc
qTxSCFF4h4xLFlTtd7vnjHSB02LB4FXAYj2ybNrVxe3tHusfy/+kj/d9mrLein3Rge6A7/B4oS3v
NDAAjBe05weivjCXxoBSoYNjWqWBinB7F2eDJphjjC1TiHdAWRrQXpxXMPiFVbASeWcVBc2GamJe
GU/2SLRpeO/iTgmcjGSv2hAIoKsuM1+GQvhYrjQPAoxbEZRQxZhycuP7R2V6NjqKali+y0H0+czf
HA0NsUqgy9L2GnB14S+cltfBtCdAZKt1X6FMpiucJMw9gW1mUK0WjOsDHmtqbqN0dxcGESRLbe5I
BNvVpnAk3n+3Ov8BOCK4SrjJj3p1VQX3Jh+h/obM0no3tMBXCrYGV9IRby1n3kGZSPjGsgVqzI0x
IWWv1dA54dgqHuV7Ajwyvfoy0/V3Us+F4RTYo+hOL9R7YFRYHZ8JYUbBGNb23SCUVmCLbDc0QoTq
vCyBv2ics9W8DcspAyfVFCliPULkiOqdjd33UcCMDeFFcJknyvyhA4pi8BydBQ4JwwcaagvV4Lzi
OQNTQP06rbBJgDuAGo5iHH/Vu9PqzMWVH3Xiv7EcjqrksWKCwjLCB2ZGR7lUw/MVjx7cZo6aXSTF
lik3I+pihef2j6qyRED+zXLMed5OnkBpYYZdb3nPbBKQT2D9k0Ahc514ErADLsyW/2WYbe7bHAqx
oXJDmlhl6xJurGOzzE692RiIVEWPsqiB6bkF1VwZM7KftBqdeg406eW9eSOm7/M31O27SSX/w80a
DIw54nVZ3L0XCw1BMFxyTKgus+8Fh92wV8/oHtmmcnAmoixhgFH0wQYC9CK/GR7uiiMCOVgg4YGL
H0qZatEjJZWswRJp8aFyRA8w+RrMCpnnYn4mtNbwac0StcFzftm+9/2wC24ptmPNA6r0m9YYyjpS
BB1b9HPcwz6XwS8TX1G6CFb2ADNdHADIO0EpQ4dFz7+qPM4KspvhITIOFhJ52SFhuSOmczrc1IwA
AUGBcvcyicuQVhEWq8YzgSa6xLmXULd8SF4SanE6S+jl2eRmjg5orssZqVEQNYslkYVwc1iTkFFW
sgnSQiAcNaj6m/WRmcxRpg5TmHvsSIQaNqCRkJpQXL9nJfHBz+VwB3jTTBhNnLG/ayYjFtCSqOlV
9UdCffbGuXKM17ls9uMTLB1c0djkr9vSGyONGuKW2BBIITY1Nfquv+6QsQ1UkHlHfAdt4ZyORRiD
YIm0RE4B14nCEOxgSluyJ3FZv+4umcCi5EVCvcnA9mb1JoASxQoQm9Gf0PLNK+fqvCKaf462JQMy
qHwFD1YTVybDCxTrV1NyQNTx3oDPkYvRuiC9IE9RAnC+HTRzdT6gpismX7Tk7Le1QTQNmmR28S/H
y2nJX897GUATmBSwH0l+m76Ph4CokXaiC73OwZ0gAQAO0Az90PhcqMKURGiMeqT5qGgbngZgLOnj
2GgwoIcJxsmPSzSL5jMtdtJPZPiCJlSES4aD+7TPIrCLxZeuapHDFQI7WKA4runSKxzlttAO/inF
qAhBkT8Gj7v6hXII3r3rHRQHQfmzxyC+3QtyoWaPYmqeO5PaFXTvM+gHxRbdP1UNSbUzYCn4S7QV
1iu5e0JP91s9yfNlBI725oFRILJ5aKvfgEdGgTi5oBCnPzLKPwFt6qJ2gK6G0JzuEZCF0/c5f2Sg
5m2tn3+TEiO/ZXGd0+wM1aUGwpbPWbg1l7FeNJfZEAenSq8Zqg2sj1//9Bs1ipq8KO1K7wGrVp0U
aA/ahO60jNHo0YU+YtycUCI8lkAu8HaRXAi4AyhZPzwgscKjxWOi0fHfgtYqjIKgsZzp/pi7L4bs
lXImZxrgIqZp9Kfi3vc84cIrGMGP6YsS6p9nJYCouBj3SIS7QAA0JMMkoIPAlByWzm9aBbCunnDm
iZaelbh3zEVIVIkwA7gI/jumeflU2mDJNk+EIw4ma2TsoMeh9yefgM26g+ilrgpCQr3GH5iVoWEu
PJUZUXEwvsLTXmFSxiHx1052F1IqGaGGrFcJ38qzTIBfDa8cCkagUHtps5snJXcS7n5Gy5D8Pbmh
7d6qFJVIVt5iWMh4ezCrEkp75tI+ZIZhSLn+5kOPJz8qYoo5ZLbDySv70UqsQJv18WFMZQ8g9wuK
HQ8q+tnhrHOHVFarHoDuXIZIwWCIFoN28MCDehosRr/Z9T4ryCckaPJrjSElvGawmQiAYuzVIXaT
J/yAqCNxe5tpS4a6tijA1fAnGywAvGsOjEgNSXxbUC/YOLfQIY8Jt1DFrwVk5rgJuz8FnKyAA9pP
q/C9UyPQvfMOGzBwQ7Bm1Ce8XYH9E+cCfRd8m7fE2mCFMMqAEDWe8TX5WGiGkevCG5TuM74euImp
/2AO2IeGUPj6wKHkAZQc9qpehKc73fGhXDJeMIusCZ9++Z1Cwb5g/cUPPNRZw2T6UhMgh1EmYpzX
nzyJSoEq9BBgIgMimToT6IWJAH/JgJv5AMOVw4mRJEU5M9c9gvsr0XEsxCBHcfFNuuMpGUXSmnJm
TLuhLt9WawIRk/DYJTjpzLAT8doZ3ha3gDaEqqMm20tO6E0s2bzbd6iWeMA68BIWP31y9mjxMSQZ
oRMa+Zz30CACpiZKqu2wCXBxxUdleQ+JI3NrNCuNWxxyU7FYXKftR89N1JGUXcOltujT436P0Ffg
ZN/svsOeypbHfcKImKMv5qNd19W6zxN5uKPUP2IdTyQvrsmoNX5mpZMfif6+cmGDuqXZsz/WKMvD
iymt66zzkUn4kttfg8uqAamorgw4T61H9CXxUcuWo1Gzqrnmn8koG/joq3TSS7FVhGhLUFprSGEv
poebXZJLIq16fm8z3pzpGMPSZvpO4ByYEGiJZMuYgMEzhT6Xx53bQzn4AD/Cx5xl/l7dzZMgvCkB
oriAUc/rb/CHGeWB2a7yLxyGbNAS1cpa0utMWTPI14fOOSY7N8qtIiJD3n05GAiBYd1N+LTBydf2
JWna1R+pxCGmYfqVCOfTsb8G4d404u6vz0axGaIgLQP1MR+tv0jJb6vCeJm0pukFycpwPraRoSIQ
BJ7Sc48jtKYggfW/7ZsDfeQgqSJYg7nyaHcmok5xoIgZw4whumrB9mXTAA/FvTiWLG5/GQ08HKEt
lucLkh5d/YGFgOhLM/m8+2vy2eHWGbziIhhniqHtavfmMztjjfSDHrS/pw9Vxnj+tUEdfTL4OUT1
Yj4cvRHC9i1ydIi/+KSNKx8RXG3apcyMp2dgkJQ+Dfn42xd/6gbPJVNeD1wpxfY8gihVeOLhk0zN
Prsl1rLl9k0uThmAr+Hbhcjm4gBdG9QkxFqLoF1qqKv3cm4+9KiwBxNstNf2o5CcRRdiX6IaGFgs
L0YNp24ck+i7kOMWP5aTP1xDKM46q6LlrJ1r+Ma2tuFBuYdjrI61RWU38Qvc5OE3nmR9Us1pM5UH
t00U92aKuBE1GuN4yYeLwdWjKn4xdAgI3nxRAvIiucNz5DO9NO9uFyO2QRsdfM2TMCFBMdos7n/j
gGINTz0OlTRn+fWt1j7pPy7Jdw0gjsbrwYxJqIAeOHfgu+MAJc5llwqFUf5tWUXIgRmjvz2ERaoO
99d+QV3awPRYGHBqvPcCsxQMPTCQ6Oksu/nFGc+/u9tRuHzoRAPy2DBstochXqgY31wM8kq3J9wL
cAwThMTT4RrkBlwcPPQeO8jB9pj0hjal33FqAXhsipQsViYgPqF/prRkgNQHMysDVOl6u5Vm6/ER
j849Ylc6FdKhda6K0TDrRdHdR7eurnhwFm8X4UzuDDIFgShmP+nJH+g9c4TjyGfWJS9bhYTzcZqt
BnEcXBy6s/O0EU3CdUdXTy11dTsi6Tn9fZA1s+fSouxP0T2gu4HI7r4WY5euBwcktMHWy1H8ylGO
3wW8721FJ5NPXyy+ImDnxwEHeAbKEIGaTJt/s8SXwyfpcleI5U8mM+4NSP3Nm6uPDFy9dssQKXzM
sjbLA42N8uEz1jWVEDqsK69fUO376PIwPjv+XGX1Q0dWxVcPxRnYr4QKs0yezsgtIjzqoKqHqksT
BN079y/xMNEwErgF0spHYsbZN3I4/aojOy+KnscWHkUDw2+t4qEaNykRgiRudRvcV4KcCSbnuRIM
/c/+rf925d/dpEi8xW321a/kDQ9wYgUKU0Npg7zCHx2h6P07okp/mGF9elpft4/46d9NTuYbIXm5
S1mfCdLEm1IZMnL59+ZshtyKyQXmkSbqHJ+U0eDt1MdzKBTl2moQ5kYX4kW8+rhDD9CTwkue/xZk
U1PSm8BY5YbhGqUFXnaqh6DPqh3FaC3+zKw3vP2V1IwXkeLpY1TgAXpWztcFD34RZN5bdRnGt3DV
q5ka3vaDA3MQdMYpfAiKA8iUVcSWwI6FVbY3cj7WCSQfB2BI41Rx/nf+2J0jpJErjK4tKbwlLYp5
AtjwF2R8zgsRZROdo68tpu9DEMj1IGR++TNH2cNowi9qI0YHjAG4j0wEdiMTwzubuhCvuHW9o8Th
Xmnktd0RV+bB3ay271TadQbqMTzNOEAW+V85v4aqdT1StPd3UIP8QaCKsDAo1Fm1vogZgeMRgRFa
85IhR7M/R49Y2l/mykaFOjtc9NZ44mkrnok7o8f7QTJPcPNx2WNPZbzwSSEpVUkP+4gKzisTKv8x
W6H/w3QD1jG+vNR+g/DBU1CnMq+NscPqHJaUDN36FmG9S+eyg7wx3tds1UNKg/hNjQ2n4gifdr74
JA0UIkrRC3yCwtdwjz/jJYUJDnyKfCu8wFBKqC5bCp43CwL9DOb+lvoPZP/MHlvBqj7hFPfEFRoG
i0e7J4dft1zCkiA04LfC8LkA+OV7LM0v6I8wbkMKzezT/BhM1SBBCS3okNHxFxTnag+DctEPFAcl
HTy/ltiZfAn5JiKgp0/gJV8INtdgv4F5iLD7cmwhGyLG2ugHUDmY+tpHmUTvr36ec84xQoaTOaUv
IcnohNBQ8U9eP2EeZ0FuQ7BQoDA8P/EWkNfX9D6X2AjhRyZnM/ev5YIS9TaeKP4I2zjvFP6OOMq6
D7tH/Avpz/7QvBoDU3XzDW47Vn9Zko23eC2upBneoWxWxtB8WrL3PZn/DDMwe6BbbbbwCoU7N+QH
5nTXBIYNfuVHML86AYKtggb/tSclxWd13anea61BzOUng8MGO2+cfwBs8/iW4YnnnFMYOF/vvAOQ
zmSzNsCD/q5pjW8l9tmUO2w5BbJiPth1++98gCZQRjf9u0IXRZ9+4sIrc/Iat5wVYNHZM+N/Z2ew
7sk1UY7wwvAK+hnA+mxkX0+CqMwCOVbbgUiGWfGltZh9aUZNaYHjMXSVala5b6PjErNRdQB/dXCL
1AnbeJNIfgFBsTeD4dOYVXqyKiiOYywL8IGY29X2c1SgoPnF8Zl1e/Fo6vRol8n5OATXpvN9TCU6
U2FjXmyvycgDs4NifUZI8vEJD48f6Ylc+96m0F+0mk4/0fwnnu5FWi8vIR3e7jNNRvPuA2Zc+RLw
zmWh4Dz2ELxAxjlo9XQJIAqTppN1TtodXCwCxsqFirm3th1mKu1hFWhGG52376TT+xjYD7OnW0ZU
jFZr1T7Ufz71HiiwZw7XPSuP2VaPHU2/hgSsswZ7KaAnQ661BkBJmaayuM37sUn4FjXkiTEJ2I4Z
zsPwVQk7bqcUqdQEpDuZUqToqoP9l19ZlfU3Jtag+ZPT2v9aHW6/pwOS/YgPCs/dhJsJDwXE98AI
GrFJc5Tdi0eaeFj4sJA94BQMKiDunQW7ExoZ3/CJL4v7RrA6YarUCd81OjZM+BhQsXSTIUwIxuR1
IlcTHtg3qHUFc1aMDiRNpMfyNwzUy3LG7D1Hxc7XYDifPfbn8GlrtmT/Atn9umC6wbsvZhXKhmyu
OsHIfA1yg+PNroy7AwTyPTd589Abu7B/5EfkzHeqVUHEPXTBGLJQoHidrh2/kbqnnx6GsHCscXA2
5GDsQHlzZIDc6Ir1BU5sIPzfXbcbB48dcL8DW8WkkRVWLoSScSCy3TL7WBHaTcrA9OwyXPqkhF5P
THaQT9I/IlNKqVYAVzYjTKzzmK/vOw+DWsMZQfzsB6P450OS44ntwsGhPiJ06vY5HGyfj5aOcBRI
YTbmEZdZtrQjBQ7XprRo5quk5VBBuSVtUPwUyUOaNEl1PMNAPSfXY33kqeRthfm68b8ilFTs4B1W
SwP7soHqyEFv4YEYMQcaW/mmy7QNS49hRKyQpRfVf43fRfWWRUSJWFqPrHFe3nA/gHrFXI0DzwOY
7ScvnTDFYsvin0EqQmrBi9yx9sYrEVxH2Z1M+VgvPkBJKX8erxUhX014aOPhAnO0NauYadmCma8D
Vgd7Bj0JxlQIRy7T4tiRaEowE5chg+8wCnoWRMLHst3CMsFA2hkeXrZ8vKB94mbwpm4upKdHNE7P
Pvzwl6vEt0OPTz7DXe/iDkmrxggNU4DhdSIEAzaJZRkKERrl5jIRhA8CrfYMwX7GjA/KQ3p3Tmsc
2mN0NKWvzaeYSp/obm/xA0YadyKt9xITSaaijEG9z2AK0AAyN+omV7QmPP7AH8ysC8E14hMAt0CA
uFE70ooBaYCOqD3K4zriH3mwELf3UwrmC4PoPFO5L1QhVQjzhc/XiM1rGHHv4YzY3NALdKhDR9aT
VoFufzlXc+cdcpw/t7hQVhzgilFKkyyrRjCPJ7/rHEpVIS15rafxI7Uo6Qdiz/aoqrlx8AxuPpaH
IVdB4owfbUZHOWRc+kkHyYOW822BG/js2jnzh+2NEoJBxCDjAfiYYAu8EhcMc+OEsMWCR/sZa+ab
kmNLOJIPmHLfKSpumLe4jJAQfLb/tMXj7LLuZTK1BhwfmkIaaEpgC+3M9nbg+DywYYzDX4Bi7Tbj
Xr5tAU8PqBaGVI//2ytBEgHx7ZHCdQDCHB4abTFAXEM3/ZkCMPIv4oHnN0gUykX5hz8rDA1a4NMf
4BHfC8u2/KN8O/2BDoFLgQjwfkeAKfEnneL+RhONS824hYmJGfuOUpN73a1LXvmgOfhi+jhu/eW7
j8tqf0Ck5en74yXOLuR64/jETGkySnGx6TbDP/rDIeRv+qIbQC9ax8n4j3iVEsble6L+4elGulZD
EwmBjyacwWA2Hk0+GM2MCQN8TAqMFaFLoo7Bk/vQErQEmLzGBA50DJ4+0wAQb24K9hjvqfxbINyp
kHtj20vQCHRMdFYoE3F3qaaLJ7w4TD450Mi4+zevQVRyhjZCSdNNoQyOtk/mJ4Sb71485aTCYHvE
c03kBSUaJsh//fMMiSjjCfiRBEHJKXUJVpdDbdIjUBY0F8sBzk3msn8qqSSXKVMjKWaaK/2hBADv
ZHiL39pONtFD8wBsIQpeYnRoL3yDkYXcp8iqFWhM+HzDDoKXCTWfIWMP8gKOgBNsl+uh3kLZ5+JB
FQ07/n1TyVwSrk/1jwQz3J4AQ5i9weDictG0t2Lag6sZlLeNdKWlViwyoX9ss+JycwvGVA/KVLjb
XacIiin0N4OaYEluCggfsB/mxif8twFrBwIppCE4ERoqHigmh50Cx0bdntf0PRrtQ3s8BbLdz2oL
PILlZ0GrWPRmsLciKDw2Ht7oDZ9JPkePjjtTncDGXZ/NX0Id6PSi6+KFhoGN9yeOgOFe3ivTByUk
dvUcFu8j+S8lFOcClxamDK89gS2URGBfHnJO58Xm+uVItuWMDfqzZCKcKME7rdPxahjSYB7VtBdw
rrcpibPCpE1zhiA1TTK21DWiP4B1ltoewpwH04hBU6ZhtArzDeXPhcyNfjY2tGDkv7KrS0O/kEPs
BGDAUfmzK1w8TjmzxY8BlgTA0lgfZAjefSbOooLt20BpS/o1owjOO6hnN/+ctSA5P6uM3zvUJsCI
nPdQs+Wot0awAMmd/X0j9oFv2j++rMGhtcmTtzWnXI2pnRiuLniKOu9hvFMxtLLqqOUYOrvcHXaA
j89sY7CGl04WcHYJpTWYHrg8SVtnCphHqHicChApCxyWejjShfxCOizmbtzO4YR9arx/B4AjVpdR
6n988VL7ZyTZFAjc3/tWDrG+oLnS6Lw78+5Qb3es1m2Xsd3A9nREYqx8QCKsxefk5OWbekt9IG6P
RtjCOZaWVA/+9U/zoKb1dUQ8GbT2LhttKGnHB/kAgTcd4QWF9m/3owpuEsbSMCspvxZtdrcHe2Uz
ZoGx8P4Zp61GjOlge2N8S7ARptS/DJZrPPTOx7PzcE86b2zoFc4dvESNSvuEf2rD61bwzSsPu5rP
DGW0B6uJFKGL/rVERM5NRCvgjwhKWblMNG0R/DgK5FCLB7rYY9Peqo6vUEE86lWOdck5Jf09tNr4
TYXAQ/ZFj8jsaT6lRSWZweVwKpgYU9vS4q3btRzWP2ghZaKFDFmzS1IGFxiAH+uOVQ7a18tS3XRz
Tlj8gDdkf9PEchf1of1bI57BeXe8/sIaVDctmSW8hQNRMNAJE56Px55OGOHCa/91G5GaHjf7dwa+
6V7BLy9Ytn3gOO9+wXjfHIv06sKyBVTlRBwfyj/ODI1s7XOgYM10POPhan6B3GaPCI9iH6E1ogk0
E6gxilBJwb7RNlw2Vxw9lHhsyhZbs45insv49Ig3bqMH9H41GZmjHULMkNg5/RFDoukL7KTycAL4
A/el+f0AVFBQATWw1VOEQ5hCOTqV3AKMJZQo0Z/pYNkHS5TcgX8JbgbK/12esk6RUkAm9LnTHayC
JeM+bOC4CN2Bvzr9qQc4atdj58oT820oZE19FkMc+DCn6CNtqXftkk89CpC7pNed7J1TOXyt+dZq
p8JH9FXzbgzDt9Ej7rfdcPw7F+uTQLH3T+ErVblH9iceo1qDKCHWBMcW4vaPQ18zguIjI5E4IrZ1
z9tn2OeKE4xsIofVr8HVpAxQTelvZCCUJlnyiKXLrrQa/xwjMFOz5pj1UeAn58liuSPE0CbEzYHz
BJqAzVsKpjC9ufLqY4vmumfxaFJ4ic2RylXvVt2qAlnpL3OHKrUI76uRjxkCWEOpQ4VeEH+76sxn
qMzf9tU+k9hM9PkKZ3LIfRebQ4pcyzq+4QnGMSDGmCoAYrVtjmp23568ys331+iLOUbhYc2K8rlK
kEWHg32VPDLIaC4zDZFz0drAjTEqaR381Lv5NT8fMcoX4qAQ1UrGU28tFhIqpsKsnfFCCFCZpc+0
dWWQw6Pnzs9gqa2YYMHMftoUKj0Pb/Zg6MIcYegOyfoPFSgIXbPtPKxBFjdygTtbI9no5RBgAbeN
nAWCCz8uh+sLDYyIZJ3/H1bAEA6LI9yMha8uzviCFnkyoJ6usCKJYRmBF8CZfOiPBXfO/u6u8cX9
2JrHfV52bkHKGdcXgSH+GffwsrxDz+HKzlq9xj4PUGQ+RAlcGGdbJKMj83RBUXAlv1Gb1ouXzRXn
GXwyX5Dgc8J51+kadfO1EOkO4Ibw5HGje5sPYIge55Z4AMjjNNmstk/r4Z32Xx3oClK3OlvBV1iV
Exi7ig0T4OuyF3duR7QiMEoenFPCqwLZoyp873AKltcQuY8n66Hf/6p68k1JbKf8hPAO45EjakXj
uxwjUgTZQMnPDnx8ZYDmZGxeDXgZp/D+pzovU8Bl0HhEofPIOBLexg/LgOP1x0HwQyldJdSs8Aov
URkNoTDLbMX3cOg/kkaX2JrBLWaQTOFNznFltHHV2uSb6thbKH6P867nN9QT2ob0DwCPKIevcE+B
tuxnxm4hoXBiuecY9TM8Nhq72lzn4wgmPgctLu7gkEwvUbZhOa6FbSnUA/4VqTnTGRudOwVpdN0p
xDxSD8ffPRxDWBnE7UyYQFs5ON8vQPUtbQAM2cg/U5YUmnE6Kw1WKCCMW0V97BM0LGi/rnhDTt+h
Oy0CPrbx3H2pac4pXTIv5txnGnOgMdM+iRHL0BjtH2Lt/H29sQUx9LvGo9wqf5PPuvO7AC3CdLBm
/UJLYZPuRWyRgwM7GoZnwW2fx7BAFR9BO5j2ZwksKodg/HucjlC/Mwnm60a31ZAnHLk7BlEleZ19
bDap508ckvBKke91a04mpmI0EqJh21fBNabLvscfvIUunpyWETAkxy316W4ctXt5DfWv2pl3c3ho
4d47DbtGsYjpPUCs5YP4xevW5+MFWIIRPHd8d/vrB5j1+8jTopd3T+877HE9Oski5TxXw/G+g4QD
DO72ArQ+6dNluzBOiwVadcQCXUhdQAkXU/5YKnhdsakQZcEsO1nc3XatfXnncsQHTkodhsbquXwz
qeHfAN8RSD10QdSDS5FKztVXFzwwr6y34uR5LN8T5j6V/9CH4rNTsV3jFj1iOoY6CEMCgzbaXlZm
REvdj0dHMK0vsynZ7fbclFLYQuS4460ZvmxouTv8VFh2fCxOYOoiovaUpMCjZog9T5M2yY/Js0zA
E+Q4mgDOiID0C6DILQ3rfaEe71QygJU3bC1t2rwS0OxkUa8wB5AJBeOk/+BBCr2lNPAfdqv1K/ke
a4a2hX624IdZnMwryNKg7vgpMJdICo9p9yZnM+vhHHKOev7r+NEVkievLpnsNiYWO58SmZ319scZ
0jvQZ9J2DdbhE/B0FPD8QMp5/AGjDtY8hPyAoplvq2P+By6CNdNrmYe/PQOB9QVv0mfSTyFN0Kd2
EKQEJ4ath9kDEkLYy4EY2AIiYOJeOxSlKrKpYSj5T4uOvs1umGkqEbmlWCL5QyAL1lJCZJYcabyH
jCJHnO6ZtOQBD+/+/e9nQ5R7imKM8EQk6uj2uR9ABrCmkPJyqWMmy6RWcVU/u/ZPshiLxo8YoJvV
0kY9l4nS/gHgvFXd7z7nROr2KjhXHzMlaMjYNEPe2MG5ha1fbq4mQ+mFbP2YIeKgtrcVmgAWfOfC
TkdLo8RPr5spYPMQisIrzvXwK2PYPPu3RiQWzkER/Bf20LeNa9bQPMOTRmm8lMHQ67+HC96MavDk
gYYwQrZHjHt/JmGy+1vUy34I/JX5OG1s4Fh7SHPTRR9MscMTTm4YJSGhA0vVln2x7Zrv4Gbd0x5a
aEQeXt/ubwtTiYcWYAbeIQOwlnV/m2PoB/jwFQAtuJV1dcAwUfxsIQ/ESvDwa5fWv/Qfm5OgNlEN
XKMrlQsMHKekpeac/ByH2LvI4GnyvtjK63564gQWxnZvSqpfcCdQQEGPXbtPf4AKozsvh+tcOMU4
Ets84QR+bbSeGmpLxbyDjzL6X5087O2o85gGmy+9SeoA5ZzRpyHo9AtBnEWIKtOQGLeQJ4OBc+U8
3YvO2NUbrkfG3a99vP2xdqbeRBtL/YHqC0b5F+tdxku+shwdP9uh9d0jKUiLPf3qWsoY2EcYpI7X
8M3YGXAvQB5BStUUWrX/r67HgvpBZ3bZaJiKqeauQ9/OkDNFGJ7dIgrQnbyW/A8V1cm6IT899nAq
q0OCZpGIICT3sDlxUQVYuMA5DTQnTK1tqNsBiQU2kl5qQ3bG5Ju0y8vmFrObMsN0OlyiSUxl020t
xWS0tREeb3LIvMplR/gCxH4ZE15n9whfeG54Y9LsHiVC0fuZaghcL1H2HajNL8Dsiv2LDmFPjBZq
vPYzU9nTjhVn7ZUMSAkzfeyzCcF7Y10Ep56RseqOUYFhLAT17Lm8zs5Ww5i6tfBTc+pEchhbG4wl
zxEkHbc8Imkcb74ABA1SCUqPPaSDYxXVerF/WyKJA+MnvhCxmP7OcDEGeQ4aLDT7PoYJUxnt4Hul
bVj532wEixdDGhgAgkkrdgOhfaintLInT1lOD1j9mwOP445cD2VB5V4wtaZqA+Olr2W5EHxPg48l
CiSVkZuvbi6ZkhADmg3JEQk4NUVu+PWpl1f9pApAS9kKcDze85+CGY30cXCibCtojlVSSJ9g6ZAS
CCax5Fm7Ir5yWwWtezYvbmHrY+cSnk105owAvtEremUVJnj4mF9W9wRR8MWTYppeXlrBnREZIpZk
q+5vkIyTHI5Kk2JVCPmQAxUGJ8pCv06a+ANb9BE2y/pPpTC8B+jtXhGoNhrvtWzBsSF3gE/G5HjT
2xEOtCzsV0QUx4GqzII5c+TU21HSgELBYXlR9hQBTH3J+KQn++Q1m8YR03PUmg60Vudy+NjfSEpa
98ZkLgfbpLw1oAIstZBQORgerU1V4tHav4/06cz+n8kJTyEet7BitoTUA+cF8HrvYs3Y+BgWuQM8
FMDX7kEdQ3Znv8s558spwgSoDUjCg2F2Dnr7+xY8h6mKq/0AhVq2KK8MCfTmRxW36S2FEsXFFyoN
kDtcKV9QV9R0sK+X/TVOhIevLgdtigShRgrQmhiW+MVff14nY7gDrtAc3ElGAuUF4+W45mjtzUTD
z2pXvSIbmRoSWMmm1Ms35FpG3A8slTIQECZ3FFpsTebNYiizfhpXlh20pK0WMGfHGSRiMqbLIcIt
xAQ3LI+egBa95L0uMW567fBYEUjZZwcxAjQx+u5hj3pAwtFpDfD9O56xJxCa0A/Llgu/IZU2EOTd
rzWYfV2wGuYIUCX5DcgVw1xkLMEgUh3Y4bg5MbyA9oTTmqumn+QR8WQLpd8pwtFWxPIyuWW3F95I
oLL0hw3GShzSIig4G7yWwrpIzvpTukpkDUoOFoAlxvzznTdK9jYyG768RkAH7PHFj0X2may0OQC/
ItvtmhExHOFbS6gK7MPLaybrs/fuSP52bwrrChr43RKwl3BawXsRTRyuntMsu0S4T11x36D0ooZn
JgL3l1ZvgCJ89gVSA5H8TsJpf6cgDceasTc90p8htOPkmZEBGWAF/JtedSfseWH4nEzX8/SzT+ef
mfOzHJDgBQFCX7TnBjoiWEisthUkuul01S7J4vRD0vAc8NAtG8bKYVI6Z6Uazon8H5KtwJKnl8kS
C8bwNl2dVlMyavm21+R4oPb7MCQ4Hi5YTCOEmdX/+NS3HNDnoOohPPE5frO6YYS/iY9ObmciL0+Q
Pq1IdtBNldFqBpYwt3ciZJ4+fmnbrxkPqW4j87JpwemkJj7/SXoEBCVuozhCR/WviZklfu7gHmol
ysb8ZuZninWi7HFtCdPmnsGRHY50SlPTtttoYWfUr3T0dHbHpNodDjgq5Dsl7Xkz2LW0YCTmlRhh
gSdXiBWZK8xxOSHrm/htoKT7JFPDGqdKsk2xFVodPiufSpueGjvG2Yq3w+iJznW28iuyNzAdDQGp
icg+TZGjkYWGNHRFZ4xclKt4uJroc7GEo4V6T1BFQG+ImLKgdJr5pz+f2NsfIynx+RgXOL4fhrG4
8CYMJQjrVlYBY05P5Qz9CAsBS9UA7HIAVyMz5XCWfa3fnMBBAWvaKnOF6Uaau4t7rEdEZ4G4z7nI
GUOO8wQhs823qqTKIfPAvIm+CVULfgJYsrTS7IP/62ycvSybxZjkG3UicwIwPGbkPsKxfFpilHOb
/xtEct70NOpIBm1f9ASIPOg4mPFMKQGIKxoZG0SOBu9zgmEsXMuJy12h9xQTecTiP97aOaHWmIC6
VgnG0v7h95i/v1ZBKfluMIJhJKCCZGHzMq0ASEDKGPviFzi9vdw7Xtsdrof13fhBsZteTsuqcmWc
Uu0vUnMIr0BslMvy7PmZ9KnHl4x3XwAAolXrjayHMhuVrgbhhEcAngstxm31RbyWr0pb/i4PTBk/
ON2oB+k09bG9wJwxIJ2PFoFE2XxGr8CarkNt2pg5KebtqgZ4QUiIVqqG9P59MVIwGxCCIUVGTZvE
ALEWerjx4nZavoqDNIg7+niYs1wAukPMju6k5T0xiW/1seIxe/2PpPNaVh1plvATEYE3t20kIQdC
SAjdEAIt4b3n6efrPTEn/rP3zFoYdXd1VVZm1pUUq9aavU5sn+9AtvdZk47L4oti+QFGCapPTXIm
LdYUPXz1tVzXKO/wt6nu6Pr+SR+MuzdMnLopdZiywAxbUT+rqH/zIupLONiCjU/N3GNMq2qGvWn5
u2kEADfVzekGyVfGeaApqJoon35q1PGn3DTT697b6i+7R+CP1vop4DvuqzXwOx5MdXqiuEdgsLsZ
rRcTJDoX/VnIy7Km32u3P+5ScKFPunVszGuG0yGuRgdaTNEalwt5lHz3OeQP9sYASQyGdH9rcUx+
YsgFWDdqtO/evm+crRg2lru+4K2BIPFFW+tp9z0l7xthDYbJmhiBSEJeu2gMi4fH4Od1EY4KHjQ+
o7KBEB2C9JuKiftOvGh8gGVrvNaR/crBxuqP61A1nY26vawJo+GpXmk7D4dDpFdiMhzWd+MNTnGt
K7VsVN8ptDeTB3pvJoj9+NETo9NQyibNneorZpHwf4Pwx7bt8tXtyUK1eWBtWpYWnOzRTk17S6Cr
Gb4+T/LZl/U3vNTF38aa0BT1JvaRoVg8KrRosk+DYDtGlgIq39M7XNTpkaI7zt9sGtHBhIlOHTv7
jVZk79eHr9ZwB+8OG7zefIcGec9DeAAFqxrRgmknzLnch1MLtUhdtmUeqJZImQyLyMPpYEFJSPa8
YO8EKqg5lMGUBtY5mt6FBUBk4SY1fQxxnmEKO2HuRyC8etg7E7yJri8TTgli3KtekPXtEQao+I7C
lRKt5Ys0m1gMi4c/sJNY1ktdkbeCcxz/eCIsa7Q0IluW8jaatnhAd8wkEOD9LuqNFxOzOszD5qlj
RCY7DX3ie8qPBxGf/MnwBMzW+WP1H8tJk1lx4r1wetqe9MCWWAaku6y8Z57wYbQYDm3zJAWtmo/4
g5Yv2enDye+rBnKgz1jwivHK74qZEMMhzATyMzYC+3i5lxM+pse61sc2wMzsD9+DPzHd6iGLqyat
CcX99J7ztykg9HIK9rir8y4HVAKY+08GdzE277qz+BH+42SvJ2hJm/MhrohLVmgvyfF4x48zEeP7
TvxNHjMwGDhu3t+qo217unUnky1+dGyQSR8EQH137FPMaqKty5M8/nVxsQPyhGaSY/WTNDwc9fWJ
yYPxOWgXtdlrukFpynAfY7Z1btlHLAPwEV9bN7hCHdU4D08MfuXzsXe2wUfUcOK0PuZLTsjT2yzg
9AUZNXpcHWyBDy3VhQ+EQy9eZEuErt6Iv9eYzCYgKOHvi3kG3hj3AmNvvGiw6KFER8aPKz5FDVy5
TX/YAfnlujvc8Vj80rh6TL4NF2uBvn1pqtOUBndzwPYz/fEBKzuGPsklSWuYIL8QRKfNqFGHoYF1
3R4TFoyMEX/oKewS9PPM+7FYhReWlt6yt5we2GCKegIGtcVu+w1hm+zUcFiTL0Hrbtw2ir4VOj8m
7Yx/HzA4UQcF7iuWay2EtXB7M2Z92CfPnt20Txr2HsI6/oqNqABjHCehF4M3JEthT6/2XrMRBhZ0
HYQv7KeFv/e7e2sM1Zg3bEEe5TnLMU5SE3iZ3vul+2NmunN3MqsWiR8BSZ97Eo+6q6bzvtX1BKXn
Cf1n/i14kiDGaOs41N0CNKCv6nq5SM0XZAAgwemucvYhh+oebGKOGzMq3m3GK4FxT6ftv/bD2gL9
nfCfx2sqzY/MmJE3EAL8/3r0iLCr502oMcIBpCe1K5ctNbQ+MzTl0Jzl9LInweMITv7+Fv5qs7QJ
lVznydWmPZ9sxTKH32MKRuO/1sMBh0GS2Dj0//jAPx/4izQEWkz+qAXYJvzLa7DvKOod60yZakoq
hO4IVc8uq8t748MwbThTcFzeZkNk06hRidZXLKJQSbLFDiUJEKceS7T6VfYMxYmRW/xA/a07XoME
aIl/46eDO2kLR6kzGs3XuG24ExhZd2v6W4t7D/0qkSP10WD/XnLQVORSBzho26KGO5O8ftCU0Srv
Uc3hXgV5DFV2eBXwLYlAfTX5eEOgrJ/Kr/hBLq+CDK4NWkE10qF1xv/7WdlotCXhEnnjJfILb3jE
MrJekTZTpxwL0mmQ+fRIFcp3eUimQCPoZk/y8J7hBojh7XhR3c6yzTjADC3zCLpZVl5pAZcXpbJg
7S3Bl8P1qFJe1hMBLvmYrH5liqsfAZ+gj2EjltSY/5Ql86Qi7zvxIohxJ1FFCFPK8m24NSdZlTjY
SjTrd575y0Ga1ZAlFZpNS9hL62CVANA4+z11nnMl4Rjz8J50rdo4mTQtlu02Wl5aNEDlkaan9wRo
fKgNEuQetccBqxP480cFjWq9wgC7qe9rf6suf5QyXcjkaXAgu82/4dMeeMiuqF1TXA2vGGuxEYPR
y1+g8czgdw2IPlb+8NXiIk3lB/oqMBnK3pKmcUqu7gB4V0wV+fClaIxWm4C5FQihYAvBQG+rtZmn
zKBfuCNH8vUk4iM9hVud/szZXmeuU5F+URvu6KrFYG+m4MPb8SP+zWNZMr/taMW7v2oB6RE3UvSd
HFM09sYkhxoLXwzx+rmdPV4v1ibH1wdPPC7JySGgjnL7TnEJk4vrUIZg24WbzYblABkal7QUlXmz
9YyVIszg1CF00UFbLTuFC09pcVFx3TEGxmT545g1jF9Jgk0LNs4sZ4QbiThiOwRmz9Jh4hFVj7+K
R5weMuYZELReNthkzLY4YOYho8ih2XaP4zhyIq99F57jhPj5UJFGZGFjHcbM5QFyq2QZnczHP7l8
AOzCBaGwwIxZn5HICO3GzRkv2uyJyImly3QaXEnmDXmafIfxxa6es4WOMLKR/FDUGkaOi0HeRcim
4Hmh6RPoRhYz1+E/vx2aM3Tqq0cSD1RtynPqe0fcaOrierPrIm4KV7thcysKZozJjY66zIVd1PVT
VLz45V+pNlBRVAI/eVSV1QFz9f5nskBlaErxtWLf87R58Dlvx/VsV200i6I6jlp/dVaZX4awQ4Fa
RpzO0sPm0thiNkmuNFvYuKokj+A9cj9FscGpG8kkdjS0484X53TS89AtYJPV6cBi2AIxtYyqA4/M
MfI8FFRsB9ADcbOTV+TeO2WNXxzO17K7ELohtX/Tc/fF07mW9FbePCHX1Vr7s27s+3UrlDymw19E
eS41TAqq/KeYdWx/kHdyG6uiAiMzyWmza03LfOXrRQAq4EvOVo5bexU77Yumow9swLjFbO66UcVo
z/gikfIhzwhhjCYcj7oHmQo/6jj0xUFMfkvSoYO34lP0hYREmCAjt8eN0NcfrfFd83XYF5q5TZAO
BpjJ4DIm+CQxEyvXVuw2RcjcR4b2/PqqeKV8Pd+fjbf42HG/Vn7P1m5VRemnQbI64BjEsuskxXUh
CuR2e9UUSchcPhnTzjBH9l0m8YUDjKH6A+8Fa/HQjHtSPGb6+Ophuwm7+FfNw1YazrstOW9oJhG5
7ODgKypZF+F+HCbP8WnCTo6rtcVWQdlwYFTVrJYf+BK7K95BN9CU0KXoJ5IQOvtWOfi3Z+gzBVEE
r7EaDCselutesKea+7VgVotYO5cQsdHwBOQCGWY0m1+KzlXqH8YYOB+E4XfIBwUZYY4GNuVRa/70
OEKAUoomJFCDTn480+Q4Yv2s5DIJzWHCCP0nPziTMVKLp30lCiEsrc8YT5GzfCeGaUOfm7xVc22/
FerLMz/ftEKKCOkeoormV3WymQB7SCqaHhhv8dtos9cEE7AYcxNgmrpXhOa6d0eP8rf5Svd+V9dp
iO7y0EWKtR3PL6F5xSKp98WHLfUWZf8mX3CR/g8ZJ91KEmJcUcRg9YJnvBOxw5Z/JS9737OPhE8U
uTs9YM7pnjsBpGyDKhpzJoyWmmjAO2fZ+uvOKjzNcNIzQdtcIUaQqJmF1eST15d0mAmdO/uMfsKc
EjxexecVVCwuS0WsOuVJk+PW+fEoBxKZlQoByOB7cmyQbILoM63+pzkFaGZj+G8lCBe94H3VYAQ6
N6J99ZgPxfJ4P3vbkr7PulGQiGL+9M3uBWk7iRl9AvPFBwwsitZjqV2Xj+eeNPthOy6Y6VtjQ1AF
jzXqUaQVRtk/PHGzj5ng4hYYKiKeewTO16vMFzKQEfJtiBAHyfeP1wquceU0QeBFH4G+Fa0RjRBs
TDcTiysiinuMqzeuPReuoecsIgZXHeY3yMo8pI1+vRlcFuNGz4RU8kp1PjuKb8sIHEbpwkVkrHPp
VTwwWmRfw7k1RCQO2RnZ/r/soeSSw+co5A5rQLXl5pmz5vVbXEVn8hOe/a3LvYdiV5vPyqXEzkpa
ZOsM2NyPeGl+ZsmRjfbPsOKCrDO9FBIqEzHNvSAfbVU2+8Ab951MuHRvbmyCVN+sKNjlh5eriNnm
5sARmXB8d1NKUZyWGZqiordTSV6LIbzQUZkiNjLB44p8gpbnGyrNrH9yzkuAHhT0T9z2MEfImExn
n/BHd+4XzfS5DrnNYI6x8Kszvh+z+mstniSOqtmQsbG6i2nrwGptD8/n4b9PBNP1dbEu2BtddLMP
b5GxRJr3KU/k9uLL08FP67vCD/nBsNZt2WgsJ+O20Ez0c7k+EoJsm9HO4gJC0BVspm8c1tyF2LaJ
qfDBuNtwUXfD/UtCNuLO4ZrjbAAQnyAd0IJJYoe8zgx14VLq1YZA988e2GOFKS445dsoyy5w2GEB
vIbOFQyTeEYLVBvQuzUHIbsu+Z0G/iAcz6uoGLnMJMbRIShZDjYhQej15EG+vZJ3uHp3pzKzGBhS
LjwIAaATZkBr1Gw6TsQgHPYXP9sDHk9TL/imGEmJO4P8QBxMFThgMgZftNCYz9Uw4RemuUrATIvP
SaGXJOXwfbzwOmI2vqs1LSVze+6poMS2yV8a8O/Q1X2t+4YRgj5Ug7R707QrsILgbtox80tfVzP/
dRP+eSilayBeHFdEFJG2sPUY9yqqirMs6z1R4jkcu5Ip9rBZfnnxpWQfm3ip/dV7vLKxiHl4f50J
8MBvou2PFBpK8Xg36YukPiWySw635q6zD9Vd8RkxD/X1GLG43fVndzB9MqinnM8wRBW7sJs1fW5G
c1PTdONSwglBfPS7BZyvB27oHkjeNppEDE8NeRHcDWHTIt4yFRv6dxZyoUtHXR2HSBX63xVB5CcJ
ZmvSp5P7sGOiP7n1Ch9nWCOcFUoGE8nSV4NUMAUpbpR4+osDB2c9S4EYvR7D3MiHTWpanXJcJ4bc
XXy0DWHuIqA2UmO71yceOyAAEB2nNHvcsHUTc/ILAjvPlw6O0a9gsqsg22JMajB6qnkg3gxguyey
x83Bd7o1SlsCE4cSzCiNjnXBlPu0waTpu/6/7gw8UGTaZfRwsgODXASqLVudsXuizzI9z7yybgNY
UdxbQ6smh5YFOAUh5sRr/LAqA9Ufmd/eFz1KFEBzOkwY9FELvXjOD+zJaSgAs9vej+FoELKhKh5k
Ss1hnsL+ZZXQauUvvqlHhsrKJaQYf3Vy+ru3Wcv4qI4rMvok4T7WiGxJe4tG4GLr+R3eSEJpKAuX
fC8JYbr5PqkvPrYDlmi3G0Jt3eK0eF61FQjoWY2/I5TaA3YBvkP+jFF7QMdiddO/g9r6zO2dj9uj
GRvF90Oiu0NtQdax5sGZ3hAjvyU3glMaqh8fkGT4PcJodBk3AvI1Lh7Q3+Qmi7nG8jO0iTd4I/Hn
np70h+QhGpq6PaN+b9j+Lb1OYfxGRLjQHuSztzoOhp0O7BvOxTfmwtXxkazxTCIJjbi6U1VVC72j
StrvJSULPvFoNWwGi0JXmUcXhDJsKAZgaR5gHwvbi7qt0rbpq9CFOQtrtAWAsfLA2/g3nNGw9sM3
kULNmJAzRAxPoK3AxA3gcKcfywWwIPAzxID3AJbTWeOOJ9uR9+zwLylFGWqTt1Ru0dtJI5KY+JNT
EOJdSVFz1pnKQUvayW84+vn5bvzWPXZFlvaYwi2AwLMAHITSsSkC7I+y7K7BQW7+9qeDHEiALawD
rpe0RVrAhPGUj8ZIBRpebC3DNA9Ge2c03VkUrYHyYOmxqQ8ZP0pHklfvb2R2LeiYLA0rZsS0jQmN
/yZsjA9eBEbt/hX56cVHgv8M6O9ErAQN3SG6VpEiRKaFkq3Dp+584nqfEX8ttn/Ht6bLerDsAt6D
vBmhGSZ0U44cRmXmmXSUojasHDpYiI3J8syci7f0sGgSWZOM6ew98MwCmIDTSIu2pPShtJUHGiYl
/vqIAxHHvmUD+hJDrFnCuws5EU5LbmbPLK+MC0PxlABbgosz38Ji5EdXRvdZVTf1b/VcrhU1y7+a
OY5Pkds4KchUX+e9rC4yPumQCuMTJpKk4CQ9FDesK15GKXx4M3IXajLyQzOAzuup9MKjwKGK2aqk
FXHfpEDxczaA0AR3/sCArKq9rCIPWrThKmbIxfRm2M8zlo2e29FKXBwxMXgRyBbMuYnKswn+iZ4d
vgTsUxg+7qIIF6sw5CAI6k0aZxthSgjtcMjSAKO15l0s6wkA3xSsOwAVl2lZrUfUka+kc8URKa/I
hvgQNc8rT4mKOiILkINchiOcw5dYEUEKZ3VYIzfLzg453sAU8ZujcG8yNqu+WLruvS3dV5T80jc+
HcUvbwoHQcu1TwZk0riKsVzCe0Bio32JoHNE87VrE+IevpVD1kAStwT/zGuCpmupYHm9RzJuL7mu
W3MabDtK2kPixK1E4ktPyWbj3bvwsXe0uU0WK+zK1IKmNE/4PYt52ziqqTIi8pS8hOMmUs96yUrb
L2rTsKmgglD1HrhVY4rQ7XDGna5JZA2QFDGOfqDKhmk1oLorSTP/oohVyoJ8YD1Go8BE2JiBDv8y
XqQ3cO6P6DOzLQMAUCO85flrfpevfNuFscM7fKHlUdoISk//rvSlYCMR/W6EvU1PutgCQzIiSTph
s4NlMvUrGYmZf0Opr6LTKiWh5l8MSnqxoAbQjRhD/ZgU87lNc1wzIa3PZ8dVnJTn6ZWAYhExy0t5
7/aqL+YhxSiB9KqEpoDnTegEa7kLw+LGpYzPOas4iV/UywBxuwRvW/q/0jH4ht9wtT0eDzStC95K
FwvP4XjSuQehSXEYFod/HoxPoeINA7MWYUWvxQtooI9Goz0d12luNc6CKS15QFQKDGK4BjKMgABv
FrNWsPXmp/MR4K89gten8mZlDkNHcP0fPe/fCpq0k343u6j8Rikd32GeG9gVWFMPRNqISeJrcyfu
Lt3ruAifTVEcOBSGOvb1BmMa5gzMhCsBlubEcdHS5GzcU9kMIYe+Uf/utFPt/g5yS14qYDDeeJKy
yXk5Am2izyC2QI8gEBGlTAlG3UfHy53jIRxLZWJt9jKTXCDaeNh475xD394MnyeoAfAI5MaOuIwS
1vk5lYT7qGxdeFi6wvoJdQJIWSNxUZ3h+RH67ZXmyVM+sW/ndjv27flXfZW+QocCTzDoveehZHBK
9kUVs3GLq/HxsbV95xu1M9//uX7dCOPU23pyq/dcnVwt15fjNoxS/BppoIvFVZkacL0he6WjMBlM
6Ob6qPP8XdUAQ+BczE1pKDADaegjSlPJx7B8xsGjzRM+YA9gi4yBECDIh7C/qEdvdZlcY7Ltqk5a
waolWP0QmcL5qQg1H51SDTBELjJ63Iqi9GnNws8/NIA58jcRbl+ktqSUXAWQYg1twsu7HQuc3AgO
f9Y2/MoODWiGrXIpdmmWqstLcB+yiSAVcZ/i6WGoG9tZyXx19GSOKSe8yyqKvgYvpBzBXhnXMvYY
kDMMp4C+IO0DSDAWys1kxGtdhtDZfxmw48AZ+C1z5wb5vagfFX0C9/QCBs/7ewfWD54Wwrjgkvih
EmDAETo7FG+6zggC/7AwpCUkdmA8cBq2XKOLdfBSzN8z3oZfG8V06AHZxeZM0en0vK5JEGo3nR6/
2JuXnSFOG8E2BRA/ZH39BpV/BuVZg04zRbRtd4/DNpDpsvMcPmFEIyVZcjb/QQu/CeqXtcLOhsKB
K+vCUvBgEXr+9bEU4w6KfmOTHnSYW2IC8gD3Mr7fY0rshxcLDYy2w6Q2oQe+0wtF23obYQlID3Rn
7fOrbKP7FE/QaPqSl2eIVwHZD/3cD7PlGI8laMs+w3wzZt2Q8PbMA9qGXbNGTVlP27D+eIwf/lHZ
g/EgLxhbrfhNtkL7TG6QYZzTDLELVsY/tcWry3brirLrqMKeG84fDEec7VKWwr6ROmXmD5vUB6MC
yiowt5o3uuL24TfOR5BeLm4gKkZFQ2K6MYWNFsHl7wQ+TMjfBQZBWUiQxdfZQp1RVTgjU2vhoTm5
yArkIT4TeQd/zOC7A1ECLe8cyolLwRsNUpChFlGkaV2HGxpC9g9k8sWJUByeNwWGCIvjPAl/NV1s
nPNLds/CDX8BUtIOADLuZ2Sx79jgyAYqMJsT5QIYAQEoXacZZL7Fl5zwKR2AFoMJV0lcuLq7+kl7
668E464m3IjCX8TAF2vt61s6l00BMm4Qh7RtdC09xaVYUUzyH15RUej1dM6B/BiwCMcqN4QEuoDA
ucjawsah7GUkOusxNK8pdxVwIIccqtZ+QcW/e1ivny66DJnHF238c5uj2eo9X42pK6kdi/M4fJsc
3GWX7RWpQJz00hoi79Xdnw34l+I7wgxhvH+LcS+gWsFLktjSFEy8Ly68waWmdXiLsClAUSx4yIBy
XHsQNuyw/hJEbX+2hmMkZoSQljs3q/EAUo6J96yVBQBQRU4JBSBTR8wOyRklWQ7pCk9AJp3CiU0Q
9bJz+lLBws3NFMEsYOo3u3M3Rb9FfivJgDtZBmGA1+nqq2OaHIyMJg/B77EsqHQBbwHCCJE/6iHq
d8Itrk9A1sWzo1uS5oerQHy8iLs8ot0FG6plZTkvyf3sSIqdLTGy3pRF2wrfIyDHCmA/qahSuBOw
qaS2fW41mLmHW0lZ9ul+tQNsF2MUo2wQD1N+eQgw7WQLJUnYqi6iSJr/Oir/sCeIQCKizUJAhVnD
p+DjUxNyklo6AZH5iiuV+3sEAdjDUjtAPuOx1E84X2K3FkClfXDd+16CpoI/3p/scxTjIbUPF49n
CnDTFXlCaiNSc1jJ54IBMRGmRUrwhIvXmKdea3ojuhkOD44aFPeR0+O2dmgTEfjaV8JSddprUI/I
69zgXkU8G+H+wxrm4OaJS85FIEz51iMSAw6v25FhD6sAyWUeb0fxGaw5es7Y8gUbpABZ3Ak2kG56
HOCI+oA17IgAGy6GNuoBlEcEDvI37dKh1nmPz2ub+hrp/RpLBZu4qaB+v9HtGIpeWePXsVZjzGTW
4BwAEL1UDg+VrCBivhkEMTqe+Z6UhN6gMN6353y6d/KczCHI185odI2Iqu0Uq3YLAsQ5mDbEiP9y
In+p1dzBgvGOaPJShNwjOsFsSWAhmD/i2rWe++FXd36z65ZBeNDk6u+iYfWYT2v/XzVcOR/cGt2I
7X5E1c9L0lKGvgBRiiYurL3Vw0rb//L4Re55sOkiMmMv4lZhybB0NPw7mA78D9UjE4+NKoKxHTae
Cta6ZfP9iMkaagPkYAg3r5E1hTxAcgdbomzypQaC9nC/WjLMHR05jc6QmxhTZfK4AR8N7g2QGkr0
PmOo9PWGJP1Mib21a3tj47HhfS4kLI1mvN9NgfYQQ+G52QN6Ob2ixWVmgOXDyxTbrRDUDhIokOhb
wMNnZEzyhYzatzDQpYtlVxim4SRn5uTAUH2rx9UcLgN2aOJu34vpNaCtB9ofMAQCujSB6kaEaiV1
pm2tTQG1HzkOtWdGgxqTozuD6yEIMTj1Olm2/OmTYirIA5LBs6YusaFU0p4eK5OoQqsojuM7hvmg
oNRl/bvC71AdF2IOXjoxkR9KrE8WndBiMWnpF9EhGJLI4BGIRUUX+X0Q+YBe8ZERuyKvQ9ItG8MS
7QydvRYz4jnvpmFwp2CjiiTYAekkmAlsxCeQLp6DfEmHAqJ8cWtzdcuKdtkh+iTOllBPhd4blqc3
LVHaZkRDggXQLgReelXvrfmchn9rGpTy5jIuIjJ2reTN5K+0X7AnbvE9q/0IdL4LhmtCD8IKTEkR
g/EVX4W8QpNkReADFQte3pXVQVKS4CrcMPDFISvXdUGrvgIud3/5k6L1gqqBcsu+4h4gk0YSc+mO
QLhL7xdjSISA0MKugzZ4nVTSBYkQLi0HfjFsVAZh/FBR4VNWvEfUTv/a/gTsBp9IRiRDG4Z39Kiu
LhRc8Z2Gjj7cAXHX82Kn5XsWSXLCUJMXX1emRzkv6JNomlRYSGikhdp0O6AoUy7x1mCJFfBlU7lO
fLIr1WFXXhSJi9wZDA6aLFRJMlAKqehfN2Hn/tqMYlTfuyRKxW3GuzxLnjavJd1/TSYDa5do3fio
0UbTbV0bqZQTf0greH5ORCa8+/AY3eQBHFyBEFFBdYiEgFOUFuAvhgi9s9MdxAvQq+qJFadVEcCI
mwfAij1hNnnHxX5M2xmnRNh/UIvIBZs8yaN6l5yB/HSRg8Zwf5Jhmyes9vPvdIsdLzcL+4emxjU2
2wzf3Jw63Nw0IX9lXLUky3xD6TAw1nGVFL90JwpAAgPyPZfcNqEGGIyNJMUmQbiAFHNS/kf/+eAm
A+KbENu4tlxnzQG1TSULhjFwMtW1A/CbHGz1ZzWIV/8oE08ILf1q1C/gFh8no0dZExaKRUFRAIG7
X7SQn4OtQN9peCz9osdXAPTgI3HyNk5yXBEt7iQryzip+8nvx2dyuXVZgPYkQkGa4xzAgz3oUO4m
5B99YHMU+PT3OXkOlSvteQQLiqVBxN7QnKoelrAdqhq0nZVzky4NY0Z8sEk4sDWDAb0CesEU3Czx
2qIQ7bbxAWefO0Cx0qdlABZvcprTTdi+ySxNHUQZyOPS+m0xFWwOGtSFokDe+pbVLaG1DrnLJLw3
1oXikrucc3iTbQ+887vEW/p+ood5ddzrCIQGxIO57dKEjxTvsVZ819j5g1vg9LTH/kXi3M+IANjS
hB046waozPL8iodnTeS/jaLopkqoBvxFAQ6Otox8QHlpyLBwvNFlAmQjEz0aRDy7przQYzxCCiYH
Wws/vekQnqa5kICABlNGGULsieohCRY/nvVWRsvZlMsN0e+C/OABf+wdIuU+Wsyxksxw8xuMaoKR
J2nMoA75l5u177znTn44QwP19CpioNzOuyfhdi8O+QyNZ4MMReodBQrYtZ3ii2E+1/TotmZkAcyJ
dBAr/azNOL/ApBKnB1fxYd6UObkC8fdrd7X35aqXlAdUBh/GhprOTInpNacOeSNAoClYqCix0b7e
RAqeDKn/ovvk7LHW/RHQifuaOHHlMFfbC9q8wz/wYoS1FmUo0KqyOhbVkqFV3biSVZNkFEGj55j4
jWnP0UJf0udMGbVvtEkeyCvBUbo7yZ4iPDA929wRpv2I0FjJ+BlT8hEIGrTeVG1exQeXLprTg3UG
fYO+LfwZjl/UZWol5e7ry1AqTOdVh7oE4+7tMk13/j+CXRB8/ByFMClQWvPSPVOhASD2Sy5l7EyM
wvRfYn1wTeb9SPhLD7Y2vlPVIehPsGWENCJ2HmkzH/X2R0hoKnqFIdUSUaRJpwDDfVVysE42Ajcg
p00688EHAARuE7pMQAZUySoi4/X2fZmBOsuyOcEtfQSTdwDYdIdht9YwotmJo5pYZh92R2a6rTWf
kiliAocHae36A3MmqRLHtVia2p3KnlUzAPttaCFeBQ3wgzYzK+giWcMDqP87xPkG5xlRvwpYkmaO
RY/aG/JeS+E7MW3rfIshNT4kTAyhov2mzM3wIS9jBWRABcy5xogPWO5FZLB7sKtR58T2HfJWgKC7
YQBRtDUAF+tTrNQZ+Db+prUnO2J3pONHBGwhN7KY+MOOgSIoMTRjKDuNVP9Us26qMfRAmvFGCUjm
CJEndFmkgB+4nKf5VXzvVo69Ev1UiSlr7+MBye9r/AB2OobmeCKtF/QbmAUHZjc9SiFMgaWBgigt
rYs1Ahhp3OBbc+5+hgFsEjxmNIKcEGyHBIOgBUsSsiyBhBm+VO83QDmmC2vwi4qJs6bGliVdDYOA
0HFJSZPlKEP+teEbSo/O1WsNIHLH66ECPeXDbZsMXu7eRPCx0g16pfsFOct+FtExj53Ph/7OAhby
XqFj3ysah0x/I7BR7OC9sCYcmCsYgtpNvVEPZB1uyx5dtm91FHwIlrmtv3nPWyK8qztmJUl6l19d
l4MVuRhydsy2ADcRtVhmsZaLq1x2fKCRBzYaX/28W5CEQJCL9k+Swtb4p/mT+W5KcNtiuwFqjlND
YC23qD/YZgNxa6qgB5+ZPz4PbAYaMRu+5/FafvcAezRJIKRZbaOo6cSA5/ozZntTAf+4aBxjY4oI
ZEj1VHOeIGBNDqyFmeAYf0VVVhfWWUDyg1rEP0RWXQ4cjxmhrIeVg7f8e8w3lTJL8+428Po3EOfd
NdDWTfD8EVmk5Og93JPyPBhZbCXOVWbk3lQVP3D6yb0YiGVXomkw5PCH8zdE2mT6QFa+WBP/uTT4
pYPPw0b2HymACkPXI1h5LcS/PWF1iLLIelBYE215zmBd2MF1zkkHfbT8ESPst6iZPzfm6Lt+UGEY
v8RGt+uzPTewaVYCENbstfwO4SA+CbIK4G87yde0UfLs5j9UwKE3AnpqNtURqJUQAiFhxm1qaET2
pDoXaIQ0pUnYDUujj2BuvSy9qKqqFw4tdDZQsT1SDW3nlcQxMIHxpMjQt3fBdLsXCcM7bolGmUI0
CYiBPe3BA2W3OG9cqTcumRKJJqOuRZqype8QARl7ADn8J5/DPRKG8Xs3+aHEn+2xbp9RPD+pLikj
ZoZ/Qu8n7jsufO0YWiMJM+YnAxtBQ/Nfa3jVNC6kjHvfOUznydC0n4t81PPoK6sdak9DtP41xWbO
crDuuIjyPGir8ETSCA4uFq4/hm+yMfZmE2MzA9v9X62xdsyv9CH24s8+XGyHdKRr+oBPttV0TZZA
Lcs+wkfRPwwoPQE2114Oo/dfdYcxRMxFhiUsvWLMLCeMq33o7dneT4zHGBaUHbxTcZx4Wi26vUnY
s8l3cKwClCnLHYxOi8mwXovzd9no26I4HOWmqXhJcxHS1uORY1jB4erTE1xIg10+KLyuiIPOON4O
8BdijLRSj20anTu2A/+SPiKwAGbmuyPA+Tbj9sEv2lxMJpPrQLolLwSQJCm1DV3wkNSXUVXS9qHL
i0Aj4zhCA+YOYMxMk3x2eDHUEM7B6DUFMwoyJpYsghfXdX382mham62I6IBRTHZ+cwHRrTTPrLbj
Pri9OPUUzQPKXJTR1naCyDnI2nY/B5ho0V863tN7aCpqePB1xqIv0ZdMjw5DRKlE8BzRtabgCO22
avScTA1Ce4QV05TD3xAwoeWMtuwCrPGAYR8ZHcsoSvsBzaNr34Is8Js3Q7biFd8jqDd1b3Fyr63R
deGV6621PgQDRvCuCR5bWHTkyuQRSVNBcmGoLL0+pjo2pbune+C0if8WX2HJrNm1QUXpnkB76+sT
+SUkyIflAaAvG1uV54qu8p4qZBY5UBiAvnOAEKwSsrQ58WiZwMZmMow8H527YDoQlBA2m9w6+Yd2
+9Toz2/q21WmHWTgeCC86OmYJEKuUW8LaiIixt2B4e2RrAXNov+wuunuTeFMhnWasgBF1u5JXgPH
14t9HIxxd+/4t5N8MbsH48Ue3XvvCeEKJ64nSnHUeWRyralp0lLhmvBFVs/8oZY98O9tbiHCBqRt
6L8OcCM19bZrPxkQZt+eCmUq9AL+Fzj/kPzQEJDakQX2jNHIcXl5qAZRfQ2L+3xR1S6IiNskdH8D
hVEHU33FennB70487xPa3mndhNIz/SSCtQvKwIcfUxjdnQvVJkxSSkzvZgGmmICbQnXHgunmfxl+
h/k8Q0rE4m+R0EPB3Qn14HZ2dZ7UaZDIqFg7Xd080Oo05klBgzmgrwivG1OSwNSrdaBFlOeZUVwt
gRCgHD9G+JD+mNvVGVNGVRC4yCr/I+y8ltvmujR9K13/8aAGOXRNzwGRwUxR8QQlWRYIAgSRCeLq
59n+pup3u112yQpWIAES3Hutd72hQnGKqcTafMYmUZUAO/TlSAGKY96Pq2nAA9OIOfCI/V3sqh/O
5w/YAj4nHD+c7HTPvkKk50EIjZvgoDN+/7QqFynzOPrw/GjJnPhh//ml6QRBLb/2EL5O04L9nimT
gEJsZlNix1CwVwfVwPifBYlHIWHtpAIwOV+WhT0WO1+Yyj/cWP/dlCRlAV5yl0ge6KUZM9NCD0ZI
QywoRZDnZp78Cs7Y3jwIphFekfYHaVSE2p8D+5lXouM3aQAieoce9t08I2VzvwZ7Aa1kkYFiqNHj
CacE1LzBDNmJjqwSpbnoRpYnsQo9EK1+FTiKeL4JEZKpnUOQeJKmBfNY/cg9GjpO6JXGM3ugv5FW
n58PhDNcGF9/8cRBYTmxd3r3Ja9cgNT5B0SDTxF38WDkvHCv9APcBSAt/Lpb6mZsZZR87uUBdGEj
X5A6eqel4JfWC4kEMciuBRNJ2ISnNxpWHivTYzQAYkz88bfoPdUAvM1AhVk1g5DaYrJy/QTuWjgd
LD6mVDcvvKiL5+cWRN6HMsYsoqK1fIHpvR08E77KHJ82g+bigYNn4cq6nBar23V7C2QpMNtISSyq
/htKE3jlkOXgsJKNzVznIjDC2KRBlqGMT+4m2zEOvR31AAo31DwGkCW/FcPhLt83ws9eePfzGl88
yy/hrrYWO23tP89smMRoEAQATs+RAUfcVVYUeSnal0c67Ls3vzuQvslHZzmE/Ltgjr5QtysfYTRN
OcPTD5qU+e0aRAKr5qJKacQE3GAeZIXrjQRR4nXdf/3H//6//+fb9J/Z9yvuOPfsWv1HNWB9lVd9
91//0o1//Uf9z7fjz//6l21bhmNapm44sm5ohqno/Pzb+yGvMn5b+V8nvRpHvW1wtQjOGN+rIbZ/
IZEZBHhJ5H6RR8gbtmlY5ptJ4XdhE07RGOGI8ZGFXVBDM8xx33P23UoK1cAJh+C6gpaoQnGBAPTn
o1U05y+HK07np8Otpbqq06qdjmzO8R2zNvEuJ+KjSvz0PRkD8T8MZIjpIfQwLjkpkcB9D1mtyHy4
gnPd+c0+0DGZITEz6L53+NmjpxVvyyw0/OHbEFy4PoqV9Kgw/pZjC7+3LCQoh0g+hVMsVlPSBWlA
5F2YkyckPeaxFmr8ZAjqKA/R9pA+OUclnU4XKlGFJ3AdkOmLl794y0MCjmE9w/cK6XsJxC39FvaX
eBNiGQh2hGALC8tLIBiMkNrDCvauYPCeQ0i6EQYkTSQFBom9J2w5pOAetsGfH23tb9eG9d8f7LPV
ZY2unefHm0u5MhgQenpiXCequzd4lMvGRTqYxhiLSaQDfQdhP9gw9lpYEERYAFWRwLaYCggJ4eef
D00Vl+UfLlv1l+vgnOv9KKnV/AjKvaZ/1glibQhy9DMfqiwcBIzNQPMWzW56JOkYgj9h4yfERH85
jt8/RLasmrpq6bL8y0N04vV1UiXt/njb/2hqindQA7SO7fK7fhRHUazq++J5g8fEHtZwsfjz/Wvq
bx+Hf9+//d+foqy5Gk2pnnASchbUlTogTHuUIJ8+3JkgfSnfTCrrV+O5eRyy7y1Ny9v41YLHsXiC
aJvYjTr7E0Gw4Pz6wjBdJ0t0dP+vt/NfFhrz98/Yv49UvLJ/fuXmdcX1VM+PinDgds6rFtn54DoN
clbPlv3KOXTdRqGcNBbplRCR4p3R0BnozKGpEJ49LVA4/gTvV07j4/pdn8DA0Q0sTIC9DAtiy37t
r9Gpfpi0tyv+16Rf3oO5zBamshjaGMVLby567VjNW1UKyLJE9jyybXOb2VK6sjlRpBB0MoWgWRms
IUz46ByHozT+5cGw/va8/Xr9Fk0qK3k1yQ8k2krqqqt3RrptMlLEriyq6IQuvnFeDcR90zRd/ArS
KW0URbviOYo3ELdqu/hh4+aKjLlWva7yM7yJGM2UkWVH1Sm0k4m8tCwcV0a7nmo0l0td8mfMW7rg
9GmdvLqLzDMMQzyygN8z//SdasRpt/chULDX0wPb8nonahlWmKE9HYvpWJI8e9n3l33NYmV56iPD
xGxyT2lwzxOtjitzW0xxUzIUQxqzHW+7m7nR7MQpBP5ayp4cpK+W5CmjwDfm3Dcz0ljDcoh0Um1h
0DuxgyAUpjUGjst6QAgXTJI3Nz7nemGRbH2TvfqTi9rBhcv2CsudVB+pfEP258k/n0Im7GBPE01q
EU5W0o0eUKzDgLgJHN1Nr2FKbfLSnhFALWQpbE+BdTgr7gTrzPGdzkvnkDShmtQ8b56imwpooMVN
FamXuCW8PKr4zjkgSfY+LURCuh5dRq+vI/2epEWYl954/PiY4opqnfpqrSKPntwBIconDfZ4WlDK
+xOO0XgpTVh6BEdrDDpmuIN3rYMZYrNwCwAcmjsPMfKMPAVw52M6+TxXeb25q8nwJCA9ooMrZt7m
B+GawE5y6KX3+FYkcrrr6+NEBDJXDQQkuo7bcqrXbU+gzPYCK7pc6dfQnBYtSFAa5Jdo0BKbeFf8
v+7CkX3+hKLGFDvzmjOzxoWBQgBmWu+bSljC5y+SEumFEXTrFD8KlNbGyVNxTFHDHsm6HV1sDyRr
JsqF6wfvj1M40JN3QV4mRPpa3wyM7Gq3Kb2C3NUpqDOfDqYk/baNeikoRXNgFFCdFh5zcyMcMI+l
nn/r25gT7VJfv4SAFte7P7XRpVrWoJVWnJrkPbnYEx+LwWtJ08m8u+FW9oKp8O3spbewhwvyOjue
YgXnqzdpsURDm1SRxoMvByV59goZ0PiTRxhd2ClikgAvjfwWt1WsTok1rSwjKYcgNVE0+8YQ3DJP
wXfpzbGE48Dd8M4qAuEoxwNbSkh5QdrvMJ0G9863GTfMPNv0WJGME0R9/0qhQYVh+HdWOIQIqAVx
lb4RRIwLpH+ePJNsvcFzgOxL/yaLOWCVuY7hFrzY0C9v58ozAXGUGMgyfS4tN6fgLPzWnb7DUaJa
Ni5eBiF+COG36OeVk/opIbDghoREYqP/1OHLiJfnvL51yVTtdIjicihdIrsKrlNyOXud4nUvBioh
+Pqd66TupQh51UjrbDXhNf6tgUn7bA6eEWSQ/MbYGDYDL4FTZI7r5h7Oz9pMKvCMFLR2rywxdxHp
Oi1P13A8XD7pZnIzVvFxutImbps6yl7O9rLs0HnABkGk7WVWlPb4lLhqmpxuGH1orduz4hH5poen
K9d6VNGQYsl7izs010RaoEp0zd6V4YVUQaN4Ndbrcqjcowv42iZ/LMIydZ3JV4g+h96g+xWsmBUP
jO0syiUuA3LmXtHrW8GFQXcV2F2YKx6sxmxVo6ViTuckPY6zc1xTV9Lf9cm99S6qJ/UHhBAm2erK
rmmPrRpW9bK2lk0X10Vcg9fF0pWkoZz+Bk7twALq+HoaTIDoEwpH6hNi83gugfCEBmrybiePLMTC
s5LLDvYzQXgWELvbO76WBcr37FvehbPjFwWdW1366mk5DD5D12Z5Pq/LKtEI1ZDDwl5PDO7M+Nyu
7MteHXdq+2wj8jz7gxxazroeXBnO7PRctnuTPCp6ACOo78ssC1Ql5GUM5pS3y6u1R8h76C4oWfbG
uM7OWxmd6SniqhzS4zRuLTiNdQD3+ETa0LdOd0vHTS9Bly2nLNAAxPBb5EiBtt9a/4YbAr6Gdmwp
+3u6nuX1rd1n94dZ2nXp4gKdrd5yGZsdTWnTJs60viuEUB7sNIQdluO6QevmAhrRwPUPOAfl+/tr
1yX2vKvU/azujf6gG4fz5cG3UxRWZCkqu3t71POD2u7b4TBLWPfE3ZicqodSIRwG2dfCKTYmsW+X
fdc/6P3DlQs9S0x01HkslsPg1Lh1G7SwsxPWJ+Xm11guUp/YG00JRqwcYUMBGyiBbO2v9v7ePhfy
oWuf79hBOk/TuJ/NVdrt5n4tt6vrEDQfBcmz+AphD38PWQZumED1O+uWzGmEldO12HfoeIa/FPa2
9ruq0bapWVVL1lVDVJU/1WLOuXVuzaWejhBFvlQ6ozZQYuLpcQeTovIF0DQR/RUQzwUHQZy6CeVT
sYjGw8S/kKZVBRWNDRFk38sA/+ywpLUZwgHHD2EuXRJ8n8akxcaGT35kTEcYy8HkkzaKfRr7qo8P
/goYo+e/Pej19G6Exo/uaUqmRAtvAQ03GcoQPuh6zuGfa2bVVv5y+uLh+en0q8wsz4p9nY5twLQr
TkN2y6iNZb+NVV9e83oPxVsWZWSHiYBxGsVgXBH7ETOZ5Ld5T0QrZ1LnI2tE5dZH7ZI4K79YO3wf
ZRHv4q2n1SvC6oO9LcKrx4750Iu/WV5CvAun6BJOyz5lncQUKyKCJBU2IlGWEOSUMEqmh2RLwTS5
gjSk+8KwlH2dnrKhY+V9eQ2zBMsRvjY+yqAJr5mbJ3zIEv4+TDkE+ZVMLb+OpoPoYUUne36m/4xq
Dt/yWzrePtI50HaZh/lafC16UzVoQxxFY2ILYise4P8Si4GZJ4mefC7pQfk+wAVYFo3+m2hPz+gA
jRvSzAv9bL1vxTytCK7cUEvULu7GqJx7vupDoi8R4xeBHDGaoONNxDvrWMAIiU6YX+QWEE0j1jJc
wy2xzqS04DvCUx0SYwIPZHmP8gCAmQrW2omeWIuvTJC1uA2oRAKBAUhbk3R22sAfX3EBEwNBHhmW
0dAUYjJQlxZXfcdHDuTHfV65P5L0OJ6KsxSCO+JJUc+cEHypz6IPR4dFrtLpL9ekIst/uSZF+/TT
Ndmrl9HW215ck3IowArlQQbEmIKKmJV/4A0yLDDG/wfcMIhMwr2eazcNZaRQWQTJgdw9wqpwsJWF
i22geBc+67xrwA8VKoiK7xDd5w/BHaRmflIDBf2teD1KIcOXuHrXEitUkv4r3Y5fxfESC8LuJRYv
z+vK4CcEZIL5KKjjtHCkCoeWjGsjj8uN64PVg0eWRw044s+vWeu3fe5PK9YvfXZ3bdJsHMbpUXhW
VkeYIh0hOS5OvywinrLC7WedgaYwCsRtqSH3XAlalGjTA17luFadg+/TQt7t0sBGE7qV3gQ/+DaE
/rs6Lh6LF4BVZjqw9AoX+s5FW2DNC/nVgtkEonvaX7eulHFpwJsq4epof+nj1d+en6PKlq3qumrK
Ysn66elvCgmo7qzfyT004Omvt8fGnaLUy8O+SmDDC9JsAsQPg9T4/Pzzg/v71vynO/9lO7gOQzmm
0jw9Mio5S3BGZSoSWnDhQ3RDFLm4m0Ehbei6dHD8SH2CMkPE8GV1ZnK62C5QUTpvlJOvKIKJRAU1
jVV4g/pywjjhgZd6oqYLUOtu7cz+5VPXv1KmDZvNeOhhKwNYJ8oayXFQmlAqH2EDInD7C1BjCiDk
fwBGP53jL2u+nV+7/mpM02PPgPsCqYYJ7/X6XZgYMaJUjh8ExDFKE8rBE1xcj3E6HCW4DvmCFOxF
loQHPVbIsoXfILyyysVq/iKY+kVxsaKgiJe9d+viQSx3BScFaB7GyfmA8Jp5YfAAJenPT5r6ewjs
pzP6ZcVQuqJ2OqMTyC15II8q+5XCHpKHJou5vTvRTea4gSmenWiBWCfMMGcXr1f1jzWEtSRngqMS
AXICDdVivKfJuYBdzd5/9Xu29EncHFHuuM2x27ATfQD+LrNkuLpdWKFba8S+xz3SFR7FbngNL34T
Vl4b6wlpH6DJYrW6My42uXeiCaIbKYeKJ3Za1q0ncVRqovMmdt4+mlmbMMgERAXUwDEHknA8J7Ra
AeZBrEFGeIkbBqf8WGCtYGu++CZIX/0us2Vd4/SbE05PBIWwrumscU6Yfcp8bmKwAITwhIx9WaGM
qGLyreQal5vLD+CWVuzH59FX+D1C2eO7J4UTtyJuRw3wVvPF3wiKuyhaNF8AtISLxAIfHxKyVSmi
TnG5EsXTCb/gG8HX4iEVb+IneOOS+AOkjl1/LEFLaojUxsWDx/pvq6Vmm3+52n9ZLu+62pe1fhfL
Zeu9KN806hhv0qEX+nCY7PltbI9M0W+gKtnxowBxw7+bcGIPnOUMJeVTkRgEYRh82Ri6e5bCkWJb
SwTPxIC0A1vjIHTTdD9GuICsxJpLTX5dwjNKq7Cfg85aEss24qFLeSmy/G4z8n4K84UGk+buA5I6
jJqJx/pO/+xsqucZE5PX2VrYtGUuppk4tj0eK+HRJmhG547FXBCgNMEhGdvIgg0uHNRg0kQ4sD5L
jC7xRGufb+QwHrLe2/UUmIhaeY1+M5iugI9KaxUlCkowVKZy9FUyIGRMdmK8+IAiIpaJRZ2J8LWM
YCN9vb4WKs4KenDbbnzSmIks+iH8f1Xc9xF9y1fkQdATMhpIxoslc1GmisKyBsEgCNejamODhMQW
r3vvhzzh6WXtfFsPGyiN6X5QQmuxNd0tzoWKt10XmzNc1JfpH+1hFs3pItA405enH8O9dPl+lzfq
HPQ8afcle1avv462xzevMFgZaOHXxlDdeh9i7veIc0R4mJ9PwYQWxt1N7jNQOJo8qq2v59cOkasL
Nr3CZwEuH8y5TfKKvh5OqFu+QfgGWlmsNk2NUuaHGAVy8gihd0W+BNo+t1YiHNQZS8CpDSQ0TvYG
9ZiHmy4pdJhyEx4cAs69canMSLKNgEPkrG/vpBloyO3WBq5tkbDLQpTzzs72AC/bMlzYxY2yeGQU
Ki9U6MH+OMX2x8lYPIp22Il6d0pXvXs3ngwSnC50YSupw1rA7vyqC16F1wW20XOCekdeY0YhXqYR
mh30In9efH9fjji2Y8iKozi0Uf99uz6f7dGZryljqASgJ8DsxVOiLhy+nwMtEuV5ScFOn/SjX6Jg
97qwDqznf7qlKlAYDIkSnrUyyCnfxf+urKWwAUIB7bJjFMH57UeBHLTfheYZM5fqTQyDSkpQ8VmM
iMB9+N8/wyNRtA7Rn8/T+G1V+tN5/rJrKsN4z5TGmI4G1SOm5RxpExJHzTCaRb+Nqg/R3tDaQFAL
7RibEEwJvw8smAqHJWro7kNMq+x/KkNmbya1NNGzdBGipobOFIme4h5VfPfPB2+JRe5/bvn/fpJ+
2SBrfZyy7NpPj2DDgjr3ggDz5FJYHQNltX4jbvTp7nr4urLVBfFid1B3seC8UBnUXvoGz4ZQ5Pr4
9qIn0gNi0I5ip4EGI8xaFxajZAuW16LrRMJ5eYDNny60J0Gwdh+Ea9V++fm3MtH+2yn9MvbqrJuZ
mY11p4q5uRwny+h2+jgqUIAQ2EMlxYaU50CQddieizcAZwVnxjGlpyQHOffLbSMcjbcnpKfNkyBX
40zOMA8WdXzQPxmK7CwTiqjfn9xdQ54LKD0ZdSsf8jnMmD1xckoA8UzgFtDPdghqiL2Bk4LBexFA
nGlgQUkjLLj2GvzlVWf+tm//6WoUu95PRfKlLFUnl5TzY8NuJtRuNxdXyh4TihmTXsF+xJlAsGIV
BEe6y+Tc/YjZTFxyTrGk2oXj4hufMSSjenMeAdldYQjPAkJ1miEVeBReEXAV4PHDhqfW/tu43fjb
KfyyMWez3WfSpJ0h0PSeua9XQLhxS1gXMhU4XXdXoY074SdbB2fvEp4DOLUuQ5yFtcGLiTWboRdX
ngIThO2lx+DsRLaBusLGGZc/odaHje9C6xj+1qH8dS34ZdSoX4ppypRhOp5Xerju/JLEOQIZCXvT
6aypl+vVP9WlTJ4LA/cfI3lR/4kC5/+P3ellRXsuwCXBNqhXGVn3sgjflJN0XfNlupYpHc05wsgS
ysEdsiH5nXSa9PIVv67zkQjIH7P+ewJCNcJbqMj4rDgq3GV4q1fw6pIWAkAOqgIiTamowVUoYmae
oszLgaREBWlQZN4CsP2QeJPN/AN50sIpEd8zKAhFbWmF9raIaXxj0RjLAZrSQP9GxYlrW1zEaFpv
1KGCCCE9VWAqdizWQ1AdamexwDeUxBTLLJ5iARXtuOnKbBmiBNaQlwhwqQVaAqfmL0aAMwEECYhI
3BLmu5/g1H3UvfwDiykcZE4Vi07XgjvghBSnHoXv0eF/oliVA3zX+Sy+0r6EeliUwSm/bSRNrALD
GZS9ojxmGkcxK7gHFxRuMKHfZLTtrMiC90OIMpZQCIYE2iP6eoWPCojIn9fo3/I5mAlTwSqmYZk/
mpyfXtKa3DWp5tD3QowMli9v8SH/3i4n65jKgW36d3B8r5DC7hvrkTAWeEeOu08PokHMMGO9yUfq
am1hDIyFoifpuEzf/3yEqmr8rnX86Rh1sUn+dIyncrDTiynJD9iyZFhrsdCMLtka53tw7r2qCHq8
GLJQO69KOy4z3+5WfZ9obdSRMAM8YcX6lfC4bX/ddpSwVwiTD3P+2DibxnloLK88eYWaFPXGum5b
baXR1oyhImP+hqDANzg/PTSKPSbv2KnfiqWUB+NIUnb7fOaZxDbQ2dtZ3B0GeZvWm1LZyQbshxIy
5RUbeNGkFwVxvCHDVIUoIygcxWNr+DmD+EsguAKtR9qxoiwg7MGSlSXfLhLHihQVtQyM+Ig8hAx4
jwghMqTui5FRjOoVZKDXSx26+cWHIsW0Im29CQE//nql68AuvC8vlW8wWMZta/A1M2I2eetWkxWf
rbi+LbPiYR4fpnEJQe+suc1HCeJ9vG81pnsPZVQhp6td++SZGHGQCx6293WpbtXssSMV3PrelpFK
jpn1WWZBabscRp0FbR4Z96OpeD0J1IYvMaeiy4AgjJOcKDa7lzsEbNKXVZIJ1WfEgwzQ+ghY/qFG
FdJevZtCGL08uTlQwEMaUrIS4qIvWlm4/5fvLegBNxRNbSgZoa2TkLhVh/UJcKDf1NdkKj2pWjLY
KNJtDk2ISB2F0MoMAx+IQePOOSHimV/k+yrTo+unjNsjuJ3MX2zK6tVwtim0LnQkUv5mYmhuP/SN
1xmJY8a19NYzwm6qXW4/NNdPoz6a1DX8bi5HFqQ7tsI6tq2dTLrOtLPLXTUupX6vzMts+riAx5sP
w7wfr+tOX2bOrrAetGmniDDML7XdmdeHWt04BrkCq7EnTs8oDnObGOruTLSbsh2IhybdSMHy7HWS
n6/py2V+P7Xbqd9r2c5qX+/td9k4FjjmnZYOhk4En/exbi8nZgFmkGrJRPoNADMyPALS1V1+XquX
5GIvGUFDMtAcDIBWg+N2eDiAfJcrO19L3fF0WhrZppUfZhVp/0HW9zebtPZVqsSqEivEOp+WMsVz
9dabXzfjaJqZpyLXXpkK4x2EY6f9JD1qxtNcvdmXpMOZTtFXFy5+DrzbZ+2utA9Wt56b7diIsxwh
c+nJxNo39xgr8Dwlvbpri0PJmHheWmOYLflcq7vTvJSyZaqGtrQpWtec/YbT7WO7jDgJ5+KquVvl
ft8Ra+LxkMg2zIfwdkn6NJRQhslBzcQf0ITQKariMsKPPiexmCSPPlZNlA3hle+wf6L7h5fNA/OU
0yFTtoCegMlcgllf3S/J2K2NoG+2t/s793fJtrYZyEpkW8tCXRfj6nTaXDSuV8Zuh+GEReFazddj
d8yJccyOVfXWph9td5Tv71OOaMB46u6Pc/ZxHz/S8XBtvgyUz/l6mDxgVm7lrsRZGXPgzn2pq6GC
R5cjHilVwxw04mB6cHoeO3V97lhCIn7TBpM/TpdgGpJTHw+ZOHn+NVSntDEgBfqqQ2ykhqcxYYh+
SkNYLIUSmc1GA5CqBCTJNZ5xJ/qxu4ZaTzTH5kzUDoMrfV8rGxt9gfSYKmvNjkxryU9LLl0nkpwQ
TcxJA/XwzwR68Nxw1Z32hb2UNfHFBbPhu7S5KltTerAZQp/fi/tjOSapvJ2ypYWUMF9nzG5wASEq
tturHNP8UFK6NFs4Nla7tngExgT2iUoCyqbimph9nkjDgnoOO4+rTl3LzUbSn2w5SuVoqJccNyfD
0RiQOOhmldi4vFXZxsQM5JLM3K8dzWCx9RJzdgXzeoUHliwmAaRk1P9OXLJJcC1qIX9Sdutbs+tX
SN7V99yA2LHoyxXHKpEtzUHzPMlbFuRG2uT6njvjRhuAoCJ2SNQuucb3MIMgglzHA0fDLTbZ8QyM
aC0vHH2zs7qYjySpQQu1I57lIgvkMuI4ubG6j26cHYwGeWMPq0GJdaxHtcTsAmz5R5zPwX/aT8eO
GvulMANWVC4bS3/S2eIKZXvl05wj8G4/6/Sjbl7P6YcyvKSoLPv5+c1un27y2+X0UhlPQ7O7tp+c
w216rIhhwT+5YhofdPn6OhC6AO/BYtEf5wee1oVuAvLCkyma72ypzYyahtn6NQtu9othfNekraGw
IvtpJv6bn17G7GOen+GxFA6ujclcb09MPrW9kmIp/ih1EbgZz8GF4XG9LTlELrcu6vWVXW+q9LFp
NjfJV4dDzlXAk1c+j/n7qD9xRZx0txhWar2Z2/3NerlnIuLeKVbDaX2Stpm06d5vRZxrRNY8mClU
5n2rP0EIg853Z/JF6Y9U9A4K4jVtUL2WgggQZFCmP6H4GJ8NNBeNWB3f0LwfWidMaQtULpyxBe4I
nU+fPDb6imTwGRBothdnWYgPpdC6evxrKTBgquZLsw6ZaLc43DBJhLjxWCPDoA58GBCLMTPB48oJ
CjWQkNTAB9UZDV84yrCxV1a3JGGBAdNDj7knl2IWSGPojCEfrTEpRTiPf4EbpHgSErIPe/DGdHGj
I8MukS6VlgBdQCjVvtr6XREo0K40uDvL8RKLPdamW4tVbUMkDH6IA2HMU2Bcwjp3NRhN2fusJEO1
VZXVrFMkRTcnafLV+RK2ajTkJIKvbiTuFQSLwhw55Naqyrfx2XizCdizX8vbk1W+8G8uXzT41jL+
APNhbEKyUpzmwcxDg/hq05+AYsZldY46MxrhFOcEV7c93rkJ6VyZHZQHWDvyfrZcydqc7Y3VP+an
p4v0rdLXsvXUW8fC+TqPnxIcGkg2vb42pxc731T6W5N+muePKT8O6kOuBPyq6Xydpm+n7LXMtxxt
XnxcKM7Hkc1geNXGT+1+mPf57nLbyznsgc5wz9fCzXQC3b7U+cUmmN1803XmGCgUxtt36fR6Lb6d
bl96sdHqJMseau1Rzj977VHHxUs+lEY814l8+q5nX3b35oxB34a3aa83j9n589Y8nm5UQbzX3YNu
YGUDGecuv1xsiHlQ/ta2sNQdeRGmCALGwB5jBZaIibsVTl71Q3Pf2PrhqgFL9Og0q6+zmqRM6Yh7
7BbwdrIhtOujfH4blaOM7k15PSmvkhyeLdg/TfuSqV9d9XpnynLGx0Wn4sM+dWMxvsUjV9nM13A4
OnNiDd78RbGqlFE+Lx3GImZwRq9ztHKMJPya+o/mv4DdgpWrn+srrQsqRFb5oZKp92A5uYO0Nurd
RO22mNElsz2NYVq/atl+vjxkLKzKWmaTOhLjwbp8bTbpcJDaPYh3NbzkDClYEebyLStiuCA9rscH
PBCwxZmRUo3BLQ8u48a2oTURxRVTjVYkyp6SgZKyYYn31LM/wp4avIn4nJvPM8rFn10CODEtSGKx
rLQlf4hxUjMuLhr0JoSaXn8otaP2Pjxnp3DERxHhEOx0OeqREl8ElHuW/CFbpScPWljxDUy8PSiF
fz/CKBsdV7M9yvtOW5V3bwJQrZA25z6tBsymCj0qpOEeLtqC0p+Flcxd2esrDOqCMjIPKHLl0e0w
9yTr1F5C9Wk6T238vPHtpVVi9hBryAC/zXiYOlF14JjylLLNr1oXPytObFC9M5Lo0yJVSZzxSlhs
eGiDt7Hdn8Oz4+UsNU6ksHnCMuw8nf71klyVnYLIAtiewBQALl6tlBM3j93qmd2APQd4RFVRlOWv
WRePT+pSXaEjcRJTck9UU0GRxtxgW8TYfcNY33Wf+hCeGY3s5I9RWZw016yEomm4hR0OvYN7txfj
U9m4huUjYDmqHjbb1veMzX+FK+O991voay0PzLJaF6lb7qX3030hs3qli4zwg536MT6hhoH5coPX
SbSPy/ErjHkP+ch9eCOq/5nM48VV8m5g/bmrssvYnjT7RscE646C9wGC08kv8CJo/CKnawvatwws
4UlDxAsZrsFqejEUKxVPipwdLpytpQH8okQ8zrrm2s+MW289U5vFCc3mvn2T+pUKY4eOFXx/A4Fr
6OPa9uTOM6WE5/8OG0MLJoDuW4gffY4JvrzJ7suC7VdCr7i05ngygurm1UbQgP0bwQAy+m4VSUqK
iRV1mZ93iTSvNRwuT66srOD5pRKcMwYOLg6khgnVjoy6RHjHU7rjtDQFdymoLp5ku3Rm9ZdSxr0c
X/VVDn+dqVobXl+Ha4wf8TlgYFGbgWV48OpO90gnlLHyoEF2Tqggzmfwf3HNYmUYAWuDgwaYypJY
e90lwFaitnQVlD+ZFN6P/YGJgzG7uuo5SHsMHxpfY0dXkBIa09wdRky7BcFNrGKHAdKdT+iZBI2K
+fyTsx8QYltcM0Slh4wmeCT4ASfFFzxCA48NfFXYg4aLv3SuerwAMiQMltvV3ggVjd0dXo0RTgA2
0CM5I9VvtaB33HLypEtodr5ZBkgI5buv6L48R5nt9h6qwMxKLEiXcIvXNtl+ha8VntknCoeSYjRH
5J6JRb4JOdzrCOdEikqCANf96LJhs/Ph8UzkpwJrOupRYGJa1S0Be1spmqrDMOxGPMevIi4DDzC1
XKftw2DvL+basFeXV9aJ4rMw4qKBexxw8BACaXMThb1hipU5udrJrePiCWV7YTPGZXR9WtVNUOF4
VPo4plR6MlJw6iu5i8+0Dc7iUgYsNijkeFFpENixopI8LksFqydAKcx0qN+G0KAYvXIjsYOBUB01
qjsR7sXKD+qNoO2N1xgr/2lc3bKnTPVtyTvxDCeUmBh6cFg6xMLNMAdjDlU6yGXCA8hnvqTeYMZc
8gVdDE4maL4br7ZcGeJhBxsTuh9RicFQxxnFOVcsL7na0+1kYNjOPBxOnRlepv9H2Jk1qa0FW/oX
KQKNSK+gAQkxFjW+EGV8QGJGzPz6/pY43X2ur8OOCpcpENKed+7MtVbG5TnyyOvH9sRc2aXmHc9B
ygieohm7jnyOhmRaxv1ZRiitNHHuF8nSD7dFB4AnEj/rqs3ULeEkT5NLEHkdz+1YDiLR4XZHjpTQ
QAyRPEP3LsFAi/1/3WaHJLRJNK00kh2w0KDjb/DI4BDhaMrmmW2OCSG9Yhs+OG3ZSZM05aD6mjHQ
d0pEYUuCmDxzBn/zFBGD49xcdM1HciO+dtPCBfuXdc9EUBlJ/rPIjc4ODqnyJRSoTHkZ8vw3v32w
CQO3L6QiLcZ3FMygyR1jBi9JQBrT1hS3ClDhdd/qWN7As6KFOyjOg40/elwzGNjl3Dy3wPOYRXTa
xAGL6qLG8ZJkHcFlkP6csv2301AZnk0QxXihh8f5Yh+iPl5lqPfBzEMvn42XEUR0BqcyeG8o5ICh
cEpUIa6lggP2I4IcxNgyj3hOjbDCgUaoGq+SCzQ8DODGFO0zsU0Mj3V0HpqbiOFAGHZThexQtEAB
UPfRhrUJwpfYJSG788+HDVI9ZYNdIq9RktemYy04KdDe8ek+Wi3j3QvuJLNsf4N5CwHL4KJC/Qj2
7x4w1Q8Mhjt5rDHmWGmn6YrXQfQgAxT+WDu73ML7pn0jCpUtYCuDaBviP1uPtvdoTQ6bIxDac7Y9
5zZIfUSFcH//5GENUDac/hv9Q5E47Dkewu+dxxdN0CRzJav/OalgpIxXxFeRZNUCCOh1bY8AMR/W
Mdoq7N/mrsvoPJvqQEaTw44N53nCKDyUYXltIU11hNjSWiOBj04HFBtEkTAba7ML2b8Hqm8cLmRZ
tW/E1RDHNQQDd1FgwBl2ayPHuXl1XvYQk+C3o3eKlMQKbkoLyNlmtjBCDLxNwK4DPRgC7eW1snAB
RuU2JeOEZUYk+wzA7u9Dfnu7DutnY58VkPL2sXnPygF/3fa5S6Bg07OtbvPaM1ddryKnSbS4xkuy
eWIsQhljHvuZdR2e7O61mV1WaKb07xBgioxEQp4DlzNnVS5uHcPpn43u7va2vPacy5D3zdWQ+zvB
qHHAB5puponphxbefVJblb39ZWyzES/HNxzC56TB0dmQIVRAYtz3weS72+6x9h5WBrlE48Jve0A4
tl33kVbWyEM6qVeccjt4mTKrHqh2x81P9AjY5tZ5c8H5Kdxfw3vv8kJm7U1btuuaY3fmgNTF0AK2
V1zb91sXHPvi0NuaCQPbgJ3gJw+wKmjQohGO3/HYue269zWrU2fx6K92A/s4bk6HNiDtasSOjKni
moTl96wbRA0vIduXvUivUO32MWRuGu3m54fNyF2hq5j55Bu+ZC7uE9w+Rv+2766gMy5A2/OoNDCZ
LdEV3PitZUYmsZcLoocNFR4nMCvy/eW6D42s+WX0Hn6IrNxh016u0ya4lAvnB0grCTZSc9q/NvqP
bWR+b4zQddkoojO24wldA9BrbZZTCro4JhjdwS1dIkAYBtsWQjjNFEexiUA6DcY8bmYVkNdmxMw2
ARsi8nrqmhybduNGMPKCkXMdGmUWsFtdssY6v5gdbBOOGyUqR8ee3RiwphpIf6CBWQxdAlVmyn43
xWXl5Jd15ttvm8awbAwdIOv3wRKUxJ7kaZ3ztRvgJN/1V35K61vwdsy00Qi9zs3tG96wQHOE+OqO
oRkfbSUyOd3aG+C5C5bD4WI1mRL0tZdvxeLFX4/Ylr19dvFz3x8tV/3TbeR5veZq2DwPChK5X3sr
5/uGrMYKd3B29HpsWuYhXxepUQh0fz50/DPxoLw6xAc3L8/p1AiDsl102ZI4G5RF907O2X26m46u
i/y4npjnQbUbb1f9B8lkHmOj7OpAA08PaPeKxe6fncHhmZYbekF4aRI9GF/twRTFYTvd3z+Ky4Sk
xedr/tgMzCAjaHB9XX7gXAVNRG5hOJb3A8IOoU86DaQUUBFGyCWDMrC4tEAgAoPB5Fwe0Opy58W7
MynGnFdofPjbWAIcc06YXOdOcP5LIMv5HTHZb7i+ZUFa9hrOL7Fp1z6e3JuzArXrdNcQ+ha95imz
Guna75gGomFDm2NVgNBLnyMiGUdvQWz5uRvEl9Xg0qStc1gznjG+AflGYZt9hrECuHnRJTPSxcqK
VUoyip3Ru+8G7gLe0eXVOuDZjtDcc8jZwm8fvBPhnf7qhgN/cFz3vF3mXPM/x8NcQQx+RVX4jYAw
mWnajuP9wuO8FYvVObgdVpCCrQQDQTIQgnVIYvoc3WKMlOhAwgcsYBSRimEjGuzaMEFiD05fGxTu
OBm+i3A/uzXbKDEA7fNe7GRHaImIKuT7VwhD4QPGDChb/9Wd/Ln8dvMvFaixPf8J59leo3EsXNua
EHW+4XRcvxwb6fXRXgOMB3sPxHYyHe2qGFPGuGij4uD2IDfKJmgbnf1o8ebifeHv67vzgGc7RT/0
Y8XRelK+TTFIyN5pEuzBnwsirW0imUUoDJc1x52e+eiDk0NN69if9pY40tEJYVDve824IqyMI2TA
QjKB+Un8DK/4HTYWh5BqaAHuINEnXgWv63yTlGO+BPZO0likiVaM+QQ6KFKrhRs55FdBVuXbaMA4
i84kT2VrRgGrQ5LaEa7Q0sHiR21mifouklZDvHsmMerR/t62Ph90JAmfd92qGfqYTPAZynzVzN0p
suBoceErbK16q3tiPjjdt1YFhye0Z0D2xe679dYk3kO+rHhPxuH00AvWcYWb/hGBDSjn1qrz6J5o
8q41OcDRw8LEhoAWBFibtWQacjQ5Qx6aTL+tNam4L7PpNkJACwfLphGt8HtaXVyQa/g3e1hb0Lpa
GIHeAtvm3vZAwHASJlU050E3pAWufm6YnMheTu8rowOPspqGld/aFZkFlizh27f87LadV2e4n3tg
MWD9ot/e9xftFSK1dyhQrcMEU8ycklvB2HQPQJqnkQPZZ+Yf0GM2AA+6fVbd20LW7Wkz32YylTii
I1m6CBtF28CJAQ8P8whqX49jt42xU4RYxwsr3A3X2wh/1JLEWb1qfuRTMtOxo92lJGsidDpv5Pcf
G4ZXr/DC+wVmUOs0P09Dr1tF9uvp00f2Sk7W8DHmtE0C3tPYhgNvtY4/2TAPRsxezumVOqw+Hpvw
REDrrhS7uy4LcfHOhYt1DAPRxr3/uU5J+cPG+xAbsbprXjdPMEDbTsdG4K0AbHcYLnH5tBhNN7OF
n2/BiQJC1zHGmUaaLlJ1YrCBjHi8bc8/2OtRJrH3LZwlK2L3t2Txifij+zn1k6st/9v+H2z0B33X
5SR2wpW4iaova1bCxnAi3HsPEvs1ei5LqD3iTOxCp0XWhw7xBycvt6nux3HQJHnly23JEYqntNjk
Fy8eUEeYvmz5+Lg5wj5a1fwetOgb894KrlBUEX5nqP0FIGMK8/eHhbH5C9ysWl4Mb2s3yld0ElrL
gfGOFjmD6Bu3w7Rt9f+8jFmN36oz/GchruFv/1nH/LLyb8X5Lvz3GZTN+mP/0UgkdOEOCKOBvb5m
fk84mwZIHHJAoTEmjMwawE7ZN172+e6NuCp7Jpfcgc9ANO9tc2/kJE9QzrTHYRrxItDbZCEZrAHd
bMGOIy01WnNP/fO49Im20d/TUdlvZAZpPjO/vou+IPgOC+0dTLRwP+t8ijYozogB1PY3YYAE5nEH
+/w6bw7Kvg8k6vkllVv/LvHzacGLnqHXzYGQPqcZHFDw1uu8SIv0NkMNC/AQgCB8XB+ELLmlbl32
ITY3B2T3eeN8jaIp1d/nzxsJT6RaQ3Djy6u3w5zwO/gjD0URPfzK+7SAnnlXNfLgZQt2nmeoGoIv
aQdc81vVsKQ5ooLFAEFy/EpU+Smqgnaik01HUzTWkR0Z6SsFN7cHoimpDk3uq9sgkqn/7oivPCvH
WxRd9QBYTcl4SkW+A2GrVOiz6qNPAT7l5sDoXAFemQO/Bp5bI2gB5L0doeMCuJ84LeMCMfoXFQ+m
L+8KpYWzIVOZ1IoaM3Z9Fa9HGIEd74sRlPs93VRXShXmCLA61tA68ycREPgCVUxVEi581e/9jH0E
iGLji7MXV5xm5wx9CiHlBSEiJsubNaTo1Yin3wbEQwNo6OkTFcKsmnlfBlpccdBZ5nfufoo3eB+A
je7q7+n7/mtV650UiWBJeoTUVEXt2iBdhbaVEaMLxT253473z9kxm36rzlW8mDfzJwDV+HkAvy/9
FCMWGcyIO82JoGpB5/gsL4vv4scOkTHehRm5i7jroaNKswtxochOl099U9RJD7qYymHkqvZ2ZsQG
T9p0VaYq1nO4HoIaV3C9FFuk2YLfNrZ62Dt6SpMab5DWo5k6Rb5BbmX90ehzkRHuOmoz1RuBMewW
9al+zBcjticqi+4ruJbIcIjgQmujvdFmoTj6gARSgLqaqZtCRYY1V3DZGWzu5sexe6DA6lr06mkQ
g+tVMAw5XhEnm6mhdySkIfuRaF67WoQmkI12VC42QXyfP3aK95+HqZY8gCSJR9IJqL1tHgnPeOhF
foQCJdiusaqk50hg6CllozIaOQexd5XPH6uDUAqnSFxUxU4fsG1fxbq20YxVhdUNFSksDZh9B9Kq
NCheAGNx/aHPCu5Pu1IvnsMz1IeMR0YmA6Fo6wbXLntxfo0FClwhyU7zArI0XvcwUQx2F9iQi7Sh
nxeSxeGCQDNg28EXXbw/xpBtfppj2AjR+fOKTPPnIrEQCTLe9P+Wtxs/cbwnjZd9VEG8hM1C4WxS
/7k/j90KYB/9qxGnoXEgUlHhlaXKj0/VWBWzmEL2JOCViu9By6nHN57tDw1mfGRMh2O2eD/VlwOs
hICi6aBZadC+glo+2bxaKQBSsvzBZnWyVX8x1qtTDT61YwRo+QcLJ8VHndrIFdn5Brji9XUdi0wq
Tq9+FujwAwHnv03SHG+SC0zWR/cBUQjBo24BXRvMo/hCQjOuErVfkLiRn3o1KfbWaSKDAw11D3Wn
AM0uBPu2t040KK/AwEmdGSN7FD5evQ4nXGCXt5oBJLmlKQBL9BrUuA/oWE56/XShC6mHprGam/ve
EMkNLZit6gQoRUKmlz0wSFBh8WnDV2pGkm1yYChXkF15t0sxQYlWHTcSkFM02X3H7Tcju+9G4jcB
luPOXiqmk3i+y1PL4WYQrWr674nblomNLE2/pGkEABUHC7UEfjtDQeQ5DkYQazvTuOIfd+cpko9C
fq47jRkjY5XK4goRdPU3T+p4PyUmZQ3PJI3AqOzCjiIWXj+bocXFi2TbWb5vu4t820E4IRSBisJH
fq5bLZIVUdiOasRBG16yyuSO1RFoNu3oJ+gHHQeiVtnH/mOcaBXQ1C3ftZxoAJ4+RW+ymb5M4onG
HFDeeuEzOtr9RA/XiDsB612KMa7tShuVbsgFo8uMgchCxpKl72oOBh2rV75r6d519NvqaQnWtIbB
S4CSC01ovHqMaOn1ssP6y2x+rkgs13yED/1VTF/2vy+ZPTKD2LBe9TXni4W/LiuQts7inZnCbrj+
UP3qnYl5UbH13KmB6kfqmVmR7ubP3VtrPSmaeLD1JcByKP4Wgg5owGnPxxSoEENrMllE7RDJw2sz
aXIP6rXPICnpFfgR0N81kBKtB2U67ZhAjo9Ii00ZAW5U0G31CkFHPcbrrtmnyyBjs24wIpxQ42Db
ZT3geic8zBY1aHmRgvRkrbplQEee69WGUGxmJiYPbKSHWfAYSaWskWr8V0yYqlO8V/w+dTUIIZQy
gDXoNRE0MDSP9LmmgIa5BqhFLTTwn9dpfOtOrHZQjhG66S0QOMxIAElkHsvjjhlxz250dCO5MA40
KtSSjYStniQOrFoGu6YGj8fyq98sw6wtSziKO0jqFWBnzZUTS4bH+kmRJs1XzQvNVM0UsQIf4LjL
fApL8MkRPMMTDHpql/8r1ybxgOZIUgJqD73vjrQ47LkDrc5M0A+iN3SQGgmCwzm+ZIizcFs3umT6
+BwfQYebmaiH19gbQEWcq3G1QZxnx/j42YxUBGvoUWiWhN7px4V1AN/uEc4uoThWS97oMmVBcRcs
V8zbzvqH6PYmKwSRHxr3RPNrnVj01E3VD0+3Y63Q53zWR1uALtE4INVAvu+mVoqICvJzX6oRxfgA
KUf97yDDlQfY6AnSvgEbLqB6JXreBtz6gfzriPvAlDSTzYcadNulKD8ZWpNFooHohNOOsPACtEPq
pjV2dhsmUq+KNuyLgr9v+DGzPa4F3PEAOaCBu8DQV/xwstrkG1K86p8w6s9XhC7pi6BHMFpY+zK9
1MD14EvdsuCvPW14QUPvSPtfsmZPnfWglRe5Krec6yp1nDpdZbdxjo4IYiC8pzf08T46ZepTfUEV
OcZ4ILmd3pEcH/MjfVSUFgYLSHk0O2bX2KTnpN2nxrtlJJgVuj95oDuBXlWGoz5f5fT0zBksUnNU
ABCh+NABRmoc8oVVLWeg6318VhsyD6MTCDdgMdnRzitNy9QjTRwNc43vM+wJ1GXskT2SsEWZLt+o
yMhMnIHw/Jq16kGVVHKDGx7sI1mpwhA5wnNEmfRQo4fHm7c2ed1WtCHlUqNotzrXPU99KcZBhaEf
tNKYGhU8RV885MTAbFLXxAyIlJgEYwSJjRx/20BEh+aIrsyvH7KCArqipOkLyhowdMxMUwGmw5s6
vWbg5hZ0gh31enYRix3GkdYsWUYa7Zpb7teDMpT58WNKoz+7/FnmMsVds/j3Qeqd5sgbwDh8rnC0
yx0rTA1IwfhfFXsWQmYapFPed0c3VJTqmU3NR1KgfFBOskPPVfeynqwiZqCxwgp60UN6j8R6aTD0
ZDKoZBYG3Z6FUoOinlGxTLz7wAnt3vVTq8Rzz4dB1AL6VYtJegmK3Ry/6p9GRGxtJLGPSlsz5h0L
fMhsMGu2Mggi2guSQN9NHvPn7FTZdNmV8atSqF3OcfPriOTJ7W0dNcTvyxCLzYwUvUAZz9jBfS+S
7gaCbRFwwaToAbfiYKEdUcco2ewHrOHQDTmDYHNj+RNVQaUjSHUMIPd5B5t4eOQb0o+UOa7v3TlS
/Y0v4fzFDRL84gZprPfBtfJ25gtBFfvUXuflm22GHrIxGxjIRFtaHkJvKMHYwDLbJC9D7Mx625Tt
9QxcKPBmXIrTCxhjEOEhol0uPsHadUMEdul13dH20D757S0OIh9FPHgfbcnhgto/hyh4/9nNEvyO
cOeblhc4Db9pNb1fuB+782HTvJzN20TOFVkJsnNkDDwdDzqEywLSnjftWYlO4vKmSJNUry5my3vV
uc2LtsjqrLG1V9GD3e7UeZqtThh8id/uhNr7FtnqnwsbM4RK5pAWv310/HgSk7QOsZ8xb8H/MAVE
RmomeAIZYxpbz71NV115H3gkna5jlQylPzeK+VsP+v9vlOYvsQ7HXK/P5X5vvuxh3CH7bIXkgDBw
XRJtLPFRmy3WRatFeJyMbv7f+sTWCPpfjjbXJgTRbNq2+StnyPWCe7lbbmyyFDzi5ed+2vKu4ZWk
XDMwU8hEcm44tjj44sKHjzwHzXpKvbcSdjSag43ItyNwRqtptkOdjcmM0j8MwUvLBjbcWwFcTf/c
XHV5filvM7At3zJd12806/r8x1G3LP2D/dhCoj1x2Fp0nso9Ow4K09DkkMExA0GCjXI+9cSDvXYA
09Jxfy6F/ZuR/D9KoU79TylW5+Njb7vObbLNzdDu7BIACQnKtFCPHx0Re0uOeFLBrQceg+sBf7rI
yliHMrLk/pDQjwjfd7R3zqxEfy6f95tBRfkCL7Ddhtt0XK0r/ymf5+zujcN92ngJOngqHy9esj4l
5XHRcsYe7iQYIG/OmtwEVnuZN5sdqKtkA7wTI2kTHCHxM4DiU3b4vo6nwKdazW1/uhVcQGiiFNZC
21lFawLA4fTzaHYt0nocP4/ox+ErOoowa2OXV4Nivn9bo0NKfLF1e238WO5gVR7fV/H51AITAg7B
XSGM/eeqW7+terPhmawwDctv/rLIHI63031VNm8TH42MberBKd+nJyihJro+CO1iJ2IhpP4sSI65
GYFEIENwkf1NhOj3A/U/5RB59T9dsLZuxsOcnm+vb90qJxdd9OPWGQeRwnSHMEKvHq0EqKVBKnrp
355uBlo2/tc8+c/jfxkBR8PY2Me1d/t/2s7TnjOS/7PAw0nYvP0mP7c74PyAL3KZI28J9TMPcE3/
6+TmJOJ/Nbhe7tpGBrtriTtEh5H6gpE3Ml6sjEw3jBeczev0QtpYLtSyjW+UV/fMG/kjtiopR8vd
XRNKIZjq5NcgYYVYr5JQ0Q31mWRNMAm4a8p/0pzWDNdRW5pbsnqb0YaT9oazFBQ2FnYt3FbowZB/
ICXifECYID9ckMDIjF3ER478VbKpcfzACtxP4HAiSCKjfoepUmBMaBPY8FoL/5ObesewM75kqN4w
fzHgkGvGipNBLRtxSkGcULLWq3w7B16JOSk9J9lNZlb0seW4lUxwWX+72n5pqkCkYPvzWP8dg70Z
/KeTf1EUaDwW1t1nxEP4PEZs9tGJo/T5rflBRq68GCLiCaIxJsqWXfL9ZPnzHgEXIeBKxq5pJgW2
3XgztmM/a0TTTdiIzEvrR4/5goqGCT2KjO8Jx2GZfUOQSYM1iVyL8S4FAHzPGzmo4VPfie12H8nX
qAJn8v1Q3j4HRxM4rvITADI0fiNbfW7HBrm1yEmRL/+qGm02VM0/jfVfrKTdubr5YORvuPbktZj2
5E0pGHEaVVukNMmX5idinqFz4iGPA1ukSlFjQdWL3QxFn4r0nWsoPxLbkBIY5B9eQ3vjYun9SKnu
HnnZ81MPgxW0NZxodMP4PR2hF6CvAZlKRJWWF+iUGwM9tDlbsxTpU/RIeBuyM3OsCQP7PBfVmniu
NPCKn1VaHinWouNlpxxKGp+qtLoXknr9511XpMpdjOV2NAYVM4Z7ip1d5R96spXxt1PxFnJBmpoQ
BTCS+twHjPZgObGy5cSDz32f6ztblIW8ZNUnUIPSAiWs8uVky533zMQTHz8V34zBAxfnklps9byS
6yk0dJ+ZRUYjqnuCI67HuHabCBEl9LkpMkQ5j9cfKo7+VFWg54xXUk6isbiL5njdG/xCI5baqh76
RyJq7qL4kpcskQaZKpiVLpCx5ENy2JQtd3bPXErWmKttxJ73E2T1ebK6e6/K8ZhpQqISPwNJUPbJ
/M16Q9CtaGsR0jpDHGoAqEB/sElSqHqt4u3FWHez5rrD/72jMdjSRk4WDCQYR/uqY/SGVXcT0hYD
Cnwht4WVuaQRo7QlxVJn+Ny8hLhM3+xzsAe60bORKag6Z0ogULEyxQwpRR2AUyBLK6WW1POcdXKi
xlZpNjxWY0AeNMp9ARuiF2qiipmv56lJuNHERKF6gfriPr3kFcNy09fQ5CZcrQki76K0rNRx3IO0
oLSc2tJnDGy4xXM004oaxPpRIXSB5om833ZMDfQn8L2hyhXM1AtqOag4VH5Kl5EsSG+hozqEtP3G
8xe9+p70DSXSJQB/xzbCIppR16inkV7lmgP7lJxGakd1hcr6dLKqDA7TRF2mUay5qDJpODCEmNPF
cD05MZQ0oJ6DQtXy7pT2Pm8gbGcwF6scT/62bjlNW/Womha11mKoOaB/Fl2s4SLlBI1I/gdrMlDE
VjHURrZ7KyYaRJrSfJ+tTipdDQQkuJpG1S10hdQ/6zAub2vjqxXECKWT/OzZ/wqQMpw4/ehVHW7m
K+asDgVDLVcXqzoadLRqCpvtjHzEkrAoYEg0e2Jy3Z2IMRVkRjOqzvn4A+a498+uNyveLQTirbct
SUHmAYGetxW0nvEa1BHi1vFlrt3Qkl+nVmyQJIPekRtqlVZzOUPkP8GZohdusvx+4M147nVrfAUl
XqTnSUxnrenTWQdWSS44tDEBeLzLXS/XPX4yHJLORO7JJq569neOalXHSp/Bg/W73pePVJ5Vdvo7
Z7qKMIiTWp+KNMibcMIwkI+v7J1A4qcQOfRlvSvfvEIKBFe6fhr0dUbcJJs21E/MiUtX4ZQArvc/
lx+bHiEGPI61ax8Hww5hMkcyZeEO3dSnr0TvSu1BvwNUIp5CjxaaD483kpqg+jjfpBx/JIYmibMH
d4BxjCKrrpcMpD/Y5XL9SWmCv2ayTqQmQQiLzwPeczMbp4vskOePjp5q+zut/5gHSaW89QEPWKVw
aml9u5bWqOaybfzBHZu2FtWAgdKHxjqTK0puMDmcnk/Q79pzx5FWP9Nz62kXoUfJd2UGPXXf9t/6
2M4sNnIHPlIj3I9vqFri3sO1K8tGtg/GGKVZ9jVwzGyK72uTN0f6DO8RxhPodkwH+ZU0QuR6PH7I
z8gpHA+jLCk5gXG/9ZdjPU++1udYwgCjWegCni89TSuUStw2QqmJBpfenLQ0m9zHekFIL7TDsmOH
CpUdiA5BtCUa9QyWHSkNdh93DhKiY8RQCd1ykperp0qgPGHJGa9W7fWW1zOHXY5VyNsI0qkQKpR6
/0BBZGOCpg+l8uHTuyoWmaOJTMjhsEvufamSbBHvJa0x0k4I+FIw1EneUN+mKdRFcrXioqJIj2g/
dni1+3cCLdIqus92+S5f0vw4F3FISqCkmWBNIf26RpDq3Gm8My4R/XXVpERMkbVMH2REUVhRp1+Z
p/LKmowcef1a0iY9kMMNyNJoN+Sx38f8wEPu+KKfI2aDbh+uZ1pKs9eZPGN21gs6hMwazafaj44X
UjE2Fz8KBas9JFjEiimg0ltmRDixohyWSOkAC/tQnxU4RAgCIqcOyxpL2hTjvclzZMzL+64RoN/y
uUw7ZXokKMA7xCWCV3DYX+6/V+C371yxpsmOgyfw6adR+V38sc//VQdlLJI/x+ip+vJbaxqpQZdo
E+7SINHxwKIDJXwrySyaFbegvHxKCVMl64wsriRdPXZIdghktOujwEqVPpwvIlhEgUGUJArGy3f4
b/gF/0IdhkE11yXEZqLf9gzOKEzTSOyBRAyX+ZGUIpy1CuAsCq8JrwJ+npQiszoG2HGBUChUfejK
/3iUpiEFU+ga4Y3eNavhHTzJnXCExxFlxKfZPVnMFcyvI4kE+Ig0vpbvICsAlbwShCNC9PwRkoBg
oCAFsBvqEuJBqaNMxJ3yALSLYkwCsghp8/TLEQ3vFP9o3BE8x2MnzxzKEqAfFHRSWYUIUBdjSBHq
hm8QuiTJlWjuCUvWjjH3ANgIlsPexMmxpGCKbcoc2hIw9ziGyAhfME8kras4YMBBXd7gG0a4zBOh
qeQhFIZIZbt8En1Mgw9ZqFDogDjpSKpTra7FWuQvbcS1Dcwe+vQjkpVa7kWF8AnvU3hwDwgxG8il
7RPpT5Lo7fpD8stVAlCaGd+IjS+FzBRmVhhqQyQ+6BOnYGfQwCM8wA5Zh3AU/tDK13h5nhAVLlY4
UCO9muOer0e6dKqPyFBVXQW9FK9osFksOyZrK+Iu9YLixLtQ65yNYLPbhrMUuTxGD5NXXqNZv2uI
rzZfbQPPZZvlkv1o2QFayC4ld2aD36vYpQdkj8pWAO+kJJCCSfgRHvH6xpp4rEp7AlToHX3uv6Xe
RLyG4mkp1yH2+Uh2ow9bzv9XRWe02e/Qu2HJoaYkXgIsGrI+18vkYbijMErG5Lbt71s/kL1AQcv0
8NF40TmalSZkJyNV2onWd9v6rk0b7tnXb+z0Cvc+rYz924HVXpqi+PQ7cFPIS6lIzJ2j/CGtxlrd
4apzRzY8Nl7J5TVCC5XRp3Lp4hO6IU9f95n/FUfY3YVVUfEdRTmkxawVQ3Eb4myYQGzNSXmpI355
42PHVTKAtJ2WNIp2L53/Wa7hjtcxN4VHnzFNIi90jjTe5DAg9cIzdnarQ2Eqc2MGoh6fhd1GZmhA
IjWWfxc/1JKyHfMLG86yr1pZmAfrPtGlZM3+uudT1UDGBLIovLrmVozGJlvBlt3R69jRDS+Wiaj3
bghjh6FQMKo82qBui3rLWrOHrqP7i2Sq9E+/ta8uO7vYp82OP/XesgOBcqJ2LDqH1GCP3Az1vG0f
Q+dIwR64zJoU5ZNewMFSjA8pn2ggY8XwvhNX/eeWbdGlKoj8MyQCYTjAkUWJ/vStTlLR2MiHQWLw
42YGAJbTt7Z8K0ZHYR7gaiw6Dr5cKZgzTbur2OpWCT8jVVXFt8IDFpq8NopJspNi4TTiY77GpICs
xYDTIGHMDjUfmBn4fsCtVowmk32Dx2L1aBopGucNhARoEkHUXKa3mADL+XLeeNnN8PfEq56EyHa1
m/fAb5y+zPFgRLQ4UUUlrX5K9qBvBLRSeEkAiRPQOyH0rC/zRSt/0HnIkaYVWz+sxak7kUlSvhvx
sUaD2D//FmSwfyeJjafIaQDFdxxxDf6nNzJYmdW6uiHfCK4GRK2Umsn+Om197fOPgCycODDOaFMD
e4dsck6K4S1cdNaTxZgPOKVd38ydmIN4MGAatssxeVDfDt/ocOzTTbOL05jrSKRK8mteLIdrZKuN
6Ph9fLSP324VWnN9+Bb46fkYF+fssO87zXA5uc/tj8O3gXnOCZY8KsMtxzVnviKdvZ8tjhTsapHb
hyB6dvQ/HOMFUR/0jKYwcq028lhO69Elw0rb7S5a/6xIV0LqYcyDa/xJ1vJ+Hy5PXrwdSEjyAnW4
9Q098RtlBla64/UFvPZyg72wJ5H2d5TfWrN1C/EB6x/CjGj3kng3W+DoijNuhXZK5LcQbZyT4zHs
I3n4DmEzjnjMpzGN1lsM/OIYV6h9HSO8/e1DjhYrzPbogqsXZnHsz8pTpGyMmxBZ5ap1xEvQQiD3
Y4lUQHv6cc3N9qe8l9PWtxlthrJ8SXMYrX4a2e27/NmkWdkMzikyrwzuNMjAYq+GcK/X2OY+4rKi
Tk655Zbpdw/v+XIMiTTejnl/M1yPVz81B/u36DC5fG8xPfHUMc3L1m7I8vKJVK9NdgByHZC8+fJ2
zQ+T/j6LcLe0om+3fZGwbBHt21GUjouQBOTsWXem9D3M2iGSpKBDN61N99xevAMfN+LFtD09tnad
6z4hxSeWx2N46AJVDFfkwPl0h/ZQqMojyU5BPga5H/0tm5tFuOO3fsH/P+h/idI0psF6Vxa20gAw
bMA7reaKO2IafQnhBz4Ku+ZNs1PYKBkzukzhRv3TWX3Vv8+LFNICQZsgNWdycUwTmTg9OzQAOBJP
WAHHU4xcVqi23Kb26wxKNr2u5QhRE9nxWP2vhMGlss2RCGME0IGOHGSO2JPK4tKRZYDs2pCEV2Se
6j2VDZ9yuFI0VKhTquHwuDnWnrrbH95E34a/wQlZsIDnUUtS39qkFBpHAGOgMKdeS+hQhvOVT7Tc
6Yj2RIRoq12/y1iBn8cJXbg3LX4PlkCVFUr3xzTF6w4yC24K1pmcQLBP5LxXS8kDskzlscc+fOKt
1XiY+7BoUsHXIXB/47CQG6Q5gKeC+3Nk4zWRmSn0NcEJfhdgwmrJbxlpMtaIU2DxXWaleFFP7LUM
VJmh63w1PxftUB4U2dFYlrWVndoDXq7TBxA0dbRCC0DmZRlio+qFvC4U/ukek6/zPpdLqXab3ufy
nKl68qPJZGL4JntMbUHqUCIf2HUIRUA5mbE1fAt/jkxOOS/l6m2S45yENN/b9DoXylthFDmj1Ub6
F7w4oMG9L8LdOGtB9cs+fYZVVFiV08mQepb7zY7XQxy9CJseyFiNCa2HCnguJJ0OWE0A5g5tukzx
KQp+D3CeOC3oFJpQnbGbK+vMaeYBMefLtRGtY0zdXjqUTXvy0cmrJP/W088liXk8znwqeVIfTP8N
fiBHGCI6PSHEdcARol31EwxYoNgzvam/AT5+KFIEOJBpRp8qvPT8qC5AfRMapaf7+nQ8ZwO4A1Aq
4ckCy5fbS37Zf7kKNIc8ZR+PD/WQRpBcZrU1W7tb5ZOVy43mZMypJs/falWdTQhsaUiaA6D0H7L/
r9lmLoX/q3z3yZkef/rt5FaVW02e6toJB19epzStCWpyakytVFtzcCdytuWRPiQPhnPNKYDrSkhL
j32WXwUScM//0pjdf+ioBMKc45e2/YKD1NME4IDIe/sPlO/k+K39qnISa1Q9D2OIrjD6TzG+ZI5E
ikhc0oof3KIk0dO5G88uHSiXIE7nMV5mtZHiD09vMcnvyA8/buA7rYNu1BtqnIbPyx2OAum0GUD1
ugd3AWYFRwZaetGvCSAioGikiwkjFgyTkfNnj1MwxQMwT4Ms3gOA1TqtImakpVXHXguIDVMyhysw
OjI2ODryTI0QMSREcRCeosAUOn2asDdqvkJcfZwz80WECB1HdYL1e8AemTC8pc4Dj80/JWnQUFMp
lqwUT/qHz/CH8MCwZPBx1FbSAN14m4uIYSXUR4Pumkl5lDHpjJYUSYvQMhUpg6pdM4uWvgUtJsjT
ayG+i1gisAKfIw9vMWvdxzkSk0crF6HMby1WWv442jImfI7rNXaXgqoImjMqiIpS+B0HCO0WIDIa
KCGnWAi3JPTYDG82+XWKU6+ExN07AlFbxFNJCAGuaFVleCWcRmpP8BVgB9FAhFLYhSt5jQhoIXTc
iNChW3ROE/RixpYS1dTn8Gk2xUFPHHXcjFedsnMaXvvoDPW2sAxhWXds5NMlqb5FuBs1GrALm1tL
W42gFf+m8u0KRSkE1/nTCZ9+3qdvRXayPMA6P105gcmaeuA3kuNWwPaS5L06Qu85JT43KjmXN0MS
X3dX7VnptvHhDY4xALIKJKHxFSE2ZJBmMUOTQMe0Y9nKo5Z5b1/P0YyUq/IJN8niuPmwMeu8QwcZ
W3sHtTHbfMwgFDS/2CoAft4xz6SBNV63UrMJ7xH0qBEV4aZdwKAFaZ8WOLj8cwSvzFy2WwiuhhW5
SJatZPmjPIVo5br9VWLgMQ4xd6Cf+uE/i954+X4vk2s5tEkyb/xzaf3jl91bizxTl/hSxMvGd3CZ
7czY33wfYC+TbH1IGqrGMkFe1ozOVj/386XbXU+h5oNwG6IjGby86zRKHu1PbMzBaTpMZpwc2Uxb
d85AM/IkYE+KNIiCxGN+DeF/tlv3QZNs5YOJ2dn/AJmfnbJyEjVHwYjDLc5OtPvnx9zGlNsMCcBm
/fPP4E05wuDPte4vHPNazqXtx+g6hd/ta/5ddLAkDymUx2tOmx9DJOQQyYIkmTFVCPNhpDThGa53
RdtJH358qcjQDfjVmdwePWLh5pclR+jn+h2JZbQIluEWCiqg3cb38RZf1uHhY90iwTgcTdJhJrje
p8Pb+zpc/B/CzmS7US1b1+9y2ldjAAIJGqcDC1Bd2bItdxhyBaqQqATo6e835bNz74yMDA9HOBy2
jCjXWvOff+Gjgsn867hHOBDM/M0FB74DtjQEVzS4OWHDwJ/Vouh68eIKAn9xdS9yMe1m1dT1jrNN
l69bpg7X6+HudFXHEQNyaD3qw3EeUO4Y3sHt9Oc3bWx9QOs7vdmah1zeXqnWXXaGsRp0VGcRed1F
MSBbwiF5olPSq8fIcsCW3HWNMao72dTvjsdt1dF8uMirdrGLwWsh9e6J7EFj3bBWTolxfa9Vlase
yz8K+VxdKTaehbwbPrOmolxdJvjLUERxUeVZSJmqN4n6fCxCa3JT6eNJmoRQKeh8rdB8pwp5Oszu
7NOu3cZ9jP0u8fWB9UZA5rzztvPfUN1icn4J5o9dhafg9TnoznqKZ8VUu4bfD6oVNrlvJephokUu
jzcSZWAKynw/xsEnTDyrRL9wWO6WMS7ECr/7QTGd1+vuIEN0bdnu2/7lNOgH1wVuQKs9/r/4d44y
iAPdkvmmZBayJo5XL3pHr1Lae/TQXYKKQaU/wkhwxXvSS8C5kiAuVU5pQpzoO5mit7BW7wjZiwC9
OrmuiF2p4zf7bbIi2bJWsT2wsVS8MBk+AdZ4/sZMlP0SuU3mcZvCR+ovfaDsZ4w3SI88TDCfx+Kw
Al0vKT5UdcHyVnTyoHFT1/ygOqQckWB6xOmgXJVKtxsndHUeqg6WYkqbSAFEV8BbAMYF16eWL88f
KJ9DlodKFvNeRTgfF1W6YeeJS88HUjeppMscnu2y8RzYxb05ybfCVacDRv/AS27efiu14G2UYb4E
vfd89GzWwQCyfqb22+PWT7c+9nNGQFnVupRzGx3x8ZCCzHCvS031Q5zpUrdPX+KwmEnWGI0n1VAp
buNNbyfRImTLsp8Ye7D6pbWQLQQ/zECDdP4twdeua4FSMChX/U8McmY6CCM4GZiPvEZSy+TXo/fz
AhQJN/xiLn8FlxMs78rr+d89SB3bG7ZJokhIX0G2iF9+vjSJkGOlPDyQYkLk2zR5FfrdcdoZJqM0
lCi46gHrWd7NBP7RSAQiB2hW8Q73DA5VzEW/JJkcAmRKZSmvq4CD5LW6fwUHbNhP2VPZhrxGqmRB
ybRAGl4ZLbZ72wtcD99rmaKkZylQY4wQQmQL4vmPG4rUYCIUoHKSSkrqqWa8m+IaLwIsmfw+cY96
PZL7QEogcSMH4hol9A2RBU3Ihjnz5EdoPS7PGIvwv3viPfILnb8pfvQmLRH8sgY7v8FxGY0WNSJ4
0Xd/VEo12Tl6GSGMSWl+CawLiAwpn3rtVcBMkQvoAnKyGpBQJpkkpDMo0gSBmwE0voQ7LxCWoFwC
aJ6htQl0KACinCDjfvGk3WE/y0kWmJsGh5LYQLkR8tAYiFu9fGhg33ymBSJJKZQ9ryeg6EOQ8r1D
0CMiRRvI90ug6uhZbhqBeuU2+H4XCU1ox8DosBoFUJffyokxBLVjm/Je2sC4b0G+dyGjkFQk6bSw
2XE9vgDsaQP5EXmeg8M8JTSQpHnCBJ3hRaica+6jV171Kb8srxbcWDbN3T46BfpUtG+8EWAhuTrc
LqFA6PIACIqIcRfluTSQ7meY6ncHZb8YEmt8Pw8EJQ/FN0qOygxwTOFrvsdDJFmJeCkCkqJf5kZL
AfvkDMmRatzy5BfSSJLmEal90wI2pyhAJZFFpKNoRBf8BEAwgyv+l///vbsDQCjFQP/ORbdQk+J7
fO+stMARomAUdOJbiNodAtYLSHh6s2gxJfcXSC+TJtFgSVYjM10uQKNgGnxIQSGsUtGBJuHhWbYi
GlBYseyDlCHyHrL8/v4s8lnsOGpks7Jul+aSYCJUOvy61C2yee1eBUuAozSbZIktBYAEnFJz8llW
uRnrflEXH6d76PC9GTjouBpL7CXuP0Nppcn2pZqi7kc2mpGLILGTeYhtA7dEyvjBmMG4kXIq5SRy
GinrBGf5fvDkcevMSmAQSf6RtB9ZwDb0fKW3Is0f2RMLdNCCs/zXYXJiOfxmI3Brz5daTtSf0nYT
ovBdHrvW+c34S45TJKSZtL74ql3dTxLEMvk3o8UnEZci/a0GctlrbnN5BOTGkR66jEDS6RYA5bv7
KMBPl/7PxU/e+n5ne8J7gRGoS18Z7Pt+zbnWdNQoCR9lk5hPiH6zg7SYyzMQfblcjYybaR866F3R
Q1Mtyn7eZXxIVttVNlZ36TV3jbyAi0XRKLUSn18F4pJyk8NV/Fhuxu9z60xEBMi2aTVK+SZ3FiZr
KTYp6HnLPTfdd8Nc3l6+EjGyZIP+mcho9n9P4fsbqvuFBR9bh7Yb94zm8Vtguwf42UN7uRsotC4+
5+jji5EIw9kprtTGnGJ+ySHd68hBtJaOntyBbXh55869H4ncX5zBu0JdjpMd5/QUiBHl1kelLhYC
cjtS+iM2Y0X7/M0+2YW4Qno2hSCw09ReS/V4dyYQPEuIsAAt/ISzK4UxUBSpDdR8Am+ILkGQIsFe
hDpLPck9CSAj3Ut5LwwgjuAc9lQ2COtI4BBphvI/2Zx8X/4KiiAf0GoD6nYhxRrw3FpfOHEUmOve
+ruU/bYRkBpW4AyBD6SPemVmw1gZEF+IXuJ/ICdU4IzTl+gMo2n+cjdfkAMQzMKkPpWnUrrGglZJ
VVsCywhbSdAIoUnhhwg6Ij3+FtbVLWDBFpBBJvRF7Um4DxazYlfJXCiz6MHPIA+45gOKjEAGSnmy
E9/T7tHFM8LLeGKEcSLDqrRvZIC+UC9KtXl8y8ei4xUl1C0kBp5JMpHhlGciCW2/equYM5hoePK+
e3YCbgr0+U3aFTGc0CCkkfndm5Wuo3Tw+Bcll8jYBBr97qxm93av9AHvkOd9ehA+gbBQzjzT5/BE
hLDkiolqW9hFJw5NpJ6iYhaBp9A6ZFruhvmXTMn0DOnuieRKRgW2/PjN3imYRDIYFxbEZSEnE3f1
3bkSpkk/xFBOXi9/5aiksSX9KNk6/OJ3XQT1cgiU4YgxpY11QWkpvVpBf4WaIYht9S7qO/BlLJIZ
atBL0nGWyj33DelQD5z1biLiwFSEX3KiIHfcpdTdV2RoYNQizMehCMT6iIC2NzEeha8l6yZpXF/p
Ast7SltUlmQyI+ZMRn8eFX6XZ0PTqm/ajqH3Hcv4Nd+pTptb00BvfiEw7Eqo5W1SrJpJF58eH8NQ
PxLVqWLdl7NA3n59EWND8fbwNYrp1KTTdMmK9xR8te5g+ec9s36r//h7z7q/iAyKsoxOrZMJ8Zqu
B+00573zQhfMHgndulGGn5FjSEglzwhu1mEHVmMQrOhBkR2IA5K0oSv1PCMWd+b74cTftvSusXku
hpKlu9l468Hy4887fY/W+U+a9L9OZ+8XRYLetc5mq+OqtmvxN8PvDZjiHqaBJk8cXj2Dyghr2NLL
Pg/xqEaJB3l67932Hi5RVPQ5xlkfuPDdkMZRJ8Zql4pNdb8RFyYsjnc6lkCeqYn1lIGXAhhM37U6
bqa5fz4U/b/MF38fyy/yhl1zyfWi3usPZUULEiua4oyZUXAhChcO5Asm8HBqK0B+4/VauWlM/i55
G4NaG+A8dsPnlkBsyydb82hQrgeZGVyorMHfzqoFqCEv6A2BC8L+Cy79hB3f3L3pobs7ndRhndUu
qhgrJzlEnbL16RK0xrhsJ0ln3EdeGfm5jdW2b+fqjIUn/rEdJWaIWJ7xqFQeKEGku93XKA0iyzuM
+jPkVBV+2SdPqxDX6Ge6Qf23BORnWt7URXNv6eA0BZJKbupcu5TO/SWJjfWwxubKTwpwnWR129YU
arVqaEEDbx4x92Dd1cWs3ktiTLfd07yzue194nHaMYrG8wOmnh5v0nmiyxjEN+X0/aKj0tca7W7z
TBiN5trq1HjleP9Qutknbx2vb7zOj2pPq92U2rDv42XWn7W6e3yCRMpZrRSOWy0cnkD8KA7u0cOY
tDPsGkH8sO88Hb2duU7aTd6fYY5dHlRic95dpEl/vkV+r424WzqRKtm3rV+0EfvL/tLRDofT+uka
FH7l1/49ES7AAW0mdGgbXBQ2tqd56WM8OC5MksSOi/2FscUadFC5cQgXb/9SvZ6X/ee9WoXhDOwJ
f/eSsrzrbXO3hoFhuFtYoH4MJiW9UxRzvCZfXfgXZEoID1Jn052lM3uj+uXVo3QlhAiYFtTtQNs/
xsvpvx2e/j72X20Fe73zaZ8fCv2hS+2XT/GGI8PkuFO97fWiuNl21JQAxzuFK26fCpokavpNB+/P
l6D/X66B2e3pBJL1utov9oatnp6bjkbQOG6RXt/tMzJeHo8fp5UNJL1fnGZXwg1k3OwGLYuHzkt0
Vwt05xeF/ZKHU+vgNajDnUtGJMvl5xDPQ5SRxIGa62Z4fbxNEC703UP+TsPN3W/Owl3gSLS7KUtC
OG52WWgVYQ7+S936LzzsXfuNEBCfJBJ7lF7m0Mc/Mvdt16p5snl7u0aBQzTgfDfW/I7bbjGvsyA2
xgM8/ipf8x00Ni0AipvHYYMjH8ogTJnP46uiX/LymnzUO+91WvOKbHrA3jdAEiE9oRMubwrjJeQA
NongHv5cxIn4eNcVQftlneecCIesRfOpwvfXdYK3nTvs+MDUO3eKPMfGAfIVj95l4b72CG0fIz7+
GHxpg8QdndX6eHPJVteKEKv1HXehPfa+8s+H0boXMCp0gNLQ7+j46tmIhZlf8vINp1tHfHI1lWOf
yxA10j0M8PB8JbsgocZzN/jRpZCJL0/oe4oFik/WhT7u8+OZlrjrBLI/Aw98Im+fgpONzptknIzP
0G+DEU777sfydFYfX4wDD4lLBe22ykCJwdQDhjsrV1sy4EkPhnbgs+ZbDBuXUE2U1s+Ppe4CuDyu
Vo5HEPKVT+UgXMU+OZyPmRtonIyTe3jCrZF/o2M4NsIpogzuord+MAcNU7HLkhHGSWCAnx/dm+U+
0y549jd4gRrBbLdTeDdviUJyB1/pOlZLcxblQliIsYDxnEe4n8uORWplwqm2vfH0xaxV1HmuqlXt
74th2ZB9MknzaTlx2uc2mp3J/xldEsks0uY7rMl58nfTemt4ub4wv6yY27Icvp5d9XKgfTbWN8uD
Ox6zrrHA18Q6ctitwk4VdqO5Vq0kubjGhDEKuywvvah3dl+b4duFgzviD0hyqmUNUxBLS2XJg95+
Vc2QGuS9mdyG6YakrP7VvWzImeZ+7EN6H7Tbdmsj2nnJC3UDZwayDU4DvDAJg0PttUOuNSBJTJ+Q
iwVanC7SBY6jKKSaIcn1Delbnj3ab8rI1bbIyjQf080vwkV8fvOGy+b0VShFF54slkBqPtyBJQ+Z
8Lyj5n7iqe51WK11PES6XDHI2R1P21izK+nVeAOYQ+h23AP49ZyfgWvHnxkV6HDXcYnB8WgAYXFI
rOhGlprCqtgzELfqIkka8MUm9gve4ijYYdrshSR/eoSM754fSa3Ln4DhSR/fz3YL6RgYQe/FIBeP
+I9HLWAzx0EyOENzA2gkJ+Pj+iRgL9wcoQ5CedkCNXqwbNzGJ6NVUlA6IWP2mKyO2ZERPGfrNRTw
Debr7pbZDxN67vXLqhgWcNuskf5kTITaSZFCY0oJgNsFkIo/opfoRbLV5ZhOi+rx/MjDcd22isiU
5an0+1HkXfP3uMDfHr/uikMoaRRe4M5hqTwqvVHqjZU0OOiV5+pKqMEjYa6IsJBGbmkf3GZGb5xS
WwBlQdlC0ese+Fh+YAcHoWnFLoOyV5U2Bni+ahVn03D94hHQuMvjrMVjeJssKB4Oupt7TchsfXO8
LHDOHmkBIIMbQFiLfe/6NZSY8r0zwgde1+YEiPTjl2OzddoTPpQPWE4bnJz9mCa0ywESG+7K5ST9
RInUgkazl9+nTjk3WIIEGLcPie/QJvCZYD5hM8+l4GLEdHoQGqE4PHLpNFV8AH7Tw4LDyC7e1l9/
nr+M32jj+479r+lL/2WVn5XHzDyKhHdMbMnLK6poQoGrMOBmncAkLH0X44SL65FwO1B/fm/dkRXs
f6zW//Hmv6zWbat0nDoiFRuvJ6GLkwMp2JYwPAQnkJodUILqXfglgiSw8DUpv6kjC39vcdEjTFPf
mW3wB29arwOcnKj+OHxjPAyNs9uruCvzVY4KmJlKn3ZGtNCwxu+MytnMutDPYG5dXp7ujjVCGLqz
ZWHtU5Hi6kHhKVCqFI+iA8jvipuGz1eBvUckL0AV6qqeJ3M6yq6BUBEEbvmmact+t6i1nBeL19mg
DbnQdqApoAoG6wBmAH4YWAR/Z9AuD/icumRD3N/t+CWs3P1WmLvSe5b6mlQSeFdSkH7TsgUuF23B
d2Es3GDpU0s9LT/HuYXAMJ5xWgzwSE0if6uFCQIuDQuBH4X1Dn4LQe3uBwKM1K7ERzA7uVdQxB8u
9g/X+l5uvm9XuzQu/vd/9P9Xa7fW0RJsPpp3o1YG2EVDooebYxhbueePw3vU8S7mDytkS27fP9xh
96jWf7xr099dLWdHnzqpPDHLhKf2UmzTD+0JGhNsFvT+zNdfjuGe/OrVectINnnr1QwWbkpj+C0p
MQRwccKlo4u5zciclyBbL+cP4pnezUE5zT3wGR3t/3Fp0EsWS1ztzXjT3nYPp+c/n0L7h2fV+mWp
2dxSuyo72GjsmPapzAwXz+Az4UUUOJFrY3rCJDLLdZYfqiHqJ5lqoObkZxwmOW49aXjgbk5D1nXX
RMWkCsLTdGa32+wYzc+kCGTTwiDrcdTPly1EEmpcemAkFB/8olLlNeiYYQfHnu6gV/nnRBFSUdOK
LH3icop0jv0uDcSUYNpcZVVYtcEFP+kq5Ot+5Bt22GnnJZyM27yDmicOdrHqZb5V+w2ZOzuvIbNm
55eNT2BKhZVnNzxqPskVvYIkTI/MlPoHgAPg9Xc3h6MbeILo3a6h/QLIasbhahfG/gQciBZxdFXt
CLodHBdZcFvzUtnhacYCnkEHXoHU3IhQs232ROhtvMIbBAcItzHc8zaXxUNGpQWnrSNGE/512CiJ
aTY8E9Njj/i6+qnepovjRuqA80yfsOa4MekO477bOXg7v8MaMFMn1Gf2ZAiw4gCH9pbOnF78NHk5
jOuQZKvxY4el0WEpAe59qJl12H4SYwhPm4ru/HpadqG7UMiro+2e1ilrAP9AZh+LcL/jM2a9Hj6T
h87MIqsDa+ybMsk8X9jKxj26T/s4BRy2Xg+e9Meb58e34eI2unoSJH4IzY2NA0+o0yklRn1lk1bp
dmbX8WF6HeuER2lunxhDlzTEEq7nKeR9kznejSeT3zp8HtanKT/BV1FttkQ6fsV7t1gQhBhcVxYz
zEG9fHTpSGuMU2cV0ektvXX9SFON9TRJDolrj6PnjAU5xnxLCM4lK5HmlWbftB+y6nF3QVPz6YgY
sqdm9oAwgsU1bKkE1uZb/no0XePt8rl/Pb6Wn+1gp/asF14xFHAh5CPqVscpC7Jx60aryLc9QrtG
oAruecLqkpXXka6cNm7ozKXrmvSu4UPLe54eLtN0elnH85gMlrU5uE4vaKbI9fHxUVKHrwhLjjPm
MaPztMR/XG4MJFFAwurhGEZ+jA4roZfN0EHOpB1ADJgZrpsEB4gTZKCMS7/iXPTDWcu6xl4X41hV
E1g/UHmoJSY1DbxsTOgxuIrpTtBR1K7tbUw3UzevC/0WeviGpUcoqxuD7h25NhW218HeHXEIxPp6
D8c1XewlgUGeMTAH8Zx3or948fLp9VXO74lT7qiO4txNHTgk2fOeKzuNIVQ8S8tt96z94FVty7z/
H6P23w+m/suD6ZiHs5W2+JtIH044ZcJFFaagKcRIWIFWYPqCVDNt4sUpjqLc20C3QgDG/9PXv8yX
Exg4DQJmarpogbBdZRvSPCCiB8FuH8PPb/JvO6dzBQVlCiELRZTDBgzIAdLkr8Y4YtG1FN9bB2pN
Z3JjajwPmg2dpvVPnjvmDyPSHfT4x3TVi4rz7WqAuT6N+5RHFbEI+wULW/IpVvEKuj7F44HiwWG0
IB/ngXCETyj93OPuKPHXsj53b95GUzbVBg8QRemgdgc/+M/0+r8FX/5xgSQB/R/7WV5OtRVd8oZM
By7KEt7Iw3G3hgdKz0ePSb1Uu6eUrk8ylPX43nuqvX6mzl+lClafK0YrF968+8ID+LZzH1+ZaXxI
xQAosspnRQ2sbL/aYeEXSC7475PnM1PDPqL+2cSP1XvDI7k5TEp/M5v03I03GjygYajUbMb4sHzq
uoMB5e3TuGU4jxAqRwSqeAnmwifVJVidSGdWAtQMybTzUj0xRE+K4wDA2D4Mrobqk33THxhfBlyn
A+RTVCHJom8Pi22XAvAW1NXEptjDbUjKyF7mFeYmThURt326pA62G9TGFl3z4rEDlyHxbdBoLtOi
emLR0VCZOi8CkeST2id2Fc7VYQhKswChZs65GYp96BIUBWYVsouAM6vmMOl94Y0grg5gAIX31sFI
o++qccqNOliO4Q3e4RXiNRvlvOwBvgq89CEK+Dnz6nBPsfuGXNdNvKtwaiFakmswa9RN6aZXXlxS
Kgr3EtxAibxXzLep5k2vOyFAnD3OqJ2jJ3hRh/F1Xr0+rk7eYvH8XKFnA8pnCWCQC+WS6V4xJqVw
65jcMEwpHuOP3aacFVwbbJoKZZGT9QFirD3CqHAZZD6Po6YbMhfkLhqV1SLmDmdF9hT3BRTz41HH
C49uuFrtZN6DBGZvLx+m15Ax+4y7P+yx/WJP1OJS82+kMiqjIU9Cn1gcBysL/hqjaTB9/AxhxTBE
VopFMS6L5rx6J0qA5F94lydIbHd7tULBU3w23eP42LzW6bxHAQelDDYUAPCUJE1sw7oeCXDuZtaq
Da0CmIpU5Yh0CI5E71mvYT9JpCNsQEluINMPpuGNFjp4xhCc7IOAIxRw23JGEhawqUi+e3BG8tfr
+gyxDenFPmhpwEH1L8nlshMhS1kwRQgJYSK0RiXlu/FCFoMuMYMHbZbY6tCOi8scqRwwyEefiIwF
gHn2mKc+RLyWUCYIRBbPx82HVobIXuNmcsILKQqg4+2a3SBkBNiBfQGsNMJqUSOohDxAyrpHhcwq
jEwtf/3wQMdGmkF9nl5oXq5CNTTyfTkjz6vF6tMNfW8dg6QdThNC8GwENyxqgizIvdEXxMPlcskj
+bT8+IA46WlMlLDTPYuiaD9sAh5R3OFayuOl/g4U6V2V6oVdx70GNbxk1mTYQBADAML4QktYNcET
nUXGil5IcFhYKjNUarD2Bg8DxDvu49BlZPSxZOWykzHprrnJT1xQ0TqWvmTHcFYFVWGyjeZyEBeG
GUAYeLqt23tv4IXemFupzDdhOJyf3flw9V7gD4mMHeAb2l2hcp/pmI/QD+HKvi+YcCf+iN+YrSng
J/IsbGz3maeEawDVjWxB9+vjhxHZ+m1p8I8B+ZfS4HDttk11SU5rajeGl9vwNjwNLjpVTTvrD+wt
4cQEldifNHlOBHPO2hntuxGRbSR4wAakqJE6sZ04oz2S0nqIQ5+Xz/QtiVrVRzPdvXdjj4oi0D9L
YhRfCQlftxwIXBZV/VCz9X44FuMXSOJoOUlsV7vTupLlONIWCutilX7A7B47QUR4Xx2eRwxlz92x
NUgfSKShZ7240cLBHXh6mpJGt44WEU64XKIlyStLM7gSGMha8BAcVE62yjmQBQ7dQVhT+eg6TV9Z
vWluuTbgupxsN36IIFNcfkA8jD8fGmXHv8+bXTPX60tNOUpIoYPJZQ0h20dIeOV2pKAj4I70V8LQ
ShefOfpvzpSMwIquY5fIMbLQPHNFUgrh2+kPfQyaFX9cc+GS+O+7pnX3Rn+n00/pwSq8eR30p0cv
B+crCRYOrJJaTFWWOtxCEzVfrjBcAXnLiwEzJYYsVuFbeG1ZQUuPA5RPgh7DkshDRpbEP2tD8zDY
sylyZtBLMjckRLYEJUJcW2Wg8V0c9JROrUGMLsnOvMbv415MEhQm2QWpXZ5BpB3fPrrl4xl2c+PF
8GkP/qVLfKBHvBcT8BVO9+P1IwMoI1y4cG+2S0VCbjn01RuNxDTsW0GfxS09ysAwVIfJJ5mSeZhr
cy2fGh35ehePJRKuM41QifTGl2jWJ1Ivmhf2wDn5NCaPJMuWflz5GQTnLDgzT2HMgv8YK3p6ixrp
dh7JrFbjGaZ3ho7c+eEJMX7LJPrX097Vf+n74TFaWbrFbaRF/g0BgU0qOCHD3p7hCPy09A0ypXCT
kT/E+ahLD2NNGfhb6IQmZF235nPj/Xwb/bRn8gD8Y2HY3rp6c97n+sPJ5rori8KRnkPX1T4ulnu5
78OF5N4Dib8/3MHdn25gWVv/462rm5NUkVXeny3sRWlWkfZ2oXUfuTnZlmSX7sh5JPNRtdzAdFz6
XuoEJXmT1ESpd4YPzzq2Q3KvIuazxpTD9IA4uschpqSHuf5AeKlFLhmDAzKQn0xK756N/73m6f5a
8wCe2pdjzu6frXGJ0zk2VmRffZi1243UjnMGXs4iyybidxLBPSDq8hQeTd9ovRJVK9aXlDdA4Y6X
xgSx+uTFOdR5hn+2xRt3Z7kRPWpClm7KpilNd6VxE8cj0xNuQyf1TUPZcVjc4zsJKT3jUd955fbJ
C1Azj1jF687D8ZSAZOL8JOPVjXlmoYUP7AWmmgHwz8kENlf7nvdhaD9cXet3eXl9x7F1zdJ6mtO3
f7nn805lZZFWidBVdEYkSonlv7j4w8KgQBQbkO9C8Vs8KVk73yCywMjiwys0Q+Gz/aVHFNGdqCK1
Eev6u7WLFZQsrrMVIwm8aWEvijmAsI2FNn6mNhSd6QWvJik6pYSUlg7/m14FdoGkuZN56c6V/nZt
bQbCpo7x1YggWMUje+82gxiQ/1leSRNCTAipJLKZ2JaJLRgWWpS5p62I4wRUFksvkeNegsuDbFMY
12LtFI92d7N3oVsLjQoJrvCwxONGaNVCjer7xzfxiUKxDaNLCGtXdvLbTicenamfG9ilezimN36G
OIUMAl5Ssu1o6AAXiWRXXtSQBSDkbvn5vYWFgYWY1cRwysWUno97RgC/OwYmIi1A3kxMinaIpHgV
50vK8+/f/Yt/KNb9JUfCcRBk0J+JhOp+RrFXVPvnb38r8cW/W+WzCdms/IK8IT22O9mc6yQ24p2n
gjwP2b/LoIDFlXzlPm5UE/S9WFuIoc633bzQ57DZgCENU54P0RXLh4D79UZIeADTAPC7YYIBlbDT
cUiBii8E/i63nhB/Ifji92AojHYgrEVQzcpBzomW63CGrC/mJqySYI7wDeHKyo1Db44WGT+CqH6C
KbiDAzUlDm8sXrnCJf9mae/vv81nLEPEqkKo3mdVPLBFaIDFXOjf7d1ZtxYcH6ZqMRCGtYgIpYMi
8juD78peQoDZQ751hsIztob2zIYPKhRtYVTL3z4cWeHDCoH6TBvgfmixK9TZ7E5M7kyEkC02D4fn
b1L2iQ30/CPUXKFGi4RU/Ey/jfIi7lMca7A/AjEldR3OsCOFz32yRe4gBy5+xe2gehNSMdX4/S3t
meyC7Rvy1sJkFc6ycHR5+/HuuV0Jw1m4vP8XrMQvXXGWhaotv3fnlo/loKBes9fOYxe0Rli83+Rx
cS0nueNTGONy0MLtvb8JR5JBkiWlCGLwT2xfAOTfrqf+Hq9+mQnLtL1GR9I/H/sHUIFJDQFkXj0d
3D7QyN5wsYHgge2LBFPzbqxrz689Frgk5w2ubxoOA+cnzce0cb+wxtC5jnNcq81eUOAQw7TEhEqO
/MmLeVTWDsqi9y4WnKmKlr0+4ZE5DICnHkzXfFIRUzs5ftbP5Sb7YicO7eBMMe8myGlge9m4dqU0
Px+sWbo13e7YwGPVHuoU8UiPvLKvHHaZWMrTGAGTs26NidX6DvmEN0i+pU/kvWZ6B4ogCIscCsSE
clQ72/yJOOcez8ioikOiCE0aUdlMyxWODMd6oONx+2btVPxDi0T//QL7r7Nu32eRfywCTCeJnNSm
RQJQQg/fudIAJoveQ6FYILejSqfANYldh4HmmXbw5w7Nd5jpf87i/3r/ez/qH+9/1Jubrt/octXo
eK2xzfhwCuNt0Vd9jP9uAyv2C04c+g20NRevgtCvj3Z4/aa4cgyu6JEYi3RaIiwi/ZSGZwH7wGeB
lwLD0tqsXLv1ksd94sO+sZ2ZoU1vYA8RpBgkoal/ZYlQ+Bks0V5wTn1qaZxNzK+EwHhjmbGUJULe
CiB1VPo006e7/nhHvkR3cs2n52yWmsTXhVZBmK9PmqhuuCV02IQczMHu7KeEcLGEvMwKxIZU/0Bz
q/pVgxlJmnnppxTGskqQ3HVIhxdyu1DlVb6Ftexr+bC/ehrmKrbq9YKWCIIX7nWOK1vRBNGlh+RZ
QtHyTtBj3jHpPSD7dASSg9NV94KePtw5Kj4Nncw/XbweXmw3wJ6wOE8SaxpVpKNOi/3sgI66QIdF
bZUpM2M57EHdeLlAUEy8A8UxTb29dwCOdOD6sG0vo3OAJrMetj330At22Sxxhhw2KFoCtAaE9OZQ
4d+ClB/G42ZatOoKbUZTURZ0cz/GpMdU9snVVnmPaFb3hHYzCfT3CHlr7B0z/3bxWxpBBx/iaWG6
nNVmUX2ZrbQeT6+dFdqpbuRh1VjXxMAGOrR0okK5fx000wBObnkJbaAwHVTX6zi+0WXRP0igYOIc
hLEYKh8iG3qDfTrmedUSZWzPa7Sq89uJUJBpVoy0JsiofAtCr0d1Nuy3Q0IzDX1Cl6AdFDy35k4h
7b3QnwClSmcWi5zbtGzdXaTIiM8Jxbz6kBjhuRp7L8KzBXSm8WtWx5FfUBHRxO2q8qx6LDmYLElW
/aDwyknOBn8Gu7mwqvZ1Jl4YnTCa92GEK7mocbyWqEs7iFjlZKETDzr6+LanaTNsW5VCHD0rTFZS
kN8KCWLQhWRCwyc8R6rCZ5667uJ3aq+4qL4FhuHHYN7IuZmCo/CMEKnj764saYUyk8yufaVHz47+
WJKNdhuapn87+RmdvM2u6+4tly7j8SLREFRIWRJqBRHmQXryrz0gY79lOEMsRVAn+9OqlnCqnouU
WO8s6HG2Nga3wx5JpYXP0jp+galb1mSAeww2aeE63AvE434kdwyRkRQeqdO6fcu9MentvWKv+gz3
reog4GyReeLo9NRhytiS0U5niIV3DPb60WPO+KixeIYA+JK8FtzsjHBI4R7RE+91Hgu3WWVHT4e0
ozQgscsssz6bLoHnng0FGpchXrHzKntFQniHVcM8oS6r6BoYQYqRxDL9LFkz9N7ih/S1GhhvVeke
Y69+QxIHDvwZzQzCYCkE/P5GMgCZhijXD9j0kNFB6dn1M9aTDVEOIYHfcko/0Yi+5aNW4ymXS3qt
w6s2TuPR/jLZkXq6Gyf7WWVOo2LmaOOoXPCdOPlhYNa133cs/h6Yf0FeLC3uRJlFYXo5BLvWx7X4
hVa4aQUMr1dcWmtlwphMaNkdSxWxsIOJH48uxri+DJL+wAHpRSfb+jeijnLVMNsVrr0FNrd3UNdc
aGjUmSmP0VXySeKjMrd8mTiD1BnoROTteGC83Al612HSm2aHWXJdxNX8CCWjml7Oo24yr6tlwXoZ
tmziNT3Fc5VG/u5II8FrE2mCd2ESr5KOHxOVjI8XzppmEPcHMYnvh5FNJxalFbaBePjh7cTkzmNx
Dhyn4YqHxDvXxiDdh1Vn3LX9E8tWVsK3MG+GOV2arg/O0ikUD9x1H5rXIKfhew32bUjyeaoH1emH
kIs78+JPM+UveNO5vPXrtgFvirrBjfEJc/JJDZ7fcwtwaYCTe+uCOp1sF5sBFntyJkVSFcjptbxe
V0U7ZWleB+LbNWB6LyN1sH2b3EGEewy6Kx5tOKPc8nv4npDnIv9qBkSIEwx12w8OmINCmbbcHmp6
VmhdVZD92h3UGKDji3OeXMnXch65AYzzKCtn+yb881rhDqj9cgJsTdMtE7N30za1X07A6Xwwyv3B
bieFzQBQrhwnjKxZYarTbg0AVehu//zFqLHTf6yl/3Np+m/v/MvS9GacT/3sQEaNFNJoqvCylpaq
Rj2K+xH5dOldASwioB3VkihiTNUsxRwD+wlJHKSQw6ZACiOL5rLo+KSTLVmMUsxIfidOMqzaRZwp
S/uf2ETd7m+W1/92DL+gPdcyOeSXq1nfa7JvNxTzFT8lVr7AACL/wgCLxF9CHe4uNiJLK4NvBZoI
ySTuUgqY3uhGhSkHKiUto/Hxud0Q2PhmXlz5juifLsjmamQgGEpwSqg8y7FENErVK1+VtKClWO1i
AIaMhO/Gn1S+n9J6pjE9jqQe/r8iVkrZ70I2HiVIOhPBrkEERg2JmOdQKnHRe+4JWSkw1z2qR+sZ
75K7DJRvfoqHSbG8UY1LRZ0QPYvgn9UGQjSB+nXFugiflGxl4eElPl7JQtojd1N7O+yNLOIAdgPo
/+Ad0hL/pq0Zd+etM0chF1b0Vjw+ypk6U5M8MfFobgOxjZTm+om0A6ik8iFes6LjgqEGpUFyhox3
4anReRdBt3xkCd1A+ULgE7F4lloYAVjvRaQC/5+wM+1KXF279S9ijPSQryGBAIK9pX5hqFWG0Ie0
5Nefa4a9z6rlrrccrqWWCoTkyXN3s5EWoqrD5gkEEU8mmhxAbI3gfQSkBx9gVSFgS9NxByMarYqO
HccmRsHX74RrCUIFJlbIET6sCM5D6xVDR9bbxXSSPHNi/qyY+zyIF6yKUw8seSKRqrProxyvWC7G
wkZtmWJSQrD//QBbr7n/Gvcs/ejya/2J6w6xme1Tg1JRUlqrYoZzvOuopCpqM7nO/sduK+PrhZf5
3V1gGr7mOn/ZRMwvt8H+VPXWvY3RPDhoVl0IkuISL1Ezcj98lPpROeJ/3QeiZQpd2WlkITNEfQ4o
qeNron8FDWTi4XciexQZpEiq/0SZCk4RMTHpBImEKVkii6YZOArdaK7ZCZJJWmhN44x9k8kyWoXc
S/tZ1YlW7j99HBeX8Um6Nk4oY1S1cNRXwhp22rxfGlCb6RoUJHgmeCsSu+6PYAJwO+yvM3yH1PUC
M8Zf4O/O6jW6D8CWnH91EuqZaNX6zlsAeoMTLDkqdMa4vemigsFEFavTYhINdqpNTiK8Hn9QQ3FB
ddiEO6pOAD7OV8jk0UMReEFiVJsF0Y/+YII6CDEIUofmUTLJkK4Y00iEtrL4PEaR+HHb+YPLrFyc
ZBFfIbeiUiVRqosMPtJVsRM5ETNqdBjUxSvYH/wTmu2otnf7EEk7ile6OblvUVTLPikYny62YSs4
w+Kut3jaSFJTpqUljQ+fDk4/hCUPx36WQaAfsJhzuPri5QNNEi/V+XEcQ6aYWujRnplyGXC7z93/
goGW0I61jUp8ynuVvpkapZ3qXIfD1YT2ouuvtfVfOWKGc7Bm9Qb1tf5Uq/UiYSV+MHiQV+3GarzK
OB0xZABr+5H1KLdgGpjRYc6uh9euloMcgfvsWFImKz8ldyZusEwCtHK1amnhwmlW04fbcbafL+He
K9aojWM/7J/VGdbq1EbX+SZMmRapR6Un2QNHSZ5En9ZChgB8tX/2ReUni1WD6cxNW9I/Arf180LB
vQgmivavk6+DoIPSnX5vgY5pR82WRh3PCNVs9o+UQecnXrz4nGQrXm2Ykq7nXbJMc1dWWiV7+5GN
2IcBAuuWlmvX2exCide1WW1svrwHtSXVEFWz0uqMHdHslTtn+SFgsqKy5MrxE+2eIGFMMU+R+nfW
AcTdG+IRNxsa9VIbl7K5AriN+bQMW6spvft0kmLcWPEnF8ariMhSDSliGcuiCN3FfnVtk7F8DUw6
zuLjYjSLeHHvqUQ9uoHAXBG04EHzBtTllVmxw/CVfu/ceei9wbGN6hssilGZxmf2HhYv7FoAnRyE
utcbQMyrhXMtZ0fe26gz6eQQTbqxsj9Vh/3E8dgLHTroPjRJOmOELgoW8fJnb+HdTFALW2wFMFQw
JToCS1x3wgnSNJFqN+QV7j45r+RPcoKRpYXk4Uh2Q0G2nVuJ6EmdUZud2OSDeSbrep/7LP00xg3O
ElNwX+jC6TZZodfdSZxDx+fft+Y1srdimEtDbv0fE3VvUaKqIG0DKU1QR9K2xNWcgEG4UD8SAQlu
5MuizrkJJd7Q3iiyHFiN6r2aE2OBqTc/73QJ6FtqqxcwHnrStYyq1RDXebp02GUKwf8PMhTXFeU3
C8ly67zRZ4/OL8d4DfX8cl1TOubq4WsscJJIEtkIF9FGFrzAqgKk4RVVJY/kqspKV1djj82wbMux
pyVX0KhBRqrbmdaRtDWlAQr9HPK1fieHBnXUxaiWYQKrCDm0Db/RvwVgvymC/MPGb9O8FeZe8v4Q
vGnDu68IJz3n3UKR46lmG5sJZh7q6ctGdoMrKDI4LMTOzZaShqVVfuC68OFD8yZL/VjS0E9o5Us7
hyIXTJK0yJVsYIPxKTT9meWnEYrElXNID+5UYIg9ecdhJOi8NMr9DnUvSWeJPauTv0UriBEyj6uf
L6x4E2a8iQWr8iKk1Wl5N7hFOQwQXFRqHTwdWmLi9q36lNWCNIcqBFz0GxjwZFCy8kIFm6N0eB3r
qllkaFYr/znoFeEAuCRjyriwuIDVJgKPP3UQwYGsyVFWt/VEaurSD18vKr4aYTaqGBzQNCGDqlE7
0rGbkRibLVpDqztpExzfRBOQVxxaAWIYIMkj3kHykF/t7/zpKpbadga7IH2QYoD0xHUk+sx2NHWn
+wUybg9SKzqMWmAVijAXNYQyXkE2QIP+yGrXP1Zzxdm/11JWR5P/Wx6k4fBvfVfMCr36sKxqosC5
k02Ui3g9XYJJlBKKsp2SmKbYJE1P/eTEFr78JdEQtOIRlVldGVWoX0gYhl2de5pdwB6CPSWFQMJM
IhNkD+J1YnaBG4cKJYdUxIpAPIgKYkVQQJh/4BnJRr9jEqjtXVWALFo0P7vkQNo5NX3SBr9/16xM
MzYaxdPi/bLf6V7WwpXgghaXpJT0/+Xj4rBxke+mK8ZPtYfqryFRQ16ArW92qvUtMs9oKWhP1t5L
n4P9XZq8TvBDcaVhOKb7Qom95MO1FnDufcN75LP3ev7AwxlFL0lMEYOQ4ZWjBa4n09Vbb75DgIlV
OVICvUYLp31RNL6k1z6eE9tfyLyQUZOGIBMktXCwIkTwg9JtFHSUMimeF2VAyrZ80/cXTR6HDVYT
oL8vEt/4Axnk95rxK7o2OTYYSh7WGiFjDIQo5/LXGW+JmhxN0+H/zosRO9VgeElL8LomEblkbv41
yQQUXJhaV0hjSs3kQuJJUMgkgSYrUopwybJLMGyk3Bd5VOnd6hcousKC7HJlJSVLVDqlQqLUQt8N
0CSVDqeyq/NUiijnKTq6PKcSGB2Gcng9lTKz/r3SEf1U0rIy0dLLdK+e8iJyHtRhKe+55KGrCrFT
aQfptTqRUJffK8F0xkrOeE95l7+ZHzoCa0x/X4EMEdWPE9NzTdk1Y1Re3bl7kVjz3+XY3Ws3qKkg
lCVKz4W0iDCrsfWGynQzVfpu/yDnA0yLTR9pudJnWYH1pcPaEaGkO91Bvd5gS8m8zmQav2O6myEh
sl4MPqSBz3Jl/epDhuwJVfhufJxp5bOxgsKTeUrxqcWs7R0094c2eDkCaYO9SKfpMxsu/wLcP9li
TDWXg4V4U5dqVp4F8vzRgy4e2bo/YFfJJFHdEOOeV3+Qw5NmztLrdDpPp8tkW/U99AfEVNaj5SSd
ZqR7Kuol4wRAlO9xzpkjrz/j57eS2Nd9qYBXP2P5/WbxTptPZs+d0omm0ca9Wi7tnb7X++GguPkw
T2AiRMQ5EUh30FPwtdK7kglD71a1tOTuFCxkv6CSmq/sEhffac2uRSvTm5W/QO+RYIloDCGWn+tv
FZkVcvWeFfWNF/U5qhnIZxJ2ZYfaTXJywHZqPasBEOUT66OHxwQHQQwRVEJRHM2FEWxXzeZdfLCg
wsqYSiozS5Su1HS4SNWlnDgBK1QebvhjXVYd8vpNM/RD11m4+J8r/OuNakSvC6uugqI52P8pfw8N
vzvigkyoa66Q2yxvBmRFOmpVoDI64MVIlpO5fqLGTsK71VnX+ZOTlZwUtK/qjOvlpFSnXVjnRGck
JSduaN/zrdIv0jA0ZD3e3FpNnfQ2maaUOHweGy//yVi7yhcnLt6irrqwEXq44sDl7bJXc83UVtEb
0iuKkvjfdSszjz7Hl5PgyCzkQgu8nGZW9KfP1dbpUIC+mKgop8Yc6l7PzigarRvVDVyzJ1UQaAWS
z4sE0XtSPGJ1vPQj60EWLxIVIgPHph2UcR3I+1yHqnepYGVShtu0DIsHEEa8lS6R46WVV1mj053U
C8k5sMWAjEA+gJLi7cWT6DhmJkQq4INMoGc4348pUBm5sbNIHplQ/WFRNnrzBudvJKAQuCZGgx6n
PlWhrlYPUszWUN+q+OvKP7gZXReoC0Ep+SQqWOq7WIveVf9KkYcmDamzVNIU3pUX6CWlda7vBZ24
xB/l7+hCdQHiELuhHmdOGumEFbA+FLyUIyiGUHaq/CRPV4jj69wFk4QQN59pzcXos+m5jx8HNDNG
6H8o+zduV1eqtM+Unhe5MT3BJTq6D2VXeuxQ5Va9y6SAt6fyoAQ4oJdQrc6jZpsfICLmzp30H1De
u2AbVoRhHcN6bN+YNzptQASRoMunO7hasyxCBaYfFC/ay3W+FI7F/cRJ74YCZZbSOTjMfDgutM9A
Rfw9AON+/k236gttpDVOntceaiylP9Sr0jvMp6qKVB8VIywASZok0oxYCZmaot6l8Ja6vjUF40CE
od8A0IAgI+9QmgPTQtaW0n9H8gtHRIm+KkThBcnmu1HZA2JbpYYqi3R8okz1ELX0Jr3FCdgSt57k
K7kLFw7yvsrKVL8iacdX7fFEG/YNWsN6nMpPGr6P1jGgCnpgWgMAidSO5nDXk537w1+XhrD+6Xau
fBsKMG06kuIcXKmUVomkfVG32A5PHG3PKA/VHKYimXBm2msuipmqdC770CX7Y4t7Zq/nNnOusEGk
OaoWPD2wXzXLo6ZPyWJiLeY0HhW3V1dKq+hvgJ1Xi06elQWfJaauDICmDw7d8IGnRzpoSudy1CYu
6Y3IVkm8/il8XIOGTIOJpWpnfCslF87l6bE83cktUxncxo5jyWdKgtMIRTu+1EmqPlTDdPUBwCnM
bpJwh5qWurD6vJqW8XLRu5FQ4moqmFIHSYKPLDm7v69C7w/ksn9lgV+g8oPy9J9S4cyNDr2A7oC8
7NJp6bBtC8QHIGaPypvzxBgt6tN9PxDjrXsExQhougaUagq36nsrKmnLTXaIM7DpXW2jdIS6IT58
qLfpXhUYS9Y34rJJX/IQ0Y/+Lrm11Oj9vwsg1/3SCHYHm61f+4zT4AADhgblegISDJL6zXprLRQ4
gj1TbqoC0GTwyM4BlJtDMUzSMAe6MQhbbhFGl7jJIND8Hbq8/4fp62/n3HW/lGenpm42bs7Rncxw
VY7t7WiAgsLptjIWaW+RHdFouOrlsbuKLKbnbWDmk8aN/FOI+w7w8f4p3GwmKZpjvQju7QqLoZMI
UjucYArEJBCGGPdA1RnDzTY8lcExDVHx2FbYvQcnVBjMIYTX/ivw7eNxkXh3jMWb48InV+VYTk8Z
gJdN3NtFqX1lW7fL7NZbzjfH67V927bXfY+jG/dWQ9QpoMbkoYXA+jbcttPdYFq2V34979WTArYR
GAn/G6j3n2D5/zpzOrO/FbZNs1u7aVaa97gGPYDu8U7BLk4e+/A57tmSjovTtHy3fqTPxt3f75M/
cRX+9cpfNuvy4O28lS88tR8YxK9lUGJ6kw9Ry1o24wozKfRPy2u6jlu4iuXQR4SwCffHYYN8TB1t
AfTZ8c6OV/Vw54d/P7hvxn/uVyp8crC8ZtDj4IokXMMkqkMAbTAEABWx1C0oTnlg408Dl7iEl4dU
22gJ/wmwyToUIAV2BcvHQlts2IJD2gybMoRsgIjHqh+Ysl5iphwf19/UoJaGun+5Tb0v3Ja8WFur
fMVx58jX20OWdyHyvoAbm8MQnbHMG1ZG4K0j72d6A3Kk+rVPhsdNCD3eakNg5/3im3PZzYj+dkxf
oBH5wTAc0+XmxDK6boWZqw9ou4WAUnwrPmE7++zs5qBAdlnUoHn/HXLf+nta4HpfJuGH1anfbgwO
AI7osg7XuyE0zeUuqnvRFmom29Ig2IA5G4wOpICAb6DJb0mnxqsW9bXJNhmBjymtqMLTAM3EDEz8
N+fo72M2ZL7+fReenONxl+cC53+msx0aESj8YGh3hBT1nWSF2Qkr/u/1cFCFNIyBB3Xw3y929JyN
be14seV5cqpnCSEJyD8Ng+2Y1b5NBF5ZnkWNRUV/89R+tElkJyEICvLNzXm4tGITSX7QG+OmF7fA
rNB1NsNDP7RRlamG+SJrKd0jmBk9zB9A6eJNQK/SDjNcbmA4IK+FQFQ1LcgtymD1YTkBangDwrgZ
YAldAj396TWBPwjOm9A4jI68ZgOoD+GxoQsCjYLKXBRkuGzhgJPzSeJrpzXh3m2mWRJVQzsbuYdo
iWfJPjaa8abmGOO0jq0q2pJ8IA2YjeH2uHQ/aSNy7/bilI4obFAkKLxwzUwTx9jkFmTT3ppnZLNu
fCZXWU02WG3350kOsIUjHu7L0AQt4gaEQpA+PfD2dbByQ4TgqgTWBJiRwH7KH+A0bHpDIGkmubP9
zer5P+6wgWNa/sAC6/ElOJ/d86bn+/3zVco4ob5vm1kCeo7FQ6F2ei3ZmOqQ6DvcFPOed/Mt4OP/
uMH+/+t3eflvQeRob0qnTgzC7wNcWXTyYExBlIUQklZhD8hvFiXbqNlAqQpaRCUR83dBnwCQDVKY
U43gceDPahYJFzwd7Yrgm/38z/viP0f4JcztB8Z6neQc4fI8bF6oVsw8SlDYGASrku05XBlhOhu8
nQ8gDsOGkL4K1oCp2I2W4eFj8zMrhn0Pu5Ihm7jH503Yc3DbC9MM8N7Qrr85XvPPWSSoHcNxDM+H
lfLvm3S3q7Z9u7XrBxWRg1e16Lxx7/7iSCRvKWypGPkICHOIHMyALuXlYeaGKksl5byihlQpKgll
jTbVKhXeQKNqyk8aewxcTfrMSNOMjXlxfxgHFybJYMIG1NErqDV2zFA3UxKZEAWYBM1Hm0500rmp
5UBI9CGNIWXtQvno6VrNembHePdMF+BZRYj/eOkfq9thfMCRVtNBzQd1+/t8LJEFFKlZvRZV+cjx
TwbP/anKEIsJh2y+6f5Q7ftTI9QUgjFDlxHTJFaVIh6DVBXauQw9xafI7tevqlZW3yGr/iSqOzB+
uzhf0s1q0DP2nuUJHCSkTxaBCq46s+BLmSiAkMbTmtIb45TCi0JGWtVbOq/quMo7asfcXTrRaoJC
qUD981lcCE3kelfM6x4wtLoCHto1q8R88SOiuKq8/ft/moKMZ9Vm0ZCsQcpYwzN1UY5xCdm5qzTl
b0dnhi7LsQ/7mDYbY7l03N4JKNGPJNZN+cmf6LOeTT0YTXQvbSlNhPo0jC7TqjUzJYkUp8z2Ra9Q
EbWjt6C+x6U9cr7TlDr9YX5T2v8xPv52wr/kimu/aryt5Z6vjkm4oj+KTQxF8P4utYf9zaSCZ/z3
/QKI3J8SqX9e0fxSxZkHb1mvE6N+uNS2UIX5ULNFDtYMbNRb6NTHKYfm9N2lQH7BKTigPiiDgWXI
MHgDWqCg1ZzdbSnzkG3EskgSAfTWzvRhL3bcB5wn1BVUi/jAZFMsMF0AFKRJ42iNan7f+aYCZznM
uUY0U40S71zVizuEvMRCot9M39ahOE5He4ZiEtmnpYOuSBa3L9oPNCL+rjI0LZ38/8kn/jlVX/nU
m4N9Ovm1qbtBiIqLX6CmBXRXchottOtdRgbacgaosms704rXJKK7E4DBEPLVL8AR8QqFI2Zg4xaR
hnGF3NmlG6Cewn4i4NDqwaP5TwMHDKEwagndUkzOowIZk2d9o+G07hKtb90nze2lpd9Nd7vWvFqf
al8j2CpfC/Xy2VjYcC4IMfU3Nay6gMkEOKs+9W9tTfpZEwlVZmIQA7GdXUieF/LmWKHJ891e4zt/
P7ld5ftbaE3tZpc1jousWRksN4GbkFEMj+iHnCY5IjmD5/X6DsYFiiBPDTxNlO3BG+e3KxQxerAp
+hYNRqx6IO5WQwDDZX23wjTmGYXWFnD3aw9OOgUC7k9leFjFTTXKqpddM/UMlP3B1vWuLPvDxHxu
cO0fcZKKEi6NAyN4YqMNRJ7oDHdGWLZhW4TlPl5hg3yM1ggerccpvZfNjLrV3szgtdKSSUFK2NNe
ebXJXtrkFtHU0lgU2Q1IWwcZWXeyhajto0bzUg9iK+WBoWcEhjetgekXgbMJio/icOvS2wUWWoTr
7yqFLvX9y1Luf9lnBvuyydPGpFJAahTsNVITFeLRYdkEh9ujNSxxXGYIm40KdAnqiArVWIP6D1fH
kHTSAEa8H55/+jlusbv7gYHGBv5dI8OJW0Iu2laeuAQNyxZBfDp7TsBJaq1RWo9yECTfQoD/2Ir6
587sf9nEnGS1Lqi9zPvN0/YnBnjtw/Jq+7S5Ma6Kxb75Zs/888nzjUHfs13H7f/PUt0aznHveuY9
5n45IhCfYNmPvbeT+4Tx3h4nGerlOur/OD9aUW2PyAtXH4M1V3EMs+BMc8MZ+9Z144zqClhw/+ps
REsm3TOaIR6kaPI0oOvwFx4PTuwVQXq9RFoTzvR60X/5Zvv/Y8X421v5sg6SZWH75rqHrB89YGNe
IYySDw+P4GAQBSuG1ev29tQgyLWaf/PCf7xivoM8gm1x4b4qbsMhyPfe1jtfwW+HIWXPoLb06DWZ
p2GJwvAqqI+h6x++KSBs87vX1Tb02zZjN8v9abV36wfvUXHtdFVMHFi9Glp1vWR20+XozPBmD1SK
8dpiM1c0E4VXwB59COIDiBKXGZ/mJtBKAJa7qYRASBrHaYuIc7+DfhIQ6fIKhSmkpQlDuWCYSwjQ
7Ll41txETp7USvfeqxAVqHPSqVdLeDB+dvhG5rIDwBLEBqEvhcLQmOHiD6rIos4+3qeIKT0rXiv/
1TCkm5t0VE807ukLi+0qwKKAMtrB4TCBqFN7GfQuljpKcDRI0SEp2AuuqIyOf2lMQOcafUIAh0fe
aoeintmMrZZjhCfwIb94E0GYmGyi9FeXUZ/kyaEZAYNDjeXa7jtNEBSrBIK6AJZwTX/SYFShrQZF
oSlnOvEfhdSTFZdmDaArsLpSTgdYSqC3bg6h8aJQQiKX7yYyQnBAWWAx8dm5epFYHEjIlTNqZqFX
MMeKm3rUjnGtRoMOsXFzI5yPJIQU7Oi1EzN9wqL9qb8582/JmPFbEu3NaA08Vv5T1g/UTSjfBGzi
DK9+CbmagToTbEPZCIM5spJ8ppHU+a5Ge+vh73fQnwPmP3fQ4EvhdLCcjWfXA/O+vc6eaPUeegsT
fwOkSlfBBgNILzRh7p3jyoGCGFvHm/OTfZVDpEPXZXA7sGZZQ+UfrpqR/wOVjx1qh8cRauItnHfm
refb4wZyXrCbHkDUUNSCXdxCqoldK3LquOdN0zX6CmMbbAQ4IHdcvW3WhGIpxScoTx5DrxfmRJIH
5B96HqTWkN8QJLa3+/PYOY0fU5ogwBA24a4XugMAIdMEbajtw7kYHjEnvVl/Zh/OB+JKSTX1nxyc
DR5RuKzubEBoWWS0eP4F5ncboiLF/wTG387ql4rH3xS7crAhDTniXoKdF/W9BL7UrKUBatQQGYP9
CxvGEx3PgTP0m2G+nw/acH0c/f0Cm/0/7VWmYZoDhwmg0Xe/1PKr3mZv96xSpTFw2+cTYEWhQy4M
DHJK+f50SBnhsaSWq0JM2adAMso89RNhtES4T34sH/04edJvlN57kfWq5wXTzSYFviSSM5YoFsBd
L/mmck7SzIfO+a7TGFB6nv7yGdMbL/rp+h1zBuo2jeiEnZSgr/dTSemG8SCoATvwNSbcv3PzshG0
dzBGlbfqwUAYHqyH5ta41/C+oVJzQiX3Qu2h+sac64LZ23LfGbGqMaWe2s6EiuLmeteATd/1J0xv
NSByMbzq+Ance9imdlM8ecytp3qwRmpnCrrPXigmzXcFgvXN9ep/iS3mDkWi0iOYIrMFT/EUlG/e
2+pjC2Hxl3djL5Kr6nOPB6NzZT8e7hEuaOvhd4HV6lbF1xVsmqaDD47PsukQfr9FuP5xve/7q5Oq
FI12xV6pF9XNhnmwTdQS1k4EAP1bWzn937Hc5JHEmAH4BTynaCiQna4RS+CXLqf2cNUc6/fLDtrV
dhA9qBVgYKqToQ+X+R0/YCxGrSIcTglC1jgGyTjr8QlrIYbFHWqEekb1PiSzd0aF+CCmALj1P51J
IVq0pHbjPsr9cwNld5aXINHGS4pHsOAnqnnAwgCWAb4TIcXLRZbXnyakVngeFciF8G67d0clCaRa
42fFAZyRiAWXAXEHuAWeIR0zQZ2gerPL0+QFAyocp/CgO55XQ12xUUDWYa5MhFWs5HZ8Td61jARJ
FjFFKGR1NjAL448J1iWQAnAK4PP0aAVZd9L0WKklK1MfUowWvUsw5uJFRnQ0tNp7nGdxzYF6o3aD
CArSyewQEjzdBSAP6AEdDSE1PAzVFft7uGqDpucxKyCEOticW1+18HcL/U8SMoPflljX0/ttiQ0G
7dLsLROgLEy0mtDeKYWDeL4ULZZm7LA0In+LFPL4WAzfT9cUEXYWZU1A8WXmQ5rTBp20crE73p2T
iZcwkcR/+dqCmYvUUYZzbkjX2eESrmKjvjmdb/v2bGOMmmyWw3gArZ29VdhtVDf1bn5y7ovz1OzF
32y/fwI50gPw+pbhIdzZTaB+e5PHol1nZWKfr+r2um4CezViETPyhavs/zriflR/02774+j591f8
st8nq31jVI0JkRHrE3Q1z/jjVKeIU7ejqdX4I8qHXcGEnEFbPl2RFrYP/jnybEKS/XzAbCe5N50s
KOurY3G9bcb+4a08TP9+Xv4UIH8/yC8Vg2MUjnE+c1oowjnOnjPpmVGCzN1+RMp+dL7J2KlF/hCR
f3vBr5O+fYLYm+Mcrfs898LB9rPcxP0du8Lrrpr3stMPp9qH9Y6meos6tOHBbV9G/XQ1chGMYDMc
mf7IaR/XwOqqsL+cbOGl1xsEIkNm+k1QnKYOj0dFFSXnZNSrgorc78pq3/z9bTqDMNjcnE831Mho
S5f5r+JnfzfCRAnkx2qRxn10qZnzZQItl6fhqKiGtAge0thlNhPzE1TTUF8bjZtcQyH4TjXqs+sQ
CYbjyBpuk7CBfzssF651VwFnMB88Ws82crN76IXv69U2uE/j6jqNtx+svgWag+Xi9JLoqctxfYd2
LxjlFvHGdoJo9iSjIkcp+g5pOdbQCCJfjaRn8TONEfWc2wWeMNsXtAutYXWDYimP2cxM9gu+qfij
HcrEwemFZwrgYsNvZNgzY0J2x6ijAFk0WWWheXoxDvd2Pl9RM8AisqME/Y0tle7YzOdVEe+XE8se
7ez5oX3bJddHQCEgP5KRUV3ZS9yehvlpYROW8vn5tKiK27Z6Xm3vkvXcO92YRXzOnzI0xDd3x/r5
6F6Z5mKVPA2suWdONgeLMQa6+vEWcsJgZpixT0HTvtnmYuPe2len1ay1buzTyxIarRknh/sNZVT+
tF3RmYkb4oofFzx0f793nzjCNpUYR9Xc1ANGMinCdgFPwcnjIif4cyEe8iuprvarhUnlZ83b5djb
TRNgX8iKVldL8BbZrM2ue9l1CeECAhqIKnKXCo+L2Heu1tg3HyKOoS0m1mDW316Brjg4036y4OFn
+Fn+ECOYfjtKdvGakMuywivavG6qqeHcbvevTjrv9R55eElXo5pauymn109QNEgWvWpsAKjjMX7M
kaXHcVm9u/k8TxnDZ9eoDRr+82C1wUps5CPv4Jz7QbsaV/1Pz382miLw8zmU+naN95k13+fzBvxy
cctL2v270rkdVO+5Gef5U0KhWsR5Mkp3cVaMnO2EA+KZeDOcqJKr0I5aP2YF8JPkPKmRVc6iAiwQ
5hGr2EawnLoCelA6qg5xdZxW1YgZpFfN7QH0+bgCXDKCg+7glnVAvT5s+8MlznI97soRfbPTet66
t+lgvktey3qxa27yA/v+tEpv/eS57H9USJq7T+kRP5WauNC7Pu0WBuFn40y2BBIcoprhugoLDyuc
oZejIj90E83mBiWqqrl7XTKhxYeiiYGl9ClFi+iYS2/CKiIAPUka5bsR0iWOMyzpMzPXLW6rX9Q7
WRHji7Q24rw3tXrT1TZGYrbCCwnvOMCg2L08mJ8Wgp/AEMGroSsj84BJgy2yM9zib5KGR3TH9xKO
s6rnPA8NNOVO1BrROY2qJjpRexajFJkQcu525CFJOIgNGp1IE+GJhJxs643a3fTN9kbmNl4C10Sp
Yzfyt9OeO8o5o+fT3MnjJdI09tSiYdpHAQ+FksnRADIRpsaoSkbtANY+U9OJAYbJG/WNeN+89fxz
uCr29xgQprxMNjQsnGKGznZUywDsNUnv0P7g8woldQbigGFh8JVjr5jusaN6WCP8Qo7Wm+73gHvh
J7aLCuAc8zhrioAQTueoa6z3n4PNaNCMGmeUoGA7P6FpFOzf7Cf40aQCiOWViPHi8o1YxD7akiWi
OL/Xf6tDdExGhRcM1nc72CK48dBka4Pz8yHDUwtdkXBbhavt2DjGvUF4SuPsNO2344JvGNuRFG5j
rOfRCK3N0RrpgO4VeCyX43QaDrII18KmCrkKFiM/5gzkiYy3TW7xcfqBr9XZjjI7yiEu2cgEIlgy
4tVW2QhHu6zm+wgjBoudzh5t/Wi1XfRX8cAE3b//eXpuuB/RbnFCAyQQVfEgokWa0V7lTgEzc4oG
qT6v+qMtclRmUNoIZoewf0/0nJbRFkjHLqD6XPuR1QsT8hJf9ajJqTkP90207w9VVx+GCTLiNMGp
7+hVnAGFRdaizodHDPp65Gr8+XRfx2trRgJRH+KEcMnc6zhdJZMBxF5rdMZ5IC7wLjaDg4WY46TH
GMdHM+PHajPOj9MtLL4UQS3Uh+vIr4Mzuj350K9Zu3FpRZwMgz7oMayOo2q+EzYuOOCxsF7H7pYQ
iPYahp24TiEQSAOaEPWw5Ib5Wcnzb7actY/cnPkN4i1IY8Elu6M+3I0ymgrZcHvHPcrA//NQBQhi
rbgHklt66DdHyWeBQuu9ejfuO3Kn9vEFCcvT9Zp3vh4i3GgkkZVHrOfCQ53j8cxqS0n6wRVETuDc
VDEkARTXQBXAuzcm7fkBa8I6aDHEjE7lsDlNHOhyIIERTC2H/dvmFGy9WRX5t/Zn9lA+SDX+cF98
eDOcDiKeBNcYulSRi3EbmttP3ORofq18UdeemoWFhvJ2lrhFYMyy6x2jClplFE34+UxtvM0eEcLr
0/nqT5cgnmiBlNhlvXo6YWA8eKoxdozAr/ZYVHGq5/SSgRu4j+wcHopuaXAYzFvAPWmEtGrJEi5/
VPWdexiv+0MUcXcpOWYwNaM97ZYXdsDsdN2i2j0EHcLsCCCDgQFHnz2ZLABUebC6q0kJkpGLBQXP
iBoOW5lx5bZvG+SE85FTjs9Etf0Q4MD+NHTopuwjg8kRF4rND9UebOrOAU+y+aDpDdQta59cAL7L
n2fzw90+NY0TFPAhsAXpbz92ORMFA6nvJQo5WEoZvSMdFxh4pvlNd990vks4Veb/lvgboC7z1D1Y
94N5/5qQUoMeGiFTVYwQKhgm+MhxKWYZPlKN/b6kJSoQRYZIbWTTJkUS9s6AqzLMznM2l6FHvrPI
pkrOzvDVk/jA94TMgUVOOE+LUbUMvOEZ55OR9YltMgYlO3A2jI6eEVU/Mog6IKOOWFKDVDz+uuF+
nMEAQAcex5EJX61J6cX5C0YX7rDp0yfdzly0/5mRIiw8L9GSijyCyMQAd20Em/ctYncMa4ZYrf86
z1hpxdiY0Y9AIAnnyRnrshjX1+kAIZzREWuhH/U9y8KQYSsOnb11ANIntbo/ct/OwWk6+EE1hObl
cbIhp94Uw4ZqyRsabnwKEHldT6EswFhaBR76hLB+X+H1PySMub5xu7A6j62vrQ/HcvCPHJhe3/a+
NO+O28zNm9RqBQ9q/ID2PsQnJxlbKUSSWqle0r9ZqqrazVPvPNz1j/HhREoPXAEgSWFNBj1I3JSx
p/7d9jzjHs8WbZWF1Dpb1Gw3U/c4mNTGK890JnxRo9lNdrNb7a9dKErlR88bl6VDc/SOgrjfmwPC
XW5/9ExQt0CH16/+Pp16ZwLFAzo1VnJburRC1xaChDMjvyuWc745w0bY0dujpYWb0go15TY6r2E2
2kc8lCh7z+js8ptN+e5l6ysOCkU4pii9uh8O8vcB9rZsVy6meQMumstccTlb4nOOUxwPXO3ZRAeP
PkX6xkOczQamz7zCeF8DgXCf8/OPUwMKdfPmOJ9G/26X1oi0Bd7xwSG6AbBaO/2I7qxlm/iqLXmf
R8CNBEGpQveREELnUO9vUQ8Q3AE3TDu6hd118JgworPYO++uen3GCovEvaNqTJ16eGBGAVIZVRFc
R5Y3XLsNMYhDxeVmv50cTjBeCW9kbkkV+Fnyw93f5OjNOmHR133HxSjBnvIFp5w2ny2b+/UGeR3k
Z1OG65pDYvZAPoNMFQrFhjErfZuv984SCTf2Zq/3UUOeOyXDC3yMd9CHabrCdgEAelHeudlT6b/v
i93zALlcngTdax7fMp1og4xkA9cJ64P04AjlkRyQvzBpnbc0iDCLavprMIOvpz3t40Vb36Zw4Xdw
34NjxftxemGxvtnX+AsLo3X992rd7DCff7snvjQVnN0h8debon7oOAZ2pI4wa51xhcQ91DkWYVP4
nOpDbJpO14NRjtA7JJ4/uFkRytGMS5I5dnzsempQ8H5IkDcbm7H5IwMeZcNPFAEAe08KT/UXL2S9
dGq+6+/qx01UXXvskuXtHugUG8Scx0LsVX9OcCzN2HpgQESGgzSCJtIFbCBp15o+L304GrjkJh3B
QvicdaRuHYAo0FIO2KnqSbMaTW+0/YlRIC62+IcXwIMP1MFhviN8VYuVgx6TTU6wtvV7F0cJzX96
Y/UB6SrSScS6sMMASeH1O2lT1/pDZ+P37eprKyW3lqfV4FgjHyWykzr4kixezjUDPF35H8yF0TDR
8NBClUjnVp3anHMujSNa7EgrA6j5xM0SnhhEBOn/WB8uIy4GK7wpBPxoX16wVt91AU3/T8Pj349f
raLfAmVVb/vn3TKj0yw+eMdCtRhVwkId5x3m6zKR0EBRi08fAPy6qYTkQ6BGRQVwneZFxBdJ/wjQ
p89MlUZ0rGkHi+T5X9pn/Vh2w0escLtzsR9luHRdBpLqZgukJ2FndF/u1ec9Q3a1kR0+PGQT71nc
EtFeEwBIiA6KpakPwciaNZLDl/miw7DDe9CUUjMKcZouU8ztu4iNal0nUB3NJNi/1y8Jo0U4hB3f
T9xHrL7RZwQK6I5rCKC6NsLfiLcn4IzGrVrBvRd/UjK7KGnUSos3edd8RsNWzWV0ZsTPU2MYxBnf
6cxceG0X0SWH/Zkphj56E6n1nOMtBHEhoL4dMv59hfa/oOyT7TZdmlsCKoJ+xpOl8M+4a0RdC7Tf
seJvNqvOKO5fm9VgYHh9UKADdzCwnQ6P+NuKyjctN8Qyzzkfvdi9XqGbdHUKofINkTwEdZmiClBM
tjfZIlsgbQq7mbpvmsYIwMT1uB6DjQYvpVEWjTvEePOh2MLlI9vPL4z1YCNltLYe1mESPPzaDX9V
wQ2ev7j+vqn972OKzvXSbdPCuzIj1Kn4oCAf7vAOXcf20/GufACfyf9WSPGKNrXMRr3RKXhEEiLA
8L1DSFkoW6+mF2Vm0Sf/fp6s/8UhDwaW0QfQYvueB0DzC4z+eNjUW69X5ahVrdFRxJHphikP+8TT
iUzscT/cDs/BYAi+PqA2CW1Am874FB7D/v8j7dy6E9WiL/+JGIP75XUDouL9Hl8cMYkKKCqKgJ++
f9vT3f86yenKQ5dVSVUqUQT2XmvNNdecgWxSoxkwxlQt2Pin2OxryLc4tM+BDqn0UWE6oAd18PEO
BTDFf7gCSnwiaAe40tXQabh2QUNVUzxIMZgJsYLmcPRtPc6nOFEyXnBETlC4b0z0YrzBxCuDD/mu
RgTgETyPwTlHzVJMmjRweeKbn2PDdQ2hJR8vbfKThqz/Ehxx3GJ2jDwHisUYPo2Oavs19Ix2oQJv
i/06xWxeWFsa1068YdrD8dGP1JHhhyJ7kw7mCGpm7+g+W6tzRDPug7luFJjRLGSAGl0HpFURoRmh
1HpEdD8RmCZTlIA2pDeBLuj93f3YaAHuNW7JFIdIj11kEMErnHGJnNrpIU6YEqE6is3OQ2zi+xxD
uMtch6r7IJEMTpuAv9ySVokJSRPtr1LytYL9s73gbqgKcwsVGx+ZG4cj+FEoVI8vcjukWJs7Vnrp
WF06HZJt5D5widOXzTbZ3jH6k55xJ9J4VyjIoqb+KfNBuHgGiELWV7HGW+FAO4CrpQolF/pEmeVz
nVR/P7wtb0u6T6fllR9L/b/fk9qLsfNt7epwolzLcW3NNLVv0exSFt4hsWrUS8b3FZoUSH4pU9l/
xPSEOw3bBKIASQ9+gNLXsfRLGJTXBVnaSIVqfUKWaNPKeubQDBoiWeqzyyb4B6NUeSBl5Zqbb+oQ
39A4i9ESW1WLDKErvfMca+PnIF9uuhvI22A+k6Zz7587jCmVfYysd/lb1T9jn0ZZj6XkEucAa/ns
GFv6sl6cz5yh0THjbHpdasjt7jllee82eM6QUHbYZAKa1FNjfENSJpvlE7d9HG/i41h6KObzfA5V
y1zWmBUWc0CL6aFrjazRfph/bYa4HsXFBByu42LC4kLH8YiENkMCXH4dQRqzxwD39j6/z4v+dUrb
Uvrm7KcI0Y9+uTg/Mg32C2n4YDiOodra9x7KuXDOm3ux2cyMqR05Z7TR6zbqRQ2W1udhs/38+8vZ
P3pE/36572MS+sFRXN31bjM2cOowe/fopUSoZvzEOZahPzxMwk0fXZALklB8Q7ko28qbPUFln3EE
fECfwsSDPH/D6+367s4pXdGSE8bysTQ7zShfmrPbBzPD+BKQxc9OX5CK/FPnqBJ/3Ta2YdUMe3lb
mJgwz1jWSDlf6CoWwK3AjsLaSZvoyfkX8ZyX7Mn3FaDplm0ZFsWn+ZpH+iN6mcz4mXbC2zZWzhRN
nOiGdIX9ZgAa9PS3qpXGl7478Ri6//v5NiWx4G8v/A2xcJVS2R+KzQ2bx3vviEmm0XbiC8n6Ef+N
TbsIGaP1mUtuXwP2TZIkJcSHAtXqa+8BfaIhJavayajuYnjBWtAjb4qoylgdNG0z/s2gRe4D3w/W
ZBzLUF3dNj33W9aYGM8NI6x3bMgoIjbcIJegKv28AGxHz+S3V/s5wsC9aGmOZGqSVxgvt5s/Lkpx
UMBzcvU+u2B378X2Qlk169uYCcGS3hxeZR1aWrG3zeI9bL8D5XLuPye4Do2bXorxA7C3JzsB97G+
zSh6obKCsq0NcgiwupROgLDzX5qeP5kkHDRm4rbpqC96pFzPfxx0c3i66bWyz71LoQSpSs5PZLIJ
zydtVeyZBUj3fn5iDsRZ4DaiJiCXBIKKIbMLyHWStcqMdnWdzC74dygeyr6zv99yP3P/1xEyHGKo
tMfZ9v99hI+N0+wvrvOYEWSeWlDuMn28V5FxvLjviiZuRSvbKZ5IDn36tQfm+/RT9Bx659kDiqPZ
Qo7fGhbVMgWN6EAiIEInvgWolux9rG6xsH9uzZFZSZMXtvHk4m/eivhLOS8LJM0r0ByCeHyh+b0H
1lmytWvCL0Jb67nXFbLGTy+40gVFXXaPPVYYXkSzD4ur726i6AR0HO19s+0obZdxbn9QonbHSO4b
lC7Qznj+hHUNnAa4HxiNMPwS5LjuZNfgxkQUx2T8gjnqP7gGZLsoGFuO6nhsHc63fC7fWMxgKEfC
TBhgrX16clKLoCEP7cl2shnW4rC426h6d810zWFeGANqJn+/pprzH2HCUHWLq+loLh+/7SO2nRXP
4kEIt0pRrx49t1vlwZVmrXCNOIXiTZjuHj5O7VP3wXzSXZyq8GYNTCI6HHiQxEtwPo5Oc2OJ/fdx
elBm5jzfjEFz3q9qqH450AkBevXWdd8pruFtz7VFVvPSspkkvvlc15ywdFgWuwcG4ZcFpoveKbj1
NoeALEtjh2gnH7RXelXv+ul1q+FxfQ0vwQKPk8Cb0cog4y3xST36nxXegLtSGPimYhkB32sTegHP
74NDErf9PWShnbSwQ1mlDc7ABZcJvFRXoAmJk1/axU5yCSi7PIZQZ+/iOiS3Og2Z5ruvi6Zvt6Az
NtO0jf02jnKgXfLz8RSnz/HzKmCdZ0wydSrIavIPRgTdPQewDz6PZOe0IKDl/CMrwQqi4IsRKZmD
zLpIUu2/lNwn2/vl+hoS6/m29Rqq6XkGfGtC1PdFW6lOeXiW9m12bXwHT8N8AKXiePT1pl92b92b
NHnF8SPBiXZPfXD1zbGddVdGiVUBpt18gAHASWxBEXhP9i2b6WIiNDaIqu/BKYChIBKxx137MN10
8BEMjsMXqyx+IsHKVKQ02Eam4M6Qua+gbKX75w+idmkG9pucMUD6aivVcxpPKA2c+pA7QLlPSMhL
OYNx9K+dx0vtf4N0sFBBZRc683RaoGzCxgxf/zKHztgcNquyim9HdPV9fciQc261qs61JW0jsyDh
ofDYBw64w0sMEhqVHDOssSeTVGoG29ZNlK+M6WZujOC1PEJ70uhDCEioTXqjgxkU1IaHXy6R+ZPt
IncCWHsGw62ObjrfWL1VUx4Oh3NypwJelXgC/zM4JIWnkWHp1T2tt4+1nkMZ9pw5yOfp4Q3iOVl9
2/TpvmEmKv9gO7smyxMcKzY02AMXPeYUqOAofP7vf68cYb2+Q42u4eok+C0fmAQfercu1Dv+aka0
O/gbGGF/wf/A4gq5U5V4cW9xMcMFfBQ/ZtX5rn/FumOweV/Uw9Q3xCe23SWr0Q0zwXet+qv1I6hC
DakjyYW/fNYdrPN4UCC9Psp3cBPb7XaIz7pownUNNwZlJI4a62+O2sGRk7civ3DpsPEsVH+9Wkuz
+KtYSzN4bO65GWGtULDyL56NJk1wCJSJ1BdnThNZKfaYff/CyKaDG7n0iXf8ms/m1Awe/uhj9PH1
te+f/FpMZmgTitFRTL64oXnIj1Gv9nsYKPtEnI9lDz/SUG0Ner3lUSwZ1ROSiG4LKk/0YKtWEUL6
wdiWZ/34+EKti6FG/Fj8Lzv4cmcwjTAbx0uiLT/qqfg6RV+1+Bp5Ifls5n+oaIaOUMGBUkQFW4QM
nHOM5hBDCv4UoT6ULyFtdSV4IZW7sC7DWDfwItqfAtrlC7o4hsacXrUd15FEMpAqYX/bs8M1Aamx
VDaTkOczPI3qEEMSn+EVhlarwB0ShDk5GND6GLsGFK/8iOYnI/nc6FgInQc7OhBpus5a9QGO7nkq
EVq5svDOqPwNet9S0Uk+tDdJgnQ+bxufPhRqrVLS8AWB/YaP2P+5z3lYc+q6rsmK9N/JCXNNSr7J
6rx3xQsBSN4bHkbXd2dlkP6/Wb3b+DZW58CJPE5jZ3lan+ekUZftZQv3+bLcvB2uYfaFwgUqknOb
OwaQL+ngP1ssQmzlCRZR2tVjV8aDR7+e27G5VJcFuFNGxiMuLpSowHs7nH0K8XyOnE83jfX2b7mt
9h95v6H+z/t0v73P6yWzdUu9ZL3yhmd1Md4fukm2vcMTqMuF+qQH8owSndtx01GqcZoOiuMvOYOl
/lfqoulU/pbn2ob6yin+SFWt/HnLIBx7A5ppvvlsX5LFnW18hOFPXg+Q/2hXCPwclglQEuNfT52+
mbsm/XZSVqZu4vTiRgfz0s/xVnoaBU2etXazhVXaOKJAd3KNrv2lKi4mk6fAO40P1u7qYDuFz47n
rM+oVGSOi/rCQLMnJdMwGHYxYmNV8YkpWsQYFdcYKeUy2+979fHWppuknzFkdd+dPUbpHj6xj9Pc
PRiz0kUXAnuCpC7f8xJN12xbNgWK7uBctJx5Ykv1Woe3gt6bsyrSum3Y+rZy4C2Nj8TBHLDp0rcY
cMOSgmcOM6PlgDEzwYXgx92h/Lyr6LqgQFa5Qt1aZy02n/RBcZ4xe83JibPUadn5UP3QDxf/7uKY
d7uJjZNHsMcNONQdfR9StJubfgFmYIKP3cBkEy2JjrUV01daKjWWZ0hrnqA8eOeWATvQOffOioLg
jBfSDC4phBnobjlVBvMBc3FDFQ5WlmdKccU31c5DY66RziW6AThwIe6QC2ikG1Rhihyr5uoZV+XI
c0I9V0iRYyp6sCRVmiZelkkxdZ9bo+ryE1VidI26f3LW2THzz+fBGQ2hszbW9THzlyO1nGn7Kjo+
cJO67IoMcZRH2t24VeuqOROVGwCX0ex4XR3yuQHjIb12HzaWtdnb7TYvc/xI7rDBpA8qPEU1qtxx
kUz0wzQ3tszFoN4BH1xNu2ohAigz+Bk9lS9NOYlUxah6pSSgEMazdUXZwrVTvz6QfSI8rwALlnb+
pkJqNzlLrnb/0HRtqzTnoFAXh0M+OBUTM+e86Ap2rA/wyIVqOr3ceccS9WLUxADDhfn8nD6hyOyb
cWIhal6bAC2NPajU1dVRkOOAFEC9Q//10YeIktp0s45vljf3TO76YnICezW4o7LT+K7n3TL9avL9
+pZ3D/eyxzs/6x48rRpBh4N/qqBcdPEgO+lr5XzaVo9bbGCwo1n9pPQC6/BsK3D1OnWByujDKjDt
unDllk2ja3jNk89srKtLAMIf64rE6dHr2pkORp5k7GXHRoVdh9g8hkqX2m4dtLx7Vonj2r795Lqc
zhOyuvoZKOUuN1kBuC8rK4/74dKUbwWOcQka3tdFdVonT3usX7vWzXk7GykmTnXi3/aDqwdTla0D
O+HTJoIFlFzamdN1Hn0vHZzKQXqGJrs7FUsV7Sn3+piV8Z4LyVryDfa2i9l+wPy6iQZ34+eeLeJh
zKBDHYvH1DsexrmTQfRtquW5aV3YGS/w5dzzu2U2YEIpAJHD1PoztMGITqbLpJMlrmbhO8dJnWNE
f8Wyy53frBLJEzdMQabOPEFN0nxvtLgG0L54cV3EeYHG5fUeHUAMFZQyjhamf24V2JkaNjoz3Boj
ZNmHe79GzD36rucJy5yfVZLIpw4vnoILo7QkwcxMDmftGIICHN7Is35APMvz7+iJ2Sza52OXXlga
qStMPOiKMd/pXOYbPDMYkWqwiX7m9iA1ByccV/qQr9gtaizPyvwkNIWRWMXgdFw72qFblgunurRO
JziRexrt1SGu08XeSEc3KOW2kYlNfqbJcoDEw1zZ4345tQ2lt4FImN4Iglr/Nkykg3NxoFOOwVsN
6S6FNeQFehq5mLjVTU/fGFFu9o18pxqnxK9TdXC5niBerU/kB6iB6Q2UuIMy8OzzwsiZg84bDHyS
siOP2mRfvUwsmumpexUaJLnKDY0LHa/bO12krUYJmT3xAsUw5qGVjFdfVvIiZScGJbjacrvToHpm
7Ft32X+I7Ebxi2JuMYxsESay+MF4uedyEbx6UHj9jc1PE0BUbxOc8Paqq8vwAmtsz51tZfdh4h3b
zuXSlc/sXHtHB6ve4y9lgKX+GCWiDPgjqrrf4BUzv+ROejLusz4bOAl8eBLxOv4nf1/FC0Os4pNM
q+N4saDWXcT8/ST65SuPX6wyES/4Bpks989itQqKYBWsSJ5Jw/sySR5SHpxFIL/wKghWMf95FmhV
ieH2ShaeB+s13+OJKlxvSbKH6/XK45+d4YwGGlqZ/uzmDzUxHD5FZ9LpnPzZ12Qym3TOPvKOk4nM
bqPOSESO/5FEo6+vL3Yg8dWJhCmiKCK/nnwpofyuvZhEkUj8iJ/pfImvL+Kl/zWyO5MRHTp+3qNF
++H5JMOkx7XoeP5kFH2NJqTI6EhO5LPUYqT4QJrBvT3r7DkgYM/g62vyMcr8yYQXjqIRD37zlF+8
Ojm9fMzOtAP5NJHJPd4TPl+X+T5fYlcm/4dL73O4vSjsDXpvqFVTAvT4q+hRBAyWvVy88YuMORcQ
UciLQ98f8Gsj3gfd0O/O5/PpVDY9drvdeDx1aIQs2p8WlVFcis+NPyYZGFWiQuYQExE+N/D9g0bM
0aIU80E4GMy784Nod1+fDqLbHci8e94Nu4PBWzjvymfPJZLRnR7EeLqrxOduvOMnkuAgduON/zle
HKLx2J/upuPd+FPKn+54VfAR+a2fONKioQgbTLTHn+jLi/GCI4vlFxaLSvCd8fhzPB5zt61I62St
h/fqArtqkfqfPJ38hz9O/fHi72jFf7C5WAPUwZ7Kw3bs78ok5eOgq3mh0o2RojKd06DuSRnsZ6f+
BNuGYiOua7TNIoYU7lJoMm25gYruSNWSBUsT7Kl1YAj615mcI8QWGCrlw5e6/0ZX800uWBHKqopU
IEhCJB1POElfWlVEzxGKgVnDVGQYA3VP8PF6aAWnJb42sU7ZPLIHyF9ld4HbCzavA5x3+/bghg5C
LFvyYEwXWkLJdDN4KMLKfXNiY2OEHe9cypFD1ce7RpIZrlE510RHP/uX6RmxvGE2vs21+DTOp+fx
eYxkUz68DKt5U/vNXBqwTsv5jYnTOST//n4841u7UhcZk7tATuxLawQSiM5melyUK2VuTrOezQTR
+rQ6rZRF3vjenLTiwCd9Wn0448MEenZY0Jw59l8P+k/ZMBsWczVWY+i6d78Y39eSQNyn292q+5BT
qXluQ21OpIT81z5ND+vjPJ27E3uS0dnkk/bmzZKlOlB+6bDo/1Xw/HFLvACuP4qN5z5pFEU9ewOt
SbAbJdHTk7Fjojh6EHdCP6nctb7Dit8lkKP1kXVHTt9Op6lhr27Q7e8PBseOMIlvfWtPc9bUwkQ3
2y5Z+Ll6/Kayoen/gbfRCbUNoF2DXv03PHVzMYrb2Ujc2M0hUdtloMNLM55fVrN19nAbbgjtlnX0
pGy070n8zIpfmAI0DP56COZ3qX73qGhmYqXlzICzP3kQ5SbmOVbYYqBuRqqgNvW5ywO5lD8l4oPS
coBPol9/SC1864W7SMiF8o0/Eh6SEekePIIylIAO1U9X9VVfQk3/xCePTq/87pOoW/LzarVqfH4/
Avlv+UBFztc+YCZHNAN47j6CpP4mIsyA+4l1H6mEniLAgYhGs+GWj8NZHsyGB3+4ZT21hmuQxrzD
u7nt26pvRzJ2SdSHgBeafn/NM223QWsd9Put2bAlUaJWv9/XF+vhjX1jCIVegKqr/eFWyjI8Ozex
pRDhqyh/sekTDphJVcJaJH2CBQZzArU0cWgxZtyawKkXREHa02LGbzgMwewYbBMBvY2PCXuR/Hhp
bfGM4Bkv03xqtKlV4KOUfY3/4uV4VwRaj1jsCQ5qizpNwvfi8s1Hskxfvspm9Hx1QGTcAykissqI
OZpMJnbw8RUtczEiuI4Guej1wIgim01ticANRKhHCCfeugnnvRorI+kKibbqQgI5F2jtb/zEcvRB
LHv6vTJYjpYfH8wJgXshXCdgXvl73vyhJQ9CHor8O9y8ZbHM4J0l0RfHAmw2Wi5fWBg9sB5+NURw
GYvdziHY8KC+55gBvqwJT06Lh6OTeBJ+RSEogD+/+ESpUAVQkVAStp8TKVP0jh4NkdQVT7ZsGXJR
WWlBfUVZmmJZ3MUzgsnxHP/zhNKsgIYBTnivKPz2duvV4UDCVa54o+3T4kP3gW7Y1b9dI5dX6eov
ZGy+Z/RHvq58/QsPFPlef4dNKKi0BK1o8T6XQBef3zjHb0TjvQ9JntBrdAdv74Y/eOfFniHh/l3+
ALGYGQEGN4Ldjngsf+csL7QnAzz3YjBt+odPw1cC+cXd0Zc9CZZiTMxGcVryuojMn/aAyEwoCZi4
au15VO3PMjYdGht7oDUvYKWS+IGqrlbMp/CQqw2EtwvslMt00YD5cwKDvdGCcDH6ZWAkIitATlok
wQ5yUkiiISHwRuym5ApHMpH2eLyTCcT4U76NPUdGWkIe8M8fPIz5ZrlZvLoXILzSZ4RE4PPTC0yF
oTgfmN7Ez5zr4vySEGvuD64hyYDJLupYJrqP4EnfIL3CrKqn/ihnGW+a5bwm95TY7p41+7/X0VDe
qDINzCLsq5hA8sngie0Arl+jEdiuRGkf/h3ItAzKYCRvVWwv5L3NjSoXfcTvqLP8JxmUCaFccySR
14CfJp9F2HJQi0f7a/T2xvXekcy54efnLmm1OYGfn6DewODtTwrFaLyr2mgkwa6Xt8Xn+HMTfu4u
MjkkEVyAtS/i6Q4auZCZ92rFxYE6LD4tMSbfklusTL7Z7bZnEjGZcq3WXG3Ot8zdjlyG//PY+Dte
levwS/7l/Yxenqdapg3FzHYsS/velHw+77Z5PljTIO732ZabEKuAliwCABtFTYHAZdiuZ7PWyZ+k
rX1I5i0UTnjUYZsiCZ+0mI2YDYfD9Xa4nZVRa9bp7MND0OnM2CnlHnzw+R+wPDGb8X+1kHtq95/T
f4omcsuduJ2vyWjUE3Lfi8RIkGn3elXAImfzslF678kFaPmDt4HN/4wiKglTSAIsyi/B6NYCrz+K
Z9cWo9pnq8g6b4D3Sza9tx5X8UKWLVPnaZvVuOMShGMk4LlylWCZyXT4lQoH4+l82vX5rmDcZrXk
5NM0GOPPOKbOelVWQcDi5UsBKXL8SUAd74Ox19lx9eCDsRoztDsWXKpFE8nlWfmIcb+WrerLKqzf
hH2mb/vP1iqIg3Yw9Q+C33J3MtsZbL1d+zP4JaF6XcN/dQQx96Ed6BiugaAqKpzflpWdgX9YF8S3
b1GlzhghOGAryCb96CcY7m3qQXPrHLu23ded8d9vMM2TN9C3F9d0W4WX4dL4dl+Msj+yuY3yuBbP
zVGd62wrM3L67YZoWIwZUUjuTMcKDaT13UTpVgA/MujABBeMoMtn1oXMBQCiIQCJ0sDSevg2zUrw
buieylDjPr0M3cUd5TH6PnDUNSlKoEq1X6EcfcUITwRCWotom4+Y6z5W+HIQ63NmJsMH8yJjd8A0
nMM89hCgJmt71P950AwQf6mt9QXjmXLk7ttVH2f7cz/Flx7CMF4ZCN+j3TYq9UibWVYna2YpPXR6
Uof2SVk0VfuBkztbuhqnB99li3XaybOFXJwGZ0/GIyZCITSEFBAHSI33GFf3yuw77BPbfGzNmXq8
rx20cobqbH8L7I/S8C07KLL2oxAa4/Fe32Y0R2/bjCmU/m14BuVliFnwvLItAb3GdFuYUSv0BUCa
ZN80R63z2DXd6OrMn8/+a9qzdactlsVXVH3KoU3Sh949DY1zDmASPJhV8O2e1S+RjM8YW21x6CBT
excOYw1gvSxMcSNujPGYP6B+yJxuG69z02RCeF554wfubV6r6LstZkCP8+OjPa7ufrV8EluKNVTU
v99oP9honvrHbebp30KHdjTUm6fq7rTyEW8GR7DFewIn4O+vYvzYLv/9Mt/ZX1fLKC3mktxpCVkZ
s+xPJqgwf9CjtWRkMUcNPV0JE4rO2n+EFSYONrJTclyhINzmtM0ukfkLM0z7gSN9O6hvFUia1Zbu
XHnv9GYj7sPujawNLiU0h1+lfH8Qu769ljxBfyxnpX7u1VvKa92D8wKbFLJcEuNafLwBh5BEvZCL
8peL+zqt/+9NxDO+Ramr+VA2RsGrlggZ7duYr4c2UWjPUJ0iyrChC8zMcPSA84M2dOQBJ+E8AAHg
wFwaTZjZbzeC+6NIfZ0Hx7QNrjbZikxl/jgPey9x9kmmJv1N/zTIhy7EX/LxvhZfKe3rpRaXffkv
NovDcYZY/R6PWVCN4hY0/XP3PE+HCnRWlxlbXLj2o4stQFF7VK2Xbh25y3u/gtcb5939yB4WsTnC
eAmxQ29c9Rq4xC27zTxtMmUHi7HghYoVp7VvdNRJPbQZke3vh15X7V2nHiCGEgM4n+I7qFCvhgfL
j6TB7RfFkJ/spn+dEEv9fmOoSnWycotLBJdcg5bI9C+4XtZJBw1zNjgm+zM4YP40a23Cv69KzfqP
u1Iy5G3P0wzHRknr31fjoKEN754eHstShmAZiJFY9/8pRGX5KmvPBuaApK/Ix3ZbRQq12FYCnZ3O
5Av8T4J+tnh7+tRNsj+utrA78KmbkARbSTxwMJ+SSoS9JaAjxeFsRuamUPxtwU1R1OgApb6gWFkz
ewi+yuRO4rDysV1vt1uKR2pJCV2Sb1LXLSV5QBIJZH3DUD4vKosPus+McLGnzyGqiSPzT1KVLglk
JYX25Csp/CdvpzdAUpj6yZbk0P/7Wf2PHZUM3OLUgbx7qv1tzSmuV+X39KJM6f49mYWGdwuP88SY
oLBOgVX+srX+lH334MX98Xpyxf2xopyD5txr76pMUb5RwebaqLExRHA/MoEvbg+KTwTm7qZw12jf
1b9tbObPnV3zdIf5J7SAoGN+Z7ZnB+fp3ItHMqt8FHwXzTFEUjaljKbGPwRPZjDH5TtaLCwzOlR5
q1wdlzouvHjbPISuCXdo9RGyy8OU1sGVOvPpj/WTT3+liJi/BTwDWum5J3HZtKGT/v1a/ccGSebl
wPn2PJsK6tVq+OPkKZWt1RdXT2YgMG/rHQshvBQgYQLzgswBL/Pv0+t8Q0PuylRHMLLWzehw9ZFg
oAkyKx4BakxMJhz0Vrk13v5+cK/V9+/dWx6cpULOlSnod6Z4dSozdgdzD9v4ONt0Kwlr9ouYDXC6
6Sq3MJ/VndMYZcNJ0rszjDEsFlWv7ByxG05je9BE/1/H470YF3+cLPdiN8nxbiSzkhapOC/29KE/
8SKdMpcCGZRS5eYX9BmjfMGIWXR8nxs7xHzPo8d4TzkTusS9/DcQ7+cWpnkmvEzDcHT0kfRvy82w
dJgexyvNdIrCm7j5zMIT3pBWGDBvvuLLfSAyhmpmLVk2btHH3H9+fPXycOB/9KjkpylYCmQVfwlC
5MIRklhF1ZYoC4WrxCDm3T6eP+IFDObgHbvfKK4vrPP7lf7jTRjfMhETo5nyuLnV/UDSu1Be8WNg
OLbJoerHn13aDanf7Q12uT+vRGx2FxIkPLAnA459jXrL3qYtK3JZfh4oGOVcV0IBf39tjg9AKqiG
7NoZ+Q1lPqM1vDk4Pb4q6iiUwBgNFSBjdsmjD/NtMZ+Pc5+CnCL+11mYF4f9L2/2+wZ5a+zcO+/T
dIZeY/hsachW/1M5v0LNoAlhItGhZ2Tr/8CohEUkpCzYcZud9L5N2vvY9NHz6KEf28PLpuO0ZNfA
DFGgAwjlZoT7t90SPggdsoQmxwDoAC/kLBD1qVoY6KKfUZJ3gmF+fCyXb28gfwx0hwiwtTTfgAb2
DyGMpn238Dfgc1qUQ47LInku2R8Y05UPOsA8w2i0HAze513pPiC1wO88A8JNgHcy8EjKF3kEwEAT
1oEjPiVYJWNS1kJ4BG6sHpC+tCg/2hQJWmjQlFEDOWonP8tnk9bKaLoHTSyBJvhmtGosplipcXgg
A8l30U+T3M19S6JQvyz+/9rnobKz08PEtn4Uw5ssO1/SbJ+it8l8En1SExbkWBHXPlobkMAy8vYX
q+41inwI97/EuVeu+v22sT05qGCpFvKNciP4Y/cpisKClHRMZ1I1WKEbC/URjGsLsZGFsGlJHhrM
KBDIi29zolwuGITDVu5/6mMJ2gNWRp+/nBXJOP3bQX0rnyzX29fHwymdOeD6BovyyQo2/S0iAMgp
7iOEUQGRSxIQ2QwET2nEvuX+dm1+4H8e8ff/nhr9O1Bhborn4ZFwFO7capkwPnX6duinBBJpZ4Q3
BCn/KoMN4Ksr3gsQMmuowrb++8l4MQf/3ydD/x5Ms9pIUrXhCmGDDbPW6nhttDbEeWD7rDS+Qv6I
wqZMZ1nap0VNQ11uU7UAfESc2DeilMjhhIRfnEKUPsjxpZvBmLTA79m4ZA9Z4rIG1zKZSvuJ7JeE
wPvB2ONUImdISqV75G/fGXubk3JSU/K3md1/tGp2HMYOAXVBpEL2Qy5hD74vs+gqY7dMZAUw7zoq
7Zlzm2QLku3BV0O6RD2M2lruGE0qYNfNaNNmSCKUvFT58dZ6tLHkFlJhEx2AwF3ZPpQBCBqkszcg
WYnc2kFCO1ZaBN8C2HKdbGS2sFKSg/tix3aCN7vNIpOQ54Up1l8u5W+n4VtUvZVlcq42t3SmfGQh
Xt8gm0/a8y6bFwinbAH7UpWaqwcLeTth8rvDzKufMEWOFrRg8tX33nNRIpCjopuAAyrALAoqbXnG
JGpeB/dAzv79/bh/kj65fC6qwIzdeCbqNd8Y4lpS2G5j4pe31ki9H74+N6y2hgAxJfYGhKpVfOn0
mTT//lsM/2eVfb/9/+e1f+SS6tEusjIz09njQ075X+kzYCE4RIGuJ2s7k4nhCiUIDN8ZsLgDaeyQ
6UHBnCqrlQ0qBuLkeD7VVbth+5Yj8LKtgIpQgPVcVIYFGjmbKB3BSeuCv7HZICbS0cSH4p8i2VSS
DSCkdQKX28eEZVpyD+a4jpwGp/Dcf8RYv5MfXbCLZqy4baPR/oWCM+nSocWADxGNdgASsnD3Auij
oQcWswG+Rq4COniJLCxz/KDE8qvcxHCpQcDIKO4hekc9KUELzwM6imyhsQtbBEBUSflT9U49HUPm
S9ysNP8S4V4B5oZ4nL9HvWSWhrnvgD9Y/jU+Ai2Di/HDadflLFD0+hZwFNbvoCRJAIrJ2WAvDXby
y7sprC7xKUdUcrTbL9ygkO3Dqn2cX9t/v7Ves3A/Lq9kXOh4MRlk5f+OP8drYSRZs2/692AzVj4Y
PkLaPQkQPB3Qfwud7u3kI1XGyPsIdcQbHAp23KGlttP24ymODIEsjt2E/hQqi7wH9rGexg7596PU
/ysgIYltyIJBpXz4tgDyc63a5RnFcGsIAYApJWzURq4l6l4VAaukaMSg8oA3hdqBGd0z296ocoQZ
u60iE3n/qfyyoeqv8/LjvP3PEVkysfgjbmvGyTWP1TWb4U0Vud09txvZOeR69o6Sz5SAwZP6gfKV
pjO37CdymRJ0mOgkVxljuN0jfHKTthzbHgIaytD0paCF+QWsDZy4IfcxB+zWtOaPRNoNDHSaekR8
LbDwqNLDZ+eC5oEVsyzQ2X60qUsJOk+cxbHn9ffRHcOp/egIrSWNb1/q3GvpV2GgkkwyzVMkyCfI
yX5la9ZtNcwDr5XDlM9nOmJyM5XsY/ts4ZkiJjWxX0MN4BBIa987HTTZB+9pNJYBLBoScW4VIgEK
iqHnN8OmxdRCN0UfuGN1Gamn+GjXi/PUmt9ccVzAxg01cj2ZBUIvbjUdrDnbbLBtsw3INWYQPlaX
3PeMZjXxgTZm0y7Wj+geFXMp+VzLCWyoU3EFX+UOgIpgZB9B/vFmAqtCb+9bTgCxlyJnM0l/MbH4
j/VCzwT1BcNjsNT5gYM49v1moMOfzm7k5ac+54HhFr8ckwgwmqMCMuF/HVw61wj78vFIUpNc2Dl1
+L9IO7PlxNV0Td/KjjpXbCQhJDq6+0ASCCRAiBlOFMbGGhjFDFffz4erajtxbhMdu1iZq1ambUm/
/uEbnxfawN5+AxPpX682OwAJ+her5GeIRm4NbRIq9rFlK0+mZLErXfeVnHreHS/LdGBhqtpwvXGK
fbtSmd1eXE39yxL4fr2vNoFvS2CtarfjKVfyASyHJo1CRBiYLzf/XhdblkhmDVICQJO0tWkmHQwH
7wriJMZFuHP4kkLeseV9bOjr2TWVd5ylYL+xD0N4I2dipnlojC/s2kv27QrC0eVmuVtBh16yjoCH
fLIV6LMr7UpYtET3vUB1ShTmRV9KCzMqDopm1jUQYaPIwM8b0BY8IeNcxps22dT2qaHzBnJP9uYd
FghpsLaJvtyLnetvL4VD01BliyXz9hSLpBT2kNzTfDmgkze/129kc4J1r8CLbZoo9dl6Byg6zHXc
jBEAhGPmQDH6uC82sx3LfelWu0Wo7iQ19PuNqT+ta61s0MtLdAHPg76zPzcw3cqsdXFbLgcVf1en
MTc8IGcPQhg9jisd9aarwXPYL/6HV33ayEtVa5OcSlz1Wq+GxRjM9SfV5Ki6QRAROQHKPajDP7/A
xP31JVBgUGV1YAQ/FvW3mbovluatKGs4LeicXQHek7Izt76yo9N3p9a1+yJXXj2pjN+fB4RWJgpd
0su064A+eAp+bPLqchvr+ba1OvpGtmlnWjvG6MyROh6mRqVxM/YUHC9RE2pvNuCoV5Fxil6M9sNF
er4JU3Ax8j9dew4jWWszvVzT23JwgUJYBrlx8cwG+qTdXVtxz/UtfYQn4m9ZjToKPwfKcaudg1I3
6656lPPfpqsQ0Zfpuk3DVDupGfPDkMDvOTz0rLfScN/fUfRIBhDCWufaRGGgvWnonUr3OE/aMOb8
7YdFDLx19A5BOcpbe1Qaz8O8QHHWrZCeXdqkD42IhG9daWZ9YejZVR/Nufcbm/sBXn6ptvTJ77Sx
FXlTogAx3bTTaL9I/eoL3+Cn0luVvHRV082yaVWlA//P9VClpay6T0qrQdE59iWmVhDTz6kwlaqv
BdmAMVVXhPrjySXMIxgtt+TVkvzpnmiVilauGkzRckl/JM+/TVPDqFSN3Cw2g2QE666WzXbBBWxe
JUheIeL+siAqWHv0fVeQOy8bsjl8u1IJL6Mo7a+bwaZ1HZxm23YyWw+FplTtHWnQds/RfkbXYHi/
wMJz4xfL0ZBV/jQtKxXCv5wpbDzMzj8vv4mTy6lcUretqxIdraECKjfOgYfvyBBF1nK7SC4legeQ
iVr5R5Xc3snLzjONwvt4u67doMBeEr+IaULR2/vlzquUbii3UGy4om+CANhxsbkMDWF2JpZ73R26
15zGmWwJfrBcvy6vtZS/i9UhfRTV6wymX1pxqznczTP5WQNs+SVBUr12rsz002J5H54x3leegS2n
LaPSJtLQWKar+kVlxl/C9rz/fw8Lch5/Dkv5tlH3a8gVg12TfEe0pmDGKTWrnT2yKhn2BdbacBeA
qoZYh2J7fzPcjmOHwoIh1QJW5zaPe8aLZfGXapE/7sl4qhZJtPv9cEh1FNTrlDWAWksIWuALEWzd
wBNNXyQOX17vads8rta71aHKGCD3g4VVce4NuP7kznVkPmLoJL9vkbpMtf9+KqrPdny+Od2t+9bc
DLafyNW31oHklK9oYI6U8Wmhw6TL/HKz2isW1J+cAS6tbWVU7pvRdkAu6pLCU0EYpX71dtGSpn4K
pucnoEt4H/f+77f691VTqXCYlHHTQYH9OT1wwiv6amsh/Iw9fumkxGC2juXSWTwXoAap755Enr4+
qrsP62FBWSnZ+DtxXimOxBJ115SFWPb40c5LXkp6gxH8xSFf8hc4I7im8eP33+9e/8t5SFHZv+/+
EWb7tuWsjVJaZu8FvtRf9ljPsKJW0yRKallhoz6nOozvdqi39Q6tjP56mIFxpCRzVoTHnvJZHvdX
hQ03G9h02r6t7Wz8+/39JPmQ79ONiqXqCBaT+nva//elY3E3rqV0oJDgrN/eLm2lg5A79sh7RlPS
5BBe5pBNKCSn7PmVJqv2F2tMICA0FpLsgcLxtPQLLAVam9WUZYYPQd76bldGiT25j9ENp4CDGtj5
hh577ESnoIHGSQMrAPadQrSmjMbavwo5iV36tC4ggpQ4ICxDQ079KVR2YpA2uxtZuriddy3Koeqb
MA3LzUoraSaDvHNpVhrggXEter+/iL8cTX9c+Ok9pObFNFe0qAaosdP6e6Zl2Ep021D9W8Wrnm81
gwbX3y/5s2i/qlkcuVRvEGCz9OfwwuW+MrXt+nxv3VT/dHhXEq8EbOfmrg8+zGpOiThQaYCzar9f
9ydR58/rWk/OQXG+7whx7/IB5VakUKpUg2dETIUknG0oiN/VzeAEopa4WC8Nod+VrvaeEm+yL6hD
9KrEUAM6go+nTmzW9E56p/jV6Gw+6bDdK8LdrqJXTQH0Pbo2cldX6Iuj0ESjV8QkXN6JE0+5O9sz
hW7Omr6TNrBAGHmgJWnapyUA6Zn69eTejOZuyBtQ7P077bcXUTtM3NotyANIdrRhHEISNf04ptPP
/riMP7J3ba6Q+JkdRoK+VIfL/sfvI2f8ZTf5/saeiVLn3ExXllLkA9A5ZJ7C9MOoH/vZLEO1zmis
lIh0vbkMeY3pBI3TymIpfUMgQ2HY0B5En2JOOAOkkOGh98AzUMh8holet4gdEpFbmcDukcioaamt
b53lRCX9QCU5VJKwgglswJRzVv7mhINGzeCO0ov7q1n5vBKsUgleDwQ3DKQyjKAnX2l3is1jsk62
GGn7zFbeCVv308H+w2ik/Yy8FB5vbGOmrzrrLkDZFyfjj5jb8+WfbETFXFn5acfl9/VyZPSLT2Jc
yD/M7jTakso44Acks6RdDkHejZA4T/kTNEpSqixpEro00xer5ccq/boh6nrYkiyLfNmf59/hmN9O
8S1nPAandjJU7QQIIJZZRMk8QflX1tizZfB8uafjdr29FrurXM4IVn0LF3wD5h114SM9YnZB+WNv
6b/vRxWUz7JBNiUENaNay4F8XVOon921xeakQPQIy0Qv2Xq90gHf3dMvdvn/23OQe7XgLxo6NTNl
/XG4fTtcrXuJco97aTtQAoPQ/CpMvKSVdXOa035feD+Oyecryah9u5Kx13dJXuFKN2TeTXi7ZUD2
+lhQThPVlHKg9C1fw0i3K+MzRQsvjum/vZTvD/p0Tq7O1XuB67AFe2dV6sVwXzhX8tbh5cXsV599
safnfBS4fXvOw+W4Xu+K+3ag42Q4yGb2Ky3V33VgDb66lPZ01D4uRe6Xdke1guv59EyZdVeKRFO3
g1WrXNsuznNtqgxPzbhn9SyqH1q/v8G/jKBWrRi0hUntt/msm7y56flxpayKAbW+7SPZuqIev+Yi
yuL4bj7wTN+vYj2tVfWi3jTzuC4GekjdgzootaXx8NKkU2RDmO33R3q2VZ4v9rRSS/etlccmj1Ty
1j21obfz4NVL+uuokUElNEAMyXgU3X6bDkY5P1vMh2Jwf0+nnLTjDAGj4f3FsfaXB4Fpz8BZFJ6p
5efSqLKxXNFSuOVBZuduNbFXjFb0amP7+0VADRKXogPgUXn37VG21cvyRNVuMdgNEg61EHW5vvli
kj1Ke57eP0cX2Urqu4TI8/RKzlrpdikUZT+YHGrFaPWx+aCWxcdWKdrX+Xqho/xc2wX33pQClNq1
A1anenLTKK9pc7qmaI1ejilNfbHSHifm813pukadB8HACgqrf25e5zy20t0uPdBRtHxTQqp0O8sg
758DfA8ktmrLtuodc2exCjYjuryQVWiSk7jQkAGqtKNS3dmNcULprHKu0xdz+NmisUrEn3SzaqnE
7lWz9LQL5MmxdN7cN3JvBkUVNwfYGT2WV4pCvupKpd9ZR7FXbWT2V1RKQIm9r2456YWTOgLx8YDg
Uu8ufXfSOfe+a7xT4jcGXdWimY3UK76eZNg/BNR1wpsqCPYSE2zFFAJIPY/UdPz+cI8E9Z8Dz8OR
uVaJvz62uz8H/ri6X62kZJ0GUmJgvMfoW4vcQAl0/OlNfzDNRKRUoz1U1KfldwvxAckcm4n9pQ8g
aS1Jx8oHQvsC4RgUSo8No1aagtmiIiQxifxf6sdPgbAr9H14ou25rm/odRaO+sY7hUL5LlNyhFAY
LXbYsN52vhynEGtnIpJbqYmOZkHs8VUmAFfux574xyA8PORvC69sXjbWvcobFvK7KDFo6C1UPPlY
nkZHaQamldZuGh2DbXvNhxqkuYKLr9Tkl4KJL0wEo2O5CD/RwLbmU74Q5aL1DRXf/bg8TYZrT1qx
6L4EbkapnM2b94dM4kjeKwYvfUgW6DaL8gqrhnIu+pK89uhj48AS6AtvAM7Azp7CAEOTQZrMVYkR
PDQYbo0s7MM27LIIUKY3pvp0O16zVJFKaKjN32eNzPifk4ZqB/JsWDcVWTHfxstYKrqiVi/rzmld
iy/DCvWYRzI5u8WxPK1cFtf8lYEpBvVvF3wyuK/HsnZKD6d1pyiR4Ad2WEVpS0kITpKvVS5Ld3VZ
pMmQzIG6YwdZzYxT/lHaUcOmbV/43z/PG5kr//XsTzuVmipFZbc31p0brPKsTHYEWa9T5q8tZkdx
8TfLFw8Ph/f3p6/KufFtuHny3fZgMT23tRMFjJanUsSYNJIGNYjIiFeDr4/ROoKCb5fasHbGiemU
hsfwilJSaAaX9p7fC18+92YWXJtnUP3H5hWq6B6YYcWv8G/Lv7Ziflk+gKgOhR+dZWffKhF2u/kk
IPyLoB/4bzYIX/NRYaNA5AsgKA2EooQhn6J9x36Rj9o4LdgTfZZLR+lU3HJXg6en9/Se4tD68ehw
lgZr6QKfS4cKGB6y2oIQpNtyPpd4GWAGMMlZjd+J+D8+/a0XT/M6ehRUMX19RIODXkUfupKjJ7ZJ
YHZJfvJBNFmUqKamr7RKt6hFrYrWtdwcxuwga2dtYRFmyNxVEJQAcc6XZmZr6cUDqZ6HqhMHWbmz
ibZh1aod0T10j235L52IWHhsx/QD0isWXQi58qeH/i46hPtoF1W3jvzHdVj0K+MEOc8hcmGV+Xmx
mh2HO0in0CNQeVr3t/1zu0LACLGyxw9eRSf4+oEFk4+vLs9XM/llXgcHemkL4gsBifRSY0srIpoG
GsiAK9Alm0bmGFmF4MRHZO6Nlye0Zv00hv+Y+M/1kNlprVXPBbNQt/euAf6xin+vORYKWgphT3iw
cDpEzhqo0kP14UCiHdZnfznDuoDvDnksi5ZA4tzlTJ2fTm6xyFPUuJWe1dVhN5fRlz4H5+DOR4el
QXSgNJTPbXgklPL4B5Qt/5jjy9AcG3P98SH5JWW2ZarZyvalaB2Z/vJtG9WOy9JKuFPtHUfq2376
9TlFyOOdoltnTafP+SMLNEL4EsSXqt2C0C0SQcQgpF1ZYZJKFbPAKaWRdV+7TC51IzIfHytMBmkn
GVQohI4MkRezFQPxpGY12qBv9H7+LL9fPyvv1Hp0Vp1TaymwY5WWEenphm3ngn2gmBb1m8Gqtx6Q
ih7kvaKpoItzQA/n1Kz6CgnyVQNd1qFKq8Jw78dBjnAdrI9gx0Qr+meI9UBC+mmU0UW0agv9pAj0
5sknOxeWo3Kkh6cUKp6h2sC/Whf/5qldvZvCCDmNL8GNUg0p2CC+hPd7QC+FjAWwA5AdKHQxz+b5
TJtr89L8Rh93kxQ9Sa8VjUuHkl3t6lTCdrjscAWrJOln3MaSJNy+fWyXg5WvL8rBGsXu1L8FO9oW
eE/hpr1pI5CyuFBwJtrx8m8R30ZyCgBlpbZ+4Rj/SN487DcDJKLJP2T7n06r2IwPRilBn2NPwQu0
FRpx0L56V5ByQ4zgTvcPKUXnMsyJIlFN9WF06BUpnZy74L+caUWnS1Qa6Y+9GJoEoRZ6XV/RSR4G
7vMJp5WqpsXZUikR6v5zj7+r18q9CrSkdaxfoqvqHvcg32ChNCtVuI12QXcNamTrmkZ/osKOfLo5
RzAbpqNR8UO2nsBPJtAvd3dwLc5EKNGFvaWMiQqsMi34QRrC8dZ4yeymXqLVj8FqrMJbPAQHANub
xpIKcR1KmlNQ76MPThqo5+1yVrSKxDN9DTzsVcQSjGqNtJ966ul00FBe06d5UUWqflun6ZQUAA1u
K6cEso0m3sS+9V4YHhLc/m2YnoLfu318V3DXCcC2lJB2ue3K3iLqVR2WUXfl3ay3gUHR6wmOpF0G
9qHZ2sUtjzbLFg3Ja/JjuXvv89cp0kyAygjSr+x82eKLCouxoH749qmdh1uJ3bZuB/RwW2XT3e8I
rDnl2gWxzMeQLi+ObtZPdX1Pz3tcqqfrWmt9QyLUNalcpJ7oE22TnNh8Nq7yCo/eFkuZ6hhvT9D6
PUEsMHMNSrMhIK0dtdTMpqZvxB1l5V/SGqzz2EKO0z7zPGXHGG2P0QbtUfQngRWGGk1KbSNzfx/Z
8nOeQ1bJtwn4HH3YrfTili2RLdARIIbAAY6ZrBn6gZO0xbFXv3bTVgWkPGLJn9UJB/8oCTbTzRQI
m3+MndSql+LGBmmljQh6KitXQXwe1+fqUmqAHOhxdOiWW+eh0jXZfbTO/aVr+6N/6ekRnkMbp/v6
Eisl8yAYfErlbrwcqhGn58Z9fpxr3SutS9sF5sEqqEKagkLwnn2oNLa3S3M0W0gPQlJ7lcEo/wxX
/TGuz9Um9KvpyXIL5vsClZsGEZWiPDllrtCHxRwRlEvcfF9Tv3yikpnuQe8yj2uiENTQbMgnOQWp
QAsSirL6Usn8+3tXH5UmP5YUeS2d5gFy3D/Sa6fz+q6Y6Y7kpXRljkxaho8w6oii43YKJJqCKBJv
0kxCLysfKpIejSh3aD3SV4lvhH12kFpEMCBgP8BKJByl/A3kGqpU3RU1igcOVqkaNjsmjdflrpT2
gnq0z4RmD5QrFvCUT+4Vn2YF6Ie/fdQ0Ag+vX6hTFO9ww8mJwBIpU6HD5zDkcYqdi0O1MzSMEv/v
s+9DjhAuh4PkB2XP2eOT+sg1u/uyfWsQk+a75PtejOPf/AJqif41jOazi3K5Jfmtqhypz9zVt34W
nF0jUPGBjzUsOrRddlAvSg0T8PL/8MpPHsnmvNPVU5KcBvtWQv5Wp1uAKseDDdA1KCgLBTLUO3fi
oNJYvaoJeCQbf5k85pNrcrluijgv89RqKwbG0lqv3eTqqu+WkwQxBnqVRCSnyrHGbpt/XFurvo6b
O4PT2BJNqF61vkoEW7/sUfgaqGOoDrU09RL6n/zTZ2Ci3pKNxOfQwz12Cf0uk+1bWgaBX4OJexCZ
ivJgO0GjsGpnUI+Wtcxy1w1lTEvaOB0fNo6GiFzOtDu84drPVmi6xlHaTZ37/G4NcpPN4Gzap62D
jH13vvb4jsy7jrfeehGDirs4Vpeyx2Ng9CgKLFM1euuWPipdkq51BadCsG2ZE7NZOtUofq/QJRYc
lREAZf84RF3eRXUYsM2kUk8utINnug2oTbyHad5I9xTXpr4ytRqQN49KbQMmGLWpxo7ZfUC2rllg
AN76S4tGImLBCdWSzOEs3BluCXGHPslGxpw2ajrwok0b0I8By4QIwO8T7EfL+GNf/Ta1Zep/8z/P
cXlFOxAvmarPsUY86swn9vO6Gh2B98Wg6Nb1kSAUtsSvfr945W/nUoViSFxuZGOoifzz4qXkosXH
QzUeCENTUDzU8Trm5NgSR7FUm9CxaEIpg36DaBi8lh2tUdI8ErJJCSsTWibYAwlDjYHy+VSHoStH
mcUNTUYUd4S0Pjo03wjr0wOAOS4stiB68RQ/illkCL89xaPK4NsQZsrqfN2cISYFyxH4lhv18cXs
ijob3GoyCc4Oam5N7WStMnrEE/0GFtse7jqc/e7nJUAyrmVMrtSwN/Su2UIeYnwLqi3jZXP13w6r
CmOMYC/IU4pC/hzsXXbd7dVUPRHmroYB5kb/8pkea+fmfgARYRkYLbyspS+98SuXFuW4uwrSTqm+
6VAZO6rQpfh2r9GHgwDUAK1PMqDIecTzDQ599/d5oZb+FrQzTSozKArhlh9//21IN8vTNTnn1TO5
BeKVjhWtmlkn6UGIJJSxxvMsKFvNaR3aIXW5rcnqR8gQocs9G+SRX1Z7R7PKBuHUtXcOCo8mo3/6
rzSseMv2ml8UTrKnGPUd0mnSEXoOTDpOYrqNzw0Fc8GLKfAXhdT8rYRWoSKmMgVRVOm+SZukMcpr
aluj1UR+0aZZ1xfSrLnh/60om1rX9zMi6w03q6feiwH6mU3QKt/HR/z5b+NTNk+r8q2abzrGNbie
/PzYPipBmcL78iyLG3DMYaajor49IXpcP5fH8c47U0ZWeuF+aX+LG1hqmcwM6UHN0p+OiMQ83kup
YZ2lzrp8naG/fHpTBwc6FeIysVNK6KDa0UHwSYL6xhiW6SswKXyw79NXdfh/STNoZHBKKkJOFUOK
aP4ck0OixxVjeVt3jvt7UzVjiJUEvzLM+uvsfC15N3V6L2neZlvU94gfrVVkcs+LdG8FKTEG7QLo
aBmttME6bqq7q7NcIfOwnBH73II73iuD/OBZyuKmIFYc08Z3QsNOvu++KK6b4GYuXboVXxz/j4rQ
5yP42zM94jbf3rNursyNkq9Pg7SVtxCFDCGL5+5gAOwizIb7RtxSnHEX2NbYe6B+aT/2PIHlwrHA
vASA9pnXGv2oT+W/0CroGRL82e+zUURtGNvf7vPJdata22uCdDZbIJu1UNaEzNWGPfZAFxfOyk3s
ENJHGEafQl8DA8bdLfs4s261uW8BLhvMhcr4xQlGkQQhOqxRtI2dwTykNxeDc0BFMATj2nixdLot
tvnx1elOBMj3QCtvafS+0AM0gxT5+Mou3LE7FRvUSjMccBu9BQS6kAnhMCudrHanTY2ebrBpQmCe
zQ52/UDfTQP08iwsbPCKcZc6MEydhEOGsY3dXo8HmcvJI88pH2lxHwXUwRCQpIDx8zK6NudA1rKa
14PTBmtEjGUOrMF/lQlmNe6QLBLoNWGYyJfQt8IVBrTa8q+kJnBlhdHgRIxIInx8fIyg/44mIy4o
OLhwR78kDyrfCJv5K94qiYlFd+y16D/vSrPQXdCeAnyZ7F1SghSwiM6KR8EivdbCks/ryKvQ8k/X
ktfzBnONpvcKt2vnfYoYG6rdpPNDsiJLjygDf0aixF8Bq6S30El5jw7szt59njo5T4jsq1seiqwM
/3CjW+ilNHvqLupvGZrVA+miF0dpwnBPJvD3hOp2cdDf4bebA2P7ZEuaj7nKb8whCG8XcVTsfp8W
7Spt9vIK3Z7UYPZg1j3eX0pMGYUKO5HE2xJ4OT2I8ceaDn0ksYUf+oUB1V1rlHbpAuvgDNFhy9uq
+NSaSxM/UzN7jAn9M2je3HA7Ho5S64IBolXcnLtuUIIIOgry+pDgMbcBTRKqAcD06DZfi6QDLGJy
ls0sJIq0G2LpEcJNnAjc3eN/ZvPzwaBkARIb9DI3j1zA/3ENt0XChRKrQ7STvpjb+DammKuLdKl/
YYl85DTPMA8U9zNzowxEXeOzwc+NRkyLyQgunilrYBa2M9gUROCBd4dzySmeGh8gZyPweeJKtevX
ZvoRR20Jw/PEWY3pPxOzC2RJPQgi0dhlX8NXHQLDhrwXffIaUJ54BPCTQLEHDDsjOwiZm/K6RpFW
a8oQM4RfC4K7Wdofo0ieErpF0J7QYycvHFqVAGhnQdT4ZHN6o/+S7KngdfhCyNfsUQ/v7mNPo/fk
3+uLqYsIxYMQKZbeO6DIUOAUzDJAhr0Fm+G/LjzCmxY3miQrty1Zt5uveZLUFcNSc/a0V8sb/sLs
msS5AQaOrvRPXesXuv9Igzi6rYYG7ddX/uzmfAJO4mXykd9vdMe9DcnXWVFwddedNuMuaWOgkX1I
hqT7GBBhAUVMa4GEoxutNLHdSfaKVBSsBv740IjATAr89w5U9IZzK23fcmdzGV12AcZSfF7CHP61
LpbxKAI2HrD4l53JA29UD+dhneGcVLyjy44wmMueJ+PD8MAombUFYhlCWCcCQaR7AVPBG8g2J1sK
PcHM8RVS4vLjH8BgN+8KSwKfiXu5s2oRC2Uz5bXxJMw6WBAMkQzjkarnZS+kPRXX/0BugMA3Nrl8
NzdqOWAYhZgqMmXyN4PxplHt6cHJ49lk520q/NSKx8hRXn+2xxe0aOnHR72J373CtiLEQ4hKyG2B
wE3a7/SxnwGKY53SGM77Xz+knBYAK+XxwMyPAVJu7HfMjqTWI/5LWH/JXrhlHWw9NisHvXsnZrYI
2ITTM5yF7KFVeSUyHF9Y4xkA/gklvy1PXneLH9gdM7vY73kIaUdZc3Uai4AHnOryi69C0H6KUHy3
1RLQr/gegtKVsoAV70DiKpea5XEZltvdTbztu9W6kyhewZggsyMUAivEUWlxxrAeB6SOqX+UWb4A
TfGY46w12cp533M5QQu7zUqfTECwcX9UF3QZhANLvyflB+Oe/OdjW5wfJB61qfMdrHAmqvTWcBvC
MoEGOmMPYIqcXVakpHoUOipx+mw1AM9+8+xF1emNa523zrTVmnrj7tkmjMW2Uji9ZlfYAlLnIJz/
JkcY9xWyJtmB6ogB5+Nk4PXeRe4b74F3umgyavTU8KxxRvyIan7WPejg2L7Qz1o0ZR+YCiAZ7hcL
rSJ40qR5m249jRDVPK2X+nGrcmFuI0fHMS495vnFbj4OlLms501T1sbXGnqcoDBMGZxWE+ysRy5e
RZS+NcZPbPHS6BuXCw6TyW6hfxJ05xRtjtVIbyuLMqiETUNrak0WE6CoACOAvvgrpTIgzzkTL96O
Y3Rt0XM7YKAHwHAEkPPYAMlrPlYYM0vhbGRx8C2DpMakAxPJGB94xQk3JjNsyB54bMsu2e+IsplY
P8BfMN+mHUgH9roOU4d4QcnGdx2+vX1tQsSbJmln28rBf3ljA3QSVlLz7uve1T/7d29P7sAnWNso
NeUxdoH8EkW0XXA6N5cUN6D9l7WpQcrad7VGuVNWcThU5UTNmEYyTw41jm426oGHXcAUPddk0vOS
50zRL8tlzB+Px4/vEyuKyck0+9qyRUMOgal61mFt1eaXmtGIQfg7i13ATI/DiwvO7Vjz/rlrM1bM
Soy2r0MkZFJevENEA0r/Tqtm7+4jKH7ie2R+lxmfGXNZDrstK4z74QhgEu4a8fQQ7cI9SjsNnFfx
X11mXdllb5AiHVmRB5c1vcCyEhtOtrI1uzCQ4/l83ba8fZPh5+maImBBR7c9EHuP0+XrsQTFTtM3
sT9edW/V3UEOurolhFaaZgM7NWLdcTR2eYGyh1Rcb/x+ZUjb8J44o7FkGvxa28QO5e4x4OEt0SoS
MnnuAXsp5a2FTbNbj1FlTd1pQAhPU2Qj3w71G7tFrdZp9Vr87H7L9thsqgB7TD9tWLRyVxoS3GCj
bo0PfY77jiStdx540hIZZ1C7gJAncrz7uf2g8GJ5icFF/7Cw+rAiOsum+A2djkaKXc77WvABKpmN
0PDWMHzTjupTxe1pLa2uUeSaOLtO0VW8cyd3PqewjmrnDia9zwX8IRgs1AxOJDMkW+hxKn8O0dXw
mfGK2++/gfMmEPOxrQUnZ1trNDqse1ZA2R4DIC76MLM5/aBqR5Cj+p9Of9h5WKitFmLwUnaqOqdx
ZLp4N0OSk6jAP56DOcvUQ1WoJqGktcwQ2SlHhk10iS3wS6ZlNmG5XdwpKswQQakE8FlZb7548Xvb
Z+CEOU7cq9Ph/g2WCc1FEIEFFo2dz5j5b2Cq2VKWTdpBTt0T9BulidATCU6zK1H2g496o5DBl2IJ
QDbe2Kyj7qLLYbernf0Cq84pnzB3OaKxoviZI5wUegKagotiZ5pW2SOmV/qvKPqgk701paYYmY2O
tkZuA+jC5EhlQdE3XNGn+QqbVYEonUZi7CNM1ju7h9GmKQeQDIJk86NhzfRqLYHA5B3VqXqplAFO
2X/5r07Hwd5jSCGqfJhuQzDYI+YRFWsYNZ8Pnw3LJSoaYt0sKWai75zTPvioUJcHEQkf7HHIwQDF
DZBEwUAPBhyb4UzMIzFFv34Ocypz+0jCRgBM1h04wVWMh2NLJ/8Q3qV/nQ+GD58ysVygh9Tho2fw
xV3/MrakpAoNWg+BoukhOG7rh0CV7OSqnS8gFFArrAXMu4Uw71OAIPK5cVkxrZfozaKdIY3pw+oU
y3B0YLoEH2KE7un8lo9o1a5qQ8ABPnocjMoHsDTWgjMEBpk4e7vTKrsYCLXGvi3fhxsr1BAUPCDe
y0dIXSJtK+l/kX+8kfq4wgKTU/P+qTUrA6k3eNcmb1v37HF3gEowPHNHqe+EZy0DjoPMKxnys8Wq
xKbF/5uAQBcXgvUVY4wyFWi2F7PU9Nddi39/ocZykCYrnrJkD7EPWuPHcSLQfYHKI57r0dFHVcBt
LAPzLyC/SAMMh2D2nDd/2tHcUn0NuLu12Dr+qaWPSvWyK1U5AIdbrHOoQZ+RmL2MEmtlZ3emMk3t
W3NKx33n1hWPtIts5gg5AFhRLgdZRI3bmxx17GFXp1a7QB/iWbJ6/218cFu3ZhEmYZlGWMwUVNHE
egsfxi/eL/1nPI4MFLa9SZeJLfNFzGXO1nA+yb2PyaQ9701yJxAc+GSSu+cxYkmJPWJHiz5GIPQB
37ntI0z03F0oHMprD4pNjb0Wb51rztq5Oz/avYeVxQG+ozKySs2SHEnCtx1xF0n9kzll8xaiD8xv
bvSfJmXEX5oufqvHLcrLDPn5XN1yF0DbOVU4cwbzyYQJx8aKQBBnAuOB38PX48oJCR1HkUf9gOcG
IrBDxGCAWo4rx1WKLoYcCXd79kDUAxPkeWd1bCKKDef8bLz3vH4lTvnOvjMKgP5FVTZI1KkYzoYb
GbY7wVRJRaxpIKPatEicYNCJ9cbmOJrgioOfH9TDEDOmzqknhqFQ8+RDPqZ2ru9dAQ7hSdpA9/HJ
39B4wNc9tz8fErUjlvhj4qL119tLlfOlbjtTQgW2SRqwVPcDbHu8Q2aybNIfajPgwtSjtsowViRA
9W8xrRlf+NFnt+gz2TlURsYCZUBm65DG9lC81LO3xzZKQY8Iuf3Q11BF1RryO8lUkV3Aq+S0IUjB
Z8h9PQ7IpM64oAclKtWUGtKDKbvEMtx5O4/8jM8e4UWNj6DxhufHZGVmcyiN4cAp3TS6cM4SXK0p
zL4557dYePPqo15KTnNM7tmEDWRI+oa7fmN5+z7X/QxkXxuxBvqP+4lexGEfjYq/xd+eymDUq0G7
8Jr4G3LKTpM6CLEgsCS6LEa70WdBvBJQ/mtRy/fQ5FO4NS5dy/f1YYXeDY8mR5Ds/4wIyYPcJQVu
P1QF0Fdpf9VbWdPzXGquJF8jLtw77hvn0fRt+gbTlzGSTe+CFkDjU1AhrDFR0ViSfZLxE48yahDL
jDh4WMcKGe1//Md//t///X79X8li2/0arP/YnNbdbbY5Hv7PP0xTBum3QXxKkJj36zHJlK0oX0Bd
eyckpYT3+mymcqbFXax4eA2YiF8GYRtzgnND9gSKa+rMfHJ3ToSdwJmPvIfk+tkH9m7ACmMUgGqJ
44kvGd5qbCpMFWxtrAOxAh47yXwuajbUI+NPfMUcJSIYs/5F7m0uB6AMs8gCaV4QfDCjqcJgM2qI
loiMnALvOKaAp1FAlcxddS4vgn3toT8n1o/E2jBHmbuDlL5SHofFr6MeLvtMgT8oF5ELzMI55bb2
pY0srCs3w/7IuQ6On6klNyj+MPQjXwtPdRpmT8LgE9wzHEcjfESktnxdZtfRuunlYDQzXPXHCafb
UV5w1CX1EyvUHe3cAL27MFRlyq6ZHijYiX0OCIn9iucg2pgRdTy0V+GJGL2rBquQMAcujtmectjK
8kbHjdXGXHo4dhJVZVNP+OIDe3pOtZ+4/oQNbDHOV7ZoSN87S4fVXcLEkrNUwsQYzfaYOEmP2NYd
ZOgdq0O85lmP2HEXZ8AbT8UPE/ELuUWJHKJ4MvYINHemeN/iJmHA88ZCrGvCMm0eAcMPR301Utpj
soF8xEKTuI8hW2EAF4osFH5Ak6NEnn6LdSVvYTRJ7U5/NKIe2JDo82Cg2MxGEtrRpu4tek34hw//
R6aIvEKpPOnJnbS8Fk+6QLzoMfeaKzfU6VklHCB3LFNDdPjYIBayFN8ZKmZjwaNyPyJSx/b4wRyA
dSszUKLfA9aE2f2ooiR9Jy4GU4SfL98ooQQOKup8qQQREXAKYCQMQ2hx1x9sAqN95vjH9scswirT
gqWLb8VxCFCIe5FfLC+mGlBJr/se02Ip4FxJPKMJAXdSPmI2Pfw3Qggg/fc25sK4dUDL22W5f7xt
u3tw1a1Ds+imDaNiO+3gI3rT/RbdpduaMbTYdWbSNs3OvQXp9fkRYOAeav7d6VyRFMJHmm8Iickh
Jwoi+L/BiCN6WFsj8rYbWfZJCJdiRaN4hbCjvDfOVv8NDSV8czmNUpk7MOu8jYM3ElCsgivRl5MC
0VHaWZAcwCbF2PLYID6EiCt5EDncjp5PlFcYXJxu1QREjVcq2e6n7+wpCCAIcKMok40CC9phr8Ae
YeNokzcmfM620+BEIdAoBkkk/lzAH8pGSjsPfCXUDoUSR4WRCQMKM+gfv26amiHb/M9Ns0L9paaC
5nqUSH3LUBXH9IJmKyfP6OGSS4TxQdptHjqWX3aWqKXyfkW5S8KF8nnsNvXUvQIMPrK8iaT/P87O
azduLFrTT0SAOdwyVE6SqqSSbghF5lDM5NPPRx9gjls2LMy0ZbjhoGLYe6/0B1YNoGq2BkuQ/qnm
4vBz4j449Oc4e36bl3a6SO7mg43jx+33Od9n/jH/y8zBNeh0QpJhbgXzEDIeVTYXfPNG+5+m0Cf9
OfYnNRj5z3ndt2SrkvM8/26L1OvcrKLw4otS05vd51Gh5z/J+UXLmFf0LBZPcstKBthMiN/u+bCX
7VZz7+hy82bIomRUyF46egpkUx8H6unnOYv4VdMxr3ou+J3G8/IXePbEB83pSXC147i5Xj+UjQ9k
6qDMdl2y+/pKPbxrH2TqwnkKkLj96usjJ7lkJfBY5nucQ+7cyS6wn5qbyohioldYkPDNzKKf4uPf
kCIGUrmWhkcR+tL6txwjzeQmHI06O1Ry6FQTVNyarA+OxjwfjcXCUerBZlDsJWq+HA1Uv24vN/1j
0lW396PVlCB4WhpOFKmLoLzZRnn591rU/sJc+f0C/4AIWnUXTnpbnx/JYMnfBRgHgp2ffgXb/5ny
zO9xoGc897v+J+qBZuN35jhr2tiNbZy5f9GvLyBgORdEpqiUkLO48vxz3le/LIu2Pwx65b8M9OE5
om8nGwhRQEP87/C6vzWGfLOS7KBNpwDFTx5n2W00unm1tE8kjE3kcDVmodMhV2AoMDq/4oOIixCS
AmJ6Qd2qwNZS6MZVD9hb1KWFX4NZ715iJu9mEq8i4/zvxy3/Qud82/q/X/N34SRgQxOuhyOQTDZz
sdYZvqZrv1iOSMtl+xANl+QkCdtq3PnreQpBsUXT/X7+X/MX+N5CZI4x4kIgVQSQsfRhHzzJvZ3T
UUExdEZQmhBLIG7MdCztFw3LAq5vISHa8QNpGOh2uu2JzFoeqKY2c3/wmV8fHjgSv5hDkF9xRlKr
cEhuAgcbV74oC76o6B9Wse1Jjve6OdCy4i+QaM6JVGvX1Ffxcm5Z9FR81imgTOjRA/m1DCJX5KhG
BARDeH5jLhtCCu4ZtjjLugD8QvuOWhpIGx/QUKNQfPwiBVx6Ku6eM/1rrvPmatFY8wEunxocAc/z
Z+SSvyCMMaYSMMX4iYk04rzz8Z+9BW8TsnnkQ9oxRSS3OfTt4oe3+pdJvsHeRhBLhfQqyt8Xojnd
qj4Ms0OUf01FscAqPWzx0mRvB8QjI1cXQowdRmgwxpDDcZVnnzqAjwaNInZ1Nt0L0fus6tQKzxqA
8vKSszb+Py5SMdXZqc4yUeX5VntEUgLewiokPH+gjemLEgw3ZZy4EC/JJscJfZmssW+/t77UhYT4
I4Egt63ea0+Qa4wfrkYS/7Z5f7+cb4VDh2eFXEldv9P8lxpBQfTlZGynpphMb3zJY20ZJOQRwaGD
dhFNlyZ67at0X4BgvuWbERuPKKsWSe5JjRMWuVul5NLCy9Tty+qiwoqpTTcH3a/fbIxObcNMbMm4
WC0FsUrdiiKX3LxIxcuUg8XlO5V57Ok1EHQdSRW/sm9huWgkw83NT8FkvonGi1mILpyICHS3Uus2
1vEcIZa66VNGU/opRAqxzdzB+IR2J3csVflTDR6rPrMnLBj6F0OPjpUFDh7ZLuickFfMU69T6SEB
K07r2DQOWi8t68ThiPASrngsTIRQ7sRK41MZW3Sa7St8eySw1X1kQbHkL92yi9odBAOD3QgpohR3
1OCryeC7Nbqj9PTPawb46sBibEJHiwqvVl/y4rWKf3IGl/+2EX57qdq3cGe2wqjqkVUjiRWfytMw
i2Qqq/LJQg6oWMu02mi5o59KLxod/RBlP2Vt/oDO/AUg/37E/n4R3xZ6r3asf5OLEK76aLecOCv5
S79jQ1pMV1O36bcymNOjn7rwR/JxQZmVnqRVegScIRg2Edp6qlU7L91KcgLagojaUEVCPHYae6Y9
6aC5g81Jg7ykOPJabGd0YgVU5Zq8Wc+V7qhP3cG4U8/hl/JCPkJm/yYznH3SvvAuSQ2XIU0n2hNj
5JN4RT/zUTkA97jtYjI1wNg0eWnIjEsNuc23fx8D5t9ekTob2qEbCPzsO3zULMbWKqsE+OiVamK9
x0z7Eet2unKL835/Bc8z7Sg9mZRjhbinu7U4Lxb7qzt70y6YW3pLhirOxXt+ejp4DDQYdNH6B+RI
8+FCV5P36xyAAFzcH/o1f8geAhlFdev/Xrky4+p+y5pzP236UsIsuDw3hd2+SHAWY5e4p9CiQ3M4
X+Fz5z8Mn90dYj/TMzFd2BZv0btI2X2VzrfMbmmyPYESNX9SwPlroocomCwh92LAqvp2nI2GXwWm
4Dfn7hcoQgB1M5PCjb1Kv1COGaVVoIJvx9BT71GL+n8XMZifzf9+/DdMIfpXZRokITjVr86ddv4p
+5xJCPCQtqEbP4inzktOqDivgGMujFNK1QQzjjDbQDAbGbv4aH//e6UZf8Gj/ueavgGVJ+021sbI
IzGOEGY9NJnQjq7cdiuc4Ebv9Eu6k++i+xLW1p3/MjD97JhoIBP9pKyaN7TWLOcpWoawW/XnaK/c
50/laoBiv/U/dIjhsV2/tzssug7tqbrT7tJti31Hg685wOuZPE9GXzDWQKh/mGcYR/NQkjw8FJ7+
o6jNX7pg/7nVOcv+bWkGUjpKN4VbFbbpWjhYB+vef6628lGH32Cdwv1PHL5fKcX3Q+63F/5rPf72
iWHS5EkZwnEY8T4AogMGjZ45jYm5nQI7hIqoIoGaFRSIVj+0/ZS/VQ2/f/q3hCdIlN4Qaz49+Bqx
n5/dBZSHaiGsTC97U5FDSJbhLOVA6XBD6Dza6UdplqrfVR51Z4SW/Wz1zNgwpNaPl4Zb/1Qb/P0K
DdRjDIsN+StS/f58lCQsC5UNMbwX9/mpOdcHCTWmm263n/UFh672LqP6Mhzjzj/mXnsUNtHzhMz5
dBHfusSrLjfC8E/kp79oEs379H8v61uA1MUhawuRMwwKY9zBSK9zp/ZXI2xcMuh1iRbT9K5RjH7E
Hvbv/uu/96T6S6Hnj3VjSviicRG6bH47p4K4JusSkvYMZv5RfAw/IlpHX+NLv9cgRu4gLMr34XkC
PfBoAEU8GQFv1nqXAQI8Vg/dQ4hF5V5H684Wdv69+kRCHwezohi0WBkgTHE3fqUnjTiJbGlv6zD7
wP2S6zPCR7HXVR7m5N04zzgphi+Amrx6Bbh+Pct5WKvRURbpc3wlEgOx4Hv0r5jSayGaF8ZiBOQj
Q5+xE8nRSy9NvJY2Hqxbxlw3Z7zZqWnfgA8gBofhWUI59DHRgnvu6I68lyfgDQWaJNsJ7kvpJShW
fMbLEln3yhaexhckoJQLZPIMr9BHqHKJYZuW3ehkgjbmIh9AFW9z+IAgZ7wqrJ2PgK4XneMrzqCz
ulxg97FD0Mnfp9jWShD+8NKPK2fluKtVYvM6javxLma2+iQfqnPwYry3oG9mARV5+Tj7c8xD0JiD
Sz9kj9LbPHi6wSuTVlBMjunJ/Bgv5RXO5u2giDMzV4U8g4NFaxev3bv0xqIO0LLCL+VAF5u7+DQJ
PuLMNOc1UCf6Ek1T6VytIc/WsKGFEIuYepPGOLpiDI2ErDRTZcsPmct4wJlp66PI7yRbvkN4JJGK
jwi9jqfpTn5oCzu+zw23G+dvns/yAdldEPCg849ppd0N5/yYb3P8ARm10lTAF33WKh0vHa0DQuF7
0GEI4lQZCtrIscUHLh2DSWZ/j92TRvf/KX6LYNa9cp8Fxwe/TAcYRf2MUkFK91N8VxzjhBroSTyR
PYk2agXVFwGQt5XbVF3myqcAvCoE/zfYq9kFSj3XKT7AADZf609ll21gAKeSU4Cwu9kj3czCjRp3
IjYabgv0F1IEVqywhAGqruL7JHMq2JGo80k7Ld9M1tbHVACuVrGOw5VVvZjtocNCFVDCycqXN5is
8lKWgYYmp9tCYGofr7uJ9h637aIdrsKCm+z+GlPqWnYCT8J0Jt3Ontu1MZGpLvjdntRB4aLR1ugY
EJFGbKxd8JUz9NgNqgsr3cRyCx3AV5WeHZYOhM1zjn0fj/MpOyL3eiw/+3N9RpZ9Qgz3g9UuXaMv
NnR1ju71y2jYMSXqs4J31Fv7RjkKx/2HU+cvLBoDJwIN/gW8JV3+duhU1a1vtZp+Z/LYHvLeVq6I
lkJVa+hy9o9EixsT2YlgAVLjWnyMO9aahohHQgqd36sPg9c+dPftWX2j9mct3glH1Cezh+h6F39O
z/++2r8WMXOJPFsmqKb8K/T+FjqKqW2tW6k150fpGL4rOWdXcIeUBld7p0NC3lJ3Fe/lo/4kvpX3
eeHIDJfug4a97/77UqS/PrjfLuVbyitEWlGYvdScsy/lvX1NPq1LuhUutyONlX9/1JyM/REXfvuk
uWz47aYFpWyN2BDJX3fio7HSEtvc1g/6D7WZNF/wvz7mW/yTxrycIoUbmnBNeqc2HbZF6tw4ntbV
gdtiMP/D6/xVc37/SI1CB8aNgrvBd/1Nve3TUCjJzQpvWONy4kkMFmOEnLr1cR7AqaBqZ1wb2JkN
5N0nWuNL/2QdjMMIJgSRUsNTwYpInrp4R9uZnLndWmv/gJDEB7oQOHo49alwZ3uUntS2/SGN/jUM
+Mf1/zLM+u3NIPjcw/ey5soCJu16huA2XP35ajIovWoLaYv/nvvigzTxl8M2WdZQXI3liIXzbSHu
0D0gHxQX4y8SC82y/U/asPJfst9ZpQG3LnJCU1e+FR+Sote+WdTSzjRmgYHpXYHTsVEfNcBlDw2u
GPPrpcMEu6l0jI1B/ocaKAZW6yJwxVW7Fe//vZilH65I/Zaf5pMvm30SQ2tKXupwWurlp6F/BtZn
QpD0y71kjMtmVDiQaQMJpAz1sqtefriIvyV7vz+X71Zm8U2Ls0wh12reOwis+BJNV1Jk4F7e2Lvp
jrxlfAzuChrrm9uLtQi29ZIA6webmHZcMYNOVaiGIVDvU/WMBsx980Rs5X0nr8FWW9UibN9kwCgn
W0XD+vbZ9/ZNgfarI8LbvQmfCuOhu+pRoCa4k2rMwAAiFc4vgpkf2upVB5OLywgCqKtJ8EDXIRhR
fCip7TSPo+y2EQ1cl4aEX7plv9ZQtYkd8hcZB6bbo7aYzkZkJwH8CNF0IwsE/O2tWuabDrTjUw3M
4yk4hnfjquxXurmY9u26JLR6BdLYP9S/+l/Olf886m/HlxpOddq0ACtuXrtJz2i8rJOjp5wHpOB9
TBlMT1gVr+mph2zDdPawHh8TRFGzVX9otsbWP+WrG4yX92EDLviuPGTnEJ2W5KiBabMQhOwe0wMT
05Wx0N3mMTzIu/lvmE52zHaYQtzeSFF/WD5/3JIkzSqbBtMfRZKw8fnviVz2iTxOQTUdZjO//FTS
rWF7Af6ejTHzH45/6Y9iff40nDcwEaaBgf/efz/NDGVkxaXev48eo0cEEEGc45m30Tz0ah5+uLM/
Yo0kcUhAp7VMi2pI+ZYO1EVbGFqgWeeQwXh9qEpb/hxM9Kjeveg5BMN7UgBSHZxia/1QFv55MEjz
zaFbKaEpifDnt6Mqk8JMSwxl2lVEuB57kx4b14LuQFw4fU4vVVjF/YUj4yWJPNVf9OUGR4Uf7v9v
D9tQEDSlOKUUg8v934c9yVqX3xphOkkP03uQLzHRaOx2o6SQLG160CGJsri0mF5oiyFd4O+go7my
G7/IzqtzBjb9K9c8csDYWLVwoL7g/bcIcIaede0yp/yISZpZ5i9CZ9doHSdO8yRSHn2gy10su8Ye
DCf+Auz+pmxpfhb3wnWMEK4y5n/NSXNfX/GzvW/LffOlW3aebrLzNDmQ8hFMxiXrFrqd4DWTl4qT
TaqaetpztECV6ZE/D1SHw0SuXOWre1V30XtAvi0jD5a43Sc4sAmnSZLmXt718LfvzKtFMuz6TwgD
gEc17P5O/Snr+CON4q0Tn2YzZ0XFRWTear+F0KTrauxlbuOpmQ4S8hpM2VrTNqyTEDz5OiWIyi39
YFyi/WVHGSrpBr7uhGfxu0VGUxpCUZfWdCqN1XAtkpUCjxd3a1hykadlC3/y4mcVeaHJG6np0ObJ
HN5qSkcV7Oe0Sad1/17CCdqfqG7CNxqdItgc1Ytk20+dMVj21IWfMtIuiSPKXnD0DAC7mleHXieu
42aBPE5tMVH2WrLu+PTvVcxki6f2n8RkfqrMvdC3Zkdp5rdcTh40IWSjhQdUt7E7eVHekRSicJY3
4cft/mrtjHUKCAxlEeOo70XMtsAVwB+dZcQIASRdwyLSFjXRqbOV99C3b48VGnraWryX98oDcv6O
xayvhURAonZQWkdlP+xwm3Vmr9LNjoUMYYozBLGMEcDLujqiJx04ylb+RPfDDVYCboTMPChWP3Dt
Ot6owY4Ryz0u7aJypjV6aOKFqneZvU5cFCNjfdGt2zsKUf5o1v5TNzSbG6yEHXx9CpyIc26pxP4T
kPRm1nkQ8L9DfwKBzPHLX+qP6iV9nlw+kpp6ebtknkLjQ7vqCIgOu4E5AQ2vBhur5FW/g4nvlA/p
kTbGPlhWW4LzAx6QDGlpBxlgPumTUVq7w5uPHIz5IL6r7/o1+sB7yBvdiHjOKPgY3YXQ+m+74q6D
sfWMQqy0yjyB2Mw42PCsSzyt0wpykL9I36o3VpECK3MZ7aSlcqh725YOyh5Y2rm/itBFOXyuMlqa
w338mD9iHYIbs1efRNd8xyhPnmUikNvg20XrUXGi8+CNu+p+NtDDwAzEMxyyJUZooMq2lacBnWf8
hmBYsaanghwGQwKVRFoCINCvRJpeaHDnd/Rglgrwge6GqIeCmaOxnDXu5SfRBQwdrhAOOZYXcZu5
/drYUHYdknOCYNA7EnIxpaG8OLF9HpBiCFeg3hYTOobB3twZe2vP36s84dLDEpiwKmy3o/06MQRX
mP68Vq88TH4MaM5hMRA966v8JUkcBXjSBha+DZoFCANWVC2cowl5Dxll0XhfYJWJNivk8PhTOU3P
w0l50GE0bEKy3vccI7nkfuYZahJG7Wi2kqNjULtNl9WS6FZeLOSPmH0xGLefp7t+IeJCDZb+KEsQ
mAIETF70t/HJWiuKbfBoTnLs6IcE8lFpc2nFT1XGPBT7vpnR79dxdiYos6X/e0TWrZXpYyeJOzTt
L01SvwYp+Ct9H/a9Uzb4B/okAkEN/ckWwvDYYeght9LWmPyVOhA/i25jqMpFippnNejfo6HaSQqq
bHJNDyX4UCrtKuW8pqhYlGrgDeOKTqRTWerJj6armI77mI5AqAnrmzKc4iJ/AzzlNU3qTlnuFsF0
ibLOa6RoXYtou2jRqyE9/ftEQ+H3Lw+Bmn9OETDZNv8YkQ+5SRzpgNwJDGzLYZOWL33TYsCqp1ir
wGLWPqu+9KTR2ALrWYhS6hR+ve16iLIKakphgvvkjWjc5+CiEYGyJqeFfjOKmmf46cIfmmfUFVyx
/szHZj0FySqs90OU25mRIjAa5+VKuIXbymg8QSy98Caj6KqDIoD1Z6burViRUkMnQrs03pvMV7Xx
RtSIF5rylROqJyV3OmbUDZm5ouDwOpZeVVO0yp0dMoec+gdBRmZFHzyBpu2QxouSabKYPVvMrOXa
EUxpF+rWo1lSr2E2Z4B/lN+1aFeY6OZPa0Fm9hwj5GFVjo4JLeIVMm02k1fUUEYli0Xp667SDLvQ
KvY3OXoao4KWUgwYFmSEVfv73L+5ehO7gwA7aqrsbnxpwvZjMp2E3qBeuHU0roYMHLOZuGaduqFA
vM7cW9M5SVI7U/mlz721sXJz+UVFlSiWncQSV8rUbSXwlC3Cyrdp3xU6HVVLRDjT8J3GwPxAihey
eNDbykOuYWPkp157GxVwJjkOphxmgjrP6j9vKmR/LVoEWW8LdOrz8EkYVoLsu35VbSTpgjktGniP
hEfPzO4VhaQR6Iv02FG4WQlgt1ZZ1CJojyZYVAwZShKvKsBf2uhgxKcHSeURGLWdxCCXVMHpBdQW
6DOrC1FfxxMGySAvFa36SZ7qb7vcEjUE29GH1zH7++8uDwfJj4PExw85Yy0Q1fq0cnAhKaZXyeD0
oTRTWLHSbaGJx8JSgBnQlS5QrPvpSv5S3TCY0Szaa3hOIiP/3yuZ5LwqwMJhGZfYVegxq0GNkOVA
tM0dPfKG4G7MKVcRg4q1H0qrP2ZDJC5Y6MkKpgIS8uXf0m+p6ot4iktc3B7jU4Jskw8z8FxCVP4h
01fVPxoRVG8yXuaGxQcqsvrtNiNpCgdT0ESMTndVgA5Qvi3puDdLZhLBaN+MhwEtcWNRN2AE8lWQ
LQecBzlVECiN94rsBMg46tvWdPjK6ReHnnSVrsHkxMlLkqPOtYzqdz9Zde2yNC/luMiD5c3AeGfY
Sqj+CDu9c3MV2xjSIwOkwqL2z6K1UKNF2wPhHu9L61FSSLyVlZ67N72zJZxKyFhlGk3tvoMVmx9L
FfkWTwnc4Zqey49sZaws30ku6imE33u1LrrshE/yR6G6zdv0FEL8IW9BwU/YFJOTgYL3N2WLRpnT
RPcxR1vtGeaSjWVqdlBse/lsWMdgOppzspFs+mQzSndq5lk414Z7HRcfxCPycwR5tFy1t9eQU7JY
heprVdG3Wfb5W4rhkrZM6NTOQxDnBubdtMf6pbQWnbXQKkR0VtGEy6wnrerUsPPupMenXHwLKUaK
lS9tO6ZGuhOUr8W4TMblTfjslJWVr9J033NWwbTpzrLhycQv6a2gYaIttRvJrrQV0EQOPgXgB8NS
4z1K8qqTV5xfTCSszAamMGs/K9WDDJMXGfi+Zqq0ifN1FB2s3PUVt0ULoF3kvoNWZFXvdBTgQMVh
TPsafok1ALHAm/LNTUMZE6QFcNp8PxufSaDHn5TnMNgweIrot+gbDbmB3hHjozy5fOnMAkzPlDxJ
2t7AskDyr59495JKMmJou6hahHxv+ckSlq26TJqD1LjJ5CrdPtbQs/JUdQ2Me3jWfa8qbPNCFsL3
D5SLHC30aFHnVxmtYM2VtV1aeBGa9KYrnqVLqh2Y0IH4g3owLk1wBmhNw2zDlhB8+eNM2Rx7RvnW
IVfXKAN1CCgWu2hwKiJov+iO1oLGexutAg3ZVEcgFcDT5ma3gOFxRMKTXN8MAKQTdDY3fuGkdN+r
JTWvRKmkriUGdchuRo91sTDChRGdg84LS+aFq4oWFiJ4QsI/PjfTfRmUdqhv+DITmJvjtR+vNZEN
IK6P1Gdz4v3w1SH+qjh81X4DsG+XkrCba4ltCg3N6jyBalyXQ1BAuxTfdPLk6Ykup6VsMqBe5aGE
et6DCAOEpe6CdJfnD+QECjNKVGyRX0UZMH7wK29UPdk/0oIbHkvsuXvUOMSDT+7LHvG9Ol20AOXS
dBOKa6FAx7taD8mmTFYqJAnNjkOGrfLZ7B965WOsuNl1OB2p2Ac+O7zHcJKvVN/KIKY5TwY3eu7P
MWpgAueJG9OnQ9gB8RYGMka0jeqtGTy35qKMl5L56LcL1VzE2qFqXdyk6glwlbafjF2ljJ+yKi2T
qF361TaQnKZ38mKRw67vVpWwqg2aOtpeHHaFdKkMz43BSIZAsetj1ByqZLKF6YeE9m/VqUWA0anA
ZQWY/bdOT68Paqb2nbQdmbRlEVrRGqrByrke7wKK/1C9lHVjlwbFUkFSh0Du+EOM+0s2CfCbhgNu
bRqT+G8pdRjie230ubI3TUfrFunX8EWil8qLf6etxp9BXRZl/OBUkQ8yyd3/G0rjfkpSjVbbvqLY
vZNxYPiaSLyX8an36g2+cJizW+x3pGSAEd8N78KDucyJP5/mBxmNa90bB7PYma2rABbyXQ2jaqoc
W33rltYGeI2b7KhFo126lQw7gWb25ENut+4i7KoPB+qndj2uVTJTC7Ne7TW5Mux0DXfMV9LJxH8N
tbtybrH/+77n0PnfiuW/t/2tPzrJ6mQUclzvy+K5VWpXEdc9tJHGrpKD2vzQ7fjbhxloUYOeBTWB
B/V/n7ExTqJUVVWzqzdx+iKHG05q2mI+EGff/fd9/ZmdAMqTZUND9VqXlF8wuN+aVQGGslLQFOhq
oHMCDCA0bYCa/lEKHOknIM+fo5vZxnG28WEoq9AA/rZ2ZFUQckHs/L1OTz8/J6uaYJUfmwdfd4oX
7KedYB+tmc6fRrpKEXYawLp3wdNPdkJ/Trm4kNn2WrdkFU28X9v5t7u2MIZuoqZB6V8H0Ec3vQ/p
/NAYyztQ47nlRUnnmmW+0nvwuQO9mVb1GCcodE77Yl+GdzcdqQv5lPavRfDemXejBRIifkwE3HAB
eEbjMdHGl4rk+ja9ZPrdGEp2LOaeWUau2X5U8bsVfkXpeTKZTBWUS233w4rFIGlubX9btPTZoSuA
EFSZLn9rs49joU5l3Ey7vFOORUIFYJqb7HYydE5gCt4hF+78qtsGbXquBPUiHIv+NZabhyyFnaMn
izYPlxO9Aylq7Yj2rhR4N9qq2nuFAUivJWQRyboYwpMixvv9DQGT+KsNv1IppF5vgQPfnGy0zbCF
68D+NeeiG4e4EGhLMxbuTaOTzONqxHYV1P1BMFdFd9SQ8leEV2ySXtAXj2XrMR+Uo1BotjWqIk8Z
3a/qLJsPrY7Tw22J0QiFpLxicd2ntKOEBj/zQlj5ig7CtkeOFjZMgX56V4F8KpAbrLJhKzOxc+Oo
9/RWWnXKLp/aQx9Y0HlOiiZAA7uN61ISHB5PZW0SVQFchphmUp7KAbRN9pw9BXp9p5TiliC5wp9q
06aN69+iFTX3qRT7jyBmGKTeS9RsxXzToyMJAHH1TYemQuCPG5OlMWMrwI9wO4OibCKSDSkftlqH
hISME6x+MvJhaUUnXd3WCiNZOXiYhts6joO9rrVe9po2XMFgbqv2KjevYg3lOnqKKiBAcvdQiabT
KV/F4L8qgr5Na3ldJLRdYu01HCx7xD1Gz1eTlSz15FMzX1km0sXogc9o0mM6NtTLXIla6vCJ+ixH
eT906HKO8nm6abZudivs3Kn/+TTxIg8gPcVyOcj7JPuImp2M/2F0Vwf7urwPADoH6lWx3jNeYilQ
YdOLNfvAE2fglXnVm8DD4FUhX+qMjzAv7Fyu7kM9WU5Bt0v07qr1T810Soz6FMXoKzcgjcoHwRTc
AqtrVcGtpxbdIkbSdSv7u97fTgOKj+eppkABRT+p760k2MG0FmV1GZaCHQ9XyaIe1kjjpOgpB/BO
ESEKyjKN8kuUo6OvQ2jPdiqgooGlpWYA5rXAjWH9VEC+xImyJLOWUiSuOj++dm2yrVTFZUzZAwL2
90ZYLMSkOU3Ra1ZFKyHHq7aQou1twtcoW2QMSGufcp8MqOHnvNWmU0NfOhahSVaeOqxSa92SrtNi
6YtmNfTWQRBPqhUeUj9fZ827QMt5rA5Df3Nv5RtS4k5XrJX2oRo0V2AbaAOtTV105WTyutDfSJHl
5RnZLD5BU0jaPWBamSr7tqmuzTTBvQpOEccadWEkU3MY5FZpafKsKQONxtFMeon6bR1UO0TrHV01
FvL0CqBM3N/GMxxetBA6xgpB6nLIut37mH/cItQ3fJXNflBqmNsmdD4jo4sT2Z1+b+i5Z5CyV+px
8lm+5eOt5Rf9LgiThyQy3BKdl0HsnMwnERCyVWKBlRr7ZSMsY5BGSVGscv+FUwwCszuZN7eJvzrT
fzRwOe8NdAQHCokJwk5LHyIvvMA0F32/wNt23WuVK4xLC8RgO1DTtNzjtB57FbNhCMw5wnDtodHA
NGnKOgDZFRZUJuEmNO8j5S40o+WUSY8ZoByzlID8f1LhRrihSoXspkDeJPIVlKYzayvHT9XtEuJk
MfXrPnmY1y++GC6b1pTMhVbcmGo/TF3o1Q1divy1N1BZKy5m7q9DSd3LRXaVb0jEWuqCaUIugYuU
669MinaydXMtk/WcaEgxoZZSnrXss9LA9yM6Ei3zEc6wIn5V1nuJnRuTPXlf0RfWkERN1HQ7+BvN
TJYZWLIkynF+QUacFtoY0ySetwqMHGMuhUanFFAeBNdsfPg18mKN6NaZ+RDF0apU+7XUD6tEYNY5
wVoWbtvCimgmQJfCC6YJAMSRy8vNLkIZKx609SA7fn3zrPiFas+wMyCdam9cOgk/kkl5jpRiaXKc
maOXxMauVJStWWjb3H+VzGStKyu5dmWklcRzqQt7zHFs7NN6xlR5jxhNx+YVd0J4GTJhbbDuI3x4
C9GgWbrswc2Jk+YlRolcEd5nGk05dVolBb+GSz07lHVkD363iCTYbGi7FNDZRIUKZ6JfGS0LPd1L
9W3ZxuvBeLc4GeIKWzpx3XTJum/exfwhspKFYlT33ahsh+pa9ZBlAmlxS5/SG6MUX1tEKUIL2Vnr
4y1UoP2QSfiob7PRY5dxpKJ1roxeNd7XE9OdBoyzT4zrkdjGT92Q72van22+i4JgLdLg79jY7KJr
Ph5yqlEJgG3EXGkwcJaLo0WXXeSqWUFvdOpY2qpacD9VzMjC21tgesd+WvolZHKF3oCROrRjBqEK
nFKxniSIjkJtPEo58mgmL1FaCgoccAw3GlndUWso8cOYnCapftGKp0qeCFIru2wGt7qljkE1VsVc
0HjsfIgtAvH3RlwJJMZY/4ew81huXNmy6BchAt5M4ehJkRLlJoiSRMF7j6/vheruQd/X8d69VVKJ
IgkQJvPkPttwaoo4xK9qIsspgG5fP+dAvmZ96vaTcvrord+pedO1o9HF50aPrlNV35Wof0pbZaMM
3Paz6TW8q6bd5arbmDKZR8IlCpG/SIUbgkOPRGlNli8N5MjUYOo8ORvVTYEuZ8iIxjLqY5s+BRnt
geClj6zdNOVum+b7BfSrro6DvJeKZKMPnloEvt6kwM346QOWFbnhquhw8iF2pSxx1ChyspgMJAY4
wDc2rE/6Jg3OEiVPNmV7s8ISELvElIswGF+NONkaUeSa0Hkzqzq1YUmkNme/pp0Ow7Q9d6p2UnHb
79KznOJ7XX5V2bG6qNVtrLrLWG/b7n1CSmSGmxi6TlY7crYcF5FOpdY4ffQiC4APMzbZAX7+oFZx
N5OWvcuKsyoBtWDxN3hyf2auD5XJKc8Typaa4OLxAz2aSDuu2SW48XeYsmJiF/b47axwYRohA1v5
vG9ico6aCBJR56ht4+YVsxScHcUytm3lT+p2Tr717Eu2QlufgUnm6xidEqZ39FGp0KInfTKJoipE
DKviYjfIy74N6US2aEtrODLKhGnzCvxHjhGHIF+hp2vMJdYB+PMpHppjycKosuYXYTOFma9Grau3
bxhrz92yUStXTDR6P7DoqNezXnQNrdoaBLO1hauUz9XEvKU6w2g4SvUrZNgs9s9Gdoh1jA1a+Za+
zCjrKs2fa8tNG/ouFikbeuoFkUhQQuKngu41GlWH8J3HdGBGRs+Y1kJ9zCNlxxLOETX6uoXi6gDu
in4xSkrisOMTQcbiIprAaBYYv4Kd5YxP0M+HODrC6SdLp3emEUJ8SziB4tUclhgZr6m3pGrTi0Bh
2IPthY2nyw+x+kyF6SAKzVng0PbRLlzo4MujrRVPZvgdiu+ygRKIDzt/yLH6SPR0y+fqFIBcJyo2
8pLCBkb7PiiwAxAAogmWx9Jdls8geuI6G5aTKf8InWITz8oM8y5Gk1+PxTlX8THQaQIpOwmFm7L8
GSSUb88Qj7VlA8pFeIqwiTr80aD+Cmp5L9X8VInqm1Rs+0z8jSwRL32S8VJ5q8L457qdY/wPJUgn
3cni2I2Lp4ivy4KcmkKAWrRg2My1U0J8ORz79l1U8IDNs20dxJdufErNSzEfpxnnoO6Y64RMnfJc
Z+q+GJdw/BoEX+I+MgkvYgkzTBBWdNAv421egGrCQyK/ZuFTWcwbhTGwTDdycZ/UXYlOFEHVTERn
CdKNNLp6TertMuOvkhKCOvoJ6/SMYi3prMMwac8woJyphskvpl7I8kux7oU7ZqEnVOMhDcWthKOW
9lZbj0wOj1PDrFlww4YWrUkVscBniU6vsxQmrOBgVrByIDFnTKJhLrum9lwuNLrl96WZUHe/L4Qf
xSt00r0rFabFquFG0W+KuCN8r+PidCzpb6bZK60QJvTEWWrw34rlG0tgRK6p+jOEMk0iyO98GLef
nvIWZxFhcA3jIFjH3lqgrSO1lwgK5DzJwn1moWQc5AYmu4nK0gJtpYYYDNmFuekti84Sb7gX+W8X
WExn5JOLkmOkeM2byOLiZh9XoxtPb7L0m+bEhMA9pExrhi8z/DO1ZNxNlxRb2zLfZEzZE4CQOgDu
sJKo7lNVQWAiIaQ5ZeXPxPVVZsOxNTZYBB0MIfFY+9jIa8fmVMbEJaCVMNp8E+PimNLwHNPoUAhk
vCn+eiXMGSRvkzn/PJNlB+IfQynSWleNZC+3tLOSFf6wcBolbxQ+6tZJASTH5a0gu2Qhxoq0A+qh
ZtPHEDBGa68x2lnrYo/yU6Fq04eIElEZ3zKaHotEfoR85dRkQ0t3GrWSdTSj4RaLm46Uw1FFm0KG
vdbuyzjfWebeFGA69FCgGuXH0CF+xNQZ+niShOBeXKdldA1uXEgQqfVEd/CDMsgfxWmv6eqzLNPx
EvXt8tDkdptrEwP30NoTevFq5kqoEt+E15nXWKhrlIdq2dpmJiZORR2baY095arfFJLbUvm0Vu/H
aeIk7ejPS+b1MwYqy/JjpFtTKw6Biq6l6m9qhs1LqzADQHxgLVo3pE9q0TYXwtMoZhuzujfCcV4/
r3IfrOZnEnBzQxiSY8uXe0l/H+L+qCfiTi/Lp1oiCVPXaM6zj3ldPcXQ1jrwGOwuXD2ID8IcnvpJ
42bA80LWoPh0nEWk78osnRQ12U74AIzvg965Vouujw8Ud+2rpSWXXpOPwdC7HczsEZfAOPCVvPHq
otqH4weDrp45lhjuBaQLXfiO0vXUlI8Wmog1Sdxl0lubt14o/IANeT2XZs3cz+ZBecDxR/1kgQho
5bdgCDTAzi1KwoA9r5geFW5o06vbZ8OqnXUYKqFylCgkBARPau5wc6wL7icREq8lKkdppt1h5Hdd
k9F9pM1nRY2TcScnFWWHtWyLJfQkeHidU5uiX2rRvkxoh4O09HPqIDI45goOlgt4iTichvhFlrqD
YI6szfRj1AHAJJKvLMkmHLpnveRxPcAWyuDMEAw1dBur7TYLphWt4Fah+dE0R6spD6ZMiIZlbJr8
aWlL0KRi/5NXxkYaBztFE9UNqO9Yxik5k8eA/YA0fySaeYCH+mwl3dXqvvrA/Gz1/C6kpmGHGiRN
VslHC0681Ux2V+dn08y8OjcuZZlt9FJ+U43gEIkE4klb0xyeRms+Wwyg4GksLak22JaUyWjd6k1j
qGdhjvxkTraJsAmgCGTU9XBhvSb+iIFIpATrZ7QquhjsU1nFKYgTE4DzjNMZTbsb1ZlPOuCWIdrT
GG1DQ/4eoUvGrbGfU+q5OcVKcml3TW/cFIMm18jghehojPdW1XmzYTq61rLei/eyFWxMTdj2onwO
CQccgwqrav2uTvo+MJrt1OO8bRAUwNifjv1Wh4NnJFugTNYmlKaIariGGkCatBp8q2kcldaHGA1X
E8VjbGwjS34V5+lEY3JSSLCELmindANT0IUuT12j5p3VhMCHRUdcpFws8YTAqAxO1uSmPUtcdHla
pu0XfXRhlohBvp3KTdF+8nWkn1q8zmVPgytzlBmCnSKc5mbcNbOy69Lo3ct7jMf79ixHC3gV2XOs
cJwa7VLNNKXn/k3UsZOaqAmC0RsW8ZibywaWqiMYoDbw3ywavHM6r/WGNWCrU197ozkqZuW0lkHw
ZfGbdhooD8vF51DCa0vrZLtqVagZDAvivOnFH61yhlh1TKvfJhk9JWN05Rksypo20IHdDmpT5Bfs
jWDJH5VMRID+LkmXKcs9LbpKnf6pIulvuFOGL2gkvpGYrpR28Pcx4BrKvdbdisB8SkXS2eT3UkFi
z2gcWxd8FXyp+A5gx4+JuRl0mGvf4/Q0SgRM+Vl+zLvXZo43SveuT8cit7Zd8iqYqkMPaTfBcyLO
UTEtzAJKl1WrXmOu1cZIrwByWGPIu0I8qELotbrm5PG7JJxkHLTmItwWIzAWfa4kkuDcyL5eZr40
qwcxFl/UYbLxZFTSc9+nuyrRKQRQdgzPwQq+CQDeAHYyo9cQYdraoGFg4Bp3qYm0FyRjLqCxFZhR
qIM7ZONTLBIg/DMbMomVqTtF32Pxo04sKSTMniydsiskfNH05PRmtKWXLKGrGLy8LrxQyYDNpNOc
TpvIwNbfSN9H6vVhDilPUV+q0ouaXJUs+TOPOPkQ2iHJvasxrK3tZquhAMr34TpMQGxmkMdcAVbH
OE70uq9r3kuXxY5crY3oN5n8RgAIuzktKrpz4cdcrnoEMSBUzsU8MDosblpogMnAjQCt7zOazQ75
RKBo9kKvswgt11jWe1q6DjR8RSPzYus2ixBdP00xdDRw/d6kamc/hAwaocTyN7+m4HR2xRExaBqb
sj93hHVWOJzEum2Z3Jliu00HnKMwNm/iyU+EgwKbWW0t7nvFL2vlhE2ILeTXqe4g2L5UKUB7gKaj
0i6GWr0O26wNsdHGK69akXSThOVUcsOmvOSU2ZF8WiLd6cN4UxnDRis1b6R8S4hXZr2UDVA/Vc2r
MCTU1lHmQ4tfDMm0G/g46/pNF9NzEQunehhUpxGHt1gZnMjo75YQbYomuQ76t2UQN5B13JtzSDoq
i3YMQkrh1phXPfAHuaImZD21MDeIWIi12PxTzlTpKcQjsOB6pLpEEkOk73w3iuESabDEauLfBdPv
I4XUJ/9Lci/+l5/TJ7p80Suy/fXHL777gn0a4Q1115YI7GWDjeFioyNgkYpvxO5lh4HY+p2/q/Pe
y43savwn+MUNCBBrKX7id4vN19rhqbycVyQu33fhGpcR2jwLkaC942WRa7/cEMjeeAyCLNaGO3uy
b/wOe9abfcudHU/j62Nn39YvPrzj3c3nJbvdrt6sv+V/th24L/YLm+AfD5+lH3EI7AQuzC+xvcNc
ct2t1cAde1DCEJbDuv/rozt//Uwv7N76Gn7JZtf94tc2T+SPvz72d3vrrrGp9U144UviVn52WbYJ
1F0OEocDV8kbByDCdOPvi9dN3Xa3HZ+OXb/xdT1W6xfeffXqf8EYiu3Y7Nh/P7QemvXdQ1wpV28u
NneD7e/wRuvO4TKDe0eJFRw7RYG8DVF4rH5eLxxZ9oHoHf7Bh+Hj8p6864UjQBSC7iwuAp9TeW0u
YIc3TjV/wgMOjySUrLkKf02sTxVYcnQqIDSnhzXyuiTjnFyD6u3x4LgMtn1bYzbWXYazvNnhKMdD
tv3YCc6NHwU+Jx8X+1U+NU4G6wl8PDhxj4ePsdWN88vhcTmcPllDfBKHw/LCYd6xtz67Xt+ng+Ct
Jgjrx80dm9fudr7xpjuny8XXDi+X9YStpolYMP49lI/dN1cKl9HthuMwz15fy/Hi4uCN/15Dt8dt
3cEbu7aekNX/hP1bzw5bWW3Q8I29PQhr4HrCBPj2slmvltvGxs2eaxKdhP2IOB/s5vqiDX95R675
v+/w9ypZEMfxPrf1rPI03tlbf+SxG9IMZz2HbJqb4H9fw8M8wB4RssBb7dg7DsztwYW0nrj1A/29
uLlAyPG4/T2Y4zUXkmucGE7UPcekJOrVQATo6E3wV6bkknR00oqjUbMK8qbqog/XFvF2IdYuxrAb
YUGjAQ7bBxo695OZQxNhHuvyHqetrLPzorvlunIU6Z4M6g07tWPD6m4EhF7wEjDyYlfHpIBKhuMi
Wk88Td9lO3WBeIIaWALQDskZyMU9k2civXYiQZKjYYdp7ioh5ogV4BsD4WxZ2wy5uSQuzDvOCn3o
KPjKmaG8zQEwWTdPj6imKdNQd+jINOPOL2LlVNHuECfDldkrjT5frsHPHjJWjpfVQqkK6Liwkk9A
VAtxn+RU++01QwDXFM9KdftLVolQNTYwR6lxdezWxcgdYwShy+eio5qZkDlkFozm4IzPnDHCHm2m
TQIXaPrTwNtqWE/cxwqAjf5Zl0OLa1t3SZ97dN7pmMGhHcXtjSp403SPUf3OVixwgS81CfSOGldN
Bz9K2sMYaq+FUmzjHqS2rPygX1dhL1KquXokOyOllBgRRxQ9N8MjDSG+ghanzeSbwvRlLBpUAqQV
y3zimaclyA9LA1NKKN9GVmtNQgSH9K2UzTkeUj/TMbEV4fLv9eVTWND+0yupkZwu2OzLvdOxchdR
SZVooyNzC61vRD0ggPsP9YrMnQ1tV6Q3meWYCYpQtw8xBVWhx7X2mub2RhW/kycLAbDylc63heRt
eBZ0lICGgsg11FtbQx1q8O4jTdE8KLAoIwqmCCsrvEy/hTxx8k51rRiZyYK1ndTt0tr0c9AFkVLI
0p/kZSun0kYTqHoVJHTajmRnN6HSq6ftONOvHYjY0+aTAYpTs+omtNafJRKtxDdIyFyz2S4c6Gnj
RtCfkgSKbo7/EzdHpNTHQJew1sxPtW7uZFpWY97v9AkmDRLM5KUfRHWjALfryRkCiVfAMxva5wpM
smERWyZPZi57A4tIuZW9vrumJWXvfC2sozrsaYXvzT7xDJq3onmehGMGQ3BIbgD4x1CG7TCAiij6
ttbgsIkFFLAYFhi0hzKleMmGn6mJP1sYi6awHQD/ixWfq85LgwHWsO3aQ0rhKMdIOwzc1iTrKC/a
qYmRFzSVRBvK7ovlCJP6rjVgw5J2s6bJo/GFJWGasQwUUNF1iPZld9HpL89YwnYyd3sRXrIJIhoL
zLoUDiJXzIqTGgD9ffGlYs9QkpYzIRHLOrw3k5xetSFhubYeYvWNHU4r85o00S7oSKEERU1kT+HH
Xun+xAN+JEp1UqMDAq5MBJNhCJPC4Clqc5Ar9UBZ5cwY3Rq9xsmlByX0G42CXQ6xQEAOR+jzXq6u
SvlK9uFG6qpTthTuIlinmWdTSNuzmnhBzZqp6VwpGg6lNvnE0Z+CnK6ebJxZIj0nNeqrWXkJUz+p
cWqfi00msNAw4a5P0tNQKa9LuNITnExl1TrL8O6wglbak66Tzs7PWkw+7Eig+FAdiWNo0udElY8s
xU8VjOBMjzxtJio3fcfG5kkeAy+tW1+05ouQfZnRB1TMJNDQkcAPmnMn1TCClCtcd5EZyO60fM7m
vgdX7HJcPRkd9UrHqUB+ShuNw2wo91L8sTRSF2S8XNVTTSw7450Sv5ZgfiCqjUAt6K3UvQHz+hyW
qvLV6Ycm3c7zm4xbhmIxND5MlvYG5Ew6wXYXPcLmWQu+u0Sx5+lNg7FcmYc6awGeP2oht4MFf6y/
4P+X2aF1O5cLZWzwZlUZ1bd1JkDSHuk9aojILI8ryDZEPj+j1by6eiIdQko4L5HdWMquFtJNDTjX
FAXLW/AdAkwBD7XZw4jO1ZdnJSq9awbkWzF2t0W6GY3CG+nHsC6bLVL7Bugo1bHo0DZCKUri5yZe
m/U6doHvsfXZYb8Kduf0E46ZXbDVs420NHCAWbqhvYg1GLk5NfrynT7GOrB1SLrJeIjCn0RSnKG/
tuYesoYJuaSJrk2Y31YwNogErG4ewQprcslOf5EIQIBl3jcmqUnhvBU19Typij98Bl/i4gsTnExK
LvO7WNAIaAsoMVvxJeUDDueAEhu+aL5vqIL6fR7Yae5Pf/qnBVuNTxxtYnfeCrhxBrff9qv9Cn1M
Mm+BBxh9T06wzDH7bLe4RKHT9JKN9cJyA7grRufyJD1VGGrKKKgLzYHp6dJjoglyoUnjRI/f32xz
Vbzg1v7B8qb/ii/rRtaMEePFxFZXvfEvV72hqqD5WSIR3RQb5aN57BnmvNgXcMjJff1rNRetNqkv
f+HqWWz2d2DVLZEFhX0XCZKR+T84sJTGjFocZU9gvi0Vd+Kq69WGCfbUALdq8IGHRXqNdPqfmitp
g6NPhFEgpZTMwQ5jxYkYopJJ8cSepaDumyF8t5QdzWYvpABRjd+YCZBFLoY2jCnoSILglKUd1Cgw
7rI/JsM1zKDNc1ul5RN8CIGDB9i+TeBKw3VWogb6dH6Swud8VI+dOp9a6OsigtlKJvFRHT1FHs+W
ojJ9JCeV4TOb6Jum2aGykmtGX6BqzG+xRZXAXCjQscpCIE2GY/6ibKHxEE+nMlHBREw3K+FAGf1H
yL0/r12RhN4XzL2kItMZroFBGQfYbWxklJXBRNd3+pBGaZ/G9OQGkKsw8ceVuLxiVAHM43nwKiXb
aap2Q5XSCtlWzPqttFrIL++aYKImjvwsG9ws0v2YBl4Rj6euzK4m3CCMcaRm8QyDUq5MIfhiXQMJ
LFbbDbiiXTHBawbdcJxbgm91RqOHqslktWjmGBmEuCbKpWkHKMti4V4Yz0L9ULGOy5N9Fv8KjfXT
t/XTMHcvI+tREcJ8qo5bLe/sGCVTVa7eR4P6UocG6IWbq0trM2jamQLfJ8seTZQD7FqHXEWRp4dA
2VDLJW7whjZTFiRe32d3caaJovkiH8VClFoipKgVPKoAYXsaOL1pAiHQTtCJRqsg0ZaRXwejb8qX
Tv6NQlQEDfLBoL3RqUIH9SEKOpJqmsuq5ajl+zTpNJjqjbDL8f2SKkSakCIiMqemB5y0yQpgW5WX
MRQpMSd4WK3fhT8GANyy8DkVAQ3m+BAHyEmtbr42S7OjOdobXovdb6E9CzM+oIgwtAApjTK+529F
UeJDm6e3mk+bpvmpTa5GFDshqIwRZe+EaGohZCqgmsTapvLiteCwppYfmmr6qCTRz0SLK5sGMJzu
sFyAJ54SPN+WxbMQJMDxjcZrlpeHXAD2LcptXtEo7RkdgHnnVIN1xHFP9J+41J0p+A37pyyf3RTi
HCjGPakZB2hqyDEYeo5jvzaDJUeHsVQOQQ/cMmXvJeC/YnrRgFMWVIau1l9r6PSlOLBSmf31akhL
BJuAOXkZ7Yol3sXpFV8wWWqcDLq+2N6m4GdWRyg9uJGqXqiTgh0X3AAZmO3wy7g+hJs2wUkWXzPV
S6hiTBZFqZubwlk20O1o79p0rcVsq43IEep3ijJZeTegj9SvBvxnHVlvynIkf6HHiRnk02Qi3avK
7XpJvWrRb8XiGI8Oedi1HQJBNT/rs9vW0nMsp19Scpgxe2DaI8rRGxhkU3SflX4vQvoTboawBIlh
njVeKqJ3mb6EaN9OD3ERYBjq7z2a5yV5musFtib3BXjaMlqrzatMZS4UiD8gVTFUGaNBQx5NAbZm
3HFw8RAR4jdgPWJIUHjPYYcW00yn0Pua4uVYi1ez/UsugxKKV5WaFo465hsYPpa13jocPlpEhsis
iX5vPbOy2UKswr5KLR3sylPzBUqPEp3TZA8/xk44SxJu/fIAKb1W9xMSFCgRNa5rnapekqDcKwHS
6ljYqD0tSa2IKthr8VGwVEJTOBVdcE/6K5RUe1Tui/gpypzh5QthoMz7p/MxhmQaKwxEERaTI1mS
gu5WUQnHfToXEFuE4LUWrLdF005RMh/gIDhWxFqdTdJSG2TCEnZI/UQz2qR9k0AzRJfZM5gx6s/i
uLdM9TKjkOgzyXa7iCE4uHPeM3BhjXmIguyry1iTCACJtKRZNdJSFQoXv2Xk2Jp1Mxf5swYrNLPw
kIryf5AdyNq/Cg9kSaXlBI1aVnSIxv+XrD4VetVghpKf5ZH1E5SN8I9m/MQCnIu09yfKArrIKl4v
cQNow98ANp9MGZILA1r3jHWUsFepIyTWAEOMznWM3suZ6O/l3Fc/Y9hQz56UzkLO5Gsj0+tjqUkp
QMssnM3FcEyFqb5Ld3KReqNybbv7Ilu2WeCbtSjwBhGy9DCJ96kIQCBc2yp2hHjYZA2IMMlkeUIb
T7dQBGJuUXTVtsaKMIHSU8PAimZ7KjRb2/Zqu12i4qUVAHNLTrFCqDjkTZ4giCoFomAbAxr8Ojt0
z4bImmdEwGD2W7XPNvUwOZEIRFps4G+zqGFsiYEAZ4JE0tovxgdQc6MrPvHmQVhBObg34s5M5J2g
hPuiRUul1a5Rkp1cMYLpOso2B00PK3fyQ4sEpR1x9rQ88gbDm7HwhCnGQY98reGxiKeuu5e0jISR
eftnTl4zy6WJV2nhNaEtgpx4t9DLM8rzuAhPVpHul/5XM3rA6dbXqmUzJvfA+OxxGp4VfdUf7UYl
8RIh/TNibz8X8ynNPvsOpwS6kG11T4yINVEU70hm78fcactb3n7W4b6n6TRBOZrqh1Q8OjF2S1N/
XpgCI3EzqcDC2yTZd9yI4bAxlyct0+GSfXTzvRiY0mHsSrjma9Rm4Y9WktlB8ALdSqvMvRX4pw6g
eVz4MPQLU7pgIKLq+LY2m3pO3TAebpERbVWii8rTEAKPzCfGIak6Gdq0XQCrKlhHRXOPhk+xnbHC
aD+lCpUTomEjwpk8jVZ6xbbMxNNsflho/OZoU3ZU3ErlW/FpKCZmWdqdNbqvA7+DJaBWmKnYtWw9
CcKyw8gUojjC6nAwOPsPs4cBCJAgiSeFjY4sTwmesK5dylnXexdn7TJFFK/ZlUa0wXCPjHtvKtD+
dEgSJ2O8hCwKmmjlIBjQNGrGXNHcqZEf0vtpKMbbOnod+s6ft3P3H3xOlL9yjX/KC3A50/RVz6FJ
2j/kHFadxElYNOJTgrQXW8mc+s1Fsh8nRFUvvT1JcEUPdOKhvjDVccVzZ62uBQRa4sDHcEuta9mk
IKS/85Umjgo4TMudGpt0MjHZdu/cksmLhkkvZpuJ5XMVR8/9o7qE/ed8Tyq3wyaPI17Y6PdUD/AP
mSeelepn+qU94Rl6ZzAi9Yq0kTfjRcYMPaLT5UJkBet772lvwnJl3r8gFg0MqHK2+juhJKUQ+9S+
6pv1vqJH1q6zdhYJ6OK2PhuHBs4ECOGL4ivw+y1WkLB8ka/ikSjN5zFyINYP7yIG6q/qL92Ju/ZW
koz6x2Js/l1e2N94T9zCq3FHEaXY8i5C5TB7LAtW6bzkNnSwYecQoWLshD/Cg2qrRT+Z7AEtBpAQ
NOe45Q92/jIm9syEACGZ6BvmWZR3DJYWt9GA4hYPS441mTqli894/zlcGmyPsLwZoZ3amAcEpA3D
p7ga5yB04fc1h/TEvVc9Q9OzqI1f9dfuefrKLs1F/qMSEvhr4Lgaf8of2ZtwFz7r47GndEFGeNGu
Xb6RrnTNsBJZri0Uos+WY/tcvknwgLxkcsuXUMUkHoMAG/O9wRZB3gj2RW47rDLw8cLKR2yfVzhv
coZPYa/sAT7BJWGGQPPFDCyS/ZriBYEoLSbT6bANwdOHcqmzpWGbSwxP2xEnUq7ADor66kqZf1OU
V9c5cLtbizJvcKxXPDtVQCF/DuygtL0QXMIWPiEFkDjTfog/DJMygtGLdU17BzIzlYCOkx1kYNoa
wJMfC4tETOZcIjwSfD+Y84GfTL/4qt9ZBinnkexVVCn2MkNFRgloQ8Yc4eZAQO+cFXl6AaXYsu4l
Wr5+YhKYfo39eORB33zD6YscKmNvHpDvlRfzvXnV36uzTJaGyc8cDAKePhTI7yAg2Pm25+VnvkWP
6N745YHwBIUKClqTeAB8hnuGjwRzW3CoX3qcQb/DS/ml05YfIVh4C26p+OFwweOPCEJI0S55w+Dh
poYzZ4SQLvkPYnjl/5G2SRohRIqpGaqEWvL/Vgs4dpS6HuRYhGMsdotB1p+pAtT9/Brsx1sn2dG3
zC1qZx/iHwwa0v2wRWLudsuOYXh1gqodLn2uoflF8SzyL5zmNpzj9zVmNOEQ/Ht1nP6vrkMysjjC
NjTLkHFF+4d52LgsSdrniXiMxF9FQU7CnNLeZhwoBpFpIc1c6NFu1rJ3TNZt6Azh6CaF6BWDeAqa
x1jIe1Gll1xAymRpNuWfejPBRNYhHuAUI9BdiRGLDKsyjPxYlLMzqzY0M/KPWJGxW/euNCS7Jst3
SUyfojzJmUp/lDGudVssUMpkr0IaDM1u2wsHgfgeVYAUN+MkF58s8f1XRLZUjPuZNkyggzpC181Z
UIradkaGkY6PLPhEe//vD5z0ryZYHDhZNwy4Criwqv+QntHxV5phhBqiJ/sSatrEdd+N0EdODWN2
Do41d44Q/odq9K+lxD+nJJ3ThBWWyomz/jElaazuZLXHAWHSZ1uuscnkKMHupX5COP6dtLhyMMBA
1ItIiIjL/RIFVE4frB2ifkS7B5MA645/fzAwX/l/ryOFyVfC7IY1/z9MIJI6kzBnHMdjVASbIcLb
YLBmW1sZh7XOBJmvNCkrf6pi5b04MpnmgvjZh++A2tY2FDGgt/qfvnhqxkc5ucEQeNWse3I8+ov4
gLiIaOJVJjDETFJfKhvG2/Mqa5wk81bmsGpfo2onMTkM9LpYSbaz5WhiuVFCrEdC3Ihn/IKiFyQ2
Y/4u4mSpLdkOwlqQg95iYgcXSnXy6bb+CbqL2CPt1ljqN8zyo6Ac6wJbVQ0+5OxH5nA3EhGfg/h1
yBA1pUD/Riv7eQklCm40GmZPLx75fA/Nt6p4kWX8z2HIk7VyqlcJTy68WQZtr1aNbhrkxuodoUiX
0ltiqk7M78ZovM4oLyGWLL7vu1+n9esaJsU3/8KfTx7hAYLgfMWXnRMhf6XtE+p44gkn/8RDJ59f
rj+4PhlhPObzDP64fnleH9T37R9ztlvclXX7dOKZ//MfnC9uWZuffVyNq93n+g787pKpx+iHNyrP
PMLbd7v1XWubPLrPT3b09GmtzWtex/9/t/3ps3uf/Lg+ne8XDnb2w3dF5qOc4Dh8+pYdbnmT2ZMI
tlMd2fkM9nAfVOe0uGz2QuGxboHfr5uiScAG/qZXWjZUPp/XS2yZ9jlzvc1vLifBXnem5nB9Rc6F
Q/fFxr58doTGNUmHvkRTmW3zG98nhuPL/9rxL9gRazaHT2Obas65fF78zxcWPH+ZGevT19zMdSOM
kM767+i/GDuP5baVbQ0/EaqQw5QEwEyKQZTECUqWJeSc8fT3g88Z7KPtsu/EtkiLRGh0r15/Wj5+
PHiFo+Un2aGTOv/1+PWbP+b/PgfHSdwuXuGnhzyHbvI7svODd+rFQ+EeHvi3uvzv51vuA/nhYtic
gNnT9U2x3R+8Ge+kBQdKKDCvS/xJoMiN/JDTDwX+CMHvS34KCeWrl27hhqQRwzPgTOcoVNfdnHhl
PjVOcP73nKQJNcSFbPHr9c1MzoBOMtMWZmLJ5gaoz9UAAP/1J1D8zHFwZ1idX4OgwX+beRjA48SR
/iJpzMD5DKzzGtA6f87gO6/MBJWAvE6g988ZTeclmBXbGesnAG0DoH7j9cgmB3l+e/6tC7/46+//
ft4cnDnj+LAbYAXw7gX6A1wQQPphprCwfsJFgcIx/zbfwLHzAx8CqYEf/vMPOAqLFZ8Bz2G1WMKb
4OQWC7nN34VoLmKoQX8EkNsjWncjsqtPmNS2iCng6BWvRQCrK67cafjkfyraWRAHMJBzOjOZu2hd
TvjwoTvzbkn9FSjiXm7yTRs9pbl/0ccR/ReCmbFHopuvChlco5lFmm/DmGwHI3JBiHtYciLJyXEx
waCCjIxcRIgPUI+75DMx/PPUMyooysXyIRtPRftV5/CiezqXQ2ceEbuaTYUBiIoUIYA8VoX7LJz3
xTLZDOJpMgghlFZeg32LOiOI3nLUXiL2eKAeSVDCppvtUZqvSWsh5dbOhO+Sme5EirLGMF2j/+hl
cAvI8YtOtlDrUi6qwmsXakxi2b3seKPxgVIqFyK0E4yXSs3w2cL4I1KwMjCat1CjK1I0zc6j3zMU
6EXEcGkMFElIv5aGF7wAoFfJtZdFmHU0qtjvACLFtJRN6qJ1Di5vEuc6aktfjvYNXSkFg/0maokC
MGg1Kys6wGhXwG5Ub6OGn1lJxWVEGOOnA1oSWQAix6ZBF9chXQyQC5TbknyKy5OJ8LeCPxRO9G0J
F0sLR+nZIHu9dvHbaleFUJnNL19tWAJCojYH9Zi3lJ5GCNuROaFN111B49qf9qMu22Ee/oJrtbQ6
GRa5R0NzDOieqohP0yB0LfNHG762SLKyMdji2Hb1k/7s0eLsU2EFB9EtWI4MlLnqY6r30tTZswOZ
Wcfs1SrcL8wjlllvdVyj1UZVSxKBlotrz8dzZpyocf1N1ROlJFnOlG8mpTk28uDU2Uc23jfsrSmN
YY5butMZKdkMvSv1iROH/nNXn6A+A86BCurYII52nwMSprbag8RU/nZkLTXoaAWR8FRI0PQLY13m
PSIwPJN6KFD0x/LGjYIftHnceCivPqyYaOhPuan8lAUqccTrMYJMnfqIAQHuIOejW3NX+pykHewZ
kpIryQjMdFpf3j3W0Lnh4RONnwlNb304TD0VwU9fsZxcmhUlhZM+Rvmqc6tHer3d1KDzEn5kwNoj
0s4Kp5dYDCq3QooZAh7nPHKYkqPNTb19nLFr79gt4AqkiN6mpn2hlwSWIxaQwXiC4xCWH32LFcAJ
LR3SgjC9C+DkI8BHpM5PFL3n/MdYCqQgIqGVk01rgFLV+biTrfZVEy+hyjBHs6jTOEiwYFKl/gWh
I/UijoCGuGnDKVugdx5HV8JprTSe1RZTSNV7iuDZiyQs6NZJbMwlGk3AOcwlWwvPaJoFEgE8IRrg
6RWQ+5djjkLpIiiN64UZEucc8OJFQb+FQJSACOKOweg1iXJ1VNdNILgTgkcc1eaXKoZOV3wg1ZWT
pzZ914OtHreO3IlEfow3Lb4OuFhHUU+DUzoULQI85NGiIjGug+epgSKUkz8Yo2PJrHWocY2KKN2H
irjzPHzUA8ybzBGSDs4TeQvHA2tGjUc/RDvf6y5aVbedDEdCy8TGXYzxTMoPldNWlhvVdEKI+9Px
GbKUhOq/vA5x4ng0iMXa4umNutUUgd0nEP+ZGGC6T1s9kt1wGF9VRN05AbwRbWhDLk9KLCyV8qiV
n2nZXwzM1hdNWF4qRX+k1U0wbA1PX0Ow1jzrZzNKlzpNEmWe4nLjOHXgifBqiHoYXsxCW41KvFJk
ZJVo4iPvKR+LRUgzLyRZdQhsEU7vWLM7jU2iUJCcmCI4ZHtCc6YrdB9HlJJE76JV7taSgNPhQ5rp
BjK9GplOc3jIK3MWFKkSXARozwOmglVU7luIy17ykHQMiKVDnT98DYsRbN8my3AKo3QULqROlhde
BrF3D4WIvvpZya41j3wv0sWWKhdjyk0/vPiYJukCoXJDiNi42ntp/Q7eCwGXjZX0GHuEDCw/RYlG
T95rKQ6AqCdLqz/o8rPgMyFjdBBZ2SGU8TRXX5PpdZLshO5EqKbbsj76GJEJce10FGv1tsifA5ZY
kB6lLRaVqDpV12yaIbI1I1zRl+WZfBoB2Axa/ph2O3pRrKriGeH5VDYnZJNLr3phxTqZtbXV6T0k
Wz/mGW1klKK0PaLuZPiAcp6y1kLfDqR7a4ISzjpAHistCE4t5mzWzDiLjb3SBq4XSG49Mg5p8Eoj
FIr8PY+MlScwYFBkysRcmoXqIo6EJFCeBri/nZWeRAwNe4Bk3AeOIoE0ouU7ba8eg4C+Ch+T5/FW
zV/8F8P7GEWytRCv6VD0GtzF/BBJyWz+WG8CyJ69AXatGdsKi3SR7gSor+mXiO5gUPVgb5ngNg3W
YTQVTR/VYnBo8R9gV38TaXeV2BznqrqSrY8IhWWIdZokPkrIALyp44PlKXtNb9+UXVFY8FrAIpJy
k4aKY4YhmIN6K6CtdbxeiNNaDKAip/dEcTp0RDCesQDDCmth5nQqdMs2A9D5ULpmFlBsSmcNy7Y0
4NQgopcAUmZw14c5Umdc0DvfGFawDGkCT6m8QpqlA+qXiW4LaXkWo5969LPykS63z9rg2a2ISfPI
CjnJkMLGfRNb4Ee0Aiy7YJD5+DDFKCJNeAW5JGAv0dMUjFwhkFZ9RbGiA8ZMnz34w1QyoQ7SSm/Z
YRZw4ugpGqAeFUuJCMCgQALUAnZsNLQriCsefgRhB9sKGkk37lG/LRXMcPWRR586REZSgs+6Wyiv
avJczHpHtvgePIw68FdZ8WV6od3Git3o3bJgCy6SjkhfsDQ2VXHBuxo1oeL23o8pTWmnffQqcd4W
oS3j2eRBSXlccfGWa1Bx6hlhV2OekPapA7mqSJ5UJd2VZbyJ6m6bQttRqvA0+nvJcHw4a+WFgfpl
IMToNPglieVolnptS/qmNWYgVpmMPO50DulYRzkcLZFmf6A6rVy4QWPuS/rGSVxt2TcrXul24Cpw
yVoczj347Q10OvwaDP9JNun6RbdYGRn5gK5lJq8Vsj2R60P0OVQC6Co6G1FOriWojw/QHADnBMDd
vhLaaedtBqV/nllUOgYVuRFeCF7p9XQ2gxhTdTkYgy359Mb0n6YUrntkovMxAwFrsrKThGahl66B
+LZD7OrTYq2oZXQdoJeGdj9C9qmks4FGN5UkW6fJ3hW04cXbNJP8qcGaUFpAQQmRqQn1w49vg/dI
oJQ1sreNPO95irDvRENtGoeUzKIeUuO8X2dSK1Ay+IozTOg9DNSGtfqlifCO6A2twDdHnvMYotjo
rWvg0ZL6Saogvk3dYapKnuAC9YDujpBELDTRSphy5mzysRgIKIenGINY24rpZ9K3pKxbm+I1Ty4F
0miIqa7ZB9tWDw+VZHAfjJUPllNK3bId802SarZfynafSierNKDIVvwOZFc9/gkRBhlo7ExN+lS3
kDhlrm8jvtIK7jzlP4N9AtzLJiejkipVpB0s62lF0GgCX00TXZ3neVIq+IzjIZPVY1rHaxHK4Fhv
8vqhQu0AxFWuIbzS+Yg0mt5JvInjR5JKtKEARKmLIhDmzM+cycdMsbJ7KbdxPVmIobJv8J6paqft
jBcxpOA1KgAvgU0JPp7qV6zN8KOuOV0RXbXuoULA8V6qojmnNVThU2NJpxZQJJ8+TCB5raeh0ywz
yixp0reWxrhnwhyTYJNwcEUsL4sMblCLBXIn4ZIo72pGjZDAj+UaiMJhGKjKwN86lGCyypaUtNxa
HJd5isG6ian80O17THyMYmC0etu0gORQF+jYmXDKldE8ssqnL1esQ0sHR6dbAC2mE21QLVgnxdKE
GIXtVs2cXmui08MF0iuk+hg1NiTVShCK562ib5lUyuJhrhw9ioQ4mSkhgS2XmT0Uwl6Zl0eCOvtR
xKYelTZCoSraZ7hJalBZez9YGerPwYS6wSX3xp2WFEtdwBSnynGJ5zqxn4tE/Md0wU4TPjTA3x0N
j8qai83sEg0ZrBTglCncth7ZKiQtL5vsUQ3hMx2yS1V2MyMU+jITv5r0h45pR8TwQ00rrpZ0qmvt
MVNWB4gLnCGduveCftK0aYv3Mt/70n50S+1IozkZ7hrN3PY+dce0PagNZEMJ9b+CJ0oqItbW8ug6
ND0WljBIZHkVWlTjYkVymRUUu3xyiYqu00dpbiAjIoj2UG8KcYO0OTsLYwF5k41ExE6qd3PzuSVc
LBUDhyh0W4S9ojY4TYNsYS0zKArC43ZZpXsRGkOQqdTkmNSzaqnh3cIrPGVnUFX1kTlHGr0Pgf1y
W0ksyToqPtEOgEeEtt+iQlzVsediNm2biug0nbDsAsRIQenm4WdSm8dm/GzLnt6tuusiPgGsLqhe
ghHuZYrEe2L8x+BLOjLjsNx0NAQaLWLry6ysU7WxoKRNwEqSbXzsNT41csCM7t5kTyqkDMEClPZh
IzXTWeGG1NA8rRy7fMfT162GJ7SoHUX/yB5mg9pc3HbYfnRJujVKXKgi7C+y9Ai3+kxpgPoUcG56
SMgCYr9x82ivtXsV/X47Zyh00EENgJcgsxtPNBaaGe6YLhFvm/sinq/fAiWDJT2C8jJrxnuFbI6i
ffNyCKsMthhelUJEcPRRwpwNsZzux3VKR7bDQZVosF65q9jepAeg+45OhZ+nrmW9FMV0mKcu37oj
TZy7BHXun3GsjeglixalAlYk3mcKjGYBTRg0VUYw0BByjHQxiutAZAaIRtLT+oXc7GdzPs+ul7k3
V6hv80DozXVCCVOw4dEI0mj1howOogRGtzLOIVzDRpofQNpbTGsC/Ph5F+D1xFIMIbyzzJ09JMj0
01RMElCr+6uBSIXgnvUbJUVAJmLQz/Q2WjM1qX5Wa21VS6obXZCB8kh/Gj/pC7wrH9YV+rn+PACl
mMbDkKNnHmLAM1Lc6UNgdBUImMYSQ9Dk8AdaaSvBdzM8gmnxVPfkFJJn56ynStrOggDMZUgfquaV
i30bx32c8B4pWDCtftVp8sZUCx4GSIYp655EVo6Pnwpsv551FNLjGbBBbEABC7gajiSgCcGnNQN7
bIgKqH2n0Uwu51qT7yYoZJ1gyCGGpwQD4YjsSqNEHalABc7sWgMgLMSPKcFSVBtxK8COKW66Hfdq
AhqqLTihLEHGgCQR061+jHHb6egcKeHVt6ajWkOY0CVOJpL3jSCf+wkdTJ6thspCADt+tYO1rhB0
9HJzCRvNGRtjKTWjMw7Jzurykxiq66G2cGMpbC2qtlMoOJrZMuwW2YjJGUoJmkcY6U4negsxlVA2
objeJUq1Fi2qa6TpFhW7rggYHle3ajjGunxIVGkfy2gBS3QwSRvhuAC4oL0WxvtID69Nf8YjPn0Q
w8bKtKuwgBsLuyC/t52yiWIqPWwWd0q7DUdmQWzqILzAqzXkCk01cHGAO3BHpEGDhUUIOaO5jN0H
kWaLCJlINWX3rNsUZXxLLOVsBZB9zQzpkYBm/jzFOTQk5PzxizF0Sx86umjeJuvgjWtP3ugGOwIS
J7PqMIhwu6KELohJKs0AKC1fe/01q0/ZcDCoMsDs643Y0+LLM/2sVjAgo9nrtgB0Ec9tlrj0Ljyj
JDPT9r+8gWMyhBejozqFiz+i30BtMsizxjJH/N3sO69wOr5ZoWVqomaoWO90rH5KlUahIGyGYDh1
5lfRekuVTkZVPSa5eFUaNsQjizmOMrNBUUVFDAtQgFKiDGtAwREHf1avpukZrbB30dfipY3LowxD
L9C6M7GuJNNJ/VVjofXy7hZXrJlWcPszSCbN0Ny/oDtVwcPW0KGSqd+g1kAUPI9mlXJov/zLtOnW
sLv2+a26i2vV+AsMLf2OtKZrhm6RS2uq0OD+F4bupIiGQNUjH6UYuBbWDaIQDE/s8hC1GCuSnR+C
v+GRJVOGvI0MnsrfIreM30Gk+OcqaDgkdqLWN8feqY5SI8iM6WmyFuo5/cIt8IQ35D69lMeGyDDr
lSD5rUfv4En7GD7C92qTPRmvANEz8tRR0r8Hb/Q9xXv/Psl0ukkam+z2qKwXgV05tW2cldWIpJlE
vtQ76ScYryJ0/k18CwgmhnsGJPtFR1IaF5iN0FAhIK97sP2Ynge0pwd5x/D6W5a09G+TelmaU5JF
Ef9g6V9++Grimb3Z6eK+qentBg/ckNZ55cZesaQhvhCbE0bpkoangjCty1C4ojtZTmr5tyHwO3NU
C3haNGQNAuP3aPrYV/9rll/yxSVFQEdAC6MgWgEEB8gOs6VFGoR1LIz/h5+w9htEWBZFlWAyUeLm
K9/uvmqlI51tLOoST90ogYbLS+v2orIpEBTVX4WM2ZsgowCJT8Yvy1TaMGzd1BbNW1h94mCjwoAr
xgkaKZ5kxayZ+sSpxh6nEbf58iqzhhjt8wSyHFm1iel1eOp6+TkYUlRQzyqGdU2hPzw/SyGStDe1
Fk4NhbEIjQhqJlIkZHdz+3x2RJ/qC+IqJEjiqhDHp8yTKONH4xGnhduVgaPr0loVUufPc8KvR+Db
nCCLsompiok1sWp9mxP8JOpSpdAx/TyW79IG2UfZQO4infgLF6jp1fsqbgodCVoDX6ykNYG1FOKY
CFzze0ofBPMKJC8kZHTLCIHGdKLn52H3wVCnNsEE8N1YR/PyvCxeEOMp6kbz7HhYNp5Nfu8EsX4J
q9K/VZBr39lMt/Q/4YjlC49Z4lz9KK4pq9NuWjeoluj9928C/Au6WyWSEfivSxjfcFMyOxucobNr
ANx2iY+mylFieBgjX7XLyQ4L/JIWJLD45kLqyXHBz2FB2YpMH/EhHlTe8i8X9t9zrQxlz9Q1Eetn
63syRxGh+xpx1jpAv+vRaN51aGQ37atZTp9//qZfUT7fb+E/v+rbTGsBkHXp7EsO+esQPqxfKQUF
mp9ldBE2zXPwWa97Y+G//Pl7/52rK7FDUSUVhyPoFv/ymlZ7o8xLvFcOvYObCIREXINtgiNcYpyw
Hfee0DG4va272cpbCpvQfs/+QvuQzN+QnWTFwC1dhAyj/YdA+Q+baUkfB9kUOYbppH/RUGCXgsvP
DRc9p73UjwzDAhP9DCrxW7xrn+fg8kf/Sa7ULr9EH8YLzkxQO8sH+0PxU2YwEHQ9vnPD6MutIxVF
zsLHbNpcNC/w5ou5G7to1tYRbn+8Gm5YVr+wleR7X6N1/xLbwgqHtTUdriMmpiGBGL492tZGdNON
fqLbquK9jnfsSiGXZgcbWzj6z4WjbcOn5Ei8jCMcQDGsFdwlF2cOxzpL52RXL6SXbA2QcdMew6V+
k87tpv8hFAv9Uu6yLeDYrnruX/K19qReis/hE/eIT+VNuRKbeVKeks/uYO6iS3CBDhXF6+werdOr
8Ga9IfR6CQ7CXj6q5/4rQVR18c7GCV0PYizb+pm9+u/dq3zuEIHikLkPVqhWkucen/1tfcPz6YAV
fHIAiIScLb+ou+dh1V4Bqla+3e/GHfRchGmXP487fSawfR/v/7zn8/v/uOcQcOCvT738hH1HeDS3
dPYym86Cqb3U2Lw5hTlb5sCyjM9msWiIg804RmEtC5dPJoCl8h6fUKnDDXzDWt76yX4CZPTVXGjv
vu1L2+YBiOxYd4r/Ha4qm151B2WHazlOsmfjWrrVWdl47x3ARrnS1Y2uHTKwHuBsh05iKP1tiv7L
6X5j/3tipoR+yuON8oe5V0R23+HTH128nfD0l0v7mwpRplYj+lclzlNRvn2XkpgiIGiMP/wXdRro
NDAk3eJHsQ+e4Njld3zpkMrf5ff4gouftKgP+cFaguwvmiVMq6V5y140R7eznboxHOVQfnT4Kx40
EEPpGG721bJ5Toi6q+1ha14nuMeXGfwieS22wbGzZ+8yCYsQleD6z6cm/aYYkTX0acpcjcgUhN9G
DQpmqW0mkU0eMz9SQMFrV02t7ct3s0xpDlRnCVs3cwhAUZi3xsGdvO7Q4D3de88iSR1/OaC5/Pg+
jDX8CWE+clia+G3aDlU57aOsG5+G9IQ/XZmvBG2llC+4zcaTuFAhmYK2SSuzhA77Y2pPsl/8pULT
flMpypRGEOZUUuI0cy7i//EooR1sZSms2gNKfycKnWlPZtmTQNCgj0H/IjjVh3qZrj0ieAN4P56N
T8HeO1nb8C05WueUmpjcPUAlYoWfgDzX4dU8wtMgZI8Ie5tGlo38f9iTzPzTu8S22CyZI+2/Vby/
i8z453lY37iQYoqgM8NH8dAMxNOx9zzAe7WivZrvBnAcpFbYF2g27qow2tkBR9lhstykdDzknv1S
Bsc+6iflGJNvGWErtihXJA+e45JuzzLHUnLYZK5/btbNtnYNx7QLsnSRMzjCo0rgFi6jIxvAI9og
NGPAzCQ0c7OKC4kxzd2ngxuirkO4jtJsgelTMKytYC1KgB74dS0jfZn4xHYt+wAegv3ncfY7YqRs
WsQx/KpHGG//e4/DVKmDoQTvhnvPvjO74XCgnNptC8J7Zv8D3/1E69o6So9max38GymSB81fqDfm
tbWxpQENB712Z062bGtHIKxOJW0A0yUEYov8TT7ichD/yF7FBylwfz763+1ZYQeQJ2ZoGrWUPj9F
/xyh4+A3uh/nF206VrdAeRa1ZWi9k5jj966KzEHbmulf5opfKV7fHk2FLyMZRDWpKYxvlyw2sRZo
K1m5vSKD3UBqh7V4wsXId1T1+Km/xasWOHomfTULap2Vt/54WjnLdbA1xw/f1jbA7Hbl/lyvq8Wy
WH5BgKXA/OuUNh/Gt8M0SckGepIVS2RO+99rg1/6mKdTbh01z43BiToMEcJiB4DCjrsFzfN8zTHB
vMAURpAACci3N29/vkPKb5bj/zmKuUT7xx2KBF2usz4lGOZOIhlgp6e9xiJpSkDr1aGsnmX2nJX1
Nvo/OwqJTdbdx3hnSU4DNsaOKkAxC4EhWUUR4lUQlk+BrWgW3wmg8qZ77rJ7K9q/javfzL6mKdEa
0EgpIabkWxEB+yRDZV16uyENXAGgJ0FVAkXCDE1XCd4VDaONYxVE+xg4sKELKwfvOGO42vCXGlb+
95pLbp0ui6alkyhnGt/uYldxH9vQkrkkMgyZE4SJgirTM2HqR9fegiQQtXZPp3oQgEWatxRPhRji
ixCufLxgGrrHMYrpSPioYBRh9fmXVUL690ZaURTREtkeMs70X2fwjzvM9qIsGi/Pbtq12IO4LE3b
clRin4/7a/WXyzGvev87phVVVkVZUUyVvr78bVUUjBwytEKkYgrWgnW3F6ylcjWViE+Dg1dfCa36
8/idL++/vlDDLtsgClQyxW91gUUqytRpfCFiNSSMmY/9zxmODjK5P3/Rr8j179+ELkNWWO7piInf
prJaMGXshC3pqYG4gf/ze1YCzq6rYWdq1BuPYQ91fG72st8WUNFO64QMTPqtWrYq8bf7623lHv7m
5P95SN92/2PTy5jNaNHF/2LvRhN8UeGesQ7xcmJZg0M4o9qLaAObRhGf5Hhbs8j3+CuNr1Zwx/Sp
+xjNpbeiuZNqV6NYN8k+nRzVRyp3FdNdAlQg7QVMpyButJdCJTgWzgisyukkhHs93SmKbdx6mtyX
vroI8l0DpIB5uDAfOJl6O1/BsRGvBzeceW52l7nFaxBcmOzULSaCWGrHqw+zdUxtaarQUp/86Ken
gXEjZZqlZ4QOSq+N8THkbwarG9RAhKGZoy79HZ5CE08OHVuJIIn6QI5he1dXYu4ghELqVEcnYM5F
f9aJWMPNGOgQ3X78MNpVjuSk3oO5V8JBSCCQLvEryi0+xelp7ssnzWzw0zklLTa04JsCxlET9p9w
4Vwx/5heUcIP5gp6YRU8SdmJz8OgaFKWowPjTzn5hp1saEuWUAOFfLG68apFN9E6GGuKE7yWO21l
/RDki/g5QYC12wNRrq3OO+tdLOGMb+zSu4xL5wrjjiMJbbAqjABYZ4ECAwP6Zb/ynqmEBiDW2flC
JaTxYt4icWE+hTvzmRpcUhw2frXTxM8+EG9wyVuUgFQ+SB9A7932i2ydcSL6B27mM7HA6j3Dedpb
oIQLLZtnaGV0L1VULIWP8liEDjHc4aFRbDhdlbysNuoBgw1RXnvGoo5ca61quxwwasAAeiVvBar0
ApvYRr2HJRGxi35becRCOfSX/MmRomdoorAIqdJfqV5M4vfoQcQsedjjL3TcBRYq7t+1w3XjEM0v
CZg9ehQYKN3njJGr5prZji0OCDT9301BAl4Onj/P9uYGk1jvwQavl1canj6XpKX5b3eo19YwddUd
0WjUUwcR7Rm7dpqKG7W3wy/qoOmamRv0QJO5bp1pOKorCHZ3MGMUkdB9MVmz9pqHNw65ILCpUtyR
D2itSVbGorYCh15WwipJ5mxQ/DQNc6MZP9DgteNG/mJoJQvDWONYQohx8YFfSZZdkHTG8VYWkZUd
Mn+T7jpW4R3cRizItslmspufxskjAvuqJ85AF8p0y5dc3ZQ0NV5BvweeCogR6/6Mr9NoUKYo2rJt
SAXcKKR8JJjB+aBRV5I4wMIE77OG5CuuRuslz464esj7NiAdcVEzrjhHLBOO3qPQqHUb0nZxlLeO
tbTNDKIdi0N6N7QLVzd7bX+I4sWzbA3zedWtvyLvPZkp4JCawQgbAtn7+gjqmfZ3fFpzOrdnfuDT
nQBaRGf1mOl/iCJZhCp2BE5LjdMCtdfFsRZPjH9EQCyG0FKwPwkXgx1CdcIJXHUU5QOBaoAXr4TB
6ZbzwNkzRUcvLHqyPSvoBL7nhMlWLXg8bYJSfX2BBy0RR3uWoZxjKJctMlG15jalDzwxEJyiJ55e
sAGuynUuH0I2kAnWUj8V+bPRLiQSFISDTw5IeFWXSyBIQ1uXKWmqKFH1y9BBDQfcH9J8IWt4vWSr
6Ca5veMn63kGS/cMZ++cbCjdcfws2S7s5eE8Ynd8x5PKVUnf1paeuIRVSG8WKcY7XVla7fnZF9Y4
GjKNwHMN9pizME8P4z1VQgdzB6W6JWBPzV6LngseYOaZ2idBCuKnU/kQYRbqEZGTd/bX2trf+pBj
MX6Wdoi40u2whnHGNtULPlV8rbo9zbf+mUMbh60kv5vM29QjAmc4fQAdQ3/l8oafGmKGRjvhx0o/
WO5uk3nOoyP/bUBH0UNr0aqBjcqhmT487JFE7y5lr0Owg2WHQKSMj3i+W4TPU6sJi5TQnJ45AaEb
jjlLGYPfhm7vtDIl3L3p3JX2iHcPzAE/+5GeyZNR0UEhnhfMy0BvcHxWsRRZmKnDxQxkb+2hh29A
bZrbbFKARheK2kDMKszThSUdicKd9VpcvHUnwth8VqQnK2bA1sIG1v6SQsX1CImejA8qcbN/t8xN
ZFxMuiYxtOMwOFvRO7k4SruqBSeKmZLpdev6ToDZRrfFVMa1Lw9LASQJ1aicrfTmx6R+NuCzSRO4
ldwQpjXagYL+ttNs44QxVZK/6cRntQoOb51pt/K5kMlQ2QIZF3xOpZCxFu05zDnAg6iIl9dRPCT1
K/u3ZjvEj8j4EdVrSdonmLpZmIv1CzSWRrCAqkmEQlx8TTzKjXXiOc5ZFPxL/oW8+VZja2AXG8zf
I4bFFO1zz1Er3I0+Q2YSht+I3BVrevZwdpC/WdI+AgTspTfiCQXIY9WPjggUCA7VOtZZ02oMzNkO
tzUJ7eTayMK+r2ghfDxbEFb3LPviVvVeTHzzcHAg9WMZADn30Qvx2AtVKzABgCl9UMKBlIqnOPLd
QbwPH3W0Ua5a3APMszAdLb6hEr/q7YRORG2+asPFmZgomanAqIgwWWAYu7Weem1HZQZhGn4Dlo2s
5EwZGBSU61JZlxi76vuhhOtImgxwwsK/q9lPCUzQdL2eDba2LFKcqlciiuPiRSxXJQSO2VOD2Dek
MXC5noUBazXcLqcTRZGPrliyheSGAjrdyG+Gy7TcPYfFU6DuBxbCenLu/d2SbRQ3ukPqqapj++h0
Gp0FWg0BPNITWkPyWM7lbIsH13/D3DF4B28VM2PEz+CZmouEX1iGO7gibsINPMBnTd6aYgEPvlP2
aYg7bPFU05RbCixMneMP28S6pbNpPWTlBcKJTfFGGdBPy6Di3XVZuuK92KBcmcQj4n+T5R29/RK8
tFN/QmQokTgPcuMIEmQiPJh3QQMxT4B3+E6OQCW4+rMHE2kVuvlawFNBuZiQPfGYISBxJy4VO72o
B1I5keBiJNfec/oTCJNbRyRxGbFFjrd8SJ2A0ZjgqsiWz/6RkW9M7jDbwtsg9E9wTn1/3w2u9qog
JnL9aFPjE7YV6nU5OGhxrMohsZrTWk7XFB0dPh4QqhZ1/8Sei3gTQJwJcf9aXeFCdyvCexRskbj2
Z8FcFdqy3DFbNvXar3+kO3wgClpJ2IRXdjqdDH2Nz1MV2dkHc3PuwA5iCWEhcIN9hNLpCpvat6Wr
iS+HnRL5R7wfavd8vioQkfIVxiRkgVBAahHS5Y2KRfrgaPsMvftTehnFdSBsk4Tb2ZAmHG9Jssl8
BPYwnbC+NuZFWy5X2L1RosTFDsXzmcqPRDMyCS5hfGPEDuRcfUEP7RIX20BiyPPR1p5SbVU2u+Kz
Dd6UapvrW6G7oimnhiUaSXoKX5iT/MnGNyOKHYyubpBzIoXAjYVf3f+Po/PYcRzLtugXEaAnNZXo
5L2JnBBh6b3n19dSAW9Qrzq7M0Ii7z1nWx6t1ncHzNbVilEyUTy6hqX8Qvk8Zc/dOesdw3zEWOwG
Gw2u6HblgyGHzJ3wVCNwYr5pvJgvztGk3+bxji7aQNrLDHMr3daQdKYnnyQ/89n1/lK84BagH8VE
Yr0m5iL2N+H4JF1Uaz7oYO8A4/jM3uCg6CKpwdhfAl0tflTzhldAKPYEyRFFxLUtP/h+DoPxERKi
AshTWT2hLOTR4rs5aYTNvGNpV4UtCBatdywzVH6qa7Qt5kHlVRc/x6MpuTyGxXOxDs2dMJLJAgGx
Ih2uWTHYlfTZlUtsOCt0uRwvpjesG/2chEdmQ98elgtvJlFiom4Q+y8zwUet7Lq/9+/SHmE83gf0
ljo+/cCOMmwH7/3p0WDCrOV7aX/FLda/c99tdN0Ups0fTJvvNnpJcIXOrvAIUNsmLTMaIhe/Y3er
IwR73mw80KmW8UlqjiFt9u1RT17oq71FzZkaOvz3SC94coVk/QOWI/Cthsqx//P1L4Z8JVCtKeA2
xYawrMtUQKwhLT0ovVeQ08K6t6vvBgVfTA+jjfJcvIyVk1hquoc39wu+SJ4R9TM4MjYxLSVIdSeH
BodyTR958UW3SblnVUhX3Xfq3Regz51lbqF/h/f0TW7ISibjhCERbxqpsY/pQkqImlp+/T6lk08i
R7TvhHygTWNHnypWLIsaIESh7jtHlbSGX1TR/jNwwrvBy4FgQae/oLYFUguNj4byh5VmVYRInVls
4k24QmmOU9ph4ht9l3LAya7O0bnWbMRUFSm+a23H/qAhQKfukuwqm32B9pqlvhLvFQaoVXdh/yCt
PzpQJsJ/UFQ/4Y3R80rihGLTaK3Up8xixb3DVl2NP+0eOfm9palUhJ3SWEUQEGC6mCx1r6uuL9rT
I9rObG1MPZvqlq1x/1us1+1OXSl05W6o3qSM0q4oyjAPY7sn+5nBWUUOh9wpXSrFP15dozxOZOd/
in+Lzg18dNUHKoHgvBZ0PB1jOiYYKFo73CVA54N51SFVu5XwlqOt6I1YcsrTURpjZTtBwy0862FI
u26iweYUC5s4yGhx92JhTVkIB4IubPV2ix62embRjZ1HyXaSamMNKTFyQdEZGzo2E9Z/kRZQwus9
1ecWwDDmhhTz4d8iAAgBPMcdSHTInfHm34TyX08hV/k8F7wdRJZmly5fa9KPHL9UbVOrFlaZ6jkh
Z+S1kdhawMI74h/GTb5IVhCro3ChsImQS1ctNiFuw8VjjN0GgRsL8xfnzyl7Igirhmb5p9NT1n1M
xg1tKU2xAIU4BJwZjQP9Df6K/fKqai7OFOC7pYbtzHSE6DShpIjTEZ21I1CsRmcG8LpBghR8C1q3
vLz7SJBwmQWLD34uLgCdmBsST7DTcAn1djZbjYEJSmajU4+sgpzj8X3wrhlzGylRa+E0EI43bha9
l2B6BUsRVhhbEECk50REm4xh9haD8czrZme265DqAVteis2TYiL+08RK/xW942drtbB68hS+p3MJ
XyHtFIdk6NhYv+EquytdzKEt0EXIyjp7ZncRPPFf1i2hgANykhA4dTY3WoKpktgi5PwqBzSq11+m
xS29IIAF9NndDOSgLJJu/s/cLqz4zrVoyMRtML+iM2XeXL+yyWtJHSwdgldIPaX9p7L81NIia6E3
7lDRfuL/9cWuMm+Y0ORiE6mBE8W3MT6oB8Q/ADu0GUuxXcbbCD2PEvy0w1nzfznXZhrjTGeAk0FS
su8TCnOsdtjX4kY3l/0+tctzUG4MZPaxjUSmhFNS1xbqE6RzxL2QBSx+DbkXMPwV8ZHfN4+t9Dd6
RVasnfhCKqL2/OaE+y6wEG8b88vgyio2nbr3bcngdP8IOKY10uLDY6Whm7jDvPBRkX8U/KV49LFS
rqstl0ebO+o+Rh/TWtxIbAJJjIsOTOTLn895ApaS0twXX6uSak/17V95EepIbTxS7e7UdacMt9SK
1GiRQdSXNnzs3PkZWnC+i+m9NlCjzRLYAF0UW+k1ZG8tUPUg0QtMon+RIjltjJdmesoI7PJWSUJK
+wd8oPMrgCaZ9+Hi2Kv2UD70eG0cOTO65iJVe2J7sz/6NzXznlUPJL+heAgK1OnkX27V1MMmU57E
4pqj7QeNDFxZ2us0HnJwab4bxXv+7XApqJEFsoCGIl2FiI3W9fMtWAz2iErfDuYLcw6ddlJ1rikO
VqBwAmKvsKBSXUmAKKSl9kjImHDQqs8cpS7GrsUtJUpmzStYJWS8WvM3JdisGvRra+WNTVK0x5fM
s6YQ4uMUyIs4RwcbKR1njDuyuDzNZpdIG7Cflh7dzxzTbLjucRaL+BTcdL42KP/+yMB69dKPb6NZ
Dq4gc6QCTat9SZigEzr6mj7BidDqjMmRGcXJBOK92TKWurb8qtfAxv2N0C9YlvgHOGJTcVuRrlgc
VVSGpvCUDI9ZNdyliZubO4Td0hrolrZKspPpjlwFngEIIkHmv4lRTPAZq8HPMHvGuK31H2br/Nai
bVTfk3M4HZCeU05Mcjy8PeYV6V7uF1anWwCY8r28fmV71JxvBlVfYVlN5g3f5gLQkId03PoZX5Fd
Li449ipwOiDZoq6tLqQr5keGhq2Z28mutoGgAJZRnxG9xGWYufCIxgvj2Cp688+fPdYZiygw1NGU
FrCrZsVf8mn+A5ZmVkR61vxpZDktRtIs2aaaV6/8KPhWTOT2z6a78LgRpQn52WEST3ZT/0m9D9tB
E+XOyE79N0i3YTMK58X4AvOYVd5ZKxoeEeC3TLgyv4d2qaLVlHlg8+LiakyHFPw2P9B+mOo7TIpy
cQqjC+8QtxbLsqgey4C5C3+5O0bXgYl75qRdUsv7O6cXgU6FP/XBCisTdkjF8xl4GbU7AEq8Srzq
LF8MaRvRi0TSuW1kx+ig7OLhZDjbjoPTLOxuK3gGaS1v10ZjtRDO8NkaX3YJUPqS3cVR5lwG9OqN
v0QhO8zp19KyOmNhSxI3uZecg9uM8IotIAFOih6joL0wP3SmkSQ6lO1pgeToXrBdkUTrDcqW2AeS
HpcZQ752DIWPVnNF5D4EXBFefJblneRKlVPO2yratItvE7VbsDVHT1YQ/G14TSqSStiOIbJihWY/
nVfciq+TQpAb3hWQW0Zsn8zX9BGk7nvHBXaWTgMxGH8ChYs8lahPqEtNd/hORBBV/hpq1PsbMwdB
t1PiyRMKxFXOSsVUnts6uXPfw6dAuGSBDypefgUez1vIwIa0cilcE2iLR8GfJdJAvoycMRvGxy/p
CdS1jQ4dq5JGWsZf/0PwdEcKPk2JKlmmVs2z2wGBFZtggYYdZJfLg6OLZwQdZUVywDqlxI+ikzay
caKq74bLy6KwKyoL5h6TCp77tb9sbsoqOxX4F+lK9HuWv2JJIHsNaPKRNBWlt1RaTqs6BYYkSoBu
68bWQ9EaxK10wZtSF89U/BjzTdMbTqz9m5RDXT3NHHOqdtK5tWY4NPIcCfaxDBvlpNm4ou6J6YU4
jyj5QhbAQQQYwCgEymz6vxL3V07Lkm5WGJRxpmKB/QLY96dXIdF+yuW2VUjviF0Nz+ok/Encf5PS
WCIhY0JJaRZ+l/mi8v9VRBCmxr/KHZjVsdaRTbmKlK3YkaybnVVsgWbyUJpnIL9yR8L0+IAlyMHt
6ehmDgFEgya4Ji4auaX2VLZ8LnRSYOhLOarcXLa54e4BiaPX4B+AVkkr8cIVATA4Lg383C3cizv+
OO1pXHNN5PWxmd0KhHwzZQdBeZTztUJaZ/zqkYc4JOyWxjZ1WHOpkCXAmK5q2rUOxvRNtWEtOtSt
L8NXj7Fx4SjTN5MeYR/LBLOfI+EywmW6Cn4JvPRomCrko46Re0tBAFtleQ82Bi6ZfPWOL2mXfk8Y
ympB3238FazTGKOVhZ+3iOgId95lWhm1gsEqsmt8p7qLG2gINkW+i6edyKWEHkO1xI+5BlGlIKU5
9Nt3DE6vrpvQWxi3NDpSRz2QXwelfJf0TUpTRQ8MtQz2fNFh9kKVCvrwJaDfPckfpLAgxn1HST9K
hAt2+EFVn+jlP2xQjybyMvoqtiDUJCk2/V7t7U5y1Mia3cVo42ya3elUevPTYPA2NqW0AjUaPird
G8kaVfdG6i6El++cMiIo8FRwJmJlzELczOZvP6/DR/Ey9m3vGv6a30iw++289U+z1+B5Vi2hO8ye
qi5bvu53yCI+ii2W8kWzdEtiLC26JAASHDqfGYCW050cyFDbE1K8VzASs+q2n415rF4DxxjdFjZh
nw4pcYiq/Y/S03wUPiQpFzRIOwTUEEKj3iK3o7FhaeIhZ+hy8sZK5DUdMw1znFe5qXAjp2Lc4iVq
gg2tf9T9dkjdMLZErdtKqIMShdUZLgwJEvGQ/HBG6ZJgJz6qC8jYuw1XXUvPkN/2srhkEWUr3HLR
qaj/tcoRRD1RnvPl24BW0CMMeufgN4p2SKxsSAZAPB5BcyOVVkoeCMUFPCgIlYTq6jtqsR/PGrmW
LwELnV6Apnngx8u15Elfw/vTMm8FYicEKVsdX2Gyz5AX8FAo/q4p7oiG3xm35pF6QE7iPlvyNSZ4
NXe1us4BAy6RDuK/LlyWP/6v+iWYBl2Q/9MIGHzez4ddtLQ5L30vpOF9NXdQNd0vniXavfnO3rlB
VHA02145lvOFYJUEO0wAAWN+BD2HpaOe6q8MxEtqDw3Ty0Qj8/sFypttxoshSrtgT3/TIlsCuC/0
G7gzOQuU3BgWjcCq+GiMdWLYKvgdgq1qX1MenjgTuO6Uf7TmwWB0p6XZWFwJpkzKpfTJH41WTfKl
U/xm+wR/w257+hqgWlWtpltL8wfHb12iKN++vUsazUtuzF7T39T00rNEY74rWd4w4abEbCiEUX4N
sjMzdDFj3WP9OFwi6Rje2uhOMBsIV/Ipro7lSaemhxX6t2hRnkUrt/guyFggsFP5V9KLQsStcRsp
D5nXFSmVEOgf4jN1gaPN7meBVubVEvrNBJAS+2MFazKgaPGDR5HzFdkfvv+v+pbE3BIxNyc7JVxN
PyLbCuVAt2mxSToI+fNIXIxLXkjF4TWesQUzfr6rhqlMOys0Yghc6D3UnoJRw5ZvouAOgReLZz/9
7Fq4bf4EpxVKowSRW6rtEcgZzkD/qkWzDIFG/BnNBCBbmnwJOM4uDH0Q2CmHxHexywFVNDc8GtDS
yqr5Vgx4RgzKtiJtQgDlmnLIwvBEVcb6ZrfdhRDTTv/ttF+uybD+WZyFc3AbiEDQr9muwVRh3HEy
VAuXYBP+LGlNEkc5Zq9WsFeLTZ+Rc2Lp6UA8wSpJPgSd+ZAFwUXFLM/WlUoZGc522R9MxAMXjSCL
99KWv8r4r90byekvZ4JcTfrDqO+sx4TsESjlUA6ZnYaKoitai8/Yy5Xs6muIrVfVqRCdruJcUvhl
Vp3vwrXl1ir7NoZ9diUJKzkqq/aSUEyuV5sapBQEglCqZZoeZiqJfFQP2kGJvP4y3VIvRk8WXwji
lsBwqlulf5sYV3wlXxuA7ATttDAoG6hJHXazOGXmemL1Qja/JC5b/VbLD3E+UFSvhDWpFSehfKAz
ISOCb5NQDju6EZKZS163C8uHKO/qdENPGLEvwTbVzmjJRtsnFn9JKsLiQIuyrdXIHKa1TuPOQ6AO
lOQq/9TCDUuWlP+U0jrzEblwWSA92+tMA+/AjBUhii1DZOm2+EMiGo4p/iWf9hiyzYE7GM1XoX+/
FT8i5cjqRpJIkrTRO0019ufvQnc7lFFv+YdrCCcho6E9Xdqd8a3xhAmEH5eoT1R4jTB+FvVr6K+V
1WDFSQL4r3fNckUt+1bknF36zrTYx7Xjc2wSkBztADIhmQEtv5XJjn7KjTCeMe/QOEkIVnFKZeJy
WY/D8lq1lviT8LTLoDplSueGFvM6hkeQCvHDAI987wHYxVvuTbIs8OKSS5I78bgzJqtCswWLp0db
OpzSp9E9YvOWcRSGhAZ0kGKfHY1MDVHcnHIyCpNi1ysoSx3BrmkmMDt+BtBfQnsQvvhYsgNwo57K
7OC3ibfM1Vrw0aO8bhi2W/Jp5mbb9dlq4uX9f/Awb7/R+AI9NT4DmbDgT3XbfIUxkSJ7TrE7HqCN
qu60kbbTa4I6diIhWc3PUX4GzFWQyMrAGjTbOKpsifPVpw4ic1hhdeD5W9BufECiwsb0M6iW/8F+
+D4jl8Ifvpv+3Ky7D/GH+DS+7J6/7hPHMkLZyYlTPqGlnH4GwxrXPbNYuRMOrJj72jwsPjvhe8d6
AHTo6i/hDHTF0SaPTpnST2IZZBpE29EzLpOBVXgbE2abrtTAMoQdMQxhex+rE4ldGpCruOtOKpGw
y/HtxQurXWhg0tnVybrBe7uvsg8p9vCkYQlgTSj+6Mtu5pNBzpp6XPgesorxKplH2d9FLEnyJ/RS
VT/jTZDdFPLH84dSfhYSJVYrmRuNny1ym2dmnif1SGs3jRtdd1isY6JitkNpx9Ac5CKMG5btjGEf
FSdwCw1t6Tvng8SwfwIvEDcMhI9sU3WZbQgn6HAwmonHGsl8GAr3+mNcOIgUpofp20QD8cMNxi0q
PFkiRwZa/4A9igBoWnt65RnVWK3SPT0OFTmcTEHE7kr1OqIn3XArbWNAryHCQuAcbgXjIRV3XdkT
lbMZCXdQ1J+AZBqi3YP0F81nQu6PcZhUpzXhJ+IT7AcwBwSuG5DGDJBUmA7J0glaEYcAPDqN2pX2
4d9HoAjAqjhYlbT0rORkDejQLi5tfwsLB5oF8rTS/iliibjEwsOtM8vG9tvF9f2OagYuXg3sdRZs
UWNPbtMDh9rDMUdRinmO9sOlzsehegkNcFfG3whwdhnvRYYS+Yreopu+iaXqrqQGNjcZry8Sr4z1
dlnt8I8b/Nzv0Yw/tm2OBK1lyQ3wjIQccIxkt9DIf4dgOREpv4rzdaq7s/hlJgfBX0nk9DDSxZbU
HUw6NfxfxThPCmCbJZQH6S8najy1OGPEHRIXwO3QBRs10pM2fGTlcpEjxsdUckzmd9r4XRkASAHG
EFGNVq056Z9uMb3sepTsSCp2obwpoOE5zdzgpvp7zAoVHDp54whDlLXZ2/K1PKjssKesc6PJWWza
mZez2ix+TXMdFtvuO2o2I+6M8qmYN/mUN38KLjv2PX58UbX00xgSZeaWgW4nWIaz7UL5lz/T7iA9
KZKg4phBQKwDly1jjAcKqRElk5jGAGnxw0yucBmbLb11aD4it1KuPQPdL8u25unslIljNFu/+qe+
g12oq+NC1o1dhwAG7P2LBCIupdAKWbHrrwbGlVOVfobY5r15Z5fhtV9nwjFCUwA8Y1Dfa/31lwMv
eAM3TjJT5dV/Miv6Rq9vvU01w3iRGK6aU8yz5I4XE6a24reicoGpdnwuUDkcUElRC3FdEdgAjPJH
YAKUbuGFfwkR92uhPnSO8jcgwg02/G6qcAFb8U+A7KwaeBYh+66FyPwAuU+FlwUQ2clfcrYfp02Y
2mxLbr5JJxfFG2i4CMVIfMt6LnbD8MCrnksOVb0jRRm4C5SHsKW77v3rLunbpHeSC/aSIQf2sTYS
NXfIgm1HLBFmAs3SPgm8apD0g1n6q+GkXwdWhw+/9ib10iV3rTgYyXV6m52I/OBwHtlOWLXpcNCD
q47Uo2N2hqNfoRaB86eZOIp+v9YsHlV9qkgWwe2lrUgcHvYEvaXqPabBrcDo+qds+UI//WZCUkP7
+UqIHWjC6hNRc+/04PRo89RDM7BVELLp1DH07uHNSkuuIa9ElfoaO8G68UI/ZzCa0iKHJAFGaEdF
AyREoP4LmBKv6/nJSlvih3sDOint6utRWuWghAAOpdN8V6ZHWkGMbYHODkwe3U0vl8bBRCm4em8P
pP8dDH7qMD3iDQmEK1gHwCu/YkbIwgfZA3W3neNjnp3fmZHmmrDQiTeOkreepKS3AttJMLaW4q9m
XIT6ZpqnSX+yJmPmTUnopNxG8jL9g+zmOr3XI2Rv4yxQwEWrUFtpXPxrUKNw4dEWzrEnTY44/UOm
owSX3vDy3oWbE+iVBlxHWphugGZVYQcPCRLcSO78VtIkXsgVIf92BMu1noqLFsnQCg3hPFx9OGdA
GEl7mCJaUiI3l/8IpDCs5AEXh75LOxKCrQD80zId6t8pKB5r11H5eHNUhQV1i7CBiHjlCOUQPElt
FXaUoyyF6RSghbAKW/rJFOgHa/4BYd/yVwvLuT3BbWy7xzulqd6F9b759c2doXjzlkDVmW29wlvM
up7a6nwGOmsQonRL4B90dGGwXYQXOdiLxIOc+VRSZbeYGDI2dUKwBP5J4m5ysM4sgRhtNxKPiZsT
nWV+ot42luW1ORukUKf0FhjfZePpyk0QTyQdTgyIVsbY23VEaf/lFBOIR/4VGsEseCXSflYeb/kj
XJh5JSbgbXEW4d/63ftBJAK6sioEl/nf9IcmVpbOMXqtDcFryAONncJMoFt82m90uHFQaRIJxfeU
UlLjqjiihJ0Ze0Re5MM1NTyqzexKsKfyELDITNkm2cq8K8XIzZ5N52lGmcluyus4DOv2maEzfaPr
1X7x1fERyLZpovtx6ZcI6rsYU+2F9mRFp2nb/erYY5pj/eWzPpLnne7F/uxb/RMwUiadpa1sSXfV
HKEs5ab4Ue2UR61/FzYgJntmbBPt0YBs41xhm6N7bISeo9eTQL7pJWgbrdlyMfrStilg4UhSBs7j
3O4IOIj+Bh15iIYlMMLDtuLepyFDEPi7HuNPcx8GL9sTs0yHYHvIflvz1kLOgi1m+xsxMU5nHBoi
vjyCZALyZFX2wJl8HfZqFT4+QUbRlq40relpCKwqug/sFWX8JDPDLPcf3WtmDxgcSthklh69uEVr
9tax2Y2s6BEi0Q3+Q+JhKvm3jD3+QcMoht0fEJ37X9grrjDh3MX/NHv+tSA7aNMDQdR/M9OB31vZ
Avo7WvHfzX27f4+eNb2CS+LDuIGDxXHwMSzQ7GNeK0RWrcwJvNbR283sNUG9rl4KDvVpL8nIgztu
tQ75RAoy4Pjlv0SFQCIiOF5FeMGou/qXz5ZxlydH3/FxpFt6/HQLy22xTZNNtdinMvrAifsdUSIb
CqeveQdWlBbbuSDZaYmkWdacZPfssFqWsFX0xoFK7swr4Qajz8q1rrSv0ryagO52gXFNonMyBf5r
/SXXJbA+rSM0ojQWcXJZdDcIYqksHd49vtZQs7Ie3jPdd43Od3Rul3dEHcFXBZ/1TKkoYQX5Fhw0
oEsWy6pGoCXpfrLdGLQrFfdCHO4TwvgaxjOmP4SzuaGblBiwLqFoJaU5ZShIzftpCWpbGcRqImFb
NCdFpCDIJpcRbkrZNx/ABdL5yaBTtJsogLCf177xVVbfOlbnHP0OQzxBExOKM4mPNWbZwdYjhLeS
qUtdLFOCtPprKd50dNxhF28S46GBCTcBE+zC8XEtSkBrwy7H8UvEf87gSlssNYqnef6qx29NupuS
s7CPBGIRa04/ESJXiLZpw10kgbMRLR07KCKSAwLZdscVrZHTfgzOoPfdvj0R0PooeKjw/KD/KwRb
X7VIN9bdZ79DDkAF8Gh1b4U335rlq1awqUlTcBo326QOwHTgLb4RZmjTVd5Q9oO+23gXfOQXXAWX
kd5e0lm5rNl+l4wnsYVatt+SvPh2BCAqMFdWWb24motlcUh5VBxDPULUYBRzZTbz4FM9Nxtd8Qrb
g0wdHu2RLZMfZstLup1Kvptljo+2Raq+rBEdrouXAriwoOhhrYg3sDZCydxpW/TMQxsBJNev12Z4
0Nd0fofonRHczyV9TUfAMAasEYUQof+ncEAvQZYAYBZ/naid5wkBA/0um/iVF2vtKw0ejbIhkmK0
xM0wHhGqS45062g1E1btD56M4P07F3sgERI8NEtebNkchqefQZTa3E+So7uFsQ0OIXG+y4g86D+Y
JOoNkR8argoaDI7Jg8l8+tshmdhzrVMf4MSvfqekvN47JGkzie3c3Mv4lQWbzKXQxVnAVsakukhr
3U0ZnWD9RgvNu9RvQ9UyV51dLFPmaRZ8TnwRRTk6QiSk0OHx6YumYGLTQF6Xgeb0352NcQAaMqPh
rdjqsze/KmwSbfwvQ++45H8bOs3n5uyW7B+OmGzE2llcGyZyBdvufJDUX0XHj8AfKMXDu952+pwe
PfkZ+nDETK5oCtP6z9vva4O0n0mMRVUfMRbQc892pOym+qDTH84YlP4/j0ho7/nLW8Fhtcv5lg/w
59Rb0Oib7/jHXrfLFrHREtc4rzZUn3+AuUH5VPz1Tjw7fUuj57+SS77jRi55Lkf2nAAHhE88czfc
94E00lZh+c2OB7PBFfEvudTml9J3Hv+OenlkwdFOihCScXQEKKmlE+xyqUGrIoWdS2aw+YC6oQ3s
/gPPQktfD386yH/3mukq0SWEvPE/M65L6KZ03IaZE1EIxHUtrtGT/aXrwlxheVfzQ8WRuXiFP4O0
VycE0bQvjEt9J/+Az/BEdkQYCVaQEbyNKAvwn+3ymBK4SEuWQqY8cSr3nJIQ0MTunp0DBOwLB+1s
Fz4FtJPdQOgkG4NVHiN8Z3dwrxZ6Cm0cPnqUsNN86pRfJdvGmqP8y/rncDJZ0SNX6ZxE4C5ijfPU
65wfctGVgYvqK2wCF7TaWiM7WBYj5bAW02Uk6ciw9XHD1kggQkR5mxl/AXpH0Y/0pcKLhR4BF13s
1iqhOAXyeS/+UnVgnB1Ffmn1HeeSXfKhZqrd549RFC2Q35knrSBZubnoiZNNB1NpuEe8oDwDyL67
2+bx3yL9k1zedQO9baqT/ap7AyoGzd8B/WYQjwFJOlWYkL5361pL6X6rcYN+oit2M7oynaU8ewsM
CA9eK76LJUonHL/+EHonmDZmBObI2Ubt9XHWXynEt+7ILxpc4Be4E8J3Yg/SZ5jk/KX0NhFnAVPz
soMBj7u/hb/VVWuuXbpGh/1QLdc1nACBIClqAtmVA2dITiAkIIpoGgIJNJ7YvH8aZrdqA+mlFBb6
yLscXgeIpaL4IvpwirE2mEgW3LA+wiMG22G0mvGz9X0ioDBlKG6dEFed2wUHvjl7C4XcXcQphoHM
4rzAUU7iAM8FIVEBs/KG/Sj39a2m/VRy7WgM/353l1OPBgcJaF/lwGFRS55+/WVCRSa75LPlNpc6
PB8ygdcM/2gBpr/3NQo8g5YuRHIipU5BJW23akngC4BOaZYcac2Rp2OFuQ1gPe6V7TuELodqF88D
WC/WFR0unEN7aSLl0w0aDd6pK/1e7hFfIzmmOmBrgK62+zA95fjQzg02FrQe8mMMGS1LXuncFklG
LhHpHUiTwJKV7nyCg+p7vPgnj55JV1lh03BJ9eQmoby23lTvsFEBenB40bPJ93dAA9QprA6WkZHH
6+PwsMwNSTQJKXLWe0vQjlHxaP6SQ75Gf1of8/jTxPuXW/1Vozt2OCCIQcM2QTQiTBqfzFyxRvzn
ERZ/N81OqW/T/AeMFxONj3p+Vry0O/kdpBmzGqGPGRsDgkyDbokVPyc+f77TD1i0cvLI099CIpZW
6OnH4tWknxmsYOosGOEEu8o/0k9pNa4yKzmV1V8rHlO6enez5Ar9HZ2rDEe6rvVtT1oj6/UqQOsk
00nMM4zUg8lGmtdRvKvhs0LQoRgdUE5oFPI0ie2BexOYHjtNTtPll9jZHZH1S/nImKZdyi91dAM4
edXKfosKMdWvOZ5V4h9k5nda2LjxuvTCTDr06/pLFy4TB91DQBeqwqnTe/sJ8JXBxI/iHnS+zvgG
bDDSAcxJ+x4gjwJGq8xV6f1l2+bzpjmPKQIDIjOr+D3A2vVA5K20mUQHUinkHB/daD9RjNA79RZw
oR53+uJH9538T9jHnzq3SfcVH3ICWllYd6bEdT06ughyKV9RNZCVvhXnS/yv+aGtQwY1W352tRdm
7kgpl60v++YXzdIyrVfgk+vSvzaAKuiAGTUOIvNZbDUfi97K6202bnA9kEO5HK5lucNftqjwrh06
cEvaz4WNRGJMjKxdOuv1umnw13/WyjmsAkcrJcyh9NmhhN6r35RYE+hA/j6CledmeKfvw5hknLmS
9qp16ulNJMqMXY06OzqeILO4GVWGgql1jak5KzO5ATvIYxOZryx8S6CSbKwhEFmTfY21G41faeMu
4o8A7fkvNQWiIyWr2ZO84Bxew6ver7P9PyLpB9KK2L6+xqfAni1T6Z6vQvNDu0jUJyrLZG/YsNKT
hYjsJ/8CEKJLVP/gGeQFXPq3tqTHg+JJe9wuulOLaeDuDx8TLcNucm6wTJW0yPk/yVsh8p3lF7h1
aRXdm8WvJLrVawGHCDVNLvOMGYd80O5uvrs/lvpJKu0363wJVsavYElw0lDqK70HVfvyx2f55tYq
/zigyJgcgtERQ7Yb+TjitHpzagyM8VWB1MhebVMS25u4vGb+Vb9GzUtrP6djnHsFBaboN6GHlBHV
DmJPuUF392Y5+uwv4lHJFezsi0OIsXQldiv9iJRPtROmmBjwJbzzDw34MOKwtZG54XScHERn9fu5
h0CCWmXKaXQyNvNVKt5N6kgwrayTiRrn8MhtMsIv4CZhmroQwi6098WBNnD4ct7HNwTBFcj8z8uS
8yjSbwYBYCxb5L1yPG2IXSb458dHNgPQTHoC7A/wHNY5Bl38ScA2YfuHuMiY5a1ErKWKQjw6qAsg
SBjvcpUH+zz2ek4zDsme9fMo4EXIC/6q1PQiadeXmEy2xl24m+Gd0EaSj5+ALXl+ACFMi0cykGxP
D5B0EwJQL5uLWNsTYbUo+Nrj9NUi48abEn9Fwab8in2klwinnVS5aymm+i/jMpMbrm06jV+QKNzb
DN8T4Gt8h2dMfDCELtdHJVqstPxAQLDGuMFBDXDaeLm0kYVzxEwz6h+IC3rV7alZml6aAQDxMpoT
TLn+3hvIJMDoHPFFW1F1/o+j89pOld3C8BUxBiIInNJR7D0nDGMSilKU7tWvh3W2x/5XEoWvzPnO
t8waDNA+W5npa1gcHgUhlrBm4A0vNZw8oQpDeQMIzJ+kzByYVGXNGpuv4leisTmS4SmzLPXXOf18
N2oAyo4ieIqTKMXa1Mfnr/fYUefp44Bz81P2mZ+LLCP4xcqKQxhaTOFrkjEzzLc9C0Jr0Gx+cfHy
hX7dvKzpKiWOHFp7fIL2kJBlskG2gEuauRuQIAEDyAQLwcOfIoX9GE26kDfyYcjW4EXyvteRvBmR
r66waUmC50m/oYVGzOA5UHrofEFrutc28zEdUz2ezG926ThW15GN4vxv9YJ5Jpy4FTRpNeagqqYK
/z0+csOqqwbH2YFWn0iE8WUT94V5iPAVzy43Lmj1mK4qicHLX71K4W+ti8qi7lMVp1xQ6b4XsAHM
+MYJW0NK2eLtRKLRx3SB7p+rY+lKlpGupmjBSGflfop8+G/7EjjLDc8numfk21yZHNJ9b0WMXTCe
QeENLbx2E/+cofdLgk9hPy4EkCCaQsO16qE7WEzjTdqSGGNYa9hPzRm3RLmq38GwxnMN8o/+dPPn
Xwk2ZBLcy50UgSQyvrc38WT7gvu+ZVpXLX4SBgLOe15miPbtoZtHzBTQgZIrOQbc+1SWYdAv7gpe
+s6TGFj6N365fW/uXBNYp9smtuJcDjXebSV+0MlChR+3VlXripe5KW7Ca8SY14KrU8GVMc848BNq
8xDmIRkUDMGrXait1WT7Mfulwr1b07KPDBfWKswdMV8r5kqEsGEISAwjhgZ2J+FOa1N4Zdz5qO+o
yc1ASHxGQDl07fyHOWia+nrqxSfAZxyDl02Q3vRhqYzuuvoqwJvFZe37fe4CQ3L+KQGfLkY5ctG5
1jX6aODVFjMO/J54LhGjWUO+83bUkZxCmIIr98C0J23M89mry/5pDT8Qh7CifxTQY5lcl28X1iQ4
/SFB07GGNjwN7dFzCV39dwppD9hnC/8Nj/H2uz2H2NPupN6d+ZwPKmQmhoA8gijQ3v4EiQ3O9xSU
d/OG1bVc+xTLme4/mBigWgbaQUrNMyLxkzccmWyJK7CLDP3YawpHCz4rhvUhYPu2fBuBAIdjhDVN
JmNkMw0AaLY6pkWuINaIa2y4fvH7Bofaxfi8Mi8/geNpPvIW2a+/m85NgH0dpnPHunZe7Mem8RSY
b6KNxSXkodC49u6UKXpjcrF6oZ1da8rr3QfJ5ZqJd/SDIcbys2NYxKFy2+ADkdqTrxASpK/bbnTM
z5CYyDg2WcgguKUXIWMnanKGrSDRvkvIVVrw8F+5Q6QMOBRlpnSQBWMGyFkZ72/8iq6VUwFWOpxA
aI758FsAbKhPJAnAcglKwySqmRHeAiMsLiVKLohsivu0mQyi+PnYvM2kN/EvhOa5DA1zlatmbL81
G30Tl+ETvHwPAFSzTBsrWr5v1eG5DXdaNXYKsItiT7tnP1A/zGrfLN4MfPkDGLAbjTh/Qn7cS5ZN
za66DGBu+WMeyE9TcNENmTPVTw7sLSpM9ODUdiq5M7DnJefJIYoqJvMbknoHDGk+FTen0dTzx+yn
XwFbofJTXBBMlmq66lXIOODqgZQ6rduv6pnTJdbgZ5uk8ggKMZgqlAponRVD6Naw8beYhGl0l0aP
us5MMH8f5uEsaPk+HFHDyC0r0VhiUGE+pjv1haWjVXtCvUknt7Y+sl8w2W3srDlk/YLnOPOe23dn
x7YSzyEa6TJFPg5q4EYAik0wQWZi4u+NB4I9oDCo7bCeayNns/jVj3zh8ECVFq/LP60x0ttqNjir
5045vreQk15XdhqzNhgDk7nI6BMzsrGFtDnA89Z6BbwaWn9A/x5fFFqnFde+TJozuDGIH5TsULSo
HhM80kfzUAj1XD00hhwfHzoM6WBUF3UH8QxDfhxHlBWQBzEIMIdkd4anL9fASGw20m/sAcZlDw9D
cJvGeuceCsPG0v9o9xM4K5yp8LHZPOnlLa9rpURh5nMfVcIvfPjH7wvrgBd/fcA68BGomgl9ZwJW
zUQAasGVS5ChAiECHxxPyHY+QvTiZVBeASWznPHJn76dBHmyYlcQSyBl0PVCY9+8dbOunEY6dehi
R9MGX/wpgqJheOFUkNIwd2ysxBcn+0zecLxDjCSawORjU8SYNbwFRGvtCk7vBEzEKi7affDN1NiL
Hs0HpNsD1SetW+M04BBefcJjnHr9Pc6EyxOE7o9qCelypi3hzrKMC33HFGLgrMVLs+Rk8tKVFFmQ
nbKXBc32KR74ySmH86d2hsGhk+GLUn7KnGtxvCxPNHs4bhE5Il+o1sx+4r0OcG7goxnDJmQ21zG5
ceN9opECCZSN150tMrDeRf4Q2TkKLQ8KkZJeJsmBF0ZPoUPiTscrEzvScbYMhgZO7qykAItHmBXG
c/XSXDpeOkU8KHDRMx8X9RZCo4R4RIIHxRM/Aiki1s0NrQrNKM4yXltwsGntfFzYdxBZb2CCWiAn
trgO+8GKvig2GKIy7njN+Q+R9iC6Yt9Dn9EXu5lPqHF4kK6EScLGuWami6wA8ha3LoQMI0fFtG5Y
fODHQKnyJV6Bkdx+sDIwc2OwMC1EcCoZL79bv76rARaOqV8Th8mC8fSI2EI9Z+w1O1+iXH2aolG7
mV8kxt0VX8gogicois3kC1ZxFagdchgwbo5d4s5x/zFZ5ZOvtx10T+ezau4QJfCOxfEamaw6B75j
3VEB0bbTluSnYMYfE9DQLy9gUwYHDwXZVieSSkYdHzAo0rfTuYB8wX3DCqwpnD4TXhUuy5a0AP11
J8sJwp0bVgFIvRUyvkZz4ZdD2W4/jv0oSrVg5wQZJcBJg2jpzLAIUoMH6w6EYNs9HDjKRBxoa+j8
9nuXfReOEpuFk3JEwVC2dE56gkt4IPihMhrKguyCFE++RpvZFIckY7rgDJpuGY4Rw8ax4iMcIHhv
8cBjkUkLkkHNkSIbY8+PlVmg+XAfXz61r+pi9g0nyQ8XQB7T0gwX+rWueQ6zBSN8xpTcvOMVpdGf
vLzBgfv50SzIAi/jR9q9qgXB9YL90CFumc+FshMkuK+mio8urRtInjG1FBuWHR4rRs+Uxf/M+23q
aNZOthCkOYgrpj/023gwORgkWYKjWyhXW1gCKMjN2SpBm+3MtiIcvVM5x6WGCg6jiT00EHktHRhv
nDO45DBwmbrEdlp/P3w9YzTpiX5pwyaxKuKkflK0+DcoyrS3CyZShgE7l9CczKpQEjCJeqaXfv6a
2ZmTwxCHdpr/TvN5ulOZZEAldBmeMtP1e+SyEIx9fE0gZHMl3yBpuglcR4xnYlf60VJGyfwHnlpH
8Y13DDU9QpvihlN2vJiB3mlsCtxqMfSkNNIfy+7KeoWiUu1Ll8kt3c4qXVIhA+WuQy46i+T6+fMG
oiVPDMIxGLyKhExR4hmfm0xA2KjVNPLf2Zlj1RMq+ga6kL/GEn3sS0fYVbVujJeQpuHTaKh/lD68
sPob8HoajHcnGmh+6kGhDbscpcK4omQfgiQYKu53NMztXIYAyNjJ/XwpW1JuS43Vke84hWiFDVnw
6XNnAR3PFJMlYQc9DpnAn2i9BOvTe8IvVKNUNHYTdPBB/vBIxoGfNfyAXjG4Nz1ubweKU7OmlsaH
ANzBIRs+7PkosL9IvR98KJpcVLpuo+JAdgFUqhjBZF5+IeI6Do625/YBHuz/gFYJwZLBAEzpbX+a
G1AXFwnzB0bFqtUoNo+rZN3NYEIasQchqNugpBqZ0Z270U5gPStiaSxophCSRnwMOxBDwuaA1ebY
XfA51XP+g3X4zszMLO6BeHnvZvwBRnV6YQ0bziLcWwZLdCKC9MZiNwJwd8kTpJS9VZtC49cDCXcO
0yI8RNzYOOO9Ml6XlyYPOLdfgwOjx2nt0OEDwB2OPB6yQMFFjUNe3gRGJU0+HG0oSvtXu+QG7UKX
jJNVMrvLlx42nKPdqaA4vVzhS2VaXmvMBLDZWACC6CLrbI/ImIIGGGwCrKX9jTFf1Kp4ViBChTQB
75DdB6kc36LJTW0cIll/JzUSSsQaDOzQiVnvcw4IAIiCiQYkTfF3uirbk1CcM+I1lox1xW5k6Iew
GkqIUI2ZRS7EsOu7Xw8MfyAx4jCm9naWwZIHM1t2SH9cLrAReeBUpbhIAu5d9/W6DD+dJb/t54c8
KUvdFngsaGYAHKI5IDb9Z7zZ0Q9ov5kGk2tEMgVEgrB0qgvlIyBxCTl7gnt+u3wR5lTMu037FwOf
DwaBWD1FvPlCxUZIz8yoROtjEogigUDrdAsuOqGFQJnsiZrB3GJmvSHAO1T7hAe8/2Yltli0ppaM
6frUb+cdU4/OYhswzhd+azv6yTC/x+XNnHJF8Vmo0kKPVUr/D68ZKNZJ3yYmTvGiOsgHmBgIXgx9
vHhUN2DEJFucHNwYIf4gqjs4DSwoVOvGedjE1B+k4TF8G8OEjE1Bk5oHnAsPRCet80FRp/AhenCR
SwtWmo3U8TwxNTR8uKhCaVCIRXxazZ0UQZQGHFQgIe0ZhYpftDbd2r6ygt58BROYw/HUA1cAPKY4
UfkTlM04/7G05TlYccLIjLTH6Dh5YjDnU+bHPZnFwErmx01MMOTYAUR9MNma2ECZ8cTGRokLkAvi
DWlk1i14B3zPlGf0xlT8bQH3TrFKYMorLroXQzRmZrITjQPHl1WT/LRqTfHnBRQG0tX6dG6zACoF
3aeO1XX63PMZP9tZMK6HG8G+IWwJ1WcuRt3EqZII3ie+osFsF9pGnG2QgBUONRCUbYaIaECSyA2S
2FZRS9FiCyc25ONYMRO2BUqhqZve4g/JpciM6J/o2tQbZBjtri9Z/zXMEVJ/3XDdrobQIb50D6Iz
bCZgqdiCtJAcIQvxFIwBQTX18RLKxJkTF4EOS2kUucwnf0Pm2JwUrEY8nNFWRxYwGu7xPQ3BveXG
FHwe61jK06d96coFUg6YofjDAI9QUxl2IzM5BwfTDsqNM4vgtGGLZUikjdofVCLTHWx8dGTkvgq/
bLl8zNOish+Wn88yjZYMFQtQf7y4sNWCkAFhArY49UI0zhGKhLRpi43WU6SXf8LphQqE3m6yAC9Q
dp/YyeVllZsdTAe8DILJsK4EJ2yMJ2NmbhJoNFFeuVFBGUQsicS3hsobaT7dgNlxg5aMwaiFYhN9
AMSgFuQYJSYHPhNRlAwNZrcmxT5nPdq/J9YgdE8FiEeIztGihZ6l9tv7uJyD/ewCGEnCHE/qja5/
YnGk9ic5M7vDebhQQfXQbDr8Hps7nQMXCpG7NKKonU4wY0m+ArjiBLnjNogOk3+w4PSg+npdhBvU
8dIcaawIQIESwsl/MGYP8EF/RMcnfHXyDy0/09u//Fy2Ts3T4Wbge7v5X1RduJmzj6PzIRIfmCun
Vj8hjtig9uN8l+5jVcG5XLu0NZ8/4uGlS3pSviZf3fMm/YwQLhTX9gBR54VZZhI8BKMCzs49DYGE
fmtj8ImHW34sMsSnSwn8S4XLSmQzBP/UrHQ8IzY8mE38ra4ec2y238CDkMdGoqiFZI0CAV3i/0AP
js1mjwCh8xQfDgSV57U8vl043XwsZY4c6Isio+VGC+cMHdD1or1DonwdG1tqChrqdfizi8+tN3wx
IKftn4+v+U6lVwUcFNYATMLwTXFZecOlwg7FRd97JP1dBv4If2g/oW2wSvNddNe+S7yN57PdQEWa
HCj/+GWssPBl9flicIjtxQaI2xqkllwnqvdzPw/X6oiuUr/+5ot6DqcIJG09O0RYrruq/QreKwWc
JwCPLM3u8jqkC1GyB39VWMJfrEF13436po/X0I9Vu4jOGLAkpJ0F2oW1FC9Yospkzo7P9QUM4Do0
oVZpyFAwM9mwuNikYBvxX0W9i3dIuAPQQNGL7+3LxqzumzMsU4isMj+rmsmyBZz9Xvx+dpPkLOH8
mdID7dBQLl/LYkfQqVm44gae3HAdiVAiGA5NpHEWLyM4yyhsQUY0dfdRx6PPeo3eorId+0wDd4B6
dQQZdw47+ke88IzGp87CpYCGJLgrXCL0evRCJOGZXYdazv+ULnnE0O0gN1Pc/4H5cSXqgykIQaXf
2NfQ8wZ+Cxxx6loUPvGKi6CfcQmuiwFd1aLKd4R3UAZWAdtgspPlDYU2ZZYCg9MO168NSq0pJfiW
YYEo/KRn+aB+ze7IuT5/zF75oRh2LF/KSf84rymvY9pz8m2gBVPMAnbJX/micehOEnUHiFdu4Zbs
n67sSQH6I0wJrmHmqIlHTRgvpnNkWtzO2ClCRwCiY8HsHuZmLK5mHo20tsnm8gvboOKrXfzC64RN
P5ZPQP+dCW9b8oeN+gWnG6ShejgvEPUG8rDZAFSO4Ds+KMZnzuXUYZ7LmXCuS7gmDdYzX+m6/i6Z
OoCaQc3uDfEeCMCOJ5YIIw0HLSHsYx9pbHUnKxDW3extQ/7okzPkwI/sAPcOzDBs2MUTWlD5PlmF
I2OcYdDswF+cuNgqZ87EBL0xH1AB5xBJwKWSQ3ZoV3jel/MuSHxt81zjJrp8QU/7jXRbuz6f29lm
xCrG8/TB9cnu/GgHWNjX5qrtMRt43QG3JMFtB/Sa1JUgIKyfhuXkTr/iN1wx8F0U7ZRGrO0l9gMl
Dct1yoq04XbEa4EbmxIo8jvNHZ91dEcn4NSZleBxQIwi7qnVHFSTxZFR153Z3oxGxE2CL9h4gM6C
2qPwQZu9SfwcBseR6wdnbk4t3gidhfsKpKkN64XOX2Z6H1a28EdU1Avt+lH35V2C/PGgXJsRgoAR
ynCPifRfssmKK+g01TwxoRnEyUUTwDov5UMV2w8eKy7IJOr9JFdOAZyT9jWTWCYZu88JMGU1y8jv
xK/Kfq7ICRkpp+OZ9IIlseUUJSWxm1h9tcszfOuM2U82WSirzzYFSYJBNgG8BUIEwApqaTnGO2Dr
LgUgokXjcw8zyE/Z6yCZgjvzxG96ZaI8v/OvfF7u+o9NlR0dGAjEpxG5Zg6ogf6ou2ZEtBSXx41Y
lUA0zUVCMZ6umNvBqCVegVTtct1/1mI975R7nsHvHZdTuIq4ujnQ72p6plDngOD8gZJMs8dpN+HK
gaanuR0SeC6ptycco/bM/4R7xBnAqCIBj6tNqcMVVf/JGcxgF4l9zgRHKQ211SV7TF2OQfxjpJXC
xCT9Q9/EnZX6ERq7W0KfdVXmswvByUUQgEDWWDtO0mWbbj/CJf+e4C5QrZp+3iNH+K4ii4/FkIEQ
ifSgx50hTP3HMQzRbVqdAPXiDf7Jp2V4xRY6J2hjHIowK/l+Ev9g7IVNutXpm8cCFzf4YoUoXReC
mbZucTcmt5w2ZoUXXULwVW+y24mz4kAklhLXZ3nA14ce0BMfX8xvIMMq6XLiukB4BHvbjPGWoeo9
Nup8otAqVBklJ8UbyLqZ1L4w2Cy7JzU5XOKE+d0k+9XkHeXKTF8LH04mBuUz/nVb/PZ/UFJ63AxS
tKj6SuL64R+Mj49jlwtYe6HCpotim+SHDkm1XGwf3fxZYBew6rd4bs/2igtZ0IkVJ5zwfVpUNvo5
8VmCZMOYVNAdFUKTjx0bkFj9B8LOb+zr2xiQ3mYDHdRafF0Quz+1PfymIdrFbwfck0J0x4JVvlR1
FUqmO6wjMGvmDUAsb8iDiSUyeaR0jwICmshp06F906+I19SJMaEUF3DDQQJo2ohK1qhO3hc9DD4K
Ht2o7tnw0RzpinxgfNJ6WbdtIN0MVrcZ1iWNTI8pY0x07+3x9uHkEVMWPI2+ZDCymL3nd4bunbJr
8CLrHZ5VCTgAA/curbXEfirzWL02+jyvA3b+C4o3JhjgG2A3dPiT3W85TtiVnbyBBgBbQLzKqWAI
+Sma/rJZ28/ynW9oE6l7Wz4ubJbxTFOw1qFK8EDVuUhx1kECmkL+8sCBPzXjalc6PEGn7rXdP/ZA
HKj+oG4TD1mvXumi/ozQSpW4Sr/G0kB47xCA4Ik4QG4d638m2ghsXpiq4TV2o2Wqy1PNP5r80YP3
k7epJ/Sv44U6EKC8InUUcP/yBEaJkYovcOMcPeGYgEJXZ1LzeZATd+F2BddWFIfWPRT/ItbC8Agi
jdUFbwgPm45S34JPMthATa05rIUcFoTBewYpymYe3cg0XzwpVvDxA1uDB86jvhCxS9UpCV+09uCd
yWaw0pmDsBLPaBznWNGD/Cu0DztWCZCDPTsYyHdWzZ4sruTCDSasuL9aO4AcHwY8c4kpC04bX/qD
0HUvgcsgBknvSGhUKwLK/cKn/9gBrWTRjXuZQ3BEU95IP1DOYuEFNf956+0KXsSg8+0k9/10QaSS
J650uAe+Frj/E5xL0wJqhjYLQ6yQcsMoIz/l+nnO1VshfYN5NXsZ7x1sgSNfWjycvapiIznBgwGI
LsSGlaCsDp+Ntfat61AVGKAo1HarNFrzm2fiPes3oe5l72t3kHB6Sn+e8mL+cDQ8jHTEELx+ppcJ
2/Smi0siYtr5ebzZnHrVL/d77VvornxxrqcHJL9EdZkty+OTpf9Ezc0YjAnj+49xjmJ06l2HZowj
w2jFnvq1sqABbLiIx/HRZDnVrDb+Ez+/nYgMiwYkHGdhcfudSPwKAm0wmTdLnCrQP5Q491K8ubTJ
4uWJoDyx5W71Upd8Hnb8BxHqk6MlQNuGxyBCKUOWvxME3ywKuH/1WeLFf37Vz00EAa4OEyzWPub/
3htLJhT3qhU9v8Dx0o/fwZksSYzEVKu9qeJSd4FKwrgx5qsUZ+3QkUK/3mKNoqykT6C+N+j0EKV+
GOQ0Fm9HdznUp38D/mAo1TDzU8zHGk6mpQD7+GMumW4RP21Mst1sN5leRNnsah8J6Dr+bMPHDXxe
rvdtCpLOQupsOQqUp99XJwgfFYNP7WFq2XauR5CY9mLpZ+2i1BaKhlUNq5kRG5chXIPKyikp+X/G
sXVWkKMciLBxPku1puWK7OZCt1+UBz1fNWSkV77y+1cr5iI9YkOMBh92HT7+mXqqpeswrDJcXU7K
n/JbHzkHoORir7FBE5KfhXDRyBulSOw6/5Glvzo9S/EuCo/P4nceMvLsCHlQGd+EUCytJsQ5za9J
Yt9M/J7ptPmE3cgrBr/CoZIcqffmKdrNWjSeNus3d70ZHtBbvPEUv/Iezgza045RbkqIMlQMVvVd
2PLEG4cz20YGhLJnql4YxwGZeGC+EBvephQIzBmPiOwrU/dqDM/wZO37Y1FtS7yh8HhAwY0faVYZ
dw7mKmhUj1L7eQuR0oYuaGsycweEzpHJZAHFP9rA2RbD1FgfORp9iJUXQLaL0Lco589ubkX7iX2F
asDsjPUqWQJkerrKcjntrOLAq2ogktNvMpZnlq957Y3GAYso9HMdnv4imoovVBM8Psjze9TZWKoU
TrafFjTIECQsFabVbx2uRudVAKTs2uI5/famKGSwyFI5QLQMCJIsWkcaWQ/GW5XZ8a5WbR7frMsK
cnW/b0jBRrjTbUtxkaTnQWfebA5M9sC00H9V8AZAHBVPVayK2vptPndv4fwsNi3iixZuZ4JH8Qo6
iniv5wp2DxBXMRSFR8e4DjNnC2fW54WKpsS8nP84wAvGhvyXP/G2SvhQwHfrNvP+pn6rcI2ODRWU
CI4y/iHUPWK2bdVdicLtg9lSv0qPU4hrzAJNViiYXjay5y9E9MYdPsEM2TQv+4GJvBgQu4JAiovw
WFtfdMaaecIakhnPdJSe2cl3yfAyqEBg8k0L4/BGfzAvIOx5iHBVnF35Z7NtB2gGazRx6jLoFtTY
CwVjbZLG8Y/VF4r/jFnZaOVAHpgmsK6O3TfpsenyJDTbakFJXG1uDws6NaMFv/3jscRHwbEeZIkU
Vva281/MMzUE7e+cAI7/SFcMTzjznnaGssegpZzNC3A7ZZPIgLGf3bPczVAkLKTVkwH9pjN0NNJv
l4DwAUcFRDyIQHB4SPGo2SBHwUGYKEPUSSjNjdAucfp1u8Wk9XTsVDz9t7Fy5rqtC6ENgHPZWuq1
85A2L5tDFMLzNhg3LRg25mCg1GqeJuE2cGRge2KMkot2jIAmcXRoSb6WrOMpcSCrwUvuKlxmluLI
hMFbDOpWjEyghPsLmi+7GmYo6BDkdYo1Oy82XT2wuTLYlmdqzHVbW8IVWlSEv6yC4RVHVg1K7qiC
gfE8fg7dE3/x9CQ13G2eHjScISW8HpgrVjGhQjU1zZD70b4CFUKCTRlZPJcMCotg95mlwWiwNC/H
txj9KOkAxBVKVr/sPCl2mBmTm/2BDOmNZC9aUzxKnadMTexwckDyi/icHqzrs8qch4lL1C9Ut7Mg
r6YUcif1lunXt+DKu2Pni3fhK4kDOrROsVnKrxjv/gDeHWkZDubWSkZCDnRhK3MKzafjIsecK54K
udkzwZpB8INkei+nzux7Qgoj85lLdU9PwLWPAyVxXDuysOZSiFCjzNwSkvsbHzbiQYBMIUG23oRB
CTlSiy5ePwG9pxRgNoJeNkx5x3YzJWVl3njVN/Eeb6eGtYjgY1YtUnyrsMONwDr6Q/xAJ4jtw0ID
CyQiBvKKPGawKEdceB4AQ5Ufe4ASvJhFxx+G5Dqdd0yz8Eq+PuIgmiBHuMjLl/22hKBtg3gGdYQ6
jBnNXLiqINxPDgQ2TG5+NvmFbBg6fxXbeKExscvDrpmwUk4pSNws4ocjBUUEDxltL+XKphHdAik6
YBKHCUNTX9nEQZOPWTMX0r1ik5/EVA2kFDou5ydHwx2kcnISw03eYX7BBgjnM/ZG8aMQ2Ye/Zxdt
5eL8ErdZeO7q2wzpS/aLDkJ2yyB9BBW9ibaUOEOprze6ZNbUJazIr+y578N53Z9FBeGJuRjHwESN
0huwwZQNHyBynkdcJl7yMpnNpXRiQNkAF5A1kqpXkoV9CZkPNUfhVoAgMbXklbxUGHp93GYRaSaO
hoa04pQfWkdotzGRLNXgl5O/BPWnjg/9zNan9zded5FX4Nyu77TPcWZPNoMSUNtCooTVsMhd6QUJ
UsWVK47mT9y0egx7XwjsT9FfMz6IOZ4awxkjXILbVGwzzJJGt/iq6t8xh+xhPyPEzsRsrN4P7Co2
RYPZyBBMWz9BSCjCM0PBS5DJyJ861I8NKjPcDurCafGo0V9fDZwVGZbtZ05WpCq4OOZWEQVcvJUZ
i1Z4L9LhR+EhhyFJqTNZoY3l9o2YSy5SMjAo2mPclzcweuD1FKzX30fJK7QrxYUT1jZreBlJs+Fk
0OVViWMavpA86LvSWfrfqOyFsFas+aYy3Hrg5rLz+IUvvF2G6VHlUAGcwkL1q5gt3wgamxW7WGn9
oZj3VGgQJYpbihMDRC+sarvpbTg/Yb1QSRD+rUIhZMSDpAgpyWtPQPNvJx8lvvInYsgheEJ5fFV7
5fmt1LLxgSH/PkaUM7OOmw5eMNMSZH/DvIBbhk5T93KCCvBwKa1mk6Cf53s4E3zFwG/56ASvKpYp
RV85SAvCCT/EzsS0+k2XzpmTRI7UAxqDSHVLfij5Zo9BZTpQcIuN+7hQIVfflBligZlzspcqbuBv
rV7lxU6PfpI9h1S1KL4lxsrcC2XvQ27L2k2JCWTx+dH600Px0i3pH/I+E+853EgVNqY1PA7x8z55
3uOMIuZQfX7SL9KDqCuYT5299y+FRVha7dQpJlwe6BNwsp5u359r1CBybr/7yZJmcuJWzXwmwCDe
NoVH2o2wHqmACBvP4pOMhxukLxbAB2LSb+VNgebGFA7d4lZlw3EPsD0eZtVhY017acUiLGj9u5ZI
OfOkDLmQP/mCjqRgjVqRYM5sW5r9wErp4dXTfhhwU6srY8S6DrRiCyzwaKx+McohRqc4wA0JX49x
RgvbMbQ/CO0sRrxwl//PXfuvvoH0gk3vU/LlCrmnW7CbO0RYPoTImlmMnaROkW45RLdT1dYDkWn0
Ip6Z8e9sNYZ68Wi7H7ZO9aGWGvkxWIcoG65V6DQt8xXCBGcnNl/sc5pykCLOfMG6gCS3qJuFHKNQ
uKWb0kdcGdsznA91EyavstAwUSUT7UdBguiSeKMb6LZN2v/+klRmCmJhfbBprgziNOg6jR5+3UaP
vLCYK5s0XRWv/Q+W5tzIjcSnPAyinY5WCP2lEz0JQrVLODyWIFSeWFdMG8Rd7hTad0SvTXknOZMC
prUdYfw0tbvlY6ldEW5FDcpuckEuVe62BEE8YQFj6AwebtE2KYD4E0daydBSN60fPlxCDoAw4CDu
yzET4h16Gd7Fc5T6N3JRZK/FIJ9grCxf9PjbVXZF+UzeSoeJLIzEujtzSzyqHfcA7KIace0YHZPT
M0wab/KjMmRH9AqtIfl+KST3vMSfGlYXCKueH8Up0oIM5RNO8ADivA/qQVNSxriDx6V5Bugbyluz
zpciZNHiNlt5k/he5H4LkRI7Szg4f/klj3fa9DAF9KzgUMyjdE8ITyx8NR8PkxQlufXqD44l3yil
6x8SBJ/J8SWCfizCdB8hD03XJcdTd4J+Rf2JTdMU/jHMGgbazBtyGn+fKBX6TBCiqR1yRjA6yVDx
j6EzLBOqgtSDm1M62AYyOE7AlT2YhRPeIYzzgLeAf8gEKYy6EdPTdHrsVjmIN64k5IjwOuJjca4h
c8bwN+zHNz8HommBCjJxfTM+sFF2tg+zp4Vj9JE70i/hfXdJHqMrKv1MmgNBgNHwJaf7PCAAa1gw
gnDE17eqG2F/jDlUdRv523NbPWB50pca1rAY22qcCxiCpceUXvuN/+6WFSB2Y7FNj8lDfiqbVjAW
tC4RYuqjOkXMYJT3YjFlbstqlkJzKv7CXeMeohlwm9eMnsghpCX6fGEOIrlCHKRPp9vSrmDz/yA2
7YBX8yPnaDWbb8WaoC/ZNFiaW5QpmD2lxhY1V4GxNuWjCc8wwtFuzAXoRDNUFoSfKYVT9ev3dGJo
k5swtabaMpSwEL9QV8vykipYRpOCM7jVc6gIrf9cahj6U+mQRYFj0XOun6iFO8Oj5+R977H+bwC4
ltIqaY8xf+BQW5aMPnKZq3a6/GnmqiNDtMUUneA0SDBUr6kZW1juFhydW4Wq6GMdCICG55IsYzxN
ZXPoLRSmmcNTQ336WDnaVsU2FWZb5ZIIFcqwhyjuaagS+I58Gb09EzTHOolWikTLVxqtL590yEsv
KrvPe/m4CblxEhwiVHj0nrBO74+XUeA77mlf2hccLargkiWFIsxoIGhTATPUeeAL4sa/i3T5uU4N
ziR5Kbtvv/0Ry12IEelvNdso5Ao9sX+ZlylDEquWAyISsQcpTkW9q04NQXAHrOen5XaKOxJjlIw2
HRd3ItcAENEUu5/1JLXaK4oFsriWWUvU7kikuUQURUl44P3V3Rx/g2bTbXWPBhm8y12QKSEzFijt
2WvRl1/4uVU30nUwdEIt7iob7eUInTuQGIHXOXWmMbl3sNFP+Ui2cFndxCgolfV+89SC8ppew7k8
Z6/ITPOoclVHIBGRkG2PuSqjxdnxEy5FN4euhfn3lsotTJcPwm1ZJ119rL5LRvJp+Cc12KF9Pbq7
SiAJLQrJPas8+uuPITe7M5Ak1ENTs6k6m3SdKP8IO68dx7FsTb/KQV8PMbQieTBnLkSKoihvQ4ob
QWFEJ1rRP/187LnprmpUoYHszIwsGZJ777X+9RvwOCt8k9HAOYmDBmUafjA7ogaR3SK619HiQG7/
AKelY3WN6lhPvNA4KdWWqJlYPBXCNaRiA6Omrigi1EscazOorIV561CYZtRT615bM82gvuRceb29
9xdlG/kgEGE2NskIsLjRsYlXnovjMDgE5gy2OaL5HB0OoRwZ/Xoxw4HH3KV0InQU0/smN1ZawMd9
fcUypjDxFV+BCEn93TmWa75dO3alO5UtMmd50G335aFcd8GCnpZ+XR1LNfsH2vgEW+3fPN5cUnSy
lMyvhmPC3bO7YPU32SjkF6GAYGqH5aLtb7Js2VXXCIojczYogOgSCblgrn6Q+wWGTMiCLc2wX2sV
ii8tvgeNc+x1GrtDnKKB617R6tIud8oy9+mf7R+2ScIY8BZ+KLU7lEjurQCeIxqNa7nQv/sDzT8Q
94rTGCyHEzsKgBpnMPHZQJo5OneZLV9yMjymWPu2KEGAJaCF+Rj2K7PO56liy34j/0B30kPBhP2l
bHoYJdLVb3aiVy20q5TR/StMxGo8uYiKIagFHwxerkUJfZIizj+BHZSIpixck7qIT7kCe0bGToPJ
qZMb8yWuUwQ8vb0kW+ZQX0pwRLeDBBrSV43uG8I3Lk2vYdeax3CTvtdtvNCAUwdHpU1inIi38jW4
ExFmkegIoe1Q3b2cymRimyu/cQB1VJfG2epYrPqDw4cLS6Xd/oDA1sOK4BhNWNC7KEyl/GIMrc1m
xmh36HPTQOKDzb109MJWvVDfiE+yBoonBxcdvQnufUH4PvyQANsTN4OPAD6m6Xd8qeHbrdi/f+k7
eMz/GTRP1Mw0S9gFPh0HMzGE729G5d5pAv92seS24O49rECbBI4a8J831fdeOXHkST8wM9Nrk20z
Lk9TzjGG06p5jNf0QkmnisPBmhx891SxKlzy7OD+0KYTByA+y9WdP0grk9q1d4vLSyK50W5ooLAA
nOpY5GxkxqqX8EGAR0n8TbEEwpl348FOLy16Onyy0bxC9ggHUWrooBZBUuwj6AsgdOIP0TlwgnaC
NkPgfiVFxYB/1q4KgP6WuQ68MMYBYPIGI3Vb7Jn5b5PI0/1Zn24UARo7gDGsS8IqZW1ZYWFAEEIh
u2Lm9UC18pxvgumpShIgCGdcHfLVVahpZwjUkC8DRKjTvV45OABRz7e083Z6ViVEedjGWSPRhF00
pvWGmgpGk7M5W5zw4bGmOLKKq1468S3wlFMEuEhBBEWYuJylpG76fbRIawtUmvG4jUl9VHkZ1mj6
DP/JimGfqx8HglAZcM3QDqef5bePtXGJ2wAhIkeZqQ046yd8jnnInHdO2tvIk1mIhHzom5KuFy00
E0/YYwTrIFNPoLNW9tJVBDAUVDc4aY5dPOBU8YWTpctGwFq8f+KIRwqdjv4ZNBG0qpEwlHaqwLu3
W5Dl+m6N+7Hv1t2h7wFIKITGvBhc9uHtYCYYMRujh10UxfxeYVVil78lgyqX/M0Cff4UteQKhTko
cL/niFX1sVCLvHRC/QPXHXJOV896Nsc5P8qURSsCB5nQmvTRXQXDlz3ZMnQjnzz5gTHXi0Vx6UPM
U8xvYhhx/mJRTXFJ59nEBsFD0oINj2/Cel4EuJdRT401A2YO5tuj+uotW8Uib2pulSPJkSby34/8
HDNPMBQwR0AA3SHXEBAHa5jxhmFeQAL6jZ3tDb2kZXoACjFVFnSrhLZmzAtm2LRJlFNs6RvMKnS7
/8IMGpQ+csjxxT1pLP9UNCQrdv36oo6lDcWdH6JsOuIsSN0T+cscILoGNYQXuIhu0bYH3CGfpG1J
HqKnmqU/mH0NbkhrDVuRfMEpO27C3DnFUcEh57tz6vdKWJqMZYEmi7WyBWtiEbWWilTS6YIZ+bQH
EctiaReLY9Q0Jw+OMIY0fd7/qSIpVFqnKTzongfsLc+6whXzY2rgwT+XjmRVtiTIjZKGoYIHbpWl
mwDJdsqKL0etMaC2DD7JabLVxBUTm2IN6xh2Fmn+T/J/D/W3Y21j9oIZ1ZzitxAs7QdHH8rmIlnY
Py2cdZtzimkhI8BqngY2+/r7kk3vqf1+VoCaSLxofxCijvV1mH/cTXyOuJ22usQOpV3uzdSpcYLA
zcTyn2CzDBXN24WftysKdz/Zw6bTbTAL8rIisoJWLA1pK4GsM9iFqABDQiQqRf1kTJVQOSqzXnGl
GsE3za3DNg8EqN2wraq9EEleSJI2JwsUrXQZ7ISpMzrzvGfMcdj+NUcieAZckwdJX4gHbJ847gHi
YkdVXLHbcveVBBsHu4qc8oRdlPkFXQo+S+3G+wKvpJMkPOqe+0/Exux1DYYrdRL7ikQMjmUeJcZX
xpxXweJRYLMjFIi7AMTAbhAYszuRGqQUFIuB0DFq9cDCThA6KYjeQd8F/ZgBKQZb0FSuL+0od5eZ
Yf0h1juebFT1WK870s3PXEAdKiaqtkl8hYrTI8RbU3wH7QztZQS+FY7JXyCv9RcLvp5JrVWeWZvt
WERUjcuIwodDPirzZrJpvz+eoO96iicvp+WIlQzFJ831M5+Hx5CCO+ZQmYaOeBLaB8Ck6a912Utn
Nv9V058Qeygz4nvAxDWUQBN06QQPT8f8Kji1uSOcCvyt6WQ0LxOWrPoS/H/OsdemHl/Wvh9eOA8d
JSjNrAH8/iqbQScvgjVEcGY2q8wahwSma1BfSRslczRRUJeTU7goegZsRwI5OXQ1RrOIH79HaLdn
MjtmcIPZYKkWoyJd0JIui5lgixsAU08943uUHZg3cRFmC6QT9V7EaQZ5Ca5btD4mVZ4LKEJZvBfQ
o7xtFcbe7Y6J2jK8mju8Mekxn5//PMPCDeAGbjEZjq6v6de6Wci/IXOZCyv8k9ztpjtxG0d5shNv
hXj2/vD5KE7EqMGcrnGdgc3QW4MTqnt8kC2UKXegRIdyVvT6fYizH2Rh+RaM0eAL0V+D676jY6+u
JYjhTEJf57e2ELCrZGyT2FBbi3QRdIthdwefR+G/EBl/4UULrr5krQLgrFsYRnwgeu7YG+ssCZzq
dGdqAc3pe4iXJtnZGIjaL9z93i7kxaRfMsN5dZhHWOXnBHMHhHy7YP6UOFgkyOLknOKTXioHcCRy
0NWf3uvxWCMjjMCt7yL5JT7XfzvszfQ6QeFyvfhjqVrkL1dfB5jTeONm7qAscuq6wFu0hDhBCSs3
XbkmhkdWnJaG/AavmLbiQTiQRtKUin8EBu3Ler24ey1r05/GX+yAEyz9rt1W6XcVk9UvFgFRqaxO
4zXnmwNFMeWGuplM+4Pynt1hjSGjZ1gz7T0s68du7JM2osRnGCnGWaFt+a31XZJbX+KsgNqAFTHj
HbvZUjRS28h4xw+LWt62ps08XEhWtN2wlmjLNFg6J+YETN6JkLCZVUtAafzsfvax/masvLifw6eJ
UcY3NTFPxGtRwExGqGDCR1/SrUMgwy4QntcHPACDXFZIJAdFscoFZp4fqY1t7v0iIB/LHJAZxVUM
R1mmNy1eEY9Tf06wetMcUjAH4hjI68M6mqJpO3BEocJFZIpBE9u4x1XAIy0c69grWWT1aMYKwcBl
mELExF4qbPETozxkMVxb/BWj00t+prBSe6pHjsV+SrhlE5JUPB2YlQUBI1OOe7urLfkxqIfeS1hQ
j2CFfzfAjNbQCFkUlNPJ44UZ8+iGAXklBxO+vMwPTVsO9dnkRKn0E5f6jkEPQIstZ6sF1BlYUZBH
W6iXcDtjJnKCRdUzJVTnpa99fHbauYSPq7tFmrgo3Xb3eqDtZPwwY0cfFNsgS8ABWr9LOLc5YmkS
rs25aWFx+IChju6Vy77DEa9cYXYCi44uHZXpffvi0RrYmXccqtREHQI5Ff+mZC43j07w5IEJBZZa
xBODIBPrlV/wYsTlF3O5+7qmKKTuIr2vwH4rW1IZk0tG6SMUC863CRaC2M5y4hfrHI6cPnEL7Hv5
wVlwWaz5ldME8eKKPZqZ3jRzTXljbKjq8dikcYmP1GVNvQ/U2d04+mUIE/JcVDvmNT1dcrcrR4Oz
7SsVHUHHfMOTgosQkgPLHLMeFY8ciCW+edvOdiQGWFczpK5KIrhbDrMfvOuIsuTFYDi8iIqGi+i8
EExpBAh+EBo3wBqooP9cdVs2nL653DM83Ef1pfarXJLFcJ8Fj3RjQICKp0wPmvnADj0lY7lxqBcY
vIQI/JcQGIhmDZjogwBD7PBBeKEN+Da+NrrlBbOW2i6bUYz13Rle00L+LPULx0/i2yoht6UFdaIh
Ejve4W5BJzThqCF9AuaNSsMko+4aEyZVlLXzQLbbC4i0vi2wo+CKL3JEkfMcITv+84GjoC4FJUM3
CplLt6sr25YE/AI3FmFW5aJt1C/Q55faNhZdQB+wcUIjh9q15T2ea0wjZQNLIc9nJvTeaT9ivB6B
/bvDxmgfG+bILGkKFlexrOSndvd3axjn/NDlPZVEqsP95RFgzzFKIWIJ3yBZjXHOjKNypJA3BwTu
U/F+Vep9WbtRM/uBvLSNYdeMKH1bnwdS6Yg5MTYAypy5zW/ze7fwaVYIOCciYmremt6TMLLUbxhT
p97dWr7OWXdh4B5x324oqMJvJl00Xz6K+Tc6/nn9Vb2+qGjoabln2bIULyAs0ose/qFe5eCAKEyB
W8BkCXTPt1tKHUynRAICgKMhLwe1LW/0VYCJeYLr5EY8oBylMaY8ae5uvyd/g6dcttgUDYEpMGos
B7oVxxrWiWzT2nuB4bNaH/LgocFKZlsKzm/KbUYNZj0epgJGDqRHNRajHaz1d/mwUV6OSrbDtlEw
4bDoG9/ZR0qvR4lFK38/iBr8FYcBEVzjefJk+wofEK6e+rewFb0lW7h+fpnbSbniw91fcxnqM50J
X3HvGhM7Dw50cUl8pXMyb71r5WccFSFI5baLRbiOFPVX3IvVQYwWGuB+QPT6iWppfKyfscNY6o6L
INqBAQ/WD3g8ELIadiVKIMbkUTVvkXKfMuNGgSfApO5w1ie9oNwSAs1VpZJ8kQZmSd2yaefZTPth
9vVW8LV7byK2EmpK5qrYoYJb8VAzkDUp8B3aeOSY6HkemHzTy1J00lMujZlKdaA+hGbF+OKN2TdJ
SSYfbDSRpVmpB24D07SVlFA1rhlj9i+ynKbl9UWUFCWHYhPrBuMo36JnTghS5l8AZG7avfZTL+lg
xSWMX/s5VGvaoq+ixJxq3ZN7Y3O6aIiIF33PsUxfRpkE54A1XzLsb2B/Q7Uk9sbuLXkPXC6jASei
WtnGBrMw8hBubFTKIjW25gredoJ/Nf0oYYzRzMTLARy78cyUZojKx+o/NKbLWKXGK2rFakUBQ9Iu
v2YtVxAMYRwVsDPTISfgSu2qNJ+KspFlVwI9y7OK0m1R6rCKzyP4KFKa7FHSx066V84+o6HsmXy/
ZCflLrc8JGtulMoxDziypYgtTzoTLc0hBZmJRwYbm8PwqmwDxiX92me3NJ4a5xh1O0qBYNfrtxKa
+U9bjqGS6ZrVaBBrjNPSnakvbqs+j0XD6NUz1ROHVzorVKt89Ay2NWiBxzuREIxrmR1Glk0KB5Yy
fCu32HYFuNlukrvZdmRLQL14RlgRIvqnWDCeRuj1pPSqP8a6wGLbtHumBCc4ciGqGewWjjoDEM33
XJctI/JqfxXWe/xUoIBEePqh9cFH1WUp4C9igXnrPzXyrJDZBaxI8iwc1Y3WNVrXZj1IPzhO6AsQ
qHyeaUAUgVOpR4pOKCYJ3diMWpZE+cZfhA7qoHDZVxudTTnq55w95usg3So4XWGOmxO3fhoGkfv6
FeP9K1+9I8ZsNnL2bwRkPi0KXlIYmkMNDJBBfNyxTv+axJDhWFcEnCqfUIjydsFMuZ3MJ81Oa9ZS
GI/nFCR8jWxXyJc8n8IhVFDA5AgCFnx4zq4RVsR8sl1mpq1BrpnV2ioiF9MGFgNJ/RAdJIx8AJaZ
QsiiVa31ByFOPwrDlO93YMvf0A3b90z97oSdwaAWQxIaSJZTcZXytYkdQ2BVxclAAhn5myZAQu2W
EE2h63+O8Ghlh8fYxiVAX5vaR9O5wGaG7uiEgoAVxa7PRrgLQ/g2YDa2VkzLYK38EuqUnYpgOzDG
I2UexvCF66Wj/RjL6V2n00kDRY9DN8ZtDPMspm2SQzPDvolobw3CVgc3FRIAMLi+52nwZUZi0AEa
5lPINSk0k2YzYXXzQue+OwC/JcqjpuzTdgwvw3CrNk+tHqnwjkDG846LjxUEutib/0XR+PbYDuTw
VuNE0l8n7CoullmvkDADoCfP0KeB5IBX1PDxSZtmU0i2nE2mLZzALmPZZWR4p3o8DuZhMvHYY3Uv
8io8WVNXP90PxFRI8Jg8SMke1/v+oJcMPxghAsCfDRR5tvFFfDpClksKFL6EB1FrHt66uc0wniH+
fTNOUL6kBTnRDN8jLPENp13i0xdFXvQp7AhQSJVNmXRYsPgMwJEFs3NQ3qOGi5OrqX7oFEBCNB/w
BiAbPV/WJne2s7UzPCRauP6ivJjuOZyUKjGuBOv5FnBAOzXdf/zX//6//+e7+2//N9tlr97P0v9K
a9JGw7R6/88/dPMf/5X//79e/PzPPwzDkBRVl1TFNGTFUCRT5Offj0OY+vxr6X8VXTwxBlOv9iCk
rxVCICzWkOpUV7I3qwCWLHL2aq4QeOaCN0AyKtdsCgQVg1QGWJWNrsskzU/QD71xf6cWnkONBkPC
hWSvqichvw04y2qY9I3ulNhq4Ys0MuyhRTJrwtvPqOYRxrU4dEa7+2qCjBLvnjv03oR2aUm8+BSd
lPbASD5zaxzFiD1b5Ze7i7y/Nn91DEJwAmnOvXboeN24ukIf4WgFmGhuf32xJP1vLpb8h4v1LpL4
Hg3vfUsDhZYI15Gbye5yxo8Ey22491OdvNyeunM6rJFwp5r11x9BNv7jR9ANRZUlWdLE8X7+y/0a
aiMNRNUnT+JJOEiJfVroKMZBBE35SjFsXOgAS8ylB5RpN/nIA9cT3PUdXyXNHhhqQUQgo0bZjQwc
oiGjb+nnrz+hIip//RGlPzxSsaHFkplAY8lt2YJrBStMumaYJ3mDE+wobocrJr/xy0auQs9Ov1zM
+30M6s4/Rx0EEQXPkF9s1jFUs3TBTj8QuXejqBcZVmFestYVvvBxFuAWYTisv92OfdKr4Ly1V3xX
ww4+5nJyKVIbJCnNt28kUM3bZY6DGY186ZA70eBnVOtOfseCFuYMlrMveDjVZ5Ut6K2RXgtwVncN
onDlgWIRbho2IuSj4Axh3Lek++QbMXgUyaeoPAN/fc8TwiP3AhUsTLLukL43QbwP0t1kMbzWzZef
fBH5EDfriBHTR15jspSkW5xdKp6WY7X0Y+z2UXfPCGcqhHniu4I5Y3Lf7rS50k/p8eGit7aKKyg2
UvSM6ZYGevRUICDkjiSIoY2XkJ6GDLZo3Mkt+NCtYXDR//nqASlQdeChbIhQn9hah4YpXLQyWUea
itycYQJWhOKs32YYOYjzJnbzyOMf8/LsxztavOkgHMSSbCNt8GAuBT7jrxWHStV5EK4ikyxRW2/3
2XBgg+Nwfs0BTxmZFbNryWgGXxyAv34NwVTOFhKVnE1fA7PnEZN9PW7dUBo4HICCq/Y48WDwAnsr
BuOwLYQmgj9omV1K6cTwBPsIpNzvQR7qHpIx6mIqHSY3KlzFZYO7uOKMgY4w+SInRIiKXmtKpbGV
oHidKahHHMaCn5xXN/U1g4XGoJGaiOYZ2wB01tNkKfarC2Q6GuUXWzewbjrv57Be4jlGOvk3PayC
hgV3ALrXFS1N8iDwhnAKjJFvzLFTrg9yI05TLVgW+OcRG3yO0IHjy6g99dimCdcXSQXa5JnBioYE
tuFk/tcrUdf+4+auGrqmm/pkYvxxszBfmpYZr1jc4WZKEb9QtrC2sN57tAf1LD7hCpXX+y/rMzh3
iM/GRTEClth2cu1rNIRW0C1pBbpVNlc2HVfOobWWvuunrNsl0UBf/YeoT9M1DF+IaatokZtb5mk1
I18eNgYs6C+ekGKp8t8EvVQAl1P/C9dxgA4KL/WzeHajOOFIkTpQJsLYklC+MWZB7T7tRrby/VM6
UqKb5QzYhAFq9qQDZ6pKb7wFYWMiieQzQwN74YMCKKTMLj4Z7JTNNO5spsyMCvr3OMyr19SM7e2+
A7dnZYE3gTH55+qrcbEjw4Fjx+4DI05CWPNpfsCfUbFSgG83ph2ABPm4sGJsb1pMzNOf/p8JDR2i
C9wQptqqv4AWh0+GnpHgoOQAT9iGj2qVHQRzmjyjFVMFZv6MOWMovTx8IVHl9fMee0o/dgdXZuc0
0V2JgHwcTJF0xE5Jr3gLTSwfHIbjUA0g3hBSgbnwsAJZTLzIhoOyr1I4oXRj6GptkgYMRlUFliZg
XdM3BwHc1OpQBTZjHAAwjNX4aZ9ZCipTmsZwzXhNxK/g8mJ0csZfCWfPRppNRsAQIRbXjDHc6MPH
gdy201+SkSkPVQIQ0Ewgc8gJeABymQJ9oQPnyYmdErqcSezeVGPuyZ5zYopmPBM321NZIqfm8kPB
xIOgY0JUnBsiyy0TZ40e/v6BLYu4NKZ+z/hWYseJ7fsD2iVO5RyxyFCTO8IK3UMvggFYYaF/JhtV
wJardBAt4RZqIsFO0Dv5K4gX328Ta4EaABh7Z9HuXyuFfePEnqpbpVvQc+rYm+Cfqp+HuczXgUSA
IEGYol7Ep6NiRlqBM6D0xEt6ia0OZpAEU5b5jG0WmT1XJOdBdeljJHSJOkD+aMpDRjuZC6SI60wu
Ycfks0ReVsioOmvC35PzJJCFMVpQNXeb34fxJvSUjx7LxqWCNmDPBc71dXAVEqv8mQDVV7P+8R6Q
6TO6sxtbk9BqEYHgEjDyluYGQz2iEQhMZDpAhkhtSVhqEhy5SYoHt7wc7PzDPOOuEoFpYljAkop5
QGy85+9Hri3aOA23z7eLQrYTZgGjENpf9Dvcx9dxwKWkh+ZDeMcM1b/sz9Eomv1Ymr1IfeGuDoAJ
wjRmJImdCzPTK75PCMtF+JGn5muQRhtBHw8MBmA3Mq7uJ/OzS5hDTyffjbhQnpPEim84gQpzbaYw
FIWRij0SJ08+FbcySX4nZFPmZwRDyLcniCABIPmVB4lqH9vCCgx5KsPwZN6BP96E+zAlIRkXzxBO
wmc6I4Z7b3AOYdoHZA03MsBWAJSOeFSL1IxAWuNoFO6IYMpBBNbqFyyi18QCWggwPFrmJNcu0331
S8OpHenCGJcCT7LdZEt/C9hZnkPBHgd4N3oIugMsUZnScoivqqu+wourWMtr4adaE3mzHW78h4Do
ZO3Q+pOVCVw2wZeMb4chITKYEQwfkTcUIbw2jsxwcSqmHJowVzhfQAvbGXAvGMc4ZAU33LfH9kf6
rfYAo+zLX/wQUHacByEc+FJ2GbKmafElfhkfDW6QSzi3zfoFB9OSkLPhOUG+O6QAMCyGfcJ0pB0L
jI/HlFENft4PgkLlkTJlbSzMObBYCzo76sCvLK7YaFs0cYjS3bSM6uGFMhD+xuBZYlJrPKmdlE9l
zQrCcVsE2T0Z35Rg+iWE7nbqLjxr2DMM2DbsmovhglEbIryJKWR4xuPpWcCPCsMQTkko3h8iyFWG
QTFHBA8zD3wOgMa1JPfEDXCsmWrjsQF/Q34yYCFASHzZBUYBTETwdLXLb8Yv0g8HERc++BVkXIem
KDnk+StahbqdPIcfTkR8UmOS4abJN71E5Akn+qNgTuC7hzRxjdbwNGEYibLvvYBWP5qLdLbOD02L
hBd+L68igp9purkHMOdHtwbxmDOO4rbMuCwo7RFqogDQ5lxLhmD5p7xEcMf7cvW7DUSOuzH1r9KZ
Lw1bg+KKUcOUX311ISgYR6Af5YLD84ICu5KdfkVphafnOT//TRnxp3JelVUZe3oTIYypSNq/dxxi
PZHlItX9DSP4JFyvMaGskjmd7l+/jST9zftM/v19dP+e5O+a92HlRNCRO7bKcJgnHa4da9VYJIod
EmdXC3/T1Snqf3hjQxN1g2+pGJo2dn3/0lLlQ13Uht9JJxBmxbquxyig9bbYv60DJ9QJ+6LMmmKx
NpvdOOGj6cb0cDABCQPJX/7NRRh7o39vxzVZNKjVJFPTJV35w8WOzV4rdNGMN9mLzPC5WS26sIcG
sJb6T0XDnCDD92f/12+qjW3rH9/U1BVposiizv/GO/MvF6CdRIU5yQV/84ZfcSdb8WD0Z/glunps
uAd3JHgUJ3nUOKXY3JJJdyi7HjCggSZojgtFxMNWgxogYPKIO0vYEzwAcSyusdtYD7kMSuQvJ0Cp
hpAdda3eVrH7YubSRdQerZWln29WQGJQfr2VBMMSzS1VUrQbahnzNBEzHHE+OW0kjMogt/ULUdz5
BVSP+qNF9ajKi7+5IuOz9qcrYoqKqoj6RNbEP9yG1yTJBFMj9ReSA3tHuqIjWZhOv+5Hu7aC+ghL
mFu+1NfSPsTV6b7NVvpam0kHgghsJDkz4aJiYNDMKgvPvAthQjPcPOwfzNFnDJq92hNcEtW9lv8P
1uRg39I9YKHwE3/99Vf5M16gyaap6LopaqKIGeO/31tSJ41s0ubJ6f2sN5hDUMjBOv1u2ulfv4/y
5+WrKaIoToAkTF2faOMq+5eHKNAHKQmLCgItBuzKTxZgdsqweJRT3FQfYfr6He3Mct4MK8NYGeG6
7hYCu1X6KWlzMdyU8k2e/CjJ6NNa+XsxvxHA8hYeQntK2oCRAJ5Uxt88+dKfl/6/f+g/7Dl1cA+l
ujJ8HPVmYp4e+2weqyTK6hMLqXuLaxMNnch8UO2sFMVRM8i4187++tJNpP+wALl2uibLpqqpivqH
xy14R0Kp6uFrMzIDVogPxBnzC82hqGskeI3mLvh9neGM0f+ECKfRnTjU/Oo5PuiMpp/9Jbh25BCG
h+ySPNR9tyVcJAMt+AShpBNRfnKU0VcYtnY5Hx9BqmHvtTV2Buzh/hL9kD1uQSha1pv63DJkeG0C
ws3rVYGglwCm7ECoQuyl6Kk+qSnhFBAeXP5AvYdKFzJ1Yl4rzyekK1wT4N75EECPtmA4BGOeuBvA
r1BOAumChpsjC+oQZcEotuqBzAEI5qvQ35fxigy5Dn0y3dLbEeV9WUDNn0MsaHQs2By6SV5Q+bnD
HodDPSVpzOdsd4MSN+wl+iBkCfSJKDg/xgrmJpAegYzQpoOfqctsqy5JebTQCyMrMg6CA30bFKBf
4p/mT923R8Xi5at+rmwpBuhfmHBvkwvuNgvyvEf6oPmtXuh1Xj+JWx31Jaq47ct5r7kPTMxs3SlX
k7nmqDvsDEg3sIFAHqjg/ZP63eKraxMtso9nOP0vqBhhRfZW50Bjmhtes9jCgZnRMMwIg57iPMoU
GLvVK6E7B6ibNqNPfRq670241JiUTquPyFHseoOt7kx3Ryu1aCu54TJeau6wIux2Xa/LbbDFx8bL
bwlcbvf9mx5Bc9m2BEaXm9RVt40lzEyLgCDa2hnH7RTHqx3JclaDtV03pZ7GJZwBH39G7mhLHtb9
4oI62/ThI05JbuEpRBW3zTx9SSKRmzqCRbDo2j+NFfUaRxX/h/IQPTGYbZeOBgEN1nm06AO+PnbB
RBKvOG2s203Gv/jY2BAc5/cdYZxLfVOs7/MJb0KfjXXQ9+5LW4azcHZfvI44qfK5T7ivb4dlsiY+
EdahRed6h17AnIumYmwhV+XF2L420mVyvX8PHl8XBCYmGUrZY/YnHzlvMi/b62RfUoATDXfEG00B
GfiqvkiqWKqYxmPUNIMzfn6fwVp9F0wH4IhZgMOxgyylW8H+mSdW6iDl3nSnZhGdCHjE8BA6Bnhn
ulCtwV5etiL1LmAYOQqbcDbhiDAIehm96UQbNu8im8NlcAXM57s55mgd8Nqtwt3mA39jzIXwHB5w
9S6FGZ4rQzoq2oPmQZ/aQMiBlvNtHtTMIpio/a1v8CIdeSce2+/XUzmIO5TyM/B7R9ore+h1T5qn
CCxil7uEzyAr5WO8Lqkb//agyQ/j2F6lTYov11TqbTzUKjYhkNfOVh4RtomhjYB/0EG1XIFQzcRp
pH0HLAOlVBgzBM6J+iOH+H/rc5LMiPt9v2c+wkUkF7Sr33TouLHJtrnAIYOiYoJNCf2ahuC4mk0m
83Cyfb0uUnTBLwcfPglqVERPEbDMdCDcOJHGydfgMwpz0jHsm2S1VTFZTIaV3O7U/oJyn4wATntA
pEuioC8Eo5zi60UUMZr5a4FZKGUyyvEbybPwYHcN1QqVNmFRUuDlECFRuxazAgcImEfJtMUSjFiD
qfQ3daf8Z5xcUyRV0mTNpMTQxT+cmG3dtkrYTDh8JC8lGjI265nASH1CKIUqrwu41eWnjsMW1ZCc
WxrqKeO+yFTW3DAqmKX2VIYQPizzN4Gpl2EK/dcHk6Qpf0YQ+YwTmY+pj/jh5A+f0Yw7/V5GRXLq
edyKXcqRo+5z8SPSfn11WSqcR6Ruj5mCQ9kS5cLQLKBTjX7K9KTFZ6met4gWIOqERj6Vmg9pNMgb
o5mpokbqxMAjMKoYSPJOln52GZM9A5RAi9C/tdK5Sw9ytREECs593JC4vQbrjRvyF63mjLJdy1aG
eEjan9w8ZOz+Oe4uNVraxaKUdg1Gb9q1eh0CrL3hPwIod2TGtK9FYHpdgpWll2mnTj7I5SMcvIYq
o1WXmvob+I+XCnqh/PbJTxqek/6zYTm8yRIRmwOB7FrtpcMyhKcFJQiO3nvO/AU8UVHnRBy81LNE
ZAjxHE6sfcQvfr8cTMfUoIB7cUqoJ4ogi5uaTetHR/bigtcr3wuOPcS0UKKIQ2hQowEDYinqQgcH
hVWu6j6GeargnVYdsmf2GFDeoKF5jGQ1aDKVsSiFtbEnid7HNNKKwcw8clZTpFHmnNx6BbbP6nUS
nyDAQKapP1f3ApbUG6k7gjqKAxYnGLBjMYkfi2Bs45pnHzpSdhOCA6wQg+NfuSMA6Jy3v6YZNGb9
ZN+A1xZuwKGtzjX/LIp7eE9yd0goEiICzlE0mc/3R11tcBJR0MyZdtfOG/KawsVAbG95AEeJYIZy
wePsB1wlzOF5HQRj3QE5aBk3FHxz5J21CCKMmwQj4Ai5ka82Ztm+3RZcymSev4dELKDKFcJNXMng
j0BD4RZcGnY6/xiqpxxapUysxkFEG9Qd4ShrpQc7MzSgpyMAJLRvXjBPwswrmvGrhvmQticO+j2j
ouGCAbW1xgahbcHtMUkh2WGaocD53QJtcyUa+WMijxNbhh0lxhX4wRqWOgGoO0XNUaluqXnASwEt
IH/ZRh9+tqmFFbmlJbLjyLhMymXQzZXKGngjaBcYqrzHwPpwsBQn77DtfJYLeMj8Fd9IRR4hzEpg
+2FrYj/85DGBlNgY80HE8rvDfJKjNchP0vddveY6zRoqGuJ4UTwq4yrzD3rnSPLvu/vs06V+9yR8
GpmLgamCiZASrUefTbH3318vmi91D6cO1KpZva7hRghX5SoAtlhpW3CYkucjdHHsQL2SWcPvJKbr
0ff1qvzMcv6S1vEURh4pnWzkOOi87rYBhOM16vYOPJScSSFMxi1wJQhLGs7eZGcRfkkgLHJyVAqU
eV/aZB0jskLMqO54iZozAHoiljf1Thts4estOxzlFYyFbNHDFoVumtKRNhbCtBDa9kM6AbRyvrc1
3ssG/aOMzju1Y/Yomxg4YjdeX6p5ST4jAPTfGuCPOqnZ83EqzsrGpTJmWYP/YilPmBYYuR5sg9f6
/xF2Zl2Kclm3/kWMQStwK9KJfa83DsMIpRGlB/n15yGvzqlT4/uq3sqRlW9khArsvfZacz4z5T7v
ZhRWNHQ/n1uhEvwKTKqi3KLFmqbjGnMydZOj7JC/l9NiKcGZV6iwsmmSuEbHPEFbqiAFR/Mn1ihb
Ff4kAw8hMm2+atR6qhKoxZ5f00un/DQZ4MqZ5uHgfVqCMeVUxdfoHaFQJHBoblNaIhLfXvppCZ2T
+PNYvOfrsFnk2W3QYFolzeXGSa8Hsd1d3/Tl+k0j7+tqyfOj9LSsQL0iqoQ4sAgRxWvl4zV0j5XU
694HmKlV8dOCLrzanMUVYSaUG9GPvli+kfIq70MEvpCG/yRvmbsMYd+9Dh3u0PPsA1SjZcy/XLb0
bQUuJVUM7cIXojQWkdonPIyEciJ343F2pGFWYb4RLRqHRfczpL1/mmNibqJddmn9q6Pa3bHfmISD
EThAGzACuG5OrlGQFdsR4hGBHhu6fQ0s3UxG9cqoI6crBwc5chVpPzIf3RU22z2O11f6ce2JjIhZ
CnRy0W2gizXitNZ9hfy8cjpQgguvE9jLnjfxOYEOW5vzcBGdq0MPCN95rSSVTGBzccXHa70LtOg4
vaDxTKR1S636tWFS0oBHMwXpuNSJloZYrDJ9lqahvP6wiUYsagjb+YJuq7STdpYK01a99895fOin
yvqKX7f8EUi0L1i72GdpQ4DMdRKfCrGM9gI1ZTbnJT/DfY2IiIKXl4TlAxpPZb3eHtjkjFeDjJRV
pZ2SzpS3AZBK6vGqCLTrSeDnMPiV1uo+vTRHeSUUC90KG3bYFQzGJL290buM5GMI0/wafN57RUFG
tub35nOp/pK0lueXGE4nJpzURtNOZtQ3W/ejSVc9DMwXskWBS6w6nXzhwsBlCBEUgrAaMgZNcobQ
67fEeTsh97Jol466la9z+ZeZk+gzLDdLRkeUbSpz+GaeYU1uMfbAbDt8axhYSQobhUpbPAl0l3Xu
4k67df2fkaz667lsbaZk6WjFo8z4qydy7zOjNSF9YEA8Z28Jpmk4RSnGqlEbtpK75GASEKy9vZAu
VIPMSIYO1qqrl7FDyy5X80hyhpxqDLjQiD8R6QEuC9WLMFVCTdSBqjvPR9YVBxCZYM9qOIEov6xh
XyAC1UoD2vSB+UHWhYYaCBTTuu8oiM8GiZ6tH14nCjwolwxjRmbIEEL0vNUkY1JQUQc7Bn0TY/F6
ww0B5jEj7jbhMROnyiVjTiYi4cI/0V4GODDyy4YrIbiMfRLkZ9k8hJ2c126t2OR20nUZwePqhpAa
849+vgHnjp46oYvIbCOPP2kVu6eAOUEvpbihzumAjIFdJu+K9g6In1mSTwG8JEvIBJrTL5mUPGQW
+oL5CoPEccEw3X3PPjQ3rNe6Waf0g9AKDcus8iZlx0guYJ1Nfir9RDyx6gFel9ygFfULDG50hpHF
OcMMB7VY6YAa6DgdmcOfUMijSDshkAS/zf0rIIcDmZwwGhuGG8ouwhN3zACTZmOZMKgxg/9qBrCJ
xcfLwYNwvl/BjXXS0n/eldv1pA+vhdNGgzlNGYam8VL0JQSr1AUQ42j9qaeo43ApEA8kzSHgvFo/
GblFZw+FKbGgzLdLSL/O6FLckQhAhOowRY58oLjP/IiHqbijtuquy2YAUPK7ZNZCv5Mwyi7leYeN
GDPuoENhAEO+GNVtQpkzjnj0rORYI4qxSnhDlraXwBIF4YYVQZnKO5YVhe4LwRwM2U/cJSpWFy9j
1ess6h24wZfqKIWu3qD1Hpeag3PG5FTEHJHEI5xyrLi/hTCBGxMvi7O04XjHc0wEkA5LtwZW5X8l
Xw/A6nKGj4nBhJON1yTxIhZj2rrMaFlwWCCegNZlT38v1BZPLOLcTY0bLIO/Xd3qcJGWu1ybCS9P
pA59BkYXhPK8fa4EsK0aXrpJrdrcCol4/IoLbkNobv1BPZ2r0qmejt78I4KRV/2yEV62fmNw75Al
IJw/P9I2m8l43Purk26+D7TYZ1VafDJfuiIucz/RD0eIET/kfTHUWTPQUmcm9A+e7xSH30ST52KP
7pQKVF0/kw0gNuiaCUHMoPqY/jTAXxxNZlI9wO7DdUVVx1+X589y/i3neukojNpjBtuqlVx/svAU
AjyQdUZjGTgtVlCOSVV6FF7H/LvlZSMWhQkMMrPW/Ct9FIne6S5jvFmWLuzX/AyiRbaYinN/p1C4
fkf3KrTsesephXljDIoecvR73pZbcwS9d6c9HzDJQ+JzhV35nCkodPQVoEI9u/H9FRJ34OeQR6C4
fXHoNEeTfBMk+Zb7hKkUEeUkviC3qSyefBCsdNiQYI1ku/yJD+XHGW0lBqbMHnN4ltftl6uuo73k
MRFwW85aYlQBko5ns9l5tpgtFvZiMV1MrYU3tTzL4z/rydoLYgu44zgYfqEwQgPPkH1MOeJ/LdR0
4yDQxqxWcLswSY6D38Bbe+vHw/ghOHS8Bwk5xenWEsnmiLSz8okLV9By+V9lH99j25pa0y0/atuO
PXPyi2hWeG0ycy7oyy6mUYD8oJ0bz1kPVgwwz1QYii+CIozPKVZ3r+9NRd7yR4ZDKh6z60nlbugj
1tS3YL8YDUYpcvRBgbR411w6tBRSeUPUxeWBe1Fh4GPCUVIFTHSY0t+joEGUW30kfD1QJJ4pGpbv
2fy4puRJbODlpNbuTeN/2BJUfAdX7fRt9mI8f4Zr46CUCL/O6XN9bW4tY6k4fVofGdl8udaqadqt
R+ynSYoyCySNBtVHJLD5Wrd2NExE6fXx8t5D5DQaCuEDZ1RZRNXmxX3w5k9acrikx0uUJkJkjBXc
9zKry4e+z9sk5oeCUmXdEGTyietD1F7EaPd5M8RHCC/mnHv12Wgw3OpEoYLC+H0jpFGhZn8Ybb74
y19mKDJfXydrKblH9GMUCXUJxFwhXlXJQVb2pARHPZeVDp5mnFJjjTqRu7gsfiBzvt7nVsMk9qRH
Bye7vTfqMU7udeHqoxWHJi3Gi7yTY8pXr34typcvfYhYXHOgFPFI0XCQ43WDtLw/aVCSNGy41Dq/
UAIEonbe8YpOFo4d4w1d+xjX5090VgfZ+/UcatssWRlIz9C2FYCa6F08//TnHyIlswka6fH8bhKu
2P/SeflvfRdVks2RbmiGxLzh/52mGFLXV2L4EeZ16kowhboWq0rRLqIsdXuwTS9SsJAWywn7nrhP
XpecNG4kGAqyxA/GZqPd6Zxqr5P/+XX9+7n/MRhjPMFQTNF0UTH+Uy5c6XoyajU12WGEBm1j3rXB
zAxqIp1MLjQbrmMzdFNPT2bz8jA5+dp9Lmw/B20ZmyA+p+ktaNS/63ewjSyNv069Rd3O/2Y3Qxlv
3v+kNiOfNiJp8rLGHrTqrCmb1sEeVtxy5CeChY8sB+/GKuh8jXF0Enc0mN8LCJ74EZPcZiIwLpcj
zYOz3T15EiH5/C9Xh7Hw/z8fVNSRJOoSeeum+J8z8aZjrBZnSbuNaKS+ADeNUcMhJTUenDVH3IQl
hcTQcnivAKvglsXd9n2gAEMLx2QUdz5HwR2HbKOZIBtDpTZ6ZDsEjdmsgjx3wkTE7IOJwrQrJiPD
EkeDBg0EAxvOQ1klR+NCZwFHKnCOFEMj2P4X0yIMu+N8g0l1LaLNEnnry/qA1kx6WfCBDvkBYPBv
jB/kD1zESr6hIwPmwojlJILuoj4haYNIicFNT5iC2+OmaocpS0MtSOjj08WGjaHXhIGHTh2LLFqp
B+074/Mv+IeCHfkIMFacAY1NMVpTVTyKR8QpTQsKYHm0kvFE7ppHdqMT5+pW/FMzkVQnHGTocQ0q
XCUQNpz2yOAmBg/xKbOTxGmAIyMa5GN+qFvyWVnHdNR0Qx9bYZRiDvLcjDMmbRNqHQbDJ+VSIARi
urUsYQYSLQq7jwGGTE4IOl5OY5R4qMifNrnh/Bi+i65jp7dRBRF9SvGbkyqK1AqVjvmPVo1/b0t4
T42iMUJBygGEYG87B3dKR5y4i8G4Mf78pD/y5rXPf4y9SdueGx3uxHEo8n9MWmfwS5b1avBs0u26
D0ssjBG6+H/6GSdCuK63/V+FqR7Y9DY9F2tWSrgW8pFQlWE6rIxReOTc+vCQT/K9uIm8FHqCDw7Q
2QP8/uN1fB3DzfVoBNQF4pE2q3iEBcx1oHLgw1KQCQ/m0+auzmt8DcfrD4xh5Yb/4/lLiYm8Aekq
m1tHh4AagR7a/7a2/del7f96dv5jaWuUoui1UoaayiDsSbDeOL+DkS+gx47V8n95VP/rhBeDg6Kb
Kk4H8T/FHXKhxq9rn753pS0yiQHL4RHM4wIsIxLvtY/d0eZ/XiJVRfsvq4NmIM5HS8LSrSv/MXOP
tfaaKRH1W+F87fLQzGQ79SRGrQCh7hq6Vqd+PBfCViHr4IZnuH5Up9EalSUnnz0q+WV0ENcAG3Ws
m8A3sIHWU4boG9SlLj1ZS/HDPQeMN/pbTEqG3S/5uwzQx+XNPMl27RLAwRxPfMS/GYQM8I3Be2Ko
Y4WeUesqQbJO7RxnE9uHXf5xCL6urqtw+Vy/l1ifmIoxGP5lYz0j9fFTlJkcLv+U4+cCwywodgo5
g1AEfwnk41Zk+PdczHnW0DG008ZBmgQDgKE0PRnmot0RrxGDu+uaEbY7sol+ndIcnXHwAE8XTUuL
0eOkc04HgqUseYMF0y92xk3zTEe16GZOtKW+5Sg+hunl02KcgPUmhsEWar9dv2fJAiMT4ze6vego
JzvyIqxLP3F2O2fH5NDR8XXmi3BLyPBKXn34aCjjvX6CznzCfsOr2EG69J7MP+Hy2DJUbZoje/NX
95GZ2aIby+P0cF2r03Txmhgrc8FDay1P4KqdmFEuyXp26JiW4f+B2ZsIOOYh/3iqRUXBaFaZ/Pz0
Y0KX7MSl0byBakyX6/D2YTQijUAaZzEz9zJGyWDOuKK48BdCIM/V+csH/Lupdu08XBbe082CyJUY
H4qHatW6vS+NofI6XVAdk3nqhtzarLG7ftb5zUoPMmf49x+XxqXfHK8T1RdXq3QebcBNrV47Fi9H
F1mv8R8MCYzxoz4xjTVv2AeQRzc/6V/yl7rPOdFIrnqmpzUpAuXSTYtHS6zJEIL4DoA98F96VuWd
TMgNmac97V+6CLFlQvLrWD0t/uHszFQkMezn00ouVCw5irU/bQD9zYSPX9JzOKb77CieJdlLIXxh
ZHgO/5SC9wWHGDkyh2iasOiGjV1VLxqYqrITgzPuBsAkGmK6q6jFPvw4WrQASqDHMixbGSvu4iGs
Apmmh/g2ejLsln6UH7Ge6EgMXV4atAAq/OLj8cL6Y3J5LTuv8+hMli0SFSus6N2Qaef0rUM3lyFw
DLIctTQeR0jl+sYk8QNJ/T95OFshOzU9Rzr3YTmBdSSSClL6neGNpPln5NQots8aS7HdxQ6ctQzk
5h4OwkzOAgk4yMvPGhcSCPMbrQvwq1I98DA9lSmMuPwAA6g2LGlYVRY6U2bNgc4KH5wNS15TIOj3
K04qc0Bjc4hPbhBxWF5QkUjcdGMZVQH7Wg5sp2YUBlVnAJoRTWKSyri54nYAKSC6FVIEBBYzWVzX
0RFSRmNO2cj02XeNoPWLkjKZUlDg+W4Aa9LN5ntTm7C1Pyci5cyFZsuDXHNL5u5/TZ7ryJYm1Qya
fjmDYMSrQe3+T57ZzCraCFFnCXQ5FLoH1pUG1jqn8/iuKcvHxe6zoQSa4PX2TA8SEHoJ2f4wL4+4
NREEWQARODdWkC++VmtXgfEr+wA2xrDqrK8DYMj6Kkywh0rkc9dsanxkrBvDv67yeekma8LTHBog
YxPmRYTNW3x7TIwEpADRyGp+dDgObgs2wdwwjEbWHB57crXu6hCRSP+v+OmC5+W1VX5qV5o11GsG
VZuwVE7yQ7XyTb3+TN9b7nvu1KvPyN829zKoCm3DNwT4iUMSacSR0V0grtoV3iIay5yli6DyMAT9
0Oje4w2av4Knqy3egbwdbTF1zcvJ0zV2hJaJfu+WDgFLS22QzyrTcGEsif9egD/YFNN+ShLukRzA
KAmEltxJiPGWcUbAhria54ZXMQakNr4fS9QNXL/KIlcFjELTEOM6jjfQ+tzaeQXtKj7CQ0GKinyX
XBM0A1iN+NHGMjuUSC20A62l9ejI+NIJvezwJUfZoHlwpAVadi5PYff2+PusDeAvmT8YLfqTysu8
lvD3zyzxG1uyk/PLQxUwGg+piZGb7ukGc8Wu5PW9g3QmzCNfRWGiTOmSXxmfKhZpRIIZiEM66GjV
//THfI4y0S5sXvck97kT+GwrT8WU3RB87LHBtXuefZllfI12gws8B+guocofVz9YsMwFRoSAAfs+
nVHEQn2WNrz6+AccggM0ivZfEE3jJbD8xfMCgpsD5FbxMmf0tCTkK9Bv5x+XFWQWzRGtukNYquSB
heHDIsmSum/GJO46C5GfX8DPPDjq99miOXD+zu8jwdGAWHBkh1t7NPkMMKcgCGJiiCoV1gSxSvfR
kuQyAs0s6LR+HURO4wpTbSqshTQIjxzm8XIxhpuQiBvDR6RCJTEDJcxD3vJbk7unyK3ugXn3wP+5
N1PXQPhDHSB5vPIxC/MkXpD7nM+Q0z+ogiuGBTvT1dA6hkfsAdZrvCCab12hrwLT7Kb+9yRZC2pH
u3JJmx/rZKsR9MbG/MDiRgUt3K4gh5me9QEXnm2iCvKJ4qKZDIYP7Y88K1d3SUZYJrPevTpkqe3Z
WJFB4c31duyOriHPaHYS2LYF4t1ZqVNYez4C//UA+pLACKHjfeoX3E50R/Q1N+hc9dn+JhoEGl9d
ycx0F9yBmfcOmi+ON59WArclRP/gumsC4ibs5zSyNW9YVmk6TOKtuUCJ85zVTHy5jXl/PAAMlOlw
kU2wUhbGDMgHR6Wxsq4e37t5qe/mXt9zgcvz99ye3e+5fjsdnw8TxYa42ZkEwvM5hojBIiR8bJYU
8Repz5RPYj1iZOwjJ71JvItSs0a//LDBk7R4HTnbX9nJqNXOQHzZ9fDwcC+bpL1fPvR/xi9A4H+A
no713PxhVvF2mmVKDvRDtIkvt+o1E4/gTWgyJyzqkpZX5QijjUiS5CGje7ctzsZNmVS7dMMW5cjW
E6MEN052gKTBqo/tSJ0WCAiAxDsETJ3UvRlIM7jBoIlAmHzHr12IVWrNsGZd07CjEQxhkdEw/vUW
Ymqg8hYWHGCEmeJDxCvGzbk70weiJZ//hHv6ViZcZmWAd/A9XM51U3Xd2q/dm+REO+3JJdAdqqZ+
lm4ir758qUmrIxt951XUK1pm49xKLhnaHT6YIzHAiAGuqOOGXeVjXX06bx9sUvQH/pQf/Semmhr6
q+MPzneO7Teyetlye0zEVAl0eH+zX/4opBzaIf2jVTec6ClWmXyDCHx6qd0uOv+1+h6oDQmGNe16
KBus5/x7LoJ8DuaLW7mytTU5WMPNfucqs+PeB/UZR288KdQJG/J3OcKvQo+T13fWHbChtL1D4A+p
WxWwFRbz4SGkN3/haMtQbcTlGqI/hztZ9jn3fpfhARwVPYOCkaUrMiVc8C+9f6VZu0IQVq1CJgcw
16/n4vjcyyvj7XAzd6CMG1+BGPKdGqjbgHjwcC/TabsX9+FJnPe7ZxD/hr/CPSf2AzUiFcV8iITF
34h5bsrDe1GO8t64mcYAwwM/K80QSCKazBdm0KyapTiPAvWA3vSsGQwZxsZfs+L8ALLlA7NachE3
JLx/ibrHbiUgqh7IU2QKyl07Udxku+w33TC3rW/QpilyogVEjUEqCbz5APcNdJLG7g5jFMTtnTZh
tIH5+OCifm9keNtk+U7DXX/qJnhzC+vpcQ6uuI/Lg8Jzzt8HgN4EDPK5L2BeIv/clHHH7mibJ12d
CbCbs6VC7joFOWtXuMrb/RPYIkZSYOSH77q4t92Su/39XcniFPxd6qnirrgnqpPi8z3jf+UpKWRL
/PuqLM2AGDAYKl5xLpblJUEAuSxNKwzdT72howJOXWEL46EAZjCN1tEUHua6xPvB7skdvC+OEW1h
uyGdkCbqjQDVWXkXccM/cX4jgXFKUj3WbCC6PczPMdfeapYulo5dsn9e9IwoNQT1Q49mRGnqmAvO
JsjWWQ534vYNyMd/B2Qc+NLm/cPwnnxhYp+pf9iyIMfn934RM0pjQm83vD+PXXCdrMs5ITZu7n4s
wRrs8Kk/3NKQh51t5pJXNHmedZcNlSXlLnMGppxaMDKQyNumZfyyWTM1cs6jGYPjCInF3twAql+K
sgMau5xHwylrkQUFgoYN07dFus/dPqBtYW8oCXRLfw2poMnMvAylROlLduYSevHzdhFATb/+yKno
M1vVo2AyMVNPbKG3vAFVkq+EabaoDsxmcLnR8kZ5wavEbS5c3jdz3Tyw68iInipXGk3qOw9VB8Ce
dgyg09zJIafmk/b+7131a8lFGW1DkhibKHrNcWuPyI8Z9Kp/LN6jVTSnF8RBU51X7INvC9FaOOOU
L90FJDyIRJc0AE1zmrJ41kD8GfD6glcTx5EGnIBZNXx6hBNU4pmFWuzUOfh2Oyc50EwEsDu4XyGv
c1rdcBhpb/WhpO3X7MzEkjuS1ofTlAkOUnLqeMGu8f0bzkR0/hgNE4YAMJ7Bp4TjBOEXTyGz1wPg
GHpPEIMMwrRW6rackRSyeVrYG9nV2MxKQtu26K9Z7hAh0E88yIKVXepts46DdFsD3wflLx2yWw/L
MSKV9fo77IGMX/gcOUbkXDwgj+PRsVgQz3Rdlnuig3+K3+a3WalndcsX4SuhwuUF4SobfhLLMyA6
HqvBgkaFT52nEXo5nBp6ShMMscRv0S/DVwyAm2qYdPnt687xjMZsn7Ivop9xwwN/kwIM2xZLMU5T
IpUnqU0/Nv4FLb8AKeOQqkGo3uPNfg2z9IFqD88x53Z+LczhGAXMh6OI90bAjHUITe/9K3vtoDEd
y9Cf/6EGQ/QEbGlMDly0afRUePeIdZ4FlbnfozcgSp5ucD2JQo9TgXzo0NoPm9OQC2NcQdSMn+0E
6BWjQyhwOa271wS9i/Tbn/or8147X0de7K6ZEcPgDbvxZ/tZJmDkJsmIQwW2AgQFmVPu26n+m+hr
c6k70t240ITjn/fuyp6tloNFe+QBaGGsAPGM7OV/EO/XGftNIE4BrXWD3o/gKzBQ/R1lvgboE3Ao
rwdaDSUCFPmrd6Uf0o8Rl5m6n+DZ4UPky3woEC1TDBZqC9p8RqZT6kMWq2CBsv7bkJ5VnUE4IbsT
gEsifHMkpVCRVu9ZeDdRW30m0k/jJ0emZA0xRcjEnoMjTgchBoia+wndUTV465UVTGbXBFtDOOww
qMbgPSyZqqsKbsm350TU+hUE53rCOYwagms1gGpesJcau/5pPXpWrNO0L3AzoXpM6zkrDPKl53um
mUGvM/31ZXMTM+VniawmEBveODOqlaCDrZmU9HKMeVIR/DnJ3ocqc1VlEofWtXSVeIqxOI0WJJii
hmmKmZF7lJjfzhmNvKTw4o7E+7mYkzwexFh1U8Rf5PZ6SBHefAqQNP7p1gxWmqs9VKUPiQT194Ri
Eu7Ht/GqDGrmnNF7lvpoaJBhseJzEA6Jyki9EGjYPw0JobloHHL8zLF1bSzekKC4VH1IsfjaBOK7
V3Envx0O0BrZZ4T9FUP4avc5iuFKVFZKuYpgKWRbhUy3dlYKQ+jyK+AvpWzPqV9+9rrsIVLh7Ifc
65VPWW0i3KRzoyXpdcj7LOGsESusEIvqkZ1cDUdPhzI8+WM1I3mJxLHIFxo+9n/bHIXU4CulXc/X
syijX+ct8xbo3pSb5199Eobir5+T01u3QZFMS3NZc6ztsvv7s6iIJH25BifJ5pIIbtfZX6iKVPt5
oCqbT3o29OW12oEpDd9eUZCREIDFQP9BCY6gNZe3fAJhvZfSoMSjwO5GZN+jAM1cbqQIJr5X5pMm
215xleqTMt4b0d7gJY5gbthltubdqtIsrp02tlk/ZY62YOHifWmA20OOaJHu/HwNypbva1+x8uin
kQ45fEPCNsb2Bh1YcpTiY00FoG7K7+KjM8SfvpOtWrlGfPn2K7lfCdLuYy7FEunYRsBQka8/tH7l
9bd2idVtC8iys2s5zQ2XmXEDCg/Zi8kF92J5ioii+14G5U++uxougKru8SYjks0hnr5YyudE2LJh
VICXaCgJYEQIxm4DLOVfLl/oRLFLp62IHAPSejs4GQgvWLQ+kw4xm1R0ILbtDjv12jjqh+S5gFz+
fTkRqw9hniy90L0JwRE9tWSuz8QYNzORQqQ11S6pe8/Qxl5MyFwrMpV1Stou1JemW4h+vNB674Vt
kuxpMKZPIKBWywRne8VZYzoo5AmzTK+ukE6Ujyun1L8OKWwl2N9ijohHfbo5R9nQJr4bDdKIpPan
k7BTMDyBZPq1AQ28+nE4pGhiDIe6wwJB3PFUHrmpOZW6ybtycJf3I0e8jqX38PKvLxoGto53Q7M/
FJTILJIpznWzoaiEZeLjotDgLH+C3ggkeuLIPmqbt96YQOwmdc4n6l2hVA7cu9gESzspf5nRvFn8
0Xmj2wOpExErZ/dgKShxRo5Wz3BSqCWz0mWuzNBJkUnclA5JVxkSq3BTxL4gTRmVcc1RrkrNBF2Y
ljvCy6a+kTLbiCfIBJXOzkDdc+BgWgQglm9IJyG0uRoMwYe4SJpfGQuo++Jj/6JtJw8HCwp8BJt1
JnuMlr0NWG0TpjY/aRThq5iZocOiCw0YDapAwAIYv8RiAqQALCR8G5MFuDXZwcmDmhamzZPzlElh
az/pby9CjmqIanCf4yrx0Uw90pWEh73B08XuAhuBLbaYm+gEqc9xTj1CZpePbxdQeDzx9TMhxANf
e+Qu1kxKT6ydwm3ophBgec93/YUuWI3lSR5Hg5WeXjIMOUccHyku1vqa8xk4OABg2R8xiNSHsDe+
zheMPUBpICdI6AjdHCQ+Vr/uH+gPcbkLjyvNRRWOqivfu0f0+1qodxo84Y0jYOyZ0+fpmlj5Odv0
toRud5zuRgG5f49qsKlLqMQg6WLbIi4N7skLqCa7onYGBk2YJ0+DpbvGVljjppl15+ZMWSA/iIOf
0wlb4A+g2hBpGZPhvoNXtuf4Hc7UR33T72nQHoczN9KbQJoWh49DrtOjoD5b1fvXOf6dp/A74yms
mz+8GZt4Zwx8+IG5QlVDy0MZCHrklj2YEtL4jTYX/QSe3UCzw3CN3hA1HloXSOGEQ97DHZ1nmPsq
ZHVzTFGwbS9ssOpBigbAfnOm0MloC3qje7p64pMDZXLESXeIV1989+tyFY+B6ImkDvGeVCKfZ5Sl
iHeHoHvDqX+U+3UuBMT8WahGbx0dYGH6TPw3ae8aouBxPSUcnn4RgmL6SCYPM2Uvp55b5jLx4Uyf
gayhDfBIb2QU3PPr+LMC6BDkByyJApMofirxXnik7h9PHJJC8SwjtNNybKFWGMTrlzclFXRGTIsf
+p+hW0+miB8R8n3P7s3dwCUVwa21qfTS0bjnBBr65k4/g3FwmYMg2zMGfxWkYcRgS0603XM4HQ9m
Qko8+HhdwO/RC6QPcMzUUs+vTdSk3EwA/OFKAHBAoz+jBTtw3CyhGooyg5k15BQaXTSfNeI6KCB2
YPoFzJBLsGr0QMF26HSXrLYk+IIjdyQcieug5ATt//nCokAAbhOfAeuW0X/6YQNFyW/Hd1qeej8T
TSY7iDDXend8y4fRuhMuWUVq1IAcJzlLDI9f9BpZdmm6UyneuvDwilZKeH8ajip7MTRgY03S6Au4
EmwoxdE6T+gs40dcPBf9fYSqN5/jTghzpmIEzZ7jv3ZdnYSdeKkP+YV+Tk7G0J2DOuiUHzq6cEi+
FXWvJSLsYoHsnaLk1G/rMCCkaRn54cjjZK7G66zxQHzUqtdiFI1sgTl+NxTP5EK220qFVcwvPS3z
f4oToJoi2U4ji3F89JtsXzNw2z1HUGAj0IY4PeCCICiLundwyYFLsd9ECeMU1MZYJeTvRKaXbjKI
H8r4UHB4xGmx6SQp0mTIJ1DDiREzFQpGFAhAEKyeC8ZZuBrj/cXz9slt1rqQ+3ZRbaJz8YcQWg70
mUqMBiXOQfBzegS/2lacyBCvELxypxnWizkUrt/UrW/cVODs9yPog2+LyLFEsmr6R/Kaj+dazl5f
h4ezDAfqMwgSwju/nKNRNHOzsBqjt7mnpvOeP5AksRHtRrT3aPzZ2V7/NeE+Llm/WAAREHLvrUpf
WeCkXKZbsrJFLmMzduC3yynD2zGyNP5Iy2Bw5D+Ek8D2UlbFybjErr4iwwez7GfO5zNR1/ktYUJe
2xxUeCtq6qJTpR2ViqRbkl87DknbIgAOhL0viMErtlH8auTaDTzS0mCtGMDWGWMzAi0lS/25kpv5
Db6B8i8sIaWPwxd9PCEOqP1FAg+SiVFaoKU7Ykc19sCJCgj31O9BY/LYoELj80tn8c9nMvpp8bME
z50yNX3C0Gg6YEihRYwoCkfnX3fm4MwppSBtzhyT8pQgV9S9BiUKrFt2pUP5j8vif3YFlDMW0gv6
oOrlfG8ykCbJZbTW458fMPZPPBDRuCptGqQt4FhgZScW4dc8wXjBOeZJDt04OcFzJr6T8R968yEu
GIfliaB6OOKnbzemJzF5hOvujytootXH1zMnxgGGG/xVDkCDhyK1m3YsU+dzkcm9YByFKoBRPn0L
El8gnfMt4ecCynzN32RV5duvz34UdHemkxw3k2EmtlRvJtodKoHf8o/xF60rfQhTiRiQErYpjzWI
UfS+WIqxeG9BuOMO/MHrhncYEiydBOq4dxBX9Mi9D7TmnNBmR49gMY2NI8uWscH0XVXs+E6KGokq
hbN1apVzc4H1mDIlvjWeduKk3mJ423+mMcYx4xLu0J7Fq8HnNJzhyYcfDsCDV50naGestSVAGX3G
550QbM0xl/X2tWoYEVx/aXpdV+lFX5j7fh0uk0GvxAPu5lAr+Qdk0i4htpB6687TUB+Vs7SNjtf9
6ECPhHMP42YBcScH1QA7+I0HnweU1QOIKPZZXhJEIMIzaFCyy2bMaulHza4uYciTr8180c+n9A1g
VX0uBdqQIwy6GbqWAYAeMdKCVUgzB1bhD7+YMzjZTj4Yiihz3sv8UD8IEeKnIdJT9+Uf/c4WW3MD
cojgFV4cUNyIYb39ITEbpUi0rnOAdmP53ASQGwbJskViwgazAyfs7p9OfGiy2mkAL8+WgmjBlkGs
WDWmj0wTo0DThRlrJ/N4UkIPpkOueXh6/mFkkDBBpg7StpykET4H+R9vGi9/zcI4LJhsOTKaPtod
HcwXm1ZDLs4BLqlEr+nA8MfQYK+Q6j8EBNkqR1o0ddv+/jwUoAz58HFXcc7Hsk4zC2KaZml8SPR1
WKDoPr4srI1cqLKnbIMuaEmUpYyG+wntfiO35NJBw0e23xdGVY/HyYHnrRhLRN/5BEANbwdlfzqa
1ji5NCQCzuDASyf4Hhihw/gnlHkksqEE79gVu9kLpumIi3docFsB6X4BBMBdLNk9eZIT44Pw1M6a
Myku7P2sS9cf9FtaNqdU4O7sh/QCK6YQrJ2Q3u1ObieVZg23J8tO6I+mdNBlOIe1pVRuDrAAR3Ht
ch+JN4I4cQMyT4elafwR3UflcWc3Sh7A12EeXimqmZOTOIPhgB/fj9MtjaCYAXDm4GQoPvjpLMpP
OPZsjsUaATqyMu6w6jxaCD7sNepyFiOa8Hw21V2eJ7QfGi9nnCuiJptKvrCUTpSugOFGqO5150tI
So6FOcDeUNMDZvfiVEzj6cogYlzU/4ezM+1NH8vS+CdC8r689W6z7yFvUBISY2PABoxtPv38nNGo
E8j80Yy6VV2q6iovXN97znOeZYywtJAh9C+qy8ggyaSYVijRjr2D3kuAi4/mKrlNyAhU8KnG9ct0
UFPEikduoUz7lKBpC3Zk1GKN2arBGQDZlJbkxZ+J8HXIjeGP/DophePrVW735xhHNwhBmGvhNaRG
CBn1NbjvCOSE/ANEuNcAczoybsFKfBnDrNqHIH/lSEbWc8RlcqWz7IhP0N1jHrHdZkYPH0guiXi8
TSEBmkn5LrC+dRXRZt6bWZnWVpDp536Z7H3O+z1PgvU9m7JoXxVHxDyS+hqpjdpGHpDHhVnwtwWu
CeQDpQAGsjpS0w8ip0kWEpXllbCmuDXJ7JD00pINzVU8TL71AcZkOz5BcVryE8gBDmLpmL9RgVJX
dHo+QdrgaLwmnlZDG6cEcU54R0CBX73jTobaDdaF6B4Tbw+NBlWSslSkeXKeVliwnqFM8nhdLJ4b
nDKRdXN0ne31YL31NPK5+ajKIRVi1m8Z12QCkC5WOgapp7wSxLafJT7fLGvawqpVuLQ0b6CxpdIV
uie/LHy85ItyYLYOpFhwDtLcy/NexiJO87dD/taACu7fr7QDt2Qj7wZkFvGOryQ8fjMpeU/giwhG
2ZI+OSVrBuoQLXakEVjHYfqafxIAL5IChMcJLl2z0+D2dproC052GMbiJ7DN8DIuPAHvCJRWC33M
GC5bkHXhpsEp4l2BcfNePfmtmNVfjcm8k8+z1cDU0Rqjo9Aw+0XeVxwTYwtjNDq8yVH9Vg/WEzSe
7rqv+XpLz3EEAogsKihYy5YQ6OEJR5DtKJ3pQ5zaHXUVm17NeB1PA6w6GLfZcHGc2uboH3T8Wx9n
5sE5IifUT0d1LwloXwcKMQEEArXOYF3NF8O6j4m4hd39yAiqoOpWRFc23dPcDIUAlNIulh0CKmBx
2eh0IAA0Dkw/YgpsGToFVCs8urP2Frg0JW6boGsFsHk8lMHubkpyG9iuOtu9g/J2uuImeU+W9Ujb
W+flGXfb/BvTRnwwPb1Q0tGuCrwCOYRK16dOkkfKJH4/eezRtL2ohse8hx5T0j471J6KFLvw9sZs
7CPGZIL3yvZv2hd7ju249Tm6YHNBArt18ttVheFrhI20Q80TFP7ZP/bjMTwDA5otZvn9zooo+aUw
IBWF8UpBFS34Z94IlnjUbnPJ2YfY/Ea5G0NDIaaLoRapYYSCxJvLGy6QFnWQc/WMfhqOS2sg2qgK
GN+vxhVhdKuz06vJTmIn73gdeEuvmfNKBpJTfyTLG49ZBFWE44wL1A9vKR7o1str6gyhCML/A1Bf
25mvbzjUqUNwW3hNX+Mpv9HgCVfV+MMAyVA1WTElTTZVRWmprB9vk/+x/z4dtmXWkeN8yDvnDBGp
sPeAVfAKHDADA11x+794L8kSZ7TDiUllsl9wGjG/L94o4ikYaUpp7Neas4ZCR67vFwc6TDMCJKqD
S9LWDtztZmm6I3zR93KGl6QWHAiQBJq099gIYtl8pP3waNbOIE9rq1nAMIDGzbiWXUJB5Gw1vPGO
zUlNUgqN6nUjSxaTD+b0B8Lh2rTjHfL+DV6sl+lxYnwmOkajDkHHkAJ0upxxOb71Ll0xdzQSOwEJ
GMnT9312OvZBdncFTtCeEnNUZT4mVW08KXVSg+cYxeHi6gl9hRidtmjljpjPXgsXcXneqrPthu1U
aLkZaMsBuMVl3gX7DrUASafLLkIUwNdupL5h6+zV82R4cA9RSTKKq3UPgwvPAoK90nHEIFUZzjV4
SGKd4P5xplLGr639pobhN0x6AFNZFtzwL91AYPGYGA/j2Xq1n4sBnSejQMOmHRMzB7XtlUBOzdVN
7A2dDN4grRTmhlRx1C9Ik3EUOKBHxvmQCEQLjaGGsa9h64DuZxeBnop7oelkolscvfLq6q+wW+ZA
FLDy27knrv+cd5gnU7amnL6tOnIFlYaXgG6etxGH8ljaNGy8lGlYYArWZWkyBK5CoxMg64eQlqgD
RrsmzRH/EHMWOxuor4d3kD+T77XCXNWp6UGhJU2gBfSMGZJ1EMOWkAyH9OOwaEaIYk/v61nD9DUf
rKc31gsZWHNtJPuSU/S0njAsVxpMrGSGX0EgvKDKZsLL4VvMcsxtJ9cBExrW6YsxNd+4fyaaPE8B
Fw3pLzUBlscFpCknn0vdHZVht5zKK04umrw59ba27KyEpfF+Hhl8qvgGwxdT2OzEzYmTjMaB2i12
ki91w9AOIQWqIXo5bDaE5Xl0Yjyav5oj4R3sY9zZUGORvkSlsHsXUTXZNKa3DduiIthojovCl2mG
1zYnJW3/cVj31RU1GdigrGBfA76N3razipWAG9v1ZAb8cAYGB6aznG10rhDu2FhuDib+t52v6Hg9
YL5vKe/slogK6nnbscbEP1n897gjpFHHkI7ij3lcZ0UvzMl+IoKhsrgzYiQpZCWAPXUYL5qJMJGi
JhIm6wmHehmtxyd0r+hJ2CH2y2ocv18+1p/NhE6FoTfjSwOwG5UHtBz6D2w96V1AWvrgeX1jiSSB
e5KlLoUEkt5LidjEBZbhzwkqbHMPcbOdE2PrdnoUCxRD1ChAMzp2nDZiu5j7YzbKXI71NZNnDFOZ
s8fL7BO3wuO0CbQnpH/5D8r/r330zienupbiUdVIYbkK4IvxWtnIF5hbW2rWUwFYL8EPEs+Uh8q8
f9i6xroMBRgz+plcUN5sp7z5FeLiLUGolGBxXjj5lW+4SiDk1AwWtf6tvPTAmffSSaVQW3cPWjNT
5EWtEWiRCkHFO/v34SD94UVpqCYCNOnbPtC8eya5kYr8cs6a2c7q9yEzeTNr8uH3XPsttQLkmE8u
99cr1GUR0QTaMlX5fsU/jqJC0tSj3smbWXfRHULL58j9nADIBT0/soPEGY/F0ZNrquIf558p6qKm
CQK2m6p294xm3GTrtKp2s9LVIDlOoClBNRuA9Z7CvdtSx+CenIbXWdM/98Eo8PCHlx635gH7Gymr
tvF22IAC8qWVNg18OjrFPnovXQG2eOHoPHE+hUCY56/qC5dycD+MbeRJgp9yCdJCzKvE5z1kb4jf
rl41ZrGIIZ99BsUDQHNKFjROnDvB54MBlSkpCzkqbWOyH9JvWfJH7YEYECurz5hTv+4X+lSIuH1g
lAYA+RzuJ+Vkz/Cx1XtoRCtMYcUxfWHOE38aI7CLPjTcSAl1u+XS4K3CAILTwDn6JD26TKUpiUdx
/+zhP+FL4Rk1mW4TuCNslBEcsinCgCVnoHF1DXYXhvEAVdF+HuMv3jKG4E/HKFJwXodZCgAEjae1
xaxtZdbOd2gGplx7DkFJGHUGia9d2lKTbPEFN2KDxfF/TkIVUi/gyS04BThpYPUWSfPYgmWArX5r
6le7mDewqVMNk5LCp++a/Qj/7vcDhSrZYy+Y7tNwTa4LxjYSgxVbC2pYSdl8TpwfPfaXPlamydk9
vlwAaHLr2uVTs5lGY8ETULZ6R/D0ud6HPwsNYLtcB5o1x37YBrBtWZtMsi9f2VtL8kP96xmOEJ5c
YKd2u8c2KeL4LV5kX7SjmIBIyWKPdbZLBlXuzT1DVunSRvXKkeAI3naxC3ez6+IcXn2N/Ft0SuUw
IVTSxLuQMY+vMy1ZZC7Tbbvj05ZQfH8VbkkfZYbyaH4MwUZsqT8uh9Wm4Y3sfbjNHXcdlC8AJy4+
zyGudR9YiJBZC+dS3wTzkYpbtreq8E+cah+Kh7x0R05aE2T9KBvAUvEai4FMQCNtr3Bu4slow2ke
snHdF3odv6E2ZhrK66fdsjVnxfjEY8gfydYU84EoGycGWDU9vkeVbWECiE74AmnOftN5LThOkULI
4UwCM8lBNl1LkPtbN/XXbxWjQCAhzvwATopThVVvScYwfQ+pSjZhnEFmR7tQtHdO4hEU4uGNdGl/
GksEqMauj9RbW+VfT8S2nRJS0Bky5FhDVL0NBYF2pdNjdD9M7S8jOJLeCm8VvrXuvQBFuVBonLOb
h8VE4XzrTE+QT0t3Pc8Z0Y+11wVw2cj8Wr+odjGt/TbJefdsH/7DWdWUBEk12IbZH7VWUPdjY1TM
1LhlF/bhF2dIhzALJ5+Z5bMNT6fBeJHa/96HlT+2fZMkIFnTTEOV2ft/X24nqfJOSUyGf4fWB5MO
oAHbHEOrlSgczjag4RkJOcM6ICeHshzKaNphjuylxwDTlg7Crq/qBWrBESsLYknh1WnUxcRxurLk
KVfvAuWycMEhCurqq7dV4e+50OH+/SB/nV88gUiyEf9BtdweOD/eW6PWaXVtz69+3xlq9jCchCPf
hbgeNNZz5+ZHWaMmy6YoyKphCJIi38kay3xbmYomKBM6qYD+qHoTX5TP6vPynr9DEqdoA2UjEcNw
QCMAxq4eFsr/fmKz9Yn9rc7WZUOUZEVRJZ0Fc+cjezIKZZtfb2x4/u0DKuoQgB1Odt5DKvUVLxJu
CUAVSdCl1yE6k22USEcw5FfTa/8Hk9OclhbucTTbekp4m6A1eTWG7U7MxN1Gq9dHNJJ6e84GYESX
6bq171OshY1XvtBqM2BNkXGQtxXULtYq7Qa9aPEDzWXftd6gFHYH2YAdbCc5p7fDhP7df1siJ4Ae
HkjvUCesZ2pt8fH70elvJVFT0K2rin6XR1SU66MgrhWhu29wP1JRZGl9ZdvN32o4KUdguQRBDR3H
k+JCfqwtdASgmkr+iirI4neU04/1l6na7ppeY3lG2OLVeX0dht5xHr7XoedNCAwnrbpXj5e9gzV4
C6blMgbwgMCmsnPdNv9eGOLjN63rkq4agibyAlRd+v0pnJLd9iiXR7Fb4EoSg1mfDxjB9KukK1IL
lNAvShqOirnjswv/sSR/XfnuI9wXaW6I12M7mmdfh99lXUM8XXGhG9+c5g1bHzyJ0SQsz1XIFpJB
ZJyjV6S5NFqqiIIRGez9z33pxOSVk+thqROldEsMDSmvT90LEDptZav2g1j7qZOKPQQnBwOlEJgn
2wimadw/oCAjXqUH3+cC5wx/0L7pmD2cwvC1GWpIAYdi/5t+f95kQRYxaN3Lc4iUAJJt3zTazvHL
ARHHGc3ed3UneedPgJ4JJdBnnRm4qEGzJFvpXB/R49SrFutqL5FqI9w8iZAnb2BUPtNS6+1mfPfF
G4qq64bID6tJ92eDtL8dDVO6CL0zn7qkEgGdiGSwZBAwIOFCqG8pVR36us5ras7bP0uOkXZ9LcTx
mXL0msNV12E3wZBdV/N9DLVu+5YrqGww9avWevcYRzusQ2QURVegthP2UfM1XLVT1vSUSKZlvKRE
5WLonuKCyQBJj18NZG+nXSBjIUCQWXDa7cILhOLCiBFyGOScFktMTkjnBXRNkTud1zcoBfj9EjR3
kkkl3uPxjmgH5m5dVb2MiByx5oejMUSatuV+D1fjyD+6OsBAKq+fdSr7fMy9rYiL7xoHnxzWkJom
PWFP5FnzNDHgcVGbuspprMgGLhj6fatSIjbXDkqxo45AeKrOGngkB/qyszwsD+MdQ3HRu3YiXe4d
VewZc7z4mg3SCA2D4PrjiNLq0nyoIHww4s6gAZnxItdvot5VYhhV8uJWhwbbs6FNYn24E99rpoYS
y05e/vvzlL9Ppd/rx8TUVTYxs+eoJ+Xh98ZgrNVbvpX0/SwLYUEGJjZ2Sf/y3hnE4/0nQpBX3GYl
2A44QXsCylMJMREcLYZKEtYvYM8xKl4QN0h8Lj68sM1vLwbZdCgwIhzJQz3QgW59ZaQPxIEwvESX
CBJaL0fuuJ4ZUL5X0ogQHSOs6bOyYcF5dCMPrtWs93bt1NvBvPSEtTl/FWz0FmyHbXYQ5SD/LGOY
NkWx1RhjZdbMmz6yoEGMazAAMhwutM6mp3Fs7cb1cod1M+qEnXsj3W267+PageycgBrbg2RmZx60
FoIe2GzcE4I9sRsjF5MHMGLTs43fy+Tsq91ifMFGZ3jEcppFhvim87nurTd1a1sNun9pBTlMd98T
RDG7CMxxUAxk77CBkvUB+wHKODQLDL/FBO4Ocr4Jaj6IKNM6intHApX9w8KAU87HBJYJoZBnZsvZ
yOiciWP18aRBFuQK2KvDh4OwzscNp+ymOwSqjI84VpQ4SmD7w3aDF6O9RyZfkxTTZ0RTYi4XE2Nm
uHgCIQ1HI8QbUC1QXlsN2dkk8JOqpWClrtQVPESCrjuv2rBqtNzOoQ/+wl2TJ4PQH3QLtjadK5am
mGvsWwJ4G6syNKfJAE9Bd1N0EwqGQBx1givOv+E5EkfH99uqIOkOWl8bTmwsMV6CGCR1t9HB59/M
WAqqWH51m0kZ7b8gbOG0TWBrF7wLw58x4NikYq40OQeM7AzXDJvg1N++8o92GMOjqnEkpKgd1B7M
csBHg3OYBQeXzaNakj773lkBK8Hp44/ZJxh16gAWQXRAdX98EqwpPZ7+P78sWbir2jX5rCvJOjtC
naXqQIlKm643hadrn01LIdT3Xak0+H3pgc7bUDRWDJRYyeYaAHGHHW2t2Q0ehCQ9ixqGpCJQa7MD
82q/yKZ2n+wEjwfJr9v9riB+FCvpcd0x1+Ipm3GbkIRaJQpUssTCIgZTGb6mK9rLCerIASxQ6pbs
/fqefOKp0CqhpRGERgiPCAne5QH267BZNGSa1RKnGsARWP3Pqjrpsar7fcN3O1eqlVki7s/ZLH8h
aXC23ZRf9YsyZqRi4ejyLX2jnYcQY1rkg7pakH7KT8oqqa3p//fdkxLv9+4ZV6JxvZw75GuvXyWj
crccaNqaYKaLd4w9Jcm9obQjKW6uH/riDfeAdA+jOnMzMwmkjIheGvP9Ojxooxgy045AteM72bSn
uoJ09ayPVP9+YxxaYlsHat+1xI+fWM4PN1kqtp0xzoCzNmHPYiwwTq+DdRzuxglD/sGh/pCrjVK8
YolwoQBrJmgEFPYqL6pCLJ8rG4/N+EUiCbdfXu1kJIZ8RhStpUMq7GUMEfKyYCrZrZJZO1DG9XrF
RH4t92U0aehG5PDf61Z8bLvaZfCfh7r7zIRMbw67krbLeIWoA9Gid/6SoqPuXJNW/bGFAoFaUALF
2WX2/kPravBEnqwD5clNGHcdRqIZmmHuO2hoIgkBpgWBanplIjyG3VecrWFn2Cl96C4KNk4Lbz9f
l645uSBdxr0Fhe/oJmE5QTpu5xOrCepGCxfWws/2oZpOL+4ART2tIzB5t2GUemml/DjY+h11lDin
PVvik87lj3aBlwoES22jkgqs3H1bSr7fycK+TV6x3o1w5/dS6wslzzNg448yissAapi0CJoutn//
x4I0D+fmeL1o6WwbShG1BfNqMjfwXUM5d3BSLw8SADKS5MItE3PTb1mNJ58H954soj+/Y00U6Yzw
8hKFNkTnx40YYqpfi4Yb4eBEZg93qTO5Li/Wis9zKIA9oxlx0/6Tq7atz/3uoRuGLGhUkIpm3rVG
9bYS8k5F4BXOoHk6FyECiKmfF/CMIB2tjqcxDOUM84ajcz75Ty7+17vXTfyJWJqiqCjtefDjkbXb
7kCUjxoP6FKJ5VCR837qQtomUYr4EHVy/7pGJIx55X4pGyoOZOGp6mda+uTgUR9bU/KCftzI3btv
CvFyVS8ZAUWYEn0Re4OoDq4fnnzvF4MIT9u4OB1AYxjtApTmRTu/xB2SzArBR9R3UbzW5YtMjpMn
MsE3/Hal7L28v3+nnaVQEQmZg5LOwXDyZGJHwCgxE0LjQMza0cuh2IjMZ+xGIN26tS/k6f/9rh8R
NclUNU2SDLAHUTPvAQitaQRxq4qwMc44Vee7+ONwrr1aXU/19XqplJ9pVSA5wXtU3QZmtfezHSLF
tVl4qKs6SWejHInTLde0cXVjleZhsNWQIsZYCZiAoMW618H/r+yl0nFxw7DRWtdCpLQz4x3dB44f
W3xD5VKwc6ODCny3JoE8m6Y7AZ8ZktDbpindl0++7kf4g6eGUkBQtUJ/Kt9/VFslk3M1q+OZ1sc+
yUVDjdVDMgaD6Bd9vDgcDgXksmsPYXmvjo7QaS79vJ8M4+m5ux5oEwX5ARHF0dPSrD2Wf314bGyG
wgFI/ybQ+dwtuVuS5rK8PjJpemGwJVpebFl4iYNm2b1eAJrMiWFpTxa69HBI8KFz7LIAJJMtVb0D
COWiiWM5PYtc9ea9vtbwM9/3gceYa6K6I6sXj1CD8R8E00En7G6MJ8vwuxr59dgKYe8sP9MAqRRA
w35/8mqcqbudolQzSK/BeUL0je3f7HKWRyd//O8lLz7sbVwLFBJYQGCmqd+joU1xK/exEeNCaeke
HqquXzlRMcpcJgZ2+eTJHt6sQng9fms8Fm6ZmnB3XOWqEO/SlIuhZvKGWkgus9VYz4DxP94fOS2S
aShgeoqJ7+Pv96dr5iHfS7y/tmm8hHSF7kfpbAPJ+Xr6Wz3UaiCWP671jW3/2J71WJKU+soJfPLK
6FWBdsyX7OjRxX5SuzwiAHdXunt5xyqtjEbm5eW0w7Rw1tYxsNiZlPM40sICpBd2gZVE0OXAalE2
ubk9zsIvNiJLtr6Orbofpw6dOcuTNfRwRLV3pmE1yvLRGYDc3Vl1bTpihZke67Vx67DErmntYOVD
I4zL/5xpjvvsvT92bXfXvKvob2vxIq/FIzxuGHkKvLyX/uvQ+sQV7eNqrwQvmn7xoN1nFYj00H4p
bJYGX6bORkk9235PP37vbJufO/VOr2eO0+97wxm8iNHn3vZ7S8uNMDpuLIyMS2ssPSlCHgN+wLEE
lrQICITZ7H0Lo+Za1tlJSjnrOon74k2WsfXppdjF9V8mHCCjxA4O1pRSKHa6FEJbf3Ww3SnmeDa8
t2dN3SNU/30333i5LhC8eLdHHjviJSnK42H2Apw02gc363OlESBhff17bUkPa+vuQnflj7Bv5LN5
KNrfedHverRtdogRIJYZln9yLdf07SgYK4Nnp+LjKcCF20qg/bp11nd7Yz9+6C2Jenol5eJMeu2+
5GG/f3DebwH4ixt27E/V7Vl2bEdEKyFCYhPDKt5xFv9++Mfyvr0Hub0BSVFheNy95etRL4xrE9cz
7NAdxSWpjob9YiMY+j/XAFxJpp42WNgwLO5/z62Jeeb5xupicYG4ubjGWFFs9XnVyPncg/Mh2ouN
6roH0PW1/aK59sWKKmvx5JG/EdlfZ9/djdz93kUu1Of9aS+yn6rWy9HqD/uz8NgPFdcLO+7k0v7q
/sCw5krPDjpOsDHc7pN7EP9c3TIBuoKiijID3bubyG6FsiuNTJxBpvcq+0W3GApdh7yMeBxuPTzC
3Fs3c2ZJ8M4Bw+AfCpQ1zFdDk6kr4TiRGlzWY6Qk2RRpJf53pvupOBY8A/dNcqBz79gnIvPTrm/2
QLUje/y16d42G6cdeM4la35cDZAifxDPt2Ic4kbk2G4txuPVcutO33DER6HoMNr/4g0gMlXtDfTT
r+mY0dQEGy82oGeH6nef8fuHUXRNkQxNpA2QNPHunSSklilqdhBnDB5fUASfrJfGhka66XaP1is7
oQ++5DPDwTWl8HFfC0NYKP7KsKxoepkDS0QugfDU+KEddDvPOuGHOkZVDDpURdGY6hrUsb8/1+Oh
2O/yg9TWMSTXRHiCOYit7Jz3tPOS6bMP5vH8+X29eyShWG/3glkwJ+g6iN86lhfO1qOQr2bpr6Kj
M53CT4Rh8OxneKxtfl2XAfbv56yatdBJdnV71uJIMUVw7YM1W0QzBJyyz0rhx91X4QdXiZVWTc67
e4qBdGwu2+rSuc6w5O0xHAk6gNGFDaY7QoC78t+2UQz3BNaKjxDGQlYPcP30c+SR7lber5u4+2mV
shAKpaHwIdGe7YmkKCocpLYtM2X27x33ESjk9YJzsOPimc749a70Xgu1kDUK+yDKYmvT3UcY60Kq
dJfBdMLeNzYtJ2qs3jR2Vk9itWm3/nhO+muT/D7JFB4t24vqLHdkylYkS852I0UCXiFW/JUy9gC6
9V8SrHYx1oWvSQBr73p2do3TpLFVDRoXfP3ajz00tRPVy2fwBCBuoO7o76IRuGAkd1EW0VhKtgJL
wJWdzkuGoPwVE44brscRiZBRaztMx4eb4WgXaaqDfe2ZkRFTXzyjyBAl6mCEWbq76+LM07qaBuZ7
7MJxgbU9I0GZihSeMDkJLhTgZc0OKcxxKobYBCdfcaCdGQSHXggBlbsJ8rvVzr1+T7KuaOPLcL8y
a6j7pNP0Ytypblb2Ubyyb7aMIdFtXiSvEzEJxbaq+KwtqOzwl1SsRDpu0hKNNfwIRYQELVN4G+kj
Y1K+g4FCDNN60L24wK0PuYkyuJgKARTcw7zVmZ9xtITW7mewz2G7QZhy8LX8KLDNPFjoB1AGNMsz
BCwX4vqMHBxcuWZ4D8GmQMDADMZcaWsb7Cm1qimb+0R5wSEH4riAEYKMzaLgxDOA7XEeyIN2Q+Kv
fWaU4uv+FcWBMqn46Q4uNFNE6lGn31L61iP+5cFnjcvjBy6hTuEnLrb6ToOeY+/k/SowZwf/onwz
NWDUVR5e7lbDUWBMcl/87DjId8L9sAmwDozWL+0eiHzEr8asJWEgr87vYhyhtFm7jHmGAhLbGJI6
YdBdZC6Trc8gAHGJ2/HMAB+SLlfro/+mJ2wpVxDtmZpy79pEHzXvAlyxfFx/tv8GaYAwhJERnv/P
CrI/KgOFT/I/n8ddV5efZT097L4r/rPb7belwXs7aJwZq89Tl3Tcwajyer10gL1las0T58vZXFfI
bp8Wv8qfH6qqCIrAlyrdc1FF+Zx2DvK6mpEohbDBmjS8mIMNk05Azu8gDDwHufPvnemxUWdnakFY
UTQl5B/m3S4YnzVDKc/sDmwF9nV2Y1uaQOaTgFrLYf6kpftjH1SBP4DDASAUWum70369N81rdqat
7ZuYxa3DOCX00z4MqznbyBF3BnimOPPj9YVxcSvEX+duq2a7tMb36OeJSHv6Bh7QA/X3Pd29gVsh
gM1mJkdu/4UIC+g5odvjIGicNzt40m3/UQJysTZJFQBBaPliv8/ZVKmUvXRZwye2iVuET20gHSLN
+umB/gCrqvym1FMKBG7N4OD5faEdQxP1lDdt4UKKTx9SMrtK4rXh3/9eQX+8PkBsqcWTGHI+FLVy
cdip+YVVC4Q8w2web1ikrNHO+/dlpMdKTNWhssi6aFI40LT+fqD1Lu1Ica3QIVMYNu5/89Ex2/Pd
lTWIorZof1L8PTblvEP2BkOgUdMg1N1tDafd9bZjHFvPFt3XPDxawwt1H/LcIAzXYThye53xKlLa
qcTem45N59ne9NfnQmuuIM2Cb6LJ9ztCupabLLuS5cIciTMbZiEMAsm+cQ6fMT6ya0LZ4RZOW9No
UPPwYndC473BZrWZ5HZn9RQeeYClaBc1fmtN45XI6j1acLzqYnEyeCNd8tmdl5dh8U1HXfru9cuN
bCf494/+ON1rr8dwAtYra0tQ7j6X0y5NmmOm1rTpWW9vDV9D6zODwOS41XS6QLI32VTjf19TeqyX
2msa8KngxAistN8LTW+Sy2GrJW29pOB37mLJ5JNx1187I9Ed1QEq/wg/aCuZFt6pj+vRkw/qf3no
/9zA3YaUHE5VcTBOFdMoXCcXWyLUu8K85aO3nEvmsFjKFuF5o3nzZ8/+5+8LWxGthSxQpraF+w90
IlNT/XTORGnW3YZ7q++FXh1MjvbkcwQByHWDajl+8pF9D/l+l+G87h+X1H5fMrmejtvbng4L7yYb
q/uoDnA3vuBJLuMwvZ9icZQih/z3j/xHUQzuAQguMnqiGVfv+p3SFLTz9cRBZIzXY+Hr0KtQ7QwW
qfV2dee4XfTJxYknOLSH8B9s/RW/eRc4TvyqIb2CQTqlgwbWR+wXNTDwyx6zWvvrGbAtPpYEv2+z
3RR//B51lctioRFmBYvGwcR5gD6ISjd3G0/zlGAbpf6/X4z80JoZ8AMAqDij+Mj51H9f8aRJ8b6o
G2m2cEzrtb8Q/C6ApOyEyNYmWviJn9vOtmw3Cqbmagzbffj15TxbE+0n9mtNtDcBYmOKENEl5X7f
u5xU8VQer9Lsxet7E5QoS2VlWYME9W/s6JAx//3Qj123QemD6kjTuB5wVfsz/HjNQn6sMsBIcdZp
UYerc7S8oWjNYmuiOVDGi97Kvdgt2f7JdR8O6XYiCPwqSGBjkvBdLfy4rgZNUTXjSpr1XyrXew9D
8gquvN03Ko/nzP7HjcVQzPYRYcRDDocF8vsxT51brdaxhH0EKZwaUaofR/yr6b5tUg/gfrtnh5WW
QaNCoTZ5dng8Qj1cXhegIevsr5L0DUX/eFq91ndyGV+k2RGCGCNZY35yWkfbF1Id+JnxIoaWhk7O
CifWxB+hKlj03IFkue4HpsT+yla8wYpTZryQrX//EI8T2t+3dn/OZFexkcwklWeLl75gIwO1kYC4
AFA3p2OFLITaGoE6+XQCLkt/A9ZmBW42eLPn0+6zLfHxBPq+GxAx2WRA+UAr6jSH/VbbJTIVaV8E
mw5DgD6/Z7mDOY5vgfPsgg8lHNczFIEeCC0cA5e7zVDO06uRxxSlgn2eILa2l8eVYD0pfR+Lmbur
3O1l+yNLPdnepJkDwuf1oXDamp3wcBbo3RviANcAkmThPyki5IdDrb0wo0hFYP7ZziN/L/u8LK/b
+MLrxMWVX7b//UbXADG4rFmhNckDC1Vjag2Ckx0w2hjDwP/3+npE3FsRJSoUGCYqVKDvd/Nj6Wep
IBXZTQNlx8insGcwaGnZMdR8dqG2Nvi9c7JtAlYynmypLPd83lqJlauZMtou6GX7YQi0DP7g91in
jdV9Vi78dTWOUYZW7f5Jmfb7zSZZml52eySbzjekPvTCvKtTHX8Ioe9atj0ullTGTHzHz97oY23e
/qKGQJH236Kbu72so9aa3JR8se2gjjEdYkdv+B5OEn8U+0uRH3Q/E210ZUGwWWhPDow/lpQKraHN
95Iplh7G2xxQQhErZE6ePONV82VPWaiSkwSnEcEAOsU5URJMFGSMxa+oXI4hChmAJbzMHfIWCHcj
rtd9+uM/LnRuiEWmCZoqcWt3P4eixHVZ1qwySK0+04Wz9XEISnCnp1DFQ43cPvqPK93tGLtzddao
ro68/Ty8hu+g4j6wkYf8Byrvvz+ex1nd3cXuNo5MuApxR99D1+jq1KS0HLOa7zbBMaDn9gZREHyB
Lz2D4sW20rn7lH49411RkJjiJW7KA4t7ODx4oYLkLrfmgRo+qXYeO9u757srutW9eaYU45tddAIH
9SMT59BX3Q/X5YJRm2NrO09e6Z+/H0tXlhA+U3zcPZsQm6UhJ+0lX14ZMsw4eif8gBwxb2+B7Wy2
/6/fUAV+VhQ2Jvn7N/6xAXYMoUmAEa6zvjIWIJ1jUBlCzMUbGK8JbXb4cvGp9etuB8Xxco6tXL/q
Yvv25CgQ/9iwUGRxrkotVeRBpKfk1610XYP5C7aOTeZCeYu7IulHh8FxcxztHaFLBviosZ4Uen9U
XnwvP657dwTVBo3VpdMyjtrx/iSckAnMlNmdBo78TNT+53qSJJ3KwTBlWCl3W6N2E69lduBi5Ho6
fY94vL3rTT6WF/fiMhQMpmv3WQXxyMZmDaM71NCYAVgw3fl9Euz2aucmQhyc8XzvZ5tzhyKOB2TC
iObBmnafrOBH3PLugndvVK5FUdoiXJspPiXS+MqQAD0jTdjBJeHA+X9UiDwgrK2Wy2aK9CW/H9A0
mstFMtkNupyrQ89LXLBS+NM7Chjd9q2Lmy40a7Ui4for/USaH1aWM6VroG14CgxxyvyxOXEAKeL3
8Uuf9Pt2bvtSqdKrdhyu9xuI+3iJbXb5YotUpT6vDnjYKapCZgPUzi1mNww04tSp4unxOrypde+Y
7N0TDvXyngi4otuY7N0MhHNyKI7HpK/vUlfLJ8l/cXamTaoq29b+RUSADeDXpFVUFK2y+WJUlQ2K
Hfby698nPTfOLtFbvHfHOuvEir2ahCRz5swxxxyjVHayJdBHenAT2IualA+MJ0iZRzWagr5K+/CG
ztO5Fh2XP9rlLuKKKu5nDRMddPawXj7QbUIPXYpuTo1+LvNIQbHq73fDnaYJfVO2lvQYlI5Vi2aW
mn3QRwpyfBUsoLDcQDJ84l1UdCvVGo4HbeMCEQl1mSMtLcvO5lYSNW97Rr8MuACZoOweahgMbpxb
3FshWXdFRN3EOT2DQnEOAKKtSoYf7QnDcfRjsgqGDSucyBDk1xHCvFT2dSxIltr0XOPvmtPjoX+v
SBHqnXe/L5ExmB6xAFyb2w8lni11BMmXFErTZXuRTvxDDVW+snTMRvUYRqqqCy2eHcqDCh4j1JFs
nXqXrsbeHjV7UEyxQggni+GeLhvnywqRhjscVMSEavRb97bopyoxSkNab0O/z9+BX3u0neRPNS5/
knCNR2mtkls4JUUpnbdJtgsP6kBd9WJqN8ZEXG8Oqqzni2kfryYythT6Y2SOkuZhj5TPDv6ZOdRW
/Nc01Bfhmsa8JcLEcZmWFuogyyvNeElfq7au1bt1oslwcRyfNkGifO2QpIjR0dXn23SmpJ3avqlv
G8qpfjY7u30noXWi6iSbILsOroZ7Ljmq6U7W/iXtGxR9jJ/dLjTogppQiLsipnPYz5INfifptFSa
bTBFwONZ97Ua/h64biribPos68sJtXkfEXjz0sgwaarV5Vo3RQaGmASomlfP0XbTru2D49oy4m75
+qFPgrssL3xWJv117GoIFuitRblXMwflw89Kw6DFDLb75uE0LqdBVe8YlGPME3rCwQqLI/jDGg0b
i1t4mWD8UAn//mzlV6CA6FOjSw/mqGTU5sLrgrvpYVGSd6eW7bpbt6+pIooWnmi22z3oG5IV4H9A
Eeva06JE6G1shzGLPhidI1wQc2llVVlrmVaOZSlBc7d2+nGifNzAs9DHQMrCiFPsOa9NlNQURCCu
8Gf/fvs38Ey1ymFdw8AXHpGeJycc9MPGUNYcaGVB8G1RIq5rfhQZzkBoDZwOLX/RmxYL0rxLp4n3
iKPRtw+vNJckkWPfU5zrCfmmN4Ym/B1B1F1aA7Iyx0KNbW1NC/KENzd/3rSqornDVwYDy33nvX6/
bCcTmXO2do0+LAyYHzLL/VpY0P+CabdadI6+W1lMLu3xXI9JGnIf937T79uayU0GB+n6ETVbHWDz
4wCRqOAjvjuxfg+UuzLo6eZ431ZqFwqNeBSl+NPNBsemd7TwBrbRlhLH+s/NQiFg4ZY7NXuFYEAh
76ToZXOZ9v2iJqekogJvS8FFd8yFNepwVZxwV2XvFLzx2/UDqFiF9FHS1GqufFRdmOubsZJgut0a
txCg6Isfz2s4H40eLNJ/Mxiu2jVwTKKEkRtsdy1f92tVJn2NgBBBCiaxy58mE9uwGjA1izKitzkt
9FzAe4IDRaFcmnmtbkoJvFWZEYGXMpM6OS03CN+6Cu77ReM96i75k4uaJjhVCUIW18vnlOe0rU22
HMiMt/wcDkuNjRjSq4hGujs+gtHN9M6P4XQGZm9AOexiQeZzPix/fhUrWoamRWXj91v11+PkNk45
qy1K1UephMXkjpfiu+56dSphFpBlz+oWfOC3R8Dv18/tn1t1dakmd1bT3rbHrW8FzbSb6AtASa/Z
NH+a8FXjcW8DzEMltFsEyb/SJMi3q5TgEMuiDoc0zPPsr87G8bjl0zygnnF/4xiQtkLNRTqkD4Gx
7yVWB2xU8do35IJQBxqDVPoF8fEd7vL0FLlVvtDKu+OlPJG1epj+5L2HUTVInDqXjYrteYMRcknt
hYURQ8nHCxLm8jXoTpyCx3iQEvNLUWcSaiVANlPPF4ari8t2fTT/c9upWCEP4Dk3rul4ZRSVQN+u
s19j5Zf9WcmW1Yu8eEhmeAv9HznZHtgAYWRetMrewWqIoP33zfIQ0rpaXmam9rg7Ekg4azXuNwsP
KvohiDodZ9Tm/qjUOYemfwewt1dzQgnHrA4XvmrmPu3tVKUfUOc97x5tOWEfx20hZIZjXbzicCmv
ay9f8J/R8ndkED3luJMASCK4IkP+BuIPoH89jtvm6Nr8snp2t5T9m1Pw11vm+R9r/UqPkCa/ZjAe
ht8RjvUUmurwslzxKC3MaZudFiBMb6Gs36PmYse2sjzGcYVRrxZnA5j7RUiqebdWnxYcetV3hx6b
Ao4LmksQPHNRupId02xVJp+4OlVXxYEeXbvqj+rUXNqdyS9GKJpPGhtI54fvbEPN6Wp/cOaHlHk5
hm/WAvNGzHIobgKUDmuNSjOzEEMM0PUQHzK2GR20VgJ+5V7hI/+9CN9eqyGYaLL8z8PnF+FledjA
0pQJQqv804rrD90eBPTb3+7aZY14Ios8bKFHi+noapcpGvi9rdUthrcrb9bnrwfJr0/1urxPzhTT
WCctWYrccZ5HHK7OgePc79m8elGe/+bloWVBdZaMIXLB/N43s9ptXz6UOGAvrkE1nN0fW/V6H3NQ
xfJ+mohBO47IIAY7EBwlTf4qgrMoJGDIJPd5bz4/R261rrXKYX82NZ5jeKQlhQ4JFzwpuuAsR11h
MBpBZ1973S6WE27B938NC89D51Ce5X6Lrs3trPY/P1uw0VP08xMfLUrKKOTiP51Os3m123u0+iBf
9NCigSxMpbZoHVZek+Xn55DL4xdcujxeV+nuxqcoUx1tyR1LfEJyRJKPqEp31M6PAkQjZoOB1W44
QpwaA4cUgONuvvIwN6DtDh1JFD22BVvkDbr4/Gi5HFqrJVVjrz5kOumexPTpKOBL1jn/B8he12Pf
6nEX/fu7vJJEJGPw19KUS+bXfFS25uV4u3B5KEM2xth06a9t5I1sfFuaJ2cE74nukb/HfHPwMqZZ
ocZkyPZCPZfxHFK9fLrukytUPb2BrP4QD9VygLi9wDoK9UgUQOskIBYCCWQ8p2gDS/3vR3ilf8jX
hlwHZg77QNdzy7Fc2gHiHCjMYosyyqA5D0a4Hwnq5T6FrYLBJGKa33ZwMuWFl+tgKd+yqZ71ZHO7
QspHykM8yOLf+M9bmXd2qVPS/w6tt4jg8uZqj/h4mZ+cxTAiH7//68OqmXJGIYwyXtxknX+HqHeJ
aEFTC1fshtWbRF000IvQ6lcWJllGtQaMQm9HyWTg5+W0u5xqRizLV0bP9NBhg2OutMqNL1Ciou3y
eh7+Hop22Oeh1EkWm7tUHviJ7Du6NFsqtCpPt5sOXIbaZ6OItfgGGZcjGgZdRuDxtMU+j3hQlYOs
Dl+Aa6jLhRup/4l0f5WFqvQL67CvB9XzaLmdebveT9XtjdFw5MR6DcEikPjJyFjAN9fRTcVWRXLl
7IVr4GKTcGotUeIsnOY3AfPppXPlgOt6Bf62JCo98jk3jJYtyMPU+LmUtGWJUDZ1o/5pFZ2ab67B
ZKwkDLKyRYEr39CnLpMsrcnSTmvofvcJzvVOc8RVgLSgaLJfu3RkdvxrrNxkr+6anmZ69QKN4IJ4
U4UGcuvq1jzYE0Wx55Go5cLB01i5Gd2e1OtW26aUCKnoyIprRJecaO5lv9h8vrKKclS5EfLjQYaC
CmjQk68ZuSPPPJ13q+OBgs7Jnnhle4Z9QgP6ZWGa8/aD/R4otz/Wt12yyS7sSGAZgANyYY517lMN
mVQVwgTv9v/v0XKfbAeDIUsfldaqaHFWsvcN60fyEz4o63b3duGIb+I4ejgQI7RKiVprntpIYNvf
T/LCmICWjsMwZhf04ZxEP0KM2g376vu9je3b9t/nxxuYWAqGSO4JgiYq6uXPcSe7166pmTHuqiaY
WjChPvdyb+KXeh6hzveLBnyzYtBqgdHGjZFKWB4U31TNq1bbMuDZUj3ZS4vAK0sUpjtcd6f5AVHq
71d8A4LoTyPm9kQtPqqTQ4kRP3H9sCst9NNczquOpwtirGJ1PGO8Fj+6sFhMShO5YmDpoojzdqI1
2B0qHdIlfDvkkvt9ZqbK5FCVtzlmObx6dapxnvhq+FsifBGI+Qbq4JV/DZZLxk+XLeIKCYMxxUPa
MV2IAqntlIGbCiKAPHRzAYAlC/qKKgcof75X+HIq3ZLVaX/rn9xFG9hhgvoP/pIFq+YNzsALsUF0
QEsVXD939mfbdImwPXFtO8Sih/sNtF5wQ8hnI+h1hUvm7VshfyIXaJXW39ySyc7psnI8LG/9ofKD
ixGS6MMMYythft2aKM5rB/vQkTQI9Ufvp15sxaOt3a8tqCAKBAshGmPN2q5SwL2EpdTBuqiKB1cb
T6rxwi1q5TDenKJSEei/D5vbwsZpEq/vVz72wcb+vSoCjEN/dmCs0kdScCEaI8wf1pObSC1Rl14A
0G9kfd+3HI8OPTrYT2IwMhpNBwcK7JNcp1MRjviyutOabfcaVrs5gEN5ASuzCuPBm1CLXjUaqJK/
XgKvfN4XSflSUe4XUDn2BZEd/IgmjQ6cQhrqrW5QtA/frqTf4+VCe2xMjqvJSe5DZkaK27on0dRF
E68aG+yzYHu8Cz7IR0M7ow4HDpvPJOPNoRwvJA3K5rO0vl25cvt9vge307q8lGMn4TWP9sgh31m4
3eC4KEhm31zDuINphsH/EBCgYPQ8w1TTDxV1OZHwiNTMxCrOimC18WH9btH0vrl/MRgCBSZ94SqI
Uu7yc9huT8Y2WWUMBuopu4M33iyRcDcv2Ovi1GSlQcEkv8E/nwfNZSG6qaxP2wODsoTC737mr0K4
UTMYHhJybWxc8rpr4HfPYlM0tIykz/Hveejc8j1e12myLsn3HQ5b1Fnl6an2GLbRAKhjxKKk+Q3g
w4hl+ou4WhoGiN3z56xeD+uqNtlk/RY7xuVFg50X2xvoGOA9pLHgPGzUXm/p3sW8Oz8LpVkoN/8m
HeMhIL8bBkcr5JrcQxyU+LbaVw8qhYVxTXxLrMNralaZAMGm/fsAf3OaPQ+WW1MXZbnXkH7ahok6
3t7vVg1yyaGGHSmuFevKErd63SnpdUVqaCUmPjKfkxNtc6fMXiLIoWAvap7Sgg7tN7fR54fKffjq
/XhGKAs5Di2MO+f2ubUNBmm9hP5DIXHoTRFNjmXSfii7m4x8p8MNEtOFbkeNljaUbWQTHfKcrf4h
zIQbsdCjit0ZICgBxtXQWr1YEEnm8ccndj4Fn+L1YHx+ktxbT3BjOSV3hB9OdJfLAiJtRmTiYtRs
9xpBQeb2iP0vm+vXe+di9fKQ3LZ6GS8AcIbhWKOCdp+r1vmzJtxDB/UBetHFGEfIDim6DKl1Lo74
gobNy1o01xEkgxuVWwyyal7budEKbPUWclesaRH9/HtmXoXTzOeZyaUM94W+POm3ldavtDZUJ8bf
/XTWvy7+k6okFmJhHK0G/RDOJMCRBuqH0ukRHkYra/r3o7zh7D8/Si7gr2vZZnLQkU0JVrTfTbp0
RMRWiCEj8iPyIkNLwrH/lbpWj9SzIFOryM341zfLZWpJOUVCH/IJoB/JxzjxW3qDUo27mdGUBSBc
79CJ5DjNhjVfhn7j46t5+pTxaj6v0QtaeB4VPE4ektcry2R3OstA1Rqb2Ni1DxxLdXxIOo5z+YTo
iMxwyYfuVxSn3yT8T18hXzRapfdDSbmwVT4D93Hwy1ERCpJ4ryiqsRZ981ouIO/2+n6yURmNfmh1
HkKSSL0+t2SS5OaR5CaTCRVsFAxRvYLl9prBPb9oLjxvoeeudjemWBJ9JDH5gZRJouwXxwGEyoLx
5K5/WWF0AEoKA9J4+eR8uVgs1E1tTdsPbhwWVUfwR4akx01rU45L+lQ7rcDom1ZhkUOGt7+Gzu2s
1X2pTE6bjezxsdlTbn/Xou9+OvE7zgDmQiwa9jyYxkVym+8TnF+vnN9U55OxSmqMW/N56U8kiEiV
wz5eWwlqGrr9sxajCpSuxtzvdgsi2/uU7p/BH20yv26ux91keVd05vvgnn5IckhxOuugYmc0N7Wt
XrdbFEvfL+ZfI+buyudtWV2rUE1JqtzWvd0PHwDdnvveSLMc60AFZ372OWcLke2CtZVvlS5zMVht
Fox894hemWuP0ZlnePHgzXU2TQqbtIL4vt4uyHLeUEW4bYJG0iwvG5jzxiPGIkZZd8k2CiCK3Ho1
FFNks1Mk9v7AG7SXfapXVBHVQVfhzVfeZ83/P28sTE9ILckwwNdfChcXCceWtURan9iyj27ph3ua
iSd14S0tdpZmtamZXFqx6HaL+gwfr/e8tWBooxdI15cUlXq45PxaZUpmmIoCjUXy382WlPjc2mF/
0YgiqfHpte8w3L748NwhCksLbxbc8+ByWfwaXIcqeTJlTg3c3wrrOApcQEw875FLczjIIYu21SsQ
9jxmPmGoXPS0tObmcHBpXR27/SiKqJTC1WiAQU+LoqYMTc/zS6GGS2i1BI2Y20MudE2SJEuuk2XW
v4VSLwV1SvfshVF9VtmLpTe4/mAR2EDSghByFgvcgUTB6qrkHwB2gS7rRZTluOvnG0nVjWGe7tUk
k92abkgUodhQnw2A/UbtHjw+w/4sWlSvSRljGkilwMtEyamWJ8Hu48rxpikVjbtS3GmRjMTUOjR2
lWxXvXdQK7o1ms02dm4rgV5jYvdqNrc27upRwdu/TL98Eggy9CKUoafmz+dLWttcqynL++SSwpdt
bkypx7kVUYKVGdmjYUi6KkB94wkKMun3E/Fr+NwZfUNCMkvoWe0HOBPTTAlSFylWdAskCiFu7DGZ
OPODiyv8u6lRV5pnUcH/vGgZvCRkuYmQy+T3VjPVTXV/4Unwp7RDBFlFKOMrhFnm4MupgjFxeSla
/W9Gld1DhFeEdA3TyG3wjBLNCpESScXmrhBb34sA5cZOZ9BsOL0GTva41vUKJv314KQ1F2kV6nnI
ptE8nbsslbdU2ZSdnHR7TLN0mPXrffrwPfh2H5h2k38XAZePf/Jpl8shgQVYarwO7PPn2V2gq784
/2eTuTYVfpQgWOoUS66jzlqIbpxyP4VcSV2t6PySGebL0Ewhnkbg+7V8d1r1LNEChf0NAik7/hDB
o7B2+aYGdREPAAhAD810qv4LHgEWSjAt2GQvmah8e1qopG8c55eee3t9WVYyhfbAR88hmlCEGK/+
I+tEAN++XxTSHpX811f+73hGLk+5xtcdmggypIH+jCWblpelNR/wSf6QemYzWajSvMHMM9pSmAri
MlygLmnxGcOFo286VeRZMXOxTaqc+LKD3ICTdadFadwrC5PJQWUZyR9aEgjB8vv92njnk3ZVyyti
oey8dW2cnbr7HpwBiaRTisAL3fngYhrsXGvuc0XhzPsX7Hz5EJWa9h8xKSDr54cwJ8m5uj+inbDh
dohHtxhjGWCDWoEut3Gh83vTgqzmwYDIfyT0s1ECKgGYIcjzPORiX1ob6xRZCnm2Vyzs3KwopLJW
T2Y7a0chpsP18+P2sRK9Hm9sor+5dOcFu+OVMsGLy0Zysiu2B3js81Not7KywJ6B+1nQqjSG36Uv
yQ6jhDDA2rO9GTXQyCDNKEgy3sX9p2FzH/1Q3SYQ2rcgo2RUJahRnPxhGPaxo4xgacpSgNMAGMFw
g5/dIjTglXeUe+3c5F+PtZWeJEfq7DZATRhqgaxJgwa322tqqfcHKFsQBV4Sq9yYuTWGPYW+yq68
M5c0GkA4XaBbp/aIlhNqt0Xdqa8l99xwuSi/rJ3OinmRU0xxf8y5voTY9T9dlGzmoh7KtyFeOlZS
LkHgFH7V80raXC/Xzaosx4PqB5gRSpJb30PxZPTlf8h9C7zwr0JrjWoYg6py++ZGLR0XEzOrMKqE
dQA0pEEX2SNfEi00Z+cWFhbf7FuDcgnUJvJFKn9qbumsjO2qupvQyIPYM5pV39/n1srGeIVtsw//
s3N/0CuAzBmLdQtTyC1yo41j+EjXC7bvK95d42HkxQxtHWq4+fTN1CfJfg8MS6SnAdqmoAZ53dHR
wGgTNK2izEHm/s8x63m43LuX1ofKKV4gbRPAPhqvOq1w46O4AZgDsHmUe3Zjf3SXdjAtOtNeYSve
VEMlgJ41ElaUlp6XV+mccKidqhK/G9oZyBWwqqQFcXQ5jbIDZFhEX3+tkckhqyochIec8AP9+HUy
neJ1tjyUmVy5YeGTaX64ccgdoM5FXP3k8W19zLceqlLy6tmdFgQM+Ur52aYvjOyQDhx0PnKx+ZYo
W3qMOBkfN7FDc4eEL/RRiAmkTINqF1JLa7CVUlrEj+NC0mf/zfqC9iVVZkuoSD7oYb+mYD3he5z3
krfjwkdCWyWgAGt9+BaGEkWf+LWcwHz/Hiy3l5Xl5bQ9LTTUm+EkbjeWapWccI2Ubz+2o5lOulix
f4A65JnsfMWBA1v6GMwX7vZjXnwPfjv7v149Fz8vi9i4TJZludbPDtJ05wjpHqdOn6QnBmUqaWh8
AZrG3R49IaZVcEK+SdJlrxdCdRp6568aB6mppklVJulx/crFqNWXFRXFoXIowBw+yBuL5r8q5ze3
3khOad+jRErtLJ8LmFJFOU3IBexgOA5LziKlNTTgUtqIBJcSsrFlfSukeKnC2ew0utPpkGp+824F
e/T8eyXRIFtrf6xpaFQ6XBiPhc/4bk8+PWMucVifzqXSEXeHB55stWTAW+BAeP6QmYNuMzuO6mrO
B2XGjev3KDNO/+/AMjAQXwT9HzpY4bfmEJKJcdkdSpnk9duQ2aQoTgSEjuI7gkNXuHOFfZVv0pXn
EfMgyREHj72ZgdkPh9+h5CJ40QAzB8wTKKpJxLEg9MhAnlsKvKIO6qWhNYEIzHO0NZDZz673xysO
8fGgnFvn8sDsjmhlsYo7hd5stqfxclN6SXRiT0aotW0JbGYkK2j3wQhIvGg7wOuam4DslFWlnn/6
jcEkRlaFq+vdIUORtqID3pMMQzt7fu2JefofsQsgAPKI1AKHogkPFf89hfpuEQvj7XdlGLx2cdo2
X6b5gGtuLdbXdAgMx2MDEoasghFa2nT9UbAuPEVfe3dYur8HzM3z4aif08oOfqlMCpfODpQH8rBF
n9/WqxVKgT0utvllBAELiQBmFbXwXL5gpul+VzvzfgmAzcFuIUfTmjRC2YAR27Aw6iCMmCrym/IH
t3PZJPLoTzBHZlnMJiw6oj4NcRCqGqpki979dUqfzBf7rRIK6ClfK2wHTi2OgauIvaIwLM/Yv94g
dyZl5ePilqaPOh0kCm1AetVpSqidKUsY0Q+KsP6K3Ft/DZk7eKrJ/kBOZwK4Dy/2MIibYM6K7BpJ
pHfOzkJNWojdcBBFcS+SaYhFf/Vcqc8JvNArQgS2F6K4+CGHfXks3Ir4kPTp0qj4vDfia7zR9tdY
BQgnGyo57spdjCMysA61B6shm7z5PLJh/1x0XXx3GNa4m/537NyyXZ7X6WFzlF9BYsRDYEKZhnk/
VnMEVfHfAO/sE0kUQqyXdFN9PNCvvGd30Cb68lwBQWlJ/owLO8pozzZe5Ol9aqUyzk8Wwu9qRTnf
6yVRbhX8p7hCwSrUc7O8qJWTa7WWqlxMW2X7yGbgRSPP+ZL30h6rrSjSvwLAzwPmjpa0NqGGxknH
Fg1auodMp+GGIXw8tV5uQY76gJIn6eeAAMXf9TXsMzjgO4UlKEMEwec1dV4rFT2tmvL2prfkp3W/
SerjEGP2mw/rP7a9CAlLesXaWInAgM0uDvG/IMt9E/blY2AYQveBVsGh4/kxstupUlOXF7h3gHOy
ginLWyekWgc0xlo+gbGIHPmosj/vpuchc2+uHPf7ZLc22OSu6+57ZLh917XtZBD0yCg5anYBiMwQ
YxksXG4kYVw9JGtNSkXfV6B5mDj34Nq4fC0SZMQHB0wW4kGdJspbna0PYo6vAOARCkItzI6Xdk+b
9TBt7t0+ej2ckK2Yn2YR3PoGUKKWQCcMzD76NXGDfJ7L80I100oVHuNn6shqmQtbXEQHf+J66Bl9
+YodFM7mm3P0edBcVmhmqrFJzSrQCniSJFIkH1HiQR8VNLThfyexh2MhieMNFPA8bO54K5vHGzg6
mzURR4e67I18UFqP8AAEjPp5VMH6QnQ8DIFGTTgdOHL489p0vm11p1mnIGV7EzloGUGkvcyFVbrg
PE/8cqEukD5mEe9tHoXM2HKhInuwe5rcFrpFzA5D/nu5Ffw0Xu5kPBlJbKoxK5gN01+zZUK1xcGe
BViRqLLFUDFEBIbqRU1aWD4ODQvaYw2V8Uffx0ebqjkiAw3sUGcgJFYvgOJO9Xxt6e0upQ+OFLvL
9YKwRA/z33P15qbJh/s1V7kouzUnplldyyO21RpzmpBvdqkmc5QCxkmicYQvO6/UbNA1Qo8mGhtr
6zMxioLva5pNzldB5ozygIZpWu6orying36Mz6RjLfubLa3XT/4M/JMjvbf25tPPaRFT7g1M9zxk
7tW1pLQ8HU+sWanndnVgAPXr3tKbND2ONY5STnJBnc3+e8ZL71Yn91lWJtYQMGRymXXtpk0me5Vh
P223tX9wNegBlopu0hO+4Pu+8lIAl2l9L+OPRUwHH3zeC0gzZwpJG7dE1cOha1t3WyGNv/Rwsfyo
Zg+wqnS+Ntjz+OciduB/uNP5nfF79NxO3F1M85bdeFdEz01O1LDahEC+Zz3Vlm4mL9Q3TnV5sps7
UP/Z0pvpTQ9HmQ59+5CSb6K2puFsf+L+M6MEwSEMhebUSuxTRcyPO19eDaaHlficzhvOtj0RjZI8
HUlH7yQlhJf5wj4H8540RcPZCnbGfIoXbYW0ENqtO8UR1QqKitqPXoe/XjsXDbPq8mKkl73cVBJw
5sp4w0VnKfoVq3VphlRU3P4WATlXii1xqcL/ECFs0gtKnA3db7ex4dIaI07cHkxImUaCqa2wTyrS
xH+lKueWRy50IVkWK9mlfObYLFn9VoJ+QNKahWabdsowshZONEvtdtTuWvuPs70XU5wyJ6C4Rr2o
L/hxHP41abkIsF4ctYOxrJxpVLvZMGscOp+r3HTkXaZgC74NNkQbdJlBrfHqe94UayPNaur60dXI
wTz+rkvI5EfCFhMum5R5CtKqh/rb67v9M2Au1BxUI6ldEwwnro3zvHKQ7Snbjav1jx5WTuNSKspN
c36bGsHRQ8vuXLVOh+ZBacKRPt392nh3alwamupoXfMsMtOKg4NnTqxKdDO89VJskfyM63jHG85E
WkzRnW7pmrOoetmlZdhFTIk3ULuMKf+8TS5JvN70Eqk5uD+3n6WQSibkF9QnoRL+fyAD707X36Pl
8sN4cjlmy0X1TLP290X0Q5KXFPi3bNO40NxgGodpUxmrkm1hq8Qrrf2xO/550VyonpiLdaUklcpI
ItxVDPQnb5mWHyeUMqYFi+RtvoiMPO4QHIAUcHKhWlueN8ukegXaqlLBsdGakrRJj0Zj4EaLINGW
vI/Nd8G4/8vn/GfcXJC+bA9qclncADuH7t0ZU8eALQ5VvSSAMe2ibOn9+Qe8XZH+lTSg5DZfsrvH
cBM4EyRTfmuD9JzdmyXabaD0aVGAez+pBv1h+J5q2IPmQvFktdspxzVR5W6FIX6c4nsC0gJ8jYyn
7bf31jCYiO78s1F0nXxkmS97HqYcFybZeJtnNl0pxZnZkmklE5c1Io7dPl6UFFdvK3I/ap59I3Aj
uNZNJ4URu3N780U4jVsT8APO4m5QNBnvQ+yvR8p96Uwxz1kloWlugwnHguO3yjSc1qD3C1ttFwTZ
V7yIKPFrsNzMZ8phd52wAB4oCW1VmxY5LzJeyA/Q6dy1P//VeNIyiRoN+q0y7/oFVGBidFgeFcZL
xN0bygJgP8JyTlK3pLCgpMH+PeKbKzsv+M+Auf26Xio6/qf0l6AGa2eA7xcrRSjXqP89zPsz+tc4
ua+2j+P7ZneVcUGqNMIKpKFxSRcjRqteFMGo9gaPbD1xD3Ck8BjtHhEqK6qJvN23bCKQIJPmWKSs
nuf3vF+sbkb5RDC0W3V4n2AxBro1zofPzBYpxvwvo4H/YJhCSTffvlTaXK5nFWnD/nB4aI7HUnfP
wEWeWjaWrLCyilhvb6OgXDYUMWjvRqvo+fV0oMbF9SZfr9WXxA9qW1vuzD3Y4v9qKuHzERQIf3D6
cmNhiHo7ZXCJZeMBGAvJx6IFOwBiHT1BRcVbIs67IxR2pYHQqSb3R248PDgy47rmCEU1CuyK3S+5
T4TescGF7wbcHOObu7ZaqzDElHY6XDrUsTCnFCc75fdq7eZpYremwRCyRoBYsD9WLM8NJ/bQHy7c
4CgkJhasaIbv7z7C6TwIIxxHncSjx9U9i6FRB9Zx6VWNcV/dOFFzwb8tIb2brziz1skn949UD8vg
Yfg5LUtnEGkLZhvoC8bwvFMn/pgaPPrW+gzqs29I9XCP61U0TaAK7pyJpdUx9bMU/+qs6nevYiEt
GpbdzN7XE/+bz8lypfEL0rBOzfpGT+2FN+tWZS9YQ224J3uB9E0UifMovJBT/Gj+J4kGthJWtA06
mvg8LyA5HGwcLj3cVYfVYdnWxA3biW/V0sDKhvWZ7Ck6Wv0q33Qj/GGNibGYXhs1iXH/7JwFzaTd
YGyrEOsWTMunIlq+P7GaXQCivVSY1fiveuMoIuyx7CWGSGPpU6Li0646ujWMLdVZOKp19bhJHMHA
NqI7jL7v/EqxdpbiZFKeqLOlPv55s8tNlWpsa4E3B1imRs7UH9T4fzQVf3RPltD7QYYF0cqOMcW1
a/RLONOKFVvNNg5NXPkB19YIRgC03/hDIf8IjUoGwPPc9FL5XggI22r9ZnVM0UFh2unKSZ2gHgSr
zx206XtrGYIZH0DuOaKVonlHu00JiyLWRoTNZhQNZi3Zk7KkB/Usxp43TsR0R2Rpdcd4Bq5EdwwU
SoW91UJCG0vx8GIfnVWzQsanN4LviRO6n7JOsvJATTX7YF0ts6Fw11s6C9/l3RXmZoXKzo4PEnx7
dQQO+b2KxWTDIODvjvsIG3htHpmZ9lnf1jC1dDEkQ7AWjRmhADpBGLL61xZEHsWy1qIRzZbcS8Bp
b8L+TCl0TrijhbF1dc4eHAx/1ortYT/DknRnUbbRSTkw4XFlkQdgyGDx49ES1ocLWJgXQSn5xmhS
sPXqLjruRuqARe2+021b6GE5807Ps2ZXO6qK7xkGzbZofoOFjzQ741c7y+urbtVjJYqJl9JlOgMr
dgUNp0HXtQPAFKYytrh/TvmqU9UZuU59BJJMT3U9avH3G9HF34u6wpepwJ0hJNlE3IwWPHy6grJN
M7Lsvaba+ljRKQt+1omQ427hJfxRv45pHNtYwFuctPioenQUKZ3mjnW16l3EF34svH4r7Uot+XGf
+Rsl9tUuib4mrWWdJoD+VXhXOwOlHfUan9Ze7AFkb+5c5voAYQqPN/iam+z/JXI3a/F19Y16u4OX
rEebP6/wkQmurpZmzX/a3P/jBvZW6BuyBvEDQc5UtJnoTiwGja4pNm6bHmtn1dOiivgewKlnsi4B
/LOF4xEpoo5092A22jukqFAMIBAodvPOSuKmZQ2lY+nKM+ydM9Udrh1b1On9YXeQsVaa7SpetJJ3
JDVW5qwNPCd0/rH6VyyqyGmdqCgYGNfenJptWKOrwKIBoJBlhfyzRcDDA7X58WlZn2wA3LvPYhRY
OL/ikJF8gvkDSo326MbxwVqZGPjtKLWM6OcCI+XI9z26Wz7iWvSOCEpaVeg58wqvMPcvfKKfi/NF
3pmSc9u9lLBpcH2r2VWG/vr8vMr21LsYbUn85x9Tdy4tZeem0/gZRUdrNiI86/igswPbPSKP85FZ
UadfsziTJ7xQKgYXh+X483EgZFtfW4+jYb4DXmFJMHiz0cbJLSVopaKH3NbMIem2W5Js3B4prJDO
6CJYAQMw0+Z+po9iAvUHqmDy2odptt++M4FmezQvi7BWHwcWfxBXgkH6kbWb3uArasfik5txeyy9
vHcCIthUEUOqgFba6LMnJsyjYqcBvQ2fEJUoIXH794dLQUhOA//go3+XCGe+Zf4mGKPNiKr1O7/o
Nrrw3mkIEF6FRjbMgofB6Gve4K3gxIrmKORbuRmYqdc4sDzb68aERbzhVD2zAMVoTvPt0pbAe5/4
ZrfhKQFS8TAAVYJP2uVxZjFBCCL2hr/5gfhIuxs1R/0v4Uy/sEsW/QT/2MMHb2w7AGgNmDitplzN
VuCDW5StXv3LlX/Xu4sp2ssW09WVtUjVX3veV9CPxRCDZFmY9Bux/dWczxj04svjcNZQrBHftNdR
7IHb15m8hRiMY3sA1SG2m1uLzwMenFgNlHa2fJWmG816FOOaQNLDOsfHnn5eXhb6V9nqdxCMuVE3
qogWrcDSTPRol73emaYwvgztK5TRBhe2wpBuB4YeUb70r9aX6WThnK5AMF8+eEJOwk4b+J+0PsDD
llQHKYhgiO/utCq6mDOLYPSzYKB2wh9V2HZXu6M6/N2vfn82dq9D62cAY8nbfqIh4evOwW2Dr3yn
kiBGMevgVdpT2aTGPahBn8FJ9KuSbx2zhdnMLDbHtHc08FHHILgFcN0GByfc10OuMjcxmDPmwQG4
2/PqiCOjnUelTsqCsYQs9ljscSSJ1oLQFOFE4CeWWv/hPPjqzT6c7p6ci71vk0P5Mxg61trrBUsX
8+3UnnV6n19lgmJ0wEyaMDHcsnq/sKe2MRpRxe4kdFZGe46eN0WDiSNF1sbQ2TlT7pGv03fewHhL
9OYd2dX6/0g70+bElaVb/yIiNCL0tSQxz4ON/YUwNoMQEkhCA/z6+xTnjXvcMgFx73to793H7t0l
1ZCZlbnWSnnKnMD56KB6+Q4P09m6bJOZh4qRp32MSbbhmr8sCNhd7M52CH2MRnbuV3vi9MfdCcfd
cpdHuacdLq/SWvEX49xk7lZpSsvW72+/ux2V9/db3mrl0IjOGZC8Y+vmRJnfqJmMS/zVtNXnAgjD
uuGe1x5miWQ/543ZzhwahncPCNOeMfPO+3z97W26k7eu/Bv2oxqWpWyLoucmgwbPQ7YUez6cLPcc
l3mryS4FZ+s7a0RVWMH+x14QM249p9U+Y5C2X/KBeUiM5geKZUvOI+0mu33uEm5b+uRArE0S4QUW
6se1BPNAyOa8/czL9ucnns7+kK29+WkPgk7nSEzkXi+85aVV6ySy0XxL7Jra9EfDT5xfXsDuXIVq
QuF3FF+5UPumscuyglzt8nM5I56pe+hLdN7W7c/1xzzGhjmfR/fDcADtO5+l6E2dsk1E4QJfE0QK
gTMsKORuuQ47Ld279o4DNlbbx/Vheeg24a5cDNKGFnWbPsf4+S22LtM6f56eZIhF7z3qofef/7qe
R5q+OuQZ6RCqEEsYPs3OATBBzLR/Dpa9/APs/xJ1DnKJxwvL3UGoOBox8+znktZnB0WML1RyrdbN
+yIJrUgugF5wuNj/qcMp2Llb8uRvrwooMgP+7LkrqdsoD2soWZLLXxK83SVDO2z/wFn1+9gmsgo0
tnsz3eezdb8BPhu1kmKlKuVfYp07P7M1gMcMo5e1o1+mbMmMFXyRA/zL7STTKQFu9IAGgfAnTZan
aO2bMPHmsu2bO6APNHaCyHl2cPVhC+JHOxjNHGRaqP69uqA+rEH+HrxShKgF1zKMLgwuoU+yUi71
/vYR/ciyAfcpQt1Lb3rBypNtQD+ju+XUAdP6nBGgvGZJyQWtTv3vp6nkJw+qtdfPVOkgGC8lDVMm
koKJrOIO6RdZotBAWsn7BubNwwy7piOB3gAyVMvrvdh8j/YeRCC4YtC1TDi3POqvM6Plik+BhuTl
svMiO6c/SgnQnBKVGlT0wBpX5vyUhdeolp8k3g46LbKOU0znRIYfoo8WBxe2O7hnKxFFtu++2N4P
5/jX6JU5Ts+Kfi2jmsL2dkfns5g3wRMjgdyCo09sRONvl14OtiuLXy8Mkfmo/vr7zSsHWjdWl9ox
1aT+LJ2QOlb7NLzNlVSYzVyjdyaipe+7Vrq0BmZrT/Sci3hR5xpvdHK836mp9XZAer8Kdy/s8WUA
26HPFYFw6+RF/XO/cGw3aGazC43CX6WUH1qF349e2Q9ZpNl6rcGiaQOScIM1FAd9qEA74P5BUPCK
kPbYKgAChVNC52I2yr/7L7xcr4dgtZIp1aXMYVM7ns+l+meAJBmASe/jg3osVLT29jWS5ZHDsH8N
Xqn7GLXYCE4H9sgA+Nec/BFJn10LFR2ACVId/Cdtv+1brwzhwyP3a9RKlrPYxWfjZIMvdjH3IP0B
GJOil2BUeCQOzEjZxfQV0PEB8w/zK9tuohAO9bqKKIzrqXkJzf0VaZreQOtKRyOzGnfu33Rcd98z
bnWmzBCe3JlDPN/7eXt+JB/Ayf99hMpaF9apkWUXHkE2YsPjdMBSBb1mZ+VCkATw7jE0VxgZR87a
GkswecnAk0P8sby/ZqGy4sghNmiPtadiUmvj96C2IFXSGcmmlJaHAF7hfnBVcgB6z9ovLNLDCu3v
Faisuxmoqe6bVymRomdkzE5HsXwLtjTrEj2TG0ej1ZSUE1WcZ1OpqISWlPQADUj5ypHEdNoHbSY7
Wa4EhTMpGum+MlwyS/tkeqpCOZd6PbQPUvLw5Kn0OHOvvqMn7tn0LBHeHLqjbtgzvcRw7GYxuCIs
3dyPGvNjLwMsuKKpZ9wvF2XgRbHg9uDSl457/shqIfr/PoubDZluCxtYuEVIV4puPjgR5ri9lcWl
+MVee2D+NUUHG/c//qdi/o3CXyHEz9EG10dWUfPWkRuRXQL6BxKa9F/ikZT7+ADOQRJJcNjR3WtL
rNir4/7AyPzzJBVnEJZoQlnngyxlN0iJjuie7HW4AHZa5zYgqGEMd2JPsDH5eSU6rD3wQ3R8gWFS
5wPoveKB/bBsRPnuIvkbsg/8abChFyowFU92AJBwjxfvqj44XrLFjIo5h8+gGpUtflRPWQBs+W5k
3LnIe4L6HxHM7HUD9ocL/N+h7j74V+Bi20WeGMX93QBujhQ4KR0uIPB4WdKFwnWZNUUI5/m+umOR
KydEUhEp2KsgpO0qt/5EO7fisNpJef/U4z40WN/DZq7+YP8kV+tl/x7tgb9gSFDglFVgtd9//utN
07Q4X28ZLvLkcStEAU2Sl+t93BR6EbSSaU+IUF8Vqx6hPNFKUCEAQhbHMVeugnvk3et0yuEAvXFL
hWQqO8224GMhRCx91KuK1R1+/Gdmfw1Y3awXrX5oSJhgrae19p2QLu6DQU7GeNUC9HjrSEGpvfhG
Hpj3RtVtmHNT87wDxSKKWj8vy3WPiqLsYjStZT9Wyfv8NzQpoUzTZZN5f5M6QBLmScWHczQ3yW4w
GRJAJqTanoJix8yT+nIg7NAve7HlpE/6MzG/nqMyMcbpYiSlKnc6pI5RMRhxYSItyZ0ayC2gBslZ
35diFkhVu1cqwo+cNmJEsopooehJi5F/ZyFHsCS3jvRtcrGjxCvlj0re5/s2JOVmjMhHSz6C427b
JCQoprgHkhQvz8DdUv2eAzY+IhpcVBQ4/ECeK6FDfIzyVE91Y7iiN2XDUUgfFl59Nb2WzZSa3MCn
9lM61hhYkpI1ny/An7qtHJx+Aw3dhPQMoqQaNNyshn9U0kavSPRm7Wp4vg6Q9pCLq9bN9vUmmjae
djoAGYo+tXBq2LfWJX4zFJQHg7RjayzOqR5NjXRwKV8pUFYtruzLzKqgbYBFkh3d/l2e2q20L9dz
nM+1Vt6sD9R+9BHJHo/w9Db7YXQURb++zkiVLszO82m518cra2JI/TUpv4aKd3Va8ghFzjjWMiLK
LHJ368Pnpd6+3JEoCuU8zamBhEmFgY7SPBhc5pdgfb1+RrHdDS03u3ZXyl7Q/DVI3NnxKNLvtR32
Qu3NRmT9eK8vyFTr1VX43Lx6c98+tHUvbpYtG7H3TabTysNvWkUviUW9oCm7fXPS70vDzVVxjcRt
MvyaXQ7uCT3kzLn1G4hWacLfN2+dt2JyS938LOLd2/M5gSRdOaz39ZB6QyBEGjiIyl45x7fQUuJG
BiQlb577WpcyKBWVH8xH0s+8HBSw/Dp3Vq2Er8OP3ty1zaZG7bVOs+eAj7KaGVOIGuKie8VpYpa4
NZ+rkNY597QzFWafrHbUpgLkKmPLs8CfxJR50nv9U6aF4WRSpSqQYi1cswvO07m6X8Ov7mLxBXyV
shBp49x5H+fO2Jwoy+LWvLTNI/x5fzfc0+rVCS7DBk36TPH2hhzTyqn1V9TK5NcrN/PoYMMBofkC
CQgaslXdTBbSVyta+fRFYD010dg7JZnVGe+p2CL1aUrsnL/Mt9pLCP8dBP1n+zYgXepSWAAn9+/J
2V8bsgliks/3FIs9fxpOwMtGFNxn181eFUkkYma+FJkh0o3ZO4yMnxJQ8UJZhvN8eJmcP1V+shfJ
JhztmPQ1kL196RSKqJ+92jhtL15NllaNeeTmol0jvHzZug6i+r+PXNQzNYclnyPyfexEnXMn7ze6
0bzRvXTqoBVqnkEJxG6ZXd2x+Hcwzjr1piYiuCfP9/kfryCfRDKncI6YRqir/z6JGYeaD9ZL6wXp
2sounVKNnNM+dKNG1w6FHUzs/VqJ1lptZtZHKz8RWbgOw5NI7e94d3SVkE1VhiIwp2rQDYydMJJ5
w2yH4cDImrnVirNxqfeuu16ge3baPB/c5y+gPbKbqI3TaIHEFCxseY5/BVWrxE73/o7mJ1EuktzZ
bTCVKyRQjgIUxbbRvS3tnjHbj6CUGPTeFvu321vRqWG0xMGgvKNNjUG0ef5Q5oOHogWDFHE3gQzj
bv59qFqwsoxMX1l9f7fqxw0bU6DNd+FOnG9DNS+bluFZ1vpUUzrZJXBvtfPEPtHeKIm6vrIHTXPq
n2M9c1V/dJPdsoUdGn396vqa2WoovfMh6gd0Qiq4hAWFjWH+zNm/vrrfi9OOosSeFk0Bi9IIxPFC
lrakQXDdXa0mVy50t+M5den+vSnU1BYNu7E18k2RjQvfFDfjfXU7D8yzUG/1s7hQklS6u/3Zu9VO
rl9gsbK4/3yu6g8M7e+5ql5Vk0i3Cmt/pPvtzI00savzhE459oH9bC6j7KsEoBGIcygO7zQ7h9VV
pxVd0L3Myvfj2EJKQ38vptc3JZDLDhz6+n0DEztW5v7SR1K4HXasbjxr9KgGvJmb3c+ql3YyMHFz
cxF85ygUXIR2Ebou9dFu33Y7Xj9/wT8pazYC51yCqcjWoPBS8eyHIChX6jHmLg4o4CQAYV84P0dx
1sT1KiyCsYZzmoRTe8dqCXpXp/QhoAX29oQrIXO4MObXj3CpJxxHUXSO08uErporoaROxi9qlH5T
Ob04V3+aCP7nqU0NqbMGnYmrV04rWRW1xOKpG5/GROnW2nE77V3coI2BAkzVcDRQJCFVoQbtjUo8
oUlFZtWxh7tFY553V5S/zp5KMuxCW87cyZoHyu8G9YhoEACI0NxDW3MvFKMvgCNezLgM6Cse4W5Z
bQJdQpq70ftlE+rm/hJlZe3WX93ymeGvRHjy3XN9/6WE5x6xHfRJcTjm3xflKlYXZRIHdbeoa03V
QpbA3mTZ2bmZhZskobsqIi/3Y+fs7x3rtgh1peuXR88IPqNd3aFpvVgZAE+ySyrKgl5d2rG9C8LB
6ZSI5y9FbPz8rap+7mjXL+ahdinnxmcCgmPv7YiT3mzik9C5Dhp4uvfGT/GhW+L62TiL2k2sSENt
dp+HSDRqwjy1/ZNTL0S5EimNmT7OpkgnZc3xDcE28w0v3yYNJ9y7Wa2p0S9qky2ylhaLRHHVub0+
0+iNChpB4H2TWuzWSNT7B9LdY0a4DTVNtHzvPEKJa3l5S0A0vcW+MLfmIh8WMFi8eC/0hfkVfgQf
5jYcp73a3tkPg4O4WI66TX/2qcgnl0942NrBSQyBGbJUkZJ8It4L3drFsQy3rIlQxsGNzxOlXkrn
sxUIDhDam3JpAvWfB+8l7zhHUpwGfO/aQj+J/UC3hRt7+UL99knMje3RaaqOVl+NIUe/uAj1YzU9
krnHOg5uR0Fp+/J9XqQNEQMeLB19bCgOIcFpHQNMq7X1n93esQ+iNF4scr2a6PnPqSPe/M/Ord4C
yvJmquUul3m7qBMOC85Yuj33661d226mHug8dD41Q6iu1Y5bQTfu12dR7zsYAz6ao1A3NDppc087
kPHh6/Ae930qEYfhDpRGMtC9fKD1koE9rn2cF/Y4acY9u62OTj1taKoibse9uP180/5JVt/fx7rL
QiBDhB7Pv44wOZey+Qp79qg7auod7Vad87T3oma+LnbtxJ4b5rg4eIk1S8+Dg9GMsmYQrNXJYVrM
bqdmqHppY+4nXrI4hQN119YP3jlvh/78kr141juZ4F+rQfQKg9GChitvp5VnrV1W2R61vWAIXcU5
pIMiLZ1afdc8BvPgPInVcUPdNHatGE+jRJNj/dSsFd1L7cUW0O6VuifPYVdCsn3DOF1vZanM8RQ6
PUDNb3Z6baYciW4t5zRYJfCZtRnd1Xph+9zZbZP+rhceRZw6RSLqC/Yq+9szDdd/17YxrCh8t7xt
jVebYydp3prX6Xlz+znMd2tjclwGw9jJXfPiap813GnST7vl0tKd8gAMcddjFnRXX5p0GfXMfoP0
TOkLWslOIl/UE3H+Sben6Xl023s3bjp9/+26Ma6imB5/ziO170/8RQS6Vhvshtn0ttbdGiCf8Wpc
7+9RLaS5Deny09khZC9/8j4XvGbYTheNAwc7il0jJsl6a9ZWYgcIWGhHsZ8XvLjtaCcxjgKn/KGF
wFDt2dPdxPCSud7L14lJP4W6sxrsx0SiZLoVIKjHZriQxChpAU3vQKUWw5BOzINz4zIw9Z3aUH/P
1yp3324jm6it3TwB53ByVaRUm3r33CZ4zL+OX1n/Av7k5AFdjATGKxrclhGH6+ZoM2W54s5OGXCp
IO8wS2iZmxJnpLjrqf9duPaX8Z02c++Khyx7x/Wtm/Zr3XOKY4wGDBUyXjQ4tKO0SSMMtYVIxyTy
7FYxXtms/g4oHvb25B4nq95h19zFrgqudhl5wV6ogOsOzuHzOjPeG+20f2jXFYHki/Z+29BNaKEO
iIPAe3SiSdiJ55G38rTPZBCOtbY5OnzmTezghTua3a0jirZJhpe3i3fqsA2JlVG0JPZ/bhz+pmOk
IhyofdlCi0tQlW8T7MIaRL4omifNzDO6kF7AKcMqbLhjCnd7wGsH8VVrvRr3rgbxzwFTuS4QlEvZ
At0k5fGvUQouha3esmtBqkXr6mj8SQpx7Ky6l/5hXptpzrHpezVA78mykP0UnYziEu0/HbVdEnnW
AFlf3BQQn+3V+9bg2vy6Agm8Cq2pNRVxBHFi8XXwoN4NwbJNdnN/fiNZn7/NTr0DZamznM71y8pg
tUCBjuDv96oGCLfEVk9wtJX5bRR1/Ol+XlsWQ7NXtoPNbhJvjI/VWUSK0AdmIIyfw0UcFaHuyECU
ZGXUTTA7nhyrJu1I/eTGay0UGi70LPKP5wuvPX5QwD2kXWSr08oCxP7NOkIIOuDlLv0AJPqxeULo
5urg1JyyV4AsHRujxshukTNqHwblGFP4g+/9f7/+3qfs/z5JVR9PvdatlRHayvy8TLfF23WYfloX
0klOdnLCnXMOnFvq6AfnWjgr06kpTgJ6uxDKzwo95WUyORuyDlakThA4Bo20wQEEnn5opamjAi9P
XxyZv4mDf5+3USEuXXfcFylnKPMd99vulaRUvVt3slYKHcMfNOblxF74/dpgrDTTzrG7p2vsyrPH
9k/6Kl+pVaNR+SQkMWjbQM9BtXp4rTJL9mreoE0c7FuLC0hd7A8iLTqWPjKixW03OUTXJvcr67x4
vn3u7KE/51dyYeS4yDZU8vl7uxYlydlUJ7VZ+JXgJGdsUvBdybfWcA635i1zGpZzVVp57B4LJ145
tu76iliteiVpIV+cUJ4YlD/npTYIL0Kx5H+MPlKgOtHBi3GvR9cum1nCTbRZ7r3a3i2mxeeJm/rK
rWUYSve48nyasmVCgVyQe+XNTWIvaggi7Cz3woNr526midNZGO3zzlHeubHFc31aqg436brhKmBr
s7YZN1PDM2rNdO+ae+eYimBcfmmROAceJVWGIIi16Zi6qPdzOnF+H6fJ1wlnmAktaeWfh0nc1Mli
AO98PsfYjUfr+38nGX2vf43kWbMjE3FDqjhtZizXnHprtahF6J9Efb99nq0OrVPX6GpHzx+edoQI
/vDaov+NweUuabIqxZs6J2uqOMd6Wz8LNGhu41PoZZZT/0xSj2TdKhC79X5jfUSTWreYN9rmm9Ir
1vZ8v9De95/xupjwp+qfu/WFcGBJGl7bO8be4fZDB3v6BbHh6l8KFwVFNPDqB6ceOTf6CK/Lue6a
mrix1MigkxBKROw7fij/ozNzB+KbQhDf8R2jLrKbUBsiK50QMDzo7qxTKk4KhrsmiARTkKyFm1lt
P2vtLTaGyLGZiVCWpxO3dUFyjEo/1j8lcd3ZkbVLvq/7TFgkYn1Hy+6r+Jk1zdCDPlloApdt1R1u
76kicrwdT+JqJK/qIh0nmxObsOxeX/aNe7ieVP9wd4imWdU7sb/am0l5rEko05pABh4EAHAaUTQz
INbPN889o/HngP53rGqpKSXqDwq5d27fN7awKuqpoKZ0jpyEFox6H7yezMeyCiduBc6udK7c6mLB
FTMm4CMDYnmK6dTxvUfH151rJszutRPPrr3DJARPSah0P7E1En0XDou4bFTUat59rDCS+K8mT7ce
eSyyNwQshA1KQ6lkGWmm0TgfFB9eJavFRwqwre+A1GWvcBB+lKzdJkHlaK3RoRH5BlSGdt7cFx1w
AqNPmFSQecW3AVh1BAHgE3FMWkRsiDu/xxvABN+bDehV9iu0kP/ojQOjDgV6rXPa4SBjRplSwhpb
QMl3fBvGArD0/zzKCE4ULCr+e37yGaN1ioQwuIRSrEscq6TqTDdyzd+ha7xPpTgcf3aNVjbIdJ5A
dsfAB7vI/7ZarQ1/YL65/xZiwQZMz3fmUqSGWEGCjA8ixbzgdL5B7sGH1cGfh+K058EvAhYE5cyy
PZVMdMkiobL5/d0afyN1i6pOS2Lkgg7efSZV5L9b3yBjZKXj40z3VBpWTOgouHK2aDChIdPisDp0
4VnozoKfbbdbYsLR9gxnSGINAeObLmIeP9BYa9Qt+V4m+6MLlEVR+phQ8dDBaUugKN/7ARayRTNl
O+Ovms0mW6tD8aqHOMXUNqWTdNk5EiNqd+Qj/FDqgXVHfx7q12LW7c6I5yQ3hu//8MPJ7OxstxEI
PjSSYB3xbdrzvahC/c3O42TpNIn0Pwx4W7+rCf1KZNm1lZXWc+M00kLXrwvfnNdLJ+V+r8PBO04C
y0uIYRuti6dQP611bmQCj06Ox7hdW8dry4pFcWgneafOTrm1V6V3aEWUqbRmSiPwa3+nebVMkGp5
bgB4ygfe49eDV0uKu+KcxUpM3zBbd9LtYZm8Hy+4N2dVd8qGzHEe8IyBe9bcI/UwLinYyyZZOay3
8rajqsV+J63Ylns1F9+EqnzYJhLp80GpfnX/7NtfaYdKGJx0R+rK6s7NOw8BfUdTdDOc/OvqMkzz
S1YegZK4Sn8HXjRw+Yx8Iks0rqxO2jM7cc9ypXa//CdEJ1cHwE8Qym/HKpmzsTkmfKj19ReV1z+g
SRmx09iAcrSO/LeqVsK54z4+JrcValCk+LEoPQQtaRc9n083LY5KJDLYIeASZOvHl7KdSLQ9WKTf
o1eM2tHUTtdUAjVck3Ni0d9tEIslx2N5AdbtwMeUgGYNRWGu7H0VwQcAWP+jNw/VE8PG9vLWa6wW
H3hGsFze+336I7RaUz5S41WylMZ9vht0Mved6tqS9RsuhkPJm0o8Bxkjzo3sXzvDNn30P/h/swUs
8dkw6AwnW6R3ethcaWrfJssQAgBO15nonYAjuAes893nb/Vm25/nW9j4k4mTSwOQlR4YusQLVJYm
T247PbdowYZyIsZ9qbWWRssSa0ieAnPWwmhOO3MVbv0NWemPRaO5IKctFlK5fPZK1Np8uFS0/CEv
pVj0v5EFxV+GQNmf4uJQlxAWnkVuFQl733lN/AATwvemUxIO760xLIn1vMWED0FH90un/9XdQkK5
uL3ZZPbltaFsQ9p+Pld/sFRyG5Pja8AH4Dr9p09JuLpphdpAI0dKfmetuZRk/ZZdf2FeSBTs5Pl4
6p/y2r/j6ZW1MYPGObf3jKfTdUbxmqLjO63+B5JNkxcWWDNlnFuNZX69m1WZ+X1uJzstSGm08eZP
zeX+LAIK9ni72CkI54a3NZfEwHTJiset0+C89gchmXN/2Pj0qfF8++92JxwdYrF7DwBHSH7tzUXd
SnNuLnwWyTtfr7pr6aTXwFfHsTvm7KxTNrzN1/r+izgCAIQDmnQzHY/xpQArWgg/QWWU5Ln1/Mq0
cw47gQe9tg4cmAjk1rv/Kxsc3Uh2j6GNoAwENlNJf6UpFtgnAhDphZGVavUvHgQ+fgbp+C6NKMOT
sey6Kz7Y1PhMqFMS3shJxScntJ1EYuFjMVzQ4UQBJqrx6eK1JeY2ccAoDD8+3jnsXaRm+Q8XswW/
7cJJAemG9vt2Bi6+wD7LrIndItEEbBnSrgg7uzGcXj5fiVjE4/MEWmKPjASXD3L0Ry4NmSh3Tl7S
9Tj5TGfHxYvtdW9/8GzNK+X543WfBlY9UefLddCmM2l/TZON9UChDyGGUn7AdRN8kGR1G9AOtuhm
y3MlSY09jBQA+E8MOUunilM38Jh3lpr//ykbLfhAQ3ypiM8/fHYEa88vzdkxFPlOvxeNKL/Ylth9
ngyJXbAhOY3IqZYnkWcO1UK65WZMHikAwA4JEElEYhLHV93AdG7ov+9cKiuK4bTNnXPsqtxJKYT+
qG8HaNhX57zlHlIj87pViNBI71C/Gp03OyilUI4t6QRhQZ+8QCRNE1EGU5iAnLEx6DFwnW/Kjanh
EhQYwVEndzEv2Gwf8C2rTP7L85cnl9/IvqgBzMGgCYCTUCmC+gYVh55BQdMnbCKKIgh5FXpoD40D
KFmgsggoK2b1wNK26Lgz4eTIhjQ3zMPeSdGPoJDkmL1kFHjxZITrkm6tBPepOXlf/g61gv/5mIIK
D79X+BOsCF+snxSgOKL9DByLr8PsBHv+AKvvJiDeak25ca8Q66UP4+s7h/eVEw9jl8b4p4ZIOyrc
5xtAHmDTHfnHv2AgS2fB3EBnRGhT6qTJ0FP2U5LfljPF1ieDIOcxGey9AB586OYT2pu5HCliUXiZ
L4w5TUAeWDzwO1x0SM1B8Krc/EtzD58iUtX5fm4v1X42KFrJPJxev4CqQAbUvV1Tn+ffDfIkqNBR
C6B9YvhOJX7dmN4+jGEyL6bpZ/gZsO82KvfpwDVqIoSPeVvvBn6/PjK+VyONvA1BHVyarT8HWtIO
ySfs2pBsetwBk546Tb/3byHlbr1rO3Yv6MWtopn2AWSN6+taq+FGo6Klc1gariFO82tfIy2w3bcT
wOzyD1Lvb5Vbwxc1RIuWtMqKvsmYtRqfWVcfpV7DO7b3ZN1r7d1QgwdufaTr9K3ePXQaQ/bpWqaU
5i8MyyNf0tBQGQVYDQRYqSSujql6UiNayc5jT/YKoLl4itCpg3JfSmHcfT7aX1wUXvLXaPf0+6+Y
wbf0VRCnRDAcXfmRMRR+Zb2GJ0eIKc1/S7Yx/vj4WtDBTO5G+QH1Kf/3/GEexC8w09D9t3hrxGwq
GV/lsocaZKfGvPa9b+7rQnvBUXuUGP1ngMqmNcPTVbX8izF/k4JoRK6ceZygvDcTqhKDykAaqjfC
CtIGYX1eRAov3vAO4f812+pZC8q0dn9D5eP8Zb04ltqDG9XvF7z//NffDxHNup5CXhBz+4k3n88l
nFCmBPr/45a5876ypi9Hlbbi16jqah8VisVbJS4JUZRR8GgySTEdGwL5DwfThw2QlujFdEorXXHB
/7xu5ajoduNa3q4MrLyVPZCR3VX4ylO8mlHj33cL8yDLTLll6lv9XfmOJ3kPfOAgJoWB63rF4VBf
bRD5819Tqa903a/lvJH0NPI8Sg9Tuje3Ru5kfQMa5tgvJvHVkHKSfw2Jzl1wrJkMGX6B5iJ/vH5+
qh+4WnhoCipS6EXB0anE4UffLy0jurI7foIegpInobUbL072qzHkKv56B+jUO/2mM0bmgZ87urWJ
+fVKhPWBXf7nPSq7PDpEZXIzS8Z400HCOMH8QIgJx6j7asbuLYcr+xoeBpMG4hJcWPXqoqu5uboG
qjGPxtH8jASCwQmWxcGViKavcKYP5+7XYJW5802/jGFFGnOjGw4Po1Mn6yjt/48t8GuIytSF9eSy
D1eaMedy1M57p/mxdXhRanq4Or+GqJiC3VE3g6PPlF3cFcWumqPTu3jnbJ+/yKPz+c/KVMxBkF5M
hWYNeBCyDJ9kMzbjMVdKIqznA716nYodCHVDM2oAcef+F9hFMl3mp7W1xqb7vxumcvYP6nGVhwde
h+vKtEAFn1KmZ8NreT7MX9w3937FkqlxyRWjAdK/5/NyuVrKjoasMsqgVoWQ4mYDYmGGS3g+knzg
Pyfn10AVD29fT1FeGgykj9STiObcYBrL/9UQVXumXsLzyQgZIt3607J9ooDXfD7CA4v8e7aquq3X
lXVLaYbOifyMmrvWYfr8r3+UGeHvt1CGhe7Ebyon/phcYzXJLBklfHJpJcbboGT/tdhue5MXQz1I
kP0zVOXkX/IivdQC25gfyYtmg4QCgeXYaGq/iu3uweHflf/vS1UMwBVAJfklXmpJpwkSjfMp0jrc
oDw0pl9l2h5FPP+8VsUM3JLTqlTkDMo8mxQPjmkbQTKz/wHxojvbvsrxP7Y7v5asYg+Uep5rUcGA
so1GTfLRqNWg3SHVrF+YnkdXu39ermIUlOSW1S7xirFIUcgwmUB5LUXMWmRqUKj4WrxwD3d/9mzt
pIv65b5v19LMgwMjYlVNFi8n94VmIf/btDYkiqFFQyslJTTpQWN9vkXvHM5ng1dsUwxIXosiBjda
y583KVfCFMfyOs8vmZ0ecy3w6FTALx6DqtDzB3i5thWbRWVHrcXADeWtBEG+qazstcgHyBLU2/Ox
HoFqfq9t1XjZp4KGwFe5j8gncfAp8RKqc/nZ9Mk0oE361pOJvFcH5p4I/zPJEskjKdpoDlX27+VY
lmZpmsYc/K1rLU/d0yZ5a3w3KK48f8NHDkBWwywdqQca/VTMAF1/ScqVNQPY1q2vdOJO8WKzqtI6
Vl/l9wiVs79L6vpOU+QIFF+oduqTU6c+OvX9ZtpW/5dvU5k2s3bVsTOMZXTzzqppdmvj59Ml99az
l6mcdTNcHa+7896cS5qaCt017CuIXr5C08kz9GyYygHfJfExu954j2v3uj3M/Pn3oXvznr/Kw5WH
uWqQk9Kox1TuGYZmZ9mqpPp53Tu176SnZGhdPh/ioa2Q2sGS7wdDtIoE03fJ+ZpzR5svZdlrRMV9
SgKvjRRh/15x/KKoM4Gd3aPu/hIw8egFqfKqstKrmxDD/rWSSXqIjn7Q0HHbkqP9OeI+eBMb2zuR
dpRFNJ5lM6UUP22hHNHSZh9faN5Q9CbKKkDFHR2z0/B+TNckk/h8Ygy56asL/PvZKscuTI+qEtuW
Ppc6ztKASZiC/PdmDJcRuICNKBz6Fv3WcDjsDmeLLVpqbaxtTybHf05tAMNj+8VRfVQZb/x+qspR
PRxugWafmDHcmExBS+MOEgO5doAU42+qp1O0WAAwtKZdHsgn4/yyKncHmv2ZGt20oJTX6yY8r3+X
LUhhhkThAfN+cS9uTjZZxieySPqfzFPZlvI3U18WfT7lD/E4MmMzluVtWeAm54lCHiTfiR+4pxb9
qCQyQ2InJHqi7kq8B20NqbFQAib2kOneH2AJctVlAVtKNIJB+KiRMR7AdkLXjF8UYIaLxRntF+eF
Q3tUMqbK9983rhiVwlR3B7PgjUlfjmg4KV9ijyrc/ODKbSqfu8FTf1PylfpjspLblqiLN/QH5bk5
OofWBDHF53v0L8XqXnz872NVjFB6lILjOY+l3+sVBL94ebIqqpDpKikWQogz/kBzNHPv9WccItMp
QSSvgo6/fLbKs1SCjrQolIt25lmky5dyMPJj3z/E48h3M09IXDvUjo/NVoti3qIrYS5XOl93h18f
7/3xGK/Nn0PSRwoOSxkzlNxmE/NDFphexISPz/evJa3EKJGv1OhtxPNKMBGIosGtyVWud3X4/VtG
JWiynCOwJ3so8vilLD2WToCSMwXnj48+BT0ZXUxeLak0K0/O1r0+/ytwPOwa57LUeKy3JaEjegXr
ezXz/s9UHhr2HkYxcDbEcMQ1ilgETZQToJK/ajdjPjSB3Kdow6TQokGrmMDiYq12UaOQd2nmZHns
yNQdd9D7v6mpMitTcFGeXFomCMAKX4ZrcBLOKLoeEbP+P6SdaXPiyLaufxERaEDDVzQjxIzB/kLY
LltCQkgCMenX3ye9T5xjY65149xdXdHd1bsqlanUypVrvQPEBVYJKVOBdxCfLzpYN8LS5ydvtK1s
+zDvlA04LMgJ4PCu3EXH3TUvsmZHQUsZG9H2tRhJqzzKlvnw5MqIyXYG1aQtO3uYf34f8y4Y9g6X
jnQSYxaf57U03o6ua9XJBoHpHlBDhQMcmS/5QvNzO7d3I8U7Q16KIUa05AqPWAUG2EJwG5Ql4Vff
zb3sdVS9OO4EGAG5kcQKAgIp8jwDFKlIgv+OPBKVu0cb9b/Hw/3y5yGQm4fjtcoaNsco8/XxZpl9
1uvsqfiU3mMD3iBXyJtzHsaDy+AwVPw4OjnxKHf2yM2fw/2qmZkjbbpZylEPrViDXK0e6u7ZP4Sx
R5fVhzRlGxN50pvFy3J1cbrT21TFcjJHaKA3roeIRSwPQyPoTuqBAhi7L4X56LDefh697iQd58PO
qFhWg/0c8ux78w9p6EmykEdlUM0uEQZ0HrSAYW9UrjbPxnNnlH1sHWlccnUIS/ZMz08mQLwn+Zs6
k56zJ3qlr8q4WadD8sllHJnj/SSdnLxseR0aQICZ7tZv6OHt0cuOo3i5C24DAyMrMSE24FLxpVCO
LoOu0/i6W9rScx6ac2OiocVfD6Wh5Mcvm3/J/DQ97Pv67DyoQy2QB+mweNpEzXjzYhIpvU54Xhsv
NfSMGl1wOdiF8vs5TMaQHGju7YPLzEC+V3eZdSDZ5kgO9JkKACmOLpN8chme1r1BMiodPKN8mToM
rNUBTmMDNaD3uHXMWRZBrr4NCv84gDA1LMf54BJldAjqsHROw8K7hlVwXpVv+my/2r3tBU7zg0ut
RzaUW0LTRZgdvb2JxMQu+XFBRUIEWHSSM0qY4njfDAW2Tfzzx1hcjivnZKE1K5rvTy8vL2+EXPF/
IyGg5Q7YnO4LGC3+6rClREMbj0sRb74OCjT3x+seJIoTinMGXfzOQreb58RLPM0RWsYFP/drls7H
+GBQOUcHPiSUQm16RMhCdLqFYpn4Y2l0uwLliT84CrYVZgGJayD9K3LRt7cK8UPRPTcR9QcWxu88
k/uQ7onYiLLMGGTJ+xYpC3DYTNQIsii3hINcAoAlRkO46b+BWIIDz5zKoGuJVRG/uzsT+DuRM4qU
kWYt0s5dj4szf6zATrDERw5EDkXRudxaHwBVXsY6UxY4TzSPqWmI47Z6OtPMr4SX4kwsdhzxU0Da
zq7qnZyLc3MaW7UwRSA4iAShsj7EOp+/FvK/ABnFV/efrI3QLhIxMMeukJrtMJVkzk/bJB0X706Z
iV8VE6Oxadeh+DXUq0TUr+zDV/T/D8QVPCG3PAUZD4FJFCgBARAQoNzYMlDJO4+4nvVxu1jQn6Vc
O9gOJF/o1YNO7x95EyJVzHhQMQJq+fbXm7Epo4AhFsO9f8xAHFO1fp+sSBvIwF4p6TxfLRVV7S3C
1MLS4j8n1X/1Rj8+3t8/SmSVJ8MJstlav0aRiScT4BvZRarSL/vPqwlueqPXnZOi1w93qQ+qUiB3
LrZkvW7oqAqFe/AJoBWGWCLyyu0tS56jakIa858HZYnfAeLTMBTVnq+UgbahUyI/Ti/WN4Fh6kEP
/IP0LKCYIs3BF3mAud1Q5MsklKLdKJ7wakE65s/hwajGoZ3nASsBeiOS3iWwk6XQYHt9BRsF38AC
22+L39Pj2rSaCLgeXVOxjuKt4oS8tUpnMuughS3c09nopLJiL7wzImWaDT0zmAMTZs7xjYykeDAV
O1nQwqTffcSbfcgd/FfxgyTO2Xs7lOw3wGzB0SwM58aH/YUwPfkbcBPiPwqwMtcR/v6ffxe/tve2
ZC5iQdCpBuaxm3bJ70VW+MrVqvci3qD4WdnZsB40A83d+M0gDva+MdbYuk+dKfjKYTrdfTRTfWoO
ijEsamVhQu7rTMyJAZVrBixeHesvxft2SHATRMVtv3wqJmq4n1UuldvFbnQZHl4vi66/d9RQ84/z
fJ683FDLkEMpquYZZn8QFwfn2Q345hT0PcfJczG+uXFwG6azZJaGxjibSFE6OCzLWcqeyceH6Wac
PB0G+6WMCEMdA/s8LG8redyd717loRTVH+aEhdLy/nF1jSDQJ33YOOUgufarN36Vp5ee4bVOz17q
5y5/dpR+lB+bGaAOMLq1y5E2SH3dY/fMZV8fsuQr5Tl7M4f6cLM6hX4zkWf1c8vR/6jAIjRxhbud
qhv3sriHS9ptMr0QfalDoNiHpA/dxWoktA6yqOdIg2wuPe+cY0CWw/q2DP+o7vJ99Lt06wrW4qg0
Jb3XoUg8r8h3Hby2y//D7s73Ue7ue6ezfkyVcwVuY6yH8iALL0jlLCVvM0bL6QPJNrQAWhq+6oMq
nCkkBw0TXCnJ9l1C1Tlkm2OSYG9d697x0Eee6/wuI4CEhpBpbfA/PHjZzWsgNRdWPjj78He1Z+Ps
HErHSCHvL1XwZwUblEc13JNkXdkm8+2/43aW/TP83TQGiJXa1551ROoKpt6m25KDyg8uL0icCQtV
ALuA0O6mYOw6cmYczt3FGQ+D2EVIYWZ8dk7ezbvdnLx2pXzdedpqfrzxksbZ1k4MDO/Y311An3eM
oVTbeYv43IMmSo/yGbwfGfSwcJP6maaey/wYbzu7y+Lwnj1p3lsMm3jvV5BtHT2Spg3SUsIyo2qF
Wfy+PPVUFMEFdJlCyS/qjNzszpqRqhdU7wJFRd0o7r9nwYq0y5KWiMz9byaqq0aPcpoJOfFrIb5d
HHv1vqxpVcYLYz86SYMjInPXaWo+m7J/ee4pnqJ424O9kWygYenJzvDCTCd5ukjPLTWq3/GBiTNS
D/IcLb37TaDmxm3XS2LBuEIffTCRcP/Yk5v9HYaU37XDn8OIz+nbfLdVrnWrvXYVXmuQqMlfRYaU
e8ZEJKFBR3SvVsgLvmZlX8haTvPVqZ9G4VNrsBAh5+eVnSdBYbArmwYK5PflMNk4H6q6y4Qr54Da
Rg32UujKmhxbRn9YzrrgPf+evPpw8t+GvCv8dJriKqmdzXkhjbPXKymRya1cdnLv4+UwlOyjd/VT
++UMMkEYbVwCZXCxFzmpbMdaKU8Z5bPUwwuvf8LFwLTJkFFovzqN9/zZRnp+gPxgdUwcjnEBNAXt
4+d7KuJeo2+OrM4T5MJ+EWUkSYYAzF64kv29LA/qYZSwKUmaqPcgKnj/DcTg9M1k1xPmjWtbqKq+
jYVFQkCjAVNSvJzAT8BS8MPCt/FFTn3LRqr674eQvw7Au/1g4A8A27CrsSO+Wq3fdmZqJqp8yfjy
1f07ejhPt16/TOydbIMkiz9lr5T7NfCHtaL7Zl/3e2vkK7LXfQCVSXeNs72pXWRDjpw2L8BM49VW
jbJbH0bh5bXKbX2svPPGZ/uyn2jOsembRf/2OX466vYGwLL8DBl4969ZlLVlvOaDJuzMwEmjj1KP
C7KLjmUWdomcy0xSIL81dl2PUJR6V94Sq3pFF/IkucluekWGZZkPbq/VIFt6p49kfKaeN0Npqxwn
FwHN5sb90qB6pIRYUhtJ/woTCVDs69lKwP8WMMO5MR3gd05mlX2dQv+F/njZenU9yT8q6/gSw0Z2
JcnTxgg+cN6N3zaewjXJJJHooUERyOPjc8c5Z1bqdqyLgiFdCXfzOl3dwNBOIQnL6Dak0/Stgonc
7R/8VCdXvu1cZVqtzVedeZ1iyFQmhjJV5sK1kiD8BIrgSG1N7/C6m0lP1WR09RCKxp2gPACoJaPV
UTvkFrClk9hx94YV144KO7/nlIPtCpGuZKgl48uB83WdX2fHm937p0/gY2bjNEYOGoVHp7fsNU5h
I09hAPOPkae4rBQAb8D5LKlx6pm2GtXXfvlxaezm0pc+PhNPWRxvlrbcbyfaMUwzfucB6ZPaQUzo
hj4YFWYf8TbDv+4dI8zHKqcomfgppcRf9+x83NkF0rKaIyBq2jGo6xkyfjnZ7lh5Rn7uVHrbtgLh
107+tdNxxFC6CHcKU96f33Z+Lm+qVqrC3tNea57tuu6Ce6HnYdgVDHy7JexJv1MkIYjdk5HOQL4P
XO3P8bY3ZVN0TgdiSWdcLqRhgM6me8GMQW4b6UFMZyS+YM4xA1NIcbp/+4bPm2ZTbM/HCzMTXUQD
DgAUvr4cwAzpeLcgdaYtYUMkIvdr2SP3UxS6vAjo3dXPgS2l+8NWvy5e8NaMUjfA5QFmz+dnJwjb
zLblR9PTFNDuiP5wZul358dhvymzrnhx1Bn+U2aOuHv3A52LO8riVLcxqkYGt+3UbhvYuCspF4V+
uR41Q0ToMFI/i5FLC4XmgODgDp10JoTh5/Hc//f36iqPds63CRtiQb69TynVz9vCZMLr8GpHb6q1
oClBQSXHbYzawMTjwluPXjfhfO77/1LvX5tKye97C8YFqiGc1MmLqU//fICr3GQI6m4QXxlsPDN8
f8ZptG3T/k6/GUP8BZYOuWPp7qjtbXa9ziXLUZ2ik7FD/HGPAfrJmQxWp7dUtZtey1EnPV5Wg9ax
jqCnJN+/TjlRTrdDzIEbRuFtJ+oJXFdeyiBaC4PNda5R7ELBcIhVARa1GDYcWXQqrZR2gtKF4j2D
huWcFrLtOM42GA6LYNgHeBTgOSKoXH339BH0CSc3e4Dq+wj002qISx0AUuGD9I7DI4WZ0asUQa2y
5iNHuSEoPZhb9Lh0W5CVwRM5FDbAMd1cCLSjAzubdoQN8wTyaUvq+zAgku1jyItThCHds+bqs3y6
HY9ss9DGopKtDSMQVBNVeHzJ06jNFkh7tKv4gHXyDdqw3Fh/7ioFlFFTZqw/Vieq9XK2EUa5sebR
NeBaZS/AwdFdpRvrLEiIt333a7MfcZL0KLCMrOO4YsP/K1bTT/qmS2d03PZpYNZkSb6g3nbcf8SB
ecvX+OB6jeDY191A5uDg5Pj52LF5y+PtlpwQjTpuRkjNhFhD99+R3vTqZYmR6d+fv/Tgy0DkDHKP
ClaHIe++jKyQyq2RVRcapTrkqDrQ3THvpRzJruK0bIJHGe+Pwe4+dUOvm+zaKMnCiMphPTwECCUH
CrWDeNKjhtMyNYGRuDs3GA3gRlflA/zF++oW3eKadvPL4kiNt7POnCs6X7i4BzufIkzL3B7Fb5Mj
kYOKliDH8N2bQy96v0NsXNy6dJwhx1QWvd5sojsTwvehT7/eVyanvpAeaJmnWLX7eX4f+e7sb8yt
dLjkbPWx9rEIFpQyBRDScpZLv9ttG+zBYWwKmwSNxhfoXvnuuzpt5G1cXfUzx5SCvmdhTQzyMXLE
vyclP3p5ssKZr3AodPXe3XF43nTqPeBeES8iF8O3GRpguFwT8HwcWj/DtlPoq338axW/DXj3IdyO
RkfZbE0GrN2wWVfOhUYEp8XL2wuiMNH66ERAmVfk0VnwnAfOsHSSJ0rJn88kI4kzb1mAhx/m9wUQ
Ae7buVx1zbI5qyx0j77K7rmHyzUal1Tgb7aoeLaBqR90SXtoTLJvKVJxaN0XL7fc1ijtfR1Y66s9
7g2JiRiKcBF+3Ttz326pyjw6IH+Md7feTUb4K1PW215jfQGIN/fHsz4aZHvgMLvQi4PhyJkPIEMi
5ENwEmockIra3vujg8kUmlUcTVSHjHu0Ym9fdy978fWsaQ9Dyg7fjvDVcePhyKST4bfZLnx9Ib82
Gvggk+oXxgNfJ9e3F9stmqxB5IONRvMPzw/YdzT2Anw2+w6+yq89a4AtYNvB8jBICO0Cg5/4xoja
1LdRG1kqtO3GENtJxqUbtR00E99w1jT6iiOzpUrkIG9vbXpqj79jEXxVtBOo4d6FxbNSaChakLwD
/4q4ydvH18Z2vatFN6X5dBgai4m2b+eBVhWb+duodyHxmFVqfj2LjxljoglGUDYC/QKIpRR9ZX1y
gPPjSLpGeTLe00WNTq8SEGCOPglC8AJOPO2yK4aBwMXoGhaYWTkLagQp+0K1PUd4Cy3n8100sCzH
Q6Yphi8/GtH4+WeRr13eabZh/uo6ONc6wwP2us7zxSV9iK2R0wUn0t9OYitB73g5sEmow7B5X0sn
66UZvtjT4s23rdF+bwtNjHPmoyg4RP3mc5p4/9rgCo+3v0EtEtE2k+NSxOFv+6LYb+Q4NtiNhbPG
PXEcfND/Ww1JGSkMtt2uHm7Cb4Opd4PpsWpWJ5Hqe9VIdSq2u+G2HBwibvz6vFCZRb2eY8P8Es74
NqFbfN6IFPS6iF7isA7ecJeBnYjLnQV3eo7pponrIqveMuzD8+rbsHfhLD5JcLgacV6J44pNky8x
esTdb0laTcaYr1oCqPQAhMQmh5PdxcBEUrk5/VxNMy31XhWTKx7cNFDc8l/ulIhHXN3bQH7Rt6K3
gKQElcVlZ3SWHAn/8Vn2caOUQ09WxY/buPRzrCk+NpONraZOZ4Rw8uZZd9S5Oi4dc5S4R6ucXJEK
iBIXG16rjF2kDfvqazGgXUIDtutu/z0vLp7IUSu752nuYRBPZFsN5dAMEi+lA1rYo4kxwYENZW9r
9yLbMN8dcD8ItjnEdqpX9KqRTTo/JzRnb2ujLw8r9zJ3gK5sOGUNLqCZixKlgFwDLRialPsEwvPW
P0wpH/knSx9XT/mo1//Em+y5eUk5j8Uf3B0Y04OtzgpHwxF+iY0ZgEgX9MPL5sqBcvhoLfs8yo64
x1IWUXocofc6llczbuRNTbQTWYtAa6jU6bw+5VVQmf9gkLfdcx6A7SlS0BUjtko9DdTez02w06rN
teoQ14+OEMXBUP0AGQ49qLbE70HzwtSFLj9qcQoV67uBtMsmP5XiAFE9XpgElobaug64KHZo+bnl
aqXJdDUPQtNhA2rl7+9LffR9fR/+Lh2its1WP5IOnRzFlXy8cNztALVf1ICrKYKm1tk6ulnQm14o
Kt7AvR4Q4+jYhf95mMpYnA8n3N1AAjpsCwQsNlaXNLItmXgU34ShEEUqog9uDz9fxllRkoNyk5NF
EvTceCB5CUiGvxfiwQ0R3HuPtJhMDW8V/e5o2ydSx+wYvcvCxJFnC574HJrOaviucPrgJOq0DPf7
tWMqSYtQBBrRp7grD5lJjKin0i0IMtp0H6h4qk8aWxmmdsbBJw3OKMXG/+on2T63Npsf3Kl+Dn4X
VPN8q+qH4iaLosGLQB9R99hMgPG894cDGQSGUBKJpv60bbc/SFvEyD1d63F31LSvfsq3U8TQTl1N
SbuMHEUuoiwC6ioQIo5jgW61qAC2iiQ+yMAZE60kNg+CjLzin7tHxkenzopGzFagjdBM+lAXnkN9
BLu78Ob9/WYfT/HbcHcf9PW2ucm7REyRJAm4S0QzyIbWtv/yKv1kfi1pmfw7Ov6c4N3nUdVlkvUu
jFja6xAhsWDhzVQbI0yAO/PpU8v8Ho6maaT1El8Jgmo/l1Pd5qnIEWVuqtF5TlktmS888nqsSH15
1aXz+jltGVJ8ez9zDyaok9NLkqyi2X83ZCe9bFCRZkh7/cL9f2f3KcSxZVL4XY7dOsPfqY4YDisq
vWtSkL+/usTapVelsvg8oqjn5qONN6awhvAjqzpxnPp1ULk++P9pq6Xfwyj0bej7fsNuey3lwpR2
C83DUQfsp+InaD9ugVRKTuGqeJC0HEAPcnqcOzQQFBJMr96vAku31i9nac/ZSr6MRD03xuOXxFxI
cl68fCHRt8teTNa19SaTobOjqMkF0r+Ee++CiuznISLdUGO4KG3w6geyfRonMOUQbpIqx7E4vb6F
C708GzmKJmdBrXoNk8EJ9ObVzp0tINFTReBAlMsxZOF65uJMQX+ZXKePeQpNqJ3VptX7gLokHke4
6SFR2gPb8fNxtHqzwwP+ax8qa/3d7B8Cl2utAAHoOlnJR8yHMHqV7Y7an2PCgfjlU1tCLD7m+2+B
AixlAwygeYa78HJWr5ekK53lRWS743IOQ8in8bmxMUclI6Lw69MYpAz9Gc8/U46OlmDzMJp+H/8u
2MTxSaskmfFvHl8j3e5gthk6Hjrs/udnWzXjwTWK8x7DKeIpKtREnJ8rvttVF+VW1TLkBNhicE2w
Re8H5H3PQuzMb4kzDz58gDMSst6cTjJFi5+jnTAc1junkywu1VSoXNhFM4GsJK+HaDN0ni2oPhEe
1y13jkcRnIuGUIHiUPxtDrY7bvRremSaeABGbuMHnhx4VKWcAWBP/8kctn5Zv/M+gDLfRrzLPzpy
cuhcr0z1YtnriCiORB0KN2wgRLB8OMJ/L+2jwPZjvLtPp9urTT3pasVCi+gZoGKNFUYI4BQFg9fa
u/2vTv0fA969S6m72x7VLfv06evU33j4ztJqFO6bWKFa87ZX+OCMwsyki1g6kDqi1d0E68ttf+zW
YqcynovjKBKCHBmcUkua/X2/jYr16NP4MeDdBLv7U3G6lmLP2HBOeX/7N6ooENqXXIs3Vr5q3TNt
U7z79LXmett3c0bs4eTLJMmkJhwJwH/xQJ+2HsPiVL+LdEyQPp8q3JFxZf75NTbFYZ/IJcfwyYps
CnpUkgQgnSSVSaY+nWpcfP/epv+XRf2fMe8yDSqa9VHfXTj6aSYCLhBIeoocK7584NOffks0VX5/
hsKeGK1wZig43XdzlE35UOc4mS1CUxDm39406w1kmWa9vFMRJ2cEJg4tUdjkLmEmCvnjtgRA/h31
eAbSYlJyNi5m9z/XOc2P+04iN0geR4IioHmqJzuANYODH3t1eHI3bneSe41vBImfjzWncAwQzmGy
bL2E/X7lhqKAsxC3bpGsqz8fpadUKU3znbaQ5snkvEjnh7d60AHWXLm31dHvuH+/7ge3fNBbMtd8
RqXocw+BUJJU36LioS32w+5T7jf+GRPQyj17B6tlpN/3PTES4GVOMhT/7kUDeIJUuZ1MjQbki46q
JVrmX4cLFryWt4J3+vnUMqKI4D8/H0Yka1JpJolG+V1AMk7xOVeKUgMVWXlNUA3M1XGpYje2SMJq
aEbgcXHWio8tMzUezvTbuHdxSS0r9XKQC+2r8M8tT+gYC3X2F9fGVdO2sZePXtyX3ImQ+hQC5w1U
FjgCX5t9SDF3hH7OAEC7NfAHPv/DLNmZ8M17FI4pDPsDaH3/DydU23rdRbei2JpZ98pz45/6TEVr
N9l3bWWlDJvRZp36SVij1dmqgfqV0f/1msRyfktxaxpS1yypNO42azIOlutojcdfYpiCisPKucFH
ECwoewl9FO/jnXhEmufQQwKfwCJZU7FKRAhr2bOWI1bInu4xHLdpLoWoHbZloL+PATYTMZm7H36L
uMH+fOKdeinPMpiaxSaS7CbYTAvkePNIwV68iy9u+XRbP59H2zGEgffbALDZ3xv7Aeb75/h3QWJ3
0uujpjD+8fME2/O5XByfzpPYj/3dHD1X9RkCJDynNZ4gzYvmpuHB2wVlDO/37wd5GLyFpxLWRooE
4PT+C2vy2znr1tpCcdWPOoDs9bpbnD6TtTmnnpNNywXtXCyPMGQfquicfWJsFa/z985gP6pH5qD2
tFW9NJ/T6Wb296NJDzazcJul2sG9WZQxf74jo6qN022z0amYyYMOwIzCg92IBtZq2LNq7wwV5u8R
xVd9t41/DHj31ReSXKrZNTYWAjGJWj6M2zYR99ZJ3X2heSypm33c0RcytlA3ZHzP4TaqV92J5Jw9
ZWIGF7b739N6AAAUuD8aHoCbwLzccySafe9cJsZBJ0++UPXf2On8YwWHLIpbUgHt4Sv7NpL47L4F
AkOqbnK8O+rcdbnZhvgeWujgUiET9Lddnyy5sJ+97aAa7NwqukW5s4EtlxAXTKwqjpYsBHNJGsQt
OHPz8ZcqMLxBHpzcAQUDjVsiaFW7tjqBEuyjS8g/gUbuQH0VArcdt7Xc92BOPUT4NB0kHPnF/epd
emm1U3tQhNEPX0cuAr9ADZGyQG5hRdMOCjkpVUt8+kK/323F74PeZ+KqfO10i7OuU9KWrVO0mZgz
0yVGwZdrwgxeaCFW0VNWcfBqhIWbhAkoINnHBiPazA7R0cfSwdMnsZt4LbtJ7NBfj0ahn/Cpoz53
jwoqzuou7eQpRotP26fMwebMzT3oIaFEeeVqSU6N5YbsF25bnf/rovzXyHffZ5betuY23xqLNNhN
agilYALh2/Zc3XmGm7HIF2kIXbxFUfDBtU+USv5nwnef7BaCkXpQGHYXGIOtn48kUSY5cHZVQeWq
uKS3rPCDONRTRL+Vyp0gANwFvj3Ncr26XAyqk/tAfB4ZXYzt8hAq0d4/QU3Qlb5EE+u5WP098oO0
58fAdwusXfX4WsZXY9Gw1zIfKjhO4ltbf/7/G+ZuQet91uj7HcMcgpTiYB1u+jv/5veCv4d5ACnj
7BCaBhJN3Z5q3l1MDL3aFrvezVjUwyY4PGuDHRzbyta986yb4PP693BfXa777akqwBcl0eXDo/Bn
8DuVcn1qYowGiBJ7GyiyjmRrasG4HVIGsURzYD4FTj/R/xlWU/af/h7/q3v9x/jqXU5x3t0OvUOS
movDWvezEOYdKtvIT7zJT/ARqK/FoLJ38+Jj+9J749+LSe1d36oPg+wDzj/AAz7eimsKBrFjDRxc
Z1ot6tc6zCLNLQfaOglP82q8m+rDzrz4vPLb4VTW0c77eyKPzivi7H8vpCoi8rdTpM4OF2l/S8wF
Mt4VJuXWFkDEW/ZP/qJ6ZsD5uy2fnPiifi+dIYrHXZD5X/XlbyOeyD/qJt+b6FJVS20u283k7zk9
CpqkMv89wN27UfbpOUn3DKBFSQDicLYLu67acvN/dBUEqynT7oc8pFKD/7lwRhyb+lmr8MmN9v/0
sPPaeUlnsHNneosP+8OYSN1WE8rkGNfrd5GiuMRmqW9OLNjHUe3LUGTm6fg60gJ10gOM9kIpXYaL
2+at9ShAfR/2LnJ0ilKXttnZXPTGMuSXf72RPkWM2ZX/Nyv5fSDxIN82RLy/NGYH688F/Wz5Sf24
gP7yDMhESb95TZd/bw6xWPe779tg9/fq3aljbGSJxTTH9TidJ2/Nh9l64xA77NcgBvBqgACQvLp3
M9oUx9Pllu83EJC1wdnW+8eR6dKqF+1LD6mA0heUw9iiXQtFv2vvPOEG+fdEH/BKqfpDdgUeKqM6
+rWBvy1rWdfx9VbyECVFYgnFNN1JXOWt8gzqmiMZNh1eFgIj0HYWPOho/hz5LjMt9ETOgY1ugCgw
dS+hQH2KknXsJ67kZdhRyG4RXFzFyjF7uoTmc+H/PfdHT8DMRRVD9Kmoh/3cUh35ynnfPUrUOkG4
K/bi3AcpKqRmLB8Z/bCVNfLgjvtjwLtv1Lzu5HJXZrdFBHYL4D9uLV/XbsD9Qtd+HrbM8NFd8seA
d19nnZa7vXpghuAIvci9jcbHJVUR2uI18gx0AhCsGDorZ4lOsu2H8ervFf7KxO+2+Pfxv8R3vu2u
9NYpDLNh/Ke1K2OXgvNGavRns9nBp7VLbQGgdQeqnkV74EuGvg3D9qCxRNpmyLII9DSQ71OAm57v
TLNmyfO+DY+Sgja0aYebpGVPYQX8PV/t9yf9Y7R73Oa5PgLHPmibRZdyZ32we+NkeOZSyeXr8xDI
Wr9E7wJa21gPKpBQlwGF0ae6sS+XoDY9HGtrvX8zHL0YbFFB0SwKD1sPNRYvwSatewb8mW3xUkRh
gmtEg5INahokB8mxf3gtX7ugaP4h+RAd0n7hG45hGU4eFs1bZ9GW+T/AxUKKVuCFczZrorz689tR
0n1yuRxY1zWMGBQPAxdSGe2sBozlANco239qKymTVP+KmD8Gvd9O+20lb3qdQ2ehzDt+Obw4yaR4
ktbpOkFdA3mYs1thFhrpqGZdbRWFpa7lm/bJN1DvqVHxAf9yeO32b+HWNTGFS5fJsnk28VGXxj3o
qOacs+WGL8rUeKlu/EHZazwrXrHu6cy1ARUpUJBZVILSc5tB46HCka+74w6QpnNA3B6To6Oagr6G
fwAKisXZfrgLNkJ5CHEd/+idQzxvo01wcrrOZXTB83fzHA/yQddaT3fRbrl1kc5IPqSJMrl5Mjvo
Nj3bSH+65ThNMI2X+l3UpAqrIDibI+wOrK1/DbBdGWiTeEDhlR51PLs4qte1Nl7uF1PKJj58We8I
Hm9ZTbcv8cB4Tt0DykfbZbY8RTIGOtWT5G4GhpcGlWOMLr7md/DRu3mXaR52hp1FZ3gt+9XqMtgH
dbD1NxMjuPr7eWNvB2xOL7FlNHmO+AdPqtGZaYLYGscjIdPTBJ1+E1ZWHXRfdRdpIlzTt1FnpM/0
2cXt4qSuR7V/fVN8Njx9/qN/sLFzwcC7dKHo9kJpZVp6dJ3KgF3g9UbbZeNVw8brjK62eP+5r4e3
Ze70ZpmnTnQIso2nIsGMq7rXHZSB0PXZuZvhgYfRBrcbNuAxljPFUp4c1/kWQZXG3c62s9tTObk0
/f34mIGkNF3ulH4vxAPH3wwKT6M8Q0WEWiSICbdGqKoEGo1aiNdZp8/nMZgBHq2PsBA6VfsVFN86
fBO9yKu/CZqw9vf+Fn8sI1ydfRMIGH/b2JdI93eL3N86m6A3UoPzoAPSW3WOkUjciiUXBp8bQDo+
hGy07MW01MnVEudh4hbRMcoGEpUXr/a3o2yku3itIsEFMdunaEnQ0Gx41+7GLq6Qkjae6nQcpK28
aonL2bIXsjKSj4/VANCjvfe1oPSr98bvPmd8NexMKq66lTzV4RbXHthvVkVykNgGBr39K2brQo2o
oZ1cRRqXgWkHyF4tNOqcvSuOcqaNZEJnVIfmyHhGWxz2dub1nCwwAmS+vNS9roxAm5QrPiWL0Gbv
HE6BeK5M9OEx3C03VHp3eBXVER/rWJkUTuIdKFU1UW9ZTncI5FxCOjfDAjkswpzb8eYp5ZUbyjdV
UGDWpA5Vd+dwqoYmTOZbsOePShx+o5uN91G5zOdllLnodjCGJ4eHqORH6uB17NwCObyisDMyJ6WH
e21wCzezFFRKPj7PFLwebn423+OTENu9oIMlw8HD2haVHc3N3Qw/Ti5tuKIBWZL97tDwlVfdO7lw
tdENSqH/yaHhZ8/HQFsfxwcv7V89ovamX5375svp+facLZOx0embKMZ1njpR8npbZ0MMwm6o/8TD
m2Sfnf2T8S59ZkFFKDqDIC3c2/wS6J9pqMLIx2kUUacwc9WaAt9nz8JobXCYkvvvpmrYDWO7dg/v
yiSbH4OuvR8g2jNY4qyjI0J7IO0Szu25LUVdv35GC8lRrJpfn1/IQp/NSPDcSUydU/jvODj6MrU/
FJCsAwpYqXNZ7Sy4r7GdeNLkuOpMLsH56RIU9h50fDXcTjreLkdBKOP3VO5pmE0Os4zsrvR2Uw2U
V3TzDTcPOl7hllaF1JyEQXe0Gx7cI9Ykon/i7GbbIMePMl8cg1tQDmR/v9yOk6W+0IfbN2UuT1Pq
m2FvzkOYbI1rlDPAya8c2dujD5ZYzVwdJZGOulAvkMTbdTr+bq0EqddEvLo+EGWpf1hfrA7InyMC
Uls3F2pOyK5dOWX2EOGO3rH/zwxMO6XmbThsUH/7Jo8wn4264Z6OVBIVzmmw4wDAg4y29mmVLE/A
Aq9uQpjdD+Vp894hqEdPm375qp3oTnWx3q7CpiUnkX7L3OKqAFVQ0ntAUOnc3d0zoE/n3d5N6S3Q
ZzC86v8Qdl7LjaNLkH4iRACEv4WltyIp6QYhysB7gADx9PtxNjZ2uvvE9MWZOO1Eg99UZWZltl70
NQ5edhJII7s0lSXhOvejHZm4KF0ZwzdxMfupAjJqMT6oL81bdEoke0KF24NHdFfZ6XCBW+i4Oq1C
bPDmam5VD4jdENzxvk6SZ8odOR+6VaymayfZzS529flkWDhA7clVP4vcspcRf655uFQPipMvZY4s
nD6MtY5b0FzorMd74TBahLfCMFrTre/5khSnfWcm5WpOm4Zr/tav8ualnpdP/XCyIn995ohHGeM5
8thegk+i4bPvZFnz3VdWGLnnPCKdTV4G3EM2ZgTTBWhWnGfL2aafNwdceL2QXZru6iv+A2+zm4zM
fVhrTwe2VfSRR66hWwOHR75Qj8U8yOzRFzHg8x4raTHJdm8/VhhiOfhbecH7dE6w13vl++zWncfW
k93M77lre9ZRdFSxzokLSx39hL6cqHPDbl84+AiD/wlvGXGkPfqzHe5ZzWAJwjNrTXj572L1T8aL
dYH2GXkyLNPT7OjXEk6PQhJJ5RGpx1Mm4KXPIE79OSCjPRsEG8daPth/vybK+t9LuF9f9J8xiX91
BJo6ymogNBqz3ZJpxZolk8GKA+AJ68mGccuf+uEU6wAxtrlIIl/kUZF70mxqDDUIoP9hz3Sl1RR2
r3gJXm+GD8GQOI8Dvw4yJ229McRNZF6XNJDLpjmUOVV4kq4fuavjvyasdVJssVXLbsJ9noW2/gZw
Gy0FzQpPBEf1z/So/pZLVnKuVcscfVWxCj+o/fpL59A7TXBwmj+WR5lIOhIKaysyXf1NWBkPq19K
rwLSbvXpcmIs8TG5Vy9MZPAe+I3WeL69ZvKSzlWDZT5b9suhI6WRj57iOvIpBZsgtTTy7MbuNfnK
0CWuQ6wbOcUkdsuy7tbldtTn+kv5USg2L8heNUxXeeykcVXTCbRWPpzLyX0Ublo4OvZUtkRhfOFH
UaQ8YjuTrVi35PVssoXkrE1uQiKgsmtnq1J1Hueqt7h5jK9AsMrRMhJHupH3PHZ2mO1r0xWZoLz7
U+8bmaM2bmdujNGKH7d2+Jx2E8kQjBrs6truAZpaizEO8WLexNrqvzF3CRIruuLYUu2Vhbkxz2F5
VCU7SplzEWVLveapLybuXd0kJ/7JBM6zLFqHD54/fCnfkDI/+xZiS+/t+7TVVE9Mr2pt2B0GoYKX
GtugfR6ymfMQrSDdxNdEtoPv+30hqHxUa0ZX0KuWcpQTvxpsCZOayRZdFR8TrDJXoEkDOZrHpJ6L
+aUVLAru4m5lFLcxXQSJNTWGkeYhw64QQxi//J7ISyEKe7CaN3XTYnX3PZMcdbI4F9tqXazyTaCe
4sGNbQ4rY19RVA5zzF6q6+Pb2BerTpmP2Ua/e8VjzZRPny66l+4rLpxmZuHFotF81FtO2iY9x0Vr
Dawuwy64cqjzkrM+rvptHM8r0ePZStgi+N+uErrGW2RHsd8MnpBbo3oxyOrjEX33EEBn9arbKQaU
y1F/VXYZhJ6xyDuX3wqX/K1HvwxmVvCqPqyZ4t5rW8vsWrZlP6u23U+heMJkifQZpb2bEZ56Tlfa
ngo1qx3pbt8ji+f2LIXzbgkjLS3jjXy34mw+YRVYfkcn+Vhz9p1EWGzbzBnXlDAsc9v3cS5j4ATK
9F4JbrwOqWd83oLqBm/yMYwcgcrnK9ppIx6mGSNK0KWDTxwl28onMLXnNLAHbvzMuzcsVav60SKn
yh3hHYPXGTBoMe90RyO43htap/mIX+7vPdX6VVxLidWehhw3pQkzx497R7v9qVZeFeBg0zpGdk4b
EPeH4qqjK35GP/ndjTWbRxfhhY7lFFupcrjiDHy6zGtHCxbYTbtqSBLFtZSxpWNDWqiDqWB1YqXf
54bmmrUdKrY8Ojrvinpk2qcvszUpmecusNPG0VvL3GDvyK9kCludQ2DKNsoXPw6fouZZre+Fc7Dr
DEeW/H6hdcuoxh/j+azMn1yw28rpY9dggGora2u2gZZa2SJ275Fv7qR9tA5zR/7SQqvmb4UWW1gu
7HHXcQBjxdguIwyDQPRXKqXpa7AtQI+/Z8lgxZWlp/MRf6bWrnfC6BfCPJZco/Y03RnShXAS1r1h
ideJNpugGPx/MCoz5xnHW2pLFRuZQQmNQlG2FeRDuVOS1Spfh4DCn6jbKHUMwR4v3ZGLltN1NJ7o
Y46fSXGWJyJzX2vJZpfzr8Kt6Yzv/TznhE6YaI+d/Nqk1v2gal4/p4s3XyjT2bCyZS5ZfuzVj2LT
OLngTqeeVNkrmveG93XjdWeJzTRbYA2MZFFOrirT7bb5zL1vlNgDWZguQuNxUY92cLciwoNDlxeN
/Hpy8lvUOT35SXiqrrIl60uT5/zFbjNt4sljPYlXrW+sPF1rXyW+u6eSwuNACw0UhsMuj1r2C3kh
8L2QZIs9a2RrRPNKlibbE0HVXrLV3eJnzKwcX+A9X/6jc2R/CKyEi2ejPYOV6xUei4q64TJrCCgW
nZSmcIHREg8saBfdmeG9eBFF9kO2ko9y9MwD84PBPPjU7faAH2lt15hseYK2qlpr5CGl6/RFOYl0
GsgANgbd81JxpPeSd0aoUuSG7fwu2uyEwR8Mt41tPjRP7oWabpyLe5r9eTzzhNsj3coJOHar3tim
AV7Y+M7OnME834+xYj9e2xe2QswmBT0YnOCrbRYi6cdHYLDqFGCjOCw4UfD/O90Xz5ZoJYEDfEo3
vL/0G1HJ0rb0Vf7uvJ+8bKWu/vHiqplsw29bFezparoG/jT6Jin8CX4aG1q4CXAyqbCjVaBbwlrb
1Bf9eXzwRDETnGEmRpvNTu4d/BjiCwX+4AuVRT1honWIn5c+CIlgqR/cNLAqzbJlYmBL4b/W4KFf
2HsFNYI/baflqFkJS5/lMz1LTumofaZfD69mXXyKkaNf8a7m8HtLFzo/2+RAdvXweRgml1mz0B92
grK4xv/WuNuzxum2xmdIojPVEbXjYVi0a/n9np20r4Ht/xkIHgaa+TnBXS2dP59KsxhX7StnXuRQ
QRaaRTVcvw69bx7r9wFvmchuSsc8T43FoLMxLzBABRPo7FR2xBtznbQIb4xnKrZ4oyXGGNDLBEus
3IDYjpH5vMwFmacBC28zDq/T40DFmkY2V5VZbcT2efQkJGCvQw1zyvw0fUtfoG7oqK4QlenHYym/
8qPkT0yt5yUhxMqx8Y1j9Q2p+RdK508ymCaIgDuG6U0GfkiW/rXcrc2Yaa2nlPrhb9Dh7t5fMGpe
lP7CAPcf3hjBIUaqQhvYW3fV/gsV/D/mf399+d9n1O792HeTgCi08Thgo4XoFqqLT5ywbF4ScZvi
AdvOq/3DfbARzo92+zhKklVtTM0tMO7a1rsQV9H2lvHU9j2rgVK17Kz8FMAlqrs7tTNn6ir8CQqH
lmHF18ry3PbzcZdsaFBGL/mS58ZbvjRUm/v+o1vLgTVir8pF+m5Mtv45c6tTb4IIzrA/bn8CPzmx
jH02FbPHD83uLzGFHYIlw8pUn7ZPZQe+N4mdHoTQKm6AQYNd15bCQbeIv7NrgmkyK+hV5MBnSZ7K
T5qve45BeQbgxR6bQMpar7iMfoWDnbnPDr3gABCEmitwN3zfGctn/bAwP4plv1C2SB8uYezKP0p1
COQfw/TDxMqO5S4PATKy77sflba4yj9lzW6W0SH/qxTk2S3/QmnwHJ+KLUlG2PyMlPh1GZViHmuz
kmWEXzlKReIJMI156vFPOAz9rXcX/5xV+vXljN9w9ioe7nqGL+XLXXKCxusn+10G94hs9bN5nIyH
K2e2Pp6y6EMr3Mb01YhmXtHtaVipmR2Lrmi4HYb8Mu03Tt2vBdnl+0qyKA9paXR7XM8qTxntZPBj
0gs4NESnNtwJtPrLxPHz8f0ARAZReYx2pPvpKp0sIISinceCqzDg3e4SVoZ2oGSQRqufJ2vuVfkk
3RchuPlnKbjdaertZF1fVPpcbxa4deH2yaLgVnpYceHnjVXMfvTwmBS7gpn2eG6C60MIjRAeZHyf
DaIV0osUL43KKTHlga1nTjg3cBW0DMkWt9Nox7UrxphTegLFXAFoJb4X78FW/QqhCjhbUqqhO7gF
SS5etM8zq8KK++Vu3HTJGWP/jrMgqANXBYg1+O1b481qX9zO4GYEW+u3wSra1PQqo9+2Du84cFsi
41Oc+jHEzHqnelFxTpyHHyLpKt8VCQ2R1UR+Hh/qs+pNnP3mmUTrwg9pwmJrkBah6ZggqhdleLpZ
VsTIroaf2RumkAm2ALXPbV1+KtxYJeXys7Blg/XO7CJ8jM+zwubek2duHx7EjyiyJP7KCwC94fOB
MofiUXmhJp8R4t47SurnhLCcaVi0mV+O5+glxh9g5sQfGRYbJzm2WFvdYqZaUfBRzNZicNUpBGHX
Q0stqIVXEtM15/tGxwdN9RIKeTAQ7bP+4N03M1spsQnjz4KPRj8/fjDfKENLv9ELVZ72QedXJq4y
cJbhiq9dMpJsQY2/OQlq/jx9rsNHc5Zau9sZiAh2huw8KI/UatkgjZTsu7zTSI8VHX1cK7MTzs3W
0Xw4JVWkpFMnenJrt6lzlx1tsmMOlWbTcD5kTgu0V74Ip4QvWvTFxmJnGOJLg/WhXWfOwO8d8SZl
O43qrcxdjEs1EZRwFZyBJlgLGoTIw5Jml+zLOPfYpj8qN8k8o/UqENdqb4KMdla5DC401zQFirjR
7JIbPnThKjhf5XV/HjJbQeLExf5eYH9pntKVDFdhUk5Tg8NFKN/GWsbu9DJWLrWBHLg0No/7pp55
Ec1Fup1W00KE1KCbon/DnddwZ6rXn5vJoS1oz/K2oreFjwKop2onSOJ63yW7R2VFd0/lHHbonKpb
ZdjqppBcfp+u8u5GrZfc4oO61hLXiKEr0rV8iCRrYl/Vzl23aaokqtDXLF3MKFcebsqbpuJ4WqRy
MbCtP/q3GZ6Sb3XoaIYv49xav/JcgxeaW5X7X7G08dkq0UwPNa2pm25NBiEER20d9VX51sBd8PHd
dZKLmDm64uSqhAvpJQDhAzhgTg5TI9MeSve+qL6C0RaOo2EH62CivOlATdbGN2OkKQkl0Se1ln7D
UBZ10pA6MkTdITwYnVNvn6gMjcJgiR/jqyk72J7iKpHmDg1yfS5HlwvM5KryxyOMXmpJ2mp4oQtt
SNVYCud7You4w55GYU+FnuiWSUccu9lbcLcbJLO7cQMUKsQeRWr20Yhz41WhCkW1tKwbe1qBbw7r
YkMgLY3nsYOupZ3/LjfSEdR/trh/THZGsemGitW9qMCOnBBvRWQbhB2gCQEYX+mGB0hhhK46nGWK
RUpVXsvj6AIR+5E+wDjuh+KjmoB5HO5Po/GHchEGnkAvXbgm6gqCPPDj1Vxx8obHShA3paMWGObQ
F+mLR+EVqxH6OTuCfaTlB52+yLp9wk+i4RgfrAvTsIAqxI8aambwzLunXx9uk+zC9RA5LaEcX4Lm
d1/tIWntOwd4v5JjT3kbSDn70Zq5kLvi0yjdk9zg1USK/FNcBoy8c7sbreDhyK5+Hg/pawOa4gXl
W0V2wsOl2tWFtfxYsFrpZALDn5WWGm66bZh7d3GelK4+WvAkcETv5oW6fRa7rTlXWSGG3YgL9ULV
q3fHIjvxokrkaJ9uTYl1MgLcgJ222YSt8zDm2kj53mxm0B0xTeHZ/GE5Z/Dwb+FOem2Pw09EA5Sg
ILRm2+Gk9k6nAR+KL8KbkLrUs3AVxBgIVpE6eeIZtKWdzcVDrzBttBvdg5pZ7a6a/GxO75/eqYAh
lAVfCOwMmGseCHM98hqV1t9NBLd4uFrrqo+F2loVO7hdlZ0jnMNv9nrLZDJxJa2FMvAlm+wEmHDG
j7QbZVVXVvts3kuPRt3Y9oS9pNxe7Vz9xBstWrKjpcIJSmfYPVZ0m7lTZHbqAfhIBObGdnkqS9if
5MCzoVWasP0dXBI+dg/Dqk2vPk0p949Vw7hVsJHrxhfHVfoMQBfJmxGQK1avI54Ivqy4/a6b+bOA
15g+tXSONFi2Z/KyPVIDz35kyKN0eec8hW1fpvVF/Ilye8IY4+ECimrTPCf55hIAZTwsSGgQfLV1
lfyfzs0zoRukJ4Revum11XCNTA53PrA7NMWmAPSgdQSlRxFJ6g3cSr/Nr3GKkilTbR1xBTkD4B/1
m0HNRFQG3aG4DrYYKC8fQCUzCKo2Pho4V5AtQou5awevxC3n1Gx52I1Ph81u6ygljm1n04/3NhhE
N2yq3rkfhlt7qmFXBTslj+VSlG4s2KANyk1+S+b9TfG1bShjihOJdh04muBot3GnsOfP1VLB4R4e
qlsZfHU7JQdZFkF78ZdyxHV4Ul6lCw+BFVCKXi5a2QupQzMb1i94zYju4XYo7PvD5cxOwOx0K8I8
k7VL3Z4tojOVF6dFkHvN+/0QkCj22iHWfq0Mp2Y08OFrhXPvljNx0wHtKe6UUAfyPfZug1dA6dxH
R/0YU2eKlncgh8rraq/4YA+maFsT/3EFSAEHind67NSNpZ90xdUduXf0v5THfwq4sG58WmFh6Doj
GcH8TV1ZG+OQjXcm53sbNyzNxsUBGw4mut7wyk/ICPzbSPU/spbfqn+ctxgBhsZAz/m7oWIE+6ZW
OtOjMjONjFbtbi9HbY/zbnLif1dMYOUlArIz7gUk41jzi7jNXv+bQ/lzrFvRMa4kIZzxVd7F7yZC
RZE39T3jU5vz13cFqg2bWX+Pc9llywDy3xRUs2df/OtH/uXlfreQrvR732vDFLwIIOUid3szsPGU
yblHN0P4TuNLhzfAcEfVmoqW2rZWEZtW+XoXD1ob4QsFiDcdDE5NTYodpQPO3prqzeguj+n2l6/m
D9UwXw0Bl08JLP4reG382pyJ9zgMumdzRgYX1z4iFry8mUH/3Me26n5eM5gt/L3+7rBBMMj/+Jr+
/0vjGPjrS2th1qORLsKzcZ5at2jm0CRwAIuZTT8U/Iyf1ZouIHpL3toP+ZPSGrYr3LaCSzcQ/iTn
2Tw5x0Qkuf08CtF5hhd2vMw5kDvtl+FFyxLWmGM1/UBsNMfEG4jWyS71WaZddg2o5uBdWIA1wodS
snLLZ45+wqYObHL6Yv9yhAq79J8KsqHSEh0JrJxC8Dj45CzQvWERGt1t+VVTLcPYYuAvyG6Tep1s
KbMFNZNW+SXx0Dhphsuy9s37oSrXgJ31tYZqfWdOb1UDBo27WezdNzm35Fy8NltqlXn/Wn/2iBAI
TFFtrUNIUK5DBCXv0Wq45Z8g/DflWvicxukzQc0UMPyiY3yA9Xqw1vGP5r926wh1irml8BTIttrj
6pNtZltxmR57v1prKEbiC9WEa+7a8HlPK4lNntMWsNEV18OVCvJVWIUH0tCeyp15uQK8S95NX9+o
fv/CvajaE+TXZCGWXA5E6UGCweo5+joh0sUHzX745ldR2CxzgGe+32dbseHFTG1Be6HkfvfJr4bg
eX/Jc24wWP4dN1q47T6Ns7A2tsV3ugu2+W1SnHou7Wi9Xji/i/PjkC26mWW4pCwdw6vIJHRIgB0/
LTjX88YWX8s9vWNqp1jDwT1AajPKMFjG++DW79ku3tzRJPCW+VVJeQlv5SP9uyrLcSftsoVM6iWe
UCKJhNI6WnSeNlmz8GkKy1AohGr+I39BPeyUZWzaEWCDlSzAr9fVq7gULxP6jsett4NN9aJckJet
IB+qzbinPQR/CJbSKgW89/GrXMlOSp1/FrEZc7vQEZfJ/q7Y0jrVbRUS8ynOmL1TSCmi+zCddq7R
x0FfWcV3txn96WPmjY1FzTo+gwX6NXqbzK2OqacOdvNdJkx/giEAYDUQA3N0ShhNLeEW9MYVl+Ux
OqX2w5uujJDGFpz6KlpX39pRW9Yb8TLbF7d43l+GJaQItEeHCw/OWG6yRgPGktl0kDZzWLxr8lp9
9a50oori9lSd6qkwlBlNnSDn4BmPHYEEMGbVcy1twlWNtm+8RaBkeMSQEebNyjkqAF/OoUDb430n
X5NdipSKHIczSMzX8IlxX2JJWyOzxYdH2EP88MrXkuZvWGf0k4JfA7kX81lwlIyXCG0YXBXqi/i9
WgGrVztgDCZR5/p7sJ6d+fOOwC1lkYbo/Y2FCtAXeEPiRrvgkm5uwLAkNt5EfqThZTcZPY7ktmAL
u+Iq3fjRuduRSDbbmyvjrXDqhHw8AJ9x/SS5VqC0Hk1a64MIroEAn4jhmWa33tDoV1dzle20FzCI
8BuH6MF+tg8byUt21U6frPa1WiU7KKtjs4iXzUojxvF9QsUYbdH2XVv0YeI5O1HTmnZxegoLG/RM
GwAMjRtjUctWKngxb+iMrm7Ube1LhJ3dIYBDdWcnbyw26RlX+NPki+Yy3LKD8RoJ++JHf3/Wr59n
WqezskPwZyIbcYof9Rj9NDxt3IWc5nL3QflBwlHBYW95eiCCeRE26lMFMHH8LJQd+CKLDVQSNkp4
2C24/sNVmHwpm9fO5KiWPxPxrUhOxXiM461ZuhPLO68Vy+QcVutTU86V1A2J6+D05sh5bWJXuUx+
39vIAtl7jr7IjoS07ZQ3YBP5Fce2G42zFFnxwbzRmabvvNvpSmexKFfVWp0Dsja7/DCRHca/+TaP
vWrfr4wIrwi19TI0jxW+9OJrDh7rhKiAOSQ1WxusrLXzTUQeME9mPJYYRson8ed+SgpLYRC1Jvhj
Tjmuu3HlcdkgYgRbeHjCz/jU6CiWzt3wqrutj1Ig3hi7+msgLlBCJqgulX0xl27xJjilBEBuxtf/
25JuqLwhf6MPwW93y+xJNzMtOll39rif7qYEn6XhU1wRrLId0D9CfIl2ATm9V79H+8GOeJ9yS/fN
zOpPd5CawYk+YlIuSTqAwKEXX+lHofJFlfw/TXFEJuSEt8ccocb4AyEfj8vm1vvNmpM7oRVzdCgz
XvnpnpnTQs/BMoTRSo7JLVwY+xKt7qF4WHxBrBL0GvAmCSCaNRF/Q0SeAVx0Aw1jpaAf3FWXwYHt
ezMqu4P1Xs+W9RXq8dRthHXiknqCW5tPS7rnm4MB6g71VXPHDZCQ9sr47I2rkyJ69Gkz8q+GAIDq
w8wdPmu1LVY9OXTi6/AGANBvKSfO7Tpe00Ryw+fPEt5YmZtslZ6Yvhpu0ndfgXJZCUjQShbmoLHx
Hrwm5chaiIFXfs2AUiRbOyazE8dZ6olr9WFHR20evs1u2u2+TPf5qQE/7Z78WPVdvefO/aOE0jUs
WksgIYB8c1Ns4RbYmyfzx1gV7+IdZ4vsB+hA2z0W4rW8dW/DFxQuV4CEuIsxUJqQHD3kstoM1XxS
rHCfrFjz62EVQ7Zs9Pd+Ly44ts/y8CR+YdhEiHkOX31R1fw/6PpkRZEpMw5T0OnR384OAhIKOGmn
eh8M8Bq7BkC5csXvCYvRttxvI/d+QAnQ0foqPj+6OT+Wxb5ZPz4YV7XH1C+v1TrwQ2ofdoZmVxQA
ZNCD+x4TE3bVXFSbljnpr+HAfBP8trpIznCt/Wp2lV+kYJ4bXsNTaK22dJ75N+JWOZhccs8s1TtM
6Y03DDEjAf7JlrxHFYDHKwrutblvV+aB/wKvvv2lBn7OUP5erzP/JZGdYUq4j/zGczWN2T7qnhqY
2ejJ2Xmen9qfjbt/c3E1PczLv1lkE/7x36/4OyWSdLOhSfQuPMsd3KSlbBJ87WAWM/uRIXe+Hxpx
xf08tW9VYeuMhwueFCzV+kWBQojsQUKkt08Mn2qiG736g6MyvyCSMgL0OTtzfpdOD+2Z/KNHSOpK
ya8+71BcqHVn57Hf6ZxWpgccD5Ev422Hkp0U0cAS4OlVN+f0fpX3Isq+G6Wkkl5b1asmL0RyiNTN
nwEAfujlLps8QXEDfHYBQkHE2GA0sk7/AYCnqm5frkIkaHdfqpz2KZta5yDokmPUKyRplIcg7znK
hcaait3UOO3DZSXk0lJ7bJJ4ZX7BKlShI+nniJ7oqYaad6hEXyi2azIF6Qa++FfPgvLdNHZ9Ojdq
e4b24E5ZMqPiOCD4Qns1mvNhIHq6PcQH+PFQOU3FHLj2sS0QoiiLLD8od7fC11XZRbWbBW8xSIg9
vYycsyoQdJk+z8iqdv8vq6ctwILBJeQ5aktqApQr8AoDbIiyDb+VvXxEtZAYXtVtO3U5HvR89dj3
1CwmclA7f4NKRkRUTHa5Bhd+umWrlQ0ZrS4fL+p3TEAFwVjTvgNJBdDtfc1YDI4J50OtexLRSlc2
B3G8GQrPgIGSkN6gb2+UTTBAqyd2C0g9HftynX/Hh/zA+Gn6PMGvwQXysgI+kaxRoFwYmJkLn4ob
gnDUFdzqOj9OK2rEAQL6BElBYbGbGDXLaQoWcFMHQu2cu2B74MvcevFIa+vqEg92PkMFBILTb5W3
WQ+wWLZOd1Tmk3s/BteqsoujscsBCS9u+gWqQqWG3mjLQT9AoYM0XmJP/45RDHhPGQF8RuHw4xBl
P1N5c7QC7yReGcTWwY5AlZMvXtrJTi9dBhKKIxIxQOK8spoNKJNKWvOmhs3aTe+IbIg884d1ue5l
K9jpihOYDvIc6ZUCmHqWckMklpUzJaZOqlxOJJX5e64OgLFo3sDASzRlReZIvCgG5XqCmNKeKAPC
Ux2uOTgDHnVK4eI2rL1wcd8gqDOReHxN47m7fzQ/+XBFZsasQGO3qDxUV/AV2S5Ub/bwIuSHC65J
BZkRz1Ug53NfQSmraBMMyuncImxV98R4PQUuoqqZ+pmwPEJHfkdI23XrjK7iEqzTxzIgQiWxn8Wk
spNowSCzyfuka3hFzMstpPO1on83v7mG1diGLNZ6i8aS8SjUZHHgV+g9POEpQ7C756AU/AcrUP7O
PqqtpDB57SMpQuvS00oSkZttcjaZ/SAiWSG69nkJgtphB4kYdE8Y2WMJPYhsF4JsXu7SaknoqPw5
+2dcCGBMl917AemzuYfOnYImeSEiWNml5RyYlbyirF7Mkr/gQH+Otj3BDqajn96CeN/+Hk0wqNE4
yzpwoNWG2U08MBax7dsuk30/q79M3yp/TF798loEAv6KbnS9lhlhLYZnhRT30SvWCgNKnfPMHhco
w5F42M3KKL1+03O9++Y71R3NDJMrCvAB5fWif+tfRWf0u2/CzReJ/cSMUO5Iq6mgKYWvcP/7Hvxf
Xw+ernhVEfKC28A/kRb/UhpLk2a0Sofp2sP+x4/4JbQg65mYcxl1IALlL18RU7t/XoP/fkHlt+lO
rZ/6PBpBgATKjWod+YPdu5za9KnVbqRP/Yn22V5amzBFSGlQAnJL0iUPUNPFomKUAEU42dRzhp8w
8Kjfqz2Uqjzvt5hGLTLGBgSPQm/L3XW5I9Z7AU9nvAxmLeSfVERmn+431Ff0rF/VClqS2axLhD0F
U06Hx55KGtX6XN/q9p2JQq7LRePqvuiUzsfDy9d35jxyAgQ7X9jP5tKyslvnUw8RV7EjGENeQy7M
RxttnyWu2sUIoCYfW4ZRUMAztraEdXAUBzTq8TZhiCjZnT2sUGQu0xdxHb0jCtSO5UooAFUoQREB
sQwk7En4Mdt0kcyLpXjTtimjkaozLLVDfGzBwmAiuOq9/14b8v+okZjIZ/aXxCmCxrTfHlU6a1Qp
qnWJrSPapbVqiVPw3m8Igqb5aH3/kzz0jH1fk8wDd/n+87Dmfwtz+HOaUcEN+P+/iX/Kqn8t0K7o
47LOh/A8cCU1C3UtnjWSLlPYEQbRDs3beFLXzZs0z/3qOltUXGbys1VFNOtJx8nnDjZO0VZf0pLA
udh4yxiWjpqgtoJjBdnI4M9qLO3mPfG1Ay8CboNYxFKWvQ326ESHdjUhXI/+Zrvxh5fz84M9vXlk
zNUNsh1+PSy0uGuyQhMYLGAMc8NQJPC0b5OKwb7DYu2/n+WfXvO/vdpzW/7ra9T7Tu61nH0+2JjA
gau+aJmF42G9BFg9jFd6j3No7U17j7CYR1outs12KWUW5LE951txwPMAsXS+EjDFv7y92f+ApH/5
Mn4T8JhD1JVKHILzWQ7fhmC1T5Iitxnr7ZYc18slO+3ECx/+Nmzxp+3kb9/Mb52AoU9dEM14DqvN
4BJah7Om76NyY6PbjD//1cnzf+4qQzeY6+dW+sPCbRqTQeuez331sDfvT8dwDIT3e8sltYYhP5tn
/1df9P956P7rNX/7eqNHp09lxk6uXUR9vbt5Z86cz6k4eHlH82Von/io/73ktOcP/a3FIhH3/31Q
9R/K5F9LLhzT1OzaMjwjOuL4MFxgoS01kxPeQMuJ9HB3/4ezN9txFdu2rp8Iibq4pcZ1EY7qBkUJ
GGxMbfvpv8ba/392pDPOsnSU0pb2UubCxjDnmGP03vqwaJcKvVbysif5vH4HdBNdvNQpWe9O33HE
wLd/smqW4s7tosLDYuJQsGwHWv/m2LjeE68x+MZkZCCghd82M2tSO6cd0TQK9ZpzeerCk/v3Lyb9
G4Y2PjI/vtnNPn/el3kZX07JTg+STeexXLi1jxVuso+wztIaOjioNnCD5o667WkbQvCEYYPsOKCd
aGEUPD3W3uadURFTx+AZICOHOnaG1JVCuDvttJqbq3oqboXdE+eONfZfossVR5gPrkz0LEsY3LXH
MYA2oUU+OHpAvT+6ZKGkqU7zFs/3TrY1F8bq9HVxcRgE6LKRgIu4lsd1rSQRLFmcIsk9bi/eY+wd
5+1r/lC8XXGDsi7isyruBi/8G3QAcEWUqDIMRSZMQryhnQKN6uRETJUxiDSNnsmUWxIUFZ2mI00t
sgt7BcXQI8smdL7D9Wd9Z0P7bSYIJZiJpCZJDEKNmw3NMg8ZhBRWmenzMg9Hoi0AERALuo+gdVxc
/v6gyL+8dv+43g1YIjl3kmFcrf/MQckiGIscM+IBYMBGamXhfOM44p87l/3lxfvHZW/me/1eVK5F
o0sP4/h18J7xCdkM1ZzNZTUrbFtiOSUEjKyAKamZd649fqWbl/7ntW+ZMGAr62sic20w3hfHWpaU
XUus+Q8R4Z8rr4xeULXsJltKy3ubyL8pLePj9d+f1xzL8x8LjiKmg5S3XJt0BNEBegoe3Sep0JmI
9rd2ZxWQ79xl82b/Jo4pl4Txm47htq+q907o5gazN7gQabyikywH0t1M7/POLf6lcCAcgRBm1ZBF
U/2z7v74mtlRTVXjyFYuBhqpjGTaRXbU2h3Rdry8NK/ufNN/x9pxXyHAKzK5o/DBbgkwal3WnVkR
cUXbjx6L7B3diwezt3a+rk69ODU2w5TefsPRvK3tmeG8AGkYcHbT1XS3d7XFv2yg//g4N6tvrbem
mKQK8S0uIdi+eLZpUrFBXFzrkS3CuXO7f3uiod8YJDWQUKP9GWn/uN1tnojkrrJf47J1xjyx94it
M5sHXyvPdgik5bcOv9fTu4XCbxcGHAJFFAIX+dQ3Jdu+P1aafvxzch2B+KkDj3bvB3AQgqcn78We
YC8PhWj9uXfKO8dCRfvtJv+4uHazhuRDIV7TvZrszu5+hfMPcMI7CrSwwZxUeRJgFnqYYsDwOX5F
MSo9Yy/kRBK2/n6eu0juT27/3LJjbQsHs4KHKZyJDauQq9a2tVVoTncT/mt9ffHYJ+ex36PREL8t
FGOMhTAdNvwp4r3jO+K8vVO8H6dPmaeFFkdE/BeR9Yygeg7kA6PP6a2HFV5uCrcf4QxfCkohjD8f
RmxL4EYmdPqK7fCFoNHL3oi8Szkv0qBmK8WCAumT/C0sZnbf2l+DL0aMHB/IAZ/qURawx+O8NgN0
VivmqFFiE+GVOYMrbbI5frvovI7pt061TRxiMKvc05TMsZlqmxaFcw5BBfscE+WBLmZMTEsaahPG
M0nho5ydyB9UCCupcJXFNdCXOiYUhAAP17VEaVbN6MXgfUMiBJBhdlm1VKXad+tZzozhzWrYHhk1
rTocwLbgJUAEJGeVEyB1HEcZdrHrlgK2JzHIMQT0m9OkX0iOFJhElgkv6WgY25zWYrhL5rR8nBNz
B6aJu2/Tb6JiyiBPx0WHaIIOhJs4qFEfZV8LsM6YD9ocRMUH08HdBjvfWI+4F0d7UaeYt8PnbKpQ
okE39SDhM7BiSOWiMPbN1+wNaLAerGsn+ZQwpQYYqpxuIoRWyGg/qOmYxMEwuS6z9yLIoCO0/Alp
LHACxDWn3c3g5Iv6eU9PxYJFsw/ikwNUxZbC0m6fqzCdd9NdDJaRvoox6SdXPIu1AxnDPj133Psv
Wt/Lk9PNGO+uE2AJd5aK31ZmQiQkDN1jLrc5vtE/lgorNagLz+SJ4coYh9xHP/EgjMI3qUMgE7mL
ZjU0ouFdhr56t5Vz7+o3r+wg1l1yti7lA4aLo/vV2pBBmCTc2Q2k3/a9H1/SuiniCqVI9kZ1LpGT
dShqepd+JkCf3hH92N62wf+lovh5vZtdXSyaWmoUbupzqrhLHO49DzlvHua1k/fCo+QLn4K7qDVb
C6qoX+ghSbJPxTxZWqB27/zC48Vuy5ufH+Zm09fUY6frxKFBDPffyUMZk+xbj31gPLLfPbb9ugj/
93mybnaAqiyLKm4kruYu542DPNGzN2NOyNgk2K5x0tw5h6MI/OsXVLXx1//xCOuH7qoMmpns9tEJ
rt+BQXfrxYHkW8wCZZueNTAgEfpd528wf85QCIP/WCl++yD5eoCRfJG+MzYNksnRL1bJm+ns5/vI
ekJZEZaLbIHe5/p5RqdUbTJwO13us34WT2JUfNN7EyNOfChAxK119lTCO1YiEAPON62Lil+jQVrh
I8Bugrhet1uMezrLE/gDFobTsx6w6mNFwfOsaw7SDlf3TVeyUeTvVHQVXW4bHDsPj6LTR9bWoD/b
RqkrrhiUZ/MsOCHFp6XudWzvzK04euURpBs73moeQw4mHGAolowpvFPAmi7MUM9hDNEXrF2O6teh
zGjPkf14CqNGsAfNGfjc3vmbMRNDKsi78mf9lEWMTiRHcxm2Ziy2qpsBQg6PgbZ3kYPZmWsx19hZ
OPIjtNvro/cCU73F8wpvhTy87v2Nxv/Jq7/7R316DIW5aCPlmCYTfAMcFq/z5j0fGR07dmF0Ew0m
XvABMBTscon8gEugulx/M4jQmWpdPRr9RDqCKrqgfLARM7Py417Io+JR9JW3zM23zEDY0wdgWyVD
Ozcl6PJTW9ZM6PBF82SgxL+yFNeRGjCuChAGh5p7XSqfxowUHUacWEkQxD4f7O/Kd8rUFulb1rN9
UDIBhz52cpPKIbrWDHicGE2uGu+8YvdCLuMSCviMIwlHfzA8icRExCFQgvBMTSLaZ8wfUI/uvOZ/
X+NIv/znWyC3vaS2TZzsDm9Ft4UOVecPMfMljPQvp3KCe6S+eNLFw+gqTvUYAbIjDSHCPH2YaaJv
RVhEBUban3//XH9UpP/78vNvhnWqisciNZLdOECm04DbLRA9yT88js1xGCGcBoY3CRIVAyDdvnqJ
82R+PimTHn+x+iK+UJfACxCc4Xn/fYHaScBZIC1i3qAzrKo8UjkWSv4nTXb3vMAA72EMhw51cFNi
kHDFOvvV2OPAYuERRzn/JJ9UQIXhULPZAiFmFd0WY9tN6pkc6ATSbyWPyVBU06pBbe/+/Xb8YvvD
qPo/66N6q/EdUB5ntSoku7JGjJjx7EIBfDq1W0mnfIOFYWyYyraTVsND0NgGYxgUicwNP4+1YwLO
2cr01rELWF9MPDUhGC73PuKvmzI9XsDK0JXFW61tkSgD3EVaANPXhyUhEuDXVs5bGH6u73U3tF+X
7v+51H+6Vj+W7iNoo+ZwSmA8NZMYfgD+FUAEfi9/FxUiOKbtCDeV68oano+MDz5Ah1yurAYXNFzT
Rufdjw6JD83v4B4yJ35Uc8Svnt6HOXpPjE76wcnTt7oz7Bq/SztRs1n3oqam3YH/ymdW/IR0B1bQ
MXNG8TszxcN5uj/zIJUcGQU7Ue/sxr9uVsrIrYbYZCn/sYX++MbtXlFOsURp8NqyvsJna+0xEZXx
b7G7tyZIv/2SMIpJxpFF2hjiTXFX17KaHnut5BxYREcUy6Wzipfd7F6980srHD79f69zU8bVcSZe
dZHITI6ar8PiPeLMseHIMQaPNNFi5xDyWjiPd5YW+bfK5sdl/3z9H/ey6097UxtrjUey7Q4eZDp7
w0DihZhfavmwYBH/+9v7px1zu5gB4pfJPjJxCt9izrO87s1Bo60gTLNH3dOiqYW8uiHYEmVCFL+m
keCjgTjaa/ifEzSBkt9wjlToX5cM+zgPQzzAgZvayOwKN7GfmpFpkG4OD8rj6S19axJPjDB17gBo
nbwzQ73UrYKzvUKZ8lZFRmHv0JqsrBntzyDn4Hp4x6wDP4/smcnIW0BCpi9ahhHItf/+5f+X2/3f
L39T2u2zS0E/fjzcT32O9g8V/c+e1hHpWnZIsGb4+PcL/slH/NvdVv+5paWWKrSFMZbtlHPlBkWI
TWr2TFzOGh+omrnRN/+n9fnnL3yzjVZ6rfb7Sh2PCqDPginw3sd4nYRHvLeGf5iAQKQhGXw9GRMj
AOvBLtGugSXYd777+N3+9t1vOkaykl17Yc+TNh08ZVZNOmLACfeOaKW79fo02f79er/2mYmhk0X+
B6T+rcuhpZOWZodx0ffd93f4xSwVpLUvdpPv78G+U7P/maPcfjuYDbqKwYeB4u1EvRcuUm1lVk94
ScN7cNjhJIb5RYCY0vuCd5rO1BBvFwme02SJTddhRw/1RYOL8U7dJP22iPz8KDdrpHGsk0sl8oOD
veM3TryzTeVBwYmW4c61fq2Ffl7rZp2U80QxE4F18uIsi8wdqVtuJYaQWjl89ysGiAVJgAD37A26
SXDOZ4/Yky2ya7d2tpPFi80Sp4XNXArHQQCrK2gA+23WuC8kOzGEXSdu+fS9nnC8m30FAhEmf0JY
CYXzJkfQ0PKMMpC5sfRFe1n4LObrO8XDnwH7X35Z/eb9uV6vSiaJabbDzMBejjQCk8zXQVk2HHZV
7/RwfZBzr0dy8KLItgqD62zL2kKZNqygHMjn2L33JqSyU21fcGQgEF3kL6MH7gWaBKJDFLPa4oDn
RAkHdYEIBaqEgRk5YzzuCK/67PIsHdBfuMb3AQ0yYLjRhHo1Z6M4iCI/oBJQaY09FefRYmj0c7Sk
qTQ17nD7f222/8fORR4hVrax9vmxO/VHxpdKkzG5IdXMX/JCXYkEZr0cOcoXzjN3hwm/PMom8Ap8
bBJRHOrtO6xe41y4EEvwYNhs9Tgg+OojsNS931JRflmffl7rT2X349ud0/1ZNw9lvjv7Gp2sqHuM
wQE/4OPW36r1MbVHfvHpMYks0zGujvWIuBdNXZPC/FiszqHgjGqdcTjKczK9R7FWf6l8zJF+yNLC
NBcL4T9vvjYchKyFGz62tTpmdg9n5B/x5/8XvYuAet7bAUN6Zlrr5j0Mncr3Xrw3RiDDdA3G7OHz
Xn/6P0OOm1fj52dSb1aaZMzD1FQ934mmo39T7qJw/8RR0vgCyxsmJjoE8qREAV09XhJ/X7mtCdTC
WkIxwG+0kp/MUBo8wBg5viaABt6f8wC8Kg9Sk2k40ke80yflunssXupZi9L5E585R9Tj1U8ZoD6W
xfOx9M142nHb8+frMnmrfeOlnBYzdRNDy9IcDvRgu5Qtk1i/m5bePpnStYBMMAgesiSq5Sas9pE+
HzBwNxAxcbmNyukjpm3XtUS3ZYbyTv5JQkhFZQN2LZ84appIsb0LPmfsQTahAzn936NTWr68QedY
binzMx+TKqp52Bxr5eWqA+m8bnXMTnrAtH3Znfz8qxCc47J60/ZeRX9fdowGOJXyBMhkceUo+XZG
kzYX0V4W47nq+IDJVVzoaOFX1cZAkD/iPNU8pB8LrkEOcnGJVHhPtyBz1Mc26i/+fqY8y0dkphr2
WR0v2KR9UHfQIC7ITYpgYLXCHl6GBv19TmMTxAEAwg2U6Wt+0f3z9T3WHHAF/RSTQXGMLAOTcnCe
9idP/WRW/nw4u4AMwLDCYbws8ol+nli0pRUbOMEB4SftAwLK1t3TGwSxK5JHRLCSYW8OmHrIkxAC
3DNwpdCGBYTFmXi4ffUh1W31jaVR2CmTyi0tdJNLzQSF4hBKaO2d6ovPjmVfm7YPzRsYV2E0HpAn
RTjDU7e2sO0cxlPVwTNV7F4tKLLeKfSgeIHyTYtnexJHT8Z5mkx5lOht6e7I1XLKZAKwxNDGPOvc
UYClYU/AVLyoPo4ss5DNQF3OgZIh45X0yR7p6snTugWatsscJk2/Pa6Gr56ES8KlzqJ9Aqh98pV6
iw+mXAMDG5KIprQZGevq4UV3oVWm7dSInQbkzYJ+0tHTaqjDbZgRouHSskYJJHjp2e36IAM+2fgX
Ht3GVTS/v7L+46NwxYN/tZzDp/F2er2+tl+VFtRr/qaqdwBpGWuYZfmn9XX1hudTgcgTIfJK+u5W
CYzG1Gm6iSEHe5q4ysZ8L0le6/lYYCmcIuzxns/2m1zbSAb9sP2TaaFc3c9AvA2KU8lfihg0vIij
CHWSfOXzNHYuwogF04yREIiUAE8tNFFceXBttkWA1bEe5lY/h2CWgQIH5A6VqcPjMQDbxi8BgPDr
AsgGlspX9iKfohZ/0Tm0HoXB3YdD7Na7UnGlw0dxhl83/vvd4Hfnr8SYNO+yOqcfJc9UmpSZj1a4
5aCYA9Pew4s2PXXx9yLzt8Mv8XiglRTGDfxzU/+YVW1d9nsOvxeGZTm/2hehdQQdHJgs3A0B+W0L
+O/F1FvlRn65HKRcLUU60Rj5UG1EY8VERbXb25PwbtL5v9PeVTSH//PlVGXcnX/siF3X9+VRqItd
64/+VsDSEKIrp9zIdHhCQ7QxjsXRn2w+CZfXBLgNJE6f8qXYHACngmrCTX9v27lzz1El/vNjVYq1
v3YXPhYCzTMy03KcUa7gkjIhq530zhT2l8uZokFwhCqy7WJjv6n/4rIT9pcLPzGlOpkGB5p5doUO
FQT2vbjAP9Pkf26o/7zWzRnpYJSnKtbZ5DvnEdXIBA3Fq8IhaeNHdOw5m57HyWfuyJ/kaqfhggiL
ycVWcd0662MQbltq6nDd2bFz5+T6R0jxl09m3ah2EjOX9uckL3ZXSBmGexaWWF/kItTFcHSo0Bzg
UEN3vsCcZ1Cljeyucgjh3QydDQr0slQ21+RFhCs62Cyoh/M8x2yZBZfl4c3sZtWX4V0+YmJBZtb3
kHp5456YHOKW5aYD91a9c+FW0EJtvWeUa0s7FahNCaALILFXvmCCbJMo7Vwz9XHfRC2ahMn1pdjt
w2SJyYdmOQ7pp8PIbbM7Zr3JiO2A1S376ubOoqCMdc/fbtZNXVTVB6u9WmmxQxRd1k4RqY6chhmM
msIm9kM2nOGx8DX0GRv9MKmXMu9RIGyvL9dnPicssdicoQwdah9/9YSu4PBVLZTnVkfwsT86xXlV
aYuWXoyJHY9zgrCrcE9efax/x7MLpaN+O1MIWMH5bV9EJeTMwi6Bq6b2SmzdHvPk+tR5Y9uRHnU+
tdTgyu8EUmYP/8A9S85FdQXJy7BX4Ja2zeOmYYcEzpI6zHMNt7puR1KIbh8aNxYmIIAkPCOf4nWR
owK/2C2bGLLqeX4Miy9Yn93W3ABulS/0NH08BpxSWsMzjo4qefy5Lu5OQnDEDt955w95U7InFfZ+
BXaVgUYbSUCT7WLv4qmqnhiCDOjFl+fcU74a+p7bnOiJnQGFioX/3vr+7wMIjUZ9TOI2OfJYt+0x
Qe2u+zSP+wf23zed4R9lqe20m9pZ//2hscx/nz9+XAoJ1bj6/1ht5VSrxeNVSXfAqE0JWGCE4Sy9
bPn2kuKxu+nxc733kjcOoSASU8OT9FA+hHrvagdQ4b56CFMjvHx3ctBVjnFZtBBZTqC3cOemH+Ih
6AGhiaumfaeezPLJuVz3eIOvehijVXwFc9MdvdJawDjvkvlZcpV43G6V3usY1TPv7+btJTCYR4mz
cgkipun8w+Be6dpbMO4EShwgmqCVND9HM8BvadnDWmjnCpEOw7RDLd7MKLa11DuAZ6qoOTQvocbA
vZ9Roy9EYH343VxcNGcoMgV2foMHs7E88HSVslbKZWnAcnH72AYe2OJOAwLdzo7FzkLo8S2BjDps
DRpKeBo/qoX2BCcL0lUD3TRKyOgawmy/uCLPHJ/FIAGkrbnS7Jw7TTpJztGBDWspgvjSR5hbA4lI
CwuKcEg2UK37TaUDi3EHkICUnphMjwSTtHGUpesi21wjs1xcoPA5AqBKXKjRGbYMllBzyhdUgejB
9VA9zH6tFaUwYNUv6AMCRVQyx4sBchbFPJqWwgYTLvhpuUxll9L6cvWOikd13R6gtnk9ypFVMydi
BWBaTrmKJzeIHztQfSvB6d97IE5UnQ+n1HVTM7pclyZT2txmLsMhR7kuKsxDO5aYlipyLFcbKdKD
Bl538bpfibvz6YW/sIHnoXuHfaRxe4RJXI7QzxwPIn/XgtcQVyCknIbXHGVF5lmFj3aH0wJUC4XS
P494f/OBWCgfqseBPAqmy++MgrrFoLyckKgl8+SbJwwZUrUwL045Je5C/IaHZ9Cu4sySz+TiSai9
AUQ5aTrrGEJD1ABJmqmDe9jAdKzWYgX89h1SujIETEAPmLTP/sFy6/RRSh9hPl7FRfctIQEGczLd
F/O4i864UVJ1aZ6DfvjuRfCIUGRHqVOhuELlVc8lVrjea8f/yABBMZexsKXHqAqED4aiBkNxE1ci
JyCvOM61lryhoDtPynOA96+4zCTttYBC30+ydZr5QBfgf5y7cZ3FwNW+ASjnmDI8tOobtPhrS62s
OSe8Y0Lh4JrsiM2UXe0Ucp4azk6yHsC/a0DN3UF1O3NWXnFEHD8TtoY3s+J4M6FbBGete1HUuaD6
p0Wzxe2G2+KCf7vm2OEoumtKLvE4BvC44wsHs9OjDuXYY7x9WsDNU8lKeY+X4oPFVC62oZ5C72W7
LVWXh2VWd+xEzgU8M71E08U+eSSiCioY0gRehBWYgVOxZeORAS0+NfC42VXgSZ6gGfff6eBdc7cl
FAibtic+mJQqRSBzEsN73znWwIg77HfS52ErqzQqzHm6k5+yF/6eyleWmmtu2gR/TqYgIqqWCg/A
FRryeGJIYZsDf4GmYccjYsS9vEtb/NF4zY9MxTAdtiAnpDlHo1VshoQmdDRrKB8ATXEaDggQQa1G
cqzincUQP6TwdVpw6Lg+knByzqgjq+lxUlPXLiAUc9mCJJo3DoBnKahHOTyZZ8pGmgAxK0OdI+NX
DXXl8Co+YDlqHX0Ba6y368rJGu/wyoD34qjEFk56y9GfMJuDHc9WODHref4YAxeVHY35oKd/dA/n
1wsIeJbjPQ4QEcZOsC+pNuudDNDKgaalYI+XrUABhAlEEismZcWD9ZiswO88Zb0DlA2PowrHEGQD
QrQ9dw8eNx5Djt8sHAb5RTsFlkz2EhN0I5uc0BvOUE5JSw9oxmRM+oidYQkRnmEQvvGtwAvjHLYd
Ia8I93D1kBQtTEyI6Haz0lB/sO7PytpTR9gbNsu8C16w2HK9uPa6OjouVFqVkfHIBmFOc1QQhl3M
wMLUWPOaEbkur61ZsRZGI6jLQ6T6jWWPNlO4n25LI2KhWkHPgASsaczbNImruUGB0DmIMhpIGIaz
p058MA9+/Hyd1Pxg0Cp2HFSFAHjLwaZtSwsqTB76t/Pi0lLpOPg5x9cSODmObh6TzDXPPuswy7a8
UoJuVu/yCHA9dz9UN0XhyCxu03qBcNDczxixXif6pzXHKKt9X9/Ed/GhJ4CKKmUq4jl9P8B4zMBz
EM2CSTZ7OG3qL5MOAInjmVt/1TRqYMbFEygylWxLj9bFyYAO0lbcXo3gsNROqz095PUZju0YqpLr
Hh2zi9t0HrWXPrVmIksSSwW5UTSaCIg6TCwa77yl9kWYgAY8cX8lN3lTvzuSxyLxGVrNoHwWC3Ea
Pxv8q62bsbzSJpnmC/wfbFFuMZFW7Ew4cuPXFgMXjD8O7yAT6HG9dBe/JZnqBV5J+1gRRGBM2scY
MyD9GligZ8ETdBfE5qzcpkTUgGmLOZ7kD/nHMCNTQYw61QN1GIfFqLlELmYt9MRpvlIeW0Iq3Ppb
fAZFN0SVZddnpkPszSMUIGOCkj0Y8/ilRw75ep40IxMjDhseNn6WSOjdeGZO6JId0DMFVZDNCE+Y
GOv84BjrbDU80caJuqd+YL/0MLgnH7JoW/xU6HJg9fi6LxohOokWg35kXEN1mBpEqQGlkXxiHRqM
wUzeUfZQIk/qt+JbeJMuy4TkKJQ6p7XQvcWQjuqxHAqO8FfqD55d3hxGA+VX96J9X7apGPWEEfFr
dvKsyJ/6Q2Kf41XMvlKDMDp9gM6XlLWsPtb1CoCfpkwrTI/JLHnmRhb0SWPbggCyn1YX+p3RnpST
2AXP1FHfHTkmeKyx5nmmlyFy11i08yS4pJ6Ki8dyMsn+e8H627mYAbmi0pDGQiXrN8fwo5zt28xM
Bs7FukN7PHdmFB5O5lMu2XeOn79MaimOf1zsZlJ7qYbqsrcwrZzc6WFky9iV7VeOD/P7ibAuZkZk
AN256J+Z3c0x7sdFlT/T3B8VuRqn0kHtrXRHdE/aeBRFMn3u1/SzZjv8Pl6m/ZLjL6WO0QWCuasA
nD8edirefiBlDkeyk9d+q2yo5VyglYca5LwsGw/CfdeEMcD7b54pg4S6x0ZwU9jyOhRsW3q5juDZ
kO0gIxCnufe7/XI4/ce3ujnJH49tes73Md9qzLag++3CiiJEfbkHdO+hmLNeYe2PkhFqygkmTfrb
LPt/f3p+mZeiuEGPY2p4GeB/3HQ6mlNTi+me0fsleJ4b/utooEjdKKjDcQi4UDxSnRJ/Gt657C8C
kn9cV7t5kGq9Vnq9MbJdGlF8FivCNB9EWv2Xsc5ksHL5ZvgDijN7U/yautMaj6ICILDKuczH2LDr
svsmU5HOauVeQcTMThGNY7ywQTa5sjVmtvbMnU0eS/jie5b1Ze+OUUZr/Mn012mdlzsJot1hLJkt
kDtsYA8QksD6bHmu6pUFAEhcle3GuBBECxn4BNC792WDlBmOc0CpqLyhyHIiJi7p8MicwdNJvfyq
ab9Udj8SOZMHfSuuCsh0ZFsS8jc5bnqSqw6evgUzhO16v1VamzAoqAC+6p7tdgnKWNjIkQl4xxcm
RW4LcHDdds1cI8VR4JAC8Sy9ldtGDU9QOcDJnmz14gIrLSbUna7w1WAzcvr1+SteMPzI383XYq6f
3KJwdVSLRAo2bhbFehRvVX9ihmUSAOAoyIk4evwLsqsvj9Blwc4wusr5P18EqJive0fapWs2Xgo7
Kj72nAUghP7LeqR8ejnNqQVh9Tzwbq7hn/V4GsLjqwny3TmMssmVotljhA7Ny9PjZZZ9xLCAuOD/
pVFAXIMlSqOfFKXZP0/vqlImYlydzg+t3zDAIDbFPYVeuT0SLvj3Z9j4rVHw41LWTUNSqBFGXkyS
laRlCibe13cURGxspVcyhG0g52u+NWD34impzpzS3UviHALj4kprwyP2h3yXXexTe5KSpC+riEKx
bL0D+Y8WsYoXCC9zIYBorPoVzbGjgyQts9UqyvZePqOAnNY7LVLnyucRYItrRUJINClm+m86bIRi
SF75AOAKTEJK4qD8eq8pI49rw+26rIgKej4R7TTqw3/e62MnZHp93Ct4j0Z8kYG9bu4LiB1s3w6U
uWrPOtfDTusgS5/e6dP8IvAb0Zn//8XNW4mW1Z72e1kooAIQl6cAzAKiHwLY0Xqo+IYvkUNqUN8R
hWRtruEQlHMwBk/1ez85E+e44N070Lni4EAjsmXrqkd0JjRf4yv/pDsmRKfXveEUr5fWaXfprjyG
e4JFmTLXNCbmkP3vLInjg/mvm4mnTDcNyVDoc/3zZkplsd93NQ/uhSEttSCAOiMwP+6ocf4YEv73
y8h/9oMfe2mbHWuy21tQ1UdbAZ3vs9Zy2nNIMsQACSWipHEMjUr60EgMOQYpP+5YsY9NF9ZUcPIa
kQwkq24hpktPkIbezI8BPAVqcmjzs34MsvNOF/dUjmCHlsSPDR4gghojcSV8cYCgyqY12TNE2jSf
xzfasusyopuosTj7GlAdTpEPxQYf8QMsLCmiJcKJkBA1n1KqXhBlLQPFUcP9q8DaywnhPd7wrmhR
Oy+f/v6K/6md/nW3TAK4dWJgJOtWi3AUmoMcq3r/AN4Mv0HpcMwnIZt5Nh6fDgyHgmMZ5fr4R6zr
NqHdAJtB6afMJ5LgOsX7vDGgFnJEwZT3QeTXQn4RnBg1UOqPIyoriJ9JZkJcl74imS4cllHm07T+
CDE1UdXHd1ZIRRnXpb98qVvPSt4Lg3i+DvudSFiQOrauNNUho6MhjwtM02kk/CznJV4BYl00cu67
Ya7uBsuREFKlwSlznw1IZdAQmK49inPRS46uTvQejBBMZI1LS0oT/G7/dIa8DX0psaDhLIjqGOSI
EUB38kowRA49pX0z2Qt+0UzAa4uWSxt66BZa6Reb7r0ktJi2NF1PYQpCWrs818o2BzlFoa1N0AMU
gn995hPTfC4cYVpjqrrOC4IKmcg2UUMXQKVQ9MoJjUsSI9jj+5n0cJ0ytU7KGa2n6jRjss3M95Lx
CHua4Sfxt3WIdPMxgQxNlFSoNFup8nLGz6ZLhWZB+kxtdV08ACujRVaus1nJLPpIppgjD168x7fg
QPRXOjQHM3lAE+TLiVsY5Lodl6enAzG1s9GpEH+odcgZnD5PA/JUcnPylt5IBBDJjCSIg84PyKd4
OgAGTqkY7AtZzM/FQkGhdfRLUEtQ7zlFciYm9Etbxx8FTKZJ+w1p6xB1nwWJjgdHbjzlkbPHuLgV
RHKJ7ml3ieJnsgSBYKKXODrZPNmR4Lw6I2enHT0HqAlEsnO1YgxrQLdsPcof5nkBFpC0uNogSz7D
srGMQd7OQeZVoUno4XpYl5JzUHDUwwE0EU9gRF0dgeF/G+SetF5hTGWyNFPX+u620Pqq2KkiEVI4
yP0/GQWI0fNkCu0cJUfpZtzU3GdQ0piwxXG1gE3nYWDT+9TWJi1T2hnY8DAZagN/PehXlXn1hAoD
XcCBap4+4Ji3Sr214y9MFiarzpgrhX2OLoGbL+WFRKB145XfEiD707qzXFjKPJOXzWEfsjoK/kCD
dVIxd79G3TNVlYgdhXf9mQAE64WVhx7J4eXgS6sUnBXEFIGOD2ADTDtFmB38DguMf16gA5fD2rLl
g5296cHxo5K8U3tHHSePe+3tS025ozCNllBkizcz4jbD7ia1uYIgm2Gl7GHH2tQhUiQHqNh2u/5+
vLMBS7+VPz+veLP7m3J31POT1j+kYH9Lzp4FuAVt8yT6Y4x2ge3l74vxr0cGdTyjsBCbIHhuBjPD
WTCKPOGgq9nN2zh9xalJdYEl6s7RTP71xPnjUtbNZqydM0NsDlm+MwuvTuAJO2f142C4qTKzzEg9
bEkoYWGjqXwS3WFY9kt0UhxYTrUrr9N0t4etagYSJ5OLrySExE0rgeGJZx6QcPPurWXohbVLb7wA
Zwy7kJYnGEGaVoS5uvpWpvU2z0ZUgcSMLQnJM2WBKbCtnCcYfvPOLV8VBj8l6pDpMZkRKZlro6gr
JXHj6sqMJWhBoBenod6Q4+elF9C+EW82kTp7dHFXCH12BntXsgvToYMMTlhFzgXBCJSyEhwKp/fK
FZi6glqW+dcTx2jVIKTRr3aaNpXWNH7OMblJUVusm5OfbWQyvmnNIMd5Z+4jvBMbJZB8Q0vqFKbL
fPBkUvAeT1P0KifsXcztd9qSlWAf4g6u/h9hZ7bcKpal4SciglHALTNoHi37hrBkCyRAEgKJ4en7
41x0Z7lOpyOrsqrylI0Em73X+tc/HB+L9E3YpqqnfchfnKEikBmATIAMjUY9n/XTdAbxKV4Xc7gk
0vvozWQbAu8lBXIpf2jIx47A1UIWXU7MPkZONrltlFXxjVYN31fxC7EuAHWy7lT/BndvEgtj8ewp
rzC9eS8d4qh741Kwg5fipsNIDpoBpiqtfacLEoeUykR4b25B0nhqRl7YSAn66Wt7lT2apifTPPag
/PvJqnQvAV6pBWSqsMYQ+T4p51fchpnfxgz5LKjdiEQpDJYqokDsfgldoMDCVl0P0k8lnV5mSh5p
pF2N9r0cmZipjIZ8iutjcgftrshCJD5h27ZRX6xq8RcC9R8yyc+NBHk9hjwod/GK+wFLiI9ME2Tx
1rGRMNE0thzfuTXev+h2PTyIcE+xOYcsHyEfwm60eMfJYHllB7/taH8riP/xQf74ifyjUoUB2hta
97xsq+h+fefYrRmw4HAJ1QkrzDHzyfK1UXSvuUHfG5FM56p68NoVa+H9epvUmFohod/g5Ge+9wuO
6/ryyyf864akjVSMU0VVNkbGjz236ZO2fqUMpXVc0dGGOt9gwOHN6X7dj/6yudPNQjjF54Ke9kdT
a6QXXRDOXKhyOe0QtBX2hzlXvMG3+RHEk/e3EtfzoW5E5Yvo8uz9RntV/gAy/7Uu/vczGNKPbjeu
GmFIsbhsVdXj2GQO2cEJSP26mb36iXBzAOuTjnluVJtL8WbnL7srmXAQ1/s6uw2bzPw1VrBAfOsn
9dO/HOnAxNJhOFtsR+cxhskqXrpwmUgBy+1kzHiXMRtURroPfdzRVhKzCUzy/uI4Z/70xiyvgozR
ZYO+i8gDUXfEz15ijkt4pEHeDDLWJUmDBrHZy7JF12bl7+hjwGYUCKAa3ndNal/lgc851HiYCAOD
s/90jrrovvBzHqQDy8wYBGDS5Lw1MJJO8bHG3tTQ7EdqQ12EBYs1MDkXMECLb3DmWvW6ymW8R0BZ
HXY6N8QW5J34yZbWkjjOPI9Ra1WvVPzV4VbaGWqbZfNeba8QKsAgyRIYD+U12/Cd7of6FuZHOWvu
swtzKRn2c/NNhl/CWGTJrKWlZwIX/NAYzo2h3JwM9YQ5qcKQx6AdQ5k5iqMbXBUcbIPHgaQtDdP4
weYdTwOvfMsRO56HDGJiqcC07w0ZWFaCszTjoCMiNxgNol0zztvFxHUtUrpF6IIO92B0ZEB3BlE6
yFBa4mkiRBKjXxD0U59HbYRxhDJlXpd8sUW307611mbnSxBUjgXDWAyvi6cvYnuAZYHqdMthcv0h
g4rNwI8YVZLcc5e8FP4QpWIfSLXNEM84JKqXCuGVFUgXdp0bBY4PHLrX7+7s3jDlOFFriyU0A4t0
qW7MPnB772oqaV0bv04JKZHw1hnLcnoUm36Lo+45n5Yq08mz7LKjY/F2s7o6vH434ahdP+e3N2Iw
FBTUusd3aN6QiggQKQQaNuHUwI68OhpKZASjzDkWQuLrc+ldr+fN2dOBb3BCZCV34/YTbl6+I3Hy
MiDYmLvdh37n/nKTAzFfE50IQfLWmYM3VJdkQOEZShTx1yUqh2aA+e5rmpDlu8qJFfhSaXq1r3xf
vJGmIV0c5qPMMgyHYS78Zj7nCyrTb4y/v6L/uqQNbg6mhBHhj5Ivic+JmN+e3YD+7yVvGs7DQfXv
vrUupnS/ngD/zbM05H9e7gdGbAijWpDacjiKEDpg+HKzV1ZtTWbbre0EyKT/vcD87ev9Afz+ceJU
8avG6SzNtgkhkI0L0IGbM6/cJfZGKB4GRNaQJ/1nEcKlVpgfWOKmeUMC+u+fQ/kbrvaP763/2GpV
dvuRJlyy7QjnZ4dgkPRrZK7hR7Tzcnf50scFzrw3Wm77MqjWxQWQYn7KP5OvbsNAOsy2z2GMYRw7
LGd8UmJaahMRlZMuhP/+Uf9i6sUjgpGKNgQ4ztB+HIEdWqvLras63JAONB04I7eWj1LS7RF4bQH+
nOott391ZvgbhPGPy/4049Tqy6t7qlW2jb91M0rGELx70HmeSvBADJ4EDNfVr0rwY6aWPnwswHv7
fspXXYhHMncvG9O/aZsGq2KJSGNLXaWRPLl+k1xZ/vY8/zqhg7mq6fpIG8nosP8T2ouvzeuuVwjB
7g7omIMnuHtsHHv7u4r0b4xHnsf/Xmr043kg3zFv0q3Mtg8efTe7E6OFhZ0wSbQxm+nzEpTwRNTV
U5wa8BCIIYXuUIH3BXIW4bd+qSNjWiIKeYzhrsuENWuuXpEo4iqbwSr9yajWjTkH5/3Va2D8PGHN
WKA+ZmyNPvBxSF9BLo6l6wSmRHe6vEvNQs78OCpXOVYIsMnJGv5KehLtFiaHJPL9AcK7I7/EqYaB
rG6jqRjha42jzxXe19nK6E2wn4AL0zoj6Z1D8ElWHt7B2WTouUg5uYVEVLyeHnmQZjykyuBskZ4d
qZx30Nyvbp6TuoYqg4wdRuviVJv0ctAIXodiDf3fxljIJFdUUBC8y8tWt+LITkHPobrp7OBTGGY6
8oqUjNU15vDnHC6bSkWuN7bOsLFeNdNYXZw/CF19qtbF9IhKeeFycXXPzBGRYqThix/T8CV4TSrJ
VxwSUhgs373mk7g6yhX+d41vuWo1cMn28S7ZtXhJNNC6HeUNJcfZ7rbGiTFZhz1waRUzowK7LXqr
+Oa4UsPbTG4c4U3Rrf5UHOsgrcE/iHEEAGJYk5N7yiwetOcCZkYqJVArPgDzO5rehXLoZ+ftmdhu
jh9l8BSRuUYNRodQDqmETliwlXZuuekj+lH0DNQnKpZK7RILkuwyrppljXs/BBBzSD9hOiHXPl4l
+Y6+0tyVZH5g+AuCdSqeLrgvzuFPISKsoqbFvMVWIqFSLril6BWJJA5EihlsiWcP1Cnk/VFDwJRz
HzOJ+Cp6JyKIqK46mAFh2wVXlnGO/CIg4KLdlhtZW6mE/RLUeZmkhU8gYkv+MWyfcvGaws+97ERh
wJ+xF68L91rZV9Nrl3dmUrhxwhEjFmvaCWFz9vV4LL9fnx6G+d27dCoxrD+VR+qtkoICHCy/Biwf
8xaliI/w2iK5EvOQBwWinfSeggcL9iS112XzlizC6Qifo9JpANABwSi0VJdq9iriH+DdST7rYdak
FjIigneBY28iYYjhzXSfTCMhGT97EDayRBUc19f52UMHpOV76RqVJoO9ZYqZU+ykb4B8PDZCP88Y
nNd0rL7iJ/eldg6LBsbVuEJUZTq3RyCNHIA/KbYvcmSUm+SypbFu2ih+ThNpXFDH42FGxA3WMR/a
mIX4Qk+GlNG5kp9Kn1GtY7gFOM4gRoIWimdMPX0KASuMvUTrHQpq3iHtMjc1pDiL2nQqvE/M8Z3y
tlzAW+YrP4htjFpkJoQiaqCDA+6QqNbDXHaSJcz6O/bzFjE48nwkO11YfxaSU9V48Tu0fzA7QURv
W+QuALgtSQTn9wdJy9lS3xMkuQELoTY34dh8wbzC9X1x+WAwp+wyzVUDA8gUiRlkG0JHlFm9MjP3
rk/axLmnkbqqomHSPGGh5qVHRZlqnjqGzQ6LSPu+wE+BrFLYCvnDXs1XwVt+DBD4+iAjEyZPtlG2
50GCRxknjzMmvMmeMEijQ26rU9Bv28JBZQqdbTROoZmaljLWsdde3ek/bi7Rl2iC6k9SbeGHeq/d
+VCdtBBaUVG7/VZm6Du7n6SteHOZFjTR4+ForVfyNsTTsibbvV0p4Mqj5ZWgX+uZWGlikRfFS6wL
zBEfMJzQRpLJSOYBLwERNYI30rFja2UHpqMqWLVMK4PwbZGRU41v4be0QIOWGyRnWENSi8qIGEec
G2kQgO7gHQqyo3rIeLrOyXZKmYCjNcHsrHBNlAHSGONZ5QtwmBlNioOdPHmZFpeX4m+Fzv0Wpq9Q
7aam7veSt0YpFMf4/bzgwCIMy3Ddt2QAm5g1Rvs3rmXvXNuvF6kYDtBwiQqqYPqogtLYjFKeOM84
Ivf6GyT4uX/C3njAOyo3VzjAd6d4eQ/Ir4wqR3Y9Uzr/ypDgICH8fw3OdBV3Z7yTmg3UsRGY8ALn
NIIVGhLjxVmdBZ04Szad5JSaKy3Vd/2C1ThIT3y1DJIJJg8ihMmmAS8rrB7TvuB5gHV1A9ePnpV7
ryfxPmGLnT6nJg1gdIZKrDtFFXWhsAHJT0w/Y/qLo3QJ0414p/b1WS7IY4vdR+kQF9OXzrmeSKOG
8QXItElsjy1w3gJqp24vRQXv0Yfy3kqWcYnq5NM8XEj52Kmsg4KcDFuUGPe4TfQiqGdtfMnfVz0Q
eY2eQwpt/3RN/VCbvE3DmtAwSDHsshoSkO5POzd9vfazLBh1rpliimJVvKIWUD8DGfUyHVyPVDdX
OIZDHnx3t+/6Tq1mPD2SWFkheYtekDT4N5idevJd3t3h6FdMhNesR1zzIJrCKl8IC9bca1kLAYNI
Tnyp8waY4euiuBlsZjYm+fbVmeskdtPXZpRP1Vm919YGDjbXsFUxWjnRLiJMKEgYR7+RTQRwejQO
ryXfByMi/avem8OEghiHMYS6f6+H/+K6Sj08ErGJBz/TcPH+z1KvEEs1Gz0eQz08pbTZlBZv8QLP
/Pfoj4H2v19O+eO99BOV+b/r6cqPFklCl33Tunu2hfuiGrYKK3fTdU5MSt/H624J4riXWDUWoUX6
mPMcZveZ4VMxZtqmf5kqon42BnBYMA3IvAeIjDCs+DtZN1Vi9UdI6EM59dopAYVP/HKYF8O+onvm
veaiaG1r5FB7EbHEsl4MtZPoibmVS+zHiVPLTpt9IDmQ+wCiVikRHjOTPFmGx52Jdg8zDhMrlTfa
UoRIEBDpFi56E2mgu4YsxzMNMbG2lWUy31Gc68Io3Iynze4MPxTNLBzNOwoJ+1JMr/mSXBSxWFRb
40v6YI4m5UvtoBW2CbMVHu8Heh590D308H1k5puk3Tjg+KM/B9ajmBqdXw06G/cmBkQcjm5jRqPd
aAaigi5UUX01DsrzEXFryWwJK2NhYcZuqXN+WKAgjQzcTmxNxJH21I6xtmIMlJDoQGJCRe7P9DUa
i/eNVq36x4FIVGVgtvccCET1+AgjONQokZiBqwZMVpmgmM9h/0G4hYv25L6raCC2HTZCMMTtBoHG
NKnddjkSrBClUN/ZHOsqSl8MIN7PUfN+Z/o1Mh1OLo4aiOQCMk0jZLdg20g/pDToTVeg/DqmpGS+
31sbHdGlcS8MpkHYtumsWzx2BkD4pBuot5lkC6RzYTHDluM9UzdH+ApUtWA1qIXdobxmvNbCBfah
82Yw1o45TkondZNMLpfwxSeSMYn7LkSbOozDAgsxGOVa9Nw0a/Ug7+UvYtp4yJyHJYkyNozmXYXh
AHVsC03ckrUFUJYOdGc4FIQPZsimZbI2PuAAS0Re5+4rC4aAsIuvb+BrJzGgkWW8QZ5S7z40KQYG
HEUmtCS301B+WVeqDTQ5LsIVY+RIt+mNOhldMqX7kciuUMFpDW23Jdw8UnIS3CLmI2InCPc7W8wL
9JsnOGz86VgA17c6bMcJefsajUmcv0fXhihpdASWOrtgNF47cWUTb5XKnnnqiH3RoqOw1T5hWSdr
5Ffb5u5m+vBT/75N/B3YgMKg6RjPq+JP0keuZHWi9XW32e3woXYw0AW4+R5A/MHaf/abVcdfclTY
BbGEF018X+TRHwbCP4CU/qlea/1y7zCocLBs+j7iPO1inbRcOlX0y3f7K1jyf9f6iUCcX3KivWQp
2zLrEvacT7cZUYN6hGAopssgY7ywLw5vLNXRI+i8Z/jEftenLqoQnMMb6VHO2PEqvbi/fLIBDfu5
NxuyKao4F+Hp9F+fLJUzWUvkDufx/f5mzecje+4PN30i2ZiqrNfOLwCW+reRyT+u+BMWeeBMIYw6
jbHlB/SMizxRaj8lBPCzvLmjNHqushah5bbw07uLj+S9hrXusumQKQkPxIOwLG40wW1gcZT2c58e
MpCULzjmALvIPQVkhzPqVAjh0rQLzC9QdnLfxQ/9PLmaALfa++O7SX6Bw5g7/e1GovuViO42R2AY
/3motkmfMPm+59t7S75sTF5jB9OEjmKKFlrV/pS2hS+PrOQTJVs2JuBVf8DstAm8BUxdPDfQE4ky
MWzKGiJ3R8Zax+GK8Tjs/stSUxYxaDodHZS80s9Vp9YnCSVznaKptegob6giiBc8wPaH04gyc15A
Ikb/2rv6vKnsfi4ghqvtZ4rxr5g6aXShdd/DOBHgMUxw7Wz2sCwDuDEMga/H8/rxCEYrWJ89ypup
vGKYsyZKTiTlodwDnDMSbnhIhL3GNw519xXPu5ga7xsijNy6DYVqOUMERrR9gvfisa9xJvDundcC
7QePJoqrxfmty6ZVO4GUUT7WQ/ry2YdQRS70DosAWnXYWYmjzeNp89ndF7kwj0eOyRh/8kw85Fmk
Nq150tqxjCqLGQOEi+uVaEy2Pe9SOwr+Irv73rgGIsFZlSvzBDqikOdXxnSqbzKwWQvCR4wgX3eY
e5Oqdl5pa/RwKB0Y16AgrNjIQebIKaWER8TkI2d77NE3CGvTo1h5ru7IWN+VPSMbzQxHFR8L5z33
TG54F7QYYQh+Czw7ovJ0OsNpE19E+6eN+8xTEd/u2bwR8SHoik/PBHsOqmh7EP69PCWCqqvJ27Lz
79C2AHc3+QA3ELLhqSdpfIVCv6aEYSnh63lm+AIz2KGuQAU9z9B0kJs2absPEEUGjWBAMI3LadEj
aImKqVpFpS8DK7yZudNtznEgwkpJHa1w4rUcAidBijHBsJAO07pla+W+K2UcCmEoM+JaFERpkOqx
uC4YiInz690tiNmsWDNnl8EVQ9cKJTU0xoc3whAcu1WiemjSYsolpxCCM6d9hOFqsUEHfFkD4qUP
KhBcNmh8i+8czALLbT0k7BAHl5ChD5o0YpOws2bS8FlOgXEqApzkQeT03BfSmLE787zOk4jGheiG
gSWTqOV9DmEdOUk7GhsLA7DHhlZ04aY8e+8FkwYGAJRs2ZF5yqeMiD/sVWHKohBqHRNU66Ds8NRo
5g/4W/edWDkkky6uzeCi9NrWM4kYZ+ZX8BB5NW6ENg48KXmRYLw+ybDfZ9ZByBtpbKSGdqAyeJ8A
rdgpVDsAhrd83RKEzCvt6LDKX16j2zAI9QUsAYUSa8HRT9k2SI6gLTDZri3hIwEnHDPGGzqq1Zng
QyaEG4AZ4eqcWUkHmXE4/SwI0+LCAn7PEarxSpYOSrFmb+Zu8XIFw9PeACBBHAh0x0iG+wo2102h
8z/w3yHmzoqPOpxrJgpEAEIR+X5O0GaxWB6ftO3pDPhaDDFxoJhgglltLwfyUBGaUwkhW+FHEQKa
Gmms/efoDRA7w1B2Ck2CnbvZMJkE46J9Lhhwugz1OnhJNx/xCaIHnkZu2vEsg4wyk0ABhv4wx/GF
kv/uxuz8+NGN0Ppa6feVJHf/8Vw1mwv2qdtfjsehNfmv49HQVUoSA8t94wedR321o/ouMTpgymXN
b8sQb7LVPZiQITBIDnCxamBFBr/QbP/MqH5cFmc4hToID1JRNH7wG/R7JpVCQdapYk0db5N6iQXZ
ERtFzRqLmCsO6TzTyvKgMAufzaKRLN+addCtnaB0l1B/T9B77K9/vxl/6xv/41P9IBwp2VWqXgUG
W51NGpE5RiUMSfSFKyFCQ6TuJU7teLQTxvXvF/7L0fqP68Ks+s+jlaSzu9IUNQ4Jup8/3RSCXq6w
tYLheWb52d1+K9eGWcf/f/sl+cdTHz16tbgqVb5tllhDQSxamF5hf2cT5KzVPvZMnLFp4jCspTQt
vWJeGMxcsRv4zUTtL8tPkQ1TxTCVicx/uQefO/K/sotBnhvB1/OPuRWuEGNbE3f2sLYEsji/scr+
dqv/ecEfC0+5K/fuXOJfQs3pNX7IpN2+ur8spD/37+f9/edVfiyk9CkWRZqzvPeOBCsPW/bQKp03
nfp7fQp+tUOT/v02auIPwEPJFVNvjAyfRUzSyRW8r+lGB+Q491pSTRGW5ttu9e+L9g/X5P//kv/F
UaoKKZauDRd9gbBDs3N7NcSgAHqI4OeUKZpj/pFLnd9QFrbCLwXp3+rRfywd7b/Mb/NLnudpXmyp
f58nqjyDA+M6MQD3nl56AnIWAxEkTv1QQlAVpDnEQfxC4/4jzPqve4BuCz8+E2OMnz1dijXdUxkc
j8bn4EYCYAsPCL2C9Q5MG8C+jPSw/IUb9jfKJ0lR/3fNHw9b03L9/LjCQ9KQeuBub0nBfTxyhuRG
GgNiyIpfrqiLf8yU/u17/nhtHjEOiGksNFjxiLgd3UMxQkfrC0HxRgDGJyVjsxOgp8XT1773rmyg
Gq6uGrgArxmL8FC48ifWLQaagxBziKgY4R+UjM8rBmr98XaC3tZ68VL14488VG6IGjXIj5U7eng6
cGg/Ex6hkQVC7gnIRoo1vKKE8OJPeJ0GoMa+rf3+2O/VSGdoV3k3BO40TzjNQ5DPPWJdgRpnzbTb
1ot85Naxn5vHsqKZcqrPB7q0PYVihaoNPxoxuLx8fg2zWfkEAAqtqN+Lp2IF4Pr8bMRQevoxmNQZ
sNRnEoqTDQoXMD0AN7IgcEEAs4KlugGPfZ4gmMroko/qqRtE98Bn8EztRLfiaHTiMxYzKmP+GGH1
Lgtei0EHZ/oqyhNYTgbFKj4zrnDMN9lrVa3yozLGUA2bnyWczmZLV0Az+X5Hqgd8Cxl7gy+kTHvl
KJ76KU71QxteFmCD+ddzNtCuMkt18cCQJs1HMu525/FjXm2rJiyieKe/lWjfUMh/a28YMsjf93U5
JX+Zsf64YVwPlclw4Z1QIXcUyc+x0VDJ7JVsXtr3cTKpTHs3wvy9mXUtneq8R9VMwFwf1djmlxMs
IsC2BUcm7/kcxJrzuIf47Rnp+qAwwyIFDl+S0nv2ftb7ahq0jAqUsSa7GlptvOAF+97voPmWCJC5
2TsKbRW9OmFzlSvMaV1ol6R9Rw7O0771tj6PP8iKMNfCnErcOGFWouJXsiuGeS8tze0zW1GNq5+j
79uymtJVGG57tbqP9GrDAjOw0FoaNGIDQioczuOMamBWBNpE8SA9RvjZTRTngnwEH2d01uCAHrU9
MRM8uiB/H/wFAxCtwznCiYTcFdW9fGGaySxvEFB+Z644fX1dF7wULWXuGfegwXFG2COBpKdkkiMy
o8iixk/G6ukR6p4yrqZXp1o1H+I0c1OHDnUF2aJCb5zZ5d17xBvVcKFCD4NkLOie48sxw8Zie46y
7+sc4i+sjDTBRsXltmtvFwe21CBx8oQ9b5x+rGZ0cOZllQpbgSV8Yj0PiDAcAuwWoTEzT909T/GH
EBC1hKaatl7wsJDEmV8cmyHbsBtHeCrjrItt4TT10/Dh4OVHDlUXkTXkMwu1+HZ+MbvNHpNdzKaM
aOexpydxRuwc7fzhqb6xfFqX6ZP9YMRvGOIz0IzghhlPxYixuH2d0L7fZtfFyD9d/dzWhtB521wI
IeOI8LbTj7oQFTPVxkU3yrYKwmS04wwFSTuU+P3yMg/zzeUdockQDE8aHF+xDrGmQuQaDvmj5QwU
XwQDZrqDGhCbFzFsHRYiZs23nXlMv7qA9KQhe+QR1rxg6gBuBYRJVd6ZiWzqauxTECZ7cpwei9fk
PBPINCxQBl4fWJfYkBiLWUX0CIHmVj/zP1777vTcsaVIE2nST9IFwiYSNC7TkZvsnjYTswmuM5bz
8q82ok633AEV2Wd/tEHlNL+unx9MY8GVmo/bx5NydYyLop2EsJvJYWpxFK7XCfne39mY4d9XvlGA
wqpPrImimx87clhOlTEeKv3ZlY2hiX9NzPkl1OfiidRIH9pHgLcMH0OMuPr4aVcnkm8npatO73tx
eSfoSINVI8xVPz1bGmHIT/cRylhsm0Eanmf3zbDXosTUgotnhPGXsgLweo0Rhk4wQMce2jEWmduS
M0IrS24EIO00m5WjwVvHnOPVTe7SecYkh1dsjf2MLa8F7jkUeAS55EpE7NFHqJGgbKC9vJ4M31mg
sDoJbO6pLXmR54cnKDLvFh4QLumT1hR4CqfT6oTOi+82PMwRd1UOcROYZ26Dko414N12j5D2cVyy
1yib81sa4o0q7ZleDHfjYqchyU971hLiO6d2CF4Bz5E7PEbjpWgP0XSpd7bl+QrK658ITmzfcYHX
psY6dgrMi17RUHMbzs02vcv71ekDaAmL65pt6k19Vw6XtWD1XjwF7B5CNQfRRW3BZEWwSjDXDPXz
Gz9qY+KBpQ6Q12y0qCHRf1waICJ7+BfsKi2MM1e7eAo7Bo5rptu1gcLjeLicSEir0gYGls/5ZVbL
csZmRxJowz40u4RVJK8u2FjaeDpouDqgreUtiuCyvler+4ZtV41Et4CUq7wVy3bM01kQg80mhRlb
YVcr9YQp6QSSbwPgJUyUNWjOkwLiqwmePB85ymaKl5NDvaz89k0nMuZGOtrzw9jp0EUWxrI/Pjx5
htEbDBG+d5DMwObIdQmQlYcpu8qLt5PRGtN9r/Il2ke4T6FpQaoi5+qic8hY11MGI8XKtvJ7/tbP
dNcgug70ZgjuUfgvQ27bNaiOryg/DDlqSBico0ocG6a08Ik4/Uaaw8mrfl+J+b6+YQ3GjtfaQNyc
se/t5rKvEma63UyKrWx1lx0OYnxo5VM/KYJsGHgZpc0IOsy/FNUe6VBBLIoaKKXAWxQQn8KcY2B4
39IJ2k/QO2uO06t9uEH2J+CBM24Vs3fqnhENO0XMCUGXiFEqeOW02SKxWz02+YYqCgT0SNVx+2T7
6nE9BzTxKBSSCNoR8NNbEUmTBy4HG0oVXEJ4Vd2rpx3ag7mCfNAHytvVa9+gjIXSWPMGq8WzfXiU
rgLrux0oBljIWsm3yWtUbMtv7cDhonvPHT6zkT5+fKHEn2Wz5PMFOTK8bNqwxfQPl18PkhWOIGPa
hJYxkN3tGczMHkESXk4Y10CMQELwQK3Jp7hNs6U2lt3KSkn6iQRmRnYJTxkBDv46pARp02RCUrrz
nOICbqtrea1utBkPOeSjw9D/hrvC3BFYyvT00gXDzY+ksDxoEMhzuvmAmUgm03xS9S7lKINTDAYZ
ee8JCGRovbxO0klDtQtzCdxwl4ZP8jNhGlRE+c3kmYpVEb/1Q5sPqxcXAuxYnt/lR7UqP3fqTKQe
VbyhPM92vUflQLzsNex2/PHVee7OvDgGlDy8reCeVdM2vP65zyDRQzkRwdjw0n3raAjoU+9Ai74+
RzomH5jKegdU/JFJLU5UL396OYzek+Utem0aSkRtgg079fnLwcONgBzqb/Y7spjci7dIZwszsVB/
zlrGefP7hj0OKqS+x8qd90byqKuLGQXKK2RuA8aOW/DwarcTiHL+ffEMhgBXCtZACjbszuNvCVyE
ozWOKv/yTg6R/VyNOEg21dT41sacUdbimL/nbG7HntNYxzvNVoLnjOKwtwhLvDryTt+PonNQtu59
0U6GLZ68YFfEXlSNUhtq2g5sHPI+fcc6C1B0ORpnrUGy13NJbxGMHEYo7OePebmq68EkH+rH5Arp
zeJ3j5Wx33mr0l8hCXQXZ3fAdEY2Xy8bajr1FEO/su4Y868en4SM6ONs6acz6gLX4NZUvAQNASAq
vsWHZPn8Zrh+mcdhjGMY8kS01zy/ZPyaDIucDqFcxRHZySse3LJw6w190RF2JgEhqEb4dhE3/k8V
grQ1p2gY3lpuHOXed0G9aqVztt5JPTfvw0y88c8BnM2e01/8VCbq7rVoN+368a4mNrMeqi3Kiw0e
LJMGH47rQmdNJ2gsY383BCCSMjau59z6l226mKO7YNnhc1r60x0yM06FQ0WJCZbKemcmcbW+s20+
xy/IPQeLh3ve9PYq93A9DBIA0CW6OAhebZBNk4gTcSNun9s+LGctMM3Fbj0aqc4dPP+n9FebdsKr
65EH6esRTydblv7duxDJx1S5dId4nDA9+0Lsa+PuU3F8zWeWI0A7O3OaP0TvsbitDMyDChvFyNdj
jgoFhR0xHYcyuvPliJeGvIkx45uO8Qgy7dbhoUpcF4AOV2eOhJHNJ3s5PbKp+5rhgX8orQ0Daevu
mRwULzY26Iyfx4IyeIQv82cSiJ9P/7wsow94tcOxsqPUXvNAmc+NcTxBuya4593doRMKcOLcGR+0
mJgWZTP51EVsF2wFo2jPlMs6VFtnRMQ4W4BLfW1R4E8v76PvYp7M+cWFbnMSs/Z41yId7zZWMS/G
ZcFJuIOE5sh2EVCKIigaapqc9xiUg7wz+8DZBLLtwPl6i2e3g0aFTHU6L2Yiq7sFDkChhdFq67GV
TYaUb6wZ36DBkITF8e9CxqHWHWIpho85Z2lME5eKgYm9NaatnUpjyevDeWof+g2lNTcbm2O74htg
hQVxGvNqyvOa7QGc3Dviz4YWvyRHHekRf0SbgWB9+D+zlilmHmN2HHT6IzalF1+m4arcWqwiGh8Z
NYUcgztQVoSc2LcMHwRFscd2RGhIbcGwXbLW2QiGuudMFf5Ym29D9qweyNvX/KAFmB5DjKRBAm8Q
5gi/A+w1eaYDeDvsb9x5alFsDD86zpPhByWOFHa8iYyBQLk60PAObGCuOHwhGUkxQV2Du2m7o+tF
+QyXH/HBEY95+4jYy6nnnKh8zAsfP3EPaPTtody5eFJQ4R9TLpk5cIMUlmGPIkh5o12/OIAWLusb
gIjRGp8Z0IOyrXVbNkd+DjRgCqnOK/hNVCYW3R5bszx8Nb4ARJ3wwC0dXnwIRufVYzhUAx74e2bx
PfyKv0MNYnvmwTU+QpcF4ND//iVO4RWy4Rc4KNCu4BVNjBB/Cs+Cr8ZEiOsPojYqSdYPv8Znijxo
3WjB7KGf4QM4MII4J6BjsCoSj5gBMChKw1Uzk13OafHzYPLDmVsttTf+M1IcSmCWAZ97e+Zy8RQN
mHUYrknxa+sEvUHqXAJ64OEDbYjuZgg1zthPBhuH/o2pJ4gSd/HPeuK+OBnZDvDd+GUy94mHymMm
vIC1IXq42O0xewwhA1ObHmLn2M2PF5ZavGRBsuXim0mDDmjIZQ0nmdZsAANyZuwbh+gsapJh4wd/
Z89DH0dhkTojRq/D8kw2KpdvttzSTTctgm5asij5i0dXuYwzwyHupqLX7zFzhqLN2V3PH+vntPjG
fYPCisXIlGuLnaprBsPbInJrYIVTBAnuYEfBshwWrU19M2UCZ1H/YVHBy4myW2DXYoU55ix/GzBG
uPJLky8g7CjyOKuxRKOjGToZTOp4NV8b8ZMNly4/CV/UkSxTbGJZy3C4rGFVpxRLF1YxlYLXuKp9
qNfDm1dw9QaXPnzz7qxPtkPqaEaeXMRcnafDBx0WDCTpTReC5/mosnggsLGmt+Ww4b/c4QqvKeNz
0HUFSSQirBDqMtaDV3sLbGPJm2uAZMrGyRCve+KEnf7dcGUrJdkPxjHeA+Qk26IFLzHfVvSyqnWU
bIKPKd35x5Cf/MLDOxOn7RlzNd7KYUaDYRSea6lrOjn+HbE33KPOY5IgDgmWXBvSOTjpi88OvdXC
KD5x8C0Pn0RYCiAVrLro7GEbPTXDZzB0hcitfXpATEIhUw7lH6ZOmUMqFN8C0pVqnSf6kvd3d+eV
ng5X43w7Zl+QkJzh+RG/vBpe9dQTFw8aI9i6LpgNMaP2/QA3z0aCcnYQYi+GWz1YkAwv1WVqOnDa
HJ0PPXyTx6fER+ZRza6sgNhBYca/zRV2gGxM2DLY6TeiEOfsQRCw/oewM1lWXcnS9Kuk5bhkhXpI
q6qB+h7Rw55gNBvRSyAJAU9fn58sswy7GRXXYnBu7A6QXO5r/etvUBRE0NG4eXzujqdiseYaoEFQ
FnzI8cmRnH6GG4VVD3uwPPHntcWaEJUnjxWLz+AlGP6w1vnX7+fPhcmSE0+AzGWmwObZkfgKqTzC
A8bjwkx49LlsBanKiBjZ3nXOGlSf40fQ0SSX28GfEgFTX8oEbFC9p81vcFGNgCGpuGmWNoFHz2W7
8fdgrBZD8POTM+NaE59XEKmJs7XEBSkcbGp4IRJOzzPkoUyKxGJGpW4rGF9wFfiRPy9EMw7un0OP
dczVwNHztTjKeAkyp1kKBQupZ80wiuRSJIWtxGJ5qNyFHh8U//y8Tt5zWGW8PTxvrM2TBbg4TUz+
IiFLloLNhdUlbULFHrEEuV5Y243RL5yd77YPg3ZBQhPylsWAS7y2VHtTsNNvePfMiXFqEXd5it0P
7pf3X9w4Z6aQhfBM8nydPfHAsq35Db8occ9IhGNpszy3Eguj4X8cowRSD1i4bSyBO4itkwBqlLf8
3QuQAS6ktgni09mnrZxL02IicSUHrHnowNaR2zXIYdpxMRFBIba3MSRiER15bmvH4H7ro5ot9UEA
1XqKdwvrlV3DLTyxSNfuOb374uLjusp2JPI6HySEU7hZG2bXPH1QnWeSU7GqZ2Vy4l3zf2xxgdEj
h0iIsLA/sTGxpfMIfyMklRktJWm1YgOYvf4szDbctCzy9/9b6uLfxtqpmUTDvnbeMVZeYxS2Ad08
MB/EWpbv18XwA0pgvdBXlwVX2Jv1vFP4HT24vZ0Hw4F3rRF4rUIbsY14s0BI4yrOhY/+8fq838rH
eYClk+r5BxuDjJbCq8ZIVUF7hTg4JeAKG9+OGNKb8xzfvGOEgQ1EEtJmzzZKVyLnF59xGRfem7om
1gLD+7rSDxfqgFqDFBN8CcSmI4eNp+4Q4YCEAKmSdXKfb7hImCBPjaf9sVZH4MewTJAQWp11GJAF
eHRNQI9jqFoRbFX2Byi98Z01SvZrnWNIxg7cLteT+6aas7axumHXYSECGX3XdlPHRq7jfcfZMuZL
fb6tRp3XGzbsCU3a26LiZhsGBjGZemN75rRexjsFk3M/4p4CC0ey31vCiGLvx1pWVIS/YHjSeJcp
FjRPtQhmsr2jUvaluTFlLhKKm/3YqT6GDHHf1Z0JfEyOLuAnaz3mTlOH2ytYpCuxxX4AGcutFLaT
c8DGtzldvc8SiUEP7xtXzVoP71NPd5vo45GQOnz+sAzD059t/ea4GH74/f3LJlCGQBrcfsUG5V7j
2nvb7Ba6Dx/n5X4cEZxFNCmH8bxkD+7z2Rp2CKyT/I+zgsOWmD+iIsDiIyW0bYTXtfMncMu6+gcc
J/jW3ZpFXx4M0wXGd8t9gyswu4gnCsavf/LZMiPJJ/uRx6smFfcB7RpIMlhnj5wNk6uBVIX9ad84
+g7xBrbO79l19kz78SfMRVD7Y9dgI1xFFKFeY00lnrV39FliIpvfr6Hy9TAeQooHBAcYgNw0vg0J
dN8fxCkrcz84Ezj93249VSOik6PXHP+NVVgWjDcAT6lNovtEyvq5OAUuqy559h15/tgjDnvs25Dc
A1b5N8fuGI/dk9OC/SsR2duAUdUe1m2EynzW+IXziPeAbPMb3gcNZiCQ45JHCFeJ/VNsLheytzh2
4anx7Ak9DHx1nmw5Ig/b8s9eEyihPJIxR3r5l6EUqvndh+IboywiqIfHja6Gaudg2hd++onao6LW
FltHZSXiOFyQKcEThIMfgiH8Et0qWHPDf0/Rzc/dB05eFxs7kNIbmTjC9/35AWITh8uDWjZAODnE
isUzc3X1n63X1VFSmbFapEEe76w/1Ewo32wEa5vd3rxYWJskdaIIH+U0UyYqi+YTvv1H3oVfe838
wgVYvFk74qDtwlqQEXHPLrkKwyIk1g+hK3wt77EnoEKPDHqSCG97tyQ3AGOuPhtB4WNONgZW/S1G
l1lFEDhLnH1jevMQ3/wWQwJP1FFHvXELzbRghuHK7uoXrMe7O34iRQ/vlbLLenhk0tojoOQOs9g8
RaTp4aXLY86EMuKd2jC3VL/m59r8zheYXsdvll3pfYI2GExHR+7DOYUnLyhJtAlhOxVZRqQkOcf0
+PalJDGA9u72e/TxBlFD6iPW1MIO8cPQNFiUu0/ONoOXZZO+0ma8kX22wWSGI2Km/LzzoG/VwDqV
TTwTxy/OECrWlVHrnecYzZlsM8foapPs7j8PVMYeclefSQFVwc3aI/HImdTAZDv70dMVx/HqQBVn
z4tsGZ1o1c3wm2c8NsOv3zp1iMcDid6QyMjIEbXEIHnnDdMmwG0cJJuQhawkjd1Ne1Qnz8ObzGp2
itTWCGYK34iMKh8gi6o6JAHHL1IUsP6Ve3t1LxyNpsNGZUvczmN2yqVIhDs22ZXjDhNGnBbYL3H9
s98z5teJSENnFdJi/UDZm10NzvI+vSoQmvex902GYbzf9a1ZLmZZWj6gfs708OrD3fTOP5N8jdAc
SK/rKBzuVg52E9HXuAww+GwTyd25lFnZMb44mO5glUHj0aeg4qkLME3yarZ3keB+9Vse0qN/TlGq
YxgWHDN2gGvQjNk8nQPm5t7FmwMG2oTE8UICBtK3RWSEi+O4DSX/y0Zec7Si5XWUuLCvY24kZ78y
fGHFg1aEOUnUDvX5hzsF6zkBdofNqGByMTWW+uEJGB6ZEb4S5ND0UAnYpzlUKNCP5JieEK4F6NB6
sRJgr42afYbw7fPyTlR7XEkcZKnqRUnwDth02aVFHcmzHbdiU13DSFHde6Ri7cQh/1jgBr1K1rzb
t9vYBwFdsbu5nZW1vOOPZa7O1uLBX9mgB3DJxmDxQzcbrAxkA9FKSj9O3ztzesMr/ulTroPtRagd
UyxB4ab1s9PkOoL/kUKBCQoGZ4+YQRPJwfhexJLHBKULeMBmD3bHzpM5J/AMCVpPjlYYjSxwy/cY
o+27kMLVKTncIXWHbOTBA7Ik5ktHjLXtqO+uZ8eEl+WM5sHmrJnKNPGN1R+K1gltadj7iTNlV1A/
GoxGceugDyIgkGrRgBi6Zallg/zkoYeJTxeK2se+pvuacQpGCn5phA7bIn69Dk5OnRvBMb66VEfZ
dUxVLKSPrOYf9vPJc/6YNnbld9gbUJJTYhMJh8FbtEICbRtfupmRsX2O2KDh+2v9AH77UY20ZXvC
jQO5LnH2nQOj8jGwjEe4+7Dx5vr4Fb8WBuoUbEzl0ZeF9fQHJDyJY5NCbP4mCr7a9CDVTgcRAA11
CDNOOujLSA5eC44ElVqShQmMsf/OzDkHg1NFnC8eq+c8uqM5WpTDm/M4uWZ0zOrleQ6luMZBjE6j
pjtROKvUo60tq5P9zNhDrUGmOQu6zPQYP4APNwzXfnoxvQyoA2BygvLuZdUf7zTVlpfw4fzSDvQd
uLbzY4Z6hh0ewVbYczCT1hYVSriVMZbD70RKzmmPSKbTstzf8moj4Qmadruac/GWPpCbpyZ1DVRe
DnFAsFnDpr05Rxfqvw/rmBFKakwRvrM+dUzDaEz9anuiWIazPrDwJvMplBIcV3ReGTnGn3L9PWeX
ssdfMATqL/TM9O7ZF9iXhKRWoXC8WhVtumih4cnOlIDACkjgdo0K6pqRAkCxgWUkt+U5u3mbO3Vx
42KwS02s1TgOG96J+sRErOTQH++OjLM+3I/bitGTuCogYTzMoUoiHda5FZUeN0fzpNGTvSHE4i9r
bs5lqg3JfR1yn2sHceXiba/wQNa5jEhlaVMMT3TtOK0t1zuV9g4E4uRfLVyzDeuxK8IvVXK50rwX
F7DwG7fH1vD0UY8LLE/s5/i/4NdHzVH0rcxkcfXpiTnHV0QMzW180d7f4AbyNL8H90XD8r66Tcqt
nnaJsuSg73ZvGNxQUaL2zN+k06OXWNXUNWw41+w0/cCc7vtchbIc6vTG4P6sLRSf/Hc/U3WrYCmR
6YL/Df6LVw/aXoFHIxP85HqOviBojKvhLjeORj7JZFyOiviZw/1hu3uyEpjv60wY1UDYyUUnINaZ
DCbG9JNQn1mZNltMdp0TzaSOhRF6Bt1/JMeg9FDsUw2ShOgMUuKRHK6D4uAIuezt+uzehLJkT3c9
AeRweWVsIawZQteSx6hOcFTEDkcd3ZYmyGFnD7Ly4t6HOtBXAXJZpgrmPLUtZQ/MFsiRhEQkcb+6
5RgU8PCeKrM7kHxT21ooymrTRxOUC4BBYUdJLult1gSEVbKkL46yZYnhM1g65WQwPwYKrKyDdHMI
n+2X1nFc7NdDZffFqP1DaIHfMdlAFHPMGyYEAM9370yHu8Bik6UhwrO8dmbGSBfVO2AdoZH0Jrgf
aNbY9OoNf4WvkPXgwMMCE+dhMl3m2b4CwsR2HUhMxXuutNXB02iRfMHuARFxtbAJXpzpu/E3wdIV
+fkpqDzwWY7+lc9gB/z0yh59cm9/cMe32+JTJpR8lBU3ask2LADA8xudqjTvtWFlQpDnwt9+z5OT
CiBeRrLk9LipIPTAhf4DHK6wXnskxH2nR+BffnZeIMIDr0urlYD+6MkTM8o7vx2fmGjEsJHgHtyH
wiSS9wxhinnDSo2ZlZLICs8G6TsA7dVjNFaFJmcx+zhzwcESPoy5pK6bqA5T+VfCyPoD/vpatIx1
9IUx12NGw1aZs3OMP1mPiTRVL+JEjV2TfhdBvH2nfL/58pZ2FIQDk1O8Mc3Rc15tLiEctT6wu8YD
LDKNOX88ArKCl29s+94tL/KG1IsqeDhH3Ie/81f2+jkGasRWUTLFGRJt8h21yCVkT844RtBrHrd6
VsDaWDsD9x7IPPoDX0n6cZfgt8UmvCMng5OGH/72fB5HbBj7EyMZiEEzMKcgA/Qnt7Cm2H256qgI
2QrAckDHMdbQdu+oCl7BRYmlTMP+8uzKNPYZrYHfA/so0mrR3KyKhd1LOJ0AznzqNLHUkJViaX0Z
NvY960Bc0fo/bOTXynV2gYCTPH3cJTL2UK9G7hUZgbboe18Bp1zoLQzcfVIj+MKisy9T+uPJ9R0i
x/8CTlMjv1ddIDFpmGCuCsqZv2n6fR5iZw0AmfeQruqR4ugXJ0tAbX3OwA9VgJLB1xqxFOXWaX5o
Y6AcKPQr9zE64uVt+t5gW/CggI/2mv+Yx7p4v/UQoRJVGZsvoAd+oHNUMThFo5/1RDgA9Jp8EEIN
Y84UUw7ZokF06wmveRoWHgAhPCwCQ9zH4rTQUgAtdm/clslOx3YZtkcs5ZWvYqoF/JbyWAvEJGx+
1Rl/Y3SnXpWC+WnYbW9DY9shDaNMszklaOius+MFARiqYDGoAIsoUShtel6dnz/2mvkgUh0eW+ay
c9bxYPLxdRCAT2DmeP13cYevNXFUziUkheaWvF1M2qhKnR5n05W8LbFVMl6Z8ZkOJZ9UcCa2Kk0V
AzXIcIGIafo9xhsNAQmq/+i60AEivi6WD9trUFKMlBPKLvcTnelEtVGPnovrhP0v3cj+5cACgk5X
eOWEj3X3G78GaL+zRQvIpefhZ4ElCWdlma90UrjNlFwrnL0H2WA84EgFgxn2FtSw3zH7lY1pwcwI
CiZcFA1vmw8RkdNy5Zn7OPW+4ByiTII0GnQxfYXH4hy/6f6ZCEXKUPQ2H+pATgVwkXaqHgh0uW6u
Wbk3o3PGM/OKCt/AJzS4Bxyx+TpYcbW85vccZIy6EcDYFEwvjuzr750G2uYRah2JPki9WNX4PddN
Zw19AvUZEDOzNZkxLydf5RoJz/MbGDx74mgi25BHNBYDFQiM1ADXVrqo9eJDCSBmcMjr+eOv1B1k
G/FECeETKEpS5J/lIDU5P64iwOoYPYZSZOLK8vW/9upDC9wHVUWHFmEm5uDHHei2PD+CmEd69D5Q
Z3h3ejhti2My7RHW251lMJUyXChVopsG4zumUq7SajO7oDrIZLfxr34Zn7bn9AxJAxbHzVVhIReb
By8IZLd85x0DiZer4Fj9oeaUAapplXVMb6bU5lTlk5unEhgMggInj2escOg0QhIsYAcyG05lcNX0
s7gMiyUFbkkrTP+W3PFkZt5ZRrQqGg9l+B7qoAWrcnFOpfA1U90mAyOiry+3d3YQyadnAdLH570N
egEZdnaTstIK2oPBmUr5HDDkubM6+ZIGbCy6TmNbDzmtubTUzSwJykQmr74xEFUj2jIcNFo1kQ/s
l8aw21GYtzSZ8u8rRSf2FCA8HJQU/eUvFRcYKwlHArdiRPH8RTPQt3GTcMC5Q2D28T2ir6IAptJd
00vySmV4Zq7icKlgcdUOcKkZvjsgwy5QAiIxxtKoTOQRJ8Ag5ReoXQfOjdmHxDiggZet+RVQJpFm
yJDLsPPytXOd5PBBcvwQvStjK/qpGXg1uw9+vgyErv4jKDj/AAxp36HycCqCG0Fx5xVFo1O1DI9a
8tOalJtPrS8Mhri7dFsVw6Qa1RL+SZBIOVHtx0KnQt7rsPmuyXdiJnoo8OVLQTMreF+dC/ucZKhA
s7+eOkHXmjAjoIc905bwq/C1kLfzborJM9Xir3uZ9v7EHsWD6CXAMiDJC5/sGNQwDdrgFsOmiehV
3covlq8Z5jNAebnoYlpmLzwZVOed04gJyFgLDvPlxRnh9jd/Jvfw5aFk3EBpnPZ+Llt11dGR+aQv
vKhqhibbEAC6Z0ZqGfew2gecMSa9kHSWsOlZRg6VbnYCM79Q8Lyjkz9wX7YcqWySZm6wZEne7qzj
iDaGxtKwduwAnfVLqD3uMFiQujvql3AQSaDD0S0XowgzeiRdAnpIRPaWI2r88IwF1xgjwk902nyH
WMyxNafkqR45Ef1b6eA4gCiCz1cwhCrYsPWQ3vUYwS1hMD18zgarmqb7PTwnxeY2J4mRSO8Yhv/U
yOoF3hoAS9HV3WjL/hMs50z/pBEXcKPNvoSzys+Oc91nfJad3ZK5XuSgUxMzfT39eC32vB3YKg4c
qY44lqML3IcRxeGx7wdP6MsNkBOk6RdDhD2wEcGBrIy7jZcXLKh8stc39+jAsogcserEKdvNO0Z0
Pt1A2stMsKDL5AEBLuh7dTgjbhDn/sZ75HeXA3CsgY5xhyr/ys4GLprW4AkfPka3ZeAUinfK2BV2
nPMJNn+mGsPCzs2xRvU/e9NtnoNGJJGvyuWb85/Z5bA/PhYB7HIXn2lAxzIE4RlfQkOmdIuYqABv
WBlzSEAKhZMW2OtFJk1DVSMoMxy0jO0E8qt5hd1nmqXn5l6fQiCfaDGzIQp9oIgPSR+Vo/hFBvkO
j4162Fl7wx+1E3HK90fzHhMcPhXPXUXqEAyVWIJPehy1+DhwgvW9/sImu9OhmgZQ5XR1ntB1UClz
A7FZImDnohJZJwYqz19pRRIraRlEvxWLDmHN6AF80y0gqA9UtihyzmKSfUh4+ZPOQx+Oi0uDO6hY
iPgNT2WUshhGjcuk9Zihaj6McQqIilBAiHbuMyArgO0Wk4mONhnShzJk6BUXPsnHC3V7+735jNA3
4mfOP8riy/EVPOLz7z19wzf7wU5UB8T/eJ33cQjJ/BHnW0zBQ1Yq9tfud47BW0mYEPl7APBawmfG
E5yYPZlUkR99JMrY5/iB6hm0WQaG4Pm9BkDr3j1QfbFTVfZtMch7i4Ynrqa2Z4tqfMMrco7lOuyT
cYjTUkgR/rFo/Z7zYtWeHC2+/tQToOYQ1ETM7RDWpwyJ3K8r83M3G3129oB+ETdZwdE57pgooEu+
jw0u3F4BGAAReSFd9279QKYMxppcSjFsOVaxRk0CG6PnyRDJTHiXxI1GYBQ44MQonbJyavpsDIcO
B9y8DsU4h7ImIck6FnM9jHqxJMbO6Ampb9ORyTaEYuCfQ3Ycq/zGFfqF7/7wseYKu92B42VHV5sP
fBU/e3A8/z2TQiYeMMyjdcbg3JvVTMm+9ubkDXJAW6s50Lkxica/6bbFSYAndEZf4H5CBWw1rBOV
rYITkcncghp2kOshfPgE/JMlqnjcGiYyeKEdR7iYnlMzZHDYxnrYAlhxQmKktDdmX3hPW0jT9MH4
MsNXyczp0yMvE+6OB53Y0cYdCKbsqcziZKbIeD01wMh3rtINanzAWjqPPrGkWhPAVsDvChEBqita
Lcjj9qwYcrSDqirbm0fzkQrrdJ2DRErpx7jD+tyMpNHLBqF0OtRVgk8tqABHa9LxiS/DWePCeAYf
Zqj4ZZ2yBmwW1gr/wTST/ZU4SkNz+t3flygI7HX0TD4cR1qm52d2xwX1jlZY+rSGBPlzY3+++t12
bSsZUauWzUTI8DiVTtBErm62qNxEYFXXkYDnFCcQBbKeE4m1BnylK9xw4SfKlqLmPnpGZW5Gum/w
TgXVpHowaB6r9GljEov5wsCRVwXFEN7JljFlcVtNpngVBBYe7BMjSla1hTkevoCUUKetHtJdhWxN
ck415tNlcZ/vo9uQoR+joNsEyDur8yY9DfnutvGuALQUZNf0NnzN+nS2pYiPqub84XPGYzZIqY7q
JbZybMMcxZTFrNtIQIWi6nL6O/gqcGvYLOhe2/ATaizuQbLfUIyDemPNaJ1RWOjWwSGG2uG0uvta
MJhrffJAWHTEgQV9V6YEuTAWk0LOA0pyD4YkagkOShuT48mmTogy9VjXFCCte5/OOUMHuZH1nnB3
pJBdPBKfpN6qoToFj2cCxd7Bzk6vOqTUfMQ3oNdUYhRG0BXLhqwvMlH1/M+Zhd/MZ/xiHdOYwWJa
Pq+2RhkXQOYY6qGBBp5gvX5WbAcVufT33S3+rlgUBsu69B79KV+W3z549wbCz7ezRRXS/GK/RgCK
K3kNpp4lPne4XzKN4he/sD2OEQ/uZfg08nrLG+yP+9SHtU1jxMZu6sI7C1FzpTtUQ/LsLKJW+a+7
oBRBlBjef3SMRUEJJhhheOdkkEj7e4q75RMw/WyXrrgcPI2XL3o2C+OuY9ry8DKRoLYcH3/Nfbld
42SJO/G2JGRJp/jQqUDpIWFYwJAJB7AL6E/dKoGB/4mkeLCvsTqirZicKRElnrznqJw8STUC4aKK
2XYBLyE5JTcBOYacP7YYRHE0t4rbi1s+DJPj+m+U+vI/k4r/o9r0L1Lmdydfb9Xt2E15OGFkhwLI
yUm4e1qHoy+H//5v//P//K/d+z+K3zL/T0Hpv93bW16e7k39v//9nyrw/+HVBn9xzu3366euDe63
mTk0xgS1QHmv4CMj3aP6MKF69WOxOz+px//1Kyt/8zkHwkdotxmf7oV4n//jJV+1Qq/K26yE01/C
ix2iL/3urvu7RyWKMT7oToUdKV7yKLvGF7aPYqVvsGCUnNfrb96NLPS0/0JvOxCC7394N2dVOr+e
p+o2E3ypJqxWA5jatwu45JPRFodfVIBPxIAVf+dFoCr/VEz+X/rigbhS//DabSGX8k3mHsBBYRSC
lKCLNCxf04ery8RQOadLcHnYxTUyzmHbJP3RY4NY9zxdp1RORFHL+7fgsVGX0JBCvA2QA66zo6/5
70SY01n9qDvAg0BDAGHKffhm0I2LgIEgPqehPK5X560MBPD6MwSviCMCAf0uXvGZ5424SJHOCSn2
6dbj4wm1qR5U+8u4/SlxaQAFsnvIWquJvrgweobOOO4zcN0PPFST48ojEAUCuyvD4QWM9oQMCOqt
zy8OEKIQlTKX5vLoBT0sEbklcPDLWX/FkfHJ3+NLwpt6ONq0N+ztjZCFIZEduJ7iDEndPn+PW9Uy
0XV9BFi5eYSMDOYy1bf0Zh5MmywBA/RtMD/wFSKch6arrJSQEQV/GSVMDVwErAExlSZUZgJqF7MS
kSUup/tGzAHUATjPd4GqVnFbOFZzxn3x2btlr9xcnEbNQs+01v0CblD7IZmF4GkMWyAxCO7AOezM
WnaNsLmkMLj+vPx2j1lnzwMu+SFtya/IDADaFKMX3Ydokb4XJwrZgrqSqRZI+zOqJz2oZPUBJ8yW
E6UeYkAomJ7m6IhDiRi1YNOKN2yuodJjOkeHdR4B3I3whWH2c/GezO4Yl2HyZBL57tRgFHyrw/v7
hWBj2/N7Ud8vx5eMYlwKYLOu+NmzAF000ADmKx7qJmX0XJZBGato0QINkaQxboUHv3JLT63VNATF
MlmTTRcbKTN5HJgCV8wSmMOvjFnfvcGLHB0TnBphWvyd4ZjYEP/7o2uQiUgUsNwzhGv6Pzw+z2bd
l+413g/zfpqmP7UVwjyeWePC99+2xbApKkObQ2S0doN55fzrbUwW29RfXx2LOdXoEYWCoctfHt7m
ea0+RoU5wA3tC5HKoW9QslHs4TjFtfqbV/tnbhoqHnMDo08i1MD8yzZ1NAulUi4Ybbb20vmB8vyb
566VYTk/+hsPAkXs/P/9g/3XS/3lg2mPfqu1GjEET2eeHvOf4TS08sRflaG7iYK/+WCauEn/31dT
er2/3MRGOV678+NxnbXAhgSOje94oI+Z6NBcfA79zikP3z0KrKgYw5OdyrGKd1gTnmbrYPADEWSh
TEgUvXvPQNgN2ZeEvm0Hiw0jSaKEtB0jCyk6R2pOWS95f3NX5H95W3j3f3GIMLTe/Xw9P6+zB0zw
5XEKrjHnje4UpFOPOeJLaVJDS4Nl8Q21A9/R3GbZxZIoFIfNqoBm3M+v3tOrAwCqZQmsjLCBf6/D
m9vHTCRkoIn7rqha75nMPo7xI5gn3StzRhXSMJw0lzmSKwNAC7BRji6hNsSTiwI71sJBigCFU51h
KtMuoGXqSdkfzMChzIipLaDcN/76XLvKdIDgBa1XGZahQqYZHYb7nCtUUdBOaFNkIPHTUM2P6TUQ
FRAWwv/6eir/JAGDRDfsPTQDx5G+/hfzC+ku3S9FiZHixZpjUuT9TD2I+XliZZtJ8Le2jf9s/9Bk
Qx/gjKSpA+Mv3jzV6yL3XjILvbVjtkjP296iXQK3y87c2eRj/d2O0Vf/1DZ/Xe3/8JLmX9aLfuxf
B93ne53pRyxjGcvcQyNCSgCiKXlVcs7r7IZIob9nKB2XCAGwHXPQpO/aqEqapEJUhqHWCSLKZmCx
8WQIw6PLWITAMgQqoKD76xTQciwnp/FgqKHhGuLppoBPoDFg9o2LwCBRGIRQR9Rz5PjykrGMjHvA
xxosVVAC4gKHJ9PBI/SLh+c3F4mTN4cHcUCE+Ndt0Kv3088IYB630c5cmUZyZRohrDxH53PcVUzg
vXYhGpfvHNRihOYgFDpmlHNWPWn371n1W/MIPA5cBHMiIdfhMjDTkbHTuXsDyD4+GQNiT9U9jNMQ
5XnHXN5dkM/CDcil5ROa5fQyxizhMm72yAVjhsS7O9raHvTqD3Tjs//xy8Px42EpYkAqHz1x9hVW
gu8ONrFpmdCZKPR7ws8ZXHSddQwdMGQmvS06jvpjc3/aSvE1uYZPtH5fmKSSo/4eo0Goh2T1aD9n
Bmf0YWQUML/Jjqs6Mza38XHKrqWMvsPO9AzIy3tzf55BUwowRn+llyGTgYDkoOw0VpEsGWT58unQ
8h+Y8/b4/Q60/es+k9pt6TEQ1OG7a52nwj3kFvAzGh0sW0YxuqVE5Xn1/HQNaB89xNKyY7BnhtR8
aDrXB+1w2bxJBSDw/WNTQ+J2iOU2Ua0h0BoW3KQkUHghkcG9sScgJe0KXAyGSg1u13spOuXaDkyD
DDrHBK/uufWNN0tIZ1wyad0XNfS50+QcvcmVZJAhWDyTTY+abU9HTDEEfBLo87N1QEgO2IRe8U/C
OUqH0RvnDbHXm7KYQ/ItPjZpVU/M2AAluYB3YoIwhwDDxxMC53cwc6HFxhgDwwHgA6H1kKCrhrAR
h5hGqEznYVBQj1y8W4xpbnxa1JFKr0xLnfezB2eDRa5h+bHYkllE2JSw3tp5y8KGRfVBGHhePsbv
5M1UXkkpgSoHLk/QpRjcBtX0A4ANIM07nXOsZLeIqhg5obZ5ogCD7skOLiZzjtK3ZQXqNxqh9eGP
4472cVGmH/e9VIb2yCQjkSbN0ZEmBfGEVXoBLSlc7adn2vfG50Mw+8Dc7s4EgvYdY0yX54w1esfH
ACwF7nIuQtEvKwFhsK4ZJPZtRfhRGqlGqYZZULZ+W/JQH77Rai6fy/cSexbY5i8LAx24EkVgIjTX
cPLn5BirjmajZiLblBdV7YGclHqswtAfv1af0Tr96FYfRnP0gDK35/3gMnwWjftjUcYO7/WBV72w
kWPWRnhqa+m73oFoXSgN7fylj3XV7nHQHDEa5gu3cZupsUpnTXICzqbvZb+y30sZ8bW8ZCWoO95T
udF3uBAyoob73I9OaEKlDA9JGLHPubGDNUaV/SGLi0K4t1RHC+oAmA93Wzm7ZOTdS+xAf+uL+7m4
34FHYkKnOz2hmSeuskcWjP1KyHJ7TWBkr9+OiHUTfhkG1LQvth4i9BbI/0lgl2JxN69A68sv0bjz
KiSZC45qeDN4Io8szMNguEY/eCL3jE0iFEc/q6t3UA7koC9MdK8oEVEua+5tjIRw2rlzON1x42F1
iTuD/3TAu2FLFghMqjq4XSNhyYnM/Oq12M4P8TNDSwyjxnuja6yz55QdFKVUzUBR8uRdsTEMp8ga
Hq15uxE2Mt1G23jHFYeGtAPqeCXl2JgjZIKg/cQEBNLtAQPyP/IEuCEBu4aEDgnexmT6+IVswmkA
N2T1MTzMUQI5bibI3DMOjy6DXfPbzh4zSFCnSI2L6BW3sKXpy16lY0JxRIQTP1KutAyNDoAdAiyu
D+VPIQxwlN/3VGbIovjtNeLtyaDxkLcYGqAGjjigZOWARfW3iQaMbMOH7VfuM37Hl+hjX3/7sClf
8Hm46MrNPdfBURcORB/4PohOIVaxdAq/3PBl6Yz7LB5o78kLsiK2K++e/ebZ+jhFPQRXEFpyoLza
/iCVwnB7RhbzqY7fqwYe5AhElIaN5ngoqe6LDvxof0YFA6srUejUQ3MubE439VjApHCvYUfCzZXT
9BZz3gTl5HA7IAOeVlN8mWbYnxib17C36eZI/YvsEw0CKCOIhc85Tv9VXu1lKGyRdmCDIGNIYU2w
vugSiamuYZye2K2WDXOfAXwdH7Pago/68LB4w+aXMaM6Wc/IhSPGSHhWqELWOdg+saDC/dwluFqF
OGpiy3s8uqimy8N6powfMaDdHTTpO3wuZX4FJxa2Obc+tBFTTk5q9K+omPHA/+K45L0SLjrBz+pO
MR3W5j05HT7oe18OF4wTtOP+e+bwmcBHcbrgti2YRWZAjuifqVzKqCesbEa9H/pCviURVGXfW5vL
DCGDrViEPJR4UeDwCu9RF2FUl+0F1O3tF9v+23qvQPxxlstK0hP2FU8Omt/Oaon1GQt/I5ZBxSix
NyoO3dHDbX8kTQwcbDqIFLrNhEkmDPO2eK2OSbNEyO5xFyBCRmp425K8UO0ePJESVgvwk1zBo7kw
k2bRFdk5wWafqSbjbqKCeM7SPx5Lo23Km19+0Qq/csxxp0csShGFU6iPgGQQgLGjpiIsHbssy7TO
CUrVhVBFwif0Jcgl8FitgzBjoV0WLjkpJ6zDFnCe8nwunzuVvutjvxM83polk2CLa4yNe+ueMszc
AoJJfXUCahaCjVqi5FhqI+1HJi6Qfl8lyaU6E3vkDKaXLcnjMBOOs/UYRQFOnqajI2diII8sHWg7
LIZQD0IGWwxFKl9yjhcLxhBQ12NSYKa7gVcaBEHcOHMhJ4uYw2hWJkSUhQfJHTiDAgHupWG5KCDR
SyDKRNh0dRkm0HO31gShERWLZ9kHF/29BeuABmOm+zBGH0gzKLX0XMDg+GPc7FOgOngMOMurzWcH
+mOAf8VaRlzGuB2zMlhVCGGudvx/STrT5lSxLgr/IqqQma/M4Dwbv1gxMQgoIsj46/vhdlW//aZz
cxODcM4+e6/1LJSI9ry1z/CFglE5Nz/Pc/tk4ja/nrAubGBB08k6Gq4wu++Z86z+Rh8ileHfSUTw
f37y+ug+h5Ov/EZ+FgMqmgV8Z/fPmXtz1fq9oKKvgv7IlABR2dMJTud5ECD/jmKP2Q5+kDsmSL7D
3fpjZXV+2RXnf9s1/ufTh1kR2qL7GmI493XEpnw6VwvVO5vWzgOz9bScNrFPc5mvpu+Hh+QTNlT3
IiZCoFjWeT7qx8f/4oLgBdaBm6iebh1MFAkU/cAKJo7xN950FWJzdfnxqI17oLcWZSnt7S0xZac6
OggzZsf4D/GeWGvJ+luzQcP7q7jTNb+PXu4bg9jHazzn78VIorZ+Dykkkzb6OL94F20znE5PZciw
AYFHQIUw/iHfbSSTcDzTSUFOeH1PO2RsaHunFif5x/HOAye3IjwDKAi0qGZ5ylnFHJYIfOSZC+XF
e32XIZAOtsLnX+MdLi7yUhvw1GGyrKK1aAWHg8rJWVoba0AHbJUcWxyOI/z40Q2A+zLUAS48wnXs
YXxlDDL+joUd8BAemDqGvX+fo+SnoGKaPcJZxsVmtG3y6a/HHCvN/mIjuCfmIGgWd95JvJ2oV9op
q679d6jcaemvCyeISK4bBUG8lfjX8B4mzrdhRcFUZgtHyYj4evvhk9sv+vXWmryBj4P1FZOhEKxR
PPFbAbzaXnyF9mvl77gHcJy6VyruNQ4fFJBskO7T3r2t7LsAYmNiYnp4oFlYumuO9ryXlKXUSAiy
gIwMAATf1rzxxosnh4eLP6bi8l/zz26CoR6X/uJtLc8tJy6dHWKIHZMgelb/InYGzBNh8/UEpCcw
418MX6/r6zqBQMANj5tVxUdcH6sr0w9zpaPc02yhtVtmW3sEggxpU3ePstP6Gx1CPCbRtwuIz0Jp
b4VhmAez722KzwPJQ4Dzx4k4jR007D/kfnDPIyB4hB7VN3gkfkunsua/v1M9rI/jG4N4q54eIPH+
s++RamgrEZkyhwd1boZe5z2VeY/WI9tC/iG9Z2vy6x6KH3ExCbOj8Es6xX2vplQxpPN6LGpoLGmH
PzBQrFWJfJjRe6Gi+KHeWXM8UdhH6deJSCNwpnA4ZGUuF6KzxWjFO4mHzIq2wd0PSruYb5neucxB
Hy4yBtHa/kUfV41oSvxiaftb69xeb+vU++sXom7Ji1imYxBSaCyLmYzMahSZBs6JQ8V5Pu6w+CE2
rMXRmm6t4hPB5Z43PEbLF7CPkSwweKJv4tk567PcjnLEsKHh8nxRHrC22fSHuP+HJaPA7queEo0i
IZooFXD9aRcS312CLOEK/AiQn8JqxezkPkUHIM2QhRlmqOduOgmJo8txFP8qyFJMG/3w5FCtXuzr
hN4eu5usOg9MxtkY8xWj/uB1r8oNPO6P6H5KlHs6FE8EOjOWwguRg9FrC4d1XwJhocT3mp8Xjjqi
9P6Kk8bTi7nfThcIGh7mYvKEbul1kRTKG+5FVtJ7hP5n95xmitdIv3ozbXmQ9LAA/NJbEgZQssk5
p7POEKLVzUqi2fFaM8TjxA/GjNyTalmSUs4GKa9SkPyiX5rzeiBDFuPXZF0wx+S4yVV9rd9Ie5CE
UVBN/IEkTKLgJ9GDtv/PG7GK4gESBcbRsEEgtnj6HeUPhnnR7+92Zm4bFNfg/S/upAxeE19dVlmk
dWdF8T794nOJhLfDYSrFm8nWQXCD8T2uaxSuGK3AunWsMFzrFRmTDXyYjDZIDanq6RLRcBF9Usga
89vsFxzpDPKh0pmWReWwUABofKLLa/GS6AQlwjF53Ygh6ylB3rv2s8mGJZGWE/1qTNb1xC+yM8kD
2tMX0nP//LsonszwlIZAwiFaO5E1BFnPyKdvZuvyH6ydTAzfj60oog0mqYDjSCxHZESWjIyxi3eU
l2uJNuE7qlmu9Oh1w/QWt26PAxYEXzs3Vd/EFt6sMiyODeFx/tB4NT4TUGawD0oivuzJ4KiSaWdC
yUqzJI1IBwsA6c2I6jX+CUOxPhyRs6mZfD0uu6cMvkr5bkk1zxbVyy4YE6GBVJ0diHmTqrOIHqi6
3m5bfL84qNfIXqKuiFI9qsDyqcuCKZoGJX5bxrO8CJIunAi22NlJEjQ0nt4u4Cc+hpDUxTMBpKS+
+kguBzb5GkP2EZxhmF1qp5DIg0YU4g1GpBeOptmG5IFnzVsP8mrzWBpMSQsL3Gdz8ZLLTMGmsNU/
R+rnogi5eh/RiTm+4DenoUOHBv4jtGK6r5LHD35ofrHUH7vqsQDDCu2VHyC/XV5qub2kdABo76rh
pCKHefUsNj0EIj4Ab6oduYIy+zj9msdKwv3NFWYt/5IQZ2wHwdY/0w4xg7bsO1IgvN6cqXxffhzW
afyTppvyqL9nxuPnLlHwOxpjfyS23Zx3oTVnz27Oj3mg5UsiBZHofZv2NxO1eDybSOTZgQpSiFF1
UtGpuvDOYtw4ueDkzx3zwoxi7h3pgt3ySrtAwpnPm4N07iaUPr+kiP/pHcmlP75CGn5AVFHbYgRN
bjLvgUoYgKvUo7Hmic+t8MRbWvkKTNAk4h3MWN14bzQ6MPkVs016i58LjbdPpiMhoQ7mfyoSYZSM
/VeSxESoWh81qKiO3qZbLgtaiqnHXV2RzDRwCAUW6qa8gWpgmDOQuvHzoIO8QR6OMHgvYay7PbEQ
5vNBn/MrJ5qTQZDgeIL0B6NLb7ebgmAlNhUohcwZwOa8A+NbNogkJE/LVoMuvPy9sPGhEM4trjTX
NT2BbOxJqumC9AdEFa6RZknjBJ/A+S5beGA+/bWDO6Uf/HimkeFC/8arn8uCNj14J4tvtzNPMG3f
bLJQ1SDqRBOEYYmdbuTBJXlpgnKJ5xQvI7PDApF7R61P9TR4zw2l32UjfBkoNRg5QMzkLqEPhFmk
8PvEKdd8okLoLSPAJvxDftuNNB+Vkr+TjufGqRT7+SVq7uRbnE3mw+FFSLklISulZW3aT0aNmJV+
q98GDdGhWRP0B/yBgfIT0C5EH36gU+6MP+5hRPif5f2HRI/2XKP4D/q9fAUatXhuSpwVYBtBTLbR
aQDgQ6AlvcOD8vNusLPmGwkLpOyWAJPOMdpW3jra1bWL4L2meJ4XyOxLV7+pb+SnzaZcl2uBx3Vd
nqvxoljkfTTrhru5Alw509lANaf/2PRAUzpOqFpB3qKKRMvN22q0K7PwWuoGzWdzLB/T+If/eqHj
Q2K/z/jCiUVcpqA6yU8HxXDL3001cjxtNEIvfuD6jf0v8eCr4P64XPlrzdsjyBmA1aKnK/hn4gTe
pIsXzNifBhzNc6Q3vrSgJ5SHuTd+cMmSVU/+0/9UhAFfcChKYVHK0R0eBx4L9hcW14cj4qzAdzdg
qVA1wG6+ieMToO/EHy8fLU+Mc7qfMUMgqwepdVTcSRTEre7Ub1JHrMlaWlan/scoXUULPgBn8e3h
3lkPmDrulsrthx9LCjUtTOm+/LOTTtJtoU7jfFm8DgaeXnWal15cuZ8+qO57+Vx5ly36NW/YxKG2
TL8rGlcOvltaDnT7GNlvNdr0+alFgi+DLXkMrtZ76XcXmXtjeUcKaxWLy4l8lFHNteZixCH89w5D
NIaZ8beHoypjxBwhTQBwa8KDbbp+yhudwvn+S/d7JBmDDYGhTgfgfT2YMLZoUCl2OYMvNxdtcFkX
j1+3/3nNLsuOziACQcdcK6fmYP7dkQ3AhRot9/g70dxXqttLDvtZicOcZjoicjzpUlSBf/qjyMG2
J/JVxS5jN98KmkOU7pN/aLy0SxQMLdKo1haRMnD942I/wb3OzsaJUgaV7Bipmw8bTbWlxs3aAFPT
E51CCbCLcxjdi2MP/An/gVPS40egiOJU9FGNaiAYtICmPlfEZIJ6wQhpYftuqfwMW+fl5r6JB8mR
TtqpJLi5nxK3KuIi6i3AH1q/aPETUBJnXsGpDaKgYDUxetrxpdac8gJOLqiyxrcOY6JX+88og/44
XC9fRmhS0H19bO3KjYNyIiRIz75BNt0pAP8ey4YRJlfL69jxaSAQ40NqgfcxuHQQCR+UsqkjUekO
zhOHWrZIWCyFKVcjnUCKo9uorMi9UYQwJyEVt7o++0ATUcJn4UnZQuhn1BvZuTPHPbpDhmGiuPYb
uo2qC9SPUYMkzknU1PCCbswTuFAXv536o29TzvOIaxBnyLNscNPBM7hSTMQw+WgQPzhkB/opR9FM
RPQvff7EtDUxVGinYXNB4UyVJqxEMDh68ER5LiJbxdkirrgNG04NT6epAr2b0mjWDHvQNtpfbDhv
yVc5ROO+J1FH9hPEeCyYjd9/M/5TIeU8gloMSCwXeo+yzBgCLb9R5BXSQdbDBIp+QW9oVAQ0wU7Y
GtA01vpM2ElrbvN+PVlxfkJ4jevFrwGU6PQ/cN0spKXq702H48dBm/cbG2Frg/CD9YYItAn5oVQr
TpO5mRrq0Iyp0gBoTizWv6eHEK6/MiH0J/qeCvfNqmXT4B8b7Ad1BhM9xoojl5ZQBXTR6wPzKJ5J
CkhWtSocDlpiodC5LPX1SHwBTAqAUoOwQcwsTXcCUeI17VB7rp6ywQZ/8qc/bJ0I6TLsh8DESVdz
+qQLYd8Xen7T+HTtM80a/hr3e9T+idGLcyRg8BZSZe/pIIvSoyB4mnoSWf0f8JL7s1zs5JZoyeOD
rGtCrFhhMxkSfevQ7vzcNwnGM/zeQ1CWoRA7nBBKaSYNucUL6PKliV/nElHlFxNyuNw7bWi6+PyC
QJwxh7XTmi8Vxsap+VMBmwd29KHAodNF/0Wc5zNabQDb4pWONa/yyAiXSPaWImns/3qq/5w9w/g3
/8aM+Jo9ZwCGGDsgxK4QD5FxzhmZi67Cj/xEZQJHfv7QU+tjXE+KNp0YoYAPRQd+q/0J5VxAq41K
Ckx+YtN2j1/+OESDVktbhgnN8zPLQOITaJuhDNgy4wuyac/rS9yccFxE2T/dxzYSm6KEX5PYHCoq
MhNqdM3DEgo7l/mlencGetY7i0wuHycq7fTGe8riM5lPQKBxTnwEMoB95mvDiGcW0fwxzaX9SEmR
uxKfeS9MI5C+pcpa9t88q2Dwmw4Zu0EtZFGz1Q+3JvjikP7EtFqBFmIo5/3gRPsI1YvPB5rsvUSX
J0lvIoVhSC2FHDjyZqoTQo5xBaRDQrwBcWRk3NlV53p8D75CIxQRiuvLFYedgMIaKkriTCqfor4n
MjTjCDJeCA4pVGVqxlJt4wHW2Uxulelq5ng8UHAi5nPqS6p+WbB7LtJD44eDtSUSjbat6lAPSuaM
8wCVdynZuRFRi79JeRacT+sxUCzzeUF26rowonLyw1GLErdat/v7T/tYUVvCEH+Dk4pn1Lvi+APu
szfQVUDX8khd5iskFM00MmVXRgeDl4XUB849tHcvHmkEA+4lXmDpTorwxSiB13MjeeF9bn7NIxkh
yIvZ7wCGgiqUgEST7WUZZFM9x7zrlJZx5eS5p32PlzPlFDGyzLuYJDNLUGy+Vvu+10HD8T3qNFfm
Uzz20kquYM9aKSklnwAKs0nmB8UrFOvY0w4FsfOu0TnY1Ed85UYVnX6g7iK4w6vaDV+Ty06huZ+K
08BaeUZV7KlYYcat2CbnsalouKvVzjTD9KusCHKaMwMHbotkBjpl7shPr1hVACELDpZP7pvZgPNy
8FIzkAFUIGk2bWIzm3hRPmZ8g0+1q+lqUzr004J8WFAIjIq/m3iavpfAYHtXZMkmGnsSSChkMEY1
NkGHw5PkNVLAI8Dgd79kLgw/1QwVOSICJU3cWFkzXDMJlYcdlZMXxwTRcJZ6FYoEQ6CqIyIYwjYW
M83rIJXuVBzknyMVwuW+MkCnovavFg+sjOl20ofs9ZW+N5hiE5N3Z/KMU5rKz1wNhf15OJ/SOr70
oMOIk5AI6irL+sdA+ZMvLplnTKwWSiTxB0koUjTnCzNDLEX29UJIAnLfBoyIteW/+DN1/aYIAL5z
CbTZ/Vi3vkEwnrTQZOeRzQtl/gK9SrNi8WYqg5eKwYPu3fuNXtqNvqtae+QVgDtBmdefJPqtXZSl
zPF9kVFSyr5sm/qugxkgWnJzAJr2fHk6f/3u9ZAQXns+f9eiyy//L1AJQ2yFiZD6JKVMWG0Ark1c
SjZ/jB0g6WFTzJhwW8mccaQCqGUAQcEzsW1PEu0mFC7zhE0Ref7DvmMH/ZUuAYPKGo16QZzC8km6
OIGY7a+M4ZmAnNSVJ+5d9as4SNtfig3l44wvC6ErdhTmZpcNvyGwiGcTJk1IGZOk0wqHjAAN0uGf
Eq8XBs7L5vOiSgSvojF2RCyTXXVazQJzZpvJtfGbcg55Xv5iCPyjAP+nfMxzuNu6K7wiuQCrsEkI
e3o3c16YAgT2RY16LuWAfz4yMZvk8kZcEokn9LOqYCQO1zZ1tNxWFb8psGYvJJ1ejf0kGjutV23j
8nf4RsD/l3IA2G9xmT2mkGKWaJ9dVCYeuODtY/vyiYzemptNBupnA63eK7zOAssPln6aH8nsw43X
hx9fgoUzHcmE+TX20wO6saDyslBYV7jwhbW2JHnB671498QJzezE+nAUPCszMXh63R4qI91vTxqZ
J3nU+f/Ka3NNAatyJk5DlY5ZeiyGsIXkfVnFBOtMZpfXXJPdZ7eQOarI1uS+qy8EPDuiEBJA+hkv
lM/T80L5i6MtdQE+JvL2HQcvfdYRX003UYV1piOPkzyDdOMdBxIVrzL1dVuHElhfTIBzeW38aEt1
/pheZtTe/FqPw2VZzYbodeJRqE6wMDC/RkmoOJoz8TO2wfng83YBSfh6n3SdYzzNU7g0vG5ppzj9
T+wrOIgoqJsg/h6VYLNR9YJ0Q4QeAPtja8Su+nTfJ0qhAPFGjIsRUynFJZc4+CzTJbdJF+nrumYl
mssTXwIP8acCk+T8/a+6ap+egdwLqnHEobjsAjQ5j8yprnkXVahsao9vMQZ5TUaNM424O86+G0dv
HDRf2nvxwHWBEBNoOkSWuYmwwrAa/t3P9DzMi2g4Qulg1CH6iEGQBJD3cEHh8qV9pZhe6MjyXNCE
qQBNdvAucdoUbsNsOPWH64MJlluJLjI2mlcm+wnbq3xsEg9KxZXe3Uw9rVkYJl57/MvxpYIDYgwq
2Ry2hZpwVbtAADcVGVKMsywa7NrLUb/QoqhCiCC+1q184l0wZ+PPAq/dWmuNA5OIliiEfpNkyxZh
tMnhRYyq76waV/CaFGWSKKB93FECdBZSyQri3dMfpjLjOWJloWErTMDefx9v+JIF8AHY1Rk6PbAZ
cfJjy6kXlCNG4WkcCDMCm5hXbpGAVAAKj4ZgeZzp4OwnByHgG3xlr+CCQ+hjVRyBGGMZdvxNA5Cu
s6cweKLvs2Hmwv5/VEe/O87Tu/UNETIPMi1oPeoWonQ1zjp3q6Z1jmabAl7VZjmns0BGCxWPY//G
y45Na09w/TBI59/uOOuuv9E0MU3TV/2xDzDt/MLdS208YlhekAlx5WFxzlWGr640Jy94c8d8+Nn0
M5GBTPhcUKhf/vQgWydnU7eSG4sk3gFWyBz8xccR+o22MvPgPtCou0rykY+f6dSUw3xis4y942jI
1jJasjjS8u+HOucb9EKgvxyZe5a1t5S+P3n4QjQ3lyZTo/MllE+Pa1ev+FgkjUzaq8rSSFcmclhi
S+TvZ+1IaEAQ619Skr5CDUCLeL2EFccVM7U1ZZEQTVNEtfBn6LOXgvU0/RGkb3Ximvq6aw8K9mtj
JterYdiobx+CDTesmnPA29wBtTX9T9F4Md1Z7E3K4sJS+uFQXNNgq5svCcd9MzdRQbZBo4RJvZRZ
Ey/x7akxwn2sU0Du6qIzd09UU0+6h6k2LxI0uoRxpOJmAGs3GZuqp0vqm9U0ZtCXkK22on8+cNvf
5b3GK465V4bK5pMdf3p7w8zEMckOW03vkntJp7WyfbzCODs0gKSBWkNuAAwX1KXfGK5yJRn+VGwg
dUXqXFwNz3FFVBc6nQGe1Y25uS/ZJ9hUet7wj/VkgwBcTj9GIO+PWjSgFWDM4K8kfvtFN6B5RQX8
6Fb3gL90g1P3UYZtdwJ+qAmUSyBjB78EkmrXmAN6Vmbai67xS4IsmyE/XcLxgxKWSsLrkW6TIkQF
ccTwgMRQ6h26tHXIzf9I/Q87VuPyFItvn+PpJA5yxSrx69qniVNu1dmduhLdLEaDnnyXjgxdditW
d8GrMMnGbjmeltB5dCsg1EdBcZ5vpHX2s57q6EchjsOwRuQZpj5BNzOZwe25QsXBiv6LqGJYvhlR
n5FpT3WMu+8lIzEoED6NIrtEdkoT2LyKBBkZyPSIW1CXubrkPe2UsHgzWcDA9trU2uqZ/VSFYPXc
Ey3H+7JkYdQN9HL3W/dYZ8V3z2r/mj8uXxP5+03TsrzQKiyiTHUyyUsy592Kds2ZTUdS9BE3DD1y
euw1n5/3/OAe8VKuR2KLKIV0s8dn2rS3F+sPOCSe6Izb51kvm/J4SXGFjkM9RhkpYkiide4XWuWc
IWm+1asnTKmNJm9Z7yfl1kgdRdigqyv7mZSybJKUCzmA4qb50tr1p17wb/1DEc8z0c+SbDrRzhlV
Xd4xsOPufc6ZyiR9ZedlSTzvVyKeJBV0lMbTT2U+nDJtpbSsYdxl6YqHJ27DArqVsi1AYqvzEsif
cuyfz60GyFEm3ryZd+my5GF/iictBom7EurVXV0yEirrRdL73QQzuFpulebr8woa9i3xGl9AAqWr
mOtYnQdh2ghTHje+A5MsTeEtBULdcbjzmnrBEzderk+G8QVZk8szzEOptrc77aJXxZz1ELvP1rBa
5MSVMWvfe51BgJrtWqW13rd2fCue84zok25dI1RLBfQQmFhrh72BmD8QEM+5IJAcpXwPly+NKeqA
QaeR9+LloJFbnDATZ+EAOPDKfgrevoa14tEdcpaNVOcoL+/fz2vOR+aLWMDhJyFyOu7WzfPEYhBD
RJQDTV0ZHwYGs1d8u9eLD+9lw7bjKvJWRi9dnu8QLZr5pfMr4S9jBaVqJj895sQj/KVcYVW3TAYT
LINGy9P7c8k3Pc5XY6AAQTEyOqebv7w88rbppK5LXsMcuF4m3e61f9JT7R7OUNI96FFscUXqgkc4
+zEYqeSl/8JS/6FryARPIeKJ984QxqXwyc3VQs8l5sTla5gRMRpTGVR08DvdcfCnn7mOD7DutKrA
/gE7RCXEEWJMaqzx2hpswHMTUUPqIEpE9UEjHk804OEnP5Db3x9gAahX+fq+sZrCuxmaFXMmwPpz
TQGpRpRE6vH7I5jHgY3WGIpVNn1lfvumxf9XGkwyWInloGLtyPyOkaQWxbfdi1nP3YiIGZqyGzbT
562SkDEyNtjIASY2Ttj7YqncGqaD4AnYDTEqI1HITy/KqBfrJo8QJm829emT289uDpjYBD93H+BF
H/vXhJQ/lNceWPwkHJl6b++NNv1lV4ixY0fwEOr4dwK7MM/SXFW20GIZycLeztd8FYndYNANYt6Q
TzAQ8O9n9Fi1F88qb/SUw3Hkb15cZv8zRbcf6B5QaMTet0Fxn8xriLVvR9uq697pzkysXTkU+ZDt
Y4f9GuEXTRjrTRNd/JqgYPpVaQaPSJp/TmXw0c2ZQlRlvEJfOeNeA3ZQb9/wLGiEIOBpnHb7QAe3
rtFg7EFnjfRFMFwodC5T+Vav0uigrAW0SAiIR0e6CGEKodIWrfAfwt30lwbv/Vd5EjYqn6q/UrYd
eqSQr2iS25olz5WxcD7jDCcC/bF4VNaern7zncG4pU0OWROAsnU5ixBEkQa80cWNeLA37TjFuxwR
yFi3MciDsxJ99qUcwb8B+gWQRD+0S3GmzKRpji6oOOXsIXtTC993W5tnpacjukIEt8d2/Cv+8+FT
dz1Bl3fLyfLtipsO2hH4cyRy/n2j4izUXRrd7JTNZRq/PCk0v9M/nsy3QeOV2Ye0lSbAEO2Sg8SK
MxADgMPnkPwaHhuHROPmKF1F0Urpsy9ebvejEkYgbQCa79FAIaii3FihEEPCJMMMQBBk0s3nQEqO
JARkqsGbkoe64mSm9wbhvqynwkxZxEvq6NmMiO4tK1hn9XBYHgsZADE3L12ym0O/WIjDHgXonY0r
1NVjK27gLcjK8cJrA/kHoWfkLe8nV3r2t/tJo5ND+/TAXOx+Szz0LiDEQYDJnF9RhpgUp1cOARek
bVQYpDOwTQAolTy+/cCiRXWDIZUEjv6rA8hDx630FcCTCu7LAFDMB6499IbBeRt0BtHNMcNflA5T
ZC+hpU93f4xbifGNzpO17KDh+BGWDAheQ4AqY/LAP0L0sXSuqgVltgbThfUD5aHiKOxAr/avfNka
j/Jlx5w1o8fGxSf+g0VInNWSLbbeA/wtaYbIDkC77CWyTqgsGLgSZQm5rMCc6TELR9VLM36q6daD
cET2bK4nQ3D0nPtJa+vOukRVq9ljZhm+Wg/XMOUgqI36yjGizPz8XHLm2PdX9gyRFQmvPOdq3swN
jFOSm0gQ3F0Or/Uwvd0X4smHvocoBEbhKHog6AsdyJiUVm1aNzucGSifE3e0GaHl5IDYMchyysx5
kTGLH+NlcyKrSXkbOC8EKg5akwHnZ95eq5EugJYM/o3Lw+oJO8SW9zOX5HOOf14Ai84DKkj64yFu
s2ajhRyHNVBr1ZYtixK9qaYU/9QPtIcKVvVqqqS+QhFC9Qg1mH8nYw8jTmkB6fCouX/ifjQWG2F8
EzYx6z36svtYy4x7reR+yO9gr9nW63z5PL8iye0Xde4YB/HwJE0qDUcEHKck01KBRD1aG9mN/wk/
KwJmjtmtuIIbpUR+m5v+lxYOh1tjx/+LikMrJtZWCWMevBAgL128wTwR/OylivOOzd8SNsbqMlOZ
5izGco/15ZaQS8FfmD+W4k3aFwzVgDQQp6czCKZ4huR5k3DgARpgrC/xNnpKKM/FrTGDe0kuApN/
tGvo1xVAG+771lwcfhAzdVq+WZB+KX+v3OVYatDPJ/UA6NLkd8z4QOOGF2cR22TvJYsWlr9frfVj
vU+3z33M9Bu7LrYiHVCMK+TOQ7eUnbSj/Fd+eekm5wV/hG1FqWYnyw7lLH1uif64O4AVRmPBXr3X
DM5FTrcwgh5nF5w2Pjx1izZE3Q05Zwd6ptq1y2FenCd7TvHXfM7KgoK+HR9VBMlI5AELQxbhChkM
SoOOq0UXQNg1EFmodf/d3HHqNRC75/8ec1QLzPMnc7YOyqFik919vVgw6Oz+HlmgnTSZzoFd6lZ5
VXEvbTi7ZPM3UUE0hfKrTJuAXgIcmC3AzA13Yhy9MXDGpS3mKMJtGSIIcsV6Rv/FPMWmXTw5m41T
wZYhC425scit9yooLQS6+4kSIkviBEaxUt/avenF09EhxviABCWP2py0vmqu7AlwWtBsM0/jN9vQ
0fUNRJIdUQHVGdmTTd0Vml8x91PmsgjyMh1S/9DSCFST9us1ljcUTEzbFm8OahOvY1+xcH7qC95G
nPSDbvGikv3YG6RGSmmG00V0jS+SbOHcRSP8i92TL4TpB+CU1YPjxF65yTMmph/kKRBOcdfu2FWZ
N42vP2FFyawO0keQLim5CkRUPG+sdZ31ptNEQXyjRqrYnwy3nXdvF3XRpfAYPWjfFMj1Ov1B1oRH
aoK8nKn/3S3ITsn2FbNiDZMKXXNfQ4RLsxxPS6QuLwX3cboao9W4zMJCxQzACXBs3/FKaLAIm+6o
4QVir/MKyaXVAsVQwXdONViPUqMHX8N+xg7CXDlhEMKcHJUXn0Ch1s6J/VNn1eZCAZB/SRjoGjv9
6h8MWl3q9teGcPDil9EBcyX+VCYFifij7YWqjePSjq7+e4ORUMCJmcA7eLHPdmtquvqG6ky/vs4m
N9cR/Qi9tc+WCjxblAxkaAytiyU6rfRULBEI7eAm3FKQjNMW7Rw/xtLuc/Ev+S6JJHys0F4fMIg6
STTCbXOy5sYE8nyWzwAVIg9X6IsC9MGTO6zE9WOGBsaraNFpDEPVZfOD7ZC8ZPQhp89JmV++KQCZ
EsOJEQJQKgeMXvrbKcpg8qOeyt1nFi8wa5zjPySR3BW+6XTLeyhsPcMXWLjIkdvSZ6K0g1LJ0qUH
VNgjRoBia6xlOEp7BDEi9SXScMO6TCfTNV1l9fKRyByQ6qJW6qIu0mYKjVPmS7ue6TQ9UdQqRJ6k
V9r2HuvTFDK6369YmoBeyW56Rv7tC2vGvckOizcIS3DQicl6aDOSMMhWXcRzQ5sxduA5KI6ALGhM
lUwPeA7W1fmxJDCPCKFpzDbADeVJXyaN7XaR0R7j4jZHzgKsADwuY3tkzxki3ptuc6z8+izuGw77
8hH5MmhfXimXm98ko0c6jmmBZRD1ou9R0wBdCIUxWzWZ007+TD9XfVMGlOKZL4KZWGQRszNyS8op
Kgb2A3YJRLEktibRtfGG7QNDgAIdmcToX+1L3zCicnHgRmOUi/RVHGlo9YJFp036usx6gW58PL8E
9WkSpZsxSmSAvsSGd3ztccWMzX0WgJXxK4UJ8j+wHMJmHACs8iD2sTP6FamErB3y5jPlkcpoulHD
4RV4ufj//FFiPvrwBqoO3dODMaq+1cddKJkTLz3PpyJopBce8wQIBi5xzB3sNL7kGFYP32L0Kv6L
p9BDQJggLr4Tcl0h9FjDAWrRkRXAEk8qPvn/ef9Pb/GaMdKyMgTIiIEWPzztDQQ5Yf2eJSHiYqAi
Y54hW95qsFr/McKZmVC8Ziz5I3BUdfVFHlxmOW08BEGPBV0Hqo2EO4of9SMzkOBUpa7Tv/cJwRQ3
0vjjoGiNpTDFJSiSoDq+p2/WR5wvDM9hFJODs9ZIAKF1PqMRNkScJuHM4on30NjvaClXwCe1tb48
QEwEr3QHVovZDq4libd0yoetunsf0eGOh7MxCQtwAVv8hpXAa38EQjd9TtXz5F9oGNEh1otJP0AJ
gfCdBmPNiFHLjpTgCNT7n/GLoQlu7u6sCAyCo2gmclaRGLNw/gKGmISPQ1bicwY+xr0lhSOtkoQd
e1M5MeB7KoiN4Hw9TwnhMd2hOzB5pT98x8rGzhtOQLcymgie4ArfV0hmHOtKuHh30KWvUI84/iwq
cmrenmH9rwobJfHASsLnToICWPouzQGfBLAbB1OckHNGBNv74fE9RPdjPFc3BTw8neGLeSMmAOQr
iyJHKh5tFnYOqeLGnIFewqSBAp9jIDi0q5GwPMgRKvLWGQVwaPsh9+Kqoni40pSnz32PZni6uZkX
jPiYwXA9FOxKJHWN9E+vnNO6XgqQHIHR2+304lIbz+ogB3v8XIGP8j/RZDMeW8ecMlqX3NbmBm0O
6rXxCRzgoCbQ1aWQ2oGjMJq0cqN5ds5Wdn4savYQILcPuzxh9eb3SIN8Y8Ij+eEhdnXsojwkoHd3
RYDTFFImpnDcWPBXx9yY9HpHLA26/wkoBue3dV/D67q7X+JS42/IfozhcVkszAhl2BqB38Hc8/62
q8IF6PAfSWe2rCiWheEnMkIFBG+ZZ3DA6cZQjwoqyOD89PXtrOiM7qqurDwKe1jrX/+QY6h2wd11
tyaTihzarAzzuEBxnRTpJWadw8nZJiUMkLQkqUj2UJUalfnRD+PohqQpPUeD6SBm+2Bqqkb9v44N
PNTH69zv64TmLICNiYWo4wc0sRWLF3/RU8/BpZXkh0VvovjCi290gB6eboMBMQEDLKqF7/jHf6fi
RE4lMSwAmXX3lBHxz+ztSSZF+E7eor/FcQfojBOTjiOkbmmDMmw5WOePeISmn9Fe3LkEoQmH5FA7
9DgwHriccoYuGToyc/HyHUk5zK2x6GQXTa8J7dMLBm6uN+s8kMOrZH5D+HtvZK4f8/Ix+5w9uzXs
PYXhORMB2ZJnNPYSlwiK0htW9sOkCqRYwp2/N4G/6G/DrdvbvPytK3uKVXjiuMlP/J4J8/V8WQcj
j/AC90zEHByrSe5eXAYWyzETn1/6YFyEkfHHyYMhzKiwXbBs2i/e5bfl9u/h3vYUc7XL0J2LGl07
tvNDsqlY+wd5dZ6/03/Ht5yew+2c8z9f5mJxyvgGUdUyO6QG429T2Zt39Nj4UeKU/02/6drXpmcz
fvkaewym1D++Zmv1U8hp9hKA1kK8hAt0HTyCrc2UHJgD7J5oGo5L/DGFUe+Aj9F50G1t2moiU6l1
/A/fsw74J/411JL1mOhrfiRCQDCJzvTHHPMzTjfc0S8WchzssflBDAVFdBBIE29sS84Btm9f52bs
JAy2SQidiqs/fbkiyU/s0JaD7udX4jP8cyBkiSA+hCsOwFU7LluacwMGKFSp4q8LWZw58sjoQfNi
9g9jSk77c3pUR1VBTZtevzZFg1TQT2khgXZ/lAkqmdVtQoRgyKWZ4/h0tuhIxZP/If8aMuqDXGIN
UjIs8QRDQeAoU1yfLBHjJiyPYXxzdWTL8Y5D8u+C2AWXRXRiItJsSXITtwE5nTjVywZ2NHxUGaFp
59XQc7nNcA7Ah3WEE3K/s34DR6XspxorLTimUs+K1ROEuZ5wFsCh3XjjYcviuHpSHg1KEzbsmdKg
xQAhyH9GdXUL8M8aYUsVKGA6EE7PTHB6hfeUrR/pylLYA+P8iHaWk+PDBGOga43bP8Pcdx5VfOuv
Pzh6IsNBL8mJQMgBVG2Y7T429ATFf/4K6yjSI0f62KD8oUsvsl/QZK89PxjvMFYhZtc4amnre9Rk
n33DDBXwmGKo/zbOEUaF5xlXAzcCSli4jviCMeSgYIEUNDlPaKFGnogNfHshhoSs7poMgyKr3f4M
pf9vCmfSaSIms8CpO0orYhU31w1S7QVsmF7yIfn7zlySH0mMMyESFyinQzaB4CpsdSLNeksyHfy7
T/72lKkvoa89HesHbyQzxGUs6jXLBQU9+edqApZMoSYwWZUbkCwpwVgkHpjYgliFb0+EgcPSC1Wb
BN5ADb7HZ/zd/bzP7Of1lkKzqiEVlx3QIhfaBLpF1M86iCNbhQlbOMK6lzXPgQtDk12HdILY2iLr
GbfkQ1RXfLNpY8jnoIKO+lgiqPaFc8YWjm3Es83ovYbZwK48pkyT4wODaortsZHvwMyDLecFvTyY
NJl4+N4CQECCoGaDwWbhxEbUL0ZJXASqpTEVAZpueVsA2/svqLZPv49Svve0rxnSEvMXPh2YtK4o
xgI6sVuCwABfuSvPQ0hRjfJt9QyhZbxPkBmEsgm9ZTSfYwSOoPER8A7WhNKLjHsdenV/BbmbjdNe
EI4TjoPZmwndirvw/qPmYk9Qu1Fjiglmx/2ftf41yWPGiPicsbVSjZ34DmF+OaTkxNICyu7u7EkI
xEsKqn+u5O8V0Sr+j0xfwN6ppus4IeH+xsUh8nagjy8G2D+fMer9gVy7hcd80zuIFLfcReJLMog+
Cm/McU0uSnuw3KagavaNUPqrmxtbR6QQ3ynvCRzZ4pJe6bHsYqns3L0bNdLHIh7WwIWS4pTHwXXb
RDUV/RqmCEsJipZqPdwiqjrjFqAOEDM1nrMAlwGKOTgp73DryUWBiVDA6BGMcSH87OencMtC7Pcs
EV4qgpUxgwOLHhPxJ5J6SL+dVOZ7IZnQ262US5tLkzk5n4UAQ9Iw1vzggUFBInKLGNYG8vyBolEM
himoCc1xH4FGqf2yxk6+U6MntFqoJLw4SHmOgAxiLMLTXjw2WCgp1s9GSVVD2Il3dl4+kCwmA+fZ
DqEscwEPzNmpjDURumvsHWlEvGTr4ERDZHLLn0mwAc5tPWL43pi2ojgwj/hcORWEIhg3qs4M9EdN
wmshF2F30qzfjCEqpTXhun6G+R47hnt3vgWrOkf3VUv7w+SexNsvPlu5V8waF4iC5iPHdJ8UXFeA
4D0+JO85xoXYUbOX34pDYi1F6kadVC6kW9ydKZGZLgiKUrW5+WgUiaHgHrtlIOqukCRfcTn6kqlD
tWUJMtUjeF7MbzoKl1sqeYz2zauz1LhDzzOstXmp1Oz6H+MKiPtrESJNcRuhp/DRX0On550fauy4
RroY5cyXlTuai3gcrpmovlPshux7liOF4exApYrBdu73/kDtR9aMeWMAJdd+e79Ni8WPHHxx0L3P
cIV04AeQMQIaZ53Q834J0Qa4Ckju6ICt98j/RZmJlsLnuGCSJrQgD8sfTSl/8ZZELbohA9h4+m1G
IWED3QpHdRHkjPxVLCoC1/CWwKLV5R/NuzVtDbMgyq5Agp2DkZNHfdtw5otqYsnBH3XLwgyrJQe9
y6UagBoHA4TZ1FmQyKg6h0G+ESmoErMryGXmk3hcXp5DG8F/qNYxqXD7cI2AhFIAHOTMtHcU7VCb
zWuWQnuAyPvvg5XMHtbY59yZFcGFwJ98Bp4QAATYheOAJNiU4LjjMtsoaGYgA7EPRM6ocEfvef/7
14IomqqAQmBuI3OdoKMgfKVvqSysuyulPxhBSb65kQzm/HjLSMyHnLrUZxj5OKT8War3W8PtceoQ
KemUQcYiD7G1qCv8mbdxlRWzbTwU7hzkArK08Gn/a/jmOPtInjBcFx6Q1BkOuVCYPsK2ADlIQF2x
JsmIuGHm414TYUa9HAadB8KatVm+eWKXjfVdwWcTLsF9/mBsLY6j2trSyE6hVGAu0YMYreo0addk
RA7QENSFnBJBcQr4ZjhgCNNgvKtZMOxr8xIp7C4NDiuGKzqNFyIiF+mgiFZR0/YIFX1Mhi24y/E5
IrGsvxcPmN+0VwEwYpotBwYjw8cdjadFPUCikj64mLVzPZQsnU1DdtnYlxwcs8frvvvLYPkt3jPm
hgi7rqsGCiC+xu6lsiSHJjnfYbkeP8PfqdaMgiGJSv1Hnpr7c1kHOcOHik6UxKZSJWQdtooefsMt
3+8PSQLllhoVoTIZ09u8V11Y/F0YxW8QchEcQOM3+xzvs+esZumjjxAhNOpa+B/1XMx3wvcOXRE/
ASYXK14zWu6XP9pQZqHgdOeAEYUlppV91EU4tJ2YuZkKatZIOL7JzsDurfoLBISL4DH9YBH2hKQi
8msZTOmtDUZnChtl3A3cioE6fvQ8hII3AlT6MSsoF7jzgNAuztz63B+IAlUOjDtoe2n7bVRlWi84
z8TYuLD7HYUdYh6jYvwOLLoRU1bY3sRh3eeozkJOHnOAO5qFWJUDVDoyxIHpeA7pUQrCQDW+Z2Er
6zrCxT6WQxnHtvhcGk/iu5nz2iqMWy5SAsOfAbU6Zwj3L5bJ//Lj8QSYyG6TNvNbPMJfP0RK3sxp
R5m9Usa2qAhwAPsZiNgAXCjD/87gjI8ZPjTgLwgbp9RCtsAciSPkjOj5GDW8bH6esHhcj0yxZYUn
OssTROBJGgEetay1m/ueP5hKY6zaWV/yQ0gNxRd7VtNvYQObQWmCsUFhQI+Bso1ohXpkZFR8dFSQ
+O7RmKtJXFOEcru1O84Qwz2sjIhM/UUPQMYG82vEDx8mh6tmjwZ2I8zbUHcv8CBzSTZ4B3d0M8SQ
rzkKmO6LNFK4usx6x4s3r5kDGAIgDvNfv4/miFuhh434OLw5/aDaaDhU9Jwv+QGA404uguJsigO2
TY+tbGkB7nJ13Mzvf6OVOqFx95RYAfdjv3JbY4LFDdkAo5IqbomsTXGsEabi/XbA91wiIjPsHMI7
Taic7ocXdznFn0GLRBSkjC87bU8V5SLzkKhayZDx2DvgX9vbCIbupI+Z/xgJlUOdA/P1R5JFi9v9
AY6TgyqJOk5c6dIUUBw+4Zt2EM5wiFAW4qxV0IUtwUiApxSsmvjInGqwL37By+VbTP8Bv6w5vIVs
1RxNaQezhnApQAGiQERYMcCgQTgO6wGfO/1+RPhMPTqgZjvDa9gmx7OOkYr94w4Z/tGXnsFLmCxz
OzEu04U7/8/Jc/6lARXGwBIuMRxFVUbryUIbYM4PjzYoAAFFvPU4bbHBEHlExQwhKdecAKjQglDB
vxbMcowWMGJE6sB7Ru6fh0SJz/i0H6cuJG3lcmDO6o4p/T8n+tuwcA71QlS+Zy/Ghx+FIj3AALkv
P0pZK2+9ygh2B00l2hgrcAjOGKVfU8goK7qhqFXNw9jqGIEuGkpqrIjpqF1OF/sz51hiZBJcIwDn
M+0S3t4eRFXkeY3zzRAkRCLnbOS2kyVjIsyqeL0EQZNShCR1JYfQ5tZYBhqKZtx2qo/F8OSZ1hOU
EuxGAhjH+tYW3QvZNykclrBZAcJQuRP+TXMq0ky5SW+BcNgX7T/KFmIbwQPJPNgpFuHA8xGJybSs
MWTWiUirlEPYmSYJGow+Epq+OajWiSYVMESKIFSjjgvz3XBF/LeJR0Xl75Yt+w9eRqAFzHQc9YsI
jGrO6PHDRPrtMOrhn8F7W/QcTPfxKCywdaQYBSjt5jfOKtlG7RxkL5TltJzwVCCKYKMJUGthNUPr
wTSTd7G1/qdmQIDFxghg45fyfAAobpQ/WIaC+k36WH+IlSwY5X27nHM+vxYSiXvcNQEQAmXSL7ra
KFvM7l9ZNKVOEIlYdCDMlLlZ1TV8GuGGudpGj3B7UsJ31GUXkh6HRBphA7PqE1p13wu85JeuKsIe
e8Iv1tQcqL7tKmICxFnbOoOowvmzYUCgN2keaPscPbQr4SHyxNteXE43kgyoNYRxzYPnQ3asKNlV
U4ActfPaVJtvoKRwZm1UMPyJ5xnbpVt+l6r3oppggGORvCTPq2VnhhKhzeDk9HH4BHB0kXM3xc4D
UFM8O5VS5juVUkKb+LextPaHTPRIO3jPJKAelvbdG+xQq3fpFTUvubiPI+zv+S2qozv5028ble26
ZskMAajX2am1MU95U0gqoqcAeqOx/9dwEK9LxR//OyUiDdOtRAUBEaARcmcbKJFAPjrOEawayGw/
s8N8gJYGa39cqyvzh24IN3A+Gq/zYz6Jk6GuxY5FCsea0cd0bgF8g3Tx3CQjdNhkj3cuUGKpToU6
vjD6g7Tl3/vZOEErN58Mox5F4xAWDOao1ETj+AspV6kXtWK/7/AZVo1XApUT5WA8Vkj2IJ9KaQds
Nh2nsCWxI31FmKwl4yNSjjleZdaXi41Vi1pQ3zQxs2d8NLFybc1Ti8XMHdMLoHCk7hOYmriqmJX9
SGGads49Al/lzeGsh/7UNr6zfji0OTE6bI+y3gKdOT0fJHpKN8ggALOTV8BlCyOxJWu84gTkFayH
INbcXJXZMPvkhFHCS273Sf6ksCNEmiXWc9q7XxasaGY3eFNE+UC/Tn5LJrD3o5a+6dyC9/ELQkB8
9gim2JujTQgvjWqphX1xyzLdujoPFzSzdCCHEKXCUKBEoQJ+zkgYa+UITQJN8m0B/MoSu8B4w+0H
XyInw+qEw+cf3qYa9XJrg89OO0/aQSg2X6LLLUh5eHATkpmnP7wLpSQITPjhD0Cm+uEAfvzE+URz
cMau6jkp/Ryj+D4GR+mAdp8RHxQC3OLpM1kuTk1WphLBKHuuqgWdNvcyiR8bzTjd55x8HBb9zdaY
qc5tcWGY6kkUtu9DEQ6wWx3ZLyK5Cnstwmy75HHVuTn7NNR5jELaIdjdrjMx/uAn0veBoA6FadUS
JXZIgQrRaIbdOCaWW6qcf60XkD3CvqMko67WdDnpDhWg7setZuJLADQvGDJSQ9H2YKoE5Q3b+TYo
cKnEENJNeatUAyCpzjX7Ld9sjQR4bmDJa3AuH3clag/QyepUgnzDPIU6bNKf3w+I0Xgtt1nAiocQ
0URANw9KwAGTFCKgTSEc+vjA6kf8I902rVJQoUTVo5zbGjBBMTCuhurqgC7RYc9gSm7TwYMgVsUF
RVwydX2TivFdwO+jVLstqD1SvGjcklJQ06evVFxw4vaRE9pYh6JSYHWwixc3+3jI48uute4HFEQI
+oCblviW+VsPN0y1Y4w4bg2AR361wZBwWa62IUA8uBtUHxFSy2pASw9Fh0yAtzFct24LNoJPfiYi
vLEONV7LNqjRUN1mXLukg4ugZwax2T1B+8pa0cRki0Bds5n1zTVahJe+JPIzZD5AVVdbgJy5XSXE
qkd4gQyBsLSQaeM2HTGrgcwM/F5zafeTFqgTStrhKDDAUXLEzHJzsY/iNm/JfRcQexHJjI7RPobi
JSCZYTGQ78xkc8kxxG/4Bi1IGvDXhAh39yzrR1bZEbny3uGzugpUEwor6KMBQVSA4ucJ5QX/hIIH
uF9le0rRk3NZjXk0JoMoyzqH4uN3xzxJ4zv5QTfobXoIqgMY+DHm2CtCgKLlZFikJR19n8R07Lbp
62spZooGI4+qSJpSA7SBKkYegFelI2o4pCEkqHLOAd3w9Mbe4m095qq+4AgjU1HHQenfDdaA5z0C
CtqWIEBYO0bK+yR7lBCe4V7en+2nm2k6WOjHTREN80SY+Lqf6Dah5TW5CV5Z65BmdNHBvVEEc6DA
Ge8ZO/xPRGRNL82PMIEdsOw463h9ZD04Dz0UlwuuVBTRWEhrsTZlYDr7RPDdsADAeh6QEU5bjMIB
wJMpRW/C+E3Y4hptafLrceptaibUA7OfKPHVKTBxo4ajalQcMeIQ2v2Pr+AZZrY4q9ojD8dmso2P
IsGXdCgL8zpLs/tmj6+BLhsahga8NjRcniqjyDv4ymj5TGhnV1fE+NT/il03UFb8Iai0Yo/G+nWI
TK/ionybNGL9btU00Cdus+Ls5LzDT4Bf1/Yd1JSZ6p7s0LZeDLHzW6k0YVw4AbIrLloVcSaIxx/e
13gIWbiHDmmJmz39fk/IuN6uHPenGHlJKVILn8BJAw+wocUQ0iUIT3iJtKz/ezZwH8yNhJkstyQT
99LLpwx9l28MLg2IP7Amzhasia23/duy49kvPyFB1ULuJRXt+qm86+ON1rB37vT8n0D7e+0HS7oa
67iTKKJx3b/ZHDJwIQwYVcwcyAKZbdeiNtdSFQeLCOFQ7axpDHzQeBu6CE2KJyW4AfPoExj9iRjZ
8zSD/4tEnrQ7A1WISDcdm+uHnnIaJLwlMZkH/5mWTm5iyWWlL+z8RcZc9gaK5LGsXop+yY1B6UFt
KhGhnQPBi/15r9ll9c2glHMzcdpJQXpgjKMfBPUgBHJNlP03GrhPB8BUqJzEiXsJMHgiow1OGVpY
qGccmIPpGbOFknRx5FEYHOJZYeAvRAXOb4wvtmRWKFppq/G7ineleCHieuNUZrzG2UNSGU4eD+Ru
jQtR05U5VoSDpwgFBNkV7bhEwXzeM0kUPRPfn3ksphvoKbnSEeKgPrHwa3IKl0x1P27sF2cmfHOf
3aZOL+aeMgnead8STWP4NQ/QPOIyk/jqR3R4BrvzwnCBmktfX2Y8fHIPqf/6oDpCb0Q5wTyE6wX3
/CER33jLcK4OGNcPOZ6gE8wWAXxzcMK+cXpMcl/1hjEOstwyhi/Cadbkezk5iDwsKJdZT5zy0ml9
yfHV1WXOf6c/i6mK7C3zIGV0Y9GscZZJEWJXhqYjfUeoKzfnssmGKWn0+uFn4ZOIsvSEwShP82Ok
1GMu2C49O1vz6SprXExYVL8phwJsG29AbWnU2Vqhralib48HCiOf/aukgUWD7Rz4fZyjzKQplm/+
w1H9sXMQFwT8kMJQFwA61LfTjIg0Gp8n8CzG2GY+fYpWjTv+A7MaDhlDTlLtp4QGeiho5sgvIJhM
GQQY57kYsKyx5xCsEhNSAfaqpJGSlsXzTJWY+DJsv1h+JXmPAte+J1i8cASVGG0+sSMEl5+JG+9Z
MVvgxrHnkGKdJRiyLgbTH5Mm3agp2qEkiGEaJ+jPEIAn4b7WgxQmOpCSsp/LhwcD+38XghPpiDHG
AHd10Fo3WtXpnRnRlplE+DBnMAfXv+masOVkTSnHEiSmAun5vs6Y31L/8wyQSRYEkIJ4u32HHoG5
wMcmGmkmIGVGqbV+GhiQCPloAyeuHZgEN1b0NlZMLI9Ix4KLvf4jgs2CMueVUJvPjKNx+UNid2G3
bG3BliAtyn7yFZ5LONPwN0//BBcq0yZKfz3mBpMc5vOgkUg8rA7jWSzyFsMELoniPrOtmZLkjEUM
Gxk+0DcpQ5QUHqpPwa7QEhEoje2JJXJusVAm+fbh07R8QSrXIKjBYQTKv+RawLwCYF1cbvi60ZHC
lDA+NBEYKE/Bm4N8cmGu3rIh9z0P/7WZevzEOEU+day/3vMht+Z0ODRZjz1n4OcLLfk5Q+8A2Qok
4Zw52tK47dvgIO5I6lFr6NZMs4zDeCpOoIb4SFY9DNY3txHtiptvwlEozkp1QcNH0HHLSOKXip64
529XcJmsw80aBW8mPMWcAnO4AngigZbsSk+4YZkKGBwxJj7zPXn2cCH4dOxa2UP6TUWKBsjs/30m
v8ltgXVB78g/JTJVxkZ0oGM+lON7L+aO4tFUMOkEtk8gYq0frlRbFGe0/kxtxHsa+MBfk6uxJn+Z
SgnMn6OOIFtoYJxXMhi3xIfpkHr/w7LgXQUj0CyI/xClEH9wXbR6Rt8CDAVhQs2w3TFHSIVVGE2G
OlEgqo3SwYYMFsuH+wzl2pCdP5H7XdH1bi0fRHd9WXa0xahe6G2++wdyAPOePj1ink4oIzA0QDB6
6lbqhoeD/QPAWRGKor53rLlXgLUZpa0uS+ySOtwNdtyqejHFSji+LOEGcIiCd4PzhKSmh4AfIeA3
81tDisaERF98sp0dcP9Z6+PDJRo9qIpWxUwQjJdvAOZGhNfAkeIl9nLmC1DP9ZfynGOG06CxFXAc
xOh2AYbW7p4hwEwVi2GbYEyIeGgBDgPciyKLgti+xQ20BE2GFkLxqleM3HE9sEGFCaLgsblDppvA
XBoP+oU1mECO6gWnHi9WsuXT/kD7JdhZ1AEfv6boAk3Cs9jQOBoLiiXB4hpR0ABsK7Ea44tNeOgQ
WEoBFHBezOmzkacwEmJ8t10PU+InvGEoiGlQnUAFKx93iB9OWoKbJ2rE3lqInUjTdtvTUK8/Oj38
FHmpOS50wB5mLxMRlskEJTkDXJLF6YzI/sZoKxHoSI6Bb67/Nj2znCvsR9VcYF2zKNyOk9cf4tLb
LG/Oy0FVTJz4xdlO78uvU9/IHWVJDFB+EFT94uldQfGG9ju5GbWZ4yCtcga/XdK01+fZFfsOhttA
YhAHsc/hzhuvW2e7H5qwuU6veLv/kBfdN1+bG9HDz/QDA44dx9VzL7D+pOWGogOMO6eUwIIInzXj
5qCKopjB8I4q5wnqfXVf+DBf6MJbZ4I8xf+F2DUQCnaZVlNyOOG8QsUiV8zE+/K0AAfpgOX3b6rF
9EUkM9IxiJml+O07zjNFX8rrlxEDrwHxgEr+K8xO2oxnzhVac9xwwzRuz70u+HYAP58dSdHO1qiP
l6ghjAKdlXMHxoNKj8gHv2M7hw6FRz9zQ/lpd3uajkAjAT4975Fy0qqktz0cKQVNQ7e8L2s8rHmc
Dh9TAFCXCeAZta285Li8z+Twvq5jqv8RPMIVJJhMjcrVFcrUlesQEwv7C+0ZlwtmI9ugWWs2zmXc
V8+kMpoH34jGnfEiJnqV+37D7HgzHlhxetj5ZBvf942l8dcwpd4irm0Ap3/d+4P8z7AzaKMvn3j5
XY+8IoLSK6gRFFyZ2E2V+10PJij9LO7S9X2vYiN/8/IUl1V79WT8SLC2I3nDqNyP3TGqDPuWYjof
wpLCdDx4cn2gujUfWHnNYF0uyd1cUajz8DipT+xyZDwIC8PvFLbkfhu30Hmm8mTEBGtsb8gtnPb+
Bmmxl2Bh/4uP4yofMhwlMq5fG3fYEsdnyc8A41oqHjLsWXNSk2olJTIkfu6lHfzM+W+tEkwKycKj
5uQDgylSwTwybvApEyliWcFphyC55HkGd5aQYGob4z/x8f9+M2FTj16cw5+WzXw4A1QUIozPQiHl
vsjbPTOBdmVqsA8DAw0a7iA9PQnFwj495RpxyrmY4hHTQ07ScDpq0TCR8mOgiqhFUkL8JFPwNIY/
NruSWhAN/hieQMeZANlZ2B6As3UOdKlknOTOSs6e1nDC4Di9u6Oo2TPNEc6BUADZqxRGgjqGKsf+
QEn1b+6NA4nXRO3CyGpyr4mFplFiDdLss32Rctgf770hpZIDhW/qs6AAgzgwGV4s+ff529Z+8mfk
DlW6QYhwZ+5OSP/sN2UcUsca9/0m4DUo6Tgdh8Ve9UguAxdWU1HrkMbA1plYAyPMWVkjPZuMJm8M
NhBEGuToWK8VOyF4Gn+t8fez+xOVCZ+JdcllXi7IGoru2JkARJPgxgd0ifZ8K3qxLHEJuFjD3GZD
nyns6gW0XYv8AmtEkvF3WQGpIS5KianQXz32Nz4X0Irdr6/88fffi0Fxts1AsPlpiBX1oeOPox1u
PgDOg5mavGE68sXdrEmpeehRHrAJh5ArivhjYm6mu39f9HFRN3vFKrcrXElQuov/DG7HF7q6tZSe
lzkOMHD6VrW34oQ48m5gXTPTDPGJ708bd7ghUNoDHDfWV25Mhs5+Du+XVBBuT7AVu0lZYg5LNbpl
qlnOFEKvSJsg6AI0TL+VuPTqK45OHJa5Cwpj+kFNI5KlebXrq75BRYD1991t3I5okaDFk4PTnMVI
N/V384TX/4hqqg5FCkyD4TVQ3NgcYKfItkCH3NCoTxkIKgPSffBrcCvquIElIaza3xDuMqeNeme3
4L8JouhN87Ox/U07xemxGkiZZ3QDwo5fSCLSjeEu0aCMTXLSa0igJ7J2IxYBa1Jd95dgFsZZEAzo
RbjBA0ymwXWifvChr4RFugb3n9THm4PTtiUWKQpwzigx5dxaGVMTS+Q4v7jiBaT5j/ulx7x32rHc
Ryc2f5rjDzPWN0825wk3IVU248UJ8LXLreSJKv/LdhdbCqagzfCSOuUZNvaXSTy8nwbH9uCe5Him
MT9TU2giCFvbiGGpfbkbXABLkdZ84f86z570tC94DR18mY5g0ohaD0wPM8Fn0BrKQtzQeKt45z32
66QqiN/Q1/OM2Hjh7j5lCuA+IrKS+7q/FMRuUdz30LmOZzQLQPeYTsgxDouoZxRT0Vdkq9lKwnHq
5qwZ8CQnn0tcVEMfeMa/pbgsIhl/eL2kO2kbeTOEjGvBm7+GAzGnMUo02RxQ2F71kfFsI9kvYwwn
ElTb/FyGMBAIRJ5JfZA8EUBGgBcUObgxCe2lATkVxohezKhLHLHDMUgJR9ET2AlZtK6sMUDy1UTl
YF9I65r8ORFxIeQoPWM6AtFvjH1p1fNfGH2IrbgMcfFGySyiTgbm1b2tK94w4SZ44LuVOVhqKYxX
6xvhu5ghXiL4oWCWT51XTjHfKX/WS8S02udf8njiIOZ9SAHhwXHjOTev2YlopQsDqH9yjPNChSlX
6FuicMkrwt8Q0aW++eOyDjiorCG7SHa+k+KmE0qlUSdhaL54ug9GH3Rmpb5/LTUz6nzY6/rNnkub
MiJUkvBZhFXESBIklxRCo2//sEfT8eVelHz6r/EEBSrChtOb7QmABJUeXBNeIi6u8H2jW4jfZh3W
IccetpUyqm98+k/t4Z+AQYdHBzFIIyADmzueDPodBosivVzlJO65dbh19rhsceyu8xnWlc53MT6M
Z/VKPIhe8Dh8mVEwfoA3UJgLnPImA32KhgouKRZHB9aBe11K3j3gdqcj0H+eZBOmRKQUEXJQXAbi
eZT8md1COWi4dvJ3p+pwD1CURKObqeC2IgivEkGw9FsnSf97YIoqJY/VgpGoCePu6xTEdsByiISP
/QFLlU8y6cJs0rU6w/A6Yqw57/yv84KPKhuPRN3j3AJPAtrrCmMlipQlCiSvoCQR3lGCSnS3ygUq
c/sxg49PxNYQxB4yIZyIu27uvQ8FLmHY83+pbfhHMIuOvk5nqYcP+4hwE54Kzfd3zaIiCyERZz48
ZR5zFf6pa2xAGwO1mofrJJ5TH+am3A5A3TcqRJVHd5shRjBlCMDjGTeW678cBnI8Y2zrmc0ybnwZ
u9rgKZgFDaTqjhM4zCazfxMSid+yZ8kn6NnvoAm65RvGj8qstgZcBDWy5pI98suFHP3wbSQiObf5
Bd+1wAiLv0DFyR+7vFPTMQOjLPhOtezrs9asMibMBmI2l5gco+nLw3Jxjs/4P6PAnGINhu9C48rR
eYe6xyUhzCxRU1RkFuG7mNRhGau0UWsg9+nNfM3PHdJHE1PaboHFLYLKRygyya6LhpFEy1gRNNZQ
ExKE+dzYlMTnHaFnoy7UaGITXGRnBah5Cj2d5wnT1cJxL+zeJvmS59IaUPJJzgt4FJIFgtk7J1+x
5wuTxlCbfRa7WDR+5eWejHE0eQxwrrmQ+f4G+hvcQZGHcfa6u9cCsNHUxCfEbFqHzWT1DW7mr9Ny
XiJPH+ENEf4YjsS9GSHYkxqIPmav16scoTqPkpITDh1BeTKQAAhdJmT0jqumismnt20ErcLOcfEI
5UkVDlasqTwcQRAm8pli+uPzeh5QoQaES3BEcWvsc0nAJZkEteiIOLmGf0oWRpv7o5dNSACYdhkh
ObmXk+IxU4b26LOQoelcHeXiDCDjQnrleuWa+9e5vBGSAZlfjELw5ybyF0dBsu2hGQ0s5Q8+IDbk
s77PyW7JFnMOQAzEY6PNC3pSz66YLEE26uPkbTewSoiijDgkvHwN3WMAtCICIkGDgx4OjXoJy56B
QdJlj+TD9+/cOmoz4mfn5Z6KWQ3Hc3iw3ovJ/uzmCgYdY4n+HTsMeMQWLtvhB6c+XI/Gwv/7xxB4
5JWolaYKWul9xRgQPkJHFw9+A8Pit6MvMt7JY9NGLuOQHs3LJehBLpfcJyRDpARw0MbgQ9TDlCTa
5L3/DjD69MeyWZB3fZ3f+9PhM76/0qE2aYX49hHcu1nJHKePPVZzxYh8e44/cOqJ064l2CkdRtfV
qs+3HaCleQBqf4z2Y3zHGO6iQg4/d6y/3DG6JIbCI+ODURU09WHworbTML0Vv6Sh3Zfd3zVQtXC4
H+5b2BCAjeBiXH5vS5Zd3CRUxhyNj8GDBM4MJkpfjDtLDLZ3sd5uB2BHESHrv7elLb9X4ytnP8Q/
fkOnOYL8Xk62nCsjB67Ym2EhHM5Xct3a/DHbxs8ZYUO61TZjhPWdc5Fs7BUUjFkvRAEyZb8aQwI2
YUxiTwukRvH/cfn0j6tZw/+84rOEUYVTqhGEj/xltptb4Q+OEp3I1czpojb8r1a7F/KYcF/5RBXQ
z9tuaOErJGw0YPJ1vR05Y0RZmOmrCNftH7mX9G0sIhJqXk7vhD/Q3xVgFqnKk1QTIexSJrghElze
WxThZQEal2ohwBaYbndEFwC2qYmZdQhZFH4d02hmCdPXHpzZ72WSg1aLUQSttFBn4lbFrR6J2zL7
hg8GX4R7wANSEGT4DXTGOzI+9KxaKvDTIQW+TatLi9gslXSQcv+xaxSsKooE207jsQAgdl74slAP
cVQ+yXU6Q67su11yPTA659cdX73523yG27GO940D2Oevc3oX+hhh7ncswa8vC8l/hwRvAErnPkfx
owJtuEzKfy9EDn+CmXj3RvbDoT0HZBA0l45Z4IEkHQVcWHH5i3Hh52yl0j1XtgRpvovGdPD43Tmf
Gzk8XvlwtRWS1AGS6HOI+g61E4JUyFxQpVAe/oyjZi7h2iaMVwxl8mP2ji1Ico9eMBBQYRufDNDX
pxXsMNYR2NqTC5bawe7Ca1qgZjt7D6ucC3kA00TmxnxxL/vahcdLcGQ4CM2eyry/R2xFJS7juENm
AfWmZP0i6hT7YjTWLGfqgq8MuJCQngpItLC5za42TNzFZWwoJ8lvBc9msLjSiE9Bk5hUQnWAROqh
LIPiB7VPaHLz+BZj0bC4rj5Hzoo3Zu6MeCI49yvEj0NUZvw6aO+gI4nv9Ca8dcVoD2dPbOruEVkR
d2CDWY9qfWw3R80Dypw9wcfIqVYgWKgZ2dcxKpWCncZcQ50IZ210FEUC7T8HAibkdCZNABwBqV4O
LjN4J9WkxwViRfb8yhLigf+zoGBqAP8uRs6C1w/Ou1ZgHJ00Iw9PUOlRYKVPxiL4u0I9Of+NJ8jb
fEiSKL7+8ddGaNXgXbKPyetGsJ7iCBiUE6HNpq6AE+mIIWSHDokiCR3E3VGniM9RfALldt6doh4O
PMSLEv2NEpCrsr8xDEG4A46NIA+wCQU3scC4haKAMqTp8pLQVDODxZeWgRjUAB/2EtDIEAQLqyLv
5sxgJziM8ZhdF38gzumLJ4d9F9je1nobI4dWRf+PsPNqVh1L0/Rf6ajrIUbedEzPBcgLIYywNwq8
EAgvhPj186wzET3VNRnZcbIyT20HG6S1vvXa3c0bITcyYDp2piMaG54QXj/AaDJY0BXQAfgHzoVh
GzJUjdhBgXm1Ph0vMfkfnNBFhd/HMScc5hlwCjgVnsQCiOw85L1gDGYLY/QQTDxF0cjEOSMOnwMb
MzLXDrllw9ZpvAYyjsGHGl83j0RnGsGrLEL+b3ZleLijwUDfR/CqTyITF7dAsFuITMFxHBBdD0TA
kjaaWELsjci46T9h49FcMZxL4tidCU1gUk2eI9InP2uL6gily+N/4ApQDS/4q8THECmzzXUIOOse
F2Uso6Ph5beCL/5tRCmUmjJd0FdHphLwHgrWH70vOo1nj2SIzxPJwStDzMO0g5vQLce8nj/T0chz
alNKO/AlamZIkcMVoLAico6a5hIjAhwFWQIohtHfwpgh+ONHW9iJkCdx2VhZvsyuDMAF5DYSARcP
JOrXG0TTDaCYMcp28lCen6PHtIPhjQ2bujgJraqnMLWnyDZ4OJjTVPFpESZqgw45JLFCwKUNLxt2
/NOK8FNI+WJiDhCMcIdV2fjUNWaPkcyli0eXh4aUZocaSYEVs2e0/Q5ilCuneaH/OUVPzj8KNPpp
ROhtYmR0YKAZRTD5HYxl7FNLi8VWZH3RtdLrI7z2+xFSlSEI9e4G3JW7clgH54kUrPuMH7cE7gmS
FzNHFedsGaQ6jWH5WMcodkNLRbgCwsGogGsCEuCONfn/aL5CO6qG73URcDH0snd4RSijDnL/1N1b
qTzm+3pTO+Re+EXGhDMfG1HHAQghcBrV9/jpStySsAvkKSAUgL1goeAVMXt5dtor2J9weQkQEBjw
tyARV9DHvdci98oNzsgRTK5Pc8n3gE0gEUswPSM4hbT4PSJD5zyhz9ltKiRkpKFxqXEaufvMsffe
z61C9lDUDnynj3UY4Q0iF6LfhmCeCFTlJbdTdJmCocBDAX/C+aF7uwyOmXyN222bon2BpsIagMpf
+CqVTFjE88n4laCNzl5b0BVIPN0/DjUQaG1TpTeHVEW2Tj28boHw4Y2stOJn6lRPE6AbXhYQ/TzJ
fMHYKEdaStWgj6pCaJg67C4kK3tYVGTW22/EviQcpfZYJ3eRcF3Vl3GXNfA/RSBA2Nq7xvSG4St+
TjhJZCSU+nZij6543tQIAXBxUEIubJ6tkJmjBzHEk4ETnv8QughLEhrqhL44lhMRTSCuG/ovQe3O
Dnwu37IQyvuT0FdmQnfbhN/k2VtbKQZqdnGux/fgGklcZqxlD7ajAgODINSRRff0lOcPtkhPKo4c
HXtIgIBg3LDO9YCaE5kVFeXxy/sNeFVTQSCh3xNqpOtUX7L7RMao7FucVsfiKEKgzK27wCyQkLUG
FwStJTH33P1dSxL0aWwDJ4D6NdElVA4/jv6PPaOjq241hmCEti/XGkni1HWL88EpfU8vozYWRigs
RcNP+OOI3j8CspHlAiBb9mlKXz84LpopR/0OWBsQ35aoKztryBVUCH4bPD15+62Br2/cbN8hxyKe
rRx2+uQEI1wT11sDQDSTotOA9KsBrMr6NtBmi4YiW84tnCca+kViXhQQY4sOY57mXBmo2bWvcrQ3
t6f1b6vzIzntAeUuyIwBCzHIzbE90hVpTPwyA4lCWzyIdLmTjYuCgqCuV1cCJLJJuzAJoCaaelh8
WJPfAxi5C/jl2zkjk755eudQf3cWEec3EmInxTl+kYbZ+uV58CDTs/VVeyYXuzfkusnYyCyE7OMY
4KcCunwRUjiBQwq+QxS1e9pVEILzcgK2uIC/PrhZTZhyWBQB9qs7wR4WxDc2xK5FY2J3Kip0ETnd
90c0ZPzqTHbrev2anZFaUWcqrTj0Hq8hbj17py8pJIRPSm/49VgBiA4QpmoEFR4YR98gNo0BAvbi
4eHxY1v9w5uGrHiAz+YKEwMtTuewYTZ4MnIKfPq3VBJiLtll1D2M+4gTFk8cYegQsJEmefaClDgX
NDt8R/fNHmAc3v2aXMoL9IZHW4NAqWmi5lyc3mJlTDhQten0+c6Id4TTNt6rTe4q83JqjO/TV0y0
W/BcoPzGRqDAbSQ2f0VzNkbMzgyuQGtBvQSf5TlnuCIPI5EZBMCGKJgVaZEMld1zZqVwtAktS9DK
TE7Avcz+CbnG+GFAJnj8S5iPmoigsxhIPOVO5OP56Lcz3M5E6Nxa4H8BrD1GxKX7OeUg7Nt87AWu
8xh9UoKbpJlyaIkFsBn8ex10v9TGUs5LRNE5/joC9s8jPQeRJJHLlfYrzJ3dVcqXbl7JSTTlneMC
EQ963qpnQTeAw0F0YCeitEJYtYRl68Pt+uyfxrKTmvE7bBBnD9u1mf6oa6ncz7YZKWNtYCLRIRHL
7LU6MblBPsUxBg5k59RXm6FInXl6tElHlFF4Gs2aQDfItVgi+p0+dEindjt0L5CWxuvfF2Gf540C
MCcvWtwfY2ktZ58Q0WyMTiIC3TgjOWaC4zIC1aOPa2bB5qwtya0wAXx9+A9oGVIXxWG5yyLf++24
TG9zg/6D+xy0wpbi980jjbRgt0WxBG1kIdbEUwguGVqDRyCHtCf4LY3CH+/PpZvy8uBLH3yHv1S0
ipfJb0iQeAROXYZPr0hwnVZyr2Fb4ITMDr6xXOAVUPob4cwap5bNfQ8tE0JVdfoHwV6JSJhLQlcs
4JjqWRH9PrjuQGF/qTF9LhpYusTMIALnJ85e/OOYQ+5XXsJRG9EXNGAGIj3kJxY1HcULproeSOcW
hcFOIW0aneTZxR/33ncIckd3pbjyo4tZ9utY4oodgUCn9yTfkFhHwGeH55P+MFhsOKWKsNUlm3Qn
Y2VmqrpTCo8qpVf43yHEMV4DaTO5sd2I4mIYcm42Lh8eXqdpZ8IOwaJBJKQUd4a8MHgsDZ6H7sjE
EeAS1ddmEZCC9yENUkPnAb4BOKBQZSkAgN1F9RqOT4Zf2q70iAAADG2qnvZPdjYRj5MPVMi+E4DE
5hUA+hDGOC45lsqkDTumvDgrHB1tklCZl84pmZqC08Fs1WmS+wivE140ZXNk9wENwX7IXC2jaSpG
R7yAU3wgTczPxuoJDcsZzgD7Q59AXjiWBKKDYU93XFqSoBzJcoJ5QlE7KVg7XkClwuBEHqi0uURA
D1/mK0JFir52d8BueFFyhl3qE6zhxxrepP7J9G9ke3Z6fLGFYgcWiYgic/ChzfLoXHBMXeIrYK3q
8SkJ4VSHNNkv4V2rDvIVc6AUHNa6520OY5QChHzRuCSWHjTpmXM0fZjvKWxWoyNW7KlXh39zCACL
RW2OS9VwPlTtAKYghsHWZg6+ELZKTy/Cy4VJ4wvUjDEP9X1nJFljq+qVVfDg/sTnBJHFMZ2zwYFy
hqvl5Bcv33ZGNXgcPHXfwNOGz4vslrACzDhy+9AOEd4g6VcNY/hW27RzoEhDmKdtB5WJVw0axa+u
zpXuG5S7jHuzCvMjh2vOzmQEzgz2C6h8uytvwf31I2B1Z3vFvbJlCQTo7xxdc9JExzkRotWB4qpP
3SP67UiUCA6X3nFQMuq1ROHh9elKBziE41iJIA3g6WPmiXdfcetBZ2HXWFer9WncrPkOEOZf691f
sJG9HO+2iFaFMaAmEKnqdfekgq1bdxDuOixW4M8SJAEtNwSBcQYPPkRBo/ltptaxZyEgHBeLktPh
kv4qFQFsH/B53JlfnIxki50xPEbXCSEp++cSpwwnwtrBq1NeQLl6J4L1Dpc1UTBNHhkkzjH499U/
AUjV07kf2D5rHFnro68gNwBO+mQfizTr+AzmNn2s6qnMjYh0hDwLMoYxCmrd10rOnkvqN6C8jN41
7cg9TXeUqTYDUBbFZ+/JLWp4JdiDCJQN68G3b7BThO3stj6vAZzdX//TNxghuQhO3Se+G1yoSN14
URN2BeKH3O8O3L6ZfWvfQDfr804Umb6A6CLa5BQ8Bh0STjEdPwgtffY/i8dM85Uo94tKlL+f15eh
jF0zwqfv6NsTeYG8zMeB4bNmsvF3iL/q9KVxdQBoDk6zm6sOOX6TvdNvI1grXPK3+OYKc5fPGCiH
6lImsMFvqI9b2kH+YRN/xUcOctwfCgzqGSc0xteoIe7iChPFJYowec9BCTkRWvKlATV6IlnJ4Vpm
XeELVIswVkc/D/OP15Dadk1YgBRD3NWa5BAlRUHbHd3gyb3tfl+syWfPHqKNiT8rw/vNOBwKhFes
FRrHxYRTyNAM27GSwDO7ZkYPBqrezoTys9V424gzyZhlJ4XSgjqg70xZqdkROQX0E9WCY2Okpmaf
qpAjfQk/Amap4QtKXg3ZVZpZ3YkxSzOm1VimMUF0ltyC5TeoQGso0klkfkF1qFCjzqHryigdKKNX
pMA3FUwcOJhp9taz2+Z4j3DL5zi5Pt77jGBHSCVk6B2oZpNmpA2cv+iSYzAHbbFWMns8yNXsNG8i
ZvIdT9jMGMUdO4Aganvwn22U700OfH091aD+8ul3m6+fzqrwNlJEmGOBLLBfEaqANB9D+MYCZCEv
FoPlc158u9bHK68bKmGt1wStB5srlBTLC7Be2z2w/qd4JjjYSBuJ5Aj2LRLUEJwytbPeC+JuckSE
c2f1PxyufoPDHLUxj3aB0mvRQAoVxmhx0oRDJrICFH7osL/JFIuao4MaUn+zqphd9X0ePyOtX8aE
yoEOY3fo4Sgg89q/RghU+S+55i5w/VSbaxvxxJTNHVc0fwhEYBcflXwdqd1RGZ055r1xTFXpmTRl
otfcuw8+Tv46yG0R8W3BMxFmRuHzEJ+UYnwwe9hNVH4FRkykr2Q7mMjaEJsQkU6SJf97OjOrh5Ca
uRsGh63N3QHoEuPtcNPeF28PNhRmy+fQtjZ8yEz2+DYyGU/KzEYRCC83lDn/EHk8WGXdIQP8XO4t
sY3vSNkj7G2JqvGHLgXt+NgX8UJdf+tzRh+f+tvcU7LiMB+KzB7L2Y+5Crth6iWJ5S8WOkc1JCaT
Bc1O3cXPM7dKLw0JpgRD7GXZikiI3hmO2AHa79IixrTk0XjMn0d3JTurFYnNIR+1CLJhT4E7cm+H
GVt23Y2FVJ47/ukIDtJY/VJBntN0hUrIDkbBJDr2ImaoEQuGUOY84gJ9CGxBbGYyHVbDrxBM2Bz/
OGE9NvBprw2zLac1n8mhI5SU9rJhlMDg7V9ZqDYEEjC64Rq6371iBaH2ZIYBLBPvcxkp81PHeVN8
2WP5wBcpytJJFBerirZ5TK4rZfPGsl1ETA58+jL67kEv0gkjG2mAZPTsWXwgbzpN+EG9Idgprhau
dhhT4O9YmSPggAyaEo/DmffWU4lbMQZQY9hjeZDGQsaoxDJFHA6ZFlA+zJhw6h7Cl9LV5vwsksep
yejdUtBPmCWscyjlK/JLSVoYaZvPFKaJJ23NoZ4YZvEAWFAYCBpRWsEb+fbKXT7Si3+QuofdTrzY
kM1uzZ+qu9s1PGHOS6t778IN0rFcejjdR8r1DmW+tzFJUtHZNWIjuHFmjJYcKV03cOKqG8dc1lzg
GKa/HHtvBENg5easi5454TnGyKV4pt/jn0+YBmJ8EDMdbHiFPxeH0ipHuxkJXtzYwHL0DNbthVSC
eXY5GEy0AKHk6KVw17b8Ls3w/HQbYCqCz+/hFRWr7VowXhd6toOco+4ZN9XiJHqtanR4qNlkGKaB
HgJ72QETfb4HW5GX0hghYlhtBJpHuapbOQSx3BOh+euVqYjx0HpjEm9GJ6qmUHf0O1My+YRWudUB
4354HpAhh/bst+7AkJA48vFlkrGok4bdatITGZB1kB8hmY5DEhTOC4NILFziCzRdK8OKzigieEWZ
bsWzd2mGZsuBhIMf6xB0yniKF/7qVHYEhwFeBXmSMRmeavdCGO2H8l33vLTewXP8W1FGjcH5fPVg
gYy8K6t+Rw5vLPMYRRBDwJqeHAu8G7Qe9hoeXnJBlxki9a8D2awePT5YY6StYZPcsu2Z+xvxD8TT
sXuexYGAAhuuRzDE+4pDyjm1qlGN+/KB5e9ldY9SvyhCm4YaXB1awCZ6JRyG0MfaadXp5zxjW7ro
g9MtJG3+CqJOAgY7U0MAEos6xYR2J2hsoCEG2ZwA8s+y0HBbfdBr4f9X1x3QvWNUSosTwaBAsGDG
uRGVp5152bxIcDu7ebUANKGBi+PC4Xmn8Qw267TUUDpS+0F972fQYJGwGbMKohtwv51TblYY0J+4
dS+UVv3xu94pV4anD7mrqB7gRj3BrpCwhDyY+IazuAkAHPmsuEF5wmiEj+K25JJ+/enJqFBvEh/I
unGGyYxh3iWFGA6VdGIcj8eupRFD4dnUnUo9G7ZtVuAMN+MvrumnEEWzuB0U5iviSqh8vHjKK/i8
vKuE1sxpz/0KouUWvx+Ub7tVRRyT6NswXIXDZ6f/XYqbGZ0Cql8gonrO2RttdA8pzQeZmKBzAkLX
8RQjkbuzE5GLw8GK+Hz7ylLYQS7iPy3PeBNxA8b6jAWb9tnoZhcIHx8ClAzpmh9CSoxhQUkf7gmC
+IpNZy/R+sM684YEYMAEjHyGP244tcTOGp/yxJhAWVgcNhBqERxSLdplhr2x94VAegbEb42w67jt
Vpscwwb8cCaPzfFnflw1U9LcSG/o7eXY3Jyic0LtoMZ7u79M7pgiHULIwMD5GZyMj/iIDdLkO12a
LZmX+L1AgUVftwR3GJA9LLyzmNamx+gMn/FaP8Z0tZ4YCAfFopmW3juAROuZ5FtwQrhjihL+Tq3/
DVpgGmtYJ8AzILx8iibKnoRRCs6KdAM90gs0/cfltUu05PYRqjM6ltnjwEkhdNEzjPFMIR1EicqX
i3CrV4yLwETZIEi4Q+nvRGTv1e4JyFh1v1jE3pyE3yQT3YZl8B5fUfwb4wFtS9iPCaYb4tuP2qxO
rXkZdYbvaY7ckBIIlr88Zgcjgp5MC47UMPnQWJwpR2//hZsWKfny4dX4huEoWbWuETd/rvXqVGEv
+wptIdphwWwLYJvrypteZ6JKnY6rHbADBrmZ7r+w57Edjs8TTOM4LJB0YCjQmMToMAWRR2jM4FN5
tLqFYkDKGeRVV+bEb/XACXYkfo46CTZd9gYFO9MteOKilrZ4lp0zYnZcVLSYAQgzP6Rqi+Ww44MB
EuZ57k5EcJzBBAmQ7v/Byj+oXJ2gXBM5gIPDSs/ZD56nhLIpSMzj+ZBNAV/oC3sOlqIBNmXegCPK
5VcGDe8TKoH2FOrMobKQr8wZMKdPeIgDwxq/D9qKgHGc3wnpEIC/AC3RTlYuWryar4EIcOmUGgHG
+9bCPjR9ce6WiIlF3nUXCiUPde+ATckaFaGANHGZcFzQ3QK1pEtMmzeBBIVMRJss6rRF9E3Eaqi6
VlzEDSwtXgK02J4FjAvLgu2DzjhHmVXdERsqjEwZCTn3Fxy88W2E7b6geVjkKGbjMOHCWRGkgchg
JCDo41w0xQD+Hd5QlUjDehbCsBJhMw2xKRUtCKOQiPXPG4EX0vLQf4cfYEdQlS4pS8XKDGlGUzCA
wnKdgyNSDobaZ984nGCJGfjwG4HiFBHIwqQG7H0jPm05TLLvBV+WTgIMwag2nMOSYtvOEC8Thsls
FUs+CZZBA5lxXoN/jjROl8JcZRO5F1PJpAbAERQ983Qv/UvdA318cPLmzSYIjeXOjtXdVXPuGHtR
NhAMYroqSQcAo9TDGZFWD69NIIGv02TFfkWyeQPDBfb00kO5HVE2QQHJl5QEjMAkLeJe+SY6R0od
GwtLPSOIFQz8Nq2datiS2/Ua1lmVlWt7dBqqM4NpUhgmWuc+Q7/NeivY7M/o7gun3ytqgNq6TFM3
j9RJKGb9TzDU8dN9k8SNpnRocQE/Z2UAUiT2aaLahM/yNAOkZQASJUXcodcRXhFKrUV0doAQbsqY
v7URDQgVsyUCAQKEFvDxxF9zYbakTzPXuQDs+pYC8QxOEVJT8vPkIMIflAXlpBlaEzHgXVbctRwu
rj0KOFC8xxioJufUXFpAfOW+40H1iGqnoxOxrggJQoM8hBEWmI23DliZfC3vwB06IvwGTxKFdyOy
AKPftA1MMu7QxqBIr8hbtrOyf2qcGbEWKysl3pnbm3sFuAPFCyQ7o7A4Bt/c95ZPzGD+Sds6edyt
qJnp0klbh0Q+r2JS79J4TovBs/86KKs7OAjIksWNnWmIYvlVA0AwbPjS5utzPRJ9JQQ9oNpQ7lT7
6jHhoywSzIGUDNhdoPVv3VMXOs6mA7L9sg8JjPBlB/fHooFKBwxbgsPGymOmFUhHp6/Stw7jRqU9
7fKCsOKkPmD/JVGqRzJjd/jke9u5vrzNhSS2+oNqgeIPzjGJiF1tXE4L15iDEecDTConhiwcIKd1
kVWD6zB7RMSxrH+Lkmgok4gkH6iUl5OYIgIi6aqBqS18+hFm1axD1Es+tfs4G1riVvf1HDAd59JY
x1WVWlC52+pgjN68Sg9uMeY8snPE+yLsxeubRVAIRScSCChaPkoIszpqo2cfWsvZQRn1L2MsvWRR
CQ5cGUKWQ8iWzPsjusW/IhBq2aBbZnEXQWDnSasGepPJdA83M/SN6s2zTPBVAYgfSX9A7khlHdvh
5MGBgUpCwnS+KPeFnERIXkRsGTYivBjnCQMXgq60yW7ZZ1YEIhoA6LeJWUyG1wE2JfqvEHyOPlMg
XIbozxRr5EKIaxBcBcb0NBfbV0VhOeIO9n1HXRbufQRwxW9P6BVnxcJ/eg93d+KdtSLJclqCrjug
HOaQ9CGwIIBU6gdar+3Pbffbw/yKkl+YhV+BPLTDSYtSh4Ay7lZ9mLsXhCo5K+EPsb3s4eDpC9oO
AM47zq/JK6AkCsrWt9160Xj41cE9ef9wB80UhPcaiSFwZaiqU2ulgudMzb5E4DxpQlhdDtSo0qHh
61sE6b4yfsXXhD0gNmlxobZu2NGcgoQDlptdJVTbO+4a+K0Q5B+XMR1d4DYsuHrCv/MBGBLxYK3t
PAhhKhNqMsWKA95KmMRPyGrwCD64ck/gKyWvPAgN1uY3pj2AF5JDGlyMYGmwbhrY4vvtWlEDSfYI
bhsZ+wvqceF/UbcfGnUd8E3vvXtmjU9mosuifkcYfxpYFTfl25nlq9/uNL93ukh9v0tuPNSoXyE3
GzR3iud79RyySPrDGAVw0ohrmJfpqbLGT7IlcTfxsF9efREaiSE4QMaYMON2MiiCM+fpKYmdbVBN
oMapGGhivNuXPfcIS8voPj1O7P5v8mKYYpTyyoG4irF1eSLIE2zhjMeBmBLS8c1I6f8SJQA6r3k3
IRu+mOrIosVJgwqmRqIBS+hUM65aZB6IjTwtLuNPAuiEWYXCPKxYUyVA1TLTD1VmE+KBqGJmsvpc
cIX9iOoV0buPIep+PvOMlJhwl2475yQc3tJGNOvyy6BxvmAxb33OmoCNrj2sNvoO6fJ9AVG0ba6C
sjxBErM7DK5ZjQOQhnNsGxbYk3BAQHVflgpRw6sOGNJ3YSUcjGPFP3O2MAB2sGCd17eDlXQmLxGC
LYPaS73j0VP7xRbwiVVvwOrEwn3BBj7ZtOsTJwasBpF41DUbQk3wmAziyPOoHFB+qWVSRWBOayMJ
CZCFaNvrww0qynkN8CagDJq+h8ReL+y0DCFT+8/1cfkcX3kJpM0tLWN1dtyBxH8OqODeLK0ANsQl
jDhi5IzNcLtueWh35YaeQKLzOjiiROOBgaIaPNc3VtIvUYWaofMIPo8wh9MhrGzzAl06DXSeeuG1
NErfvMdD4NPcUDID8bX/kz1Y/aOdwSuR/Db5E9sigsy+6KeeYrDNp7cAZlBJ8K+RirgVjWeZ2U1z
TCESUG6NPYzogjmcKFWWCLmbECGz1ux0OVa/0e3kkZ1qq5OG2BjqN3EW7xH0wt5wLiWpcfRmzOJC
YW8bWZ7tc9wS6tDflLgTLMJ6KA1QGSZYCWcXjbFuB4E/Ek6VF/1BbIse7xID1Q/wUN4Kljof/Dp/
an1QKuwMnjxiV1PU60RagvSjp2LX6aBOAKxihKWyIDGdT4t6wCAlSvdoSXGAg7kKyRPMIEkn55mx
gvXhtMnSPOdy7efbU3YOhdIQU0g8QWSAXrbT/6XH2fHw9XBl4NEQ5gKkA5xoaddqhYfrCBvwj3/7
n//7f22//37c34a3S3u8Xf/tWlfD2+n6fv3HPxTpH/92/78fDnf/8Q/LsjVL1RRJUixdsRTV1Pj8
dj0+XY98tfw/1J9VyJ973WZqd/F2cOZ0vRCd1dZ1B+tpMJr9/cPJiv73j2eL5/NPjyefpHv7lOTL
VEuUEQJkW3NLtK2ZPjmOMYeG1oicZ0h07vjURH6X5NPTuiQljDdp/SsAR5UE6xLvmb646V5x77ZX
V19Avb1070giXItIINC33OD1QUUMO0UCq927D/roUfNQWcMPjVXicjaqe481heR24vvcmp9pUHH0
CuWZsWWKQw/6i/VAmZALDlXjXdbPGQnqWw3ZfkH3xjm0qF+whuXk2KfEJCk2QiJCOtM9aGhtVF0O
M9/G4QA4BvUZKelpR8JydKVGNhA5N+xs+zdHtddGhsyxh5iHUpOWFwCRV8ALY43/m5fe/qtXXpMM
TVNN3hfD/K+v/Ltt7q3ePtvMeXuLW9fDdZWN86CL1DWaEFH431xZqil+4P93af3nAxqSuBT+6a2+
Pm/542xovNUjzFnfLQsb7uOtRo1E8pvYqeJqq8/iyryB26yNEFvwioG4DXTy5tg90yc+/4unbs+K
/9wp+CHic5CziE/YJYef+FlQMHgZ6n1zni/pUy53z8K1CP49GBwiBiq1fnOG3geS+apXoKE80njO
8dSFuH1cfdsMHmXYPj2uNYNsiauP4AnuVd2ekJj3n9kZDp2EkrUc16LdYHlrXBsNxb7YWrPLyUUu
BhdrbimTWz0zjZ9pOc/ssrRmR9ZyqneOPU8h0i2nGG6OZe6OxoFygrBZfMf6GG8WRbsKAmv81sSD
kZgB7cMsd/Ne3gdVUmIBkmGTccqJtLxTBEUnAFdFak1okBrzV2N3DIsT6kJCxQbXNbwq8bscXYbf
6DKzRMGTwV/ZsCZg5pTDqEm741zDaPybftYcuj5ED/nXUbM5zV+g2McJnGO/2BtzDVdnXtNEmGf1
9jRUtvRmcN0+FsoC2KGGz9W9OtMWOpvFnazy+6xZPBZ8uU06J3LcFpPx7jqDgKPzOlUZLQk0wVEQ
nmcqwAkpRceMzGdglPcC6vI41FfXtX4w0mJcxDdoj/BOAO990DBRJNe5KbKMioHV17ZEdXcRnjat
h3SfZK2630FXPmP6BqQJygGF8L6ZdFa36bEP8IImYgDSAtGz5kD5PJB38dKYLR5293OggwbhvJk0
cNgj2DobFT2xC8Mqe4FTEpGLwLLEMDzhAELlPOkDypzNR40wwzQ/yJSSXJzeNTkNKLcc68NTau/u
Cy5ygMW6HuZTCw3p0ymyDrvPJXnCokw62elMYA1b1AtTI40FQGLIZPAn6XSeL4zkvcDMFz5pb2AQ
QcKwaMfnwKxRJwgzGSua0kWBtfhAYnzcXA1tOW7vUXMLH0M281eGtzVkKpofl7zEKWxLdk7/fh1R
1L+8rTXJklRNl2xNfP6fb+v8a7wlXf9ksAC9n9e4jJBR6ZHdybtEjgjPi3PEPRFRpwB9oFWCj/77
J6Fpf7mPaP/5LKx/3Ufe5cW4Pyyc3xNldFor0TVjGvNY/r82QklzRxWLMa5pDEF9wWF4waairBri
xxpfnoCPfLc/th4GsdmPqe0OmqMMqA+esPS2JCRyjHyxKXTps29knxBQAy//UBmBbr1rv0NkeFTh
8jb7TzThfFk7+KHJ907Q/7QrGSPerRPxGYqTmNvXoUjQ5FByhm1XOtQvLxfppkxENiVHtNe2WNUd
JSHNX9WcH9lEATqD8W+HHPO2uWDOhSbEQ3ZdVDOrdetZ/evxjBCOvJ78EDWDxhamP6FBQKHWx0uc
ofY5oeoBKPhtTZL279vOp6fTXhK+Fz/BFUrgEIJXCI1NE6I6mBpqcCbZEMklnZZ0UuCDI4cUOcj+
cchXb4LUdO+FZJLLzOppB2VtwupPy4XBUM8/X+eyqx80wzyiNzp+EglMGIWgOQc6OQ7vPlyGKXcl
VDJfj4W9YBRbt9TyHUdwGmU+JNKUMuENP1TeaNiYdf8BlYL3loAC0tqbrsFxZGriTjzcmIXK3uVQ
tSTzwdbyUkP7Qm0iHmHNXuWA1uqAtOvLhrzed/cdF5NaFaWF5dwcF+NqeGdZpGfL7LH/o5pe8m11
7dymT2y5AxMVbqgnVvYlezCmpEoLjqnJRYwyWgxuiIa5JyNa/iaAzhNFBNvTEG+PrD6SFnIey477
swc/SO/bsALe3xnhHakKLZhqXCIDg5fi9xqheiGfmtN39Igo9bEmT8z7194HTTMW48Hj66t3Vx7/
xjQVEqHzg4QcP/Z5n5J0Bl+CUOZU327KjTkgxdBEscM6eycKdGveWUK/MZvLC80gkCehcSEJlnp0
2bDeMmOsv7MG7WOdEjePFSH96MTR9XKgMUiDc9ABkey48i+V/afUVSi2WncYaVMWZFpuK37aze6y
xbyWLxJYEfjUZGSNf637MZ18e65B3L4HBXdZ1oqSlKEm2s63NjlfRWCOjvsq0RFB+fzVfeC8ZtuP
5ewEd9K3DyZlikgT2AwzAjSMtCYGkYCvE5DRkmxW0nwb8GiiX2ivsJImunMPgmRvntOcypikips5
bRk4BoZAofeFvrvspc2j8bABfolXYxtDmVKwK+r0nbRc1chR/n5x+usZ15R1w5JV3bT+ddJqDO2l
Ffm9zRZOkooxi4XRCwU1NNy69Cz2ehE5ddxadffvH1mW/nJx/n8Pbf3L4ly0H8PUH7/LtDoc12X0
ctEfgwXLKOAc8xl0YIVIl6UhDtuXFLLDWP5j0CYKXb6kM/vAfPaReD97xNVWJ2cL2VWbCAcqWrmR
QSmSurlv3txkOA5wZOx+amBuflR27kuKICsfXriguQATNb6ooZRR+gbNdQMdQ5GCRx7m5piT28sH
a25AZgV2c2AAG1v0qsw+8J7eRcFAiAomeRKRpuB+3HaG0zZU0XgNv3tjIfXBelF/2hNtpRO7enMI
BnhulVXZP27K5O9f0r98M3VL1mVbsS3dkK3/ut0pckdrcuXVst1V3WQlchq1j0vovTrw3WjScJwL
DmXEUem/vY7Uv5qg/+mx1X85nJ1+uvE5S6dq+l6UHH0QFis+Z6DTS+xzMCdoDoFq57TqRW8k+nQp
dMshqzOY7Z024V2bsE0wVVNUT8EBtvsnBeg+gFlTe2XSzK9odcjm4fJ8pfa7l3/da/+Ekpu9hZiv
LYcqoHQwlMdBBfedvYHPt6anB6foUg8q4D/aYEB4HzPRVT3/olcWNdgNzPFehYhhcNuoyHEZhvRh
STxvDzm3hofr4n6wb4vx169QrqfNl1yAL22mjKhf5ALIy/Hu7WiQrVmuYFjYkdImNWGiHZtWbhJM
AZx95RUdURrD9Q45FjyIjeq1CYt2wemvJyHAKwnUKkFYSLxiJq52cBg7lhmJWTCqdnZEYtSxFYvA
98/y2W4VdDXbWwc7e9cGWOMa3tymb2xHjNOeOqpqklKYehXWUswAJ0dDEYwvFEQMrXC1PE9UxkqW
J9Asm8Q7F3XLhL22MkGOO4dHv2Ubc7TFe6BgHzjCacWEwugzQt84DlhdDbEbCjaavqdyEX19fQ1R
hctmYA91Tr4s0tFjp8FFxXUE5U1u2eA218jmJyWTRpRph+nH/+2trcmgXQYInb8rcBJUOqRcM9sS
M0MqXvj3d4j8l1eprSuGKtuqLdn/crCs7497+WofLHeLNAu10Op33V5vFJw3u79/JN36+4eS5X9Z
3q6dp3pspXc1fWYoGKc6rMCcge35Gxg96DCahCsxvzi/7Xv7RovAbrrVYBgPV9R9e7CAjUoOQ0s6
buV8t/LZ+5BBQ4+JKtI27seo5Vpb36fneYvcXXVfXIB6dIUmY9yA+BWp6Fzfo2f4JL/S04mfWEoE
I9Q4frIcMDcwUD+Mq8F7+J40+ADn5eLCpUNi5N15jXTvgxUSZpnRtPdjVx0WFNEnR3RtGFFC2W8W
BOv6xF+r82/paRikl8aBUeoS/lJ7Kw0QvMUvGx3vm5Qxfn3yb6NL/NC6xr5MW5WBxmNV7qSMZJTL
Kcs3mzesFfR3/6hh1w80atCnjX8OaoJkntiNrfi5zFf/h7Qz21Eey7buEyG5b27dN5i+CbhBQQRg
MGDABoyf/h+OX6cqkuQEF6dKmSqVMj+Dsfdee605x6RPQhndyA7ialAtH+NqpE+3RP8RKhzTK+yb
yQ15lMB4nKVdt/WBUUW3rXfaznhHU1gI4IPUuQJfgnkiZNQpsPYm7mVDgo6rDpBaubvuaSp3dpO7
8+BMLlly3pMXvR30PfyUTWmGqXmue4cxJYzWJLc1eYIcam+odDHPIFFIbjE8e3J98QTvbOiWCVML
ee/KgxQ+pZxs2hQ6df+UDdnOLnTsTm42vw/EgGM0h+kcuMGoYNM5xgW7E9ZlGkJ1h51MGMtLFhBt
pPGD8qpmRH8RjdosXY0axLrkjkAG6aAWbIOxjb3t7xEro6HGFclorkuF1tfHAtsbvyA+R2aiXeUb
sDSYB+oVorlrCzHEovv4EhEmICJfAuAFoRueC45zzIfH5fTcyRLoEZOCynlONgB7o/SxRxHrifMr
5To6jan0iRF7griJ9vSBDBN6VJfrmo+ckYHWpezb+spXCzZWb9FlEVW+N1DDNW4KpCbFplc6rh+c
+KsOU1C07p/CaNdvjRgTI4fZfDI4aq1Zj3ZolSrr2hMTBDsMCDCAIVOZ5jzdgIZH26pdTAlG2n6j
BcZhVM+QGS0Wdj1BIpp6d84Qw1ZYl92z11obnSPZ6t19P52nxNnwhwM+asRt18JHY1XQr1DspoH/
GKoclzhbXG1pqDgK0DE+Vkx12du0870nSr6IYZCOt7ZkbMP5F9cgZY6zC8A2nCgISEbqM69gdF9+
fAjrDZlIx6hDQYtZkmqLJgBsFANEEFMZRtGIF9K2OTT8qm2QleVd0I99pt9soSeKIYMCI6FPxGGS
pjjjwc/7BMH+qacu9fhAm7G29yVM9HTERhidRmVJ/rQQmmCvVeRwHrWnAWmOZnHLX2BZ2/mK4t82
AS1NvC6sydeYrZXwBp6mJQc5IjDQPa9IzJ7uEHz1USMfwy2V2zW5gMnZmxyCos2mzQye4ucs2Xzd
s4D43uWMkhDKTSXAlJmR1PFLRbSE4gRiFb8oQQ0bOtQmJ4YD46B63OrlvTpJD+ApnNaMXj9MBrpY
x96NrIss4igJfmmvuqyZYUXyGAMQZkONI6rZ1HI85+LstGLihj1qCONmg8KYmcbyAO2DOhH40/JW
ReW9fyByKPcatXWAcnr291YgiS+6ELQUVV0URVWRxKbb+asLsXjsN8biRjeTqUySiI4XZn5l+b02
FLGdFQ37fflNcS2/uaT81M/c7CujzM/XwxgzxwfpTJg+lMkd6Vs76+8N62sFpmT06J1Vzml3bx+c
caOev88j/j5lkrjHjofNiLHo37fiZ9N77rNqgikIumCY0v/fNH/dinN6kq53w7yNWPIxhDWcrQxf
8RR9SxfB8N9X+1/uwv9cTfs5gfy6WpVmu41U3Q9jFT/H0ESCIgPglhvHOW06cXlNcoS1RKKO1Tnn
yWbCdP/g2EWpZJJKw7D8TpzGmeU52K3+/myq9uqhkGVBNUxBE8Xn08+iaEl6WVCJlN4kmSdbC9l2
vE0xWkB7B+dHglxdJlXvw/lIvGRUW+GBwfxqvzRtVlCmzR1/il0ZLZQNFeX7u48gv28wyrXi/t8f
VWlK93/9aP/9qObT81ur50JM05qHaUyBsr/6QlSxSn3ADKbvhEIDiDzUJbJNOnWbrvQthsQ8F6C1
LNyyIQFtAR09HLoeEp5ghRJYxOd/Zxejt4mPClUeP8kXsh31s5HkN+DwheL//S1ev4WKLGuaIema
pDyVfsda0g8X/fgYHSznw/O8sx2GA932XQpAVP5O8Oa2qeKrvp/23ytqTxXg/VJdC/m4OY7ztbxr
H49wM8zCvV159DE8T6776MzqS1hww/9wT8BqwVQBn0p7F+w/XYqpsoARiv+zqQ+vFjdZyjsGwLL1
ZRPzRnNgAvF9/ioOjWWKmdPoNNIbH+EeJD8aLM5H0pEAE90xReeeRVKdbMTojBlC8KtWmJKPscwR
bmOMv63vWzT9i1g/zy8qhKSYn7jVUWSH/X1neGrVFpWumUMJJ4Xc5JRTl0OJ4sDsF+nwWBPbLREk
dXYeq5Jc5ZOTMyhCCg+1eqkfkm0aXRUmGctLMxsBnKc6W2jNgBdE3Ai5OlWMdma2TaaOOKvyU1s2
vSuFJ3mCNdVtwLMjI6BCVtWhdtmxctDm3qcgRUwUczl5truJmUfKYlURCw1aF0Xy3d5uv7bnuZZO
VH1U5k6+CQqO3yYRMjrP4vjQzzL3gQuYssldDK+QAcgYjrccrE7OdkSqtm44dxp4NBA4k/oyHhK8
j2sOOvvoIDsacY8J/Z2RiYCuRSbyAeQRbPIUSaUs+cJXTkwfaW8fBEfpoOagtHzsE4k/sLAkznXI
uykiKPV6qJeFthyRtsEviYxRMH1k4hfcqO5xyn65UaAi7TsCQIkpYly0NUt1ql4skgqpl05wZhpa
wiD7LtdEJtL+z2YYbprDGSc+9GBovUxUB8f+bcBbdiTGiLMwAEpUFiTAuPnnMTm6tNS002w7e0wP
QIwJFv7ELjVl6WujAwW1DCdgRbPctM9tTqmEFKC7vMZVjyrq2s0NpLR47t1MaV9HXK28DbJ6mEIV
P/oP5mY55CcSZ8yxQgJHyYxtUIWb/r0i5+7Y3Q0PqwXyx6W5NL1DosNG2S1z+w5P/kakwIicIeey
vuAbx2fE5Ku989LvR0fpiRFBKeC9IWsMtRxDdpbcIQRiCoi20AzqEFpLK1Epqyh+MzsV0b1uZtuh
eqaSu1xJeNE+RNUTgQc2+BladSO+G6DnC83qFoy1ByaY44hZDl9voNy9B/MWDr/LeoUd7TKRltVc
Ne1bQiAX8/uR2SShnVZKWx7SeAYewmwN6RlNfUzMLYzKV+8yh7C/As1w1IPNREPqlaJZJiy1zbnO
+FErnE2nzLzGjDyjWEXuKPbu6+OMT4K/5oG+6PZxVbDo57g9cnyVIQJKmYLq5piyQy8SZSROKso3
MmbRtuznCNozAX03IhhzhJUbk9eicx0S3/qxndJA33oPZERCU5vyXlGKSW3t4+ZvEd22WzxtH8AT
IQW1F+Mbfyp2kdK5Qw3ARIE1Astfm6MtUUsLUFbWcQRqi5cSr8Yn/ygV2sNHz0lsIp+MxhRa9Nbg
SKkFggDxcertE3yGMn8i0YPgfPlHCDojfEEJK+DziOtYa0T6R2+qg59u2L+2NVXWdEVXTFH+6Wj9
qg6yxeF+LE45Q2avsIgr91em3XQDjvYQ61L2piRrem//upomm4ak6Qy2zaZi+3W12mhlO7XS8JI6
HAB6HHERNmudvze5Zif+6yLSPy8i5/l1o9x+yivB3sbQUpB7oRF/c+vUZuf66zpPO5siise7KbCX
7j8+Kg+H2TXKrI+bM1dsb0T3uApC5BLLcGNhBCmXDYu0zfo27d1s8gjabbeD8pO+so38HOraGuWP
B53CfiPh+Gnn/O+fkwngP++HygfdtG7ZcYyYhz1V/aDHiEXyoQPttgS4wA87o9MRpku2AbCcU0YI
V+yHUzkuu2ZnIThkI7BvNUf5LVAK3W2mL4RWH9sX4in5evTykh3x0JMS+yrJJ5SzNZivrf2A6N+4
uzSIR/VKotJ9gLOysxVtOlAZWMcgdBCN+5ml7gWJI+8xcn9eZYJPDQeh8BjqIHrFZLOEhsCGJK5Q
dC4R0B3HFz4PahSnFL277olsCLaKDw4qiO5WCpM0ZoWnu5223jzD4usiSlckU1BNSVTNpx9+ezI0
SbrvqxExtKEIz1R0rr4x0R5wFwAn0zl5JEVSdLadR//moBGNljWEq4H6wYrQASYcp11ziTaQhOJQ
SBqlzCC3s3balae0NQ5zg0XSU1iGkKqfY8iOdjm6dHcoDM8AyRCQY/AwbaJr7UV/G2zdA9ETbAE6
5QGCQwvuILaI3t1RJ9VnjoXPnJ2HqAcZRQNeEzhys/5ANKbRRfgFSxFNxjLBUdEWYsAQmSMmqJeI
o/jazB4IuOs1XeDppY85sOzzI2az3Qol6wx3wPLvV1d9WWX/59ZySPrns7pllaoPMs9qsUD+MdDG
eIbZMtDZoRDRSFdzsk+Jzkz/DhWM1sCapR8bMbyRxcXTL05B7GLiHVbAHzGTYlAULY7JRk/0SQGR
vmUdYqDYwkIGF8Ar6/AMT7wZj7VN0Mq608ItDz1649F8Fcnc4dYvy3cPkPTiSyqaLJmSzl+apD6t
gpKxqyV1ceAonORW4h0dBHB2CNvFnblRNEytoN9/J+RSXqyKvy/6PONq6Rt5tziIx3HpQRsu24hh
vKXSyFjzCMQ0+ziRJQR5WOf5tr8bZopFXLZp+z55I9yq+aGBpRJFm/ciTH4HcuAXOoYNzpQ99gpp
Cg7K71+DNx1k8eW9UmRJViVRERX96QwvpYvdqc5O1QjHo5GgyfRo8QHQso9BNiKeNsYy8vczKDX7
w9N6qXBi+c8lm0Prr02K07JQihvWddmaJAiv5l3OnQNx4COwW/Nd4zfCq1f9gH9c8OlQdj6cio12
4DtKPjKvc0Kqpi9H5Htcgzh/03x4NR77x8WexmMbJa2k1o4NH/1gDMHnEIS1NbD4enRi3MhGUvwg
DiB4swvJL476/7ju05t9PhmFqty5q6ioLRpAlrexBmyJA06hiu94S88nbTzmJCpZ9hpcCkf5wPl+
1xSSXkwkfn0OVXnSoVQnudpvUvk4xroOKBpyX9CFgzno1YNe1tasWeXCqRyvN13glt+skm9+AFF5
UQT94xM8vf5ZXVdCaysdx61YHeoA1FFhfc9rigVZcrtbfpTtwKFut6gqSELQ7Y9jSAuRTWIkrZgZ
tgF1D+bFxOw2TRJO0pSH9XBy85y7m3ipTcGxifTOSruGhqP0qpMrtCyz04SdL2LOrXgjyQS3rrMr
Jv2a4Oip1bbJ1wiGd+xblDEYxfrBwYncTdOmrGzQonv4gFHnU0xwllqPJf1iYLHDXTREbnKw7Nnd
0boI6DuNuMwepvPhxgvWZLLADOj+xN48LBrTlEGMy6Z94k++iU7aRVsPjuyak/no5Pz9Fpsv+g7/
uMvNW/7rLdZv+8X1orLexbDQrby2edZNr0u4uJWTn6fHo2I8whtLC5Reks8UpaZiG2CSLaxVZZUy
1EbtBIU//priKqnt9lTHKcpkAEFo3IPEh9kEMSv4v2h47O/m3JmIhjoODpraPh67Ht8xN7y7Rb4B
psPJyYk/9iFbCrkERCaKNNSudh/O6D5hzbdbYR9c2N93QXpRo/7jLjyVKidhI2WLjKe99BKGIVH3
EI0q3jtxwKGbCAtywlNrCJ+COmNn/31x+YVUWdFUWVVkZBWapjz9BCbt18NeryuaTcUnWgGPJvml
XXZvU5KLQcqAC2cXyT2htwho1eAGuk8DpqUG/gsMIhi+0Lh8G/+3j6U/d6TkrWZs0zNPhtSs7nil
tp3kbHWZLTXb8IqpUvviTjc9+oqyPWY63cB7cVLozpuFX/37Bulas/n9ekazVLyU2oZPYox54bOO
6NAgAElNQXDqijEhlxubpicSn5Mb3k7uwZZ6q9pnvt/+bEUp2bMAYhgWTpt3zrWxdtCRVJxgA61j
0+Wh4gy3t998aq1Zn/61P/7nZ9W1py1Zyc7aQW/eLPrClpe5qGXIwe6wL4/QZIWkYiwp9Nk3ZZr8
g0GJS65oEixXt2llreB19KYPB2ewfHWiRTzMhpyB9qtvyomgv8aVht0HIxjoFpLd7F3ypqJQXr4S
vz7+0/ZeVY90dzvx8YkcmNBWHgENblCxvPQUPRsiZygbh6uD3ZPC3tFqd+A8Q4UX8JUxarI6dhDc
rb7QEYkDfVd6vFy0fn22p0ogv0mCnJq8rvHkwYLVEGgtTC14VFetT/DE00bWcLKicWqZszVgkb/f
WONltfXr+k/FQW5kSv6Quf4kDZsdaC64c5i5zLypq60udLrkIz3Y80Rxl/mcDYXSaDA4Tm/QkSEk
e23UQTOFJgILK+4hnoxer+eSgUsHycK1HDi0VxPVctbAUfbBdbkfbxw4OIsV1C782u7JktcQWNlj
KH6+pTfaoJ8i969H96kIaaWSVFyarZcfvnKSW3c5NyKIynbIrw6s2ZVLa8l32wS1U6cuJ/kmxHQb
cf8lQhns23J09sHLDL78dsdgsZc4uDcAH/SR6JsmBfGe46zL7rch0W3RWdPAWvbZC9+V8z+zqz++
if5UxqTyIhO1Lb/UvT+hx0sYxsLv1uES8VrqjLA6DHpCWHNaZClDqhJKXrQLxuAIwcDZ56kY/v3k
vDoTs9Zrpm6KSIzNn43o11J2vWinhaHsZVRXGeVdc49ulu9P/Rnvy9vTjPSyhvp1uaeX2MhvdVXq
rSMoGg9Wm3SMJUytlHRpdNjYjzsorkD4aSyP8kVQCv6DziAuZpK1P1QIQZjhiQdRfaMV55s2Q3ZA
g62te1u8q/ZeH/b++0l/FDK/bsymrLbpZaMy/3AT00qWZ//KnIvaV+avirVd/ImW7z5c5HSI/5KD
NWfg3Ls53ZY1CuvYGrTsXv7Vm3U60T5yOzPN+TIOgxaWM7uajgbKd3gLKouq7xYjGmEqTSP4hi7Y
0azpDKOnwwL2aLaCBlQJumxyiC9O1SVREXLsYI/u+4pvv/X9jfSS2Jfhrr/m75EdaRYb4dECVNCx
eXcBFazJKuWtL53b7O/nR3u9Ff7n+TGeVp7HTagPksaqHJfeASTU/PItNHoulp+uGIygcwejk7eY
LPcOOUikWhthcQsVnE9152abyXS26DbVWCe62GtSr+wAtRYNfmREw0fjBA6IpxwGQJXWqTtc9/t/
f/7Xx6pfP/PTynK7iQ+9dWBlObHE0av1Es0OvQHaTRZHIezBGno49pituZ8xbXhT07w+U/z38s8u
rVq86/dts3DXXXzvBZKnJK6ZLKf2cjnauOy7ZaPS8XeevMztAaJk87MZvWPiDGbwo63i48AxBMoS
vmeX0PHmFmLySbvq95sN+EcE+a+lS5MNVRRQA2jPM0h502rdTjqfNfbmHutVU3nvnRPNr5FPOX6J
e8eAKTSp99jzx5G93if5sry5+xWLKkyxv3+5nwPfXx/n6ckTlFMhmKXCnkCqDNMbO7l3ePScbgio
Jfxq7ZKtbc3IMSGlHqFz1A/6aTveTiatmAK/gSXYcfBuJ5ZeHpd/3aSn58m41YX4yPlUSpJ0k3Ax
ayaHREP48NN77VmUO0Nheo+H0P0gRrypA37EGP+6J7quspKrkir8SzlxEY5VuqhwqbtANuZEKduy
V3A+0kJGVvCX/HO7p0GSL+J3B3T95dL+32s/d8daG/lq7Co0tK2uQp4dthtfJ7iyiDKOcYxSJo9P
SBNb5sIcmCH1oFQ42/d9kNEXYg3EpYwq0NU0EAiu4tMyTRiyXjjXlZa8PI70+DhNR6LDYtkWepKL
cI0u/RzWkkk8z2NkBDJhEA9cvjZaMcaLC2SEj5E6Zg9BCwsXlWHljjJRsUXgAlpfQDZPvQtEzjZX
tKhPCemrfz+jr58GQzdxfeqK8C8ZZZFv6uu5RKC+mdy+aAzMqcc4GFih32bd6xA95Ltjm1Xtzcsh
vuyW/LpwUzD+2r2Uo6FX1Va/jYCYgoQgSo4ob/Ydcsp8PPPAeSjTN8Ar/v7Cr1QDisaYSBR0U6X1
97S/l/vr9nyWtJwdkR2z8CWXX8oe9U6fsg3QjWnbmxX0Z9D1/Mjrgiqgi6D3J/ws8L++6XHLBnRP
ucUxFoCmrG25odgmVT2kScXyzT44cztDqpn4Sh27dfrXaf9NtfCy/v71IZ67nYs6L7WTcDmM6e5A
sC3WRWSOxC5pYyi2kNNj/eirwSZSPdlqMAiVU4yRNrhbl4WT6MOJ6C88NsWgipnvZ1HqicGd6K3G
LHPwJe80r9ySiRiKCzohR5yLxQg1/48e2Wv1y7VAgPox2pF5qDM9QJmAWopoZ72HETZSposOfTPv
GqIP6OK6phoIjv1W712P7GU1qUsSzXFNlGRDeOocnPebza6QqSYbIVCDcvG6g8blfLPb9Kn4z5sz
7cvn/PcFm0Pjr1//XuxOu/2ewaRstfhv85S3XH/hQLVhR2S+6ywGG+fdY25orxa7X9d9VsXt6o2Y
Xk3lMCbXqSb9UuGnou+IW4Dh+843A/nrjFA9Aw6TQiLc+w34BHyxZpffTXQKhoL6S2KYx7kKXmLl
MlIvGHiTjZOQijA327hWmHrfiGoYMOA/ukLcsFxB4qKz/ESz7O6He3gfwxI1Npl5Uw2JAu5GkBiq
q0vOtWgE0OmXLpBJhmvkiNDVtDXZeeAtQKQv2rfCzsB1p1GBpAE0BT2eWK8thYrtmjDOUqHRI73o
IrCGYP0txndf4n+EUsX0jCQXB1Rv9HDPlZU3E69jG0d5Io749O5hnq1OBCKipIIo+LnDkjdCjJMj
2DObGCdlphKyjoVFNx0RT0tyM7yzGAu3ABGwSN4QH0L1S5Jt3KPESG13b5gOBdYkqSErMqpPa4/0
QXhWhnuKql7aK6YPt443YyI1Q2yCBuRNq17ydVcL57xSO3tHW2sR9pzZzlOhKvtlUDPWU707bXvV
V13K+m1/pNu4AYTurv9oM40rMO+IVgr3BMlxrPh6rEVF57AKURF/noYaJDdCmHZTdXCAWPcgKgG9
aPu4lKDkkJVC3zGCjgggVRnrZB09LJB8up/5t0hGSyHILg2WFrgHdOg5uSUCNmI8XXe+agOrcdA6
njlTf2S+DvPnbO1BeHfqQBlxl+6fKsl7TIGMdRWU0cW9xPlnPt8m99l+JLi3QLGldT4HUxvi5xPC
+6AKFqJjsBF+yJ06olu6L2wZfQqz5B7SaXGgDhgIL1Aw8Eh4eaigwgWdyT+vIVpaYh4jHXiSe+ik
J2zk17Cc7D51v8WZohzozuUDGe5XGmQHe0N+WrJjMm0QjQI6aZl9C4rLNxNOiNAPMLQIy1HcSnMO
WqCVtgbUCXFsorvpYAsrGB45XsDhLcIG8pCRc4u++al4Fyi2wkjxHh+ii6TnSqcCis2dwWf3jl6I
JmUe31ZmRLbYkGlqHpq+4eEtlhlBfh1H+yGY6o7wsQE3Bf6mybfpo5TmoME9GbFaZvaGykTFwvLw
yo1VrkVeUvfoV5dmkLa+UE5RIUg+mxiwhAIULpNvcmCwPYsQr0g4T1l//Isl9gEZoGSCjVKi1b4g
jOs/ECyR1dpQYeXwsE59LgT3rcudPH22XHnJxVo+6i1CfJrou7MMIO8eYM/DNXSDrvOYCgP8yZeh
sRZwNu9C1poHWWpwdb4E/lC4ga2vS+90s9JZNcLSWYa4ygRuJLJ47CjgojgmCgQCQGoewDv2aq+I
JEfxBHYnkr4jkNlfD/IemBviwmgTYw35A4qwEJkBJ02TSGxs5iiWBukY9Bk55bMygw9ckCsBzXwD
MOZhE6xesxLDBTnggbWRXEKQwBdsMHScm5PLtZuZzQRy04oBVofAhTJXJjRtw1nXpyJBL3RdIkH3
imkV1rN7g1gmUfuUnCfQkSYowq8xErZWQ7yx6u9WCCdl5z2GyhTtUjk2V9fm4ePZ2AdAlbHWAnuy
NPi59xHK7SXgwGQ/UtkaXFpexYFYDjVq1ufzFEueYYNm3lrggne9e4IXSbP3I7glvsxEpK3iYZ4+
CGl3+CTUl/5ldhxlvtQlASOmUBVmygqfwfnnrj8IxCG3mKOtX4ZygIela5DKIdo5cZFQMnAyf4ij
ZthNBBoJNqgn0XYUKk/HbY7oXw3xso9YgEn90JzjF8Er4ncGq/FE/PChI81RG5UYnhorZkHGDjHn
lNIeuTWI5kLyTUhc4HErz6D36zEdZhhFESvYR/aJ34RoMKLYc1BodST6hzBFrbXSe9fwPkJ0d2LR
nl2i0xlWnBDk7KQ81zLwQewJxQOKIzYCoS9jWMApvOS5AHQBDgtnzVc5OaFEM3h7/J8SACbcFBvh
pxRfsQcn1+9yLq5Us3lzkwUkPyJy4I6G10hlOUkDnqdWKI9rcJ5zCLNBGhC8/YUOLffIViAUmpfh
NL85h8EGTzhTm6N12dpIKLDzjM/JyUWsyLotxTAMt6tFsJmV8dW/BQWgZ69eEwFHHHXmGV4+hD2g
YIGOtG+yOT011MmMbnxkOU8bz6Ee3XBSFvxSTQYlwv50zMfYDi+ronxTNL9Cwyg6oBBsjyhQxJ+T
1a8iJr8+lMstZ8Qaf5Cr1RwRwq+vNud5G3rcu1qVY+CLOQAKBhGqgCYIaPr/WTOlWpFu64V6GLN7
+seuwuPEXupmPjVpZoV1k+vWuS7Rte1Dc6rgk2sywAXRDj6u7q29722D+5wH+OSj96MxAkvDOcIb
/HD3AwCWAesbtvk1ElDQkzqpZAK8wh0RxS2yHB3eL7WrUu3Yt/gw3n2SjBOcYEcjqEYnEnI4VNYN
xYS3k5ANUnuCalnClBznSWua9bcrOTbWWMBKmEsxxU+WHFYiomvgzl0CLz5lRwyMnsZx20yamho/
NznIWO590lqdQc60OuNpxR/mlK7Cn6uiLYy/SIeFJVhQlxMTZqdzokvCiikbcuMGhQ0bughJuYYM
JIZpgzjzHpHuYPf394FMuxYWQ9rRObSSWo+Pa8tBG8WPb0Yw54I0KhMz5Ob1sL84rR7nICW4dhHO
4pbJiMLMfLLEZxf32lbdTVvtnwYkpJ35SCQpdvMR51QkoATGz1u9g7PtHTyYU95htB8g7unc5jkw
cBD80MgWnyoreg15RCWlimYQQQgKkT/5ctFHLH0OdoiyNPfKhEbyocOguH/XUn4pi0AKZOiGoqqy
+SyzOrZq4X5ozp7piMLQ0geXmDmDA3+Drl4BRf3vMyfHi1cPNINKCemHgCDy6YHeV5l0k+9ZNQId
2sQLT3QPV12wGeDIxW3owRPtUrhZ4vRIbjvDGSnafHIEs9TgPDAMPO8WPpwtvLFRxi6TB+rwvN4R
Q5/HIgywYvLj9nDh0ZNq0T+7hEXo30WguSVx9JWDn6+rek261MI6YZfU+k3ePMkpYzU4bZ0DIV+A
ROkv9sjc/RC/JkcQOTQfIhPv3c776tEfGp6GMLV9caD1Fr19l0Mg6t/ohvKrGRAg5U3uY907d/DW
U0ItHKg2VQxA1N+2C5Ct+YxS0akGZ+eTAUw8xsw6alpyQUH03OlhqX3W+OAQ3tDnQXyHaQxnZQk+
0BhmI3bJ2+dl8HAKB8V2XEeo+CTPjMoJHBjoMBsj4AQi26KLXFtIHTU6TaSNu/tUPoiz7dybHzdv
8/q4228IAsBAKa0GYNW791ilFpixhO7ca3jpNBjeBpsJiozVo0ruo10sBSco8lEBuwB80xp8DpkI
TZCzMTBH7J9/PywvO2SGgn1WbvhM6k/b/9daa4in/eKyR0aj/ohZuiFd+tKyoHBFEUlI328u9+qc
+PtyTzNXhrCLVvngclc7nne9ZobvhyhIP9FsvOv5vFrXf1/rqfdyv6U3WSrlfNQkd2nMHkF7/SBi
Jn9/qZdN618X0p6EMJtKzspreqWlgLgfywco4v5+iPoMJBviRkxihLQSD7lEDD8AyeGeRyZ45gYV
bRIrj1CPuCsdzp/GqsikA3JFH2Yyj4YAVJbKFqoE5eibUZeovZrS/v7cT+uEqe8L5aCViBQJ62oN
gZ/Hhp+yHGJX9Iv4vl70IbsD2rljcYFI5ubzCtnJpX3EWkcwd+foMAOKrgn0b9oz54TD5DDtloV9
iTfEttytTUCXprN1jx5vc1IHC2d09Q5h4Rmh3tn6tS94+/UZ+NgpovDHgUBJ9ogLULsPnwQxkhv3
A/KCkNSHJD4ORJu7FzAK+q6iU+fMoUwHTxhrceXKxCRvA0401KhoVn0Mb2x8OjxQghHxW+w6zY7h
pW25+1miHYWBNL23Tz6WCQU0+YnISD3Ctu5CXCGIIvXBHvv7ZJcofTJlwrO/626tD7Sn0dneuC38
O6HcA4H7oQRQ05Kbh98lPC/JfX3T0nm5mhu6DIlIoYmE3e6f5YlSotxNRaohRHwM3s6oZj3rC8Pv
VLTdZibZ5Pf8/US/7Fv9vubTk1Hc683euP2I65DtonObLz3eVGJLmlGLHdnOW8nAS4nP72s+ta7O
d/F+uevKETXyIilBsS6SW/vwkOzSI/IWAQVLqSUk8ysGh33Tmz4BhqUBont0df0Wzhd6ifQzdzBo
YbLYInheATcdnhd/1961FbYhcn/GVSi4EzO8xwfOz7SYXH5JourwZTknnGMNYhveGh2cHXP03IpP
zsWR1gLiK7273CGvkUMMUdCFS4D5FG84lO82gUlNQ9lXBxhami21doDOxejWmB8710ina4P62RN8
Ol2tzhKOL21oBObNqQoWTKOthqLUxNrZlWfgYSOthNMJdl+E0Rb6DVr2+8HRGnDA6Z1rZihlcAwI
2LLFpq/SrokTNz9P8CpCuYOPjCXj3Gan27bB+5AVzD46g98zrKkQSWzokXqVRSYAUWTYi+ASNP/C
0b1+5z2idYeH7iKmSj3YHO/y78vEROYAj4CA9HwkoV3unb1zN6ddZLcQG/sqyAkgoJCPYTWjLqkm
EFbJMNHfLemvJDu/nxHln+/CVtMXcusk5d0tLG8JiT/Owx7HHc41A85lj9R78yK83EP+8/KJP0O3
39ujpqfprWIcytSE7ttjRdhAGVwJZ6iiu1cRtIWNjBW84d5Kg78v/nLA+N9vi2z4n9+2wP54KsSa
2Zmv9CFsdckwHtFAc7Tw0N6yDN0ICmJGHggz075D+KZepx8FirxgRWzoRwRWeITG9f7+YFrz+j/P
GH5/sKfl4VRuDWmhcVdqb+HfffpwB0rphtiMstqjeYC+n/hGgiaDaibSgV7qHoHICWu3XVjkkbaJ
TU5uUx2P1qatN2cCb0fONVgpxGKE2UaXKaHufkn6lMoDfm9zmu/AEyxYBjh6LTfgrv7+TvLLysSQ
dVWWGZ0IxtPNNne3g1SrWcNOujkICyaset0uI12GKE5373T9L8uaaXgxqI7OjuuOh2sEVG/VhlIz
Ef3XzTXBV4qyoEj/Mpgf5IWwy2+tauQ0sMwq7I4q9Gby4IuyrO1Gqh3g9MOvN0Sy7gTxw//7Rmiy
/OYTqE/qLcXUs81NO+TjHQdimQHLpk9bUIvU+Njd8xDmMbj/YUbEOP/3OUmHSObu/rVza+edS5dF
G7AT6EKrbrc+EHh8KYZtfoG04/iRN/ECxZpo4K48rAlUoxu3Hd6nWvKIgGtDg099tYewo72J0x7L
NiT3glxbiNQdsQdU/VOJaNL7QKvbV0qts09sSeceZZMtyd6ccNrIA/zzGkRTX5sTWyH1teT2BUOv
IiWPBqAJFLdhuA75W/O/7zhNJtnEPDuk5N0dkH7QGIcNWG9IKhtQPeJ8QVrxd5qZUl/sKnOhn5rW
vX+NFiifKdwd0lDJaL54PyUDfPprTORYkoYg5eEMH+Drpv4+AnkP4Vdms4GXDcZfiPcMqEhkdqEl
+g3P8BFtgm0AspvRIC5e1/TYBFEi0znidA2eNtBHyFv9xzJlaPfg39/3hRhC+FAiVuCBhAu9blT6
GkEBG6duEwhsazEMkaDZ7EiRCu8BFFn7ETyCyjv1hKD1fXYJ4qTyuoDKrtoyJqA8OhI7fwmzQBqb
XULReAYVF6Ye7NMNRWAz0DuxRV9GhyADjJoF2xiaXrAd3EhCzDoH/jpywDtznjv1jOgQXboXIP+H
oAzgKrdv4Z3MdN0/ED9x8mquU9CKKPxLG1KdewxP3WMIIT5he2/D2omyeOcYdMMxLweLdp4sotYH
PzOP5TYoxmLsnbxHwjQilONDoMYqTZEcZE5yXtXTfAzcyWQravLtF+39FD7KMGsXH+nEGO46J3B0
dA2AmGpfJD10ysmiK3XhfbKHGqNNsp8yu+iZD9Tnp+Vpqncuy8OYyraa1vX/I+y8ehtXoi39iwhI
zHy1xJypaL8QsrvNLIrK0q+fr/q8XAwuZoBz3LZlWySrase111o+v6e/TT7/7lP+XxEEo6QVauFs
U0OKuIGMcPWIofOYgjMjyIHKEYY2NmvCe/ampnQrxEd9O3hK9Fw3PJfneh71CEDxCRh6fswIH/Et
V6K3L35F/GoTPtfH7LRu/7y2pzV1x9P6sTV/x+KYmb9dcV5DD/7Y6r+vbZ8BJugz6B5vCFO32XSQ
f+XfhsM4FegcDB+v5JZU6HAzkLW+IO1t7OHuatcUfcn+L4eOPzl9EPy28Il8jXC6DdvZb0s19ANs
SbU9M64EScgP7Si43IbDWeYDoQ0Mb5etCV/KgQ/aHvTsbQtfmLanDq/sqcxTpIdcnG+NB75Fi+bA
z4wH64eZd23/2LZ/GNDN9F8cnZg+PYlbgih9qyDCstf2QzKHdH9pmD5/YjoQaD3+exK3rbbnIrSf
2S+T9NPB2PMbxp4a9dDBq37bwg9WZ1/32r6IC7J+eHdtf+Xo0V5AjgtaEnGZ2p4JN0ogXMRa/X1s
qe1/9tlly0Uq+zZTf6mgB9OW2xi3t+1UXLbNARPy3NN6uP0+9wqS0rRSIJWDmP3AB0hVXjB2iU/5
70lF5izaFP+9oojnwafiVwb7vx8ZtvyLpaSg2B3uvcNDnbZU/5rDJbiEUmhg2czASi0fRmr7mDIG
j172Kabu6MBFHWiIFEireDnBfC/iBljkI22vB+hVrFn/vQTpoS8j/yLUro/+m/K5FcFCEJSxHOiB
4s2X8AantV+TEqqC28DuUT44RohPRiKAvTvIVmF+hRwh8pmuiSoI2Vp+otFJgELOS9Loy7nkoEG6
lIOZ3XkmUwFIsxMY9P7FfdLW7ygJgU114u5gxko6/Ir74jm0pt+x11BNNeN3iuQ1AiTeLWgXwDFL
5DbNnJJhNCdgB+uYovXjjwlES7YoAvVOzxDaHImok60xvQ/lwP4azb1TWPrlEqxHWGbv74mZRm13
Sk/pJZ/jZqikJrQIASq0f4z9cc1Sa/tJ7GixO6s3A/XsqPFwkWzjh00C8bKQ1339Gj8PvqPsY2Vf
a4LxYb4fDiz9sH3DO8I/3XbktpRU/5qjGqHm1ury23LtbAwcmoagI3Lr+AnEeQs8KuW6p3PMLgnQ
XGYzsAFvDKYWIpKYndfUct3TSvHaNQRGnpmLJTTCC7UwNR+TMZhHFNBwzJC3Y3SNVJDf89iR75m5
TZE+/WskpfM9VjzVUJXt169fVtCDezZWfLUArejNgrNvEWaaubHHfsaz7THrs6novCm/+y2E111Q
kkdAjR+fV4N39xuosTBrXTzmD/cdveKbcw+nzckHmpFcw/s3BenTlbrbedf4jX8MT94Q9QcgjhMj
eMdkWk+RFT/zmf/KjqELi4gm8KSn3ZkJ9s/yk7Ydbf3V5S9135X+CW3XStvdYi2E2Slrs9lWCZ/f
Tf4Oge9fNm96G8OGl72RazY/61WfvtB3xI5CDqva83DKTb9n3YUpvWeEDuE1q0KEeC8EK/c1ggeH
07orVIr1T0iQnbNf0no7+qiS2WK0WF1cUY8fimf0jKaiDM78jRPPSP9lB/1O22lLvZ6l3Z/WZSBW
S/zw3R88wxk5e1VRryECGRIRJ3Uc40tySTpvTN77uY8sTI66SI6IOtRQLSGn6INZ6Wt7XBMSh7PY
cqR9esIdv+IpQLs6PEWX7ZV0FgqZXAnFfY4Vc1Xce/DYVoX2MyQt3Qk6GN6dcEnfjgE0Bd4bgWL0
utlQIyicByQaDj7BO/MoxsTam0EV3qPXljvIkK7iPiqW/c26Nl9TPManVMTp791899xZyRDfNnBx
hncceRMaeOD76sh4juad04erRNBEoACOTNR5jTBFAvVY8Y7k7QS7DJC383pMVB4eVpf9v63/8EzX
Z+ToEnn7jo6sMBx2VzxC/XlBe0fGIKN/za8cxa8Mh39OpxcP9fWr7Od7dbC1HzxSvf6nFjRulT0u
i0NNxy7D2j8hPhDs1ii1YIRR+UFK5DBuUcWGIYWPw5beHmZo2s73HGXlhw8YkREqto/73iAU7LZ0
dd8/3fb58291WPULNMVPKJIh0Hm9bD5DPUpEjv9CyWaLFrGxIgYlcKTLuFdjKfwXQOrYveteWpn5
cJi2IriCRY8NSXCQayH0I+jq3eJL3nkM012KedSEr+SYjhuDI0Dk3UPt+19U8DocWbvbpoufoYFp
e/sqD7j/02cwQv9CFi98KYYFmhoe4uswFkPxL3rgA5TOeNEbm2zG71Rh+wkhXIEbzoQrvgnPd1oP
4hvEGq/kERuEOFxPcie++XcdTf7aiNSg+2pZ+Xm3mIL7CpGk4MRI3xe8LPlt8/h7Sg0YzMRLjMVH
l+KUTUljEaPA95Upw+IiNse6hS05pPH1hi1RmB/eZv3k/Iy5VDR/reK6k6AWW5GaIMqJgaieH9OG
XAS8xu5Ig/3jvaNzVsVDBC9HDmtlNouaTPpqIi02vtQUKKSBuNqhyvRUXwPgCMz1EbyIvCqdGvHi
Jrv+wsAcWaBfYsV9RUKD7r4dIrxJJPvzxEqwIGHlW7ESq/7Re6Wlcw8eGT7mEyxaaCQnz0oULuAd
wDbrKUXlz5wHfAlQ2AVKMPndGm4Yuw7LVMtveyXQQwSYkv5QJ3XCxFb4dttEynpIb28+gWkKAemP
EV+Dkssdo9v+7Ta+ugfU4Vg5LYZ16Qn5042Q0kMcInpxKfCGizd0dSQcZ2nH51Iw0kozkotzBoa2
ryKkydKWDvMoGPuCd1L5g//wtUCKH8wLyX5NsRXBE5tC67bKrPz822/LlfpzD7jChMKtP8tUXwfX
QO6B/ImUnwDdcf07zH44p6XuS5uKyY0xM0Dj3JwxmkOLx6CkvdLDY3I+tMUFxnju0X5uWxqC7/hG
T+ae9F6TPbg/K6Z+EckEmN6pePj0Xf4YeRPBSx3I+0vErS///DGWxxggH+C/U6L8DuvrocukoNx3
ayOf/RyRx5Tyd3APZpmZXTZPT7Pl9Oao1Hz1D3MPkJCytGEbce9INGqQE2SGHlyH+/LruHZljeDj
8a2HF4r2SKZ452AOFojGZs8kwhl9qlmLXODkaWQ4cnHGk9bRFFKoAHuT6uHbXDJ9390X1+R+oBUE
KbFJdRMWG0wLIm61rY6CDoixorqgrnY+oCw6Nxf90VYRO6BrjNkq5sNyWI/yck5D/iFG+2/YLTqW
R/tS23dY28cPE2FFQu1a/IyJShYk4JRCa3uolwo/TzR5Xs6JMA8VipL5GBmL/mUbZMfp0UAYT/qC
wjIu1/AIxuffTlkouVotJYY7e3RJlxPzFfLilc6/3vn865W+k9vnI5snd+ApGU/2j1WAj8MBeRUz
91Jy/DYzmFK/pcIoyj9wp8Plqy/kz5oY7RbP4rdPNELOY3jic+EP6B9giQjMHrEWDd4QvL/LTM0q
yFU+n7vLX8uxiEiOK3g8nC6GexwljikofS0p/+gZh3XOplOKYwi19LeWzLKevA1mMrxhUq75Ryng
+hiARIh3s5zrt1Z0m9NqiHlN/Ww2IkjZXXcXdXn+NgHS7I6pIrSx0mkzfhneA9N49Qnq1LwqHoeh
gJ3675hXXwpDKthDK4Sc8YudH8ARWq5PwkqVn2fBQHL/Fr1JCpV3j+6kX0bqEtK3hZ4Nf6d4HsLy
GxLuhGrW/VXAX+zaGUiNB7xD6TO8xXMPtqTP0R0X/GhydNCBzatI/MoprGgyQV/PMRRTarA/uFX+
DKu43ZqZVagrOYWZ6f5aaLG1wSZ4NfTFvP2qinrYVvUUyU/sBVVMiC/nOQJyjI8Tr1URsC91pdlz
TNnbLaPSUdwqE9JGGKjFyRfaIGY6RZxtulaIwaW6A3VTDMasWb+cCidUkoy/Qx0bIfvEdqkRG67u
1UnpzZMmtgogDh7smhGQrghGqcDC+oBOiZ7h2bOwnf1honytrzqKgBYiOYg9h6Lsylz7w7ktp6V4
eYAPis07D1Aq4nIG38orfx6onoboWJnAr4y8CJp/SYmtA+UXWC68EAAN57kRP36QMg3sfqvwDDDJ
iGyDVAxLz1yhAYqBU5cYXW9ylWWJlSBUBSZhxbI/xV1gZkIZBeHa3MzMqMGgq4h50kWgxIOpwHJI
zBSYKNO9okdU/eky5Rcu2/y+FZcIif0Shd0L8Q+kUxxaQDtbeQ+g8LQ9MSkZNzTIGvcaamQClCLy
mcPTSyv8ToZsyDPgDtwqMOE7ngcdvMeyM1KEpgKEuNYUPXz0hWwtngdA8ZJ5UCcdlZ5xLVzec7H7
i5AeLkJeNdGVv8TF8PsGEyKwJ3LbtMcdw3679aJdyvg3tFEOQ3SLYLD122SeDxEuBnINXMjMP+04
6EG3qeImQpooRjcyvfi91yewlCDAkmuxuu5DSih0lRtCQgIEDxk7mgMdYuLI8P6AdWRuAW/kzdIm
Gvdm2m+lLxPxI1x1uSpXDfFYOjDQFcJ0myI48GVGVSR9aaxFv6v4KLQVGNtdXKAXPmWdR5icDJSY
gAI4T/ABBtosGjGy5kiA25QAV+pV8THs2MEwjDl4EpfNGmm0M1ok0s/uE/lc4XwNNsqLoW6c41px
zZTH6Kg/5UrJueZypac9/rmJuMxU+iqvSCeraW1iVZ9ALJeQtciptVFig//7sN01sYlWc+ciu6NE
D/cSV1/ETTSKJ0wbJbQAemPi7Br+4qNnrqEWzkeW5/Wjcz6PvzzOHJnjEGblEW2KEBUB8RX3b/pA
57krnPdeIzCxNlU07RW0nwwsu1gn3LX/LmY+9oN86YKC88NtAoQ5XI1d3tlDUC7nPLFxeQuvQkga
f3j2NA4tSEP6HCdPSc5kb+IvVb4RHz0RdhDnRlMkTpCF1RlRvnkHZ66Cp6Om11+DC7a+ONHJE0hw
Gc3Yc0Z82w/svCqQ7S64sI+rHIseKss7h83MxJswnuOCEeYU8HPuxTEQurmSe1bug4iAEAbwBAgM
OJu4eziDPDntiDQ+iGNEFywe/BcMBCCREtQg3dab27oDx0+ouEbRxYjQCZOWS/E7aEP6JUQ8DVcj
gctRsxfrqQs156WC+Zv5zfoZgJbeYQYzPULNwrnb0WK3YxSH2Ii78tj4B0gJXcVtCyKDXF9duPZZ
OnKX6Hz5OqdUse+AqkXExvwB57RFXbmLmuiZi2UkRoy1RKS34lYwuTxmGbkmM4XWdfx47bW83vbh
KWRtxdEWYd+qZpihWYEsASRMGOdYAAVIbfSgSoadWLS2sIK2AG7s8AOB0A9S/bN3pMkNU7SDekWg
YFtBdodQdRYnz7DnOU8fy1EFT+9IelQIlP0ZUBgQFn+MpHi2J0aGXvkSmZ6MxiWczGmTnje3aPJR
gnNmO6FF2WG2ITjcErwBdFP4Gyi5+2AM02s8oi37hjqcwoGn0K5HF4m30/0mgp4ppoqVnmN5ic5t
Cnex1xcSff4n8r3DGvHQyPzhoOUDStLF6UCcKKRwk35D2fGjIhZFC52AfoiIauhoUvCFmte1FgBa
PCPRWC4lP/HthsevRzqFKHLVUD3RMj17iDchTshp9g2eBYEhJl1D+kr1udzE/Bjpo4qolyMQchS8
FrohgP3UFNTljUkS1Xkgqzd3NfKDZwhlNzXx4V/L612cONIiQBnZ56hMp6BjsYknglEFSB4aAs5Z
FHrskgaYimszRUyNSoIM1EFPgelxH3/vXukj0MyX9B4ps1UMdAtcn5ZUwRt3ejpULtmfTTYD3o92
hvvmqRP1x8xuOgglLZmzQID7yWGANQonebUbEKKIhKPTBUwiPvNG06bEHaDIydc32gav3RXplAq8
CkX0FFToJ5yXBPyoGuMeRKhf4ngvOAiBcaptonGG1WpcNumOpwa63W5QxF7OcPPQxPjDElcC3kMo
cApbc0MwXXZ0rqvezZZXt89Bdod9DuDFe7pwOGYS799lLXIrT7bsJZqldSolRoFcY96zX24sUMkh
JgmyZ+mJe7/u2AgEBLBGZrJzWfbBDCumZC93YidqbsUrLSrEffwIofxkBPGFJ9DsHq2yeyyHLW2V
GtgVgyGiTeGXWJcHaYrpgNBiG1RuxX5VfeaUctwWpSszo0OGIng+/G1givszRTd/osHDplxfd9Wm
3xkLqFrY8Ri3eqFRJwVJTXx0RccP1wS5zM27QRD3cpAn5ZzKDISomb5WEi1RsEumT2WLRKVjkPkS
oSi4fODMLhxMdHQIUEAAYNUE0JHyDHnmldbphbDNAGZksWGIvxbTsvN35IQpeJsFpg+Y+QOJb6Bl
/Dgi2InFaNT778WHUOXsldkzFJXSK9IrBNK4thMHyCJ/ZTSLQwwcDsV4XMZ6xAGIjPYZ157umOHR
toJLKodvFXlfhXDvHF4iKFbJh4iuMXBCCfsdsN3ZvQb8biXjWyQcztGek17BAJeoyz5h1zn3QgOY
B/TUGdJT/ApPm1tYJgPozhstsCaFpDZH5a+gfRXfCXPqAqC7CLTU1RljCYbRvQYSNzem8tKwz99n
D+zqrkn7vx3bBfrVrNkcwVRX6WxXBydbxwE+vkVFFn1X5+meSal153hA125FOnRDUbghBSdyDp7f
FXc2UHs0EvinSTW3MlvKgF60TXoqzbrfbgUIg5Medhyei0PmFHCMowwcmuyUJOQXRyrYTq6aXZbA
UVYSACXQKrYKDBDCIWbUmB1OWw/57gD8Euvl3eMLAZ7uGRlEhQVNRTwwkRfJ85Eigpnq6eynwkyh
WIi3xzI7NRBGIdZH3IOxIbaA5AT8L84JuS/nHnPyOQV1MqxvUY2kEw8lqFPZubpN2uFfMEO4TxSO
SPLFVxaljCvQGoDfVgSN6bIDUHxEBZyIO+pAOPcIgLc+WsNpvwFTQrdTwHEbUogLHpD5gkTLYVYM
ELFC7grUJn3AK9lRSYkAX+myg+lhzngC0BqzQZFIdm/BFCr+tFO9Pqipkf7rf8bAf5EYbPOziwNa
C3ZM3BOJysQ5IYAH50U2ADEHyM6ByRQoYnHE8MPh+EaGTW4hmu1sCXBe+cwDmo2aTPaCv14vztyH
FOm2AHcRTdCzRYCYvwVUluEe6JDx6cgx/9tdNdEC0oEof3eYVshafUDiuGQ4iQI9kemQlAx+joG+
eNlVcl+e6GvePu6usaxoWisORWIAE98pz9I/08/gVU+ie1tCqt67GGI6yuJaFGiygNcu7qmBEs7b
uzJJhYxSaPkvnsoMAWYaRA5wKXrBskv3A2f3N04tAVqz77RlVJcGzr+PZoz8JCAKHWwfMwTgt32B
n+FPQTkB2m7ui4c+ejWmxoQGqkkFsv1to07u8/DJhWBQZmb2FRxpJtGQA6PROehWuLzi6PGRoU4z
eTvakg5EyHHCxlh+va4oOtNw8ssEvAy+f2BA/eZ2gQEmRHb7jZhpaNfCXxkg6XR74JZa9pyWyTlT
duHcYfoNGZoj6PELkzAX7uthM9LA4Nvo1LxviTzuFXytRKu6R6/46qgJ4xjMuZwdxUFVZEEDBQwf
O9CtHTynIwdzfAOtrJxpiKDf0LomH+AjrHw0zsOe++tSKDnjOqqSkz+xQK1fg12XXQOxXChmbO5x
h+pzcvZnQWMu6O8QYDOZmlLScKX5xwkxcW05QzRaDqVPNLwpAh9BV5wjoYFc0x5ni+0wH5+KXyW0
f2b0huixLqpCdGm0T8t75ecI+xBrqwcXPHqw+ueIl3ogsBFFpwxE8jmkKhMqyqcUzRKQAvGNUQUz
eWY60zfoKbOop+WNvYJguMPRxtVOITp+vpGNKI0zpiKHzc+Ms45f5tvjTgOuYIIIHZbXePIYEndH
u8xbZCVnxdy3ovHbyoxsnnHAV1dCbSp1UZWRqQS19/Jh70Rnu2ft6xCNeCAQzBMFD8QnbzsuAFrq
OsDQrRFbi+xXBCnjGnk7W2akSMZwXdZQIyZ9YZC5yw5k9QXwmwkrhW8O4LD+kMlFpPgibL6EQl5d
VNn1MLsh3FUnRBAE9+PqHFtBXyACFkx8forPG7K4VZPS9EpewC9QbsbItEQ0WEMmflCN35rONWmD
Wwj4jmx9IAV4izyNlNsix+1SKP0EeFCgKQi/CVMJiMkArdhAC+bkQfRhbs8UgyvGM0AMet0Xo5gf
UjH8rVc0nQLBqf+vHktoSKWB2rPuU7GhOvME/yQlV/gJpPhK1fQaqs4k3LqzwAyb8FXK4RlmHhkd
mPz8F8sXt92yzk9/q9RkSAWLnV55/fXNgJT1CRKFUsTZV2npgOpYlkHPljfpySoIxC8RBPWAmIBz
fDu6y/5nL74zia2iJzrze2bRbpj9EUH97JttkYMtQcJEAXJm4DIYmy1uLOY9ZoljlHjsf1WExQjW
BEPLdH1Q6BRrdAzv6BNwgmUBPCACWJvNQpD1JAhlrtO+LeF8FcL2FGHpxy/UJek44ShjuEFPMm7R
5z1HUCgshM0BvvIKm9V1cadyy9ZYNj5PCOgbKQzDNdaiFGNcwOZfuAAaksbitdQI5Mj7GHIQ3eEn
mu4TQQhbhxIKNvEVPDHn8HDSLQWb+fFZMhNyXbCVCZcpnjsCacMdhG3aptQ2GSSouFJx4hTuF2/F
MslgeR7sW0DE/Cm632ApgTuTsVZ4O7YdEzVkgmzCU1wWBmYDv8ZkbL2AIj9jeMjX9yXQIijaBxyX
viyzCwUaHCd8IS1/gNNC7U3E9k/mikYGFBjOIcq3ct6IMGbAUutpiZvt0GRQ2EtwIxPpNRSCePjx
6OEfJs+IqGRjsKclOGnnQWY4+TcGaHhkBMoEyxzKgTz3sWRGQtABallP2/O+BJe6kgEUinjd4qF2
zDg8cI1degkrBwuxlJ02f4TyP6dVpQOhC9kGudyQQkofG4jrgISl1Un0yZE2llCv4eIarHQJVctz
CZxuJBo2mEoS0snQM8i+oG4knEsgyOFedQK3iUT86KhkFRfaKc+givU1STegH5qbJE0tZ5lUjuJy
4w0urLD23CvJmED0xiP2SfaAN7hqwpL4p21HWkeLI0Azk8yWnhH5TL9teKcxHW00KgkjPtu8hDTl
TNw7RMddSUwndIbbUMWAIGUc8kTx00yb44+PGys7x9168Mnl6GQQ8XhiqBq1YLYrnZ/i7BKv+31C
6oOBZE6eMyCC34mqheQMoQYYHXvuSgGgynjcjfTm6RE7yzNhwXxfJa9fDbV3EBN0DtZ8c3HzT0D2
KyJIwkJKwcCNAxmEBFNZfr/BxYDmYE1jDYclgP1lfglEQkQGXQiGryP2BQL6TR+D1AhLttfMpb+5
OuO29YTNZrMJWEJQaLZYrD8irNYdgPTEhH3wjKElcuQIbx2A5mM+7r5p81FalKgOmAkDQhFqQhxb
Rudw4e8Qxnxc9jkSm0UOepyLhRMUd1lSYkfdiBmAY2L5EqkfIFDy/CodQc2BasVsw6NclEBHQICs
eDYeuQaeKzWLipzTWAE/oT7xChW7xVcx6UgK/+BIKgsUVsSaqYTRd/tOPZIEGrZL1iwm1HEGmlVW
UIN9ZnSfeSKVPwMUg0DAIsw5A7gsMYm3HUz5GrMbT/w/JyC6uial3Pi106gwM7l73FSr498jHvTE
8CCXDg1QQdCUAFrwLZ/3CupAAmPXECEgGVJcQaVoHopOSXNAMUkBX03QyWUpIox2ZuGNOEt1m4Q2
E/aJmIvpVd0dLh+dB1CJGPIiEAz0dYmnGioDcCEviMAYZQRq59EXpuqCxpJ3Sej1u2f6ymAToAaQ
vuvsmJWAI5RIBJVzjw7LjeLpnC8qcj7yP7sUbwwQnJ448IZxO25RIDkzuLeiWT5s//XMrZXEkBjK
09PvG/LGH+CX+fir5kp6/7FW4mtjZX7JuQkas45ofa/q6BI80zljL6+CwTJ0U6eQoWJ0ycBHwY6D
TdbjiycyNkxdH4yQO+0IfzLtUzwXpsupP52o1s79ykONEhghF50jpOs0xLAsp9ctW8CVDfJRnI5q
RZDG2XyFNSvOfG6Ip+F06ez1IX2xA/TEIGdBnTIGyQ40uScEgBiINTtHLcyuTL1vUecmfDAd6ngb
E4KyJ6GfXjzYyVZ2dTlD+ejIoZZ1AOQJ9bLbt5G18csF2biUfMk3ExHiPfcdZBGMHidSKmCsd18D
yjMAiTZdppzBXImyGJ4KM/fmphrGcBDWgBNcxJRoBaLdTXiOzITEOSdkdiXOlbgKlEoYUBXT0sq+
8urFP/wmxcELJht1WxuhueW0mDsAIpmKurk9cQDugbswCK9JKtnjDwgZCbDd0q/F8MVfKavJZ84U
kGDVX0IN5rIWkK0DcAXvvWTmx9m2bmk3O90eCcp1MDMgtRY31BckfCRldSq2jTNRxZ0JogwXog8X
IV8GKEqcXON+I3wN8EwlN3g79+iKj69SFofaoQRIbITiuHbq9EJSYzFK1ANOYyzKNpySE6az0mdH
xdwJgNgZQFvLQwDa5L5cI9Vd2VVWBgA2sVcIMQqR11jLXPu48hxvnpI+GbXgSQDsV0IVPGxTkD3Z
F1afVo5wuv+aAj0EMVL2+K5EyZNYu8VSTh4gA4a35oTyxgfnTU5q8MgAhPCNukcNM7cyK5vEXs1E
tYKqBfzfiRQNBPvvQEAPnjlVCQbDTDjyjESicnOlCNV/UBPE+fAZpRPIicJqf92c3TuhL4wEbGJ3
ckx2N1uRjaBiKinp+kQJ/9LtKq3zl0cf2xMbn8Gq8Ekuxuc81YrN/sBVtBghIt8ALsUVlLVsDpGm
wivFVnt7EKmzocS5GihXzfdHAH91dmZbEEhywUwuL9ls9symI2gLgN8M7ooPCsabB8/tlIvA/5TL
oRpOFHWJEDeQW1A+xsGKasyiT2mguUrI+MISVLJt0Hq/wtF3Itmk3Ea54YQrFpntK9So5Yv4UPKv
CwpvvFW3eninpcV8A7cPH0zE/CrX0jryAoIZDjXumh9/7SoIfkyCrR7XNnoqTrrElcxttBh+ykT6
YybTt4ZTYXbfyPREIvTFB+J/RwoqODh6iKSbG0IGxvWYAqEOAeKbueFLOKOIiWf4pEZB3PQrx0Cz
PUgInhmUD8aacIBOGCUNm4uFosFTF/78u4VW+QX7AEeQ2AihHmhlfJJPLpdLuG6QLoOMHuOaaS1L
gkyLPUf3A04GFlu3scNwi0CV8RbDHjhEuo7LE+oNANGpvXLQeCenLDqC+zPcdxAFEFy9SeAI9W0J
S4Bg4qLFo1venHBfChvsmnhVJtZmV6Mz1DgS+OvNPGgPyAzh3U+xaev5laCejM1tCKZxDEHln4kp
Ye7kSKjFzO05BlfHcJQlOb7LLHGsB6BP/yjELLWLmWc3Pfd1NBJ0iBLFtLPomL58Fj8xiSUeBB5n
V6VKzGtoKHl0y+EyObrmArhjAObc7r7R1+VuAsRGNovNNa5zUfygXeT16RFgekngI7I5dCSlTyp6
pEKEzTCX1jY5DL6kW4qHf2O9/sVFuIhjXIqsGB9fB+1GoqVN4LckLc2I2IBFiPaE4XIlJIov/lZJ
oiDo+6gxLWp3FpKQYVkvYeOwy+3Thu94M3zIM2MyPm5W4PkoNLcsDUzpfksBijKzi1w7vyUTsJNM
U0rRHYuPUsZqU3mCihXrQkgviidYZcbbE96XLm9L1Vch86BQgc0Wne7jgtFI8imOMaNcBSaJyr2Y
YNQINSZPJCaINToTLlBQL+Fk+fWeNlRL5VRFqdvgli1gKwYWBNPPtLcRWSS2AmxEsTm4fZeFTlMJ
ASkqhnNOVrWFzyuq/4r0R2I9YU8hwqDhDMbzhD++ULBoIDkqkN0UBSNaU1ZmktTImB0TnAw9Ghrn
73BwR9Ft4yk+6KDI4Ylcrw9WJyz3hcD1FVJOzIBssy256oOBlT/tDeDI8x8qMXtIT8P2Lyyw2fxf
QEZD7P89DPO/8rNalsHgFzrcSCmIUZn/Mf/1NGfj/Hj8Nx6N2gQ28iPtPGc994oMNjXz424n9gbs
u7OCTvH/x/A9R87ufyOu+x8XoP1fA9OW8nrMx1oeN48Afb2lnFAOIqWl5QSIh2iPKpeAXUNE5ShM
pMIZI6wcNrpyAVkQUl8RYqCZ6t4jkKP4Rh0IKOhN06HXCiqFyWjgCmpBMY34XGea65S+QNKKg9Tl
9bJePneAcypA4/PoHbWfD2b9wOpsJ4GKJhzUfiC6wSqZmvjIf7CZ8PHxyzfGa8Snz5fzb1Dg8av8
tDKYSuSvxD/aD+B45ac6/Rnl/MrMIh1ewIgP6qPg3m808nGBhncxlvezDwSzr5egMN97iwrC4b3H
6neHFznqms+agyG+ywf0ypnObQ4A6rsDSM7mIIlXGF8QSM5hyw9r8yUCkis+e+7JcJg/MBfA7d/7
95434+cEmJN/REwr3oVYFGD1E8wnCNH3z30P4r86lF9MCVWMCkBG0S8b8FbbkZmOUyznMtjdilmi
Gr6s/AECB/jn7N/s0H8TRGfrQycWPu3FdNJpfwlUyBjIijlhVFxrO/iMIMxg+5Mh+XT7SZGJVAhp
b4D9ieG8gZo5k3fEJSyvfWba5+mqomHmou5Gk7USqqmULqmfB90KLc6mgH+O3NzAdZ5JPx6cY8N+
UGXgB70L+HY7JBSi/GLLWEgS+wxf4fdUfFoO9ttF7u5b55d6W1Qu+kDeyVi+aaUK/05Rkw7W90ih
l9yNYZOuaIBiGA5TsLg42JkoGJ+W8LSBlwbgFSi7gfkDwA5sUeaxMuoQ8dGZEsMxg5Ziw4zM9Qqg
uCv04B7dKbvOaT4KZyMo/i9QvNmUWQiTqOhBwB2MK1h/dhPVDUqpOXCz5N/IMJEFDsYVeOsxeBJh
95mUUorl6kSaqMeP3IrUZP6pJkqmfGr4/+n7QoBgfIquAuUU2pg9vtd0FJiDqdrwdCgOkhHyBJbn
RQv2qHNGunYWRCSae9zSGsGlgYqkNIK3cSjHudInrSqamncKpHUoMTp6JJohOaVXNsN4jqyZaH7S
kFiB7eRd7zF8dHbLKy0WUTjHLqPXF+AViEGr1YWVH9aSexZshuQcHaQzT1ekvCg4EALecYz1V5Ve
ARRfGI4yRIvDlWm20uzZ0D4Lq0SocbO8x7xBuOGxk6jjXohT65j0gSnoqpCp+1hZWUhr/AaNCXiy
ohv7SIQ+kE4lQA0pGDWEDjMGrMuvMkaQ/JfSN5llw0CXQJM3xe0w/cPwPignNAlpRAwVknNjWSsS
YtopIMY70o2ajX6i0IbwRiCCkPqrWZFq/G3oo7Kh6dXcvkVh5bLraXByTmAo+kNbK2kc3Z6DfIIx
LuOyqVlJtBfm5Cxwj8FQQ4GTzgz72CU0m9hwCFqBETIQtFApdQlayIdHGVzUswl7qMg7iCm7pivm
DLFrZBM18ZXpDxsStBC4ISQDJ18kWy35D8gZehb0MGjf8+pChQ/huFSDhuSuox6ho7ggNsKR4uaT
KfOHGM4lQzVIrIEYQl3WOKKfcnaPEYkgYwVcG4gc2a4o+oAJ9560Bp+U5RABFQVGEqxrJKIdFfXV
OQT6jgJgsgkMZvGgHcOAO13IkF5gXBnOHP5KhS4xynAjP6rISRreDyybjeHPS7dLGA3w6nTi+pko
WBj0REQ77gYzfkNBQqT+V5p8ev4IjtFwoIPiIF/E02OiAZwsk7s2c5I8UTDn3E8XSOQDDCtSjT0R
uFXJLDCZTbG+m+LKhMqcKsODQQbhs2BwpxvwdGGbBQFwAVfydEc4UkYmPyEwPLyZHHhQrzDC00oU
JaioM6SiiecGRrTzxKCDxewfiDwGPu6+ONYn7vsG5mNieh/GGzZ+BfxosE+ZwtARlQ9GHLucrx3G
FZeQgTHOo5IPspK2sqsC+kObekFHB44blb3wjG6YDs3rWxzgOaXXvqQR4IlxiSd4fJJWj76ey3fo
89Cjz0sfVpmEgWgX3wlUgcx9yUCg4VmILnA0vmHGYcRh+pjZD/cK5LRfiVmW4xpFa3FYGLxbg8cX
wxBiXq9ltGT8Pzyd15Kq2haGn4gqyXILmHNEvaEMrYBEUdLTn2+uc+rUXrtXr27bVphzzBH+wDpS
nv0pZSkcBw4kKGKw8P+dV4t/51Zy5JilP3iCByGfaJ7FdGmkHWem4FJp3RjT2Nc2eo2Ko7/599C6
dmuUUfsjvglnn0O3fI//kVP+HXn/a/XAShDPFe39Db7m29eWf5R8LVZc6f7/fxdHfm20D9YKm/+1
lcA5Q4Ypj1XAOyquMd8pr9UcKfiQZmWwV+/mSlqFNPnku2xBmyta27+wqlbVSV9F4kCYY0iprl7H
3zT+jvCL5E+GwtzBeNsfKJL7hEVi7tnP3ZnZU+3Ia23bnbG3nJsPfW0+RDyX/n3EJH6r4f3nWPPk
pq7fN2tuzrWPY87VfR+hqoVxYKrnQUReMv4CVrWJ/3xRAZ5JORkKZ66YRPfQGKFTS6SlscggS3Tw
84M1+R5EWzuhlKbzsYwnPIU0SRmIMHmiawcmhp1AaUtjN2GNo2DB1JnymIIR8xxX55jm0KIBoy2L
QT2QZwlIdKaKbrAA9E0lwyqcFnT9oHDQ/+sY7rWUcf6o4sjXEDkpaFtgx4m4M5hcssAvjReLOh/y
LAQ5AiARJl/nUOFAP6LdZCDVZQJS7yGv4iO/K7s9+iMUReOaVh3QsWXN2OPLWOJH4NRpEwFQh+iV
DEJaIwjtLhCphAwsFF9inldlPybAoLqJgr94KAqnmcKOh43CdtBBvOhjCwZbNZHvHTNkyp1xzW6T
xupQwqGCHcurDXcqDatqIp6v8qoZdMfPBF2P+XdS8cTxyDpJw2wmujTZ4U2hqQwabI3QwP4JFKNH
1T8NmczmTA7Z/ubgxUsULwAhKvYn6OxhQ6+XHs8aw+oBlHYqM5kLIYognRfTrMhcln0aqyk9WSFt
SoNx1tH5U3lJ4RReHoFDEO/iITRjxs7RVFSNUGXE7yH88TcfyTp4Dnp69sfpOHUUcgb6auM+fHjF
oXVPc1ZoEb2noUADIp6JVRqdte8Qv833IKOfEqMTotIOoUMx/g6EQi5YTFpqFbRH0RgMZ0AJRgVa
Iz0Qxks8deioKVSNKF7yAAHlFCHyTbAjpHGDtYEIg+ImqAzfa6GeAg2jc8VN1WC1YTE97P7QdKQv
n56/HPT4akG5Ea1kmKLiV08QneAKIk4INzwkcCFlPYAt6vSJfORtI5T5CbelfUPIBBFnBbQTB9Rv
1HkRzpu/QzaFdQg8P2Vu+CM7MhnZMwMAY9chZ6O6EQbedMEye/5ieKWt9JGFdJzQ5+ZewlMNuV4C
JfMBJaKBgy6ZVX2dGoh2NwIGu+YxsAI6qN8x3XNiqk8XxtNneLsArrVmCc4nomvFIVnYihAFQNXn
szdYqckmBEPcAMFUx72FYBpFQP+16YezONsWEPSCc7Itl/3EffVd82SdFEE6/sdHbhS3PtZHyGUQ
BARjNIeQAQgPkCjWGAactEyQRmGLyif0OimPhhsaLWQa2SxDA+ZFpEP3kzE9+2uTjaQlDBW3FAO6
UXgU3W9zXkPMhWBINSwQDQBG0D94cbIhaMUN6AGhZYWwaKWlAZKC9TFGD4HJgQGdF4iIl9Gp07Yq
qAqA3UOdzMAapsARBUyR3GT05v1GO1HwdfATS/EqCcTDilHTv2KJIoicKqBiMkVjXogl/CucqIpE
m/4f2020+TM0F/53GL2P0N/EAyFMvI/VHVGFY/IkpGdPZSN0GdSVudMJYBseJ+ix4qvVXd8pm+TZ
48FI15rNsIC9cP+1zm+K7Jxx6VYWzT9wE/mpW8Uozy2URXpSFgrfMecGLljN+ntOgqGy7da4eyTE
oq28Vh/yOvGaL95sGFYwSvNknMweZv7vcyFk+medhcMbSDIpIiU08SxM2d99pkSUGJiL5cjNkrsD
J+ArToM64Y8yKp0mw9dKPwOEncp0DMP1ZxvB2irWKYwD+dkQ5Ilcc33dT3A5okPLKzHn/UM0h1gM
K1uCJfoTZPnkau2MiwGyo3zC0b2zOHcQ0Vky7225QI/hH9f235EqGIogXwbmTgIAgtcnUV4F0ct0
De7bitmRBNISg5NoRD9UGtJ4YnyGaq1oNo1QQaWozOgBxORJ8pjePQMDeSJgBN8FMysowuZJIZp/
GV4z+Q+Yy+V0Zz5/iJvdQvA9a4VzGirzShpbvHXQujf6y/MPqbY6idfKVEEYI5tBDeffzYquIWWc
RTHXn1Lb0aZdWXSEpHXKLyRFZOYisvRsx4iLBlQ7pj27gGnLcckLB0hkTOkhzEkil5Qa/GxKGSIm
UhxrSOHI8FqJSWtrqFNGQD4k2t8IgQOSk6XFwKl2cleaNWd1HdCnVP57S2lPG7MfpUO2JxgBDAcn
y8QN5OelpUQCpzgJFwJenEigLJj4/QEiOUsT2GbvW3+BSdGOketCIzGIDm9PXcs7NA55uRAlhi8w
KdVUpR+WcfpbExUQmzKWAN98mWNIoKOkmUSzBcrYMJ53p2DRrPoLTt4rbP6hwghK5/nAcruQdZfp
zHjoxCYZpAid9zluexHBQV1p6IEEf4zDJlSt+HwJLHKOMJu/huNEE6+h3ZPTyP/OFUA78kQhI+eu
iN69KAnDTbJ5LZmPQwBu4VP70/opuuDdnUOEE7tcqB4k5HVz+k0/DLgjukpiQKdOEPeAD5PwioUk
smhNiFuqQBBHvnFJ93XyuyEPOsl38TBavdBA/4q6iiI7myHna6EPo8PAStfdXP7HA/4dzfu/2TAz
6QrKr/ojq/tNdZU0MlpLKMUwSdwKtnlxbeYIVEg7f0F1Rf7RI+HkjcIkFT/4FbIGYpALrZuCiP9F
xBcVQfEHEoJ6gVRgKGK8IJ5lU3FgcwheYkRtsr9uRhmFDJcG5JSLkoHdRv47pVwvuZD6+I2zMaDP
HBh+C/kHZhvMy9iD2QLLTTm/xKO/0Bzgmb0Oyro38ff9Se+sLpU1bLMl3U7AwjBCJuid//5hEXEe
cTUX1RHgLy1fkZ1rskbzkcY6YAVAnQWzaXrgK6BToH6ljcICC8bd4GzSjvkiq+2PlYnec3rr+mzM
1SXcM/CdmevvkZLXztoZVtvr8Dq0X1ff8s3Xoa+5lQcOadQ/G+K7Bhw1/lLxKoT8ZZy/twqpzHN1
QzYFosjbhtB34XOMiAUtztDcUOMbnZfQcPQoiA/VjU99wOUYGN3CC9QWVHMP4vi9oVMrnqW5WfKg
fA86D+0F8snGga3beXwaXv73l+wVuhte0JEKL/w4zoGQyzELKA88H4eVx5dkTxV/vTfvy+8v3fEt
lMp59L+H/fvJRDwHzD3Upw78Cjh03YxGRLrTyYVqAm5HMZfAf6+fwb6/UU86B2LKAmrm5imEffIm
06hAUrNs0JahRGdJqC5JA+WkOm7FHBz8boioKmq3bEaD9Dti+ILkFYNI7JymKYDIeGIgz4G+IJWD
7lIRiefi2FVpu34xMnqNxeyVJQU5CZIS36v42QpAWCFgJywP4LluzIz4tU2H1U1CMvtFeVvQLGHQ
MwcAhNV4ZyPmr4BUzAEkqXRD2hFNVHoXxUbGllvfYm3zCFhw+oDhMtoUZLEA88n5arJQhgNuuCy2
DcH5UkJh7ODp//5y2PjtsQboEvPrimUrat+Zeks2/BY6DUtoomTE6U4VIeRAyrHO4Y8OjZ06BckG
yqI71tQHPSKKtHwdfNJRUO+z90aGSRhcU1DdHfwBaagK2Aa0VvlAzc+FAu2EtboJ2Lm9qzAc1UsP
rpd80faBJy+NeX3uQTgNbvJW3XZ4anopuo1nvAIQ8//eTJMVGrAeoPXifwOMERnfrbLeI9k0Ko/i
nCj+SqGIjHwQlfwtgVB4M87/9mrmROg7J8vfsSGEiZXXeawn8ZeVoNbbS9n49DFAd5r3isWS08TM
pvUhXyUb06sX5i1ffVbF5RMNP6iK8MmqvLRQWctLtvms/MxpF70DfYqp5MW4pXrtQjn04NH/LunP
/l3es3YRnKwZ/90+K8n7rLINYkIvfAlhmz+wJYj/nTc6UiLdPUAMotiq7o0bHdi/TUFrfq+KXsRe
PFG143k3FkT7ZmfNYNru1Lk1M45CiME4dpP4/FsiMbRLNnhchOyU5IA4EsqAtNPiubRD3X0fo7dQ
7YXYkNAlqtbW7M2zY7WAalEjNDOoqtgVw5s4IZjpIdQk5CWyZb5vBzehkZGVyPk2k2ov020jPS5I
on8oPgihAkpMPn72/We+zrY9PhfJgVAy4oFB5WiMvhEc8J9oQ7yGzBpQMuJrOUJF/FUfw74rfvyj
OYgGi0d+KvR+OEXAhl6xoRD/QiLprM415A7YXUjXF9PfBuUJpCwQVkD/Qh1G6+ya7lGSmgiBC7GV
LPYb8kJIisG3gcNK7+ZCX/oASHmKpAILWoDRzCVcHhqcCrWIsYaIAtsPsOaSak6kHaTjCXBm6ITr
imrH38mjji4IDbWRsX7RXFPQvRFKJMGuAtP4RklF2sqbet5Ovkt1VPN7ez+QrcvfMJz0TsVEos9M
wxSFr2KIVz34J4ve9G/SPF97GKPhmpby5gcy/3XOl+/199iHTGq2g/j6ruw4YXRiB8foGIFA2uGN
Bkn8JF1waDB20dPYtSefFC7aBPhwrEOQoykN5auqw+uYYuGB4pWgU5sf/Fr1bXRTl3XKaQNjDV4K
E7zH62AKvZbX4d9OIiKAuNxyoOReC9fD+3hqwqFonHuA8bFyOX9uOGx8bhhooCLj4ZPSsN1Kwjkp
7pvYTrjnSBBRvzjIHrJyBizu9uzP+UWJXXnvA9uXEyxBSjwYfrz4Bi9vrgmezFY8LJ3JEEkswMHy
NIRviALnXLxKXkg6/mlu0LkB6rQA86l/M7eKHIJF1CdquGR8Xm8CHR5C1Z9So6xYS/YHGTZeQeDF
M3URoQyBFaO1EQe2codLg6bEQV0IBjzcc99RtyJEQcnkYB9FXgfoM4JDVwBktoQmwTpcw0/xuepJ
yA0wdnBbYdRvdHj14n9fcXqrPtMF/HJhI8UzjK3blQiFBdOvY+9U36FLTD1tB59n8UVQ74iVfbTV
n8GsnciLBvW3zxbUwko6kH8gjfkSUmfLaqacEbpYyazSDzxb0MpDA3Zhfvydvgz502N85I3p0HVZ
G6ASOhhOkLNPDLIZmUM/XkDRHEDYJW9VJzClGaaTnAhC0EhcBRCpjgOvwoTOJn4RtIvdd/qe61yB
/o5FFxzlTfyEY7eIYROnzH3xWuFErafSTighGQzQhHQSZfIVdRf0b8TOoJAn0gilGsGPwMTFA9o6
ErgREPyCy7+AMQ8bTKgPclJ73Wyvg3mNVhwFcP0R9XkfgawoboygDFLdNDkp00UrmVULTVbiVakL
2O7sEDxLEJfQt8xmxj1gt2QBmFvylgAZ5RNr1XMMmscN8AWoAtv+ggzioi1LYOzSOD9pC23RRw1Q
W8g7bYGPecmcmt4idCBznR8+f8AAdvLZomaL5/E8e3YnLD+W1p0uNuG0m7+31QpjN0l2ZO/313hi
md8+TFw8afkeJd9V7LtVfUw7erZDTd39orupHMxiFCCIgIqetS8B5tYMbJPkFgAfqycfgF7hI1EA
W76CMd/OlUGljZN6kKenBND+Z2Rgv2Rt2rfbR7jEH4EhrCr7fTEob6uNry5jai3wdggIWHagOHBC
hQlQbWP/w73Zw22AZ7FtOIHg1SWnFBPn4tBH/0ne/vK5RCQFj/Iay6grF57CKAtCsTROw3OUnhp9
IvJLHH6Y+WTjF7eKVj9rSZ5VbwdznLdiW4f0WnCg47vN9QgcXHFKgJuggn8vtEmor+nRQryArhiP
gzE426u+QcxgpMTCu0aZKKpNftyHDUSKgvULkdeh8UTogDkcI/Nj2XEtLBikXVwCPYNeYsPYWfQ2
zd3Xhgx49R0qZFvMp/pLa412LqAxOqMLII2yS82OKmw+pFRDEfaPoIk4bLvVaqeQttl39WNyhS5g
5krm/v0a/6oB0a9LJxY6e9JYh25WDXRYsKBUkFpp54V/fNWDSBtL/U3C2/FdzT/WPzd5jzJGctZG
jveqviravYFYZONENPMBwb+dr7ztG46Blk61+oI8qYcxxHW6rvm4yphbxTdzU5xSxqY4wONccwlg
NfQnMiR81NZy81ZJYvRuwen0neT2LQfMyEDkw4lAb+CNK+GyRAZfcsxiWtLKVkcSipZ3hZLofTTk
WfddkiXp2qLQkC/Z/zNv6iDRQOQahNJWpXOtruRwX1R7oq6veqEybKqhmk/NcFi+Jt9i8GJugY4i
Xi7t6A33sznyMff3NeIGzLspiYpD5e95p7wMhR4wBFlz3SdX/UzfhluH08waxHCjYASUbi45fOtN
c9SrQNskttQ6FXIqn3EWO8LxC2aifA1+y0BbaRgtpWPxMmkH4nwCLhlwAVe92fvaklDC/koyqCfD
rhr+NLv8043Fu1l8weBq7tc/52hoIv0GK4s2hOTUCFeogp7LnKEac+stpr/NqDzr6J/sUqZO2eSn
jeV68VVnGLr6xRSbIxOxEWzQcrf0h4U5shhNATwGB1TaueV0+MYAmbh+MGwwVyWhSbXxa7Rap4nd
9q7z0GMMUf6oPlN0O0Hl3rtr9Dr5r4HfLD8KDF5S4g/6Ur01Vk5ZufIf2bEpXDHQAfg4p4X2CK9v
pD0uOCOpq2gYseVhkQfIlmxTGkfbN33/tbFIbozkH6+rVYEeldD52fkA74pJ9Rt+SLytLXHi5/gJ
g08O/xZDLlw9IM3+HIXU/YO70wu5AjAX92LSezvxdxjkjjXVVjANcPoxMc2S6LM+e9EcKCNv8wMY
bFDczSk7OiYSIFPZZ2agd06wZAv3mRHxsu89oPZIRpRn48H6o7yCJ/lKHfkv7zkyqNWrkQzVGHWA
+LeNMQRh+hVOEmlUy8NkxC0qP/Y3ch8Zg2vJeQOl28AjA+kxiybJQi2Xzaaj2Wpt+9KkouX04YVA
V6yUUQ7FkQuO7hu6PhgerRKTeRtSBRqNjKU/5yq8FykM9v5Km1eH30omOSZJfXwx3Hh+npAyqfFJ
Dea9/bezudV4cL5z+2s5PKIGeIZbVWkjOcSvaefmJTqS5Xl0rPbd5jMNHx965+RycFmUexrboNdx
hUMJgLNAc2BMvSoHjSFfdQqCe+Is64B47xDJYUopsFcU+5O4Bg1Vy0YvqLXsHADIz+HY5mP8rNdf
JOBP2o7nXlvIgnDTI49NFN8M7JzOhBUqMsLK6w8tc2I1GjIh7N03AmUczTjOYBngoY4VYD1C7+Mc
eHC911+XI3WNHgPdE0nY3WT4w1DPT3qgj74e7QpZNDT6a8i11ay/70MzJpnlVSkT9cJL4ve+D+Uf
Kjhex2BDnPsm/BDlBBvmFB+VVYbQBHocR7r7swZ+6wvXzX8ZmLZqV/1V9eyeyqlh9rjTN1i0FVwK
yx59WluTuXg2xxq54j5Ddeyt0YVA0QEvNrR4PzC80Sf8AQh5dq2tt44sMmo8lebmP10nBJus1jYR
G+47iTXRE1f7iD9B6CiBa2L98nEj2Guqw37gWCOP534hCMUV9tClwv7t/nlyO2qOwNbmZzC84f5X
iCaS1qN8bpuFE2GthWN04egMiUK7wj82cVR2BaVZ58SWU/q2prhy4RSkPyRr2KrwYLj/ho3CimWH
WLIh1/4dtIHbQfgvhywLo0OaxgAIRLsD9OjHbVkJCJcGTvuzo87herFsWp6XeQiqDuBieljj2RKu
Yq9BAUTLsN+qXUHPY3V9XF62xLUwXZaZwQLjNVG14fXZs1XJbsx5fumDGr6ptdOwDFhpzM4nqtCN
amyUkwSnrGSGAwP+j9PLP8vL6AbXPuLU2+XngAMebTsFSzWHOrBJHDgRHWNAhAYMO8ptykS+UoMr
a4WGnylTQdKW8nE8AwgaOwiYuESoAqT60SztqHRYrjUKvrKbExESW8/ZXfII3aEay5cL/+yuMsgx
nm7Ze7DilR0Ghe+/CT23wmSQlKiO8nL9r6OXNgZ/MXTV2uZJ5VbsnDpyVQ/J0cz5/eEuFcnIEyPG
i/mkctLJUQGcMDwErFXbiLwgiEmtE9x5pO41gTB5Mj11Tncg2fA99p9MMyRFb7jexiRHl/qAuWT/
IV2/OuaYYrcQeK1rQRx9SDR6CFS05ky7+PvwHBeqH8ITtw/hqpW8ZfP6e97BWlpQhWYntKiMR3nO
IAepdmfaDTWOaVumXclO8QcShn3vCdvKiH8ixUcLlP4h7lPllplf5mBh36GExtC+b5Pdmvz2bbsk
zQS4N9XnaHPmZwtGCbdsn5+bh/bMse1G4pO8nq6j7nUg3ZfFgXde3SjPfnb8DG7ZFPWf1oZGusgN
Ow6Fmhox7ts5rNuXb3O4hIr9RRXk1jslrAXEHQuHj//9BLG1GIFBlq9vswvrj4tLMqJrMO9QJUVA
TQIAgp0iEGwda1Abx0X2JeJW6pLr3WxYLcqjXaGj16oiTiAr+BMXWjqi0DeSjsVd77gFnxu3Xdh3
olcIs3pNtccr2MlL1pRBNc1FJZjU6+jG7UhvdU19YlNL8wmR7YXlSYQjGPyG0hFtzr4k+lpclAJ3
IJSmGWUdaMn1X84HEdxTuQ1O3FH+mF6MIcjeP36ATexpipiKXe2sm+nbCRGNl3xkpXwZhPvHPhqb
4dVHnxEl2aV2fM36Z30sUTil+2RpejTTotX7r9n2d+qz21Auk7K3Bwm4x0o5s4a8ds07F9WdsuZd
RrfyDnHzEu6jC0FHpaAjwLV2ReoQux9/0OQOUk4GB1rEgeRSMxc4c/Ka+HOut+8LVb5y+K6wrrr0
OjsA9nGhl/y6sMZxqpiBpGGBKX8RTl5chK3CgYOzL47ZzPSOtP/qP9EWfjmNpy599sWDh+c3NF4+
QGIUmzBtXbmL9LI/xSA7xX2Hw+5DIUDIohNwS1tbbW0OTXlhofFHGE6P+SajCWeXvCnrmf59N2ft
VG0CxO84YEJgPYvihnJA6L14aayKjX8tOZ4KGy2Cnh39RYzOrLO/xMyvDWyZj19CwqjMbT2eVDSk
6anQUPJH39RV6VyEDp+UzJCykczgWrUDnEMweKA1VnFQOOSDpAR83iEWaKDX7fhgNn2bj///J2mD
T8KYz0rSNH9kdU6tOXzOkxhMoxvxiwzSBM0JTz/IPBcd5aTPUUapECobOYgE7IehIXY6/x5FxObz
MCQ9xYUtPPdwNcW4hMxUGHGIT0xEADhEeD3yIgEtijXnVUKJFv1wsohuYHWr8j3vZyvrR49FWofa
U6Kv+lnUqE9Azka9RZqiXZiJu8lxSWcU809y0+PniYhdw1jlQkdGYXHrdh9/R3Zsu5aw5KwdQ5qI
ArF1QoC18A2IQwroqlYcWAgwhqrtM/iRHAleZDAO62G/nHFUfRF3LC/qZxRIKMh9zt+c5my1LuPJ
B4wskqTWUusmaDv/CieI7FKzc9khNr9jRy5nAWKGDfwVX+ief9afUzdhQzb4w7A3hd1oXA0+7Go2
XQFbkL/1ByjUW8kgubBfpkOGxDaPKOkjp586HSS3nggCTeb22O1oDqdOCDzu46gsgMgxW5fjJhPi
gO1BvemYYfRtUhOLJlVt6/+6xSrtNvYoYqjYwKKDjxpwzVjb0YgtvsOphwLWiEOO5IU4hJAb25fT
LrHEPorIXjrxR9mLI+sSPAMvqR19qS7lpTJJTsmpE4JeT0HKDzWnkpBGfT2sKadWsi73FbZlaBph
INetsv6NbJwj0AgHHccDmsa9QbPlU3bpl0MkdXlL3FBaCBwzLR6DPMqiGnILaAjvIaEik90udkvL
xj62fZBxUmYQKXyCBaQHBpqSHXgkD5OJNRCnEPi/rLE7Di2IvhdaKMQCi4EB92OUeq/1C+YYkZzh
JOPLP+0UIlFq4I7zZ7gAFZYLHO9+5PXPfsCz24hp+aUNnSY4/C7JpTgQc6Ub17XBnVGySSLoxrTc
qOV7QckfsLU90H2g4eby6Qc2M7kwASHSSxt9RPJEOEp1O+bw/HfoBqj05jumAhskKSkyL4zP3gT1
hoZrFrkmt26pbt/A56lxdiZ0j+LxfnyP6ZO2LC1jZVIhmxrOlYe2bx8kDdWTB9N923H+fY7/DhvO
doMOEIEqPdo0s8gI1JwihaCVUaPJ5CROxqiQLAWgfO1w9pi+810RHlkquFCy24iPpKhV7JLl5HDm
CJfE6L1y7+2IrUxe6PmS1/CSuR3NjVz+h9UiNSS9VSxZwTEzBMRs6O02t2hlYJWE0hw/WDqlaB8I
FWMcJS+oUEen/l+7xL+ZtzGHm4iucrD3dTvg/JZRX04fSD5bHKLH3zUjTdbt3zI+F6GTXetrea3P
2s7aGnT4TMrZ14Z3oF90FBe/N9ZBtOodtRXxsbr4BOeDdOAtUzJhyEyKn+6tmepJl2aDVmr/3my4
lCxfVDbXAS6Nj/eGZJCrRqZOVty/UyRwIaNn9++8/k7VbTiYNJvsRHHNRuKYQQCxFzu/U3tXTmQj
wZWAVlt2eY9ufL1ei6uCdixLobPTp+i+TrP761EgkNhs4f0zpYKHEDgkIM0IyjEHv/f516XFOmEf
Lak3k3hIj6x7ckt4uURF6RA9KdNMcUN/EqWZ9og8pAhpbhZ3tg/JCowFlBkf2aUjLbnxIJ0lAqI+
c0gdmLWAW/rsSTk1YE35/rtKdzntZuNenD5PihX6pUgiKhRVODzTViGGcHKyLHqP+hT/wW3EvLBc
lfve/RM45GsdRtAiBXC4HmHCleNlVk9qeJ7MJ9E9dtBGhLE0kh0l//xcIXRsU3pR4Fv7zhdN4XbN
Ws5OPvewtdOjsSIVM5MR7S+GQhBcLZExa/vvUxzxZCbMiLDVPrMzCXqFsOomc408qryRf0cHFzfH
1JihhktD0AeDzLiJhM8jBCqP762PeEm0tBY8UwrMs4TdyjBo8zu/5nQppIvIAztxdcUUPRbDcpLx
cPYBGIDY4YiygjqN1CB1KGnznYaKOqjOk0B61q6DWgOzmsvPBd2fPstz8CVec+ABwxA+BBsU7xft
Au9AQAn8PDNUegflKP+n/v9Fd523psOwUGcTwh0SpAg2dVNISCCeUS7Il+ig/ZNClejE41o/BIWP
LCFmtGiXis4BSm4Lj97WRNu9kdHMCAwpkyR5W57aNQoES963hfymWPxXNEP3qAE+GOpyXYWQsej/
WpueqJqJJVHfqVh1V87m8A853nnvjj4aTxlsKVvpqx7JrL+Uu5ZYyWktHN9LY8wGEXGFdckOtERN
QueEMiUNOKDFaZRTdREYGJVjenvmLb8k29ivtQclD7+Ls4mlZ7FvUMCQ7CISkxp8v8WpT4IgiTEw
YroCBXgmnzSNKecBIY2+hEb3gsb7yylwCcQkvGfrCMJynmYO5hE4Nmu2RNSj+eY1KcmAKLkYo0on
C+s0Zrwj/4G26AF5UkhrmavNvwf9yfLL7vIWYdK9jEgmM67N91is6WBSgNFaPqReBTXOOqAsea+O
zYIx+LY+SZsCdUkaZ5Afq5EGsgOnUpLIowTL7gdANdz9hpQwMAZAcHnmHp4dKHwoKp40yQ/9mz9L
zuVamVNQY1qKvpiBxi0KXLt8SfVPxvo6t7Q19trpe32dwwcZOQ81n+Rr/sm4IwrGYIqjuzpW7AHq
dLRQgyMAFxC4yAhNtHU4YWyD1s932XRIz/Q8RLI21dTYG+fYe09K/FHfAEx30qXHkcqA82+gLii8
UG3dWxcxigs9NK7x1KEo/h6bp1DJoUd2Kk+9e7REU/FczfJJgCRxt/k+3/s+2hiI/R3Z8wNYK2iG
hnAwP8LlaAZnECHTz1ggYtDzhYPk26+HdkKffF7NrE2BRCRKMzv1iNzPGifWo2gVHmn8X5jRwW7I
5nj9XJHXPWveD62/bF8MfcIznaJ/mC2L3AYhoakPgTMYISA8+e1pX/RPlAMlCqevEbUEEpPW4o2w
S0fLUgGhABkZkbZm0A00SEItSJ4WuRu00zmGyZNTDpzumk6DBSMaz0dV/Ys2ZR/Bow7G2TO/YvFK
x+lEEw8lYCtg7OHSmzGTAXUnXWsJIZqfE+Iy6w9EypuuaLMQRNlNeuz2CxeN56AdEAVpXpWvAekp
jrbly1VLm4yqR78EWfpb45FYBqSXqTjkyTBBFaQlW8alvGJvdLdspHrWjAl7QgdX2OaAxMYro3cE
wmLuhLnT65qjxw/UcIVg2ZVxOmYOwbo36G/CJRyGleTkOxo16/IMi2LcncItR+oxYGpcnsA14Sg4
HOXjvzcfSDrIiBh/EkV0esLtgCxFyP5ysDYI/ZtQeXkKZJCYs+2LgzEnMhCVUKcU8oPpjPo/2VdH
NFNXnK/zci6UW9MxBzod8Ct3wZWf2kkhptPEoqAhayHzW1ekrso8nPSFNHhvRwpDCDpZXLNNLXqn
pES9HceMsufsMnbmgThEdcgf+qO8XII7gsU98ozXX3zT1rxWBACFrF6Ijr4Ge6t5sruXJc1VWhBX
6RnulZ2JNr4/bk9MFRec1KjjMrttrgyrlzT6KLS2fS+4RuOrtC7XaejoAT2rAR0k/oTlgEMu4iZz
Mx+cpbwVKruI4zt31Ler9G266EwV5IW86Do6RC7tt5atSSVpECUdCjiahCqSZz4llYNaPM/PgiKU
09AkxIpUMXa8BsFTMolzxsP4iuq8UaZ+j427Nhy0a34zGTk3rYN2WosjluqEKoIADARsA/Ty35i2
/ntf9J5Nlvz7A7td3VhbHJb9dTivT4WTo3bZYaTM/Tolj+BK6GzPNFSIBtv8WC/SFZf6++S4oQpn
A3GHx1wrdoh/ontKA1zZf9nfxDXeB/ubo7s9i+pnnO+yO+1XkjReNy1Ufzx/7funPuKhvF/WGQkE
4xq0hOg+Z7b1jK4G7wbdZ1IsFddPVJhAPojEhEaBBBsBqwOihSRk0cK1+sQNk0DwftQ4Emyt5w9/
oH3vRAbEqcbSqNf5kfZ9cwwf1MhIERo2UqPomWFFAFcAnwcxgTQZWhQoiqFhNpXQIkL/m8/CvVBx
+vAdWNSoKSt3a/PaN89oaaKxTvNr2E4xM7X1wYfLJ/4raUVvOFzE+nVzuv/GLn3Km3ZVnHorFLdR
3UYWGkwgoz8QitkGShkcJexGj4DF4CaibTUViDeQiWvk5YEBqRALQPgsYoTnxUTiOzPcZopt+z/Z
RH2AQvGabv0S/W8Etl+LfEYPc6Dxkms0+dHbdd8O+eRKmrWA5/Ohv0bpGrx+A36uc4BrTSyUT1k0
45cLog1BuQQBKKpznlNe/mvVo36R/uO295fyACXyWYg+yZe5rj5lyaN+AF8JRDVNFVI/ZBPkdQxL
wreZTW44t5COF1EYJK+dTeCmTfDEPAKhBFJnkgdh4YAcpw768oU0aIfJMjqwS9xDrc17Irj+CErD
HdEQt+8gzCNljbsq8AJosthNwMdV0HZkQM+1O0yXjZPBmYuI9pTrbnN1ZAchfRcfMZzkSwiNCJcg
Ny7Av190AQCAgLt4ESU+xwJLElilCK6i+4QWpjzSGF2QD8z/SS6Pq0F5ZnKLdFVj9ylNNXgWZLmo
IyHiiAbZC2E9XEDOCpgjIX1bo6oJv3H8dVTEzHI3QrMpd99QxTPBQXF1dDTQX0HbCAF/ZBbisQLD
Fz4+4p6CjAmMGQV2Q+w90j3oFajozvt7RGD3xuTjJQvxTgn1lONjKFMrgQ4Kt8YGjOJQ8F3CqcTx
B0wEma4QATKWNu8lhJ/K9hlBfgLH+psjDYQ8gPAwQXKNvCfaRktU+9kd9J4GiCoE24xvvvd4CWws
IFIxTh1CZK5FwhqJEFciNDio9gPIZXsOmJ5MhVB5OecAIdsEtyus6pEXeyF4AJlwivnHHx06PAGw
DLFb3i/tPpS2hOJcD70GzaUPME0ZDumjL99J4fXql5hNZ3K3NZu8BApFuAA3grBZ675QsxKqbkJW
QRKiluhQxbBLJaC7Jto/CSTO/lB3ckHeQnBVKIy/EboWXiYAYSYiTi2FdoaQKP9yY7CJxFlBhclD
OjBAaAYpNkA5cwsJKiAbAMBQMRzXE4QvjqhmukKiOkMeGsEOIKB9SDAFXxPayFBxf/x+LhTCnKAp
wNAIe6E+mpHBHoOwGbQxdEEh9OIgCZuCtI7JO7LdKSxlFJBGMUo3jE0X6EyAyEdiCpgmZsULY8Ov
HkMGgFEXkqdSYmyEs4ACj+g1hLm+kcZHgbEHPAjKO0JlEz4LGh7BQYWxkpH/6ZNoDm4IoTHYAx6K
XJv29gX+r93iTd/LQZzJixy6RcXgIdqSkEbb8PEfzs6tWVUuS9N/JSOvm2hQRKjo6gtABTwgnvXG
UNdSDioiHsBf389wR1RlVWXkF9ERmfvbh7WWCpM5x+Edz3sbqbjnbAEzQ8RhMBgiJDN4b//tl+Ma
tGPreBnfRtrxMjutzdVj8f22eKIdcyjAJ/4v7BsZrc7H6ei5egXx4kJIKNPFN26wTFcVcPOE5XvH
9fFEuP5Ecl3ia4DmfqZDdH6PkKIsDcxwlMkdiIXutwO1a400oK/g4KDIfEAGN2zGK8ol2EHg1YLB
KKE8vTomJPETs9xC84EgCIeYnQUIh1SLigFDGDCEQK2O+Fwu6F2I9LbAnQELwbSrUV+hnorEEqiB
NQI+OhCvq74ygWy4RJTYzXGsyBG6iV9uTJ4AKJEd8cs8YyAAfgrwHJTwDCkyWOHr6PYRITA9XAZq
8MBiU3NDpPMHLayj074xMU72dtLyoyx2GkxEXvrWoDFq/Viz9gyj7WJZLKHDFkvac+d5CuztxeBv
PIcFJ1ziCYMjwBbJO4ZC/wEG0oXhxXwCNBXETwz3dmtQaYAAx2y/WDI9/TfnP+SPQcUGTCmRnek8
WYu7ez1gwwBlcGFtAwQFygIHB3rRVXjcgJhqlMKKL1OQCjzW95L5lnnMCGa9jIO7QIKAFbClOjrG
IlDkuZIMl8AITEflgIo9WQFQcebfXPDkPFbgPydwd3TbRPV24XvgOlNBi+mBppy1nChRPpZhIAYF
scC+2zrvCyQUEyPCN5VXF3h0DapdQ9rOJy0H8B4HcojjD3FQcBuo2bxKv8m6eOBHQAO0FbAgxARj
oLAxUYcYfEgJEvBhaZS5c4IM3FZQDKLCAiZJasjoKRs11AYWE5df59X5CWOAHV2AfZBWucPdJy+j
gDugyQLSCxNvHk5husSRAh2Tr+pxsxGnK3yvzLwXkOu0XcN7AjhqrQVmpQuVMQAMAtyG+JkNHcxM
Dx9n58NBjQRE/oRqOw2EDRsPzE7bbXMRNUZybm48oJfgWVP56gKOTwuwG1yAXstebLFHp/LJ2f/q
Vl0cAWEmKC4TnWCjtoCrADNpzLemDNQa3dMMFRL3+YkPBWhxedY6Tewk72yuFyZIBZejghSl8cyE
0Z0fiB0t42rqiAHRocqWXIVlcOm/mUkDOTeXUeCMfK8JSx7awZwxq7Ax1GAVxXOFjfKyEEXeA2Ef
mFyIkNegZLj4w6x5o6POk1FzKuaNEGfCy47pKCbQZU71iQsM9ry/95ASQfWTMYwik6AMnTBFqtPS
Nx3MUomh0YxniUORMiu7lwkEQKh3DbBIelTBXE6ZbXr4GB9PMZVjHn8D/psRKdl2n8dWCA7vkM5S
AZzw9taAePnreGZhTSz0vGIJuTesj+ns691aLJ5HZRrPCkSPuczeCaRHtIqvlXzo5xHkwuQJ9XE7
fCT2NsI2jyEARgsGTBgz4W+BQnutmLwJq0M6aPINCpSUj6D8+Pxq7zPlB3J1gclha6wwx6uNnxiA
XjE0MAO5NvQPGeHJuU5GUC6UUGacYE8Dn6uDbJQjrMbmiDlLAR0Wu9PkxoghRUTGX3WBZDOJzVAf
43yyByl9dfRYqxO2p2F7sN19xp9x60efFJRdJgz0IQucaeuWjPG1/8zy0Xtrrr87VXN92rofOu1p
h8ZcwZlMmUgK+eWy9QDh2IAh8XAsmcL0fhiJ5muYCeMIDJ7wjJPwylN2/NnaslELALDw8KMe9V8c
bdWNF4F+PLJAV8asFlwqkCEqLGKlC2+aZ4HRYW6M5jcRal9AcfGcMPCGX+tIn1j8jl20ReK0fC6t
lIlzZU2rUFnnSTdjlCZ5jdsIIn/r5YX25fI2h154m58zfmksH7/CxLtMH/PXbz7NKedG2cOpkXxv
KuwRntM8NPvP6T24Bc9x1aN1KBvvLTitMneKKZHHQP9aG1xnqGHzHco/tprdS7xr8fc9NpGu3jkS
FM/ti8JRJ9lc5bt73NlCBoyqYzLORHNO0gOjZ2Ft6AtQT40n5oGW+fsQF87DwIXOOGCOh0sbIfwA
vZF5OI1pslOn0DlWk8Av58JZMCh1ivkVzqmLe6fzW7gWB+NprB/If3wTZWKBL/WHiInkcUhYGdvM
+nrnPj8cRqfEtGILAasxZOPDp+AUxN0ZhyzMWS5glBOunZDTI36mNPZh8LhJDyUnTJIt5+G0R5SW
mF+zfJrcIwKngUBbdL4X6NayPY5xjFDQOidUwUh6fhPc65EIE8DSLLRjvqOFr9yT8dAGQZfpwO/x
FJfQAt4NmUDWYSKZqDgGHwLriy9oj2XoX4W7mvebPEom8dkZh08EsX4ZNGWAh+BJ/cLAY3Ao9H3B
Y+PLzYwjExULptU7Rj8dWoOXxnZgDe5dMKi83wYnEYZxciIOYiItpjgRKUN4X5nscChtQ2Nu0LwF
cqCNG2j5h491m13msVYYcT/x19le4+lK9o1RY3Kjd4a6Y2m27aR0zFGLqJjDL1++eZAbsH8Ecy7Y
pEPZsm+rhJIuhAoMTcnN2SjkEa5CmdZX2eNa4nuLNtqYt8EuNH802AwlP3iv8kq83qQxyfb6hJlc
iTLy5UUeUv1im5Nymf7yiOzTwn7ueSrfjNDC0aFUsLzOz/LA8Pt6+V7yfBAG7L/PkLJ+PN37HCXh
ZWrskYcE2yXghr42Nzmzn2N679owhdtHYW4Q97VFPSBuFNOeFOeECsNGquQResqIMI7wMyMBQ1HU
eTNsoHfPBMjUNl0Z97qRvp1HFzC/YlyIA6Ev5PMzNcOaSYIS2tYFIblo6FNiuJgpXKBCgq1Yyq22
gEsYONrX/BwDYHg2lHES3KiYQrV+m9xmDoshzo3i9ICBO/XJYcmEoAmV7Ra8Jgw3AIJEa0uJTCUi
OTnMNfni0iq2Bw/skBVsQErCjhp+tNbXvuP7t07PtoiuFLCuuHYxmYkKmLSJwX5oAzfgf7UHeYL4
5AFSjl3MfXq1HcDGYh7NDH6EoP6gKn0B9MTJu3pDzD/tssU7qOG8NFiYmi/kcIiKzMTS8IVZo3jt
6Zbkl1dwXgTy8GuEKNihkWufiBqwDcHC5O0WXN8YkJXm1oCIQT+SE0mwCIUOQHJKkpJMa5sIMyN3
E27yl8NEaATQs0Og26GgyA/EX5r5ortfgqgRUAICCYgMgPujmg9KysGP3gKKOOFQf2UdNxlQawKO
lSNIoBpQYXvsh6QOaj/unHvKICaXVjBSbrkVEB/gFpjZnLkNTQdDI8arIelDrGssVQ6QFpM64sNA
IsdSAdrNh5KvvjuE/kAFgRTVsL3FVBPAAZ5KpGRYfRQkNZKQAheF7QFlh4+YDpnsBgoJemp0ZcoK
P/UonmUmAYW1Os9ItmbbyQuJK1FlryBYAgzHuy2XWAgQLNV4E0GKZYY/mXAlmA2HXim4Ihy+2Y+c
Bk7PwJgICq0BsD7wf8AFAMOJe7eGF5fGsDCbSPR0+kj43GIqNEr7BB2lsbx0e6YLMZs6SpuV8iBy
vIBI5xN4afTk8tBcgjHEpQCikkBuIggJbgxfZmAp8qCmNFKOqCYTAdyJvJ4QpNhiGAETkPGZ70Lb
624BPjKN/+lawBiQsnF6Wa7+JfeeQTMl5LeWn4V4czA4qPQ+jCwK8BP3HGoEBUZTGFRBm+bAxbRA
1GZPglGCnCCfaH1rlY4v2Dj+sZdFqOGzM/oEtQwWK4fz+Dwz8fwAjArv80wg9IYIxmFA/gxXykff
MzSHxUJoH4RbPmFHGkgp5eIeqWzZqAS5bZIdN8inARCzhzcIiKEOswaJ7kGS9T9EGOI7IIzQmL3h
Eb0B5JKlgXlrran4DY3etscvbRffU22XwHtRjlLtEtzVuVe79IUoUTzYY+zx0uLUEecgcpRDTqNR
wIlYMnhPKNN87m7MYVEHqa3yrnK4JXcmxQFW8RVvCNeWD3jHkZtJLhoA1nIFPPVhW3r4eDKz/i+L
EygvPLQD8/cDeWULZUWIJ0CJdgAcmH0RpIUBZgK2LY0qzraDCdaCppUnFQeLegk+BNwf3gXrCneT
kRgmNiAjb0fGJMXT6Ouo4loD2HOdU/iaM57SSWdQKFgoBmkECq05GwPztowbutz/UCZr0zHpBjy8
uqficWEOHyui5OEJsAZBKthKZUAwyDohF/WTaYZrA2Mo3RvPBTOH3Qp8sA6TWnjU6UCuVk31BBoi
1M0slJuawEN+2nQjYRm3QBG/mfggtg8K2Cq8a26lSg0TYA4kWrZLD7nvegtPvdhHpXx0SYbZRIyO
5QFp9h+yuilnsBf2YlggbWbqc6/J6OV1AM2dfAnvBn4MQxbsDXeHoq8C9zSGPIejDOjOlHiAap2T
Q1HAKagnfVb0Y0GbHUwmOLlPbmrjHwNDYYtNiYCWhAXfHj/Zkxr4GyGItDE14Ss/stMFxUKHy0Dw
wH3GG6THg8hcdDGSVX6XIaZzR6JxpS+/cnuWJhqhtUEArK1juL7bUQk8LZ631wgr2jSU6M2OWehc
QmJeQNmSX9K3jASs997fcnwpYNr3s6VBCSXeCHQfWjZc2ilFbWi2DxdNnCecc9B6bMlyYRWvhtXE
6DEUHCxyMLTa+jC1GKsmd2Fgtbl6UKBMdie2sAxSkRS7cSwf4sExeS5u3LYLc9EMLIzaDOzcZnqA
GDLxpLFe9VuT9oiDvnfFVRae+rjdFVqP1s1GhMAIUJoHoq8vwvETokRJGKkcQEEfxcik2Kl0WFfp
LMHtxoxyEAX5SCFr+/qHC4XrTXgkXvEYxx5TlNhHyUvJzqwplTUI6VpYkGgVR3AnAkjXAUJCOWl2
4sF2rg8/0wcN8RWv+XraC4jp45InqGjZ2lTpyx+fAXCHIdlYkCzQinTbhFyy+LfzMw1BEuFsyd5G
FZBkb98eKC+nVp0b+dDe8p0TmzueG27e4e6DmuE5+07ltaYCw1MUAMtsvLyG7NY3lowa4ZnCK6kc
IOiXOFpus9OEdBLEALPWKTsJs3EDbWrBFxZgBIFexIfaVCR1pHMjSeIkzGz/EPydbGVmTuLfsm8S
P0iOHaMZI+G+H5pTNcqOWqhvJF7Wxlvn7OC7RAWBFBzQswaNU66egGO0sAk/RS5HPbmIU9KkIP0X
vvFnDAI1AOLGnH22M1nRcokLUDUZ6iJJlm9/MuEC2tw2yKimgRYAeHSfZeT5TyCJD/8JNE2oZXwx
s9fpWEUnKyS7BxuR5Ofw1o7a2dmCxGjjzcPcCtcxnSnTK6V7QuD8SB2Cl90OPytwUi6WgczkX8cm
b0wwaucZ1y+lYoMRPabyU/J4AHBboagKWIcM7e7mC3kVZaqEUO4oIrQ5eDjUaLRQeKDQL9vrjaF3
7toHfG8ZXKGKfmDsAzerbeFzfMAdchrKwmBKMZTl0x4kS8EPmXN19CYv0cYtQlT57m0n95gDas0+
TbuCqwY8DfyvPrrs9dEdpcUo3+N8raNeGnOxHySzCurzfTxPti5yuWUztTN0jUBXKmthvYDf+a3r
5EOEirmU7pL3nufW+jTlN+KV8P1PvUcUOo0zF9w86Eoy5jHVcW45fGn3zTecpqD5QbEwk8omRhOo
wyFHPlyTd51CvqZPsnCZ1vukC+V/jw9DjfB6DwcaVcm+8XGvPTX3kqkKhz3d6DKlwqsn4f0Xd6dQ
3V/CCkF6ZZ83uAEtxdKGAwdwZz694IOWdvRlFn4QtYfXDVzU4eM3jc6Rvt+Cx+gScwiJM3viQyH5
gNEVC2Pq+LQ4SDXI024AbGgI4lNIBZFLzp+CNuVBhpBm8QgxBA4mVUDFn+ZQOZNCN3BPRnrxK8Ho
99EXi8qE6F1Y2TqeEi9SRYDKHlZltH5q6gpCNqfCTgn21QMGSn/g6d8XYqh7wk1IlA/toY6J5bZL
RZm2HOmzd19IydJAYTA2cETGhogGhWCpGUbHW66nBu6bRJ4xKVIRyo3O4sljLUG1Cro2pzPNmSuA
3IdlX+iDUkwDZrN4MV3CfgEiLKpcwT/fu0YEnga1uRXi+zRmshXCKDV1PoPwLIuFBoQh3wn5kbXu
p6DXztBowZ73rpSVv/VsMKx8Po4seIdgf8yva5j8FyQBoLg8Yuiuww5PpQlS3eIBoKOCMsq0Fo+k
EB0bQQ6Pcjsseb4Azp3Y1f+UvBT2CnA8PizkX4HHP48AQLFDAuLr3l0uNRTHE2BLMgTcT6CMEg21
QeCdPH4OkafCWaGCtAR3Tte31UOO1xVukXRhGjzmTSKHP84mEBjZJ9KxoDqgmXW2RzCfHQGh6hx4
4rmyJb7dcgY33WYfhE5Xg9XWdEnWGHFiapqfm3U0SGKfru5QgHGAlfqXyDp8BgicWpNi+AhvmeMz
LfCCh9beF0FjcQ1xMqUn3J6Uv59ltXwAwngF6CUxDmwwWpWvEHJdj83InN6ODSxwG1OU8AVmwp/e
GUEqCKJfMHvMcszFltKaXObMBjDfNakYxwAUQoFyVvCepmAUJxSlWfBigHmdx7/s4RExCKKA2C7n
rT1UtqBJVzqZS296u84oes2N8RmdiDZSFsbgsqIezyADqo9zP17m6FUm/FKvjY8Xw4usnSbGNDmH
Qzy4rZr8ysztBBu0o9LncOH3HCyYhCzjOW2nMfHo3phgwhCatIYrCLqkp2jrBt+va4wKzmcY0hzL
+qhawzzbpT+nPryURe3EvjUFN8a+2CBKxfCwpiLX2F/AHldzPbbfYe0n63pA6x6+OUOdYy1sRPCn
b3f3zVTJgd/i8rFTUVYfmodzg2JJtYIYzYikpjHL6WbkvhgsMIcMqKkVygNEsBY2enKyS1B6X91X
0HXnd4q4MmRestc3Z5pfjQlvmaOaEI7J25M3L78mEC4z1GLv1BGuMaVXMtmvpxAtATGew2nq2+87
Us/HKQH8VrfFXzVYfA0o79Q76dRxgWiszCuEyBTZcHuEUol43OecoQhEcco9U2O6EesIwxaapDgv
0QwW7pZ05vlpAPy2LOkz8S6EF1RCitSNbQdEGTDa16DuYM4BthEjjwC9MWnh12w9uow4WC8cpzcq
DB9q8vFQIU/koB+cgjdnczvMdg9e+TqDLkYBjTBsQVoc5gsq3/6dKUwQ9pRfBRM1Os90fMQsnrBk
pK22w5q4AH3w9M+J1sTzhIsGCgsom4S4cDCgSLFLCA5cC8mOonTW6HDoczNaADK30Q0/tWrwYkQO
xq3y9R0hMuC71IlceZYAKOnLUg5M6+ey5z60IfkbE8CbMwHdnS5AguTY5bCe4aK5hBJIwEBhflJy
hRhAxfmG3Q/pE4FeTKRv0prTfH3IukG/Q8B/g9rJsDoOgnpUHjOYgBfSf5L4rjohFhxgrjNj6MN+
7rbseMqhGD2w9SlHb2ryl90d6E/b2bJp0MWIGC5Cgy6gTEALAGP4eONT/zxGhZ1yYUFxgpVFDxTE
DJ8c6UQ0Q8jnBCotRtem7NczIH5Q/lbY/iQw/7YR0Qw3CJlRuGVFG47mnYY1A9E5dLACbxTpD1CA
3t4cAiRwswxJEspZ0+3mczjtpAtyWshTDUqBM+bBEw6VeWV5EpqoXEBJS77mQeMczmE1JhoKPyv2
+EhCGgIU1mEmU010UNp8XqHB5RxR2ahEBwhaHNMENJYD+lPcMYOyAQ1mKliynZMSRXJnhNTW5Anc
Dq2VyQnzhvwMRsQ7zR9sn19r5yDn3HlRUnhi8aF0LhTcCQpoeWIjNCtxeRQev+WX+3qZ0CJujivC
X3iO/Pz2QJ7YCiIaNUGeVbqtoE54eK0fmuQ/ZHuTttiRyNZV7M0RJD4x2Uh/LR/YHundnq2IqRJ4
2LR9f0/Tb0GUaEdZZ0RQsAwpeO1p5P+KiSw1SsoiBEkU82h2inkFHY2mr+OEo1Cz4/26pHN0acwJ
0b0jJifYjgw5vHrHqbi9ORFRGKUC4jEQNARYSEEz0443cUTgtCSUeswJnNC5QB+XqEjcXhjrfMwr
3iR/elF5IwSCngurnUgJJ7wWtXb9xiNUwyQIJNpivtSBkY1lBF7L/N/o8239KXOjMOY5Pjq3SOyZ
HwRl96FeEohRjArFi/pM8QOvK5jkJh4V7THyfvqe0o6O+cSYJNH13E7ESkOhGEBsuSa6BE2v+GSj
1BTDe+4csU5EyU2MSZNoLSz05/69h9tBl6WQcFVaNgbDmGyLdHDMUfLqYpwmjXOsZQyHKw0kMQUE
MY03OOFSmm77RYdzLEDrw/UgdEwjYYHc5g+DN3/efEn97266wbazX3I8tdEnvCbb/g0lmGhSTaTP
/hW9EDN0OHj1TEwRm0SQxQDzPiRa2QyNE/VhJgBn8VjvsRuws1BccQibW8S7b2qP6aQZoI2Fwa8O
UoagKVvTVr2Nbiis0DzRZL9Qp8JWgtJSgYeJOKZkvCHE1QShV2K/wt8BG8RQgGeGbfpDX4/yw1gu
HPcICL1UAV8UuOLfdiiWM9KVEFHJe3Ba4/XKHf2IPGXxLTPMZT/XKCB81qIzOBMJl95pB+eU9sS1
15R7OWqxi5LxM4MPqxw6MmIDnvRvSYkOB4VYVuqlT4KBB9iZwqYyIwHRAZpT46SmxJFGdYS+sgua
kiQBo1+auvxtSMOS+hzoMbH9pCuajJ4UplkuVM/oRHcUCtfisFDygJRg4dnOiQwLqexQSxZz8zdV
0zda1sy3RMFBhYj6F6eWmMZuxUSWKLLN5qJ4atQiYSsX5Y5eMKMmA1BQtt4p6BwLkjfr1GQwSfgZ
UyTzLrsMHj50z6AZSlENx6oZjVo6LW2QoLA+mYYjSlUBkWWL5ooCw4GQmnENRLS7dsh/OAlMB6cL
DHMyG6j3hfAW2v3CkB2Tayg2wk+spFU6YNCS1wB4vYLfwdqKCtJhHGrDKiRPbFL3lIgYp0As5Znd
pL1Og50iwHbzDBoTLGZ6zdWVqPizUkKa4cRPbOk0Akop9vjyVRR/yATM4IM9ruZnBOP56I3+Eb5o
Sc8ZDQt94+s0nb6gw9XD5iDxNPjy9ZEkevWhI/2iTdlc4byBS+asyXfXDFZlO+0gnkWPJ4lHNSaS
J2yj6DcAucL6kFX6QdhCaZBRTKp48j6p4nzxbdAb8Je4U33kKtLH+rpJ4VTdAlX6rTAAjnxTQzTo
l7OS+Axs4Mh+Hn5zZZBoXykzmdFjJd/9rS7iu8sKIuMvOk9u6bZ3oT6zlQSDr645ZIgBg8wuOsI4
oiE/4/2PGjh6EKxAA3xSoOKw5OeWiwY8ZGJOIg5scblhba6mdjCJPT7YnOGICL2QauekWlWrNprZ
QCOaxNyRs7+9Uo/nWf5xWqt4/CYQQnCwExEA0PCFTj8E12Bw69SeZm8KVQqNi57q4N6XY9zHjaBg
lUwsyhAc1iupf+UTFmK/IrCSglkyUY+gqbllMTaBvIcRxY6VgRqYKRwkAvGMlWcdksmbwNmMPkJ0
N6I7WZPBM1ETDlSsUwiedJwXF96YipsTHh+X3WnUWuXEegXV+TcpHRJXnkeqUSK9cFSHQFGlH3Km
r1XANbYORHi7dFyM1OMF+5fimCy08MolM4baSrjyn5UKSRxnow58Kpo8lGD44OWRd8Rj5BV7XNfo
vLaRr+NgKCVFSjLUxbA3EA5VI0hnbe4Ln7hnIE2QBaiEZlBzn0Au94XqlkV4l7hPIO2Zhww+qo/y
6PAUEtsSe6RwmKU+g+wOaSTRLghtqR7JdTG+0T3p8kbCU1HiJBPiwC5pBeXTNry/hYl1jHvl5JXc
tQlrkNYHtaJ8kiAcySlpU0vuE/2OWgdeEidxueM8c00iMQ/XnG1PQmLWX8RYt1ewE0mkz6ZC4KNh
kPXa58PPvpzfpplXBOkU9B/NwFdw6iEBb42yeU616xxmYOga0Nio75cUVxPIkW2Q3so0nWH2s6Ma
esHKBUQmtZCI4aRQKIHywLZWoGw2cLkqp01k9AW7Qi6kJQenlG4eXVU8WmneaNQunvYRe3CkOhwl
ruRZyU5jDIh+ohKytLrJvB5/4N9+Rre2ICZD5HuBwZhJgTOncH4t2OYh1XnpCkmZxmLnZk2RQsmd
rb4Vrnek0lzWGToFoAfYPu6/4ag2EZi+OQsvPv7DdkIJBvLmTqf+ke7SHWpcMGckYrFLlPo+/rm/
OJs88S8yiSp5AA7KVDvcBmdfanJEscWRX6jcHfPjdkOI3wahQ0Z54j9GxDJD2XLBv6tDx4lZPPas
7SZZ3C0cDe6r6tCkflmNq1AC0je6IAnl4wFPGomVAfBadAEaJN/ThFyJzVsZ0KynbS8g8Sqsxlga
INRTwV4/caN7I2G5/irrGuu7ePMmjNlOrLWBHoLKV8JhmG7UpVTA4g0tjum9ci5TjHo3KX+k8Ea4
g5f0CfIGKSChJYEoQQ6/SmRKE1ChLJgCzUYVf54raxGgnSluce1GdGbnNOcRx1CjRnhV99pTOdg1
+Nz4k1M6tmYk67hNYflGB+DBQ0weQf0byDh7STPknJB8I2FbsniuH2zELTRI+eKbKXxtLvIFLk1S
MF+QZ6AvEC2TRdJ9Iz/WDrJFF+xDks4xaQhAuuYS8miwubPIvBqrUZQ70VM6kmHsy5ESI034cBHf
bFNsWjtB4IOOumFVcoOb/5U2HS6cHZiMUNP5ZieSd1Htn0jXAfbTqM3eJG4GGu/4zDIuHJbPh1r4
+U2zxRrgU4EeLl9akmbOyI9J6QhJsMbl6CEPsLwH3hfKtHnY8g5eg4r6cEWaqXHAXkb4oPTwbQVe
K+hkPE8WKSTBGV7DyFZeveyQou6N+1LfQCRJ7xrJRL9YWuMs1HDONSZUas0J7TmQIQgupJ4r9d53
UK3EOpBqNXrpjNFAtOSYwFE3IYhurpvjcgkQzHKLJZoMPOjXbQaE6TpB/D3JpKfUbX8VJjwosJQc
dTTEsNVAJYZ6FF8NfJ1PlHBU/zO5om5I0KzCZ47uQ1aXrE8yFdbfHHHTZYo70u9jjnsqNSZCY1KI
6EodNpsSlGd8kb5/5WDVoJ31+N+FxAFK07v7MRjf68DS2qIgBBWWOTeE04pTc5GwLli+hsTW+29K
ssn5HWF3ZKA+JoHYv27dCxbVr1/5Ep6A6PGLtGp4/cblxvID9GcDUqOnk2UQn08NQO+foYlLTYwe
VQye8M0gPGEBfrpXop37SmrnUobBj4SxfzIFLhUpByUPPi5XSyyN+NPt904GwAcASTDGwIqBd/tH
65q0CRV3qciIAYmOiGlpLGaSK3wvBi611HpJuSrJH+Rt5fRJ+TB0AV9zZEv2kFkgdNJLceWSf0E0
auu87ddc70s5m5xMNBx0l5c5+aDJP2qg5DIH9SrDRCdcmTcwQ4d3ZJd4tuOvkCMRuaEwoM7ZK+Gj
ssRpRKD83dMZxUIsYyoi9s5Ra46J4DjdAISnYK7T1q64VGlQUzSXjQYZbthiPC4ObigvIHshQq39
kzMawe9jB2+CRyeunEm3WSQjGCnQqea4I+Ot91dkJ9IfIKXbY6uyFKdKskA097L3q319idMgiYNM
CMgMhvRhMYGlN8vgHtkmPi5045F3DfQByw3RRkEGh7CtY2CWQEeVZJFdcy4SWwMpcLJCqYtLqeq+
0O8iZwiRoKA+wUx0wh7rX4eI2+jHiuIA/TPmVJKmi9ga5F/4Qgo8FVsAclNMUP9Ynla9a8DoZ2CQ
Bj+nX9Aq3QLqiHi18ZeOeDzx0kJB/n2G8OIYtw9qn/+QD96cs7i7MbjOuDbN4c+w9rf9ijK//Prn
92fQynyNp9F+kL+TeWry6jwUScSnA9uC4QTBHcUL+UhXuquoLRDSJUxekKWJG3r3MSJNH8YbPsKV
HgeZ+pN5btEQ6gODt1CGBprHJyk8Otmp4d0jFlfvtTk5CcohmWOoGK+o9ySS0pkRuQxPvFwF+XRs
T5igzZ2q80Iax/FLclkObp27h4rOpVvceXJIb503AmEgAtRgUFBKrbWnweNHsIWlhgwY0y6pVwid
+h880ZJxE3E4OyGiZdHnINSeltjKoHsdnGc3xCfSQXSxeZmh/KO3dKMYkX2VUjK1ebd3TPdRGSWo
wavtjLwaUU63QACd4HOedV/2A5E/7frv4252LOZL3jwbb77nXCE+Q43hYT1GAIbqFR3ehc8u5hCM
ifRl/KdB1oXnAmkTuySJJSVESSQxRUfZzuIH7csVbgywygwYUitpzzx4NxQX/RZ6CsiPYvwCUxyb
MXp0JT36Jv8SD9/SyIrYVJGmSRn30v8jNxChgbjYogJhzV55lhs4zD1IrbMxdQBKDKp3m6NMGb1d
rleU4Gh8lUM/fO/bYzELYdRk2KTZxM9niECjPAzC0c1s7yZB1LDGRGfLhpPhbbAlZcZviKoa4j0+
MJFZC12GHt27pXcdoobhRBKL4Sf5kOXXNm5HvBCzIlcmqNks0Kw3Jhg7cPUMRqc0sa5mhkHkO9Sb
u1IHQGTD6BfeOD7ab76WNziLec18+cQwghvMx0drhoIG9wTSTZUaIDJsOv1vtsMzwUjN6BROtRIk
zjkQpc5NynHFD+k8r0/23//2v//v/zlU/3b6zcf5uT7l179dn5dxnlwf5b//XTP//rfbn7/2f/79
76Zp6WZL1U3DVLWGYZra/3ANfaVp9cI1tD+sne7w7M4w7Bmsg2B67C/+4rUaxr9+sYbKvx92k+R6
krf2v5J7cq1rlRdTvL67Up2wsOHJdzdo2Psrozdc9aN+NM1cz23a/RWBVO0ssuPFvnBqbYZh6Pu9
l/2ye76f2DYdNPsSzSrvZP++Hy7nrX3rw1qAFmR4y0Fn3XQCb+r99J/OgrAKsKZHZMDPenTB9bM5
daIfz3F2a9MenG1YxcuPs8xXA7XbGb16jk1bsTMYMX+RdCMvavn9f301Wv/ELvUfr3y78V8vRqnc
GlZxfTIojBStpKDSpnrzwGlCFE0qua7CEMS2N2t6QL594Js01l4O8xRuCSHh0+tUKMkM1/DpfCHg
1H2VIcK6CzRoekLudsdYK5XRQuatsL1GmqJRRyi9v/gUf7F+2vp//RSZZl7U1/2Rz4n9kU3TFUAM
siGPZZaPXXZEm4LqAEXpJKD2PKq4/CodR80tnY+N3xyGUSYu66feCyHpaVYMnLaDGcdlh61qV9gl
4I7q7rr0K6nL7mXApbE60Q5WERta/r/+NI1/ek+MltmyLMtQje/T8g8L9KxWmdmsWKCZ7Q6R1oRJ
Z4JTot872J0BTs4sg7Mzrb1j9BerQTfkdv+PB/E/X7r53y5kcTq9cqNZsxx+gU0jV0DtC8Ric4my
UVPkMUyTMMlVt6WcQe7JAGTqEiAz/L15q0jhkEY+7cf6vGZcoqfCDezBh6IIYlQ2T5JKyM08TgS8
flJZqC9o9jTRWfQhHXgX034T5uC4fnhDzEGbs76GjQ4UobfYZFCW6Voyv8CKxN30rnN+VIxk9/RF
1X9wl3s1N4ofFiggmrx7xaOGZt+7Ew8O65D2TWW/xjTQMFCHdVLPH3jBn228p04gMgonMbovJr+X
rREA81tfUZzL5DMrzU45R86cMapZJYyxaF5TD7MAzH83BuAnmwLgRSp64IyYlzrEsPHL47lbFHgd
gzC6DN/UgpqDmBGyLe+V0RsS+E4ysDoW48geRJxWiwYaHuhURbrpCrdMH2xhCqgcE7um84Y1uquI
8Xm7+IBwEUdN5jcW+fAyabVpLp5WZ53lfW91EvJOMPwgulEb1RTFzB0bk88VBCH47EHvOAFUpBQ1
oLWMGx0pM8BAHIs9sAdgF68OAxVcL5wflJFyddXCrX/AYmNB8sLzAcc8nIuhqsHPZMCcvjBTUkqg
Q3VFNm30PyscE3W6zdQE6Y3WjgmyJO5U5651yE/RlUmQ/QmWCt3qRtegLEmRCn6xp7zsxm2ioTfR
AVm2VC6MN36/+sDJqnsfH5lbCCmbh9Ya1j+w9fkcFwYWqT8QMeFyvo8J0GvduZtuS/V0oGnbsCLD
phRLi5Xp/C24psWZUbdTVJE5tftJ6V94Y5nXhJ7DLBJjBL4xxk0Iza6CNQaek37xdiD0PaDfT6FV
Acb/eT5dmGMtCRa6t4v7PtSDE2C7G3iWJWtBm1+znjnVOpclbn0HTtWTXeA4mDmfTfv49k2CIpn4
cIylMsZvneTMTKMPszR6r2ZHom3fclDn4xTMEE8FXWr/eXtKo1tMFXILKHIanIKehmXhiYfJef6U
jLup+20Ib2YAvgAkhA60FnUjMJpfksXi5/mDhdOL/haI4CJxW/QutkCIXOpXbbp4AF2FvAqfaOu2
O3AWoLez1pnYK1M2vbrVA/rM8EhxqIKeeWAg8D1liL61kamWvjq79drromNOHptslTZ6L4RyvI3E
BR8JcS8LQQK2duayvSY7aPXuJMNvhiOSY5K7xdahiUSZHrYi0Dcv92FJvCZG5/9nM22zjzZNC1fy
tmy2/7CZtl7FpXw3rvVsMdwUdjjT7P02CLtUscZ2Zz0avSbB1IuA5/1FTGM0/ule+h+vrGn/zYn8
XRmt+1lr53OtCxvHfLrX2fM38xUmtalWMIdXUsng3zyA+ZQUDGqb2xRCABPr/mf2QtPsXiunaaNK
v9qtPYUeE+lWSVWs7sS/GZXGzENh46vYffwih0FOcw9BsbEzW4Nk2pq9xTM4771Kt9A8vEIsHXxo
OTwNjQOj6plrkMAG1GUP5wNKlWb/wq7LDiNsNahxxW8q3gHsazVyqgxlUAbt07v1rdyGOqpjxTyk
rE3lm/z8ZgOqu0IbUt2M1OTWTVU7j16YosOx8XUQQ/0XU/lMOz3teOuDl33S/tSckjK8lw1TzaG6
ulFzR2sI7AyGGJnCN7Id8IWV4pxO9pPxp+ssPpDH7D77+ufcbQO4nm496G6Wnf4kwWkO8OJxxAHj
Fz0CjhnYLWT+rY+iEdXi3W7g6tnZus1VwnTP5t4HrPSB8NsBgmcYSHXwf6EHBc/rcGH+GNCVim6j
gAtCtddTkYCuUBDdI6WTHu8hu/djms1jRoxfJnMpzzksmGL4rKliXwfn33uGShSNkV/9cPgVFXC0
59g6PnpIyMag4irmk2v2Uxi9i8a42rWdmtpMBCLrgvAexeSchL6HSUfYOoL0nUPSXiW+tgEQ3ss4
yrx2ZMy27MHcOSB0+s8J7srsxUHZwpReHQM8HDGuT5+cJyx8BTG1ChB8PxjbuLw81wJ/XyBPe633
ZO6SMuIo26hrksudNsmij8+RR3mgAyeRtiqEtCWAieUJC0KkEMIa3jFhQ0WWrRLY7Ru1F7QxTw+f
EbEVCJltt+owm7qUKbLGoTU6A75cQaV5ArzrGWvYHnrZgQ3CVBjnMMRLB4wV2+rJ6l3wYOq92/+P
szNrThwJtvAvIkIL2l6rShJi37cXAoxZBBIgFgl+/f3U92G6sa8dcaejp3vGNpJKtWSePHkOO+q+
y462QOPXlCZNM0wLWtPm+oZSLqcJTpZG8+SFEP3raNUeR7pvwTXWZKVX7eynWXuLRG0mAblOVBJR
GKMGfoWaQ9wN0kSQzi7WpCMXuRNCBz8vgWME4iDN3gUFsfPUI6yoc6qi8rZYmjPnpk6beyI0TWTU
wDJBaYmJhssQYQcBJXCOVxE4zyM9TptXHaQvn9y4oyV65HrLodcql1eEWjIBdb5LwxafBV6IEoMm
nFSCdG2npwS1aHGANGc7tE+jN1Mqt9RY/jSJcQzOiyWqnJvDx2J1q5bqz3mdLhy6UuzeLtRAA3HV
bOvLR8v0C07aF+QXKi2IFgQHwL5neF0B14OuExOoLf0BfWRWD10Thh8pzgcYX2WTtajb0yD2OrC3
cyIh6vS6CI64G/rwqMvCYVqQwqOrhMQksoUVwRmo423OAXHFkaYUWAUHrNSzHppQaG4zj/oHiF+w
G5KPJ3vN6NDhkOuc55URvdVA+DEFOBoyGectVL3LYPFpz8sqUArgynDCOiubL+PuAQ34KXaXxxFc
04ZWM4JSLBQBaZFMnsTE9op3cu1s5QOWPXD2ixajuP34dLYKjKO1hZVFor/VVIlX4PDeAuK1UGIp
gVJOXqfrEgc5dRPLMQyGmwzCFd/DSp07520ajV3DIGuvxQexaP98Uunet3G/Zzuu6dia5f75+l9H
1fkQ66n2yk6dBdRK9M1RXeC5riC8i7x/RQJub+JttEU73F5XK+MHwcXhufUf50W4TS7KYFvcayim
T9PX52v4tHqp83m1EGRmtRqYQ5ynWkqEiI+N9RQ7e1AB1ryGVfiEGsNaOc2sBU1yGRLMD17yia5r
r21W0sbtwvGIzsfx7udPW1kmBl8Ogl4ENNmx4l/Oz84zRx5zm4QG5U03LPJGAXLqINuLUFzqbraI
ccSNwgzORBO2fzXOEivYqsX8Zbt6BSYLzSEmuRNcmKjJ57fP07NpQuUFxYJrjbvDPl4f951FwfrF
VtY+AGLvCDVNFy+XdhWtocROlHnExQ101th3PVxaPh+Xl3JPsB8OjnSTpnubnl3U91Gc46hxDE8W
Ofo0Gmhwxl4MgXOXyctx8liQFcILcRJxLwbVe+Ol9x5Uy01g+AXyljRy3p3AsT/NpFdkE31P6EZP
dErQVEUf1rOvkvjz5syuz6ld/dzFibrt0UrPEfW5T7VsK6u006CkV3ma/t2Jgxcv94k6cX5YprtY
sJvo6KgZ8MTcnveyEO4d7LRadu7GLpp0EFmzmGB5uiUIvgw92C1ac7Hgu4nlDpjnXoqGS/tvUlJO
oX6eB1oxqBhb+ayOzhlS9/eRBb30HvcXUDLPh4GOVP/5roy4eYToT7iONPnpSSpwxpFwnOVI1WOF
UK2m0suRvcuXLo0Ox0aO78Br+PMqMMoM8z0DNapVy9Rs07IcQ/83Xnue9cS7F8RrFDmoELZa5L/R
QiETCrSyl75AMbLfHg168BJ/vvS3KJRhESQalmsalvmGhTwXdnXhZX8u3VBBENBt0Q5vIhTNUc/t
/4JDfQtD/X01898HLU7aMc8qXK1x+zht2OXlSRCX/qn8POQE3Dn0XdEe1QaDX9J8MLXvBvm/J3XL
r/+10zyf8cmNY1Aft/BpQ7EaUwhaYWv+Gq6O52h162JstBAdByekWK5a82SpSbI7OBCv2pTq3dxr
dEysqosG0ASqtdaigT6rXsNhFo9HHiUezltBFCHAtXuKF2CuRsYk6BN+VgIQrlN0Xra3iK7awMnu
XoxQM6ZZNazvBFA1EoB1lJarA2K4AXXVsH2ajc6UlrRhvVK3NshO0iRaqYrBTtw+B4gE5bgXBZsN
nVSLdtWh9yxvDFA8DpEzjnonswa1l7LA8uf5YpZA4Zep+tcovqUWsasfXlvzchq9Oom4PMU0mBNj
BcOEwl4n6t/ERPAGkbkal9UEWYQjMLHfMJv/4y6qrumyXDRAo3/f5fa+049ONT2NxsjiQ6B3RIvb
iODf16OH2LYwaQhpeK7DVqsV7QHVgvX6Wv95KMprfBkJx9B0t2rYhlN9u4cscVM3356LITbcy1R9
Oj5h6Pgsf77Kt8CY8d9lrDfk1jsXp9gEbO5UkLXwmgu6ms/4y9R0bHEMyOEkJXK3uj1xYVK5Ke6p
dBAdvoIK9V+QXNqx16I5LOfYuClioyqMiEL7Je8zfh4LV3vbRW6P3b7YWkBoyEKU6PJODvsPOuO7
9xn+sSiUgx6/2qGfq3YsYIdSDQYBaP2yvejVP/nl//1SXO0Ny9vm5619cTUmRnAGJ2M7nabTqdIh
C81zn/8imkU4ka+cxKpzD4e7wXAYLbpF2V4Q7TrRcFgR8cfwisg0wuGzLTY8OX0ZFZiuT98RDxIw
jyT1lI9KaNC3z7KFkdv4oVwaG2AJquLqE+pmz+DqQ96/OMpFBEJYh2CX1Tjx88I3hye0hiUVwsHg
OB94NJteandEfEV56lE5WcPM6xynqIHDCt93Bl73KGuagzzEWade4kT8Yhjz2mZXHzgEOfJ0VoMy
CP08THEiaW3uwnr49MJRuijufsNRyOkNYHmyGKDBysH2IDcwLkOcjBgTk53wLuggLWVx7FZrSu43
hbcXzPe1VRrgXxvs2NhucGRQOghPIZkkTgukiWJOEjrU5NQIqXGDYI7hxgtkETW4WTxkNK40gPxr
Y9P0xxCd1Zje2Slm8/OKeEUdPWiNz2rdS0N2Mfb8e2N9pIx8gKk0bXiihYn3al9ngzXAJTtV+YoC
PH4DNaVIsaYdoN9bvzrooYNoikZDJgqp+YVoa6LuKWUpHsv5mJoDKg51eifWHWIZaDijQBedkp22
eDIL6J5mluyixWdxFmvoIPwU7cOdPOy0NNlSz34KSnQPcEipKdxDRUDhQxcB/CM15XF7yaTndNFu
JJATa0aZ1rNc9B5gSaLSmJ6bqLIoRoanavHDpLdBi0drjGmS6t0gcJ8puLR0MUzCBLwVweiXiAhP
oxVFmfwJn5Sfvfv8zMpbcPtm4xKe5DDowNxnQnZWWPdhgsHB7Z19DADxjonI4FvzqfPRAuTNRO7P
A7bm6Fw6rfVPYRQoZDbwsmmu2RkAotJpC857SzVyoQacK8ewN87UNGiV2f5LHHrDFSbCvNZmB66g
QgoZHXeKCHQP4e7B5zGeOypKhlyVfognfi7xh0NYz9F21N+pSMfU6RVBCKkb8uWFhSLspF+RfobN
C18wYtDxTe129HoApB8gzlN+wvqJzjNV4HPEQdMgAW+jz1qg4FB90KC97WyAGgnZVQ9xhR52GmMO
vFgwv7ZjS7AoO529iDihIxx25BxWKT4GdMIcxP7GYbkNZDoa1KjLK+xGBhxStR5Q5BEBqw30wKeo
pbIBA6jVYIpjV3uRw0qf2gA1r12nH6zmLVPQD6PJC5398hLLsdGCUx9NeQKmU3PMwZj49xEEH1Eg
pvlpdyuUzYIhS6tlIVxv1bVLwLhLmLFsTWraU4MkGOBZwpy6NzaNsxq7ZNuiMbZ9Rdmj3LReSh8O
+2kjiu5hp/+5aHJLr9pJFiICiO86svnwcQ/vF2Lbi4YuRCx/j7IQFbj+EPVqFZ2wpRIRj/RQCCGx
drQ2lc27VK1OlHxGHcIeAXmVY5VZgyFxMC8UfVuoNIkGIzI4qVpNlVEqbdYesEET6OMq5mXrBw8G
i/cupg5/6WL4MluxvzJVI0ApUZpuCtxaSkLePEAXsdVaXUXQh1nUQgOgFcBVFCf5eebZOhVx6M9t
2Rk+GDlUXE3RxwQjkTr+HviI869n7vNez7MOa2rbnz6l1XkEiQiyYaHgTLNhdSgzYNc9ZA6fxcp8
iJUto6hfwf+HQqblI+XJhrnxkZHH+GU5SyLMMIaz+mvepiq5k6+HmtynqQAJA+Phj/u0iu3E9JFB
B0QYH5ujguqZ+NwFnwx0HFxaHHuMrEFce6gF0YupQjDSTWtNgXTsbrzbaFFliTZ6JrXY583FA8Ru
Oy8eh+PRVuUBefP9Es5xxdIaIQUBGV/skOWAtkJNXVNtNDJxhS39FvIA6Bpd4F37EN2yAN8KYbaO
jYcj+ouoHzCGV7GK+lhxVkgjPFAQdXSGVEXQUFruw6xmAn3IpBygxI9Cb0SqJ/3ZU3EhOQP5Qj96
QvVvdJMIe4CXV/AelGAArL1gUMsbtUHPrNRq9drCEaAx59bmPJf3rtE8kkiSZY4fWs2j+fk4uOyW
4GAfgDSmXr86NYxqPfotTuPDq5vQiTW6TLtXU1DlIItlroDgiaO6oD2zb1EqQrm4AVKD9PMEgZiR
HBDoAhrJWSpmL/rhiyCDFUELmZ/zXAjnrQ/hdkTAQavYVvTdWd9V11vpm0K9B3OWI9Ep13iJa2uo
a4qtN6pGXW9JBftaWspMmsTNfD7aPcfS9qrZZMvy29JE0HXbnR0QbnzVF5XgqtC2irPVKzzlbIQN
TsdPmxEG8CVhq7ezej1XFLj38tUmP6UjOtJYovh7XOkbaiFvfZCaJT/2sktGkA8AZej+gIezlffh
tdIxS8FUUz6WFnoxaPUst0jsZcKfACiCgKl2Qr/x0a+3m+my2byqjyKTSEbXwbX8SZXb9iGt1CX7
yWZUcApDkKsoIi+otJ6CQgR3iL3QN6bQZMRuwwZi+V0xQ6K1LuFHD3Y0PdV6C1lBwwdCC55uK2AZ
QCFEdBRlM2y34FwdUdAa9E4TK20SZrJ1ibXrEJwI9FouYoPAySqVoGtpaEx4REQTZzSoHEXTFbPl
0m5kNNUE69qtInpbdVC9Wn2hiVHqL0HnCBYvAe9640S947ShNo+wPuipcYWliirA4bcw9ts83DNs
k4jeM1z3LdbOCzfXvbRMT6fTk2BL6jD7Rv2Q8miXo4EUS9BY9RQ99XOQb36DgjmmYRpwQjTbNa23
3DR/nLL73Y7NIdvZrbsXw8eLc4PdEtxNRuG5BiHiyeofDeo1ANMN7mS9MrdBmmuNAFPv59vRS7zh
LYp2SK30qmGalqe9U1Py53nh3uwsHz4J41YLVaVqlIlN/EtuY30z3n9fx3yrFlV1x35tF+fz6OwJ
0DhqMQRKB0jibNfWQe4WwXVfex58kstntXQmo0yS8xfKoVf5wIUPRHKNfVAB3rcG3S1NMmj6b5Ye
gDXqcGnF16jA4P5j+Am7fKuytlf5FKm/GGdvmWPSNnmAF9N6ivP3pLipfJVVxGnxy4N+VxbzPNPV
yFU9265W33AP/Xh6mNs0eTFlG0FJpwFerxUiDENfaoKmOYKNn9/hn4/89x16umZVHdswPZNK4NuU
sg7AOqfn/jXk5CaObXGc7v1hqeIv9MaQs5eidqnlzWQD7xGwdrJlu27sSZuhBQpyBFVr7C5iXXbc
/XxvRvle3+9N103dMZnwJfLL1/+CYorC3KdVXTdYZ635imSRugvkIl/4y3pdDga1o2z8Mh7fvAJP
//uab8CFtQMcrdwYj8aJxAJ1mH74EQpfQrfqrde/Xe1rQszVTM20TFcnHX4HBxavp7O19pfXkOC9
Re5JqBO9BKWrT57z2W2y+y0lJ6gz89iMXflbJbb6Faf55wbeYYNkZzx2N+/I46qgRKWiz0R+9od9
ovKo3w8Z7LrPSA94+o1aO2o8/iUZ/wNafnnJ/w2B9QZq3uzH3awkiQm/LWC+JyWZAalGprxfl5te
7xrL9XH6y8z6unPx2JbjVnVbcx3tfWZBITKT6/NoDtEAwJRMNKKdwoWu9RDHxscEZMqn8v3r2/7u
qmyVVZPHNXVDe5tb+j7WY1M//HnUDqwaAtmw/+H7EkFxUV7v15PquxX09xVLcthfK+h6N6zHyylf
b9Aq47xYFdDUAIvDj49Qcny3tmrjtnvQ+X4Z4a+0Mw+wS3cNi82l6rwjLLpefeT6KebKUyL3YAh8
0u9/fopwJtt/FhMRwG+r6ZvxNdjNdNc1bK76vpdV3Cw5LSze6lR1gqi/DwHbwqrgQXNSOcATUrFf
HvObS7IvebqrO0aV8tTb0bQ/xnn14m71YaMB2kO6P+xDFOkSeLUNUav1fl0u37zRfy74tidqecWw
43uqD3PZmLNjeAFpM+Er7xNgcVkvwgHHfkP1fn7QPw/ytkz/ui6P++9MOsf7e5zZlePo5I+B7o5D
RHzRT4NWrNLpDTBk6mEbY5fARx4OD/DiSz+3xbpf1ieSedHYCmZdQUVbZJM9FVNlK8oWsrvfE0mn
4wn9XAJWU1NCmgSg3tweBJM9gG0i3VFcY67KJ/plgxrHMKSYCYdyDancTY1+8l/iLN2wvkZa3j+P
+7ZwtKOZeNXYLR+34Qg65A4E1xILnTup9tZrZ7Qvpw2KrYBGPRJ5WALweQT6Azt2kkSB+DQ81dhu
EhqHWvGjREXmHacRYTU67IDS3JrzB6JvFFJRg8CCYXCYrJ98Ev7p+dKL+9f+Tpoq8eE/E+pd4KU9
fcQXlpqj4AEfwC6cJnAGWNIa/WbCIepogI6dPPGnUzqnoxZl0gLSHpQkQ6SP8MXAI4WDEzumG/Tk
U1mJB9tNpu4INxnyPAX4oHZHPyQUQWAccvYXljECu2A4Ju5JohfTXGWotQvQztbZEAwMLGxDXvwr
CBPUGk3S5cixicWlJ7Y1G4MBYaMH8PTPTRcLLwOWHx2dF6ldg/kFo15VmaJIA8VNQhWo4OPdvKmM
siddpFX53Et72QHXGUV4buGaqeiNEZ1LfVURi835FWw9Xkd4RYPCDe+kHEjd8PFXVxXKzAAdz0TI
ZoNYMOqsHDLdj30/vvnpQlQ+7nBrMF8zKPX6x6u6tzsUh5/CM+Veq+1fsIjmnRuGJNIYQ+ZBXEsd
h61pZkrQsmlO31zdoei3ZBqvc9jkrwDQ/IPhaHosgHTtPQS4G+jVPDUFt/scv9SuyqAAS4Iw6OTc
20yQercvYuU0QKD623qJbADoAT3wH8NO8ZAVkfK+kNTm+ztnFwgnDorGcHgYAanhd/5olEANw7L1
93VIUXgw+Y8HbKQs8sq7QdmDPvcX5IjWg6Id2hx8EjwaYjkazMGb+M26LP8Eqq2fQoY5PLolCDMs
a1UQZJLaFWYDxsnB/AGplGbEqw8sWTC81z7R4fNzZYy4/fDc6G/n3F4NiIL+vogljrQjMiyBM+Eu
9Vrp/HHsxCrh8lt6UNSw4nDZuLNDl6h0J8Hcsjz7qQOrePySZt0f1UuItMBScIJ+02xTNgzIBP19
V0xCLBePZQ2JSlkE94VbjQWhEoAD8r7dGggZ2WHWlq+WpML0DMK9jFd7SQPZPpo0D5b/3Asfdf+6
PAwG8hKMPCPEEh41sLLR6RK0912uT9JE/lTP0K3CXctvdvX5n2Qf+3q72YdHRZwkbrbCy+lPsm0E
2G3oRM3IOGqNTVwVl1UaDmptETqym1TVXhJhePM/iTkqEDoOuG0vnHWPjW7Tb7cTnUvjKUz7S1MP
X/WZj+cB30CmAsIAEx7P88AN2rPJblzIVCBr2y5CGM+0IJXIJxXF1iiPljN4Je36WSJMnrbqMb3q
fbqjFPwBfHv3ojl53kU3p1heQxk8mElreY/aMQ7WNL7sasj1p0LkU683uygG+sO/q7Z/rCGnS88F
J7cTkfZTIugZSrabSIeK5BB83AOGodPcdqnNIvCFklm7GeqXYGKGM2zhcuUbTcAjCiUoBXZsUQBK
IHqOtMcAbQ1ulU/WuyT5cokbRzuTuqV2Rc1u8CatZRXmZvkZYDx4J4h95JubJm0B8QqXsI+Xxdu0
p6h/+1RKd/XaqM6Y32eOxO/qCggDZnbljQP0qKLftcVLpstZJdzODl3yGSF75W7uSkV94aTgXc14
FogjR0lGvRAjzNf8dtPfhp8vR3zyLrENClFNJkamH2F5SOUI1AnXjRR/tza4cXk+cQ/+lt13nGJF
WR9xrA3uC7VJP9fJBHInJ1d1BVC9Yq7w2tmYMHnKFYgHj1DbBiZhS6sm3Uacqnuk4yn1oLYjMpBq
lQ+Wp+6iwZl4oNdmsBnQpTaojeSs6cgSQxqS1gJ9+1gLRUtDLWfwa5s0jewwk2OWHEOG/KAyVikz
vr6dtbPeckm6IZp7GRKHl0Z6gtTzU4u6PBOx+F4NUFzyd32fp0Q9/VkJFw/5eWuEH2mNwvUVyos4
KUlf7MKPP2t1OStXTOHQ/wMw+jFrL41duDSCGYiq2wSqSAzFjE4Uqr0lzdTbq7HdXz8nA15H+2Bg
9enTKzJtL2/tp5o9/GYz13HuofyPtYbEmmvhicnkhizl1q+KAljySlVXVi5SltBn0pzth/wfoNvm
TXxs2V9hbHLaRCF30Iz7+KKcXy0cr0Sl13bKoZ3h5Jzjy+SKeiZGNQhXtTbAWahBzRwvDoGDs0IH
jZl2G+9M6VHhELXNol8bw5YWPY3TOMWcE3ROXpuMWjkpH2NyuC37zCalO4H3WqN1bbA+yrWuNdan
p6SMt2GLQPEXTfdJj7EYtWXTDOE3UBRXdVrKS+zZyFSFg5StAVGUEW+QT1vXlCb88EHnxl2xjP16
QoDkdR3I0rC7cunch/S9FT7ltjUtVQOuQ7n7hPksjTNuo15ul78kdPp3EaprUHN14KkAZZRozl85
R+pdH9al8I60BugTlnlzgVY6vvNpgz3pvi6bwvKVpQU/B6h/WpPeA1TXcCzPNBzvKxh1vsam96hy
2f34FekrzHznWMDH8kSE0dcweALzDJE1AoY2oBZmCE/GF4SSfrmN7wJH1yafdz3P0HXtrdxvJklm
XC9xMkInUurUzcoCyhSV4eb83iarpuQiMK5rwqmN7js/GeoSxs4vAWy1LKR/GYz/7kJ/Qyj3+yQ5
5jl3Mb375h2hb6KhIeBZO2tiJBJz+MkTPPQ2FT8atRIJURfxgug4vi6QEz/RYgWVCN/PPRMPLgpt
gaJe7vvP/i/D9QV/sDQATdcxLHp5oPW9DVe6qFySu0vKdgtKxCv6xKZz8tEG9KgpLH1/myRf0rV/
L/cFuU2AYYozYEOmKJS1IDL1u578uHEgNiVUGDjmvyTCXzOJfy/pvSVsu4t9sMz4kI7KAvOVU5Ag
Q9haPcENPlOvrU/IW+oUwwLA+lhCp9UDwk9tuXq2hmXR5xmPk9LQ/Z7L8wILetE93UKodBP2go+n
uqNnS8NC7kaz/AFuDhhuE0gRw9AF5UUbM1r//M6cLwucJwKUc+Ch6Y5efWfVZFrFs3T7lI4UNXx0
MyjxY99H6f9ONBoZcTeboLNCCbaqdiqDaBr7lkN41jiFn0c65HdrfOqf29p1W4/xwSo+HrVMO4hP
vv/z81zrhplPWDND6W+EUhmulMEZc8MdVPHmvhoZr5VZhMmxZcPp8cZX2OOXFQcpmhRBXPmEVtxI
JYpe/5sn6tHPD/8Vgv/34e23lXXxLNc97O8p6/tZn851NSSkpVCEhXyWI2FA19MWXsMTcoQqrFZS
WqRSv4nCiWhnRBk6HQ47Qz4M8oRHtHsMi9iH5oyFxs83+pVrU96oQZ1AA1FmK3hbWYZ22vMWH+mo
7M4kO8QpY0xuNoweNSrMLQLO5iFqYxDmYhHVrtc3VPWd5s83YX63vKue4bmO7Rqubr/dxOGYF6Z3
X4DgwvxoueE0eJSUiWEU6f0u3o/AJDPc2jhFaxXVa/y2+Mxycf2zD9LAqWsgq3bZL8h2/O9ZdC8W
2/25YqKziS1DKRN0x8YB+RmxAlkXHw+5l5/ber/awSYR07VUjHqU1XvQ7HAQO6g9gtaVX/agr+fj
2z2Ve9Rf52PhFOfn6Vg9M4MgA0KBKUuwQ8IUVvGd2GOU/oKj69+NguHYdPk4lEr0d9zx8jxdYDfv
L6McBOO1U52UaiaNLFFVEaPkankK7pCBf7vsl0OIBzXZ2T3bo4XZ+rOU/nrQZ5rEt/iZ47gLd8Zs
giLsAtoSAq1pQLChRPjLlP+DQb2/7b8v+AbaPN3Hs3J1uOCzR0NQvQL1yKGS3TrBhF85iDE8K5J+
wOqtpIP8PNO/1g3eHvZtpsd25WBkC/0ywmvDfw2rcKhr11Z8qqFH0MczvXNGDUGrEEWX5k05Naou
PjS/lUy+fdV/DcEfvP+vMXfiipE+yiGg9nkfJ7XOwdfIUpjQZcA6qtaKzwqVwP/Pw7uGp1U9zbas
P1P+r6um7qLinDX7wpS++LEJpevKrwQjJbpvkhDj0W1Iz8gS3joqdWmr2te7P9/Ct+++alb5h3qk
TkXl31Xl6lpcGFaWje4bRNJQ7qdLE2kyivntyXJBXnKFu2MnAgr/z1f+yrzkzVchhVM8sxydKtq/
VzbPbnI3rqD6UwDgRTgv0ZoAiild8LYKIQmw7+9IFFKEQWu1xi8T70+J6H3S/3d56mRvl7/djJNd
zRHqvkTTx/BFl0u4g10QITJ6bFd96yNdO4E3AX7ywJOeGC7Ad8Gkt3WjhbNBc0csXTZCNzwBl+2k
hiCFh65h6YJ5jx69bL4fOKaIafgssAELskLEtkSoWv52thplZvDTo7ytoW1uWg/SB95hKaomQEnx
jpijbBe5NNtWB2dAz7kZejhuovsT3LFkcYbWb22R5YD9cBfe25lxiBMjuXlFNqLLCMtgSgilJ8cv
k+a7Lfmvt+a9HQKPR5wenpVbhtRp4B6huNFpW5E3lMpp/IIsWsAqSOqPU/SJ+Vz7jx8aHIxnIu97
lSNZ+sss+po9/TOJObL/nUWn/HK1jzvuB+4pMSleFaVREwbxs1d7EXw48zt+M2kd+eUEEI52zJ/H
wywXyU+D/raIHKvy0A5bZvFx6kLKIzrCXiikHwwBy8a1BR0xxdJTwapCYO6AVc2N4tkRObHm9dA8
rHGpa90RwCKjq6w5y16zX+6vfB/v9+fYjmOaHqVyx3x7X8Vit7gWleQ6QiySI5tQKvFp09FVPtrf
Fd5ensKCPXxlQqcEMFnQ1QnJxkLGX0PLO0Hm5casbW7l5tdK2zerBiUEwpsy1qsa1bedz9AeZnz0
vCsCDxWk8l/CqdIu4YgLUjThqb6IDnQ8+tkmQX4DGXGJHXbRPkzv9NGPfh4l45ul88+tlLP+r3NA
e8SafUwX11EpVYeUMf5bG6iP6JRClBP0q8sobQBxGYScqah2Fs07YC05Zh6dNMhe4vpLSfC7cJ0A
2GGpwVOh6Pi2pVz3z51zPSW3kYlKf1kgSFyVrukxVjDHwM4phTZ3Yx1SWOnJh4ytOnRLa+58sJ3G
mIzShEFuZtQ31RXBIOzdn0fM+iaXsnWIF7ap665Vtd9env6oaMauMG8jBfOiIEg/iTli2SVVtoo+
/6qzreN6GA1bRthaLaJPahWq5JXp+MeW8lRUMErzZBwrZNOTbOiiDQC1R1IkaZTU6PVvZ73zzUrl
jh0NjMUrM/e3O74nXrrfFfZtBFu9k9etj0ci5+P1wJ7QnxogQl/WHeADlVReHSC9QI70qJIQ6YQA
zNRhFUMtoaWtjBGYFbd6ZWTTtzdP0MDFi7GUZXr4Fk45dVjNFAMBxnCoMeXVb9RAdrfCWGGjRCR7
6dMVRsp+BARFOiAX459fzp+mprdF/8+jvk3nh5HfzGfm3kihHmuvQREO6donIBblsZ3UwXJsdQNQ
B1IN0j7u42G6BGiSo50Yw4xtbNX41zjnuyVmkc5YNGJpDuSRf5fYNtsfH4BrJUWoFZS3QfkBloYu
fQkd5lfG2XfRTVlLt2zaV0yn+o5nLTIr19LkeSd3sHSlPUUnDlLsTgQWFbwFaOlPdJKNkiKf8pZf
u8CexWo4NANNFkc0mG7BC/1hcwBHLLzRp0l8UuP/Yan3IgXD4kUiGmchSOLs/dcWAwOFn0FWlRSN
VqroXPwpbGbsJxbqCVlwUtSuEiaXMj8MjkuP3BbrEkG0UJUraLxVSa+frlZF44y4PYzn4Su4jyll
1W7dV2MXmE91GJk1Gglp42sNg6FObBheYpH5i0x9mMhjtSt9Tyt79wnn7FLCvA6GRnI22QX32QKe
bnoUMV6DzGdO7Mnu47QNHh3jru59BzYp3pln/NCYpt1nZ+Zn4qmu05fMYXgiEhJ5V7no0vMiHfzW
i3q6BEhPZZxGsDEvBTd1pTUZPtvo6XU0p7az4btSq6hONS+08AvHu2knrUJePtqXhfAQ3QoQTTv2
TLxGjDMqiXmFQopxpmIGCqzz0VA8nrjc0MfwsQQUgiKP/XKghe784h9oZZihBMs9tIuqj9kwUiol
NX3j0sUe4pobnMTTz+BplysNSRp6P3RBa9xd4syGoQot0BlrOkhh61s87T5YZn4eLGFfswm5/Tvl
OL53U0GPdPHJR5Td4DQkyUuEs/akCP3qAHsiuejvEfCCnbvGHlsQkGb+DeVT+AxnCZkS/uqiY4ZW
D3gLHVayOEe9BhdaAqA8P1l/S6jOorQjfHUeH3RH8huM/T6Eof9bYvtdnGrbum24jqdpVecdVciq
2TbZJjvzzxrERoyejH7/I23AjmuP6jxig5rlL5vR/yLH77vRX1c13nYjQ3P3aVFhJZbNOMjH3IKL
w+TfsRSpu5dOVme6x9XTf75qgIzmBdVkQmi0LfwXhef5uQlRxF/Rvf5R8FYXoa4KuY3IypHdviEH
96L7ieYHSbqGn4v6vLDQFj2Udl5oQdnKdKQefrB3l7vAsbvCgDm6U7WRj4njf54k5dh7QE1yfKZP
58PbOKHRSaq+h0TuZXjpLtBSJAcduwFNSZDD2SfN3hNpvtK/+wmTe07Bq8tfft7Ev9nAINiB/jgg
EJqlv/dzno6H00HfasUI0kI5RyzGgr5OTh4WG9a6JxoGqhR9YjFa1iVdkQqW5S+Q6Tdg3L838cae
MRPjdcgur2IER4Z7mJaa1FBECjYqirhlowVlU0F1x8KNcVSjxjn67RbK6fHv9IFJCWuYCNEB5bbe
8sRDukvO+QliY5mmtpxGP+qH3W4IobM0BpRUp9YK8Ovn0Ycz8/NlvyDuu617zlKjfHKEnxjvPKTB
hxP7iHa4GZTmeEg/ESNO9wD+Jj5EOq2BVChftMuWFqLHQK8d6nMIJoBxOeHOzqdFhJY5+BMlSYG2
RjadVJZRgdNAQIMwCmsl/rypl8oGV1m+8YeqmbKUjiijOEyi1N3fqtGZ+yhUhbPDgHSBXNXujwvS
p8a9sVjqR/HRrBCs7H3UMThqYCFwzbEmubCEoeKjDIK3UvnjZThJOwkqdx6HzZWHjdXe/wRt4lce
mGFZcbaoDH7q9MEy5ahX2vQ50XvGRJwcFUREeDQ4sQQ5/9akFfCR5J+HetlWZxP30XRRun5i0Mtm
Locr1qc81Pd++V3bennpCrtmlVO1JMs8xKQMCBEQ4cIhrUP411JNsNFdJAkoICPIrYBTIULiMPUB
DUD5k4nOZmpyibK7IBaP0ORiBjVHRGiogUPGihHXBMtJqUJw562WGsIr5ERqlANw8GHF8LWCiyKr
qZblAx9oAvDU+qx6TzGWdcIjG/0kmj0hTVAXpJlilomJFXIGy6XEUlqNkInlDS74nBEHyT7QQK8e
MI6x3QWVPfP7f0g7ryXlkTVdXxERCPlTWSQQRtjihCiqQHgnYcTV7yfpPb0oFau0d0zMTMdE/9G/
RCrzy8+8hibpitmn+KOlC+Pe4eUcm9cM7a44Y5kDzwuZJY41ik6eaOVWUKKEoMD3/644ePx+L55u
sSa/r/ctMwN/Ohj+vf+fQfnXqZOqNaCmag10deHUbZWdoe9Wz1Nn+JMJs5LEnSe+P2KkzkydcTDk
bC6Mss73b1itynF/eXCh8NFV/XzKEh4cOaSJAQSrGN2hJ9v5SWLDf7SkBaeKHsF//61Ayn+mpqlx
1I/7VP0nyEUC38qvdXoCMce8x757kIu9BxskdY7Wl2YBX1zaFVfUfzijceTnYpTChMwjCno3oZHD
h2XOAtt1agvjVN1afJetlFT7NbL9sVRKUQYrgyO+1y7T++DYBNyEBdXS26A1hbZUG4tNSIUUG2GN
IIU4XkhVxuZKOe93sLTguCgZIX0NNHuDw3EixIdS3rPGrwcyB7Zqgk87Vlb4dvSOQKfywWOmER3Q
zyfEqABviQEDo48PWhIlgQ5M6OyqvkHaeOWwMa9m+n9zMsTHEEd3MztvsBosWtUzO4mX2BwBtNQQ
LV26GnEFdFJdQrHxjM31xTkiZ3oI0ApCBbnmoNiidjTXJae0d3hzBzd7iS5Q4pxx5Pl74z+7ZH9t
hsLGP92STWVrmFy7KB+ioI7V3QqL7JqruJKHvD9un7dIH6FwBcoOO0gUWfEwC3fQhiXn2Nd8ss9Q
wgiDhaWFvPRMN/VEnS6zN9Sw5pkhAkCEsMQd9XfuBgSczj1+D3PvhFM5O+gLNbpIxXBGrKXmZfat
ffCAL4JLqmH1nTcEoXiL7S1tIx9HGXTTy+bNsviVf61C4RTupTVaITW2lsg4FuMJhGtohxQ6dfQb
nEd9vrWOdm/HZkGHKeJccBbOyMfRKmajQ7SFa/y5dGslKIVnN/zXe9UQ0tFkHfJBcTiY72vqtCZV
8J3rXvFURD2cqwKoIZ5yVs390to6eUgLgSiuEgptK+5wk11BbiFmxn6ZUjhAQhcuxn9vG+V3M4uw
JUN/UWomLcknFeilg3Q6aZeKZCT5oDFsROr4voKfO+sjX8bV1VG+YwaHo4D7p/OB3HPuhLe2YKB0
pU632+vtQ+FVVJ7DvPuI/xfNDt2kCGjRpL2ULKmBB7xSRDtyQhQDkxmc2H1BEvmQ4UISid6gdWuG
LS4vmFegeBrDv9dGe5tKvbxHofOSS5vbaVvb5gNRtzHLJY2DaN0O0MixgHG0nxDjfh/aDgZsUNIO
UeBV4qsVP2J0WgD7UQzQTLJ4TTh9Dyush3QMTu4wghk/Bvtrc2fWae7Tk+sbdkmLWX0XZrkCmRHR
jtN+9Smvx5t00fVDPjg7w3Ek6K/DvNuIaHgtba+/5YXjpWeodgxLGW47pHCrLzcC6hHBvxmcJKsH
NtdZmJ0FCSttrtYnjRbx9UveVHrTNZTk11ct3GS5UjlM76eTWGkhMJC7F81K6PpK9XYNuAEc4YUg
+Etws0CUrULW3+SWFcEqCOBuolET+wGSBEyChKfEuD2pRhefj7W+2teAdJTbgWskwhQdsnM/hWXq
xzpiwXGAtg6GOROZHgpI4Kb/0ZKiSvhpIKi+7yLiHrYke5Qt3FbYaxh2vRuecOP6PIaDD06nxmzG
aj0EDoy4omGDDQV3tqgj2EUaRDPAkul2ZAGgy163pMJ4VhDFoPK6aoUiR9mdDo9zduTsHiwknSbt
Tb2/xU536zLLgNp9sK+zuN+/juJ2cJ9xadmnCY2V/hauRqfTcm0puk4OvcXlGC5Qqjja+25P3lig
WPEXsW4QmwEhwYAruaqeE7Lie8sy9SH6KbTVaoWW2vaeV47KnmB4BqsFAJnvdYWdfndw77H11J0w
0nsE154kqkaSa+vea/cvUWB9+VRsjFbJtD9HVFKKZw9q1mdLD++ugCpDQW1gGQXtnCay59i9UEAY
PYHzPRPZp5RAJLkflcUpcz8/SUM5jiV7WXt36mS1itamVmM+UBVJ20tA3Zyy9HIXARU/I075YYit
jUVjDj3LcLg8ICqBPEyVGgxc/HVn883a8P8DgKNWrtrz+Z6bqma0gedH8Ml3wp/eNRIHpOh950Ct
PhwEJ5CpQoheiNN9fA8r/XzpIdDR3Xj1MkUfSXn7ewSSg7uhhnpTYZMtE9Az2XSTM2q+IAWn13M0
4f3N2QONcxUlyeOrktnoKU81Z2XYW0SCj1/63ctkPisqEtGGxFP3ZvnW7e+6T0ToarCzK7TO/C+Z
us26IK0rOumaA7DZjEZuBSUYjAOZV/CHX9Q+9S/o5uB6Yqj4IEm3ny6g2/y7A6YV3NIAVYgESHli
u9Txj+6I/2o8AiD/Ve11TKCwQsVJQKa/Mu60B0XmQygHpKRsmyaqyE2wJwuDTgCw1IgiUbjnatYo
bR6CFmWLUn/MzQP3zZnoB3uL2WwuKHKIYdWFhsjfl86znf/rcLysdyGPqyX54SZprDdmcgzmljtm
SxGsZ6zq4YefA8ljNdt9dEUQ8IiRQo07ChhLf7uAh29OaZPeyUlPTufwNT/X/W3DTwGdcAmFveMA
rZneggYhJggoy6xmuPiQKEUXkp+6sxBF257LSInLOniSVLaNComZvlrdlWqVn4WPH1ouKlIy2GcN
hrmNShStU/qKl3U9XdoZ2rGOpLhp7mbIV4iSv7rBmueMiM+YexPTWJrwJ5InoWSzDZDDHwpBmCyA
MFG10wWcoTZxw+EGgETD9H0kyOLsONtYtWJz79xoL0fVto8ofroEDq2wZvqV4pgO84GNcjl2q2xe
BU55/YHt01PFktK46uxd9GjbvcE5lDmb8JPx5HRDZbRIelA1wZicT5RPSlyRLekjNZ1MpXjR9s7a
vlOWs+J/7xXl92hIkuX/7BW9MDlf3ZJzRT+QKGliYuJdFsB+xnQeH2hwIIAG+BWdjoclrnor1m2V
Oa5V0b3OFyGkClkApxgUBgDJyRQmtKaRvSkj7GliUPvHftbFn7/Ew2smZclJXufUJUi2SeFGd7ZN
fKCEDAsKcyfZmsfwhSaTytckJS8XaiNkJGd4LXM4GncoNeuwuR7urcyghWmAT3cBd9cXMEWc+9kF
bokxZ+LhmRls4BOULLFYwuLrg/GoCf0/FJvNwr5lunoyd5tzPjDrmNwBKIUTjIMGtA2hjqOo3gQ6
YBBvZ/4ZLwHvSz7aU2EXgTxszft0ab3j7rOu776gXLhC26nkBd92Ov/zgka1sAe0+3q518/sATIO
lI8qWzjl3qQfkNTBmOlovY+PDzw+n+Ttm1Vylb/BG0ry69MLXzfX77faac/y4H9Ho5svTItKRdYI
bYSv+aMRwwIS1BuQ/kpNNLRIoEpGztq7U6CYkqZLzM3MWnFittto54uaswKYqFhGNOZFtoFpjTGj
tI5BNJutOAGozBwYmlwhrK1WtoLJ42P8oCu/ZMuxUqlspYmzakLmCkdX99J03drUC1sq49AOL88s
/4POGCwjMiP7ex2V/YpnofVro/3nV0iF73idntbKdMevaKwgHlabam81RM3GacdZfd73JpDbWNvG
sEsmWaHYoXjgVohmqNiGgIF78fzR0u31zq2dXZp7o6vqfYAdYWzdq5d89bc5wcuKP3UqXs70+prk
p7Mp3jXv3mwj2iMEbhF8xxKjYaIyqz4BjWcF7ELqoXmio43PTc/F7DWbD3KXrBu2NMInhrEQSOrl
u+L9znxZz0IedlZ3NT3d8o6rNdf0eIwGpBf0AxUpioH/iL/u9gU07D8l9qdIc7tc6n8Hjyc2ufhN
VanG3EoWw/si6Ohg3sBz63daUIlzQawWcE1Ooyubfnqb1u0S58jcw3h8BLMt8COzYq9rdv+iEAMr
hECEyCsCgf6I2Z1kRpNRcu5Sbhh6HTe2nPFiK0QnGfHU3iMKWU1pKORqBntMkqDwCQOkQ4bqi1vK
5n/XNFANnf8xJBV6fSEnXGtMrxP5+qDLchHMBhTVV9b16PRJSXzy8lZif0rRY3K0F8LK+O9Vfbv7
Xp9eyJA2h5WxMjKeLqOGZ3vYcqD59vDGs0t3U1dCUgMomzsfUSG49xS1qGUF3H5uM0UCielLSO3G
VBy+WGrnI0io6N9N7bKb4w1AVeJuRqwGsrNpgBf6efFVtYpeXT4Q03AgWvB5H1xslv/l2uSUvXq3
S6ZQsjDv7qr/PJFw+POJBym/b419+hhst7aMMtjdq7SvzdpQJEsPuYnamuwgcRIG8GFGDNXNqJo4
KvQ1Uis3hZ/1eW5BfqPDj2fJDYV/PJT1kpeU3+0dDbMXsyoqQK2Ys+jGYy8d8ieeAg2OccRdQZSg
TQI7fU6yr6CGrVgj17JtogLJaAvloqE2+Hut3uDf+Dr/voZeLVxcqaqvj9lZfgyGj/YQpyX01GTv
2d2By4GfKupPgMObH6eg9Wl49Z4Q9UH95O+3+KeVVYwQr69RiFK13X4vb6+1x6A2aaQQyQ+fYyFA
qDvg98mRn2UjImqAOXTaIjZE703KrVURQ7flx3NUhsFv49Sa8Ec1ZlgVKzviLHG3hCoCgP+RGnVM
akv8F/3Aun101ij00I7e18/uCtszBJ+oFIQC6KNCcc3BXcfrh3uCRGlpW1vKLcC8rcERKzoIjL37
HD0ApgIrZx1qpvc84Ith6dl5u5M1DXBzTULpyCj0gw76SksPcsIwZYyMBsWxH1O++R8uGg+U7NWS
9mzt7aZ8eV4hoO03e3UpcVrRRBlPOKtUV4Ko7X91OvBbmWvVzY/SWe3bWZX28tRCILuhwqOuVSEW
0hg/JZ5jLnInmM/9pm9DEEGE3+l+l4aJP38sCMZCYMof23Plkk0fA7oRN9tsP0k1m7CPHp217dNs
UwbGZ4VJIYJEwc6ff91jeiiUQSobRA8fLrrfu2/E8Bpra3EcbIFYChP0EirLcwr062j8z+qgQV9I
iFYH83gxj7ym1COpA99GTofYAZqGjUO9sdgPFnwRQbCYtHfdpT2D2RO0AxqYmPTcsQJgtEVEmXqj
0SGoedBN/Jh/w4elB+CP6KDoYdP39zOfnY4eHFPSOjv8aC+TAIfSBYaf38SeknT97Xj+32/OryrE
ncv0upKPN+PxLNn03lM8kgqXYMwkQHKC/gqMiAvUDQLB0grMViUVMh7WeepUIVYCJWUoj12fkCpM
ovOaw8wcfRZY/tGF4ei2bgFCB3fGug9Blh2Eu+8ptFNqDy4651vLne8lJa61jDC9oWkEJwIrBnq8
y0h3klV/VxLi3g4YXn9wIcKtM23z0Pd8xqECbgxE/BRkzMppn+g2H5AmOERLh/L0KvhBatz5YoxO
r4u23oXuXa3mtCCHVxu5tTpiP5pbeuf/QVXmDW2J20Cvoi8nGTr/KByJxzlVDwdZfQzGG9RWKKCu
naPXFy+HAiOzmg5TP8Xr3ZyO6pNRN+hWbrEwvDHr3iIv+vet8DyAv3a+LuvARjQ6bs+S7yW9VhLj
dD/J5mOQ+47OkkXHjnBjaaszZJHj+FbhutwMrpSdjD9Fi2Pfo5cfI0gPu6xVg3YL/eHBfPLQ6+UN
0KpQYFAztnES0EoRtW9Am2Lt/n3bZyL+8rb7i7ExTwkf+OwoIQNY4iZyiagT4wYh6P/z+Z2WJpgo
DHAOgALq7ppe4hh9rSAd5X7J2ont9GvtTB1uDP+QpGex+PI2J2OJet1hWR1QPDE8ojbH5ChOkL1l
gJAhEzJBGCnwAxTtp72mBGV+iE4A0IgTMCG21rCsAfI2DyS/QCEJlqbJMOZnVpZnBzmXTtxlitBn
pVXfX3O9xFgzSugbUAsNbEHF+3sd3vALUNoSHwbRRGZoz7bMyzo8rqayOSjcaI5DmVghJZhDuiU1
tweoJJVt2TfVq26STcnIM0qKohmFsJZeLvvLJatcBwgTQX4eAoQ37KRVkRxaJTuA34DlgE73pa8q
CCCAScOqfUGEVAF6I7Z42+tTOWyasmqth1VAP6hVVHJ7+bCTTbN6sY/M/joUPsAzL0vn+An8FtP3
C9JW9ZLy4h923s8tJH6LCaMeyCEBoZB8XM17ejBr69uggQ72GKSI9PEdnZttWHyi6YrRXmfONc0A
EC+cIflJ5Ny9MbCkB6oycxTsEqutAjJLXMgkJNjxGt1qT+rTh6D/LMQQNn20OGw1cpEZPDg91Ahy
Ip6zrtf38y4W3RGySwqVCUm43BHaoAIGerG7e64q0f9GGcPurWGQNuoAaUp2jtiPf/38wn5VzMvp
cNhvbnS8xmIeDJsA+JWH70XWWDpxjESva4ZTLpcbKnVm6dZ9k5r/XP9CWlRVb/sD4le3wVC0tHYg
vhgIxaaYE3H9azYE4JhlbK6Cf5ISEKpVlBZsTB6h1P4vV6NwMyRk5/JpycsoEeoOlLu6NeEdUAeG
On9EhiOn2+4isCbkVL7X/vDv5z9vnj++RpEclZ2x3NkdeT7Qb9yGmIZ78dfo7H4gCwIvKPEaJb/4
vxzlf7d/sWlxrmTXZKfwxNVCbT+wYEXW/ezc6MMvUbdq353ozt4/dSn2ube1byDYVbcDQJoBebO5
bPktDfFj3V8Pl63R0kCXPgBHw1gUIXSrSxqyId+yhoiI/C93bpFTpabH4+VyZOcy51U9RsNJF4kj
SOLJvAMErInADWV/SC9mtGggBK+VpnekCn+fniI5UcKvtHrUWT0cDU4LUgmGNZuukNOKoiQWPqUC
R4AgNT//uAdkNaxXwFKgXhYdPp/ycrPZpIJoe2VFXFnbm1EXS96WMm5h3C2QDjjjAvBpUNsLgFYa
NlATbORx47tnM2RujeTIHQk5xZt1GiEVCgUScdz6DrhniwZACjWIwDWBSkW3PUCEGfGoPcRd/iZq
cZji6RysDOJVyOhP51HjNhw30kaDdqNIVekuQzXlVDLMAPeB/gqCG+gjgwJBkzgcoPnRwrF96TI3
RzSKSe12gXmQFdL43QM51wPRVqjGF/679eDbrBtRY9WaqjRsI0HBmR9HcZLY/f3angco7Suol2fk
QCuEM2pusJ7F8R3pAwTk2+2Icb56csYomk0Ut8+X7qgpU/0A2ez5DidYWyV62DJ22Hbcv/bYr/OV
H2vNkS8OD/P7kNfa4ZcGocXAJ9gf6aR6qID71W9mgqJ1vxdmJYh8363BYFlvfTQRCG36MT1EkZ33
ET3vpBE5GBYBgWkbTQISUI/7Jwoei5uDPxxTCxciAggFy+pPvGNwc8H/0Jg2vxBW6z/qupBOR71v
6sRyi78YcjyiDWhibgKhl3VGYes4v6Fhg8QNCtNC+MrVQaN+Qi1Yut1Kv15vtdzRKrjauCyJ1snD
vgQXrMJbyE65Lbz9Uou8+Whf6t/VWIlxeP5EqqqO0pagx5bEqzd5x4/gbYri8yXvAIF2uZsbzuDJ
VQHYiu1voXzvN3cMU8922OUe+ztEvinefz6y0PbSV7lyyK4cOWd8c4HWo/TZZyWBCSGrsm+RIgAx
39qHki74syP/V2gu5AnaTclvR/Qo+an7puGrKM1P61p73chLkrk36LGfv7BwJZ8qsolqq/iFoHei
tmabo22b3XdBkP0JGGB0Lc58eMmsbgiwtuJ/9hjkisQhmZUs9+9xy8+XKVzPUmZUH7cNL0P7FWko
ckv6d4Lk7AVNwb+GH4MmJoJgZeNOuSy2Fu7iQyVPZO3Ak2HCXayI3eUhhkd4RT8v8FAv5xYC58vY
nuGb9XgIrBJQX7XkhnzDunxdgVpx5LYzkMY+m7xHjrvKQsRFb9L2thRhRhDPBQ/V6I1MH95nuKCD
WWmWHTKxs/77zsPq6OchW+4OyvqQcMigNIhGr0DFA+pizHut49SAgphQrmuFj6j3jclLyQb4+zPU
iggX6XG8SKrYAOMr9hQppAGGFf52hNSc3SOmiPusbM3fIMR+rrnYlS9x5ZaeLueNSMoZeMBu5Cev
d9xF+6YwuDjBHoPc1qCx6Y46owuKbi23RZhskpSMhHxhKyOQCtn8krUQseWvL1EId6vrtJLKYi0q
ddUS/LVQIkcFcoplhgpYZXRzVlPrkx4GQYjrvOTxf59F8KU/V2VVnT7Wa+UZbS8AKcZQOISCEV4W
nx3EVUTMpV+6UHGrKXly2Q8vBL+pkmXXnQi69M8bojqKFNdD1DnuPGIQPF2XNKBHH7ssCNT+Lk9+
aTojfLHb5+KC2Y8b+tcDLkhbdIhx2qHnnXc6I1xfHRqVorA6zrsXq+STP7PIvz55If6pp+Pheq/w
yx0ExDFRcSxvpjaFdHxWNzp9FduXAKBSh24jbsEzGu/RwTZuVvAlLu9mpVs5kxihZ2mRRueD/gGr
D7AmLhSVYISf4CcClD0MqHJoUbcGMHPDrQGS8753AMkM4KOCgFuv16xWGpDcQXplysfPrHXTcHgV
PJy/P/UTm/zXDy6E3Xu6BFL9vF+hJjLCBUnti3W/f+9cCYBJvB/hNQ7VEvXnptX8FHqZYT0TyJIe
NikN9M+Q+DxictEtLVbfx2IdWBpKIAwKihwIZbus3RVldxtkIh2eTnBkEhJrwnuJmdIaodQpxNaD
Ti/KoHRPoOal9kz2aCODV3j+g76y7MB4NQSv5hC3ZzDVNvCNNhv3dMKJmWHKXPnQOndro9nxfDu7
Wn0vndDGEZLXvtb8ApSCMKLro5cgIvDGnnodhG+Hq2YwTwAe2Jto4wNEtatfrm7Hx5FfAYjuQq8Z
rF2MOzgrYbq0BFoRpLXmoCfZIY9vfob1ysfG6Rme3Txc7CbbOg1u/U/EGd2vLPRJl2VsBvuC1SP5
4Nps00daM7OvkZJZmx4lV6dbYwLa2mN3DtIdhtENkbejcx6PjavToEYBgaW2sf+qL7KozhaC3jis
NOTgYp1mEAdzrELoRoC2udEHUYOLXYvEHPuK667LxB8YggppZLGe3MixvpkXMiY74SDsaK3S3sQb
eD+3wMvXLiRC63tVO2/329tAGDlx+0Bw49xtotjoP84CNtTfdBlZZI1ax7cgNmEt6/ZO7Trang10
eQ9Ht/Sdnuprv47HyzsV4sEJhcTt1SQgyVa1u1vQGq4unopXOLQRjUWVfIr6514//mo2WzJC90gn
9+jSuufhB1qTV2ZxX5gAKLdnoixQCUnH9Jti/NnYLR5tpWXkTtkl/rtP+nMlC4d6qdxOqEewktB3
UfS1o7bseIH6sI51Nq9wNXEHYB1Ln/s2dUETS3AjTfrbhQszne5PK9NgtWrAdFgqO6LRLshzK//W
MfY0/0ne6IORvTryN6VnWZeANui7O/vlFQqX5vRSvennAz8dVAVoraga6qhzIXQAyn883geTiUCM
Txr8W3rIExp8/RNGcO2xMaDBA6+OLPyTWo6WpXWCX0hUsQIOBUouY8/EUOLOTSCxLcFm+lpHC24d
wonuVr87SaCBaeVsK8JbFOnYgQDifVbCf2KHGE4B13NE003yxuZzPBQJWS3YOB2MiaDad4GdV51P
5ex8ftJ0AtG5fxpGfC+j/dqtdxeoE0M+oC63NpSjp2bTbuFmCgHYAQdzMiFAIYN7HDjfAEDP//8t
GPAOyH5g9oAMHIySnwnJ8ZYA+FsCSYdm5cvtCMT8EOANcpd+cEf7iAgZIm/zwe3MCNmvlFRKv21z
EWl4fX4hM1bS2ia9J/ucfGxcaaOIAZ9zPl+POoBkm8aIJt3aKSkHpN+pkHimYmC7wP+xr3/+Zu2w
Nc/3nGeS/wmNy2unv5qDLFKaICncMsFTmtC/9u/P5xV+Y7bc3pPkwhqPI7zkPq6NVbQbVNzrrH/e
48TTP8VVlNiz5nQ1SqvdSLG9o+Edzugcy629GsFKvHeXVSu+Z9h6W0a/s5y6mSQQWtVV47aLv870
NWBHH6GILlHW+vBixK1qdUWOV9Nonbu7nL+uDj19l7c+Lhj70Hs4+4vtwa7o7kauT+UILz/VWDpY
NO43nhEZ3Vpo1ixHm2R72zkOuvdVo5v0cE47A9lu2lu3+y1/XEbdZHbBd+dKO+rUO2jh2j9CSra3
h+YSMsPaqu3r05YeLOfrQdL+/jvPeZNKiHVFNlFWEK/RnmjblxJjfzrUtPMdvkyVPOXGPYf1GZiL
B8TDmcjzTDjEq+DsGkshuv0pGlou+WXJW7z7uuhHAgpBOhDP6UKhA3/VULdZ8kD/40KvyCQU9AXx
ybMCH1DK1b55H61WuBEs1rVdluyJy+rnZYY3q4J4IMpLGOQUK8t7rbasrU5qTrv55qqojOOK3lkn
pXRF9d2heX2QuJ9eFtvM8+Vyd+VBmAPmrdTuz2bVqL2D973n1G5c/E37W7IyTBDqqCc22v09F3q9
Rza0tLYhJJyrf/UBu7n8v7BvRLnB/6JNQcoCT7nskD8nWH+tTPG7XHLpcQdnyuxSTBYNuJI3FxN6
d9kBaz7DXMHqx4zhz0DETzbTR9ydUGQBdaUKqPps556QcGlDHO8Ll6cUplJ73Z61abTi1hJAQ42J
/s/RoM9RRAbeamrfFXcTKZB3d2OfP/UDxbIqtu9zkVTxZgriWRBsrRQViNxrMQexm/6cIuI4zFy2
qFDhF6vmhB9odcOPAP1PfR6GrXWMLPzDdhmuk0yiE26Rsp8ZcleC7SAFNJj7QJX9irPs8m8ga5I8
KrEaGHa1NYTP3QDA3xiCUlpAqMYP11WdCrdL2WHAoufdfkThtcooDulbvbDq2+raWKrqEvRA6tIr
FwakEYOYCTYsRwhgq/oJKrc9BDwBQfhRjzuJfWxoZPwYH7QnTGl8nAs8KsSHwPS0T77VmfepD0SO
L1hvGxcyFA1lyoKt03EHR2sw4lZFmJ7uKMsVVrinupTQ38wtIK5L/FFiy3ZmITw0wPZOsHAyMnPW
oTGkVwtWCG31lGy5FBQl4vqvHfiyFoXUSVliHCbfiAx3z/ikS46FpIeeREu47RAMwszf24j/NqYl
6Cjl7UdgFIrYRBVtryKEX9ZyRU+V/WNwAIaB6kLFQ7EG8f6lXr+iQvRRSW1zY1cAnB69w9y42YnO
iuqtFGyJb05tbDSqztqwKigaWrX+0T1ArVGxK0bP6aFZKkCViZL6Z6DVpnPvlARUsUWKy4YSiYkh
ua5j2F2INI/bdru5TqtSf0i9sLTJ5gJckWBAiHlJz6ZBVxIrzHdB9OWJxSRIm6bn82ULfgOvF/BJ
CAy6l5bZUD73HZx2Xd2rjNf9rAmrlYxh+XFoZf0ZxrEHfxUyKBogMGHffL1xYkszaXDnhrNtqNE9
vnhJcIHMI1qcD+goNQ/qMmffnKBYTfP1K+MylXz3Y2rd2rUmakW+xOk/IYUHoqkSgFqvAxWuWgvG
tqdGOrqABwH1A/gZnieMf3x0QXKV9e7eUBQMoQXzP19ALSQsmpaqu/MRzJMInTe8uOH18B2wZQW2
hUsVqM8v/AxOgRRysmxGV0yH7DIghi4+9B8b4Smn8HLlHFMlOWy3vAZh5IZYCYH3HkwXS24cENVo
J0CYpHsW0pHZROhkedDFDYfRDXpjVxBX94bvJz7THBdONuRBoYNx9KdoMj3Hd5hBbygjdKc70L62
LT6PtQ8HtP1kpN190xFCUCUpi/S7GUa6QnSUQZmjk1hc2ftVnVZqB6Pah1IsKMkBHEmSfvezXv4V
39zYP55VOEdnxTDzGs1/rM2EYB5+1Zuuh8SWS6MZpRcK7WeToFEmDyq9OcA/Hly4A2qP/AQiIasK
Z/d9cEr5B1soROBu/akk/hIRq5KQ8eYAK6SCwE8VE5/NIkJyf8qu2SmdsqxjBt9o9nv9hI5uzK9t
QhZrtT7DRX1KG25ql8SOZ3pX2KQKekGGsFWDQFoUCqgd1Vy75BdhwQjL72THZ0REOuBESHuS9lPY
pRS982aCZrw+9BfIIKtoU/VYI7dZ2smQmH5oLb9PG2tdAX7j4HkKTY5B5TLFse/onpp58xxeoRnC
NSQtV53dxob8VvIR3uztHy9ViBpT9XIxzRUv1fAm5w+J+/kwuNeptk0bPQLcCumk0N/ZOLjZ4Nti
l3VI3tx6P55f2O95bZ1dc1USGapMUyfaNsHo0tmFgzwUij6wb+t//2RZ3OB/fPxf4AF9n+SK8Xzk
2OtfkV1qY8JtNRp4SXG2EZAC4weDWbZNrIDZf0JY7u93eL8XTCp3zVDNGuxs3vElSp42aWVfu7Ls
VYzHUnvtZFQBPoLWSOjdUkysvbN7H8L4JTPUO93VaGPV4koJ+PcNe4cd+fIWhTOfqBU90S+8RS2q
IkJMxbXB901FwKXi7epyF6OdlD6jrfkGw0BPt1PZNvqrBoHbu4fHRe1L725bV38Hir0kHXrXY1C4
zhTcVkiJftHX5aV8TBJVuBHzVcAduLqLYEII/keI5pRtwzfRj6eJilA1aSUW4ZXHx36ZratbYlED
A3cy2T7dJuj7XEI2YTd0FiTef++BN4w6AwFXRcFVRqlqUjGByQ7mVN+txTPHin/9YvdPEY6AKTwB
vjjGIB79iAoDLprZo+0QojbNJsvve96EuiCKwFci5DVClOGI35v1IRzDWnWnu2424L2UQR3fTMd5
W432v4IJDF40hR2ryNpUftyXVTxGHJp1IqMARhJL9SA2xZexBjYIS7Bq+0GX1leXoenf6/XsDBTP
rSkhZYDyvoz3ZqEtraRLs2o8LlIf6SF/CQ11fGyqltLNoUZ5uArH3FUb+0v0OtwP1/SxNaMxgqSy
jzKB3YPLan2XXCRvhuUGFL1/3+kJS305x6vzeTU9Xsl2spojI5KqoFm4DhKQIFDrq8G+IwFIbRzm
OtpJndrdk1tTGM39pK+G6dTP6DTQvV5oO1vCKV1205pLC2ZXKwt5b9odCtozOJbSPIPDWfh4p83y
9pAS89FXkbGlFxDN+mB8BHDHj3GyhNoYxEHna456F8jm+qaN+zmBbze7lNoZvN1I/3mXX0ZKt9vp
INdOYIePX1lzd3eypbNBngcFISnKpYlyt4yLA6Vacq+Nw0CqoCB0qvh6N73a0y8IeefUukyD3QpR
0M3UkSv16iiLNzi0E5tmu9T+e9dJ7y4ogKrSs19V/dWrSS/TjZncEl6XVBZpbpnohzhoS6hPlTzq
TemporwJghlMce2XCIRcuSqpKu1oSoVHBIHgKBwmTL2uEfH1sin5YWL0UDhNKBFhj11FHoQoWxhN
pKvavpocKDf3zYxxEyJ3x/qd8ruzdv/+We+6C6oEsRukPbkW5OGfd1221rLVFDduQTNq98XkPLG+
NlTzHzYphRmUqsRJ2pv9/vpIU2TZL8fyniurDdpnz9pwQZORCKH46cLwUxp9fEaGkYCFPcHmYKbQ
FhnHFz6UHpK7pDg7lDT3AXMlTPo602bWiL1xhrWnxS1EqPFhSPETZsE88HLbYwLRh2V4qMPR7R6R
1Z71DxG7kyxi2zAH0CxaO0/0hlCkRLlmALztKrwbt0PTbraoIxAVbEh0OwbXcDs0ejn1JuOGbpVj
KMBFF3ocz4a3FUOCAJK4yH3iP5RPq+vSwXIXC2o58bd3ZSo/JAocp4FKcEn4ffsZkTcSMyXh6v0c
+LysaXWvVDeXKp+xYQyGUQR9ixsIBQxQspC3Skl76psrWX15ni6+8cvzjM2Z/fy4VQdYWgGsHH4T
uzy0OkRR2WhMKMXG7TbOnEIvEpxiw9n73HoqPz8SXhUmYPyl1595YOWrdpuvefIhKrQBfUr0tDRs
aKEtsBddRFqptfD0pDCvH6KY3BeYQFxpMczudzpMklbcK0KEfEQjgJ6f1QL3xaCnN6C1HmLxuGtX
girTz8toHx3tKqgB2UZ3Bm9GhHT4/nAfuo0h3wsY4ceHQMp84sNHh0Bk1N+OAXu3FEHxLoFC+kcM
cmHrw4AuxHw501eb6VYwY9tXMBB9oNS4ENOmFHPasntQfnfiXp72bPu/fK30UVndaku9Otg2UVC5
LaM+3wcjIMXexIcH9sF+Wq1fM3fTovDRwoNmbXAzOX9UP4F5Q5o0vWTZXeaNTLERWLe0e90w3L13
i9Ar7B0/lh+P4DI4H62MhpiNPnb8QJb5G5W9m/1oXPh0+zX9hWzlrrP6NbhnbIr7bJVYqWLlJyuB
llI5IOStqfaScR3ahDvGL4hHAYr9vn6vHf6eM8iuin3a2zo2z4Fp2tP+yl3Ndyo9wJ2fRisXv12a
y6gjht4UrsE22rYPPjswsac3+3i0DuGJllzF1RQnn5ujtTNHgpcVl6Kzv+yegZYmfqWVdLNe4l7l
+nG0USx5dp/piq8a3rRuRgawgg8gpgqkQWiAExsrveMDFZ49OR7igOfwPkQLEQfjjibbpHyo5R+s
y/fx4U7ribtv7Cgrg6oz7W1bD5rOiOxsOuQVzaqE8WnVuzQvgdHYItWzxrAtE22uGJ33TmKpYDlI
NKveGiqckOtT6l10HBZ5kMJAbKb8x2nfD42vZLz6WILHr9/aa5zW0cFspsNVnDm5b7jS1a1m1nmS
z24AlIGBC+PIY6TMDh8pZYVGU+w8mG7sZRcgw//h7Lx2W0e2NPxEBJjDLbNytmXdCI4MoihRokSR
Tz9feQanvdWeLeCgLzptm6lq1Qp/IGx19AWhiA8OvsyyxMJHHdH1POOy7TfYFqAqjtPRxT1M7Cua
MGWg9Vftcj9R35SVND2NSlqgENYIkug+5m730sxwn7NnyrtSexfiuDl0fOZahuRKS6Oe5HAZeXRU
CVBzRXj1cztA9376XWflQLnrleN3DIBHWu7mCF0CLN7kAZxFXHln27EdbJtJFdcWxtYPDslf6nCD
oSYQU7SM6cGLZsmP/bPdYnUBBhLHdfzEyK9vS+TTSMtAuEXvQszh1F/dRjTNJf/r4YH5C9zL/nn1
+1JkJ+0zUz3UxApMtlHXPr9uIIxPgUjfZu/Bi/ATBk0hmB+M5v/+5L91135cGz7Qn0/uFHV6LC4H
mUFr+Fb4uU+gDRDCjVeL+NG1fotS/7xlVb+LiSdEcupS28t0GzaiRVpDVUNFpWW3fUt3jx+dmr8w
S36+WfV+3HlULk7WGFxxvaGwhCtHVYnzDurAVLHlo3bKbxX9Hy9Tv3uZebqrujMvk4NyMwF+hc4b
rukhkxioGa/0rMdDlLteGEkh7PP3L/nw4ndZ1+Vi4wkif7/dS2CgNVX2hDGdFpbkW8LdoAJjMZkP
gY52dMxf8CVwFW83FQjev9+K+ksb9Y/3cJc87BrrcrlVvAcxYxaaJIcofKP3PHfnwyGDzAQu0Vf8
ABfxa4qEhaRqIkAqmhZ3m7izUstqjyJFWvtgheFa0Co+xmXsBltweg1IzUfzKkTv+KT3ifyPi1p3
n/xga80xk6/y6kbj9ux3p+iIlUHhXif5S7nsSrwJLUZCYNT7hX8a5p62QKGYKb/nLGrAskws+qsz
itI7hMrzyJiWip8Ss8/9XRecpsVk10byJ04OPYBq0qAd2U9m34jPq3rv5cPT1Hqzr4GGei8aOa+W
T/inUnotpt1ShQJduZYdJlFbeFnkDHaR+qrCWGiQhzkLwZr6rWKUbNNjOuMP6tGCqtGyX1APZoNq
lOKAjtvBqJbdenLsVZvDk34IHC2w3jVKRAumLZIarr2dOjy4EwKkwBkDCzCskvzkqR0bR/+ihsdF
Nuv0CfWUEWwXtk8HQXdt02UY9uyM9iMs/PIqcMjBASse40wLb2d/n3jwfjst7iRPtgN6szqU/B7g
PnVWPZ2W0t67bt121HzaRa+6uUXVTyz3tOOnRkzmzjgBpK4EbpBMH/+IlWSMyold8TTS5z6QSmCQ
fn4JKxLR2rW2/kkHrig7PEz/cvGy4zLD+4lzGErJJVau/rV5r8rh/vos7Qd7+nLI+ZVj6Tax8E3o
nXTy0rIMzPfD8ows5UcrJNTKebI+7zyl8XY0dpElkwON7sJAAXKFPvLE+qwAkDTBMfGc2pc7vzp7
R9Sg4zSWVk6U3+LmGhrMpPNRu4/U5wOy6aqvhyVN6lvP0f1aHejte5oPGL60sUXXA5BM6LzoCKqD
KNmR/Lz2dxfPXBdGWI/zjQajeot082lDIS+/6fPsPQv54e4UHKHYf6kkL9l6L3lbBORqrDq0yTm4
XlDSg6bTgXV9xXCdJ0mSlwILk/j0hHHOdQfjOekhIQ+J87nJxCl/rcK0wMoqNFZt2UMh2tajMvcl
QF3pXLOD7NhPEKE+BrvaVREpll0DoAmi3C3DxK23Iw9b9U0SKoQhVxUy7QdPmWTmRse41mvnCf9/
uN1g1PbId08R2/V+OwOLMdHe0amX7zvD8m0r7ZgEyyvQPOjwgc1YnZ67+Q4RyEjSXQSu7bkZ2I8G
Ab/gj0HjoCJOtxUdNpqhf54caXsz93UrBrhS/IS41JBiXQ962c5dLifY3jwB+A16yEzp/pT6NQhe
tcyTl1QxC1CtHw9C6S989z9v5y6q6ZKedUUhbodm53pLlzxEeMIa0JfNfdDQO4/up+jzjXfv+cAj
z4zjRzOx31ok/7wSWjN/vhKrKZouO9/klTUBpnP0lTlTYKr6lf2oRfJb9vfzSnc5UGtWeanrxPDk
NX0xIO1J8G2O8fVDe0ai4oArfG/7cu1tP2QtSMfcgzk+WGBF6ArVr6jgNvH29e8nqDiq7pfhzzu6
y5Rs9SobVcGzy30izdChreCpJRYXf7/ML0xOvrNNvot3B60o4+6g7mrE7aSUI3M9+OYmiubQHIIT
uIF+Fs7i2cffL/j7wvrngv9qhR4lyuWmUVZOyRx5bUdtMAIQxUm9q0Q/4DwS/ApdSMHSm7XXaNqi
7+B+5F738hBY/1vHz6YFKhzuZEX5HhP9yPrRVjhWhla35N1ClSQJ5pE9VMbT4Xi8mOFydHmofPrr
C/95ybskTdkWdl1yQ5hELSmF0aaWoHOC01ikFEdu/tm4M2n4oAH928DVoIsqnGrAoynGXe/+6Byz
quRjLxvPJzUNhWSE+z5F/Ml0I2/si8376Ev/lgP+c01Udf/cvh0Goqc6l1oazQISoSQ+4nmIDUze
etgcuNsXAYiGt0xEc6WjZ7rDw3IcHML+DA7FOQaC/F8svZ83dBdireq6u1b2lgEwDcbBev/a0tjT
FlQFIPMEjwU482fzcvVEuggESuq1bv80h1v039yIYULlsEwT5bS74JrnKe7V7fey85mu0fxCaSFZ
CWD03Bqj2C1anMGiP0sUr+HwnaG7+ujriIe9DzCM/S3wKhpGytbdOlSVHYCLhADPy1jQbyVroXUn
hDVxx2EKS948fR46swRIojMCjv3yCvQu9vwHL+P7QL27EbafgfeczG3g//7nMjGM+mhU2QHERTrk
rAGkT6N/ggG8ES9rG8WXz+nQZQ6cBmIQyG3N58lOCC4+gwqj8Wm/4eOCBxNqv/jgPuzj/QaYZd84
jN1A8itAZ/+8P3Eq2wCRu+URFvZotANEQzdvPmdAH8GUfoF0R21ONcMI+8E6+R6p/evd/HPt7/HX
j/ikpUYh789o3TVI3SGyG5x8AxFAZX35UrFsQ446ug6ldwcAFnTMqAudhWAbiP5rGSq+tE4c77an
/04mD2XPeG8Kd2+6Dc3YzJMgVPLVz4CzNm1QQRxBemGf4aaylQL1qfzQYHJDeDv1JNcY3hjI+1X/
Mr9sqk2qeqVvhZuyp6z3iJxo4Vs9Bf3lrknBfRoJYQ8UCR4BSO23Dc4UzJhm+QJoXDVr4PPPyIfD
ZIb/l5cgqrgLpGcaiwey+MU5alfbtH8eFWgbkBKP9+MmYHUWwg0QzOn5q7JB7YJJhQooSJHMikVG
cuWCcq+LmOBLqM44Xme5yYp01z+MlEH9LAWneIug9hFoS773nZE2OwVKVL2Tydetl2SuNWrBlsnh
9Ssfy6HV31MYn7xTZD/LwCSLQMVRBMOUL/OKJIC3BRM4N0M1PA9pFgLxdtkj0kzWvIRQ4u2HlxDQ
X7Rbkjmb/FlOtuXKu672ftuThbfsHPgrKlZVuPerl9soH5iDKmSK6WFr1kOJFR2hpRIgkXoTPywP
j527XZdnV+pjuRJcJg0Z99H0b6PbSo37CGnh5WJmUIILEFuErvhIEXld4ZoWnAcNnfG+EqD7BdH/
/JFN4P3TJj/O8j4Ar15MAjO3KDs/0k8JjoUx1XBCqt24nTuxkGXhn6t4/4jZ+VsyYMoAsA0xhBeS
On/uLWZEVZJKJ3l58Vg5o9ChZOdTh8sIGtHz8BNJsEhs/pr9LVT4Ro/CoPqLAJv98xa+iU8/tlhr
nY/yLUObEARG9VXB/MNJZjcvlzc/f9GfUOYvX44fToilgPzZRPz7bp7MEd8XUxGw8xjA8I9Fr/WY
kxg1mvzWJHnaI6NsRqhjDLDIwiNPhHkmJsx+RzBdTCCBxsDEs4Fti+BLvrS/EmqsIOWq+lP7VJ3d
ZqTEl5ubrhvOJZAhr8rQ7JdLNC570ttEmJxl41PvOqGTkL6gIr5A4xfhZsczhhk/3I6SfkmNng0O
YyTvQpDDWErAGGSGBiWijruxsaHRrk9Y+dLochDGqGnQPd2CfJz10sqTNhXRAa21HCXhdziPz3Dx
Om9IflTG6nQ6fLZmNqLyCEdqCGKMTcAoKmiVoY6C3UyLhG3pYesmS0rGneruM7f+ynotBRUOlZCb
C+/avzJqw5ZI9KFS79TFLT05d3d1b3SFw/0QBXt7ssOp6Lr37TUjm9NsH9YjSJcH1IHTiMXq57Ov
88Bo3C0mkG94F/nnQbHasgUAMvvdBge3vTsTmu+XgTPd88evWD8WsxSpR3nr81PnOJkUcHQ0N+09
wSO/hoPbCzS6J61xD8+7N21aQfQrcROqBmiLpZHJVn4zgAUJKPjlGf3Z4O9x/7sN+q+w72gIqlpC
S+s+LZV2eXYwrEomW0Mc+V1QyK7+5tTbIJciXV10dGFKpCHxVfcRvncD2+0qFKjl0JwwG38a91+h
EHxd3i709I3egxPb+iV1wP34P7f3zWL/sWWKY6rmTfuNdO0w+VznowHDQVq6SawhlcA8xM0ZldqR
BCCd0cboCQThCOO50Qm61wCAATIitMTgcyajbBRBY69HKwLYNXGnEWM7N6AN4HeB7jKtc+U4D2bp
6IvNo0F5eNQi/g0LZsLlcmTkz/FnuZ+Pt9UlTQ5niwQENOJoguTEbG77FLcsfXcVC2Wqh7g7RRbZ
7/03/nHVezxPqiPjc6su8spI/GLv7Z+MzC8PYe5gchI2TyckV0zJtS5hsfWVrc/RWRavp0nRCYx5
qgVYn5jN0jGiWzM9YQ/IYLZx28OQCZvVIhnvFdj45b5demfJTWnyrU+ZZ79vF2k5aKf8KXVqk7kc
ptfCP54GyiHYMghSfKvxT0/2aWYdOHTw9i6C8tN4ue7nlda7WsGx9nXLrWvfrKK94iGLczz5ac+G
VvF8YwgnuYUU3nC4Lv0djZ9tDPlQtrzbJabNdHk+QiNc0EDLe82Mpk82KWdw1fK9q18wLsBal6M1
LIN8VO3dv2+qXz8zJlCI1JFt4spy101o1M641k4pUMT+htZKiZXifD4lshnYKwlpK3RIH8mn/DaX
xYT7P1fV77Jbx0hrqaglgSk5B09CWGs0GVV9wAwWiqTuhFm3ush6YiY9bNcC9Y4f4+vKYzQ949h9
fvASfis//7ifuxPXhMKnlhZwGvSiNyNfcwfVM4a4ohwaW2jo7V0awgN19NEOBjGCWF51olgCwL+s
XitXfh0pIRmm2O0G5Tu6GzqOuFgvHdju7B3OMrE+Bc+ENH1ksc13w+mnCTcUxvLNRcYaaTNaDNth
D9inst4Im6b5bRb1llhwzRmJkmm8R3AoMZMCO7YDiW67l4zTx91BE1P8Wgb1QEPW+m7MzpFCYRJ7
+7InSuu+oIK+XumDatIfN3tUB+E+iCpeQ/x68ERbjdlaApumhZe0eRrE8aKOFjM5mjEj9lYpfaxY
yGd0L7Q8nzkJBO6jiSYjAVhB8WJiDN9CEhU4QTPv8vYFCrxbyPCXXWkBRAKi6WAmTRv3w5zPIGTD
lklKV5AEH3UpfxsYUj5iPG9iuaga5t2y2hfppTZVooewDcRSGvYJkC2RMYflsOw18yssk7E10nvy
xJ4cJgfbrSYIjA6OoyR8iCT/DdJraniIqXQXNNW5v52iKm+51lXyqpmR+ACkTFFudhxWSTlsvSfY
kST9JxxezgXlCf99rnqTy4G2T/uJxlzigv9OMZ/HD/Vb8hV9TdQ1YQjv4w2+aHigvOdkvb3zF+Y7
VhI0jb8+9lSIZxtEKaoNqOmREKEw9F4WHLL+MSze0er4Es49Ovkv+ovpEjmqdTWvNf+M5jNZXLnU
Pftp29+0nE0T2URwSx5ttl+nvVeee2wEV39VvesVoy4jtPsg4xigvbVYFTM8wDxO8BUdhEqZokO0
OQ8dclSXxB1Fku0oY77WCg3HV9ZhhQc9ZBagDxHicUXR3++901PnkRa9CMfWNsMTCIf6kPkgdKvU
pQN/hAd4XqgxKrfMElAZaQYftzxgMA5mS3K/dixsDE1ifS5DvY/l1ufvXwh8VmpwQrQM5UJ1mHjn
Ho5Qdd8GhjA2Q53fv5ueXvW1viY7Ypui00VKmWFpfda9/RQZlxcb6xlQkZ49MXkWoYq9+Ja5QFzh
BS3YtwedCFWEnPuTUMfBTTPRKocDd1dgK0l9KOojlAuKgBEVJ2Gk8pANob5+QVkG7wTcV1E4epDG
/MZoNgGAQ+JGuh7ngrs9VJr20cwKU145E846A9G3d73zmKGF1lhjyiIFLVQ4muxv5vnBYfQbOIhr
O4ZAyQl09R0mL9u2SqG0ibKiev6qxubnqXSNLtw+peE5BJBKYQuASenZ6AxZQ+Pl78fA//Po/7n8
Pdzasa9K2+y5fOWMST6acRcno3PiO3XYNJ40UnZuuWGp3WBHPgK9K7987h+Pft/TyE9VLpmSJK8u
htAG3K6KZZMsKYamygAb+1SiyqYasUNlfshQmFOejsSHke34wDCr0Hk6AkHhyzRsC+qanPkaNkt/
f0G/za9NAwSopuiq6uD9wkP8SHEz/XrZ2bVzWzKM2c7WmEV2rsvsXkNN+0oTCvGG2ezp7xfVf5kk
/3HRu0VxPnWdsA2QacmNRiMNmSMkGVBJQD9a6Pti8DuVFxEXH69WcDCB9nizmeen+GCgJFG7i8fA
lF9GMD9v6Z4z46goSCjiPTAdoEd/wFGwXAARubxMA9zZ4LHFX9AUILLFl8HX5RHJ8Df074/r0zL9
8zvs7GYnp22qrLrFkWK3OXjOuJ0QMVP3dHnQH37w0RkC/nkxtdHaSrrmIIvHKhRt0HM9O7r2ZHpg
KAEFBWS56yCN8cket0M7NDx5eJoTjx+0/b6ZpvcB8Z/F96/DXc66Jr8deGjN6pmY0Np+MmdyLeP5
/aqtSSZMhuEMasBigx3uy68CAHcCfZV85YiDgUCDQWz46krqxqU1l/ZhZYXHD31lzJWTx1TVyPuU
WrBLtrJvo1Bx9s6onY6uyqxER3JVf11OM6oFQxoXTlCavvSSAuAqveOmu0XOLUoOftlFGD9uAYjN
T14+p0l1oiPYoPJyWFRpkD4oif++Do1vwPGP/Vg4lVMcL7ySZKw4UYWhL/2EnQ6CrH2w9X+Pjf/Z
+nh3/LkKGpD6eVsRG3cYzGG1QvPPjvUgD7MV0swvohtSB9WZ7pnV+3sAeLja76JOfjDU6mBy6eIs
EAr7Eky4lfctvi3mVmn098t9I7v+tc40GHhMAJDQdkSk/vFSj8W+Y/a3k+lsn4Tm4uYNB81YDHl7
DCTM3qe5fJ/SYRexzsLW2Our5BT9eIEy14M1r/zWU4Bu9H/3Yil3dcmR6qyrnT17D/Y9ecmkntZH
/zawh1JfedrSDn3RmgeL6tf248+L3n1qqTOvZaGw4Slz5kLjkfzzmyMPvsNDvWB+DLuBND/F5QBg
JlxXv45WYC5i4JNMHXAVYPf/V+sPwztZmIea8n0uLVmOfMqOpbI6G+HNiQwdmXkruGgedkir1fH1
vLCBcSysB9Hvexz379Xwz3XvvoCSmg53c1CgxCUZDcrSjNDFUHs6yFX/uLEF8f3BB1B+zQV0OAmA
xeD43n913C9SuaqPpEFgjybta9ME2PQcn7aZm87JgB+R2n5ruhg/rnf3wbtcl1ljXO+0ljTPMoIE
TNI43UfHpyrs1LC8+En49132+zMi1W8pwqXYvqcoYQuo3C4w81c58qlWrOtjYATrJolsBfcKv6wf
fchf0wib4hCyNK/0PrlL6/P+YhwMYiUNnxuVoXVmECH7F3SAVfC6D57v153743J3UcQ6dI12s7ic
3t/t+5ezm6vBjWGO1/XPePOpvmlGxe1RqPz1QPhxVfGlf8SuYmedyw7i6orREFZ320MEvtycNppr
bPT3vMNYA1bADQkow2dOppLHts9/f3L1tyc3LUGf5U07qn1XQFzqOilkKfmGG45oY9CSZV6BHUSA
qAbFP6SD2d8v+Q0mvN+kPy95t0mTRpEwE7oCU76GSMO10LZL3K72lKLL5dvxA9gWGWMIkOEzYqyO
POh3byvBO3xxjYAN6YDMp9Hcnn4KtSrXGwuVtkEsCLexMosgS4zjhSi2bk10m/z97n/tWvy8+/vt
d84OF93hhQH8gLmDNjeQ/+UWowoEAQPARCBDsacJ4odqtr+G+p+Xvjtay+sFv3V7e4M+OcBIVQgO
CWvO3laChDcH8ZIIsYxgXAayW86+cCX6qAa0eR68gd8C0D+3oZl3y3ZrHzrDuZ3UFTDKcnJLIidz
j+aT8mzi1XGp+/qCWYj9np5DFcX5nYts4i1SqMbRx3uMdfv7Aqb+/nMTpfY1y82yFHejMrYctGSY
L9d+srRrt9nyHo6f1vVRzBfeVvze/38VU/X/eV3pdNwZrXpQVxkETUfMseulhrPraAfxYHG+hl0+
1hZXjLtstx3rG5WgsjRQUjNl9/IG5HDnHwLtPUMDUXNLcKEYlGOGO7R6UhvtoCIwL4uqZ7Slnpwl
xGrZ32X9cxPv4/zipbBJBtujV20DpUfV1H0SJtpnEJXnAdpy+ZDqUzr5pw9a7vbrbr4bFO3njk7K
ppgaPo20C3eK4H5cDw84s8N+pVSY6dA5xvaT8XzDbg9DC79em15xDGzF7c5+JRROmLfNgeQaStAN
rpOj6u/NNdDZdE+vJvWLi2eong5KVAqVc6BpuwhCKwr2ygF7u2sW3GhEYaERlE5P7+JLF5/LQe5E
0qI23zoFoUovTfZudxvc7KhYXjIBCdhBH98XC+kWVshMIdHKuPH93PpHeZBe+Y2zSo+0bFBsvzLw
oe0FXXj3stwfevVK2vnyszFt9gE4453snRY7g3GZbwyOvdu7o3otaDTMB5s4ZzL2dAVxbgPeOrXD
w6zKe/sE9xP15Nl9h7jsVZXHnLPZdBeXhlqKmNLIFj5JFqBf3x5dj272mtBnHl8CuoJnT4o1Wfhg
NcFpfY4z2zVHSM7SK9sCo0699svBI8DxAUEAVQ4EwJqyh7ljF7b9jtH12KI2MHrn+RW6WkjZWgXH
LDT72ygxXQfJzBGyX3a/wAA5UJ4dZueBCZNmDEqiVx/jXRHQkCH9MVDwm5VGLKdxqQXl0XeO/UsW
n2Q/O7zdYDuBkH5pkVXU/AODjtU1GRZmr3Ri1lxdB92w4DCsPX1V66ti5xWXMYDOi6SGzvalq/pm
M5K10CiWdjsrlPfKnu6z2a4ZasWwyKAn+9ZlkDfuFZerrRqpKJ9eIrMeplrttfnNrbfo1PbOKfwZ
mYWHburNN+y4eOFn1HaWdADHM8vNDoH+hZNvCk+rGneX/qH07VeTAaneVyT/JK20LtRpI5gvR+DD
qQ8sBAhIac+L0rNZBzvf2nl7Ibh3G6botWXu6TBpsOhDP2FUNUHxvjsJOAn/60I7ZsAUPf84MwFq
Th6AEtUcnJW47J7P2B+yzNtwb3vtLUgKAMuucvEu9FlTT0Py7OJCu8cW2wVcQl+ScRBfOEjy3vkw
Fdpb14vbOP4VKhMwcPEvXtMHvAGSS817B5ij9GuSN/Z/akeHfYBY9P4w4KCUhMplHe7hq1PhMtzI
P22UvraI2Uhh4dC/6CbKpBiu1x1Dcvr+s1h9awQGjdIALgXer8ximdojCisLNM12ZvEb1+qmmVkV
g5LrO4gApiC04AWE8qQAJxN6FpuRST/cWqxRfVt2g9518JmMqGYOSPXiGeUuJQYLYuzCb6aE9vQR
+BkxJLpEtMXBg73LH0LUd07YuLlXuDmW576AqXe113Lcecvb8NZTE481wOyF1kwPoeI54+GMS2Mi
d7MiUNVYOn8PaDQ/9dgrQq/105Fptou0YTPapEs92pggTcFuh+VLffVOW1fGINGtp2gN8FuxOsZ/
YZnSlZ1+9paA/vulNHlzwqVQg9/G9iKazufLJQSTbd9gCrw5XgGuA4swFoPcqxmKCOPi3VO6lCa1
s0qn9XADlQ+8RzAH/YaaezZ04REiMMcUA2nS9EXFDY9bs9wOWL6QQy9ITNY+3gp7UEbCeYTgK5Sa
N5twiRACQwS8WhB9RDPHQkXUugXGjYxHnwgkuZtM0znCwkjO6bxIfSohMZEEICM2sDVCXthhBcr8
PECiuoRwasgBZAK+1XVwPMS9DhcQrJHjT2MPmwD4lxLkcAEhDy8YeFX8qIBdAG6y3q6nqNIBWfEs
zpsm+W8a3L4EirJnHQA+pmGOjD5WhBcUXzB5nx/mxdRKUJs2DtCi9TPN197a3EesfTNqlEhVovLK
c/J9LIQB4CXqw2vvhBR0QCBihjLWPfnpOjy4J3y4fbEwW880/aPmKe8cLTAbFHdbjk+wHm/iYA2d
qkfoOzHWO8ds2a4ZoFN7RmCu0L3iQ2CqrozyOgK6V7zzHLwEDOkFwKwjcctBoYgEatvnXJsYALi2
T29y5hFzr2c/00Yjji0+YBYcl5sT2oDIBN4m8G8tIR4PyoyJMQSPOZ+fQoGXZESKe8EQBXPdElM3
nxi5fWESJLEBxCjxbcLspfPD03AzwB7UMy5i7wGsuS25TYEci1LfBikJqaPw3srFeVWhqHiE0VIh
GTqU1sxyALyJyA/thp8UVrq3sHtvtgExwxge4vjLG5fjV9n3YqF4KaxqCpXbRd8icoZAUhfdJ15V
aAbi6s7B9MQJlxKqjiH7dOv3TgM8VYyT9ymRVeKzyrQJzXI8XfgVlbfJ7fgAPu4wf0OiAu0z90r/
yO2IGvkwa11zZQaF7mtTkCvLLayVMpbURTJBm69ZMg/yY18rPYUXAtIl+ECPD625AU3gZsCgGMoA
7lyivKTQEceqsWbCJQfK2VefKt74buwbrrJoE5AMl/iLRvoCvAvA/lE63Y1FvCuGasS+SkPYpAE+
nfv+sloV/o794ea5u8nOLkpuWIu75689V2Fc750H0CC4GzOoIcnv2JNNyre2REg/Yb3TMDFux0hc
znuwcHhNvf8VJL+c3PU3nE/0lCcg63sjVmnrIWVrhctwi373gD9tCdOYd5nUwPvkOi+fU4Hv28af
W+Cp8IAP7o14C1ez46/eNH/GFSdd9HpvFSbUseLmZGASNCvZa+Qe2Qfb6RY2Sv/7WleoWPyCYcGh
CZxf7p2LmM+jRvlHZvsZptX51dsliNflHIkXfsn+OOUofSUMtJ6/Jq9hW4hDr3LLpa2iGCGTlggd
vCcnbtz0k5SKGfDO34XH0czxZ0TjUTU/1d6BVwskkRaHN0KBgxGpAB71ERscfjSwcuS4JqFwZ7MP
8S6L5cZoBxs43GycCU4YrrW8nMclDsJlLDrvEUz4Vf8KOtYXKZOXAEqaLGKUu7rpDMU7FDG74FX6
6ttnqL5HT0iHzhL/40MDa3sQR5qlCGyayJ/oMovlwqx1G5EEcMfA2vxzfzAzXp7kCJ3Wbhg6ZGP8
MULFBielCuF3XYq3/vHZuIR1fAOkybbd7XzjDXV6Oqf8K8DvUdPHL2PAvhgtMyYaYWjOhB9sFS2h
gi9TjIb01RveUIdXxyWbZnAbFcPr+5PmHnOXUoxhp/RhfUhlCLwI8ZGF7NJTEYSc1s1CpncvrG23
mXGMAi1jSRMfNpNdPCHnXnIX8yxO4m1E/BpsX3107DjwtFCwfZF3t+Wg8BB4R8m4dhNnho1oElPC
X55bt1ip/EkIydEZuVCCT+8GlMUTzLg+lKUTUdnddd5aN4ABfMcMZ53EurfczdDjfENt39UNJLPr
3oYnLHzhY7mHEy80jnakADeI8SNiBqx8V9n2Rxrnv+qFOE2Aa12oTOG+x+EKjHqcvtOQcwsEGnNz
Qt9kUvcQRQFTWEw3awkHq1j4xjZ9gyPAAR6MF5b99LaUOBRnCGoAiQWKywshcI+qV8nlbMrcZMb8
83mZeteaDysHZuuGyFWuURZd0lY5GD7MfLQKEQ4s/MnbRu+vB/UL06bzAMoar0Yrh6z6J2Oyrp42
5hciSqLERgci9chjBA9fBOcifGvHtGsCdjOqRd5nN5ZW0XwHLgSRUi0m+9NAV5c2T4Y27gbhfb+d
2d6AGOyVDIb11WR0C6lSyARNxjOeuhGpzWZTAhU47PgxoT97tWOqn863IxnlrBMbn3ux+29V/3zj
QDu7W9He3FC+uRW6AsGRtY+V48ZaZ/FGWSpuSzq11vx9rPgMhm9LXoiHxDaolTkaFOnrs4rloY8Q
FKdKn7z6f7F51wVqoG+cX5cVz+AfyDw8NcgzTkLmMZM08+kvd24TFegtTMKNbrMwJqUVKX41R1yX
s8J0Ryyi1tMA4hDXzhqTjiuGDSRVnKTkWpeRQmbrsln2Oz7FhclUDgyAFnExL30HGFjt5kYPoi1U
X27P5BXQIFtra3Fe450DtPZ07AMLnfUw2RN7Xdi1pT2ExzhRyx4BVfOX8/p5DmrZC32Rs8E2nLIa
2elUgLeYX+AvOcVI8VByuaICInrmouO0l8i8rDkLG/Wy0W7MVqsE4GkjGj29bku+WR4wDlkaMjeP
+gSn/kjmlMZWz/ABiXu7QWuyXpn/w+js2TnAluyCxXFzDeYotHFu3pb812x28OorH4S/gqWdxLsb
yZXiblhzatQKdJJ4g3tM4HKacsySy2Oft4LBcgS8ABsVX39JsLckVLETGnJ2Sos3CKoOKFKdHG0/
QrIjQ5eJeOqi9Qp+HC9xdHEJc5I45qUkPMVo1Wvzm+XR88tGc2d++1643MfG4s3qEcwtoGZiFwFs
NEE2PaOtPTwG5nDKW0rAxV+it8lks14nr2pf9rI5AJNrPM/L2F4eB8SGHsnwRpBUtiubFA2xRD4/
HBGJBHWr+bLmvlurHImUdvL5Oe/c0wKHA/bniArc3a5G5CWLzJ0AzCffW4822tYNyTwty10WYfiZ
iMfrnoWWDDdxCAYcKIIjLazvat+pSLH5NZ/E6WUPLi27dJlc/M863mbR3jNf5vPrIAlOby3sZc/A
VsHoc1Tz6ih8xInS9lGDQZud3bkyXyQ5uIK3JXnE4uWtGxUxTa7XqndW/WY7ObomKakLZJi0N7zO
SQSDRHHrmQYCRFXd0+sOKsr55B96L/nNh9b72nnKV7YPbfcF6fQ9pPat47Z+Pj+O9x96WO29Yeas
ajjHp653vnh1oEqh1k50fW6cQiNy9sHpOLVdjegMEB+8WNlB+DF9dXhNBMv21TkOjm4f/EG84A+I
JMcrkUhw9Su+NDDUClxikuB2GBe2l6lfZxTIDDdFg97pH8uxVQTth0MFPNDO7pRO0JDJjWWEGuDq
iJqdlUeV5a8K028mr0hczG/B8RyiaNsH61zP6NbL7nYw5vhGnwOIL2pDEZBpE2kbiMB0Cne95OR3
9tjNz0NjFDVg1w/PW+dD7+EF02zjBjEVXBEiaiKQpJX2nBzCDOXi4enwhKzy9DQwa/8aN7dIB/3p
nF0Z2I2D6vjJm9ow10W/Rdm70/8h6byWG8eSIPpFiIAH+Ep4eieJ0guCUkvwHoTh1+/BbGzEbE+P
ukUB95bJzMoamRRzFzUQVOSh4Wbc0Pg9DkiLjs48uxLNYT6gPROugy3N1IlGvvg1NWvON1dzz7IY
+h47cI/38G17P+4xmocx9jM+i76WTiTWM3GUefTKbbnfPdrqtAkYiIvW//LBTwU/wlKJxS3alWtA
m7PYKzD5wegHFelCkAJK8GMY065U/DE9GDHhAfOOMDnVz5OJM5NVhzaVnfrRgtDxPX4vpcoSiwov
Gq4cnwbfTwIKm20ihzCw/BqXGU6zWu0iJ2VnYhmkwLL7/xqNgk0P69//lrCnoP4DayZvAXez8hoM
jgbgFD5P81ab6/rasMlu9QGu8RbT2Q4B7bVGd8VxLJYGw9IGnhTKxIEinVYptfSLdmr4f1UOhC1Q
2PG+RIdqabg24MVXaiaKZP2TZ8qYqrjmVinUipQVKdsnVge2XWKpzoL478rCW8mJks2Y2YpMPGQJ
IxkFQQlf/DatNaLbZ1Beb9M39gTH+Krgg7nHiIm6oLGO+kNa10fJJ75/qdw4zsh3pG5bvBSex0mw
I+E92bauyIIF0WG6yHti2DX6AvDoW8cmTxzUMBK6R7fVoTySmzSJ/Y3xYgrEh1VZE1IemhMDH3Zz
JlspP69/Q2ormZMapxTzrs/eBocAWJvYspkfu8F+yacUx9DOzkOG1u3sdZxaOyJLR9XSI4sP3hPb
XkRb+k7iDYhbeZTzgNkNOfaVRTWxqa/PyX+RqmUb8A6MeWxdsFdZvFWGPc0fBpHmU9kamsff09oi
TjtscH+FNkBaPr4zsglKbp404j424OWxu+g05vfxob7ewLdk7YYRg0wVhTeScOlqN5qQEawjzcbf
CJWmDOKYHsN/Q7SueeavIPKnZj/WVvaIBytWfxVaoUc4WWPmqS+vyWz1NOr+akuXmL4O4Qbdt+7E
0UNvaa4oeoYly8xvPNOamYiaK+smXk1f61UXsG75d/6cvgm9sxAoT9CRrbJsgqK5KtN1N6KylJZt
1epvrQYqNYJLcmsmb7xUK6s99Y0zY0JDTfzbyS6OhR2F/8+oUnkmpZOfgBSz7chmVPCufi1WFo86
Wy3nffgds63wEaWbKA9qxW47u5ICmlTxqzG3YQXQQLzJY6/X8HWwV6b/qiiu04sk7LOy8Iz2PD8v
MSJxyR26IMw/VLo4bB3EGMgxsZKJHbPiiLmJ9qshJevEYFB0C61GVLxwcQTl7+mS+SmG5BK3GCRM
GReB1M4MVWVAwJ6ZiGsn0M5QcIUEnyodubsak4GuxaPNdhPXSKXveqVvA8YOg2mLhOyeF9jv5sxP
C9Sl/LEnv9mgVIv7u0nXE+u9Eyt/sSZYr0E7hN33OH9VyOyr4xNAsjrcxxe0A2iEkiDkdDMkz8/5
KypQtJqBqM52269cbc4sEzepWXPm0Var2o1nd4x4XeXn0JMYI2giadMA6jbMAKo/Vfgxtsp6ToJw
wJ9zdoCLQTxXEBBwCSzkRRkkXWWSXZBTtvVOhLljhwvYQd/L9CHmWvsEVY4eWe7rGgJZO45tXJoQ
+IPXsYbAPNWnl7h2xWmdntKnZ6Y+0nADlfboA+VXuT3OmL7Ht1R1hMimhWxzRj5mVqJL3FD7JW6L
Gp6m97qeUUNUTdccviu9RdT81WalrKXxLA5uGVmqeBloP3InSzzlTyhs7dFiqd/zs+In8YROaR1V
RBoY5zaa5telHP2qtjWVVt7OgMXIvo9n66TRx5wes/uQnfClrFwq8n9JUBzrp907akDsU936V0rt
Ceuqa34Ln67gtnAv9boULQGu5A1tYUyL5wIyzud+B5Jj1J/z3+paOfm+QiUOnHQSDyP4M2UyMfWJ
FjcqvCf6iYm/UrVze0Xg/sdy+L8pKDK7BcM112IPUQGf9T3DE4wBOsus8YR2E+6Lh+jVHltgKga9
wg0jNQd2q8ln496i43qkn68tMx0MSul4g852ftVW6zjcqzNzmvEPOCeOMpfCp5fA0u1Xqj06BmGD
D/9WF7fG29x7qS2LfvPXx87zzQzweAOGX4HMMmgJIKc5vL9LbPV37C8IrM+3Ug+wcBuTjX6OgJ+P
6l88XGvGQdmeghiKo/FI3nWMOTxAWmY1FQoJO4aYY/iLWVSdhTsWMy0KO7ZfC53Ff8CFjRyyitYU
F+pbNtl0R5HsN18NrBfbJWvvVVuDH9/nd/XCsCcu3PzwvIhdxwaqG6xo6CgYk5dO9RWdje/kq9zG
fFyvZjA1sV+fgBdPdji42tfgFxsKUMo3lhPMWLF8KXaqLWj+5Vk68y/AVvcHIlm7GsCVH+6fopXL
647UfMi29RUqZdat8J+yBUv9eWKr0llPpjeA2YiHsKb4LBkB47TZu8A8Kw+JME78OBmK/9zDb/Bo
AY82RB7zl0B/mglB07p2FZlxHY8vRjIRRm59o0bNt/SP04cYaF94YkV7xUemYupuO3oJD5h0qlvi
aOUAphizu3Su40RlRxsq6njVg6EOlEkFrVvu9hm2daTZCNzCqyis/4pH9VozvHucWWC00e0OXeOW
XDn+svJP8wHveDHm4r8DZaC74afxsboIXFbPwAyVFDHdiH7ZRlWu6eCOn2TBLSVBxtgiIz762fzj
FQE4AvrkB8m/iBwsqNfISiqrVoLS1ltXAlnMTwKSpkORebNuK/f8NBxnGpHaqtkgRu0BM5dC/X4a
rVViPycAr6bPtfiZus8DDCZJlAGnnfKTXWbWoYCmG7Ifp9ZAFVKepvkEvjg7NT5KtDao84v0lLsY
JCXGrge7J1K/LKactL38/CR/hm78Xv3qZ5Kjtuv2wzciaE4mwqfjTJwBdfO4bfX7dC4CDQenattj
xk2rxTKpX9rV1KW6l3lbrCQU9095R1O2onw1bCK7fmprf15ZKTCJrXw8f1YORQm0JXQw33pcQzVA
4rFd+LWtYUU/xcjWP3N3PgAUyqM9HqKvUTvNyhocyLgk5YMyFdKhI8afJbf+7N4mcd1um3sPxfyL
j31BZ41ii/E7fc0RS+9UHJ3Hd1L87lDAILp06RtVWMNS61bGAKZijVQ+qlWru5DNGkhdqWCF75Ci
gH6EPqOxV/E2DWBPJ6t7K1+2Pnqrw3RbRQ6XylhPYM0nPlSy2Ez1LwsH6GNm7ESB6+jTFX8vI6aX
+ggI3JhOc9Y3qmFlh9yWb0x+M/K5CvqTdugSCNiMcXQQjW0BI7YffHE/r3BubjluXs5uiZ0aWwKq
/A/23xyjPb3XNYUPAVxL3jCQYjquA6BDS8bblN5F1rBrkTMzeWHlIGBfw452Q58JHFs0AJQbgerV
DVTSk2osWIqER02ypItig1tK80XDmVIhP/f6O0CPxjnqnNgjO0ls+/wc7O7QeKNm9eXCVVZ+7qVf
MNP4HcnnCSzxZU33cSuSddU1WwcMxULWSGEQpDxuwMolra6sJAAE8sxA+Sarx/9a4irnNF+aHxro
K+gznX7sz173zSx2aQ/b5xvE9PAnlY7mTDgw/kM4Ifl6ScWv/eSdPX3UTIMe+y1lI1jhOclo5p1c
/FGxiTy9DuIJgcKOYBIdim32PtMF7DGAjqD9bPEa7fvElWpHgb6n5TvMLKvaFpvCgbQXLbkGMu4/
8PiaeZ9WjWfURb9Au++ovYXWMviMXrhhJvDwpOOCSoJi37FmlKsIqd8ZDpch3BjXZ+10y25jYMds
2crCa+qPRFdDXKuSy3lql7bUglvAP9gz//Hwj7QGRIfTjOerAMgme8aPfOhagE5ouf7pUp6WGGpX
Lu/VTT+kdNl0HxM/sG2qrJiQuOfJ9UcZU2LgONzLEFEfn+O6/W68+gQmZ7xOpfGmyJamQBQ/uVb6
r7zYhhFBVAiFg1B/LJIGEChKkC0XSNq9/GQPFIBTPIUQmRtLDWawWLco/NMYue+X6ebGMOxm2rAh
cVKCUT3phlPa8NrstUG0lpxDAAf7mVsmXj+B/mTQ8pAT70QJekH8bJf9Vy2dLya8r0C/Naknrv46
1QaWjYeD+kv73ays/Drl+5dfeQOThKuN0jsFMPFFoz74yoV1f8/8p5PE1CjLIftL+MoaomqZBy/h
r980aqyj+I99t2yHim2eAH98mxwS3ulDShxKGfExP23jo7+H5/iHW0b9kK4jagZ4tNkOGeKAfqlx
DbdKriC+Xtl5TG2ACCDv6ixyYGhCUaY4EVPc1CV6yOIgqmxZcBiyp5rD3TW8srRvmxVbShB5dlR+
70F1Wd5yaS3+oUyLA/IilVr1UJdylFZo6vjP44Gt6ZpHnKHXg1EFx17Gtw7dLy9GeOin4lx33svY
hPWlVYOy88rGrhOgx+g32wwoUTbACJL8Pgq7FEXIV2293jEuFV3pk43EKLJUx9hyAqUFgpBR4/y9
JIDWZC9fO3SGJSHEit6K2KdPoV9aqSRVvxVsjrRAQEHtSRmzqZciwCfaVBdalRatEXwZKofZMeUj
SqS3rnGoQua/5uU8GegX15W+rlDQaBY4LZQwZVpNX+uv7osXGw5zXEQwpMpTWWULjvbvaa+w7NvA
fs1rGceQbiNyy8wgSTdy7tXH6Vu3V+fwkyL4yzyS1dDnDKAb0kWhQEYS5yMnquXd6GHH29AmnWgR
exAK6AemMiXv6c2CE3rTBx9rCmiKlUv+F711Y0CDCmhPS8GkcLqLYAyCbiG0OJfLo+q88UC4tZYC
35Inu9zxI/CRuArUbGVz1GIKVKX0Y6vbVKvDK+B0vr5DLv3LoRt91f/3SddtuHTuvMRsIHzkY/iI
/17zTzLSL/koeGLhUzzF19W3JDNAI5Q244VgH8q9/yneI2pColHs5lue2HP3Q+QyA/o54j050fp+
EpdfWByvsQKWNm1OYX/PIufZe9GO+gKLxOYjbtFmB5K+D8d9D0iFXM/tDso2xvMwdfqt5uqlx2ML
30j3uCXrE5iAl73V2xdaLP7GEdcTRr+85g9Y4YYqZ6vv4314VnYJhMsegKAnZbCQqXT1d+WOCKLY
vgCueBMIz+UdUNd1guKXOQLBatvQzyJMYvjQ73lu55rJqMUQ5HUxNSsUfARNwupGJU8WJ2qMb9O1
2Bsh5aZGRgcTAexAeXA1Gk8J7WdljV/xz4rNCOz77rF4qT8IX9NHKWxLDPq8/sp2r3Hb9TsppvWy
aLSVjl3UzgtHv3OFli4Q3yMqNAdDSArO1EZzJzrTx5O3EDtG50iSDWmsXiISIh3NWS28iImH0/AN
6svumWPolGfjVCPfKXsrPK6whAF04K/hy0Q4xX0uWPIdP8PNcBu+05f/ginMxUCPL89uGWfnJJvF
oxF8nTfOz9Y6eMeU/aIXzH6ZVMG1mg53G/oKvDVC5ZOoYErxhEy7xpyzbEHVcvd1qYApGQm4xzRV
BGm7K4997M6Dn4w+83IFsU5gUNqCOJodfY/8SUHSA3W0TUgyVn1TfDmQ/iAZRAy3guncbxX5Lcu8
9toTtaSghMGh7ngtkjd1k/w1G74wfJdc9SJdJ3v02m/FHdzqwcsmQgF3oOIJkcP5rSNSP9rdfjwk
JR6S61a44aGJ92VZUDa8KvL9UvIeZXoCzRdMQseGV4Ar+L46Szvt0n0pVBDHcqDBQrf1IY9MfBsW
m1QT+Jq1KWyiDukdtLg3dZeIahH2c/UHTTIPOCRjnC2mP1Nxl77z4hyT9KgOJEsQsY62CbzgMJYB
78rfjViSceVv3kQx7Tl0pAz1V0LdJDiJsc30Ne0hIjCMx6OVDf1ewNwD5ZCsdCf9pKzR7pVpRVTF
SHjOxi79TW/hAvLNByJ9945J5mq04j2YTvqvvAG0s2mvOP57H5nf0lw6uZE9zJGDpTyNM10FeXuD
jvKruFQl0CXIamFYeBtFk1OAG3WBuSfgijRnNCbv6qPexfvsUR2qcwmQaUVcz2v7kwF9+mS32u1d
jBHY2yUuGob+xunWv2ZLuotOsTEgTykx3ISBdhW/os66T+hTWnt1zYPCQZqz1gP1ZhwoqpG8AUoG
wDKWwSoqLMm2CeaxlPVsZQTuTVxx9pTVTRycqJosadqFkivLxIKV3c8/XIuQc3fpfV5Vhx68elfc
4vepQruq/4o9EM6TThDbWMqlSL2Oxu6Z2q/4w1TsRPfF6sbsq3mtV0x5fVMACVwd+kWWLVMebdov
JsGy0PqnnEg90O+9pyU+6BiupV4XVLeW9irzM1gC/CD0bQYSVDogM9ye8dZrqALveBm9EFSJ8lqb
Wd78Yvp+8w+lHS8GAYWy3ry179UuvwjoGpgGOaYHVbY/YACF8q/0Uj++5DWdu1984h5BN6Jge+4D
3Uk6QK9dhjATTb+Z6kOtMsKCnvfv0W+KZj+Y2MQf+tLTkUKSgKOVN/1NAEzz0sSsMKE+dTtD8kY7
PFbxQyLU0kc+XpI36XeBCumJB6jbrfYiA1rVv6jZG0kgX6mAQqbjvukVmKibkDLOa3G1LyXAzTvg
bZI6Osb3H/rkUh7Owrol/HdoTvvnO8VRE15W+uaJIBcMKXYLIBqS/aV83WZxDbACGNSOm6e2EQu0
EE45+JPgN8zjaN7ztZNUhNph7T+vLfcFcOw2Pu/RvH09FfQsoIS28hU+g9aPAFJbi6ZfvutbM7Vq
Jst9gM18p6BzMSkZjt1J/xZSbw7w7On+RZPbHqZ9C97NIXDbvbRfefOPuNNZn8iP2jL++XpbzEZA
MniZdt1YqrQ2zspDTNZNfOGxgt61qPwY08v1U/0WG1Yq+pTnsOxu2hw6zRk0t15ds5OaPjIFdysJ
+kxGRWoLfxqg1p/xrnaQUHZ1U7EP/tBY87E4YTYnbaPI3rCyzOvKk96VP95/ljj8p5AdVcRjG+P+
lTeEB4US8qenfsw2MU78yjrkHpALBFeGvFw8ifR130B8vKa1giqcTVutO+4YjwfL1d74vBXpw9Ik
5oMCsTsIidOlm2n126nBq7LM7fBl3pvYnt6lPSuitbe4tarGVvnDf+NNqd2Osnqv5rSVN02yX//M
/K6xkzJIqHgDuXG76qdHtqI6GeIcDD8zt+09ZfSqP61rbPEP0CMft5P8+0x9QGTmXcbN9HQUzZo+
Ex3IH10TeNk9nI96udXnYJ5Bvk8vF9ECp3At3ebZwR/vGF4Gl9QErquzZZPjJt9oi1kYQBnpvo5g
e6A/Nv69QuXWPIzfCWwKmUS7xzngOZBTbEH+7MXGMeu9Flvxgd9UXlBk6+Jfl3O6L8ajpK9J/C5g
9zwYKkf5OV/rd3woToy2A9878k72WV8AcfM5UNobXvFJtFh5+gc7mE1/toFPMldQ7TYKmD+Y1YDz
J0pWvwBGX0+El/gKf1IE8VxrFbZt6SNDNMNg1fNGgzAjzYT+E+uZlYyoQP6UTSvT79GFZJNty2sl
b7MtZI3WBwLzs6JfRrbJaUMpcKRi1sJsvVL+6pdbI3NYWVHvNtWiv39FHrhgTLFTebQmC/KPWIx9
Gwxrjg4tGbqAetlwwI+l+iag99U4ru7CVWTCbIkNb6Fw104S8X9TA3cpbnRtPgpjXYi3/um31U2+
AISDTy+PFQr+vb28TKs9p7RcGc3DOkft6ee/ehEYYEf41HrZeFIh1h7NqTvS2RWAEOcEJAmxub4O
mRoMPcO0eH1lht/c4AEqDMoFw2dFCLpNC7oxW70R1Pd4X/7KotOInjz7T65DlPn8tAgdga/m7Up1
UHzrqwM9MkL0Docy0emGXYlMTtmI6i0cv6k6aA5NiN8HzYz0s2AiKF5ivwfMIjhW2o2hZf0/aGTR
e9vGVruYQIdegvsY20D6Hf+m/IxA+VQ6o7yHOMpPxSNvA4jr2E5O0v5l7oCvsYRmfwV+JqCKKdEL
tbqTtl+ym+3EzxzZEdIMztbv0vKPPId1tFOR+jxmapri2hAXc0uOPH5RHuB9psLXIotFGZeRCFVc
2mdQnydU6oavt0EW0k2ezW/jQbyS5I3qd1sB3LR1F3Imt9Gbv+h2fuXhfarc2NyBX+Pad+gf+hHL
pdjJFKc58RpG9T1HNipyfQJe0utpD2zBwGKCRGjY4d1EaPvGsJZsumbqFseQSnvcmII7FFfcOteq
vFPv/Xv2crtwDb1FsOsxD/8kmsQcqt/0PH293qNT1NvKGSc3powMuxo8tbXDyMZODcFBV1jdaTVv
mm2EddlHfa4v/Xtl+KQ39R/38LkTs4tKhV44Jk0pvXT5Ueg7BQh5HhwJ0/cXEKRgaztI7FW4hg4I
g+VEmPQepa1JpxZrblPcmF+j4ORmAD4dXRgc0EAEtgUTD6lXhb8C3ZdbU0pe0ADh+yRc8g+cG+d6
33OfClj7wnHm1h8QevXdLo4YXrHK8JS+jj2t55Witu5Bp/1iWAtfUepMeLCTb16+oG1XuSdxjiV7
WeVyRexBW2ukvq46+j0BHoN4zO0BKBDLjXut3JroJIh+LnvM87H75gO8RkAh2m5r6aF8qUg4n+7w
TbWk0Tid0vdhCvJiG8dBzYAK2u/rUPgE1e61uDQWmtMFM+MqmPrjHm+iH3rvUZ6BvMYbAxpgRcNs
F58Tkx88jcAIAX2ELw4ACpOVd+BhPFvggR8KssotG0fAuDG086X6YWIEJGDZ0CZOwcRmZSRoqTdJ
ltF6yVkwb3EV5MwngTJl+yd6CNIYKAszbUSol4cMcNrSEwgUldmPrFyF5hqBzubfKd34aFWZo3zn
ilPDQkA8xdQ/QWgeWBHH3W//Qd1nG+lHReD/fKuTTxXiF408c0HkoNmOU1+mvNXYsIf0uQ3kY0nR
aMgBH51j3KP90a2e3mc3i74WBuYGXaQe73PdkeJthgRQeS/+syYtx2sjYb3A7A3dJORxaj3HjURs
CDkT9lT+6bNr7HsqN4FHQZpb2nhh/qoNwD9wtzUrdVQHSD6XN6hyTK4Uk0Uw5do91P2p3EY8h9AR
G1vuULHbryc6p47I58qrtW58441A4kJONBg0HNun4FGTpOE1+5fpzuL+ychIdZhmZ+SEkmzVCwoc
8DkJ+pa/iWaRbukMwo1W58PcJSg8BqQ/qNARRUW2AtDNJJq8aZGXIn1na8S6uJE1pt+MrvNdv8eG
nbW+RsEtnPTtuNVwf62cp0EefEs+mJxJRnvVoelFfGHL0sYUPVW34VOG0UtXeygQIunE9o3miqd+
0V5kA9rBYhxqJW1fM0JWqGHtWP5W6a0Jl8UPDdrJ1MoEC+qZxMbJblLim1tRKYWB8HKyG3uIo37T
miBRLi2z2W2mv+JfTcXym6z89oukUQ63gl0UK4setUb+3R/6z/ZHVb1N+N1mjrSXTHsGxr/HB55o
bFoKAAJYEynqqFWb6cKge6ttR3hUZG0AKboMLcBn1wMq6tYAqXd4OX3tlZKTTRuaTCEeAVPW+bxW
Cs9sA2pRgQJXvxCs847JNxeBWfav6xC+vqcS2wwfrb4tEJJFnmSS22B4iAXEEaNEcnFomhstAaVk
37i1hRolvJhQWTrrM1jMbHA5L01NIRAU32iSmaLa5Q9w8tU+zC29sc0f3tdHd43w7tlj5DP1roow
1fSlx+o3PAiKHWEn9WesllIjE64t+luJCL2GgmkeGGQ1h+EbEUb/AbemOkB/ghGwhD55h+ZleAPs
x6o0PB9TC55h2McQmP2dgpuhZwkFYuhSk1JIxeRQQGomsGR4ES9lhbDAKILbmQf4HvMr+oM5RisZ
4Yxb3QgvtlhsBelXxFg4RvdCk+LADQ2lq2p49XkpKNJg0w9vn08Xb3TcYJlYeEV+9Z3S0YzW9CMv
7CV8DQwdLDeGXZ/ATQhhVm6uWBgskSoHdivOd11yGgkdxbq7SWxKodDOdj3cE0WWPV4Xfdxo876m
r0E/yI0TDu5cBxkrMaUg7n61HM00wryu3Wf634iJuLJ7rr4rkgk2uCrqKmYGXoGcXaf6PER2XO6G
/CIlu1HbYs+KykE5aoojip6B96L51t7lwlfgyQ0f8oYHgWiBC6GZDyCq1xHcFyw5bs7cqAKiX/TK
Ha+urm8i9KUMYHHmFz2roUCoFhTu+HTa9M0Ed43sJL+KiEPETbzodNgH1Ll1zI6uns/qmC0hL14P
woY3ghaE515JXohyh1Ih/RimK6hJTCsg2VoTUEFisygAq8cjGXhBfSvui4EeyEaM/rprP+gTBOZK
H+TODExQ+FGShYu4dB9jec9omtCQUw39VtCfncPIH7Ws6aWFpY1bNCHzxryIuwHSjfkot72YqkV5
wXPN/g2U5OqRc1/9MQMx2k0SLJpH1Rn+xJumHSL44+scHvvn8iITwy9NiDhQdyDf+D1sbC3aCxqy
OJtPwzKe2e6wBaB+Fg/D4ckHIACCfVXHHmyOw0MjxCJGWsGY2cpAKnw9c7XCQ7sT/oQob+3wUArr
6LqK2Mqm4ivnUrrkSW/DzNLbKQYZIEUf+luq68a4riaXvSuVq4xY3OzI/1mBYBNWl9CCxWy2S/ko
V+HG2rKZDy2spcf4EXNf1HtIION8QUDArNu0YvXPKrF5JUNzM7/EytGEgBHgKjuHhU97nhqBipUw
FUS7MctfLm9fHtFlibVVZOcqccdvaoJs/uHLk78ZZgW0DG6GpWjxTvwe0hMN9wDE0lnMA8r/HQZ6
Nlbv7DmdCTUb6vrwQ2cqGtqO/boCqQgsrCI4ScgpEQXZ9U/IChzqKC6zZPiIDCSWBfFxeRRPUmh5
WJy0zTtjVSL8I2hcuVbfh9fHlO1KM2B4iHkZEnLFUzb94gIpimYN5SLLMGqrKq4FlZcL3MmQ54RS
/Jzvtlqjrcf8VxDsIf02mFcWgB2pQBhwRJd2ZnZD+JHwLC6t/ofRjmBAXUz2i7yUTWBPcEuf9glw
V/oXhfZqpyigIxZ5rERygIcFmt3RY36zX7xGaV/a+/iXyZueppMBUDMIr6MZyHeaCNqv9FQzW18U
K/a20s/Omx4hQqvZUvfVHZf67DbCyWoHZcIKkuu+L2BcWm+IN4n8vZq9WtmHzJ+BN7d2cTNxHEqo
zptPXhK3KAGeYLj1muMZwihl9NHK90xVrbjYVv8GOl2+l/c8TY+8seTjymOdX3LK4qUyoHxDR4n1
+AMZE7tELlnvrS7qLX0XvIkG7UO5FfPalIPVqZOc3DPHQyUSIVigqFNu99xbbFFO/OsEOviV7EAq
XZUzdKyR6+GATuR1gOX4rcwNt3PEdvBe3ueLJPqHR4FTc4KHOf8cLHO+6hlhCgB+w92jCsrny4w0
VjIIyXayrxEYQ4fxPfl6GUtXv5l3JHVpClqkddQ00IbDLoXv45W8MxtaypuU8ufj5eSPaXWtSSEv
5JBm6PLMx41huH1ykyRHwoAZ/okIJtYPBQHYV1kHECeT6hvRrnlbZcck36acNlq66qyPV5UcajQ/
NdX/XwlI3W/SSyjDANnwqr28AYSAI22FHbXfq90ikiEPQqGHC8JonAlUefrRIQzTNhmjwTA+55wE
Bh1f2Xniaq+LymRVSdsEltEewg+mWsj1zXbaKxv8viCVv9uJj0w5eKh/s/FXIfxIFkGZi5rjdfIt
jzvAOplZ5zXNxAyIwEkbQgiVn2G0wVFhE8ZT+d59pvomVT1Ulikz6RB2ZoUGnKkm42aQURYe4Z/w
IDKFV0k+d6Yvh4/sk2yZaPsF/2OX18e4iBNQM7uyaD2p3xab5P7NvGSSU8UukE6a/GtUv6LxjndE
8OiHwaYGs/L+Kq0cdRUQe3uUO+gb3NgBP52ZOKRnTkkuQaKDzaLM0+FEidBUFvfpZIzbUjwN9Y3v
T2CXGXEY300mo7KTBoeXsqi3A3+IDxq+2s1z0zRH2t2yohTMXUPxnoJLlaQhOZevmuJVqd1Nm7F6
u/C77I8i336eZyVIdYZZPEAc1uosFxMNvPE3tdgUbzTE004VDF+quH5K9K6ScCar9sklPLdPtAIO
yFlafwmiW06bJHEnVmSl74bwp2a3YUTZRQY1GYv/Z2T/cqGza8Ke1P6Z6SV7sXdg3sqr77r9J4iF
E1OYyR53l0CWgT8htiuulcQKBOwLWHs12dHLbZXb0LnJgPDNlXCjeFXbLnmQ3tj8aimGrUE6YMbc
4eIEM0+cK427mH/VlNe68jcLpqM8L6mxnXO3RI2yk+mIlU8J9CPTL6wkWuviqV3kqkT9gus/OHnp
CADizV6cocr0u4xGdZw+Vq9gwjtxDF9ezfaySCKldN8mY0/jVu1Z51qf+9AJmTLVUSf+JzLiPkfv
TCikxiJxab9hgOCMrs3vMiUmOLfO48ASmUSMHbBHat9nqIuyXQuoox7jiQ5POBsb3ZXXZ4jDCyz5
qbSub9t/+n72kOvAbLB4zNGC2DPsv41DAW3LC7fMWlEbr1O7xTyL7+ix1dJviVZ4tLvL/0rrjfWo
Aj4Pgx9+TtuBJdDmP1Y57ClK1mzbUP3imjqttWOKW9rOv7WLXsFVbf3YvpOSKYRh3g4vOHk62/8R
dibLrbJLur6VipoTBYi2os4ZiF59Y1m2J4Qky3QCgRDt1Z+H/8z2YNdkxf53eC0LBPllvl2O4NzY
wjMbowPMJPMerKDVeyrhRO819KiI3hTrcrnI6O7CrxGEMLFKM0gu71vlI0tRsdgRB4cgB+GKF34+
hY3pUl9AQerxS+aJVDYwn9XdIFn35YkwKZU3ch0CClu8kpCdCW0bY6U3BkYXzBK3fsGqorEpjgCP
6vU5LLrErw7GBZFOw91h4Z/wqUTWO/b6Sc8M37bq6YEVpJzoG93+ihSQa4rH1SC7ENEIslmeAa1X
NbaECeFQ7xEAdeXBxAV6VU7aov6rL+jBv9IthMPzhIDjN9/kjrTkhOWsH2MnIscPhiymb54q70vx
Z50radP/PwD87WkxMwOj1gQY0jbCVI4fsUDpJ68DvZlPTKHBn6NV/fURs4QT1S6c2kN1ymEZvpBL
SlfEGfJzFeJFUHwRNaOKaxvEgVsZi7Y2Oz9PDbJ53ckVDiE30VCXQrV7Jmu92zmNGPEt0SF/BPw0
eFG9RF9S/eCAI2QC82DNxJOtJ10PqxDvI/OhCmjvyIMnlcFbZO504sLtpQNOwHl1QDKjwk2Vc5Nv
BjtVhP1FO0+FABPH801bjRzdTVnNXmANw3HjMdVwmklKwJ3W2PZ3UViwuzU7N6UuYDfZJ6dnv+lD
5yE4UGBl4QnAnfK8CZ7CVq8+Z7WrIx88tKod42maOBK7QR/KSRqgsFvMFDvb6kR2XYx/OtIXmc7R
BCnLT9+8iyuR9S+Ps2YGBoHx3HfIn7X+lymrdBMR2GenW5S2vwxB+k7G8RP5ZfcN1N27bebo3CLm
DymzwUpiTPevudifa93P+6W6F39jNnfLbvkDQDWsXpUVq24O7EPvwYflTE9X0kTEvOi3P+HKpNpt
1wWiUAPIDsLm8DoAzr5XUIQmvXtrla/LkDjDSuXoy3i+5x3GdwysyxlGrdymzX/mFhshoPtiCz9X
zflngBrZxV9T2eCNXM41hwXnUAW/sLmTbFcB6+tsATxWTn6SdJVeJjbp4eaK05c3Xvf3H9dFdGWd
/aihozOl8U789pMW0wGzqV+Bxp+1z2ccqx180wzVyFxdSBnJOZdc5ddaGjNRiQuFwcPrfmMW/9xF
YnnxZdc7CfsapJtrCkczXwDvhcpWwiE/sQ5xBMQF8EOKvtX/GLcxDfiKuYPDtUQAa34OZ6Be/Y+G
BcdBN+z49vPwhD5ds/LWZWRvGHYSX525OiunSVVA4XwDmXipriB6IEcFbQCL6RmTv4H6dcyEIgO4
C9FUtUtxXNLXcTxN/izuBDrQi06O1NeMrJTKjg3WCyCrtICk2yXSFiarFtBh9EVt2uQp6oiE/QKD
i/N4r4BRDfSwMpgtMdSAK2fkwumyqbetuYzIRP1VkAkY3Rf3vGOSTFfasddpXJzqYb2GLUIKjs33
+DNjL7t4FmmGeOKJTTqnKCTelrp/vQ+KsQ2xwxN6Ue+eDUtzhMeRZhXMpHgsBGld1q6xeuNA28Nj
vh+LrEWB4Jr7fHDZVlJh/Hvtm3YBtWy+Pos46OsLT2oNXsVVJk5VLMaNEgYzlJGbUbHky4TT7+L7
Aw8LyMgdQ50GdD1P4k2bWCkrE9ABqXBEgxZglo9ADN/+M0dKJi+ayAMugkwNr4kMIrt8Ygi7F0+P
GCQ9cx5IgsFOU/u1jhfgRkwV3TmLnVJwnh8miqjR1Wpf2HO7mDw5tNuzdIi4ZiCgnZZbz4/Zp2jn
O3MRNQt1L/0kiv28zVK/HH2wMP5a/jVRGj8TUIaOKnSgkHt1kawkZJnDrjMnzTG7S3Xu8nCcuLWA
CcH8mYhYumw8/Z39RJzwR0Vt//gGJN539Ekr2Pd9edZQ8RA+9ZOT60MmErvdmcXeDpng6uy7CcHX
CIP8FLJzpwCkOXwEOG0V6kAz3eE6qZK2yrLAnmE69U4V/RDHDvbIfY60MD883lutdAYOvM7RDeeB
lSL29aclk26EOXu0yvaK7zNFElCw7gV97hZWOwJJyl0g0NkfCAqtR1j7zS8bjU44mdgwkQSTe7lY
Rbk3oEDtrgIip7s0I5/TEG3wSyFaVM2mk67xHdStmz4MXZbwIW/QByPedKVbZ54xngQKj81oA2rR
/xZkMMzDTXLFehTHi/aOzePdOTH9rjHPjzN6l5i1sK60ptVojtBqcex3gmUc8I0wAKQ/2RctYXRL
S1fj+O3gxFz2ANDJMqWtwaYoGK9qU15kFqvb1VnD8IeGm4fS5zk3/1IHPa6ybInDAl6fXCWxvJdv
fOGGgVwAHaJrSNU8iQ6oi+RilcFkhZOVMin3avgljN/MOWCkIuAMRBgyY7C5K62FMTs+sHj33lid
H1fT5OmzIziS1MmxmayVl5fdIA0BEScI+AQZiOIQTIHKRBk18JWzkv365gTpiCcPKmJjFzhmH6U1
VXPyRIAj2ZC6hQx5DR+oE0pOUNTmynZiadfJdwrWWWH3Qvg17QMS9nz1Iiqb3BUEJ7I4ouJyObBh
h97xYwIvwX2Z/nmNzE0YHzpQ8hKZLY72WT45YBsVJM1RcjdrrTpcj4D/YKhQXOqnKgYcwk959ZxZ
8eOvlj7Z5yszSrP0OKZXSmdbdBiG+Yku/JGtY+OjzYMOSTx+2PY3T738VGzFBy3ckHwiK8/viOL6
ysHfNpRuLjohxJ3iRzg2vomDqi8qj79jkqF/oH8UFCe5pgGBcT69SOOR9IMzCYgJKzfZdBnTlo1s
blT/souAEWarI0R5uCYrho+atC0f+4HXi6a/B4sl1csxiRTSbNr611n4LD6hROQd7RHJOeiIiZzL
00lNJX+nklURPcTIEC0iOCdOP/oSYh94xhb5Z3ETC++9m0TWISonBGLGAndQXk/xOBLSWKR4SKWI
ajhTEevnHAkDkrLSCx+HqDhkd/ok81B9iZAX59k0SoPTBFjCcSIe3tv2PZcOyQncuqHmRPbLtNW9
ugipKOaiZb8gEmqE18yu9KxVtjMyR9bOOSpbVqv96YbX5qxKXuef5ooXRv7Rmbpo62D54Y7P71uM
+m2Vw4LvUIBhscIwKO7FYTvxzA//VX8gP4vxeW/5RGgR8Y0Gc4wruAJXJi8gwzjSTK9ZM0q5yH7r
O/7H5/rxPnYxLwxit/wdlBl01VXbAsyULzbZeNA1Bulho4smhqVVWIt7+9sgf0pePI1AZR1xd4Rr
6szFkHgJgO2L1UaClex5stKpu+A8gw2WEAV37kCMM+/x5NtZ0oMo0i7mUyLDGW6aPk9JwO8snaYH
uv4QvoIHZ7nihmfwxRazytMH3BpJVjGd+GWVEYRiMJj7WW+xHFrxFRjGyKqMg0E6DSQVPwk2wzSk
U1jTavmQJng2NK6DesiBBAnJYNSz2/IUokzzaBkTup46s17il5ptmlSwR7ZcGYuh3URf5l2lUDdX
GHe0CMBAcEmtaik6SQGMVM9oVdfYxiC/e44OXlQve5G/Nc9f30+VFOeeI5vQpcdCycA31cGLUYLH
BhvqzU33wKtEiACy9vRqnniXaU3KJHjlHuhv2H7MNlGAhiQm7sIuHj5yhherAAQHrOVJgLnpaKav
4boOXT3+anuwWXeSvr5XVINUxIm70O9iycBvwzvEvV//mvlx4v85WNLgHFZf1UqKrH7DQardoJkq
03v/wew9qqu+4Xij/Rn2zCuhT98BPfT2xvCz25p0S4IDfZ+8vrvWG+Mg4tiL/RFtpuwiq0HFUl3L
28jcP7HjBioLFGAIeED/cy+sQC/tZ4q9DqdCsnwjakRIuFYnp9dWIGPd1tBXLouHAygwS3x2YZ2i
q2n3o9eJLuhOBuEEJhUDCbtvKaAKx09HSKyWvUKGnx5eAsp8D9AQFvLWg7wNtIG+8h2upINAgOIu
hxuZq3RaoOGHfqMs5cRte5S3FG8p8hECRaiVmST8TtsC24f1/rkFr55Fx6eJzpHgvA5mHZsHJkrJ
DVkK1zAec47eGC11XhhEGr/YigufYTQyV3I/IctIaVT0TlAIaJa856aY2e2KCS/DEgEY0Xj4xOGL
gGc/iw+slOpRJsrFQ3OxTPuFEi7DSMX3nNuhTn9si6UvaK50j0gQ40VmcFwKhNcNXkW57dy65D4u
ql8tdpTaE7SzANX+3Or6mazLmLOUfTUITJ14JT95up3iLuE+Q+/NDO3PqNXYRB5otVF+D41FlASn
in4a681IgtR53E8OMMxehWv8pq+jyDaGzE2qfVNMrMQEzqBC0g50BYCRwJRPXELIuLCuRftpCBjZ
u7Jt0lWZ3wX1a0z9PoPnswVmRAbdBXpFxBkFpAtowY+wBtdMvrOvB6wc/NG8uLN4vbpONgLKo3QE
u6gWeseaGgtfKcQcV4eAJgEAYl57Ld9UmacbSo5pwKzt+sdn/1Mn6KUJGXdqFuw5r/oAXF1eCs01
rsK3yWwOIbyu3zRd8C+w2aboIf96cmrptlJ85/Tn45aCJqEekRH9hQxevklCTTdPkCh0PmJEWffB
6UdLm1mD/MemQUDDwnnBPyRsQNvQg0nHvLqZD0tY6igBYXUBsk23uIsk4TIbh0BH6hqos9+hN6sZ
CVgEf6QVfPWWNqyyo8ZOss6NT7PfESWFxM/NUPlTgtQgAgWFU/5F0VeITld9hw8XCVBV07ovdjSX
7EobTUqkpTomNDK6WOvhV9Q1G4ZSpr5HtK50j+1FkPYNX8JowX4reW2bxc7ARqAam2TYqOjgIP31
6d0OIto5vvkakYHzeN5C4+9hUAG/UHPE1uycgOeFdBaPYg6y1DJuHOCDwYsGqGztGmmEtHLyyJ6I
Wu6HtMGGvgX6YR26dP0Fk5aSIKWACKixF4LaZ+8nwCJ4DiEf/A3xUx13UEe9vKt1C8vRxMLNq7Wh
QClzf+/qtYnOSfqVa+fm4XRABV5x7r5rCvhO+52dVbYPsij0A3UweLX8xQgKVljh+zmE3ybnWEB3
Q0qgENozgzZlnnkEzr6WKLzJai19lBf6w5vFrsktx6FlpZO6wG5AeYh3JKm6mrxHNc5sXzYcgS3z
aBZMt9UcgmYl7n1Hf2vRqL6veNNiDiIIKMIu8Q5jRX8NKzH9VJ4uyUIzBOM3I3Taj/dRRQ43QfI2
Sk8cUj06HQBZ2BKNNRmZI2JveWIDJgZjMJDBzPVlR8gCotrKS1k4e2fxHtgo7RG+altC6xX7IhwG
XV3raiyPLe2nMDU4BGjSfJm0NU8EHfNiW+6ezBGcIiGWk7CF+kBiYHVAdbCRo0Pk6kW46u/p3jAB
mqbN333ex2u1H4hxYBc4UiEFRIzskR5KAp8xvw0MUuU1CoY7Qs5HQ8gBD/CvetYBFrRypZrIfe1I
t4T+89XugDgVCLd0U44rLd1l8FU0ATQ2mE9KVzxli2QROb3q0aSg5qKF5NdN+UaJK0NN/TJRNE8C
mRbI+qNuzcfQUi/UHZGuuba4i5AxmBv5OOxnfM8xf/KhZ1ceTIPplAwS3RXucv6N1IXXphmWzJ/I
6N6osgAEJyHORhaXvUhkXDDIiIBnGyyJ8mwT9uX8XtbLVp+r5JpHTlaTuvrcTchF6gNCp6hU6XM5
lBTsobj6kIPxfHG+lcKRqVdYqz/AhkaMRwY9FSLMZvm6vYxPvQ2E1gFXiyzgGJNCWlN35xpw+VJo
P5jSmFuYNJ6mX0ZfqIseIi5tYtWBWrfcpnCVog6X9q/YwiuXSS5dLX82BKsGgDRYGmbI3qst7MES
rzLuOQrjSpxaseJg7nvQ0g1XGsm2vjB8JIap9d6XFzRCsI/5NUTMj8GL7w1SWvoYv7o9+MTrJw/Q
LWZkW/9zmU/b3OmMnckpy215I1+R7X3O1nTa8g6ifFwrAABe5kpHerDhrLnaERkdMnTZn8Sdt/rc
sb3RLpvV0+7wycxPDzrbqVmeOGb/fSkxUAykLoH2TUheEtCuS4voJtjKhoqc/OXnx+m150vl8phN
sEYwzBGA59A2hleSVn+0W79XCDxMPelI2tTsgzMI45eO0PVUOBF8qG7pbGJGhwFVDwIbuuHhjRjq
lu76bYxEHIXHlGPUB4aXLIZd9AEs1/4pS+MQXUtqyQ57bO4g60t24i4Lmo+QVoiW6YNE09TTV+0X
KdAquToLmTbLe5zKPWTMa69/x378h3jxTsBE7NFyfqTeRCL91lsxcY1N8fXGwei+rdliRkJikDFo
YLwLqKeGU3pvRANWiANwrW/jXxq4ckWJwuIZcB4OV3WHtsCcK+vH3XBVkKDF7LP1snPiImr4ZlSF
qlk3C0YXmFcr3qWrzmJ/JgJw3PA4AT41hy+VZpg3yxNu9VIgVeRcL7LLGwKxXjy+nsRQOrBGLEHZ
FY2FcB1J4BohPm/QV/07TUhsCKfb2LZO8QcLvlNWCNGRHHerInKeV1Ra96f7XI1YBL6eLu5lUAa3
VAlwQjf1tprlbLKc2uFJ2c9uj29keI9dtKE9uwkM9h9MYtEBnF/YRmf9yySP1Xn+RcjmWVddWgao
R2ZLFxzczy0QSui8v9rvglyS/biG+nd1uuofYw+I3yOpOxre64sciBQoahWuWbK7baKVdiCHuVqC
hoQnElY3hga86ccO4RwZRwzBL4kbrwVf3w4eVMzGODfn6G/SUO2LndzaqAcqFhwixNWgz4WgOovT
VFPvgK+wA5gYRxKUjzZ779APUQ+bTeoDZCFJeR1eezrD80vbTQIkzD7bzFijkzpWjFzjilZEIjLh
rH6DuwBdVQHaEfMTe0h15IR9uMo69YzKASCa8ckAUBQ3/yp/XpknRD52FWSCcyhkAqSB0Dk/PtNV
ve0++MHHHTgXHReynMmjbqO4IeyAnV4YgBQL3OBDJmHiM2ZVZr1EMixO+4hfqOY4tmbbikNrkr2j
YJoWYUDgFoFALrkHZ/BmoU05IW4FSlaCIfbs022tniMjsx8//Gi9DJEtsa+8DnBw4Io+6UiBWCiu
8b85t641T/M34Arw76dyVkqavWEOruGkGAvTFXvKfxuaPWlheg+GcmYZ+N2dsRS9kcBUpNBThhwY
3UZeEAvjVcuxRTrFU97e6O/SBbUbQUUCdOYkl5RMJ5yiT6gj1NXNArXMxxuxop35RCGEJ5TqySSL
zzAHsj+btbSE8UdT7UzXiB3wNiu5o35UwwGvLU0XuT6Qk75OoTKwkXxgmqj/ijWf7QMV20ZoLPKi
qs7W1ZWESgVNsul1LVb0+RDkQQtsIZ6xJeZ2O0HaJAP4/SbaqsGTZKWjsIzJExMwOSAgz3YM0BfS
SwhaCMIrsxhzEKhOQV3u9gpn7Q9xcorA4Lqj4Z1lCw7F6Jvz+3VCdI5OkaDb3COWJ10YLk4m8DxU
tUcEdso1dnhtGc00YhHAzm7xDyjjUG/wkK+GeKfuQ6AmWlAGHtK5/dcavLGYWcIKUBKUutoBopuL
/iQWQe4+PkeH2jKx2nNjeaa96lyufQfFD5GnucWFZL7Cj+4t/jiibng/bs2HsBsmceyqWjIPsV3B
YJXvblZuQiRQOIcNT0e/eZCxbAeP1dh4cYDBAetGdHsqgR4FCBc4jY0tkzfjdhfoPADI2lAGLhF1
qEQ88tAjl9rLLlAiKiwSiOU/cG6aWif7nfHKHd4/bfetXKekid/uhi4ZGmiEWbKIYSTTLxB29TJC
pEeTBqpBnU0Z6z6nk9jwXwd9Vyzeh7KasFRmJuVal7St09DYY3PdaghD5933856nq+ev7LNqY6WH
ByZRXFDnGE09ppj6q/2stkJguI0tIAv5k7fVB+I//svq7rRCnvn59vRvkXs0INS1erARf0RpfufN
HJTtiKdNDDDHmXgZBOqNThrugJliDTtUeNK6eO1UzGmkxf2FkEgGRNCCd82SGi/8k+p1VTgyhE3I
CyV914veVf7CtQSh3tjcNzKDZhgKAKNpRn2SxCNp+pORGjUjMb/hgw/lqlM5YcuRMK1toFhrhKkG
PPOA0aDttF4BCa2+uACoOzfHhNkf/SRmeKe7PTap09L1Ci6SOtC2TxwF0C53xlDiUZjAQhoJUipc
CUT1AoUwW/S5x6n9DTliPvzxjw6zc42zuQBIOOpX3Zntmy3nJR4DfYPU79z5NayVaeles5W/3ucR
q6/FF8YIzBN4Y9U82ry/EEQbLepXf49qi2HQUg/PL5zZEN7kncA9zFacfuuHp+01+YPVGDiIeT9I
5/0ArxJDi2g+hcYDLJsWZqCSBk+nRFxwT35gsjHKf/ONpRTGDe0XopIpsymmZ6cQEBBiclrSt1/F
ZgdslleL8bER+j0nQ7NTKAFH0BlCeUBD1q+3KwXN7rFvzu2MxteKEUe6wjYl0qKxn1SkiQrCkb3u
Djj+MDa5AMvk2G66nvAt781aBkZB1IhB9imf2BNDYg/+KdIAwcA4fSRvOiReuwJmjJTUzk4ZAA94
yrzIZ+qp7z1Fo3LBjQuchKhfGP0liySMnpKKNDrc9NFSqJ109jnDB/5CBQv2eK5HJoYMtZelmmtt
Evx5AshF2x5HIBac+TMkEv3CnuGc1nF/8mvdd7pkYSFydDqmJwynxdPKtXom77dBr8fd1H+nG/mR
n7O3hc7vYcE6YGoghHAqYLLP2/0gFynIeMXGbwo+nrYLLXC+Qse/RiNYvejeMrsmY2xOLIhygHAT
V5Md5Gr+lhsC2q/qtzHMyRIIFB/z2XDlxIpuXblA0RT+g5Z0fg9/9Jj8W0q0xuF/1tYM8B0JwbVj
cquPGe/sKr0lF5rXaXdwjQGFpQXRzCF0KLGxJycbFp/Y+V5GLybY4R8vmTxYdN4GB3qHy5lhILLR
ij3gjcg6JH0l4Nl5b6jlvvmy0xMybDJofd3Gm+5phGIEDKiwgniQF8m2/TaRh5BOjkYdStjrv57X
6bmkahH9Rr/9dpvq2BjuIE1qff591asNKBb+OoPEFyDKt4SLe/GPqjUxXM2dMKsgJlCTtKRuzvl1
AcG0ECZsI+Mfj+l3gwp78dp3V8D3TbVQMLSR2HEGeisdAmtMmpyQwlGSp8+1CMs3B8lH9HLfgE8g
OQRdbqWb+Sv32wrMABCZN/ARIAIlmgM/d4t5Mw3YGdkshWXNPOhjVucfpPNX7VGzKLTg5NPU3y+5
rxVhbjOPAZ2RCgi/3OZkd26a3gn/lFMZmNvZUWJsdZMLndNs26KIYl/v6Iga2cPNyXQRp7AxlGu+
6aSFusnGuOCyH0CNXh9KtuDNl7aEYmiE1v6ghZuOtqO2iVcEp5WtzXKQOcuA03X5wxklEvlrP+S5
eNLQ036UR/lbu4OSQLl0J1JTJvc3Swd+5M926ijD3aPENgYM5hrgwACiBKUB4U1jI20J8UQugiHS
B6SlEPGNYM5ZZsTZXOV0GTPyRNCllAXOPYMeicepJpkBE868/339qqaXZ4EmLyB54PRmHAcj8bgL
UoLMt9OUG3glfkbkwakZ343nLm8veLdM0Z0duwVXgac+u8yqQKdbK3/eGJ64jGkEtWiYiRHk20Oi
5L/0gPBN3qbpFKQteNkDbRLRMc+cQ99GOoeKcSUeTBKkaB+S73afOvImupDI+zr1N8K+CAgcd9GR
OUG8aOvWrjxjpd1hxcZpP0+YO6JjXvlWSmJdWL/tl5xAglVDBxAjFr3wrisXiJ2CkMGPtVrt4482
4La4nSMyZe06BxAVXMgyjaBRPsiZFAyuzmLlhJeFG3yLiOSKdtnnbj7btyyQZEZrZ1bB7XGydcdJ
tnxVzpTa1oCRR9D6aIFJHkA5TKEX/McC1w6c4WtNUyce5H32XoHjM7dIuIG+85826G8RBwgqyWFV
YWoA3BlWhexWSxGJ5ycpec/i+IivDd4dkuaEaCWyVAi7KL/3wX2fanLoIwyuEKiq7nshHUREQOVK
ULeauUpmX40xpeZNsfK5kzOPIeMhvZNDvqpJn5I+ujuBJ6lbnQbAtxm2HPhRMumnpAf2FrWkzTDO
kDX4etGhOzy6vAHRUkdxL6yfr1X82pISRCyPwltWNF8QkE19yx72rN4LnFNq4rRUHALojAwHMsbY
ia97hEEtLtR6/Sp+oupPeq0JYMjDSVVe4IPGvUZYU4bZbNrRVQMIgtVLq/Zt68nOTK6RYbW0u9rw
k8EJJCil+I90MdClAJlSSlP1wK4X7YQfGotG0wGrDZS/tTiuB8bN3M+x1lfBu/wJk72oc4HQVgs9
c6scYY+5yK5lGzwVL4MgHDAnzjPczJriMRzK67o8dxDfsZsAxhtecTNXBkMm8wQAd+zntU9DGtHf
c4LhYcGvSUb2WrxCypi/8YqkHiY9v++9SYNzYdJ7+7DQLOuGTVMJckS8OJsWFWEV4Nvq8AZ5LZGb
jYVzdmzYOZDynmbnp+q2g/vmepFsMH/RbA8WW3XYb6B862i8MIcAQ3yYuqeLQSeSu0zE1QbL59hD
wZQguorXIK2xC/LTuaWy6r1PgASVGeQ3GLis3bWntFuVP+KkisxRikKWR0vkS9Et/4ZOA5IiTIOM
WLBwWsWbzC4SeVUhtsrI5CQ94GjOvMlY9W4uGTQxKlfdrvVbkawREiFby2SCAaSPmMUcvEC9I4UO
ZrYWy7K0fqCXle1Y/k6Ma2tuUmwhD7226On0ik0jetAQ5Dv4BCbENAvS5dWCDHde2/2UHEVCrZHx
RC4vW667T/IJZ+R101tdqx7QPMikkbS+/IfHBxpfU1fghHp9UAj/pA8EIQJiQuIeUxKkQAI+ZwRv
cHktjcENG68HZ5k08Ee59dLhpGrugB72SifN2gezQShgicUijE2re35KVTAKGGrjk0nBj2j+amx2
ojbvKz+f/Yw4ieKz/GrtVP+UXviLp/ETLDQirzjGI2FEGplfmwoJ+RdK+mmUG4LU7wJp5jH9PE75
td/5oJWNzXTVXFNwNRBHNMGkZaaX7pK1h7H2K9XlS+a8SotLTCKlsCQhdYFXn6Y4nm14IrfmbIM1
JWEfnRdSBjF/p8cSFS4557enPudDPN+7EYHgkp16IlGh9hBaog9NWQl2Xtn9xB6TZf2TDasGS+9M
OZel6obDqmevzoNZFR9rUzkK23mqRVQGXUoCW3HtARZG2AN8D6hE1XtRLHLRzdiDEu0oU29QuZF9
OZ5DOGBUbXvSvhorpZhhqdeXiKd7crtGP1OhK89o/UaOHFiwkDBPYu5Q7a7z0SvIaALkQrRfksa9
wJ9bDLbYfCi4u2CF5NNAdNr5FeQFOlsFl1N0wMIpwrkH6Ekej3MDXRGuBW/8eSFXccnWIJviM/sm
nuuXQ+qawd+wISbiDXI6xYd6YwKtz/JGRQJqWP1O2CUf9Yrn28Mu7IG8jLWbT+EOiOmmFfXNR3ro
cheyHZEhQw8yV2GObI1E6U+MInRkwl//h0WVYIoEh+zvY61LRzVgJzczBYlrHHuMQvsURx/Yydpc
MFQAyWI4B51kviwhcufPS87dQeAHsVMFDPrE62pu9vn4paI8yRNjxmZwRgdJrAXQdk7GrAOJlL6n
HYPAMAb5QWiylc4OsZdS/hHeeDwInHFTxEdGzTPsSvVjzF7bwX9KPCK4Fxk9He1MfcHVGG9K6cPY
6p+kdBtL2ZWDCPUii2Bs8UtfUAfFc6T4/RqyLbO0ICPbCzxpvOuqlS7KDegZMGuBmadC3PeQffkI
5S76ZhC1ZJsly/DAluVV9KF2q4nzTMH2gVGRWMQbLbPwPRVrxrd2XnrgMDGLLK4krVs8FdQkJIC6
xwlbeEiMYqfFGceeCQLdqTk++lICHO7jurkqfrPim6T20KHH85QkHux+/LjQkCrYLNLW6TjaYVNc
qM4H2qTnkUn3bdhhTpAaAQ/JVmSF0w9vlnJItuhO53hNWUqu4UIE7UoNL4eRdQjFZHPBvgvesofA
JGxY1k6EqSO79Hq8As+P/unRZWBPe92nyYbENysvrKjl4cGNIQ42szXOCGYzR6UDwCgyr29QLCgW
19Ju+vAgYkvzZyIvnJY6788C/ZsUXAcGoP7gIUjBfZcyWYGLbguGXx05pQamzSWEedvCjkLf23E/
uToiZZ1Q40pWW4VziUwhZBO78QvxXLESCW36JQFJ5KAab/RPlnwgAoGR+icGyU16+7Eyf7U944xu
EZfCiIe9Eyf4Xt4o5CcTOhao/0SWcbq9eEd/6gtB1bw8ERfYgxMHCYGJJJaIbCBSCTlmt0hObrpF
LIaULnM2DL3BLA8TbHkgH6pdqTd5L7Ke8osnHOaUkYeljNOOJwI0C4w389oHaiJOZKFEtr6vgH8v
kwZkUZ/fMIdU6XnzJx0ZirAns6SL/OMVGA46YJGlBTMXXCsz3R6V1Y5dLuFdNjdMsWh/fMyUqAxU
F6nJJjzVV/4KTq+Ho2w0HHr8dtYQoZNChgJacSCZIkAmIOxT6KMtL9WI+pREgwX8Lc+dvGYrIUJ/
gs/fYFi24HVfo+pihS50sH8B93hCCAKGER6yOb5B4hNOLA7CtMnyEc2HeJHnANso4brf94O8ISds
jrAsdbQyloM9fUhyAYg8kMj0s7MDLQmZAJyw8e8DnvSzW9DmcXTwIajh1RJfUMcI8UsXpDQENgTE
NyG/nt2R+FEE6reffcl+uiZPpHqeI2D12R9kOJJcVJ+UqY5cyaDHNguEmq57ilS41E55Gqh8Ozt6
SXbTXOS98v7Taw9yaY1Md2jdJN0yhOdH6lBrFXvWNKZ+vWBE1O/dEuyZlXdzFMPw7Y8lWvMZqU18
Lh+FSgJmGrq48u7jw/qr2Y/mCeEFbYlfHRGPy2flUKgWQLxwlr2K55xU0EUTU1hnd4WKw0atxFYw
9UBnqTuId9Igiq3AGb/knyZHDTDI1XcDNef11aCrmkqNy6uFEVn+YZcAZFoerYFv3t9jzuoNKhCi
Hkg1pqjK6tbp97AoJg+Qg2ecvaHhCpUQ1ELj869VOu6JBX0gbwV9JQ9S+TnWEDw8CeqfeHtySuAF
QJyFSgeir0HeNyFIDDmvFS8Zga0XlXJB8Zst0cSHlrZJURFtC/yC56S7wwgUUPygbPqO5KZom+ND
nNSa0AOKC0ebgvPU9gSf4v9Ya3/GiEOQRwt39QLyG24NKOIEUQo/kvy2d3EvbLWR6D3MdzujdGhf
GPwJp5poJ1IbDtWfOaNto/A8XdklDGuAnIMKezgTMsL0DBYQmEPwDCZZ/CL0ee+hxrOTMiMk2ddu
5QYgjSsON0aMz0hkQzL5U/EcEy+qs//8j//6v/9z6/87uj93/3/58H8UTb57JsW7/j//KU07h//d
TuJ/WeatvvuhTaJaPpGkIF+SK+8w7QfZmpseaPKNuXIJaXbqXta//8WzaT/6v/vF/7LSW5LDh9TL
rITmyRE4XwKdVS8r4AP2T53fASWE8PQS/c6ldB/bYctA9UN+1U4p13xfyFJQTqMG1Nl3CUTyVV2T
9/9yb+T/bV/zv+ztbt6K9P9IO68lx5GkS7/Q0oxQBHAbAU2AIEhQ3tCotdZ8+v+Lmt2Z7JzcSrNd
a+u26urOAhDS/fjxc26vy1nv7GL88mhhXiO8sWGDgJpq0KULRKfNu7c3BaleX0u0LuKLtRw06wX8
7BkfMFSt+fdx09VD/2vcHM2wqrppWa7zzUr7+XncRu4JR+/6Jq33bdCIYUXgCYNsXljzmuk+Hgyg
IXGdJkX0/+Tj/eXh35yznYNTMy0Ub8q+pxyOyjhehs2b8NNUJjzO29f//rXaj6vk/zywVjW+T8H6
ua7ZI1bJn3D+0ByeJd2+09WY1uPVL/NtqKH7vw4tD/tmlv6yzi/3s2MvPDk8zMBMlBD+s+WiMFCp
u/HTEQoT53jwa13SbiPSywp9EHDBjsTD6nI94VTZ3zQB0iSXKUHL6hcbcfPHNfllQFy+YTpGAX2p
dvf/ctbu0baXDIiCC0rEFNBEoj2fMxTi3CbFfEAffyg9kTe+d4330IHbxCveCHSk2UYCnhbsKtbe
fxhN/U33MOZAXGqKwV5F1q2zWmX0doIMVl4l/NcP+tVg1fEIXzmYEQPAs7/PcO2n9Wwbrl3TnGrV
0axvH2SeNq5parVq5+IpA9ZPdAggf+HGoPuH2TqirRlhclRr6khSSQwY0WBFOpPlDX1qiOGNvHs0
WaO7TNUvWya4x3gX3w0BNkK3ifgbhYGTD98zG8WkWiGUWX76TQltG9iDTQcwao8Y9eDZg7KPBHH0
988z1Ot/X1NfPq9W/ed8rez96lNRn4egptRhntuoW2+xZNw0Rwnui/i0oaearQKcWz2dzzbqo7iG
pxf9mXVzotdv2Yb4lL/OMYW3dDQ55r/s6h9f0a7WHMuqWYapfdvU68r59Bo9L1oHtsMxOoGjorbm
kpARPv2yn3/cYo6hW4ZRZVqr1rfhOD1uW3PlvLTO2d8r76dsUh4lTVzc/qZoPUQIL84bkEiIkRjr
XrviLdC+ETRkrMJL8Pe5UTfM96lxDFe9halXbevb2bI+m49X9W7eS9DppL74+x/+4/325U+3v41q
9URn8vqpaR1naEyXEWgOvEf7mGws0A8aA3eiVdHjM06eh3z0CmqEeZgdp4/Gsb1G4KqGv7ZXAyhe
pYhzgPXpe3ra2QtYjj1/2YM/3imOWdPtmuu4tqV9u4v31dvNrJ4crbPClzXXx1c5qboSo2arF/o0
+zves9wPIIs2k7GMXA8Rlnj29/HS1Xj812zUDNNiHTquYX17h49hPD7vrUsxTfTXjQzf+3cnnpcI
L8iBTDrtCFvy2W8P/Sn6ceyqoTtOtVbTTHX9fDlNP/Z9o51u1Wp5Tfai74T5EPMMgfkZPhhhaoe+
b/gyWnqF98vX/rj2vjxYXUVfHvxYrpYX53XXSjpqM+WCfvP6Gb6YeRxP59eAqisV9m3sc6nWf/lo
7c+G/q+h/s/D7W+b8GJWtshTjNRQ36Zg0H0oIW/sxCfKWQ5juDlDABfv6LWOYRDYoq9BAkbp0cvX
QvXHH7O1iFeyjPeSBg/4sN4aIwMvfQaDayob52BDv/p4HD3r0Uo00t6rNU3JVgKCe9XInjCR/TpV
Kq9/805ed+bByPMTsqtGco0bFAmjCHe17Z/3YloALaMII2pgA37U+e1G/WUN2N/WgLlcVWr3E6Px
DlHPyPoZtRBX0A75QVRWcfaVlSwqHBN8KnAq4ZCqxtN9ioahj0mi1QX+AqmARHdpgGg38YiD9REl
7aW32Mi/Lxvth6Pa1mq64dQsR7cNS33Ll2VjHyq747u6epd4WK/kJI5bW+mHyVJ2vEXxy1mt/XR3
fX3an6v7y9PeN2f0eLzXeueVr8f37mZwWiH/5J1PEJvpqJY4fmavfgZnVJny0uTs2a35Dd6CbK25
pJujQID2GAh1iPFJ+AJj32t4uslbG/7BfDvEpEc0abkS86VoBYd8glY8OK8XO/H8VOcq8FNUSfjJ
JIH5gkvxWSyKi5S+kmbupbfuSYxfjaQqZNF+dNorsVjmbawkJKKy3rqLBJQoomX7lHFkVauibdaB
jGgtgwatutuBSC4pnG1z/gzNpFI+kZjeehSW9+3D8NBZZb9M3p/L7du+I8axawYnTc1ya9+OOHet
Vz7vh/bubFIEf8zCan/aryb132oBgQEluyEOAqEZHug4FKPiDqyzSxEQnKJri4pMez0+Ly4kk7mR
f4K8eQ/e0wN63hqoi4LHPuE1sHFGOWPiUskw6e7cYRSg71abLmO0paKtnF78dUy1q7/q0kDjoTTh
4X5Ap9i6rsMOxRCUMvLWR8gBi4w1M7BzPQSEYxg1RJYU+j048u1lWSm0pIKRxzPcIgLOSrylSEoW
28YGe0F0w3IM1bqgXAuY7r6OhP2VVgofQ0ndox7y7D8N+rFpWh+uGqvWoQX6eWyeFeakX+WNpvEC
hxcVlXZA/jy9VaEuOxtJN3VLI/77rJg/xJ//mJRvUYC2WemnkcGk3GCnDCFD0+bpVQu7/WbE7Xw0
pMaMD7yYtzDvSY2CniLaLwnRABGu9AIb2XlKXYQgFU3OEJeIxM3czM5o8RS0cvSOEY1Lj18Ogp9u
S6eqmVbVIY7Sa646KL5szZ2+cza3D2/tRkjUsUj0EFsQkUOhF+hri2qbiD8x84MYNBZqS/x91DRN
5UL/tZb//QJ29dsdcnZeJ0PbGu+O1j6kSv3d8YAMWsv0ltySLdmPEseEOz+aYcRFywCCls5glW/a
eDDAmT92NM5Vl0tl3QUlLSp1yNlHvH6WwJPL7vpNeIjUI8j9UbTQylrQYHGCtpCaM3Owno+a58RC
Kt7Nlw0KAusx9X26JN02sCOo0I3i/BQs/MxPDCmSLrsOBtoBM6jnV2xOoVNwRlN0qgRQQKtTI3wk
7CQI61OknkH8kFCDq0cTywd+ng0MPr6ntHZyYmCe1OQcGlF8ohAC6YUeB4pxxwQ01z5gmkhdU1ar
v1xSfy6hvw33t0tqeTvWau939d050r/+CuhoOilQT37aTgeWA2fIAWeJWkQdmI9WVoeaZw5vwSvX
M2rwCfpvlkRnKXVTizsXbjP8q22yh9Dq4VF0g8i3Z4I2bbRbGmjOIvBIfREtyETPK0Mzvwej6NNY
yxo0Dzd7utBJxHtqFNQaLosb9SPY3l2aDMyp3leE/OVvAdMPuTkL3lZJQ83Rqn82xJcF714+1bd5
0fSSOOksclG2Vl5LpL5PfNZeBsUvOZH58/r+9/O+h6PL/fVmbhzz3YGwE1r5g5Bggm6M0HoQFQOd
U+9TAqFTOcRKFMNd6sISFuZca4XNlMjx5b/8EwEBAlUYAaJpfAlPw0fYWTwBERC0P/+SaGrOD3HM
1xH6ns6Mjp/j83FhR67SF1K63fPY5cS2JeRzPBpqyS6+BdUEUopZvOApQ41xFRNot/Jul/hEDTI9
ji8pv64mdPkGqNotrP5tj7XHsfWJNQ/Tmhids/id8NPh2bdyz8hHGZxBGlq1KV5LbJcj6KFOVvug
vnLyaD2OH/km3+Fbt44O+dLXB1qLqLG+xI7vGpJ4o0eI6Y5YRoiDjnGpQqEWh9/9HLPHWqyaX6JV
701528UXDZi9ffooEro9vPepFZ4Qd0jd4uFjaInsxvga4wpCnecVvlNKQE5/TTOFnvdeqh/ZoPcs
YUJobABfPc5eXXy2UA3XMroQehTKo1tIs/JeOv13sE+rbTtzlSrapmWgZwcbimLCHTrrvU399CX3
wRL9boj1tGCFkLHOEaVE7wQzExxY0ATbHV8kAkge+nK/nL76j5tB1wwuLlNz/ytjv1vOsXZ4WW8w
k6vvZRMgk+gMBFKG4WDw9O7xwV8Us98O/V8f+y36RFfwfz+2HgwnMCskTvLhI3JlmqYQhQT9n5yQ
16j+65N/iHsdNr5epRap1Zw/yfaX3b/a36zlYf3+dLpDtb6oT4cIlEWf+qiJRq8M/aSDdG1wCS8h
FW7uXWAfH2VS75djwfhpk319kW952+ZwfD8qtden0x/mRznJbUFnhrDFhH97iWkTaoMPPyRshr0T
hdEE4QVvmVPLjYvfkoEfp+Pruxj/jAEc+6Jdzy7v4nGcCJK3HZ6QFKwIRkKFoFBUkVFEOShGoeuX
Jfhj2PT14d/XgrZ0K0eTGdHaWr5JqWFyRnIwx60pNOmum5m5KaZTZYOjkoMas7YnUIyPMm42exyM
j0yBdyqHWon2U1TSc7QKf0lhfoKb/rFuFJr6Zd2cj4/qe7/5sG68DNYajdVq4ZbHULRML+yhJkzO
CVsHym3y6bS9p/jtDX5I9P/xBt9ifnuLbbFlME6r2GpXYa/T7MN40DOKCe2ttw2xxqx0Lf8+sPyp
FTri40sKRNTDaA/ZsaFO4cL1zpHe2IpfYrifrjirajmWbli6a/wpDX0ZnM8b8o5tbz9lt+8BPMxb
NxGm40QWx1+iF/eXJ30HQWvm1TBGq8+70+1nNrVDSnjikqJf2n3L/pDuWpGXc9dHaUSUYE/8ztPX
5S3mFybxWeIUWZarA+4lWq35VKU5rRZE703+iuhh2HPHkd8IOIIUncU21qcI494RAyrXJaZE6jz2
LnLtwVEnoYhxhq1f63a8y54RFIBnHR9Qjm1JB2rjjxX9rBg1Zr9tGV2FxN9juC/jXfsWwznP49la
bxkFReDdxOojrSDjzG7aGWx+5n68EsWv4J46Bv722G9H1vryXu2eOx4LDUPsoQbJrAThmltZM/VH
OcUiRAXb8jeI68dsl1zXsqqGS8xmf0tRzP1mfRhdd58STUwfMKcflHGrOW/N41fEPCIHBX7kyrma
u1azGaapn/jtZLE4yJkdMztoPd8FVz9//33l6z9dJ/95NVf7lrw4lBxG19qz2rkFVLGe/nASwJvz
Ef6V26NsiR4FhEZjBX2iGq09WrGb9V/CtZ/KHs7XV/i2GKi66rXRk1dAWBzgESLo4uVlJ130335w
CBQq3ivLbXS0AzqdeDnmDJ8vVnpKoWfvNY6xT3q/Bgf5FD56nnLbbJzzKCr6bK5l5NVHBManIUIQ
ENhOsg0JnuTlt0PkxxPWroEbg2qYFpnoP0/Y23bvbq3tu9oh5ERvZpfaAhzzOh7iksKZTwOwaF7o
t4yu3ng0HUjZgT0BRYytWPMXf59X86fb+cvL/Bew6YxWx8frVe14fQ4W7iNUGTlu87xc+qgQYdpZ
cn60FGjW83tXLzWSQULmqCp3UuV3CohE5EX+lk5YP21C26GOBXhnUGv5hjJcHpXq/vbUqtQxqXuw
4qp4s2UHr4wf4F+4DTK70hkIOqpOfs8Ikc8N0xaDh2QIuY4fNmSyeNchom/Cwlv2umajQBJb6aH/
dmP9BIjYrM2qrooi5vdBfNu70XN5YRAzDOTyI7clSk6nYJQEwYtjYyvJ5NMegEjSI8j4ML2h09vI
6EiQsWzbv0e7P4/df17o21bZXT+fg2ayxOrZ5JGXqOwLjvqQfSCTW9h+k1DNnqI7+/ti+lPt/X5u
Og4xtmvapksN758re1Vdr06fCuZFd1nn+rnCv8c2Dt9I+pFlC/UxhX6HRJrIto51IYn+MeCS58ms
4kXRmc2GYcEvN+mPMZ9DxK/xPjXTNb+FE9V1xRzt3IdO3cDLL3m5ylvhjmu70QAipfcyXDj+b0Cw
8dPF9fWh3xavfbls747x1Mtuto6CEidzb/JJAzAwbpBVSzY6UXWyDyKilV+f/dNq/PezLSrE/5yF
Xc04rp5HipPri/DqGaX4PoyHO31j5TFDIs6Lw+b0tBc9O0N8QA/GYOH7gB1dLKjYi/ovu+On+rvz
9X2+rYrbytpat+NJ6/T7kFFdsY6MwJT5c17CA6U0QnlEXSFILoe7eg+rgzh9yBR3Mq8ap1SeJd2R
8Jw8Qt5i7ZS6Eddnlf/Pl/x+v+mXw9qqHnjJLsDQcce4GWvgiwh4cF0gG4gkgNZ51RJ8RAfhQ4oG
rgckzeNzLMed9qgBnb0n2/pKAK14u2zvlJDxZPeXDWb/iGp9Gcw/7I8vEWjFODq3SmWvcQnSW0Ab
VHCVcfnpqYxh4iqW3jDHh1nYtFTQlImXO4WDBg1CadZHABDAjdgARCv+Iw5aEbMZv1P3totaJ5rt
wop3n8DLjm3vUQn39NcU4IA0E6Q4pQgrOuUbFFwD9bCyX6/5d1GZzYi8d9JbEHXTDr64zGHcwiFA
aT6igD80hJNlb3kfZxmElItEWQ4uK4Cj95bnbjB5tCdnMaxKClvI0h19ruJPwE9kh3b5wjQNH9g1
0r35vaC9KzoLPHsa1N9ufUBL7gXQk52g9Ak6N7vAkNuLYhPO4LYRBFEW5V8IjmjKHwCGehUaYWBL
8R/pKOKBlrgmXYuwSdsgG+wj2bTLFqfsLRK/oSWDE7gE6WDhQXmshvCSTk8xowW3GqGcxC1CqEUA
bKPxQMnNjepHTIOz+itXkdtRDIdXOdT6/XwN3pmV5/C4FZq45YgyXL3LdNnbiiww0uHwSXOGsLx6
/xPUDUED/yVgJJI6YTnFmMVhXhTWjHaayG3fE2QdZf3Tjop1rr6Ltyhc2sgfdT433wvviUe2E348
inC6ZNzphul7VSBh7k7+9GO9ntUSXNLFv8ZvL4LhKYgV1WW+73zgz+P2sBU5VnDpzBgUCwf7zisT
ued1+psYtq9Xr0NB5+RUA2UPnminefQwopNKxCSkb5FJN6RcVEgNrYNcrHRWQ33Wz/JKj6KFYBks
Rg1zKWauWkDFOmB3H5L2oihezaLYBkV3S0PLSRT3STsiGKNPwUP6W7hcWU9IRdDflSYL663oqhkp
2scgaaAfzV++Xwv8wW2hyYb/59QI6LpsFKusvrPk9SS7aolT5qom2bqlqrcnJFJPkXUTpXMM4nIl
q6QxsNPoX8T2SzLbb3GfzGYW/cywU++CMutTMhaV/BJruneFQYluGIv5M63CgRqC4tE8ZiIGyBbA
sNoVR38JYH8Fnrf5fF2a3dUgn5yC8toZxeVaYNbYcc14naxuElhwJXLPzGiDrXXq76Q/xF1J6Pzd
z7r1qFgVuw6WZRvOmGdUWC+EhBUr2mgarJZrovYBWzU3plmGSkydzJGzXwNWDBBREnrnclC0NyqO
D1HaSLLhNPvher6hq013jadqkev5C3ZeeEvCAbh+KubKI4wy7rxVRbbUEGL6kE0fDMAPkaXJsJBH
mNS3jhguRWbzCgW5y/l993oYV3HapGnv09iJAWq2vX2qUBZo3YDQq7cI44o/NyvhslO5yOaujvL7
kl4NwCkzGNOFlBClUyG3L8Lv3ZIeGHGvh+hWlk5Nz7WDkeHRw+rR/GGWhKjqVCIthiKDTc0wADnh
cjmLkrx2K0q+7Q1TPgttqUzbeqBO4byGsKfXGoHxL1VF9cK+oQrrfkSLMTh2toVR33jG5Dineh9o
qR3FL/E8wjzhFkUFDCWnj6BO+MIGQ6zacYUGQVMQ87k0EYAt7byLk5CF2LT4iDjPT2Sw+SRHf18V
nQDDPRaUZbFMqg2v3x8OVzLf5TGMq4eI9+B1sEpxiUu2Bap4vOEDOUyvRQJoDJu9XZdUBvuMl5cO
zv0U8PweN9LBzRLN0AHhI8sXoV6G23CE+wMvQOcyKs1AkG3EWbMTFeVjaExGzVITQc4yxZNFDClt
lmV5CoarkyrhHeAv1CQh7U0Xwxov8z6lsekHw1GY5WVMoxJ/SJwHn2Ao4lPUdLy4FT87iB5jjaL7
5d6fBC9ArtKK8kB9vt7lG9XXj7z44E04st5F1s9jfic0iIxbNIHjrvzM3CALUHjSZV3tG66EyW12
aec0K+a2Lia35tBFaAZn5Do0+Prd5yYYTuh83U3t3mcC7SCmFIO+Jn1DZIEx5IuzyiIy9u+arivF
HkHjPGBCEAOpTwKoFbR8ZWiF1hSg4YRDxL1QqVyJ0vCGbz+j23bCqcRmQxOHf9JywCXcp/v6SFBD
4xLjgzpXnj9S9RBQCWw9D5J+DIuk/LDx61p7NIS4799pk6VKBoFXle+RUYblBnsagW6fAjZnM440
NYf3NXSRnxNax+uosLO/ENjyrMaVc3UfXW/e/AWtXy5rsrXMbF9tH1W9dJ+e3xPx1i+tNFj7y4Tw
qj45o1AAYgV/gB2Higu1l1OEcY3pGS24+tndFT1GyaLtTumHPOpAxJVuE2YZef2qjmsfcjVh05Vh
6xX9K6y4t/QuMb6KMCx60ekbFmcW9m1CGXz6zpsgSwlFhB5e8K1wbjZHXgUAmrmPeI2LJpnrDW/9
UDLVYQ0S24G+U4DxjRlUOggGgSgMxqQJyT5vP6OqJttHD+rGTey5uSmPRs2aGPiJlqFnegA3ThTq
sACccoTSo3DEIkngxY2iHnsjnW56jNW89QnD3jsgg2zWmtMekLO298br/kUmWEdfvMHNv/mDu9c4
tMZjp95+QKB493DXfNe3wSNMDg3+yMvIq4K/qk0OvkAyYRUpwtncAkGaTqtxE08KNDNkpUH0mJwZ
0nOINpviK06wEEfq3HtTWcombGD1lybXyVrFwopI9ephyuapo4yNF2OyQ8s4Pi0ETb4R7f1yA6e2
3+9rMVSkirBp7OAW3snuJehmpRrcIFe8I07ClbcLOG7MxZAzEEBEbKb30IjYtU5zmbA342O4w2Bc
eXioOCBW68MckCCUpsw+bRWgPJoxAhgcb4BO5LIlV6bXH3WgsEzisopKgdy141XQ2rHlAKrzfHgo
hzwsjp8DFoto6MJnzcSfCaJGHL90ac4r3asYok4RvEpFjyLkWAHi8n7D4SGmVAk5AgMLBS0hg7Q5
sv23jT6CG3dsF8aYJ8Gi4bqSBw6f/Ij8MsKlcuRti0szL+2byCm8pZNrwZmm9reZDJW1LDpaYRX1
hOHev2ZlPsQhnm2+K4fD+BDwU4TP2LUL8812VrvwcfXXFV9TJsgISIKI0GtJFPeMOZDxXeCaFBfk
F+6yu2z0nwhtda3mvbf22Pezer3/XvSPb6E2c25FAdMr3p3J0q3nw2cXpsoyu8T4QyCSh6TjsbjO
kefKPt6r5JDiOMmH2boOlIuomLrRP3n/EF8o1clRsYeoQ9idInZPy2DHXIrCAR59SxXQODRsiVuz
tOoKmuOK+XNTnW2kVEOErXwUIDpmu8kqQ06Aq2QN/33/hPYw5WJjlS5lWZPDTIXi3Xf4aVoqoORk
I4CoSvhdE426aPxn4ZuvkAKuSu/BhkjcKkNt5z37QLNcnRy/zTiHesxSRdBLTzSV+CFAE0yORWsf
XupzvTxWwlHJTqHxUI6ipla4cooaQrln0LKKRkgtiGHyeBO0avELHY29aFbbUz3/JKkIyi0j0wOl
+tfa1blkPgTZyJio26WF3PTRb5JalihEiGNjGHAgrjxa2cT0PA0pxz/7eEqiHRE0WWgbT92HMRX9
bbbPXhxkcaVXfujWBDphxjut6Q35RkE7sxJicUcSw4n101dFibnl90Z5mr7zcO6g8TcC5KD99zgv
90N9DoDGECly13VgZexc5pQpJjzh92+EXnskoKS63fedDTej04Th6seKYBSZfgy1K3y11jcOyHT3
kYNpq9KiVkZB6B2Epoh5d3KxKrGdEX04XMn86juv1bIvslVuu5d4gvxI65MSQUp6/+WOvx9RPjyP
h8QuVI6JCi6TudEIrWEPaoJ6iL7y0qY+I0dLMO+hdtyjs03ebNF04lZZToIAQPwN/ZPFzaDBTVkF
4VYypSHx3WE8SMHhYmhiaiYIPeL8MttyLlFtRcdzyaA9t2p5TohiAzxnuOgCGoiCgN38QvfNc/0W
kElLwOnMaYAtw96cR7TWktO5hloWF8tBoCy+vyISK1hwEYVNRLN9DY0vz6K4q3hy1DdG0jqF89OE
lTq3cKo6yDeoOetn06j1TwKpM99vvlqt6oC4lshQEGKO3cRPm0S/AIxNhphn6tBdQuiazd5gcKqh
yMP/qMem1/PvK496WMPC5AkdUcTcGjhK8T+IpklNsfVnIbAGL00II3V90KqlEGTfHvfRxU/fQWMV
+TfRwmJAbUdhxluZ+vd02/R5cIvzUoRUcKIp3gg8EZMmRlf6R4+MadumftswFhUlmy4Q1PMSGok7
t2wLvIdSGhch6hqJHnGgXZTk0TqPkqSzopdVk77fq8xFOkBe7PGRSE+cBw0jSTFHuXtG0tDG48Fh
zFTanoYeAxytRQ/tyNMOGXwx0KRE/YAEcGE85QLjlBe/JhUNi9nxqMT1jFglY+/Z6sTBvM62nSVS
i4Li035OvwH3Ek0JLJ0LGK5Hjr/rLVGNndxpBGGWY/oyYDmsLZby5kbV+g+DtOKH7H1B9nAN0p7p
NYF+m2sGKe3tcEeQtIm1yEgoHu8KE9JR3mh8FmgDSRTHrjhbrVMkhlNHpMnRS5yeliU1Gtzuctfg
hz/JQDnStZ6op1BgvXQfsZHiHWQFOCGJ/igjuqQLlTr6zZRoolT93A7KjUJXAC/RUezdYVkZ6CbU
a1wYSP/6rPqRx+G78UaDGGWWTcBRyVFBLDaHPrRUUVabNItgJlw6fslZUGmx10lI5ty072aPXhRO
Jwsd1RtCMMGUjtCbGRze+dWborP3KmiXnm15FCqszwqcwcOImG5jc6DpSBVSCPJ22AciM9J/Nj9v
77MK4JZtiOPv7/66EmnLgbYtdNSIj57zSlT1ZLJM/iQuHHscca90VOoYVh7G6LDuK6Iyt45oFGV3
rY0f2MnXXn710T575tlD47qCDgiCm3fK00RCj+7be+6lUY2XWFvjmIIIFdt1mz4/jU2tKmjYRu/U
bVw9/RYiOORowkJhEGWQavO2zA6HsHcgIoRtiqreoscZQFMf9KylehqmnajAXzgJFCdSKHoLbkeV
9Im1zyd6bJPrqby/2YYPn/DuiOkrHrXtsQbfz4keNB6v5fjS2je1MQge4Cd2yuSZLG5Mc075EuUL
MKbmPdZRIRb7aUWL0Cx80T1J7/DRv2HJwR+Am4UBQRsK8xo27WGo9zAHgoYpz46IoA8o8CMmvz6g
UuVCaFklb3g0K8VuulGSWku4aDm/DtsqbrWfMtr4nao3vkND5b2UW+QewUlxRx5Wi3G/uGJv0L7n
naXhuXPq/zDsi8dddK/1Yk01/pBscZRpL6Jiq9FDXLxweC9QTFV+K7st6MlGWdhIxBzh4UX6JPlk
bBa9F6FnuEei6TlYESWd8alAF/0FL+VcBcpEMDuMFPbi+F2AOcNg3z4px9xQp+peo8Vq61diN+bA
cQQxMm8CWhLdxQJtzj+vdSqSBZx29obQi7qe1cmcHf8eoXV1rb8e8edIS9FOD/YOwsvSscJtRaKk
ueclKPAkdzA2HRk6EBfa8x4xSl7auFYrrscExyPkXcRsE1q4fMuuG3UfgXaJECHbOiRaaBjAtbG9
N5W0+afJ6Gn++oYe3gi/OQDADCmi+oj5RKB+4DgBGBUo3iutJcfxJ+hf/ScgD2EgpB3a2Z9Sa5+8
z+xKMqn5H4SCD4h7IJYmd2F71Fp7kfHwZ1sEKFR8tgMQfDNMZJKo1KNAg/+By59zgWd8L3XQSjWI
B5zUxksbFPITVC4RMmrocNDYoMs3fU/7iPZ8+yTMRv2F4RXxI6qUWEjsQ2Q/l6QTAfERckxvaO1x
d9e/C+Mg6RCnQzt5ovwj+QJkDz0EtFCcxhhlLZbjPVHYuQqKegUeJNs/nwkcLXTTUJpn84l+QF6t
L/jooyKHYq8DmS+KLoXigUMnh6ZEYacKGnXmlCaTB50ipT379Qhwfpu/J4uCHHmFHW5jdnwEF7Ox
yT4Yu5zD62RRo1KH7tAJl20/cimCLXZZgZQEC7FwWu32O1Z1CH+BA9AmXOJzNYeFTuq3ma8VGd3s
JWzBHcpjZr0t3adoy3NzVL/Ia/uQJLQ70OiwQOUEDL6KZLO49pwLmXfRZnEBAu/XQfs0XxA8Lydn
Sr0sJwJ1XG4A6FYbfpvtgsDDCzlyyO5QoRYo9HxaaFmKD5YCNPmqULzaMFuzy/Tqj5hE39oF1g2n
UB8xEQXQprjPAzIq4O+887rUXfroiHZpLAdGXaKnJilBKlz8ntQ39MWeNeL5VTqrpIaIWAdKGrgL
PNAnVgkNrAuPwV28lbsjX4WurTfeT1Hr6FJov4RFZLKVO0kDpZpT9076fCF9lmTM7fahs4D1L6t9
JIZ2nkaXRb+Jigbi3zDQm3wiKFrPSsaVmmic0GMSY7Y2tgRi7KwF6fCejYztSY/7FDINe2Yku2Q1
q2ZW7xrxzBp0Zxv0KHdYn7zAQx2bLyYBtUsEAZ7dK2SRHkeISfABLrxQQkdI2c0MgfLMCj0SvvoG
yI3crGIgKyjaErs+ddAFAlKSThgnaEMOjNCH9CXtMIR8Z1j84T7G6WANwXKtCjBaTYyt8cEHih7C
bAH8NTLaOO3ARpRnI+Au74QKdshBN4L6xK4mtyf06UXEM6Aui4YaVhbOYsSCQ/hjJHcdwuGHX6DS
wuG3zIvZXWacfNsWGZkj+xQ24RbVGQpX5LuNyAnnz4t+cCLlpWDx7hgRSx0QEsUx8ax53Tvgf4jj
CPg5zLfhRyX2L/nsENwgqnaVW5UsgcCRa4DwINUA3i22SIAlqMEb9VLBwfnbX9EgOxoCK128Gfg3
n8yq4NQvsI8Vkf2IFutgRPTv8Y/iiFeFV3t7xesYPDgLWAvZSiToGFFzba/bkXf0u/Tcw3iIVsNR
A1yQn2LBNOg54irmKgT04cJ6CuwBEdIsj5pfLN4w4/xtu+ARTxGZk3bhNumiQNvCVsqTNX67l7Qb
RLDg8Kp1KUGclNU1SB8jZMIP+HuxRjfMiYPg4IgsmAh0NU4RGrnHSYLkbmE0Ubp5ioRZv8Zj+p6o
+u2ye1Sn54MdNhxiDEE97izzoN+3SBH7ihd1vIoMPKS79BggL8v1Lmi5qnmQxppb0V1pgZty8dQk
lsdIm+gNihnLLsfdJc1Opb7mf903UJ1jgxCIEFsrIQ4UaByimGhxw3OFCxHpknA5YbvGJONAh17W
dRCV5V59i2XOEC/QH7u0F8vgTnECSeWNX7jlKty73sdocAgSn2m/Fbd/om+4VdOkPRSmt/unTfFL
OfBas+3N7W1o5YX6kYJA8zJo0VIRAkqRLXIsFufolyqk5igO4Pc6/5enmop+8OWpx8vDXe72VJhX
sYJU7QiAGOVJLpfRQpejcN2g1tgfnhtgSnBKhlmOJNxVWpGWgsYwhLQqh5yMsq+ukposr+HmD6hO
27VwG2ThoO9k0dVKS68ofGGZgbfhM3KMSjJEwPpPPUbEeqLwMpIsMyaD2Mp/BbOEz6iulNOeVXyo
P2DLvgvGjVrUbleaIIIStm8j5Eoms0UaiS6plfQ7ZtoYP7pjiUHSK0SFo+9DbXQa0f8Qdh7LimNb
mH6XnhOBvDRF3uLdmRB4I5BBQgievj9l9+BWVkVmVMWtvHkMIGnvvda/fuNN1Z3nKSPQNQK5IBci
lGJPWObsTGePyBrsHFFu8AiUGGxKnhcg4euN7u1g3M3SezOVc968p5SDr+V4YVmtyNEacmBCSsHi
f4pSEsDob+Ns6b8IIEZf01VBNATIv7+RHtqs2Nz1tO7GxB18/oTharF4vgNmfWceDrIQnVH/MKIb
Lf0nR8uWxX0cayiH/vK0yP9BhTD6ApQQRMOqIcm/keku8sWoMyH7zuCNxYiXycgByuwadHp9/nGP
9WDEPCjwpidIV/x7YntZsJpO3l+m/P9FyzD6oiDKuizqsvy7cv72PNep+NS/aIAUpsbs4cNX/BjT
/Ewmg71L9ECBaDwJapNNUp1QXv+fP3qHSP+xXrkfhgonW1Zl+Rft839WTooEqCoyVo71NlfOz201
LKY3FKzHbiz1POmIWBF8mrQEnD5OJxsWk4M3/oR/uxL/QRKBoKMYiMpRRvb7vy3h9nK+PqtK7M9X
qBReLkAQ3Se225OMARHOViiEvN6ynGOxuoa4U1qCe2Vyvehzhrf2RYDShK1D2M5rHWaEI6J4xP58
+dmEWvTnayZ2ZKXfdhtD4371YdzKgi7+9lbzpnhU5VXqz41BOq6XvaSc0zhYFA1YeFyhKDNRBBl1
1BCfJensITGqceLy//w2hO45/dPb6G7t/9y6TLo0jVHwNmpn+Dl7dZh9LRH8aROauPLXUvLn1/sv
hfk/Pna3Cf/P692K8vESRV7vClzOJGtHXIeJmTc7yf8fi1XAJV9M2DnUkGOqvivZn5BIAMsgCxkR
pPQ3Euh/XwJD1WRdR02j/faWGu1V3u6ZIsxolW5+DKF/6LgAYTAqozWUprH6l/NN+csrGr8R2fJn
VmIZCKOstGllKBNfZro9b/Wfu/sEdnQxxZtWJ23aMlvFvNvJT2i5jOmVYK4Mg0eTUZZ0Bk4RUTfc
EK91HroGajMmeIfvJI9y+lkO/xxUy26PIvGM0/qI6ZDoScQlMKVM/sKRE//9ibodSOUiSqKkQvX9
522ttfIhvPqkXlqx5eyIF/QnWdgxeZOpl5nWoQr+/Byp/95y/vGC+m+X8MwFfG/yGrsiRLSGQazl
4DbCX/nBHJIZ07h/islrpe9MKudNEtZAssTTw3NAyoHsmNRkvoqtC6Luq4vMzZT99+hBtBlz8tZ8
7XAJ9jcDeU98WV75PAzERYC9CGZewFnNyHO5san1rSW5HB0l5Hz6Hh79vz2Z/z7v/vkhu6v+P4tF
1cXz5/HmQ2J1ZxnTPq6FwkgYYtx8YjbrVS5PAViaBma16jvmVvfuc8X685UW/10W8SZQmkvUYYKE
3dA/34SSf25a3cs/M1iXTjcnAuyEwM2o8Qr3ElSHaiLR/NL72zPVMej+uTX984V/u8WZstHPLUq3
WQiysfppLYZlHC0woF0f5JhDPrgN5iUVOVzxvxxpYldK/OnFf7v0X6FpJEkv+NQc8MPdmToN2LpT
srtrXjhAZj8mjeRv2+O/T4V/fubfToW79Lh8NJGLvfh/VFOf11NswYX2O/VoTv/GI/2PkuofL/i7
frin9ctKVr7iHGyqc2GQMXzvBxiXiX2vtRoIBoxWWoxpXo6qeYWX/mgmNnuotdUIl/zME8FFryZ2
nkV8xrX+zw+f+ueHT+7/9vB9noL0vr94e/c2UVZXdK6z1EZXbt5UgqkQLXZJqE1vSwH6Su7WYy4l
atRo5uUEVA3IAISKb39rvTnUtI3bTvMxvvMEA5KjkZvoXs0iRMFKwmCWyBFBI4Sy43OSQG4gsHaV
7hu3ibXRxf2uH8qgYNVNQdDABPpUMYLz50/7l5sh93974m/t9SzK8kecr2Tz6ec7RLsBUabNAAfw
T0KXqFpMtkF1l/sCsI8KIRb3NYNi90mAudXncMDcFFcjxAqXOb73xd82g3+XvTwuiiCJUNfFvvh7
gSWcN3rb/77EWQi93wEeYLbuTtwl0A3YrfeXlzP+8nLC7yTb9rbZPNSLMFemNx+JaZRub7P7rLd/
L/RTlbSREpXsSOdBPzZCIHJmjdfxhjygpTjiNEzn6fE6h6NxuB6b3W16Gb7wKXh6PfPlkFUb33c9
tOeTBnVzviJlHfH04rloT5s96Pk2H+GUOWomH/89Kybv6BbexukUnVBv9NqVy1eI8dhnV8xBn9Wk
P/niVkWuPI442qxgAFEA1Skjyc/2+V80I/+huUdIo2mSrumChprg91WhP19IbeTONIbmo4I34Hce
GfMzZEXrLzW1Iv9Hf/GPl9N+o30LeapknRh7rgePWF6rYz3ApXLy9UBSbWb2sUqU1yPUplfoOHnA
yZr0ZqQexVVYhhf/6ZLLyk9WkzP3iHnMz2UK23UiDaEPGTNtmp6w/mvWyqjdX0/3Fe6M5M+MjFmx
EseI68vTmZSpdGc4tXMP+skLGRhqsHRB2NsZGYTIZEIOssjwZGBJeawN1VgcPxIVoyh9LLEwNtMW
Ro1/XRCL4HwmF1+1e1Y/lOy+953eXf1HtPNQGz7BqF3wy96ImxrWq3LbRtl045whl6r2ZVZHmt8g
+a62NyeHeYBjRtiGMi4laPpmvUh2y/jOEO2KHWo7EglLk7wzjEM9ELAmy7AtE6E9Ic+3OsuCN6mv
WMkuXqfOz3hIaAnf+JgIK/5i8l70x/dZnohjZcUvxv5DjW9zhYki8FQW3fhgGK/aBUknmY+nrFNO
3uOX93S+w/tc7bzCxj0PZ2VLzE2V10X7WS7JsclNfWwwdyWRdXD3pT2WrxE6//kNKcl3bczqvRw0
YRGK/n25icSgF8oxZvIQpfWgH3cC9zQWki9cd30u+IRCTLkSxDUE4Zl4MaqsYRU+QjX4BM+IUeOI
XBQnnzTAJDkG7ZPvMOt4IBuEYJqnOfXH6VxqScMTB+JJfXYiv+KgrZ6wUnabCTgD2RLfXY/T10Fa
OrqGWmU3QGPimJJPHvdBqz082708fs8vo8e2t+8Dfaxy/Nj7I0YBTdPV1jU+ccZ08yVkk5httctM
00ke0bwNhgkHFTQXrhhOgl8Pa1nt7nxJhyKPiYMQ21R+356XVE/XraS7KiwPRqvUm6jhT/XLBNZu
cHNeYXbPR5Ogz/1cT8bsM36uqmf30fgC4vrrAnslPlZ1Svn/zwGDV2zkKdMB57BiAZSUHdjqzC9+
+FuM8Hu1u5Edvsxv8z7jei1O1Mnb6zEnuAdiqJjN4uWzP82auJrdg8+S+MXzQAzLYX+n7t4M745f
0ZF35RSoU5ycF5uTESqrz8IAMLq0Zn/ZO0gO0XH+JVIOWqRMz19LwrefwRGuHHWiBmSurfVETe7j
nv8eC9PrQvgV3afHZFkwQMKh5/CKhV05fsXM0Hr7r69Eb9brvJpfxyr+GBr05m4Q1RulmAEdsmO9
FtYYsdZHHW4Aw/afvjZo1zLz4+nzWDFNnzfHfCiseSryLRmkWthzHjs1PofN9DYTopS1y8+BvONH
KEfNRNnmxFgP1Ek2lwlGwK0Ht2QYdyvlNcDqVliJi+onD0osd7FunghQJx1QXeJ2eBt4v0424Hny
mKGU4Bc+BU0fRiRv+9rf1Qi6p/mCoDabr7mNu9mnB50hS/VB1tZbyVBbsGEnygkQf+MZK54ZZckH
l603z385KaZ9tOhjnt7q+GU1EUTRLuEOHeTgEZRjfQFWjuvG3QIt39BCsCOiKML6f/HG9e7AMSbM
pGX1NkULO3FHsWlnvrxAQ/8ylna3WbXoLdNjqVjXgLfja0HpdFbH2VA8Pn7oFKHYbZweARNEM83L
n+4pn5bLmrnhY6esYdj1ZjffWDahMjGSdnmfbkawdabX+XMI/5MEtw9o1voK8WDZdlbfwqg3w5po
8ZlX7YCtZ/LdfnakQQQlQVxMU4NXXAboAfjE7/nLvR653PXsu89t3e5w9B0dPBsKWDfMG0cYMXVf
3o+3uJ8UR4aeAhbXQwHeVskEmqSHF4+o3kafMX+nNJ2lL4k3WKtghV3Em7BeqJ5KoDfBl4cXYwkU
C4wOJ+UiXXJo8C9xySAmxuy5eoTg5lv9lHr4Vox1T8tJoqq2Guv8iOvasD1mRBP1eZ76BdbEqKzz
7Sa4743WffJmIDYPc0c6lXTgxK7Gm23D83Oo40twXuGMncPXjpX9/WG+7AoSJekUr2G1NA7oCIIy
vkR9sqaHlKiNox0YAw/P8OzC6+K867F/3+PvkLMsapY5VjZ994ysbiyh954zCJNmmyO2LpwQ/RPZ
mWAFxgob8Zdzmz0mildHxf666Ce3MWANxFyUCd/3IEXwTz28aIb16rXIRgYKWpJzGLrcBWKAwQj8
FtoqPkpevX9t4YjBePfayNjDgXvAD8EjY8Xe9zrhT5VkHO7pVh3f4jrRk9tIm3Kv8Ar/MiLA0l5B
KjEi0hkvjm7fwJzY/GI89B60+3qYQ5/cMfFjiTJuA7WdSM49rNxiVnrC/uzpMU49bk2tXthqIrMp
M54dX9ZS+AiUQ1WR44fDyEKcPDijNuuuCweXpwBI6IaZtkGCJ08WUprxhdPjPqfC7rm8D7/RbUQO
8XcnLeuhAGsxW7McDCbGaIlWX8m6H7KoELE8GeBlNuwRcN9z+sQ0tlPCj4MnaVdVQOr8HJWHNLxk
v+ZZ6Fy8bFRP379M8b83IovMnmLyTMM0YPIvxuVEWBbTJ4ISYVoSkvJiejUno2b5mZfcHqKYrXRj
vQJlRzIyb/vsveMNY7QsgrAfZM51fJ63S7aCKwdrhA+SEja7pjm1wA7Lx46flXxhV1QmgcvnHvnP
1pOHvrCxKrpNlITtQUOORyUzg2fIkZpObjwGHGmSeYseX4zGiH/wb0djlp6429yxjfVVGOODrvVQ
WjDIJrVtWCZMkO4jYa9PqJm2ZI+QMcO0e65CCDWsDESlmEIEIyMPcQoFtwIWRZSGe/We/YEWpbtr
8gi+6azP0GH97PQBSTHiG73Xib0rG1VboBL+JCbqGNLxhQDMuI8r7Vz+QVGy6E+k9TNKF8WsJicN
5oRCb6fP2t1bgL4oLLFZfiXSkt1NhIxHaMrxLnt6z0s/gTF5E2aQ+fyxKucoN+An6YLTX1+jzaj+
Wo/uvWZhL9BDrMjifnymqbMvYT5CBcZbW0NdQi9SUg5NngWO+Z7OMEYwz5N6xUU8XiLJy3lag3ap
tsEl4mO/G7+AosFGxJHGWFTr+MvdAn+ajD7PzdBoFxo8xcbS6qBNzYYmbcvcjHT6J3UJlP1p3nb+
QTllGgP7n6dswouAsALzQf5hIxCTJ4Px5RfTJpkYA8ZEwxZJBi3q8RsSb62+cL1nrzahabLjSvqv
sgNG4c9reVkXKH56GPl7Qt49c4z00QpDkKstaLUXqFZstWRjQgQYI1fp2DJ3O52/j+n4DOlAgUpN
druj4d/1XCreda45yBozTAo4GBPyDV2uR737updJGxA7vTrDOH/jghbQldG5ii0B5FwdHIAgW1pl
IK6uP4QneIWtYXZp10Nw+c5OMDXTl9WXB1dmxgrmLYJrzOGbdaUXc0o0rUMm8PGFRcteaLd+g5rK
umz14Vu07oSzz9qLw3uq5jm51HyR1ZDvFczsr1HvFpQcR8RlPB2wMoWiKp1LdZRVkQZryVSrYd5V
ivfV+e3pbdDo46wOtU8kaIHcjqWWY1CLxc+6JSQHf8zsvGjQ3HHqlcei9riO92+P/YdPwa7zWqjQ
v2pJMB9kMb7RH3VjfmxxoIemwBb9DKFXK1t1SthAfviwOCTiloiOMW8QaBiX39w3W/mGPCQLD7H0
S2KT+flYLE72vGZPeFnqfFvn1htkvUHD/iPY6OfOu2/qSMh5mlCfSzMIN5yHlEGPBf9997tjEwkY
u/YbA6PabCHJ7njKfkU/KIdxha8qLut55qq4YBCUcncAg8S+yygcrQexEy1yu9EjpNR7ePC7yVZ/
ny7zz07OMcP2njcbSzLMCuGAU0CpLrfIf0EAJO4jvo/LGny2cDiXFGrTqBc9fTi6OEWR8eD3x9T+
hBhr5Cbhn20WPDpjWvDxpyO02CVcvnnN8YmMY6od9B86RDoJxXy+TZLZJNW7LsgJ7kzx00WOLVc3
RNeX+vjrl5MPmQDmbYavB/kU5ISk3RLEUt84SLAVMBJ8JHkgnW3hbN1WafINrz+vwt6Mv5XZFrbk
CFPIBizFdCkNjaG2ujvgDisqka7t30HqgRZCcvI2nRVBcXwvOb7bPWfAcQMJBK6/7pSkZOJfhVip
b4l8hC2hq0/n9iB7pkxQgsaUs1DOqHJuUfMrOetKOUMrQADB13wsHhhUDin8f4D6sdvcFkE6lXcV
6prpZZzvxKRLkjxtfpTSkniCrXyroC7gZu2hWJ13GpSw9e3nNkGO0J+2J5KB1eF5BNmkWKirmseZ
PXCrr6TnQJzelrcTfilGfIGZfjIzTv/OQ5LwkDCPhKSjUQ+zxWXbj7DHvHc0RVN1iE1OPpgXRNkE
xhz4U4Z+4njev8JNNSC0kLeYLqShOi934ASAmARef9ewavW++QoYsdtUdVDXrGLXH/28PqSMGJR9
Nx/7OghJj7ic32bSKIePhPItZwsyImoj9Qe2dkKeF625SgIEw1evJKPMUSJ21IqMu5vfrGu3H8L6
a9fZSh+zcXMRXJFOKnegEMa/aIUc4U/nMnrBaEIcMHo4xkJk47Af63aBh62rOoWrLo3Zd07u7Z60
TkIrJwrYXDEkUsSjWdn4SJcIzhpkFgcM5v+0/B5bTrDh2XFavxjmAbKZY7arSX8sYAEe7pHkvElq
qun7oVOEtdOLHtucqY+O6zZMO5cQvFUfXEOgdb8dy/Cx4Eyvo5f7OLLE4zIxnNuUQNOJPErjnqnZ
bLQWBtP+K0h3wugSZZaRlK54uvh9cqfBAJwC6NQARIeRPuIyuBncHN1vZ9n6bl0nd1K9oIzcQdo+
cOpHsIq6Ek2KyhiuyfSTpElhVUEZFhE4Do+ilWISCKtv0lEEw8bvzx9hh2JwdkB6nj2p8Yk6CYwB
JNXg6eTw0n45vvkySMiH9owJF3Uy+ReWHFxG3G7VZlvGz20PwwV5MC0KXNddi/n7iHbscDkS0UiG
fSM6ZKW8l9WSUNIjPq7C227myoi2y2Z1FWOoCjz0KYnjOLBlgQGog1BvY37lARhIHhKk7siRZBMp
wndBbZFjalRSagY9V+PSqFiocK7ExVh3NkRQs8bBcq5O70VdV4bSWtWgE0N6uzGzRQQ9bmacd5IF
LzK8z/mVz09wbZzKvrhiApGTvZucPbKuMtvwJSY5F79d920oY3egJ5AvHHE5ZSCcOBz+G559fjuU
pF6kDL/oC7cFmlMkGVdfGGPJ3nqwTpb5+I2jY7ojVTd6YaQV5Z0OT5nJrmSp69bTQOvz+RlrzZhc
ltk5BMRe0h88NuZ7fHHzkBXmIJd9zM90S8io2XPcetYue3aHhAnohhHo8D3oaDnGR7iM8LdWW6MR
BHppwzIRT3SVLD4hvIZN9IrrpT4qxyKH8McuY05GRbQACkoiBf27f+0iTs4/n7jHgtzpPHQXt9fR
BIdQ9I/nn+uYgn2naV1MQRVns00AKTYwZnwPcCCn/hB7XhpFruUjrIIMaKw3YnFEGckgVM4jda1N
0IPYOkanl0Pr4Qp34vI9aJQ+v0J2btTpQIQdQCVgkfZABZf/qr+vAZ78EKNZZdA4xr3J2/1A6K9Z
g5STCVsimVK36AuSaYAia3shyg7k9w5z2hFxQkerEFPEus3jXvKOBa+ftE4dFrPr2AjzSeE0sxsl
diB56Q6Z6mUArdv7RmiyXDnZTDi6hGH5gxUAEoMxPIXb6DW5T0ELE9JVt2QRJ2xz8Z1+UUzeIfid
o2JY/AOU1MKmCMrkQd8LrPHFmaAacP71A/VHmuoJfyQR4q1ZkpMvsOS9zfrj81I80ScnZNtOIfal
dgHUlwJh1Ah4IKpbG/bPsYr57w2Ry5lGy3/ZxBb5j2U1r/1vN/jio9K97R9JFVyXBcz1lZxck2dE
i4qTK2l/JqNsaMywm8X44dy8W0hC3lBbc4a9SL9FLN+xp3O8HsmExaX5Y6O6XJZus6NRYJWxZIQR
dIiL+ZzRPgA2vihRZJixYCGW4GBcusQsYvEkzR5bNG4CZYfis2FoM1oG2ZRWr4DkU+vp9GaFZQxV
9x40bn+J0FWO5Rg/PE9cdFs4AvMht3KvIJoF+2sj3UV17oE2mx2Pudy+Ttx/fu9at+l9MagcVW46
TufX+UtkBtK19VZv1nP4Z/hEFmOEhZNyT8qgDa/zjL4NrdwdBvtIXn/RTPWPG5+QXEu1MsfgBb3K
uXhtWOCN1HfYSi0pSf0u7C33b5NnogWaCfBuNs7XI7cDTst1IsA6O7uNfftau75Z2kQsWue4IkOC
GGJCL9C0+xraogIrCn3Y2M9lb0KMoJdNDdwOdn2+YyHZSmFu9vrhviu8jVOEPW507UkJtSZq7aeN
LbTzcoxE9zeRSvWWzosZtERWW2GBGQhOicU22iwPNBlh1GVaT89jmi4aCNx/qaRQjWxyfkweKcnN
udEhuS9HS4gAdVTrktT23f7aQkAtsr/QhhdeHwd5mpKvu62GRVfw0cCdaemIgsYM6R0pXL1nCE6G
tYM4e9qU5rQp55/zXIHN679ceHaTCxuU9V5/CVcYfMe5b5hnNqRmaSTapHJa7xF0l1/1G9B5Bpvx
k2L04tQesQzBB6QeXWpk2N8gp8AOs5C2DRzYqiLeSE3+yJ3aIMrHKJSNCXd3d56/SU21K5BP88Zo
ofJE6ImieekEmJjBkDjinDl47TRA5ZoCB/KOk7v7cdVA8y7DGpkP+0H3ljglrHqpTNKIQdbxTXdp
pvZmLXiXI9COsC6XcOF1V/BkUoc402zuMJF7bh+y8pokmhthWHqgQepk9MAvrZfpz2YkWDrQic0O
r0ykCbv9/Gmz+Tr6zzuQLJILadt72uC9vQzVUTYs6bpCddR4cCV03hdfZV5CR0eSJWUV5rbm3eJE
54PVoYB/4ibSR4ZdD4SERhvnhIfNbyOrUl3ncWnf4tKTrOeyWHZqvY4CznL0GcahKMNn39mM0nk+
J6XY0nwxyWMNwvhaQ2FlAAsHBawVPtyManfRWpVZJo2VexDXcUNLx/kRbA78ViRukIYZV3mRv9XC
Tfw9dHCihdC9t2xwsX0Ace3Iv1bNpheqCtfkymPIkXQ6n3Kvca9DbP9sYfcO2INt8HAflYN3m/Iq
JIyuO2pnvrwmX3o88Gfvs7iPntyiRhuLmv1SzLMPO6cNnkFvfPXT8XWuR0/v+PDLYRoRCUUyMDt+
NXnHzY7r2UyNBJ8HlW31M1HHss3lpvzg+U3n3FcCTANpqM3UmMkBjrjJ136HuBmiEPc+sUQTuCum
NdoBevAl06SVMCTsM7fSQF/XQ3m+CaieIyGqYjFgGrbWZzwLNPoC5La1zAwIeP2IA2AFwsrUZ1gl
4pbpcvfAKZN8zuv518kDYwTB1kJ5AoB3xvk3m6rrAmCDt1syewONAMWuJvRzmx/e6VAAEPqCs4JQ
yLiKROpaPZyPVXw7SAzXGI10pwrGiwVGH1jXtENpXYyMYb4Em/vkjuxsnHYncPj3ida1N4ceA4aC
IJzN7H5grSRaN1O08YSJc/RhrpZ0kzZhqrpaBSKTEQWq86mR2fGaOQqNbm6VhuUcx3E2jCux0mHf
1g4GoPcXwdD8Zde+EOo+RrLBBVWKzZiQa/QYnKHafSxki53NwDHbylBle0gfO8juyJWs6NR2mnuO
mC8jX3jbZ4IlkdxfB/ygBbrGg8K6mtMkN347etEyU1bf0DdPxaQiXjy5jPSYk5rRy7BFqY5B5ULz
M2rSR0JEuU+1MC2Dzei5uw+l5can92WaOLvJFkcpKYLl1SzH36fLAIGd+Ovj2AzOvEEc1DMFogc5
y4vpJ+AElRlEtrUlHeTPQF7cfCIsfPYBwQIx78BmwQFNuwbqqF0C2YX3pQYW+gwvp40A5ATg97W1
Y0YddSGnh9Ddg/LT+9FQxc2fC57e+Mv4U51ih4+OgTdJGbnQR0Kg0tacf1jLS1AtKjmqwl7mYSau
Rloaw2hmpzEJx4olHwWP4nPg2hcfr/ewN1R89O0yDvbQ3AFH9eCjm5WKNOcbcm/U3Cko48cYRWB9
QGThfFcGAFe3xpGS50neKw+Sk77hF04AEdg397lLx2CwlEw4dIUNHDExqKjfwOHwCziToAmufia3
RAXfhe5VsPGDArLECd1MBAzvigNp5m7J6SS4fdKjSJlNpOhyrCPGlZ+FvKiStDDVK4uWw1yjWsoG
WpJG8ujMuNT/nja+HlX7t4NBSzu+0g2txTFASM9mg1VdtE5V+MSPtOfUVvP0WwT+uN0nb7sgckG2
oRWYTwLLSdPIY7Kt5u/5HSeDzkjgc0tybJ6KztyoCb/jy6SyWvTVOgA+cMls4+nTF9sh9zE/Pj19
KI1TmmKdkq/rNVjba/TV0WsseXSUkQQy4xWLCkZPUF2snOCZSebomVnNU6a1F6TTIOB3Bykkj93H
/kaG83mb7NPiqAk2i9c4DxvHWNELX2nDQRHdyyGj3nxsyyT/0dcKBMvRDScosNI64ODm0SWvswUQ
uq9vzLFlOwtJK7C+LmmIi3O0GUoxn1wiPiAAK+d55pRMI9V7E1lBe+sQU2G/EiKiGSzgPcHF+nAE
Zg5pA8erzbY/gDSW2pUJiGUxrccdW8CmTcelIMxj1T+TXoHp/w7vDNr1LrkBY015BOFpfHOgDpiZ
g/GQ3x3D/F3wYuLfrZOXA/K5vIaPbjv2FSYanBLgetcfqisu6qReZp4W934UCo5HxCKK8WKILsnL
eZONQt9DATUvcP3VrUcsTPSRPBItWt249s6+uFeHHCWh4p7HBic27ZdsaQGW0ohwM4+aR+JntAlK
WWD5W5J5spUtKSzZGgteuDuFC+8LGZ49bN5fC0mx1H0oRN5zyUZ7hgMKCr677PqH+6mKWhs3lIcr
+5wOU3F/mWB/bhsUf0piJFl4gSeBZ9j0vj1zpN12Rty6RKR/hmcoCPUeNymeMiMd3EJC7t77z8Hg
JZ+7l8TNYraZ9GyKS5QyuSXY1b6Hk5eyrDDC5gOkPnxFKtWBMGEpU5rcABnhZD9i2FrxBYMK8mmL
ge60cWvrnI73V+fmAG0Y5S5lKbKWh50e6i4+sw3wtifNrYzEafscqBgX6JKpbOwSrx9j0Pt5EYyr
EXtvp3TZk6p19JddfKx+6Y2MxlIBZclkmzcf/4WCjd3l6pN5ootmn9pQiagpOX5zdi7k4j6n+YYL
dvWJj5D9XixaQvBC6c3aq5Kcr5wjyn1Q8q46zKx8XocbisncKopAK9274h4/bQB+X9gNNeKaM1QF
hNIHN8N5oawCiGIY0xDvwINl14X1PNx61pennQxykleAatnEZ7fRY8ycji2UspGqwNcPb/KWOUsF
JkcPokzZZR5Oc+glRnye1wi4MbUvD/eEAGYGfmfvxbylR2wwlmGUY2speUQQz6+py3LF5OGMzoMt
0ckODLB6QwTUb7fAqaUDP6wnO2gkAe1jMxs/Q3F2OwEy0EDkb75MUV7gGsbQgbQnweaB73B8CsiW
5NbBqzU5vIw7nCvnHFNss2z6oTqT4pbdbAVur++J9gTrF1e3zG4/niH6RsV9dw0V/e/y8/S6YA7s
CMPCMNWLXR6euqU9rLcUXdX9p/JlxLthfeyl7nn1GGko/+pV80SkyLhyK+hgm6IHy0R2md0ZtdU7
vYmPKG0DFaQyU4gtQQzTmhlHC/nk5DJjG+bIJJB87aI0Xyi+JzKcsQtxwh/nTt2fOnoTMk+oOtIw
n2Lz8vsMbw6895whueYXWVgKVsH0YdbocAw/JJsCnsA5lE123XLW190+oAqmF29LOVUP5wo1RLQl
kGNUkAxsLs4L3VjOieiUncWIp6iku4PkXwrzsXHTN9qc709Na38hb4nwg2KQnTaaq+Fwhd4zwcCM
QJMXJxATMFxTfr6LfoMsdNC43ZzpYj/r6JIGCkDgyejZqWh9GE2YTUpeXaiD/EC4DAFg0rEyJhky
Cy4kEkYXcmeaqFqQL0znwFYEoHbgK7lggsXVP1pm511IQxtDaMG00FVYCrFEpdww/ZozgxD7sCJ6
qg3mpe4QK3V2tq358UuyxDlunta7DUmvF6XFhmHiSE7N1wW3GUyh0ApelIGpnU3IeMU32IDpE79a
EOAiIAudf5k7LT5+f3ULHqExE9qBMk9H2kk4PaB4kyo/F8C/GDpHKDh7UQZA8EWBzzMP8ADzDyuJ
+yWmUTbT6JLZ58q7wLJ8friubHmXt9X70dmTLvbtEj+kRbOAQvpeMZF7r4rts0jezuZiZduv4OpI
u3vOa9+fliv2p/4ZuyJ4Fz91HaWVf07nH7iod/v8DJrjHfCGEgQCRqcPFnvmZa4vlcXmafF+SsPV
bn4hBrUafnRXU8JN6shU16DOM6rc1/7MDf10kkRjfl9mu1IxWV7ZjmV5X16WqV/6qge0mShjGnzv
49Ux3+F+x8JYtFB5/RSBiGNIGuU+ME/QrDeTJr6u2q0CzkfE6GyzvyQ01yRbNERnNFuSmnm5LYcS
8Tm9WB0a7n3xAQHrjy/R7Sjv6nk1/PKC0riKrofNXuHHbj/ypNzVHCYq4c43tEFdxsdHHGy/izpp
4npbj8mSv29vXjMHA4EiBQ6qu1f07/QEV6Kh2caJyBxxmDw7k5520QvSA3nxu8scDPmKouK6UA4l
odmDG7PQ3qEAggUc6plsA3Rqp89KnX2TGhZYUk01hsJ4fMTof7sZdrF/nM6MauBR8D/9cc3WjxqZ
+QMF/MeCGqMMS+pRu1jpkLj2sNE6TAw6SMHrvYugV7z8Mvelt8cqkOn5kNMQYI2IALrPToNXMkvZ
atcwjtsTT8xZsCqkhoSmk1uyqI/57sWwXbOb9fcAlNbxr6oTlGa3eQOJCzTkrAGNydEg1wdSqg1E
Budv//F/OTuzJkXVdVv/l3N9jKAVuDg39IiIDTbpjZGmKfY9Ivz683y5I/bK6XSnETvWmrWq1qwq
4GvedrxjUEVqBlBZPnKnJAER15fGX7ypopPUMpGyO/jbgpvun++O0kiPyIFhOhacU738zLXR/vSh
mo4lJcb9c3burRutmeyWsJzmGPFRsxliwYz+ab4bUVbE8yiBevULulkg5bbj3dWXDYyws2a3ZLBM
O45wZkxpD38ykF2Z0dmMaqqRlffYtqqGjwIt9R4aXkBmt6SIfv6ID0pmbAer+3AHJG/Vv9AlYf7l
84JEqhY8tGBWBsUHpCANy1OnZwA4JXQuQhOdohTTHYfYonOYQrmrA9DS46qkA501yNx2elxKMU77
GFXtc3ooXOZhC8lp0uyRoSxxisoxJa+xDvaHqEJhU+tURo/uH9U/Eje6CbMbfXX6qJieitoDQFBI
vigCospNoCLIiWFfWI+ZUjp87Qzv+mgf57NP44Mw5/GhZ2Rn63EOhVaf9I+i8VENLYucuJ7To8Lm
sW8lhqxXf2ptmn7Rdc6wreo84LwgZBrIX/pASU4T2NUjpSeul9G+sdCAzDx+DSnOMh/VX5f2qnsB
bzhB8qrae2sQ/H6NKIgYbvElNHVNhyZvc1lgUgDaUSE/jhqD45J6Mlk270iVSSfA+KDx8jPseZ1f
x8x8nmN9wSNTkI3oAmVaRzAz3FyQgzRqwe900E0bCFD25uueXj9PFxf0YzGq987uQ/+i5twyJgAx
p/vPXZsuhy+lJAIrSVRpbgMJ2zyvhkXv9HHpNpdIUcpfvDxYSOqr8EDIbpPyrPgkc7pdNuJt6e73
4DQOlNXjzde1XzGvkOonhlG9O/9NT12d47mg6DK9ntr6zLXmIBQn26ZdLYFEnc4JwEyTcXJ7s3JB
WDXk9iqrryhBCMYJRXLUxcxy1MJTVfeshJdGoJfBo4h0FeF5S/Ti9/OL4Z1Vw15saWHdIc8oMS4W
4WZ94KtK6DNZ4PJUBIdqQzjYOVWBCVy0qQ7NfbKrstUUToYTXRyorOgNrVuXDSPthzJtsHDNU3ii
2HVMrDpo3qKNEh0kR9v7D7Tkdu3tLaxWmPVG56H27tIUYhoLsotGetu18ksPT7VBQ77h6/ugrsPS
SuXt4HDsloBDD6lppjJtl32ck+tRUC97VKO2mK7C3x3CA8UPN2cyDRDa/DYnpSEHoxl+p/p/nu5D
besqhASoRBPOMY4xpkzTOHpw8VjUPIkLyO5AJZ08Iuxaclbz46SQXTXJ29UEMsI9YQWRE3yqEMlN
dmMA+OGsXfeVAQNYJ4N1A5tLpnyI1f51AyeQ9alO+Vea7Nalm3eZOFGY61gq7VNHHl27RTSb7HBi
YCyOws0QmjiHh4gguJvY3pIfpxBAYKCQij8xF79yJdW50V4HG0y7AscLWuazUUf4sfvobIYaq9cv
Jnc64yIOMCn/710CgyK9BWUqtU+f/CHCtqpdprvWedA4OsUAnglds4GHSeNDz8La9x8ev031lPiS
3EEsIn+JR6s4bHvCNftMPfXAMArRmDtrEO5YTSre9vZjNoFVthE0Uz05rGi4E7uvvGJSzwiTPQKp
Rk/MpRyzok2GI3FPrr6OzjgYIMU+EHIc/RW8kcAavQ195AgvA+zkZiJCDhmRZw6ag+KLuGVwQu+K
+G5mz74eDc8gJmWWAsgVQoxnn1Ur43tStoUrgeVp61xA1MHrMNDGusggHZ0LCyVW/3EGB2cf281J
fncMqBu7xG0ECmv031Yeu7aBK3K57WqQzFHpuzt1cmk9PuXauXXgecW1HEp3U7rmDcbbAzUJiu4j
/syZ8W7ecNKYUrbI8o+qfVx56s69Lc+wNnoGxwQqGNMBAJR/1J+nvsEdJp2/+lt6rKUQmrzMPMX4
pGCvrV3E/nIEyzSvroh8jzsfZqeNFGnnhPtxWRLTaV8U+k0xULOB69u0L4ngRE3uG8/42NJuPkEH
7Bd3H7chetBb9wFUSe09duPKCo5Fa4aoJbx8XX0JwNSi8AXvlknU7u0uI/yiAnZdF52A3cE7kPcv
2DEtnvWbsgPnAKWGnvqp5pBCiWV6lOGuDIlxd71T//F9gXlDcYqto4/OGeidI+Zl61pbdwbLIEQg
EO4t9tllZIYFif49ocCpMBJEefTw9fjYfN901CwRTwt1y4F2ad8mFCnAUunIBSK5eeuvsPhDXvsB
pqND1L/NSIT9w2czvgxPFFDw4jRdPjb0z4oxxuzvyadXEy0ooTYVTdcVyWBC+P/8Y9LxLu+u65Op
S8OyJwqTh7Qse9R/pQUVF+fUghQa7qVWcbP5MDTA/376q+lVrckovyYrqsrU+NM8jdowzuUsZ9hv
b8dJQsUoSvv94EuoCiLdBSfVm9HG5osxv98P1MT04ddnf33Ir//v/8j/Vy7UY35GAXaoKo6c3ieb
WwsyA7pplAVF2l7AnQtI7uquPm6ceXDKrMnikT0olvp00b9UqS2QqyvaZQ14k69u1a24N1WKzuvF
pTCiqc5q7+qbCMsLWO+rAQF77WAgYNpSiX77+yukcDsIYYE5tBofO4gmqXenkEn9vbjyy9U1IAbQ
DSRvJeV5WmmjmydVZQZ+SD0NcVI+CHgtyADCGvgzLViyXRjoHhzqR3Qg3TX9ryMHcSBjJYnqjhRx
AMmbo8OCCsuiuMP85ShRpSIPCGqwgcMdU0sgLGQy9cStFnPzWxops4/TMWqYfv5tdA7gM48ANW6p
AVvaAvLprWvSp9y6jVuHvl79aBe6cy7C6uzS8UyqW0uDH2ftmTDhrLx76W7B91wgPncOB3f/tSJb
Wg80CjOr0Fq1iABZQFBeJvDIZgsMNNxbxdjszzprf2l8b+AnWshgD2KtboMEI42A6/12ppLvy5Cy
wL8I/z5VN/C33ZnhgH7Z7PsrGnewEjREqHEtuszI/701r4ZcNUPRhIAIau+q9DTYJZnb5va8kxWm
ts0ATlCXaXw/svuQiHs3z0Oc7fMCa0OweEe28j88mck1yWKo2JCfbtzufjw3VzMx26sFRzuhzzXf
t5gq3jtQrTJeS0HCa63sQe/NNJv5YqKQT/7vB/+82K+bZ0j5FZmiFQgVxn6aTP+RlpXUc8QQPvH7
mVNUhTrynrnHAZVqp+zvmpR4gpMeyGOwxApERSt4UqlMOFYvX7lKeqPhhVRbIzQPbfUaH+ZrcIkw
u9QAU6MdlBIQGoAylp3NuGT4pXIEhlUPZsSQrtYmF731bnmv6d97zDWI1jb9GrXpAaG4P1oyNH5O
CES+ItcAcQ5yjVFdskAwdr27Zm/TJbkI9ar6ox78fT7kf9NpIHmDJpwB3YpgxnliRlAbx8uqLPcM
B9/taZHQvmMKJaqZDoNAdMfIhHJ0mR1681QxWv00eg0JA65AMUxT4Yd/GsfV2qwKSX/I+ALBmnyn
Jq+5u/jhfKy8x+bdHXh1INAk0xH4USTZkp9MsfbIldPuvlOG+T4ARMVBSOg1xxQ3Z11p0ZWDDlDX
Imj0ZnbLFLf8769VX7kCS9dl8cVaU24+TXyr5aVsNo0TGcHwAak8JUBUOR5dvC3gSTHsuIkATAlx
WQC7rmyRCNrYvnVAj7RaHEZURU52PtlA2bMJ/n43+cX0tfb73Z68cr5X6nu+O6vDCf0uQAy91VgU
Jz4JOMQI1WlYItVYvXmqIv7W5/3//dSnU3e7rpSqmV/UYdFqBoePuq0CkyG7Aak9S0sfgRSgFZb3
cCBAFwpi1zng4sabyXNFnLK/3uLpXJT3fXG6GHw7oe1ng5Y8w00B7XeP0aiUAmgOqBvuacNr2kxW
+ATM8dGlD/BNUAhlvMDIvdmNV7fx97qIf//LdNXby/pwOfNGiPcevDUV/FtM7dyh3lG39BaInuFt
mgNC+vu5L5SOLFyErgnCJSh+noOVmY4S2OGIrYawu3JuF5iv/DSFEIGZkwBmdobA+4Hc6XbRUet8
MoJsdaFdgifN7pzRgloueu7fb6S8XIn/vJElLMivlTiequ3dRDhvqDIUcO9CnE4/hpAhhHep4Ujd
vH2dzNKirTqDO0NalZjoYwwSSEB6CN5NY//of/3rpPx6m6cbbDVm+XVlPVAh8bWgnoiBm8lKtScF
KsrM7fYboARXSKD4TCG5ljNmXFCeUooxgOMEnNxPvMH9GK+7rYtTUhE1TbgaD0RLf6/ayxj71z5a
T7f5lp9Uc3Nn1Rj/ALW5m4FXBa+ZNdvbaJbqrWv0wYi7J7hOH+nfz1ZeWhKzKVkWHh/6gCd/bx70
hn4oBW8AHPt+xuGBpT+KBFNXq8UGoZQG79zfDzVfGpL/PFR9usKrh1LcthtVge2zyfD5IS5ITpcN
lb6wFFgMXw5X9/AG0yMUuO5xZFH9TsFlLGqcqWobcFOOGK5baq0EkaYYFYy8JcPID7Ys2fgwpRNv
Jmudzj/XsHFFBL69hp+ocjCRDt09plNKmhbQTjVd/ezTLAC5W149A4wlZVghsMJk+oVxFn8V19PL
Q1T8d8MiNGgEe3d/wsQgJb/oSrF+09PGi7dS4S92RZdkA3oXyASaHOF/3qPL8bHTmspBHdZpvF2W
3sFN+/IUQAil/+Fy9mY/ZHERni7KPx73ZNjXs3xTKWsedwWsCF0agCfDGVeuw6RE9G73Xx13HYYK
TTcNwgnJfDKXRXXf5XuNpz0Y+Qc8CjNZA8xEc2GfQqgcZykth3d57M85/tcn/nroU+xiHSyz2DR5
6M0HWhPW5ByyX3ZPNIw+zTAHAA5DAZBSb4vkFPnCcfyO0eXtKzxxZpwaalXOTF6BPh1cpACTqDju
Q9CbGMnMbDc+tXTToVPlVnMLZBfNtHcb/eLisfQqim6GAmWQ9bT0pdLMj5Z6BCTkFyO0H86tKA9A
cQayZ/rU0N8974Wv/sfznlZdqu/STZ3xye7dP48oy3vFQbhFCR9AazEyqci7Vd/9276oLz+TqFiW
9Kam6sbTZ9azK2y3l0IdguM6pMbZNb6YQEZJJzSBp+wG26BKz1fP+tT7ea8+JMce2EFwAI+NQ8pQ
loh71tDeP+DKPrXzum0wUgiM5Fvr//2ir/ylLllKU9ZkyyQJf7p4DbmsZtW2VIbxD8kn6gQOXnuL
hs4qpXLkfNnOcHgeqMOBkPl48/BXqyTDcqcoskyY/ZNk/HLWW2MlzfRmLcEf5QtaTP8awDHfD7qB
Q3wwdAbYfvetHO0Pa9vzTfz1WFUYo1+PXUu3AySiJ2U4EgUWcEAJn5wVfR9E/tk5pVPfsJGXqwKX
aMYHSZsaX2JmSrCgTq991PuAzIGspiOHytxGc8To8N2tv8zeJM3WLWRh/Ks9L4gNp3Q1bCbxMhDA
KJ25DEZ/Ts0AjgSK34vGI542T7FvgaV1dkVIbjmniyvUOO4DjSpccgdaHUVippO5UyrqcbadEv6X
dlSR3wmlDmPOBMZg68HIK13te5e6yZiPULxsbWvfkOnZqVLwZzdp1m/A+cbAsCOP4cXM9DHRkQ0Y
q7bn6D5C23XygjH1dRRF7vbH1YJQ1bTEHBelded8sj+9j8qvfE+BNG4Igt+mEl2DIyfLWHcRdxCM
zJLfQZVr1yHCU9qdpuC8pV/1uNoK3xOtarszvE873piaKpa2feA3Dp3DFB29a7e1zZAlgC9fkOhC
lwth/BAVuqAjUyFvdaq17XUIHg9TJxze++uPzzD3l4M7gofJIL85vJK+dq6k0U6IYvLDT3pQsj++
TwEQ9BvU9oJ/PnRNJ3Sc1mziOLB0uRN0Bwn/nPiAuN8laBVpp2y3VG8YruxlMc7dwd6HGECwLXce
nt1eR10PhmUhCMyUnzMsI9j3BWmzNpdiZP5yRg7o54AUgW33AIC0/JyMaAYDAw1g4mVgcMGY2wjq
7aUyFn/DgELrvY/qYvj35fo5xf865cRTVC012Eifndy2OOjlIyemYx6RBbBvLjCRHlBqmxmSuYrM
yvdZtYHMddvoe8OMRzY7du7J4ODEvdGbl3kVTsi/XubJDBvK7WhIeqHgebSE7hgodyRhOJJ3mwYv
2m3BQXYQZflqk1Jn6FFlsJoNwvgKnMix7m+8wkurJ5syyQvZtUlh958WoFFa69uhJi4/uRMXkH8y
rTOEONCKy5Mv5LPbHJD4R6ygt3MWf6+FIszLvzbm18OfqLwMZVse1yoPV6boeSZ+5DOv3u8LFGAb
xJ0HC3To9tTsf/NYy4IfF3IoCULGf35zqWy13JyZNbR1vqCARSOuewkRVHdCao693uLNnusvv/O/
H6g8E7TlO23/0Ha6MoQm77I424JzWqgUClU2L0rnymfGXJv9bf+I4KKahb52chlWtqNylT9hEJyF
ATSRw3Aw83LXcN9pvGsvkkVd/vWGTzsxM0vVsnJLGUoBMqGWPc2aWxfWguzb6gMXwGqucYR7BwXC
fON9QRHO2wmGbic/hr3lbQjL/nIAxY7N+NFi5rxzVa9yI0pdMkVJUzV0/OQ/98yqVlV1MS44SFi+
NSeTQyHp1IdqEBQOVoyEbO72oAh9kxD+FN6fz+jvBz+5yHpn6bv8wINPLuhuUPyTwrtDUsEaNRnx
iDg9aAgxGI+enZl1gzF0qIobblqPYStEYVps1lsy4bfLIeKJX477DC3eTd+f6wzmKVvwbOdITVOU
zoNgHX0EsvOB1ehhv/4XV+f3ajwFSc3b9qLuzleuDqKugry40el/Uwjv4EqWdOMYKfz7idqL0t/v
jTeeTuZ6s23c87NE2IqpHDGeTJjSTOC6THwZqTmAi2gLRYh+tVGM8kgg7E4LZr9BC/XAkKvyxmbp
r8LoXytgPB1EVblvlIZVq+TLo1Gzh7wx0AdGQNHSTad3V5j0iz3if8zgEqFHl0Z9pQvDSyAEuLlL
UJqDA4cUkrEhiO69YoA3nRmh3lL8Di/t4HXe1YJeqLNb/1jEp0N8XzVux81DUYltGWHau5P6ywBV
T1MhhUiduyRn0RkhvT4DHm17TNABgBPCDGcVwmpQ25+h+8Ymvsw8FVPmKnOdJUp2/zzBp/N1Y5Zb
QB5SAK6fGe8VtDuQ34Dj/NY7mnuMbj1a6k1kvXoaKMY3TuClxVOVptIkJjAt46f7+OsGFfpu1lDv
LIkVCi9cLBWIGZgvSOGu8FG9W0FikNUxGIPOTugXmm4eXKmrriO630WbcrJzn27CB1yIBGr2weus
P4T8Rk/qIzLw9yX4OeTPRkjVmqbB+2KmracijV7leb1tsFgoo0AXEty+GMNyayb4hEpsGgHO8JD5
ouPAweo8OGH2ndEJaKM9qsMgbb/MZMu4DQDlld/Ecq5zB6+3ZoAR8iv0f0XdGFKNNfJexI4fK/tz
1ae046M4cYOMAbBqrGdMeMx3yUgHz/euJvDyOPz+wqc0Edr0XMqbfCGCuMwhMP88FNNygYFERGsg
hIXChfUmMNSElfzXsuoGfNYQ5euS/mRbCqlsFMfDTB1WAYqa5MVuAvuV86O+yJyrrV7cZKp5WXRM
+tFq/iX3xm2PBmenA2ak1YHi1XMGzo/+2Zsd/+lo/OvVmhDnN2VVhvn8KUaRT+SJcrXXhsKl0Q+e
xFJnPYa6pbXLvVsRHr1Y6d0QA01lO92k/e6sTZLSHt+dMYYluMA4Wre67S1aOKr91T+kD9sGGkgp
qb7YbeZjO4z9SvQOSzt+ZyJfhTvqf979OabMiwdHVV9rEMz7eTydxFjEH0WlBJVj2Yb8DMnDddLP
yiADyrXyvy3E+bo3r031z+X3cuYeAS4duA/pUBUjo4BOll3ayAK8c/DGi96Wrppa05AF5zrErf80
RPV5b5jG/aAN5cGILJcpmB8NSAZcgn6E6OoWux1ApjtmMqV9sy0guHXnOLGQNrVFSUCyl+BmuiUt
SXuEvIM0xTWSGbtuKHwQBbQlrccud+ltAv8yDPj97k924VjO7pIl8e5SIDSNk6vD3eYswB92dzy7
hYJ52DOiBfPub/zyy8RBJW0wLNPSqWA9XdjcuEuFbhRyBhIwTlxUKKEz/9KFlo0ngpDAc1qIFSYL
uvTO+p29+Dn//7of/3n8c//TJLrf7na1NoyJBZIrM3yIjMSZqA1EkEFLA5GLfw6Z2giXt2+wqZHb
e0v0+yoW+LUGxtMllYxif12vJA2j5U6ML1QCG/beS3EcXbMNMAKRm33WEbS/hyCMAT6/sRLmq2Ty
1wv8NPJ/OTHtut+byplVABRMCjWRlke78qaXkz2HDYR+NKUNmir2I8LNP+Axop4MhoRfHMuIogmD
4TZYkP6Xhuwn9Y4N7AXtNt3cjmnvke3p5M4H+D/h7Kg7nADHEfT3LFfv9ganLdYD2E+zw4/whSCz
ZdqVDWR/4ywWBXEGxI1Ob/FOGOD1of/P1ptPVvtq7JX9SXw0NjBJp9mZOg42hVpTv+u19VZnKEI/
er2Ytr/98CuUjk5obeq4DJjNzafkXTL3x5m6/vFS8X+p2yjfmR1JUXDzjFGrlfs9ShpvHvoqAv79
0KdTZmjypSgqneAtwT2xdxxxwWRMpHvD/Yi8/N13vnKMlEEllIVkRTeeMQ2n+za/zYqduF2odaZ8
4nc3sMfeh0N5Zhn33rbdxDc8X2eNfFy1mqomAWn4pxE+HU6meVUF1MVFG4i51zS4owoftFufLVyU
7v69pj8u6H9+nimJBfh1cZqmuj/tTFzUiEuJ0rXQg1GhkLKnIMvOdqq3s/HdW3c3DxciMUpc58HW
PTnum/d4aUVRpFFlXZF1ArynwFx+5LPiKL57hAbVJIGZEw5zv6ZZfHbHNiBeJqa94XAQ4kNQ4Huz
Ci+3+b+fDvzsn6twLk+7gmXXhu4IK4pzLnpNirNEkvwnQ3bXJgL7mKUz22jBQgHucu+uvDWalpbL
sQNv/i7bfnnWf73RkzO+b++rE91X9uXqXTQvvuUuO2TQopnOAoJXULqL6RbuaxhFSP/u8TeBw2ZU
TlSodhxoq+rOR+0hDDd0yi1V8+jvFdNEdvevc2PR71NltWkZz7an2ShOTa02NKp3cG7xWghVpxfJ
z3Zuhuxr/1vLvHuLuRuUFx474YLARoaDKkR+2L4ly0NAudNwz7GrvIEQvkIg6KgKSboly5Ip/wS7
v470YQVE5qat9GFDci9QY1L23X6CQtBIAxRK5K0M0ek5eQG9rA3yxg9n3Eg+ADYL2WIrOdieadNo
Ge4HTBGF4Tle1N13+6u+OnG0N6k2SoRcuvyUPZ8ba6s67nnJI6IujJHAn5PXzi6apP68GIJt++5L
UVcbHJbtj3VWup+yMzz7qIfk/mr4916+AhXphC/knpoGmvYH3PJrwVTjjpHLOWtxXDmQQEhO7U6n
qRDLRruX6C8wodyiOH+MPJgJ7XBp0aa0F/t31vZV8e33izwZ+AK9gLLa8SKMRDnonXLeiWju3Szr
R8EXpfbb2Wkhu7wcuO/K0cqrC2eZChpymiJzeJ7CuKNcFDdsEAZIEHGhS0U5nHj3ZgPsNW2aztSy
3hm9V1HLr2c+G/vm+l4fNbMS34vtZUwfXjUvsg/zbh6MyWIcqU0plpCitEfvcj6KvC+u8O+nP682
dwSgDuEDhuUQpf65l/rrfpIcvuh+F96U4YPpfDptMvQjmgNnJ1NnbuZfe0jVZVl2ke15RrGWwKn/
TRtzDgYfebsV04Em3Sqhcg33J6pi38eNGwRtc/LRvrpjEx5ekvOrC1oaaLkFG+DOLr+wE1ZwsNsM
nZK2dT6PH1gLOIIZDvbwe/vBwNoEzFt8g2dszg+wGZY3QqzdkI7NibO4MPuLktGaEFwsBwSzDBfY
3/fkpY8iyNckFZPHTXmKt9b72abZLCoZqro4mcwCn8q1CCS3rUgIp5GkdTpW8IkG1JvI58f7PVvb
/zwZt/BP/3S8yvfZatNkq5ATyb0jmcZkOq2jbNMMojnD1hNg6LLNZBRvAzlsYpk+amZpsfWAndEd
dM/qoOEd5pbhd8uuZjN8h3bZGNET8CUfD+/C8YY2dmurSJUycTtY4+RPPdBZ7kzErqHjwlI3RD10
p+P5esXYckvmtIcL4fuuFRkd0/KSvXiz5CJv++vDn9zgrjrt5IvMh4viFLwwEAI5CZl+FNT97nhn
b4nNVareTuiS2/398FcVVzBICOUpugkwRHqKxZRHvWvKpz0zwLYECQNqDsIDm0Ga0iM1qTbRszA6
fS36OnmFr6VNWwx7f6z6nyfyYaEPD5AjYYXQLobD8++3U7FKL9KupqY3m6JRLiv/OpDqeXebGStT
HWpJjAqof3BxbTJpuV0l0QoI6DqQNujPz/hFtm3RGY5l+26kECOosRzCN3J0rsigHyI7m7l0qOHh
aKxddKIhbqW4ZRUe6YS3m0xQGE3TdN9L002X8R6RX0Y+B0/oXU5WR3tk2ID0oRaQWiIcMIXkYnKK
krkQhT1SmoYLi2j9HKS0lUnMmk7VAae6RfM17uOKzxt+AKUZwldM1fHUnqwwQuRwOB17smnzUwLT
hCoE/OO2fnWzizjrMInJ2BoQ01gf2YYbRPhO+iGk/XY/inxfcQ4z/gp/DuMKgCV5DpuqBpoMPPSA
djhxrjstnQk73EcRI45BLaJY7DMGEUbsb7/Lm30HBDQwE7nGT3tcxMaQTZDgomaBchlDiShdRCkC
oISpR+pn4idJuhN58NT6ShjAhIYw6rk9mjM3GwVNG9DYAulw4HNumAAhTuclqN0d3wawXWATz47Z
sJHxXN8RMLK86Ohkvo/SdDJBtPEKUwaMXqEOf8n+c2JMfLl9trPqe332Lx+PjKAd5li7DvmAoEmt
JrKjeTo91h5Rmui2qXEEoVbuzTaebtDNutsFT3vYGWwnQN1hx0GJAu1mUpBpA+BfxulBzKsfQGzB
ws6iaDU5pchmID5oA5Sy4IFrM1+Cw2w4QbRPIHF0CphaCjtlyjanr9tAAQjx8wk7CQtLRKUWiln/
u6JQgL4S7ElKazKSpos1wteOmIeNCd0MHJPPse73BfmXCw4QuoNwbc8Z42S5qTQkqcAzTI8djEK2
PwJ8hh+qUbvQcAT9C4GeLZxTPd+5lmSDJGEnLacfcXzhqySng8yao0rZ++SMqtZkmswZ/ZtnkdWH
Aufr6wO+FM5u62bb0SY9Bt9dzaU+Nw4IzsSC7Uw+zv7WFjwExtws404ktBbqw0eFWrT5sHGujENO
aNpskSl3uROkkfdxnxXCQ678lZv6jwElI5navreFku4BllwguGs7azrT6bnJ6s2zWcPewAuIBvo3
/JezVh5OJof2zZ3I/hQOxohT07/w4qkVzy3OBXMCfixsTzgIkUuc95Cch/7FWTBvbV9v9nKBwqh0
5BcH/Cp9IqHOuugJkl2grwYNoxGmgIl46lbXVhJD29EXw06ITGw9qnor+CzvbZB5/uTswQdOsa+i
n0IXDn1o5t0XaEr3hBxaCSk4eVzQlzt9Lsm+P2VuJJK56aIRhEVANWxqcWMeXJq5AeqHKSc/SdgO
lAMenU379gWqekkdxXQMvmx080lEA96rdEbrzo3SdBY1HJvrnIqqn71h0zNOyrk1zXM7tTBBmAqB
Ow4Ar9rBVx9TlN0aMALNp7c2fbQD/0ym0EB/z2cteGX5hw0b6a7rbN0hOUsMHIRqpvD24nqOedY2
nJ47cyvmkUDt2aPk4Y5k2UbSENSQB865YfLb1TFoLjtqisMmjnhzuLsBL0SLxsFkq2ztZjKvztA0
HuG6gbIO8qCrM58gDGzYoxGGdNyLk0tGZTGefat2LC595cDQLXpWcwxDH8rCILJ9X7v6dIQvqT+d
rijDoAx9938knrkpEBwIw7ybjAASo3NuT05sDx22ntwNzZw4q7Cx+cmE0L+xddJMn1MT8wAJcanF
+inePLm3JcewuDNSa0b7YzBqerq76OkfTLkoPtnSeMmACYL1wP3Nvd1bgZiyiRVEsbpeIE1CYa1t
JuILLhNW4eLrdjyKie+a/O6ekrg/m67CRG4bA3hJOMUQ7XE7ASfWOH8OiSszxwpJsiZI1LhsxANY
77jXG2xT1Jl6SNVPICA+Q/vuszksT7/uBzQuOBBlkFTehCcDLoNAGkeCpKPQ4e3rogCIjU2nCYuG
HTobxDXqIE6mqQqHmz3VMVw6ikXJESSG5aI1XsZ8MaSli4WQEvfWSNYLe5lWHeaidl2x6JPEpHLE
aWanOOvYaGbtuD1HBCt8NG/a6D5D0gNrCUNltk/X+lucTTXMKOR66ZSPo9lOz0ePBCc62AKtwVMZ
WVZqF1pjLu1OoIgqF/7CBRK5AxiMmR9ecl5F5xUTN606aLE/8EkTJaBy4tIMF4gKJR4WMvUcESxH
Pa3D5le9iWtAJ0Y7tP7Cf1usr8Aya8608twEXKwNfbYZTFR/sjqlfKti0tYVdbi+iVm0Nfu0/IIz
s4/D8eeg3ZCkLd1zJ4dILpjIFisiID5MTDY6TLsPImInfKsvbgpiIxcI6igwOfDZZdn++0gOgZGe
iy0m/RG2tCh8rFMw85bM316d5W64WMTHcMSRsmR7smek3RYQABS5jS+FXNab0ro643F+vGrc73eV
bO0wnRz2+5iFTSEudNQgVODWpJPk7seT2wccjs7W9Peys1glMVJZDuZvrmAIWY9pMSJPsjMUv9NE
/InKERVQ4poLfZyUE5emkjcnScJOW/RLv3dcIUFFztCk6OziRyHxxCfSVRlin+apv+38V5AwenTj
2GCWPuwh985yQ3JNlz+YHK4hfpqmKwwJzhH6+0eH/UKnZuaQ8lDaJwUiE0ISqrfIZ3Bjarmt6w4H
lXZRZc9qwvkV7sqhLEskgkb3AGTEJwABv8f/xRVDsETylQT695ujb8XFlKYj0wsHe3cgTDl/+7VV
OnTMfZINdpZC2UP8tEN92cM0Y4/owEWm2ydQ2XegMjDUEXNG8IY4OrS7LRJK1Bu2YLvw18IITUnu
Tbj7+PXkTMAjEk0M8XrJevK3XTtTaoH8zjSeUgjAF84Czudo0gCZU/vJmVl8tq8MrvZOeP15lUx1
n+JdHQFAQIQME+XGiIvPji7AMTRYzP6SFtX9++RoWEb/WrsobC9mEhGuarvCPqoZtuS6jON4qYWD
wS6hXDXm2i30Lo6zF7Y8i0QvRKDb6i5h0XHiwhmpDd9iHNDAqO+isxzsImqI4LnRtc6k3LFudupP
1qKyKDn7JkIrcPa5N9XV4BgktNo0nMwgmYUUl4NCEBatNWzRxt0/6GINsnTNCQOsxxfRmedT2/Bz
4BwgaoE4ZSTRUZygWN34qkazluakUQZ2m0AgWQOoo0fdu7nbi1+Jz+MM0bqPIIpteiNEHDZB7II6
7QpDISzUcZj5SNKlzBpy5y6yi61EIgFDtork3K1aV+8QsfDnPiQe2LsJ70XzgZwbOx/yQhNAUGF4
TUOn90h7ocbZJDfHYyfurIdRtnyaQihvfoNZ8cmiMW0bjDwYlgTG0LVdbO15CniEG4dXoFSosxAt
hb9lA03D0HGcNkUEW4i5egOwkjREgzKOQzVDIJzf5Y5OX6OfZIFQxUT1M3fmBz9TWbu7C6rzTrXA
7VG1pRRpm3FrF8qec6BicEla9VQoIqJdz6hmBo7Uipai1O08Ok4v3CQhlZhwZpPVrcHChz09shY7
J4RPBK85SQmr9w+bK0+QjhkdIGPFwADUTtApEPBDvLixe6dgufOGx+4jGNDVlcaD1ipmjufiDFB1
QCHKbhlNf2hy8qD3dFtcvZWHSa9rzDSRSC/3HdFLHcCycPDkJIdS4vNwd4dk7XzCA8iMN8AnnMe9
Fs9pdegBOdDRpwiuoskwwD9cHN0Z/n+azmxJcWQJol+EmcTOay7aJRBif8EodrELhICvn5N97drY
zFR1dQGSMiMjPDzck7rDVN5p5tVOg5OSN7w42SYAJrOC9h3MZdIfu4+EebqrkyPwvmrC8KZJCq2h
KfibcaHCjoDSHMePCcBlHUGG03Q2o/yZ4abGsQUNClShYaP+rTBU4QIuDjIC+KRC52xye73wPZ/g
NcU/m5YBejJ21abhl9wr1K+SXWp5uzMeeoLnSgt8bPB/sx1Bj3nylcChnptY83fvLde8zza4hu2y
e4qeCI51+K5w2/cAGSl3nmyU2582UZjmT3/kPWzokLSEJeHMJpfQ4xp3KWE3jyYoPggOKWd4in2H
fXQaLqqEcuM5mamGKEkMPc8SAUaqY0lu7Xlh4YAHpfEkJNBAR/4RIgg7XEZIqmfy2MsKRgVLvVvI
OhcE1hK8ksNFjI8zuon1KbM8u7rgNn1ii4u9x0dVTbnuugfxOOnVg/k4QVPkIWAjH4R3j1k1rFb9
mlzFuBDcp4rpEFNZXvFWI8r+AZsxr/GvF4nUCSkBqgi5u4M+z+xfIiJUDN03DIj5E37tT2Ne5WEj
M9kjLBiw4e5uxiPI6uFu1x4Cqon8rbyTU596WBlPOB2+KKZzS340ici0wP27xCxbfMd/BHebCI5p
4nW0KBNGW6hw0xYpANPxYrkjbg9xiMR6hG+/HB+In0T5iBPWgiJfmy4npFvxicLJciezxV/jiHku
gd4UHaMFSoMACDGBB14Bo5PZycn2oOKbx99esY9MTkN8h9FB5ZOCILKMWPpY3O7l7iBaW/496Wy3
d7ghXTR4RMrqebyd3XnLDd/VEMIToIseallfEwXM94BdJtZz5LplEKb1f99rjy1pWsIbGi04fxAB
QxuymCgaoqr7PG5b1d3vFySb+bDoMiUb/uiQz5pxd3lfzuiJxzUilbSjjdJxH3oW31YzivtSmG7m
10UKh9XDmUsGtqiIuB/8dMSnUD/nIjh0OjhQylkYmgKGjK2IsOIgdPMTUx3X1qgBIJR/QUqbcDih
7iIfJlTZ6nwaLt38jaQvz6kn/ioXEzDHP2Tb7XXJ9CxZaJ9kmDEG8g1eGh/LePHaQM8+KLf3TLbD
IfZvblmBHSBGPTBC68PhoT8qsp5sogUJo+oiT+Q35Dw3Xo56HygC5NFABlSxi78R+Hp3PrL/hnwx
eNN9hxVIemjp/sik4y9bI2H6ZvQFNvhFHrcosO+DrfkRJHHevJZsl0e3eZhQ0X8ZoJJIvpp8HvMw
VFx555AheMm7LVrAQ7hpde7K6Z+QVPTKS9ATx59ooPnec5tXt9LvvXtDs89bND8sNSwSJ4vTEWjm
Qa7zRMWX49nDUuXJo+qIBx6qZ1E8ue0tIoJLSjbJGYyAJUbpQ6VNTp01bQncQ78y5yS4TJe6Macg
j8PJRBGuGQQSpB//Cq+aF5LqLDA9W7B7yG1Cs+WAHiDU1bG7I158jVvzjoH/HYPUhCuiZ8+bpDUq
wpsHKDT7ZaFJMmYYwSI3mo7HshsSUu9QPzJztGBBTVjADZGQ9HJmYa1PArfGgOxoypRgcR88r4F1
4ggja7OgsVDBAqiQSCAr7v0BvXE3eZ5DOPkuMJw/GmIu54xqoo+vJ6kxZEFOeFP9mIR3bzy18uwj
HKIo3zLgqEibO5wZI6if9c36a2MGTdBwt6cWXYKuP6SqxpzYHw7pNblIBkTavXuuD1o1BCKsAOIM
xFSTw6v3olUQMGuTDAcAJ0cUbkFj7j9+DN64oOC+IEBAF8Ll0/8t2D+M7fiuxTol8ff5DH/3BkQd
dxmZ3J/Lvr8AP/cFGSyHLUjP/6FzdJJqYnAHwD2IikqCjjy7gn1XAvR1XXJSc8Mxp/jXreLhXSTo
5mjEcPEv2Q5OcKdGiKoJTExGy8nI2SJ5ZXV09VJbcr6InkfrwHjNlEEbnwSdQAtKhbQ/9YHvk8la
mkSyNEjJFnTgqB/uT2CDNwSvhU87/HBnmv5gffUGLgjVIRPbIuz9BJD0m9HSOrgLNTwETq7ZPNIR
e2y4bYOoscNfyIKCEr5DHsh3UC91WQqYIzVaAknlr5LGLqnxRFGtjQI9R+R5bsZ3EsuBsVu6LffS
9btPHZXOvh7ZS92KP00Hu70ZBDGEBtAulEjItmc3/62j+RtmZXO0vrxT5mCBCZl27PQU+7iGk50o
bZwe0L3oJc2bMzRy1S2qYHC4juCBGLl8/pBQ0iWUVSY9Pt2dTzh6IOMyyvsgY/q2zx7S/5YKHkw5
frp2eMidcnsU72v86qO0RLQ5ZJ2woVrRKY/vR326KlyfftnVHtySY1fh5tEibhk17B7/mPONMwD1
OvVWNbr8mgr2dNVxPs8RgC+zhzDFj4GuZpRm/G0sn828+9nA1QA0hoLU7hqsBeteTH0Wk6olyC5q
GbuuMDgEI8asJBxFxIMcR1I78D4QW9mZVK1AqnEd3GtJ+YOOV8cjszT4OnbVmDE69gfH9q+7gU51
o/O1OWNLwPTTv6pkMnmp6pQZpGi2qBHPnqs6FRrDybOP08lgj1MexVhzKNwmAVBHsWGuTX/9yvxG
26W5FBGJ3mwmsTh5NZwAYwAF3KxoQEW1Hi4xY9QgqWUWPyO7ypWeR5U+WZQ+PWI4N5sPbeE9KfI6
dWJViPCtroyWcplNkgFOL3NNMyoNEgLMMBf/wG12Ve7POHNmM0pfoO5/dd4ywAHRALCsWWAR3rdu
TIcwhmZCEP1w0/h68fSBYofWQPjsEz5Dr+BgI4kIzN2LF1Vs1s+iX1FWFuYWf3ddbJn55IZDgSA+
kDQ6GbAavxt3CKGiyjnBTMABLP6rhlcsUZX5wHf/+HRMYdoOPsDuREeOBsHJilLxhQRn7o9w4hkW
PpUygqA7fM9xp2DUytwa0z6hFbE/u/keAGpkeiPb7ojd2P8uWljNj8ETeZWDynEpGp2wLnimfxaB
hywKvuiEtPtlsFjjsf1XcNA4tSltkKtqgxuflDn3brHBFXyk4AP4bosPiSUoA2qHJ3mvnAZTRfzj
vC/xIftdxOBylgiLD7tzE7Jo2spfIqZtMY/GJ0r/3aGNBJ6QAfN3mPwxa3dl9K81Dl7uZ5vr8WWd
PC4O+nPo7qrjRT6PbPxaXCBi/sClSkHE1Y0AjVA0PfVtNL7Mx3d565PCu52aoNLBoXx7UpaXoYWb
Pd/SahEgX7DuYRXfRRO9NwGj1127db/0V4e6i+AkyZyhlHx28ylyCG1E9y4XB8U95BOzIKvbMt+S
X51vTsXxC4cjo4xEk4x52rA3GeuEK3nr8qCiZyn3hYpKZRTgBJJ3KGoqJPWS8QmYbAj/D/3cV9T8
OvMKSSeUSIO3RgYPkkgbKE+cagQ8q6EqIFS00mQbIHp4cXPH56wA1SVkE64tcSdTxWwH/Qb5vY9P
eCMMhltz89dHGbnf2XSwrhsRetd+T15e+Ql6eJs8ZJ/n3g14gLe6exkea8n15VldhdBQ/xhiZQB0
wMxNU5XYDdG7XWAYIOGLGTr7cP+bGadQ77b36qw9ZBM7HZbV0L4FKGQt1a05HX7CCkulphotO3q4
rSEnKDnt9luokHnLbQL+cYnbIz3kZYjm31KyMnG5EB1bnvBvPrL4f6O/fEBcsZYgq9gUxj1gbfAs
4ppYfKgmwe1xeAFjjhEDIYEi/nX8AvCUKotoBySBCit7o/HUX3nwTXbEszMlxqLWPx5N9jlpNp0v
5o/ijamxbuK19XN6NEFSJpBms26sZpU+P9mWAuzPID+PyWwGVPaVKFXFcBdGjEkhvD/ik+eSE7AI
TxLdL3LHRVOx+Ae0i8ylEWXY7GCwenR1nNY+sXTLadFEBLtqSnDFGLwHoV0kf6l/RNU0/muE+49D
AoDdsd/qlxeQ9y7ChG4bGhmXVPs4TaZj2uitydYaIfm0058cd+EbyA6yPSLiJnUnUB4ZhTujXQY0
snB+dWZBXnX1U62juJfBHTYG2LeKgdLq3DQqdDOnTGPE6AMg+moCK3BYAopGc8x0Nn3HpEr71AxD
nViZg3UrZhZ3KWxEcfzp5SYipmcZzeV0fukBk59N1dMPLBp0j2RB9j7o4g+66vrXvYvh0dwef0mQ
wDbk96OlY0+dB8M+NDnxMin8JcgSvlIQRfBXwfkJJyyTF12jRwFvH5jpQ4JLFkmsfBAyPw1NIUBD
LjegOL3Cp8vkDa1ITzCD+HM1aVEUTZG0hKFFQsR/hnYuSZrqfqFLcD+SSQTdk4iiAluIcT+2CBg+
5zZZ6CyuuzOysxOHg7VFrx4wX9lLtya6OH4KdlSPbG7yonNr+a2n7qKWub5iG4G1X+E0/LNszD2L
ZidJ+hcRX0TXeuTuHXz1ZPi24ZVNlg1n0igphN3w0fCh5FvQUqg365zF120ZXgg4PJCXSCkTswJY
4oHd5UF8MOLkBb9TRMCmlWgMOspUjVevZynqQwzRHbS82M1tvi4qaSXshRmiIuag+YVOPyy9zYRz
qL1jLfQb0eiWkqpj7ovVsOIbUk8Oopi+9I3OP9nTq0sG+MPzgw42Q8fqeKcsslv9Dl3R+l6O8AkT
7abpiDqjJ/M0tEVALkfDlyV+Nn5/BI1/fd82c9QeBpC8LoZTxrudTiCsoClGQN5TWrRURpxfv4MY
GbcO0Zk+F82moMtfdPn2N0WzZIyM+fpn6fX2UzqcfbzlQ+JGPDJpP3sx+u2mEZLLAz2f34c2TMZl
X0d45jLis3dJ9S+yujGpU2B8tkXvWQD9V8GMCuMlpqUz2I7Kxftg5uAfQc+xUGd/OHwG6pPxc8uw
u19vqi2GQLnuyZzbzGIv+FyHAx3Khilu8H24itEpxSJQUN8wgkXj8tlAwSpYMuGWHEqsz1iMJ8/v
c0DfOZchrM5Mn426YEFMNE1mSlUxIiuBnBkSWN7k2Mj90yXpYklA8cOFk1gYYz9568nuDrJtbY0D
8LFaHZP4vgat/RReuzeFeGJn9zXQgcTnhdLfacab/UtsHlMcvtMd+ORdFvGpFFkV7nINUt8eghNm
dVM0fhZAiHvntlSI7XOKg2dkQK7ksh25yQGvpl/qzM+YU5gV3BullK3AYlZA72RRuXjH9E0p5Y5u
H8EthkE0ZcTQN93NEcoUbLYS3J6/DXjwUHBi/h54vkNnMCwPRHWzX/ieUpcbd6bCQ9wOLorKVW0I
cYISQFj+1Ez/cRAjoOZcjRKGmdZSdjswvcfH2Ox8VvPP2KXwAYbD89/R/YT+iRKPpC2lQ4jtMcJa
kAKMTCM3f3hA/twMILxGWHgniKSnJLS1En+g9gXvM4V8d7uXNIgCDfm4hdV9QN1vdXG9jj51dbF9
IHrLW/TEyzBHCkgI6mm5FYl3DPjdZ0h7GIaMzhtIGVRmOSEffdSwIl10KPNYGDjlbEmc05elntwZ
vDJIuMxFnALuE0uRP+So9YrBfVT4leW/yUyoHiA8QHp8/WM+NtPek8T183UOXf8ANDG1kJjOlnTm
vzMKtC5M5FVdjZd/WfkCow3qNLVE/S1XbdacyZxekOgcFDzPEhfED8oFYbqUdGzNFBXYxccBRMrM
WugpGB8t1QH0QH2cDNCGO/DRwactVsg4jKa9uFI6F9kpQzNhj9knAvmG+wxPjP5RMzTwLspZApkY
WrIHjRahsHcQs1jEWO8Qx4NegB1GBA65QDEYW2m5NFYWe+bp5Q1U7S2Ps/cCbJTVeCZcxPY4aPB3
YA7rgJsTdAIUkJIAhWGM2/agJwxdXOBeYIxjHCTubmXL3fth4utJPU7QAxm+6Kn7OLsjJNEwxPVX
nN3BRu2alxLYuzd+s+kFr9VY874IgoqLAj56OF+2pKr6SBbXSvVs+ch23mX+MRSJ18lg0UUT4iFZ
8R3z3xs47x1S3N73sJJExnNzGJ/lh+tiEW7ytmejEMpzoRnGsRx1ntheO13TAO9apDGlzkedw+od
9Rq01qkte+woXcuwPv9qK7islpi2ds7Oh8r0i94f6SBoYP7Sv1u/m1Y2Rr14QFWcDG3Kq0OdQpU8
IGjZqgeRmaY9AvPMPqIxJppffWhtatmMPk4l8QlGnANCyv3pfZwWZR9pCNrpNfdUbpulAwQYte9u
GeLm9vx7/u374Oeo6yNrgdwwsuLfhs67IeIa970Y44G894tzmO1ALZnxNmQ04rJRLbp5yy+njuiM
Hy1pnz16fDgHcMuXYSF+q1XzoFaFyGGcbIuPBrVPEXyd1/yvGPPUlshi8h9bX1RwEE+onz+2L89j
yXiZeKdJB/nmee7Vl049str+uYjqJp5VNfm8e3usXxdZbb43S+Sgx6/0wiqmUwUUBjD6heEStvg/
9K8VCBqSGBOqfZNU9ehl4ZN+wD3BfUO17+gzyl2W/n7jouM3JMxV3XtIrRGentb3+tvto9kFgIJv
ObYXB9nG1A5HA6WfBz03Ckrz609H+wspzWXmQhGsqDSmbVtMwX+4ETLCASHKE3tXd2xpqRMyIPri
19fPOlt5Gb4X+hmt9Dt9JeUAwpnINas+zhFqVvTA5HG6obN5Tj9xHegQD2Jb0+enR+bR88Sw0PM2
to/4CGhh1vT4hfQ2ZTY/zY2EaGXaQknydUAbMWxgf58ZFMPrxsv2a4lyos4+cTA2z4FFwIrf2JuN
90AraeDRPMuOzuQzf3glzRUebG8SZMy/tzYG2cxMnySKgIT+Kb+sxm2geGfHXqGv4HEpQPZ4W/7r
T4i05oSoq3zo8lABGPLUzxaw5ijdLJFcBi32vQWwHxAZEtpYRoNFlgMvSK1c7rATdJJxxq6XmVWX
BuEvvTQzfcJBAJ2fTayJJE1m480tJyAFRVugHQv/daeDNnIy8NsbsvZFifDqBDpn+ruLGzzTXY/S
SWn05LrrjS+b8e5rEQJa8wxZmezgpne58+x572g6hwpVZMfDbEeNg8eVoCKT+2qVFOQ/WAlET7/l
Vs63FKTb7ilGYGsCBPjS8J/J0dV6wEnI+IGlxihfZIR5Sur5uLNKKDnFbc1gaGRGME/+5c2qQVmB
FqQXrCQJ8fzKB+b/iQxYLlyMmWx99mkTWc60mpNayftDJk8/CNqeUk8g69TLEihRRqPHtBXl7S/9
imx+nnSYdgnrPOw8ToNqdBC0x0oIKNxA+VV6eg01kRlXoLpIoRBAfTJwjqITwWQMDOJ5esoCJgVo
wqTZy808KDc1ZONE6FnhjRYWhkDBleSatuCaftRXuWsIH8NphNJOW4wD7mFo6EjYrIvZZJKClBfu
JXu1Jes3kJHtckDF43k+bJ1F0pnwUoUL2u3SXuRsgMlpMjLmLkX2QaTj4UfvuzzvuH/LvpmPsSfH
BsN88xK1ky+tyWyMxPmoYG7do42YVn+7J7/ag7LpGhlqYHWTDLSE2l0ZQiqJIjvToClk6NGBMtvn
ySvdnOT6k3N2UDC+9Zse/TkZcLAGia4cBmHwLpMJgr50AzbciLt7U6hEn/1rw/367RoZ2yMLxk8f
gf2k62RpSS0h5bzjdpHqPrR5THeRnLkoWRt06PVJK/yAM/AFU34pFcfOC1jarxVeZrLafDn62rJL
2MQpd/1y7fglLbYxZ/WJsAEwEl5RiqU9Sq+bTegyN+SI6NkTbpKMeQ9Oev2LxxzVpBRLBI+Irnt5
H9I9zg5pNkaMUZnJno/Lhij0NbVCxqKcIr4unrSoAyQcaJ7NaeeijyyawBeKsFDj6D0HTVBkgxJ3
5ZztOC9WllqKE+gsoVvkXlAhLWDsswRkpWyfeRjuyMeIw+Tq/vskHEe2pANY4wZwPc57S9903J5y
9g4Lgub3oPEFc/gAl54T2E3BnclhQIpV0yEE2LZbTHrmjcUBOp36uIXkfMtueOsQt3q86ku2ny4W
bDfJZa9WpCOaNrc4r16akdZ5ZMar4FuhRZOYWHf5a8DBmWZXOn9ADO45Hf9iVlELfwV9uauaurpX
eSNlOMndrU97/jgAT2NG06zulGEoTJB6pE3i/k045oFEGlT6oIZeDcbj7k6cZIEZcyNIC7Asws1+
CqcBVatFw2B8CIiOjMG6i6BFFwKezgFcGrLxIOyfqWjtjBYVUMH+oh4XfZn8HBDbn14AJFZDpo78
N8RJDGWHpl/n/L19ZMkQly+xzeZd1uEve81txHVb7INz4ZVN5+3cC2/26TMZS+6G1xW9d0SzdtUU
8ZvHnz23B0cOL6puXSJx7plnb2ga3T/P69Ah7cpSNmCzwZ05+GDoTUu2Ro3DwD4M7rjqHGRz8U1J
3mgsVdGro68VVIxAorb1+4pO2iEIjCHp8LJRetPIcrJg/U4GuOxNwr1zRweblZ6NpYY35VxmUx2Q
/e3FhvmzLCNdWgVdQ1GhnYaJL9cIz8x8xuyzZVL5i1I3YXsQVrwMkQ+VL5SHmKD25Fxb6+jhLwUn
C/FDev/CzVtZHQUYZE5ZL0m6ay3lTpmoN6v1lRWE4WQXELJ46uaMdA8u/BA+TYpPm2Cvd+Y7irQv
75e7XQn3kylkYjCQzTlJyDpSmeIsEeLIjhkcZhVoi/LBNyek+eWkZ4j7UDZSzDdYgrC9iLSVY5ts
ubwrfDiaTD47t4cum37+kbRL2D9ZoDn3+fwtddM3QxuG4dAxxgnP6SYr9hBiYPJQhS63mzzeq9p8
l96865q86UhDu9wb6iUb9KZ0a5dALXjFJB6bb0fARtxxeqTWW8F70BvoQ0STF9ss17td64pFlLDn
kHgZR0dOVFoXtzgM30ilF86dqo95ApRjIlLfhaXrVJwPFwNFuLempWx4Nj/Eh24rm+Lu0aEtcS8x
MIxuFBzr7lm1YBEVVGQIitkUhS/6io7qXpK2FVTdaXvx0DCp8qh5Ese/Folf99NvNfSZBg+IHeFp
NsE0h15NgS28KZKIuYW0VxyIcsMvMZ7GO4Ibxc/gFh5iCNUEOv8u931u/F1Wdf37yPtHdJDqD4sH
YU4bzmV2CJPjmxIIt7Sunxw8RrRp0uI7A1cWnrF9Q26NkJ6xdGvU4l1AT4QjntSLDngLkD7sUYcF
AsVhStQj13gs1XLYtI3ns8q6JNig121vzIsc0LqrKbM9GoMJFX+qyKRWB68s4jm1PycXwnbEeY6B
LycdwvH4qSEAujNpgoZB9KzJIPfIKuZT0zgtphCNE1I6Am3Mqkp0ez2GWAHL5JUGzFxVAgJjZfiJ
0Ok8Oa7Br+Jrdk1j7JHn0Qqvs09TTwZ6KUok1agXfnfByth5nbc+LK6Ekc8Yf8vQpkK+87sNPCgP
wzwp1SdgIs5QGk3UMAFpT5R86gnvxEw+CWsH+g+crlWHjOq7JpmV3k6lTTiNbOqstc0uxPcgt319
8+dFIaZdwdaCRpRluw2mvWxbL/AoqgsJ5e8BO5B85yVXiaVoA3CegXWIw2p+Qsrg7cLbOUH6IM+a
T1sLtA6XYs9hwhwpJil3k+vd986qDtK4G2eMuu7qYjznwNOcGQVEFT5LmZnUv+WS/K2PdJmj6K31
Xia1VDfS6SvAQPTaUwNaHFPrRurA2m6L50WSG5B3ajgpGpr+p3/D98o7FZxBE9odEIT3ljov0NxS
tUhBXb1NIHaVhM5HNi46EueSXIyvKScV68PDpqYKbcOJ6dGXBgWiq0jQn/Wxw6Y7Vk0Og34+g1gY
dhEONARbp0MzahY+g4k6G+x/cqV8yg3aO7lRfnhnvTr/xPkoWd2Gu7VcyvrbqSmSlJ5qDqFLQfjr
hXSKDDQChExDHQi/Ivr8o6I/9yygtFFJkk7g0MKpp2r2nJSWD+Tdhm/IcfNx62QJnwQGmOom0FQd
6DecmjYd2NlTm+qzFgGMZOSYhaAc6My9NK2+w66EP+qcAmbrHbp/XBBHHNNreWw31aEpukM2M8UU
7Luk5sLmohjBDIf3xWULJLYWGlLf3jHkrApXMratu+Pg54VoNspqAkEewQnoIx+81meziru0Y6kU
iwB2mZzMkLxrOXuPv+bT6sXDu01mSZ90dJlUuw6hBdR42mKDsmqNp0/OvtmxXK6xB4ADWXKZ0rzU
7+j3huhhUKg43L3ja9AmfcMB8tlnecFw4/lc4JLQeFmcN3STD4yO/2R79XfdcMxyJ/8HOLXHNTjA
1TR9mTlTAEAytZ56/pkibIMzO+/OIkPfugY9G6p9g6pIPx8un4+bfqYmBcjm/jC7887FhWfQYiBQ
7FeMCLxtHqQZq3H6bwjWzDQYLeO2ToFPjsAx5+2dtoKzm5A9CUYeemQxLdqH04sHsjtDrcl0iokY
L2aMwJbu+slNMeXXjuKdQ9fQ1jk6ITXXXPPhzpG9htMl+eD071z4WQkemxoqDHRLQyfcMN57WoUz
289JhSUQFhlCloE2fZWZ2jP6sqRkCdZbyZjUEhhntWrtMGEio4wSclBYisw5APyX/4C6Zcp1nk3+
ZwresP4H3uC0cbqgYOwyysTzMr1uUF0izOR2UxJVwDMeXRTZHeacZBnuLn12CZWQ2lVC3VXYjYFi
1GHwUW+U1weHMsAIG/b0Zg+N4ex/Jz12C8mGhBoNkReE5TJ9zXmga2TRUxiRdxnsyfpWFpXbO6ZS
8WhbxAVDE92X40Cfi/GFTzeVd+yTcIAndOQvrl7y2MDAHW4laGzl4Ellg4wLzqRiASYg0wlIe4wB
D7iUG2OeEz5gK9N0OwwY/9MPnUN4pBQ0gcBQ2A4cQWOYT0tJ9CMCnxTCIBWveOmzljff4YyBwXqO
PzKD72fQMVbkkVSzIuU7/dWiHOMqluLVtbxgL1FoPskuHpUy0ugiUfUeIVAxAMwcuhcy/bHj/Sph
XT0wzpuaGFghk6s60FlQo7M4+QVl9G46jbsk8Euvq2vg+ZCoKpmj4rssnH1SSUhSHmV9AO70WUFL
2eA4yw1iCADQjCYXUzxLYwJo/ZvAqVYNRjhwe3BfsFoZzjqGxLKlS+5O+xEu8gbCZ1eC4ENEzyD1
yNtgbIpH8n1vAjVUGgzut1fw29mhDkSlt+r0O6De/hV0vb4j94mfkzikWmeeSy2TdDY7HSkLEDX4
eS+nkuclWMOH1MEvL+GR5hX3ngQBSu1eTShfZ0v2nYXoAtCghfPvRM1aI5LzXous0TyaW8ggAfMz
nv2viP6X/+6IgY/ppppSfWr3Odd6BQDHEV968ugbM9f5MuOw0uAnADrYb2qP0PHvNpmJCGsXY8iE
hIah0DTEhL3xIhk/OtmZzowp+3vb91P8s0hiCoHVkfLx8BfjuMz4AvuQv/aJPzAZ8OFiHHdKPQGJ
hVXbTpa6NwCPtELYxE7TIzGLg3NXJa0J9VwrOJC8dD0dfc9mqZCTklj9K7lNopf7X7nHOs8ApZDM
0x38UdY7sYIDCqtO7lvNl+2wDfhlNH3uMCR1a2DnhMTc5Nn1uKDpXwx5wCgFW3L/w+ua9VXnSmet
2Vc734ShVEZbWygJjA3XohyaSdlJDAkiBiDKjv3K220uf5sei0punrRkqPsmB3O8/ZuxY6DwTdbq
08m0oNhBz2IjwgeLF8rwYttuzOi5kzPj3WKrbXO8qkaG5WOqxdmk/mZ0E0uiiutDbymwIo+o2U7Y
kRG/bU4pODpPkc9qTe8N+jSIzXABXCKmPGCHXEV+53irvRQ7Cq/ODZ7N8hmw/mYc9vwiTu05cCzE
EATIHTgOhp7bX5zIx8xDJI8i32f661+Ggg2oKhxVchihKtAMHivarENuCvwGuiJ7KhHToRw9adkU
9I4Mr4YaKjxEJfi1bI/ptcwgKZoGCSuJdPEOgJ1Hp1tiJLbbLQeilokaPJozvXTMfKEQLRb0fv/M
kGVvKbvwC2udf+NsyBf0rauqTcvFq+Xjqc508ts70mi6L8OORv/pFVjP4KEQfvjHYIVymCsaSz+I
D7UhnSYYqYjQotR+1201+AiGh/gxynM1vl867hNkt3gA16ELPSjCbUtPv+sB9sry/NeTfPGT+RFN
sunWiAuf5NJ5BR0aiw/1kZGpDS/zJHE1hNq/VrJeOjoiAUdjL5YaKQ5GO4bHBf+9T7eDtxRRcxbx
SSxbsF6o39u0Zw+OPR0OB+vIDXSbOpTWqLtviibWYV/1ZNC3G0EYYZiIWwoFk74x1KHNsQ0TD6Jt
/LLEyT3bep/rpj88ZIZC+0gZ7HljSSzIWHAA9eo10eo6tcTvVy7d57cY7Gu0aKG0bGk+u0v/4w3N
hJsDhfEfGbIdmTtXhEtFq5nh3LewMjeKWl8EnLjX21sTbcnTuNVT7XlPVw3eiFqIYs/+2wc4q5EW
ndRNwmHBLbQ9Nz3uG9yaS/DOIDu4RpV36W8vldwOWVSGYkBvmukbpmjpfk4BF0dLeJkV2EYK5/T0
9mrapi2ijlEBOsA875DX7uxxh1lANZ76/Ybq05ihCO2sCZ8zCKQQKaadeD0YDhkP6Hh/XPj2yZyx
P/rrvwjX5YQW7gd+Bpx283n+tXgdWD3c3wGksCop3m5TvpgGffcLPvctxnhOPW1nC9vaUMOMoES3
S+vzF/68LoLqyv/mYeNGQxlaj2nwP65D5lu5zjYVNFhNk3tvZRyKUnZZKy7cz6sXYSAR0RMTU2qL
RoHaxgWdvjucUFb1uE6r/TPtmBm0z3S4RqNu2lRrGn+s7KeqD7Y98in2zr8PMur6nWGHx8rTF4TH
1G3yxQCMaETbvsEBzcC2OtBJoSS7qfu0ZljbrCHfOW1r8h72VowFEuiFmcmHkPJBd2A0Ih9kSh1K
zujC3ts2SRORZ1y3KJ2hJ+tpbTs4ui6j/PR5Ayb8ZR17ThcgaZsTXPeSBn9z743ghcKcMyOVjPkv
dwx/GeayocvidMuIvHmg7vkOuanXEUOosupKEJ++mJ6CGgPIxeARhQLMC8LTW1UaHWzNRGh6c2nW
s1759Yv0/2rC6a0XC8Of7TG66LItf/Iz0dEAvcm6v4VHwoJDrF+c10/mOc9QJhwz0k04helL8cyI
/oFMgSZ226+ARXMeft6Frcsa9FvJkh9YTaIp/WGSZsRIhR31R42w/EdeoK9MvbA0s/ZmyK494EP9
uE5/+DIS/QTP0d747nIz+lA5b7uLoL5BTgZ8g51P50MRB2HsY2ny1jd52e5N8cUy7jPMd2PY9M+B
6zFylhBDSaNc7AYQbNi2q4AUz2yxoyaYsq75ydOteFnx5E5fPMO2abbIKcsrJckrKp7eK4Kb6T6T
+pGeOtXYATIQ41jsvtueXQj3eDnqaCQYRvDb9p7hke5X7C+2Ko8jRNVVkUO+/AW3Ivx4W/jNYOey
3Y/4LXgVH/8x7DjMYRpYxLCDXyHDB8ZgoWcIvIvv6vTvuph5gCecQoZMGc2C/st26Sq/rdqjN2xS
5T/xx2R7Q7B9aOimpC0tJ/6pcoj3huP8VB3jLHFYHySf8N7SZHa7xW1FduZ+ZtcfSe/hbbJ7Km/0
YLg3okzugyKig3simWRMWi67cnFlPVHtHTshROPG3m3X0x58KdgFhqu0/zAmU5fPhIOJle0e03OW
q9LthYaDTCoZz2iEQRQzWLDJppo7+rl3/9tR91pQxwCZo/vCMUYWQquk1Tf/K1coRZwmJaIK8YOL
uGoyyYUhSTSmowPh6d9AMJJTq8/s7J8mlJRQ95bQ1K4RjLbjV9Py+O4uSeegLQjXED8IxyJ8TD78
IB8ZyWtWUsWcPVM5/4pQKM4/v+12oFUcYS9ffxTXy7rBo21YsIYLfDPZPhjx46KqK1Qe96u7O5rt
N81y38PsGT5X58FzlZtOS9XmdnY/qntz8/9IOrMtZbEsCD8RaykgyC3zpDinesNS00RUFAEVePr6
zl83PVRnZyqcs4fYEbEfgswRjDvetrbZix0a6gHah/DgUO902ocJAmNcSfw9o3IYGdcdRTiyxTuf
8xkmeEPwiYSMhLcOoxZeM3LPjbDSlfcUJZP7DLkRr1Vx4Xygx4SAnxxpanBdgKPzQ0IT1ih7Ksb/
38QJxR9CcvftQUjGE0KyvjMTy5BmpkDfo3GAJoVlR8ITyA64ou1gBU1vG92UagddKE/UPB57wRXh
yC8IqnFuBXBG83nywDubJ2Wya5wWb5vcPwjK2eZxvGLg4gjlAUTDnkHbv0qMmHEe/5riGk0oe7Yv
DaU5BmyC5IgIF0IHmvn8YmFdMCCJ82lXC01kVv4D15aCTREKTobh261E2V3ZaKrQJq2h+O8om1nq
dAVoBnUW6CDo3oPick6vYpy2SDQRKUkz/7cE/IF4YCDo7e3cF5YEBrmAOgGHb6EoCMTj7LgJXCQo
+kiif0ne3gpphotYCfNe2yW05oIkCFDFWZFDweKnkkFeDoT7nH5sm9r1zdBCxx7C3l6+/HXG+BYW
01viEJsaiPmr1XGy3Qy/3mgFnCOkudS6BHZg3U30O0QiDw2woSWf/75pkV7gKRGitiUKaKFqHHgj
SELbf5jDlmoXgSyopUPzbI5o2n3fGpgWOJqiOA9O0O94aouqWPaEIkg/cczH0F7FfUTRLG4ZTyJA
04PdzEp1Rh9eQbcWm8z0KW+OXPLx+YpIZHiJoj4RSLfoTUB3IGqL4hdQgTH23z/AbIhRDSegppS1
gkUeBotywFPG8IPTuKlOUBkMzGtqAJaydSVSPu8TTIXWqYm/erRP3l62DyjKoOwCvUEuFxbPSOW3
OAMI9cpLuPbawjN+jejNVYA8Y2c5p9qOuB/0tKw75THJZMxtQ4nOmICf4iReC7cwOLWI/LUSxFrA
We/eEgAOgJkIW0k1W2FwMBHehXXPRQblaQPOrQ41X8hjuDVQ5vhwHGVIv5wxfjv/75czt8VsPneB
RuYv55/yO/N7GyopLjTIMy9WS0i7nx7cvccSDRvrF6eAJTTlK/oLoQOCN1pQ2ELtS4SqjTMHihnZ
vgwqBB1kvvnn7vlarwAzEneSTYX+GGPHyRxg6zj3HzASBFfzFQG/TfhknNZkQTrhfIo0Tbnmr7Bh
MU6TISna0VbeAho/5aGBMJQwM6H/vaqMz727ivHPZb/81QMIWQz0oDLh6veNfrvPBt7eHDgaegNW
f+LCvcAa5xt1gppjSwbJAR22keD98uKQUn9757U42pNrsNmIqSLtmxVFvFA+JniD9jMQTAJmTYBN
zrpahPgv/l0ReDLltn/FqSLNCu41Qv7tvo33WIzwBYXPBv+4s+R5GTxWXG/eYbZgz5FqFULbhQ/P
7DQDRf/B/2iRVEMYv+8FhwpvRZKqy0imwKjkRZgS9M7FokHcx6EPJqx6h2eKNAGfDTFq0uOLByDI
x+WWMrAV0FHjvjUOL6ZPxQFGJQETxQHe/C3V08ogy+/fzNFzMsqn5gRzgig34BXhCmQTUEsJCTyR
Bm3ySySRYYyIT+1MnOw2vU0NJd85fwkdDUGIEhiTw0T74iHV0sTlc212Wwez8YpWCtppGxZXGBmD
iz0FM7AqVg/VF2cYOtMSkP/gxKfrcWbuoK8dHIf+Z+TM6OKA8Q//sMPDDpoGK3nHFmxrL7coJ8Gw
Ap4ApobBbV1Yja/T1rFdED6vqeJ16gBgiDkaEK5nhdOYnq/9IY50gmv7GdPYXN3CKxtaAbyhGkr7
x+ZDN6lMYD66K2wEE3ZBeFBpteSWJvrNP1wga5jyin5Wg8jNYRWjNLEwYkJD4eMzSA9JfR4E9TxY
tb5KmcQLGy5QZ0LJqCdJx/NapQG1OhbwFMX+eHU68XA68JWQDwpRxYnl1mVEwmArhj/HuKyLmHBY
ju4xrWiJojumpxWIj8Abl4MjQ1kWljg/yhwBReAFMIaD03nYm57YYxJCUjLjijUj7q0Uq2lQIZhc
6L6BQlxYs+8bey9ME54v4ig5hW9lzkQhjE8V2wkuYpHU8C8+ZXA2HOH0Saw8e4152YivXPoI56IF
oTkJzsZhcS4mQrPDIJyUidKQs6QIzFrYpuF8zgkWZmrHzOeIX4Wn2ARDA8Mk1VJ9FjwiiBgPGk9G
jURjhODJKrgeh1MyuzGPTU80RR9TQeVaIGIkFIlgxI9GzPMg5pOukd5cIBvTJ5IzrqW9wqgkOLtu
XQMprpC2BupKom2S2C52XLUREW20OM9myqR0fha4mdDKRQH+Ri9cq3WLKll8dJigF5GEDNohR5+m
q0ygB9agcj6dNTM5QsHxFrn8BKTk2lXmBOUHTXkp2GmfDTwkZAB3FIcpT0BYrY3ZVPY3tPEnGjG9
yYRcUfylmzU0AEzy+CegGAmCIPXPUHwX3Yz3+W443hYMme5pXgxrCp+b5n+BAInCQIgCce8IAkGB
m40cXUHo86yC3QFKWqiZ2lLcQ05u+ltcvQYns9Ns97Y595cfvnNmHi/WiopecJKfPMXGPzXhDEcm
Hd6a8O4CoAHfKKxux6OHmufNpM0sLgLuqFVvpX286+zp1ddcYQAL1+QL00MaTloYIrtbAGNqw7OY
Yr7KhvHXihHchRPNY2JxyRSLPwc3il3PwQ6HayuvGSH8g36+W8hWz6AOpmrMF99yMRZTQXMZMvpt
D4esd2VX4XfAIyHJhv2TaRZevcVs+sAUYGQdoKKlEdPJq+xB9b1YsQYrxGwKpz4V4MKKc/tGI8WL
W+ttM67lf1bZt30z6AYRc7R/Pz9oSw0nz/zm4QNtjbrFzbvCPTkLurvOigu7/yGqsuS+ttg1on6c
MX2UklpDWPHrWvoTfR+tepeFY9XGc5JsKkZ1FLXIz7d4yNmjKNnLf7hUE/KDBf1/IEx7VvzXLLrv
EHGHBWqDRKLZmayyPWeci1cb5hVq7s085WuVYbMpA0yvJd6lI9TaXCEu+vwTUJ5qoaZjRCuMmpQj
OR7vJSFzpnZnC8Qep6qqRGkApiBw0rFHZkjcf0vxAhCBI4kLHJDxmGwyTqFt0emNS7x5LCpVIds8
dvh1iEpt9gjolC5WflC9SnXu8TVO4R7iu4LUUnB1r4G2L5C2DkhrPAFiJGUERVe63lBglSBcGRYI
LrXrRGSg41HhKQlh0yjhAwjqGL5cDV70CM5rqkBghzeTFJztaPnw5TMvKxJeesbXZoBbDvEnDLiz
i+CIGxeWqrn7OP7DarI1F9ZHsNH8EK2RtIh4lGib4+o5Wb3nR9wU4Ua8F4QuoEo2SYReYLqvEKtK
sUORRX2nGdHfelPA8BNEBKROiJ1uKED4CZgEuyqqiFapjSTCmnHAhh0nFMiHUYUARe/DMNagBVUu
WyqmaMTg1XwhB2jB5wfnSbaOMzFLuYmcLR5C7dRfuBljDwy/tVOGcNYHev/F+aAUFNsviZfUirg8
ihlQ7bSnxjZgwM9HdnGbwEAe2V2zhvjAzBWvG0whleXLaaEsD2P+tXHTa5jBh1p2H/umr96Y+gsW
DJO4fgFJe91dLRmCDYwO9qZgEYto+xti5gMnB6I92qmRwiQGhTyzTv4ZKPwloNxpeWtiu8sz+n3Q
O0wmVD8DZwvp6YMzJK+2AvAx8d6ZR1v5BnmGPks3XYBth2LqjVZMWPsIJ7uXaIfpxOQN4/RjoNfc
CIELLYIJc+A9C16Ergp2ebhCyqNukiNCVvP++w9nYKpWOKnwsX6jIa2d5jTZ0rFBVNlOJuXsMttO
lMTeg1tYHH73ZR053bTPkyfcJ4U89j6I3VwP62iYwzr4R2GcCHcivuqT0vL330Be0AbDpjbXKVHV
hG9M5GXmJ5wyvmygNcXukfXAx3xlkVnh8rpfhtPbDHpI+Of/Uh6//Y0BpcHlF8LDxZdgPp5GlOrN
CfUEnbf7xvwUpiTr6SnhBUuzhkNCU7+b/3547pDFmNuNApzfA1EVitFhyrWSzOgvS+abEjKxmJCB
69Dq2FF24TdehraGZDkpClpZ/D95iEfgE1hJVuItcN8QMr9gLzvuSsDEjKRYq0cLzVCl+4pSRyBx
KfuoAl4OceWL4IW0NoHsxvWkTFNJfeLAg4oSJ4l9wnJS9CkEABGjAnPG7gGovVef6ot09prjyjl/
e1d7AcXC5X8FsV3zB5I+fs+TWwhkjLPpahym3hssCRAmYMUuaLqDd8riPEgWgbouSN0zLfBU2TqT
nmlIwMHg4YkwiLXc3ZxA92NBIAa4HlttPqbj4WFA+UTlnWDAIDTeglWAoBxjcWnJoCcB6aL2nKFy
5YcBHjvab/CBkqknYxPBeBfeNgBeZpCfhYVgusFJthXf3VUQxNJz9syRk5rDlBON7PQPQkh+dwYT
gNFOI5bmyOwsrBQ19Ar8sn904AN9ihgFQY7klVoU+PFWOYnVN8lKYIcJwJG7YZl0YwOo0d0uaArE
BIu3nK5ps1wRw5GL8+7ccpbsodcTThHEJuw2TYMUqAVtzQIw76OT6Bd3Qb6f8U2rH5F4akrGdMML
UL+MRAovdzCWM6Kjqon+HM+mx9AGIOCZik28YCey9Z7CaxG2o/zDreh2a83eVgJ5A0ibXAFjKhZD
DhzFftijn+Ox/QBNIay/89wlVrpSTiqL2Qx766f505iArEGVBIDsH0D5H8KvZuMaPUBxDvQRDI8c
K7rgt9edaYWxFCHBggilAQM/uaRS9BZpTBH6ATMdTU1+ldBN4TPmjBxAdd/TCwxXa1HTCy9N7ZfS
XfwlTu4WjB7p2iwem147VzzEdid+bIR5pwBgxzHmyQ3HgTyHP4oQrEmkeNDu+mvmhsnASgTzIACk
557sEqLXI0lc8EgxR34eBCoFZBMigBPha3G+FAHsUaJZyvugX9kTc7b2eK+bJUOUBGRL/CK6h3T1
RdEZxvFtNaK2GZs/qa/mduzBUve6X5w2PiZwEaiEhqco5wJpoMKN9tBDwMGwxbhocc5ZqE4dzdDi
3ygCf1laRXVzzElvZEAPa95FwcSN8m9y5qYwWaP8MyxzzL2ncCVeMmtJzX2JFQAHDkPjxfnxw9yK
5ogUrvxPaIcsaTYSN4RJo7AgxpvmPQ+MAe0oow++0dX98DcYDI2cPJaTH7V2yImcAvIhDeWyqrya
HiV8JJ3YmI4VGDflYOB+iG6OJ0Sf9RbttQBGJqIh6Ij+bo89HU+V3/Tzo4T0Lf9ml+yFo//KPXOR
7BWXkqscOvR8RL7ElZLrxbajD2S6AUDbDobHBmwMZG5IZdIuEcv+iP4gxlf9HynKQW37JE8vPG9X
mk5jCcMA2nOAocXCc8w6NmdnGQ7LLJuIY3Cx9kJc+z0kR1x9iblLduRZXjzyRIdRdEzgmMn9YIkN
grKV5wVASXIMFtpOmz3oDXgdHK9VcpxQBYgg0GPNLOoXmXP0hN2OJY2++gWIBJveNzNe03jHb1tQ
LX7Ms9BkE58MwMNNtRN9IGc15++3f7GJiQs2IBMXKbgAmyZHUZAy6zmPZ+g3OeMLBiRv7+2BfnMd
aI88rsAVAF00XuehB05A3zRyvCaibwIz3t80ihZeCQ43iyB1f36KwIuZStLtCSyCM9RZq0Lkbo7b
ZbYHK2a0xqgLI0+UHADNquW+18KeELT38dsEuf9g9XBMR8cciGv/5mNSHoies+GGGLWjVeYWAeCL
CsPw5/AzwR1N9lGfiIEefkQuBmNzrmciLNkiY1mTVtkcgVV/5quWfHhPcbMFAPVtmIVLdDpwFcQg
hXgWQbYRjwag3JAJtS9rz7sZM/N03l9zRnAStvz0RDm9GebMrfURC/WYt3LEaBmdncP6W2cak21c
LTifEdRz04DURHoT86H32CnHzCvFayOnTcS48Hl6bgkmtPdilkbRUzigkL3FJEIkbG0XZLG65ABB
KGxIrnf2bwBPiHZYqEDZzZcyrSaonT+ADfYQRPOYikHW01LrvSy79WT1MpzufhpFtaXYF6uorDsx
MPhHryssZjHZPPdvvuK/JtK08a8PX6fMLSbDoTU8VmwA0azskzxVpAjxIxnbOiYObZTPn0r01Kzr
MtOmY/79NHQFr+HiNa7m3fwv0Va3fkred7Euwj5QN9/JMIdrt8zRt0u5W0NlPBSL50H0HqTYx0wZ
YoQAucEqcl80qzqdG8HZkahJbrTByIBnqIR/Cu+17ivv4cpO6n1Q+aP8tR8uE0j1D3gUb/B8cmEe
UQWQZUjWL3Y0ypYc4hoajqc5LV4PQ/bpYNUbKXG1bC/ms8NKQIBHIsKPbS0G+3HyUKQKmCX+zVOD
NrpDFSfmaExa8WZT7GfIRtf7Mdtj3MDkAydKHaE3DkoQVu8LyRvN9dJ6HO7RJbWr4Zoq5k28I5pa
Qy9jWAZDmcMw5Kvub/MxTIiKSyMmurAUjOnNGwmpASSVFqi2BLDLQ+wzYpoMdCS9VTmqffM0KkPY
F+mifYY36CjJGH7mxX/S3Y/NdmDq049YFS00yPnCSOjhusp9be6wGxSGUPLdbpMxNLk6GZbYl/Kz
yY0vSfm4G7pdKEU3SkcGCWa/qvPwpmFqOc0jSudRJDtP7DONBPPMae++hIBTwyFK1HcijGNm15nf
zteBcHjPdDCTgcNYKhp7X+YGpaDOwbsO+u1zQXn5KFdlcAxGN54wC8Cd+2uSP6eDzlE6V5UcnN3Y
c4IohdQ9Ds7V8uMTayhchXiUos5lIl/vx4EafGdAWh11K9UknenmIhH6jSj9mlobqjs5kBON56RH
NcSV0eJ6xBiUrAX+Cf8zz0wDHbr2+4h6b7wsnXOVIBYwbGWaOcceQJ8dpIh8PKyanRvxVqOOziWz
FGhgm2IFAOWIqWE7ccebgdNTgmng15G0qMmZN/+9oNnJmkVh/GjNceCw0sTp0JXCQlXihy18acRU
2XCwE7hfw6oj6mPeOntNeRZoBO4OKIj1gptYaevmpGxBd9GEjwb/ynZ0sQ/M7uA5Wbrz7zBhxzs0
9dyB0cXR+vhpqBNcATevDA8oyCjhGkMQgtQwqSdnTDmWOj/aTT7RzX8EjdsjLscikSsqOdUMK4o3
Tta83UF4b7zn39cZUNxGzx4Qm004X7g+FRY9bE93ki+teg/5TxkKeC3jceVOS/UF2WTZmqfabp37
tBGuVfijpOGHmgTCFN2xwsM0AF/SoSDBlH4+tFP7mC0+TKKT9oJDPCr0zyzbG1bFWx+64nyz49Qd
Lm+3yZMv2+Mte2nwAxFe5FWUBQrSFUrGYq0R8Z5/UjJymY9ig4C1E7AQMsQbQ/lLZUsJUPi6gwGA
uywC50UGu5oGnx4dJpVZbWR3YH8WrXdV3M98JCGXsJ9Jh44elj+xgKcKa8G+nbl22rKHn57n2Oqs
L+0eisdz8Dcr/Z9awkkHyT9HjeJPf5sPbGGNzZXOg0d4/bij++R2mwHmVYoPXlPpglhVgYlCSemj
0SOg9eA5f6H8k1DuT/92m9bf4HUJv3Szkq0ga7t48hqqxPsbjHmBFDI3ZBtuprj1fhS/RKv1AAti
utaV7luHxoZ97IdpUJjl/nM862vvNWBWBzcALoP89C4GcMor0akZawTkwaWeaMqq/3gGCHLnYmXc
ZB5m1qO39bmu88OT6FBu6j5gwK2Ll0aaa+JyHNyIvehvD7LV/L5xH9AVq5QpIOFr0p/grWamOYRN
REiXydu/r8dqUow8xFClQ6EpjaxWQoDDZ4Z1DUvaaOwy86M79MPSu0BfgRvBFPr5x0z/vaEMlDNX
UY9XQ7he4ICA4weeaIgBrIzSZIoz1yceupfUtDE/wOZXl8IqLpm0QIsdMuLRnpuBipS0n6UDTyKq
3c1X77/D7zwbmMongIELbyR+vt0GA+hUQC+KFrxJhgnfh688RHw8fW+aGcXMhHrxA+uBoJiLrhD2
w33Hs/1pfflAsq1gRljjuPlL8cPIokqQmyE/hD3t14YzC9Kuzlq/8MvV27AkbJaoK2iL/vQHT0Of
oe0krDI5s/Sk3OloEviDbKL4ySCwjCFl4Hs8tkuRaUSp5vH4sHftPMOvHtYDbcliQzlPnydbJWgJ
8josY1KvLNxb5o7E2Hbkk/xxP+wO2SOExgOLL43rPXX+T8m3KJybr4VGAvnvdPEgOKYOSNV33oXG
c6dHWVgmD3ipDmFQ7SdlPTRlZI5Qd9kAcvfhUORTTIDs99K/YPZ5mWEntpX/ypkSaZL5WCpX93tj
BVQGjp1/yQRUSVHXW5/ZazLY9b6EtsSuPbwwXmuKWUzmR9uWuDJyryty9hvvB6sdOWXqpV4xHcLq
QBmFe93plgeICNlvdnpfff10Xw3G/PQXZ6MJJ0tr1sXbfeQb/R2ko3Cs74bK1Fix+CUQtgTRRT6/
LlZmTFHoDbxn9HTTbYGNKXhZArtEDuHcQ1iHo7LLdVttwcAg/7bYSzzH7ps7rrD+dDjLfvLNXYYh
UAX2e8NFkmQCs+Tr0EOj2hn8tTY+jLjPW8Ofq/sYeSWDowjbJ7bKKjaW/By6ZX7IrtbxAxH4+XOd
KM/4fVRANIhMQ+bFyrZEpRkP7VdYW91amKhdTgjBXI2E6TNm7N0mt6l+cSUX76hD8mk1wrW4W7QK
8SgeVT75Yrynkbp8nD/032p8S6RgMOWQ4vtWjv0+Lj+EHIcjTknCqAjhFNuIVyPZJs0iQOMJyIX3
LXDZ8mh2ur9hkgG2Vfa1mreceTTl2yaSlwV8AEqPaev3Af3BOx5sKNiS57rJGUbmYeHjnBU18LTB
scNsn84AMdY3T7KeE5Fs0tln6ICcXzGFOX9YCMDzYirYOi/czsQ+KGiiBjBPD5+k4nC7n9zkMN7j
/ldd6DZMZ1yPRpb0sGrYE+5jMm6QIALEgX7wrFeYy6cHYsazwCC9xBfKp4Bis71ujyeYX0U43iL6
JTGcx8649NS7I61QsnJLb5jOpE7xk9+2MgWw3rlAvqORUwWvgW/g5X/WI3ZkQBNJg/HuC2gwqzl+
pJjLN5KqkKzd4cnKvJb57QrDKSUuDrwAfMTwCisKWzWWPdKxVhiv59Pr6nUYhwUWt4fXvo+gTt32
OBNrh0Fr0X0XN09mkFHGnbRRXo4GKSzKe0eYfq5KrEtkh4kbvkYYUsqBMR0grP6RV2pmizvIGD7z
a8J2pXqv3CujEnrspPB6PJK0DXAUs260qOg2OP8E9+CC0RNcMG3K7i1sLhgZLwmXyAqHv1Tmw6uX
0w3zFjp0KDkIkzX6ubjw9PpImhqI2yhJoCvAjPBhNawqdwAODtB1uq6ySGQ1pSELix45bZ2WBSyP
YLTCi5yaX54MQkG7GsayZtJwELzuXjaXpk+vWVLLiMeKpoPdT0ZNGVAzRd9m0+5Pd4/jWZfI2lFs
Gny9w+dOi7olUxIm4E348al+kot7k4Ree32fjhPUbQl9ozyiE+uebv5kK3wbjSZMuyunnxa4xiuL
/hurQRn1QOPT59Wr3jOeMJP2wWfejl26gEvS+yg1o0aZjYnD1CFMajcqIh0juDgCNXycBnM8jSek
beKi6JTpUtxbdEffBv0dXh9eLJOR0207G0eBZXPOXNQAVm/lljaD/Su8qThl3dUR3+IzkwS7kRaA
JSKE4fVtP4ZaBp/4l97LJyVCBmDaD4ME7gywu/xylaU6v1Ghb8DUeaLFebRoqPfW8HbGpqFP+CP6
z8tLd+AySkvXmoXgKCMbhKL94bcPRhYt8GjeOvVK92iEYTLruLphTDb2xliXfG2GCTBahB3yarx7
eYrZI5vJCS4Vm0CkKVRm/0lJ5T8APHUqIbOYHF8bSV/fmchlXr6ohEibKmP8x0RshN3prxpq1IkA
cQcSfc1yBsm99lOM90inCu3Ib8oSPjS2DO9kq40zCgUSxWtTyJ4h3U2JONRGg8L5/ktSEGOtgdcI
hhSN0BjDqYv9ZT70osUa0TZ6FeRBCJ/ZwANchdrDybWLOWDA13mFz4f3OvQM9oAUVIdn6yh0VXRi
/o1T+6/h+CNBqsOgudBb2Pndz4twLNJe7iigaKoztMtZbgAww6icYF70CLjBWETJjmQQ7x9FzNey
ZWFI9kTFhpOXd9mJq01346qvCMTWTUfuY3ebs/cKFTFWht36uvr+Fb0FoN1DIijskerU7CWFegLI
4ne9OVjDke218Do2P9x6Ns5TGmKOB6m0+oCADXub6emrtQQcBacbEfD5lQUS5IxPonysJrWp9rVY
mXeyma2+6FmfYevTZ/R+PmdLVX6fNcWkuDkVTmdMhumNDCdbC38s0IT2WDNPLXiV84erV+jhw/aa
3G5kteZ7ftFrvpPhx03LNZ9OVe1e8Ucv76vSTzDplSm5EWm0loEVAYUI8lt91q0NDftum7acvUwc
4GMbQB7F3fSCPzgkrus7VCDlaQX+7dGgta/bbN3+1NibC8/IcimxKmzdB0/8yjh8SUaXO1HXSu/W
UHLhCJS+dLh0zpW6w7Gy4MoSewE5iP51jQwD0BTcTQEvbcxBonhZ6gPsZJCAs933DbZZ/RBfIUFg
RYgnUBXJij1eAXgs39O7Cg7/eVuv8OLSS9x1FBZ6AQvpoFgFqhAOEW0QPHEs4kZu7rc/I+ckowq3
eEkAxRW+oxTzoUYWTNRVGo8ptXpfvDLzQ7/G4dp2oYrl7PNAi0H/i+elaHcoxZmj0Nkyh9yfVael
L+mDPWZ9g1CwhifaMOD/kM8rlFRud3NTbFj1zNHLucG0+zfdDKMHu9g4prc97eWvwNg1X5pco4+j
AQoin45n0CW9y98ovMMB3DWHYqUmeawb1pNll4AlgPFvtvUtWj5OazfLzCRnQJjgAYdXd4A/oOBq
8UUj0DchU2i6pA8H7oEYTUSx5O3XbXBewCv/99PhnMVYt9UthYXdbEsI5Ae2r92Jdn7UEcrF3KSw
9L10aAnRX4fEj6X8oeJGegsgTiv//YDQEAa8m4NzspcOhT9JubkCpW5V0D7DgRBA3GXyAjI3AI7C
bgJR0XawkzbXmz/qMLGKvnaB7eu2D7tf8kTjY+NeHjPSCdhJCXIQ5vPZg5PfedyrBpY2oPnL6dN5
9XC/BvhIrniVQVN9cRqWkFSipFM0vxDjGpVtKWujWRm+prugBHVnj+EJ03xBaR3jkBBfgmdl5n80
NNqegKvOq8rWHh4+Wt/n2einz97X1lj14ProVy7yLJA8DDEaN6wj1LCPQOetNmBotFkcCrehJHEv
q7S0NHTTuEAZmMxaYzx6rBL7h7E32nKIn4unxR4jO7eOxRQ+GkWIbBO/Vy82NFJvMJdwsWH2ZIra
36+VLx6JNM0mTxotw8wCmMW9f9m2yzcDdKo8d/BXxdnm83CvsqmcWlg/LZchdZFhYHO7RIacUcP9
iWNDjNw9mFX1X69liomE5JLQDqkTBt96w2i4D95AVJI9hI7ZLzSzoM3ghW8U2b4Ber9RLZBqJL8R
KBHqYoYI4Ens5l5k8WOj4BuU+qsC9MuucTVLh57IWoVH6UBDIJZt+cJEpwsxV3Sb6BleR9ZGh2XS
HvMJ0H58j+TTEG33NHWfEmydx+KZYBgmQGfonUwie/CYl2dY7+2lBwYK7rNSTD6wwl2OV0PvVlgl
hzzpD7scZdVoUZzzcEi9qtJlJKNpvUVuZUIWo59mBElEIhyN4mKTHe/w9E6qB7cwQ3S80GirSFWD
6tTHBWHidDl8pFltZx6ruf6MhKL6UQf6KQ0Z+1rf3XD+3sJw4hvDr80c6h7vQwA0JhXxB+9L1QRo
OfFNYz2iuOcb6RMaAJ3q2OsqG/ZVpNrVczZOQ3wGdNwlzJHHL9S2uOl1IAxi4ATmDL/oFtfwezH1
MMuxhVq6cNg8+pS8S+/o4Fsyk2tKXHGpVedb+QZsDagWkCujBrtzs6BPofPAztiTPEokZ3AxdQaE
9ZaW6/DR3PuTld3+N36tPjjSwa4AVbUHpyLOYgLOIuWEdWtKkcXVJgE7uYWpNM7LLv2qN4J8N31z
VGWYgLJ5Xf/tuiQPOsB9djyYKmWSNnBh9cU0SUjar16Bl9P1Yl2mRe287c/UR8rOXlei9fWH7Q47
sPlMR2J0LXHUDAlhSgizanZx5r8Sm2+skuJ6z0zUk+YfcsP7cLza41jxdtK8K7B5PnnvPfDzDtok
xpsX3b4z2nGv3vAL28v+GhPvwp4czv8kBxscny/2YGlMcIg6a2ZMysb1800lYaXLIUqImCTDwJj6
8nqSLNo0EuKdJY7toja8V9BhIBmg9ItqsP13PGTUTDU1hM3jyjXtqjfszOKJG4+pzCtETUPTWD/y
4IMhw0wvfPm9eoAZ0z8//OubTwPbWvpVhusny6s4EG0sfxnLPIbWqHTuatL8sFujRWwAyDI4jpvk
2yQgIGgmJNAVl2GCHNFQMGK4TT2pX8iSn5JydqPUQlQ32EKfTEXuNYmxePo+7vOGhqpsNw+2RNxm
o/bXGHkKANyehQjnjkH6R/V1vJ6GW+nFPZXESo0n4BaKHy18O6MTdoMI1PuA9p7AdYHnoB00OJce
rs28cTwP/7lWy+SDzy6j9cj2wvMXpRIN6tCFqc/mGC+LSAAcdF+oc1B8Qj0PsRldwzASYCu5GfCD
WGo/mMsOJoMzn1oOS3c847tcJH4hCWhBE5XQAJOivaIkaAkEnw9PhPsCG0Ecf02FlYvjjmE5EvGO
isEkRdjwMk557IAiF+w1nRqtWYMJzcRGzq9HKDUpkJ4b2Xst6KaPOc8zg9zxedk5uy+yuSL7EmuT
v3iXQ2xkcsV2W35vAir2JgqXqEIppmVuRb7Lgkxh9iPSvGRe6SMr9107/dCr45plAvg0F0Ft51gU
I518PQWk+TlmWQDl5bqszzBQ4YBRCohPokmxwmJJmT3MmJqbHT7LYkzwWYGzff8g7ck4nR40IAnn
KoWZFhlpiBtOWAEosgY2YBvj79V7QyaC7UGuyGw1ZPyjBjr0opYp5zhh2Qz+wLaYU7880vT9yHpc
sjWDCeNwWw8jZKRBEe/6P2BnM5snqnePH/BMytrW/u6/7W8anJLr00bC5Q1UW2W4XI/whw1e006I
vUfsFvxarL9bDmLcQRGoL4az/PjEXGC0xBFIPUjohB3q3SzsHtxXhaXprjbTndKH4Clt1Bs01n4Y
5pk3/XROWc5kEJo/6u+UGT3CKeJmbbNlqywgfaIjnCHGbTbjt0gdta0WiYogVF9K6Zbf//2CShfn
B7NQiQuPDgu64dQ9VvCHWp9XxpUNv173JYWpCBZ1lMUsPAEFMplGumDKAQEZveDp5SHS3crB4BNA
lTN1zJuoHPpoCK8RAgZVQme2v9cEQtD5nrqvyeL0nClhlxC90mAQjGkgoBQNgpzhBZuTIXh3yRCG
J5/JlnX7s2Qhx9BidA1fjbmcJfmvwygGwDyW7Exo4fTJ+GYrYfELMQm2eI/FASTXETuXL8Ck+rbH
57d72VCnb4GIXX3tvj5eFQ7gaoWvXQfLprdeGLq4DEvZBLWivrs8gzQov24/dh9HUtLjcxUTjasY
1VJHDi/JTP+c3lpM5WJcQ2PdFTsowTc4CfCpK/TznyRzqNfvB8p5nuA5g/PQYpj6tv4j6byWE9ey
MPxEqlIOtyiLIHK6URk3BiEQoCw9/Xw6U1Mn9FSftg1i77X+mIUQEmRAxahfP1CZUZ0ipacYYAhE
HlLPRGaHuYys2vmLUbbd6ni/fWGZv72b8+ZkOpmL1+b1W9nVQPCnZ/EWcYpLS5ICNHn1yEJrpUR8
ss34nU6K15/OFVALnl7ZAzZBA3mkzJTDqH5lhanqv/wAYWXZ15F+fftjHdHnAsMB11QKY6pE4XI5
3ULybqWIOSh+h9kyXZrHkhuCoYAREXpFi6Q/5Y9n7vOjH9Ml9udif1sOfwmWQBDpCBXya0vYT+dK
0GEv7+Onjkg+YTFv5jLiPIWEzYL4C3zEwdsjVWb+2twj8ZDFdPygyTMPn+gdp4QlZl5/UECVQfYy
j4M4NBzdpelkSn7CwgitpbV8zs01fWgPQiBwj5BHtiMCp2Y+okAyJVkvHSkJ6e19ZO+TOaUJQOo9
1WkOw2hgK15IhHt7ncurSsSYp6BPjnpuXLICv2AyaDsWGVe+6uo13IrXEMCIFflUnyTM7reZvLn/
SStlxSWIs8ItXOHcRAiDn9Mi4N4tTwiXA5lPFXLUrXx6lrZ8EgrbWOthcTAW6kldft5OA5gDTD7T
ZxREyP9K0ktgQQ1bjOVYjbOZcdYotEWMIOy6aPTmW/5n8VmwbtLsM0vQH71C8Witytl/Yw4abYW0
SOK0tvdAhQ0b3H42uCxRRBYKoRYSswFTSbSwf3fLuPJfEGR39+0Vq9uxWtVxcVan6rSaZ/Et/szF
qXx4bfJVEamzZiH9vE52sQa0jYRo+Cm3w76A8D2ax48+6V4OL1m2hYFeFs9IPvJ6gsehpmOg7yeP
n/4oA4v+3vcpY5hlJzM2j7mxBmH4MD3LSwHIK9txQ9yYmK7yksNmg5OKqTo/GMAQS/h2NXweHpf7
peHXaB2aaFjhfkfjPvBc8ax5fMuThjDKtyM6QsSBKXvpv9f2vq5n+tGMIcZgsfYmGfHz51R3ilFO
sVUWcjjWcODtDHXP9O7TaqF7FnOatXr8aKi9JEJPeReGVYY6nYF4/96mHG/3xWNBIieukAr3eu8o
9iPYCWjhiYnzi/nnai0f14TP2E749/QFQs+1f9ZMCp9HafM8pn/58XMUfXMHPPs5JjvR1+fgw+Xf
nYPhN9unuBVve2mDzpcFRwPpqifFsfn98J89j99gOBn/3pcexSFRk/P7TmbTx+lFSrrWjh3Zt83z
etvk6himl8b95Uau2EVA8ji1TukY9JYDNl3qw3NnLI2QfU1zZAphX9Mb5cha3EdUcDCgzrIfIc63
+p/8RbVBLwytDiUM1Hs1NhWl7oc+dtixck5oSLn7mMyz+QalHqIxrHKIhVRyFJB7bGGr1KiaaUcW
vlFyYPp52P7RUsHH6u8Rpvvbvl89jzlOTXGtluPkpAKHfiYyb/f6jdA/cVriqsYEklv88LXT92A5
GrkakFYP7rj/0naEMHXIAHnFrxhF8GsjTgXg5cag6/nhW2HKYdIH9WX8IzgyAKpD0j2XIpLTqbwW
oKnzY3Fk+5U5En/rcpbmnBjBS4s0IZTIAuWcVt+Omoe8nAZk58fVxOm3XJj2YLhGitsEGaHfMkIx
1/aT5OUy3akvwm5gl0zLPVZsRT7hfKvRwEmUMOV9Zr3gMeGd5MCy8pngpRfzFQh8Q2XwT0SKX46N
kuTPDBxPsNYXIm8SF8WBL5wq4qhrh1fHSoJaxMZMyo7wcOGtWcPsF1gjgiNyR0FM3na+Il08g6Yj
cjvE5c3radrKTq+YRCZ9CzD09e7WVOicRlvVDXq/OFMvX1I9+HB4T151sHwJoJyFBehDWH0B1IBR
aoaP4ulwE2VhdncEfSr4Zcj+ILnd1yvD2pGPT2y55eyVsJDVYQlu41aLNnVowSAsD+6GRZljZHBZ
UWpn+IPLnykEgNzPJUdnh1Ko8YjcvdmE6FqmW/RR/Q57c9J+Aguq/VqRdkVYJHocl7r43XNXvC6w
a+qBlPX6diM8GPQNSNfj7/2EkN0mm7KcpWdAUh7f/h5Ikp227k2j2XLVIRzvfPBIAl6aC403j7hs
g+FyR7JPj8v8WU4TGBMYnnY+BLcVBXFoFRo4GFzehLoHVAqj/4BzWPNFRj8BJxtSMJobenBEFJNA
RIeENiUxrj5sBA8jQjspQvfMX2/ABTb/lV5Ti2R/n26aLVlpeJIS4Onwms2xUOVh03jPDYKW8h5B
B0j14h4TPkJFqjueV8lvhhp8q6wIneqXHeKzKcSPXU3FJijYie4BiST8gFb3S4tZctuLJL8Xky/n
gLFKjeCxz7jH++BFOir6CRYDvx/zZZAIvqqTtnjwTEKw75A2dPrcUmM4YOJP0nTRVAtZ8jjGS4k2
6IVSbO484idJnPgDgRuyi42gnnebnrc7pGdh7LkDe2Wr+1QTVFzpzUVppLOOXJhOjNeUffM1A0zI
c7cXF7LziT61U5N3uSb9E9KGXOHOeYkHMyGCdZIJ08/u4ZLDjXKVE5ML4RV/u323q9YfNC1maIF4
zLt3IMDMBRp1QljDCK7t7ZcR1M5B48N/FBrniXAFtCf+BMnsfgAVtFNS/YMGCY3fpgvl7rHUjjr5
YULdUObn1UI0XBAZkFbmbSLvNrxrMHia5L6b8KXPxtcsHHVjo2zE+2BETCDJz4y9n7hD2mT+U0OB
xV32vv/ekFHZhk+hk9a+SsKc4Deqb8D6cd2AtNvCAvoIth1ZyC5/M/YBkUkuV6n199VsFThaQ0VB
wPRfYzMZdwzN2rRB3iY8/a4Pv8qvsRMeEUN/8QLvlD7+q9kAho0lOebbozNpFAbdHbMJeF7j5uN6
rO8Nyzt6OvZb0nd91sO1+HtnvQPnV2wVWqvYM9/yfmWl+8Vf3TofMeCSvDt8qGmvmFxZWFgxtXEB
KowJPEwK4LXqUIPCpvQT/Wn3klP04M+2CCzLVsVJDNRxrB/IdfX4NTPm3Py+GOrbZKsu1dD8py/1
E2Q7pJpyKe5kP4Hrg3iz3KHZvlS48E4yMS8OcDDySUyL/bJHaj+K/cCZmCGoPYImTvHketK+ZHKE
PsEyeLPLf0XnlLIjFZP87xYOawNP4AmgWd7qBaLpgShZyRHmxqpikmQhDrWzxo2CjZx2KAvKgL87
0vrxp8aEuK2aqAEccxFysn4W03ReN4DtMCsOFIyw4Ol5cZrzWmEUCb7q5CEAcg7jSfW+ljRYA1hv
WZJ6V/dVCtzgr7iMtSCL0H0HMHG7ZInOkCDbg2WMDDrP4nsnoR9Nua75r8/1h1PjBglhAvwVKPZ+
h9VtVkU589DHZdc48pZYP+j0JqZsPxGnCRhgOZsdcLFxFPaFeeVa5yHCJfDYP7n3IoFaPZO0EN/w
ySs0aVEYU3C+s3vO354vyBRKBdRfw5eJGS1+bksTdJCTes9ZgufzO6tnN/sHnw4kKsuftdSWD7Cd
hYFCYXff6cyzgRAWu1fMZAmmNMZnMnfJHqA90t4N/bhjRtrdTw9gXWy9RLDi3jgZIVcgWwT3p7FU
DDdZlAdz/b2U08f1sdNOj+tzzgkH4sKQdLbeHmICmZFlpBFWLUP39kOngO4IJMN9oQK0iYwujuqu
p9tHSKdIxLhvX2gRSPo0YHH4ECGy1ddWE5bs+JwAPNyT4r1Ga2M189Q45+81t9TbiD66XXGBP2W7
2KmWJ7GDA/HFrGAxaqqLtTUcmSuKlDhiX5veNyUbuDFzVEi5zG0I9Q5uWELXsgdyimAoVEAJcSjj
zWQoL4H9UZrtTLYYlkGipFJHl90KGPceZMacH1Cl0tDnpTQ/EZdvXx264idDc3Cf3N6rsb2i4VY+
yh57a/sLK0Ty186c8OCrsSDOsTsIQ9Cldr8Rg/yqEeTXRdby7Y21m3UopyTkCiuJIVDz2tpnRYBm
aS5CVNFaSfSk03od4At8C0yK8p6mWxMZjJtr02Fx23G8aGpYcx/KXgYAxWMCywPh+/BlXPeu9WNW
yLF+jJ0a9hSyrIyXb5A5yGZEJL3/8NHKrO6R0UfiOxgyfwz+I1SxvRA4v7N4XuGxU34WdxAxyYoy
akd+re2aG2+iY4UqszBH+9Xkn6F6Vl8+ULovTMnMePDAvOkEqHyUNae2cvOFiUBlJlr+T77I/okz
9p/c5dxTZyRFV6sEnBgXwJw95O483ceV97NFdREbp9Kkvph4B7eEib3WovO5VkTq/d4QnhVOB6YC
XSObdmlMDZlFCgJxcDLZ7/gjG5t4mVENHCJLa5Yy6WI3u59/QtRAz/aAZqOMunZs/xrDEMegxC62
ggQHEHpSaA95clc41EgLkvBYmGdsiOLaqreGOC2SNXoHeE55U1/yXccEpC8Knbwu8AeeQp5rYCr3
JD8pxfncqU5Z8GUUZWKmK9RH4FxoZ5kQa25JLAKYYbAjyNrkfnOTcvGpHCZ81DYiYVl8oHxkAMj2
eth6iAvyn88VU+TawNNW+JKbHJ8/bI38GSH6WlrCglY/54jsH6s3S7++AJEGNudTtuo3r+UNm94W
Qm0EST2ZcECb9FwVTvG5rpqZ6t3qSAdRVWyuk1PyDzE+XnROShAfeWvMFXPBsMGpEsEdMFnweXly
73cRdW2Mvkqz/lZBG/JxpyDN/8fENJfsCtXJLNNcGZh1Kywf9s1weM3FoOmIo9EpMiMwtJz+X6oL
UZeVXgeBMEbOUJwl/ikILBQC0fxzE0oNlgpqBnk7mNt5uR5vrzww4D+i6rtWIEaQT6G/4GDhJQ91
ELtv8DT9TPWes7qPH+3GQFMkR9+vXaH+gm8wwv6v3L8XA7fDT6l6vBNJFhnopxTJaQmUTFxaojCb
rZI0RAJaGaG5Ym1B8ilF5V4gQa2E9A8L1SbC+MtbmrsSz2Xh5eF92e+H2XBf8CGuGXlcoQj7CKj4
c1RXdRaI3Or1jqUWzea5kR1RWnFsKsfKDPlVNXj1y+mOjfegPRFpYedx3hLMHn4I5HLYFzhOJ8K/
15eaElp4MnMidFGlEfvMd1+QxYL309hTCb96+uJUsuxb5nVoA2fgUTmCQ8IP2Fi/5GGqH5fPwJLu
rDXneg2DuuCBzX8xTJduMlfw7hLV3WPSFQFfoELH08u0uc24uYo9qRn6zX/9k+ZWO0nWiRL3BGe1
v8LMdMsD4jFkTDyv2VQDSyfHmB1ZnRidn3PKz78xL9j+DYXIuXtfPfqI/Hrz6+c+4+nYzVdOOQYI
8lkkm9uNHxzoBGRJBCXJ5UCjHYpM5Ol1HJk4Hfjub5GC4O9hK8z6b3ZOEl0PGRMZoBeKBR3se0yW
uEUwCOSPkdAAOY6hgZnEgG26O1bhpcqeaxpwC1Dmdh9vaXwS8nZg/qKkCzF0CPD8pVIWzYH+Oiti
IEHP/bw2Rjt5X27m5G/xWRMqwC9LAjf78PF0n7u22Su3KMlWAij4F+IBg7DJcQSCf/hcs7jZZUdB
iYazyoDGEt6y9K6/UE4zQkS9+jdlxtdIe0zWz0ubewmsxhC/wpx3g8i2FJBGCD+1Z6zV3NYWuqNu
s4Trm7oqW85pWNiOMmhtpW65JUbPjqL6JuoDALabq2C1lvf1r2iEEDobc1jexQC+j+7XY+PC0Rqh
1MdPwf2i1lP3NY2VKP6MKWVHfFdfZoplykgOzm0zCB2+jiys0tktZSCqHYDl1+ApwiEnJeyJdg8r
9wgG6rNbE/ZxhdGJvi5y86Spsk79djkOnDZzt7JAINH+Mt/2SJN9fqOFKuM46miAudOwWz9kqGw4
jFLF+MiamV9U4B7V6z/z7mOj6dOdEef3sRtpgaHt0MZAT6B0pwmJ0sDPO0ir+CVOYSGrKRtbQwQt
rw+ne1Di0tmUv4SBQuWaME9LflTGsXDY9xu18L+1G9WZ/W599fLuZ5nsNtpCPuQd83ioiMd8bjyc
1Ijen0h/Utz3zLy6mAoecc68/+L49pdcp2CaSnhLvUZdkBjba7FIZQI6wa8tz57XNnH6Q5O5Waxf
ePoYSILkkDkv7yvOEhggOajR3SV2mXrPHfUP1Bp7zEVDGolUb9NY5aLWtJaJHBT8cDAHRsxFgo5d
M4KcKhfGciFSMh65mcio8j0VDOBZFlbPc7Ky6DaOKatjCvMytGE4ExDovVEj9ne0tsvvdGgpXZ1w
Z79q3EDUA9UHvs6TKZWpjW8nvzKUZXGNaqy3ezMiu37MpA46hjtKJmPgVJbfCkgwg5eqViIU3V73
Hgs1tkgf58GA0Z4M++yI2gnxHmm0Y5OAeQGmpr+CXoA1YnYAC5LYkTsi7uD8Lhw04YAJSBgIEM8D
EV0WuZ/PecJe8T0TE//uZmk51dSlvFY/fpLAqdbzpACywezOrNplnnFfFJWvPDFdJLc5KoSMTEjE
FZuX6mePSN/JC/FYS45CVTojG7y7+MuO10E0MJsnE5E9SnPJRPmkdrpsHbbAsgweCxld+nfO1P+t
STGpKYPB+t/jO9jc8tg649aAM4+g3MtZMa66dajs8ggahGSEKwCwR2KozbGkxuXRgHSVDs3rX6K4
H8SkEo4iPnjzATn6Iv+RjyzomWb36pJzo6IfEcj4Y2zFpVVMP3koUfkFpLDgVTnziMPqV9w38EZl
iIxK2le0/XKw4Cz7RBbMsuUwOGpm/BqCbN/8CgFP7D/r1FILRDPYddDp8Z1UtLFlDkV8wK5WSBuQ
9wHzj1RasDgJzwJNQUSBxPQrbB6ZP4D9HAGd/1o4pFXj3p4zvgf5ho53y6hRwonAy8cKxOS8iOpt
JcZGTj4TRVeCn/wOfw/YM+aN3OvsU2GDGrURdxBPlNBv+U4m7dRYklxePoJSiiCgVYwr+QwU8dn9
V0Gjem2U/764YC4DN42jsNqfWD001aEVq3hMvxf5Yd93H5o6RX+gjQFRAzMLSA3S7d7nA1ACea4J
JOeIcB847AJC8xFOK8s24BIGSxUnTCPMK2BHqSMRANNixUV8wWDERY8QIjsXQyz9tYyHBnfIYJd0
3obG3vihf5F4r2vJjUxlRgpIh7gkZ253sksm+mid6mE+fB2C7xIgYVSecNBAaaiL/usolBy1mObI
x0ZoYtLoARfG1GRU21IJ+JeCXM26WF4IWwu4AaKnaKMnKq3vsWFfZNhxbli83svWfDoiQIP2nZfJ
Qr3N+VyUBY6X7hs8wiRxP7WNyDPDyNEz1N1I7Weq7p0CuBmqqYv6R0yVyUcI8gR+bF+0GMEkzZZV
33qtNYisNmhaEFFbvphIsP7TKMrwIuE9FFfy19Mca1YTXHticryfX9oOhDJZaBrRTGF56B5oxp1O
CF/VgmVmyrDRHnhnxpZI0GYLOZkSv9JYzeYUHCRvHmXXUlzlviAlQB57cd7ulGdAs/6NxgPmSesU
jEVWBiz4DlEJbhe8EY+IaJK4xb0avqZUwp14zeZvYEzYNwI5XIb0V+GhCiz/ICAkt/fV82i3A9KW
zN33j7qmdKENIN0T4zKmA48Vt/yGVXci8Yn2Lq63m6OEFPwQgM4EcHhhpTui0K9OlYDQx4XbIH5v
bHhCkAYKbxg4TZpXnA1zZkRE8xymu8dsgDfRXcRwW4jPHR5J5lEfr+Nk6sBrEOX+PlRYj5w7As2a
Q9JFYSbPCkqIlPU3oYObJWlpImnTsfuxZaHLcF6P6EvhIRlxEyMGo2Gav9vJWcaK1xJT4OCpU1/L
Pl+UkXzuXmtaE1hh8t9Os4HtRdGVmk1vLr7VjwpoUnp8CIPxvaLQqGRtAhkZG2mYC2uWtGImDPbw
o/8eFN0xQSmRg+UuGDBxMtakYrSp3Ru03EE/XS235fJBMyovARDTufqPBN5x3jsWiHq7s0b1EGpk
VhBbxEar2YiPQN9KTw4FW1prc+XlEysFuMVyHFi2SjLMkSaWmYjLmTNUWemb8utAyNBzOktV53kx
qJt6OI0cPlImuwmyn8YV2PlZlQFv2umbFJweD8poCVXvi/fRmAPaab3dSg62XLQMw7qpliKkAx9X
EheeFCSdhkcg4a0ww/zl+N2fymH1q5duupXs17bbp//SbT0stTN0e7vU8ICBhvvd5rt4LXSCsrHI
4K3mJUWIDCjcxQXD7tcZIlqXv8/z5++mEk4avGYW8pH/oGoWOJKmmcEmyddpuwVmUOmxGofBuVbz
vuqO2E6HxOVnUZ5OyZftl1h431gopigCmTd5GUvX2r2Al7KjofjG+okGmPI9lBCvx75sqKNyLNRA
D7gDO+9ZqdcsqzLSjw1zta7+AyxhdUjJ+k/dOltzfT46p53JpP4RUibR4/YjRC9mQtXOKob/cdr8
KblbvZI4Ln3zpj7PQ0wCGzKAmyQlCmGnZiq3GNl6h6XztlSNS/fZp90UsF5ZMUUTak2tXR7VHpQM
iOoHndu/rzee1iMBJk/RtwGg3ZZAkkgTEQ+oxwG2ppz0RZSydZlOwpJlg2D5XGjVrlskil2t+4kF
f8hCK7xtIOcE/cJjx4ksOOVWmtPCk6xZRb4bfZFf2cF5y4UFPUIU0RVr6OEUVMP9UQN65Ijv9u48
PNPKB2XF6kjBHckiiNu0/eODqS0oSGceXKQtr5dHEuD8/qf5duWn6FUvOKdYBsXLuFoZ+xxt5fZm
3+y6wf9ILysgU4e2RQueiDymn8UoXBhYt7DUE8PLXIUe6jlt6ZLDxlLyOR6WUFlEeiBW5Ag7PYO3
894w726o/FrJzs+PYj9/hDOhUdKKx/mDw4s4Bw81V+a/bAkYmxhG/ro8p8jpETjc7xskocRAdeTD
vTvkNjryQv4KsHbnJ523snM6dU8Q5DNMSNQZPGvTJBhgAHeSPy0BduQWnVTkZ2U2GL92AewhAon0
is8n+AByOR21YlEHHv/Yljd6/pznI4Zk6Ykj95omeiB3Q/+/fWgu1R+Mfq/OGcxLATD75lOFuSNd
3VhCYnw/1NS2Y3ILSHmHPqfZtn4NGZg6/RlKTJU9gkDI4dE0/3194/uYKGu2qlII1XTBYSQmAQYo
9pt0dIicXlBiZMqg5jYRwzOJIV0j7BQ8DyINGXixwd+Fg2Bk8S/vVYO8Ubi8IyMJXwa+YPtJ5g/Q
fTE4veFeVTRe7UxIA4N0g49dPfHrR3fUGujeIyXikp6Ymf1dymNYA1+qJGD5s6uYScZII7AxBX3M
3c17j/sWAXOvnrQjjhIRBzyQ+E/GBWDiXyICPQJ4R3MELacBM2OKBpKdS9N2TepXAzJzRwvOzMBu
ByqKCqchERLWiGV0jYHtWuPWaWc38hhB9E3HV7c1TmoW4B8GgRnKF38Ese9uZF3BaJmlkw0A6JfE
ot/vTHgvOaeYTTvkGJnH50wUUE2S7Eb/V4Clxoe656Kh2I8eRXGrqrYgICdCjZCqVyS2NXTpLeY2
elN+QiQnuh0x7Kj+WzCIi5B5zRB+QIX2OQL87wKpSM6+FYPSIyrjFCW2dSM6LnwZ+TswiKD77DvE
WdJfTMUWSJKLkIYSGH6Qq/VZw38LioP2xntmjki2gD4XbsHtHRqn+mLWXke6USN5JSjVgmpAMrOJ
SXHvH49lTsIrnM8AEu/wwxMdhvnYGnM99eRPJCvBY3QA2la6eSDQKRa5YefnYmeBp/DZf5/ejU/h
9rgwMI2msqse2ljihXJTPjbEHWFPU7YGJrA3Uv8hymhHQiQ5QcPEGYdmqescFCtt+Fnz44Tofzx1
4qoNZW0nie4MazeiP0YE4Dd2oX1t4MLm5QjAdu54OkOltygJl33lPFRfqpbXZJmNS7cdEmxE+hdq
7wniq+8tIOAfdRx0Lozj8vFzm31Jf7WHkFXLgl4jgEDwR6Z3dEW2S8g9EWJK+e1jrvCn6DeFPfug
JNBddER5OQXw4XoHASSvIIQ1VDCSIdLESYQUfvNE58eBraLg5kOmUsGHncjDPyaNySaJ6rScyGOi
UB8vusrbuVb0naV4lG9rIz0gbAExiLPORm2DzPwvxw5Fbp1TLUz0KC6A/06Mza267Vag7wnoGgF6
N45EFGIiED9MIbfl8UWtHHPtELbH1zg78LWDOlTZeAFFvjPNfmiT5mfsFyFvqB3L4KmLtVB3/Vpn
43yTZt9fMgXkbc2qs/jCwbNWIu6GCrcfg9cPboeYbPuW4yp+PuP26aL3B3ZAO0j+ohmi8YeC79tJ
d3mtMO+OVF3P5LZ9NQHs7DjYGG5HPttUfXs4TQlvdIkzjdTrnfeF6Q/yp0t8svN10kTwG06FT6TA
KpN8gf72E33nnJe51whOsidOeEDkDC0/ZnaQBrp8QjIiJEfL/RTnLdrU440he7CV/+gxPogttjlW
CzQvKAGN89eiH8iHml0gJ93ioDJ4WgiyQBXJxtsHo0oJHWJ/ElB8kKlBJ4kRZThakPjgFXvG3wGH
4yiiCkZPDurjGs09jy3Y9+0TGu38zRl8SUBxFEdAocDraLIAZnHmMWWf0L/SFad6yEcTLDL39UxR
PSTeOsPVxWxAmqDSmCuBXQ9s081BQHzhsaYJa/j+bC6sFdQZtG/uuKMsTF9THO70nBGoxHPezSwD
edWDAWGnx8KKyUepL2V9hCUBwNW3jDi9cHkGFpo7snRA42yOTqKW3HSlUuBHhshamL/vrgq5jIxB
1ZGNvebyDjtjuy75WlSKnHNcpgwXq47OET5vAM4OeGkf47ePOH0HF9DA8qFpTGp8rN9PMzPxjsne
61evsEjMH+tTup1AgGGBhcK972mQlvj4E/ZoZ8QF837nS1cY7x5QCWwaSBYUnLPfP8ZthN43Xn3J
55CaWq58aqaF7ErvoJ5zAG4t3Gyyi7wBseyF4iHZFsHmmE+AYRboyMeEgw9nRmQU6KqKzZc88S9p
kPqIFYrNnDtl5GDn5tKkRvbKDYPkpWPp5XiZ4zg1ePbQF3HjszeSzzpqVbSCJC03L5GO4vhzOmP+
XanQraXPhrx5k/A0RAqLl5PHYuty0VOE9AFIkoKGbHiJpLa2dZtPKGk7zDADCrH7NH2G+pU8XgPS
DNFyFerPMIW45ZQhiImwj4CpSsU7Ch4VC+aixomO/O43/0lwIm8Z/p6fRUdd5GdaslWA8q2wjQgz
mn3JQ9jqC5SqHlDDcnFfAz4r9qxHeAIOZwRARVDiDBTUVIEc4LiCwTmiPMIzS2Gyis6amjIPqRoW
rkWfb9/I+bh5WVOdQzmrQP0+f0im0b9v71MeOWnerArGPbyf9rCXbEQzqFsfgXWVnd7JZgNPzRio
y85HRjwULsoXuIUVBlAeZHmT/xkEF2vryRLaGG1K5euJx65jAFJO84zOJjxk98uXZgLWcFwtWz18
5KGuIAshoWyDruSAUddQAll1mIJo2tJVbGtjJJU0qVrvNlkLrk4M6G4sflEOmMbefLymNVsbTAc6
vWxZz/szLQkJycshrWu/csSaj9k2WfQkf4A9k7xgjhL7++ahnVFwZO3WQLxAbCoDbxfhUvTxTwYN
RIZ9vXuKFpemm8elX9qwFuA424oqD23Kk8o3rYCw+NU/yo2REuhAjxjmGNY51iKZVIdzdibGxHBv
lJx00/eOYF6KjwhneNuVNHFioQxz7S8bBf/glCEdVqbsKYchQCajBIZHwCxVCVrwqAgIfzjldaA6
hQYevCPKBjqYg+CScj3KXpXZXHjsdQToodhn2LvK+1vGw+qm5rQ4SeMoi500u+pC8LCwoZJxlTl1
x2Lv8pQTikLGFgE0WSQguAteaG07tB+gc+VM9iTzCF3xKsOehCcOnSNCtmUZJr1n8bNOfhB8PnCu
LbU/uqtOB1BFsfLxi0KSkroErMepc1suKL3CYfdyJu4vbzpBhu6P6dETb066Pw7aZiSIWeV4iFGf
dY5G2sICeROUqshlhj/Q5XHCZmPf8RXaKAH6eXRDP8x1miF9eKBDPfDoHeRNYxPt3jokNs9OcLJI
F91ylqjIVCF7bk8PhnryIG0FlY/DJ6gtXTDTIj2oE58+Wlol+0MfgIvxGVqiTe4fPrYGf8zdcUgs
iR/1Dz8dcSglYc1pyBipWQeeLmFvUgQctEIIjZ+gDpSc31aepRExcI0D+wfwJYHhlC4I7R9mDm2C
KJ4YgZBP/Ng7gXexRaFcrpMzjED0HbuC4XCchBYLZmo4OlwTZNGUrir6Uiy+3dbem/PC6T82SRDM
ArT0EZGcTfZBP/LcK8OZTsUVJTjdETyKvyqA9RkdKl5Ihl5/ul2X1eRQuMiwPNefqc7Scq/dIdyy
cmD36J3LJ5Ywf1fLwVEaP5NGGqXb/v/htD6x6FYVL4ALtnkH0XDx0yfy2HiEnixDBrtFLRgx1I36
qfGj3v0Xar7ul0tDi65QAJPJDBk9Swhy8wrvwrUI2CQlO3GaA599u92VNuY7alF4KE/L4e36RMch
MkMZxh/qv4lfJzuLBP41RiEKzNYs/8iBsulAPl/REALLjUAQzMY5dk4MPzrxtiRyhiHKQ67V3RpF
rnXAYZadt/HjMbmQg4ch5bIliQn/vu8jQx9ToPj3kIxUzwIloxPWfaDydK2NseH5YSB0oApARaXj
d8+SsGSAty9bja2Dm/C9SzQ7TP4RwDmybw5OQS5WBuyGQDWSC6/Qj5icaKXjcu+CbTfQPYWCEREg
l5DJt2kdtsosFiZchFRTYEJnGHClw1a34+eSGLD7snV7+zj/uuJ5rLI+EkWdj1algG/765Mxepuv
pTXqOhmpmpv/8JlzCd6M4JzIJ/r54Zo48YW2M9TcyBbwohyGiLNMdQ+zQ/37+Gv41Pmc7RaYkDNr
/g6cDwTJOrPnnh6nifZ0iC910UIym43RnsSMkdsj4Yix1pbCw1a1+2aKBhInNS2DoxSQI2x0foGP
w8lyK6jOCadDPtnpAUqZWRLPZupkWZ6WnENzNWZbfxMgkf3d9mQl9y5XGf/bxm9/y5/I6+eNjQMV
aGDGn/k+b1Hg/SPsMUToSg7DtiFlexLq0A0ubQ3C28n1+QCGQNgfc9KXf49j0mK147E78p7aX7xa
fMWmmxJfBSWBqxZtAL+X6rxeJXKCiee5UXuquqwZ/2fEw9UUq468jxCBCk45wpLDcsHiPIP0s/tr
xlfqCZBku75Uqk2qd7MkV2lSIc1270QV9+5tbfpy7zLKzPmaMPb/0M5a3JCviDk8iN9r0e1d4Rdt
Z7Ip8OidBzyQGNjIFRlfH+mXgKVjNx4mnEfT9PCwV/+MZTv9q1gLyc6Z/CGBtz+NC5uwAjdxIPlI
yD4CR+CTuDsU/lzIkDjrmOF4eTXBibdGNYFJpRmAe4ZXFYsrqmDuS1tHTTp+93rv8ytEUaIrEKi4
fP2PpPNqUlxJovAvIgJvXstIhRwIIQn1C0FDCw/Cm19/v5obu7ExO9ONKVVlZZ48ec5JfeCESQ7L
hlKAWUEE0ffB84qSqdUQv09/BvgNWfclbWW2Ub4CHRdMWYM107jJOsPbL6Tu8pHTZByVMfR37EfC
3uyHuezmzaGuYP7MsROGdyDEydp0+3JzZ2mQyfreeOTxvT6+ZLeStseFiRwHjkPM46wPa2Y9yhCB
9XayBtm7+umNsauilwgsBkMPXqnLhDjU+eSIDo3V77UEShCQ4e9rURX1khwvIg9kvJGr3Krz1iL3
ycXOAB1JjHO5SnRh4UrbbQheNOzjiIXC0UUiSHtxf0aoorx+Ll89aNLbQbaICI8AH0foqubeZvwd
1VbMQaFjPqsDmCMMbP2e9mVrFzg+3ACU7G7ZuqsGv/sfMNyxFVG1M2pAYbC2icJABQyCb2NYqTvn
ynD4JnGP4d7bKEushTCNMjT85g0MPZoVjQqyuqwOTushf2c8nxaup1QFWJJpouF72HKOCxqhfEAa
VYwaevWyjosDA12QglBNhlY57c0qMk/EHJZ1iQQWHGnYOgNAIPROrPXGNqIbgriYvf2WLXZ12w4A
PHEv3WGNrOm1wXrYuDTLoBx1aCXA9vlC6HRhnL0+CpPXzy34lGdcFph7bMp+eYHb2TB7+gTEjl+s
OlrchWtN6dhgcuUPa8t9aoFuhP0nFCZBxSp0rAzBW8D/sCpKUFZ77rHFkEHWafvkoSB4XFEknWsE
h+ZDKvaAR/8kgjx/mbudknWOWNOqqQcg76MnCrrcENxF+B0+mj7MLvc+rZff8wi99ibzmuNudvkS
M+rlmWgF+wEf85DVjxgkHPeS3fT5dJ+3IVZ7X9T2IdZgVjALGbcl/MNAGzgo3J09EMp2+h5yvTeu
Zj2BIjW7DxvIgz1bsjXDCIf7C6ZWR1PufenRsi2vAuWFQUSrYEglUpOj+XBIJlo7G+YJu5Uzx4DQ
7hg2+Inks/FyDg9jSed7GBfsapJN/BAQcPrDvGxevHCP6eNL8oGnwpRqzxksIRNfESBZOxevl0Ng
RyH1S+mh0OADcIAxCBcTBNuh+1zAhz6KekLXnP4MRqUgkoBsR/CMQdgc1dqe6P3MYWDJK/ccs2If
vUEAKAakrw/gLAzPSOG0bInTH7hPpN5mwM1Uem/ns/1poZYAadwHcD6GeCESnhEW0o3fze82AKnh
FdbM2Eg4PJbOsaSf9KWL5lbhCYUWefipqQp15riNHMwFGLGZ77SUjG5D8XiMn9mmK/YQOE/IL1Cd
LeyYA1Px1jOTRJJPuN5MKIg4W42YW+rhbGq0Zzbp/uU1N9HgyKBAOHfQnDPkD7Bo5OB30CArWut+
0fHP7usFVk5hTgtn0k1qGa6Hv3Q5xohGvRAv+uuio46mZAOm3TPv3u3Vz3Z02L67US9/RaiUn0gM
LtFmrepv1fUUnmyXDO3VglDeJH+4koWB+IGgIoHX/wP9RyxKzZFLm7a9L85scKU3EKu5Ge9NhGmQ
kMT69g6pFUVTZ5++kYhA75UnI9h5DlRUMeHJ7zU+n7vlh/gfozOz1ejKjl4XtKz2ZmfLt0eI2Aq/
y+jFYALNlYKqEdwQg4WfS2OpJ4DarzXZfQvstW5u6+puWdC/KX/twKWnaGJMxOkvTwbQ8Jljnojo
MYfKdJj6Ml/zaovpL2K80WjSCls+GQRV95HIxxTBiALuCpH6sNAUuz1QccTVSbCq/DMCb9uRPzNp
2+NgtMcIkW7xP5fNMaqqAwTDq4ZkAN8ZIi4kK3i/VpO2xiTkxsGsCsLSNuRcpGS0Y4eMYsBDFjUW
z2IT4LdEMWAxniqV2BP0nMzxmLbH/S5kqgaKBh81ATxCs5wbNbggLODCdblqt75qTXooKaKJMDpy
e4gJQL5hOpygdEyB11FuJCqAVUpSFZegd3IAMl5/nZ69gPgiDPK/T4aJH5c7ibmWXipyy9YEt2p4
duK8v/GZNfkgZMBxbH1U92Fqf5BTKLOu2NIFh/IbvWpY+5EUYzyFRI+kRVQyuNoieoU1tBQqrKV5
phx1EFOvP745X6nXK1qOdVwbAALaIyjJZxFssv5VFeIx63jv8itzVEUrK+FY+5HgFP23dXPqwdKL
uckhVQJEUMXRYtveaMA9szW0wJiZanYJBCB6vLNr2V1y9E5cPPDmjrIDYWgNJr+aL99RPWhf1QL6
eAQaSm+qRquS8cw5/MhF9UmP4zpH38H5xSQfCFhWyn948M7JqynhJ22X17O8QKkcdpB+fQ0fZBw2
0xGVx0UNtTtoBlS/1xhKRognrphDhnSzbvreiUFLwMmH1dV4msddZJ1esIWZDnSS9neSP+7+7B8k
eIzXeuq09xLenJnmNNn9efxmenDpzzkSRVTJdKn6/L78Jpyupg8bHk7m2pF0FCTjitukiS2si5Re
DS0xMi3DiDBtS0++uqGktYxSwtap+22kdHDlhVApHyvmjOSGCJ/RALx/4aGK+XLXFTmWSQCjV5i/
Nw/+T/0hz1dDRRttm6oXz7mzd8GFwRA0bVoHjeVVfQnWD1wFagjhde2+s9eqjp7GxljqJ01p1iyv
M3cMVktHW3zyyv7dWWNs57eKDzVIa7guH5SxB/eYrx3oYHbishshCxcf/miSwQ2qXDgQ0JmVlUMf
FD4G7aUfD2gscdzdJ/qEhmD98SV0EN/w680eMNfDwHnmibEwjIjTImoxYGq7qPnGO8Swm5jeXS+3
IzDfQ7wdlf0eoJ4+7DREnz+ewUMkDwN9j9btKzmuFfGZzGWrKkpqt/GHld/4XvQUwBORhybfH5wT
9Deg22DswxhhhQqL3Crome7DQIapx9CZz0esU255AzbGQyMM23oJdFrtNOOOgVFaHAUhsMc8zRBQ
nImR9bgpDmgaDpx98qwm27nT2prU41HumImxn6RJu/gT7hFaQfFloPp0xgemrhprdGUnMIcG4Hyi
rgblHnyaXkhfMZBYXaKe16pKbk5Ymx4ynkdVRd29nTi8g3/MkRkzlH3X6Xrw+z54rbL1HfWq1S56
NmkkHbxH9wJqybvpHlaw5C50zi3xk+FGFC2OmzrOePu1e9cQGFruqVHULIhCr4MY2NEoi9PJQ1rr
nttK26YWhDW2NQI3NIMU8999BMJwxqBw+zziTtRXk3tDIz8+Ads/vl2AwujvSkX6hskaH+Vfs+gO
QAL4VzqzNH8pAag1DjQmmL6dnv8o0p/AVxhV0cOJMVUBWBD5S+FqoBlKQ/IQZacJYj27iv9/lIOI
SItGt27w41yFLXGvO7+9nEwZr/JfW/g3zqpigJQWxh+kBjDPt3vbgWmDaNT4Km4/yKmV6bxfwtdm
UoeI472af6Q4rks7diAvyLXiUNdGlElAjaX7Q1PBQveHb7gd0g+EafBAcBHklNJ53Fddvhg2MfHv
EESD9eGjtiLKBIyad9iNWJECwj5vP7WyNPWWWm5+GdZksIHrAyeN8TfqcXTfdbwhgkYd+3pOMuDx
mQZu0KkPEVpgpJFbEdGwOyBfLf3aor6PGXNXBcs3Bcwo597YdH2otWwrpv/nouDZn0S+Bmpe61rK
zOPGf0/+njw8Ne5ZAk3taN6TZvK2fF0mmfb/g9LOfI3EAyoU0OFr4GV1oAsGN9R7n4APfkT+QGm7
CYN4z1oQ+efLR7CL+iRrgdbn4NCM+aV/047XCYiD/Q8gBXTjtijOQwSTaMh2NFaEWCrZsXO2Nj+m
sX5Y1iToAc9fyuQkGS02UlYCojHDpx+ZR/0Zg1NeiQ9sLVhtCAi/MNgArOHv3Cu51EElvDQxAywN
lsAZ97n8YzxwHHxwRaS/V3x1RHr/EUUUpU3fO8GgEPBu2fnjeKvgiXgeq2s98JZ3bmbh5qfFE2k2
eip0kLvMEX2eIur7idmqw5/xtAxqaRBYhn+kK2kSAiqJI6njVrpAdAWmHp5X96XQvZBFmBYLi81b
RQadbzK3OE81LpOr9iR+mZLPsjN8wCBv7Awfw3rTBbxKUNDthXsFGvvcyoLGMG8HO+MIvXiv5vD1
ROHWRzjetLyCC4SogowXjwPZY3EwR+WhWsR2nwtWLwFL2Kq4BS6DGdDQP4qMSMf73lkZuSAWzWce
dfxL+AARSbTgarSGeYsofYxYWoVPL8i7f5U736ON6aYnQnYCYUOUKMN3hP/PuMs64F5BKriDmyI6
RbBfLtMFH6WE1naQRYTeHnmGflE26tMEr1svKWtTywWsqwh5k1HAaLUH1YunYvU38KiK13f+p6Zi
Txec4Bbdi14YRLz7Wvmtse814frAw4qkZ16WZAA3Mn0JHlMBZKyf+jKkBg48vW6qgiEzFCAh/mgK
ijCJ+stoUXnJiV9gWv1ZGONFbw6I1our8JJKxtVOH6SRkda1HjC50IDbEWuS1OvsugPt4WbAGeXz
4tdt3mT8lmLM/2M6Agr4RyQo0/rG4CbbT1sibDghtlKn4ZWyCf2fozj6fly+03+enRrk++EEfJVk
6xiZRpeh9Lyagt66k6vyhSnylWcp/SzrYG4HBU51QI+YquoPydyRATjIs+O10Na5OJ4BuoY94e6F
5I6KvuV2/JXFftzH9XpKUYTJZCNkBK48hHy8muODfSMEjZeU9bmtVGaMYZ/iGhnBRfI0FFr40/Eg
7gt64ANvIQ86MbF1yn0zBi4wM+6pMzRGX3qNhTW7ybKZYqQKVuRJd5ZHMbPQRNhjy053jB6BNcp9
g2ROlB9hWK1NvK3gJJPON8AlWNUB2/MrmW1l4B6rRVpopD8X5HGB8uea2g4SNmUn2RA9he2UwHT3
AvgttocRFIXtgBSWoXVcpky4obRhQcuEXbBBQnmHs7Z1F3708XmuDUt2OdqkMDATyepdhtGJr7eF
FsPUzJFsT/qrm5exMsw+sfJ2wWMDuyzV/QGjnKSZmacDRn+Dl2pIS6QSYFirnmLwFOF2VjhO2FKS
hcSrdsKc+7cj8uKlFneZxLy7QXPsKlvj1aUhD5Ij9yAjGb5EzOSKLNODjqIgmJvA1eyQcre35xUf
ONoHJoFB9lqlhuQyIXNOLs7itor0wC161qkS3Uh3HVSQUxicPS+tkFpA18WGsBbKTJYkqaPF0/VK
PMjbvwgQ45np5nl+7jLc4kKeidYy3asknke8V9/hue9CZIjzxGiNp2fRignmRKJ3ZoP7okc78rKK
SM7uqE7AFk3fC4++1UXtxOL7lbULyjXK2/jM0nHV+8k9xXWX2SMwQPQOeC4k9f6dHqWujbccdWio
g6LXtgwAYAKqU7tt7E+h7uCtH8Lbj5JYZUQ21IzgUOIcSXulZvw4XsXJGVNn9gpVJcGVrpWIvESa
FR5pXfcUzNjrGbGGHZtEhN8OIRp/CEHbi6PP+sf8JDIZ2N+9RzeU+yN7e4DNs0SLj7CuhAh5iD60
wB2Cr2EP3HyANF9RZdqLEqQyBso/Ext3w5f894fW+MHuQV6d3WHoYH3DZlCfXic7weYIcObNi1vA
yD7jlwv0aSm4hn06MBt0DIEIuIzzDZB+h+mG4g38D527+c/7WOImlSAxcojtvbJ3Svb3Hes/pDpw
NBo+i+YraCW0y1k/XIo+YgeDvW+IabWGG+kmrTTL/Wd6Ha4U3quFbcXFXykjr2/S25D7/sDZ52bU
xWYiI2DqwTjxuEMwfO0gDzXruYXe+ItC5wRztDemBX1z1yoUsOO6o1xitFpApXHPw4KYz+ciDzig
ovjvvDxIz4TXdzzeF+1ert9ou6qwr2QheGi9Bfr7I3RVQqbSNOUiKj6i7Ty/ghfi6gzHbMZp9Iy2
xYLb66EK5IndnKgRtY7qRS8/7zf4HPeMIG4vn49QHDrsP18iSVOaj9p+DsNFwtL8oC4PLfuBsfdz
BqU6e8mVz7Qez8tEVupDpzvBpoOrTbyk93e0249OoeCuMztyi3Ij0iiinsMC3OMSHBu/o27/AsdG
G09GD5YIBSBJasCqWqPmTkn68HHEocyLTST1iZ/DhFSa7IyGHxcJEVlHDLTsJhE0V753xchF21k8
RuzUiik9e6vqwLJs4fppe/9zyWbNySrm2Upcc5GYD09m3J3SRtWFjnhF8zEx2QEm9BdGGUc7nCRI
EaBQipTocVNRijyJibjJqcw8ThORJdKYTSfcwcL/WU+a0lEz9XFVjJX6SVZvkZAC6CDvxAW/6knW
lEDY1XHZ9hfMOJKm4oqo1xLHHnut6YejEYXCCBiSMmGlPzGJp6Oi5eqAf6XCl7JYpMbUxrJtIpvx
NtxcM+U1ThGs9HhbWUqv8qJbEHlPVxZvusoRYdmQpJS7lOCLsXWXXJtLAf9rvR4SCngBz8REF5KQ
PcOZhkBKluoVAUufUOqmmx/T9T3b6QoqzeJzbpKElDG4zbS2fuGsKulJa/xC4pdUxc9aI3vpdsgw
YHY69aTN3uSEUdbTYP+WZPXD83ixXlGZ62oSHTS1b8DriBqcEXbDY6NI6F4jIIq9UtL/uLRUkLkm
qvXI3/yHhxzycGXuoSfhthUemyuOKepjY54uZ/JDHsNDUsomF1sGbYjsWkDKR590Owzo5Uc89bMi
5qLFE19logG+ivdBSH4vqeekBGWdfU5v3Uvryu5es3cU9kpxhqcoWQcfpKZnN52RoKlSklNtGAM1
hq1P2eSvyiotYzvUgEzkgJk/iS2eT6yDewHjmpdR24z8vfBjPoNHispnOkS6QK6CE9xGa6EpUjZl
7NeMTVrRhuaFRjZhEgOTZUyG9TWTO5zc3R+31kEmzzR9jUjvFkVli+xLAEfgZWTCCB5yg8fxgm0u
+GY1PsJVpvCoupVKnge95kGSN5AdeAlXDoft6NzRaSCE4IdFJpEf2TV1h491nSxIUWUgiZvUMWq1
qqM9knejOJ7PubUeRiXm36ys+PyaVaX4mtZDjimca2CbJmLWGvnM4zs7yUcHmOiMr2enzZdSSDoJ
MxiX3AmDOt2+N5McdpGyDFX+5OOf3DjzN8GM1vUzGOBlaFs2mNz8DARturY3uzPpFKCeT0i/BkA0
sW3W4Y4gMZ2tR3b+p4HxKxTQOQmUxwT4q9IYIzBdNFD7Oo2dvm4gURDcBorhnKm9YjkW9YYGiHld
XH5k/pmsujQA50xrwHk6/ZWbh1rFHy4U5CdkYsx8AuQCcbdPhv3cR4gCug3K44HiTuf7ERTA6+M0
4jnbu8qmyQa7PQnlAT+V2QyhqV5AcXIIV1vn/kcAehPP19JDkC+0UJtadVbn39Xrt/rjWm+kXec8
jtygOSTM3zN8u6OUY7t7D3fakM/BAqWfeB+wbWBe0cJxZl2doXJJmvHhK8Qm2+00Elrx7bfcj8ix
Ebf1uz9m1SvMdlRTn4suq9BOqxFXa27KnbEHFRPtXxuWk9ha4d4ELeGZn/Xo6g1R6hrXiCQMBnYd
3QCSolSDJ7NAyE4mlLGTuFkXhlJKnLR3mNym6dxnFi5ndbB/YpMI06gcFtv3oqiBmJT2ULZIGxCL
uR0vBYTDqPL49CaSRLCo5kog0D3RskMlaDEmD+g1fYzpbaqSCVASgcQ/kwp1Ch60U0dlbTBc9fUO
n9/OaJ7OTkN8K3+fY9v0fk2c8Ix/6HvE0UyYdFqRti35bCU3nzlBDgu7ujVt4MQzMKubYW+1MDbJ
4tXb7pZHTs3GjKxoRitMlHgCZ03ijxufzcYeROKkSV2hAGh9ZVPjbHYP6MhfH4gH4Mf9gJNGn/s9
QpDN3Kg84Xv2xYeT+wKPJEfLmNGlyOxZ3yKskCzd5pYB8bHZ0bKQ871pl04z+5nBDLbNSU5Llyxx
QRulWqOw2i7PN94KLnSTYuXDr9KyQ+gGDXIGp2wPs5oTcTb2ALmHh8w+xPIDl7qdrrcaLQ/bAiXq
hMi68AxBdrnoog5BrPtbgv6WzzQpyxhnHT/E1UlgEqhmtvJWT+VnHaXAHgzhY3EZ19WClXiquftW
IRcpa94Yr1bz6MAIIiVAb0wUJiIvSAKtriVR26R9ak4uC8/zZ8jmN2MoAaQf75GNjFvMc2cEmRf9
g+BjTZz4iuUVDpb6IDoC/2B3Vc8bfm6fczT/ybph92dwUU13zxHG+3sQXHgq4y5MQqSl5PucflC2
wiKDsPoIL/6aEd8dknPfp2nUEFevQG+xVgOZYZj0wD28vvv9s/rc5BEgBgdx+P+VqSOfzDqRIloi
1hE35BMClZchAAWS3zDTkLUoDmAgHwdvNsG/PzN9tffiHzVDJ6XBURQQ4rkUvVeyiAAnItlUj/Ee
TykZbyc+PSCx6CwM98TPTPlcGmMT+/M3Ofnq4ycM+Mt4RphcX8VIKRt847iDyVANEbmXj135T5Lc
3UW0Bk4Be8HZQJKxsEXx3yj/rW+mYuCOHccP6So+ch2ygD12UsUfd6VItw96cRuSPabJVq0VV5TP
O76yffQm+RfspB6y9ZfFbgzJiW3Lg3g7UCpuzjye7Skrd0PoBGwzmBDNCXiED1B/+eVEQUmBK8rI
o28Iv+yO2I/PICZrFlcYeSUF2RkLp61JgE6AA9i2ckZQyNgMqerjWoBROJO+9rPpTsnoFFAJJRVg
z7O4mBXjDeXV9RqonC62BdS2FTEktfKt3iGSkhI4ociiTTBi7y2ajv3aREKd9n1ij02w1CcGLCBZ
Je8Ho4rJqFYqhNnJOzic8TfOgWa1zU2SUof1R1BUPSpIBDYmvn8IwvdWhKEdDa+ZmNAsvduQnAbj
JInpAcN/eYBmOaE95SyY2BpaP9X7nc8U5RQ5j6Sg0Jy/WG3zDLOxntrnRI4kSZD75IgSvGKYKY3h
FRKE49O9byFbsuy+oFFwQTqAhn/AyyPOaogldrXMQkuUYFLbgQz4PPB+BAQandIP6zJU1HqwZaak
ePRTCFZo3hCEUAJW83jPwB9mOUMu5c3YcgIfHd+fvbQiV7JX0CNjO2VnyIQjTu0T9PaIrD9BlA7K
0DCPG4P7/BtWAZsiITErf0YK1ffCrM0S2RAH84nH24FrJKxRNuUH+ZTZeYkyPjutcsjEEfsun062
sY+eZ889+xIzZg+cWdjHFqqySjqyKhyIQOzSPi9zR7tMfvQQSgao9s8I1yLJMp3GA960J8IZ4qsp
S9MRmQ1txpTRwkJ7yYfrhE7qb2wLyrq407mVwCkWo/X9HUlPlwuYImthAxQsXwzZBCvIirpxSQMI
5GUFsMLCt2rOQ2+YyGBkU63phbWCsFnWZT3DRSZAjecZhNsFq/zHZaFZr09OqGzCDvpYId2MAhxy
4m2E6B68sP5T4fs1EKsPzBS1GXDTzLsqA8IBIQyhrSO06g8YA4/fX1iw8o2d0FskiOzGJf2rxF75
zAHSY3Qt50BuE7phJLnLE6eHgwdS2lod89WKG9YkLAJAwz4nV93IrJeQIduB3++dEeNHSeK+VjxG
UhwupeV3lGFeV/aGKgY2s1ASY+Ek9lBvfHimXH26QnhAzaDvhF+cCxWSKMT4FTJr4jz53XTkL9JE
jJZC/n5ggi67cdhLgF6Xm4bKkPSyr7mzfMoWFx2T4uyzVRhmH4pUMQ9n/jr3bSQxPMtwzvQJ18Zd
+fhccpjB4FeZUuEr+mFYg1vwqlpThtlhe60dStrkMTrVNTBwRDSn3F8ksmQDn24WzywtAMMQNLNs
TBiwXYEEL3J2JAqGoyNOUHtmw4d0ynMaTLRzzBQVEjVyWs4/JSF7eNoZ3T5A5q1VG2qWP90bFOs1
vUn4mnxQe/cf3GSjk7kP8srAzJQR0+dicc/qDjwQ2hP/EMAF6ZZnnxn5A1j/C01ZHlfcTbP3QfLR
Mo6At5+cxjCTtkigEApqCZ+1wQ3ZCnYD972x7rB4HtnFxA3LuXkdBUwnDx5Jqa2a4xjVWTt2LU7L
1uqDf9RFz2Yf7ThQHmG0AkTVHhCZxb4+bUEl58Jm+gR/MSjj6kikxU1xh+CPHBAVZXeyAj6njf5j
i3DRD/F9s4cvhCr8RO6YP/xseauW+CGNPVsa3gcy0gtqL9yR90bdmBhjWoSb5hvdQQjwd+zHzZd6
AD0dO0ARAt0TCKU2rByo08EJDdd3/YY8t8NJ2FNxktr6ZFojAwxZUumaNeFPJTvsqMQ5YXaReGr2
tBNo7lJ2ydsq5e4grk6AO89ckS/RW9t280ts0pp61MWKevBk+mgYWcTwuSPY9ZjbAgqouINk/wed
yit1XJztf98MTllsj7Hm8aqR0Kv4Fz9gd6p2XzLO7x39TxOwyBtk9mDuodRzTI8wBMA+bhvyYyhC
V/c18vQjKPKnDJatCMVYCdjAP9DGcRphyp44iZKmcq2AvdvUn0oxKoRjlUc79eggY371PuiiiXne
3zD8+KR+ohfI9X+7GyAXkD8gCaplbtFvQcRmhah8qH3bx+HcSvitsXXVElW+ZONV0nv/eN2L3jO7
CK+TsmHF6taGNqtFYunleAOuZHa0XTWKA/m0f2AUsvfkhqfmJtR80CcEMFvcJ92tgOD05nKQ6xXo
9gYXCcl/L84839GhafxtWUVYU080sJEi5012f1RyMRaimAK5J/QYUGBSvPgHKpV3d5mhQsIRcf/d
aFrnlKl1PEEktK9eNUZB6YETt6WoGBBHtwgF+Rp+SW+xb4tJuyZQYxfosu+ZMEGupDtlLr1iNrY9
nEzqNdy4zMS9vKTt4e7/aAsjA2V/mQmruarJ20ty8Vpv7GsCj/v4Zw1ocejyzj/rGMLVVzWfwyuj
egLHrIs7rZKvmD7CGySp358aohZyA2oC6emBQP4FC6D2Rt70+V8QanohA3li+kqnw8kxrPLucLns
Wn5ZVTLpQ/KqK8b56HGb2+73fJzATmxv/T/UOMUAITQPpXlwlgbq0K3fE9Q7fJ4tjZbt5p2sjZcd
NjqHz4bVwOwTXgQTk0cI1fGopXb/COqMSRK2qnSy6zuQgycM9j/QCdP1utNWf53oj0EW1HmHbk/D
rn/NuqTcsptcr2IP7W40/gwA8V6X8FrOX8mBgzw7Nbw7kKegT9y8mrueo2bnzi/D3QeyVFccsvz+
IV1C+QoRm2IcNM5M4kn3AANO5Vd4aV5eoYmAO5WWtB08DbgGvwDQ+3WJmZSI6QX0JSW0reY1AIve
jvNKFzZszGeIDdBWaTtSpqSjMZxQaXPNGeTYdY5EOC2cmiqbuaTLshPRflwAbEI3AgE7XemrFh4T
vk6XjI2U0/YIX0lCzgKCCBgBqHD5KlOeRyWZRHz0e6OG87P1Rz8zVK1n/ocqbm96AtHSOR9ZP517
3213UPgX2FJyrQIi9BJoVHAenCsXxbnkR90nJWY96kz9uURIO7ZvdmF/+J9JFtOUs2nwJi7Vagsb
c7yKYzo9uC6/fpvt4alimJkaAUqKZzEdGiOUbRUtAm0XCGS9TODBV25NDdqKFJPqmH7WLjxxzK90
S9ao/qBR0v7loMkBnZzsmHPjrjdyQ542u3zAdhpJRupie0y7kKKEWnEWwjkn39Lcc5ZJ32uSEWQU
EDf+prPkoq5m2Y0C2Kw2f+QyD1SzwWZWfYmruni4X4eIKm2Omn2OAJJ1DGtk7+yUtmGyvbrch3PM
TfdEz41GquUyoF+7eQ8ftveWrB9+u4vy31ZsmiZFQZG9pg6V20RegNFA9wR0tsPBj0YVxrNesxot
Hk8X3aQacoJNspT9tFq8mx7Dazen9wL96NbHNahp8A+xUmyKC+zy5bGa7hpI0r9flHAdP98O78Bq
DHgy9/BV0y1NO+baYaWIPuZQbSICFAvGWMGW8OtZf8ZP+IE4LaHs2nDe4lQXDGds+Bojpq3EdC06
OUTueQYbV1iH9B0KWFAxzulkD7X46HLsFEqS1KEw+eAiNqABHtvR3WeabIBJipiSpbzR/zBo2NaZ
Rv5bI14L31ZcGTpBzxNWCpSTnvOGEiLXKHWsU8gVqLmhSns7joLHjPOK1wKMWIUpyiB8I2QCAnzV
N6RDxPFArirHeyZmgl579sGz012+6xBmNA6o+GrLzzZ79sS4l+ZbBBYZas2hDO+BoHfMd5xgdfOX
t1lbWF5JLeVvTiiSzEfcevRmw7w6+216RcxrBYiBeLtG2Kf8/zqHTUg6/L+S1Le8oZzV5tA+F2sm
gyQK5rchOQujok3RyV431QAdpXv3QYWyKBpM3Q4XUMtOfXWiOwSLxvmi3gIrmubF2/syEmm/9Lmh
0LOyAe1ph0+eGpC9CeSMelYrszvireFl8JptOrWMi30zNCpe0ASf0sPBvA4b6aZI7BbbMV5ZxSAu
7ppeGhuCWZiKv8evsabth6J9WbI/+MInUeC491E7rhMmkBzmue/Wogu2E3PyF9VG7RzOSHuFdQOM
zVMAfwRr0K6iGUrcCyEtQkHGHaEN14JwWOSMz2hNl+UftSDh8Bz+bPTA50fY9N5fxY+8pBhtTbM4
fvg1LMQkgxC9cQwbntYyQGGiyDkPxMgLiFI/HZBMUeSSgccc4jN9cygg9G4pKIxFJIh6PbXtOwyC
2KIbjOhgbKAlvYL4WUgQ8Wdor/7UPMlhLhWxC1B4n6/iHUgpjI6HOP7CU+n7tK3RjBZ9y3SxtbuG
5uWSNiXrEc2BtKkkYCEUalIAc+CNQGx/wHMIIzb92v2BDVB3gvN/XLQxyR0in2A/m1VBSJm1opdj
oX1bytJ+tyArGQ+uKC/6DZXy38s2cNxmCgIALPVixeo/2e3hGNYHGPJGKUMORMHJtDX9f5QXHMXe
gaYFxCLPpvziDhetwFHY1nKXcjOAr8AC9ViX7k1639BDzohJuLfXCq18mj147WTwEzCgfqW5DRTx
sDLLpOmtkyItpUwF+rYgjoF5A4TCZG+fzi4XPWCyMFsSwv3oexGvUYpdEDBGM7AtUrXCupyc7UW/
gzYPie1a0eZhOyRP7upfS4EhmTRYkYg12jCriCY42mg33UXAgTQx0PnTA9R8QCHE0Y87+iLzHpyv
OpI28BoArkhmmUNk/ncBkshGL9C3H/LipOuR5qlLuAAuJHn3TmQ3pAjrYYOmDYUzmIgHK1UCSJHU
S8pq22/xASqM9HqelZeGXNEDood6Aqj/ECq88CcInqFv3n/4Sl8hbFvwxQdFaOZcdhgyM46tS0lH
LabD0tdXhA+wWFUrUlIIJpVXggf1cVcp+z4F/996iZYpl+QpJktW6Ry40S1YhEYc0M8l3xJpypgj
kCnYDpj3xgQVzCIKCZxvMuB+FYa95Y/yKYN8RiXof9DkktnOvceJObilvAM999jtbAN2ZtwZWrzD
PoMTGPXBjY8jw/ULvMptSu91ryL99Yon3U2aufHZwhVnUvRyBTCkzIbF4fcQAPKi7gwuRVKanfEA
MyKS7C7ULDgOLLtipwOW2EtV+pBPPcQQ0FagPRsEnZ88r4X2GZ+HuuQo0bEuAih3AX+IonfEa2om
NZkFJ19H2APaUwHPO/JSbDBpyvGBdBMaC1Im4uv1frbUDkF+W+Z4390CVg+WE4VGweFsuC4x7prl
toN3LQuoKWA6Nnk7B7bB+YRZrKJCyhUyc5YLQoW0wIdvPD4vc17envS+OReeR1t246EUzQA/nbLF
Y8gw4SDm/ZjcDRbN4M6GKtDFGLgInKhvTwXtUaGJ3WzTYtwL8/Zd5mhfWKTvoxaQ4uhk7MVqVdLC
pb3DUwafM6uLaawUT9D3bLMdEJFwxoirnWGzqKBSbafBowHnCUsDYayrfWkWbceLrnEUQU23/Kum
LVNlTIQi/r2z2yj1EghzMCZs9/VMdPbmNGE+FGVsSx57cpX07xcyPhEeeMyC1wYds120zIdeA4GG
fJfLjUNpu75tBvfx5oWAp03pW56ZWSUnze2hOUuGYPQfYWe2pLqZtelb+aOOm2hJaOzovw80j4CY
4YSAJBEIMYlJ6Or7+dId0fauir2j7LLDTicgpPWttd4pMSlfuPhyt2g4wNjxJ3pHmkX7O0ryp2Hv
CMfhoTpuBJ0D6KxG6LtaTztpIXiFZ84owSOpAH8sXGkouqRAcLg5zMGyT3DeMPzZ+XJ7Ak53PeZJ
XzTOIDphmFy/ane658FnnfzzJiceAUVOj9+c74ACeXTPXybnxg9O76xhK2ZkTfj1lHPf2VH0xE3p
TZzRm+aX/U1ijCjbu8MIv9P7jC1XRjpBwP2TA6tTA0F71g4sQvIxuPNwN+lB8GDL4Qp0TzSidiW0
i5AcrFpgvwbJf3O2mNBnXCAP8cgApMKL8Jper3car2Hy0TF/KJmsTab04Dy4wqsRLIQlJyM53+GO
G4alEwgwJDnxLiRIocHL/jYcnh5vLTbVO64yuxE5Os+ntMetO+eRtPFd3BKRM9pRdjca6mtsC1uW
V8BL4p3AKeFBsW+QDMTA718RxUY74bf4ohNwldaeioXMkjTCJUgre1g17nxZdiatkbSxUdHZ1c33
KfPDjvqDD5IDkVV0Cyyj90OxRufjQSGjtp25i9xt83B/LiNQKscWo3zyBpPHS/HmQoQj7TA7hZRf
ppoOGhifjRiiFFBDri/7z2wus+txP4D7U3AyMGhQ8qm79LPxwev3Nz/YmNj7zEFsxCpZ+FKLUPUG
9I7FmNgevomlgGNEcofYeZ4+4pDdYYVGgw+9LXRxUuR8IB2YVFpWSg//I+XP+C/9KbfzLXy8mBUg
9HOah3Wwmj3yBz64tjAYOjhriKgXYlwI0npu9UdOr9be/Gthc33BXMOK/c6ZRoRGn7pwg4lm+eoM
s5QYVerwOIAOJHguqVrQ6x+wRIypO3cEY/abwki5hpJ9SWc9Qfvpxc5u290mPzQEyT5joM76RfZA
wnBK6pAfd4rkWIVUKvn4+yE0i3pqGgva3uSM0S77oMYZTS4+1tuuKHuUExWPWiEPoI+KYYAsYpWa
Rwu6rk6CQLRnG2NDZX/CZjTZY3SmA2gbQLRUEqBifqMzqig6NFKCE9dbA/VA/xE4zE7QGqgtg3OY
2spXGtz9gIatWKxBaoFfY/nMDziq0FtwWEJDwK+YosWKnCkN10bYNhU3NYt8oBiKO1ySE/cAk/Bo
Jz7MuhcDq3geZMx7lBL8GkRNMsS3JaVFddZdj+fsDAkiV3qAq/F9ABbPU86ZJ0+Aj+gsS0QpO4wS
4NT8cINms5sYRGAK4Wt0H/HkNg4E/IUH/2ZCK8rOyZ0XLO3p50JXYMZVcKdlBU1yOF/xwtNDOJ7B
jp4Vc6QSY4Su/fIBNrCsYiPK54KTYu/iUfmiCngHv7Mo8z0bzotD5B0NBvu3XVUmz+S2XzzBerHo
NyiKbcnMChjPAc8aIe7x+bCO8HsL/Yt+HBQee9k1WHxYZ0DSuQzzVaxLIZfwKfN9lgOtxzJLzgmt
Q87hPU/MIPN59AB4EkYssBDoBtNldl2xOerYzx4boGBcXt0xQn3QECSe9lxsyjnZ+Aj7nANi9KF1
cfLECl3g8gzvImTorKyKNyYGqrfEDEdhuSuPwbLFyh24WxYITYbyM7vEKPNA1VmKe80XcPh+oO8k
b4VCF0FBwJZLhA10cNERUHT3Q86Tw3Z3LqN7triSEIBe0EtTulVHxaXTfobEdEBl2eKnL8HHcMqG
cwJuGtijA7IPjYmOcu5NXsGIkC3Av+AtWNz5HkUt5v38FyRo0Lsx3Ol8ndw8eKN9Y0SJjQpyy6b5
OVRgcfyQLbdbtbW3AvVeMbwIKngnZWlRwyHi6NqqoF+b7RZwGErLmz+1AUtQqKZIyFjXrJbG6Fz9
uGmc8T59EREmDDNAqXNzKdh1h7uz5bd3saVzkLN0+Zc0BDlPAOwM9c6LMIHAUP0xKLHY02DzFL1J
RJh8oh4ucj3BI2G1evClB4XXGjBccLNXnNLIbjYkX2zbwdSquUG7/RNeDcIMooMdI/03IlsMpFyc
KZW08Q+IA2oWCZqHqyHjzZSGmm7SYZkMB6WgGnBMARrPIFDytG23Cp3zaTfFpFAT+BnpAXzlALws
IbkrCbWfZ4wzueNAyoaqR7uIh0C6SLUjFELWuMxjNLQl1iJgVRcBCLAPcU1oQqwzl0t4DI177M2N
vjVqiQrlZVOctNgfpa8XcM02eYcwO7jHWZF3YsHaW2XNQpCwkt3BhcykhGhgqMC17Zxb+4FImQ2Z
A5GbWLOv2YFsO1uXXdrAH1UfdnqkZfgk2xMj0VT0BhMaVzyMDq6SrhTXquJbla5BAZpMq6aYZtLI
7p5gSdyiCUza24/TSWPn2/I73+cAAIKgFUwLbojZNOlgIRXICxqpzmCfv+sAt8ygwrYqrrA9QNWA
vA6RXPctCEOMhe72Q4atBDzG1bZcsuEK/yfuTyU4/elRPvfpVJCxu2xO/QMgE57pitOm14HESfsY
+1I32Dz2geQVhLeADh2Ekr8zYvxGaIjwxyNxy4V1DTGR8nGa0V2WE3Z7nIVgvOHtY/Pv3/kDvVrp
belgEy61sqPrYTYGloSHTuHq2rWUIBXoRkK6Vk2YNEsntEIx+gI3A59mRcKjiiJrrWBKAlnr49CY
8s1DZGsHT+eTH3Y0zBCrkF6RyuywzVN6jF1cPgf2Ik0OyjsHwyKkMNh608REnSbIqyfcg5WLk2Dh
rxzW+gyq11gM8HsViKMB4hCKxT1pUs5V5LP+jFDa1d6WmYUvggP6L06i2wVizw/NmqOHGm4fNvBR
nuB/nfBqTM5vuj6FojaVB8TKFDZzO66OLAyL/jlg1akQl4ArUHL+ZpLm6xuAtU3rFwdGu6A8fe92
4odsMyHwYkfDLl6TjULts0BBoZ5xsdPpVh/mnYVoIF5LwC17BF2pHUKTu2EceRDY48k1k8mjgfJd
Afi/dIbnJrO+6c2UcHT8Gikb9iCC9/Tg1mTRCpoFxRFMUoQIiuaQ7sagqG2pp3zIKcO8gfP2gPBN
Ggu3Wgqu5NWileV62De6Xv/gl0As8KYoMsbacR3iF0cjVt07/hHMdXYX4gGkr4JRxLHBCeeL6fzt
TdrWhoyGqumb/9YKeOyzlBkEvga/FwCTLw6Xap6lONaCYLbywb4Xg5VbzwRwMK7745X7vcK6sYac
v+z9DKtIZzJ4wYvUcs7ohYLeZQy9jLVFjH+cO6omu3ty5w0l+0izmzkI/F/GFNRSOO/eecqz7jAd
uFwJIiHzM4T/xPqeYEiGja9HGYBJ0gMaQIIyEle6gmZ2tmnKh3X4fQ4DBihatet6XYUxrRU3QRV0
FwyAnMu9mBPbW3Q0xFYOfz9SUcPyCcU5DjktvZPMVTIaDEBsC0cVnLr16inmZUrNT4gA+2FfcslX
+KCRZNHOlyKINqhTxYDHSEOPyDBcDGLxHrGO5Fqu0TBANe5MGD24FGwEaMmBtYzdWk17+k+D6aYp
VFk+FffAdgvKR4UFAT6Pq/EFYNZ0piFIWIhU315fZBYDPWnvwv/naFnu9CuXFtbqhOYpvfufbWBj
tyXgb7ZovZRJA0CAOfWc5U+bQUX68AVgLhp2gfy4dTs8r+ysmAto5SiK20SOGlhzDqRJI2LzRYhH
9HgBEFC2j+4Exj+9MEaMqYeQhPUPxxjIqb11z0GZHzkj891T+Nbv8gpqQlbCKu84gJD0VoLbOoKv
25y9y526SGGPuWyhJmiZ/NtYsHShFM8bi7MKCpLqQS+Bp2Y9A2JaTw4Oq2mHVokp7+c087V0+UNv
5HHRf7o2NM1gBUzvKy9kbSQmbECgeg8FUnBRJqKtZxsBd1csOyEBvMD+i1oQVXEBXm76e+ywbd4q
WhTyE8cnz++L7J0nC2LDfSCigDaqkUxx7Euz+8wCkxpUczxRZxy8GycdkjDCKs0I9uQZPYJzDt5i
DPaZPFh9I4HKdlfumiuAi+lRW8BQ0Byld/uG0xHJKglGR8OV2yJI1QO8HmeEtw/wcofhCk8JVNot
ZmbvnEkhZcpAfPKkhKy7WRGtkodT5WJbijmqw1BN9ZwyLHRwKn30yUkT8G6Z39nEQ+2+UayQpFLG
6CG30GGc+dvZr0TDYMNMm95p0O8saoUpLgSTUTHnxjYZjC/+z6jBNEy/hxKhoKTcUDMPuAMYoAsa
BXFt//Vf//P//O+v5n8V35fBpfoUl/N/nZ+nweVwftz/+1+K8a//uv71j6Ptf//LNC3N0nVTkrqq
LEu6oXb591/rIR0PPy3/j7OqHyXpdW/HrAnsDGMFUNOhzY3uzehe2AIA1P3hJeXfv6Sh/vMlrwf1
fFBeN5waIWHhEGL70TAYBMCPkxHrmunvX04z9T+8nvbP15Ou+8P98bxqE0HFysh/4o6IzdbZz59B
h/Kfw0XpH8LlkruWjtOK2D0Di+M3c6GP6Q5yFCBcnNOazTZG5CdXjeuU48MX/eo0B9BP9pQkkff9
E0TMwqJd4ECA01d8soveB4m6q0P56YRbfr8g3XWPtpD6MVaIPblKB3e1osbdMw74Vb9/8njylnRV
BA/wfqBWBdNO+KD7qAFPvTvNxArY++WQVEy/yNo0S8iLC4UOBaOxGn76OROdQ/Wtle5zAyufgzfb
UqNIAoBSUqeScxhibt0Sz4ZF3BsLcsX5LMeX5SW7TFoemr7opCSxarhG86SanzR2LxDVSofOK8tM
091c+A0quwF+l02kMucvOcPORv9eruKOTVZtPgb9Y7iCw7Ufv51c79FZu5kPVw1u+LD0xzj/uktl
Z4CPJDwvOHIy/+dgEIchvlR30hI9dUo8wwdfqwQap/R9yiv/ybU08F+T0VVfwaKc56TqDwHjSxex
Pz5fnIWvDL4C//sGe9m1QTCUaJGc/ahNZLev7Cw2KH2sTQ4YLz02VFFHg6WDvpyuA1cXlHKDG8Y6
w0acyCymJQhsy35hn76xEXf39aiFhOeMI81fInEwEOjahOf6G/EjzjAoOmKpAD5OTAOOjV/8LhFD
W04JPR+51uBNw8J4/3FfnjrCcme4Ovv3BRECughaQRk0ZiY3aN9/BJ0mS4E8ZtufLmTVL0/Edgpz
t54Jzsnfebh0wAg3NP96BW3rsOXCAJ61R6xvTuxoBHCNUnOAJWkRcIgrPkf2Z/RYPihwlQ3Z9oZJ
DI0PpPcHZt8jOeuiLvuRoshv79ZX04nqe2KxXu9EnvsibtjEcXWZkJm6kYeh27rMWfsLWZFQWPjI
txf7g7NHsSOsme1qhkjriFVqcpwr9pnd+zvcTnE2yw4Hx7CTaYLaocxH1M/RkUN1p7FUEvYaxF4G
oE301ey06m8ijE59JVy9/AYfWAt6K3ttWDxhL30PiKbHDhAdZo9QRdFIgsMRxZTzu0Z1ruFL0hXK
bZzVAzES80ywIbv5QvJ8laLP3GDIpKd4RutHLmQwTJ9bUB8wGLEUWK1/X5kUUej+UXt1SbZ0WVY0
0zLMrmT+szCtytOxNJ5WM66Zmf8CzjLf98l3/RI3i2cvJnyM0M1//7qmKHh/e11LUi2JlzQ1S1Ul
RdPEmfC3mt95aTe57bbSRK/w2Ib1hI2Wd8Ir9OCUb6wt/MM+VjCZiBv2x8RlZQ8gJFJRPBMOivMA
8YqNe/Igy4pSBAH2SEOfzg2SmkXEJZfSbtg0outeMf52MuRNnXhY1NEVeyLDN2bzKwZvWEE1weXo
d1S+SZdlUYMMRXProye/szn2+J2jf8QmIznUXoFZ8TEplYSJ7bIuAzlDPvge3zYYs2gLrGG+pdAa
cyRDazMWmub8/oIpyh8u2C9flPnqyLezyQXrfh3W0tutwOmdA816jn8XPCbJO+WHAFctAjUInSB2
/BghMpIh2Vnu799L90/vxfrnl1d+rNvl8flIk06o55/paiqDEZG3wMRJqFssWThB+oyFOQHD49vB
JgwORHSOefWKRQNWwZCEPgqGbM6xi7VIoPSObIDLP1wyVbyN39xjuvTPt9ns9++nqr2lyW1KKl5O
1Ey/geuJH5bf+JjPYagbfOIrU4oUn+LuVze5T+6LMiGaBBur00TYkoqdCRYsU9XFzZay03VKuM97
D9q7yxLlvLwNXj19+PsLrPzSLvz6dOiiffnb02FcClW6PSVpUkz1MjT60k6BIrfd046GjNOpHICR
FenhFRqVJwcX1IsW0QjslxOJ43Gijdma/f49yaIL+93VFDfF397TwXq+DOnJl25OjmvVuUBIpZuU
fQvN8ct5UNhRbuEs8fuX7f6nl9VlSTU0xexSpX6571+X06p8iULx+gICKqbI0pJD2GKBcvpuY6v3
wP9FG67CB/5XpIl34ifrShxU7yk7pCEbxQmkI2vRLOStPPjDexOv/esl0WWjqxpKV7K6kvga/3ZJ
WvltHvYrVZqwHYMgdlo/0suwG1acT2gqcI6f8Thmly8EIzj7EMzGMOdcKWhUHHyYXAiBJ/LKWgxz
vM9mhQL64rd44N7d59MX68ffv9//9DwYiqQquqrqUlcXl/pvb7fRtFo+3p4KbsAv9+7sYUE2Hj5Z
fygPiqX9cqr83L///5VU+ZcLU3zas3z9XOVJPW9kQrzsLhRGzb6ZBNsRIOysdt3ZE30fB/W23tyn
GXc23/B2BeN5Lq2rUT3G5Wx4mSi71QlSJWw755Ir07r19yu70fA4xE7JmprDbv+89Qn4pmqPK7xO
bj1p/Ul4FSCpzqgNK3Wo0qmNj6POIv2k2pbYsB17WGn9nq4y3L8Tfmq+OntvKPzYJM7hVEPy47+x
tnfgEgfFXT0/THn1b8bV6Dy+9x4Dk+817PpEfr3J95xTi2vMJ5U2fD2D29rUfKOzfmh7kUJ8WKOZ
HD/S4hS/11rR6+KPFMP1Pk1hDxZvt+iZ8SGxNuX8kl9Z5q3sk5FguniOqlRz6bqutGzf4qhjudOO
pGHbf8xXeTu/oli4bvD3DvdbdGTYDGPpyvhs9B/pc3dYX6YYQEaX3nuKJSRqrOGzhyykr7Nthy79
zjrgeaQT4+5Y0GkSCQWY7Ss4LWNUy+gO5rfjrNU/3md6YmTuYRvCaoM6ekU01uJe0GH42PwQYX3z
xcfdPtcCmigHpRke73YJQ0pFrOnvUeFs8VxkJUmUXlgzh2yfLGvrtBroscLSVPXMfEPebFAO1KkR
auD5bNUjPQCZiaE5I7IOrO2cyzHMTEeIKy6JAp3+xnIM/CCGrTOC9vlNkCZcjU+Ac0NaLU02HoT8
0cKxUnRZepRHz1Xyil1jJ4qrDFU7TAjkINAFPuG8SucX8Bt1yDK4h37Mgbz48jtsU0HLe707amC/
G6l5g4AFA0P82jGtapJbUEn2wOwrJd08vd8P1xvyNMb0FY04ZkzRyeNstJeljy0aFGQt2/t4ViI3
eJOV0+ASW+BbpeEnG9YICAgiCK+6V7rtmduPcA33G6JfkB6yJqR9Ri0S3jNdte9X/96rom5E8iwC
5U2AaXu44rkmAoahDIohfsd4MrscxF6nZ24//VX/hs0KjlhM90pgILXHKxzlPbTRdHla6tEjwiCW
TAz8Rwu8rqoRt6pzyUjLxikbU/rPxXn3Wveatl8ABXe48qMTmwlM2XCaYIjstYh3bvRNCxYG53nL
6iiLP/GKrGAYLVWKsgcxMgMJjVz3i41xgNpGyDZugTIx49tE8r4ZnVBndOBTKqtQxzmkyN+TrquC
ckF+lpxPrHpDkumdF4b2RVCAdtkkQPNY1bY1Ugi7aQZmUPgamKB7Cavo6rDrnmD1xy3V+mPiZwIQ
1fUBAP8Tbokfi3RPRwb5jAHoQZcGlw0HiD9iueR80AatuH+gd0M+ezNF4lOQQEYiKmlJ2+q+I9Yo
0FO1CD4Dphnw7c74BrOmYjAHYvP3EaMaduz818lzVD4Bxw/T58nlAeYZb+bMvhe7f3b50OkbZzLh
7cqHWbHfr9IWbEZmTtWG9FU9fOJI6+t8QZNiPT+tIVTBHVzZ7byDVwoS64Nt9S2/SG7Z0dkoA/WK
gdPewR0VSzK7SaWPxx/duYLylDqFiOfuPOOPt9mPyMAU/mUKkRnRAU03t+Ztp2h+QeKOXw6OsT6g
aHZ5KvjhUyYa8sWMcy6jRFyyPQlW+x4u4MLiJUXxwC639m7jlyO5I+/qNbitWPFnjI+dGIivXsvk
CRDHLA3M+IEcSd6B8CW6YTEF+UH1ip7qvMK7g0pjhQUxFGuszzHSxfYTOMTtjPr7/mtmJcZXg8QI
4/nQDIykGz4nXXBgQBw0+ohkK+5o9CkRo0WoB1IAOCpA0MMQZXxnfiOfXnZJ9eLN1l43OKQbiN8j
iA4xtfk6kPv16JGaAUnzfBs6zF2Zi2Tw/wxLw5ujAYuBb/O+3wGhuP6VN4XgBVfTOmKBwe/FidIt
uDytfyPJpLFn8Esd+FWQpg60ky9c3TCdkoeY70FfRwYTqW65q6b0zErfwoCs99hNyIq6u3jFsns2
qTQUGRXOA38R5FfCVJ2Xs7kPVSlUsNhNtICHh9eAmO8bPXshJ+cECCqfrRbXiGs4ggDCFTyPkEIF
XfFxbkGXg8uBPTPBGQM3xwhdG/YFHx9t67dwd8QADBUIOVl+NWVtnBvehyT7wTdmOpCZ7a9TpOXP
yDMYtRWkADhsBisehRfOFVCkBtRQaK7dvCTn2RP73dJB+pSrg1V8XB9DhUXNXVT8oX3Exk522xAV
w+gyZJnx8uUU/Jb7a+WCOgy6IRMez70eF0st71U+5xdNjOXcHDVC45XIfhshKjaDTekOcV/B8fbR
j07ouvY8vqde6d8hbRO4EgCFeXu2Avg9BWfEVEnyoSh+PNIxfGl+jNWIkFSsso+5GhFLR3DJaV7w
W54eNw9QGTJyLP77bK3DQdVXB3iA97S8DiPVEQcj9bt37T/I45Dptq7RK2EL5tMlzxun2zugdYRZ
jb3rcMWjBzEm7oZF8o4N+D8ad/uhd6ZSwGbwsDJkXSSKD/FE8bunYPNuUAexk6XUP7mDDSyhszKg
YB37wAko79w7IW4XAtCkpOThkQdKTEEmMs+z+jp/4tcYHAtfZuXCEsW7IXh5+i3hjeXPifEYybNq
dpjcnS/W1bfgEPS+Phg+k9mA1sOMYHGcKIV0IWnjvvpce4c1nJyYbr19cgmfUNnZqoVF1gQFHk1K
ZPbZWmfnxTFeLY4BRj5hJ3+xnitduYC90CZG7+Wt/zIBejg4HB44AOkc+4h9HBMnFi2LbnQoQ2wI
eehwhQywW3N5/fDFCckbLWKCj9h2HfjitCEWplrAUk7DPAti6eQUP78V3JOk+LN+evSkxhdppmGn
fxzWKVwkQIimvx9f5/vo2IMqbfW7o09s9eWU0uEdwza5OQbnrnx3upxXRBoqZ+R6TmcJV+0QQF0C
Ih2iFgo6mLt0Ah7gbvCO7hEgyZHnSO+r/LzzwMzmvLs1Dp7/lJGyr9sYsIc3vBKFHoBcooxDbHk7
+vWOtVUpvh59++g3XFoLC+wWkdng/Y1xNxBWVK6PIMyhlq9YN+lEF2BMzpP/ba3ZRvqWcx0c8s/k
NlGjw5jCg9ydZqQJZ9fZansnq7O1ee1jhvGi+0KaoAPIM1UG2BuL98ajBXDMN05P8nX0dC78gcKv
DxhAxx6JeJTnU6Bvmxf+sAQUsmq2IL7bfE3mdXI9CDfkG25w7GfpWvj6G/v+dK+jfe1hA659EjN/
fckCCZL7xU6lNhPK9D6SnxBUXzz1XI2W0VzxvjHS9+42IVjhdcCKMkAiiSs1LXhA5CQ9HrjSHu4e
Tzu94ANxSPB9mrwbZ3DKT+El2LvcoSYrZrsOm1CKUEPwSVSYZkhsj33OtaLxFBQanIqTWyx/8UE5
Lw6x5u9dlSNIECpEmAZFnDglCm+DdsoIweE5muV0fEe/jc7D1TCDZ8mQzOkSuPjg7njds1jczwuZ
QT1tYLeCdPWK4Zm8YEziCVm5Rh/EFCixqmjThg1P/j0DU2fHdcfMix2FfRhcw9Y+b7Q8u8C6Qq0b
PcL9iMIUYPFM2eRASupwQR/gfOb6WA5W2AwVwYmlQMGW9hMhUzA5LNgO4FbHs+me8iJ+2DhN0qj3
MYsNL9Gt/+Pi+GDdgasp5psw2/irFUDWEEIFbAfgMx7J/mQz3+3pA74C1r6fFIPU+I3dUyczPH2B
RGalzlDMsZljw4Yd9UqjWa8GqwEnMOSDW3YltpcFOuvu/M2wTMN5PAY8ErflC0BbD+r+MSj7sKN6
5z4FSuYTOBe0yVySlfsI297ZV2PVaTZPinlLwv1C8a5h5RYT3anGV46LNjlDhcIlv6bOxQc2Jndo
l0trrQAo0OchC2/9V4rOjfq9X9AdMszwlZEjyllAVAYljHrLULLvQxDwaq6/6QLCjbnFAMpxAiaz
4EECwNHpxqV/y1aLbrhUXu6HPCARMoZtRUTtSk54QKL2+7i4uhaKoPkZgeYgnBvsvQmMfLclNYqu
kkUYvw1X1/TGFR5Y8RnAQYQTKIsD6Vg2Ne00nqlzc1QPG741aMu4rbMJHVmWh1u5tT7v/7LtVuhZ
Sy5nrCKghIlhxMgIX4pXSW658g+aLfOQUaf5PjueRpXi9fpMAw7NAZ0n4QMHenQeE0I8SRHpEYdV
b7spP2mJOUXzD96KmaBDm8Op7D3AUi9df3X0znxzfLOP8IN9bS5h+CLYO0e/gH0F1SH/cFs/Jwgm
5wlAZ7S5OMuiJ6ZCGveIes51tITuP/nG9jxqna90XdvG8Gp/v+KrjchokJIui/1IiEZIIbXqJIzC
O+BLr0ltuF/iNDUyjfNJHXQDcuj896BGKvXmiAcDici74GHi9hw9ctkTTQPmH+TTUofjzvL0npHG
pL4DCfIN3bOQat3wOBVueliDfD/sb2lQI67N2O/70gByy5p+h3HOecX0QebDMTLLWWB0zPuoiS/j
tnb6BiC68I1Xxy8KCD7HPFL9InjBzyeikOcIh8mkZQh/8cuIhfZKFMPIlmLUROtqTzTeldnx6j2S
2xxJBy65w1TmpHn6aGFfWNAMmlj+2KYRYQ7MHfNmDyVUX73OsGZGKR1zUCc6FOSOr3a9prCNXnnz
kH5SKTdHkwdWYTbmG4AfG5mY6l4GBq3oCgSK0xLTbBgW8MjvUZeMV8dM2xn+/43X4vRwL4gmxz6F
Y2LfN+42tcbK7jA8TJx6s3f/4xcs2wlcoK/hUSJCemZJSNhGSFaL+LSsk1XfnHsWKdrHqAWC7dEJ
HJdFbD5D/cElVPqfMbsPNzld3Y+GfX5wrZ2bTEcJAefUx8IdC1Tiuezb19vvBHsJe+CBwVu2j6Xb
DaoedHIwKPSDpUQ2rD7DBr09BsUtrEj4uoUtjzBd4RGv1xdkQ04nNNxjIhYHxeI1XPGgZ1DyoE4k
sBwyZchqXxtoHXBwFmgfv3w6r1sk117zDuovBdu1qfal+aIXMoP263a3V9MGPJORd20gOZui8Ect
dID1eQ9eLCtb9/hdfLd86KzqY3+EwVF6kjMho+fzHUOSd/dG+NEgd7HRBUN7coAR75sdGD9IMBUt
C33YTGfJAFj6GEAzIkH2gUwRoflnLAD8rlctJdYZeNbj83TFvW793jRM/p5idwar4Su3KO8gTHWw
u41Oo9rZTyYdaK2svh6H7evZhyfw4Y/N65sHOWHDRDAJ4HXDCjEljxGzhBsTdpVK5EXgzEzAFY9V
xwMa1mAUTTGxwYIMGalUZhWjNON/E+zLBGIdebaQJ85QRE37sCAdmIMbZSNCAyo041ly8p8DixML
gNJBfWfB5sDQwoMchkzdv0ANx0YhPY7eYxgo5syYHmFMqP41PI51n3bKPiI0sXKYQhdG/j6x9vT8
eg8ViNu4EDWIrx8VCCyjc3xl3CV1KtL9j/sJoUb4K4gusodiInoF2gisGz8XDEK5WfRhaS+UkYT/
95EQvCf+yhxbGQL8/I6RVncgxYrqf07Bjc5mUJbi49aX9HVZH3U6u/GHNhDia5ueHskdL5/Dq3dZ
LaQNi8bLfdbuv1en+R49pnZlUnvTEiPt9oUmNgEE3RDuC3HlnpwePa0Tvp+9SsNWUaPJevnl8ast
PjyTodHk2j68Pyk5468mXu8mCFsm0EpcggKRg3vluvXIE3IKv/ZLykoMO3xsQmfXnLiIcBKwuzXP
l0QY7ZoYSvc8VfwbZojw67/wT+a8Z5yIj1HXu4yPEc4G8IYwaspw2HbZHwXHMX1srie9KlR8QRKD
Ao+5AYcNSg/8/OHDql7DkCBscFAjmMKLFUwWc+UVGP0mtVjQ3XwVJyIqNuRJ6jXDcUi95G3pNjI1
fPJuyU4h5pZB2nlHesI+4R1hyxKxynVl5IM377oPUUPXjf2BhR9STqA9gex2rj4+Z6biPckk2Rqw
Hi7EUuV7foEWvobPg7c37O76PLx2485OW7+IRcdFgC6ZGO+wbuNHBcUp0F/O6eFI46YY3xavTAF6
4XQ+iX2YMX2m8tute6vNbbD6khTKrHs7uNYUI9rVpsr1a0yjZHNfEzJIo+9qW+SFda7TtTHUB8qA
ETrWprrmdaqYWIsuPllWcCEqFltjU2S/oh14LHFs7CzJF6wY+RGBBU9s9jX/WU7aaeWdubDvmXPQ
g+PRMUrCa3BDBoC+k0luk9Z2ZqVMF/H1TvcJdiWdWJmTO1qMT4ehiSTzSS9i7F75vY4V7sC2cLqa
C+bekhhjxKbsnBYamqYnD7LTnrzDx2fuqZUcYvRxANRXVpHSzlQyjLpxpWSYpXKFTWTNRHm0CUCa
3NgU9cNXgWMx40bHpQZ3cMzZRyXt1sXFPBbmpA6l5E7ERe+qO69vjBYhrOwDpfUJCebCvqDFYfKw
uAD7LpEHnr+lIcmIazW4oieNSK2yRuc5EM2FS9QZmFknfdZBbXpwLOWjS2WtC6hvZXwOTFwDy/C6
nrUnVznDdrY/w+LxBxhG+RM68gv2XXeUt3ZdgY6sjujDWP8ReMZIwNZOtVdbQw2kwdlyX8gj3y5n
aoqAjgWyr5bOiSrhGwfv97iQLP1HZEg3ta4kGRZI2y/0pPZTVG9ZPcqT1u+jtNh1wjPlDW8Lj5jJ
r0cEJd1VdmIu+jhTVix4M/2/ZZjPUT0+TS3fYJu5ZzePL7hPnCDEaJK8mGzwhBGzuoWbECoEfvzj
LMlI8PUcBw1+ht2080D1fIkQSS1jOC1+zccO5Kk0X6FOYgigc6s9tKw8+/f0BHsFkjjT9guVKqYY
NRJNVcbcofCVDfdOWAbJPmj8y+bpLUv2sEK99fsL1v1PwJ/xt+v1C77Vvlb3t1VxvQR16kA2RDl4
uRXzJnv7LelZAMevkIBEOWXkdtAHuwuavymqoRS5YIgh7DOSYNlVGTSSP32b/wYe67qmWrLS1fir
afwKvt2qR1d7arf9zFy2ll0P0J/3bgWp6W/kHIPqgzMyzHpREGFebX9/ZeR/uzK/vPgv97ZSPT8r
xeLFP7m+fOfSkO6lHRtfl53GUzw3YbRMO0t1K22bNQ3N719d+YXWZ0k/r67qfGiFT67+8uorrTaf
TfXZz54x4wjj7sG+54AGk3tw+abQEutKOBgY1/o+UBKhASibP7AOZOVXUPiX9/ALYN009X1flO/9
7B0T1RhbPg0wqxtjehvrifWnO/HfeDS/vJp4sv+G6V7v94907jb7WSc8sVhohIGBfQxX8acVpjEK
jQHNuxY/GCE7w0t6jU9bZYWo6Rhdw1sGSz7ChwMWr5S8k0tiRNbg2P/9tyL/W3X553vUfuFh6HIt
nQyDb6VKjyGJq+NT2KYHmszleXTM5JijFfKovzI58Mq4+NPL/1u55eUNUzcUS5VUs2v+Qqaou1Zr
VTpfSD2XvyxOysXl4RocPrV9H78HzeS4uW+65R/uRfk/fTN/f1lxn/ztmznszXNllI/9TP5C94HA
El6j838ZO7PltpUsXb/KibpHHcxDRHdHNAiAAwjOg6gbBklRGDgABEEC4LOd2/Ne/aV3dbWtclhd
tb23bUnElMhc+U8rWVuA9DP2X06UAcv4CH2N797B343An4/8hed/2fX5YmnPZA0jFsMW7JxKUO0Z
tngWe3zcLDuAO9p3V/y7icdyZMU0NHH4H+PgpyvWpUtpxPqL43ZrmjCDQwflpAguQAmlb3WrVbUr
8Dd4zvDPA0z/3aTz04HVLwOsyuunWd2UZF141iGBNQbFZbcPgw7x0k1QGg0Nmt1DLygARdeAtnpB
QuNdTw7Ug40ifPAILFoI0EnaY2e3agPzrZjh98FWQksp29e77BoFawi3aX3zCiu/m7QsR0OIp7Hy
ytqXSUtOsvRhluLsNTjxVwgiezDn6FcGcM7Bn2+Vapu/u1m2oqsKD8jggF/GZRuX2YUqIFmH7BXS
XRl3T3Q+J+fv7D5fE2QT5wJg1lHm1UbNBufFTZtKaDWonyC6FHanIK34vuLOg+7E5Jud/VOY0IKg
21ou8WP4ehQQrfAJpCCkHkgTEnImWXVojYAONfOK2lXmLaIr/mGjBHBF0Z90TjMUAwnxiTAaF7/A
x+fQg/LpsYdmt/CkhJjAqy7PS4qCMOspmLU+8EgR2kjPThBsr4ZDC3FQQftffeF01XsiLw3AFKN+
CzaYveHN6iR92uv1c5h9ZP0YIcjSxDQZ98APZjLAvPRGcFUkzB08DtpqFe+AWBAl/MAjRIRJErLl
2ihI3jXqdG5MQbsjEZ7H8dmQN8TGCpt3iZHWWdSD5xvSTcgwQ5x9ROaHx94fsWfNvhFHMf8UO2JD
qOnJ3QDqa9jATcArt70LWlbBxIGa4HTJolvPIZalpsdE5yVxVyNMAFbfLDsXQnCDc995AzTG3QBY
BAAyAu0p9mdPpUXz4O6LVG3srWx9UWNM5BkpKE9205yrSF1LgnTI+gwYEdedDDiwX+YDBdsV81Sn
ntTcx4/TCpm35Vqmf6bm2YaWMJ1jyTrPyI1RZ1YySupOs9FHjUHnFP9JQnZGNE0ich9k1ZfXAkZx
FvHe6SHaGTJDNDxb6FsAMWl9CeVZvqavbXijZ8NSXleEd5GtIlwsdnibNDunW4TbheWnA0J2Jg8C
juCT5Q2nLeLfXiiTURhQBiYYG8ibI9HlAfZ2886rnDa6b87k0RPQT8dkkexhYIkLofIp6U70mV9H
QBR8Deeo2vq13LHLIK+xsARbot/vPk1oEcKkLx802nySetjBZmnc/foq/vLFlAY9ZvH98/wOrSgD
x3YNNmZvZeUr2KZgttEJCVpv9gDuszxd5Iw6ol2IQ6VMOx0z0sgxbuEUyEQmoIspWghPRIA7wXLW
IesDHYnMVfQbfbQbiID06Y2JqWaeM7ALZpKbWf4FvE1o9TPv3hN951AuYBJZWKLvxkt4fETgesKu
8PyGjt7qb19sfiAXrb4lvMm5iOkk0RqnCP//YB+9FqdpvLEn6VTBDRocSB2fLimmaKFxrfGd6cgc
iLbEsKKdYlixa+ggpDD6ZWAAsYzbgUESj9x1MCYZm9Tj5aU6vyGOmvE2ZREMMWURb5gwYuMwwGzA
mV4P7aDpp4PnOuaHI2d9piXP6MmEviWcUn93NJAl8ieHzvg+YJ6Gmy6iLaqiJ2oAUiU70rhcin4B
SIoxIZw4UzZ6AC8AO7yDevgY07cPUIlrH4uW0+eJBBrsacED7czsNTGjmghL9iw8MuSONGn3E68M
i5DNyEp0LpdG0DFh029JS2VuU/G/0555+vKUIb8CCzqRn4bb9Exo6FNUhvUGYh7igUhR/xRlrCbQ
QwlTAzti3Jm8hl4RnqlKDgTqHeRJGqVL2uDFfgExh+hjgtLoOn/U/bMzTaeNFMIbXE4exB56aCfU
lxcAXswZ595plqeEYBOdTx9vskazBSNNHSDqIqhfiz1t/rx5aUaOUKBH16U90uhguGWPmY4dT6MX
0CjGHCSaUuij3E9HMREqgoFmEzoS/mvMkeOKlHnoN8D9gphP85NsLjQa9DetI3qWI6sAKuyzxGj9
KqpgInxdJH1IfI5Dp4Aa2RfCGGJ/mQHIKtYjZJH4yAgW6YGZo/xPGWikScCSZd3XvMncKQ++/iS2
s8MfCib81ofiYXcYCgcHrLN/796ZVeDWQHrBlhoUZPknu37EG8vHgJ+cIvGG1azRl0i9O+4z+qhj
voFNlWZxpLvtoRrIG2cE299zKF5oGh8y/INqyPsXMF3E+5tPJyk2sK4TiIF2GyFkC/DMxu5c8uRu
0b+NVB91HeNG0IDNtFq/GDO0QuwDl7s1bIC9qOnEtb8fkR6EW+hMapLE3RMWx7tNUDfUPySnh7Cv
U8zvAMbIcUZxryIXnmhuNEkkuI2Ik4ejKOE3ITD15Qs3DdOLm/ADae9EXDo/h4VEBaflo6BSgVQ9
e53P9akKfVYfc9guCP3gMs0HGl24eZXgul70vnZQqbagdpAEeGrqrgFZ0+Ju4ZpAALQeG3cWxyf8
O3efroicG+N40mKhaQc16idlQ1CAjbRtdZrpZ1gxtyBdAJ6C3nt3t/h4vP/g/Z6VC42RjWEJnwS0
qwE9om/vcZikPkLC+r0+MvqvlXvHR94nKtVXV0yF946xryOd5LTgNs0OZ1AGujyvadmNfqzqlSov
UwzjKPtIxnQfBt99AWcGuUMZKOUud+bch4IFkZsVqHtQWjCzTvVI7ab0pxmfkB5dvZubD6zF0+jI
BAMAARsd1eqY8G/3fmZFL3LaQKSqTn7u0TM7k950q2dfp48xlX2yrxXXHkqwNxSZ6oaF2EHgxHIa
+3akQtXT4S51wcfrdyRUaXRCv3+4DDGmniDygTJwwqI6g3CIg8tQmmaovyxoHcIXDvqHM5N1txCC
FEQTiefM0OqFTdBMmoCXykf30UU+AWJSDRokB/lYmEvY/qH2RSLep7SIh0d9bo7PoSOmoTl7ZNRJ
e9IKGbA6OdkUIC/iHoGgRVksZj1pJCPI4wRiHQpJnbDocjl2vwyrMKVXYljN8w5M7u243Zy9CvKg
d4nMSRwp2MhdA4aCgqfpGvdRsnf8dlJSMO2fIXIGu387YM2Fg0o+MwD20oVgU4meJVwGwGDzpDvC
x6wkrU3cxxJPygfHuR+cFzyHe0tXuk8rbHL1uC6CPs1hQj/ouUzNZYFuuneiEUguCKGJrkJxfAD+
MMPXVG4QSzjIe7ivG+s6oPKhLyaBqnbhiq0hpWsjWBqaJd/brnTvbFtGuqmP4qWajrBxQ3xSimC0
hMIoBjE5ozV9QV2FGZrbwBtJG1rkAjY9klwdAJyh3kCKe5ezz7DnKNu60x5rsCn2IexMQKhr39lr
0Dcs/agdYL7TAKVu9gaIUb+fHJFDDtZkDq79+6pCpScY+Mq/03F3diZbgpt1O3Cr5Txgs3cN70Qy
3mkGvTwIQr/g2fFyy1CsyoHRv2VV4NXtIv4qeyqz7sRmh0gdNYKqph5th3T7WD4o+nvmRJ0wrJH2
dR/d8wI1G/w20lWKE4pvivsnuk7m8aGKKoRj9QosdCL+EX6WZvKA+tCcUMFbRldHA5Xehnp4mSiD
AhtvgLhq3y3WzozZccOr7N+WZ5SIG5wsSu/ks/onH0/UaYticd+VE1j6/oFAq4B4N6LNpur42kPW
AYfMesriV3ygLUe8xz7lcB1zq9V+Q1mwecETEr/E1gA21L91M14cm2rh5QE+CH2Aybki5Ow4Xd3b
nzr3ZYK6ytyhWnnSr9z0wOpx/c5uC4XmU62b0zwP/LF/3ePU9bkMAFEbndito1HfMytf3WpV8zo3
g5oPn4vbv98OIN2TyUMEtvCIXQYR1kYUW/1idacNk+2ePkz3YIyoffv2B7Y9DALvzx5db/vyxhqh
AmDO52GiqXK6L3pFPPDcPYJzaA+rnjVD/WTyTIJLd7vgFaXr+AkTiwOVAcFOUCgGwF65p6jobDnd
vrY+LfWNMeJ1M2vWqgtPz968OECKSBUCnG3VfckUT3Z6OnD2V4+lKFBcI7wtmQgMVCAHhXWIocH7
W/jKDKa6V4WF7V6mTY+B3W8XFgpCNKLEIwsRYdh0Gx8HUD8dZp+q4x7UcdGrIIzK8Omut2xbnKUV
xUSARoDHQgdCSTMqMyr8Ys9MgkrzwBxB/MBnso/7MWLQWTWQ7rz4RL0in5lqo7snb47PfTYHfGMH
1Qi9O5Gry6bH+xoDiLkVFA2FPLMhTD1VxOzUd96RqamkPOUeG9qg3Jlsdpe3uTiS/fYaQEENr6H2
rnSV2T04GnfOZctQgpx/aFw7SZAICOR+icBId4/nPTYPawalrbPsx1ERGmTTH3k/6Bo+V8KTX3e1
dZ7zOAGjHjgjAbcNnzQm/vu4dlTILQSPyixeMtPZ/RgNnt1HHzY72H3FDl5rBDXd19pao4RGH1nP
rl49M1c0mCleQQFhuGIf4xfBQuIlZ8HsIpxDioYTdespM6VbPHoqMpCPYqMujXXe3WLwZgPI/oKZ
EsaWY5ve9ZMUVcR+ieSfd8Ai7AZH9eZxkCIEvOWnQgddtXAP13XiabF7QEAW3tHHcNXxUZmlETMS
GAEIF/7FDQSVit5kd/UbetC7uRPUlQj1wWOPmhJoAA8Ykkq2Mo/eJwoENqvYZnFVCj4YhX+wvPVt
NyH8leqX0EmCX0mvX2F1e9KEBGbRbXGHQoux4/RvgTMoVtmMlo1AAXYg82g7SYgaxq920PYDZp+V
zgsHYcVt/+Q/8SY9QNwlS86G6DWoza2I4jh5do/o0x5ONShXGIgFoWY96MyeGiYGzJ2HN7/77JpM
anQnAMA8HZ7nXsw6ktLFwpeHpEzkfcV/kj9rdcmf6GCfRU/F0HxTqLO0gVa62vQ1OrYfDKc1YB1L
CPcLcOKT4N1a93m7dLacO5VNz+TZdoCsNOT3gA2fxQg8Ys1thFEHl4DPZoOvzdleEXjEhbDAsF/D
OMmi9gHfRCEWq101Imp5RoLMIvcRMpj+gw7qbfikoKRz1C14EsYoI/E9+3diAjO6c5lRGThDmxgW
oiPiHkalVgdSG+jbSfqKThVGHAoppJQZm/B2f18/p+XVK2fMyNx+qExfMLmhcbTDnXM0+Wyyljo8
YVHqm4FjdwQwiXy4GPB6kziWHn48MhhfIu/ZEIjGkHmQfpBo+Oi/0N7nfftN9mwXycog69VDQjOa
1aOfQgWmLoMWAjNGpYpn7CMLtzNgGrbC2qJFJsT2ISq7+djENLzT0CsdjK7OCsBYmoiktyvIx1CY
deUhyfM+x1oUo2d0n19H5uEBapgumLvsty2iOZvfuLuShC4RqMHNJ0GZ/RFzAlbwvh3pKAOuHZlR
jGk/4A1YZv6DEWOyguVDRFKizv40R0ofoRhRMvU43zS7ws0/zLd7/9YXcZWYmQGGJN8eJzP1ANlN
YUBJZyCtdzrp0J4/2OnuStHtmk41Oii+9iEaqV1Remi6e2PqPdojsde//XgcwvfCKrVErQY4RhCK
iuwbXxBvB4CGl5J1yc0TibPSpozKac5eWe/ZaxRsgwcqmV753qIiQ931RPcN8tUv0BTsitl1Rv1z
zPwC/0U+v0ne7sWrcwtY/ScqCPjiZPiXBaNhVyJAkIePiebrQzN47iBl2txlWmn8dGEM+L3NVuyt
fSsRLdjMA+kb07MFGw9mhg1yVY8FeUytNFb3ZIt7xRJ11liknSMhdauE7CwCbpZb0cIIWYvvnPw2
zAY8eFIJquhH/DiIACogFeVBwgO/+rf5zu69VhwHBXBXG1Ds4lWba4OSs37SYw0+XPR0vvplhKVs
XR7kd2f4mqNeIJJW9FFOEVpGCumP1UoILJK19n7C7kcZ2nRenTvKNrQXnCOk9kieCVtBOygRi4Ay
34ioFNmSRWfXRDwR+m59yqI3Y+fMrNSjYhyfJrJHRo2LqKdCt7Id2Z0SWdhn/qHt4rfm2PZIjBBs
udbTsMwXXVgNHJBdfQS6g7Z9ijB+iQMK07x26hIqe0S0wPKE5uUyzm7B6VCN6qFBkmE+AVEYGB0Q
+51+IKS17KOJ7zerZHZHhsFN7y2FGOZBmwdOUTj+I8asSBYm81W8HIDqNqimjXhsrSDP5j0cOtFz
oHVtN+2fPzEz0GTPwt2h+7ywUuPDTxSrklW3wQKErIYyGWCRqz11xTKxQHB1qInOYh/ZpcS73r1y
ks/YuAaX9Z04wCu++pvI/Joy3iN7loeYi8H7WfH9m2sMYzJhBIgBojZqxlo/GWadlHkSgnqK5wR7
yLmjroUgKKPCTlQwCqyJbEl5GUp8PCX4lwWuK0LPpJ5ddlBxHs9xh7jrjDkSVxm+HGvTjIsD9coh
54ne9qf9Cz+RlnbRW3QBrEEpEOqgZJoqH84HIHa7Lo9VFxEf+g7obLp/7CXg7g3WLxbeCRqFZOps
DLA7UGeaPJLTNlQmAvGiCRGASomK9QeeSoCHHqUrEJcSjj0ZtmRsapM7JgCbrWonQ7Hz4iVnNaJZ
2LJdW8QwJV2QtF4pwl3wdvBd1TENLnM6UNKRK2PurRdXeodcuwyq5B2oaa73kKFA4vomK03MvKyg
yie5FmUZvEBUvUv052KzMKlRjPoacPrq9tYGyqfzmbHEH7RjPjeho9jLVlgstTlOG/B/GQDsGhJA
F4g1pAykSdGpP+QhWhfRndaKlPfXoPHF+q166SEfU4kRlLDTjk82YEtOzyjgFlzzPWMnqZJ/EwtX
skmezbVr4Dr8K5cpDqolcT2kcF32NdN4AAX+Z4Llt2SnrVhwYIoJqfOVbZRbvK+6sk3WQLLDdqA4
9Ah89h9Ub1XuQX9nSjel/ihHyUCfScNW/oZ/1n7HO/58Al/4nWtyU+QqkeCfEcupGOxE05JX8MPV
ibuFMlFinxpizqcyvbWBQM5VDznVETUr7ehEPBZZl0tRdjne45vTM39HEv58el/IyeRWPFOrTNO1
yM40uzZ9kEErZ/quAvWgTre9IyXobWlv0gH7gcjc2B+S/9rb/ZdOUlpQhsqIDT5AIdnD61hA/VRT
FJh0t7aX8kjrUwZtjxkeRECA2LVbGmP4PZRdi8dHNitZSmp4n52DCHSyE4lz3wwAcX9/MYVDN9uq
RaiG7MhChPAr71soidU2spqs49WTVRtNWOW6EkzDLnm/7EXG/DcHFPzgvxxQs1UT6lXV+fXrAU0n
OUl6eUnX1XA7KD4wzw0qAXho7zTC6MqITOI9EzbRbN8c+HfEJXz6Pw/85VFWhVU4W4kDn0agdJeo
5kHQE8YO7BFzZvaNruVfZVPixv50uK83Vro8nk5+TdeAXfiOBKSP+h85OtIb0PjLcetle7n/AEHb
Cm3wXIBoz803Fy0u6k93W7x+P5PcSSy1tpml63SVbOTjdsJVS8dY5K+fXp4OG0VQ/OWbWUX97aD6
6drFW/XTUTP1lEqNmqRrestf+yhbzK5ziLGWCTLb8i2DLWiyQn05Nj4rVjEyG7+57t+JOH6++19Y
6jh53LbOhYd9HYJyYxx64f3JI2knjeLBNmDxjdjD2SMYIRinb2hr43caDtswdN22bcUwLUFq/3T9
bVkqUrNl1ljhDB0kG2AifD1mvwHzWOQDvDwDG/Mp9UZYopgHO3KtUKHn0B2zNTa06XW/HhxkQpQx
hBHksxKT421NAA90GH1mwnxtLcivJj9qjE/3u8f320FDdoWti4uQ1S8SlLZp1LjYMnQF44BVBXde
Gv6VwJB2xB5vc6P5NqaEbok7vay84AfJ8edHqP/2LExVU2VbdVSkML/eRF2yzVS/8QiFau1NjfAe
7yPwYncVFd5H9D5LOgjyBDT1cveLbgXKdBg+glt/bbuYiWTE2bdA68y/E45Y5m8f709n9vXVNs8X
+aZzZm/9MY1J3bd5tF8Rqgpi4fcA4DsN3SX3/WhPStPdFboAqYOE3Z9PCnj+yUwHuxojMsc6T38l
egqT3Nu9dBdgtkkwY0D0gOPHguk/+f01jin0Au744kKGzi/ueNs/Y6ikL0eJyY12FcKgfnejMNL9
MO++T0/umKggfjqwcHVTKbpTaFhCe6MxsgOMMFsPFKw30TqHYzDZzA6+Fjl8P73yUtfbc1oAfiRA
P3GjjvnQd0JMeQQ10sTUjVYRR13gUE1dYvdbGjDFwJkXt5e7MNykvkIRuW8BbqNuE+7J+FICUD5P
sJaCXnSP43eUF+409wiSRMsfvb+4BA8a3O8H7m5YuwArfS/4GJA6WbsRl/O5a0nQ/ojZrdPFii1o
b1mwaV298esdnMzNOxNcqPjbeysRlzgGC4yn+P2iPZJOkYrTCMVCR3L7BrzcHDIuoppYdC8kwfXe
w84Hbj3+ighhwQoT2OS9VyHR257SG7/DjpA54XSCS0d4qoNnWLkzuOsOTd76KY9S99BCBHx+5WJg
Q7QtfjPxDbpakCDaDDakF/s00HBP3f4haNxNjz4tc3x/N69/dycpD/jpd9ejObuBEcahFz8/7A0c
7MoFnWiGA2w0tjtwvLcbIcsPd176eG+GfFPH6Jt470mA29mwk7OUXVvhdqktscS580Psb3u2S0pv
9HBHpJ71aJbIk1VRUozmqtvzlx+iB1ZvqQ0Oiccr1A61ASqOnTtatl4ya0ih6ySByX3zj11h357H
PLbMXRE1B/4sUkW3bvdodZDkd18R5vAO5+Uf807AEJW4HVI0Go4G7g9aO+IJ+Z9+D8cjcvFL4H+Q
Zjt4+A4dF7foYJoZb2wXWLRjs3mJHoNp26E5rmA+laDueOQ2gOiEakcdrEjWwFBM/mKKNCEQDVlL
b7mK+N1bD8ctf2mzoxgh8LWYMGi24w4SH/yLXZdo8xM+/PHq5AEkfGru/G0apS70LCOT9cjvLVcd
f8LgPHdG3c0yxuX/GfbeaBuEENXLRjusBTwQWgpuWuGIH2FgYdePisSXumcuBAQHmETEWAOsg1Z0
QeB6do8YMI/YQ/F5aNUxTDOiXX/pLzk7TA3nznz6tq/dFXMa98TCva2R9lj2x9CowF5dyH/R+Cie
s8nuFaOMKWDwXZmk/a5McmRZQRenK6xgXyoG+XR/1kV2T9faG91uZ9rWvY9a/77KwHoX+SgNYVXf
L0sYGhNVZMd8u0xIxKW38pT8wO5lIX2qtL1MA3P25/XgR2H4tZT5+cS+FBWpWmd2feHEtkeZ581u
jyq1wpkEv0arvjgTChxAoD8f1lF/twVAquuI5dBRUKH9ug7lShpTN9bUjYTSa4c8D6XDbQTfAkfS
MJVFJBfA6Zd9Z1yXwfZdMQDa74FJ/AwS83wQ+xnK/VBQ9KeeiagfHbN3Ehw0rh9cNIO6S6w+inol
xF95iZxZQuiJePYP3xjHM3h7jiSaQAr3ng6t6YyS4EwaiSDek7kRvobWW9l/EIHy2F0n1eRVMYc9
dsRwMRVjUhSMq8dOs+BtqA4GBkpz9sA0fSNMQTjUz1Sk9xErgw9CjBBCmbzoKIiCaKYC74+0AEP/
Z8lHrsSRWL38R4TnJLCYoU74fmGUJqYI5ABbO8o+QqauiPI5L4gbZw4HRKBhtRDsiN+oqDdMOtSL
zRq2LF5YI2eIkUOxfkQqbG7HebvMan87JRqediwJ4Jw6KwfPCIPUFNsRAXieGjhU77iuRFB9OruA
KUg0QrqtjQF2i2IA5nc8L6VJCe+D36tjjHEur+5ojUOybMgWOk+4UeOmDwY6lredCgXQ5E4pzOLI
UnZDkhNgpwAepEMGhTm7fl/FzeR4tzV9FNb6Wh46U2lgbc5TFHuTzJc+aAo/J57loI31AYlIOeGn
Jm1zkbSqEaoOyXGL4WV3wcF/oZ6T0A24tsHpG4orj+wZKqvoeUiG2/d6dYFNitodqcJLdaKNqt5z
gFKl6G0DxB4DadQMThEjaEOKAe0aHjuBFFm4z1CO0ZDkIRpEjK7cN2moRxbzJ6jFbcV4GhXBdX5b
5stmbU7YBElQdv6DMHjq8/lpRyc8iOWo3mfv+oxIqTkalVUbsVUwURrilK3ZRJhsZWfVh4bYYmHT
0QIibvbCpX6zYNNOS/SWsa/CuqjEd1wxmMsQOy8x2mrkTpIHMYCjzaZvTpBvO2jzZNCt06oJTiNF
2NGFSKWbk0sAfw6fi2eNRUbBryNUCQdJHqhjYAl5jKlJ9MarCXGhM3FBmknBAgKDeM+Da5i1fLu+
gV+UJ/pGjrZTcDNnfl81+EahZ5lE+8boPN4SEFDBAYTalJ52tKx5A1glpE2L4ITJNJnaiCTptnge
AWPTJS0nv2MDFUJTABNpw0nHcyLmaCKm0KTQNHBy5d0VJpFrSKH8JIfgNKTXoFfc+BSMRmjyPrMg
AyqYYamlSaE5ND1c0doUz9SWvmwcB8ryOog3VkRIAigaZvTbMQuSsT2xZiLmDxWGss7GNxEmdMVq
hlCd/vXoBi7cJtKp9O5TjHj2nWi5pA4u2yfAOS5r9zRYnJhYxvlnDWAHSGhPGa3vdlQgYSDwf1PP
4vdrCJ2H2+rJ4OxaU6kFU97Os9GVNPJ8YqxgD5JQwgVqD++ojfxkbcygzxYQlUkn+7Tn6cS5eO3Q
4l/YfKe4xD1rRlG8YO6Ynvv1Stvn09MU9dUM6xABZhN7ES+hfylC9ckTDh/2cAgVx3qKrUn20kmF
ATmGJmaGSaf5MV1Sex3sntqrdJeGcr3Lgk7Wl8VrVY3o4ED2dLuQBqQsDEvcAjO40nEM42qSc3Md
1zMigObGngaSgqUnVeg8v3StmTHTqC85JXVuTGn1kI2IV49o1RaSbL2PMVyOlWn7oTMqChRSrX+w
ScwfNgPz7TZvKGGZOU7zXblihHpY7GcNCk+3BtGmJ+UJq64ZXpH+DmBpBzEcdpiPkReulQni3NlJ
4gXWZ3kPUNWcQz7GkABPRG5pwCvdT6Bbpw8P0FWFYNnCqc8oRGb1G0FA9Bdnn3OEXJrfaPWBUAg1
5b0HwxYHCWET1tGgJj2FhGzPi2m1BH1KjvFcgx0v3DuDn9QDrHcOEXWEx6q8oeXoujqvmgjQ9Dk7
EyA6TpZloIyJUJucgm34eHYwZoy1ST3Qp/lu271OTr1qEc9iGYGvmDc66ijvKZML6d6THLflrIr0
oR4W78XyusyYmLdrQFE0xmea00h9NuOEjyAMZEuZ9MxD7b1QGpMQDC6qg0r5vDa4Hmek3VNYQV2q
ob2vSWLrgaeWR8HMWkxc0rAMNIHK5qHz8ejF4+L4pMspzumTqMJIv4BH45rwUTfQxrh5n656B0bk
96Iv2p8rB+13KIijWqasa5qKhF1gFD+hAOe2MBtbFA7G/MbEiSJ5L4/MKb1HZpf3ZK5KdE51RjNe
/tG1Z0TK9BGwug+EGzEPylO3OFoTaWF/A0z9KqjHaKXIhiHLJtWMbsjGj83tT2f1qraZUz4fRNl2
aQBcCkCIfspIzv4yCvzfX4LS7z+C0w950ZZpnFRf/vgf3WM+2l2O938TP/XP7/qPX//ID/3jQ2nK
vfvlD/61SquWkI+ynR3vj3P13znt4jv/t1/8P8cfn7Joi+O//+2QP66V+LQ4za9/+8eXRK47Vd0/
U+DFp//jS+L0//1v//k6lvtj9vH//9/u6w8dd/eKn5b/rmFF1GRVJavS0Sw+rj6Kr+j63y0LmNPS
NM2x9R9fueZllfAl5e+kCpuaY/Iofnzhnj/EFzT775pjyZSbBnHHQPPq3/77wid/VcR/3ejfB9Zr
wk/yP4WzRVwxXg1ZlwFzFNvi/H4dh+2jbCz1jjbCPhVPahk70LR2ArSCW1un4XaZn8iYwpNCLvkW
afS9DjUjGxfljaKpjunv1aaUiHJz8RPpRLphcRu8qqGWb9ne6cXsdiM45HqzepVhUrq2Nv1mpE75
lLKJfLqBi59TWmaYEG1x03xTnv/Ap3+9ONVWZFtRLJ1kaFX9ArW9rmfpVFKjk9lgbaxbO0os+BnH
GlW2uVP1x9yxs9U2hztVS+tg35Sh1hQdU3ts8FkdfxoU/7jzP7cG+EJmWJoBiM4IIGGU98sBtPr1
TmfyuSqc0+nqSzcCMq375m7n09QqhveHgTBB751NrNJtavn3pk4GSUFDvuwZmVfzMz6pKKqt7V7W
8BsndwSj9ot9nlrabp0lwEwmYpmKJdLEUJDaH0pirzXbhp43UUbonpELn7OsUpmUme6lBm3nXjYZ
IqnUrc3z+s+X+usswpWqMsOZa5UFQGh+ndsuT8y5kh1TsD2NbajWMTSlvDJbjAaXtFJYb7ZaCJ/x
56PyFv08kv86Kv0XbF3HLqrIX4DJrD1n+v16lWmGa0+zBNFeZmKXed3Kb+buX0mKH5fHO2uasqzi
DfuXnHErP6upYVSy39JiSHpe6NYkpc3gqaDjizGKvGxken++tt8c0lBVU+ZopqNwhb+OHfNyMSrl
kcPGvzKcVG3JOlFZU+eCtO3uGHW3yaz8m/upfJkaxA01CFJnp8/sxE39sqdWCs2p0/re+JquG4Mz
WTmquXy217AuSHrRmnFuvrqxolE7PCiJ/nzFvxlDpiZaaZgaUe6y+mVess7xNqu318aXLzZCgqbp
tTZJxNeTgiNEW+amNI2t6zfY/O8OKsLcZbANRYEM+vU2S9tmq7Zm1vrG+T6O1YVhcLHP2rs+9U3z
RLr30s1vb/OvlcCP4WQyXCkFcLCBqnyZpJxtW2mn+6n1Tf32LqXxqIwpkNLtyduazsm7X+qD/kiG
tnIWHeaeJu7YK5bAP9/u37w8lmzC8RH+bMu8P79eeaFaW+tunnnWadO7ZmcEnGfGV55+Mwv+Sr38
uFiLA9kaWdOOxvTw63FstcrkV3sjRcch++fc+icrCfVnT4zm4gmZm6neTd19c3H6v9xjnf8xA6tM
DBpp0V8uL35keHb1G9t13XoEdp5MY0m6hCdlXJnbrasYwAxPxeorhKidmusHIxIMR4dTyVPaWVym
3HHcFqdC6zZXmtM72+WlzAC+Y82/PK8flXReqpckup5Or74t3wlPloZJS+GZx9rZfUlUVLvnAw2D
kSDua5BLFKRiZIDmJ6nb0J4iuR5ItN5o6WWdK6+3+hK/N9lpbBNSYZ0W8Q3VhHWp3UQr1E71bLzm
hGrubCMpLfEknM/KzsqtSLeS4KrFq+zefOYpO7syv0yMF3jn6ZCw7jYxlhUb/ZF0HjundHprtqOi
Lns1eLJyIYij6iu1PLMUY7GV20F1Q16FD1uKM/9mlCM9fY3klz22+IzOS73PS438ua3c0yHfzygN
bcKpVBRHCtRW6ZCeZ5VRoV9CxONthukgVRd1eSHHd+tYgXkpY/+s3/a6/TAGeiMt2go5iVFlk+aW
2B9JXcaBLdtlyD1Eoq2E6i1VwmSLB6Jl6uqft0+jcyuWaX1DPGyfaUR/ycNUszuqjHpIPV3brm4j
d8/jB0lcspx2c834rMl8uxRknEvFe32Pm05FedC5b+N+njzP80JfbXUWVqOO62FlamHmaFBv7fbz
hITDdrRLx3Ly3FNeBNtuUSMxLWJE1GIygy5KQ6eGlxaWgBlWQvCrXuNH1wAf2Ve+ttYozp62dze3
y1NNoMgLJ4Ssltj0JJp8qfUwJykke2KkyrJCI1pd3g4Iz3mzYpSvFX0DZR1jh+No3W1eF2F9Sv+L
r/Nobh1Xt+gvYhUjQEytaMuWs4+PJywfB0aAmQT569/SHd5XdQddXZ3csiQCX9h7bdq4ij44R8Vb
pl1yTNX9lGb1aS3Fk3Tz5dYZ6vXoU8PnVGJXUTSND6sl1MmRwbZOXGhBFZ6HamWmm7TvSqQkY2Fx
tDY/jBnpsjasr/uCPrsunxo1Pwf+q7XO8OyI4ehn32nsA6VWcMYdH8fkGuKRM4F7cJVBMxpULqOs
eotbYhrreGtUwGRxEr+tkZvFTcHdWFt8NQiDx7hFr5Sp6T4HxO8CTA7z8ezI4m10pnS7qkhsPSeA
NJ/Ig5/6sIpzGkZF0z1CoukW76gRtlb5RE8MalLzrFb5YDb9yiPXh3I4jrxRg5zmGz9GPpoEEVh9
18NSHqV7t67WA8c7lE7ZFMFjPIREVXaQyjMRHdqmN/uKSmff1Bhh4t5dj3WFv3V0s3bnKTAfK5gk
Shx06UGKFWs5x4FKrjhvl7vc9zbBmNu/pvGfElmLbVuwYE/qDuiLmthnGEgy0O6p1zTfUdnCHRLh
eNPEhdgvS/5Yxh4DgqR8WJqJCY5LxlwwYxoY4sbcemypzbIOd11OLxtDrMAq7/1twNnJ/tqf8ne3
19Gmqzv/gLri74LZp6qZtkyOu3GjlQDHu3noMChO008WQY8Sff/hzXMEXRRxde9n024tVLu3PB/b
KAPyWzKBExSaytafpicPdNkEvGK8wwM5l1X69xxX/soQDn11OizkaaSE1qAAm0v3C0XPKdc63dXK
PPWDk+NMGkCEVtG2Uhkt7hhv2sT++slCNk8fPVWiA5LjEC7OsewOFWS/AtNS7QyMJNP6IFy71UND
Aq/rK2hdzodsqod4xqfhFxiZ51LfcX4N10rsoiV8t7q6WwxbiuTdZI29KhIprmqP0YWzvNeN517p
dcBq3KvlZcnvhz7kSXa8ZTNNI9ZCv2GOYK0mDBvPldf+M7b4nfqmeOiy5eSv/Uf2Efo+Xrwz3zvI
k2XzMhTRbrF0WOrk6xZHU+wvB1d0B1nPgFQtryoLC4bMi07uUk6tJ6Fds08581NToYx3G3vdOmw2
umb44AWZ6zI3chtZAW3exdKeLYMFkmHRBwaZ3KW0CZsqFvX9kmH5cpLV7idG2O1qoaZHwj/miQdL
ienRuKzOk/Id51ik3SYdG+Jlhzw9+QsN2nKZifTZfia8PAm6eivDHAPnH9NmxCY1XrobfVUdC4ue
sXJBsZRB/Oanw36OvT+JF7f4izl9ZOWuG9l106705c+o9MlLyPzuMdGpICXYuKvQuBnz4QWGb8BV
pphnJdUMWL0kGISDihWOyoOT72M7c2qmMmigh68x7++s/x3kwXA2a733m+hLBhgHsmE6jyka9Xwg
sEWvT0PR/Jmn5OA52XNZOd8NvBTPONXZzM9tuZjd2jWYZZbmFA6F3MfZ9LJkGrVqhTOhIoSkLsTJ
E8Fnu6zwfcr6T2dKhRVBM1DV0r1uLwDGvAgffGlIX33OhwxxT+siBgvokXuZLHvZcH5PLpOnbuZS
KKb7rOffTsP+I+zVyRv618DziCXgB4cie54L8TiZ8s7vmMh7VfrdQCBa0L+2jvukE/+vZIYoalnc
h0pWj1HCLdsW3U5UVbwx3JJskeLLAz3ftEP5m0tYPgHOS6H+lRV271vtaPaHefFPqHa+CVLi2kiQ
mmNMtX0l+Mq4y08263EzjjElUQTe0JT+i+On0fF/V2n/RSKiNmTyRAHMMOzSbsj/zm9SUuWcHNnA
5TPizyrVYyWGab9OChhwwtizHCd903XUF9ZJwbQ21EFt118tY7Xczov7WRu6oIrv3FXE3VtUExae
ZlyuZSEuZYq5jR00o34Pzd/0z6PO/mm32qmkeRoqfJJZVZ2LZfkRtilvRpPcplJ+rqMO9hXJgBtZ
O3abDO01oj/n3L7/71+fFJj/134wcvNjddHcBUL5/71dHYd4DMsuBjLv/ng5Q/uWjvZK9fKz1gVS
2sJerz6AiaLWRwmx0UA+CEIa6dUN8ZGV5GGkNOX4pLPlquinv2lSkmFcFbepE6tNp+ND0sS/Vi4j
bLXhPp4Df18PjKbjwM73svRueLsw0qoVNnHdZ7c2NJigte9uPVtPZHkAWwXDke5aqy4lYRlf3Xt+
Im+inGXD1LbRJtYO2uM+b59nuezWevCOsx/frCH50FNh2+2gvRX7NgTvArvhjHmAk27TMQgjkhrf
k5L+fWbq4Lpw0mTX3Dse04o6D3ZjL/QT86q/zVqTilDCjOvSPt8NYcb2sPRx6QZaXdmwePfcmqHI
6MPR7op2y83JiIQSx5j0rkxW94o99noTVRPOizz9FXL425SUFHbiMopWxz67PzVBjtxr3njoyokJ
MsHiJZ/DTq+X2qVzb/Wiw+vW4pWZ+7e28Zud3/aWq3XA/+3zzXWjIdwuPXUck5/b2H6GmT/tU1OE
uwKw1KHw/PrQOPjexcBrmikfT2vutNdpstxkzLQOjaZgp7ivDh0j+9w5j7axxzqbP+oxrc5ORbXg
KvZ9K11Gkgtz1NJPtm4JedrN1Ue3i5J+PJq5bLY2pZtmuovhu+IhC4Nq2LtLem2CsXrtiq9Wxvts
9VHGL/bBzwBct27xbRwsnWsth/3i5hvHBvfJhFg6X0kf10P2Mc4hA52w+gkaXC+X6YBfZkBr5x6K
ZtS81zNr1njKl63WfEzCEk02aUCG+WTsJstB2aSV7SDB2ZOT3PSrF997vBEb0ccDXIolgsiLX8/P
iYmMBVe8caZNMnMTQ11ZHLgsBVeQxtCQ+aLYzQ3bq3YchnNOLY6L2J88AqrH67hYj3JIUrKfnU/P
RGj/mpBJfxuBF3Ade1uE40fVM9FsMsgXIvBv2qad9n5PPVWb1L7GVb+PjZluWqc6zRn1IZPV/FwH
MTEiDSataXbe5izfTqqs7kQleOOq9uKWtd6hMOotGT/GgRVsvAyn2p+xTcbZoa4lPUM1zycvoO5f
YguCujPpYxe2+A8DEAQpvWdWeuxPBknAptbDdeBg82211Kd6BtYpupHPN8PUps26jwMwiB0AlqBL
5pOpcKCFxZKcnI4b3iOZo1LeQydKHNdE1x2M6zwGTXlS3Trfthluckp1ySyrn4/OMpFnstwHs4wf
itDZC1+TnyOnezMr5l0OYhdX4m5MVLaT2hPnRavvpFY4ZHw9XrfrZ9LX8SnIwlMh8vG6LPx7ztNi
1NedFhiKI/+pqdbsLuPC3vctTeOUYim3jXeXLuVdVHTzjZ1/PVuahyTQVL8JF1GIyzMZ1nLfWP2v
DZJvNYK8GHpitmPJmemuWMuCBAdOEcT7htNpm3MB4h1Lq63nv7UTa69+/vHrdODiJ8FNj8NPpZrp
kNq8ua5Z6V1SaYK0fCujWUPV7F1gKaDzPV9d57Rum64g0KXKXnL+oDcLt3WZjVT84EAGOd7poEmu
otHTW0egZVibv467yL3y7TsgYrAlNKtXpfBxw5QenKCW7iUszIczqNekCPg/ka2NdaVVwZ+8wGJk
p+ludHjuUslpHovqlImw/mu668qvQWEavCqmxmoQrz99yu85R+245Y1uVwFLvK/uyxT5SVXMn9pz
XmdP3yxTX96OwVxsbDJ6CJ0BxJjK3bXLuGyKpYdB3cfQiRNzV7abLnbuiqorX4Z4vUfh3J7LNw1l
JxC+ucv4GlylpY0PkoKp4ezYd21BrsE0FzthOeN6h2i/rHKOfmiPTaK51WfefX/R+CNr1oGuv4Sb
EMN6xAT5pGNheK48WOmO6x/XCI++m7j7UlsALiHfHaOwJmapiynP+HxhjQF749GHl9PcgvqoioQI
l5osUCrMH1Mmpxx3mVhByqbLR9KlwV2xFMdpnZzjWJQ/URfet8t86JHoXuVL+RNTRmybYMHgkzB/
GeiJIYO9m4qRRrB2j0lZfg9VA5VQdivynfYspk5dt3H0WGcUYGtPxZ+Fef3gpzOebidrrxP/aBon
ehp7CbDVfnkJgTOzW/4V8Uur6NN0WCH3Ser8sOQ4YPzMhLuobbYNW9c5WilKmJ2UunovMu+27V30
HBpL5eTMX2yfAJ5bmiSRq+syJkmyyWLoFmME/qPyMR92A/AZQ+mcTMHfDqJlxzFAIxHeDF4V7pgJ
Adp6zrtxhont7GOiptdkTg6R6e+dspe7ZhipA4vUXrmQAkR3Xn2mO+GMrX4V9YcJMfcME2TVKJ+I
PHE9cMiutHtRjDcds5Np7VE6rCP5Aj6RIpPJ98pQI4/pCJa/o3uUHINzlA83cXFvTQ1PPLGoFXqq
7j5ZzMbxBbIiLTAH9zSVV2ElkB2z1liLSt1a3IK84H0ZUslkaSw3VQj4aXHKnaxYPiRFr3dzhXwq
559NGazmNbplKlAewQ3IsAy31WpupsHjcWzLH6ssGi5PMK5avjSe3Lgc3mcoZ/vQsLSOau/OJsHL
7CfBTq40pLJTODZIazxITZOfThVMcLS48C037tpDmkkSljnYXCOABwykzH5qlodUFjCIRvsbz4x+
80bfrJZcs4FJVLeyzPB4FK7S2O34XSr3ztcXdHXvlDxgGekigg8hihQB2Vw7bpXUd5rl4kbmDUr+
0PseR0boKxfaGZRE56f5eDF5K/bTp4Btzakq2t+k7OtDqcrTPEsM0WuMFFEE5hTqCPJ2lyJSat3g
Ng3O/5lMN9ieK4+3q+Psa4rqp6qPU1nBeknJG2XmkO463aAq7WhMRVzW+yrOorvaUwxfMjNfS4/q
dCQvdZQOeo48gNSfdk9JMmUvYQzWrNSPTksoo2ddcs2isjg0K6ynJKimm5njfKPcITq6dFRp96BL
f4TxL5FcVQLDN6j2xHI2RLaROLLyf76r21My2+a+zeuzDuWDyBP9GLAjvCqjVOzdbJ5uheLhmHOs
7MLBxpcsCWlGa5ndhW51bSfuniyLiscqqF77Pg3IAnH1MWlsd19r9T5BgwG2+tpFDtOugmAFx4Pg
o3J/GxqE16bJ3zvlHZzBokFIG1zQsnAOas4gBPG7m162h3CIewq5FspFiDDHOk1x545bXWcADiyy
vL6HFlSLXTY5zaFaJwbXFhyq1xCkmglq44DrLSuDk5ev2X6qrbofjCA2Y3TnvedX4raOuvw0Zmi0
JUNuR9XTTSRYIla6CB7oJp0lgrfhmuWk1j7dB6vGBSxRpgxT5z9X0fjWruu7Ttfibo2aeaP8tQPz
rf+MqcpuPUcXW788r0Nkzl4Y6eu01c+NuxBbVHwlA6gS0RagZkfEh0wQL7cPWs02OtczZrvIrn/n
poQjXqrjjKlbq7p/oHFCnWwB77hzn/wDyuLUN4zfIDY4xXhX+Yxvyin+KlvV35cMvwZ+lFs7zUse
1E+Zgx7JdAt5dWVArEEvYMgoUz+x4iJ8kFkViz5zX3DGbUqvag+d9IjcrYN/ummdf32j7vK+0r+j
BsValPCDQhU+Jq16bxKvflerRTkcq4fBy83JOtq+B/U2dAPnT7RAmKtDJDWGh74ypbgdNGOPXkrc
GnJ+HROpr7P42ebUW7kJ9u5sk8Nk2djyqxCP0X2bDEHg3CBWtOJEt5Jt18R/HddOPqWamUtbUTJl
dBG4qYv6VXZTwlCRLWET5qd2vsygFte/Ti/MuH5JbmPKo9YHH932zrZ07Gek1xeroFYnE9hJdGqV
z+60cYdD0X5XkuY7mbP1YSgrAg0tE1qxpqCovBLvx3S56udWXXXNdArbOLvpHSh3w9Qf3YmB4azS
f+k8XMc+v1aOmhZJzUpW4Xcx52gX/ZpEAD0c3YFqh0OGfHNXelddPuHCnWsk/UIz5yoowy3dBmvs
6VEtkzx0dCZZsNqNjdW8zVz7Kif+tjB2vGNLQ6nZwVes4HB7iXe/RCmxNiFCQAbNR2j0GFRGBfwg
8GFuLTY5uab/yYS+USZ0ztSbu3TMcM8bdkPZqm8F0/KryGv5//XVE7t3oGuqQ6eZ9S+eIQJ1bCno
DNDcK5VF/8Qy671IF6ZaOX5A1bvPfghUpJM1WQ6EDsTlxAXWQ+bHkEQTW35OfffBtYaRBz1osej1
mC/LM0/0GbWOz09VPR9o629rh3kmTXgx1bvuMjwPmKZelTrI9k4dOtt0YJUWL/oxHJl3rHGst2q9
HiJX3CjbT5u0XritJddU1YMjSqBcREa/ZE3tb8qKWagM4l+Xb/qolfPWzL9OwPdvko+4mWBUGkI0
C64KsxT62nYLWBqHhKMBdHmsc5Bq3XMTcZM7HaMFFRk0geZ79AlNWEVg963ukWk2kB8LZ8Maljow
+krZevOtc0A7Jw5xkrr/VrWgD4tde1mz0SytjF09JbtNnMCA9kpLflrlfxXTjSuqZhvWM258bRvm
leGte8Gsy+ZtEa06xi15aN4tuZR9nEnUzhh2IzUd+DCJJ0w9/zAP9m6IE7JQutVsMY9NIJBCwBjD
GmwFXdjOC5lge1ZtbOYke67FR0phcUedYjdx04U7o9oXujREofHYbU3Pde9l4JLoT68KpX8rwWE9
1O1yi7bgm5Zc0Hjoc6DYo8zsDWJyVxZGV7wKRp26vqar/pQRyR3dZ47e40oYhQQvtbcx41Mk7Sj3
ULhwhrjiKLxm01UF6CXH7MwIT7xQcr5iQvjV2OlFToZAjuEPK7XPetFmsybDQl0GICtMsn2/ZF9T
RCTBRLNuJUDr9YL4h9YSr8Gmbyo6qo7DOw8BGMjmw58DBIi1JiE0o6PopM9gdL6jLvnwG/VdZw14
l6T/LIvyL5YBXmxAgpZg2+FEfIYzzZN2QQetQfMi3G69qhx+cb/qHoqaTWAVMrvB5O7LLx2hGZxs
ToTrcMk6KQ5jxHjUM95v6ifPmTvdyTABcziFXOk4ecIgvC9F8Ozy26/K/BkijRdqnIKrPJu2Tmye
YjffF6kPJWgRb0mBgmngknUn9JdBcFmjqezHH49hNchN4AFUM5mrH705AVMIhLCI/fpWM/ynxfpo
1vZBzJbjNTe/AiF3lbUxDMyZSlv5+zF3TiopiVkquDrdUn63SciybhzKPYfoIV3xx7vdArYy2iSC
+4CeVGBKl+ICOSo4FwlaSF8Up9FtJX2CKkCKuYUb7cNUawZIBuK0/9fpAD5Ro2zGukFJjBw8XzXF
bKe4g5oJVFDEDkaq9FdKQp2ERGwKQczGDXdMfIhHEEKcXRGk3WNp2RKZDMFt3P42gXwtanE15f5v
bhWq0OK97IEFxbPyAeWEL0u1Vps15WTLiHcJlvkBx7Dcp2ME/s3rkLb3wS5PaiIqmktAffrFctnu
Jd/xYHUIBePmHdIB5zZruKt1rlAa8yxQmN0kK9+7uQQ3HQRgoEZAo050E5VsPaqF94KmiPF22Ve7
OLTMJHq55ywSykFj3jrz1RS4QMCqAfn4Kv+MffpuumeRMOSv1uI2k45/i1hWo4fYz4FLXoujviJR
ENKVhIjKZQmNoPQe0xh9edJOQO4vKJ8qiZ4NJPi6G288G/vPRRw2p2Z2p22BM6IC1TrPmo1c+yvY
cpgy3ZkuTbd+oIlkrfSpkfP6VNT2cfKcn2HsJPNrOJXzEPVvsuHiTkR8G3QuSyjZ/VsdM2+bpWaP
532iAYJ6Qml2lg8L9hrBxZ4wod+EE0lSkVyg6CWWHTBb6bJdj15sqGU772z4DzeylW/8xFK5N6Mb
vy+qerWrBHeix2+XPIpgqf8YLzL4MhBhFOa2LBfC2Gt6NxPwSwx/6l6zyRExTdTAOvRvUqZX1IDM
uZhqqe3iti+V6rfLomC/+fNXEXlkcovmWPsNa8eY3OLafXTb7FVa86qr4SG2/ZdjFSEf9bOnvLeI
xpaLLn7wcwZcaydAynj1Rzmtb2zEXweOh7yWpz6cD2lE4P1izoku31QIBJE69jLFp5zh8iTnEI8o
M4wPY11YzOlL1/i3vVVfA2NkVpHjWXT5U9aHJ6VGIpSc+ZSG+V08ZVTBZyY53GgtMNJwaJ8mNlAc
LKjO1/DJdymV0DwktiL7Rgp96DOYHQImWXo/63eo4Y9jSJm/QgQRgO9kdSur+dCF+sZM1YE1pTOH
dGttpthhwZdto5vOR17l0TiuavXZk/WXDfbj2CdPdZw+ppxuTNdgl2jmh+s8B9sSBk0p+noTZU2w
WQz/aemLaGuC4rJGhwo1QaayAbtyJ93EI92srwuoxrP3KhkFjWr4t0TUAqVbb6plPQdtTdzwiJQh
EfMe2kpmaZY15Cc3tQWfaXhIHWDItZn+FoO4bg0nRixL/AbLSnmR3gf+ypolJ+JuXa9QsBKit+Ro
8iVx4R7sKOJYaBreShp5KLOcmelwFOlT5QKgVdnW1QQKBjyRVaY+89ECVcrDB2fVb/kw/nVK99QP
BB+Z5dys9h+qY87j6dmsDGzd4rVT3ZliCjl9YG81YquNDOTz5S86H4vVVC2AVvpdiyR7mwUD1hKB
S6mTN03U/zFuhNX7tRMjm/Hefe/S5HnMiptldAhqqxmmt0G3K2wDXDIODp2dzjG9CzJxkN92DaDa
Bha9LAvALCSHpc24hIr0oJbkfRDqK/Cnc9SyqcsRv7APlX/rLCftJSzNNnPqf7LIbgKTY+o1TAJV
zQ8b2IOLIUEdGnHIFvmnyGjcB5e7ruCzLnpUcfQvj7VdvJ0zlPrS7L7wPcPTsTakXs8gAlmjeW7b
Pkxco1u6ZmfbxqxxWV85f6Rlzzd2TY5Mvlz2dWrOUVotL30i8ama6hTVXfqnK+/zHpheavApNdVh
ERPGJmGfYlVMaIO6P4nyyR1jBnDw4/pPIndckPozU+5tRcX0ukRBBXQy3tV+3xPUuqQPiVh/q4C3
2wnqPftt2bVPccA/FYP7oANDGptKd25FIYyehlmBHBGxNsGVI4pnBKB4+kLIPyXzi9xTMGKTERSF
IzF5NEQeYaGKIo4CcUpC9bKs0V/UKcditGdnJD8udqZt24IsJ3cSJ04t37OZdwLclOjHjVXdB4Ji
Sh1Rjgzyt7yjm6zPIbWVWXboZmrtGuttqu+WmsEfOt90WxQtdKVIXi9D91SouDnUaf8WSlCFnWQj
OfgdI0I1YdusitOgC+eqUTUhPuPj3E7myeryq8dTfyiaS9fd15+IuszdhIirm/z0Zp5eyDnNbLK1
CLbQXTjZrmNhcrUM2AQz34J0iy4D587sjSeQCsdgtSomZTKe7wLVbFlFg29PE26DsOfRwAZXDvqh
FRu7IFCiGrcUd3N53eW0KgGtlsZuGCPb7gPes16lGya3RLUXXBcjoRtOqvcMGDjFjHNstXPOKvcV
JTX9lEh+5rx71sn0EfnyvloINqOGKXvUPvQTd2MMiWukah6T7q25fJwJJ9914XPypwfrLckmzDpY
YUEsrh3DhsFb8H/Eb4FHdk/mYWkeOetcde0FzWNSpU9Mq7tNwgQ8oUTvAufbJs1+Dit3P/rvqcOR
dnkRbtA5uxFQW4A6zQv7EsXSAp0SOpJZPJyFgTJbHqnXlJCqTll1U0xAjaZGneYxeaVRGTlCqQVy
iE4hUoM2Rr5Rxn248avgnT0+9IwZW1phKWZb155mD9ZltSI3zxhPZxlv/7oMRJVOs2J6muRnrwHh
UuEcpd7ZGYvk25JAWPuIkBjyXw3q7GXMFmduUHcETVd5rDdhX6LY2A4xYc/RKqg0Q3loQ4j6M1+m
cJ1eA+uF11MKJIY9v/vuTT26F+lAj1c3SZj9LsrlvEjtaZHto6gSjtWsOSt/UeTvFR+Mrttdq2dW
rutMhpb8KvO8vY9EHmzCJHnISKwBk2kQSYyEhqJXQA6R3BYtY79pVPc07YLhkTCHfi2OWW/dm6IL
6FTb49yEv51APOT0RGilZgy2Ou+4SIT7lReCfLj512iESpmgPWY9QAUI1suJ8h8/Dq8bgV5/QK8f
0HbulKQ2dAtCQ2fqiP3YBw9qnh8kpOhZaXklo/ahG+Lg2AXVzRQ04y1aupllHsgtpYaE66s+J745
lu4UnlHpXfVifhin4Vu11m76tN1XHVz8zHP8jxCpY1XH+OSiIOC4iX9pyrGSNyWISev8lnr6HqOP
rPchVAfDW5jZH66hfV3QhPTNT9Ti5JvYfmZ2Oco2zpGPI8ETZhkQYQxb13iMthq6gs6G32gPn+a4
+quEoJ5cWY74fXrnUBaMqjwEYfOHzTffjN5/doOaeIRmoaFxeoKqBKpSUckXp2SEKntUTpFmAJX6
TyhLXvLMuawb06vAXFyIebmVSUy/Vc4O7z3qyWq+2AJaWOK9c4igVLbTg+6cj9HGglOVpWeV+AzG
yGmLlvdhtG9hdBx4maeQmlxXIwzQwbsIW3lZoRH3bkdPby6fthqaTa34t/KEUTidSGMX0sAY6d5G
7WvY2fdmDu+Z3pSt89mF2KFTy3y+PhWm649tlb0HsDkzSRvtdajRPxCPw/avQx5eCwLUaYgdm9/D
HDZg5kxoVjwUYIWB68XEEFtnTP/mrnjcUr9/WEN97momTQmP9nYpYVc25knbMryWlm27u3Qg7dKR
NLNWAGycnXeG1reZ9m8GUVsySj0NdKvgnWJrs4rKu0Vcl4jpHzaEDz9pHsKA4kmZZznF+prJg7hs
jg96VYwbflUMkRLN6tQh4kWegdS4quqr1v6sLQ162jJVNfiEW+7DstVn26Keq9G0QpokdzrR3VaO
0Dsz/zGwmTj6AZGiEehcl2BckQIHb70LNY1DiPVarkisHCQVSD+dfFVEmyKyfyZbP5UD1tbJI34d
gYOI5mPZGHkYV3BoqQWTTys/5GgCo460cNQcEINtmR+I1YtY+Mcs0F6imJjPRffdIdbycYhd/49f
THuZLct+EpehFwuuW1kgoC87UJ/ICykvyxYT6qh3dV4SJtWIJy+2T1O2ftkKKrs/T6fMaT5tGx6V
IL/UyQCmj5N7nzt3YqGncxb3D/XlI2U4T0XsPCLxZBrXcXnlPdPY1kSk7kblueMouxJtSxi6IZw1
Sm4oGl+aZSIjJ6H9quXiHjJJpVEr7gFCqBAGhgHAlkVel0kjz82Bbsp/XMpXRBNYltTOcyd0mgXH
apJero6/rbp2R2fcVIxOWI8hyukaYk0i9xurAm+wWbqHKYyZKKzz638mPHXu7aqID2qsMzzSZj32
KPNhS+trjgIX1HzwuyI8RZDH9iNKSnNUHI2bgrONQtJvzoPguxFXA+DTKNS7i6JgSPr2Lsguqh/t
7VPpgagVIYghRlQ7mkAge+2Qb2UZ/1Mxg2NJh3CfuL28Txd2V11W2hvf4u8fWAIUWRfRX7iEhnT5
rdcKvb2UnWZe24MK1ZNiTLYtugTe6IJYL2V4RBc4ogP2vDTHehO4m3Rikxyq8kEmIMRWkPody7ww
Wzb8OfhcWYoURU8EAk3ylXbSZxl1/0fdeezIrlzp+lUaPRaFCHoO+g4qvc8snzUhym16z6B7+vtR
0kAS7m2ghw1IR5B09tm7MsmItX4LeUSq3dTOh7vmb3XIE442TFp6+GrCFzyA9Y4PC/gIsm14Ix5y
Le+24A5kwnbpsc57Yw0e/8VMRvwgMKY/UYqZhujf8IA5uvNH86yaQUAsk7C0lrrzGCFoo5zRI4KA
3TmAtVkJjUfVFQRk6ijAYLNOZQffXaPcDVsulzYOV4Zmfnb1SGdEJlkbKcUJOH8KflIDoLmoZpI6
ohNsbMg6D51nKVAyJEGy0hOJS3qaQbbiqHFLW9wKjUguTWQ9avYMuKUW9mQUVH7abUwTpNeTt2G+
8dg5cV8HJE3atXj1gcnrIjrXHQxgqUKx7CKby71AJCEag2INLGdRMQA0odhHEgJZAzDGS4j92R2T
98JE8jgkTbVmtvoOpqDetC0lJVr4MaQWsT8DmR2GR0aWHX72+ewJboyloQzqQvP+RYr8iYuwWJiD
G/CDautYJuAu4fBiz/rcSETxVi/krpGtAvzIr93Qm1tuS5N5/jL5UbyxUnBVaSftbnRcf6GjNZjM
/rUwE7RTHpbxtiEYHWMc69GuTvx2EZD3MBLuHBrmPpnIH2py/4RaObymbX8L2rbeRfXerzCyBIjW
raTbF4E2MRHb+crWHRrZnXCVefZvJi1t06B6voEDjKfYptA1OkwawtlJ9MHVs5wJWUWB+lWvL71T
VKDOUQ6RIz4GAyaBJwko8BKBzNlF9NE2XFVtdJ1q48mLmRfyjaFZzDPNVhfNx5MeWttKbz78dHqx
TO3e2+qxz4MDWPrJUjlUriWfWzffjBkhSWiEI0z7/BpEYEu3ZaRSwxrTCMUybB/juK0iZ22ayVIV
GuErWfXyE5jVW6WnM57z6GbNU5nEj4U0r4k7cc8uqxFD8ZS/4s2AbM+d31FXL2OkbvbQLYN8JF1Z
m3hdqUOpjG7h9P5LI9plYfFipGEHsltQuB3xuw1IOaBBbSajRPWc4QXlI/FIEAPWERley2mlxdM+
T92DSs1XZTqPaUGmaExPhKNvSFEuOv+QVt2un//wnZF8dDy/gfHhWeXGkvGzDIo/UDPHNm/eOrf4
6BpiD8P+Uut0pDNOxl5/yHQSUCOH0gChHic7/PJihsU8ucu6PkcZqIW574v2Nchderw4Lh9GXi/d
G998eJSFSYnYAvxvJyPj1udzwb3siuWwRq5GK7rvInt3po0b8auRDZPzkrSvlereK4M004EG9FzB
UDj9FvXBzp3aMyz6dlLP+LVOVVLPQruXiI+u685wAscojmliCvYJbovg7Lb+p09mdhzevdo7l1a6
1im78S15E77x6s4CF7CmPnthHlpqcWkC15WnuO6fSN9VwYup1DXspifPfxVWdvAL+5Z16j6MBPSf
yaY8ptFLHqX7zND2lpUtHRlv84luIl97ss3gtS/MTeOZ18rDvdTsoNL2VRU+Sp/4j9Yjy7UdzqGn
1JI2ynARQaFMvfzyremtjc33tsMUoq8dX9s6gbxklo/l3tDP0Nbzw3qZAu9kFikTFOgLGNOQesz7
3h+O6pPTU+ChNm5JVRDCs7HG41Mr8FEUH1MSbZVsD0EMLafiE4jLwS1xahXTGlp3G7ooFtg0Rv01
5Romc5WNw2qINE+t5yyRJyXQSLf9xe6bdWSauz6hMwbqLpLocIDlKXNFWF+WAZtzfPHj56IBOam1
x1QVbzKA7U+SpynzQPmmrYghrKbxCbvCpprlOtr4GPnuO7vFs1O7r4giFbSLE2foipKzyS+vjWlv
TN3ONKxjWdZP47tbBzwEcMwskZ2+Had05VQ4U1T6oVvxR9k75/l11hPnxtJx7CSxlwlJYpHOeCiD
ZGuwQ7ZG8Fzq6a0cxTU1i9uU9JtIFEtbp1OtyumJt06ZI5epka0mq36ybONNxqgpDH6HjBJsxTma
jgeHy7GEuemi6j3hpll2hf5cD2yclbjWrvnb4z1rkG20nv6maeV7ab0JmclNkzHag74zmguKWGyG
EN/6UxVcpUobri3CuwcNpgW/wvBtqObHNTeFvQ+VetdF+1WzMfm5+A2B8CiMmGYKfpa2jMeCS0jP
qMmZtbo1hH0WmKvOQWHXBof5i9BB18eGWTXjjBNVTmZbUB9DT2KnC3eGnpJTwqbdkeBut08G1tyy
0Z/bU+BZTzjZP61wAlYRYOnJtsysD7fAAGG8dLl5k456nwL5WCUC/JfM7Tp7dHQ4xjBrXqElTq5W
Htxw2CwC6Zx6RBmgwsYfbYaH57/FBj71uBPTIlz5WnI2XOc7t8J770Zb1yTeZqCGCA1hXb9YiH01
EZ6H8rVL8qfAUkcROLeJQXDh+NbD6Jrk9IyQXsKtvktHO9SS4gmz+CpQzZi+RURwAiYbN9Zn4ncv
MZaDsL3C7O5m/W2JNlH25EIGwTGo6a2Q3cGxqCEweOuz7GTSIa45BAvT0u7TrNfSSoTjk5Dp0PkE
m1ylAKZGon21hnd1G/dY5tPJg2evbfvo9pq/qMr8KgEG8W7tK7RPSY6u1LsGfbwGzmMQt4Yfl8ze
RWjJ96oyPseYhyUph1NNPGOttgYrJ8v3ugyNkx4Sui1IrGJCNc1+VxXmqi0MVKwdM8V096P0brTG
9xTRDJhcJsNZZ+A/Iu4RQ9QPKCNXjsju2PV2HlAKX9ywLCa2QNAI6KtbZPAiF9HWSElObik6CvbS
0XadMg8Nb0uJ4+ABgAtBZb6zjSMgB1i+WnEGHFoz2pn+oZzSixVDnLbeo65Hp6kxNi24XpZ+ukJy
7Mfb+QCzuaCniR8wrm5J4Z6R0LmRCRw77tNU7YKGSHw3OPdGcvc4J+fnSRrBJiaJm/TXXHsa1XAq
w/ExH1164tVmNI5oi9dhZG5SrcPTWWv0bdRgQ/WR28XzzkGBuaQeT/MPg+VwkylS7wUtdBkRzb12
c+vmogqaCEMyklUSPkEyLUfNv2MvZSjxUGBkBT4zx8BSkf5xJv2R7+2QFVS4M6tEWbytX5qYRjFk
gUVP8AvmTjhkWtXrm6yLb5czJ86Jif2Ie4qrue+lGi9jHVxSB0colGSp4tcuZA4Wzo4lDHCLhXeJ
HJiedLIBm+wchn/8Kf/AVvQS9s3VHrtbLPZOi9R5qhBReQqX32TsE6uhO9Fv1xYGr1XkQL0qpOtN
qlASpN1HXp9EWy/rznIf6wI5X9T4i7gwelyPTr8qSsA07pRXvGJ+HNLzPVjWfkJBWOm0suClpRQg
53rw/Cxd206IvCe3rdvkfPHJA7RH8t2X1YgWlDWhgHK52Im3MZNtgw57UxXuXNrUHTxzNZZGcB1B
dxdxlb9lZbYro0DbtE7rLQtGloexpLyndPVpl9fD3plM5EJIRkY3qLdqjmOK1D6MFUsGWGUyTdWq
jsXHZMbF1deJqezfiK8FAPTFYx03nwYWxx0uvH3vUomno7UYA0oZJXwlasKY7OAhWqVBV+6U19BI
0qD1wBZULtMKV0HbW6/t0NAP9lCALcV1nr3CBjDJZuM9jH2LJzvK17aAPxhneiMyQ0wmnt1vO9OY
FsJMrc2Ig+GhIFPmRI6bHY24DMLZf1AjF++nrV+gT5BD7S5FNCCuRXG9BKC4+1mVwhtN0wuC4Zs5
FD80uWZb2ZJnMZg1XakZepdaFtYJzPJstxr1g3637WxBPUF5cYKNKkvn0rAwLtshRLpCsyqUE5eP
gt4vQILXYvDyY+OQ44Yf7hCX0Vtt8ecObYH5iSR3txkuWhz327EbowW6G57koif2xDAuQZcl75SA
Y2mh/DXK+vpYGiCwhbTpMWljksXx5htZMx5DIdJ108kChI8s3Fbqm8Zn71N+3j1VGT9xmUn2BBh3
zGCx9qYbMD9sUPU01F+lYa8Ek6pygCH7IHtPG6ldM6bUuE6SPao95MktvC6r/76drk0ZpmstEC8y
IeurQnYQKdPeIavetRb5NlMfn8xyIrnfnqZ1XxlHnu3NWGt09mkQb7GlDmlhbPooOYad+dtqf4Sa
7gzCRL04RjCrb2EnsAc2WC1HFe5jQdcUuxvBUy3N3N4Azp5+WexHoBfpb+0yXaFIbm2tWvapg1nb
W4dVA+dbb6mORuVDK400kQqgeyGWEXkrVtH00PnpPnUTXCSgNoHJ9Ggm+GvjYlFF/GfqWOxv07hr
wAv+9l+KLrk7mreOcvlpeogqZNbVVPIi26ist6aA+cE8sYyb9nlKAcqDyTlhyTMWoNmPQ8FSjFnx
05bROWoPmY3niA+WIKpcM1at4yp0Zku+xmYlnXA2A+ofqRHHm8JPk0WuxSuP8WGRJKTMxWFGT1KG
aDnKMHCn9ipHor50kRPM2iINJQ5tlwWdGMF0Zv9YEWhBvVQPCR65sKHAdfn8qSKIG9HN5+lCkuzQ
IEXhWz6mnt4vdJJi0Ga6n5gW4ocmvGeRfCqYIAUEyYKIALXiYYrObdqvI9XkGzKdqCJHbN2ZGply
+L01lbOBDNW94+c4ocZ7rPT6zn1x1VT8VbbVVgNoeeAJdB/cKXYWvq8d/UpwDzcVGUbiHr5mufTX
jd+96kl61EXMT+L9yXOe/6Cw/WXla98W2RRYtcMdEbMSTjR0YnRQlv9TQIoRocAjZ7071nrs/New
qT58YffLNsSunozNvp+sp34wd2Ol+4ukTb7rItjNhHNZyIPMmlXpNoBIlsKSzqtpluppAivPdcD8
HjPUsqggauLUoD6si5+06kXBTS3btpjLhWbRpZYDW7MdwCQvRZwBVmGCRr5YvRma72yDLjjauWUs
QwvDuCqwFUZ0uPdPYZdXR3KJHKawrcZnalqjfoq08iesKZmOXYb+2Wxe2j/DKP6owL8mUwzap6P5
aUJedvrrLI3XJBsApRX9ZXHUnGtDPhZBcjKn+qdPEVFE1yErd2ZRHFuBLM9HbUROXyz3SsVnvZsh
PULgBHK3JTPLjwvZlphI800eGGAxpJcDrSS9z2NiZM7zVI3PkPYUIiPnRCR2hj09Ji3UL8k9GCX6
eBvMQiTPVcUyo903MPlDMGWRmJnA2aKrSQz4T6lzE6pccEN9hDYJhUHo/JRGtsv6bl14DVOqqW6j
ZyJ3+TNkYPygjh+B+ZqNsFEj6JDNbw72vCtMuL7zlJVnQ2SXPppTNbs/Tgx4ZZkxBsTsWFvqS9nT
nFrwk5XuBWOMNU7PlT28cf5eCjSlQW2/8chhSDGyD6NHl2zamzByaOAQ5D2OgKkd7w/hMQ9pDbJY
DmQ9xlOLVmvY+DL5mRITsUqvAHMm/cPH2tSixE0udlc81YX3mTNAwOoLahk7/SP0Cp4dMzjzrNc7
W/SnmO8BXxFMPcQu2cwerD94j6+11woH3mCKlT15d1d1P1oU77QiefZiujN9enXJlEFHOiJtwEMb
5vlytMRRm8n1PD+WtnHV7eQ3GUNACIh+8qfCGuVK3nMEeoLkj79hQ3wQvkhfUFgEiN6npyAMLoBi
r0iOHs24nXegbtGlaFSD/KfTw0MYxq+aLLei9G+jX3Jxmssh3eTGexXw7XQrYU8r9oElkV9ke8SH
+X8LWsDqNr3Csa/GnCJ0QQrkLFnN8ke9rbfORFyXc8mNbK1cLlIDL2kmz8rKnsm9vzByPVUmcJHf
5Jfc9Zam8DbQgM/ZgIy0teUdaPWtEQwRNhSVBMIr6s+2qNdurC21piVs0X+McNXzOI5vmVcemLk2
WiQ+Qktf5U1h8BpgWtKjZp30+ECtjJN0DDjRLG0dcIN63kg+ikFWKxoRD8cYr2Nb4HwxthqgdRHm
TzniDsjFfEkCDw+NYV8RE4128Ozo9bXK+YCthAdlIGfSlVdImqwS3z6eHFb2aj020S0MHOiT4NTW
nHrlerRdpnHnztbxZmTDi8n7kU3+rhADWoj6rOc7Qt2ujkDgVrfBl1tY3/yIeu182Fn+kY4EHdT+
b1HthW//NF314kQSjcPYPRs9x7NRQHuTp8o3Oxjs5mkLNOCFxW3M7VXmQJSbgX1tm+RaCTRQie9Q
9KlFG6LILkgMaBiPta++wysbm69jwpFNGtmuzWaQ3NffYk0/9/5AiLoJkQCJTafucOMe/sSE8xsH
u5rL1R/MO+Mjp5uK/zhlcuoGsbEAGq15/jKhmiRfw8Kdxaeg8V79bcQ2SFLMKfwXN8ybSs91ItBg
xB8Cp3gG7g7pCnIWU62VC6tvuR1rqgdH5Fe6Pf7olXtoGY87P/8z6TbrH/FE+laSwgKEpzJ4cgBL
zoZ1sEFLB0Ck9KOWcw6aSXF2VL8PBorNRLc2rQCtbx6hjs3fIVKeZUaIDdkDa8BFktpj7oggtt8Z
R8al09tvSKo/yqHfkoJwUz7U3MA/sGOck8kjboJilQcNxZRtCzYa8emGk2nhvLnrkbtN/PBPUoQX
j0UodD/zAYyvg/VahgCzPFIn1q1jO8i9FhSI7VUEEguOnCbnrkPmmKNC5FKZjSjlrUZIgZmck4YR
0XWZrQxGyZhlKEvTPeZ1dxXY+nuiYpTR0YT0ZSp3eTu9EHpw7kaUXH2Dv8qKJ3/heQwOYYdrzRje
rZIobqjjRj5PEwJZJ2x+q8T/iqS4qc68WkNMTm5blA9CBTfl2kiRwbDCuv/KQlyz8ID2Q/ChdTzn
XpqdA8tGz5mgmNW8EbohcigsDxtg08F/E1inF4jCx/m5BBYLItJnOK/HIvQWY0p5qIHdqKvZ2yT3
hlMTbFtO33UfroWLiqzB17QY9OmzaNNVHhvW2gr5nZx4WpJX/iqLmekwn5zc3VWKXlJ94ppmbB91
lghyHDjPEhoGdEyEzlaCjR2zaPpJq/hc1fbGNsZv5otHMzPZjQUjcCwDqDOUqpB27kLAID00o/lu
FVtOlnqZdeHHlHiPHH3NQmRfDUvegy+mnyFotoRQvefxTYUegcYiRJ5n2ZiZQrlxqYBU4o71Ty0h
wu98k/qyFmynqWhfwNYWSdBt6qAHLTHldhoRmvY6331OuIZ/VWX/VcvWWZcKdHDswJaG8ZgKHDoI
YpHlmS85Tpogr8wlv1uclc5OH+kMRQh85exFNW/ExHzb+FcaI/lk+ep28/OMP5YZTdiXxkVWAeWy
SFwTRWk4cZvrS8tJyo3J/ZWohNovnxQens69YNqUthMQQpB+6nFNYS6HVnZzNJPOvEGsdcs/lpmz
Jujq1w8RLMWCac4vxUfqIAAyZPWqt7MkR50dW/upxwqzQfNsJsQfl9OxHYkM8qqnqGxepSPf+kB5
hLKwTFkaoJ0ew+lhO2ZFRYGjl7MO68WOYzqT7MBaWpmx5Krd1lYBDVmOxja1rJ+m5njyBAnVjZno
/OXsl6W9KhGOQzXdpgwRmJvRRh9juxBxsh+49B7q2rwj2iSNbQqufa0Yask3L0jFFHEpOVKMdNEX
j75m0MFowDdaxcJhEl7XmuKFtfPXKi6XyJi1lVm2ci3l12gWz0gZABoUeRv4pbJQ4a8nGkb3JMgY
nGiYB3Mabf18CVzvXTfwBNsWDWilpW/LoLtx3NLjrfsrix6fBUrScGEM5nMMVEFXs/8uwiFdeMr6
TWpj22KAeShTuah9e1PO5KKMW3KJtOhdpecmK1mNSmKrugxdZ5+HRNx0ESFi2N0eOtwyC7Mi9Mge
xpkYfWgmfS0DuXaSyGQWKglFqV5NoIcHwzfO2KYp/M6dz55sAGQdWj5SCeKlj6L3P0fjnqrmYjOL
HXTFL+9daJhMzrT1sEMkcGMqWFaivQSCU14WNCMO6EZL7AO2tscE9zskXLlxXX4MczVtxGOIMZ61
lfvAFUG5ssA9H+T7MPs9Ry0FBbLYVlqvhS4n2qgR6qUweG4zkqweiBfZOZh1jQlHXan7zw5nkKnF
u9bnHxxSVfWQT+qAa/gn0+Gdsih6xtxzqt9tN0hXBklarFnahQgM4ndAN3UXuoyr75lvlgLUjHa/
1P3uB89bijL5RIv3ERPhQYNz8uGPf3ssoGPnuDTLUgWnifVTNY+yR+Fd1Di40xYGsA3ii6VnNzDP
4XCoLV7qSYzpahzpfRNdgJHQ7+VGWChVSLvDSBZfB41CymnS9nmP2QJRa3Eo3Ogp7QSAGnr3oEo2
WdOwk+CxMUE+n2vnS9PWYcnsH6bz1sKG7SXmfkxCfedpGuXYVQTpjmE0znAADKb+W7lVz6SLCCMW
4XNuxrvIJpPcyV/4afhERLoscX+FrMFeWp5DI955nF4NiCCNDMYmHgxsiPZPVsyTbuO024aGBPQX
n7IqX8qmQC5RPToh22zSqV+jQbKDjwA/XDE+u6G+wlpFaEVR4AyDHW8SFPw4FbEFOvl2MGyE7mhp
XbTway3GRhVkZn9Kh6du3BQ1IfiM2fTPFn/0RuBlxGOSWzDrBfFc1hJq5JMjc28U413V2lsnOwkJ
amPZ1UlhxSXz4EokzWmCnDFAzOa7BPB7sL6tHPdaW4NJo5+R4aOasCtlHTCHSkEdECdGSDfAONwY
jRvsv7forOgLLdd+1Mv7wKE89RgezSw3F1xTEAu81R1I9sJ2wGncsEFFYd3rcWAS0rKTLMjHbA3E
E10+oQ+yNG6qElNrRLO3712jAHCihqHIaeUYh1PfRN2s/eqXkdCOnHanQCntoa1bazGYJR20/d0w
8Y4kXfbqo3d5kB1Z42MYrlVAsqCjDa81ordrODKYqjIhUXZCgSQujtGrvV6W/gmWXB8P5oCSkDg1
fJPtnW2SQVFTxdqoRk77dtsPgMtOiB20ndRFyI4OtJQtKDjqk3jDG3cNG8YhU1fH1rMo2qusk93h
Z1FI15nojhHmMDvrv4pmX9OsRaQEtsWUNRXzSGLM2QMgRJM46sNX6g4rnJjewn8MW3QRo+Xdyals
VqOD39011GYarAu5OvG+roiYSFLkcyy71IqOFB7zNzHOvXduC0kEiLogC+Xkld94AXvsg4C2VUf7
tBZgLCfS9KGxxi+Ldmgo6rulJgXznNyj2QJVYQorMVu3080YWcnzunwPKm1nka2imfmZAeceYJwk
1C8keRnpXWSlH1pdYEmptm7sPKKp/lXBdNE49dOiWfqhdjZjPsBQ3tqcZtGh5wW21Sw4pBvaxTwn
FPBjEKXXWHNqrLTE/gsgt9IgDELHdgn0uEx5+pnA6JfV+HQnHd0DZ/wK0z/7dTcWGy9NtjquQptj
tSrNV1PDaxhBTg0Gdu6oC6sF3lo8WEWyiPWcSLJBJwxg4BzTSY7v6Cera+1BRye/CJP8GzBlXXSu
BFuQHx6qf+hr2pYdxNZso7mPZKsHdl3YIblIFR6hLOFxFbwH8KjPHnINP9KPqItOaZGRUmPitivG
rxTD6KK3o8XAeZOiN8PXAQfAUwjnFvGcApyMzvjRiUp7yMRbEZgfWbtqM7PZjWGPW6vvd9LkA+v0
biuyEjHjmEULUIrfjrBrEpkBSVrqle3O+2MFb9XMpcGQseyQUMa8Gm8MnW+Zf8tVIkYCLPy7M9ok
Hc4iqjJAZ+kk45lB66cQu7SH2jMdDsbApu1BI3ExkeUB86S/KFRGHJD25ItFVIXvWlgfo2DCiRZ9
9H4HcJI9IlN4CjHXM5yCFSPEU+F7bfko/BuXlTvOsWaOSEm7QGwy3dsWCW48FCZcXSYCJM/5tsua
Zdedd1PrajveqvKZZKv8sbcSc5sTzJlo7s3x4N6GwdxjVnc3glAFoUn9jNsdX+hatt6IFuPqoJjY
c8Lhm5qCP+xu57yqnpiz7IVy++ASQs4WfriwElYc4ZnJ8+jYu8aI+42PAl5zevJ/iB4t+uTS+3yj
jVUOs9ytQ9SiUxkS5Mwok3RWjAkscWGElTXkWymZSpup/23RvJHtT9iBbDAKIwxfyySng3msfqNM
O3Z8T1tjYImOfNT4MQE0i7wKupUKEDj2ibcqOVWWyISqwqkJ2/SZLpLGXpN0/wKuPIu16U3hsGLY
hO9edoH5lBjZXaHbddvKWfal/mTlql8rg/CeEBF9RIAS7yMgXF/Fp6AHpkaDrFaopZZaujRr7M+5
rb3GrXeHSV3IqTiTgPU+ZeKLbfxlZHNGNk0YBeMc3Gd+jGcDf9yHas0ENm2S6S3v9UffZCytjAa3
UmIgq6APQkHTu82ZfQv0KrSO2gjMjEZv3Ws70qhY2PoSWqcySOAwxfNgNQs55niJHBTT0XVM611e
kJ4j3egSVfqTqkm5ZWF/MLXEJGbOIfchYc8LrVXnET8F2xBmxP01sUsaY/YwpMX0QKwOCKhyvpmk
hsUYM47WU3gQ57FDFzxkARVwwrpOxmPHP/pYDO3XwJwOLB9zTudAeh2vjBLGbNQF6OuSRTu2b4Fe
nQttvMV8m7xx2qGq2njVSWo4EJskufJwEmCJVwjoHB/iHWrOIBQMgED7jluq6Xup3Xxj+KwJh6lI
GcpL0RE5ZH/4ZApxPJCI84UYPXIY5cuEOWf0k5XMWBvJWXiKnOJ15BbFlZlwKBqnWqQpVrhnC7s3
J6T9mTrhfbDFSbObP61fb7N6ZI9AGigTjUoKdcynlO3b+W0KhGx++1UqKociebNwqyrpHppGfWIP
OTo8+mOkO0tjdDe1tRzy9iJc74mQgyc31V8q9oEWPyB5loJdrS1PoN/0hXQ7snk+NaPDBV1ON8IE
dnpGlmgzQRhG69Iul7kISEKjg1Svx7XVqze3HN5dUUSrDl0mgdRuKO9jOMclyCVBcyvF09OO7h3R
zULVNMH4zVFX2g2GbjWgd4u8iezUBpFir5cnTU83BhMYQh1FgKDWE9OHmxQN7y+BMY9s7geV+GzQ
rb2a1RzRaD4YbfsW1RxKCvgQZdClGcj+AEBSoAo4zAhROOBiTMKvCnlsJpnEx9fASfetIX5stpZc
eIdQb57qqd/0enBye+b/sq6OY/ssx6Fa5YLtMJyVQaRbZLLYlrr2a03DzWjCkxfqNQ0okvMpfSux
WS3rirjE1rn5rsWp31Q7q/v0YhYlL2+/2wxTgdFGZy1e1FGvk5/NRQrrdHHzhAx8xPByaACSvL3H
/eNUqI1y8cZFk+jlxzgrgtukOlr2uEbojpYOO+NoNGuSeXoQ4vj8l8wMhOpCVa4qycNjleLUoeUY
RLw18+IH08krKf9ro+Fi8mXL1oLCkewwBPbuIpyqbU0bE+qNDAvKOvOj56aXy7/IxmMLcpmFCNuQ
D5MRAJt3IAYSWkrpAEehAVamEbIyWB1P1UgqB8CLgLcpTd5BAsEWHQmwsNJsFryhyUAebe15cNqT
TiiSfPuLO+CtMkI0ylqjX1imqetmWnxorb4//e0vrtKshw7nlG+jwMO/FxN9SimZ5s9Sa9KT7fY2
El67hGbu9o1gkWbnJWqqjw6evUbBw8Ro5uWiJUcH1pcULPwnr81EPpk3/T2p8h9FI9d/btH4xkf4
/2wveS4y/vWvZSX/2nfyf04RRFVT/Gn/27/rf1ENikMtwf+/BwXONf3MfyLC2f9eqjI3p8y/5O8t
KIb8q+XakqY8YTs22fpE0PcwiP/1n9L7qyVc3WAiJhJe8Hf953/8owXFEX8VHhlEtmk6jkWMNP/X
P3pQLO+v1OcSRGE7BF65lrT/Jz0o8t8C8IUgNIrSCqquHem6rj1nc/5T802sdDnEpokmmIKMXWW5
VwRIBMQmkASM8W+tLN1lTQ6wJqqXWKNJyMcAuGZmgL2De1355kD4kmYbf6/K+ZemnP/IFfVYUd42
fBpzle0/lZjwnNJd4loeZbc0BRGQ+q9/sr4bLIOLEF+oGIIS5YwwlnrouwuiliWBGJbcmqafL/Bf
lLPeodxNWD1X4O7t1o8IcWAvFZt/+mb/8QL88x9K/7dCCj4uh0p4YVgGca3SEf+W46+GNGFvxofo
i3hvtT1nJrLcTLuaTUPCgOdYBwbvtY8RSlle8SEZN4GsnZ3GJytCT9sbWoY0YTilZRCRpe3/cTrh
n4Bl0JANQ7vo68rbkOLhLv/2g2FvOQonwHcfdsP1v/9p/j15dv5pHGnYluSB0g3H/befxh401dXz
ZeeW2l42pjoSMrjKLO2FJW96MxzsQPb/pezMluQ2kij7RTADAoElXisTiVxr38gXmCiS2PcdXz8H
qXkgi22sGVl3SWK3KCATiPBwv/fcNrpfWiOdcVBQuuZDpj3lMVL0AMIfmtXg1Kw/IJz/u+Sa62tV
59wBDSkfAPg8Bmz8uNS7eqsFVXkvez/XzWHHoeRfRL32yzifCwlH0qUDuGdGg46LLeBgu3Tf3T6k
LosWIMkFAnBAYEyz0jn7JO9DrA/S7w+aSSw3WHIeMgmf+uMr0GhGY+eLtV2q1e4U9Pu5T85JYTEF
cJPeKwIwZjj/xer9Y+I75r4AYHGY9Wo69x3KzyzRXUoI7bEtsUtoYeejvYgOBcMOhdzLcyn4vvz9
u/vfV03tIByLH5b6EO0wTKLXu2rgqhc99rBhoVZTNq6ZqSu3YUWlih/hxmjSEX946I92W53TTD6O
dHk51bPv9rjBFxWaL7V9bKPB9gT766boL2DZx5X61Hl/v2Yimj580jxvvM8mYUDkE+nW+sr/stjE
VSiLwYagC58z30cN9OK4V35hNNaJsTowCD1X/mTW1ml02okjofbguHF8O5d5tfvkYv742teLMR3W
XunglxMfsmXcuIz7tExSr5LzdH99da3QKsjpw/I+RsFJAtW50KWfgkgekqhUfqf14pMAEuMD/Jhl
TqxvIPoDfQ0Pui7Qv3wm9hgKN59ontsjjrGBtKTHQYt+dkhZqAPs4pCk1fw1xAQth2SGD0HXfHaq
L3an7/Sw1Q/LMkKncEOewzlDYTMNHcVVYPPu/v9+YjawPrBlhs0CaLnywydmzfPMPiYt9KasUWLs
49uCuIEbJqjOaSDuwLCEecgMjrP0IB91fSIO1U4e/n4Z/+vJl66N9s6ypcny9eEy8CAMsElgPjTG
SPNVYgCY5MZGBPIEwDhqFtNXSW3chmsPKUlXrnQBOI4DEN0NjLuGCoh1UNA3IUOpczLOaAryUD0b
JSnXuT3+awXEEXxy1X88+zxjOn+wzYt12V13ll++ZxRwRhKnCdSGZoZCOfYLoSyyogO8VHux4qOG
lPLZQAL5ggxOv40W7d1QdX6ZYucHHp12vySpc46A1GyE1QTn1h5whNqluVGOlpPhEh7jMdy3nZjf
/n7x5p/bnksxIixTCmoSbuL3iw+saDKnsk49CcgdKWll3PQ4nTZtjCJPH8azwvtyMGnXwhAnGjcf
9tpYPFcOdL6hSR9n5gqPmhFbu8H8XuD/8mepgpOhDYBjs2mibemlUFZAPzA6COia0V7q0N5o/3TO
BLYOSSejBQdmjFs6vp40/7pxsZwQHT06CZqSMteXFxmIeyvRn/5+82LdBX/bHxhcUIhx31QjDiXb
7zdvVroUbE/cfNtHTFOC8egQQ6AzMXpquDqUQlb62sAe0HNajoEDIn4szSeApMOxV0ws5gjtDl+5
unVtTLtC0F1dsSYidJPbrlbNJw/bnxu7TYtOCSo7Ryha/B82dqPIZn0oZ4aB2ZBjte/YXTFONWfW
ov2Yd8+6q+2jvkvfCy3NkDRNb2QgVn4YFdO+k3eF3c++22Wk6UZq72hG+9wwXrvEA41Ie/11iUSK
QJ40OXEjuwJXK0OR1jrHk/2Phv0eB5T9koKGO48OXcx46qxdM+vTDuUnnxEnr6dQE8eiFjrO09i+
K9LY/mSJl3+UkELBAHCEYUrqyLVU/u2d0yYH2mKtp/C0jyLJx2gzvNMQghFJaprnhuV4zgogqkuP
k6gy1oi5A35Qh8abQ37zlD3bzfJOoyh4RJ37YxJC39fRrF3guVgQM38Ma1evW3/IACqIQfWnngqX
M9RS5ShCze6sF1W1b2Tg3tZFq0HYTHCS0gT0VRt6s2vBtwzbxmeog8V6dbs09tmx7e6IgpfCoU7O
nzzOf3wotsleI23A8ixFPB2/fyhFnpQ1WhO8L2vR7q4ycVURTV3H71FJf3FYO5Rta3RbtyCzB5sR
9ahybmuCjbOAqYrmTq/G2tQSPaYq1tBNRk7T2cqiG60q0DPQemqL+SGq3OGz3fJ/rKJQW9m2FRQ6
Nu0PC1FYdUlt9TUJwi4ryiQcf9BxZYdLTgBgLpuj6wrbA34CzUp3FJ0N/R1kY31EOJN/dkL5Xxdj
SVN3pKELnrMPGxGKxR46vmFva7TQaDjoMs55YuwamuV0FAYHFnsrNiaSMm+cXbIgczqsA4bcQ1nl
+Sfbs/vHFys4MlJIGJZrUWZ9XKTzsk6mfIFQxxak78KZ50cbqggVe0XIbzn8sIm0nB0tfSXXbvYx
qLD2nmxnSc/UmWq7PjW0pxIdPLP7JmYCr+xJnDLa5WfY2qsKSzOeW/TOYs7ynZqVOOoG6hIuCvCR
NvD0JkQC0luGZla7EIvyJVtOhTRpgrF2m6vpLhDhck9qYOKSEG5Oh7B0s72WKeosxkwM1oIDkKrE
18wfWTtYp6HvrRPQHjz0S9jeZZxFmTTo8y5vkfwV9A19xyD+XbIZtgYZQ1llj17CLBXLe/vQrf+e
hTqCYeGA+2RJMJbo6Q7373Q/kIa27ZHMZriufmpDcyJBvQQn9W42aCmRa/ogwGtY2hmBbUvqZ6Pk
vacLC7d2Ojn2GK8wSG65VIoaslyms9QA0P/9lTX/LFVJ8YT4CPpFWfz5w4NW1wiRZKCHnhqYrJhG
UexS8iWCGUjylLrN1hq18szo/Waeu+P1spwA2QDhSHfErsZ+Ui6lv0jDs4cmfuxE3r40pTwn7fQV
PiUYE/JzCM1xBfxupvlVVHj6gDBNR4eEXXCpf0ISyMgYigTDmQbexyd3+GcbgvgPfQ2XNAy0HNe4
1l+qo1ovmVSGHUasa+FqLA5mibwu7sXwTUevksjBulU147tRkaWTJVW9zdAXlCXkBwMlZKG53SGf
Oh7EagZ12Q36t/UggjiYTuqSmE9QsKf7paPYy5oIkJhOrMH1xOrG4sHKdYQoQ/6sMD/cLdnoIhLU
lr01p4U/rup0I9R0f2Dr/Pud/6/6n6dPEguokN+w//6+HHdDwL0bPIO0ClkrsvcCyNvJzTEJzqU1
vj/OboTB3bXNhzwNgA9KZR5HVAirUVpD9gzwUHdT4zYOWvdYgcSH0SU/2TSupf3vNZBa+02KioL/
2h+vsqSKjomZoL6jq7+bAgq0OFGRT9uDZBOs6tG60pEj2Xv6sYDy9AAT6q5A58Ia1J7x+ebnRc8D
r0VqcOJTVcdByomksRKxqC7pQ3dkPkvL9ZqRyWhi4oc33MXdzusoNqhzddeG6B5y8dS5INx6R9u7
Gq6UNJLt3u2Q0hqaZ0kd+KyTEnGPa/+Acxajg0pox66vKlqpzi/xlcOdMT95R/+sNdb0Gn5/2+F0
a4rrqeWXJ1i15QxheFy2ArTEuTFLyPVwmc4Qxx9nc96n0YyoqxqtE/reiXZIJC4KDObYpA/D3F0q
lRsHO+gdFOKls2cd0PxID7J9LKzkeUHEHepByJxey72+a7vjuBqG5FC4uPjt+KnXHdCABqrKUJjQ
KbAZC41kMlebowuPFmmtwvpSzNTfgnaevBaGzrrDF9EsIRXUrx2Ru+iXrRdErJ885X/sTTYtJsUG
Be2dVufHbkWmW5kTaymMXMjt7az+zTtIQM6oII71TMvCPuBIAdQKNLtVPCUgkW6GuT25mn37/9Jc
XN+q355nW0hSiTn6m5YiZ/rDiiqx5kVdIEAK52Z5wP1LoEyOU2/QYzasOEUjVYwlwYiu81Rj9bRi
Ac28Jg0wcr+FHWphFdHI65uJcLTebT7rlHz8vAQFvEXjl9KVBjEHj99XhSE2iXxk8OEBJRRIbAbS
OlRqbGdGXalWhYj/iu8j7yT6rPLF1cT7tTdRs0xuYqJtt3///q49sF8/L65nPXBTe7n0ipX+oWgk
Ewh1jk72L1FVGC74f3gxpKlF3YHUHyEFEJUUW3WGtocWGaff+YY4aVBzaDyGnHDgcpi+McKz900y
i4Ooa+5KxtEhV8ZxmtmC6kov8QzGW2UW31y3l1tzsKbH0nYC3wb/t6Hgmz4pJ52Pj8F6WzztUtC1
AK4tP5yT8iDUmKQXM+VZewQCObU3um+UdfY6AWqOQ4FWfK7yck0cgI5sD4cwdab7FMZt2PVe0GsK
o2+P6LwMrFM/IyHeGKJeThm+Bk0x/8/rMD3mZfpilExpBH0xEB9F+RJasJUri2FTjqgu3WuozDfg
BrXHYc1LUGWyiVDqHjQdu3+p9bsKScGldXqX8VIUcoyyzFudj52EgRLUVYJmZtD65qzVxs/r7pfV
bXgmNIg8ImI2UCTYx2SuPUgq6g5qmnsHJuYogjQ/ioHQe1fQZNYhk+3caYKCuFrQK2s8tYv8Ag0Y
GxyRMi8srZgYp+9GRpQAEr8vMcUaxqiAQyRIfZz7yCD1HDgopH9O8l1DNJ2BsCPMrer4yUMpPr7E
guO4Rd3AyVzKP8oiBnRTmcSEqTJAUUfddXo04CSyxp2EFkVHF9xvh1WJk03IvHMjomkgVclcEH5k
fto20R293+huTJL7BUmFK15KRPowPhgo0OA/pagJT20+fPJ2i/914Y4OMJZZgskZ9UMvSDfaYMqB
tnhh5YDnmujppSEMfbtL7sLS1LamNn4XCicj3AuFb7c2xI2dFGEPKkj6C4XKSyvcx6zJD26KFiqP
bB8Kk1j306eMYMAivPv7h22uK+KvKwB9SiLlmRGwDDgUoR9WpDmHdG/Hidh2CXN+24WKUdUhLjEV
cz5shbFtHTxySdeX98yJOeVO1VDShCvhlrP1leNkbyIwAceyNY6M9a2TltQm+5N5XCwo2mVUHpCR
EmzJ7Maaow4tHZNTHnSLRe6aH6+nW32glTeNneFHyrkPeqvdjl0R0ZhyHv9+x+Lj4sAdM4LjYCep
R9kqPqx5IZU/9nRk4EJv0vM1AAot9z8idft9pyYvr6u3iDfwmzZ16sZaPTxVQ9pEZmXdE8GId6GG
fU9jBq4TVBx9LRNm8Q6ADFnL6f5LmHfzmQ0eGwWcqGdIgl8Fys9HPZS7T+5k/W5+++6YWFFZGrbL
GuUY+ppO/UttUlcKUfhCHqKJuYg8PNSBetzXW86Se2t0g1PevV5XsGhw3B2L7zueDYWwZoV6R5cx
G++IRoGBjrlsJ+F+b2jb5Acb7FCXAJdcGwm0ZXn8jPYuj4of1y/t7zdxPQL8dhN0nx2TY62w11bq
dbjwy0203byE/dDbW2nUP9upNo/DSORegrQ76g37PCZrarim444bLaxOWVx7ba/ecyI4bCuQt0xS
oDZJ/RQrB87zZN60dpRviJt+1RCp3RSIqU/EknF0bvS9hb7P79tV0pa2iEW15BwHZAJfSzgrEdbp
7/d3bV38en8mzxqNxuskigXtYwh7iJg1JIDMBQkGaFDFWeaX9XQPO4JWjaVepnpQ5By6mmearbu3
iIkzA33YX881mkNAbWjA8VsKiBRzgGefyA0kgeItLQjPQJEI62+5T6og2WetKC/JquTNiGX4rNb7
+N5cb4RxMscEw6Jjuq5+v3xRnTku6LcRIV0PoqmrjF0HyNdc9NdroaXLAnWw2dyJbKXrOjmVbVS/
RHROEECQuFtrr8j+GAoqjq5//5T/OMhwcVwVH7Xl8If9cd5ta2OnRQOG5Wv3KwwGognIN63CNN0j
6H1oa/gR0Sh3c4Tt1jW0Z7XAwyBpqtqqPFeHvu2/p0X07E59fLqubMYULFtnzYerENcAAocotDjy
PEXMQRZZIT4k0BuJoIOCa21oJPmmzhggtoDpjmGoeWBvy01A2QzAZIAsUdtPLaMUOLcoTnrqgRqB
/cNoB5qPE0leOCEqxhi0m+QUf/IccuT+uFysnxFLn8moW5JM+nHOU6ZZmzaIZrfGLMl/CliA+3GO
DzXwtWjb9pibNTI/zrXjFv/9KEr7SW9KdwfXxj2mXXLkwVrFUPxduP64/tWIUdFcguS4pPUtwbnD
06C3xM4Gy3CkP6obSfsQ2+WtZKs5WX3f3fdt9QbdcD5ef+k6qNMG++tgauD+O0enHpmGm541735Y
Z1KRzCZfzjViw0kgDliVVug2pcOEbI3vWr/cRrOWm1TOjX/9W8MOgo0+YA7pdGqf0NYfOxcgay+6
4dTBrDsmNUYKrB2ewsTDQ5VtyjnSz6NEs8xhPMHoG4N/WmgkS+rzvVthVSjHr0U7YtNI0v7WLUL7
ecH6YNSu4f+nZzAbMOn6UM0nApbnk0vv6v9eqBu4INnzr5qSrT9O7KzQIoAax5Y4FD1gczg0N/99
F6Moy0MTzSOaJBr3zWBeAlISjnVK1FKcyltQv8m2beETozlubqxcM+HQVcRgGk73bIKVUlmWPtN7
mff22MUvdRuMezyv3WNkJFue7OphCbXyYmXze0hn/Lmz1LQbs8jYj/ACgBnBo9At53skTVTFxoLm
+vqYpBIqhKllQCfasT2kkhG+dChw9BDaDKmOj5zKvmmMXL0cE4rS8+eOARgruNEwSOxMVP9p/GZZ
3VOt5daTqq1XmpCeLOf4VfRVsBUV6dtBFyFtRr/wMmARHNvocZ4keJ4WTsjkBozbhrbnoPkUSz16
Qnw1PZKq48juRFplfuyaurwgSo/PNNMcAkul+eagOsjt9tFZyBsy09HahXGU7JQilS6HCEquWngJ
aIgQVJHXO04F0TYfWbl0op13jjPpW40R7sNcmjugtygntKVwN6JnFWjsot1NE/nJWW4P9KT0bWMb
+R1OlgLwBniSbMSF5rSSM0QMQbdXkFGMm0SM7V2H9hwaDMXUus97RLYZp+uPetT868vRz4PwDd2I
vERNftOA646cl66TYEgHKuMmEilStiK61HJ8sHTwb0U6QJauezZC0z7F+Fx2GBle3aL6MqrspKu5
e8iK4nZc3680w4dg6JRmtdGcojorNwaHZQSM/YuRDQSPBolxbnsWbxnRE5fGOAGg7l5Zj70ka93X
KkCMSGidtrsWHNff1b0KfEKlO15nDvEhFaLxHJuEAEfSnxjsSvngKlLsY7sgXzm+E6JcSnVjz+QI
gJQzVkeTTIf7qNGgOzHL9TDZyj0jAKamwQixIcqT7wbREPa0vA+rykAZngu+8SGyS3s/Q5xgI5XI
CBdwY7lBKivyOGcT5kSAY5UxccdrmI7GZRcakbjVShNC5PpXo02FCA8J2W2ELxk4rHORWl/5w/rC
4xuhBm7j4Ogi3x+LCeo3UgKPLui/UxFNl3y5XFtiTHztyxCo5qEawNyv7UvSAenvBcrx4jD+mQPv
2PaTGx9ioYewlYpiuc15zm/hgc3H3CC2/hqnpqMtJ84C2BSMe2k3wwGsTszywXIQ5MG7zcJLSkU+
eRrsB4y04UDrvR2eszFFcYCz8zzHdwtGzDssGl+dsa3QlrNWFyYN4bgItiHO9C84weYyyW6BvjAP
G84irdFtw+KJM/cWti4F/9w8TGNYHK5FctN2azKci0zWRJ14PWSjGg+PLfS8h0m3dL7bgu1lwkVU
A+jBUutXali+B24pUFFP8lGLEsIhq9hrrbw9hWElGS4wkVxphXs4b+7OjoZnwWpM2HFwuv4g/xOA
WJc2vnRB5MCtnr28IzYqU3Puw4RiT2Voh44msqfnUtTFhn4Mrbr0axaBbKPr+UNis8B2rYY9C3hz
bjvlu2YU3FxXj2kNHUxnDEj/DVt1ljt/6f3RXMx7jqOkta/vX+WgmXfX/t9/0o6F/f5ELAFBhq39
NOpxey7zeH9dXNrcXoXRKE4au0YUMpGFQhpysi9dw9xqmhZiBkciQ1N/lRzsRuLuDkw3w8mhuVlk
BPaB53nrU3xLJGq1TfzNRdKwbVoopGRN3VsmU2E9VPOpFXbn2WU9eIWmOcd6nP0+VrhOuB4NnMuu
XDA3OlARJ6MMfmjVy3XUUcZYy6c6Hg//NT0GWfhNNISXpmtsyHQ9jF/0672d154ZlhyKDP7d1HnF
/ULo0X6JBS4VuGkZp7f7a00dDMbu2j4wiq7ZCc18vn5EmSl/pnGDT8ZMssuyOLvZtLXT9fmJUV0z
jhybu8oWXuw+TwvFr13Uj2Y4W0+dJLEAMvj6npH1yuRE9eEBhuA+KaPgPNZpur3+Pq0b7GKC6pZS
fGt6iLupyMRm1dG0YYFgxDFIaxARpnYVQT0xKp7QOIR/30TMcIPlnGUAF5DLAb2Jj5Mz0OmxeT7s
BFfWXB1Fh+EkCGdW5GwXA9ZSlCZdthpf8NngU7QPI95rTR5QB3T1pWqeafRsqlltLVqNlX0X2YZX
R98XFMru8BxN/0bf1pYlvyMvQ7MDP0QQzS0NwZvGzRjB/rAfzOILaxTdRSTZAQJ+F53CpFMfYL2O
deA3cvoKoFtuCVz8zuYY3enESicqs59tAQk0tuJqpxEfRjoGG1ES5xvTCr+1dfIFouo/aUMFUIS7
qnZ9I2BtCcXMKcM4RsQ1tF6yCGNHtK/rLRUBevPU3oL1GL0h6BImUVW3sYqgOowqwF9WsYfbTpF4
rtK1I4ibsXduFwZs7POHqYsAwRHAJNvsto6D1G/mpsCCNvtWG6IIiZMGAw9dbolPi1xXosGGYOn8
ltYKIN87aur7DL9tBjPhrQhm058YnmhBtg0X6oM1I72dXycjOgM4o0Xf7SauJwHjP+bFeaYvl1Z4
HESKX67UtdHvpkR/nUT+Anf+tcsgfksbPD6IQtKEaILDj4cGhlKAbZBvPUQSMlY4MGKSQBf7ROA2
q1h0z4IMl7hjCmVkHiBiaFFzB3gA1I9l30e57lWgtVYJwsVtnZ+WPZxHvTrwaz/1GgFJk28M+CyV
aB5Q6r7krVi2cxzfh9b0oKA33NgWg/oK1Xup5u/1ErI7KQA2okFmRPzlUVNrDNvENzSfzQVa8lDr
z2ln5huEqjjmyi6/M0dgcmGmXDDqFh7MmG6UYuvTOFxyyNnRKHhKyuC5TJyX64NC8wyGQ0tgRtzp
wZb1yz0q5hok8gab0K0zYlJpsSb3GiTKpCh3TRmcFuunssZnNTkPTfjN6qHjGvWOvfQOk9udqLvt
lIOExtLjSoGShuwgif6eMbtOY5kOM2KuRcA042uXiaHv8tRyNpgfFizdfCym+I6CCg94NJA43Sg4
vsu3ZZwu5QyFWBcvmOrRqTbWs26sRn/yuofUuIwwRk8thOoEDEZIoJcEu+847xaWarAYc0hAsWs/
aF2v+bXBiHpIQFQYqOP9QYAC3zRN/EaCj2dbldr0YBsT3WSOfafsO1n+LEDpuMU3OyXcqdfQYEKe
rknFcIS8EJcN577yqByZAA17Wf+YMYTr8wP6OwuDc6Pm+2Qc6C/97ObTqFBx4DUh3IBcYmDKWfpo
m2z0bjf6UyvR67Dl9T1chWBliQoICVasE0hcX3qsYPtZuG/MRS2vQTUUqWw+ZFaHfHk9SWXTiRHr
gpm0/K6Y97m0i83hNXxpA0QwtyGSkLwl6AtXqkNEdabfGAOC8j7eBgkLBHU5r+eNVO/E9ajXEDyA
Iij0Jad3dAprZaDcyMcvIgCmPoYzyje2dK0eunszap8TElu+pIODXE5DQwAiPD8WjYkJypnOacP+
2ddWc6yWud9xmH2YWlTH+RoumDuvllNwHRL/h/R79GKBFWA35mUNm5sATVbzXusF7DOWNgjHDTln
w2R7Iw5vTMLQxXCOrIxKbhePNhFFY/Jm20a7NTpwjPTxExL1xjviMs8gjmFRRMUzhWd3CJyK5OC6
2aIb20QjHyI7ROFPsXZIkCwdghYOwbxaNlqGtnoZDJugxY/mhMAnuv3ULA8YktlgZiyQGh9eYatX
0uRuiQgzvcHKvs+jdYdWFL1QzUc+TjvLgTgYb0Mo1zQzdmtKlQTlSqMf4TYFUfedXtDOWpA14DN1
hhG5ORgNp9255rNRfdHH/GuUvKDJzx7jGjkNs4RBR3ztOHcwPb8PNhKXut9/Swpti+f/nwASSxjk
CcEOjXyIjRlqnq2/KH1st5Nhe4b6J82Rv7vzpsghpIOG4yBKkmiLiYcW23Go9JOG78YnM/1H3XPk
XrBHWs9FWgeXPgoy7hoXbCuGmwg/dtI88cAQvciD7DASme3dRHP9UHTlwHM8JcfQLQpPxsU5IxeT
I5NsHroAjDEe9JecvNhNZBPR17kvBuEmRsVyUxJPY6M6EVV/APvgnq2Sp8OipkXRsQxAJMzRtxuY
+VlOBtYs0jvNzR+yJP/WVanYlSV+/MwstQcTQCkqhuhEwHZydlYMpUbw0XidvT4mg0tdUDwnPQGV
zoX+3iKxL3es0SWhLjVGJWKieQS2Hc+gxhpXhcA7iJfTk2XDsWCTGke4tFvHnbaFynZJglXOKEfn
BpxlTbApi/bs4n8vzR7s/FTg24tyvhq29VzTdzQsGarjIx14aj0GQMkEEGdpH4cyflFO9oCuvvCZ
H827zDDbPewkY1PGIj2tsI22iuVXw+CZ55Nd57QueUf8erHeuROFl1gBsONs04bx/FpMQ3PAaPqj
tQn00ae0Ipg17HdIXi+hxXLNBgTN3BNa+qb/HEgGcB9i1vYQn3pC4NKcbHrLuLGwcWdQXYw1+Oqi
oxp8nnG0G5G7qfPXvP+3hGbNMDLg9bQigm5CtGe4m0srpQbEzls4hE7BNBAhcbcFXKldauqlF+Gn
JaWzSYD/956EcPjqlCsfgf5IcMl03KrZIL1wgjiyzLA8QGzlNj2BhOCOFWwALiG4JMo+maQ+mGV7
Nza0hMxipXplZxg9D9YUIWiowt2A0t7Q/PWy3Ml8i2baXm9mhWw5qKtpG9Nae6AU8AsaoCd9puof
UT7scrNFyM9RpjB1bTNM03e7Sb/p7sDBAh7mJCgh3TaFmgPQ3al5HWtu/TZBzklPV675x+h2VGjd
cIalXoWmohDHPMyk8pJJctMMLx1z7eQ1Kb4n+TsONYeKQMRePo09LvmIlGtwCDMDp+NSjcPbAFmz
qAq/74LptrYT8ZRWyF155/WO6os9P2X+Ji5uYvccNysKZ5c0lBpEs9TOrchOxbJmoYdfm5a+Zqei
l9gBhCVhW9ijA0gqP9kpzosIjgYnH5hJWB33bcsGsZp6sFQf5mwrsCHuJPTpcd5mCIJDSM4kSs04
L48pFQoB94RG8lVOWxs8BE098xSzDXEdWDLqmbxobIEPNTBbg+I+ah0GSpGxE4SZQe9UR3gtOyWK
Ck+l3rww7iIJo+qd75r9b8Vb+dMtzWdOhZyMxdtQgbPIT1Jy6IT67I1MgecjI+IyYfwLoUtyBcMP
J97ZhE6BA2TQbd7bOTyRg2M8daZCyfWkZz9Dggo1HE2ULnQj1jCtU6HtWF1HJ/XGyjem26R5H4P7
waStws4lln1IWGlwRHw99y9m+QzAIK5fx9zLtB0c2njcOuHWYN8I9X0WQeviBFYM5iZs/13dsAPY
qaD54UAoG9h5jLsZQylNxcL6h3kHw+bJ8t3UM7vD6Jz68B0SOf1T5RE5ivuXbbB9DVAOulveQKd5
ozFBwktcgrBnHvwE+xbXpM3HrQztjmSCraN3nlIs/rqpUThJJFv9rs/D9JmwpGXXs0N64UzeuVu4
INenSxFX0jOc3PaIbGo9gnFkn/upA3+CN3gOcIS3ocHi2D4kjWEQz+fSLVQSEHUuXmW3fC90QMWN
BbxvCXMs2u0uUFr5I+vWzy/DYmm66aGLiC6g1kFrMMvxbuKk4tf1RmWah1Zghg4OUNBV9y2tKEDg
Ey8U8Y2FtsnpTi7iWz00ya6rOlwiBLdF4GPPORPf4zRYlk86kbxbpnbelimdyb5/IjEGdQbTp4ti
qu8PGpcQseBs+jEAogSsfidlTNZ55Z7w7dUbbcbK3BsHXVAmZ+HJRmnYFR0eHfiEve4Xa2SAQ25m
9j6RGlUhtiYcgzLTGPrdEuOQgAQaVDNnhecKjVWQvaF2uOGKPfrCG8KjIdJsHfOQDxeQrjfaXOz6
svcEXmr+cfgJzT6VhLAlxKpHGYZsDpeyaRN4UZD2opo5GXEw+dHp78tpnyXIYqZzwhz3Ubd4TFkT
Wt8hMJJHnH0P035AdkW5+IL3pbPQj8gX1nWwHivhhdMMx2yjPjdg/EDZJJ5lAjokMJkDe8Xxfcpc
41hIrEtpRSTeAKC5Jj84qT2+e2Je0kuj2kNhLuhFEYTVtB4m16vNgkxpl/0r3PdiYDqY+2ZUbqu2
OI6DdYmdaT+KpzII/KiX/hyQDL8eY5No27Nrr58z8wivTOGBAcnXaU8ptvh+/U6IGESjBp1Cpxcc
ouwKPFJCNjn+L9hcsBPb4oUQJks8GgJCNQ1BXNXeYILOYpnviDySHDNFM5JSySlhYuDf83wm4JM0
7DyJIGWTl9g9dyVHyREquAESDrXtVDzQs/VEXJ2nG7NE6ia67dzUfl3JIzuVB5h+g0yWhvWF/8T5
15gcB3JwAmhbRrFsx16nI/GUI+TLW8rKk5oZNfXIVwAlWk6I3lWSxVzdaCZ2yr5nSmEgUif5K4rP
FA00DxG4kTtq7oP2q52wR3M4QgnMW9r6bqGjSX2ldmcngmebpOe8J+EsI/8jLpqHfP3RFs5bF5ww
yIkdoZYnAHuY0ooeZBa5cJUb0iX9h1aHKgZWnlh7ZZYDvzVZLppKDE5psJFRa27GkcwPKz21mbmB
uHWTgPSqHFAV/G+Y5DYZGqQsUaCmwC0QzQRTgYfQOcAF3xdDR/iXtgW5QyrO97bYLUyCFsA3RUQL
d1SgBROqZHe7UIhF5LeZjrnreUai8IsZP6dYXppIbtA63RBltcbJM3luqUIJrcDyr2PrTGfdU7YJ
WESi3LuLoi9t8WipGOgWLGRn2uY2MRz5JlkTaRlIV2TY6EQdtfk3FqX4/7B1XsuNI2GTfSJEwJtb
ek+K8n2DkLrV8Kaq4J9+Dzj/bm9s7MUwRIpqaUgCqMov86R743Pg7d3Ijjc9GDIn0UCKa84JRDuG
33jK1mMhzzF/5Hm+1BcsnzetYf7Weh7ROHCWFuVua3wb2loAkYbLVjQAPlp1NB/VptzL28lgytBB
y8B06mwFStpixKjArwNT5LoBYwEIut1nZjE8TY26XCmnNfeRlPsuF/JcZESY+imP2IVx+Rg8i7qy
KPphOnUDOMMClv6NEMNGSNcbjeVVJZrdWPLetp33nFTZhaN+W8+FKeTvJLADv7x0ln4qZXzw0c5a
lZxoOz0MJFWY+KA4d9lLKNnMVAPly4Uw2Ul5DcRH06uvSqhXt2cKYyp5HIQ9Xtqx/cD8ZLx0wQuW
oXAh9Wf5TvXQVcuao5zsixc1x1D70wfxBmTdlprFLdPco9aG8Bt+Wwm7PYzRU+UDI6qhKARLy/Q3
ZU/hWONesBefUPs53zxLCtIoo19J1mVoVExwrqP4E6Ux5rC7FmWUCLOy75/warF055Q6hAd2MeuB
T0DYPaHFsDfYk/Uv+hUZNpqT0R/aLz3bsmdlOdqpVdAOlNVN5qKNdhS8JFcVhm+ixU1rsZlZB4MK
FoIkN7nK/CDs+sP3UrW3uwKDdAGT3gQfj8F2fEra6rtoNZ1cQlQBBDbKa+GJ6praRbT2oRWtHo/V
lY3jRfoTSKMSUlBoH1QI9qFmRhYxPj0OYEh1lnTqFoxTzeLeljdVMZ2l72zLpS1/rwS1L24T1Hcl
2nbnOjZLgT++8P19WCsDej4/pynl7kQqf8UMDK4dw4U3s7rlg+e+8kuLo6rzWwXlh3yYSq6BN8EG
qhUMzNA+8xkmdzFdSn+C7NFX5a2tME7mowD0bOav/hiwFMpeI6SG49SWat44R2tM3clGmV67tiZj
4+CA+hgq/zWKd0ns7qPY/OyQ7IHxqwpZhxRU2OdiW5lH34FDY5qK9pyiKuECkoCBg94c4sAKV4xx
3WPp5397yKrH2vQoRp2/aqbJ2La6dnNvRoKtXnLtt2c8atvRHpS7LhskghqttwZW6KCcOjby5bWF
uAg429vUjPaOJeAbXgKT6s6zM3dJbd1kq5cbdnUiq77KtGQJnjhs9OYbbYrBQIOWtVOLtVqWl5D7
2/KEBMuG3LU2Y9VTkwevbZcN8EajRjVPuqfdGrj/75rdtPtW29XMze60JWqrEIrS2p4oQC/jAgt2
GyRkRtKv2LMaBpudtXVLNPKoiHRkIam2tnuKa0ACWkNmhDkL+94hK5Ze0C4wjrPwmjlNE+9E7dO0
Sl31DEjTh/qWbhw01TiGci3M6QNgZq41/B/Ll5596pkGi70VtdO1FmV1AkyKzdIYznTW0B6avNdG
8eS2Cc2LMZ4tZbEdFT5FDrbSqX1P0hzIf7W3aoPVY+sSNRSIJgnsbF6n7MClpiINzEDITvzsfcrF
DSLH2H32TfNDk092idMoWIk6Gs85BXRYubXs5M/SzuDatONIgta9c44M7+j2ALCRh2ayWLMhQZcd
XFP8EVURHujdLRd+Qj2gN2aMvtKNbOkXW5RW2BzwQ0AJiDcqgbSfNOPfPg3ddTfmx0pzfVan9KFX
vYFKRJXu4fHVvxsr8YDrVmm7cVnJ0D4qrkiJHRxXRJWNY6TlxQqXiYVj3wueOA7SJXuCcNV6w7ep
Z8UFzFGxwWM+1+8CBYomm1JrFyBgZLJz15qdI6GM+JKBEQrdNTbY9ygDs98A4ZZ0z66PNfct93ds
ENWLEepvaEXmWnbwzuwwMC5da25zHZ7CFNrpDTpwQzsNrz9Tgtsov6PY58RHP8QuGqmEB7K79Ryf
gUqu14fHV66REkubgnDxMIwI14IoOtT5SrN7Whdw0Oa9FezUaPivvT6o5R60wAYnx9Yha0Ba364r
Ui0uTHibPoVfVb7vU0gNbzVglkIEIKrWuJlWCsnI5WKfDnjGG7GZODI2Kk9bmsipB+bwjvdcGqOP
mlmA7Q/yF+fDcXM2RNSD2aQhgBbYJy/7YIBBYbP1QkVlsLGg7Z3RJidIH8eC//uT23UhHFeXRg07
mNum2maT5ZY44TKamcXBRC8jvBg3KI9YUboDYIMfj9pcIM6x3LRC42zC6+lXGhQgutpWfpa9GVLZ
x7H0Ll6dFE9FSG8phCCNPXcVvqMg42qv3ygFyY5zZlpAzfR7F4PFvciD4qWQAC3RVoNtbkh0UOV+
26nPPCkv2G1U054qvgmK43EofGvjmxg/APQRbJ8lvtfeAI2/M0xg1yhRy0LwliI/uvturKc3UUHj
KgATwn0qoCRdorgxz7QbZLDiA/mWGPUdH/yTaQ/5amjUtMuJvy+FhQ1nqNmE5KpH9wa9iTDjjc9B
D5ZtXncmUXHgPbylc5kSp9ZtS/vccgwwCccVcOV23FFaF266HDcjWpwOo7MSFCPnqB7rLtDlckKg
RQicH+S3O/ugs66Ncna1zH+PXXzJGfaZEv7R44cfN0rHIaHKjqWQjW2kOXW/S1m8lQ0HLerQUsD1
iaMPu1K/ak9T6yJ9KTj1h0Ab7RZrwdpmodV5fbaZ6MltrdJb160G3ptmvJ3eifcx8l+HnISx0ws6
85TTUAwcVCsTW9Myp/GbknILVqVmrhEoIRRO1NuSsL7EhegxS0Y/Yx6uFBg9pw6fTVaDFYwq2QoK
/Vygc93Ij7Ktb8z4MKTRjybkDvTiypxR1REFJVP+iIHWW+i5MbhFxyF9N2mIf25JhiMPJxC1mUUL
0oh4Fxu0HRIA7Fd2HUQrjTZ64XiM+IJzTcn2RgW1v9Cz37jCrgXspVeLBUcNWLsKK/mUsB4H+QrF
Qt/WWkYrTw2OkcZaPNPDb9ud91M6KrSgOdDPMRkRdLTThDe41IDlFcuwrOisB8DdSBC4bMOpb37C
BOsAfeMzraHz5gFuhNpLT0OJ2S7tN1BGwlp70+dioKnoKCkPq2KZBQzi7RqRBE5dsjKgRPPrjTcL
2PQyneIDNMtN3zEyggheYE2uKUB94ZLDULYNmUom8uQ6mFu6tOJko8oP5mQGs3HGfbi7NvUUTyuH
oiNeZ2+X+V14rTv6DNmFQ1b+W5SF/UTJ3HrorHYloX363lqMhbaRWmS/SSEZRjM10XgbJ2bvbHEq
U18bvAURHU6jziXpt818wLU+KETa4bxcK8temHB4XfvmZS8xe1mq7nXrXUfciDoOUgbhqfJQzRmI
a6S+TCc+OAwvZJj8NBXvi55rb8TCimOjp9ElewoF8mPSz06E5ldbfCfDBKSH49MN42N6dRNI8L4R
ujdOBNcg9/PXqOwOae9DNCiBndOB4xzs1IO2KbTTOEG4gpEwoThO2LyVyS6CnNC+IBSyoFU9eic5
FnCqmpy9kGyeKwc/lqzrct9rqfbCwOyGZO11P6WaPpF4KDyD2kwkdmS8aSPqhD7bLovjQr8V4l5S
9FvU32MxriCjbaKU997kGyUq2ZtLl4We/PZ4MeLMgfl7H50Az/tjJziVNpaLXypCxE/IUIdk0QZm
FXncEu5qOYNzvHEVAP+J3+8e11QPSo2Fca0l87iRMxXMpbKkPEvbV46iJ/cGRoBuwTfkD6AUCCMc
SG7+brCpBBYn5CUwLDZRX4qe9853lxQ3sCOsl7m9B5ZLNVKnezeZDsG52Ho2F50gjrIvyWfKj4Y7
3XfFGdMXBpCKiuzMteKvKPT3nesHryQ92/2UGSyDGm9V0KT2y/DhYtMNuYodagRBBiSxvdDYjcSE
YYtOX84MRPp9XecWZu/+tu/umtj60SEMnBXNrmvLvTI56MY3SUW7nYbWShaE8ISj/804v6ZWbi9E
v5JOREsPVtPoLwRDzAygCVMEY+ObD6w2/pmYVFew9Sg35nNG5S9BVS6ahQw3VUjFhxkMxpLRGY26
SYo7MWq8bVMMGj3lQt218IUq7PLJRPQ9a03NVJVW0uQI+GbkgAo3Ras/N3ry2llljkTWgU+dOvVt
T/ZKkxbTBsCZ9S3ChQBF2k/3rWvUhwZiFpJRMnx2o/8TYz6+1Y0Ir2bGCOvxeBKDqOiZXcO4e9Z6
ce7mQSjEG1Iqev9Ja6+7TUWLkWC+y8F/wDVKk2pHOZ+0RvHf00YXF0mrOOEbdXAas2i8FWFHONJn
JBEGZF60zHrK4uFpjl12CR2xYDmyJ6eHsNlqafeLEYdapjR7QRy4yCBjyFEz0n9jn7yQXN+Q5m38
og2Tl7k4OfYwiLv5JiNViNvHhddsQVQh5qOTHSdKu/SjlxFYMxJxML7546uXhssJ8GrMf9JgF8jH
B3JNxGHm4qOwbX3FW0IB1MnxzgaD4rqjoahnRpO+Yz5Y6n6xFgGAXYb7Xt2vHbjNFEUrLPBTcJJM
5DTGxcaMa2+QJryObR50qmA1yGFDRw1wZeoV1p7zZ2Y22S1zM1plm7nctkaAYUgWIQppgPPH6lZF
fy0gpU32a1bgAbSuI4yoBuPoHpceQhKZ7qXXU9b5M7oj/bNUEc6yTMtwIqfbNdFXk3MFVr8UE0eH
1qL+nBvvG6MWZcPRoQwBTfOko2SJIROuqR+cJVPjwmx/obQ3B93LZ7lFhTNXVpNiMF5J+WxR2GQj
OcBxQbb+W3GUpOKjqb5ayJER6i/UCkNBwGfXotwrBiXgv8Vy4ioTtrySjB1qC2Os6S8S979LYOEF
C4PDSYU1SHkMqM3WYt+O25VPXLpqOcnP80YuEyuHwRw70pWyiKP1LzhYSub3Ge0AbAAWo/GkEcdt
mk+UXUbWFWLbngNhmdFzZg10GSPE2iJZDc7dpoCktd8dF5bLXvP4nGbFLojwlVB27r5EWbfodRQR
8cwruRD8W0YtgbbVy0kxwvH51HPW1EOSZ/Yv/Oa8hS15hpr825p+hHlwOmaHjs+20R7owVi6GBB6
AVBGv1NqMGdJO/4ns5SeDf7YiqWcm/2FtLmq5v4sPmUYtOnT+RPzv64NSC7z8cSgrv9y7V9W9DuX
6yFZJcNr2zBm1S5+Tt3qLOnOy4S/Hntr/h3lAiqzsKTKG455yku+RHlw/Hxj4DhiMbrQdCLBM4be
/051saQBGPX6j1SQb00aXLAfaMZPTVuJy3h3iF87KN3a5C4IG5MA1Hg1gRsIfgncAxUP2E6gHgTf
ofvh+2Af+S22tDZS0UakNm7OJz7pcZL9SONvNjDCoPu4yytW4uZaR/dhkbNNQxu2Ni4MWhdThpyW
BpeTN2u+aKA6SwZm1EElVPXJIV4F/n10e9RMBngVDl3Rp4jwDFQK3FebrEzjXenHxcYpg0upN+rV
NPCTtB48HI+24M+wfmNKa2GGv8NVwplN7/UUmD/mFOwnxi4vpAz6lylpVwNAfXzww6s5mda6QGXY
GvBn3sPB+BXyMbwlrS1ffMtZt076Dcclumk0fR3kwHCxdduztO1dN6XAfZPh0sRBdtezzGZcq466
GLJ7KgqduvMVpmaxbdwQRbeBkIbdCRJvn3jetofPcsdMmNwxLO7NKMLXl5diLewpvteTqV8oNtka
xIDvj5uOFZg7N+lFGRh9VyX10XQ1Evl0374YcuJSxUX5hwUwa0w3/M77joLyhvIiSx/anYHws3MG
07/Fvlnz1jX9t4p4RueKTdLvZFUZB6e0/k4N+EWvlQnDMoe0QG/XZ92YEK6ZnVB37byKZLim2Rj+
adz02rd8UJnS59uo1yHc/5+bmoqlcxdvIImI/x5+PPLvCfZMGgMDMyz/fYNrO24XhHEUYcs+9/PN
NOS7qAc7/XgoVW3CJ2f+xlAm6Lpm9vF4WkscCU3/d9jLikFmpJ8tz+lHzkT+xzCKcgcydjo/viEm
oZ+BRX6LOBT0X/YF1jcaR3DyflQZdUsumPCN4cTaR91Cca2t38kQZUfDQesK/BDRyQDDWkg3/dTc
3llVXuYtHeY3C2Lu9ee0SAsOM1NPOGk3ShzGuPvLn/DpCM17L6/d8FPU4U/UxfVi7ufY5VdtnKab
Uaq/tqeaTzqWt5gdYE2UZvJpcvXvpbzbrf1djXW4HsaeynRf4+Ud0dlN8VRY4b23sdaip6lDqiFS
dImqYcQje7qasS1d5MssNOwv5Sq4HQatHDGK85QG1U4HzbTFEth/mEG/csrqoCrcFWlXM3ip1RVX
ubcV2sQcpzXvepCJr5T+wliPWSEOyjpnGgklMzNuZRSOzJoDBym12cWV+hlU291BtVhLGibLXaTS
6YQjYjrFEYr6Qg1dtKt3vtnftYKYt+7jAyhNOiKES+MqDHjmPkFSHzrSIlsCtTtDs5aSMgTmw2Kb
08b6eGY6eWsiPPFu6KGGz+hFop6adXG9tSwAe9ir3LHOdttpO6MO7W1TK//8uCEyhaJh0mPWY9l9
yEGPGy2k3wMYzQmtlChV6AC3xxvh7MIGdqQ5y0Zkupq59RZEfQZ3AP8/ytLjh50cFSSkEnAKcs7V
j38rp3R82XnUmD2eV8UTts8y1bay1FxEBNvbYA3zOWskA4FIpg00uAtV3HAV82GrWpNlr3a0K2k8
eYaNlY3trdd0t4qcxEoVjbFmtlOttBrPguH/GSSvndmFBo0K6R4k8d/SZTAuG++sOclTRonfxjfw
ZCcDFClfmy/2U/k3mu89Hoqae9Bs0Qytu5nkw4ub1j8Vo+ST6gssj4UYdgRjgNw3ZbnLk9h6kfRz
b4MmJbky33UzPLbSY8T7uJvwubyOgXGsa4fgUA3aLUZRffblJpYUWaleAobo/KPpIP5TtFV8joYg
71oF8cHwm6OjlLymYD+Xet1ftBKX4sh+s/EKnIcJedJi9N6jYtIIpizyDvF6bBU+s8Hb4M/U2K/q
3tnqzIbRol3c3JJGjNHs7XtsdP6SbC8X4KDCLOH33YdKKTKM23b6cikrhfzWc0GKflKfnt5wRHCq
IJF7tgqAOM9pKOk23d7vzIua7z2+SyQPY0TX8skL+hKfcy7pPv33c48vHz/MB/tmi77cPx76d/P4
tzTP0g4YmTf/3x/tjKBYR6qul/9+8eOJ0hyvdZTH26qJtr5n/6oynLlL1469da8plBmGUaRrYery
4jG478V1tnhdJyqbJOeuw+Ne5bWzv8XUdswgjGPq1E9RHLg3m1oQb3KeKLHNd06NLBBb0rq7rc9o
Xozprm2cewnZ7FcXgNYVnMkWAPhZyVZT8dQZ/Vl3yp8pp2g7FkGDjYvDHxLQH3aS6mDkKErORHGL
qDNrUwe/lK2NlHWe3QHw+BRZdMPYODQ40ePBFflvabOod3Rz65nTpZ1hA0aD8FYbStsEWStBAKJa
mKa9MmZRA5GzJ95uY3yKGlykmbW09PC3m4IIl3ojTkpQrhBMdbeWRPUOrYb64owiWjlIPRu/HdyF
G1kfeCmp84m9Ex7d33XmhFsiIj7puebVDAnWgpaIlgErQytsV5iwzL1vNM0xiWW9M6U4h5mU12Tm
TemTnKhUBlVDnxgqCjUpg13V58qUuxBb2DaqcYUlkcKsbuLaqauPhlP0xgvqU+HV24nJ6adv4WO0
MnpiQZ2EtexOJA3sk61K2nXrEleJTR3zSENqJIuAtUR6SyuO5rbDnl9XlBxNTiRZ7DjFmW7JdVXR
cJGZsyOhbyjXUw0rOA9vKxcwDetPPHC+yWiI8tnXKZraKun/tgb8IY6L+M1Y+4CRKsgZdxjKwwOf
BMcchnpZ0gsVi+p7dDWBKEnvUdiraq4y3ncdm4wyF5hSo2eBM2LBVeqvWVovGH3LTTmwnscmtijJ
f8QFQDkPDmeqjdFOOMI4KGpgQ5PWjrjV84tDKkE0vFk0BbE8tpJtYkxqr6DLdZRXrVqLFpOKGAmX
GX08qZIrY6qFBNjnu+4QIgPMXzVew4L/332iuvqqfzYL6vFifXLWut299gF2JFZaaqMmvDpal36J
xqSmoenm6sjaWaVmGVBUmuAwqbVzPRKXlH1vX83WXgeeQj4knTdQZ/Y0sMW+GIrBUf3UBfFwtZCn
oOJpRx3K3IJFm9klpM2Iyqf5S6naGFsQUas0zvqzkU3fQ6N326pjXDi4kmQgi+gFJLUcK9+wyTUn
u+ma/KoZ5u9t4y+WaHHK6qA5myQIWz8eDyLM2lOBcLHHmUZUtnwxbYcXZmDkpXJiB32bsamt2usU
WFtbFTqEU/1DzNdLz4ovhMzp6ZW/Qsq0F4OG76Dv7OpYzmVy8YBCkVxzO37WuyDf9ZQn7cMy3Q2u
WBjRJK8w3jSP/x/JYIA/l4217ZBZcftnO1qbblTd69BUa5YCVN3IdpeHIrvKgRGcxclqk+nhLbKd
dE2RJFtmn9CLUGrCwu2Np9Tlir9gJLJLOqVdginZAdjHbBw2bwmrUcq1cR24XOIo85mtn9V8JZBH
f2APIXNnVzgdilIvijX2ZY3tat9IdfwUeWYshcZxnNZlts5CODLSQJx1B0JPA3EUiYruNd5fNyz0
M/b4ium7kbU/zNALJkVTlFCGEZnogJPWEGSw/xR9mh+YnmxiikAogYyOVYuRy8+NBAqvSlZmVIll
w27ID1tScKHD9aiYTSRoqQnVF6N7D4XlU4xtE3RlQ4CnjGKYjlwOtaPREqSEsZlwHrfCMLdDB1gR
p1WwLo0MvxG7kghxRjdgXwXFyKsoHPbNU7IhswGGvIz2GHzOuQdwMy/aFI8ynL5ENUvO6u171/dr
Q3AWj73nAhzPEHJaJ/m4b76GbtTParTurHjL9xwPzaKibPnyuFsaH17ldxeVFkAXGmtNAdO5GILm
KU5G55y5mLQm66Wreuetly7KS1Jp26A0D0zZUONIZq4SkK0mScmlCqJPDERkq/3xw0oDtFfD8FZm
xztOCdfG9F79enIWsczPwqdjKjYHkBrSJliCltFgkqtpRkSLmusmJ/1URIB8GpODkxkuEn2iXFpf
Mq4jRXErnEotg8F/K3s22Axa7XWPVFDE8bJBTgOx5O8d9oIrsxmQEWnEItBD8jJ2X7LIo3Ry6r/H
qHx12hr2ZPnVpZJxOuLsAg/hMk+kwrYNgE/PIj47cfjHKvJqZ8/T6Nx/hohIq860b512XMXYuvG/
U7bXVuyRy8uQ+O1x6IKnKFCbVvsSnAJPZe3Q2wkkflGC8Kbq1iAIO1xdZbk3CmrWfkrAKrVRQboe
4WVoDHPFiWEw6Blp9ItBCqlCLfXARy/BCu6J7tM/beTbXsbPhjt9J7GBGTaAHohvKU3NccfxvGsS
Nezxsd0N+Qfiaw6SCZlCSOSwwmaP3s+IpCE2IUeQf6yEsVBj6wPvZXQx8hlC4xuMtUKxuBrSfyck
7x+4ogwHpU2vWhBhwyV03BKpn2iLJ8s6XgxRkMHUS7zTUv+I+ymDXPbLLkZ6LNE69OrTLQPvCLP1
xZSIBqONXpQIYKtV3f61zXK6WcDC8wElKJP9ISuaemNLZgQ1tpBdR8MK7uaJYyewzuaYeE9ayglV
C49VIaY9OoB3y1Lh32ox/PUTEe6T+d7j8YkwcIFdQnbiRAdUjjWbE3PeIEY26f/c1PNXLum2jkwJ
SnFa9ZxUdeDw43yTxtH/3Dwee9x14UDtTSNnED0UB5Xq3nLsjXFZBOpFS4x2PZj5V1Dn/pPF9iRw
3fzaaDgqLDXuIVq1K7+ru2NmAE5j44es3hs7kfFmhO6Q7Diy9dS9ZLGeH80C8yiDFb4sKCAl21DF
WOXnVEgCWCJ0sIQ7OVJE3DPRdWJRnKvWJgNl8iKXnH4PbhTdywESBwVl1VF6KGWqh2AXK02dq8ZQ
58dXvpivrQ0fRd9qPggepO+c93fQU8lap+g52AaomBJO+mZw1NgcTxbD35+Cv59FQPjdkbtphuPk
e+OxoJnqOAYHs7TDw5B3Crvt/DiB4+m/Z+hBLw90DzFw5AqDyz67utS4GBixUGTz67+Hq0DccsdX
h//ncfAnFMVrEC4ePz0OXg6638Ee05rv9mzaTOU7qcd5zIk69njYJbC8Da1IbvLQcJcGfc5rdnz6
4XETaDEpjVCnPrPmPUUoeNw+Hs5USSRAZGiKUxhf/t0UU5ai3XFNKoKAzvEOFoi+wLiU7SnweX48
kXIw3jpV0gQhjdPUSs668wvv5210LIS2ejz0uEkdYW3rDIcY4RZ74bu+2tVcaGOU83TAATwE7Au0
eluV9GQ4WEFwntqvRVprp9blelx6hvvh9lm4HK0pOo7oVB/NNyldMrQBw8pofAlDTb2x+lQbQwu/
zazrjxhhqmUZGeO7b3sDY6CAstX57uQyLiAZ611CgCNvPXGhsRyxIffWefQxpP73LMJyeKuY8dTt
zTdhdQFfmjDTA0kzaoJYVj+SAhKUKsArxV9TNctOAwFfjmG+TafIeCWBysKcRbXNDiFiXXWlEJOC
ZjzdnwofyXJwC/JGHRCg2I02j8cndJ5tEEAry8iPfRpVQxtQmbx41btO2urkJ/L/vmkaSAlJ7ODn
SMGUP75rjPr/fgos0nxVWCbDeDZLbJX54cc/I6vyajdEHBrckW1je0gemX+zQodItlf1K8rUy1NR
DlsSyVjFwzLejl4xPvXzTYj+h5M+23SuM+Fib5ynoCc34rnqyXWY5+tGsO/18h74c7po6tpF1QzV
OhcBWjly28rJRrqgKbX8Han3RLThV1oMVzqLrq2AKzPBonwycxWui3flyuo4VqF+jEYDG6mv108I
IejFDo6NdCBoANbOuzxu2MTIra+RWPLbkTd4vvn33QpXsz6lPTHy//0D/31FpeIqDjmJ/fsGAMSO
ltSVB2juzmkgvk9NfncoxDu18z3UDnlrKGJ+fO/xrFTnqt1gi0Jy6d7tDNsSJYvPTjhQsakRrnAN
aHdBCxRKU3W2SkkwrnAmin0ctJuHgehxg/SlyIUOw1KrPX3PXHvZexuKPJorJQivvqjSs5OwevLS
rsVhASNhCqiSC5tiPRhms3Vz1q8+3WZAUl1CX125jjsz37k2Fm4hqQFJ8Q7RbCFWncfkZwp8Pt59
So2iVvabXk7U+PY4m/IkZYQddG+Tbs4eRgCC3irus+Zk5hy6mEm9c5fSbvvDxlLf4tKg5Tjrv/PG
+iXRGzYarST0xJiwn4LSpR+K4zDlM9CM7Efh3AVl5h96RRRSYF7yh4ZAMHSEc6SiXR7l/sHOOMpq
vXxKWZjhwmTBzkD1gHf9qdFASlTuwBEih3kY1hLBtrnQZaaIjnJm9NoNH4eiR83w2T8vIAskB1K9
n1YMtoUN/dYH3kyYDV21bijKrbKdnVyzrCO2wRZ9LXyvWsW8uUtfV84qQ5Q7RcF71Lv6LmY94c5b
EvSTL7jGEQQLK1rFRWzyoXHWphUa9y5mXNGK7E+iou7FZ2SUurEkzE9gTh8b82STDTuWRKLM2B93
tGUKL92HeiAPafcsLKs6uiYRsMbwWD7n2bJN1cbXC8xSyt/SY09jZ+0jrQWpfjDS4tljT7zmDe93
7N96w3ljZ1OwM+6KfulTrTvEilH+ZDBEEc27zlY38YPZia07y6ajGpT9OgNZq7QPYL6WoAn9o2V5
iBsl2Ih+sPOjEeEwaCkl4AI0Tx8wsRxoclr2gzh4yvG3Y8tZM+rjZltKVLKuuHNyENuo4uquGa3z
Wtlq30biGwgN7XM1XK6Q1S/zJI3Fmpn9bix3YmNPDN7tMbZl6XPmmubB7BMcYJwhMdYRQhtHEg20
gNNpzomCfpB80XnBBuIEzxowo1L5BsIPrnhvg9+ucqaGfrIbc2xYjRUeR9ftdiAKJcuo4QPvRsYs
3NI3tdGTP8zGHbpXvYBehjFajNWK5SB779WAD8pLt/SgOOdKtwFXEAFJUTRG/I4bKIGYdXTlXaFw
Q0fxjHStGz6ZVRZwS/xBzkXF5GNaKDlrknPyZluAZUvi7BsHMBYpWf5Mki72ZeyZRuHNWzQgMTdh
Xx4mVub6EAr6YbiipR5qXFnSe9S07RpHoljyt4id1ecntng5FfC6tgFZuxkSqF6KtQkqUWbBxIoV
VyTHLEt8qeETXREOyAbxOrUjSSpzsnlZccyODdKndy7cUr+pMfuWeU+9sMIfUmJX5VjbZkMOHzsn
c8ZOaBfT/XB2XSoJEceoZAk4aXgZezPHY7ShkUbTagfSZRb027JlXUMZKPWqcEMQsvAPNlR/a7IZ
qUCnsNabNE4IQbBj+7Wb+hCjLO3D+PBL7Tb6WGCl2VTbNvbZv4/Gc+0yWWZ7ESI/pnPFByb8DOzw
YFtggXTt7MCaPwUdW4GkJ32M8/JGbx01mYVRLFqDMw9WH9hBTJzxbjwNlfpti+CzaiaoqK+FgTne
IQGycGFE2MFLXJP+o6jPP6dl816V0GG8OCnOkRd99Yn5Yaus2poEJ84TJ1eDPdLd6+esksKxVkoa
U5o8D46oJcU+1fOTcBSYLz3acmVcKNbAn3RQ/CJt9MoWNjnb803FWttOeZUMBy3NMkG6TIgWsqZq
NrP/F2Hn0Rw3EnXZ/zLrQUQikXCL2ZT3RSdS1AYhysB7j18/B+BEfN3qie4Ng5IosogCMvO9d++5
GJrg5exkGhDx3eE2MeMTbBgG+xmB06LnO4KlP6gEi24u/PSuIA+IBk6p69tQMXtjo0b7p1mKXxHs
VmZ74dp04zfNLPMHp4ftEQTDTU5vg4PiqJFwkOjgP7n+AQtmceIkSWXvEMJgI74+1CVtsDrXctSt
0wPT2B86jCCaQuISjuAeRoH3pJh8QqvJ22itmlfe1vQjvFo7BunHYF+aQC9vvlXjL4Yp5PbvnV4i
MSVl2Qfu6lZZBDobOXaVR9gf3mw5Nsiq/VlRhpgq92ucjh5yWdeQu2BK9UPaON/MabROxXjI9Jxo
cJDmgjVurUyz20YzSSgvX2InRiaPIrRGFtaL89QhmmlnfYkeo5eE48L7iVdBaPQcgEDeBEyZg4jz
TWkx8/OZe60qVcNS7YsrUWQDpUtjrBsXW3AWVD2WZVrPM/MiTDiyexWDSkjPJxz97qkwOAgLbT/Q
TL15DL8VT/ytwEOlZ5eh9ORxNBGEZH4QbbReybPV/QhSo7iWotbXSE/jjWIz22BfIvkysK+Bj7K7
ge19IG6AKM6g3E4tcy5HZG+eVSF9HklU78llTgJ8rx0gHhxSBbp9MG82yd6Mm8Of6Jm6neLozQYR
F0zix3QrqE5pUkXDjCcIAKQ2+wJ+JcLH4HcjZYP+t8pxnOAKDjR4erFTE70b/k79yNkV/vCNyqA+
zj3vXp/TpqyW8VSiPeZYo/Ztg+Op69xu7QN12tR6+NiY4pvC4Id4rHhJsIdf+j7bo1P5EYrhO7yM
vZYj9AWTKDcVfnYU1seEOPF90HUFRTfdCjJU4GvkxzqhJ6qjPt9mgW7u6yk36PlnpI9l6PqKgd/J
RbPK2FH7Tqy3cdBCy3wrhP1cmBFellwDnNHpzRH6+rTv5tl2g7Jpl/qOd9cNG3tzbXMYHPXxUDfT
a1HFDzrS4M5XzXboY9b5ppkZlGRMFKg66EAz7qepu2mKTO66aBPOIdsYmB7Lpn62+r4/HqiwATb0
gFkTHVSYzfvNjrAHGhVvkTYI0f0oE+T/Pl1siqcXwkB9dbaTGmafvoV7Z8/p0D+ddFKrogGmWJa9
to6F8+qVaADCQrPpsySbnibLU5cRIJcH7/HYd7cBNzTtuWmNq0Q/c7pzdujRNpZGOhVHsReBGQi2
yohrcXzQ06ja2X2KdxubpDO8uVlUbtJYZ/wEOsRm/LOq5PS99/1x5dVvU4QszopjKBc5160zv404
lHbgXqu16iVe/1gC9CG5fgrap4kxHQM2q12P9TyQ7Q1jZbrl7wiT0Uq3il9FzjIgGuTF1XfDYHKO
3L3eSZJfaOtxG0aquWh51K0Mq0AkFwb20ah2tW6Q92MFN6aLH0gSp23DSdCI2+DiRc5RDhoHvdTB
yqVxEFw+KBJuH1xf/CokIOuqomFbFK+5NvyCtaGtVR4NO6eWe0lOJOsHHfFWaqhK8/DgmSzLRhoy
zIg67Azma9jX/DIcwFAX57vJ/xVaTXsdDFJXS8ErNGPeUySt+wStrkw77ZwwUYF6RADHxOKd/FS9
t88LnWNUkH1XnfzOKSTcRhjUGY1l/bnLmc204bvZT929osIgRMbfKU3VZ7cNL6QI6IjjOFF1fk/6
SX7rR8LS4srsXmhxMin2x51tjt42g4jxKhJCo9FY/JZRG29Sdc2qsrtqGmp76gXyhDQ8fVN4xbQ+
bVBRRVgUyE9AKrLRk9RBjWL+iNge6I/B8HG4dkZJ20cfrMMkC2g0UQZDrDn6LihGpKDjRvhkFWkl
8k8tx3eYVVwRn5Icl+3GqzHxuKX+VJEVvGUgf+hL39vOvtzKiLSrZ7O9A0FjjsXgygo/SDaYGMhz
SLRNGsBANbFJ1ZQJLPEr2ymf2QvgKAK4Z2CeP+ueItYkIiwizpnr88jn1FJoVClFBRNVB8hcBtam
znXMnrWnMzvsDhSMDA9S+rGkryFD4FBb9yPhNJb7Vsiu2eXalED4Mo5Bi7EC4Q9A3ODDC4lssJpy
TiboMasRrf3USxdq+Njt3ZQwIZSp7bV0UzTjQMNsKMGn5QNjzW+WTMx9H3GnzvQJlm/xHOdIw4OJ
xSoGE5drTok5tWatrasY1wH9/XhI5boyYe9h9sA3OwOuSfNy94VdOHvTwKvX2k8ErIrnBYxWd3MU
YGwyuVV+tiNHwtxbvY7+bqTrrYL4p0Vgyd52+2PuM/FNZlVz3iv91Nvl05gY4/8L7CNPdtOVvbFT
qMpjw1oTWp6CGrXCa5ph/Rk7HXIESu/W7aONFQ3a3U7YIePCSF798segD+az79RQiTzgdcAV4TIZ
nN2xDVirLDWsTShc59FPaIR0My9Sp87dNzayPtnXdwlvPumCvZopx1bGkGYwg/ROuBtOYgNFS8SI
JKiz4IEMqW/Q+u4dl/3UU5vPorOFcGk3It8YmFfuxPD8aiq3Y/Otn0s/yXgW6vp5+SozmIYd+iJy
STH9Vq5GORnHgI+HgnOXFt0X7NvoaLeFUmgZ8kQgtI9sU6uuy0VfImBcWSPgm8GJbplrEJYI+ckC
mtVZW7w5LfGybgjHxSu8R9bYnlmPT2i6gYLJ1s5VHIeQCxj4lAUzXasob03tW1eazyAe4CAssWdL
DhGtmrXSYESUppevS1mUa9BqqE9aBOHzCdTCnWry261ZOSmPmyC4VoQ89HWpzloR3v3enE41lWdb
AGfXjCi6Uq3mRw+rRKTaSCcl10625aCJQ1/YBKzqHl6TsDY/450MYo1UpTGOgju9ykPvVc+L6TKh
VtoTbfxWRc14CqHC7/xYdXtavcMno7J3ob9jL6QTx657WT7zAtwflVWkj0Njb31pdy98+XITeUQd
4JrjFLd8aFkosjxalXMcgaydpzgjDsKl+7CaOopZuOURN3BQM5W0i41HJnHbaAQ7cWZ51DEbMaix
xDNmEOxmekAebUrxmdKJP0+NfrIFqtMJ1+lxqlygT9imHFZTLDtPpWuIVzWNxwFXZDNjN0ONl+Yz
IRixIqyWRANIheNONKhAUonuuUG4iwA7GCH+ZpF716IWomM8A7bsUd8NCmt96fopRlZ2lXAgSMgX
SKn96Mcnz1Mar9Ucrbp8CGNix9mUm6NAQwSzHRuJUtHG9x2N7Z1jt9OF7ziy75qhIVvjGbzOfxra
yEcQzWx3jEYAo8gZy6Eyn+vReXHhTt9qzom4OM1zgXmIIXOxaVtaJZhjBwrEEfWThrlDpVBiBKEU
D6j4N9wJyDfm+N5o4r+bRhR+FCEReYW50z2UMqkW2Z/veBAGLoUQOT2CfcKN4uzmF574GPyEJQSh
3nrqA3ASyv39P+nAGhEa4agzIU1qRJ6lDgZzDPxuNxGDQkcmTzeA1JyDg1nklRMPbdLB4HySFUaG
vjUa95rIpn1Y9C9tLU6EMvG6DZSbQw/vPWJ2e6UYqA6hKI9N3b4VTFx/gVJbe+5qodh7gW+ueYed
KyKqcSvFwDmYOIzHjhLvtegaeq9zYNnyQRjjsEptGteDC9soEeGNMyuH69F/YieB3upNBhummxw/
X7/mJ69CPZWMRjhbItByyXY24b9uggaTLBoB3sWaEOQ0iJLDQE6DCtHlobdOdrAVqm3WjywjlYai
rmoOVjZ5jz2wphQPsjm5+nfWDYYCkzHuJ8f81TaG9oWmPhCg+XpBZU5oGnMPS/nshrn9GHfmIUj8
ozTgMmAmK5F342d3A7U1wgShETP7G3P9h3kHPzY+aCwCDe6GJjGfe5rJ8bX4VboKdzm38cNyue28
qw/L445XmKHj3Mox2ckL5kNbTzJ2Rhph0+9P8dKhHi0c58vkPntjG2z03qnJRgaK9BkQR8fL3TS1
Zu8/9zYPAUu+xpX9QHUdkHOK7LyWyt7GZBXtYhMnTcFgi9raKg8a/3xAdgy4BJbVui1QNceTuXcT
fJErXYt+YnlOd4BYNgOl+ISctnISegltPe1TVMUvKZDj4zjHYYLIBdclxKbD3IQmP30Qc/jLEki8
7ACf6Q3LIo0Nyzj1TrEjNUbeloQDt8LHNtjSXBNZTDBK6R2MqtE2Wlh3mwlb9N2t9V/8dGirXAdB
kwfggjf41mYac/0FsAPd5MroHuM8P/m9/kZ8fP+otYhCcr3/PvRBcErpLDT22yckWc1nqynM3Gvf
jOYZQ66LBxh5gqSzswNubD9UDSL2SEvRVGoMJl1LIxgVQ3xvqQObzEeMuPptGuljY93wqllIBYZ1
Xr0riYCzbNIvOZOSZmalT7hZGalzdMb9TDymYeac5Mowv8TRNP5wNG3VjjJCnvzhg0G7Zy0av3bw
7YtXD6ir25kT5tWX2CYXQxk+ikx4UHBuoV2hcSwdflD0RebwQvhvo9iFuEcOecCwmajHjdHWw+Oy
duILYsoQRaAFDQ0jz8Q4ds5zy+YtWYZRs8lCcxt37vhtCAFCBZm5+7zXZIvrOlXqmzWTmYvWgHaT
NvhQGmagkzliENPc/jBk8lsb9tEW5gWhC2l7wlPHIcPHySUmQ50CA/1HQQDyytDoLEVh+JMLbbwJ
pVOekVitQ9Qp6PkcNWm2ByEyzPSxAmufMLnCnJhJTz5mmY9nQFb5Y3fIRFJx9k+nLak6KA1atTKm
hh6DYWY4DIR28Doq5bzXkLZQdl4KE6hVXfNcDEp0m94AD2J31RoRw3CznPJcd/tkkM2djINoXYah
A7qak1KKX2a5WstSSENUfCRKRht3Xhk8PcWCYJntKR5m0nGUbouZS0FfpUPfOskfvgGstd8s7GLe
du466QaoeYfg1jgS8liHf3a5bDGusq1tHMhWLO6OoPpufWObRbV+sJeVqtKbXcnEeldKvDnOzJTt
ChsOsumTH+C4B0HCCAf0j7EhCYoszfflp+rSdPdKT2jCz8s1ot/2KktJWCBPbaHr1TFt42lXjc4P
v1EvRuu0T1bHYxB6ATNexM6cxof6jjd1hmZUN9mNR1lk1l4NZvwx1ogcwyzGn9oX+tZvk+JhzBAc
haI1b23nvWswNT8GuMRoGUS/17kZVn01pDuA98Bl5odnoGTCGICXNCr9dZD3yVNczImgqLQys64e
644JoJ5aT44+AtWcO8OEEm0KJ/MvLfreGzTyD0247bEAUEaTGwR4W0A2IVeJkHeiJWOS5+igcfQ2
OjbtnsPiRtqzNYc0yofl0jCiRIFFUlQ1T+KJ7WoP5CrHZz/mKBT5SjukMsqxM3DgcikFzpqZX4MS
eupQ1/cM/DUQMF4scSKzreGKmWHTwnVcm5FRHlMd5GkVwbFP5pynCXcvvgtomYnNt4hTFC6KNPqj
LyFldFmCO3bOAy11+zugSPu5MVkUZBbM80oQ7Fats7BAizmVeWBhkCgVKrzCZZwNu3d0MwVkBenY
EuvZ19a0cpwyvDQpbj2pp6/mWA/flxWA4VVxHnD8btuSJ2NURbcRHQLoRrL819FAjg1GHDx+VnIr
CHrkSM3alfQV8nGDSB5ASqzJEsWekbwPHdoKC5ECBvUE93GWpZewCScYGyNKVr9/KGYTX4Y7baM7
Bd/C1aA29SWBvTF+pCCvhmv0u2ExteJ3uxrbmxtm9jqLzfQAbh+DNNvqysU6/KTM8uoiCCBeW78p
9F/rDF/PjpeoH+hbr8ay3wY2Ze1yxatA5Vj78b4Xfh9f0GJYuykTnEqn3rrS28SwJ9AcOvRntkVV
Fce8Gn/StfHXud5VpAf+hA6MlrEjbcAE8VM5mrv1bHRXTOdLjFIZVn6/ZrfwtJVA3fm1qXqxH4aw
w9M5Be8CRhdCA26o/mkqPfdJYDrb5Z0cHj6vVtaRDLUUA0bZYpUBEoBQ6LOEBRxLXHSDjFY/0Pof
OBNAOylUdoCh4J9jR3EU0itKSxbaTc3Rfbvsx/in+CY4K8WhRc7Ko0dtaSLLbr4TkSiPwXwcF2aD
ybXWEI4WFhbLgQSqkVuzScznsDTRXY0mr11HRz2veQC/K3ELG6+7ViWachcWwBJJMClK66koAFsB
FVmB+WHyQrGgZH6nQ+ZuKhdTqcZXbA29D8BLz5Qu4V38wg7uedMfVKM9gnmNmH518ElCxC+4hmir
ArgttFQ9R27RYTqqCMYJ0na9FJxdEN2doK0vfl0i00OQdVyK1Lw2EK/64XM/3pd7PXNw7fZ9Afcn
Gu50Se3zUqICpUYKZsmLO4dl8qTpG5rEFQkWgPl7W2NDnJ1i2hxnwzRUbbUGc4KLl+ae98GmGewX
g8foSXWhecUM8FQJvT12hn6hV1usWwR3pwkCHPpFrT63pv9a+tm2MEcs3lmrLo4033N74I6Yj1AG
YUUYs/UztIbqXGfrrMZx5iu6kSBGqHxEAO+0G05Z7TyYwFRIpBzFGjsf71anXUAvhlfYfjQSEP+j
lzMxu0g8pGGlqxti+A6VaKwdCW9RY2tegqQsN58dAoZgNhi0W9Tor+GYAkXskvqWMd+9Vt4crP1O
PyVnS3O1ezApzBTG9Co7tOsoOEDsWi1is9JvsJE++BWGfQdXgp/ITefAWEDh5Z17FKqoyZP5nY00
imV+Y3IdHpq8d7bYZhRCrH47gu0wq0R7SKTibXEsdx0OZv22LO1T07wOZFJPUazfB4R+61THVVpM
xFGapvFUtHCmLBJEwc4mxkn42g8nF29TKIIP02Hkm7WAelDXvKANKBvkNxYs7Lsoyy8UVsNFpV25
9wh3gOpHm2iMgLjoouuPslarscaFPaYQOz8PuFoevms8o29Z6UyrMK6tKz1Q0KFj8V6KpL9NFcGk
cR0gnze+2B2g/2ZMgweMivZWJvTG2sn2H8pzelm2j96BlPO5+MfW5O2NeTTnNHVyXT6rW1ymHY7M
gxd06kGr8rdWyPBrjYbUHvp7rJBvklkGvxBgPi9a4+cSBZsPJp0/+PU91f6Or9iZHBhnrW14xl94
oDeUH1o4O+ch0IIz1Q8BD6hcOv04TFX4RC0QvcYTVWspXu3UOoRg3wzHIjVY0l31SYJaj7E+XHpz
RN4w+AP6tealdnRILX35jCGFOQJeU2gWfv9KCwaLc9UfIw/gzHKfSB8bezNsrDLOCFNIAIF3ZNDG
sf9jKaVUWH2E2fvyk9Au6c+ZYkns2+cgmqTLEjdEV3TWe5pL+oY0SSYGGgOHzIcMprJ0uNI2Gz4b
CEx2gXBws61SApovelf+LnVGcb5sotsYFkvZQ+Hh6BD47AHWI+vfc4d0aZvEWrfTh6l7+lyYA2st
DZzFy82lwSdNUOz3JQ5+9L2Gf9QbTg+ImtIXrNOKA25PNTq6k1xzJPGvWfuF2drK7z1q20T/FjSg
z82h+GnNj2GMiGlPMoHBTksiKAwMkgEr78IJCwhXx5YdlMfBxJWXluZb4nva6+hwsAh4N9EexO7d
5igKP076P6boVRLD83NqWEJEE2dPzhhTlk5BfFgWR0Ga3dtoZK9WPiSPRWBpjwDHHuu8r79GJWN2
LGD+Tsdq8TV0BoRkmgjBSfXUjYjI5j0cXfI1AoQ1LgXa/CEHcDKi2TguZaCQ5BclmdFftWAE5eSW
rw5ekGWbmSJ410q1lUYgKDEEn3EfjhJvJcC4NPKarZuE6MfGJN+ZNUMhCsjtEnqRNJV5yof6WfqL
/0HoeLww3HVFef6fD0VKYoFg0HVGCXpHlSLpUwTxheQyfR9bGYvzCHAWiOjG8RhcLhtjNWryxmm8
OqQEzq5TZnm/iO8CWDZW4MbrCcB/ADvRYax+EbkKGSwH1T5yecvwwfQnKeb6qkZVm7shE316XJRP
Kl/bU4Qqgs60fYYN5u6Npjl1QahBoiTjjWx2KCwiY2xVYE4IRRHvM0UPIs85/HtzWzXqzZz2VPuQ
OJbcdy7fzUJFt5JW0TzQ3srvomp5eYMffssmyGRahw6RJjPrjdE8RVV1rfppugPrBsyb4BsPUUmd
mGaqF/Ydb+MaSI5b16SvwpFhKX2sqTn4agLHIsb6YEEzoSGCVST3reFQ91g+iqRrzu3kBJvZzomp
doA8nZGXgC7uoyKMdd1ZtEm51+IvbXJyl/girJxAeyIbilChMNtAnvU7bToWeV987vBahhS2sWqc
olL/tdxMtQUBLup4/kzRVY9ZF/1IKFE3Bk04FgTjLfYCuEZcWnbWTWSI4OsIbCowxq+sZ4fArKK1
Hwvz2fCnlwQMwYn2XfWMhtQ7LTdfaoG1KovkNZamhK6OVk/XXHNfRcisUAq3Uvy04uQAEwJD43Cd
W4WfE4klGjrK/eBYV0rfeB0n4TCempsR1Y+OkcdH3e9s9njHvyoH/A2gW4KxZ0e+gxcfkwXgDaNe
pVGdXpWHpAfyzTXsc/+4vA2VhuDbHPQLEzTm0o7B6aDqoc3QtSP62NuLPvXWS0RbEXJAo4XwAh/K
3uOACNZWY+L2onK0lS0OAl9IEDTpUz0xpwpz8ehbmfVTWNWtNUClNDTgNpw711Rq8iF20HflOYfc
iDrXH2LtpWBIv8oGxBWwU69x4TyURkeLMaQFtvRSYRwG2YOqh2A7Zt1PIFYzRrMhhinAEYWMqkdu
TTRbmnSPfU7VDvwvRmYm5Bcv8aIdvyRpJPP3cMS6N8hB9zrjCzXIzzili4wEfgK3QWEuQo3Ortv6
l6We++wslN9yEt2eKkVW0Gxj11J5XpquBgfguflp9+bs9cl+09hsUaEb7nXsyQ9YbrLlVLSsjpry
wZtJtFvL38V2ScclsR6n0n5bclxV4pdHJ8YuCQJ4RzHwyjDa4SIa9o02HHiMCkr48kcZEuCNu0jM
TMT3GB7hW0tRiptyPCHdO2PAzR4somMedDb75edNDkjeMFLlxstE/2AJM0SaRKABYHOxyltSeKxo
DJ/CrHiwZICpMHV5t+pZlSvqjbDCZuuPXb5HfdGvCI34ilQeN9PIPr880WZpXkuD7DBtuul6a/30
vPQR83XLpk+UaWGdC7sz3vIpe8ICDOu2tztmJODAorhBxx5l5dEco4+4ydOjDk/m1nhonNg9jvhO
QdsKuh/EC258s/kt6Mg9ObgNCQg1dBJq6EQtb+Hys8yOyAKP6uIS2KK7LJ8pC1fdZ8fTQs+NXaa+
J6Q/7zNJ+7fM9BfYKt6VFGjomB4jh+UrTCR4cQI3w/Gp/EPy3xBd4RQNm2mvdejRgZaHN58Hd08C
AIqpeUGzkvj7hA5riZOaiF8o65jsPiTCX210S3OmBzWkzOrD8pJTBkCH3joJFU67z8fTnzn4FfzV
Iu3i9bK8o2gqLsbol+fEm/vRSDDVJcx/VXbgvAs8xLsCobwkUga0ULzrIxmdunR4TuvhVXGkXMqY
LBmnW6ehLK92fltSg4rBuARdPlHG8HkqmZfGbwlY5iuioI/eQHP6eUwp3ALephv2D5ngebGa7Gss
kbJbIXWjFsEmXI6vmHpdjgR2t2uSZ0MjnKKcMV7LE5dRDuOLp00/Vo8dA4HzqMYfIabtB2xM9kOa
TOGxVjrc43j4XojkCmqFuYJOnAa3qk6Hkw8mTvJb3g7Uve5Kdpb8Mjni4XO3V468GLBkOordW52p
6tHiTllLhyiNpWmuErTjPRtlmDrnlkMOnRvYHoS3Wv+R2azmXN+/RsoKS1i6wf+Wiimdrpy/J7GG
QiZU9C0pBSV56wEDhlXCQcSqxhh/Tw9jQIPQyZHcAASC02L50Av1fVkMijEfj9Uc6gXKJVsXKlYE
tNJmTmwSwrIaMIfXxedp1OWxTIa1Mejq3scTUWJpYax8DgcbgCL4MxXK2c6p8BEpFHSZpVWHIKrP
cYTCTau9/Sxh38QiJ6VyPMHmrgEAsoYuK6ByxTWzM+0a0p23el7qlI8k8STdS9UH7oNDXBiKpzD8
j5Bu/c8UVGFJw9AVwB9LoCr98+IhCyOlkHtz41ccXSXxril8xZac9QT0zgWPBWptVmskDtrXvPb8
vVvo0Z4kbDhMmntyDE3bGSM48H+PsDX/kR5uGYqX5hiWMjFjmMbf39U4dIohThy1of3iXLx8Kp+4
xZ7JEgsZYq0tpVDqj5w/CvogX3J7lIQvzXmz9E6/B7XL/Hb+j04LvLiC8IIwzgcE5OTMpaeRhmqK
lEV3bIm2qXvF7OJcLCWci4QSyePvsIZJpI9h2EhQ/JBZl25PFXlf0Ru4u2W45/vRg+dFT55f1oc0
NJ0LVQ1Rjhx5kQ1pX4DgUiJTitEcIYbL+2EbDThqW9ZnL9F/ORwyDtMInFS2HTds6KQXbPrq+O+X
Us4R3n9/QCQJt66r267kd1iScH98Z4Px6//zv/T/zRTOsDl0qE2sxo1ZQqCiVfYx1VZ2LhKWaA4P
2VMKSvjomQ2MGXrQ2wqnWzALABJcr8xA6VYN0Ty+9g9OmoSHiVCinYlThmVPvADP/f7vL1r/M1+Z
G1Pp3AEOgSuOcow/0uMzNQQ22ki18ejSjqgZniYtPzAufSWcKyVEAa9pMcElc5SFeMr6rQoxzJ7N
dcEd7KVMzeNwmH/d8PYfL+2fC46urNncYyoTD5v7x60pu16q2gDUGOsWc5mJTFs7IyMQTNEx7KjK
5up1wirBUu/oIJ04dx3cEtcfWI7VMr6JGE63wCR0mQ47IWH06E3q/Mcbb/zzGhoWxBPFbM4GxGGI
vz9DY55nLZUDuumwdffLCRt9vL8Zybe5oNd4Zk6/RjE1vNQNgcbgN88uo/YbKsTV0r7xrOTZy1xx
qToRgFDEyck6Il+6Pt06ECK/2sI/icAizlkz28tSfjiRE90CvfJvSl1VV5PsEwfubkn9DGpMZZ4r
GfpC3z8D2iZHBZ2Erifef6xs9j/ven551OmGZH3jfDy/i3+567Mko2ldm/zyc1HEEKLjcQ/LgNTM
AR4oHsCVp/nBLg/cnOYYow/fwNJe6b7YC7P4wpmlbVbYikGFzGdWWsTODtk9GkVdMLBEwro1de89
kKh28jHqLk6pkae1HBpMFPeRiKdvuzidQ/mm5oN+pTyk+vC8lNWKETtGxA5+W1YiXerHd3iP59yb
Se/5mB+zoniPZj0RedFiA2Yx2s381xtq1vsy+8htDaJK4n0lRA7lXUHEsCeIlCGkt9rQVhMbzIrq
JsbhI+3UXcwaBK8BuUnod9mfHRU7VAOM+wa3DNeWY4mLzBrnNSiQrevGxYRNdJr8CnWecib2B4h2
su9O//4w/f8WJ3SAJk+45dq6KecN6i9vUx8ko27wREGoawCiMgG9RwNINLYrtH3zvD/KEVIvu2QR
qUvsMvZHkYYl2sM+UssmO/p1PO4Djbi0eE79NWJy2sKyOJezDsVuGQgH0+4/Xvefi4C0ANRYOisq
8VtQgf9YBKpMNzBh43kCLYQT1fGRP2eq2DC36X+YVTceyiI6LdsVjZhLHZU3RfX2JS3YwNpK5cc8
8x+J6ezvZqWjEQ+Ky+xxT6g1965RDQfNeMSYUbwzAdZXrvI1tjqRH5NEXPQg0vdVUdpHgHzyP7Ze
Kf65bkgpdQf4msuIzDbnf//Le6IxZwzS2BLkOq0a+otPZkQ6ZdxAikTTpdbLnR0lxleOQdMTYvDP
watV81oQR4W3gYm7Peu3NHNOISqnmM6KO97p0WUBVoG5itCZGFsu9nEzE8aXqJ3F1Fl1sgqLIM92
IiN7yIq3Ykhn87KiOhin5HVZyDgdLdIk1N8fwDzGY4eKZc3BgDwrmoSrAjckRqK+PPrAEF+Ggu/n
MbHyaaDd6CCi21rECrWO7n8ZMVmeg+PVTYhzifopRzKYgitkBSh3WeFWlzqovxGkaOPLFOlu9Mhw
VsMUviwt8TgzaMm40DiLVHpHZw6VddAfu1b/Uzba8M6UBeWWVM4enTIdbJUSapOV+Z6gZXpmSA4a
d+wvjWM9TCR2ZIVHkw7SvSzjqwEo8aYxcN8NLUE6uL3gPNiMEfpmNxbowasGcyyqJ0J7u2JfBEW/
xi8mZsLNtYnRYBdli8tt1phptmfvWv5+WduzhDTsFLgk0HNx8WKN0Dd1Kzs8GI5PklQdyrOSxZus
9E9Bl1FaTNJmlUfFdrH5/LR0OjgXc6PJh/q1CiKYAqluIxkkbM6yu3eUIhDWq9g9uJAIj1k1fXwW
h6apSvDoSQ3QDRl7X2CRNgmkvEjlugczJFwgpKv6Ap/a3CS0ikT8LRvpGruxL3kUkBXIAYjtZJEe
2NZjuDfKfoetI8PVaRDz1mFBWuQtbJH1qjXD8KOtplfdFvelY2D1ASQTd6rvLUpsJxiYrRP0uTFU
WLwNoYftlsKM2+FN10HD1fDnEAsPOnOpNn1pzUncw3b6ktcBU4BQ6uegAWnhoLEhKagh0q0aXp2G
5p0su+pkGhi9x1bhdgGyjfx55iumv6w+H56aqInPIZwndo8n1ZOjDUh+W2GIWpopCdZ4guI8Y93H
IKosjF5rfZBf+ob8s9Bo+0um5NuySdWe8SZ8kGn0Ct3L8lnTNb97ZTNa/PcV0JxPYH8cKzmeGTjx
LVcJtazsf1klkGkkDhRbfWOgmOW5Z2JkFGR2j52JzsmChebzAEst0M7LP87ZiCLunXfXrA6jYASt
m0+fadI1DqGDmZruaaT47WZ1mW+NP8CXw8sw+/pQFKwjIi6bl+Xe9b8o1TDX7Sx1HmLLAX9MvFUr
sOJnox3vUPx6x4D574WDJSo3E3nlxsDPt8Owji6y9uD1RYP6mNKRwB2fRFTiVA6ONzy31uCs3WYU
7xlxf5AD5KtPWWxBejz7LOsUtaR1GJLU4kZ5cEc8eUnaatwWNi3mf7/E+ly6/v0SG45yKW0V2zPC
5T82mVmFPOrFZG+KbHSOGvTqI7b/Y8y9vEbtA1HEkdw0Qci62WLtHk3rIQdSWsWFvXIF5LRVHuX/
l73zaI4cy7L0X2nLPaIfxIMY6yqzca3oJJ1OuYFRQmuNXz8fIrI7I5jREVM2m1l0LdKKQeFwOIB3
373nfCdcDQ7oygQN3kNP8zH6WqL8+lC1qZb8/lD16QrQiPVUWcs13Zr2c99dDWlvaQZPfGfBjyEU
j4vJOpdOVtE2mcFw1I5ork45DvotjQOCmKS+rZ0I6RZ1SQ3DIpkBcW8WZpLa68qJ8Pd7QcBkUd2A
thqI7Agvfn3I6ucLmE2vsFjp2ORJTbO+XuDfHTJIeFMfBq9cap3HMw8IXeqDGpiyzye1uoOuxcLf
+2aUJJsmgIFNvc2IwhMM32Fu7CpDPtKeZWuo18oSuundbw7w88c/HaCtqah0qS+koX0qYRW4ZW5d
+rR9BmeYi6LjooYIyfhUwZfVILLqdXkGG1PsyByLLgN0dh7BCsq5qAHLUh89cYM+DVVDS8PwLvDW
2t8u0X9/7f+X9w4dOB68LK3++R98/ZrlUFFJJvj05T8vglfCfrOP+j+mX/uvH/vxl/65fs+Oz8l7
9csfOgP4y5LPP/LDn+XV/zy6xXP9/MMXy7QO6uG6eS+H03vVxPXXQ+B9TD/5f/vNf3v/+lfOQ/7+
jz9es4ZRK3/NC7L0jz+/tX37xx86n9W/f//n//ze9Bb/8cesKZv0Lfj8C+/PVc2vii/gIazpsiNg
lJEU12X3Pn1Hs784Du1Eh70vghzL5gNPs7L2//GHon3hamCd4XlA3Wlbgv1OlTVfv2d8MUzJDoci
XWOP75jOH/95aD98gn99ov+WNskVmNF66gCwx/7hZra57DT+FA0YB/va3wtADoDRSZPfpfazHYUv
QgeFmII9lWV5nXFzrj3pPeBFudGGCPaMXFpeddKx89zG9Eahr57yaoHRSCLrYjqidNlBTwnbzfHt
YZhKZ0OfvTgwISxEXGOUKVj6ypfMTrYJbfui7ZN5mUTXQ5LTNcbuLycHc5aN9Cr8dm2OSKOqgbZ9
nl16dc7jJu0ux6TcoU7UcJr3JMtW6d5x3GoVB9NkSqrG3LIJha304UzW6qWwAdLpeYNobCMqE4mZ
265z8gcWyCz3dTI0swLRdRSNqHfDcFbDClgxYid8zWnWis4tlwbqndbrKyQEZ0lge6QLcqdjuoYh
sJ7UhLssGpUWqbmv/fG6FeqN6Kq94ZPO1ncECVr1vO/hmFp18RZF+p3aNRsMiTBEjXymV/pCQoVY
dKkbEGiHAapGgdCZJgnDkQ2uVOsOkPe7XZWO/HNCjG+l3rMXvrCyGJul7+UXFdiBVdOl8rKleRyJ
/KQPLRphhJNanDonNmYaWQxAXKh19V2eyO2gWh8oUPM1l8hj5to8Dj2DTnt8S3bmYQw93rCGL44p
mL/2HdqDqt+/gU7MXbnuNVzWpn3yedObRjiAqVN4PWwmsKLngOCbKieljsiYRHhbk/KSSD99NxJZ
TOYnJZ4SeDuUQRiiRL+MQzwzbEHwRR9l2/RLpVW27OFnfud2REwKnLaJXwFnE/Sq0nWaVGdEXm+q
pV11k6ccU9BHNaSE/6X9g4pMIWVONwvB/CKcN2Nl52xCl9YtfbhDYMa3SuC/+F547JA9zVz6r/Q/
ED6OHjFwTfzElVSxI87iYzj2u6ipDwhDrv0+bGiKthw87mGHlu0MAzTjqfq2ZLRL2eciFAz4KJFF
LcRHEuW3gR891mlHhelh7XfptnpeUsxt0t9mSC3WnU9mLJv1nQyGh0EbQRC0J6cZzG1ET3K0gqsu
VHuG697N6IT7lPb+Sir1BSVqBZLw2EGM3HqmStil5RyN1n4M3fQ0WdZtzSIo09SWffjqRGRNqEZ3
15cVg+wxXeq9lcwrk5Rftw9fHByNJSTaIDLrNZZVNL24gwhR610cNlXiXkR+fE3D0px31ahiWXNe
S/o5x4xOvyuUCj79eOFH4lSYJnxiN/2I0Xsu8cid2eYCsU9IH5Fl9YQwHBmuTdscyiBkF7Mjhg2X
YcBEdW71VUQqDZG5eJVJAKnAgLNluE/Id5/hJDBmKAVtJbKWVjFRwU0vWvVucp9bPAf6zLOBfR+r
BnWh1pZPeahcRx92b1SLKKbBo0u2k35papeJzkyyMSCHy3ovPP1xdHelLZtbx/P3+PDHeZTRanSG
7TBWyLYUvKThRw/QFuZjSpaAd18FBB5myo3blzVhMmbK3Jot7zQCq9tphwpuPwTbjpaCmke6N2p3
DBJdnRGIuUyLqR8zTbHQI1YknbpUedKE45IHRFXaALoJZ9vb4JFue/PCCsp9wUCGTao5D0MCYZjx
gYLJeX7YjjkvOtK0TRnlC9C8wSzQMp4AeX7bulm3LNt0l7Pnhs5msdcsyNsYUWUTOYE202uXgUqq
ulR9klJLfVfF7tr1+30hZLsohDVFuKsIl1uB9T/CS+SRXJ03K8YLHyGSSgfJXDEpMOM02gU6WQBj
0K2hPaFoaJkrus6dQ5ixoouraGSiUMbvZpi9uymlYkp8KxsckjwrcGPVla+m3I+aObMMbB5pjzhO
w6M6623o5LzbR7IcaGhLv9l4JSi70qABNKQPla1sB9wRFqdgBujYTC6lOppndiirWhQfUOfzG9Vk
6qHvkCfa66zgyVuF9nUv2G373fiYGiCEPHdea6G9NhrzaIA3mul7F46hllqCOV68xmRKIkmIoDE7
Ny20KSq0JVz0j6hiN6gUGUx0afDAD0Axyx0CXXKOWVDaJHhIGBfNep/hhK4/9aZ6zZNmi5gX33yy
Gjs+0kIayrFJkE60CUSZmHCVTnWf9WZn0k/WRXmHhg9xeljuit59DrAb0f6Q7A+TqRtmAtabppdt
+9T75CWHQzssisyY+2WjEX/+AQYWbJxQiZ018zUGs9SGKA3RWs7H2l6bQ3KyfIVcR438zZqub1De
aYoV8pQP7C2QJeiacXUPtPysxZoHasuZaznkBhdUTjdlF4tbL+KuHTTCW1wj2Rj2NldU51Y4l0xf
UMIUY4f9R9sXNIBqqC7rkahJRXDvjNli4nQhh0G3EI9oOTLtMnXDJ8i9ZDUxVOO+GclDBwgu0D3d
FCLVNpbWEiA9xgOs66jfqlgXDWuhm2l8hd54qXapybQct3nUkx49WIh+1BSriM7sR0bKBuYKScqj
cdNmrjYvaoBkWZbRGcL9Kww7fjDj585HrWZV5rYsLG+uGcNRmRzw4FzWcQhxtBuba0IPBuqcYelE
k73QT6E88/Gp6McEsgN9gGBEvMnZGROASuK27rH/yjEFnA4GpMjgA9mX2QSuswwA+0RpwK4jFCIi
BdseH2QRPKQyeMPb4c0MZfgAJ0BbzGDAQDqqT4hI5AdIpD17I0b/o9X0dsZUt5lH3PZrzU7hbXoP
NLHJ7IneBdUGm43hom/kw1DIkt6UtomQJbHg2au46801ZwdbtxKTr1WIZTY2dCVTPcampwxoO9xr
itYLJ0aNDQIei+U9fUtYCqm31kVz1rp4ORAyCoZWdBDRxSKXXYacy3QXQ8/HiX1q5XKdzRrAD7Rx
SCUk235eF9qtCm07sYmjU8ObnsuUjushCfo7movx1bhpG9hDfWlHN6rBgZs2daUirHUSM+tDRn/R
JCyaIwZL8C5bX4Px05ex2PsvXqYTvUJVCztoQC+AM9f1lWEe9iHejzDYRg7hmBHOxKAXtwBwScYN
Ihwy2bAv9WzbljJZGlHybA8kyqtYjMK+qFm+SU9Rxz5ZVEBl7BEQUZAKZckQe1wBgXhq/HIfeKo6
q0dCJ1TfeQRMm+DZA1/Nx9mrGTr0GX7LZuE5gVgCUivXPZldaSDQDKJkXgMtIrttnLxrxR5C2E0c
FCGG2h5BdKD7u4ICSho0Eq3WxzAmxbuIgm0Wl9e2CjCuDSMCBUeGOp4eUZuy2NYsA4uQVuNClq5y
ocWwEW34GmamX0tiVVFIOajObZXSs75RMuel1kFUq5qyFkZ5qvtiqZQ2iGCMFEXOOgLwrYIuhUyo
R9jRqzkru1q9tgiDPDqzM1W7Bdz37mlDt1HD5pzr6l5G5U0sy5uwym5VcFcr3gOCCcu8SbIiX6nU
NRj6FyFF9yIPK29a89GKJeu6MWk6afa0QLWHQHN3kKLdvIsfSeogDplcIkhA7T4jQETheXYIBweQ
6aRzVMwGESdsoLaoX/022PNXlv4YAqo2IuwUcY4hJaVQR1m7iWBFeMJ7pBNCYnCjTe1K+p5egn6i
0SHZ2uWV6xvpikIbzoRJqKWAn6Wg6pijAGazSaQUcIttZKiH3GCiHdoXnSTmCXAysdKNOUegjeRc
F4zY8QhF3hGslIfEjAxd4RivaaTgNewfEgcwVmUN+VyTBTU9od8Gjz4E2Iiz4idvgr2oer0OzEnj
7PqXbvxCF3SlkWbJ4HHAXbQjFKZxHIDHxZ5KA3V00WOYrk+anRhzkMTtUsefgOd/H1BOzesI0pjR
Nlh+fYwHaEPXiM5mddAzSiye7UYlaE07+ll79iweRUoxhTynV3pJXo+L34UCq3qjVT7Z8nxz1Wvt
O324ZwIA9H0nmH+1mnZVSvaQrZ/MuV29BdEMS7OC4CzJhtcQ/vDmcSiLlBZrONrnSDR8jiZJN+OH
qjfuyhtrmKfQbDVL2WQK6cKVTVon68eijhttVenFLG5OSVei7NXfMwXyYNbEyO3KAJced2VKNhtC
98uo4aNpGZwr8HngNiC9JHUuGYKlH3bISlpvVZBeKibIdJtNcWN4SZGlMmlIj2qvA+RAOx8h7bLS
oQfRNMLpoUuYesSQG2N4RPk94p3q6wUwA7WvLKqwAr9vm2yHUrkewNLFKqs0eFpSmU6Ql6plPljn
QnKPdZICgUgigYqHqOA2tYDiWGTiBDqhPA7CXNx2B6tRD2F42zXglFNp3Cl6AeLLIo7RsZr9mJfB
UeEhJpv4uhum5KQ6I7tag/ubSp57TYWU1qgXRlhs8QlZi5Ehdxea0JaaBppgA7sFrJwMiydmvTd9
Rz6q7m9dXU2XRIKDTYmzhSrJNxKtux1rU9vXYblFiUJYlp9rWJyCB7vC6yXYk5put+yzKSdGIesp
FFfCsncoPSBJREaGtps2p6xByAHjhSmJe2Zwrpg3WUUHeZiAvQDcUzBqBVddTGpns2/AtHpmtMDG
zEMJPaMZ4OsFX97Qgl50xJb6cX8Vde2V5WMytLXbRCsnUPBHgu6jyW6gFG1wAWxhbbIjI78pS7lC
SlPf9oW3sgcuxVTWl1LjPoQSk5vs54anOJh/fXViGWcNUWt5GLwpHiLfMOkQr7fEiWFkoY0KRgKu
lNJih4N1IvKFFSVygzR3BmoN1MdoGUtaq6+kkZA1K3a47agUTY+zAxQZVP7ZjSMw00V76zl5vTSN
4kJU9jOeQJyyyYOQvr8IbwvdypdtGFyqcbOCkYSgK6I5rBS6d0UKOt6Ksp27HuoJW0m3dmG+Uvds
VDV9BDfRrjKJa2VE4QXnSW2pxRyxG50kBq3F0Id097nPhE5LiDIiMQ/e6IrMK66Sk2qpB9Vg+W4j
a2Wq5Z65VTnTy2BddjpGMg1HHTp5VNoR6V9WeB0mFpGEyYWOf7HQqm3hh1hcousqpDA0qreyxUrk
D+bGydTLqgyvDbz5INbip6Iu30AfdeLZFICSc888eaO5zN3+nKT6AT29HjpvzcSYHcnDrvrixfUn
24+5Fu34QeAqgImxmLdxDqgEz6lN9Vfio0Yr0dXVyjGq27yOHzqz2LdldB2X4qOsqze4VWxtxYap
xYQo5C/4T+CFHmx9/GBivyoBgs+UsroLQ3IQRLcaG4UnABwOUXjHoAoQjY+vqD+ATUifcClJWmu+
xyO57KLwiMHwSR3YJ6MTcOfFTaWETxaekCGEkWv2kIxoVeUZKlWTVBizmCcuojJdTR5kwgvXPfBt
5Wih8QhMDK2qZtykrbxuJRZB6T+1ETPnLET24+Y0jdTqVvXyPdTU61DyorrpTQZlk3JkHVXtVTIW
DCCHs8LD1y8/DCc82gyh2hxh3CSCy9snqbk8muBj+o48Mfo6T+8C7AdXK8VdNVEvyvaiqknoRRlh
V5ijXPorpn1XjK8G221ifW6d2k5mScytyrCAjMHokkjprZdKrMFu9mSgzmx0d2Pa/nUTFzxEvGeC
tJbtOMWvVvI0vd8SuI/hBsckip7YAiOp09hh+7nzHAfByvQOmARzFkaNz0hEmySnOreoKQi/BsPi
Sm44M0B0Jy7BcdwX8m6Ii71hgst32cjMOo+HWiGf0UyRap6Sede6RLY62SWy05nv+0ffr0hJNpp5
Wal3noZ7chAaUMeEjLNevzY6Bqp1R3BYzAdlld6iqsx9JJIXzfeXSR8c3YnHZXptNHOA7Gr9oRra
F8bi1GVMoebjUO4Fj2Qa4YiNLBktYLItPXJ6kuRYODHZDdVb4nCB6TbCo0HG87Hn6W71PHom3CHD
Ym+e99DDJph2HvVrF34rnqi10PsPtmerqG/PRgofRga78XkwWZk1gsizQD20Qnz0WfoaZaQlj+SU
LDoti/DHBMfU4EQXenhTh8SahoSyOJyJNvfZHPIsLsA2CpQNs4LVIvM7lUhqf2dkyop17dkx0/fp
47OcFFksZzuPvB0j4XWJgXlp9cVTTQ/SDbxhbnn1XROWEDVzca+HbFfpDow51N+RHDen1U6d5m7Q
KBzqfFQ3yIWf3A4KhJQXw6x84NnU99E8JhbNzIZkN4hkXzS29QQ81Itg8qraJbcaJvPpOBsG26Lk
Wkt4wUInoz3Bh9p3HzkqY1oBgt1+emPL4aEwwlOB0HUG5TBfa1C4YkXJ4SWgqYM3AUo0pgDKc/Ou
aFEGKGZ/P4Cw/SaA+pcmMz8fp/wwpPl/G978fziZYVD6q9HMoYmq94RJv/f9dObrL30bz5hfpIZm
UAhEc7aFggxF0rfxjPxi6QZSH/7HyozsmO/8OZ6R4os6TWotBiaSsY7DMfw5nTGcL1Qo/C3HQk2D
rMb+V4Yz8m9jd8Rs6A7RtjFAEljEPov6eGp7eoMDT6tqYjQixHdaXc5rgiFokBb7QAMoBp1/2UZU
GYlKUmjm3Pd5l2zC0iWMO2fLb9AJMcpRmZEHlq4i3XlV3PLeh7OHWm9MkJGjT8ASz3LiuEe3K+mo
CtDImRIjn2XI4mhsJqzqGnDzgrktzRqVLYxk2FO5/SOMDfBJ4s3LIXWVvnsc6n2JYsWnDlnZMvhI
RYmOYdwAFgI04+cA5fQeM4j9ArJpjphC27qde52j/zR9OsXS60qoLtVtZVEI4TacK0ras0Mhrpqw
CWRwV2RFAbeMCfqkS2Qaw6NjBccgdrZWk65DHbpE2pLbZ+6U0Ukvp6hyTxbtTEvJ9VVd77GponAx
wDR202WfsqgbxKDMEoKOl0FaMfJVaDdKUq0ZW+EnZy33mJu0idYs8zQtmRdYgBeZb+QZI4ieHojt
EY5mjT4xpbXxQvCwxmNPOJtIyV6aDtmPrUdAz8uumnsyO3mRZLn7iINmlYny7AzixQd+sS7rbgu5
81rvFXdOA6cr1AR4Gbjy1grY1Pqs9yOQzhngrbe4YYvQ+B1R9vRs5iWJ4EYy3BoVw6LwWEQeQQup
8RBPLt3EP6LYZIProXox/A/LEi+ehz9TUS5bsO5RUJwtGY+rVO3OVW/eicQD5TDSFlOs1mMTTy9I
4412UAtWHfOQSB3fSje9DEhsKQGZByMteM1bmpPtPiNCYMZo87lUl+6b02RoT9ErLSzrbPb6m5L1
bEYF8YIMxe8xOzwPDqM/x8qvGo/QY4KAyjlDDj4TKGTAASnI8bsYpwnBMSshzq/QeSApQ4jq1lo1
i/HQe0EOJ7+zbsGQtOQEwMkAJDPLbCNclVGXziUN4BzrH8sGz/aioAM9Qi0E2jCzOOeCUOjogUd+
uhphbqrI3Tc+gtOF6/qr0th6nbO03WAXDAPbTJmfml6VjAJmBKRkqDZMOMAj7TYHoacOU2MkQY/y
n+qpNG6LftrV5uUdvUDyxzDIzcLXNB+uLa3bBE5xq4cDeAbawzFs/zmYjjuzyc5spGxydFyct84B
e+cp9ts7TQeZ0GE6Uspzl2M3C+hLvSKdUWE2YwYFrBFgAyA8MCigmpgXbVrd2yQJWUlx52g1IpJB
nQXKsAlcj4aim0wq0PYeKU8HldZYGhq1J10+XNXtRW0wOfEjEn4AdEdq9YJalaFAM65ygnrldNih
HT+rZXvlCmRmulM8Ik1a44EpCv8YC1TARWvPwjh61XF7ArSg7iJn78lTcdPUDVFgwXOk4TClt4KA
b04oyyA2no3Uq6aTOSHFZmDUXso2gLMIarAHfq1M0TU04inQOnyJBd2G8DmLgLjHvXyl+0qWoUPx
E2tBuRwsk/tudC6NqHwop1SGKoouJB2IvdpV23oMSC9kWmHWw4PXUTvhoTtkBvnklUE/v4+fQxXK
7hj6937Vk8yC5m/plM1jlIldAPIIK2EeJi1RUCPDuaLdtAqjltYSq0ZReI4M42EwtJ0PaYgTFHjL
QKG8MjrjAgebf6kimtvgtGypm9Hc9dke2q+5cGLoAn4vuY/jmMsdxXK/7UZiQfw+ecBAwu0ws3v2
qAWMptbvPmpQuHOnM2jXmsVNPfbEWREyFuvBtsy9HVZkcjbw09Z9v00m9H7ZKCgkeyySgBaOJJhv
1DFb62W1A75+3ZjqFrRAs8g6Aorr/GOoe9TtkD/scciXLsD1oLWfKiEfI897Yd05uFZwnfUItupu
PFeSBC8IvCw1JDXTs9aBX43gfnSRMON28w1x3jjCS1Ruo6GTS1fBfshBMklYyHO2e+GBTh7qRyw+
rQ1HB6R6YYqbFF3Eog0YM7sgBNRSZ2bpHWuLWXqiolyNHBjLVrW1YY61jrgy2ZDN7MJlJyPcU+3z
QFapccP+jKtOo6nFsL9vgEakYfwQyC6mN8xOFh3qiieQu7JRDJhRMSynJxfcJ4zDU3ikSxt9ragR
W+kgayYaIvGFAF2MqKkWChQfF0hGPhTjoqZqnqFaBnpO/0YGbJsxsRKrQrKnNuHOtD7dAXfujnpC
H0TXSWxLBPy4hG4R8y/aFfRhgipFrZ9003iI9AIM9tpCRaSINp2ulIANqocXpWg6uCfFrtHpaGo5
KnYmzvP22rWDKzLUw53v548oTO5DH3d3kVbeGtok+CDng6XgKLLKnofZ2U0IJQgIBZ33sYp9ASjs
XHOevRSIFEPtS70pw7ssdvdA8K+k676NDNTqSFs6Y7MOAvB/ahM+eAV7RuYpDHgRUFqxy84o33YG
I3+KFlKxWUktP5zJKf0WnxpC0JR9DUiVToLrFWaycutxn9rKAkH9JSGbmH0AtDHG/sjiKKNlWzKF
DGjMorOUa81yX0PYIIsiapknD89ZoxKWV2OFDf0P6XkPOYzisDXvPIWmna1D9iPZUnNqohXRpvZO
QpPGqR4d0j9gpVjNMjS7E83Ew9dS9H9q9t+oqVQq6f9eTfW/U68J4hgH0Tdp1qS/mn7jW72umNoX
dFTYB7AKCZWOEqqpbwW7Yupf0DBRKTtU5yikdIROf1bsqv1FOpKmtqnijZq+918VO99iHmJC1hCm
jQYerde/IKf66mD4SxkpJTchVEdUkbaFNlCn/v9BGSnyUcADKMyFK4LlqBarzKKZhmDI0U7iQnrP
XHRovVGpsKgWxo2COb1zipkCWqnKlaWB/NTqnmCWbjoWHArqiEJIR7hjJ5dtYP1G/s9O5Tsh53S4
sEDQnNpC6oLC7JOQUxFtUViaayx68w3hiKcyoHKPGSP3kfnWd5/jn9Kz76VmP38tC0WbFHh0jE97
GWZI3IMNJr8g2OZhCAklxWAJbs9YSrH99WtxFfztfWGwR9qm49jQbC6g7wWqfe3QTaBgXuCuIZyE
GFHvJnK2gc5gPrxHWT4LmBn8+jV/NFJ8PZdcWtgGeWFe0f70/mjOEBoPkGwBkgqmnmtRpKe3vX/1
65f5+2nkRUzV4mLWLO1vV5hfJrIIE4VQNgMuEnw39hEDvuJDIn77iU0f/49X8/RaUhPSFMhnP4tm
hxFKVYHpDkNtPpv8OJIU1ydHJfVMyw9mcNSjWygfs8hg5HtImn1ioXOiaV+VL1Z5b6Pyyox1Vb/U
3ZnWtIGspoDcab9UaTQTFPBlip/hSu/4PLRkMSD8s1UwzUsCiPrnwn0pvF2cfEhkcEObzGsGypKp
i3ddW0TJBlP7j42MsahLbBUaGOE+RMxBO717SROSsW5bSGC3tdetE59xEy28+qzlJUIifHHKq/re
heRYpys0Ult0B+swTDeyeiEo6zfXhjqJtz+fSamalsHJnISbn1w2mMc7S1YqocChdlND1azAOeZc
/bo1QdS9jU6V5vTPHsYZo+02UIJwZxu/OQzt79eopGUhVFSfNrJT+ekanUTlESYaYyHZWlASI3Ra
l8AC1EACJcpPtp+9+nEEt2yuNwbctzJ7AI5OqK7xYVRItkK7v2tavmMrK7XwT0k/PHVOcjWSKGCF
3mrKVQ/sF/JXf3PoPz+D3x36JGP9TsCNlGusK4cwQj9L13ZC0gaVhNUikFx5slqh7CI75UTG6RaF
3CwBWlbXi1/fen9/qvx49qbb5btD0AvQ50bGIZR9vqS+XhTls8iNmQFC3gsatC7Kogp/547+2Q0v
dTg2UqDPxbv946vGLQDCEhvNolXpiBuGzsYmuSfmjxws+j988RuT/fRw/Nu1ato0xnC94SOeTsN3
b3MQnihkALmwZNjUD3fCJ1k+aX9jBvzp2/qvV7E/t7b8zpC+i4JrIVt/4b0bwWvmIss7mOFv3s7P
XgiBtWR5Vx1miJ/ejslAfehIeV6ENjE85H36BTtM2r5sKGN39etLxPjJuWMdFYJSRHOQcP947mqH
2rxpM0Dm5WvH1G8M7n79Arr40SgwrTMYfP96CfPTPVx0SYIhmfcToQP2cihaDIXUGvgcs6a6Y6eV
INbNQSY2uPf8gd6HuSiRWKWTKlJB2DnQJSkXWeguW9dcpUCCcnCwsdrs9MrehOFw00G2A7t0sDRr
p1Bju/GiIZzODvNtoyKPi89WzSM+y55Gn91vFJ7j6INZxTZaEHOwb0Pmdj7+MxjNmoeCvCBAFRtZ
DuREIbQp93FrMY13b6COrXyN8K8pQfbZrJF1sENGAn6By3drVdmqMatj4qp7JKjLoqtARwJu0KJN
41bXmk2uBMlOBt2fwHjyDG8HwXwlnGgjwvBQI0MPQ2aVpC/AblmJKTemcpb6oKJuIKWiS/exRskf
N5h67VUwjRuLfhMl/m6El+vyEiGetVofF6XsF4V67STJZgTl6cl2pcXJ2sRV6Is7ugBGTvdCf0+k
Da4nYw+OFqtJSbUpFkPFW0dHaGBsa2Db9Hp7UsD5J8OTi+opa7DdZljj6NtYaroty3gbiJD0X2Yt
Jn8/IRgmX3t+vs8ZE5PGhOuumfdJiS87pBNkE4xtbUqzXLqVuQ5G4lwcsQ1le9IUKGJKBf+e6b22
vGj05BLQD3ZTeh1lyQwwXSkWH6BVQJwGIkJmU9iXtykQE0c7y/qkBueovQQDOWRi2SXXGjDs/rIa
boaMsLfu6ACxqyhDLNLtXgUNL3C3NNrUTaqRvzNcuODiAwS/wr9trUfX3LRwRgy4qQ3NJVokzltk
VOQGTu2lcN1YDK5R7/dPOT0pXH1LEcU7W70pKHXyEH+3vVBA/UCXUi6ZbtdoTtzganpdi35BBYld
JvFFrpTwl6przGpbUQSPuuIBR2zmtlO+D6630czmEFgbGtOLrNFwE0cfNZKLvvKvZPuErZ/RjTg3
iwLZj5IGBB/ihqxRtegDG/31cNAqeUhHZ1tIf94k5BgHA1Hz5qZqNTJb6A+bzPJIM9Z1tvlEQOkq
OL8MGwAnAJb+LkzDR8N84aM6BHl45WdcrGq5Uv03RXTYcBF/JUw/43gJxuHA9PzU2nS4+v6FwMpd
R6vBFjV7dHuHsmYjjfIhJp/QU8l2yRxYyiiIcUhoRbmrbGyjWb1p/YGupFdvUlusDEOds6ZckjFl
jcPZJANNOjfFiM1Dm2XFQK/9XjJey3zggIW9y2JjNqIGEhbpgUW/lpIxQojdYpc1b8izf7fWT4+w
zyvQZLlmeycxuXylwHy3AglLN92+aFjyivSUjuqhzMXCQybpTOdWaTYFC3A95OfCPv368fqzAum7
V/5cILV6KNQiqozFkMOaqmpqi5OHGzvxvd9svX62yn7/Sp/qGUvLvHqE3bfI4oJEFn9RhO28REL2
6zf00wXpr1P5Fb3y3alE4GrIwq8NTt+z2+8d+zfr0c9OGB8Hol+pGxSVnza86FxMg0wrlnELcita
3mXj7oLiN5WX+bNF3JJCd8CE4Db5XC30DdC5wmRzJcZhZSrkKJnKKuY+UY36qZEteX8ej4AetDMh
OCMag96akdy0HnKeZJJJOZg/m7vPSmkuY8+olde2SDb2WK5o6yuuuks0gFwRJgF9XFahWGqQZzRC
j+LUXwUMoRr5OLTloWVqECKhR+AFN4N+dAxsnCm9SVqviwDYOXvBtUDY2QX9vsUwaDEL6w25KqlV
1fKg5PcVuykveklDUuSdVWOz86n6o9c1oO2PntsvRhsLMtqVaUqQox8u8uhb9fU/zaffNJ+mHdF/
33yaZTjEgh96T9Mv/Nl7ktYXg2294+hsiXWDnOG/ek/OF2A7kC1Mx7HED70nhW9ZJv+mqcCXmDKr
3On/aebTaGfRDEHJSR6w6ehQXf6F7hNdsGkL8teTExOVVCUubWc6TAfV0qfbkWPwe9Gg3bJ1YuZQ
6V+6w5SxbA02irZ+EuFM8wZI+ixiPGC//sjX/3z996//D8H9FbGSxe7rV9b0R779WJ8pQLe74Nsf
/voLht/lRyexZw6y0VoPitsm161TEHfzTlHz26//YcpYo3bLY8hgkTM+lxD1rpBdxyfLKa5L253J
WCm2SI6JEXHgZ/pl+aJ7mPBiszzJJCJ5LI3+D1Pn1dQ40G3RX6Qq5fBqWc4BAya9qJik1JJaoZV+
/V3mfjc8jArDDION1X36nL3XpnYSQOKqBabWB7sywnnN9/7aRAMxHfIvNoBZfAvMsuOGkOUcup2F
2TC3OKFqRHOaWZHsO5Voe5Uv4iQTLP2VT9c3YHxegaqdsrwBJo0rIzYVr9vMf0/qGkXiGJhdpGFw
fhKIaH2sJs+mbu1nZL1RTpDSVvOrbp2nDVhVw90Wfp9EQyLzTTW1xcuiT93an1CSVnCnNy2iMiik
l6BItXOiEc8Lusc4e/Eh7zyfRt/srAdgpDs5vWQZuSGVHWhbhKaythVzbMCPNmzvfaIXRMEI/Wxm
dDbyMdO/hH4Z6Sn0TTJFZpoTCdhi7PAhUYCWg8dse0RZWqb7pA2QS+kNokQij5ZMVxetZD9fe9Nc
DZ6TbPl1jLjAVs5gedE8L1OohHdhHC7o8czvaKGdvRPIJso7gWKdISgiRFKnffIPUtO+6w+xi6r4
4Yrxq4DdS7ytiuoGEXpLSIqdOPigqvZOpgY5cPlIOBBIZ9hywaZ3fkvl74aY7nvJuCfu5/exNG5a
qrPq2kvY+9aRFkvFMinPyOdByi/o52hgcSCmalTFdh5G3gbD2fTrLTpd2yxQbrZJi4YLsT8jbb8A
S1/AtVtg8DdLzVED5lqZvvdC22REaMTD8Lftab6KMTkHKj0m1fIb+I69mrz+n8WMiXzHjVUHX2Ta
paExb3wQjZrRR1mG5jj/KK0KhRtmnqUqPhqTDK7yL+kZYtXCpKVhRQhmR5tw5PkMq45DDhmWh2wA
F4K1bjtljUbvyo5Dr/rg7Uc3aMDxbXhZReMPr3pFOoSWosZS/bwZvIWGRIk1Do9TC+3A+TZnU5xm
ylgCIJu/GvFmh7745U+dv3EfYJKkdKydNHDuCNffj47xFEgt2xvG4O0wfIFiY1aM7BdUFAPpDQP5
7awdy84Y0Y0BKS54r/em9VktZMJZyavj+wBeofms20TtLY3x6s8lTcxgW2X1O60TB/Oee5lVwZmn
sK3ILaDwtvJ71vrpEHCiGrqx3XZteamItoxcvfXevMz8LFvP/avtgcayzIzBOiP68GTFPuhsWiY4
FPlfrbJ8zJJzZnPqAG1s2zFYEo8p+ASudAvmdMWi/mfkVuGdbsAR1YbdmBcnEVvfiVUe47F7GZUi
M9oL/nBcRuj5EHjYXgOdhi5y7BjHIDcQtM4TT31oj1i17r6ZnbVhRGLrk38g02nnZvGpzF0WWq8s
HgO7l6wfL3UyXmJLvHf0ORYr/Wb5jgJAd5EvuS8bptyA0QkixJIF52m5KencdL0M4UXZa6lj98H4
yqRQG/UwI4bCw5W5AkIysowD0vZiN96TdvaRE/19mgJtMwp8zjWMTGpLvzogQvCyghObGYNHUS4F
EjsWEYbTQcV+hwFY53eCWKNclksKgucgqmY4/HwUyyyc9amMym54Ac4arxfjgaMaY2Bx72R/6BGh
cM8phx/amwBQH/8yiWciWwMuxew+aHsmB0wedIsDq5iGvIWYvnhc5FzsF2GN28wym4OkrSGcUCoy
GnLSf9aDcNItQYyD9TIVXnBueusZbXrklEFDDl6Tr8Elh44i6IYW0IdGUPzDfHZPiNVGlmg8XKYE
XRXGseirZD8FUxc6dfaLcDw8QnbK4bd9n5wJR8USJxvYH5vSoo+8kCa/qrBAh8MnopMZuwadi8nY
2GU/rNt05nkGH62OqNCyntHOdpA4CnKHlvJuANhReBbhQQbwfpBQGUlN23kenoVkFp45Wcj+8PCL
B39bNtjXCiKkhnzRMTOiKeIvL8Vf7gL3Iq/18WJ1Bkl+kMeL5qmVOek1TRBs4rp5YqCKTEeS3yB4
NSM8P5++PvZr2QicmIBVW/tPEPe/EKZvkYNYx8ZA9DoSXrQM+BFap3nJYvdqzlkR2YGkaMjox+vE
F6sq28KhQWjmIV1BnE7soPHhEeAspyHfwB48Fp2Ok1V8TEnzFc9Ms5H0PKUNEizTcTdgmY8J+xNO
vQ8zMTiXZocmqGsomObFtYPtgOvakA2hRcScrx7fKCAuzmRWT2vGpJXQU6j7dXKVncKELuyPoSZb
r/X7e5UlX4j2064kFiVJrvBv24ZIcJCtUZ6TpNuOc7IKDthWFma7yOXQp8AR1qezVxRvWrvoqxbv
+SwM7MJiZ4j+5ibb0VAOWhrwsH0QzTUne6H0G4H0X4ON8FPL2WPMzDsKrWrusUQtBTtUI70XY80c
mma8HcW5wNDcM09G6OFhczTnaKmTV2MkasFQPP2xEzmBf/Li6gkk/5eM1NRq7O6F6f8rnS9RnMaf
UwsedmIwH8IZNMclealSB5w/N9Ol8Zz5xtr+Z0mHb7ewkfiWLeaaYNNyR0fTMCuMrOrVb7Hsa7pl
rf0g2cwlop92+hr88i5b9x3M8uah1VJxfo3Nea8k7lLTsyc0A92ySmwRYZkqwnHykRz24t+cHJch
5QnkFsAsY8T7ghEV4o51aY3g4hjrBK3lyu78f/ryYA7jZRwWcBBp/mEPBOXUAj5y4aDusJx74Ymj
UX3ZAqy0clJvRwDOpu4amF5UqK2N4C4fARiYcf45VPYqT0FXJzPGONipvGfItksFfCvAlFQaTVR3
+mkaiMBKbN5qoHtzmw2fNWRtF2z6Y+/d7b6RoWZSEUg93hlZerI09jKaNIsGPnQwImmgHNAzBxMf
L61y8Xr3MZ2QXDOxYizHYtIuqTfKYwy2Ph2glx1tFX/3edltSGPjbV0X19o/dpPqroFNGLVJGWZ3
KbGwDA3Dsn0QI+pN/mqataRu1b4JGp+xcsw7swRyMJiav8ll/DrO9i/Dbz7nzrrY7E0MsM+umG5V
Jv2wifPDSD5dPkxsoGoXi/QOWgRLocFn0uaqWxorOHtH3+HSVbF5ntqaHh8/fjmRPTD26lc/gVHQ
83MfWF96kJ04oWibRYJSL4BWLMSf+9SFBaghC/nhNNwUNjxP81Ytfk/aaniXhLM2R3lbzLk9oM3O
VpvBmC5tQqXW0A4jhl7bIiM9QiU5WUIdB1f7JrtpMp4g6m1ns35zHnimwBJR3CqU/Ij2TIFqunUi
l7CsbSfeMQsBT2ww8+kA+Ae0G9hJR51QiSTfWUtybYlrm1r8EhYJAwbAjdmAJNBa8Z79eNuqZi9g
ctn4naR/s2e8Owb41HWdUSRr8GVKkwgtg93b7A/1kL94tLZMhJllfcx02sEeah4iwdyNUoCLilHl
6wnmc2QWC4QoYUBVw7I3eirYYwq/S2V+SP5NmLkEo/cTRBNPYYjnzZX5N4q0o5LHyqK09Avcz1al
v+YqOABz3mqz9RI7FC7S4cxUMtua2xfltOgb9TzCSJTvarv/PbjGqRCYKkkujTfN5IUokWk1m9jx
TeumVwPJouI9Diaf/nP+yiryXE3lECk6I4dea6oD/IN65zJ9yagacNtBwxMU9jQ7XDgLKQItby52
sQ01iJk2jg3YBXqNpg4H6is+4mzTAlC51J5lHW3+ZcS+4KzV7Ik3W8eObTZyn9nTG8glsfLjGFeD
0w1chm7tDtlv0qbGyChP1lQZ+2Vq5UGTbn0QnnvrzBwsGAccjQPVwb3besGJsJczdznCeVmqf+5c
0e0xdEEVMIKSqzVSdQJfQAqY4rcmM/2oj61n16LnW5fl82SA/CN09GR0uEwIoBfR1PX1YXhcigwv
9tRVmJPI1yLYLnYxytLvc1TLsNq9M5KRBzS+UTPU03qK89exLmrCmM0rdR7FjyjfxKLN2xYyXzbj
+SLA+xHThFIaVUASuuh1vSWuDz8XvaoIxSzmbwsyCb2qT8vlpUbKGNVZrg7l49KokoxibMG9vvxd
BvUL2TWBs0ZRs3wN20kJdct4hQPUk25cvnKm2sxWdjddN8QfcV0cUe27BmvUYrP+ZE1CHyouD6V0
Q2/EpTIU+pfHNnLqShxPhU49mDZ/uEVbpifyYvXlfbZB2zvzJii0F95BQeSR0kACfEXuIc4OGMve
36nDDk7h6oWlPo8ExtdvyTSKUNUY6Eewzis9pzrT4xFugTdfEDFvvbGZV5Q1T5qe5GdMky9Kr8qo
79v9lCFjJvUW/NvQ85o5CF4sSH19J58cxcLY6JBTgiwWT1/liE8fZegpLiVUwhkvllparPp9vQGz
OJ7sGBJEPWTorYUI2U7woQqI21bZkIOAE3o1J1q+c3F2KL2DXovHm+DlaM6ERmJxE0dC5WM44cXZ
LuVX1Q5i1RfgCsn0aG8tFJNzLbs9eUZEOOZi3MFhU6i/M5u+gQsMpC/OsQ7g1MNRKX8NabNVJbxJ
Agmsp2lezCcs/oqsITr+cxU8abnDfzvrZ9VxuGRVWkNTIzC0I/GqSUCNw2T+rkHswlVjEJXr5g01
E4GznAxDWKrrJnNyAun1flPZPQJQ5ewbmQxU+vNGEw5YCUn8WOHNu1hS+k2dU2y7KhtuPA0UcssC
jvKR3lG6/bCT3Wtst+lxcKZvp9QfGvoXtm9768rxA4uLhlA8u49iHG8WZ9ZZXxL6QKByyCr/h36c
8Ce31ggH+dt2ydlsldhOqfwwG0PuyD5E/UwdtsqNXu4Kk0Dfx8+RyVbd7PaPzkxvb2h9ZJXJpYLj
uyVUrQ1jLdgBIRwIs7mMTgU1Js5JQ479ZxMl9g2pvCC8rkPRGPDWaJomWS97L2/LPeKSUJsV56fc
PY/pWPKCuz6FGLvxkl6aJEsP7BXWYSSX5RDTm5nKALmJCB5lYwF+D+pQ4LOIdnJfwoic6a7lufHb
a4vl0HrzTIA6px+HVBjy7YYPmAAPE+GAXSs11r6XfNDCZZjg5W/jrL0GVtBtRntOdmUz7+okCA4/
l3wY4VqJL4E965cLRCpMPG0r7JqY8dZrLo4CfD402fxO+CGbfrvtOVp/JB5OD73017pPIyauPDsU
ha29KOQ2Vn9PCSP9BfwduwZZXLdCutyuDvNIgaCBDtKM8Wn29kMR+1H23CQ311Q+KJDxzcFkBRFe
bUjWrY/S89XTPHG/jF5pvqnMoqiYdqVeM4S0BaaLfvlVPb5n7zK6LJnZ0SJwcfTrZ7F49WnKuBWU
Jo1fNIdwtie/ReyIdWHCKey6FpObC5zPUQs83Dr9pYIC59ni2RwzO3PjODWK12XaCjb854J0t62X
1kmU9qBmyDQgXwXV7bVBca49hikutG7hPfWt6z4VWrUD4Ty2JKZVRHM+l7rrXWZmwj3QZ+wdubQZ
eM/UwwiMbK1IcRr0yTMzVdI4muRcTx7RVIOvXouWKo1c6afRKK8uHQNsNyZg6Im5XflN5va0NWX9
izhagei3tCDsKFojvmD2HWeD3Ajdelj0czNaEAIxvC6H4byUznCWZLmF5cyMM+mrPOoNotPNMieX
CRclzIAGJa+QebpWVjas8gbi2dLWBLglxKFngTGuFatJ2NoC00UcWLgPvfTsk/S0TjDfhu1grdEb
V5c+WJ5rfiU78hO6c9Ub/7koDEZ7o/NPwha/rHGwt0Ej+/PPJWXJpNKpXyuzuQ0DAsVUBv05f1xS
12WM3kAgP4O5eTm7drWQMcJDq5rUmXtVnX8e/lxKQB664cIZT/HUV95//sJ/f5RjY/LH5DLOQLBt
w+xDGdcAIYvyVJvZckX4sFzJmqQx1iQqwmK8XK2SUNNJntsi16+Wj0d0IRR69/Nwhi5GDBf/yBqs
Q7GQuW2bmM6LacHRx/O/eO6ud8VMh6U2WWkSbDrW4A+Heoyfs7HR8mgqJhPTMrNxrXbgzZQJqKG8
gE+jlHGlPbLOTI+EAu6bo8948kgmbh4WFaFSzliQhoYkkonV48PO6NUxm/FZ1A+ne9N5PbQFzZQ4
LKzmaOx/PqMJeNhM7pAM5LI/BhWWqp+P/u8SeJwtcb+StKNpHZn3vNNhKG+JpZFHABYVOnmiI5lj
FjgodLuQSDrdh2+baseyG5zoNtEgHCcz6ieyW49iUNgOFhzBPw9/LkXa440ygmnXzEWxXvpCj4hN
2o+dbl59HNzTND+PCcwRa9Hvi7Ka1zzgdE0WN2mHT6QcBa+q2bapCzvXa/NXq/qGUiyUuNtgElDA
5VNEvCy7v0ieB0q9e+qmL3ZdaRdXpeI+QlBbOZzUDwZhR3TDsoM/e9qqnaEBT87igH/NEUQtQXv2
HOIbIPaheinooPQi/TR1uHj2tbfpk9H6epBjyAFbUqgEwvKGcFH2fFwaXizZJOQmAzwObRnfSKkQ
H3ZDBpvK4grX5vKl9bb+bE+d/pxCALCezERt21hvLhne4DdV6ucszaxT36GkmbvgzcZmlE7tO4wX
fBUBkrki8BAeAczX5g+Nd+OejFXud9ffBBi/X/CxWi86NK2OXfvd0OZLWdXzxnYPJtDXbZAOwanX
i+de+ioiYjYENOhx/gBg5HYlUr1kr1JgfxChgk1nuoe5Lhzy9+bdUpsH/PSQ1NoHaqjEdVEtyaa3
uNnGxCMnrP9xj9ESx7dRZ5RGSGdmYBAeBSr3oVNSb48GeTYeb6FAjzXqYnwQjWACr30vxQChzKGg
L/x1Cm5qN5En/1g3V82M/rldnPnQ9CkWBvWWO4TgTdXC6bV1/zWpfVeKzBltZpF0LA+f14NXQVMI
d9AAwo48tyC/VSN9har7x+1vbEKNLLagQNBAvhrKhAHRTJZk3yOs4cLz0Ggo0p5lvcEmTd/TwQNi
j0ax1nHjpssf00V0rcO968mvBjg73ArHbNe2n56xW9VbH9XMSoigi+y4mlbDFL8QTWazrrbvVjxd
cC0Uaa5FnsrVdsEoP+ce0UGz9lUEOQVWosyVgzBHVsEG6DkmkAwjUY1Sq1uY8fdSFFFgxYBIksHc
CvnI4RwaG0sS9kKvsH4XSrxlRFBDgoxZ53tYhnO6DjoCfWcIJqekWd5NMmVb35xf5KitC32GBIuS
GyVUJXZMlrglan0N2sd/sxkBSbtFKkZupyr7V6IgOZWjidm1o67TNs5g+KT6Xu+W9nPmb7etsmCN
ezP7gD0eqf1XbrXQXCyr4qoo4zj6xIdBVMi/uqPHO42p5G/yFo3VrFlP8J5IdpaW2mQacphmcqIK
GPvQcTxVfiauXROfPR9LWIHX8ij0Ln2be9Sc6URsIfvWHP1MEhE2PXLEYvcg/bg+LlhRkRJpVlgQ
ermfH+PFpEHbZgb5uHVwpd0tHGIbXJreuqPArUe/vk8j5buqbDTM9lDfTQT2ezOhnPv5qm2mz7IB
bolfzFqJxqzuQT22Zyal/34eWXZlE7LtXUoJ4LIKsnlnxHATSY/QtsDcNoPK5rtM2/SlYuv9eVTF
bbPD2W6xlKQceevpHpciuVOg/TxQ5BiufZb4SDp/kyk+SeqEsK9BvXu5/ZE6lrZyv9qiBexE+meq
+/7FWZdNDJK8QnvdGtlbSmdiXcKLDr3Wudc9+Klgwd7ZuPm6eiw0TCm00J3NEqVx8+ymnrseKCYx
6A73KjYPqGr28LiCNbF+oGTgRaNV1Oj6efQ4SsqSyc3Ogce+VQfADKsbb5OUlKypY+4HyDIP5uzm
+Arms2zQZT8eMmGV6IVoOLnY67aKbLpQPL7w89XJsZd9nnFc/3kIaoQT9hAQSKYvpy4eTxlOVlgn
gSBop3niTP9AO7oJ8TrpFDWJ1a27TA5PvRg/BwMK9ugC4mrjQD2ZRhGZBi0SBiIdfFQ+b9RSwMMO
rIOPM3rozJchIAgM6zZ7akbQsX1KDeles160GxKed6BaASvlAECsuHrN64L2sYAKDb7rQy09midh
rQeIOaFtpPMpiL/MUm6kbS4HFSSccaWj0dSfQtRueI8uQKCOxFoftN47ZYK2b2dWWBytFzCDeqgT
Kz/hrg0NzXxVYmSE4zhH7VvG6nniZu38tLoXVtKsacpziERAzpmY3msLC+XE8T8MFknV/EVLAqTT
49LGCOBlYmxGCi+kbtWw72faocyn82uN8NXmhB3LfGaFD8prK5rbnNv0jnx6GUOvn2NL9lvChapN
A+uU/kooxzQ9AVAv1vFIfEtdSnqj/fQC96G998XV6Mxb11c7baYfSQlNsdsWb47eoiLL4LHHoCZi
4s9KM6tWisU9dFwM3qpaTnrXmSts397ZYAHAv2ugWx3dYzfnJ2H4Ew7FmLhwMJBzkh8aP0K2kK8z
2yYQxZe8duk/7LCvFC/K9CZG3kJGNdXLExEt58XaMcTe+Eb8xk3/nRR8YgQD6LZ+SYsXmJpGC7KG
VjZDDaRdeEeSAKMojwm3KP4YiqJMexlz9Ywx4uKTx028OWxdUMQFfXtrlNu+VVtqwfxB/m21Mhra
0g+HRzZnXp/aEbINGLVXjteXrKGz4xlv7tjju3SnN9eYvzsjd7Z8U+Tb3Qi0Hv5FC3SV11leTW/2
fpedf2OTHCnGfKSxCcP9iduzB8cTaWXPH13bD5LYMM2/0GQWzPGa3yhM7I+8tvzI6bVsp3Ii95Ri
NDpi6cNd9+ybwydUV6b8fDeIZXpENfthpR2ZGgMcqJ7I+5VH+1TOhDjGGoGpFct6UORFpLCyrodF
/10u3W9sKHjPdYCsGcQ1ADw2yOEchEClrwenIOLdTE7BMvzSSzyss4tsi3E2jo9RbB6MdSybz365
fGgKKxApswdLxwpfV5+iRtbcuBi3kcJf7b7WIoJv/8wmsybyrbkFiy7sW/MjQP4VDqMB7jR7DDUD
8zfFNVCS8tuocHtXY45jCpxx4WFkQFqSzg8udPfpt6xZ8acrjTicc3c3pjNOT9a0YCShx6YBKjuH
ZqxJ7YvqmHY2Ha3W2aexvZEWsH0oe0eh3BWbMb7p6YkWURNWWXybU6cnIhOFwXLFvV4SEAopMhj/
LAY3Y2yCyYMyt6JszEO/997pRO2KFLIgfb1Bn6ZzXtqRBQBHs/xXJMGbaUmDvSjSf5I8syrPfxMA
dchiAH4ae6xwyO0a9YKNSGL05OBivC+9gY9e9L/7pLxlcfNSWY67Wnrwho/mryyLZJMLuH6eQXBD
ZTqkldj+LZjtkt8kh3VLAvHqHk5/WyP0ZcIE3eq/dXq8cDWdF5B2AG8YNPV+JNvyvS6b90KPPxCO
DjHfrNazR6p2snL96dMoGAn4NMGwpfvsVKiH6vd00G4pHIH2N3B0EQUDvaoY7vJxwhhrtNrJTOOr
V+tYqOr2I4b+t2Yapc/oZx4/wCL9N06gpYu3NZHBQJnZvQAeu1hIFSb6rgynOE7TAXaJ0eud7FlR
RdNuc7ZpUD4HNUp4WkNPeCmMnddrm6lhTusXd3cwyYNFZBEM1r/W6i9NKm7chuvBbilNCwMQhqzX
op2YCYFXTKR2yWlAHIif6y3v5hL5TkXcb2MCUFcDZQeon7PHubsi4pIRxmfQFSlBTdm1mrD7xUnw
PfUvZlWl6zRI/bXFZj100CVscjHsh8wwrUTkG4whrO7elKzqIiF5NPFc9CG2WpvK+YPX92mk5Ye+
wXzz0bdxgqx2sx3ErPWYCOmccPJJeJkJPax403adQzIuRdvitTtkrd/M8U3yaZF+UJKO+d+HhkYx
utq0FUw4nRZ6EJPiXnmRtDjZNh9ZGe/cDmA4QFoG59h9gyTE4EQe7kB6Swl5yp/G09wa/T2nR9GP
x1mAgqrioEIZYv5F7JrQbuOE2z2EmHMTNsmySXSsBS64krl6KXMvJ4VZcpKri7Wr2b/tpCfPeTBY
xm6oD7TQJ/vi6KbZESk5DdTe1SIfTQQcgywEfIbYacLlpQYLauREqYFmXEMAEHXsd0wxQHD6OsFF
VuPgR57zaKQ+XGV06gFfxMdaKKRYafHlOHSA0G+5Eo0W89Rv3WFpctX0apI81ftjPq7sdrTWlQs/
wMCDR8YZnfDSOY5oWSPCvGZwAWZxTFkToO4azjZu83POeYnVAOSmXXjYvwwfbRIZ5RqZhUuq+XuG
PVgM6vm7152B+mhH1S8OC3bovkmXvWYk7YlclJG1mRN9Yk7eoZ1d74A3MGx0g3mc+BcDCzw9oMSP
871LWI7eBPGhUvOegXu6FbUA3Cb6Q+Kk69hy6P3XwbOhw8J2apqG6L0fdOHJQI6u8ms1QlEv2AUO
Px/9XLrZjw/KhEsofWNam3qqVQBdmT7Kx4WyUjuMDp3zpO+ayKllcvz5gk5XN2Su7sPcOuUWK5Mg
cAp3L7P1oIRq5f/FrdodtUkAbY1hZi3urRJBTiPf6dfM0a2Drmn5IUaZZTVIjv/34i+MltqAJWjy
FEN7lqWoanuxI953YYBlWIDdNdUdfL9td50dgGhCIWM/LrTl//OR1lnlw0MQBlaxKcsG+0EbPDwL
TIzGx+Xno9wp6gOAsJmt0PyVN8I9MO9wGGYVv0xd3xk6joHEtyOVmemxe1x+PgKhXu5ixkVTqqVH
M6mzI4wXbavJeR9rHaAG+2lpR7mmc3ajaWhu6BF/pGNCVKWdkDq8qsYUhFZTvA/mAm1Y0G3Mf748
Dr55dCxhHRfbr3amck+50cCF/N9L7S7aMbOPVs9it7AobYAJIg3/uRja/3z0eJiRKc4v6cA5mK7a
z9/wWdmOcjLJQKj9l59PFbAQDulw/PkSGpj//x1+Pqc3dDshgcKIzpCWxe4yXYEHONtBy2OsNhR0
aQzZwCA2ZlvA1XiqyxYQkOiRajQ2cjq9s35Z3cJrVhQ3xeiXzhq7Ovbpf0bXfcDK1oi7cVAELR2B
FH6NLEy683nEaq3LNt/53lTtRz0xkFyOTsSGoT0PFNOhrDTxycjnzV4g5QemtE+KGaImPwDVwDmT
Hmqvx8j05/IzQWUknx4Y+hc+df/Qyn4HAnsOKwSKZ1QIEBY5QvRnwEHdWbXzVkFvOvx8NW9dziPC
3c9TN9MUfvwNmI76KtG6lOnWaO59v/kCUpuH8P4clVbnwavSyO96MKhYjGq16AeQ8h++iWzAC0rk
EszQz6lZ44FKYsp810eTUJJCX8hfqV37HOWdhxg4M3my+dMUx/U6cZ1N11nTBg/g3fNdtHsoILRC
B3pbIEyQLsWKBlRhY45NAPpGvoGbGhHs1MhnstQ95jbQPCiqyFIyX2Nqt35Y2wk/3C+1AQSFjcHL
OicyOmNGVfJEP8iidEggFuLi7TkKyARmbbaTrvUvwVMKH8LQwrxJvn3ao06s3awcAyKRgY+cBLUv
RHA2OZjmDUHs5VwtcGOmDxMbpFP58ZEu4lbRjYQLQGxp2pNJ7jVsX+0YudjRDNQtOzrj4ZTTB46J
eggCcs6Fs0S6CZLRBaBid+aAfLQ/U1PNISxiIhHSpVw57mJvBsnKjEeAtrL8mgzLjLyJWcFk/1vi
YY/Ihli7kgi9IObt6uXPfUHwSGkc3SEiX4VDlwWJl5jaE3vMsxZza8V3Oja/CmSRsq++qlrREUqt
Yp0b9WOlNv/ZtQH6ETuAZ2RhW5VMbLpbCsa0b+AXQUcNzXa6lg/2R66NoVvB/5jC0YAfxFTjDxYi
oB0UvnEvJBAb/eoDs/CrntPvQOFuy6GPSJH8Y6dthmW7GV685jU2y+tEPohtwNUhtIH+EPNYg+2Q
3uXn4wnwEzghScwDRbN5LXPex+O8GwQqyCVWhzGg1ewX28W1rrw9eOY2YM1Av3b6+NxW7L6DBy6K
7WEvkLGtWrN5r6fFCh9VozAKgN0OkKsEPgyVq2yRcPacqVEgUZkzpj+mkx15YrnOZfaJag0H9Ykc
wpnuzPK3bhS0VWCSUDEtqvbaBGXg9buM3lljOtahZs3TO2Mhm8Fbx4P/ZDPSY01WDLWbqy3ri4u9
r6gAeZFiAz2q88/8cFtzdC+Tutit4e1kYv7S/PaVPe2MoDmomDdVCuAtHFxLN89pk/8FVn9vqVHW
mRwvuTGtXH0JwkY+Wtf2vjHaGwxvYE9pcyk9WNxp6e8ayXQSV/bgNHvbhfHcGMlrYv/uFtmEhtci
dYv/ylb/VYMzISVyfqadSb4OtnnWs006uNaB07XgiKHU1TaaK7iYkygWGke6f25rjnTjGJI9zVnX
p5Zl6ERAo1FyjgWoZqXIPyg/Gw4/bjIj2EnT0ByM+5ISd1j7fegZiENpytk9etKyQXHZ9YCDBtxk
Y/5MR/GJY906tudxNU6tE6rPzKH603zI7aTjkCDjoV0fOVi6kSazy0BkX6Q1tB5oS3F6Hg9Jkml/
0uV3YZSfgkYtgibvs16sPz5jxSlDpgJ4cq/TL0tyftNJ4bYb+V4UcFRt5JlqYASQ5Nk/CWzD1xl3
LK0LN8/L6SIVKP/N5WNOaxyg4l4Y6ZX0UP+/SDqT5UiRLYh+EWYQEARsk5wzlRpL0waTVCXmmWD6
+nfot2yr6m4pk+GGX/fje9vCSC/q7AW/Xk79lqOOCSKYjqKXWvaru7KE4Bxxi6TmtPdK5eP8io7Z
bFn3SQdBwB6aM+/o/EVrFrHM4Kxeqq+k6pxdcnQmOAWZjl76ckIE6gCJ4nlJQeexBrRoJq8n+T3a
1QuTaLudqSHspaAtL7mvmjseYfnRHjlcRelliIZ7p3Wv2WShV7J0yctl2FSz9ZkURDn74TUc0w92
peDFeuTeudinvM6xmKP5dOPTWKf3fVSPG/mXB063b1NkcoIXb22HTTY1Lnw6FDnw6lSlX277JmXz
5HCn6Oo15nCyWb/DhgfUkiTOiWXcZzuDuWNXfm471hJvo0DcK1yT3FTW/Z1DNyAZUx1cWd441FP4
ujpUChS0eXpGtNlqk4REXH9jKjcO2nHfXFrIzbA/TfSfBKXHq7twLp3Qj9FEI0wfhtdlyT5C619W
Ev0qllnxbPYPSWczRKxeNXVCpeR8WroAQ1uPWZPlf4MIrY1j4UxnryZRtaTyQbgDRGIrulMpKArk
jRLSkffkKflLnKIFLTxBTE6S+kaugPXWRHhS6SeMqP+6iWCnziu23PPTsH6p8TB+DZ0UaKlWGnCg
ZazqeXqmvIAtJFxUceeuLp992PgbKd9NW1Opk6tHZXQPlOFVm6Zg0K6ozYB8/WmYBLXjMkVcsAuJ
Kyj506Lb8U4mV3zD/HGVVUrrbc2j2Fqta9sonWh9AmJksVGdQ4Hp3Qevn1CNaqTQeUPt9Kty5YIk
VyEJ4rDi9edhqq41hLSZ51Y0xEeQW7hz6MLMh7dqzll8Ts3brBjAaaQnXYdbkPG9It3OlpOfx7Yp
NUAx4tRcj/u8m1dob0WPonrnkcPfCSFXJT9xCBddsTVpxvJFcyVsEq9nYJ5/8bEx0Vf0GhKCSPk5
JzzXvoWTPvLiL+qp6TQq0/sM9VB44XMW9gy+afKA7URtJii7W7fkrWN2011W3qcS+w/9WZ3Z/5pp
T81HdZyr2t/kNSMkvaCMrdd50kdXzyDNu/ItZd8gyvSzcTF6GPWrcMxj0eI4yqvhjXLCP2zk2bYj
dzBK4zJxz5HHL95y3jVRT8aUsoBMTQeb1cShH/ZOda0NvfXKcdrLsIUxFpo3MXiH1FPxS017SWQ2
JAmyW1Q8hIK3Qh7X1Z0j3t0GKi71t/fKHP5K22Of1LE4Foq4fokL3mjVaWoBbLr2DIRTcwKntmej
je5pZDF3ZFyauNtoADBudkhrRepF49bNvv0OzYajXMI2/JAMy/p4Nu/NhJs0cg11dKxhb8r8npzG
Af8Z4WralmsDL7er6e8WPFmznOeHITmhQtTyTqj3bJSXAbtz/VlS42bSWRL4kcxOIaPqpsIWyjUH
spkN4iEyW/M60pNhtIg2sxxxdcMJSQ1318817LDsn3Zdfamd+M9Sm/2R0hETp53x66r7eW6wqiwt
2bGs29cY9/AAMiSOdswZPmGl1zX7PpNvBb7xJq5IlqUAghXB+KhG8+hdFKUhA+488nrpzeGS+IpW
N1l/G2xEaEbCZmpixwxdTvnxNPE4rcifF5Pbkhz9ZAl4kTlbUgMCkw1L4TDnjFNqPBl4JdnqhbX5
ZLjmnjaQ+7SqMJUO9r1f2S1EQrmxyvRnWT8LISlSnuPh6L91TQgHUpMrRxIsF1aOYnwTrsVqQOhr
5/fUcxMsCLTRPhCx38URn3sq6782R9MA+fhJxuLc+SxKZzY3RNLzbJ+wYhq6+I3HpHHXxN7zIFCq
Zf5bhkoE/dkwfLmZdPbBKestAz7uVd43jvJ7KAnsYd1JsmMvXprF+Z3rJd36BhF/QQeYWXTXNpkL
DtAgnKNGba0lHjEbRfeDpJ0DG/GJl+scZH6t7uCRolL7wRi2Fvq9X4Lk7P6KFgF77AdKzsbluSXa
5S6Zx0mOcT6JXrD1AWZdhqvWd70NntmBjM5Q6FyXhhIQpRTpwYVRZRWjvIUroOj3Rah/VWxwpcY8
FhS0mcEyYeNO1X1F38G2d7k2MFhQJIW3QFH/bjgNlESikHxoRCHn+JkXt4fwQUSnehmiGbOtKm+R
rZ71Wk3Vl/VX7dVPbFawntfjI7oztn5fvks17rKlztn+R/0mt+l/a/JwuYzonEkeNvAKPc4BK54b
BDgjLZpL0LTAAXwr4jjEN1KPI7plXyMtFtPOGqsedxm9fD7VbDoWFG0UxB8w9m/TlrCPVY1faUux
jJpTE2dFHnKks54tBjUCNZ9zuFQb0aMEMd73pNBQxmZyax0e2br8ZIThUCB4A1QZpnVd1NfaV1c/
am7tUGGMC/PPssZu2U3WlUrqRYDxoZiYGpSJJkjh0SLmmhdqyR6sPM2OqrijkpbYDMT0XZbY6hSS
4nJ5mxiNppgjlsmVXcVbPDIxtm4jTrXU+9gcL7h78xv+wyCZh1UOHPES+DQxJ/NSB9Q8qIPgGIjA
9rcyaEwWLXU/EgeybrBBEk8M6IgGcVphvyk05E9lmPHZVXynmDMRduSfksBIPW5HN/rXe7oJGCii
fdVy8Tf+fe1Uj7ljVtTh5S9mm0A1JS4HKojTryANFXRmdxAWljKh+5NjplQLzcn9EMuLHc0l0FsT
8EYS35Xca+SQ+F+GqbnvLM4li1zOSWRH34r9gPanJpCVt1s8F+6tYz94/ZThMxm+lwoRBFJYH1SG
JmSl8y7A24aajsNIhh2MXd6DfughTCzmN1veBswCm6WZ7njTNg+ZEf9NeYQSZ12eBdhDjtyrPxrL
K6/PWRCEo/2CDC2UrgQLQvEwTD7g0comFx8n94kCs8GldxeWxi/Nc8thdRgZEy6XPtJHD5M5nyTX
STo218XT3zRGcCsuoEss9vfAHth7GDG1doa1nZTBurHj0rLdJmO7mmzbjpd2L+MXuVaxp/Y6/SwL
Mkr3zUGv2LtVnHH4QMPDkrbBsUoYM6rxVoPl6DP3s2eDdY1jHLtM/ljqFGHBxSmMc5M7kKSdB0Wp
eO0kJGhmqCYLvjgHRSqAcBkHHdQOYoHpLmpy/Twn4+tAZRAoK7yP9Lb4XCiY98nK8S8WLLlc5OAR
t4tcOLSXHerD7F/KkV/RzcTLhCNyQy9YgtGo/+sVBUATk5/Jt/QTqQLy0Sp6DUOXwuDJ+QAT4ASu
pI+qNL19G048buY14NeaH+7Y5vt06R+V6x6NCT3FyIadu9J+Y0t82m72AZsA6buGdWn/5AZsfQ7n
h1nS+OyGm3gU2b6ayq/MjHclOw+H3BJWp5nWI9Iv//hzd081EdVomRKHrAffQqKH0EuIiFxH1BWR
mSEoZcpApv5FU4a892f7Zk/9nywOox/8QKdhbn6VYzE7zOikjcveL8rmA35ph1RY913n3Yrg8TlA
EIm5eB5onbCkCrD3DcYfTE8k4KgI1wV7NNvtBUUyc3zPhEgQFhZSNr20KrUveZ2Q1ZTUsOuwPbg6
XGMxvND9qXIuYe++JCOGrNzoH5sYCqFeqrV+qCTNTGdlfyKz0T6m9L8s46huPSiVTeYsxT4pFbua
mFPVQMnIDo02g4RieugpxsUUmPF7w68OsvmGt3rM7IzypcTbJsXIu9dSF7c1Kgo8sFKWvffbSLc7
+P3ysagPjnAkjyO8m1kGKahkzWk0bQJ/Imu3pYMLhIDDO2IsGUKftT+j1l6jkuw8lxF0VN6085Rj
APHlZ+1klGNBvEsKJ9kWbQf5zXq0cZNtKkUrXpR8JwAGL+3a62WzUOtzSOINF7dNpgiXwEybwNKc
cxAAG7afQerH3RlzpmKe4784Yi6CkpkQAuLoV5G62oa8gKjTCTeLmXSck6lr6Ut7m3GpvCYZkxkV
l6s1lcVTJPIjatNxsqOJMKqAI+sQaY1wU0qH81Of51hn7Xiv0VUxh/zQa9tvk2iaN/GCj6QQpJTs
AdU9hbJ8ECkZzAWZW4/Lu+jlkzBztnBlfgud5pAi1QU5zVlbAqndKabcVPo8+JuKpJytJ/o6JKWT
hsPg6bIpj11jOnfpfCHjH1+9qDku2hNH2kYkOO4I1dVo/e3oUHTq+dXMniP/nmWcXRy8zjgWmQi8
6K6LiB94w1TtEVm9c1sfaF67pg57yyhriCwZqIahdE/O3EC8aaEU+jVPx7JfXqIlzHdi4Aidqeq9
GEntw3ujIQOLIxnio+P1eHAz9cC5uQzG4cVrpXqUTXY2JOv6ZMJiOJXvvYFYPmacqNk7wuRKa3OX
TqAKUvBNJmWZy0CvPXiAwOwFwRs3uZY+li6t2XGaib131soLg8sgUAuBlnkKM4hF4U+Tzq/uMOK1
iPgOKT12HSAmcTQ/5qalaQQd9M41wvhEH+5GeuG4W5RnbPJs+CAXvy+sk23J8dAMT21eDyQEWDKG
zHhMYEnJ8raQ5Irtb37ED7th4qHVLDOHR5wNn94QfZRyMbeFe+SUaxsotU2rf8OKgx+PP4xGiTME
brbLI8N9DtusfzHp9INTXblgtOgeLuu7pBLOVrfmZ7uEaMjlQLMQ0ITDJMMPGEB8H1b0aa28iUlC
GlA0faAK8YrU0Da5MRmKvfAEQBZvxPDqTpphzsPsV9kHS3aM1p1HRmCgJXOMi1PfI3JzDuYw3pBF
pL9pOwyrya5NTwWWNQpxqz3GduS1Bi21jABttz7mhWhjFV6/iUpyHnHIkUPYo723i/At5m3PV2FU
O7fpn6yGnUOxZsqx4vOGevF9LJnkmqYdCnS+h7rooNii5qnXyW6PzZRBtwGbsDMGeWT0nALTQY3o
4SM0Eb6ihdhKUPfyTdslGe9MFVtVpkdLYqwfoi4BcZMztUf2q1FM6XWgFiu0jn5oltepbPBTU2nk
LPW1Ux3O4Ibb1OGpbTprS4T/PriCipiMSO1oUhnYuv0S4EbDCdcUpy6vDtqcqrupPs81E/LQ2Wud
a7HsxgZMjsfLHckYEESefGPio2GRVdgJas+LbIc3r8jf24KWnrBEfZyoPt8qwvRWXgTcsfU5XQW+
REoJJA53k67H8g5Wz2XCv330WNperMr7jEaHozcL6J3Dg7kE3hlaCqQJtlWUeiagGg+kGdK/pL1T
6R+5VNobKjeMj+5YFeJCuo52PWwRLgPLkX1LiyJaiQtrHiywKWHuGm/npi76+DR76VcXMqgSUcRV
C9a09ZErFnoOo/k4luN7VFAdViUVbtEQwp30Glp/0EN6U1FA4JvZydEp7LNRv+ncMo5DjUBMR/LV
H+pDHrslvR2KavKYobFITVgRlT8QpZupvjTmh6INrzOBihc1ii8zFsx1Dt5DKXx5UAPJtTW3Qzp+
MGmf6iK0CAJzKD/1oyW8+EQ7+gJqRJGUjun8iDFbCIvHriznB39mxNWy/Uyx81/xxTiDup9G070k
08mj3wAcBwJXkb1g3cme2MmbkLXjB3pGwUoUIdYWc84xL/OEZhi4s6eZGqNZhvuaET00BXdXiiGH
1FGoRbWRk07vYjl+uzbgDqUr8zSYEuMYDuNYMHA5VUPS3nIhbxlPGXMSWjlX1eR0y8Gz7b9AL/62
PrbTZuZ9PYWAKWxo7sBhrn7nOYelMajr7UJmVae+m4rM2gxJS00Qx1lOsYxNw3T1HoppKa6NwYGp
GAfzoDz5lTQ5k5EI8X00VG2V7oLiG2m6NhJx4lEaqtPcux3oBLSQqXc1rv3wwNnSU8saMoDUSm9f
c25b8ermKFQhC9ZN3+ivyCRFkdRyH/ffUbNWtsQdRejti1H2eSDiBJa6cVIauNRoJy/0Z7wUzj/T
dc/OMP3k2o72NQMVMyqCemvgP8n8hGhP0OYeXh9f0+YShxB0XVqNHeLB1XcK77arxKkV80vVeI/T
8Av1oUXPwEBKQ3nIKZjQws3SFk91Cddx5mjPJVcR7/MDpyK4Q6XVu06rW59jHTCjlu1ALRy2WFQu
F273SNPnbuxQ2zENfyIUy3XznxrJQODd32UcJY61Zuwe/PkyWc5zREEnT0B1oco93psh2YaxcPgq
PszJyY96YU3rQzlARGOr0Bo7Yt1M4DXaz1jEMA35TK2sYxXvWb9RX4QbwvU0Wwl6HcMni9aWAKM0
pVZ2x5jiU/reGEAHl+yEs4Wd2Yw4BEsxuzkTkiaKcO9IqsXJV8Ke5sFcAlXZ2N9hh9UpydDOwiT7
ju3ZBs3Gg4mvtpnKx//qapUpjQ2PMoPX4jCyyOqvSwV+XseuDcx6/lks4yWyy/K8/tBZkj6GszFi
WYXKUoN6FDIpCUy551HZ9HKi2hqOxeMj7q/jMPzhrw0bK7o2Tl/v+eCp+ObKlt7eWiDvpaX8yak6
9JZ04SVWc2Qh4E2jVbG1pT/uq4Uusi5hI9R50Q3v72/XRlfGTc4txfI3Y77dpBExJD+1kbT75inl
h9sbkzhnGZhGq0ehlGaHLpYBJcqpnWRp+Vrknnk2o/pz9WLyDdIgB3swMucvp8oxWZQzykVImX0p
1Yft1wQUvREvcJFQ1arjfd6m2SGF09IyVWIwGvMTOkYU0LTLSZGDFNN/9Leahoh0xkInUf/k43zQ
Oc8Xr9D06kbw3bSJZ9rKI+4UVriPXareMo6EgGlTslVgamuCdI0Fqo0uhij+UZ24UJvwPQsaQ6fa
4dbkYypAGJMY+iew8OEtandGzmnZ4+TEh/LMVggoQlsHpJMkS/+J35U8MSTTfyMq78QnO6bTzDw8
/Ut6zIMWZz/JALufRxenTw9+sS/Zj0RUp5TO3hCcfr2wmGFyRh44QX7eKl0e8GSdLTkFYIsIUtSC
LXIS4yW2cbG76B+UefcuF4wj2PjFyDVQEBZFd48svgr6S2TxOQ3xY2Wjgg8q6rZ+nX7rXJb4rlip
zCEl1KMRdeQp+j1r0Pcwaln5l4lz6PPnbKDaV8HIOpaWfwQVQU1OqAJ4LSWGW/vDqz2MGbz/I9v7
l4W6+kxc9ZVKWFd+GQJ3DZdb6wF3oY702NX2ex6HdxQAcZ+XoGxyhD5bGC8Y+F6H7pWuuBKITukR
Mmox8ft4XP0/Kc05x4lUBaUa+m5p9N8uyj6XWQBfiS1WlOany1YTqFUXLAbPEuZ5JyjZhxd28gb+
gR0CG5iwoOeDth+safKCWZ2KLGW+V8O7nEi7QDC6tI3VBPRblKNlnTMSthFPCsyzJatGy/c3UaW+
6JCCfTl9xaK4pi23o1y7W2wKX4sxc85p9gaM5tzPzXttkIPpB1yEzogbKX5KgQIV4Dq3SmUPVV1S
QhTOD1k32ngVQ2dD8TtH/L4/iiab8OuvDVY8kupSYnTXTJh++Rs2YXVaGvVK2R/WATCfdqzOCjk3
TbKffljXCEx0O1MVH8NkkvC9ipr6jaXubmz2P5a6v9FhFW6zSO6X1bylYrsnMU/6unFxdKJcEvNy
9tbsbOyM2cquP8o8XS895GcP2QJp+Q2f9jM/1gl86UPCviofqMfK8DfD/um2Q+XecSd9m/ApcLiC
ac04Szq9dc7j5SMcuCttN3XgFMRrCRjVMOGQkEGZ/nXt+8LeKuLb2Ni01O67en6Xbv6yenUXX95N
XjcHbpJ/j+RuKLB6qbE+WHYaHqUHBLahq93lodx5bnykJJwQL34zlmW/ruDJlpesPle+h47Kx3HB
1gC9qjq50154+XCJC1R6vLoHE8UW+4Xz2lF8xorIf020Ed7n059aFVzLnKVEka2LP6Pfdt7Bcbhk
eebvNfFWlK3u5hkh/ynKoeJGG4HDPLEdGvtVhxpzZ28zuDS4+aYluXIT8iHPKY8aHPGRnrBMIm/I
+I5yiuaWwdHAGqqC2CIhWzkWmmrSeZsa+16QO014GAD/P7th32KkWJ6XOPwio5LtWz+/S2r+xMgZ
I83+TLirQqibfk2rZk8NLmyXxfYpGYu934+c7OswZTnAGDCZxD0cF9sO8DJfpKc8Da/2HClKXOO3
wYK6MhPBW58LHW/WCddH/o65QKFON8zDMZhzirSqjdt0TuCvVIcChXkzK1AwvVDXjBtzW6Bmuj7O
DNvddaUctl46Wjy/sbJyOFo/M8RX/83XkRvMocPZTlfs5OOgTilHajrxzNX3R+R6y2aByp+5NS/c
DfCP1JfT6wi4sKav7r7XLQNzlKPc2R8z3LJAeKcq88cnGjtvpUHNQ/Rf6LlPfkWx/LpLsZyrFlh6
KMRRiuG54rkVJtNqEGU4mQfX3edqVRao4NXSg6VDeYwPHy1Yf9XJ7D1eMen3YGhnP/nzllKncVOJ
udtF1fKwoMFsR/8QMflBm+EkoyuwxWOb7ODieAZAljq8jR6m6grdOsIjhkYKmXeyjT9OpfCbuTXb
VbF1AVFs6hC3NFcjrxNL3EqJWybzani/wj2VbAcivGI2aYEdLRusQObmXlrGp5pZXy0Np1HyeNTc
AaPkK8M8lTYkuPH42JfYXDFvPq9qnLqbAUF203AMhUDjnMBJc93PJQ6zuOBIFWNKExMZWdqLAkKZ
Hf7kAfOxLkF/iTja2SWEpQoX7d7AOWuVzA1DWi/bBMbGPT2kvQdb6b92K9gg4zaP8JW34BFuovPh
cJdgn3mqYDnWPXjsVY1tMTFVjviZa2B8hXeVM36tJmTQ+W9yye8tzfFIw4eCWII5SbIB7XS/7Eq8
qMcEkyaJBYN9YtbdRBO/6Do2TimpW82RdmDUpClrjxkiPk1pDXjFhqliTzgq2/qd1wLPbWMLePuW
WTZrAcd/rSv96usBSjR8IQLc17yC1RSmyZ+pLlGoZ+doVTun6e6TCixGjK09rsUr7TBX9IuCR9Bd
aTPqR4N51DG7JkNnXM0+KOWR4BkLob0YjF22GpcpBONR25n0pOMfcDmKFKH97lCnQrWc/TSlEjSO
EPBj9YeWw09Io+0OVsk1C+M/FCFJYB3ja5UiqWSSOxOnw1ec6selw7zt6DoYuPwzXWTbzGA3yqX6
WjGo7AhkvBpxdo3IeAZZXr2na7DSEmeeVY/CYCM1C+uuc7ty7xbFcxd5W9IK6VAcKMo7GHATN9E0
XD022cgg8U9pzPdWOHfHhejMMKinioPrzuq9CwV591k1fnfE0HUfIjUItfOzzg0S6OgbLpAUk0F/
9RaeHNiB740vGB7cMjYmH9Ox7rLia436UeD9aNXms12B3/XtmuVluhzc3k2OqAi3WJrxFjh5STHg
1nWLOzGNJ9b4/J1ETldfZDfdtWdbHB1Z/Y4N1CRupv/6tR5zLCrrUYWCNfa2rLiGg4cqt2mX/haW
LTyg5M0xm1M69jcT/Ftj/KvUBGDFWTy+yuMIxkusncwEFjk/W9Mfdzbu7JZgJhQdu+Y3ws0Ss6cL
O9S5mTaUxIv+kd9y9pHTPFaGeFgXWm7BPJ7jS2aig0kz4mpYYJ3sCsO80OhsEVMZHmkFXza19Vj7
br+RBJl167/4HGBAKLovs8fAGw+QOzHZPVpV/zEXBgvRGgVlmMPko8A5TF/Y4uK4dsVr3RgMk2N6
Sin83jWLnndRWe5Inz0kXUYWzK46uq5LdhfxtHIPl/M8eDcfQRYPRcVuOUtZs1ret5d4zUnPlv84
mB0xMZF9dG0fIsZn+JHXvyobc2sJ0kAUakZXE22FKjwEhLqjZyw23O7ZaafboBFzMPYdB0BpF5NQ
/jPNeee1v+Q99PQfc5LPs0ieXGF2x6hPCBtOUQ0xwj7Gg/ReGmxQ16TwNaaJ/jzWtcZjBTVpNrLy
ZvWu+aTS5Jm/OX4oDbMt7GsRFJ1sCSPX5YdnfackIt8EmdOzS1J9O1rrCFZyGE+str/glDrkRew+
IXE+aCDtH/Vs4LkCX3JgsVd9cEjZuk7Y0c+cvDexiB9xXGP09tUfgXrFG0UwKNG6iVsOi73TFx/J
LPz1vVNfVOVnbyYSx7z+Xy2dOEfY7nRUN/XVbqX/JFg2sTskM2zNiJM2nCFkyK+IhbnotGAckLyr
Cm/5E0/Kp6WgOrUKTxgJzPgPb5/kaM5lvf3/Py69PHsmFqr//jFvK/8us/2PnuXGeaKmPkhVaz0s
jjrnmdcSODXmJ5tng+NVRFMAeB7AdvRbs3tLUhsGVkxSx+c2qqNM/fFzmT7XCTuJtinv5mT57WhF
GAwC/cbqm84Q2UaLeZ8SHOi6GcH4db9nw5Tg7NiusYB0C6huUp19QJj6kIe+KcFuR1gzKqYJsHHW
xjTolTYoiB3ydfIN84+CQQIAStANLRh56yji1ruP2g8CkuEqnz8v2XwX0RQJNg+H+IiAWJkae5r6
aZyKZI5LEpLOP0zNOBwK/L+jb/1MGK2Fj4Tmz2c0pD+CNt5Au/k/15o+jSm7hfGA2ozTE8wDJwVr
xbqP+x7aKe2Osb/F2/BlNjOuPWUzLdiPonDf4qaidZ1sEiQpYksqWn8P87t3l6uXGg/RYPwYxpTs
S4HMYus3M15+K+W8jhl+IGto3kKz+s2S+qhn8481Z0OQufa7jUk0mDB59objsEmbAKRhA/c1ok49
tNTWzlg7hf9XG1D/CfKNjZOsPIBmQyXjl2GhETIZx4lLU9GUNUDRmxOGtfdOTz+lH+4ZpDeWpPDb
86ifsDArowB0QW5O5ba0rbOWDqvWwQONk8LWwIasW5zeBuHJ3jgsffmXyhZYm064p4WPSAEWDMHP
Gwrv2vbJT83OzaBMXbBF5J1VnlAF4beZ7N5t9zFnKRtkC+5oe0rQzAHmJEgW+FMtEFMFXZxAsh8p
7JroYPtZfJfjBWmYPH4cGGWzpVVBOo4Qe+FURc29HX9aHsq26bEMmhiwN2p0jxWDjXCZjY2s+HQi
h+xiIUto1sNWUc64q2wwgxplHhu0caIuNCmNu3qVxFeXhQWVZ+xUQPrhuIyLvYnyxuQsQIkHK/k9
UtRJ9tMXGy29Gyz/bBwFbmX4X0ibVbnlg+ezncdT0bXXEnBhSnIH/IZ+6HIrsBmAdPjAYuTJR68d
a3trtiH7giq0yZLHj0sGSG4x/pndwLsj33a6+ok8F6weZv4+O4m5Zxxb7eKzi4jUPo4+EyVRrvsm
JrrHaeXZF8YnWebjBLp3REoZcd34Hr+DZZt7v4seqzl9aYru3kHDgDD0ksTWXULGehNaFEiHhfOy
frOOjQfXlvnLYGIpNUtwVSZG9hRvA2zwoJM86RCInidPnNDP3gZQ+NL3MLaUHzlGqKBIzKckbk5u
MRGj92+OLMHvpC8OpGHRqOeii+69zv3CnP4cqseakrSV8mTuQUYtOCm7D8+bb2CqCI0aYrtoXqmQ
jHkXWhfIiwHPhCD1lnIHUmnZ2NLcgQJ6gxbgLfw+4kYQFoetWGgFnQW/XYTXxXKpWSmJfdv1qybw
5xhjEdBQgILIftTLUmpVlfVlqgQh1ZUn4aU7jju7kTThJgtfzO6ZBst/xaBnPEY2i5r83oxt7jsx
3/k57ZjSpxi4BkLRkThkrvEY1wJPuv7em3UN4pHrWXePzPq/RScAtlnLHHQGO3oh0xtF0ReufuCl
5j9qltbdxXRK1L1W5AciRAKDeH1czFQF5+RLRRooha1/EfEt6gQ1wBCRMDgFE0BGYimVsB9iGDAc
7pNzKlMWV/B5uqjE0mKfiniweXNWB0v0PxmEIJxVaFA0hgVNiRCqp2MV++qp8JL3duLV7nILbYBV
UUfU1WwXMB2kRnmgieWoZp/YX1V+kq/r2IlrOlAg0boDK7BadI8MvzS+/RE2RrleLYcp4zsbl4u0
CP7yUGCtF8LYDVOWR0s4kRprSkzTIeY0jyMLYHGizETx7O2SGRelIlgNpg92zUOGiX0Lcs0JMjgK
pjUne2mz02A0IwGb6T91XpfHFIiJmZdP1mJByCpHCn3N/JVw/CUlVPAtwKKOWVxsI8Udthjlv6ht
h70n8aBHHZs7m+48QzQ3pfrkaVDefVcN99QEEFpPrR9O1eV5wIS98wEdcBgAdEnS5yFi+T8l7qEO
iZDUoR9k+LcGSA1b5RsXzJmQrLzkuhJIznWRi/M8q3czYc1oVEhrpsmyWOdRQfFLfjbHKQ/KOQlK
X2ZPdhZdidCw9pbsqEhkHWInuUq/ybZGJkMwik5zTErO4DAU6keF8yFxC5DAJcazAu0NhQfnpKUy
xo9kwb/hRSFzrDyYthHgDFwhKvaeOK+6K4uYe4/pphrIT8GbuYORdZ4mo7iZNtr64hK5s6Z/ZliX
2FudHfQM8owOpli20r2zYIr1pi8lBw4nkRpYkGDrbuoFhAjwDY40sK/iXD6A89sjEH9P9twdMryf
d9rC8pGB94ZayF4EmtaGDBMLSXvx+DXC5mCEt8aU+Crm7VKRp1S8C0ZG5V3owJfknAqPaewZqAfB
rsN6lm3tH6pc3WcS0Ajv/51TjTzmI54cyD6BEhjSVOFHm7JR1a0Z8r9sAJM95OqTQQ/mXZGXb4XN
i6+PyOysPVEuYdpt2BcUbBlP3cAT+n/snVlz5DaW77+Kw8+XvgTBdWK6H5S7lEoptVe9MKQqifsG
7vz09we1e9qu8bWn3yfCobKWTDJB4ODgnP9SNGuL4YavXd92aKuvTDASayuFppA7JHfhBFRpdulw
+3P+3iQBBJ0JBTXYdtce6/uqa78VAqK1SAJCbMixGrHflftmA5wAINd+GA2cmN7PH1Mr6+/SvD5W
RZzfeoVCXDhI6l1TgvmThnkzKcM8wsxSFGn8s6XG/jwZQMBmq6n207wzW3znO1SfgqL9boxoR0ee
+vCHtrjtvOkNEdXk1mi+Dgq9e4MuvgbfoKnYr3Bmz9e2rY0D4FhtFn40tvIjyU1S28ZrQEUSfHPa
smAwnohh1RZszceUc1h3zbcJzQ6NFyNcsd+V3kU6LHA74/g96gODwqy6mVJ1Xy6ed9mXWsgqqG6X
ioifLwuSnQYIPRlR9x/FxkFvaGUYA8IS9KYHaKCyqVH5X8I7MPmbaZlYEaF6juvvlqAZrKz6LvBQ
+GngYcKruFsylClKrxJrVsRDQfekCId0o6gVmglMcItuZ9s9A2sCGxeDiggUVmxsp49Nig1TrMFf
oteJpuY5OaR52XiQ0rFWeR09ysGJzm27BrcGXYc61to2XNRMabR2VgBoNhQWRzFL7qt5rCC4AWrw
p1Edyq4YX4DCbupgTB7Z4vPT3DlPqFqtvRa11nKIjoWqsrvG8+vbEARY7bg1JVv6h15sZneWU+eH
oZuZFKjk3X3+bQSzmGYBJ7wuP33+2NS/k1F9l7bFcvx8oXLrEQm2eQ0bf2bDdLytoVpEOGYpbuuC
5NCjqmCQhIrOJC+x89seHP0Vh8YTMiNfhjRGkyge7YvS97+FrtEidgL6A3FPuQobs94izvvq5QUR
9JSYpUsZXaAtZrXT84IpnqUgHwqKp1lgRbtqMsQqc7J861AH6V3r0nQrwGRDtBMEk0tlDJwQUByb
c3S3y4FmTxiYXxGsQ5Rp6J7GKjfRxkun7VR5N2V+N8L39ozglCXupqrMgAAZre3afCumb1Z12/R9
va68KOAs0tz4vvZ2lys0lI1N1HagKFLdb5oponvAI5HqDb4V/hlkySZP/ewlaZE9GOlQT1BUsTPI
MXWjBdnFl1FdiVdebiIvRxUmkP1VZroWgKvSuIxQjfPluG5RB6IoaZDBUHDGduiiHxsT/H7vXQ42
TbkuQkoy8ZASWzr3Dmn58rafUvNJVt8b8EK7whrhulf98xBn9XFKuz24ZVAnuHLZCtOUJmqCTV2Z
R2VRiqCPQUW9yF6GIm2vukLMZym9midMuK/B2eLtPO2CuUGbxKKD4Ho10v7VajHR4WCTeJujkX3d
/24FpKZBBle/UuLVzVNaZOyUWfjcxWWGmJ+KHoX0v1ll+1yjkb9Rrcd4Fq8yg8iAj9NF4xbr0Gk5
IpcDBNR0fHFn+vBBbV0gLIVM1yKvW7M4q+AeN/LiYOPqCCe0UI+ytqn989pVFF6OMZSfxkrQnyoA
E1fwzy7sSZJWpM7jCLwGpS7UPZH2xPKQiObLqj8OyYufOB+GtUiIfKCh6LZv0BQ54rMr0DEcIFQm
O2AfLIc2dc7LyMjoVp9RGRMyejVeuBJOdVXeDmUSs0V5D3Uwe++F0CSOIr/FCVgz/4xbi3W2hcjy
Iqv4YSBDAz05EqFopW06Sa9JuOISDNdVIty3CbzZBZ4wnFeG9AEtkpe0pkmSwVu/oHsUbXKTzUrU
7dVYQkwxLGrXeLzELAR4DN+tni4NE4kKzivwtOkkBvM1AQdyFIF13bmk6gvSXARNRHucBfazN0ZU
XpMXXDsaTHIAxCQ0c4Ml1kpgdPNtpJpWqqCDppabmvRsbSyesZG4NSLRwLgiPLoSVokId4+d3tCM
5CYihN0SqDVHr4Fs2LsUGTifUjRfzXb+gAcIkDwutlnLab1H/qGxrjAcDo8Czhg1hQ+b0ibEF9ql
vrLvMkSGOKqUPG2qwhdO4L0N3xag/Qd7kAj7DdjNYdIDaS+qdyHI14vYb+/qpm2fPRRiptF9CJf2
3m2GAAaPuavQgl8v9mmOhuGgnDK+dU0A2hGcROTpq2DrKOsGkFRFWsnzRz6Cnh06HyWsY6wDEy06
23uuw1DKknzgPqQtBVOy+27YbrgtDRcmKtKzEOeuvJwM21TZV9BFamfV+RH5RFJZuyUCCRdaaPDd
7gK4znnT7ymO55tZkilU1N23tuwcpjmiPwlQ+23tFNiyBHTnU+Wf7VSpjdt2ABuZlqmP2YGnICb0
Q+EixZSjIg321m/NveVdNwKydoU3Crix+7E17M1iZiekB5+KhOIv/Xj/yp3GZBeN8VMG3ZKCF9ah
QQqjJp9qxIQKGKmQZQD9EcxT8YaIJ3YudY2lJcBdmpRQqTNOCvS53q2wcVAKcOlzVIDjQCShCGjL
1wJi1eRSDeqk+YAcw10b2w8RFEvwM/4+r71nJ5uAIudUjacJUUaFPBp/DCAodNtr8+sTnNt8a4XJ
Fg+GK0HpYm/ZNmwVpDLw0XsM4/KwqGLbuMNr0CMXiaUEsuN9dBtF2TH2CcvkEMJf7sYh3RXU4ZrI
2jeNe6WEuoZch2YxlLuUY5JqOWIWLzheg9INQJi1lx3KNKs0UR+xCYpz0GePKD47Qb4e2gkFwhKY
hdsgboI24sEO5c0c01kc1drRTOo2jXNQBu20GRSQEXrkyEZvYgF+uvFK3DrCB89pvzlC4Elqli92
3jav1RweFt/EEqxBtBZ5x64FTVem44OL2kBba7+MW1UUDmCZCCPG6nWW0NACmCRhe0XR/sX3zRNN
yEMosGzoA+eLGEgwlTNc4Xh254feXY+0tBLMnMBUX1UfP3hu9hrifcdevBn78bVIU3kkx7tDJXsT
vsrAeYpmTQ8Zpy8IJSHRMkffZFvpvPc+rBBQmySKWCjiBX39WNTle2h0sFzg4UqmQzoBLhUojASQ
WzjbylcwhhTBimpTm46BGjEzrwKS0MXBQdW2vaGKz4m4wd7SZ27XgyO1RQQqen17mbnpLcLlDb2v
8AkiqrbFlZuRotiVOTv+3ss6uDV4BYV0aldmlBxw9jlLTWdvmUTrBq/SgqJYGUzfRDuhDvdstg6g
96ah2pA7G0R7bR7/SYI7Xqka7cuyKJHtnIZXK+03Wj0NGfTqvVHLY0NKmUbVtQCRexEhbNHC9Z3q
8VrMyJPHB49zDJsjpIuuuCeBS/ZThUNhz4E2NeNgU9KuXtHIHR/tPAZ0SsypYRFFqicnhISfuUW2
sqQPxLkAFdwr4MMC4ANZQiRpDAI0UBcKDF+yUATpazxNc1QOPwtkM1hBYjv969YGbRlGt71KF5qq
E4g1rJm8nr5eQKOQViLbXyRBooMstA4LDgub2GezporyYbvLZeGr5nuuLaHoXDWF0z5XSV0esqGF
5TXQ8FYFOOWIk4HtRK9F4HRfnBCfamqZxgMgCHLjuK53CdjNi0GTC0hzwrWyh2OowQRkR9j9MHVI
JCkuhlmMBIEHV6fp6nsH3vtmBil6g+bD7efMqdlp0ff4CKrpKc+hu6C3Ar2DDGIwaYCDZ0xvTZKU
UzSAukFzU1juGacA6l9G7R2lVaG6iepzEmYPmRO327wpaEuS6FCZ6ijbzHTrQy9BbM7nIJQuLFvV
Rac6D5B2Eu1+rGq87eQqZ6GsaO1Ga0reqPe2zim2THFpJndUbHp0nMrqjIigtZuNPkGkpkJKGbT3
2vW68hAslGUbz/wyo7T7bvqIkHeNwLMG2Ux6hnKXRvbOhpmuzdKofnb5XZsP58h+EqUnnsf5mZV9
NTgDqpDKEPsxcj7K1Ec4Y1m3dgnOzfOJWuF3sOWIJgZbADxrM7hpAqyI09JeW9ZQYJhzH1VUccMF
tG2BFuYwY0dcG9NTSiOZJhG8lRIZISclmRQrHymoqoGpG2s9yS5pbO3BcWrbGTOiNgMHKYDGq8m4
GO1tUsNlaC0bCmBALKtBPlOwoFUfUYoyG8QlDDlFW7wFX9FzWbWV/xh3UPv7mXONgNjaZSXsHd+X
9CbUuXGpOtEUvbf75KUycYHi9Ovs+2G5gmcOnC5czmPWPCFMdzf7IKHT6boLkY1wRlT7g6ScUSBD
vEjK4KXYOj2aDt2cvqoKUJfRPtJapgeeAFZnlu1LkBVL/DKLJr8GigsrwkLcwPCeuvp26Rt56RQz
sQ7JzR7S6NZLYS3Dfs7bqLsMytS8zAZWTqg6GFyeaW9TWqyoOolDm3VMqgikl5cu/j4KpghoEoMp
h4TmX4zkSMYe0TvobXgl5jih8dUqGndN8mGtHA8KP4F8juBmeNEd5/LxsnLrW0ieQ4FlthQxtKLZ
fCiAhich0QC++amqh2/O5D72IOUuvKorVkuGrSDN1CmAbDOY32aogWYlnkr1DYmep7xuqHpIe1O7
4Ws0TxjkJVyx79WNArU05dlznO9GjqsyKq4iD2QTTnJAWzTILnVOYKTg0Nv9U0aXH8AOFG9JwZym
qDq0yEs2jXRXZltcI0n8tXCqq6ivAP0sHZZ8iQPFdYRpI4Bpqbg7xdNAD7g51qFz1+BEaJsm2P82
QTcvolGKGiFatyDP6E5QEuv6+NZfMJJW2IbESQQR7Ajp5HJIfWS2rXg8BGoRlylLDHC4ii5lU1Yb
n07SEQdgDqH11NwLNODA3maYPDjBzotCKP4SuAv8XmgcIDXCIl3DYYaEN5kcXourWM2XSYf5Bj0f
sbPGmcvwPEQaXCciJWPKOOeUC6RBvzApE6txTd8BV5yaTlbMeTipkBXN1byujAc5TujmVfmFu5Cp
SqRY195ibGavmteouTaQjYpVESECHaZpTpkMaIXlkWP0C+MRM8Cdfxt22REWqHsalNizA8a7vk2e
RyBN01RfJYuCRksDy1XDlyoG7jBInxZ9wMcp1G0zsFmOi48lNhoWZrbgNjrm94uPNVI8fPnUaAca
PK4SPg3wvyMpJ4zbIbjoJ+w3/aXau0X+BmNVodsYEXk8zP6g0VwHlLn9ple44YRi2yaRsZIWtI4u
jvioqCyxxo0Ddu9q5an+mx+lYATNABAd7XEKuWG3mWSNGAmVRfwom0uHtXLfVijAUWRKr31GBXAn
oB6GuPaqDwC91NpE+Jy4+fNUQGcDOQhPeOHksAhIsoqYEy2oZwwlsIwo4mSJA9PIQK9HlaFt0SOy
4LmPQ9KrPUzZ7KDQz93aUe88B/UAuCIz32ZPF/z8cLppfL8+Zq2kvGIt5pv57MZYqLZydNYdSMZD
lcTotgfTk6iPQFCmZ8TAUMLq4o41xLdQmfADdexs+/mtM1FsQKi7OFqhax9GtOqZmaC8BvXqdqNx
/a8vsen++i39aOKDdKfdv372r79zpwJsrklZzkEHcLn4/A10KeO67Xjk3fzl8ycOPgkHNSZY7tGu
dzOgY25EUcrIGx9AQKknFdL8FgaFv/mSYjj4m2/1bz//LsosrceCsBxYCXS7LaRZG7lbhk7rONrA
e1GzWTUqmx/siRMB4vkjUHoB0rWdqMPapXdFnA4PIoMmn9nAdiatlz6+KDyQtFS1vHCt5EFF+d0C
tQgZHEHNf9Qngjp6aWXf0QSRH8tSI+CUNvPlssCiAyA1X86FNgL0Ro1184tru81gYYyUHWu6QZRu
kFKBGECOF3NUKmpYRypGewCbA0+egJS+1078LUd9j9NxuTGUsZs10G4uwWr4/oh+CmXmVTj0y3Uc
J5u+0mDn5J5Nw9ta+DF0FSLYPVYZZttfT1VNTfTCU49Jnfbr3IjojjXBa1jvFXV12nOJhdtA924m
0z2r5T4u6oexEffFGNybC8pENSytcExeYJyA8cBILrZInyXSF8n8VtSU5pz6vagQ5K1R1aqrc+Jy
ypx5i7D3aMeGJzMjQShQgGkROlCgY8mp/UMnxEQagVpZZzy79nSNZjHHgHF67VKxNVL5lPrBESXs
dt/7zoOQ/YWIEzhtDk506D9v3Bhv1hxwiO0CwhhBwEi6QF3tvg8ZIvRYIIBY3IZmElzpO/Hb/I0K
JaiEntOnSqNuA8ccpIyaERWO8zsz1vwg0ewL8isE/S6hP7AzDF9lzPyYUwu5htpFRwJyVE1bUNwK
FHokVdshDF/bBLJ4jo3BBhEWVIVfhny5p0vVXBS+hYCNWzMOVrDO+vpLA+d6JilcNwHvPEjthRND
7zCUc2Ma0xkShWRmQngwkqk+fn4h35X5uozdvfSN4lAtbn1s9Bcfibr/9RB/Lzt0BB7m+v1vP3+r
+rJT8917BHgPE/DPXx2+/+1ny8ZV+/9vIn7/mpTdT09J+Y2X/JT8tFPv5ev3uZz/23v86ivuil+E
wL0VKAhlMhmYWI6P7233t58NfmW7Js1mU7quJWgA/vxTWaku/tvPQv4i8fe2Atd1hfTcADfylpqN
/pX1i+PbvJPr+wKJScf6d1zFYQf//NNvTMUdJ4AwSYWQM70nhZAuN1F/e70Dzt9ysf+TBGNjZKLP
UDcpjono1vQTsHGk1T27O2fGVXYODgMGaSOEBf0vbts+PfbAsHcKIl4NxjEZI3IlMggUirK4POqX
Il2/ky2GdYNL9oKQWUeZAIWZWMKv9w8WDieJ5p0q56xfsiwWx1d6Inn2lrnOeYgpVIxWsrfUrTNW
xwQkDPz3QzE559JxTrjCnAucnxwsKPsFJv+813cBFHlNe6XwiiMuGruUqgjpBWd+Y0PZeUKE1+vI
LdriqO8Pss2bGXinsrefHOxpTf9AEQOSlD+sO2JFWLsHchYa9Go/I5FU+ZJ1n4Ap1NWWpsKATaKu
DHCLkT3rC6K+fcbA4mhVsIxa62zD5svGmzGjXdLbu3iEqxnEu4j30G84jd4hht6pb6osIbEHeF5B
9Zi0fwB3owd0SAI8BO1daauXybNP+uaxoVrbrsOunh1rR+5qnh0Sp+zjAM98/yE10qMoon3VredQ
njFPBRngHNwWR7lInnOurrwb18qObqofEaZkRjue/Hw7T/nR6OWJSXlAZOxoVvlR8KzCdjyUpFAI
eRw8V55KmxEWLjl+fixzexf5+0o2V4kL3ts3dtYgz4VP3j7Ls6qhtShxdmHA25mzIx2XtnuoWm6o
d3ZC85Ah+Y18Nv0v++4pSR8FHVGX0yVPzk+HvRW+g0I6LfjkhhQe2AdeRF3sqtphBvI0B/cAkXXV
+BoFtXWSkMJLjvndcDPZHJLDTTqH69Z51y8AQ76z4l3Mvk8xil6cfQJaAB38Hx+lxLoQ/NrZ9rPP
j65fbbfFumnwK2IG5JW900MiYu/Q1/kbvucfpgXaoMVheXYOkbThHrondIg/cj00QwVinxK0/nBZ
dRwYwpkHr8dEv4eebclk74zF5WDlHPB8W/dc00SjZ7SvR8s7SIZOrz29Pod+XOuZ3/N9aRsb/USU
GTxQzlrrsQSnuOlGsHSIIugnbGNt0PhiQ5nvaHAL3pId9erTPbG5Dzdz7dMn9A5oih+LwTnoj6Zv
oTL8jcsimZhA7uweusQ/GCz65ctgz/cRgB3zTl9Pv6eODTETbORjRdieQp4C88H90MheYPxYO7Oa
0PK1d9pxZ7S69W+C8G2Vz6C/fgL+f4uzQEdcsoiiP0Yx20ZJiROvKU0vsH4fxXoljVxE4J8NrzzS
lNovUm30IHPKfNN3Hgsqnkr5UGDcg16ZTdUd4Wq4kiih7F27eIAWqZNBaUFOGoEAUh4+7YXPcAWT
PMFW+3xKf37jxPE/vW8dnX8Tfet6AH2Qcd9W3rzo5QkEn+6+8frnl/G9P7qOLaWwA89CWvGH8RnT
KB4gOmZ0Jq3zlL4mHuBwonHWoCmXkIhxCILqrKe6fv56xApWuJUS9IgCbmg8wEw/dWVw6jv7nKXy
dNPUxVG1xqYGM2sspebBbQ2yGz8GAkOjIiMrquDImMN9C7NtRHxm6fPjkvcveRE+6D/XARYeykHP
084JEYd1PpfX4DYvEIaOlhu9NaNzyoJD0mVXXaperBGPcSRbkZt8SFti3j+Xkb5vEEVvbu6d9JzE
B+2QVlu96sLsCIF1Hq17HYsyq3rR8SLXO9UYvZvKWcODPupwJxrvoEOO1RISsf9+U178NsX2uRbG
bWPvzNoGG860KmnkiHj3F4/pL57SD7Ohkt6vs1gPrR4fIAQXOsoCwt1UFuVAEIV/fsk/WjgOk9yz
Tcd1SFR+PwGRvlvcsgK+p/dzvd3gffOgo1xTG5s/v5T9h9cKhOkK3/Ysm8zld5NdpbWSrQvcF7GJ
o97I/5kjRBmbDdudnmp6a9Pbtw41GS0VztKkDPru9CapN0xLeoiuYjY42me9DU3YQzNB9PjoG29T
Y6PHK53Yb00+FNtQwzTV4/i5J9Cv8FkFOKF6iIjahUS5R55GfvwZTqvgwUJpeWAKJ2ynIbv5n4+D
+IOUy3YCm6Xok/b5lvn7cRCmAfjeF+m6bbUE2quZ8ZFDFhI7eQK7p4/eXdPZ6Zs1Ihd95vI4MxH+
/C7+6GH4tiOB0QnMNvwf8j7OUqCne0xFO8ZLzzW98+vtCB+Gv5jWQvzBvPZJWJlnwvcs84drZdJM
Y980sX83vZPO+jBR2oEzwLemovD0ufuT8egVjNzJX0w7Tw/nP7YMndB/ZrikWb5Htmx7DHnw++HO
xJC6MS4q62VmUcOE2erwgJXBQf+rKByObXmfI1spsdvq2QYroV70bNNpY9qURz0v9cait0m9f+iU
uLflHsEATrkDQds9eYQuhxpErC3eS/usNxA5eScdniCAHhYz3OjpqIO8vsYyksIR4mKUatCDIreL
KdGX1W66/gxZDglBajzorEjv9AhmPdQWy5IkJwpJ5/zqRQlny1lex6t4GxvNQ0shQV9Lp4uygpRh
MofZ3Iz0du5PxoB7HdNMz6mJh/3n80noh/jDMLu+pD3hej4ldP+HSJIZpdEFBZFEHyQske4WIOe0
AWjrwtfHDJLb1HFe0YZo6eazcnX6kHCvf34n1h+sL+7EF75PRcoRlt50f7OpQrJMTGwZac6VQXFh
iV3e3aigugzieZO2+9ByTzoD0EtO35C+uSwkhyQZ1YFDkWA7qX3SCZNOiiR3qZOZtGqOqoz+Ytz+
YGd2iYnStlkapv9jUDRINhqgP+kaWP+aSjKHpQedfHsG2LXyL/IA578PDWvQxdE2kDri2z+uhTi3
YwBkPCRyYJ7WOaqdyzauT0GFfDD7Hoe/0jOQO7HP+sm0jEGOYb0+WwE4XKM8z1nygFXyCWX/U2vl
N4YhN72I33S8rXPnnA9omMKmB5V7kZbti4c8ENIz+pAnUszOSK5gEKwkmvc6k9bJlz6fhKJ90fM1
FOUxZx9ySE8DU5502B5p9AbIJ4FrQaKZFlEnDoZjHHDVZJeO/NO/PYH0juhbREc3sE1Lx7PfTKBq
dPHO6Rilz3Pk3NDSB8m4bDI0yXT2HiREZ525s2ckLMZiTN70EjbQJ8P69ugRIxoOuf84KBkb/Xna
AtSLfq5d/fLnt6sX1u8XnivZD1BvM13TDNwfpvugiNx+NKNvZHAgidRLooJNFIYPTeocPk8CRrT9
vOT//Tb9R/SO6OJnwt3+/T/5/ltVzyi5x90P3/79oSr47z/1a/7rb37/ir9fJ99U1VYf3Z/+1e69
Or0W7+2Pf/S7d+bqv97d+rV7/d03m8/izbl/1/Wcts+7z7vgc+i//J/+8tcS0F9Uh4TDDvWbp6Ov
8Osr9Uf4288H2Ml9/dti0K8v+Uc5SNj+L35gecKxkVQwUcj5ZzVI2O4vPkmBSxJmedKWPOVfi0G2
84vjOOxc1I9s4UEh+69ikG3/wqnH9jgTQ4sAERP8O8UgIazfRyPeB7g7dwCMCeNB2/pxryQFLlVl
5O6jcsR3xPmundR5cE0F68crMPdI+L+RxGGlDTUtN/2ImzI8mMaMww/amPmlmKp8G8ZEThOmJCTs
yyi7tM1u2VZDcCb7w7UWWm1vVMu1Wk5eWItdNFlrTADqi6mzzm5LS9jqfA6biMZRfYI6gjn0yqST
s5sXY1fAwKXtXzTbCiPisKVfBM0DSSbsLq1dY03xvo2p6ch6N0UtiDzXOdZZ9oCM4LEdaL94OZY/
bdrfeDZ8GD+8xX5lvsqN8mp0JAA58kHtwzyTXpr1HZIVGVY92ZsTyqt0Lnfw2C78JLjFuiJaTUaI
CZ9f3xdzdGhTH3iMPIse0FlP79tyW8xPRL9XOHNd2HMMk7DGnEqeocO+QSP/unjycoBkPvsJrmF5
fJAtlqqVB0lXkPJFafjN0eCTfDEvwAlej1m6D7toYy54YcHAcd1yh6Ij1K3oEe5OKtMXzMYnmKCU
2ArjNRbewe7zj7R9cYNx04flfWraJ73lWYZUByDc6O8cpNU+z4rmLrJ98brGlja0quuqSrQ1ZfaW
CP+hhQ9dxICB4vnetLjbqcUI2DYuRaQ7y53zRZZ00QSHtlbsGsN5baL2q2FbuMbK5COYKJKU8dci
mfH/uoHKUu5w85PAARX4Qz5eKrD6Q8vgKQEp6onlqz4kQr1zca8PqHZ5H2Hkf8GG96UpcT+ywKcm
fv6ghhXQqK8V9AZajggJFW4HHB7bap3s1ea4DnoYiHb6PUpsRAayRyzEKfY0SX1D8yDCXBGV8zd0
n/01YL7bdgFCNncmjeN04sDVmNuu8k/pYGIOqV0JpAn5N9Jm0hIVIBcWU1qjDZEiaHDZujUd5VOf
DOFhjo0FtXDUSWl+IAbiE6Hp7OlWb7DukWVBOiz5hsQ5VgpWfjbjcgRbyrlkss+Y4o30PJOvLSzc
RnrmvjZiJK8XdQgi2CkGqJ8YhVVNnKO06wAr4znOXRWv7VHi27ZzoO7uBntjtGBaO5T1VkbrZZvB
Si4LNSIZirsNjuRYO6HKLGWMSIrCCMtMvhu5fQ48AMbznS2pR3oxFAos2z9KI/5QTfLeY7gBnLV2
MspUg4YFYm9WMNptZN0hgXiIPOj/8BB4cvHgX3QI5nLWvlVJNoNzWd5GB30qVk6yogHE8CTN0U/y
D6o6Z2frZXCiWxiQFA6CG/xODjOwYTr9KS3Wp0oE+SXYm+wCovK+IAEmZNGzGobrLqeoGpf0mUTa
3pjOVZqam8ianwZUUHYD5SxWxfwSP8i2jjf4n5n7yGfRlSY9+AiCmBffBVW7nuie73JAAHTn8q8F
ZYbKZFwXc3wKjRzMx1rzzNa4Bp2RyLGBqaVT+dAO1a5yku954hEK6ZE7vqTO5O+XtFjFUGZvPf/V
xQnoAvQLtj4+Ncyots+jC/8AmSCE1sU5q9Lvg31AXvqMVY65H1v3zvSwcgdHivJRvq5QkoFyYm3m
BZqG3e465FkvXC8DRyVQqi8fXBfqipqbqzKdgCC6XKZOqtt4pgHWXifOHGyZPLd+in2AqkW5BYwC
2kklJ6+bKeWIp8DG0YsG1kPYpG8ZGB9vwKO4Z81UKQ/Cq+jA011B+5MJQz6yIYN7Yqs7G+CwLxqf
SmeK6x4l71tzHK7ZcVYy81Yiwd22m5wviMBeh2kIYH8sD2GASF8GMeaCTjE4d0rooF3u5CxWHhLK
dgh708HObF11mDOgV+Opot6gEXkw/erWwTAZRDUY6qkaN43jAyXUQmxU+O3hBePJk8XEvVBz/bKX
3ZhfGANy0LJCfrGr7qGaIy3eYVM2LdXXpl2eaMRsQZCeZtN6Au2A+CYiJsS2AHKaClZJVx4dhyug
ViMulgosExtVskIaR6SCRRKB/LdTfG1a5D2wDEVislnHdvFoQPnXSg+rYXTMNV6IHOKeW4decAcs
2ccSauXCLqJ+D7/Vdza5oTateW0tPbuf2V9HPnWz2ndWcOceWnhCNE5xxygei6j/rjsYzcLomSMw
Qai32KdQ2LBwdV9ZFcBMiXf8unfWntXBHB6QElTVrVH3103OfEeelrr5BHIjxfsblAOKKxgFn+IZ
WmyF888FSRE+KHmnsYEVR4e2QLwEdVvUPfz1bIubOUoQWDRZYYgXqOoJWzxcB5MaUWq0GQaQjUkr
7lxop4gOZcBep1OjteSh5YGJ5KGO9ReFJogYTzZqfu3UoWqop9ng3TfjKhRDsQY1aa8gEvfFiNEY
PRLXUbeVMNTKNExkbaT6oNRyKAzYakJ5D81oeEx9ZJjMfh73kdVuYZIEqIPcd5aaDugjXUJcIKLw
avQvQ8Trlm2Gl1fIlCkCCIteo15KSgHo1XyjS4yyIfeayJ5Fi+fTNJf3nqpphi+YwkT2cOPFTIZA
C+SW+TMe65x7Zw9xe3frmJO1MRLQ7+2A8SeWjt5g3/tDsPYz0OWUSUHns/15pXppun6NNNMprsNX
240/QmcGI2f7Cq3jczxUb14NGJ5qO+iw2LmaXMpaelqbi3NAVeEBuaNoM0OgbdscfNuSvU2yvRYp
21ZhMzhW8NoiNwr7yENAkbelKYVTIx0DfJGewiT9WFSM9fD8iNVHPYUIkZTzUzCM1xNiMSI1Bnzl
ibljBtcyQpkuzo9MtSMKhMMFGeaJZPYqg6IR8tIFWaOVEVpPjoeYMmbLgaWVl/2rqC6QBM+eTGN5
qlsXMubAsJt5S/l7QaTFfJidJtwjnRGKqL1xe//IDowFjIgQz3CtfgcnPl37EMYgG1c4kaa4srdL
uyVPnpghFSJCpuvvnQwXsnQEKBeh7YnP+qHBEHGa/HwPWmGHuH94NeNqKcJo3tiShyBs8xTEW2uu
gPW6U7yxYvRXTGhRI9snjHv/JGuSxNTZZ5Gh1fPugwI2q7TPvU+9CLJz1QJktJGDyZoAqFWPI1pk
h++2NQIIYd9zFuT/M0jXZigcehbdnk0UdG3sQ5ThSTQOgcSdYZSk9coyDM3yArdpOfdNRIMFgDOa
hB9Znn2MfX2IlNrVAqZc03fw/x1I+EYC8QDJiEvoHV/rDzmG+Axb9rRJamNfJbNawztdOxokITzL
odP2+P+oO4/lyJn0ij4RJuASCWzLoByLLJLFotkgaJrw3iSAnR5O76WDHik0Wmit0IYx85v+u6uA
zM/cey7xMigwZ4b74qe1y2gH2dHaW0mDCPGJiRWgG84qhjwmloZuQ3r3NbW2Q0MYFff6CFOYUQtV
IWJaisd9Z5eHeSieZ7u8jCL9qAwLe1e8n8IKareIv6Dut+hm0Hs43Qb5zA3EHmXWcE7Getok+3EY
EX1bJPRR5oGds80U0ddX47wFWXbM54wDOeF661ws8HVDqhyGmSxkiutlH0I1b0PyqMr2S9ry6uXe
dwBcn6bnJ7RA06bwrTZTm32zizqVseK7TaA3OCWEJi/mpQ7G4pKl023CzdS7iU8II152nQIX0c22
nej0raIeVqK1mE042h9iew6ush6CB7y5P5qudT6pruTO54AF3GatBAlx1kAizlVF4Y8WcuDy7V4D
TX6IBZETF9DX1MgURGFcTfM3YJgfBt/9LHgI9NDhRZLTbUyzS8h/YlOWyKTwMKxcM3kTbfnjkmDF
jvZJS0NnVRjhSau5wsBhfg88JeyKh4sZd2LFKbgQhFZCpD9AVX6nMfS7LvzB+cAfL0chajyaEO9X
dZf85iCQ2Yz2+y7iU6mZQ6wPr/YYXJb3KqDTCBwiPlQcwYeXYDHaYq5Xe6hXX9BpFL4oyUlQ8/Bm
07FSxZceKnsz/Am8mEAyLfn9+2Fr2XAAawkLT1GWIqcqevnSI/10dPvdpDXADB1nh1xwfHm5du3F
Up7r7Q2g02kWy9fgUHb0CceSUcXpOsQ5HyouiWKiWdSdxRFfjVc1kfrDEbppasJjBkcEq57ZtK9P
HeL3W2baM3RTwIWmSraJvh8g5x/taKDpNJKP+k7NeHdLjZIrwUOJFw5PMuX2OGHKmjm+Ylmlu5jb
fY9HDeIABtBdEMEHqDwPl8+alCKoNfVI2ECnZRcKApsKylg3FmhQL6HYthBKp3FfY9OPT7007qti
AaV48hpmxcmNPrpYEKheDWeTKoYP5SfryM+tz7K3tox+rR0lE0AXzBqhS7xx2FFgI/177IweBI+O
8Ap98Hdbq2m73P7rvh1vIub5JijdL90AHBYuwGZw3NWctW95Ub/JiMLYTW5hwqsoYOSNdf07GZvS
paXrA1zQJQlbWPD78LMyueMol1E7sUdRvbOWcalzHPtJAto3iYc3oGQ8yDpBHOw3nHq+iZ7FTypQ
W5YfyRhcJy/BkrsIJ1Krh95LBVGEP3HavhXLPsx1vJLPiSyQenyqzRojYEgTXsQm16TA3C0moqLM
9jEOHYCbpbSQA1S3KYB31jtUb/Gw8D4sVofJwI9ax9hAb2AvYHsb3KQcEBZo3nM1AlNTNXraQeiP
eiL9wJFvo1BqF8v0Q5WgDtEXOwVZSEtfPyh225OeEfzXPCvP/URFOMckFucttwqxmtzRVvw1y+wt
1Bhy5i2KlE6QBBaAMGFOv3I7gqfCZVOdyegZm8RvHgPxs7X3qeEg6GzUyTOhO0vF5lhwVav0o2+N
M+aBP41nmBvdIXoC4qpLVIB8lCHPC4zixd+Pb8YmeDE7RwVylWCkiooC90p8Yotj0ruFbAFXdmwd
CuyiazHs5i+KxgbeG+t6ChABmA1BetVtHa4aLPoMeeXUru0K9KOm4ARQ9G6ywKayWm7yIixRAJbR
SxiYxzwSvwB0jslgwMvpTahs7bhLuulmF5ZLBU9BqUYqgwwdEhx/AqBnQpXygX8QpE/JBbmmkxPr
bgpfSQ6jxQITCjDAQGkPy6PniifPew6bZ/qhIz7Kq5EZD92csmOikEuDTR1Dn47JEOLcNNaR5CCQ
4Xiy2ocRsw78fIyxchfrC1DmOBBL8E+Fwv/NxPQ1Bvbz5yf+/P8wMrXZx/3vgrp//7eyU2wx/luB
R3nF//1cJHKm+w/cHFLoy06J0Sgz0X9q50z9H+jVdNPDTSssy9TZc/zntFS4/6DOx72JzsHjQvYY
3v+ndE6If/BruNwSTPYc0+Vv/deo+H+MvP97BP6vmhPLWn5j/zJ5x2Zhm7hFSWwzvGVhYCw71n/Z
E+gpj/CirIM/OO+ioicdREOQzFZk3GpWB9dMpFzDOo1kXh1n73FCvxm58zpzcQhO5Lscmv4QTNUT
8YeroBGwCdLaL1oydx1Qu26J0SFpgZW2pFSm3hCRzdY7W6OHF97j+FwbHmwAPboiwr1kWWbccsd8
sMNpPRvp29wWxLSgLfXTXiWI+VkjbyMB+jno9fY09dYrSmed4HlGplUIMQYv4YQ/gaTQS4RhYcqs
7lQnFjZB7dkYndfM5HYflggseOmcO7q6G9KFFOYFJ0cjnlSPzrz5nNHEpZP44nuN9Sbx8/tiMjFO
6GRYNYDNrIJNkvdVxOXnnH/OifUT2p1v4wG0GkwVVux32vDiNNUBdBwA0MgSa6Wlvh5mj7Ft3TP2
3FDZ4pZ+hxABwN+bh6Ub4sQhabzN8JhE1cmpviJGEqBg7xUTtlKjFCFdHWXfpq1epaTGp/ejEtuk
0vVrmw6oGQFRTzsHv6E1a+fSLrdhzCWhcuuuXbILm5DA8ZI44TLcG3mw85wXrZYjigPXYbjIwJo9
VSKcEJTAVxv6GXg1tSAOY+SCNdJET89vddHdEtBf+p9YlpflQ24ie+N40xcZZJsOAXkfVH5hjCcc
BNt0mlcGbgfNcr4GnSRHme0TdaKDPNuxtlESNxcUuNdM8w7C0nddPO4Hy4KlAipeWo9DIpmWEQ4I
iIurQO40njobSAs5bTGqcsuZzWPGP+T2jBOJEGYsN9DSOeB2Z/GUvnrFC24MqEr8d5JLJkNSzzHp
MBweTH6hzCH9BHagl+fM38Zdab+FyQJkUPO0HSYHvBzjurj4zIAfykjAk2eK4WSNeaoszc9NSVBP
99d2ZpwG234Zhvg4Y1qv7vMUj0/bfeueC4V5US2SkqQf0nH4aV64YUCfjNcKYUFZu8mR8NeNRuQ3
cmq99QkHeBA6ISXkddCKaWhEAU45JUFvrdmtEPnvrAgOQweizw4BwUThnKKu9joIZ+kbgYGw+A37
oxWGAD+GZB863d0w1tHOZsG6jqkq1rkrK+bDxald3Dhqh017DdSRbOUj0YNrhXh+oGDrh09LfBTB
Zgi+4lbtyjxLDkMk43tdIIXRDeugPNrnvB+mx6LG1KQvSc5tT3wBSAjvYBS5zwzhrLcpBmOHVqU1
+uZeZvGLbkPhysPOfu7B+tNrnrxoeOxga+pNsx5iAIT4DoynJZ4mZWrMvw+N27hrnfIUwUUZiZsh
SOfa99YqGqLvoXyK9HNHDhLw97Xw0hNs4b0t17oLxr+YQbqML4Atln8JEWvM2PkX2+FKpyZ3EvJZ
gUs6w4ugmgXduVJGdtdqsISUed/x3aPhW+EBCM03ZXjbCVi63HbhhGRXfx7ALhOyR2fyGeiN3+Me
N9PvooC2Q5lX9cR/kGUQ2MEGJ+8Kre2SBr2aneAytGcYJEja4h1eIMbywwoz37rPn40aglTRgl1u
yGZjRID+rXhzVMUT8GGVENl0HvOauOhrN58qogpI6KL4vw9C/TIXj+1jCziIqu4oOndlGy8aAFPU
/GFzj9oFdS76FUPbwUGhSdBOsYIzaD14gI3ZryAUfo9GZoXB9MjXxAQxRUba4922ul1h7WeA5HH1
GOnupSSJdqYygTAhyC9bRWEOliMqXot6vJZ44YUESJICiu5YmpDeiSJtLZgEWBqLBRAAtynJfL1w
jyTgYfHeEFe4ZaZxy4090j9WD7+tPRzJFaOEbNeghA9jF6GSIlageCspmacGR9PZpYdK+BsjIILE
bypcJ3GGczXejm68U1N4C1V8SUfvkGHrt45gzGFBwDTcEr27yxfr8wSMBHpLhlm7jb31wNSMexEY
ar2SLbHJI4nHEHa78pB1xzRIoYvAls9flRs/46DEdZNtCCp8z/vPnBibKDcPoF5DkBnA5YZqQ4hc
6L2RmbMb4sHPc7nVjY8w+q0nuZ6nXyzu3/WSCzo6OxU/xihnGkavHRjOgRVDg/lvxFg/MK3gi1+J
tFxxnrSKFb+Eo8hpYue/MxEO1oygu5iI5256OE3tGeTuxtWTQ92Wj7QzmzHahJPDY7UT3YS60fR+
E5G9//1rBMLrmAuBHdQXZzB89CREK7Ng07qVPgUM7JmSMJFjBVFboMjTktQQhZlai25QTo84G/dT
s+SBpO6+mzomACnu5WCn5em9YpY9Oh+B8R4YD9TygPS+uo48cu7geYaeBnzC7b/a+FYAt57hzQqC
CHq8spwdK7MnCyKDF1vjbVeSzIfnoeg3xBfBeHnKHfTF2c1J3niDtk4Ln7qbzzB4CI8xiJcK1bTq
jfIrjaqdKIjr9NASL9bgmJk52ql43CpgKqMqduQ13Q3iXebjOtf5aMGd6T3gcPJaPF6g4oGmjoce
T+kYE/ZAH2ZkKUp7MqdHRlfQjkOmfUGKmrfd9cRmsNt70MnFAIdN/tqp1X48TtcIYXYn/hQLThgc
mtta/th0lBLTW94hEGXFYBcQv3mnDeW7TFdCkjnpLDalDvfMLXYkouymsdpnreOXZUrJhsmhrA65
OZyNgK8NBMdXYO2GGtt8523gTNXrcoRMO3hP5Wjc1Qh4SlChS3Ruze2ZlGzdcu83tKd9EDwnBRsM
Jv9Obj6d4Qgy7rSd5zbwPqNJXZ0i+VI9D3hk1L4cJwSPpncm/gBNPD5mexGn8aDmZThydGLhz3P9
gzqGQjJA2MvMDag0EvGLFcUDhCKOaGUTJ6fh4sAbfZT1AJDjZ07Gn8yDQicG8VKH9iXw6s3IE+Dq
0z6fYwB/gThmROn0hQMlwhieQrKjjHYXTawlwvAuk0DPs8p9g23GxNV19o07b0JI6zHNPfi1Z7BO
jFqi6ScbWqIu+6WacwE5eC9mUj9QPe7DYnqSeoQsHViZQeLnqIheUj55KuQFb+p5ANF26izzl4iK
n64gMqlV6x43bKO0n4ZkdCiNa+gsnB81x0F/Kqtlduq+2YqdKXWNe+zme0EeNqo/OBtBiST0WyTW
hmw6X074gN361Ul/+oHxJlvjjvbbJLxqcgXVMr9AP4KJZ/eRnewJYGjfrgfmcz3Wzih/GKcvjaXU
FOGiABdTVKfezlAKjn6vVQ+eTaHWLpPwgFkaxi5D1zduztbL+y09FIVZs1dpvO30e6F3CAkxmUY8
G9B0QxDUDMPjiMAq/tJM6ExXgeYk9XTxt0PtI8p8XsnAOitLrXP+ACABRxN6Gy79GqStBxKM+ZGk
Pgxk4McA9HQGG/S7oyKgCaFjf6sZMcOMwWG7SxSoPVYjc60fQ/2jTpyt7VU8NlfTTfdjnaHJYibU
TfuMrxEaKvv1gZs4uzqcGxPPXCw+y8J+jpj02pyuRuBsqL3ZfmSbdB5PuXzOyr1kygCVYWKf45EF
Hg02Exp7Oyht2Y9doYke+RdJ5XYeHV7/VWA3oN+mddXDzdC7TW1Xb0os6JVvXtMjMsN1S5IMsR17
jTIexMKj11M/BPahMLBP1Hn1YOp9AlE//ZOiMABS+ZRbgoEgl0kMrANC6YxbGJxtojEJYilIkSnT
x57oWj92UvAhM8clqSj2EbzC21DZ766M8i0X/KWeLHyW1SYIBAHmxsijmL24bL8D8rrm784mPGF+
CEFIVOxRmcH7NrHPHjPDqJPESt+snlKU2rqMfhy8pCVdHEXOkirr9kCT+ew4Otf4ZgReyJBFe6T9
FOlLxyDcAFNHCIA/p9EBubTNw5tye5kC1o0efnZI6ubA5k4CxpLvzfopJdVxsLa6y+qsImfXns7C
vksQRJjFyUPW4NSXmiQzbZooukCdz+XTIrbTZEBMDaVLehhxRaesIHnat2XBm8IMtnXgZCV4wCaW
c/MJ7hU9G/D+MXipx8GfyYFJE7l2aXEh6K2JmniQLfyKQffnuDvnZ7d74LLkYuEeCmBVO+Fp1F87
Zyl+9wR9fKZsMtugP8TT+BQK405UvyFkqyA4DlQbJZcaCSPMBX+zz3mZnfMHnJPrSM6sRWZahFwP
1tSmKZAoVsE5xJWg0XICcc+Mbm8g18gTcWINtjYcbV1QpJAhIZV1yswbiYz7VL4aNEtZ8AU2ct2l
A1EA4gUFM1CmeWOWv8nfYO7sPirCrYQU6n7i+125NfEv1neDEZotW2GcpsDdLWk21P0+y0Xr6uri
kuRQlpKDHqf0m5d+uFXUYELcpewv4qYjQv5tCKPt7HBjI3SYOz5VcsV7e1EaoWlxWBijlOmuBFvv
dJgLIUdFqz0LMpUU2dNZRdwwu9+BYWm2JABmr3Odcim7GzKWAPq/awu7d3iY+H4SGZIrIxkbez6+
WQhDJE+kod/Aua70fNe451z3GOZTumRyMxWoICGkUl5Bsa2gQjnGVSxzQOvcF19OSqqJ8YME1deK
dG21e7AAOxnHh6lQPpPPrfDCc0P0qNtZjIifYtWfMmcr2GXMLDRdnEHT3O14MdbO/Ckp4U1QyDDu
dqStsh7N91E8UklW666j62nbOweeGWvVbLpziycRa4S/shuukFt5l6aRm9q07g1BUa1lbPW8957R
OJGaXMnuKqPsmDSiSEfz3pwaP10QqmV/YO3uW9nNtH+bbD5P+RKtw4otsgBjlRRb8R0mLILO+rID
HZYcTK8hIT4q/KYONtagfYkkfsw0BGhEYqwUJqhA2LjxNQ0LV+4CtkcKH2m7sR5epeAsqPkEyYxc
VQlAblWpx0aGCgSoZ25Upz1M/eDrev2dyxeCcLV953pbVj+PaRicXK2mPtRfgmzaoOzbGXQvYw+j
z/ptFHFH3eS3sn9MvO7SUHB6gNdmMru0hpTDMcP9XT6Mzl1HNtXsdkskHRd2i0GR/o7QkzrR9jXq
BMYGjxO3T6Mw1qTU31PxyLxsNX233WFm7mLRXbXdJgfartmczqXx7YqeWyo7WhPFYcGakk8IyuG7
4mw1GVGX9AieOBnkGc/zt5URqS1yJB85d+fnyLOh87lVxamjrQ+DEf0EmxDMgbqWv3ImIOs4mJH7
pyzbnbLrjfCYXpGIbBCZNg/9umqBaLBTGuGjaFW67UwiyUyCDbLoPpjenKFMVsMsNkXxpjPGT7qK
ETaxb3bih1JsQ2u6InHGr9psbaL08J9nbr+Tnkmo5Ltn/5myn0lPdsGU7gE+PbYkHi0BXaJvN4BV
hhA9BWlQUtUXyTQoxHtFyOUZOvonEs+tyZAL3WK3VU+ZDrQZkpXalp67jtWnonttjCfXkPVR61jz
QJJFw5X7SrFNrxawblhsA0394twhJamD5lLoSLHQVR3RY+inM/FMyS8ygVDTD1enfknkjz7hk1GU
nY3Jp6Lh9MqQTyDCm3PieQ2Cz7SJOI6Fc1b/sew/VoJyxE7vJK322I1+aU3bOCSfb4m2cqCqeqm8
IHpb19ToeaI+4lK7iQTwFmTslNd75HZodIuOf9erQ5m1x7FmmlVXvqNYEtxTYWz1saIonnZarx9n
jRmlM/xGhPLojU12ELE+OvBRajCGoSoH3Gw/1xbLHft5Lsq94fwk+EkbQTCgs9PcYMNgZutCE7HZ
SZAt7nmPWUuGBO/BaHPJV+MmRKgBTLe87wsyT2ijQAlcERP6WUhJS/Dyx1SHGy846oO5tmV57JL5
h3ad7KdioysPpuK6RqMpiR/pwaG8Vlz7gfbrFO1dHmBai/DATX9vSr1OXrU22cU2DadOemFhcQNT
QYgvM8b0kU2+VH/ikXyrVlIlIjCM29nv7d9xODuaJMaPgKXYQtg19PdjswxkadHk/BbQPaMaXRkm
upi2JHJvRHLwZJKGuDK3i1KRp+HSVSkop2j89NL6JVx4t8g2uaQ0+UKw5c1K2s8mVX/qBuRVQ2c2
Z2sm2BZ6KDLoYCIrbcd4cGNCGsrtytcNG8bVvuZdIU1xHWv5FvnAUYnpVPTs/ik8GMMiC2xei8o7
2xNMGFg+hM3eFC2jbu7N0ds73t2UdHcSCMPcEeUpsN+aFLSAEJoSIVb8aAfPuYhPgho46l6B564K
yukaTlyQZ+dG3Wy1ttufumkB0VxzhGSCnhZcAsEK8zodbbgVZ5NmyyI+04xZDqdFXWGFxQEYiIYA
jmhvhkO0d430pUUoFebiEjX5yUz5xjP4ToX4wtR9Ij5w49XlFUHPT8XEh8S/58Lr2JKRLH+uk+9e
QZRleuZF0jeIhKH6MgtEf9CHB7kQktd8EEBbppNNmofJ3diiZjZMClgi2nOnWifJo53eWhSd2RBt
TPSNkSTzur4uejZ9/M7FR2uWkMLe+ThOHdzb4ibsl1TwpibEQ8rPvKy3E2v+HtmZGRGZpOvoVYZz
yPJbeeOBLjlQ/bOCWIvbgr2gu87SmuQnE4DXTH5VIDk5PxLnMUdB5jbfCUOPZM44wrudNOo/Ijc2
dnZkfbpXJrE2ree3DfFN5DKQLrYxvacWvFysqRdrYGuKRoPgto7iJAW5EjrbDAHAtEjBko8wvc30
HJH48KDJDK7xGGiLevdPwUIhyWaflEO/D9mIuNGzV+k/sYoPDor7Q+81I/xP0WwQ3AKEJL25lbuW
OHu3T29RNpJabJ6p0S+t2fxVgSjSznjtrco5toSvsMScNT9DV8flwkdlkLDgF6kLRZ1t5GBY5yVd
qA7dazSzhaAR5+3L7Ycmo1bTinM5EC5pta6867WwOiSO92okXYlRnZMhLt5yGd+6niSsMCwukHbG
KY4YZEyfkAQBAhVHLs3psR054N0kfpWdAUJTJpSjHnD9TFrcZuOOKBQJRKEzth3/Abf+W06CseKY
4kK9aCUnMqGb8XRQ5MIT5ALKLd4VMSJBBiJ6U24JrSa1Mxx27K3w5E9H+68OKjzmTJw0WP6ttGhA
5SvT1raZUSl2yh8BV4fM9GTyNpmkXHTmgjTKGFc082uVa8RlaNHp7w+mqeTkJYhPA+8xtnSqBfNO
NE26Dy3sS0680yhGQ3LHjGA+46Pcp0Pk1xY6G0IyKw9sYlPt+igRvqWbD55TXUmDjRtANzVEysL9
ctiDF9WIuBDOJCF2vwlpZkF6qvLirYm173SRqYbUPkxwTUaiocYKIwdZQ/E0vqDrenUjYl7MgRJw
MpHQV9Wm8Bg6dX8hMr6+bWtEEMVB1D0VKRcrivd2PDY911yTnCKHI6ga122g7vjg7yaCUeL4jaDy
tUfEZARWDPLYNu4LMii5tXlaar3fpZxDw0Cudu+PWaRvhCZofrKSYhUd5YYRz7mRMVR4tyfqq97Y
Fc2ylaYhyq/oJJwi3JlieDRq7SfQEFpU4M9IKQ6COxmU21rvvLvA1jM0Ieqh0xqMDwYoOCM9Q8cx
rpBkNvDYij3jfkK2xTlDcnRNVcsoCQ62jmhpi2eLIjgktXtANEn+OCMuYghXKiMHRcutJ+JjS98k
4h2u+JJJym8gjvTID+9IaB+3Iu3HHckMeTI5T3PY+3Uqvy2D5djIhuk+PXQkMB7doLibRl8Y0XQ3
ZrgH6uChnIP3sW1av264zUn+7VVjn/7+0Eted62m6dOz7kmPde9Ent+Lnb4ABs6eddzY5VxBNhOP
IHiSnYFi0jHOlhqGfeQOv52JUKVDQZKjfyMBRYqzi/SuUr3adxrfD/o76ntBXBYPQXOcW8/0O+Ic
VoRQnIY6PSqQhlt85FtjSddMIduRk5GjN+is6ZiixRxcxWlvRuSM4hxcST6LtW3zEaY87aOsXkQk
6wP50ncpGMo70zJ5eyWmyxGKLb+1W9/15lZPxBbAtbVKpHEHuRRZdl7wWmd0tb0DVpICXCHH3IZp
U2+aCdWCWowQ2Evz1QyL91Tm/SGTY+Z71q9boiftS4CxOOiZOo7lp2S7mQAj2wyzkr5rqQeRd+4x
yDTs/UHy7Xk8kH3LB1EOKI2RjEQnt7Lfcg+Ds7cMoTIKvk7ZlFeKKYPBHeJQK6VUmyWaN2j6WnmI
GJ4H7ohIRuk3AtUIPDJMFM2S1TTIX4KfIhP1V8Q3Z3qwUtjqSZVVB2d5S5utcqB3VWQdrzJLlkyc
PW/X9fEZqw9ewXk+Xaw5iO6TfN4hZjPPcRh/OaNHtERt/QzmJ1+Fd0vdcVlKA9TGRn1nhz9ZiFoH
grXqFgxj3vhFkL0NlnmWghsgrW4ugo6dFyXv8WD067Yn8Nu0+Q2lydDxcfIbrWPrEjecszZZ5PvU
ZXMJdy7epeeI1jNniOEl8hbnAPq07jRI9lyOZQw7r81uPSC7VaCTb9i6wLjatDkRVzDv7cDYwLv8
QS/9TKWP2CekBgvlYjiKPjWDlaQ3VmiPNAZz8Ea3tY2SyLaih6xgceZF5sXLoWeIEXHAiJRmsIBd
O704s2kJLp1ncu4nfba34LqhQmbhFob5TDFZXIKwrchHqgE9uP3H4guu4BBuaxlW+87U3pBVkpEi
KCkXB+yY9K+FxObUg4JOcU8d6tl5Tl1xIfgvIclz9sfQ7InDUSitkQptGnSBSwphvhW9ZA6GLZG9
z/QbGLNv8+QfMsIidZKT91Fv/dqsyKlE1SW0NDjUbcXZWXa0M4wj/v6wIqnzgdfMcO2LMkb7BCKN
yAo4TEQd/44QDa3nqWU1FUfBsWlqytIDvUO0t6KR1j04YiFC0FkgTnWGDt2VBIvfltaj0phVBcQJ
86t35wGwcZ+4W7xvxBLlxSVxsV/EiSxBn6xyg6hkjkPa2H5a51oHrrkMtYOWQnPubLkNnAIprmq2
GX+edEzik5Vrx3JEqKw55R+sQ7it6qJ+cnuN+WOtHWedBGczCjRfd0C9RWl3s5qATHYQ942e8Z71
9Ulj15q6kqZMlGrjgPxVFQyWSSfn0EajmMV5uHOTkEKlJ5iyiDf8qQhV0OaXUgwPOL3xR1W1uVoS
BIcGK1ta+Jxt4JdHAs6MLj8Ofb1PmvI90AUcTjf8YrNEzTHzMOT5Npxs6aMT+cyrGom9W18CgnS3
qAVZqM1kZoeCdOZiAY1azNDBWPZ0gNYRSJXcjHPq+dwhMG5bAEF55a6TnAyEvnJLvNRKILYVkHbC
+E3rqk2eag3oG/cVQCYcYtMt9z03WQ66+MFApWIyhtiknXwOVfsU2jmjuUodQrLA8MoV9A8pkgxF
pKtXEl6U52BUCSGnWxyRWzes0vfS9Pmc43s37UhVwgoTx60AZeMu765lXB1QA02gzIMdDrWv2fJZ
04o/2pD2T6UUE8ullI+kDE0+F+n5uasVz2YcGE+CBmaNPJ8Fl9k7e1LAMKsIcapq78AnCKQvyNHO
eMM9APkXLXG7fdHk0FEKYe0zD/jUyGmLXCcXRzk7uKwLmN55Ib3HZAjxrzBDZ+RgXAmRI5/ATh9q
WApYuGbxVgg/KYPxndgEsc8tlDrwi7+DIQjfcRh9aOWPRHZ3nuZ6umZ11q0xINKgxeLWDbghrIkz
OxgihDXL/60mlLvZ1HdbzY6f43zxNBJWsG3jttoPhsBTNLKeq9rojbep2eGgcck+dIprDO6TopgV
mtFWRycFvDGlClCvXteXaiQlhVQysASWUV+okDex5J4F3xifozFOziIPpg1KbLVGiVkze2Gg4WmR
cfz7Qy7/iygc7eBG2AhKedSJICKTDUv5FESWb+SEbphlRLBswc4FOL02uf29PZMCldoBhg7yZ2Ri
7kfmzscw5yRo2Gxt49rADxaFwwmFDvR9JYvz7Ib12Vh+5O1E7l6iI2gm+pRWatLunTbuEGoHfmR7
01XZyGuE82lpSXQNbNSULbptxPRWucUxKzalkTKed0o4sEg7sHqSF6REM5+Ksr4MhibvSUdzxs4P
MpP4poaxwNTQOsZzlgKBwrdKWp7m1c05TZNjFdJqSvTunQPIK+7wPyVTtm/6Ybi36e52Vp2+z4zX
gsnML7nRItfCP3iZq/E3hwC7CTOTezouitsMjZnwcCV5LYR9CCN3YY771kCIDUe5jeN/bK5Fbb8r
CypsV4gCElSY3xB8RmsnwWnvABLV9bx8arQkOXkd0yHXKZ7cdCieWMquM+Ul68bWm30iRnnF/8z0
tBfDtpAFw8dAZSBK4a43pkvQQFRvUGz1C7XR2jtMYf2yIiAARJ5xrK3sd7aT6JTgMdRtLCzIezf5
MJ/jcZp8vPow4KfgMVfK9PGf5iiasR0E5RDdu8sPZ7A+5tGcthFrqbYhA3wm+vTBWH6kIy7i1LBf
EloDKGnleGkjfbyYicPsiU0Sbkd1+fvXXTnRvA5i9ouph8vSknvVCMnMS09twD+p59Lii/yMau3E
dzE+YrsbH4UbqpOp2be5hU1p4Ttap5XXne1i7M+Vgf1ilefxLsHGBiQL8K0jmYZUpXenpz0ybWqX
reniKFgnPa6CgUKb8Eph3XsOKW4Lkdx3Cp29fTeZt8YKPOZj+b6oEnmxJu2PZGHKrZWZD2L0HGR6
6KEtNNXTomLuG3rDZLqLRq+DclTQDzD1ZMmWl3tovNnWARV6bxACBks2fGXDAD/cnDRSQlMGBe19
ZVPKEoGLio1YhQcIn281MVvbSmr5cWyT8No3AhERKl1B9fof7J3ZktxGuqSfCDIEAutt7ktl7cUq
8gZWG4HAvgeAp58PlKaH5DmtHt3NMRuzNllLVCkrkYlAhP/un18IvQYrnAeIahOUGQN2J20S1lFU
bLPdvgox38mXbuzbm9JH5wLe5bJDKvRV4TDTqCQZow0GSFoc43omBEu9hW1TZdEm+qatKLrE96Zu
ZB9u0sprNzE14K/xXFJwaYXPc2Tix0nxHHL/vkE3YJtG8WEauvqLN/MY4Ql0SGSAgZ9Uwe0UdN5t
ECJUR4txH3ACc2uceo+RpIfWonghxUcfCpsWuiDwH4vEPqSE1tPCvDgtqToXg9jabQfOvpTDXuWl
PSHo0Vi7NqhKwYs2pLs4cS004a6+nQZdH41wwNMUi6X+wSxPUjfVS7McygLG3SNGypms9K1HXyOn
hFLvR3+Sl1yN+7Zto5MyGwG7pvkWh1JeDCZ02xS8MXOnJH8KldfcsSV/jJRRnTt8a7sqJJcjiibb
j3jIgHgjW09heKM0W9IMzWSkA2zryiQ/6GJ8SK3wLvKbhOZXnzmvndovSlnwadDgJ6ch5ldlSD1W
2DAQHT68OvNeokBf2tC98V0aOeKBGUc0qvTQjYQ5o9RRcPETDo4wV+bp4g8EoEZz2MWd/9lk9n3u
dAmNrISGpQsOiUf6qhydWx3MzzSDkcCMvGqrh5CssUGbeTMyt+lwUKw6nou7WE8vJgUkT/zgqinN
Gxpp7RtoCs80Nr8WoflV9dMXLhBpzSikp6WQV5OPMSQqGY2Vmb4uzCp4cnOw0IG2v00DgCk0L287
FqjlUd4Hd67pbWdpeJu+JOhitxXvX1T0Ps5X7Efi3eArRtvD8NUq+/nUhLaFxcx5jL2hXRMAFYzK
3AvQfHYGc7WChwLrzIgYvIorP03ZSNUmXrJWEyJNES9yVgPiFVDrCUGvqVSf111j4muzzPzsOFm2
p42bp1lMkjfobb1rZZlf2UPQ7aFUX9mM0MLIYL5C3I2ze7OuUuCYY1rpvWW6xynX160/aP6xnx6p
XQqCzrmLo1estF9abwpJwvhXEzV+DwF5lIkG6E0TmbhbTMkG9dxQnX1KUjw6/TjGt6P1UEYlZTIa
44HXeRcsSHo1zWV3rHxgyFWvJJztNQ1dDg0LCJ5IL02DVB4FqIQpzeBQvUmNP3scT9eml8rdRNDh
3DKPB8qAwp0Pg7xKKw6PxDY0O7RGrq0Qzdep67MsE1pvQcqb8Ch8LGYXTMP3cQ2LIJk5rPdFprcJ
vv9t5NuLFUQ2LCyMDPz4sWnC8jJiF2B+lNPYYWocZXFv4nnBw1l5Ml05GV9niA83cB6Sm96/7mo+
AHvJeo69E7IhrwLaiufiqJhXOhlyjWNP19Xs+xTKeWfmFBBtGglh9XUqZXGdUhfem25L8MajFUp7
zVbOk7/LYvU2Zp15yrvpCNQbpA4CMMFjTwcD5zsX5YLE4b40ixwWwHCSA9j1fGLAbbsbQYHvWL3O
Li5Qf/xWLraZtBafVmI5+I7QMJMED2SnOot/8cakKudMOjPf+DLL1xYzsSuvDhaFjzClkY3NKRib
K3MIbvLS/OxMg0rriUF+h2A5TsF1ZuPlc2IejNjjHOIijJhitA8XIWfV2UDZyfE+JT7rYEjLXDks
xT5dR41nN8qtrwQXTUzGA9ITIS/am5wCYv6sysVzkLZn9LMOHzDlHdoQ5OcA/XcoIzahIrx7woDm
1dOSUrAf5cxObcRcM+1xN6EZiN3MMfpgjJKiZ7d9asbpO01t41UAHP/KWP4SWMauopDgUEe0TqZs
73dVMkXb2KZswBfuQWWUWuWufBxkecV2udnDEHeYRFU8Pvvaup6FNV/a9MUO8q2yw2Q3UqPHzGDE
KjNNN43u0AmS1t6XbdBtE+lJ+kQPQ1JYl4ga8JAeACKulAxQndDA3Zi+25nh3c1O7d8ZJWBsoUf8
OsZIq72KjtpTBPpAy2xFZvp7hIxjnhJt9So6cyBkn+RjZM7mlZP1W8oSvlqwAHCECggVnyzkxa72
gYnkzvia+IzWk0p+OO5THIwMo/x+vpn9Y9K9xEtsy6JWYKNaNiSNEttsIl7nDgpsOU2q7O6AeKcc
j0dQGhuvCFDEeYTXVQu83KdhqxiPEzP01GV/Qjmzn5XlsRJi5QqRUhktzLVp1S2yPuftKoy/SPsZ
wNHKsgYmab27szriBjYSnnKxj/f1de7igJjTkTMrAGW8gmzsHZuTlTYotZeCmrVkceE3IQCQ2aG5
D7+hSlgCjTo/a7ut8REJ6juLJETf5IAjshpht83UtrZKG6tAcs3apTcqZ9wdGleBX4uTyF2awkd/
31VUtZiZvwt0TDZDwmekFvmB8ScAVTsxVk7E8U+q8qrzw8fKNYmFF7wRHw+Wyz7SiGParJST3Hbv
vQ2sLbYuGXYXRFs6ULxxbxjzeKzd8ouPpLTXFg5NSY2kjfmbq7E8pNm4FzNOyjJU3FuZM14VVv40
dDbtK6q7sfVwpv3kwtr/zWrnN2XO6ki3mztmyVW7pBMEVI1dusy409KgopjNInVjSeSrnV18sMzC
TYxIW2SDWx041F+ViAqngQ0LtmeGbpackZNgAJETJr2KIRFHNF6c5IxZOz9M6EttA9uHe2DYTIrs
nV98NNj7ZqrcZI6VxVYLE2TQtDX1+75yh6OTRfeZbnh4iXxppGrVlppDojBMFMVUMsFXJa3wV+Mc
j9+94WvRC07GSd5dgugzKkPkxWZipxdTuz1b6U4Tt8VvQ4tdwP5zOWROfGT4+j1GCFPg1JvWv4vz
TLGTjp9o7ORsW3G7Lj/GEmnSKHcVDNAbMhl+KiuHDKp3PN0FzhwaCrUbgN6R46YL2w8NH2RVWSRm
PduA2jMrA17aUSX93u8UTiUxU6OqjGRTdKXYao9ZY8zcaT3ZMwXwbX1p2FOd6VrG42NvQ7IMdA4+
0tVVrAPqJFeSs/Omdfnwx8mbcaoQQdTt8ChqfsHIm+K9M1ffmo7EA04UZ2MG473PzGyjqyYl09KX
m2SOPgeSDhmCyMk2BWXnQHCioGouLSFFny88ona8A6d9Y7puttUm3iCX8+A6dvFf+JSihbhS2XwN
KxPGSVrTIZNrHhv+xyC9luUoVqx271VqtITfMV4w6eDsrQJxBShFr2gHXEylz3UOEW1ZBPylzsZF
t6QszDrEybby43JnnkqNp0bN06MqaUxjb4KoKRsKiAl25im++Lbq1jVL8YpC35bRwrSVYn4OB5fP
GJWA89tXIwb71EWgQqIGhKjA+Jz5emObw9FSw1snXChTNGoepnvQGPOmd0u9jjvkXj9juuhwAI+Y
PXl6KE+9HhiWtjC0uXm/mVbebf1StuswvKu7moo5K+oRIvi4gyEkspj0OQDr7krHaXvwnfrVtFpi
RZURrK1+5s6fykcbpiOOf8kFGlpx7WHWs513fAhfVJCRdJTqYuee8+mFxjGQD0FStrdjG0J1MJ03
zUJ1FZEaGHV25xmRfaDu+WSlAAdGpdOHuNa3PSmAjdfHsMXb0TugikWkdIq3LLUe+1FNd53DHqh4
8pdeDLpdXeLuKNdN4tx7qoFC3gPpnsfyzS6KtZfcjomYD07Epw+7a+C5rbE+chRcz7bDYJj7ko8E
2S7ICUNI1zBRjlxxsJrsSxpW/lm4hrOHhBqvrWbGeSm4JP+fRfeDaPefWHQmvD9vKQ349+nK8yue
epX+Eq/814/9mbH0/D/gdVoCCDBkVs+U5CX/DFnyJzbLgbBtP/Bs2HK81F8hS2kRzOSkaxJ+FJ70
LZKZf4UspfgjsAMfX7Plm54rvH/UTyDkr0Q6wxI2ry1gMf6araS2Qcd1zlM1zEeFDp7ajMxib8sj
d+WUgTjnbmthBbCwMQ342s1rDDJXdUgXeG3gBJUZ4h4SlpfeaEIc25g0im9Pa+nfW078YRvYRrHh
8M/apzQp3utcQtaA+TjGSXklQ/PaxiOdeXS75MZ7IXNqFRucTjXzJUrDbv1mCewEDL+SCPO/OY/M
8QiJZbNxjkwglbbdv9g29vyyUmcvbZ6HaL5xDO+wGH9JALTcUFu/kg8K44Urnp3xe9/mqIbOi44d
5I1RPduYyqRDbevot69OSA+TAY4qNj9Kc0FoQgtjaglTC2JWYKhHPQ76mtNleBydCSoP+Y02ykg+
FBXh8qn75vThfAxLgA+oU/f5UkvojxSMBbFYmwUuyaYKrL2VYqkz8NtuxYKjawdWPv42JaPTl1vM
2/QN5QhzWDXoW41ktRkNtPZxbInJlyE+Y/A/U0BOvvViNKsmess7oz8G1tR/4d2UR7uovEPVUoZY
BVtjnnkwmvwFtsywcvs8XueSSsfYrfMVa+tLXFaf2WLIpdfpo1EVjzGTzXrQWXKPGIU/CcrCmzm2
mud8Gy+65mcTj91Nly2jFSvamb4Kzw3whCN3ANQHEFubIY+bvePU0crsjf7wz1el/zv85b/9t/4f
5F8iEf/dcgMDU72pX9LcP37irzS384flMo83TSCTAgLtv+LcQvwBjZYFhUC1QDxmzfjfK40hXKLe
kj/DX4Z0DJb1X0uNQT4cGiao4YB1JhAB2P9/EOheVpT/w1H1hWMJfjPpmzYjX5dV7dcVx+iQVB23
/+Y5dJPNj2ODyS77+Ol6/BUi/zk0vvB1f3sN3olHDN1kdEPh9K+vETqapsRcvfpFhQTku3s3UigS
SEn2qUgbrFsxCFnywn//stavSXXem5QE1GEG2SYXXvi/JdVhCbEZccT3OmLvKp9pS1Jopqp9SRCa
O58EVvWUwGyuXYAYOthMZYGU/K2SCCtEBk66Oatu18E//Ptf7NfV/cfvZZM+gHkqXJar3ynkPe3U
KK5kfaBB+wlKdeLgzqEjbuGJNtBZij97jX4B1/78AfyXD3mJ8QfCtmwhlmfUcqF+iuyPAJCrBm90
6Fc4lf3xu28mFq45LPh//87+6wuRtfYcvpeOQ6mC+O3b5KkiVd3ywCid9NrFrDnXCtuz/fT3LyP/
yzcKgB6vAOcafLRkS/DrG+rmatDMUyj1Ft9FRs6W6H01PquKGSYJt5lKM9/ztzGj7aiaX2tSVFgX
rF3I/BcWzpfB5AnaGjuHAh5LZQC++i+Vfp09LAOkh4zieyIYxxf9sZEXIad9N4brhlAfor7r6H2a
8SAgYmRlxOTa0gCSMx8V6ckRZPbfv9f/5pLabCykzXpAb6Dz2yU15yloitZEGsXXMfF0tiJ4dWX1
j1/GA1eIBYCthwMkgiXv569In3garzj3BI8rOKEmDtiLR1/wP30zvIoLNAJwFXkI57cvImRY+E7U
QuLwuQ7dcufXX+Wgt3//IvI39D43mO+IgHg8ysqCF/79mtnVTId8rABaDVGBdObpOWyuQ2UT5pWi
kpyNtBla12GA8HxpoWFXS348KDZZOnjLoComWAWCJiJ9Cd0tO+dGYUVXLNc1fWtdWU6DiVpTz7Yt
IPgPSLoPBSIxAtWBjD96I7bAIazD99atplCfuqD359fOVWW/C+fSTZm6Ti7+/Lz2iwsVbV4IvN4e
cbMQXBzWsFggoYGgDYN1Ce8txIIpi3AfhjDTdkVsmc922IjqZICYIPBYtdEHnn9zJKhOU+Zd5svh
oTJNDCtmzfD4gSGCqDDvpQ7APZtXZSgZWz14+MpvtsLKjHOdMtk94tN3qQrHvIJA7opmxjw9eUmE
C9Ox3X1uwjneeIlBIFVFBZSPojZ1cWjCJuJEJsZ+PvBmmmEXaaOV524UITDF3GTuA9pocA+ycDX/
39EpAmabJW29s5PFVFlm/Ee2dWzX8otsce2tRidQsD9HndNsNKdOu0MenLLiUPte6mOgaFSSe+Nn
1MaUidMFG8U24kjcjdm5dsp0PyVj+TTOBtcldEJbPvb4dEpk2SgpyI+Iqb/u3CXa35UMidehUwRv
IUUVFH5RuUcjLQuq/73xanzfCnMBToig7hEkMBZ56Kmkg04530ODOYn2szdCPw1SA59ja7zS2BnW
DAfJYr8naV1/zg2td2C/GqIM49yCZgJzgMGxg3mS5VQUQaAfouzGM1Leo9GUEV4qZTjxehhUabtb
mdKFdN/YHSJwLaou/mLOTWeQ/ujC5oT+S2LVpKPvAMoy46OhBzDO+5XTjy6mUNCFES5/f9Lxo4DX
QG4xsCrjvhZ8gqekFmnDcC/Ns31jOX3wWRQ4Lr5A8I9qduA4FBgehLgGkJ0dz2FYkwxZZz3aI1mf
40DtGf6wKgcdA1K6s8r3ugoVbsgxgJr5OrVmzinFm/T0ANtQJxSazY56GLJsomi9GXzUNCXLhc47
FJK698rWtfsS6A5kR9HNLtQUblrSgQwbwo+xgDyFj7VpJtCCk6ut5IUMfCtPdRjkbP+LpAvVk2/q
CNMUuwz1As6Ar/qcaSdZy96lhw6STJ2AJZ3HKFI3EPBdCzsm9YdkHGQdPHvCsGg6rRG/rAOeymDP
Rl4BhAiGAOBoqZPX0mFcPADVdw/EiMrTbDeaWwU1EHuc51ogovymxQrUoXAVG2eglWTNbdLMwA7M
7lFBXSEnWuIL7yp8jdyXhi4kzl8zKO/kuAi8g85jin6rpnDhdapOXHxAdHhyNUMVmqDDyF2SCgZp
0JVjVqY69cqG3zr4Y4P5PdV4WBj5aiYJ4xDP9C2RC7NPQRESNI5SL432KI1EZ9A9olPnOIRJZ4VL
AdxMivw9k3QfHn0rxFwDghC+bxwUIFVMaAwRoEzfhLSmXUX3lGHnl6KJcV0OttXo27aLTYHBwpfX
llPjJBpnqeB4GHZ5qSvlByc7L51yU4yBRusS7njflEta1Q0H3W5pCqTDhgaJb1Ne+PXZnABn+3hW
UVQBsMX7fEiYwzCwY9DWINPPbO+iBO6FdsQWRKR6Y4CWmqifaTQ9z0ane/TarK3P8TCbxU1oLUVk
RIt9ILROM2KuV7IyZ1IK7Nwgy8V2KNlRtMEIsKVv8vq11pjLNlavLKrXSZqYJwc47bCdhKnBnNoN
WPaahgmx8Sw37HEKye5dT1OSbsJJ2GoTRzC81jW6OC5wzsdMZ8MhI/xsLNlRO4Vot5VNHLwajAYo
nouHSH9zTFL227FPVbsT7Cz9c+iUvvUdBa8Pr51BdfLMl3zGfiAdAtWGWc8n4qJV9kTpseaz9aSz
7QtbftRJOGVXucoxVISK6NbOrKW2LxW3aPDomQGum7KmLvoJqTMKJjY+AKbYFbgO9UgCI0l78+OJ
/Y84Yf+TChECNmH/Xn+6/+xhOP1SsCmWn/jzQAiPy2fkxVlI/FB5aC/4S3qyzT+Ww4DvcRCzbNOS
7MH+kp4MDosOR0F+yKf9kqoZzhR/aU98C/7ggMPe0PT4WTbG/+hAKJe988+nNY4mP3aaJrsZfhP+
a7/sBIHvmdxTSDhVB5ULs2DcAv2A/uR4bwbnhwi7G4HvU2I9MIP8DPvu3kYSTgLKvCFqEJL3y5Mo
DmJy6XZMQmAe9EjX2v1aFz5Z9PAjjW4JvR9UGj95uJfzLoS0o/fYAXelSM5Tw82Ev3ZqzDftRzs2
Tf9hs+v/fjLEAxGgjIuAIxEX2/1tH9raQSOaThSEdbvvg5+/umV1xoh1H4Yw1btwnyTWRybByxtk
HVaqxnQOK3AbqvRZFJm9aazZBuAhTrpjQp0REKVLGo/IwSuru9rQe0KYO4MYCqXg+6HIAVsTBkou
JjAAlIBVU/sPPKJPNQzBDshBPY8XVM27ySObOalLjYTUDfkp5ymdD2KvC2p0B+973OhHa6pu/V6c
8mw6eIO4ePOHwLdpdj3JIKxp3Vw/VosxGtSrjZTEwlrjv6BiYm2rb+A3mMP0zaZP63NXps99MF5K
4TzORvqU+yATYdxCqQQlE5SYAwrGTWF24Sz9bo1fVI0cl8iFoYmD3cqrrz/dKf+NVPBDb/jp20dQ
wEN95Zvn8dG4gfjtZBeFqcf5UlF3XDMDDMXZa+ejG1Ax7Jlf6wFDpr7F+ruKnGHn5MWaMGptq2ND
AbeD+5q8xNbMrU2YMDOcMbBz0p/UWzzmYOGZEWxHqMlqKG9QZnZJ0ewtRYNxfhjS/SE25YGmayaM
GRb35kKz9Y3hD7d//w7Fb6f/P9/hckqmZ8fzhPXbScthi9pKxUSkhsMQxDBYmSk7wOw7QQarRZgz
gJLE8XoCWxtR43cTyl0QM8JnwxnBX43+w6H9xzX95ZpTUoYGhdzE/c5S9dsRc7QwZaYBEfuxak66
7g5dNO5FnhymABdIMjX7KMg4IzyCOfK+Cx6hDdGaEiJSMbmP+Bv+g1zxQy77eQ1Cp2AZZP1xWNYs
frnlUPyTYAH7nNJvTgMMdZJireV49DgDM0MsP+wQSnuSPbDtvm2x+QBYAG2nAiY0Dk5ro3HYcvaY
GhRpSFpTidXq6j7FHLKtAgZxeSuOJs/2nep8xPAMjxlFBBEuzrOIqC2Y3U6QxfKJ8xjtN1X71b5y
SUqljkmzXny0IPVs5pj0MaTGHKKQWW0Sr6NKgvr03qm2OHQx65QL3Zw4wjjOgAmU9TpO+V3hBueZ
5/YJyRdsd3qJDJgouWPOlJhAOVC5f0d1crzOejfalqE++mkgVkOAiRKzlNiViUvhDDi3NdYczFLG
o53WMZC+5mJCbpma4FU2Y7YnV/hizdjWihnGF/Qz2+izy1Qib9UVycaUpHdj3pQRE3IrjUfo5Al9
wWl3cCswEpmjD1OX2c91MnWY3vE7tYNo77BwvZNSk1sdlwvmxVP7uWLFtzjMPaZBvJVSoTw3kgjq
mSxMsHDlGVbLfCd8YroQWeWB0Q2lpIRFSdP69RojhFVjfWG/5R8MOmqt6xwX4ikah/xop8axjDhv
6YyAbNsoECsT8cqmvpHtG8e4+sl1xouTup+8nbhbKEeIF+xY2Ou2Dgo+Nq216xgTE3Zn2rpz85Wz
/czA4lsK+on8ubXzsEesZnOKOVp4r9J98FoB/qrk22Tin+r4SXASejzjSnGGmia7NiEQQVTDEugw
heNezUYGCnMw11YeNliKxHVSB9ANmg9RmC/u9JFE0zsaX4yJ/0qMXnBCoGDenvDwEB2QqM70mIFW
B88Jn4Lwi9UTETdui9yN90mAZbrJancLScZdDzTe9t5wlKV1wcQCr4ND3MrPvAfRpGLfhse6yupV
MnfY1lI8ATb2BVoqPvLaAauEV4gA4W1OPG2d5w3ZOSLX4EgmLAoHh4VgJUo3Wbd6V5c2iT6zIave
jlt224sVwwhWbS2fQq+zdrrjgJ48j7jd4SX1HIta/l9BbQruyck1Xtpempt5kuGavTZzDKwY65hI
s2wbFEJFvqZ2LkkBtKjDabfu1DvPpJuyn+CwLG/anvh5A/tV4cRANQn6ojGQs8DFNvPRw0SyiQTz
7BUpPnLdEEo2wWGlQ79zGb5jZhbxmpbvS+nAVyiRaiiV4bnaNFezP9//WCFmZz4SjgaY5WXOnwvr
P9rW0hbG/35H1v5SH/ZvZyG//Fv/g/bHNlvaf789PtMZ1vS/bI+XH/hzd8zgQwSWEBR7LW2KP4Yi
fw5mmcvSI8/OwFqmKS6bhH/tjimONz0gMuznXNtDVOcB9tfmWPzBBtaxsScvY97AotvrHwxLeBj+
+vT20Botj5kL4iXNY76QS9fgT08mM3YzSP3Wboj8i1HVO+6qbNvaijJjOWMx5iALRdCf8x72TE8v
hYZsazOuBQIBLorlzn4Tkf8m6vLsAn4JO27EIXJzwkx5vY7T7IgjloAxbMJshsRVQ6UAgvbYl4oJ
DeoYvAZctR05OJto8Aper+Cbnj2UXsCJr20ICkm1Z478YtqphzQS5Os2esgtP1tnEmQQXINrKTMJ
wrGvt1STVF3E1iqihMILrwIdHeLKPlY8NTloMsm1c54+xiftZY/BkADJKr2NaXILh/Da8VHnp1lN
36q0/hppHh5TCkGnp6jK7mm89Px5lY9Y53wbwtCc458vDiop9SaprHYF2IgUocKLI8c1mfPigNhJ
qlmn2SGgasPr3BOlpTsKgpo+HVHocL3hTqFtQsxXynvpeSCsyorokArY3TGiZebg7Iu5PGU+rEPh
sAJi1F4bNfVe0ytbrIh2lYxSNPzJqDB+RQdqQsZQdJFzjHW5U1Z/EyGdrRkwEbnTOZ9e9zB7+a3d
YgDrQX0wcEjPXgNlXwjcIvMn+/PgYGThrnmS0BOwC8VleXLz+S2oOMJkZfJISdK70tOjhswVNd0X
w54UYdG5WwOz3XfIdXJxGPuipAzBxkqYmGTVOFmFmQOjLSJcm9R7RNtnutyYUttmuOrgLuyqcd57
1vCYWYW6skxzl4jhnbWz2ggA81HONgCBOrolC7qVSt3lNpz4iJo5HMs2jJDhIwKVxNXAMm0Yr3mA
1psMSl5xpeAntHwHiZa76mvH/oRPxHjrSQZhGQQj1sBcRNq7dopvk6T7pZja70a1yXQJWodpuRwr
vR7l0oyTVjxl6S4prdM4Fs9xsTi0wF6tkyV3EsNB0UV3ym0sen1fkcpg4D6GmGkczkLoEQQjPEI1
YwmTIDGzrWUlx9Cy/W3vI0lGY3dljSLaJM3jiP8WGo53maf0A11z7SN+8TsB+SXfbwT5vV9FuyEv
XquqOOrIOLvetmj8Lfb2o01MKyibp5m+7a3b4j93m7eq687YAI6dzA6VlPc2wMpVeVLL933wCBvF
GfyXSe4wGD1APXDX1AvIbdiazjZsaNoCkCZTQjUK10Jaj96G6KHjJMcxNG5qtRD6RiZLsoDV0goa
SBsC81VrHdQkumNpJHcMC7AAN8UBd0GzS7pU4NEeCNIBZSTuZbyVdvLkhtHRFV0HYSi8rouIEqqQ
dSK0b605um+niiw1ELoAV/GEUAjpJhQrj3biqXsYvZBRlpGi/1H/FCYOnq/VzOcODCep9gPp+H4w
zD0KVLB0HZ7sjr+LW3hJ8OWTcngs/A6Dlg+QChYfT2l311naAdaX8v1L2w13kHW0gLkaFkbqstGb
In3ElkE2CNCtUccnEJBnuJYUMwzySEyaBcn6rCTGOGQ+4Ag15Rq0SrCA8h5tEqwcyodDvoAPSnKQ
4dQdYFa/+fqr35a3QmPIT3rzvrUMcyc1zNaQNpDKAYpmSoD3bmZv4dTpU+i3/Wp+7gXrVNVpIuJQ
Ce3IuwAMWdBDNwZTse9iGjYud/EpqPgTx7PWOfUzWUMiqlHW1ia6Ci7LKbcDeJuNzqOUfReI2NLE
wevF4P+yqLEehMRAQrNB99rZ+pQJ6pPtmDAYLpsxxeboOS9dy3WTUcoS1MflFjXo3KZ47VO600yi
pNcAkesdnLuybs7RDO5kTEK9ZS6rTm7Q3tNnCMOQQ/1qZFO4k1VdHvMhPSha0FjnCEaPyMWcqewA
LobdX8q8LXZRNg13RfswxoHaBCV3sE/n69ExU8W5T5v7cs5uRMhdpCrwOYI0/bdsxvI2kLvLQ5AY
tjSvjemd4H2clulX2dRwAhKx0dpMNz640ZAJ4LWYoek0Vf1mZ+QAw7R3bzLAv5jfo/SWLfGXei9i
J9+1OnYPQvtPued+wYX/zeVZRmSrOUtqweDAZPEusbv8duhLLt4QxoeC+sCNH0lxY7LjNRhfTK1L
Nwd8772ciJ17812CPwmwUbztKG9iUwpP0DXrF4mprxfzzMOY+Gnegre7cf2sXo92YDPjZY0p9AjG
ra/5AkCZ8+wWHy3c+D54jAqQ6q0NelCSEmpQWozGfa7jS948ZRicVr3ffhlIRXeR9+nNQbbBhCwZ
Hq+NDJRdi1HJWB5ySbtt8e6jHOuDY7m7MHCI7SSUu9h5dF/obOck4iNLoaf5xne7EvcOI5592bnf
pzi/Twg4b918fCqG+BhM6nvn+3hRVZWtyobADrdc2IL2y4ujAX4F9+7CVVXDg5+xJtZk8NquOEgX
mn6R7sRovJdxj7CS5U9mk3x0wbdYxk+IzHRJueOVH7vfU5hmbnQwm4909L9So0beedWFxzCv71va
Bl1OXWY4TqA0A/NYMz8rTxTX7R0Gav2Gu+iq7BVOSs+4twx4tWTcTBrrjLe06sQOyzunxqi888jo
e1M2okdxMYic3HSNuykLZotsju4zqe6zKHuP7WFTkhhkNgqMxfFgLUXXrnfr+ZWLgQ2UrErEEURk
VJ3CWL91RUMRwEKIzt03LybSbegHJ7dYtd3xxUwGYvLDbeENkIiL4NLS9lG286nF5QapZTul7buL
QhQsgJRGg9TsUjzwNRcdMgf+Lo0ctxyBE1ZmxjHRd9lRBM+f87Ag5rRO4YMRjODjIVq2IoqJnbWf
Vm3s3CwdM24jb4apuEklX0EZd+c6QONLy1dROhJnHr7eetJbwxf5xgmr93rxk+lwnDfC7E5Wl1kI
EbBeG/aRtGq1fDDIBgzWLjQn07fSglCocIoTJ5sLumr9haaWviW7MC/eUzk94Np5kwl3Xlc9+SXW
aorI2K6K+yJ1300SYfv6TpPO3E8ZeiPZQb61VgJtGFDPuLAbiPzKiL7JoP0SKE5jKobiquJTOoef
vq2dbTK1LznIl5US0yHyYYAtqGJnAXJ3Hun+vm/pfXS+DU70jt0RSDoO5mhjyzBi1Vhl0ADXQcOw
DR5BshYZHKc2hZQ0TS+dX5/KllXB+V8cnddy28gWRb8IVcjhlQAzJVGZ1gvKGlmN0MjdSF9/F+/D
uGpmbFkiQp+w99qmS4TXND/W7DoYgyYZJhAKrOZzNfNb33G2Iw5n/aPZtGYVTKdN4BOrh6LoL4TE
o0lC1rYauXtMz5g2Wnz6bJunCubKZPlfS83PZDf9HrfadXaaZAFj2sw3Hs2tXeFKB0N08qauTixF
xgzlEjNynIGVqJ7KmoMrK8KvyX+0xptw0ksbUcNOfJa7oKjfSyP6Nk3SbPJgOc1Wc4D9bDIX5K3M
xbC+VWf855bYDH3e133lh1uzxR2Gp2EjCNaY/poTzqNVVxzE4ZvlyU+j8P/qoifisTW/h6y5lmZv
b6JJgobDM+F3Mfw8TL9GAPACnrGoZ8ZnMLjroPU2uWFc+yINLgxRG8rg9Y9221O5eFOsguXac8zG
ArU63qozgUqUFK35SmxZ0lsO0Jege/KNCpqg4KaWC4M2EqJaFwgoaMDpbLFr21ghJaMLwagPbGyp
VXgdgX23UX10MiyqxMUDgSOLdxDuf4rPKI4m59/smae5dIzjGt5f6u13axUVsh1gGNq66ZaLN845
Z7h1AXm3huVeO95NcgQmjaD27ruDReDHhSy+oxzJBDPmtt7ndlnszZoivmOUFlbIbOd3rc3nRq35
qUjrr8K6T8pzRhbDRNswV0dpZXdWAixXci4Y5FJITWY9b32koWtDoRFKvTPofpMe9koikdTuCYbm
VFXENEQssoHpBf/KwnTPjgKE5eTBoXdD7qESy4AKzP/GIFVPxnohM2HG/RG+yVTlR8fXu6bE3VsE
Up/6obtK4Twt9Twl0ToRj4eElBgupi0VQrdCTECrp+Dp/k/uOdM2Vwy4cBKWZynEeQkyB60w7+YK
u8rdacinloOBVU/LSM1ppzjXyJN1KSi6eKUuR+Uh/62DcclKlFnMYMlETc1hz4pVJsK6oa6At+42
+bbWCxSJlj+ykJdENtN5vY9/Fo2vW+Cu6NvH+W3sIXpNOMBAfRPRWUNW3K7juJO5J+NiRsdSZiN5
gnO+bcpwZw+GSpSJDwhON0c1YmPjSanZ+MzG4qGN9LMfASHtl4/V5gIFIq92xpP0Aw5wb0T8olXs
p/6l8ziDCzt48dp79ieKxblUpO8NX94cusTnAXcv9RXknMl2jNOvxeTE/l4fRCV2CjIoa+7qxRYW
oAB7Kvce/U2cRethtiJICWQr8tIOaqBpKg47GgPEXPWVr5H62ReAweYg/BKcT9dfHYV7u+di4UbJ
sMc0N6A0q8rvQIsWgkiJMAOkcDJDWq/b+m5h3BTwiHp4DKSgtaeqQ8otzQGzWYszvUZeskNQ92yG
5xWKyjmt6PoX0sIoFGu9o354BeXBTYY6hMmAxFiehoTxtal+TUcdnaJcXtwlvWAert6DbL3PFQyu
Nf7ru7dltGitbTglWEbKuMwI+ll7XOBlbl7gBA2JXu24N8i7LCZaMWuwj5E1vSkHj22KGqRp6igR
Gj5GA57dwEy0pQb78lymfT7wPZNPfNsxsYYpQK44r05FEM/q9ctuIoh2S55S0gYqO7a2l0zjS553
L92aqYdeTi/LsHxYM3Zc506VaWX9PIfE0oyZz4DR4JB2CK41+vWeAeKQ+tbLz9FoZew50bBtpyVu
NJElywoIvVuWQ5/JI6HqTxj9xblVJSkWfnZpeuE9RAuyQru5Rk733ioOpyoEursW4qEu8fmOoMFY
TMTWmH7ITLLi0VjWMuvaiCI7mOxX0UsQjeSRYmk3jLUhXtvhPm2MR8UI7DCsuIpJQEm8MMUqMI/L
kxvUWUyGNG+bV0Yp6aEWWIPxkN+DGvxNTi0AK7TElFKZnHFJin8RH5B8mtqSh5v7xmdby215pUIf
NnPFEsRxnadhWS+Fu9ywtjykPUiwELEGq62zlabmWUzqMBdqF84sFMDvLK5RJhWOnCTnA/KlvEYD
BKFAyuiol/9zxxxuXR6arv8PNJHxWJTiJ3JwLi2EtxHOEYBiSWdo16awT6PQZ8flw2ehTgDfbYpI
CG56D3e/V2KKDn7LQsAqQ6zEd8ypORf9taysq9YQCrsTqcwktlIXJvfqFS8t829ok1yPtuifhX//
Zt2iOffVrr8XyoM9npdlumQjdDwZED8xll1iAu91u6cJeA2HEXJWBw8xvkN/IlnCIA6aGda4C8Ke
ggZnNF7ZW78MfwMpPM7dhkR3H9VVExH/AnbQK2e9h51FeEPBxqkGs5ya7vfY6tOwYrLoip/WKF7U
iJiqzkxgbCXoSXCrDSouzo/6rx0rVkTnwSuveh4hMvAeTmlFrLC0dzyp/H8SuIDG7Qje+xfMRBnA
uuwn7nldlopeub/1aXhZC0pRsbbvg9GRNgWEwcIja07mVQU0nVJnVpI6yajUyWqC4CSnKX9aUGht
nZaIwnumAvADBvkQCPUyU8rBz4jRkhOYBGLShhPah/N8tH25HpqodWKDpJdFHBokR+84Ru4aHp/5
iyEvyFeqB2gJ9jPaL+t5dd9X2Nu0xirWefclXYobxvbbynOaR7SY/wA/XXE8Eo439Mha9H9IGgqC
z3ndpW1pngnWTKx6Soy1MZ+FmP1T2rkMSxf2ZyMBhue+C+xDMah4vXPB1zU6p30+vkuMjIewIml+
jZx7ooaxbteJJE2kUSREW83ftmqgRCOsTDjHSYi2rKNsID64g39ArjNjMNbPnJ3QjmwzffTLLn1E
KPokA+JjYf3seI8ee7uyjtAB/3baQmNgeYJ4eaI/PZuGzFtrUovJVptceV0gVZlIfx85vcp9Z7Ba
oYijXBGIVStyTbOFeF28hUUH7FfWzDarKf/GfnubA5poUY7nVvsVyuT8N+yjB6dY0fuQGia7/AZq
rYKpbLQHFlfs3YJgv0YovoyOQrKWnsL3968dCQSzPNCn1M/bUJeED6aNuyGydovEAB9mXt3VhTb0
Fqc9wrxSW15BL1mAELwTWIeBTnz/H9gDsSgwGBPiYTXRQDqHGTqnoF4vqoWOuuhIM1rPFcwMcozZ
bZlt99X4V9kOu8I2SEBMAaes8EQnNVSxw0xjk9rBieiIkd0apiCNNb9D24fnFMtUTcZiIkcAKqQ6
Ia31EF2kNi70iTVlxUdplCm23Cl/9FP5lFq4EuBCE8XZHYepfcI7Htn0NXWUJp7T/vQmqhamRwWR
0FXZJuR+3ZqpOXY5cHsXRmna3QNkA5qarUETYYh02xjp0e/to4LJfJ+nQI1trc8ILHXakWNKLQvM
IAMsJbj6BN9Ud0t4oYLDlKcmaj/r1aOOgiM68UR3+SnQFbMDpOfphDfBSH2YbeXwvKyE5pHm6T6T
nkT9okHq1fqpMmgIZUrdzt+2XtRkZIywjH20XMzMqeMBXEeWdc8LiZJ7DKkPZl6BLodq6sPR5E5r
eQaA8A1Nmv6p4QiHGniiUXW7MNXZ4W69gNOYfxWIVXeFMz24/bBu4RcwhWF4Y4ZzG8/zpcmq12ko
82Qwi/ewFsa2dqLuWU3qzDtuc9fgHXLRPZUY+zddp95MKB/xJPi3afE/Fg/vfApoihHAsvEBLQ5q
+AYc9Ot0ajgW4hJY9Y2LpAfsUoK2Y98ADoic6TD64Pz4Q0XXAMt27k2axvjZUJxQmh7J4wPgKt/y
1Oh3g0kxZhPUFg7ds5fRronyxWCVE3cmRBG/f/Iz8pF4066dSxoAJtPSMI4Fm0kSLEzu22Kh8wbJ
2cj2ojx33Ju432Pv7Pf1D6MpegSQc4DWyPhoCCSFxUzSBz1+5hLBl0bYvyWZ2jlqvINJGEijeKTY
8aot8lIChI3ga46GNPEzHiwnmgFyK3veto7FJa+AeKEmQZY6Vjs+WZx8q4RHNz54ovujlxxbQ9R+
105BYayCrxYpK/rpTm8xZqO6tpc44kGh/k9PE6rTmETfU2sb/X8RWOzR6F6arBD7pibQA9ckFeNc
nHuPMKK28zbhCoN+5AzFURHtsvFa2FT+xlg6r0EmYogGwCVoTVTfaETYQxII+VNMVbHjM2PSZ48n
OCrFSCHvhfBepkH4r34ln12F9iiT8uhVxMRGqcxipHPgrzuXHBgoBBvfq/yNG7J8M43PYLJmCvwO
g7n4EeM3n39/1gA/bDq5ZOgXfBRuBSnYSfuPapSPBqrHs3S4C8eZkYHvMBHxcAnVzhKixhnJR6nr
Y7hYzyEEQJpAiohQoCXpO4NN9/DJrcMMvfcw8uUKwHVTQM5xymArWo7VlBGjcZCtJxIsIkjhWBxR
rtO0qnL+B8hugTNsvkOaH4gvWFoC/dgA5YyClXN3Ez5awfvCq7EMpucQCczGmfHS24RsJysi8XiI
BHyH+T69QGci6o4YR5Z6uLHGUz+ab5NdkkHWg/JCFf2aamIxM743SgVn52eIh7sGIftCyIN5p+bM
IntUS//o5m5+8bz0g3Yyj9lokd5uojQu4BSXOfGM7fTMeBqofbaABqqBk9qSkWNKprWrOVAjnvbN
sNyPNMWsFAkKbYb50wOg2I3tuG9mbDYgkHW8FMaFOvWncu/Wfjv6V4TEanI1uxQ2Oociwx6Bh2Nw
iaqf8/5BqkGTfmsTjLiweR2DxCfBmIkJxGzwxgRI8IADf2Vzmlt7KGRglDqyml2t0x1BqYL5FYGV
vMyI63lPF94OszESBFkM4wGu00CzTURESTJ2AQOO5w8ht/vph+xH8mLCaGk7cv9rT3cPkYEHHgMs
4PCDXQaMw0m2b1f/iromzpkWxT30F0TP7leumSEgT5s2OVHOAcRXGBhWuzHRX5hY+88kYf5Btn9s
Bjc7hbzNZgQYnx2vAAgGjokYbGR8fuiN/wjjI58sK7OD1KreGotv8aNbPgOjcrcaOto5I3Oq2naC
xK1p2k0vd5JwbR8K8jfglwImJmxuRbyiao7CUDGO9Ph9rHv/ODO4V0IY5K4zRn4YppQw08ZnxMwt
4xqmrpAtBRIh8FlG0XzOaUu88NRtRytsgJtcZyO0D/6Sn6EUPWY5CDGrDKqdpByJy2aqk9qgobGb
+14uRObZgVhJssC4CI8XVq1Rcs075QX6NSBCc6zzTyed5dbt+UQ8IiAmFw7NQHEurYp08ELtxyZl
CgFoEU1Zx3RRIfYzCQl1XaYaoT1/1sprjtbUw7xu3GdU5xDDsDrdQ6lNrrGbYakq4BMTq6e6LcHO
7C373yYfv7Ki5NOYAmQ+nZU/iKDzCFTeZQHuf1CqvFP7FjpNOP/kZnlVCqKG0TqM69LgLGaOSAkp
ofOM16UiH2i8b9177uQD3dBeutZugG0HGpJRtzcB8aL1NSEFolaZI4qB0MBQsM7hxXtkRvFMlCi5
b6Nx8f2KUA4C9gAPHZDV9MdKZ+LefuPmHi9USsOBbo9cvZQgJ9d9FAWLytUGCrkY2N3WlcmkSyR5
U060TjOG66ny3+rJes1W+iiD4p3POK7nrDyEdfPOMJfowpT5UYcuJxyPuYkIZ7YxEK5l9cEpE/B3
aXFPc+KZmeufJvSmXZaCzJBcRX4G9MSQXo4pVPbSw5tQu7sQqs3WYp611sLcsFDrDp0Pnp3ZgmJG
FFaHsB/3vvpTTNauspHmGtUxmHS+b3PcUWFGz1Gqc2k44CWGLNtGQ4anximv47ASJdBqFgFWduwm
60COI70Ziqd9ai0fYC/vUQzuSjA2Mi80pnnC+hwWo2dsQ/BryaTHg2/dhmAWB+wdVNz6PHpgJvph
BiIX6dsY7VTLT4SCyowVdWcGC3CPbv9j7OU/v6rx5bhtgOKpPplMMycTRRZSN2T6HNXMDm+FfkWH
5R3apWMLK2raEBLvRNces7Ziv8u6X5pXvDYw4UtFkrDhkRVcMT6UkN7QiPjh3mQyx5XN0u0I9I1X
Rf1naq3qwLgUpqeBZAQCseFNXLqsp634St3gFTP7wfXyYz4+NfCczToHCaUTa+lPerBx0IAuDE8y
YCdX8+Xv5D4CbkCgtFc/D77cnoY22vnVid1a0ExEIzImyJGhtRObT8Y+SeYYtzLF4OX7KBEh3DdY
y0K/fWHvDMkon94RUN+graiNoJLWwn8ghJkzRf9XTet3Q73GJMt9010vtlARf+dK7jTY/fuUFeL5
o9v+dCn5nGY14eRn68Ko55PpJjHLI/t7n5e2LR/ToA1ZVK5ndi8871QacryNJklSo3y+X5iBdw+z
/79UNc/oRo56Vof72jKv8L251QJiOQLHZ8bRQgJqQdCLL4NL3y1XpwKTjonvxBPxYVkvPSoG/wNl
BmGUAeJPJ8sIr33wsvHFF8079LBLnU8vDglmS04kEdElFHvbLNNDjGfrhWPrN5+UEeOpek3VdyOi
ODP/Cci2xPfFJpRHgkXdR1TbsGbJJo02lokAZM9Wq4xrdqA0Atkb8xmAxQKY3JomvLcZTyCdLACv
QKqCypulbFYqU3/TCI0XJUH7TOpaI4Ed5uLbq4CA6dzDB52+NovaW5LBcjADdgYT9RyWr0vHe8zw
Us3UnZonY5Bg9EClsJhF9z3kV+jkzKWDEwp3m4E9HWjoHx1AYESWMetMB0JPYL8FHp4Y76WXRrdV
HmpXRcu56xsEiR4vfIe0JBAKSeFXYD4JgCsxCAoV3bIKc4tnHDJ7/spN6zQMDNk7hkKJBaWZ6Yvk
uIE71+Wgo+y+25q9eaSe5Wpqom9T56tZ3BvaCypr9QgR/GouzLgHVz4uNZk7dv5tZefF0U+jMy4J
FiAabr13xfTLbO2Nh4/FGyF9YzQdNZQGozLAp3IpsoU3MtPG9HfIACMNIKmJx37K/PwFofsX9jai
zyueiKwEtr9mlF5h+Zu75rGXL8DX6AF19aWQjpCK8qcL5VMvnHgEp2UZGc47cwKotWYcdNTTnsVB
oxq55RiLa2aTLET4r+gZFIptnGJe3BRsvrAhXYCrUoq5k7kp3X4b1VT9fCJucJtt+XeAKRYt1brt
fdgTYrQf9IgUAc0rohmeSdOqWFFXz5I3PFs5k5PA/vGpOSq+nvCdfdpZGvkZdbiWpEHk9GPUWFub
SV5sEue6NSIOEmvEzTno5X2QeA8bRuC1HbBcBWYdIjCtVzVuIqYehH9dLUeOCEL1RTXVZ+H3e2yC
JfMQ40o5nqAN9HjDeIS/EEJGqNmfbFjf8Xjd9649r6r2t3fUkXfdOc88GgkTBmSaXrEsMhv3qEak
4DgMar688V/30ATNrseFy/wFXA87vnJj300ZvVE/NYtlEUc9XEK3/bJRlyOFDn9SofamacSOBFe2
Im7mB2N2t3qIBJrfqI+ehFserU4/abymkLOsj6UeXWYjy7hxsKexiMvhERC2kpbpY3QXkBKk9CTt
5ZgNnHarRWka9lcuCasPECwDw0Nm9wtzZ398yAYcKWw7z37XfxV8nYNa2KSoOvrg0PUZoLwKDT6r
bpx5qx9rP7cv9PJsRSJ6/5H1/7DODymniEjTWx0QWB9O5t9oWh6LvMuTtJQUMU1uHtrZOFANQhmb
tUI/Jc79QGhNIEPcAHC+WFwCCk/9PbMEk9xA2Nlk9x2Gh6ojMcEKkXDI8BDeZ+tz98N0dUyGiUS7
DluePQtW2rLYVtNwlXy/sVUxdJ8tdfMcsmI04ihpZ6iR/q4rqRqmAYFR5GEMmPIkJE2w4uzwHaYq
zSzjxaSAVst3hKGNxE3zPxGRQY+HWuxwYb5Vd+x8pi1kYdHXktkdCns1bN7gtQa7vj527nrEdLrB
V/lar3lGOkf7gFqn2Tl2xsg37JgmHsOohtkOjXI31N5TUHkrnd79nPDVX4cszU0W8NHdvxbatb5D
pjks4UMjumHPTJfNBCNEbbg7ymYfVUYebq0BO0q3PHgMimPA3fYxRcfGYCcNeVMYZfUsJjRhQzax
IDfs/9qs+SnZ4xRYF7BU8ziBd3ZxF3SAH2hzyrfcbF5AuQHAL/s3j4ivSpdfPVwGnqDob8hzbRFO
sMOj8CslGQZ+92k25rsv0tNcI6XMESJc0BNQoRniHRTXq1sbdwkRz7/rFgvbS+d7EuLKGfeOlZOe
vMkU1QFhMylXPXcCDaMGbCqJ4oiOBJsK56wVVUXvXd144GnkVWkbA0GaBgIv8Nh5gQq0bGgWlZHt
Ry9jL+ySHXqfLkFN32Ze+jw1QVxytAgsHTsLE1JacYF1RcBgW0FTA6DKnZsYjomxZiXVS+TmcTVx
kA3QW1aE4vgzxdnLs4/al9axh5K381gobFTUWQ+DNRxMob6tZVj3azip2FPrAc5Q8REw42ZdHks0
dfPdj4+2970wGzh41pgbRx6Npef3mH33p13gwlm6cU6NyWlOi9RK4L2AEF5knWUc9PZPXQf2HXRq
n1rI76Aqs5/CKPYukR/7UIt/bTWRS1bpXzP3H501D3ZuZKMQrFnzgkin5opQs8niXJEoIa0pyUIz
fGATXCXSdBvyyMy97xjyUDE4YrLcJ0YeXoUdUmrdf2lAQcd6gLIc+m+K+VDDBGUn3YUTcOmqY6Hd
a8+COc67vo/Nzj9llTgGRvG5WiHSw5L49p4OuBhbfFajffPDwTqwEhIqFADmF4gZABh2HvRBNBXW
U9W/BB0rKRI/IpJjJwLuEfcsSRGF/7FZebcERRg0mDwzwoe6aqOHpV+jB7OvngdQzhvLIdGYM5Xs
m9k44Zg56pbyXo5wQZehY3EsSXsfUEq5cvglnPlqp2fBwCro2/eOmXVcEZBR9+9jWD4HwyAPrrt8
NZaC/BSQs9Q5g9jN07dN+A33DjhdePVkEgYkttmPpQhuXh5dU2LQGc+fHAfy0qAe8tpJKmShaJVA
81X0n+V/a+bf+BQunel/IyY8OfTdNIffAEip62wFEtvMkmgyfkFTdkmBfHCakRiKaY22gyXH2Fbs
NFuR2H7AOJdfMsP7jUzrx8jHhQO8SbnZ2j9lUdJChP53GzFrmVq2I036Hur04ETGUfgsOMImCHnm
S9DmpjqWS0t8pOTYpU0aJYKnYR9CScjQOyRZQzJVk279wPhIte88PI9O8TygVBfa4lsIsx16OUqK
1v3p5F0KgVB7N/oDuYDrM+wUlrNw/+PWoCqR41snxp/VaDhFcMvHkc0EDrRXJ4tXHSAV8hkz6+Jo
MBzF7O795iC0vRBDUVAHzxmmIdEFj1a4x6/RR/PZDSjmLYOAIXEPcsXkgoieHFdibnERbXQ9yq28
m1yKlt7dgYwuNEfAW0l5tims9D5SuKGmR+J4XH0AMCpboEOwIfzo6vU98+9DVkIp4taKXtpgIBKq
PWknf0So+aTXcOAGgQuu7Jt5b1PbdcQBias1T9nAynQ5p1H/KULjAcg8gaTM1GhIbcZQ6bPt63ey
BzDOpMAYFJ4/VvanyfhOp2GPWJK8ehRghyHyz0r2Xzl52i771QUFtch5+RUUmSqaeHxoIIzOIrs1
ffX84Zbm8hBQQFRNepOpve1bI6mi6pKWdOQFHoW4RUyRt2ssZbBZUvY2bkBjrxHobXMP+/qCsM5B
jBxYPOmBtG7dfB4psXRf3PK7PLtZt0I/29FEIprJjr9jLVi1RzIvn/KwQeliP4N/fWcu5Z/mKn8s
JxE7Crr+6ob21iNSu4T6O3BAGEP+Xzix6AwMbmiXQl66Bs7NkZThqo5+3QKoeRv9IPzHIDv2oEzv
+F9WKW3NOx73VCaBlpsZwbp9f3KgG4C4NLDkx7Kt2JzhcjX19O6X5AYxXPwyDVbjzsmx01teq1+B
ogbJwLnxx5D5vnMYWn+MU4KxhixsCdOAU2QK408+AOuwryoK73p0Hd/veyZHzF3NhZcM/RtlR+VV
34qzahvUzhHfhg8xGk1daPZXt7QtVrskbC3ywQmibI8G+FE1DuFpnGiay7NSw9kD9Cs3ozURfbof
XXmGaiHZRwXch3XmQYVr0g14MGgTrs98DNbnpmElniO2PwFPebeR3h50xV4orY/wwz57q/gt0y9w
V0tS+yRoZ57562W/NpamQpE9bhZo79Jg+DIzdDMpJIn7tQJ9XCd5IYdr8wP5obmMPWmAutun3nKL
zKKj8HO/TZvheOM32DfcF29sQT23n3VVuOepIm+RbQsPBVurmAF6tJvyLkCCEXDjVsTXDHj5Esdm
6peSDc+jSuxmR/s7NowBOGSm7VLYdRLmnn1n9f1S8iFMK/W6S1s5cqIH19zxDlJ2wXHQDEKmBhC7
4DYTlir2QfppVkgGnIHsHYHrs1rTcNOnEgFzREzzfSxjKr51nZ7sUNOVDmHJ7V60sVutR93UpIZp
wzhnfYarvVaXzALmK6rUS0AwvDktAiWnK6JNhIJsjzMNpGdj0rEC/FO6XRKeyq9QeHvfSxmU0raK
CuF/bhf1Q22Vn6CA2njMp99wtCDwWf6GLrzZuKBUefbB4KxQbMoO7eMciY+1MkMMDN11qogrWBUK
tKxuEswbihSkvttXbn6qGfuPtBdxPkSYx0tCtcMxeJnQAUbs+N2wv49YM+jM8B9nDHMW47Gs0M0T
ic/sIuWUqMrQKM06UKrP2B+q/RqoH4CmXaK09SXc6XvK7YCZh0LCQhAE1Iwnx1DfqOmfVCsuvnT+
ltqbtzMSoNhE5Tfnpk8KTAi+vriJsf8BIH4LSTurQV6ge+wRm3tEQEQwI0kjq+Fs2HaNc2r9HMu2
2rVIL3Qf3uqcUX6R0VdP5YfneugC2/699nQG7p9OiwnfyenrV5AyGTsgcrl19ofPF4dm2Jg0SfzG
wkdJKsh8CO82oX5t0A7eq07BSithlHWorGDYrMt6MnEB0qPbo2Y3S5F20UA/k9C0HpEik6TOSmHq
IyBLXXiuAnKOhL98FeWIvM8MT0g0camH7pYoJJRidXgu7GHee++IpDXyoT9BycS4nbvdRPhdOVzK
AGgOHmsrnu5UASuLwgQRwzYbXJLqxr3jy4m0d26LziAaZc2iz/mOIioJp1ep/wCiS+17SD5L6b27
WomDl4EWx/mWoK0VF9s3qKMNetycHCF2nhE9JMrDnPwhrJrGl9V6beIwm4+1053TuXgpIaleYB/9
QzjyF8/yTUc+Mz4YxLZ4UKl8m8taAULuyACsu8sMMyauuEEAvO9sDiIMmQF8gxSfUJhUxvg91Sgc
g3b5xIWGAcQjx7E1GQBY4JV4b7O2ynFlSZltQd6sW3P06KpdAqiQTcKnUuN1TeVLb63M6iUGsS6K
SI7VyBqmzm022E3arYOyza9XcWnqkW+W+QO4drxtwgQ6TT8ouuWCqjKejHw99HyCliD4WwFn4vXB
aGwkLDDWZvGiW0ZYf/xmJEKiYoffGfzormf/de3lZuUMtUNlJbV9N0EHrJWY/bGagojSaF4ESJSY
ghXS3EiFKzsQ5LS4AYYBT4Vkfwy8KFVCIvN0dhYJhEyXW0R3/wqCTOweupZf/8lwrz161j2YuXiE
l+MRoEu/SRFgHa1f0VgPKNq5f83Jeu4EbEAm6vwTZDsPZNjG0Rx/k5UhPieQjA6kLK6qDhgAosAA
RBFqnMBzo17WpnnQ/nTiGYFmPUXqWLPTv/PEi30/GuC2nI987VRsiHBrZCN06rWGvjOJhHTiYU9f
QMpu1l9xpaWJMYbnujLmbYYSUL6g2iYHbxfWxp1WTeyzxWCmx0qVo0L0i7cxHzgbl1jW83vjOkTg
Vd7ncvaC6icYjGXDprxOItMn5SN1c/x5eXLHoaKgo68UYIVY3JHr6+Gfhpb14vsPfdNe2hrzI69u
+gPNzeLNuLStpsc2yFernBBnG3t2RFt3QzBUMMKKBEdrtzAohDHfMJRseTkijmDAzROLFv+pT4Pl
SDrXSxHoLYfpl6lx34/4uvOclRvk9Ie1ma7VMn47nv/hF/rLY0rP0lxfR5LcewpHl/nqHGC8tOb2
KdBQiAQY89YgTb2qs+/A7Q6II4PYMX3EzWN4c0qcymv9arndjOcifO0AjMTrBAW9w6Fu1dlXGzVi
V5EXM2USdkDzU0/hax81KZKtk2GQM6Ulj+6CBK0QzNxJa5ymaU4ig5FGw4AtqnlP41LlshTfI/gn
VIPmvYNqd7mg/jVoLtQ0HBfBCVLAKj+Nk26TrkrPhj9bR5+t/iZz3WuBu5ODKXgrwSvWoAbwX3PF
a2b/JhzgqW7gl0DhAqySI/iqZxdl2V+fshRTQFklBIgkhKp0SdAb/zrL8+Gm+NxVwbhzHeTHMjce
7TZlmojKCeA+mVOZ1RxXEb6OBWm+gVQ//swgzSvsJKyQXWN18fbVUr0NTrYXXffOWnPcjkwXa2Wt
CeakIu4CDEK87qqd2/p/jGnN2YIDsmh/A9tdd9MrMRIBQXYroboqPFgjWmC8436M6/1JrXvObrZX
xVM+Tes+hZcyOe627BaGXtmUbReqiFIhdZGBfUEOT9Angsep6//6Vfi3zVL00WnxbvNsVNzLzGcp
vFVF+IjjP5oOgbVha6Oq4OWTRhyKNI1lbk9bG0Fvn/5zQawHd2RppLmCg/E0ITuInGJfEt5E/Adi
FgPN8baOyh2C7CM+x5INEjv9aPkfe2eyGzmSZdF/qT0LHIykcVEbnye5aw6FNoQUUnCeByPt6/sw
Co2uzm4U0PtGAoIiM6WQ3EnjG+49V/o7IPkE7IX9wXDrR4gk1XZZW23qSjxBj4mQyIlPwZ2+m+vi
OrRolixtvhOvXZGqumXnVZ3pe99Ltv3jXDUrUm4XZ6Y4JYP1IZlE3VWoJJUTTawKjU0YM/FB/xLA
IEN2ZU6buMnvEMYlq37ICQebTbr5RbmcymFt2OD4fHY8MrTfrLp/kVbLJJz19yrSPzA8XWuyz5g0
x6izOx4Auu57YjhCvRapvBUWCVRl39V7a0a3YTOQk8sN0JUEBTmotbVg4MRcHVPIqu8lxkYLp5kz
W95aSeKDKb2QULO9dhHHC5DRQJgn+57E4F9hJgnXLcNmnyXzVnTqU6BsY+vLyCHuqkO6MO4jRQpN
rEy1B779DHWLKoZYEtXE1ywBWDA2MAPdyH60HogJMOG8DJ9lOGyHfrzEPuJy1BiIbuLLKOlCShVR
sA/9fh3H3EOznj5EJd+UFcqtMh5od2OGzEqy7ezLzWCLbZez5stnnN1+lJ4Vm5ttOgYN9iOG8V1W
XpkHvs1qNGli+7ta4ubSFMXrnszQJGtPM4pIjFgNLUpqPmXJRYc+GyBriTUgyXvFDg8Ri4y+vay6
TPDJFrZhuKPZYD37UJf5vZAd5g7PgVHRXTu0u4gB6LP89BiTJw/3yTxrV6mdqmxyMqeQ/AKQedhU
42OYcsMFSZDRKOVblzjYG5H1VXoII99YN8nkrmtbD1e09nduY9ZHM21Z8sets6sG+5vUR49EATYp
IdDRjW78A9v0Lf49cw9EnUUk1m5cKW9O7cqzROOztkxSQ9MCNIcFE1gx80L741AaYO3s8WRg2ysP
1N3Jvh9s1MXpj9FMuzXEDF43JrRh8uaprFprnjNMzR57TNbFxPA6KaMRcRBWfIdNH326lEfL7X+O
ALvY9XZQIv2PvvNf6cUD5tLl7waTBJ5rsS6EaNFaiDtIWr8JoUgJiSbf3DOPFeYSJq8CwEULgm7i
KiF2Em4eppU5G+9HQ7vbjsCHQzFiIrGG4VZ6IfkpS3/M08TYYJsNUcZA4Otj5BpWs215BdDJXlOz
wd6ruHMyW7uEkMjj6DL/7ZHwbxgG4vuZeS81EWtJr0buFOKhc4QC5ZgCqmksTgevZ7oRncQsLim7
OuJFUa4zdNvGOfkzfz64Crij5cZHP3W/x7hGoYy4KjeQBKtYx2eaW54nhemvLO28VlnKHpvwlpWO
Ou5g7V26lOxWDPJPoSh/e4ySEVMWz7XzUyiqr6kxnV1EwsqqaLrx1FhUhjPBW2QvFGvSsb+iudm1
1uKp6LtgZ2kUVNr3i61ohL9HY8bvusShL1TFFQGHBFRipVmxeek2GYneZqReBwGdGkBqdqwA42Ny
6VAC9O69NxLBMabBLwNX+NawEEbMceqihs0/6xZHm+FXDJpCaxf3VXOeFTI5IYW571BxhJ49bKMm
NTb4zsenOK5Pv4ux5BnO/+WTdrNCovXZiHorm2fbH4KVKWgg6e3fMzX/RvbOAC7HZ2XQ4169JanI
lDUXXpLna2G5P6Mh/9Ix5vuytN6bKt3ILJ0YEPPUTci3hn10rFN9ZynrZorHEpHnpuozvYkqezdH
ibt1Twy4rH1jUoWFIv6QTvOZGZJ43RZVuvZICnFuU4QvBYGXu0UzHq1sd3FzOd57mfsHLvJzRcDe
iUywg2Uk4HAie9xmSns0oE63HSAeRb37GsDC2HpVY2wVQohUp9keUUGNSDi8BYlxmuLQ2/p6eJMp
O5jMQMJco/740bsTEkPXwLdPhpPV+ZegRxFtkYt69pLiy4u6R6bB6FEy3jfF9CMyayRWlywChJD5
9rk2smdUr29jEiEgayN8/BUDwopuZW1wSg4JcKfOIL8OyzCvNo03BAvPacZ97LCgcX3nOtn8nSqp
38yRR/uU17vlhQJ7uab5fnGn8VxGgD34omzlmRbZwi50oTq2sCa46rkdbGgfHcU2jum1BMtKZFFC
ZHy4osDDrDngtwb0qNZYPKD/mPWwn/rgVxU0X/Dm2SI7RcihM8IhCh/L0Ato8cNnUkgLoNRn3ROK
6UTDY2PlrygLmJda7rG0yT9IUZT4mWWcfTt5gs++hrfHyV+M9MjyDHdgzfro5DVzxmRFlLjKvLsw
OFoDTWs0R5suqs4NbFiGUMjoSV9+N6Pgq0tRvBY9iThyQEs1R/pJTwLbbFhIiAa7to7Kk8b3tFLZ
e1QjtMx5CmZt+hKI4uw3CHFmAFcrLVnHoqmg8Jp6zIMmJA6ako1uizuT1mdCDWa19Rmya8wGBHl8
gLqlLZgZy24khlrtlUFiXIpn2PESyNxtcWv85ssuMTVMWJs4yQAE+655IFitWzcxKVqpwfWazLo8
5THYokaT+8ZEKz9rtu892kWycDRk47tR5ordZ30Q1uQeaK/IyxwP4VAuKy8mEyr67XlYejubN5Rg
6NfSHOnbpxYlR0iOMUPDjAyIAZdybO0GlRpgoYnOMOZ7DxNOZjCyn7xXCldsZe6rH9SCdpb548iu
P0atwkZV+mvQveI6NPjvvRl4XdKuGXbbu6LU6T4ybX5HTIWrIWTuGljgn2yIYrX3msb5g3saQq6c
0jYvQIw5QTD31qeIWdJT1Lf4LTPMGOSH33wLXldYXHjNdm2DSsBMUuaA45b+GLE9pLqVtWzqonl8
L0d9MEPS7KJFcGRnLw4qaVRmezUq/MGJZmOeOxxThXkbes9HJR28cOcmT4LUXxQQGv8ZZqRojuG5
BdZzwXZuHQbxZ2eh5CleogyjiSmDjYpwgY65fzcG7mcQMwEh7moBW4n8E3XUKrea31ERo+zwpier
Dk6qg3+DZpIyHMpDhQd+PWUctgW5bqQGY0lKEtTRqMFUD3xBus6hwMKIUl0d7AQwfIsaHXE9e7EU
C4Bte2sCBl6BDP8mv+8VDs3FSSvJ7lvXQC69nXaoDEnbPht9tpljbMRz/8E4QxHkqq1DSUFv8gvc
xxSdUAAGtNERUYiVs+lB4x0c+eDZKdOozPw9EWrUakOvjbDlXEjVW9MF9cHs2wfmBRIBZLIAGkFq
OsGmkT1dmTlf+rA6VqEZrcuWvXkntUFPau3xK9IC8NxYWUUeXHlcBhvQwfASC3EDoc0XM/BfT9W5
NuP3qBtJtJvaoxHrTRpbya4tHGcjLH2TLYrOrqPbyShbE6QYDSoWkBk8CAZogt08cXJyzvWYrNYA
CBnLNQwn7S62z5X7SbzN7wTyw85HlXDqGgGv321PSbQFl2Lv5ym7LSPUwu3IT5xbcUa2pWZVk1aj
O+/MGsbnib0SCnVDVEfRExZjZEOmlf2MmRLVpnUXpCnDQ4SVQthLgnp9XwfyNbdGCvr4OGn1xBCv
I9qrO2XGq284L01eYAL4ndgTEh4K9jJvjsVi3a68W0g294QY3ujse97qjznrmccvEY0j9JomyBH5
NwGoDzHsyyD9nKOQFx85AzUHvV7QYVC0lNwZ9YSMuvHTM7of/uPAEtKKx4+AoV1vcAskfAOS3YyN
18HKH6cc7MqkQIeAsWwEQ3c0lemxsSU+yr6nojfQhWZi/vKy96avn4Ap60fQQA7jeEgRheFxwTJ7
DpuZgGMlMKWa5pvb5vd5SytYUr3vTIPEVh0WyUZ4NKJVbBtbXF3J1sJsogtE2izw10XAaMm3pxCl
HHKUdnpOYzbu2t0vN18/JRs/g6eCRQghwUEH0X7uxS4b51NEvc99PMteYXtlQ2UBAlKdvs9mOs1O
MTbBIa1WdtFx8BvDOR+iF11QVQQm4MI25swr5chKwVzWVuYY77ZPkCGRDXNj9E4M/a3rjLVJUuja
r6koTdG911Hy5jByASe5683DcjqUOn4cBO9MXgjyX6kIYdZ8YfsEHZHiwkldp4VF4k3skHBsGgik
I1JDLIpu3qlDFWascK05PLvFsCsoTUyqHmr/+LFwZmTyXP6WUk+UsaSKFJgjh3VreYgem7hkCQwY
K55/dWGyh+ZLTKC92OJ19hwNMSA+1b5Jy99gfL2CT1xPefaS0AvHI/gRXK6alxUxLSATPNb7PhbP
/sRfM+Kkn0S/G0IMNXWx50FsbObCw40ylIdYsf53HcWFmXz5Y/WSCu93Oxnf6TItnyiAzyQrcRyS
x3mpdEF+6bjEXFYSda6JqDab74KFfc+JhuYHaENTGjdkAt1Wua8YKI5thIRtMHkbpPPlQ2dtOw9H
PtPqyGeIYg3wq2L3NfpZ+vMuaeo3HVR7ru1lx+EYGzl29X1q9d7WzgMEWkGyq1pwk06t91Ztp1vf
5dgl2PwSGd1NWzE9pGYDO9Dsr5DfMsLUW9dutoiVmBiriHRvOj+Xnn3lemchPmy//jnVEj2rwfAm
G/dNEP8oUqRNkNq3rL9fR2iTiUmdOAWIuv0zq5R3Qg+2Zey8prwLUyJo8BhHrmn9uMObVyIQONVQ
BBOjCIo9oi1Xg4sHwoqfse1urWEUlNJjs/cdtHLTjOjIrCH6Nw/dYJ4Gwwx3I3mba8eI+1uA5DMO
LU48ZEOKmeDRc1kMDDk3kOEjwzDJxi6xn47+ICiraB6tbpB7y2GwmHgqPWV5y43HoL7neM2dkjsn
6xi6k2GwBieV3Ms2QSJABTIyDVlj4AoQRkBLlY2U91Xn2Ayy8Gv4dO1+3dAzum0FnMpcVwIsJta2
b+SLO97iBt0r1/6cTR+SxGMYutDcHKfZizHFiL9sOXz2P3vVZOJkF+pxsgxsVlU3r6oBa204zpc8
bZlv4BGiQ/RgHZE4FvrY+T/tOXkUc8N4egB11zNY5GDdNR1rxZQdb5DdlroaUev3FCMA8XiMWikW
s6YwqETLFpMdsnykiv1LEol310igG+SnQmWHeCb6TPQ+yxYiy3sesqDsfpqsw9nPs6wQ+XFWIeIB
C9PJQP9CmYCWv2FRxQA4fKptqvLCiIJjzfvSCZOZk4mhC4z+KfNQV4RCowNaPoEIvVk2AoAKppep
lSlWRvpV3L8P5rIQ4k08+Jp5VJ3Hw6lOpq0d5LwONWWSl0TNqaPo871k386Ux9fc9F9LI6nOYMbK
9akfKGgzwo+3Zurc+jLRK/azuJvFZ+Mbv7yw4ftV7itcL2TqKaoyzFKF5cmrNbOdGqJbF88Zqt/m
GRAJZ5rHrxnIksF7Gqb7ap4fGoQJm8yD5yrSHl9kFbeoH8+tjSy5rQDCuRU7F8P1f9eC9k/W+Ot1
+cMb7WObxIw4ZD/ukzG9j0JWaqrADSlc50ojC4sHLRiSUoTKKM7falnTQwZGwe5+Ijm2RXrDMx45
VHosZvZkZfXb9ilVZ0fy8o/yztQ5Vz82efgKoLTr6X4Qv8yYxs4HBsrGld1R2J/yipJsJF68aCqg
JuzKGWO6Y3ozagaCQl9ESOZ7z1ZlKtJLL0S+raz7WmMabwJOVdM1Xw1pJrsJKHMyqZcggsBvxNdp
gvjquOWOVRBatPRJzjECSzwsW69B3kBWB9P2gYcZM/VsTQ+RJgjVjJbBXJll5erFtFCS4C0x17V0
PiIoBrw8Kc6ygIT4SaGEgz7Ao6hoA85miCo1yIQSb9k2XAKgZ4C80YwgP9F1tmEYg7KDJZsO1Z6I
PLUCB47faZrTFTl6+IZKcXBxq+y17V9HRVvgV1ZyxM6qTq0jHiRxwcchdO4CJLRPbivcDSPVaVMn
LUo9Nda7rl9W+z4J0IEXMuPN2NkbIrn1XueeG2SSiY1IBzTz+EymdvegnWpLCmuKlaqfqTohYDJi
Ycbml5/kVQt4S7W8pBwXD3GlwFFMxn3XTm8kVrB4M8C1DZyUKAjscygL6zLrGHl+iFgj1oy1Qbsw
cTOAN3pqZNozEhjvJl259+cW6S1y3Z+hT4ho1VZExhCPcYiJtWHHpPFFdM3RAl1EiM0Q/1bRmGHt
QcRZCmBVBDNc6iR1XuYxB6CGQZ6hlnPU/Txe5qR012ECDyTX3dWpJvnQ1KStK/L9LAJmbK8RPxzH
O3mRV9wZKfkNKY4PajnYlK00V5YXIoJTab8uqxF/r1X8Tkx1MCqMscM8sPvDVLPSYqLB7qYk3efM
DiffzzcoMOwXd7ZeVZNb07r0SIOGUeA+pRAHjoyZmVT2h8AZp21Ethwckz6+S0ksdoIoJj/DqH/G
Ie+YdohK7rkaxDjet2rI+CT+aUAKQRyLzNlow0vZBP0m67rms6Lspri1+tC8CagQD5PnQedQnRph
8wuWDSIbdw3uDOgjBm+JBRIcfzcjaI4M9vBMQQjo6muYzHF5XyqbA70oy/OonbM9Z96BiBa5tjJx
X8tKPpoi7K5JKrZ2aVssVhNm7E7ZneoYqbDCSnNy8uqjR271UKKFwOHZ3BDA/rJyimTqQ/pwaTe3
hOfPGgnVuAG8hk3K0VtmqNERI16w6REQHN3R/xwMP7qPAQpuzKY0dx2KxAswoG0SxRYDIj4syt65
Tc8+Jqg1fXxwzf78WnnAgr7Dg0sqfG/feaMjt0FBvHMxYRUk2sV9yjrSjsJpERWDGhPzk2erX4iy
0Zk2yWvYDsa1TiowkhoQjRvKqwowwnl2UV1tk6foXD1KD45RP1JqJMkB0wXOoqo/lKIVV2cBA4mk
/mE6fbHPw0FcialBA9vXP6zWfeoryibH6B4JcYC2ZzPflImV73O0Tz/sznmY5p6Am7Q9TLlR3Os2
gU9SXu14cliQ8k7VCsOBTqW/9ySWHDf8ZvLw3c+Z8TIJExYKStnt5OG5z8NGP6Lde6Rem18E4CTw
TTEhMo4M3HOhTU4HE5lEz4r45MLGZSrEAEd0sr0ReMQC102Sz6htb3EZbRw0GD8gZaOgm1P96ibc
PmHcpU9JCDSIiUlwKwfT3Y2ivUqvUGdfEneNBL99N4P+MAZ6+J7ddu+7PpdlmV97wl+ekcm6a88w
1EHQdXTRFNxCpfyHgAGMMTcPf/4wOOjw4BHfqqB4jrtsfOLAH586B3MavK2jAhsjq2xGVvmfH6yU
uiTNT1k2KpBfcXaLUOQccKVNbJIAFdljdOfyUx9jk/vuz83nimTnlEKcUQU7VyOAHfzPe6Xzm2PJ
GYCp0YPjM6e+f6dMVmlFMt/bUTVd6ljvBUbOaNOzcMB1n6OD3tbY6wDcLT6C0q0vBoC6fFpSbGan
CGCw/eVTZsjntOo8ft6a0YJc9RPbl8CUP7VBT5o6Ew/DlDqZsIThcWjrbFU9jaMB09LTxzwlh8sb
ylskEdQWCGVlIuyNkar7tAPLVyyedl//IutsbyOttGgoVr7rNegz2Q8XKOQNzcRPyGOoWRiIMn5G
QH/NmXXDld04pXwwkFjDHOEhZjL4ovgorL2ZULeNin8HymgZxHRbfrN+lZZkFdR6GUBl0FEjESIA
9T8VSkiuTKgrToSNqgcRGJsA4kpQD+wLOGvzgy7hR7gC1To6mnjHnpneACdunnrPLE05QLJk0XV9
xO6jTSd+TkbjZZCY2V+xcexGmjzT6H/4EUU/UNugvpoBxBZZhoLu6LciL/5HSXRUVjlbLo3iQEIr
cuh+mS+2YfIipkVvi27X9u3uzEMVbF1UHJincp+AFZGDYnM7zPs/XyEj3JyLya48/flzLkD+ErF4
gLS2NBCirVaOpcINQzH3hPMB1ZQP6CZmpK6zChFKjzXHzUAvdn3FMSoZcAqP54ZrTZv/+g9/Pvvn
hz/69jx89yBDHDURBSdRVcMRfqbJ/MHtZkrU2G9Ofz6zZiIr4nrk2sRlexoaxjgGKol89edTDiOm
h+9Y/pNrW0RAJtnwKDeRe3KN91TO9XEch98b6QpawliSf0klUZ5slif7tLH3iljFg4Z4V7vsTpK2
eZ8M7P0ZldVMp4Xg5DA4w1PuUSVOjAh5MbJ1mNXnKiL+LLKbfWsog3A/TBKsdleGywoM234zYOGB
fxnu0EPtnQWgkB2jaHzKBICe5euYTu+LBbqY1vqnZSvwt2yYpg6pT2TSP8X5K6QvNgxLdnEuyl0z
zkDSZlLDiwLNgWOjJa3qg9+R48Bqk6lY8VUO0dNoyW+BsiELEVPpig1WlFYJ5K6MHBj8CV3qvbfe
8JB3LZNBLuSSRpfxF0AWbJzGgG+LTvWjzKcTXm5s8E8hD0TkvP1ZmCOCWt3/LiZ9p9p1wyYb9omV
bXrt4Omt5xXXGpqRsL/PJPsGo9eIpvTrbFPlxVrs7IGStcoe7ZnAOu0J9EFvJXJjRf5yMTUexRft
nV+47388Ox6kxzLhXJb7LCYhyNXxzWKauFeZDSZ5uKJUHSYiZzK7d3cm4P/W/sH4V62ASN/JykJ3
Z77GTv+N8f6m8o5IIJgHdmy9g5XlaGK76/rjPZTNJ8tbjJxRdSJ67xeMTOKxcAdYzgbZGK5d9q4E
YAETBDpYuRfnrYVrMXbzFjkLiUIVqudWjz8bY3pkvfnmxi3OXtJpGSDCGDTa6K70AUBbkswhosoI
+iCX2U2QH8n0aA/3rgUdSyIjXxEooDBq0AmepMwf2Zs/0D4zrcrcd+HhwyF/OR52/sLGcc0WDpX+
wat+5xcQteAzJsHafKx44KKsGeruzRf1nl6EusEAOl2C2zVAtSYBA4CKfXeU32fwtC2E08VMCxGm
9flNZwy4VYq/j3wxkIvGuMbodMEAh/0rnQAxet/IDu6Nkd4+KY6L23yNusu1lnKiegsiREDzHkTb
uBIz+hbH33asdsqcD2PPFgymMweciXZJoeZVrroXzfgMXhV6QVh/Tp7T73OPQWWZnrsZcHQStM7G
TYxbGF7MPAo3mDrIpwR6xJIVmaRpsNkb6WQQTfE8MJvgt6prJjfpS6OYuSct0OaKfRgs76+AE4uQ
PQZ7lI5VhYzTjswLbsVJsk2H4uHLcR+aeG4MHZx4YrMksTuW+18j29sbXf3nrKtxj/S/AvWFo55T
hw7TZmxQN9fSRYXrEXHFjk8BJOzbRyzq0PTnaaChcvD9pAOzqKSm5bIkxYrr3LlGcB3wG7ApZlrf
NNUJlKBaRZU3rKNhoJtAYUNcGuYE2XIOPwHngwHTVCyR2/wYyofRt17TBAN1zBRgJZn+LoGUKLfF
dGjHgTi6Ct1+rO/lmB9mMl3WcRjvUG0amywFKsM+4eZXyQv0KtxdX1qj9IprHoCwvl4jchdz+cMd
p+mA1qXbiFyKXbc8sIwoJ/UNGGVwZ3rZS53z84Wg9VbxBGHQgymT+/KbeFY4Cv2uGYx6jSSQOZoL
Ux+/TqKCfRBBUveDhHnzUlCBwmJqUC5+1hvf6TOX8sO2ihvL/AdPDV/tEbQKlXR26+cGvaI6oL3r
WEi5HxRpHOdhc3Sz+U1woEqCCfWc8OOApjOz+Wc/7+KGpHcIhISg1lzlnsN2wiKEbNOYP+uW7+h1
rbNv3HNtE+OoJvdX3cm7ccEwuXhhSq+FrBu9z2PG5KBXp8lBkdIW700jN/O8ICBm7zAq6zUcC9Jw
9Kuh8ZBW9uPEdtJPTSy9f2Tr9Vvh1Cdc1Pdkl27NjtJHaePDyM6B6z2bgfxhdYSwoIEdfKowa36P
8xK/aT08DQWy4gxHAhNpDYPZt9Af9fLOSWiCvP476727Hqs93CKNNqBN+3tSZVZVWY6XyBvvvAEX
Q+H+6vGxda11LdGhmkVFZHwV7OrU2/tNBvDdiR7xv+z1kLwsaQXm4IDgORYwZlRy4TW/d4v6wF1x
abruTS2smdS8TKTIsyH4NVD1LZq00mVbSRVqr2sT4TzWDzOpaFd9aCLz3D050vh2FAX7QHKg/mlG
5THsS1D55jbrFQTYHqJB7mEoYU+zoim6N56VO9rcu1wxSF/weSAHr8Z639X+L9sNnnXCBZhJMHkd
/oAuuKVxc2L//uU5xHfpCA6AMfYPQWyyuVi4iqW2vlLBfkeyDeE4cayTMIvsOCNNSOJ4Y6ZZdWxT
2VIE+bg+pUPoqeEV1y41pn3FXGprq5whjWM3pwnp0z8/RMsf43l8ZI/xhIF/GfaX/WYyqBrNAUNf
I9H69CVk3D8F0rQUUsiAOKv/fOriOZvYa+8ylBl+PI2bKO0BL8KGYZ8UJPVJLB+SELP56OB8ihyk
hU1zViyJuK+xJQiLH6s0B9oHBKunPx9yGzlKz3vFWo/SMEtCipYOgByRwCeckqieBJopQJxrPmlO
fz6YNjqxrAtGhEburaiNq8JRwq2Ubtusemu70VktVoqmcfagq0+B7f2q9WSTiNvCB2xd8u1GRuAw
lzdm5aBVtAHL9MZDv+y5ojB+HixBt13QCsbNmzTRDFLcAUF2nV8aoyxV5ptT9E+BQ1VA2oTxyGYm
WyUZo7VwHuJtPAYOuRnpoofDU2Tj2Hozco7TLkLcC0ff9ncwCX5ghWe2yGnkT/mtY3TFDDI+pb2m
lvHUYw2Ci2IWHGx9kUr7iMjZBUrnxR6S6sGUWKNLnu0pXvzA0My4xavWTAfTScVr30+OXh78RIBu
2Gl8CcsMlw4HWIRIZ4daBjEuvA2qO01c4IYnD18D+dy0CwLpnMukGVcLemaO2vOk5J3bBc/h4sLq
gF/MKqV6kMM5DY3vLrIJC/iyUBaD5z/GYsSev46x7JUBnObKTfZxL+48Nf+yHOuVge6XS3XkDwpp
SiP2GJb3hkFy1oApuB2edOnQujnpYbLjmQkT0GGouGvBtY7vDNgbQ854aoOdMfVvM80VbzUnIQ+h
rcgxQ7ZTcsQKFmxbG1cIv8uAL6foo+YQx+VLELMvLMh8Qq6wh6vMfmriogwNRnOcrJsx5LchmulS
V94Vqj8ikQEzLLF5vzur/OFXdFw8UuB8B13EBcbhQubLNFGKe4PK7sA1PXvzo+vzjphUA4METmwR
A92br0I3HQYMAcXQdPhWFPR+aUy0/OqXlyM2mkSKftrvLrV05WYcq6ORxskJiwPR7TmloEGM1eAy
yFEKKTIEKejF7LM3w9Q+qf6SBknx0k7TvrGcV4it2NrZCiZ3yi3Z5fIXiCz6HGbaQWBWRCfbyFKt
pNiMGGJ4tCMYU+XWjfS7z9gJSTviIQtdTlVL9oHY1phDrZ0GVUzfjqs6yR3UCiNRj4ISk+2Njlrv
mo0G+D6qdReo/4xbCW2PZKTEhhb1mbk1WtZvZzzhi6gC7YzF6Ksx8GE0CWDqyowudSqubvdlJcOj
dkwk7Xn/MbT0D0bDnT6awdZy3MdIOC9uyl/HFC/zGzzGvbgErv9EwqW370tMg33/xQ76mRC1bmPb
/EhRa7Afcj5nETGa8K6hpvhBeB3JjAWMYOEmIDCTgsvoaIUr/H0q6MvC/AFo797T5SZz+R/rASCL
cvNXDRoRy77N8pIr0aVSi2cEvsKK1HWcBTRrrDj51DCdq6p9adEYYbs/acMoN35d0Kwr8+h0YheG
wfw8G7m1k0Z4V83qCWf4Y1qAEmzar96wMtzYFAR65GceYC6CN8JuMbwBz0DMENjfwxgzRjTYY1pL
jhrbrW5vldm1dCJ1MlT1HCbxj0n56TZ1x3vGBu2BgMlN5za4Pw0i7LqJoBfGM1cR39o+o06zGx6X
dfmOsvp9lmxhHJcfoW7AAA5Lsb6Msoj6sTbSpgBJ9dxhIWG+2fFC66Emk6JIQMZlvD6O5eCcpMxt
WeahiDD2VUFOh+1OCmW8cU1ku/E07hYUV+IsZmnsxoRYAiPmIe03BzAUTGDrHoiESxow5sVya2as
g8XAVAMZgll9wEJ7GzWtemsp/LNOfsfBS0BBUlCxqtA5AVUvCSy8iylAnAZTVOrQnQpX/JRGdwTl
ifx4ZNktTRuEIXjeTWqSk8SA7WYUr2rsAuZ1tKoZgnC3nx5AE5M5YCfghBJWbqrxv6sZlgUSre++
Hc5U7M36T5bY/2euPc/19z/+9qui6mjnx+/orwnD/z507e7j6yP66LKPlqQ1TFD9fPz6x9+s/wpe
c82/4xRFJGeDdfbJ2/xn6ppw/m4Lm/GXZXs2RjKTvLN/ySQO3MCHOE2fFRCoS4obW9k+/sffDNv9
O3FsphkQQ2Uu8i/5f8lds/hO/y0P1HEsQS4cPxxpbnAJ/pLXq0Yr4ExscIQs1i0QKml2aVPWCbb8
Bu8drJuBlKshDL6BxazRKrUrJiQULhgGAZA2b2Jq7lso5Su7zT696fNfAuz+l9Ra6y+ZybYDXhiz
ipS8TgEwzr/klTohQ1WdMXRSPmV+WYxAg4JuZ9coQqrZ+fIS9pi1mV89YX/pXqPgn2GczK/VNJwg
EYA/gHecpGyJ/v1P5v7PV054rrB8/gkC25Wk5v1rXp3bUJ25+JHWUepotsmoJPVgnmOHsQSmzYOc
MKnlcMcwvIzPbhRPO/g3pPU0eE2IDIFHHgXI6UCisdFkq4j4cu2U5nOR2a883kg1ab6b0nrJm2Fg
2yMWp/wD5u1sw5MJjZxbnkEAsyxRinZf5L9K684NMBdJN/HXfe0s1gMMziY91bTg6hPv07IoCA0E
UhtHtYsQ2FoFnDnMLZwXOLBwJJyUSXvNft2bgMETzr4bMEduCK24pAgVVxg0EDYYzh0Z9z1jIf3q
AMHQHdOgf/8CB0vg338Lz3WIDyF8myszEL5t/uWtD2CZRX7KpUn0k4PoD05FD+x/7sbhkvKm9s1s
3OaBwU5HVtl/EHZmS44q2bb9Isxwel5DvYQUUoSiyxcsu00PjtPz9XegrFN1at9jVS+YHCkjIySE
u68155hw3H8ImfR3RdnY6Nh9isZJTuMkvlCA4B6gOL2y2BPsh+Fs+N2rKV20gL3Hnwt52C8i4ywB
16vKWNEuyQl0gNwL9AQOy2zNR+GzRs6ajmmSdtcGT6vNvh8ud51TtgXFs8U1oi7dXB78qi3hiKC2
072M3Lnp3Jk0U2l4khE1h/PBo1WXzX1KGDckKj2n3gwR7SO2jHHrunPgmYWCVWBPFyaZ00CrJenL
ej+EXrWtq+ky9YfeBC0pDLYQ4MvClTshM5zNnLXLpAcqk5R3Sy5EQ6/Zmjjs1twE3os3ObA1Zitd
mQ1CMHTcwViIF+D41a00nKs24PjPYngI7YSea6A9iG8x20XAM6SeajtiAD7L2EO15U5gAPp2Lfoh
CiyrfC7nfPwvic7G/3UJoOERrJR1xxTu8vz/yoTMfYDVHjSNVdZH+FgsaGmSCFizvqsyF2sFjhF/
APpKTRxgSiFi1U7sbCHKNljzlMpWqSo2o0+ABUVLAzeX2aztwf5Gc8C6QBk/NB4gnZja33++eI0l
2flvF6/wuF3ZBncul/btv//mCLc9LTUF8hbRBlFkOLgfF1CyQRiMrcFLz6kYp5ULPVO30Oajr1qV
mX+a0SqQ3JZs+mLEIZl2W/ojDQt+MoBTuHtOX8KbqxHBZBgLMnu+6x2VncQaI2J9BuLQMv+c5bPC
ykWb9z//VWL5yv37XwXHyPV03dSR4Vrm3zLELU1gSCQicGVVF3ag4GrmZbWWVv7K6oY1VZUg0euv
srpM4dHROhPPAPsjx2+PdISALRrGf5kgzGWC+vdfidmQedUl14Wb8N9vw7RD69qQcqFZDGprahbu
o3n21vRemXznoA/TLbfJX9BtHKqbeAO6dFgraQVjvOh+lx6m0Am80NPhWM8lPQzg+NsoDU+zwW7J
ZWlOWhgOeZgMuzQmMMCssb56fA/bWN55P6o1Ygfkcn7z397v/+8qsgxXZ/pzdOrqPgrHf7+KnG4c
1RwS2hEJnMleUt/JnWzYu+/TJKXMbQIZdVI81GlGH4KWLWSicJEzktdlLVgnXhSp1wgj68aCKxoJ
OW7+8zVheIbxt4/Ac12bmdDjV2Xz47l/uyoinfiIMIqZMhRpoBo0GXKBOzbLbQg0WGXu0UVXf0wy
wz16ufyuwYncPM7nUUIHKJ/j97bipjZrJTV7T6pX4IPxqWPDGxiZvNLF1E6DsoD/gU78KhLcYLJx
5SVKDOulkf7tcT6MCCoBeDlSn4y6L6/83faW9YErlntVCns2Fw117GkA5DMV48YeDYFoMmrePL3B
hQDVBecQQ0cW9s4adX3Nml294ddLDrMNEOzxrC71nowzJ1411BNvKGF2saixLY0Us2PfeSny3HmR
ntdsatXB4VjOqXR0XpwSNWnZRLfHKxRBmDsa+YBrlycfBz8prwUt7jOsVT51NU5boC/pRQAlvlRa
tBuiEs/EMnqcejz5GOYjuwqFNWE16+yh89lApzSCjEcwF27tvPWDOjT8ICKlA1UFd9KUjcm56maM
4o+HutNcVSgsVhbNknClm28Ct+8u76doI3rH+F/DeQzFvlI6a5e2tYH1jN3BlnL6zIBYFl7Rv6lU
n05N4fN+I5SC4ud+MdeyvsypsEShP5+hWO0Qag2f2RSu3UXe5TSCjlWSiMCbp2jXmbgiq7lxrnNd
7LU5a0hS9OPtkHLnfrJHJCR02dOTZqifcYjO1pidHJlAPpzzEmJ4otnzMwumblO0WkrWCY5i6KN8
g3uZTE99hO4jXaiDVKkLq771MjoLV9Pf0YWjyg5nkCrLEE65PJDMhQIgjbH2JnWAZze94Rkj1VJp
wGS560GJ1FAy9zibNikRgbccoutBb5elXUfiAv1lscOGP7yOlWEHeet9itnoX6eupi2aik/HKwCG
LyNEJQSAJhEoxOUVeoEgOGftvpnJXU91+/VxiCegFMNIcs5jaNg6UEGX9YoOEeR1pFr7yuvHFDj0
YIkXVjLqDZvCE5w/9RpbQr1hethjoaOgtzznWulLmFny+TEaW/O35pb9+THSJ3NjKz1dR0akMDfF
2vlxiDQjPHu10s6tYqLrWq6lKcGW7/kGx8drbOD5rNzTevd49b/+sb/8GMT7XH7Ndyf2xQVo3/Ca
NGnQG4K3h5bgLiwj8JyJYb4Vc7JK3ZkFr0QGib8optiK5gqNz2hdWv2DlqNxfpxR1fyNIABtP8WE
sPYKdCxVJX2dgVJmTqLBdCmT6mXMQLtDRLv05DeBRWCaPjLdXmD5UEr957AZu+b5cdCmk+otEnKI
ev5z6CWXeAzqZTXKwQrkZGsd7BmeDpPZkmvL5ubkCLlvVYSsR6WY6hpBfdYDvHVzVUYrDIX90UkT
B6XuYBz0xjSp5C1D0D18s5rb47WRP8mLO5Q75/EvU924Ra4dnah+n6DWb+tBmm9d5toXgYu9b3jH
mmVkMno8Z+s5UXiMSOD4x3Od3v157v/4d8tz4VyBGSAZeacJOd1Aw2ro9XPEIMvwcagzPgyCT2dS
KqL5zzkD299KFi7T1D/PuT4bNeI9X/W2T0n/mLlFYlCgDEYy9jJ6HAzEGmDFCJirsVocLBrM1FTc
4WaOPlrdeA4eo3Y5VUuF26JPL15NkOeqIBq69kbjOVUwnFdz4C9v3UC4zk2S8P2MbolWMSNHg8BS
DlUQ4SR4NuBctELC2GItnt2G/gdrTvd5RLGDvwpbXtfp+bkg7fVW8z8oW5/Pmd4t/WcNem6bFs95
KihCmrlWohi0vqGFLp5NS0AsyDSSbOfwNHm5djI7G9naxCUdVvo2NoGCVLPXXhEXttdieRSdykWw
/6+zM3uGxWTUw53nRY8nKFdqxyr3Xx//5F/nbVN/Q3FhHR/nHy+1RY/eE6vEak7oRCmVqKMX12S1
JMl5rNA2PUZ0PDA3AUzZUtZwX/PCqwI9rP+q6EqrVTKbG4eJ+SqV4b02pMLBlDeMHduE72Fse+dJ
K8xtA3Blg7JtehMVn57v1sTfVP305ieVsSsq214/hlnDrbxGZb9GDYWwzZ72TQLr0SzMMkgSshny
ZAbyInt3Zr/sBoSIWkfFduO587wT6ZTdyaiG6Xk0KhT5Nss46VmXxykdgi3+BXiVvl6m6BwH+2Au
ytkWjMi2zcx6Q5thuFtDWJ+6MSbuenm2ijz7Ru4y3VeeLDp260YlTzCQQJEupx4/bazmK5BzVHFK
YmwSikgyKxziYF4edaKBPh7O5xxufNIitlCFr7AuGsWWkCGi1WrZvLY0gAiUgWS6jB6v8IwCKR7b
w33Pz3i1l6lBaNXn4xWPU2M8/nIQ8wWPU9FkkgGQZbCvltfLtvlNEoY8NaN9c7rJDAhtLV/gNrmX
rPMIzWD0OGQDno8chxs6UvWPc4hduOzjAjHkP8+ZBtYnO0+vdZWzdar9EDwaS2AKFt46isv63jnL
PNWnvx4jv5vru22sU0IZXh9nxpjGHNlgO73z2PaiDrVuGZqHV6up7Ccog96hioX+KuXcHZLFncib
Jl7T5VCm33U2MaY/DMfEUUNQeDGfE4muBHz1NFJROCUXokPl2Y0uaF6Ty+OMVznRSYIntmvDvalR
Ef5qMxksI3ijxjVp3h+Djlw3LMLa2QtDee4s7WhDTuHuUeRybTvTuIv8WK4y255O9EutkRJtDgID
ZOd4nIk3OpKLSh/Ats9ak9tn0cD1rll8Qfvu7TOabvv8eKRocgct/zKsTHAdM9+4JhLiowLl7xAQ
RaDC7z6dEB0LDCVBNiLutvQa5WfUkjXO377ksfzP2E6zcQ98XK68pHSPQOfI79Kz6EPjLkdaWETE
oD9GH0j26U36pXFs+c4cJkONq0zaFmw8lR1x42mvllmHu2RZkThkZbzqQGGvUmu2taD67juwlhBO
9fTOqvbuMMm+5BiWKc8wwkgENE/z+HpTEh/nUWwGie9H1XI6ExmD03gwseEIg88JIRCmTkphGPdd
cwiEmIgy6Dz3W1SKF7r+AIFo1W5aD8I0XpZbym9xGSbI1oWeGAb42C5QvV/RzEf/rQm1MbIjvLqS
6C60my0i6IPlt1vRxIht+PXJyWGRio1qXYGUiRIx0RqvOqI3bYgzhS/1juX3MINfo1PipBp6jFp+
x3mB6sfOkkODu2rdZao4opA0ma3S9AzNbt7GY1vsK8fX7n8+sgZuG8YY6GEDemyAxdZzGC//HVVK
ZxVZNDO9Rt5M0/f2MCracziAh2VXAuLL7D8cXUtxxoBvp7kbb2tYoWRjOOazPfzKe3/6xn4W3wLm
0yu35eGoz0S5w2fZ6rblHRSpUzctzwnmguGNbZC32yRhDvQCgiymfVVI+cbAKSZcTTjCIDfwhlEc
mS+Uh7iEhH3PfSN/seoIQiCjoTXF3dy7CF66pnVu4TIOG4vWMqG5QWKSYt521FEOJS02Nqrpc1f0
59KXJUJTan/KT1gGd5F19QmL3VhwTMlGzZpzU0QfBDti4Cj94dsExrVz4x8Yrsx1YoXGSXTNQluM
04m1EtdX2MUoBNx5ODg68BiVmcfImlWgWcQCoYM9uyISRKs6t4edIJ7uY0UpK6SdF5QplOOR9A/M
qr0hL4VRgqlPXA1YRJVeXG50WdsIZ4c6Zg3kfELY46FKjrA+d5T2d3rRvzx+LCuItabhfE2Pf2TE
mGfofuFVdzQSsQ0djnHiJ0Aoneoj1ZL44ufpjoAFd+WKAcP48isDIK82Km/BZfe477NMJcdWTtae
OzOAdfLgzjKUyZltjkH8aQc7+tCMstoSDdEfcLOnd72JPkCWDRvfR4XfT9jE4GjEu6aT8iPCWkbt
s56DeGK+I6ix3+PL5aZaUWK2HWGdPSbvx6KHdJIkgOP94jwWS9k860eEbL983v/Ake1Nj2LxIpAc
bVSLE/cxxJAJy7ypSe6iSj0ZQ3p9rNIKqGX7rHcoMrFvgt1Q2m8OmTE7IZwPZRr+s2Er/xnKdrNN
EmRjj+HjiXAUKVEqzU9ZSrslnpdIYpe27TpGObkrcoFQW+s0riySEAccsl+DcvayMp1fRdF8lTCi
TnqFLcdhWxEwRXuoBET6wUqFQOxq1jaFm2SIhtp55TbdyEqpejNqe+ZeD5grgzuyGW289mTmNs+u
3l7IcJWvg14dIqgeR12Rv6chB7gLLOQvfvOhd5DWbKvyX+tjW/vaSZnRPoUwcqjDebmyOFRWPMNs
wx/baTkLxZ4fglgUm4hlEksMg+ZGLJt9E1KX23RJGHyck8KVR8NXcXeIbDjhzI+ovdw0eYZUAdrK
YPI1NT87UBr66cWlexiMU1+C83eaOPoNoajtneYjzrt9rhbZgFIfFWXz0+Da7atomQsGzeXWYsTr
lugbeiEkdsKCAauRrUTtqSB08yZ4PMqYaFfRQimBsPdVVVZ/dUHBgNUMsao6FCHrPro70qz2fEWG
p7QazU0LPDkY4CQFfCOJ1KDwPeQZglYTu+XGmJGkiQ6tu67n+p5Gk4XtnzilcZpx1E/RVQrRBRqG
1ZUvBMp0HMWI4V1S4kFz/nmTIN82yxVG4gC1ExzPc3iUbjMuW18oeG0Tb1sUplPlxOuiGOr3dNJ/
JC2ztLRgIoGCNE8Fyw04GXWA4/MbYtzi0E5IFkQhuYKXdRr62XM+20EDLnPFKmnFZZnmtnZMFdNJ
pqjS6z6eYr2xSLVrG8QxDgwKhD/PbSRT8vWicqtUd62p+z9Zg8gptmXVzjbFoUxZCYBXLO6eClmK
pw019jbDDFwaRAup+LUopzGwHXdk+89b+a+hP1eBkSeIBPAk7uZEO1fVPPwa/+dBJP0/Z5anImwd
W5GTtZhg+7o2XTszk/blWm+juzIs8zrpDXFIZH7vQorqazr5Du7JnKkOgDDbcBxjOzNkG4pf/t7H
wt2EdqsfCwhBxPdWCPoEZjvqJncv6v6KCPFjJ60HJo3oLbmhRADWPgijDg2qb4j8tcGZfbPYNSFx
xquugJK4xAOxqoExqut8wQmZPj7o9rJpYchHljhA4+c7rKxtnf1sFLzZiFLridUNeOzUqN+RkhA8
b2ugrZdD5cjxrPkoRBJdXwBIZJPbgxGQ8VtdR3eorq0svpsEHiA0ZrUowC/XtgnlzK3z57SM8mef
zcaa2ATK85Wmbdi7tKc4dsIzvYeO5OsCJZGGus5JSus8LRj2GaIVTR0aaBQQ+jzBsmulWztyw9VI
UvaRAv65KiIsLDosEYz67RpUTXc0QIhx3aq3Cuc2shq365EpRjIQg97sUy7mldU42U5B0z16QPQh
CFDCI17hZPpOsiXcEfFIZ/2lVApHrKLs6wGm5S4QSNf8i93U9OQj9brZtniDAp8gO0KRNA0w/imj
a6uyRnWFlxlBRUnki8y/vBCEEgamiz+EIqi64Tc27/KTlsoZ/dez7I1kX/lMNCbysVuT+dklqdB4
u2prN81HObb9cbSs+kqFetVYlv8S6yQnZqr+smQHttlvhi1OQ3Eucm46A/GucV77n5POT9DmcTxk
RJJc6jZeWxNbgCdSubMtjq9LXVhgLsSCUvKal+LX3JHnoo/FFcdddhatfoPoqY7Crn5B8BnxoxnR
rupGlOswpVa5lcbsI31tN2aE1BFiGh+mJV/Ict9kUjx3g0m+Ezupkz05EQbvtrk+Dn1Tn6PMd7+F
sfFJweVHWDuA1jP4MAYd5R2Klu5JDfDJSTAsjs3C8nw4wLKY3sw0FtOBxfwhwgt+IIknuVfluG8n
d/xEoT3te61rN5GilSd7a967tIb42MoPjet0Z/jxtJ88i7JvueyiFjOTtdS46lkdR/tr8kNyBESO
oM4NwfeJAplkJpL4HGG0WU1jdMVpFJ0gmYFsrrrqTvI6Rl8gYx/0d/lgfBdCK3cB9Hg3Yx5goRAB
fNKJFIphP/eJon3QFn+pyrzXxlrNtn2iO5Z0yfTZelCvY1GyqLPQ0E6EaNhAi1Gw9yzS+J0+/e7Z
SpS9sx9+NbShS4w6Fi0FwHY1dB10Gb/xQH7kgGCyurrUUxW4ht2dqmQBZaTx3VgOjRF/OID5z3qU
Cb6QsPbbzE33g9lAdg8JkCgSBErOYI10s7vm55CinhthIyULtM0gK7B0/OgulwPv8LcRgEGQgMrB
mbcsD31LNVvLidls93iq9Kz2g1DiFPUc0zmhZqzzKD7XA8sqtj7E+nmoLLXSvw7KBwBkUP0y1FAf
JhvDYzXJ0+NAxqG1D313j109eX4c6jx7bsjF3FdVX1HbKPwtnP9predqgOHgPltj4e+MxteZ/Xt7
43bIw0iY0p9oiEa/qelTrEtOg0lqqiFQkGtW+8JejvlFt8NrITpEsJTp1nE4kfRZ1v3R093+mJNX
9mSwgVyVKQJ709XVa1rLHVUq7GTkR+57NTib3q/RG+kEblEc/8oaI9vmSG931gQdiCo4tuqGDAtq
qQ8x5VG1OFarzDtWXlc8IY3AptqQ2ue08hI7enrRq3QbL/EKxgjcrfQfxKiUK3CS3A2dcptPGb1D
d0iwSDXOWW/IZdZgdQezbuafyAwrq33CjXQ2yFEjJCeVOFDp1NvoAAlJzILJZEcquguaDBOrKpBH
PMTVTmomooYYkQgzUbkvkzQ5pNoCkgSftLWslkAcP3stpsg8WoWDfH92+uNQANkRs3vsZgvfySI0
mMIIy1Xh6k8pKCyyOOvv7oS+sjvG6AwPzcS3yNO5d6ADtk7kkwgCC8gyTFg1wAc4m4NAUGp2XtDo
Ofi1NvKOIcHwma58zOL0JZGLiqNPRMmxh548j2wB2Yq7xyqhEYJp58VloXQk+sSkfTCuHNziZx8t
bs9O59h380taJjeSBaKg7ycv0B1YS0mcn31bvsZRic8tbsROK7NdP9h80COYT5DY2zyv8HDbZNrC
/1jX+HveXZtVlyzJP3CUwYqRvyOyaShmTkMgSTSiL06xkQNjkYQElV9lbYKCjvyPYaYj0yfZS+QA
JfJT/1zXXfqsO2x0KX9GVFsp94YSrXjkCXY3YR6EtQ13elge+jqCiZ4EmacqcY9zZGkneDva8zio
NpirdCcyYTEbKWSVpsB2tqQFioiVKAymCCxdI0HNsBrx0FzDVUrkJvIhMuaTzvp1sdomU857gEwX
4ff8OVlu9mN5MMAAfjLTzMMqTllkjqT+4vnWux93d9fLBueJHIArEtk31cVEb475jnhEuIQkKa0M
IyHEKkRQO9ZacleNNZ3cqP0o2/FrSVFGn8K1VqP+gbE6Q8CUMUgAwhy83eRV5Em4NBVS8663g33R
PBxinRjjix7i5iW8G1G1EnjQaExDHeuFzic+W69DnQooiyRmaVzfZzvzkPC4jSTI0UlXU82+qXZc
ZNBLylPVomQsxgY+2UTpZ2oJq28rdbK446a9zg8fK3Xord54EwLReFTkxjY15LjXUvAkUTF32w5p
N7JQTFrkSCRZo/1sLEydlCX1q9WgCQHSnd4oGi8oS9y5obuEpip3PXrmdO0N59LM5rjWvTg76+MJ
B1X7bqYh9hmbaVnBe0S7IF6J/cmPeG/0p0oDGYkhlU+4Xrlcjuc6m34bWaSvTGwQxAdg+OwNQpen
VKz9tpdrmQ906hvNuUx2Cbu3j1AAFPCo8PhJbH9VvZUtNOQZipOdDSwd66zaG/JgKQJxCgVMtyPw
z21FEVCfs9Uorl3OpKYn5bufqfGiewP4syXGrP/BdfxjrCvrjlW83WXSiw6m5/aHfMA1XBXFzyFk
l5Y5afP8OLRuHQW2cM5JsSXU2/2K4DXvqspdFihy+jY3W1IpjXel6SuNCTuwBD2yvoj8O+bN9to1
CesKVO+FT4hYiSBw1XXuzei04rvCDL8arLQ5l7NLz6DnG5dHunOPMESsqqkaiBBRxD+reXiOky8n
yu1bqTnlESMKNrHHPn80ym3pDQBFtQhUB2AhfVpmYZAiqzxFPj517vcEAfUT20XtI9HxqKlKqXum
yQHLoBPfOp2rVHda0mjZQqqKutpkVxkqlay8tga3dbLZcK23JkADwnZ+qrZ2r4Uxp+emm1YQz+LP
MSl2IrS6H0zdQHxq2vxgW3YSmtmRWSba802dKa2RF5j3WfQOgKd6ckJ3/JkJueHJ+DixMfiKvVGs
bX3kXZvDlwFsV0D8LGiG2qF4Rp8wX7owj4NZEiEzUkYkCKVTAZiuKGi6XSOGXyYAmtc497s932B9
Z4/tWy6tYofpIn3v7N/8TeZH5LZT4HA/YUEczk9GhGh6sCAB4VgrQEslzdmaY7gTKQkfon3xHaf5
3g8OrWeHT93kIrL8Xcnv+tn3dhHweSNq6oGLJpE377pIYXPKQf6b4bRHeP5zkH11cboWoGqPzQu7
86oeZzi0jSbAcxO2VSaC0oSqTXSaoTrrH16oDzfC23Bc2YX6Wsp4ekt8bRH2KNs1ot6wZhAd7ATT
mDITYPNYuyTBBKM2TvwyyvoKc9D86FnV1u/G6dD5aNQzsSbXuROp/V7Pjg+9jrJeXKZwhAfCEdMZ
UIwxgbnRoeHvfXuQJwdxH9IgEoyMLrrNoaxfGmfLV6e5mqmxR98C2gqTzVfi689alOmH1sDoje+e
1BPbj06DN06furfhL0LwbAK+M+kAnitFZcFi9Wo4WbhDtA5aosHGq9V8cARXct0mtfMlehzbyH6N
r3hiD5A3KFO03P70sTuYs/ZzTOng+73fXynS6wfisopdqMrq3jjIEUiZtJ5ABcY3jBnnObe9d5im
FmU6pzu0edq8hHBNnupMNMeWHN+N08esGoRHhzCT9XtLEXe0pPwcm8Q5xjZJLg3Yo0/IvKg0svmH
DJW5o1sUBxUCt21m9uJuOKSY5LSNX0UGoqkJoQHWI8L+GR+lnLqfnsaicBZ1HcQxYDDYU3+pwWt/
h7bzVBit86NwYRLFmrSe4thj/dPGzTGN5XYuQecWwndviT63rDt6klasgdgCbRxv+PLeiA/cFV2q
3muHHUi+vNTNxgnEaMoSQmXYXpLMusSLZr2sa4SoQrV/Vv55+kvXXOtU2FPOWmeMflle/xYVqvgs
s5mFuEE+ifIDiZHlkjRI02SXxe9ZkzHxcPfvcgQhzH43p9fp6Wnke6BOvGEMfeFjltkGFEZnePPN
MKzfhl/lRzYidM7GSdKriKd2bWWgXEN/UVWWLkxz9Unjtn1JpwZcAwyHp77XvnVDZb+RuxyEIb7/
BMTrnS1FGggSkp7qePyYBuPZLIvxTJkBgzcVkz3BmD5l1tk7zouwognLl8QT53aGB5Nrk4/aw8yp
i1szgv7Uuoq5e6NxrR1sI8OxuxQpUn1YqG8bQsP856RM/WdbK/g+Pt6swoDSkbe5/VqrA/szD3gh
1WNBGQ7Ov0nSBdvnYHLh1juyzQ95BrK2in/HdlG8uGUDD7Rs3H3VR+KLBRVmvGc7Qdhrs7KkIR3d
baetbmCmPjAHI5woPT6LTpzH3hKB7WfJ1Y8/H6QLUbnTTuLneXLbPrzU8PHX6YISCtnJfVWs0p4q
coufo7iottW0wIR8/IJda+kBYmi8GXq1mFw82Ce1RfPFck6jE8HULuPx7FbUi72cKUGaNDGbyr1a
7Rw9T5iYSFmbRYBnVEJAJ/2rAHZzibsWYDmZhWppJk3taNzy/IxCoL+nyu7vkz+9JrJ5T3pmoZyS
1Fkb0Ye3PcBjim+rhooavbkhYPnAhMONNGYHRuJ5MVXEki9/2ALGOqZWTEWdjJaT7L34RAYP8ss4
37MHbD+Krl4jICn2eaunh8Ys3lmSzD+WBxWguscDezljttn748HylOc75sklwBHaFvJVu2zja2cC
bWudRNvQxrE+3IlYmzkXP8Mmy8ALTFuXRJaN1+jj0d5QjRp/ASanfjq0w52Ku7+B0kxOSQVKSGRD
cdI04y8PXMdasonaTUkuXg1uR3AGuzezIFvcv8S9BS6PCZBUDuoqe8D75dFGLh4b9NzjrAcmvhyy
KaJKoONK8usByr49MTMaozqp+i8DSOc1RHVw7AGbS8t/fqweeb/FxkSPTwqBnwVsYLKgsqzAcJv4
InAvrstMmmyV3f4+FM6VWCF/3+jRPiPRijCdqDUvEhaoH5fJ7zj6tPRWfPS5fzUq351weq08Eikv
BE5ZINULa5W0aYQE0lU3OizDtuuB91GO8vezhCkeS5ecB/6jG7U5aOlal5kHJ3NzSvvac8c25wuN
trMRHvJAaZfDl2beF8Uf8rbc2HRI2SCPYR+YqsL7YN1NuA+erL1Rx/5HZ7afmTkAdeiT5C5s7o2Z
cPd1B0UemDA1wlQvL2U/ggih8bAVvqnuTgyep0/y/pvjEqynMotCYI6h/FG9wXkaEM5Jy093zg4t
t59S636DwJN3C0rTznNbXGAJHA7XntsvuwC8ZsKBjYpsP7bAL/F/aV8aeRvsFVHORUl/QeRW7526
jXYZTe0vzxifanpJUb5NsvYbUVbaUSfGDw7e8jDuMqbXEU+xHePd9wYvOqPaAG9FYf78GOqx4+6R
nzxPSX0eet/6no/RDipVsbZSZ0ajo2yW8fHJat0X61HziSMp9i3ctf3QxT/igW0wItUJ9KuDjH+L
oz5Gu55dWcS2Zx0LwZ9Dnmb8to+T8jg3dr7TXBnT0ck7m765kgfNE1RsRDJ/Lczl2ZySH9OUIWeJ
mbay6T4wPQUy0nboK0GysEDYO2brvBAXVz9LmnN67zHZh9LS111Xqe1gsT4qVdMFYDFLSr+lCZG1
tt/DOldrbUmHJXrsZi3378cBry40UCiK8Vo66kwIw342jJd/1eiWvkULOpzeRu6RqeDGxnMTui+m
LMbjY/Q4eC5FLGg8VMQazHVzPcR3FybCfRr/yjpreMkHLTwKLjxa4MRkwo54VZHdskw1KFtnrfYV
jjjY7CnKrr7FFiIqsetOqTtuNU2zLqCc/vGIeO4RRFrarhFBoDli7R+wPrd3RFi+PUYwo41NHuEO
qXvtJqU5/5oq7xBJSKYNjlGza/BO6/o1qh1xILlpoL1t2mCoOvsYTQ229j8Pl5P+4ACN9cTeXCrS
HSgb2PlI0x7DfDC+JiTsL8IR7ybNfaLuNHMtTC+7OKblsjkDTQK/D44SKQfrZDJVkKCZehq7Qu2m
TkYX0053j1tAuNwHUADgVs7mnyhspm03Fzk+FKWt8dflr5qOXNihBfju0Z9GKJhrX4PTfvOxxIDK
EJBEc2dvt1aNtbNp3muJVipzRbztKk29q7rHwTpRYjXKltSPZdfUd6X5LI1i02RCf8HdiKmcLNNd
YXrmIYaZuc2thcNfE4hACUI9RYkbf/3tUeYYyZ9zeF9almiy35adB590OdQOiU8xy2c29wxn2cGx
GrlB1Z6P+BIg5qEzjPGdwMT/x955dMeNbVn6r7zVc2TDm1rVNQjPCJIig3IZEyxRKcF7j19f34GU
LymKi+ya9KjrlZhBGwDuvcfuszdEJAipX1edO3x0a+0mkYxWLx9r2/wL7uTkIbRL52qk277TLNC3
g2kTG+T5BwYNFWaKIW0BynoHtYN5H2u2c2t50M7KZzBeWPeOOa6ZNK8AG1dMKJb+0VeI36y2Bk7s
kmmf2mjc1B07Jyy8/oCW13BWnBDuvnC/fDI4EJTWSgBUrLKQp5UfKGlMnmYD0eSOhmCD+mnqs1H6
nx9yx4iPYR0NxcHz7MNsuMMOUe16TzJjfUYQ8UYrWuUM4WnzbnIeuYFsV6W6QBI0YKIE0PaaCQvQ
/A7xByPZJSgIMXbWOCnH5dViBpdXy4eJsXwHbYyaaZvDUKoVrJkUJCRJx+iVu3++btJ2ZaJ3ukBb
X1JQDGeCE41hIZzWFi5xptIUlWoD1q6h8wmLODqp8AYlXfyJzv9332zab6r5LYaTJlhVAfClIRRE
hPpnXOjBxprA5rb1CPG6fFhe+Vn+8xV1xh3byaL3mjjHym8gzLa1n6/++VplKPExjx6CYUpukEFN
bpZXfe0mlAcjE5C2ffXPN5ev//NjkfxWmE/11g+ZI/jnG7mKErQekoO2TTOiQATjFsdVeR+EZnqH
0hOMdHXwIeid4n1m7wGW28jpTN0uDzOfxmKsByfFdlGwSJorTdenvWEH2QOhKLMLtWn95Q/fKFv7
j3aeXPUq0CfW1Ns3xpS982pGnsOcFjllxkd6s+16pD5w62raNy9XTXj6oIHR2lB7rB2Pifg4vRik
k9s2d+cjbQPh25gZGADXdb18GD3156uqJdv+8Q3ubpvXAUUl14ZMlcY8MvTNu8ibm3ee1QW3Fm1z
aozNu7boyYrLwUIDIq32U1JukRtwgtWk+PBFJeHF9eYjXXooPEzjU9xmqAHRy4fEhk8NL++hnaw/
jR5cr87YPSY8KDomDHBlPXowbhvig5nlgXzayPZONwa3+lB8VsHivR/9qj4Pvrm2PM99nw709P2i
XHeUR4Uw5eeHIGYkh193GWrop09jqGfX6qBk11PcKrAfBffLl5YPFo6PURh+IgAqvy019IaGTkML
9t8fvLhhJD0GmHx0hlI3EOokt2wn44oitFeshtrIT9Bv/P3SQwfgNBRpflpeEZ6vawZrkJ+gJL10
F/vauih22dyVRlk8mPZwzNIxv4ZYHvafCnQa3SY66soRxQNG/9Nh+jyOzK8MSP2tlCLwDkNFnQhK
pPBWKRoxOOHfr8z0XQrH2Z2WBxej8PObWlrvRVF7KJdaZO9aOj2UyRVUavUnFGhgV3I2dVX0m4m/
tHHQbXDItlETDznXOoxhKEz4d3llgvtTsvivufrgKNn8qKjwK6MqpJ0sRrAtqdL/82Espq9Mlc/7
5UsR0O8cbM0HRQhR3YbSYjA4XFlgfWeHrhgJBapVqzDHs3GNymI4tJ66raE6BrLjlXIMDPc7cB+m
FwNbWUP/bnxQMJuH1PMVlt8z9oCGLMrM+imADelbXmgndMCSf14oxXS0T7GJsiW0WNSUUM4syOVp
8UCCoru9e03K7pJbZD9fUaR3r1ErM68MpQO9ARSr6sy1l3vqtWWYM3zO8nL54Pz7lcroxbHh55Yv
OcvP0TZlZHGub7PBrR4c/zw6Tf9++TBb4UOHbtQtfcP+PdZCQ+SrJGUcYGQwoz5BNSQP7lpoUhEO
79WvrbsdIXr82hkH36m+RHbifhwUqzyWilTMw8n9iAxCu0tDGs+jfJrN8cw4nNUc89KHEANer703
sGuo7VK1Bedw8/pMlPfbUBozcoYBxttkaovZ4GdT1QmgKnhLe3jC4vhdTXP1Q+LSCaM5c69as3fd
tvqwU3J4jE1tmnYAF6ajEkJf3TXAEBmIDOltWvdUHxsRpQoeWNv6auo6e6UYqXbvZJdlJkCzEg4F
wxvbSPEOFNXVBwZqnJsgrM6z60GMbmvdp9qOQLZoWvYxC+oIdU30AbBa2c6yGI6LHPtx7Lz8OjSl
BlLBbT93A0HOiICZmdcol3h/wihxzHuWwJxAcgSdy2yxAf2pr3fMm0DxidphpwIRVLMrzzj6amm/
q3FFs0UhHCZEOy/UWxjf3xeVOew7O7qH1zIGEqJo26yy9opbNA/HpVfcOMo9s6tom01wJ0wQ1ClA
5pRhFJuTP5gZpc86VWHGtCkx2HZ3q7c6oZebMgkwgW9ukY3eV7nZ7F20qVuD0qtrAIeyage5xXyv
qwUyI061Wxb9//MjvMGPoMtU7v/+r//8Ov5H8K3YfGm//ORBuP2Swauw7uovX78UT8kRlt/49qVp
oTOw3T9swxM2A48pX1BBjDj+IEhQbO8PUgFb11RmTplE/cmOoOl/GJ6hGh45kWHziwzeN8VCjqBp
fwBfcDUP0RHHFMaF/wk3ArIPvww2WsxdUoiiz64zgUyv3JbxzCfjx/lojzHdBn3jhe3nNOEA2/MZ
AWj40actEDMbufozJCdQTObOe8O0oCpG1JDxvfhPZ4Jivmw/64MbCS5jxyBpdB6RtEX1Gl2KZk0w
aV/LgOF6SEqUloIvZUf5nlYegpRpjKJi2jFgAjBrSib4P0BlY1N7UPhuCgf0hGjLZA/rxLXvIGd8
L9Wb1pafGZO/9Ga4oMKIxEzaqd8LHJ01fqTWDx5bjXe1Vnq0Ighc2k99c0o1xdxFdhMd0MAwY/jz
3NH/AEABZQwDMM9kMDzS1xLkGeAr/XEfjUifAkMh8piTC3V/BtgQPQio360ijV5xVfnZLhqPnVoe
4q4fb0daoZJwwP+aN+hCgNuOkGsHRFuUe4Tuc9p2W/ysvom2U9n8SYmx2mcJ4XhF7FGBHZJ4ptr5
Ftl955UUxI2GgfycNoWG5s3Yc66ZJR28GYz6EH+3ovCK7i+h+ATYmhy72jZOeSmVGBUm6LNbJ242
owrUqwh0Bhi+kELVbd3DQGX2O6qBmwnK2hUA14IaKHG6tHggukA21v86zzPPeUI6EAzWelZkYiBU
P9qxcZ/VgwqsuHb3dFWJI2jOQWzT6PG8M8AMrRXTukGIJV2VdndjDvNHMBew9VgsOr1mgr13aIjC
GR//VTkmxMnlQ4mGT+aj4uJOwnwku053j1aqIOKYTzLocCmS9Npoum0PBxqq7rsbxhJROAo8iNwK
Ass0DE+KE6EPA4OEmV8jCxStG0u7g9QSgaGq+YxQt7NFf6kSrqe7bth5rf7eo4y0sky88dh2+jqA
tCtygmtGEL6TnoHbgLLJUajdKu8dTb/1e2HJav1D7iFZ5m0hPPwysPCI19KYtczuBhAULUrnKzac
Wmv9uWrUCB1pC8ouEirWhI3WOvTsou4xbnw0svnzOjmG7PSPkM7fVaqHME73uWzs9zEhGomsdQsm
4BE9UrxXSiuamu4RktQD1mOnRepHvepvpgbS3xwyjLa9NxqFokXi0lztqAIrKMA35qEekr8chVHV
UOd0uY7WrJqcbTSRL1kpMozuJp9v2giSHYuecVTM994IcTKSfu+9dq6vAJBfIl8fN+B+jl4ATp/5
uK3VVu6eNFrdRKPypYiMtU0xbkPY/JDUIKMpap7iJrvMpnEfueHDFOmEipExrBaFkU1fgRd0vil2
cak0e1qPpf61CNOdr8+naDCvKd/e98xaz2hH5uiHTonzGbLfg8sAY1EmF0iU1E1m2cw5s5uLCqaS
sJqo2QxXRWd/jpXqAeQP8r9R9RC1hFwlfBFmPq+HTxNFzjdIU7RfA6MfFtXU6FebGFfT0pxfLarR
m+aQtbm+aSsgtdCZz5MLsWccfBuncBU5/ntKYtd5WWwtXxtP/289tIQCX4tyqqGqb5v/+s+foYG4
vF8+2S40QPfdN6ETonPVPnWO/7ff/OlE33C+kEO85nwPRU6jIw/+pfxrHUb59NQLL7/6wwtrmvkH
LhNgPk7OMVxhs/jhhBno/wNiBRtiPldXDU3/xw/r+h+WRTdKSIospnklDPjph/mWBmOr6tkO5978
H/rhX0kQHNfUTc2BgN01gblreP1f90w+IbYSwt5Gq6KA0BI+z/wRXTRaGo9ac4am8o1NKnvwH0aJ
39+PJ/zU68eIzjHXj7quG8Ou5pqHIM62Guhg0arzyjcILF58N1vTVZUkTfPUZzHGrMbSzIE4SA37
TQhoqoA5e1b9rWkyiT/pb9zcknr8dneOZqmYMGg6F4qPJzFNw2hAn4HqPglVZo26hi1iGfvY1tYE
KKsWar4I4aMJ4bkqq9H8jeFWv1i1QjmLrMxEbm1Cpc4CD8QYgzKjvNXT5QzBoFXXRXMpccjymWVd
+901dVKwNGsPJAwCY/JP9fK1wkyYGgIUs+ZdZuunhpTWXUGYsKp0f4s46jqnkTkQ+QQDNBLxpQFo
APfaqoToz26gCjdgmjx36fXMZU452tHKuYYSaECuGTVQx4GaMkecSb7EX0mni7wlgmO4okuC9jt/
hGBAwpnAOGsqgDf/oqMAy7cafIC8fcjFPjl7dz8e8r/yLrtDvqRt/s//+jWc/Lmxnjz6ZzwZsW1N
CZAdNjLv6dm72njUbLazdx5cDcZ/dHoG64331J6Z3L/f1SQmhkXL4iz/up2RPfeG0prUk4ZceYj+
bQynd1nK1A4UKcWlMRnQ6//s1epbo7T7Gt03P6FCRasjPMoae6xHjJ4jlBcrk0VQU9afFQYJHiOF
lVbXbt/up9Re9XZE0TDbuEgptQHysFDoD3YKiSHgBg5uTu9zJMTLHaSvQrSyFSYjyciZBtuU0znu
9Y28hOxdhIeZ5gVZCLoSsv3IVrZpwSbgfeU3aTcyb05G6JnsonYVsdoJJZRCQxR7Zn2Bg8nvpgpC
to7FPoIjh76RzzZIzMsI7zbsZvuEDNKMLpCKrHpKt1rBFpvOSXoRFJ3Xn+cpA48GSVdNnRIvy3Dw
umQUUOiZaw1QVhbT5OZI8PmcKNtCBBFrSCB4EL5+kX1qdFydSIvug7ugC3fsZlU9y/OEcn5Qrhmq
XPlszNe3miFG8fdj/s+qP3O0E5wVfmHP6gmeMqiRuPyy2kKav5bV7IKMIXtuhV3AZbq+tuZAUBFY
R5y3Omvh0D0Tc28qK4Kum/pmnn3SGWVm4uZQ6Sx/CoELVQerv8jTDxAbgO/o0A3+oWU7iWkh5nuD
aebl4/PPLT2zlEFt0KgLVPWUBVRJEWykdQX1mwkpBHPBUbeBugvEvPLG2+LhXniSOEHVtnXDgW/v
F3fQTEPIeK2pnnrEo8IQtjl0viPgfK+vmClu5fmKwQYImZEGlY75nIkP7JvfWRB3nfySnchZlVUr
Jsi5Hjo4yZThYk3+FpL0rZpBkiJfEQ60enVW3HNZ7iGophqCKELDAG1TbXNP25XwEsgxx72uPQ5l
xNFnpZFLWA0AnNC6XifKY3waMaFyNNQa46yxOdBHankLq0cCT84GqLv+Qh/2jWdrCEne05sWdjdu
VSXzV01ao88ebtIy71Bn+ngCYSJbsaIeR/9Fjt8INLtJiFl5DNDEJvapRx7V5nK4/xisqzgDB7HZ
qL6IGxBD33IexQxk08WpkwOilhs5mkp3nSvpRm656aELi9+i+3q+NZfbcAlsNZXZAtuVPfTEqeZK
TUBvzyNACiZNYKJhRAX4+BlUnBdAxGM+mtMbccMSKv/26Bja0XXP9nRTf8Y/mBsApl1lGk+5xjOA
Kt4MbBQ5cNvx3aAcQCOuU9yZnHGL76D/TBsXO2BfypCd4qUHWd3XNzH4zhcW1EWCiP8ZpkHp5tcn
MVVqVbSTOpxmRds5Lss4MhGuQWPN/PbEFpWviW8WT8TM9kaCDR0lLhgbVvOAv/Axp9gPsc8rucIh
Tzdiaxe7yg5wmITo0cbVMaxizGDtvaJRsilr7HMNGzx/KJs5HuxnA9iXnxxb4EpK7V7FCTwswV7+
Gqne1jJxRzoqL7zdOAN1Iv4Ry45V613nSk6HraOggLPomHLNm0sSXLckWmL2bRlg5j5MzGCtXDT9
IffhnsVhyIVPWnWWPw3akMkMgom4k00Jpx+isTnvmG6C8SI/7XHc0BJmzBagJFFVvXEmZ48N2Ocj
F4/FVvkpWc2R7ZubSHLCCpzzgx7eMqy3ccSpmDORD12hY0MNp9p2KAM5+CsCjTExN/nAVaXrETrn
Cf8qFzXo5hLEIbF5sBHKVkbjBD751tDKfec+WCM+n4e6rFhL1Iaosfj8gNoVXCDgOJCuxc/qo/nv
x2ZnuGhqZJO1EfPVMFwa3MyoXGojXMKudaWABCO6Zcjo2Og+hxtaXS9bK4W2M8p639fs2Eom4dNN
nlVb4OIMgqB07g2fnJj/NtcOKzajqQCDGERj54mrkL2DbZKH1RTfK3JbkDM/QllCVCDtEngQZi0R
rYQvLTPhNTGeP13Fab+u0Omc1IsskFicJA92cvPMUq4gpTEMtkeCpzTrbdVAGE+1QHawB5OFYSgo
u4OIgsNaVAi6C38HvfuDYtR7CU4kFA6GP2fKDLkLZWRCCaWGOwdS934Uxgywp6m2Fl1St32XgUmz
2Eyg59aAYA+EQBuxayXWKmBas/G27XA7fQ+dcj+qCGrw6Jr5gtHUJ3r5HC02mNUYm4FIrJqrrdy4
BS6HZQs9xiB48jb1qxL6dLe85KWxIVx3p2PtoD3bamt6uUyfqDtuO0SI2+UxEnYdZPv6dbCT/ZVQ
QxD3JM9RzqYsFRRkFP7qPVENnXusn7JtBg5XCiFlvAo5RGqgIde6nNi9/FXPxZUhASrizxKjJYxI
myZSIWex9VP2IEd5dIgpSEYcy9g0RCTyMD1VAwKESxp/HH25HfGCiNNtK7s6myqjmbSerUH9lJQ2
1+LDAEUYAytFE6RsfBoGRJVC230lJvNSGfcS70tKI1YAorm1bdxa3TdG7amxcErhEQu0xTdJoDeV
wZXcSmJitaoA0g0Wn30rUc+Y2Fdyuw0TfbJHIvjgkwFOrAsDP9sCDcuaHc1XJPQSl+44aJpTjCXE
xZAo/kFt76Zop5jaRwlMJdjsKVtijvwqvJJrFLvmEK3JDhUbKL+7eEUeDEH4ivfSyWnkMcr2WE6o
2oKP/uEtydCIFWQhO64XWtdVPxhM31AC5GFIiTT3622BtZDNAr79IOQMUZscVM66BBhXSqZtgogT
pTG5/F3OkQTOOoz5qJ9fo0RIMfsSzPkZ8qBba/DedZhsL6PhhDXUG+uWqi1jn/CmAYqTTETWScyX
+AQ58eK+QfStZb3Fw8dw9BUcbgllxOyRp0CmQ3Q/mze1q2xLzq9cEMg6yBRAKWufCLF7W0wchPas
uPymlZqbUvXeDWq11vxBZCsgQxwfaPnuQw087MAkHpGyFdd7Boq2Veyu9Ji8w0KPxdZOxlCe3dp5
V3KuFFdHKBVDbs2gxvQP/Xz2c+s2nmJawuQLxFoWNyRxl8QjzqxvJCFtCbpVJZUoR+2wcMB+VGlm
d3tJYHWF30BaXHwF4KeezEFnwePOP9RdetB7avWuSjYVwU95mW0597JAkuRI4izTOjo7mMYwM9A6
jocbL9hZLDbBvJijoSPG5+lO/NeutbVaW1cBKOjW/5SwECPbW65d/orJuIfLFpZUT/4FJqog5Q9X
VhofqJ+vCQAOkr/rar2FonLbefhDY95Jbicx15j40O1bR8vHVGPxZFeVRKthcRDPlePy5qje293e
l8AtrPfiFCknbxldXBctfo+dK36mwGD1CYIxxtoYCY8nczuWt/LejPCiCcpuJYeUx1wST8ipyQw8
CmkYEydgtTIYcPBY5CMRzGU53ytmvHqsrVtGQWJsSQQpF4UBpNZbn9mgbKN1xUccVsqoWYch6Ex4
IqHsmwyk8JiZSbKNrHRXchLpekZWsBPrIQ93CTe5XZ00WKLt5cHjuF+Ps5ak43nwRxPM1R2bspyl
PwuzmLh1GKc1hpMkkhJwiv9T9aPpiDPEFFPF3IqVFlMq2WjuZ6i0fREXV/ZYaEaO+K7YD09nS7mX
AK0bSTCK5FpsdGpeJKAmhpUHLDFYxEEc2zP4XsmMtZTUkeMohgqFVou5bVZVjkeNm5Qfkn0kT0T8
D/iYzdx0bzwF7XmSK2H3k6ewcMM+Cbs7M3WMLLOGk5jwEBxk/NCGREbqY4D0E+oMq3p8FM3fpNFw
wTpkGm9dwq8FbaqfqmlCTm5SQtV0PnsWhQelnQ82bAon8bZiz2QvhmQn4pvk4VgVEDHOQ5e8lXRo
+m+xNu/taa5JyZau4HOO4cBnXh65gvEk+byEwqNBqDAtXqen8UQdw8CsyGFG+Hcts65vbMOXrsCj
riQ5CKmr9ay21I15bcZJB9Gny/MmekVX7NoIGSf/smQk4YkKrRki1YJ8iAttDmaFxF2cEFGcU3Yb
i2YImebKmR6H1kI/5dFpHtv6UaNVaWqPLTRyEQyWfAW1bXyNtR4pSvrn0jvy7YIYF0RZT/ksYkMO
eK1pIhr7+vp9Shb662kzLRUYh6UatITpSP+a1LTupLVJgki3Dplnb54RnVoDMVo1aQdGFJE8vvz6
O/6eRvGOpm1ScqD7vRTknyaU1O6zVlXp8WijdQgcxBXds8MDgMh39/o7OS+sIXxN9GM8V0iGfyNQ
NiAsddoBNgOede49guEkyNuqRnOVhcGuikBvjY/lqCP/Y63VLtgxcYlDtQ6Vbx56hN4mBlmlVq5Y
JL4A8oIs2+oma8s8/VT1G4Dfh9Aw9zru2jXKuxIOBzSjtpq8xV4eoA2MOKD2LaUV+byDsBuV+Dvu
2m46GI8RMONNUxC+13quX3kjW4LLHRDvNjp0yHVsFK9tdtQYAX2jjto0N3HMJAnfWi5SKgUUigxI
5GS9sGyk5QW3lTApj4DHpsmtfdZbV7lHy69nx77+oK3nhSRMhaW5rCpHFkPx/EG7mg+x9yJpxAje
SuLB5SGN1r60UfZQmTej6WctjzD3IN6hwdvZYPYLoJ9G/WCXHBNGW4rya8O3OGbSmGjgQTDC9K6C
TjR02o0sFOuVALRHxLst1oWWlHsf3BUBkH2VYqYK47HHYFcjQxU90uE5pTSt20SMw6MxKX8QW7dv
BJZjQ5w/dRuHtYgi86AD7gR/fYtA6S3a0fcZ9PJck7unN//Gmfu9pGJaOogJC7tGFrBs2ye2vVd9
o2iidELQ9ziE3Ln2WE2fs+ij7A0FPd9ef6vx84I/kfdkeVwKZY4lyJKnp25KAxrIbjadpNgloS2O
U2LTnAyFrEhqTwnNDkklACdugwL4OoPRr+8T46UDqYudoVpvcvifXYVph4OdlOFEPv41d8x11bq7
JkXqjQhKrGqIULMf/zgRZW2vE/IQzm06WMxPOzsHWIS4vzE2D60FMjYbds2y9gHNFcSH4RJnzOyI
ss+qvGkZVSVMWxsKva70/PqtWC/eimPQAiQLpMn17FYSLZvKrnZGKJqpNLL1evR0kU5jUpgDz0XK
9bNbxXLYHmKOHIYZazKE2bbq4Acyz5njbdzl9NOXgs9/PFtmj9rxjbwavtbaF170sOWhfCtmhJKb
maWEetQZpIhjYEGQ6QK9n2TbvniUJqJZfY3EI12ZZcOYI5wTUbodsBvGSJnFT7diFug6vlEd05+X
eMUCAH769+OQx/VkT8NpBRwOpYaTpI+wbG/N9poSjTwYMnnJahE83fRU1CVTlG0mmQLKdsvrmoxO
IgrNhs6R4IqItUve2aBNStpbD68v3fO2pFwq6FIbJ4MHcp/HNaGd+rSq/OFUUVQf1K2JFZAFmxIL
5oTi7vV3M1/yd0/f7tmT0ZnP1ELfHU4SjcLHKmmyFPikDFNZFynD0EqUnmFGaVqPfyQ40pYpkcCV
k5ESavYE5FL2E6SfPCGd8l/bXJvBWRIyWnySKc3Dg6bsyvFDqr4jtQ6QLchP1NmnntyanEcKllIF
DOtLw0oY2sUCVSNf5ac1ZGFfv3XjpU3BlhBVBbyCbTzr1IA6i1O9qsbThKiD5OR56a6no2TpTft1
YLwihm6I6q00QIvraK7WHdtU8vvCoWJDsG5qF/mBvqPuxCOhqSfxnt5S5IrTJfmEh3Zt0RyQ59lV
+xAGjX4jRawkzO5fvyHnxa3D7pESsEF0+qwYPtVdJcOq40l3uqVPo0qyXT6kHrB1E0uO6axqzA2v
idjlzIk9lxMJb+2mmy2Ket1GXKCqE2mYj+LnxHJI3h8mh4G1mDt/O/dwKsAiNmomtGX6ChJ9hVSo
IZzkVHW6UAnaO7Envu9vB2ICsY9wERHm4CQ7ukVU+8RoSIBRxF8ntCAKnznG9Ic5kJBT+sPlRzjC
MTNiKqSWKvGmBap9mtultiqmoy/NQ8YdSrySELHKQWHYdR00RMZ8nUA4ZxO23F3FO8uv50iuv/7s
f2v2yrE1VfQwaEXgPJe24BMLo5lNnrpTMzGRB4mNcfZoSgKXEHuaStcslqAnJ3R9/X3NF9IgKMVQ
QjJteOb1pbn15H1Vr810T6lJBGroNPytVO6kTyulM9nJ1fyhCFGuw31lKCI6FM+l+C+FPdnAUq2Y
uFR2btdSr2OdpU4n/5097TSV7m2cA4ZMP7oNmHf/0sbmRonb1X073C/1YjSOlmo8yeaSbVGvFyyB
dFdfv1X9pbTLIjbQCc8RvXCfOzWoWWHghlXopE1QpzgUc3kzeFUZjuc8IRMvlXfJemkY1PV1SOta
0WjngdZXKxoffD771FQ0kNOwZEj1R6VIz+xph7SqZOjSt1HKmqcIIXS9FaMg53uXK39q/AUpLC7N
L4o4mkOWLf5DQbOLwglru1axZErbrxNQVDRql+LvSE+c4pxclnRsZRc7zg9/I/q/HE/ohpZyrBgX
MaS9mxyk2yhlP+mOLBem2VeyKD0Jpy2tEWpG0n+QRr6rU1YCzGWnNILpGeuudp2mNaNRkB1QLhP3
Jm8lgZVcNXKax5pRw1Glp8PXEUtbyuNSiqbDp5QZ7WewG8z+SRFl6fRRv5EHYDXtWjvkdxakXFX9
ITn6qB1x7KrLlKO42YDNTQ6wCSzv2xJ6SCtGEuSqZ26JcTcrPUjVE5iatOmlPCyID6l+GSrOlW6B
YCDwzcrewSPPnrpWUXiUXKJtZVGldCUAAjGhuAUpz0m9TzACUnCmQGJSvethGHKOTJ2sLdrSeU6o
U/8pTQvptUplxp3MjXNIIZPVK/2kKzpFcOhHU9r0+MGWlZAKa53epewMQSdIJ81m3eT13F2kuIWB
cnjEgreQ5qZY/sgxfrSIIhpd9E7F+hspG5Vlk6oiG3fBYEz06GRLineUexP4C+iIAYgG51i2cees
U/8sF2JowdpjXqGnEUODQah2JDyWvSe+sYZZVNpZo8VKM2erRdUbvWLtJb/CwUNJj9ECKg7iSJ/Y
mKRKSo/JJhJVmU7IqXlS+peVJYqizyGnD/sRK4s1kfpHhfSvW+BdskfJb+BTfsMWvGwKbGbGdR10
mvq8DFfMrdmj5D2dEmrIY72R3shEu1BgKlIiBlvC8ixhCAbrdUNkeBI9Py9LkKbQhCWtxOw+i66V
NLNL16D6ooQ/O3KKeS1tArG4UklO63qrFtVW2kcdbS9pp9Mi6MB0SYC5AKfqa+nhSRWeDEdqgn8n
PeSQtXYUPI7kPXKabDo+0ruAsXInvyttlyWot+otNlk+lUP2054QlcK+B91ouomVcivxihxxuS4x
JTQbUb7+U1ZNGg9SbEzSdi8NIUExdHQwA8poUkcVQy49SzFeS//S1WFA53i55jEq6RQRGWAeZZdC
SwYC+WTHKBZDc5Gn8Y+KLIdC2rk6FfO6OS8eYrCvhpab4zSBW19BxL6gfRwxCVQveV85GthwKV7a
VPHsxt9KD0j67FKTHqgMS98qlYg03YyWyxFPDxkxRZZo5BU0vbEoYvsKzlBxV/cfCCKk9SJou0zh
Dr12L75Q3CT6pUvZX9q9RL+qr+8Y/N1JY0+WRQ4UoNmNTsIpCyGxsA+iWSGckWc6AA6G6d/kGzKW
c2mxBRyHpbmDv5D1bifOJm0WLVEOUp40cQhS3ffoHVBpySbuk1awxJuaSeGfC8kcluIDA7s4lr3c
OD/XgfSRLpM4CQP3BO+f6M8daLsstr5ybkt0eJBEf9D46zMPWS5cEmlpMdZ0BduRwig3JTfih/y3
/CI2SVyLuJREs64WO++cgxLpG56klKYpCaBtaDFYn+/baIAZMTloenogd91YEWVBmqrlwJ/Bnptj
fJC2kEG+CxSaEC7XdbgX9E1aO9B4QSWRWVfSUuEhVRq9ACAnuUtYwjX4PNPMJPbvzlOhX6M3Bekv
jYgm3WQAylpoAGHuOCBGvBXAhTSY6KhKA06vksPSnAc6KUGN4uyyvFvutRB7X14cdhEs1I/C5uzi
PaTNu9hkSBXGSNvmCEjHCmpH3kEFP55B/dehK5vXe9nj8htCkCgYg5QKkiQqsoQFXY3JojsaMKOn
8JyNY9snhyguV5M+HKTds3gSopSw24v3z6iV5jWfsiSC2RPHI93jrijWBtFUFxibCXhB1sNBzfd1
G7YXVrxqso0/OcujKxv9RvyOglolLAlS4sbcpQR4Hc3JmSxN45/s4INvzcc0d684bvuUGH431vpO
+qLSRRUXLbgPcYlLQ4Oj6g/0ajR6pjhA6fkJRCmjZy0IgSS9L5i1KS1/xVYUugcCdZvdWSbRenQ9
+N9o01FsllMsjaG/059aHOKA9nZ7Ttntcv8ZIYoAmwTlIU9YAgHZOAqYRWuG0gfdvQJQKuHY0ikm
NpDzQoVIgjgJzcQ06eNNxCSlC7Cqn+vFDIp3koYm8+jrcj6O6a2Oup+/MZ3zrL1XEQJ2e1pnhBaN
r+1iKgIlig1jx21P001UvuUujJe8BWMZFjQyIK2WtO2J+wyHcVKNdMRX4bLJYAAVXMgQBNViXjDW
EgRAI3eFeMROrKtAP8ViSPMYp6HZ7G5sjxwuMWvSyszp0sm5gTpiK/m2OH+xrdLuzJIO1jUhgv7R
FIuYA3/dATovFQ1wfnS/ALc67lLOe3JHvtH3kVH200mscp3uNNDMgvSQ9aGeIm5LCgfSoxd4mdQT
YroHglKgdiK+mvs3nQuM5EuuxJXKeZLg1NEY1ZK+GI20c51+kaBUXFWffDGQkGPVaaZJpCz+Siy4
FGkqR4HmVTuFQJrovSyxP2Q6bGyxc5KZTySEJQd9nhdslpx96Y9CTb40Cqs71bVXYpQquuMmp5Ft
JpdOeYIrlkcsj1u6yuKQpELBqQ0gCvIoateAzeqdhISa81bw9VI1FhIO4PcOgD1ijl9jLzTHNL2p
Qam3ybDxv0sybpZnkMvQjIHAojNDQfn15X0mTby01mRIhJDBUvm/59N3ISPRxHu6eupU657ypMqD
W8JNyHBkjfKghv+OU4v1xq+K15ZgV/C6YlCj6mhB82q46TXTS2+cJvOl0wRvD5uOrQcD2LNgNIoz
IVEbeSCkMHJcJEETNx4bpDzAZSTVHUebokS98ZylRNVk7E022d+QB4GuANyUmp5sIc2hrEx7WbIe
cSlS5miRZQfsRKf7u+4vsYrEU1NNyMCOXIIgLC05idy9IDzFfHkZ/Wf2CiN38N1kb9z6S80wNFl1
Ak4CXtWRUsCTUwe9FFSMyEAIil315IZTDgTFDozmJHML2uPrG+GtN3wW5gaZSX3F5A3HFB7h4Cv/
L5tcuoYUM6Sn8/r7vZRnPL1B/dcbNHS7sFvHmJemJlUhk2MulSAp1xTUq19/t6Vc8DyKf/p2stOe
PE/IOBh1iqxZmthBOS2N4y6yoCTQdyVYawkrgLhKwEZaLEZNbI2XfA880TcCJnEW2yqORDJ7CVpf
v8Kl7fHbFTIwwgwQvIMokv56hY4yZLoaafPJMh/nKd1KLw+u9dOyxSfpuumrmfaaFPODAXVH61PZ
2WuMJ+IgK9kjeSsQQoo5/BQ+WY7rzJftmi/zB6V+NkHRYfrLYI9tfOtgCO01B4gMbUTdP4oDNxvk
qVUaG/y0TP1IOU02ghTrX79j/cUtwHwarXUKPfz79Y5pzaSqGbnzqaNJIr0L6VeUxmPRfG2oh8sN
10qyldsJgmwrW79M3g2jC7qu3eiFdZBqpjnau6AIYNr8HJX90mbxCAil4BlUBxOHSifu9SvXXgDg
UvfDIMFSQQ3wNwDu3GS2kdfsXvEQc3tUYBGUPGGpKVkIPN2o4UGSfTEe0oSUqEZWUiBfkgqqLQBX
LlEKMDg/YI10NFeEWxKwI3ZGvANeh8BAskwQZdTlJW6rp2wjvybhAl8VPyXpp3wqiYSkKJI3Em3j
W8XyCSI7IQ/KwdsIgEH2ufhJAfYwt7QT2KVJ1C9B2VymB4ExcD2CK7KS9OD32ZJmi7UUYxdP2wHF
beMsczt4f2ri1DDEUgrWq9XpkuLbpWYosbK8qdTH5Tfla/I9Q2aaCkBPNr5f2jDmAvLlT87kYktt
JCGfoFfGL8mnvscTJhCX25cUiayNmEoMM0Ti+KGLzi1EkfGGAV46Ar+dR6a38I5Arc3n7BKx1+dB
NnAeJdARryhVKN2ghEiqKSsj6HjBOkneb9ADWdaFWMz2llWty3CdZTC6TIyE4DdkQSU7skMYPTL+
DOtFWCgAMMFkSdpNjUu+Grg8OpIDSRO77EpzPuIEDISTXt/FL1r8Jzf47PgFY9dbegSrEGTRYL3Y
m8HXqMTFZKIJdH471nixMweNp077FxFjes6/HngtddS8azjwVjWtEyRccgPdd4tyrAt3mq2AjAvX
0jWQPkPvduu2OJhYL6nwA3Zp6TXkkbkXQ/bfzJ3XcuRItmV/ZX4AbdDi5T6EFgwyKJOVLzAmMwmt
4VBfP+tE9bR1VdetO/M2ZZasZDIiCDjcj9xnb8EmICC6ln4jUdNKHJQ0Cv5+iYy/WiPfMNkBFlQH
yHL/8Yrzkk6jrQXLuXeeJPaQTFwwbVLn0YnDJ9JuKbVLOVLiA46LPEEBAcmJl6K57FvBZP/9lf3V
WhKVWzQgbNfR/yNW5EyHc1NNoGVqfZM+aw923K6SbmdkwWo48yhtDuPk9DcAtBDwSvsOgqqtdKRn
O98KeiOKzf1B2kJNTqMkTZgx+/z762StxJP/6SC5OnM9gQ1Xi+kEf37q2ZC5iVcs5wHyrslBqNwB
BtJ/JuNPX+PpQbPYooxnGv0OusGMxi0avuumbndZ8WmobleP39D3XReps4UHFfowrNn8liX9VotH
yHianTeoXe4++JRgRp5OYHU7N3rspJuKQlHstVtYTLZD0m0DiDeXgHFvU6eiydBCUu1ogTjpyZbq
lQWTAbVPoyovLKGZj/s2hYA7UOcjgg27bOx3QQOnDneRmb9DZiDbA6/or6W7JX90MlMGAdcoyW2o
rzJcoKDZ4WeVcR06yBCjzx6lGmiLdks87eUiuz4QQZmd4v9aR7ptkIkz0dJUL14w7mXDmfTp5SWp
dc1Ggz+8O+q2bgubHD+Wd4UUcWx72JdDvw35Pli+5Ya3MWKOMy8ZsuwUOJhKUP2takmykOjjE9Hq
29/WlAITYhCnUEKcIX8qQDUE9C8FW2Qa8x7hTS6MCyYtNZZv0fw6U2xjdRrhpQmuQQJRQ/hIrnQw
aCwWMfLuS8AMKCNjU7eNqN/O1szkI0usjZQn0tPAsnjWtFcay1alpwm8heUyFc+DgiTzEjrNKrCG
F3nUiwUrG8KR8ncfZZpSjS8emYHj8Fh4FOUyPjnkcwMTMIZ5viEu8vwkH91q0z6HV6qZIY8bH0sf
4lNu1FUou3jdbqnmfcyi0E88MFZxsOe1ApzlszZ2hm81kSPmnWGhXx1uZvzIkHtLkcKRzx7zcOVZ
ySk2rXsBbBYoWvntLkn7XZn57/O4iFTMVlva1QJNhlFqkEMnl6LKTvI22WEzeN2wHp+qfNrbIMOb
Kz1kKjHsvW7eyyV0eria7IB+EmyHgCnKnnIG61wVzj1A0J1dEzqwEyz+YK8QkOKyDZTp+13j9Ts4
e3cGNM6y5y3UBRqSp4G/U49hRm4n72RyYiW/zWW7GWy1NC0vsofkicn/UYFFXGe5LgW89LSKNfe9
NMFETwhrRk9yyAi5AF6cXU6RY7TM2bZb78VpQ2DJB4CtFzV7902Tf7Ut20x597IlY9s+xAWcLy8I
xWxN1kd+krnjXjZcCl++wykJeRCQBVDOpGjsoZ3Fs5vzlRcAi4ZPTP/VUrBKlbYL3O45oNrjlPnJ
l6flZqemUjuxN+78bmmg05s9esKTXm3VGHDXy6r1IMGe+92QsourjqPb7mTPmul8LoQ/pc8vcuey
IubIqWJRs6eyXh7loNjtD6vOTxr4QbksdTK7VPQwgBkQn0DClGLOZgdCwF2bMXTDNvCmawi/fmCg
m8S6yfkX8yct9hLlNXA6cpCHKTuJ3RpQqcjVtTSyE7KE4LzbWzPAkpqGZh1u71iyk1x1qq61w2Cu
Z93rmIaJnRkULYrJI9u7pfw37uXlis1hsyXlJg0KqHKgBtzazdC1Gr3VfW9dozdkWm920USzQd4X
To9eWW9h4LNtZy/WkLR5rVEMkb1EMofiVEs0znaVPj+dQrk1zYkvsoWTmCvjARfMTWacxSTR6Xll
l7wf0YNssbqiOwbcCtssVrNgq/uY8S5cKFLq0E1JoX2AETe/ILi8Wer5SjmD4fNPGAS3s9/dbN5k
W1iI2z3LVcinhI26XZk1s7UxTLJshelBd4xV2OlQj8MbvRU7G+VYOl4hhkGOkOl2W1WonY01F/sr
5sgvhpuJyjr3UCEu9BDw8VFJIhA9yvOeMGli1mznPZiztXxkzdIIOLOaMD3txqK3Iz4gnfaWnZ4d
bd1xJIbkEjNXX7rUlkgESLnlKDpjfpHVLYkh3cI5iJmfMZJiv5scnUsskOLlsintYD5bzrQXcwxz
6Goa2VSLcy9PJEnnfQRWVI8pwZs/9IawtLDRSIr3mQtzDC41y6azl7JhQViELLyKpnPDvuwW+NIc
5zCmCbsMsle5rKbYAwQfKRE5xZfYh6X4tYAojWPCI+CzzdXNORzQ2Y/dRm6gYP/ePAF7VW+zy6ym
fa+Gc8dv6KfmUKiT/GJuuzTd7YKf5hzfjJHeciTgMmIRJ6vfyXkSoyC+PCmTDyfonxZl3dX588L5
qHkkcsMlbR/ZJuB71xJCyOMUWybODCqn+2TJLuKY5Zpyb7yiMkWbaNpqU0mdFd0zDo1swwFtJmtJ
T7eDkgLmATUU6Zeb21Ngc3v3vsUfygK2drub6biE1ods/rTp76zbTXlspzwaIcOTuuH4tOjqJWqX
azM7d6i33J65jh/qB0qngVetbetsuXtE+rys2MmRbsz84g4wtTqXyeOIarDbQLdgr1sn+vIq/370
rXcki7A0lCdh8drJvclF9h5HBc/psulhzbmOZXTAAFBMvDH+HCINL83uteLlWvI+cZOy7OLkJ9iX
wjWkkTEQHt/ZOC9yOGWFI8u5nwi7bq/mk/MCc8MEKJ4hU9emzi+lTiSKYcy1YVNO/mEGBUa0JetE
7nzMo3fZ6Wqc9kZsH+QpVDwp2T7iy8WyiicOlgRtMh4021deI1GPzZGQ7R7WHuIGziFt9K3ZwU/b
7WLMt2w2sScwXZ3kLMoNinFIs/wkji1foLCS4ZXlh15/1mNNKGB6x3SyDikBjtzdVAX3YmYKjN4N
7qmdRgOrrt9PtI2MOvkyiuDeKWzqMNmn36cX7KW3OOAxOIF1doG7eLSGZ/l2nuez+DKbPdQg847y
r+xsVODR+Fwrq3qzumk/yPliafgcFIdP8kslhI2b6SoOUVyQi6qEBdFA5M7nIEmOCDwQ4NGERnBj
mVIkaInQ7PksBkf8vZx0IrKtTvQnG7gehzPiQfeD/ls7zjsJAcSER116kXOT4iCKbN4aMPvJ2bHK
ZRckD0htlhhslxBdnos8CzlBDTxg8sG3A0k8YiBcIW5kCuzDaKi9FliHeExP4n7Ssby4gIn1BGc8
LvDpT+cKEhaEGnddGd4CcflMUuRtUX+lnXMnW2IGFHl7e2IdHmAAvvbQE8pp7NPiImbdwhb5DTZU
yy/4TORGr3Lg5aN6tpVsjarm44duGyfqFrEvGpubY2RBsrkq4oONX0kyEG3paxdiYng5je9VPf6s
SobKv8dVeHZ671gJouWSJ/mH3KRcmUGuMnTDJpdQBa8kznvELounGgh0JloDevLRjP5Ba+yDCpnS
C4yH/H7BnHmTfS+31gf05Xj6Eu3XeXFpjPSS4ZTE8t5WhC0gQbvtmgdq5PeSPuUkyhI5SfAl0UgZ
LjTzPyS7kWurbQuxKSJtcWEypqzTZwzYmi12R/Od30bufDS7eysi2sEtVZNaDz00eUh2bGJYwDVv
yPfQQBNfUU9EtAB1hxXijyJNajXrtFsgfonDAcyZhiacA9wm0IxT0viU0o2lWAWd8TV2D2HGZ7mm
vvEzpMuWodqmKbwkdVAtqy5VZw09sVExbIZYSo92W+fOJGU2EFC93TgUxQBDUSSKznLuxW0v7B9x
EVL2I7i/iGvzuTOx9nFR75zqcyZElsUJ7Awm1/GpDRRdpW5XOATmWk+9aX4zAupbKif09M9BT0vK
DSg4R2Nb0Zwf3mN8xKCRp3X0/WvrHTnhd8SMn1QPnBiHG/K8XC2KV2ai7+YGE1DaQb52/WmblSVk
3axvGU5vcsW3Tza1HvFikjP3M3WHZVVE8Wu3oMEMUsyxD6mMNrO5JCyS02QTsioMORJibjZfxedL
OhEH6UkikLSf34LRfs8WXAWyZFbSXeVjaueaxdabNtGUDbJzoB0LqElWaGkgLAHkA6epZIdD1Lqd
M7IBCuHRFD91+rFC9EFfHiSjRWnpZnajGYOlT08T8gQUljfx/DardKbinDyosvqUdMQFty0Ow8Eu
MQZ6ctnU+ZRdkETZ9QV7ddpLAjUUCszmd7FeYp3l1ZVuH3KyJ7FSYrHkk+RAB0S9GS5WnEpsg2Is
jFXnUeMswVlq6sWAv8Iq9Dd9Uh9B7K/EMhrV+AI1wEpydujXDmL9psG5Z64YwqRt3oe3TG/xpr2k
cOIElDPvJ4wFAgPMhSOR0caURlClys6dmj975GQNZe4Xbaen89Mtu1TXRF3rSKrpzapz3HddihJ4
CglkJalCY+dLTrNEG1njvZuWfh2repvaaLYXXbGdjGUn0S/Ux3eqfS9TwtI0esaGHgzLHFeSELda
nAAJ/GyWCSrvbxI4S7ylPPVU2YzE6nu0UdZ1lV4Mr7hI/FN26UddLld5oiCF95Gzk+zZR3guIq2f
3yw+NlP+ZjLf0BG/L/zpqUe7ISojVjTa+l7zLZ71a9pQPZ2HdaeGtSO5Ek9J/M9gALBDdVcqNGMY
ybgiER0+Wn4oTimK8y+rHfZWNAg/Y3Yz6kXhHSSRkqxLzBiNtbM5z289HL5vC8oWksfEPvEQxYVb
XKXtSQTHs8QrU4xrkYy7/KVaNASDun8J4uJU88+eOyCaR3qA3WvI2qBuxoClF3e6SuAqqyP7SJoZ
ca0YQWr2TWQdJAqQyLxS895Z9Le48N+hKr4GWXmZSbLFcxcyEgQ1lQO8Zr4ag3FuuvQkj3RSYb6W
DV93MyggCo0JCS6y573t3ku9orHQN/AaRoy127aV2K8g+nEV49Wy6WAlPIdLvfshXs8JsMssio+k
niSELcE7ynEHRfYpURTtzrPYgqHpd39fiPuLYVYoYHwKhS6YUDDjfyplTgKs84YY24LOtAyyyoy/
dO1HACVxS/0SKhphXzDcFv9P50G68Rwk3e33wikmuAQBOAl0zWMMTFoA0qOXmVbBEUldfDBea2Pr
v7tOfEMmy4iqzGoaLvOaggjAb0nXVYBG0lnWteDlhuRpjR29dwGXAQY+0pD3SfjkN8ismAEO6u9X
468g3C58uDJ4gSKYp/+52wakvlrmdrnhNKR9csMdLE/S6AhoZQiLDaI40l/4+98sXH7/UQ5lshDu
Iekc0er/Y0k5nJchNgoMMEV9SPR7BMVkWiZHg0IrKqpEAyPNBtpj8j1AfVDw0gFLg0cn9HceTTEV
AXOlQSN1cPSozrcZI0A80q4T/N3/2Bv+q+kJ99+vWcrk/9Y9Ld2qTByf5jARvrDstswkT2CgpXFX
WxwKRjUBN0sTgX6k9CBh9FzbBBe+v5YJOxkPkNnClBd2hKxNetciLckMsfwr+Mr974gKEmfvhzf8
0Ef6lPPvE0XVj/+LfvBfQOldTKtpWSAfGKr901NYXK8ZhhBPa1rMe9E3ZHIAwh0GH6rb3cgF59Ft
/q8aGEhnKEf6IsKIuAAAMHiX9FJ15g+ka/o/98dvV/DnsrkBHBVKRmk/OX86r6hqRNlk9gynIkTw
+yTHj9geNgNERIIEoIYg/EfImK7LJ5m1JJYTvj4JPezhNlLx9ztX6vT/cUFwUZoGw1UIJv3pyJiF
blju5P0+hizTsl53ayTLdOPf/ybzL59OoNMbtoWAWkgv/32/NXPtldDTA0Jmg1lEWTCa7n2dvErf
1so/Sis4stl7E/OyGGFpEMkpSCUq4WQ0lYyNcBogEnNoIFn0Qv7+Eg37L1YDOsmA6UHDB6zzp66G
Kpy50qmR3RglM6pCM4oTpYsyCp33hYkaTc+2wpUmf8eRtswW6toHUpm3C/kn6+n19wcADernH1lR
//3b/7okn20F705/I0v9F3nqH9/0X/cfA5TB1d++5r/9JLmef33w/x+srIIW+u8Z0Z9+1eoHWvcf
/+sMNevHv3Oyyhv/SckKLzptPWyAzqQJ5hgz8H8oWf8BOSSc6Rhp2M6Zs/oXNbr1D7YkPKIMjfIf
OxRr+E9KVs35h276Mt/NPJ8PH0Pg/L9wo8Mz8Mdt5tM3A0bIhAR4MMvVOXd/PAkGFLlpgqykZsIr
HRm69hgOxAzG2Lnoar6Wdt/+ci3ITKvaal8UisA75MzSnT6GFLwd/aG2clLACixpWDEZ3gwWjQlE
0YL6HnRXxuLcT9mgUY8f/Xt9mzEgdB8EhAKhX1iHIEI08lqnw2lmplwkIBvEsBbn6KMWDihm+ooz
ykRLYn+FkxujD0iHq7WznCPZHwK9ovoXu1J6f+1UckhLO4MiUhuh9C6pb1AyCzK93qMqpjHuwux/
F/jZa2NFx6Kd/N8aVx/pEJn72mcOffGWjV0n1rtnIa4HYmnawRYDkFbl9gn5+uM4VT/rKVJHpZW/
deAWD4Wv70aKYne+Z7QPbp9BEYkmKew007NZXvupzY+dF70kqFjex6N9yQwUJAyY1YaggUp90fWt
KoOFMScSV7Nqwn1LDgvcGFyFUXXf+jIcV5lqYQY0Z3CsKo+3bafvrSmdTnEyDnvDVQgRmUj4JV36
Yxr0b5bWU1pXPuHgFB6COXc2YeZu3MQ2nxf/ezyrjEypJC+JXlJTq46Fg5RTPi3aOvQSY2dAJ2N0
FGArK8h34JEhD+mY6dQpdeTaWx+n/ZcZvGhT86zVTXRM3HbZVUn6w55jWMPg4lpT79ROVI5pE42P
jQtqQRM5mUC+eDbBW6K7432iSlRyPetHUZjUFcaJG0yRH1UdUC0GikLaW4/0dyqTEnBbdssL0iHw
prXEy07JbI8frZTu+5c5c6fXCkm3yD6qMo5BihLUR6Xu7ZGkhOCniN47t9kHUf6zLednrXxsesvd
JlX7vUFhZkLuL3JVv25NCrRe69Qrra8PUV0c/cEAT5Gpk0sxFCR0Jf24/E6LFfilQa9XbqV3V0OB
NkANeOUgv7OODUabwBUC1EjPduQxzNwvDDbDYy6S1/FG1+fVmHURCfZP0+JXhkPZA41iAawlfq7G
zybSPvvxwNR18xiallrpw33gkqpWM9RY+VhB7B1sIEf/ZWvz1SrH9wh5UU8pnIGeP3jNfKr6GHmc
8TloZhiK8uwxYqyQWjwJ+5iXBH/dYzYP7/NQfGnDb3GXP0S5/RY6yRNE76+js9w5nfuWOAB8+g9d
T3/M1kTu4i+bXEeaN678S0bJd3bDT69NyZm7R2QAqPyfltx9q8DDrerAqjaFza81F/cRs4FwiTH1
vw2Fjmwqc5/oCo+AXxlkYKYlbNcpYuZwW6/ihV3pMZ2V9zUcEtmDNzgPboB8YfLmxNYrbPw/KY4/
uo1IlCe/+V33nJS9YsjMvINzot3pVQw83LnPQxhrnKg9KX4nAo8daO/qVz2NrGI3dafO0bbz6L7Z
eWmuTOBAnjMz1qKn+zACKKIWZuUYPc+8ZNrri35tSfGQ69zZMUSBTeDeuxpc711EtEkTYN5xZIyV
YZqHMq4X2OLiaAvZ/4KslEMJSINDNo+n4xKlwllr1uui7V+pP1frwnRaRFicbRlXoPOG/Rgt3tYM
0QkPk6I8Jh2S76Nd+Ju07L51FSvl6GO6Ho3pGgipf6BN32CmgzCCcg7MFAmVWcv/GFM9Bq4MHCwz
Dh3mUZVbdAK+an2pV4GqUPi2x6MxL49TPyx3KaJKncryVW7AsREZ/eeEKt/oWBfljO9uCDY+Spp4
baBDTnPzK2+crypPzW2LlmbXZy+pO9twC9UnBUHbCvXnjHme02JnG80afhTUnN2UxZoVbWmjNn9G
ZooRq+If7d2IrOepzKt6PeXdN7v7nJCQejXc6dKPHRoZSifcgcTIKSsL5ojmR+b41LcidUCSgpE6
SqUgFJpnjoGzq01aNguiXP5UX8OOvo0av/tVf0XP/NWLtHAfR5mC0Ks7jHqGToB+TJ2h2im/ZnjP
M5ND6SpgkMi6wdIBxWVTh2sWrqapFG2XllZYFdGTCmDVht04pTHiN0AE5mHjMjGWV7baeVXdbbLA
uCLuc0QJkeE79OE2Wqb360oZqJPWVbtXMlwyLsNXF+rJrmkqex32d2XmGF+5U72XNrVP9GeD/VKH
6tnI2t/8UbBLzrS14wTBDqP+mGOpHZkZmrHdpnOF0ov5l32XYL2Gib6VH4HUsH/1FgA9zy4+lnSa
ThQ54yeEKWJX26HW+DoM9TpMx2ajPPsxCZzv6BJr29Hpf5a9TyMxtOy7Kmit1aQVj55H5Jt19vOi
tPBqzy2kBoM6VV68wAOnJSd/CDemTUbmM4Gh+f2zMyqsYO+Pq9Z1d8hDX0ePKWZP4UU1Qz1OLaXq
InIG8ve2WYcWLJ3TpEFxykQUA2L5qvCNk1f044UdGMXTKoqSaa03LR+bNAtD9w5tuIySYH2ak3E7
TUm0RUzzR1pYDbN8qCJBMRyti9ij9ul+M8wAAcYC0TFnUGujCe/Nbq5+0KHwUAhpCSUcbVm7UfDV
dvl0n3fR++RrI/J0VKfUj0IzxqfCiPc3NrO+XRfeaEFhM6xG/5dq3vXiN7+GrAB5joW6fXd2YnZ+
pzdHpjJnuPbq69wbjL7RxVoMbzvm/qE2UesgdPzeTQ1MbwPfleG8ZTed9UjfeoMbrsOHwMCmdjGl
vMT3PyKqo5t57hEdI9O15iHe9y7jR/1cHBeEHucuNzbVQqYf6l1Bul+9BX0FJtCMBoR3k195WEPK
kQzB0Q4AIQ+ZeYDS90dnlnTvgk/kMvxTuxlm9W6G8bjxLWtkIizYa6XhbEmzvFXHE73aiEGnOaCc
Gt2m7bQvrS4+L1bdHqPO2EwcynlQtKW85WQm5VOaps/Eh8L3XUCQoA88MC94t5rEO3ijeXL93j25
A756mIZDEfYnRqsous3G0W6isw7HEURxYXMXHfyWsVATbNrOncJ3TxXuNvOYxe5hQLNmu0Zpb3ho
ElANo4YWnRka+56SX6+W+tx4OsccsVeY5yKIAnkalyp2TxMS8EyhBcWhKapn7vky1iaa7PZib5rY
g/uPQcxGK7MzAiJa6wTbac7v8A/Ryp0eljgHhNWG0yb1YTIhIOnYJnG0aQCPLK12jbWTZ8PGpjF2
v3JckBtaETcQHjXeEb3C5zz9nuZIzGfNoq/MKG0YGw4g8QQMu/YzzmBTsHQ9Fhp9O9fip4qJP2tu
T+asXtLE/4hjQMBBSNND02OcPvqmHmJ1XLwFPgUrM8AnPy2lOsSQOcSZzeQVA3FzajGpaTbahdNc
2+llSF2PaA8N00K122jWvreOa+0CLXrwtYaMGJHIFbI42r4unePop1j8LQq38W+l9LucLiVxAEBy
4wqwMqLMVA8OTsvwn5oQPo91/GYZPnSEBOxQ9KmjYOaevdSH6NOmweECAF4mdehVkTDzRYN57N38
bGWUFmsDbq0O61d1abpuijLZwENSXpwUB5WnziujlBVND/hOK8WwgeF/o0LGcvSFy+BzhbxyoXu0
u+FSihjQTsI523eMuU82F0jbcDyUjkq3WpIOR1qnL4t1R5YRAnVmzKdo66fWhGC1cO0POxje8SkN
JRy8HtLqv5IEA9THdMD9VuSs0/vBQt27dZUOtEsIjFvnotUw2vlxadLkDgdaqm28SfIwP6Nd9CPI
vGyL1FqziWPrcUlcd2/WnQ7XlbkfrKa/jFBJrOsjkjHkCF0V7mx0HlGDsretPHUkSiFRgKp863ka
dsP8aWADNnlp3A11EdO3YM/TPDz6iiEdU0WvLSqcTOQuSNZ2+whd7efaKJcjv2flt9q8mYJsr+Xh
fF+Zy0jVFe6hsUzBLfjLPTJ8FmX7kY5Wa90VnU4zje5YpjFZGk/xxxBAdskp2CIHaK/ztEc6AD3A
vTmMd103R8e0j8o7rwmcnR5o8cpIW0UeCdnooOBFdKnDzD5ZRw8AzUffiAJIQnYYfc6dzoqmvqJI
3grqqvzSE6Q5zbB+cSxqgK6XpZsplzJWqM5Tqz1Py4Q2b4rEq88VmpBmtXU5PbMv3+w0Ts8ugJp8
YmQEtuPkpOlRe6yaLFvb9nxIvSV9MbUMAq3WuCzLtGegxnu+fUn9T8tpjjCm+09ay9B0YukdLd7l
2xzl8XEKBsxNES53c4m2VErzDo1aNGZjHDIFgeeamPcBo9ShxmnU634MIFsxdzr/dI0CHqRfopgc
S/YS68c4KOBts4LqPhSccqNDUT2o+ZV28VPuednGcavwNAykwoNbj2ByystgOeNDGfbPCE1C7sw4
oNEjQRV6D4P04Nj/PR3oVVr7r5SFxsfRRzi1yI525egkEIt1yNJq7ddTfwonhlNjGud7ZP0mIK9M
8dLd5ZJcG8ra2pge5lZ7qfx52OOucBlhc6lz07xz0jimB6AiUDmofcZJo0FjTyJaaO7bYMGrAbzz
YhFjsQuYq0z9ZN5mBm7LstET1EYaQ92cPjfc7en2BQHDQ1gN9qlLkvuxjsnSBpwy4Ipjz8S0kM/s
rBIpKNA3265CCTaO+oR0V6aSejoB4AtB/KL+HdWX0uq/lk7rH12AJJXy410/m7T7XJ6nqmo4V5No
09t5xy6mHIHCCsCAzlZoXPJlnIrnXPdfoa38lQcohS9kuJsarfiNm7vL/e3LWBTLPlBM4THrMewj
g+GgZRnHO21Bo9dJowBcjDacUvnCNAv1R4fh6NkGSG0AHNvUSgugCND9k0qWFjn7FKEv4g0vVMMD
OXm9xOk35SIIWVp+fe/XevJNYjE7Ta11nsPRbJ4i6jEtZLJPug2Koh0AJemKGKP3w+QtqZyT7gQH
Q6/7j1ElyE56Gl36QlVH22FAsjXT9lkLQanriK+SuujLDgV5OqyaG34vHRdE6gCbV5h91ZWz76nP
fwRtBlV1Mqm9ZeH3K4zD0WphYZldMztTF4Dib8jvAYfZjwAACixE5yEIXTUn1b6FaPS+0/9q7cR9
z/UuOc7tWzICLxi8MHzV+g5yO48s6fYtBWBtV+jLtL192/Z1uQuzERQvsakd+90r/Wsk/gYwNWh4
d6/d7BSHukUU7vZtaiXqCFRg4ZIKsulhfjDQtbprMutCn2lHNzZ6t0MiXrK9fh2FjLcAiwleQxc3
vsDft661PtjkSquPHpEoYbs/7GKtQ7CV0sIlJGyF4EArD4p1oDAAZCC3jP7F9+cYtCBq1U2gnidq
0vjDNXnL/NgtcQI9+a+iq4t9pbmgCzs93w+hey1UZt9lc16BCKRwpJfUoxwqVypOjVNowa42jnG1
R4zptRtIOo2RKpSlKjZ92RBxTw6FoMpPj6ZqSNW7Sjsq13ybYqeiulx2x8oBgazlizonof0x2ctD
4kzRqYE4RdXnMbfuyhbtPr9dcG4OnYWO5uW2tOnTGXMbHbswea4GlX23eu1hLtlCywKpYWBrF2OO
7X3WUR+bkaRfNa2xT3V9eE26HC0Jq/S+98XyWAcGSnE6OsQFj1YP4Y1k2sB/iZt6hNChO4Z5iFEI
6pE8ufjRtIQadkJFbmpWg44ookOuF1uL92A57ZONeFm/eI8Wk7BZnv2y6+s4NsOXt/Tv7pdmzca9
PplQT7bJXabRvBwCBad36hoXzYKAwy/jF8f2y6/IG9BWtrq97zag/r3xp+E69cucT9dEQxzWRvd5
XeVAoE2l02qP00cLWp9NGfnBYYgGSBp7KptlMtyrOXsLU8280wTLnFDLs2etFCWp/CHUra0fxeHJ
nLT6ApmpAjLSH8Ii0jdDDPQ4DINjpsL4kvMvVT7a285H5htZsZTRROUxzhDcxVWEzw7KeRN5ax/W
Rgo1To7Qta7Ry6ffUWdRd0HjNYJ21nI2pV0d+sJvDmYDe5YRCzlUd5yciRY+vfQ81JE2zOs7eyyr
Q9bUCh1lmmut1w93OEmXGmXobCpY+WEqC8c7l7DxJcpT/9lxtAfqZO5dDmnD0qEeOIZ+vouc0Nyi
swuuxZ6muyaClOOnXunV4+CAu4iMRW2BscSHWcb2q/bnZKjhKbZK4GNAWrxuvgd4G6Eg0U+ftROv
7aUAZWa9zW2GHFJgq5WmxR86cdqP3CT+tsrug3bdeNHteoYmAlTPBOvBql66euX0/iWNqvLs2pG5
yUrH2fiG/UnDO1pTENFA9LQ/VQjaNB+o4i0UvmyEcc8jI55n5WbXltHQg5Y9dCHlCsoPX5PuUVWi
9w0jLW39eqLIlcQQXHT2nYkj/BGn9lu93CXeJARgtfM42NXanQfhSPCuU0kmp6X1sdModFFDPtlx
qp8Wd2vS9TySuSriHUbj8vu6RXLS8nQAbQoEoN64R4LECvw6oVRUDM9QTJ8qt/r0ESC5Ig4Fvsig
BLR4rb51Gttfefp0mCZKsqEeArnVKXtmzTkEerCmChcj0FiOq6UZTdjLvW9WaySAtsPhse9MBftf
d2wzb9zMVsONema4Q0OiWhna7MNp6ujrFNJawHK1v636aa0UVCzRYqeboYhQDnVrWFVA0jSMYGf6
oXHr8LeU09JXOpF6lD/2KXvMaONl3zHMvfXgzACTt+R3aKzeRUO17usYkUrfemE1/fg9YY5jT4Fh
quf0DsdysCLCEMtQmmAOhpVJytR7bQvuk+b3aANOnudo7c8EX7o55JSVPOgRuhejD7luM6m3wRLs
Iq8FsM9kZGZk0wOneG/1vb2mq/LNaZ1yO36EyWjvgma0yNi5/zkYts7kPZb/m6XzWo4bx8LwE7GK
IBhvO0e1cvANy5ZlBoARzE+/X0/txarG3t2xrCaBc/6Y8ju6Sa58jy37Yhrs3CXBV9ln+yzs0kdX
ZRqxtHPL7gNsLELY+/SXCvNyH03pWqLhPUf5TKRJNx7rCsMtraarPmdEDJbyURtalYPQANiVTFJw
1uBkif03XjhnCd3FANOXT2mBgXBJk2KHniDfaM2KQnwGPV6e/SDljGvaxmGYxe0h9SjvNqLaU3xx
tpVg7jeEupF9uHXbzkXGT8lE5fSEKRVY6p19Xyao67S+B5PcM3gGGdIkNxS7IfbqtZ11YKCzMZu4
E3txF/5azKuQ/9cg7f9Nk/nn1U2MIBEuOkqR6GSoh/LWusYVk8Ey2q8WUroFJgC0v0SuGaMhi+72
KWQw0ZD8dSxqXSNV4ABemhVvoIUqKNjVtugxSJnLAKy9n6b0TFBtefrvS1PlvMIR+pVw0E82tzjK
Hqs8Rhy3c2GSTZ+yGqWus1dTsMKKWB1yh4KPtGWM77PpUVuJXnfwZBTH02Qna7j0sr8OVdbsnaxl
WggBs65TW2cHkbErigYw1pn8ZN2PDiqppGXr0RfnRLHwvAs0e+6MwHllCv0BotQcWD2zLL+lqRqf
Qrifyu6wR4k2WFF1vGvtzCZTuCFQe5QW2cDI2YqJM59Z1ulq65fSHzY28Y3sszf6eattEzWfqDCL
VYi9cp37KuODKyd0IMujPeCeSfrgXZWAzgLiYONXOlglSxzuUbsjXELGRERKlG7ylMbgMcaENzc+
wjdW8mnubYJ4Fn/nZSp+wJwOirFgC7BU+01oUwKkIn+AMWZBlFFfxyjy2+pCgDPR9pJliYi74WLC
zWgz5fU6iEjgSN4h33w33DZhVK/btCTYM0AMAjO3sVVRXz3nubXKmjdz+dOU9TUMy5FUGVxLYxj8
m7luj5Puf1UoXFF7DfzY4PdnhMAz8wqpQtZumuJ60xdUzbZpAe6SI7rDX1siny9k9L3kBTG0Yj4v
Ov0amPm2Tok92nauZqAdY8SPTmkwFbC8of66iXBW2xrNqe5BcryifcOywsAnnAa28Hcs699mTkHx
bQL/3DkfOHhpLbEkSiij3I+Wu/5qBclfinGb01BW/+7/WeLaOorwu4Vk5AcQlOslfgqd2LlaYRSu
NJ/VtmzDdl8WScMvo3xjgoqPY3krgtwj00JHq6lqzlRgCFTkw0MHOfnadQyl3cuSi36dL80m8zLE
DkmGIpbD2EkZiZh22frdI+7/VWwG7zrqmXk1GVYFz89CJ4Oq4xSyw3/SOUXJ9kgGT9EXCg18xTmW
3aeF/hwadziS1hmv0ykgJInQzzFpdlUQ2Xg0lrf/vi9LN8f8vgOmi3WJDW1KcZvrNVk9y1FNcbWd
CBCb68jc8katF9EZKFaENowRr4xvj93SvjTW8H5P/qyd1D6FCcGdakg3RqH+8votf9FlN+Z4473c
OVsdwLOx+FWbOYfW6d+lE9pk6KQEmd7D+Gm2bQMgJxyy2CHEJvfydzXfkzGrVz/Vt2Kyrt5AtXcf
Th+pF+Xr7OqWYMZtVD96GSFfcZ4OHGrEIS1Bv9YGBDtvweqDvbLdaFM6p0H60X6Ksr+VXj6tyN9X
Xd3vejf61Wsaky28lfeSkV86T/5VLsOyqeNXFRM93qASMQZrMPdn+li4zXryebgny/txkv5ljPAZ
idZ5tivv3adImgGHaTkOjp3OxKUKmkddINUETiPP0+XCt/vuI4zah9jygt1khufeRqkZdbPejRVT
jFvHv6Q1+Nyjgd46TvtgGRSS0Ry+mrE3Zz7wWoT13u0YarvF2bLaoTjLiyOCwQQSI2pI4kdmMwbz
bqqScSUSbhppvXt2d6ePYv+g/fndbrM357Eif4dUt0ntetPsBVrUwG2CUzWPEKJsvWmuiYZtcQup
EAO/5fybS/gHnGR8eEauMb1Iork3RAO1mHOs5ZjONTIgse+HxecEA2oNBnToWeIjuXbCmkSakYgp
72HMhs9eRNgeLLDh1Ha2+ha22VcllwKfZ4ext8PlJC6Jl5S7XCdrVfrOZWzUY1UHpFMB/0/k+1KP
zLg0jAv53uRIzgugDVtely3lxikKwtBM8Ctx6gEKvjpOo7unvuJv6o2fWS9WSiKNbyz/DzNuubel
RQiV3V+UmzfrIM0BNMlkBYM5u3E3oVfG+a9BL896gM53mxDZ60KRZeO/NTNp9f04E+KXh/k221dp
bl0Lxn6WRBORxtREqVqzhFscm++hUP2ZPTgK0tdGiPgCMMrAPk+7TgnemJEHi4SxlGogC6di9s9F
P0FGkp2e2kUFl68kWm6+P4iN63LKjQKeXaGK3YSBnx6GsKzP/CVwuZevxSxvnVX8Gooq2rm6hT0e
mCLZ8tatwSgfSPrbK16YeZorUmdzQ2tK7uzkXdHlW2CsLl7/EJzDy92/5IjLFYjkI5j9KvbsV/IW
0lViZ/HWpOFxjuwZTWj0brUlrQENi93gxg91Efrbeh5PtmaGz/rb1EkoobrN0LICHsdJEB8GHIGy
JcCmOKjBVBiAoqOu32U3WiATdJSng9EwIcKGFmSjyBWbE+12F8v6YHt5UhEvodYrNRa7fEqyZ692
/VXA+mQ102c0mM98jr/zLIupobffc78/qjg59070M1shr2ozPRjTnpklk1LifvIrCh9toLV7hkzA
vQIzC8Xuu5KIE/GyRBA4JDJBSK2IhQtuNh0evYVJQczx1WlTuU0mH8JBokmenOrYxHQQGO3j/odJ
0KlnbZaZf0cDsuliGuAwjMdr6czHsiQIt5EIIAYLg4EOfb1NMprL4b43YcHTmVdoKEbZYXsEQQj7
9tmq5LBq6gkvdKsEO6xuUDVnL+XitBvnm1MOfo9gWkhqv3lIXJ+ra6Fx1+VD19lvO26+RkQ8R+7S
hGlB/CqaiORaqDC3D+X5HkCxMRLXkY4lkuOFoHBFL/1WFYyPelnEUebzEbMZxoAJNUKlEjqMlUiI
XrhjSo03r/O4kVvHzX10ftwvKpD5ViOL5JDK1k1Wj9tkWI7IACBalJ7RCiztafbzHY9Vf7J8cJY6
8IJLQewp25XzDBrDZyCWlISyFKkJA9bOISDXW9Qzb+C2CE46n5Z31y+eBXn8q0gXt/z+YfgxwFGt
VbSNGmCEHh7sJEx/i+6zl10WiCarDnBsGbPzf190Ny0nO975ILwoHxDEwCKt4wqscsrBvYo7yIRm
wMrzUxFUG3zc4cqb6I/nX+YRnpDhwuZ6fjPZkK1rybEwsl0GfjGvQzd6Q/mlH3vjHR3YQ7iT5C/b
C8caxBf1BNlN4NBbPVRFmH9QneU9OPHb0NRvc+/Pt7Tznir0RxtvoV3aFDWztBOW713PcJa4Olr/
90undzBz2sTF/vfLUKADd4lLK3Untn1AlM2YTA9+OP65kwBc/0oeZ9e13ianzdfEQFEU1o6fLkOc
dILgmAbR92T3H7Nz/xeJMj5aKUeFjfVDjMs+Fvz9rJAJIB794OpY5fDe94qmbXt+KnMxvJtlF2c1
I40Q41ZNIwl0RBY+lnOxDTo0Frx8Q5Ds0whBUQCdsMfT8D5CgzT1+Fob97vO0tfUEqSWz+OfThan
BYyHMAbzBi+As6KOIOGWHyHEY9iGK+Mramtz3hx1hw0j9TiBusYUnE2SqXIsYZfRld+6ttxNWB2O
lt2vTesQ01DAhSgzYBROGpx3BBLPv+PmJGnIoGxKwGby+S7sPSSI7EXJzeeD2SbT5OyceUBF1n2W
Yrm0Vcd17omZ1HPFlu4eVQHVCj3L1EZbLyHTpuUwZzcqD040ElgWJruRawrumjElrzgvFk7IQuGN
yA56Qkbu446Xvem2HQkjbPfF3hryYlWp5gt88pelilO0ELSGpy1ZjVXAMparQ2dVr7n1U7LPQJxH
mGzmlnxR9xiOycHPo8tcheQXdclXpnaRIIjRkVquQQvrB0Xqn3ZC5GnJy+Tj1EKVEtzb+T6tQWZ7
jtFtie3/pNv8xeSCHdDc2ZmE6xn8dF02KQVwVWatNcq5Wro/+CwL8q602vpZseqc/MiQ3KzHhPxC
Bp14HTiEdDTV2UnCP04n/tgOpWuTFlsyBbbkO+ySsH3ltOm33ZYo2YgkH6SHxmVOL6YFxlXXu7z0
qckYKQxoe9LMzE89ExQ4NcFPkkdy3TtZvnGIi2eTX57yum42VpogBDQoQ8r3pvRuwOy44eU9PKSl
isRYKCeakF0ussyRsOYvfjDsKQYDRSQqhp+SYo6coOhYnqqsqLYygbZfSqmvRoy3cbHkXQ3+CSD3
m2EBbUK9Eqo7Z2G59QmYupdBzrxVayNXImiIcLVhFtgYPIqudlHSuGcAVtKegDyYpx+wlY+7umBk
C/Vds+KPO9t1XF5OSWsL+n+3yOTO7utuL42XrALt3i2uqAQdBdXQdmLjJPO4GsDS6Q5Fxekh4FjC
bFklPgXxdflrcggxg3vGn5/eHL986KYKR6Ili13nNfGTX5SbkfSdg/KGx3kM7nxv+pFM1Wslk/Hk
lIquutZg2i799WRxhjoykggDiYfoiIWxq/4zcJl+rT4+2oP/4Ax8CxNcMpRO9Xdg0sixCDJNvERW
fF2seyRgHM2vbSF3fbocy4CoVhjlcoOGpDm1U/ycV0xhKTBfPbqUuBm5q2pneABuSAnO4NHvYp7c
jEmhx407M2e8R0EN6G/5lPgRjSXuRO3TXKCZdOvhV8s6uKpt8zs5KBfABI2mv3E0inJNLEPuPyxu
QtqL/JOiaEIqnPDoS0MRoffqhX/7srY2fRf7+9gLXjyC1HXQ5Ht9r+H08wd2+DdHes+jHW2TFpUk
bFvGv737TdsVpLEen3X4V+BUre3k0mYFcbhW2e2cOjilM+ow9lt3tV/aOuG2LO0tlWg01eOggyvD
AVkk5I3xLenBooq09R9GkfJ+EvQeyu5FRHfAGFg3h8/FBRKyATJ6jrZ/HgWfGE0on5zJ0Toaxl8s
ou0kULCMY8AQH5H0XtmfcUzbgdOTFuWp5A9bGS+qV55KlzSV8ZBl/qYV8n2oxv1QOPotUWyi9Qt9
eig6kmd8sPk4emQ7eO42GQ+NrnCjFIBWiaKwdxwYpEIPiYkMzCXqssOsipQVqP8eZnTGaF7Aukvx
obQ9cnppun7Kdw/8olBw5LU9IjQNlsdgpkDMfQ36kYyDCfOjqOvDBLqbBUuyR8vGIe+O4ypMGlQO
1T/+Fkz7eVUTVMLnK+0LsfAOaF3Jvd+Jz362p+3sIWNdJkACM22n0fNhcNWb7pLm0JE9lZVsbV5x
G1p6BMyUHbF5ItuMmeCrtATpoaFvUe0nyEUET5/fZE7UWCgTkqsysACXiDGNitEzgOANopzE9C/I
sBASoh12mn1A8sp+COdP30cRUmZIYsU7mMw3x//VreaM0IiZPPr4rWaRdod1EJljmlTP8b824W9T
yuyfHfbnhWd300nr0yqi4tLp4FVL/7pEwzl3wdFR2NH17FyEg6qXcUkmCCNZtqH6BNgbCkqGrl1K
gOKuQlTlcKSs2sZPLj4LoI6+wiADbRiZbqceLteglbWWRzW0Z5AyLGjwI8Bp1VMk3wr086toXAJA
kAvPsF43CtTQH59Vt9yB2fTUDSDm4aRvNukCdQ2tz8v9IYOdqeyemI8MYt7aXpwadkInRX3sTLaG
spGPcVilcP+YhBV5W1SbJNZzHQcuS5h5ya3mU5bF0e+d7zDRI3gSysiGK84GChqIo6MKOH3tB+uO
cDz1Tq52opLcJ7OdbMwQnGXruZvebrs1TlHnkKbMK1Nxcq1MEqawLgXSIy8qPlFn5QQDRitSpR5M
JG/0oyBtd4YUgX7NCXb/ghYwWcMK14R5gLbMYXxqe9Mfw5bkpsT1TilCiE3hxEigBrc+/feFH8CE
4C27t0xIRpfcSzZyrDG05bfxHtvXWKTXsb9Wp7jmiy+WTKPuIf0+xN8J2VruMBs2O9+Jz7PpqpON
TXtZ//ePuadQA5X2svJR4myMbTknagEZPfuSFIEApSGT/AtMzvOY9c0J39z/v8z3XxYL31Ydhkwt
ObFPQaIfFMKadeWQriKJWirgSYPyiLiBLpBk69noJgTOuVMkJgDrkH0sD+e/UzQ72zi9E9kl+/nY
z5cMNLOT7Ldlv8vr6uwvz8n8g9iAyPhsfEmi9CS7hTpdENMJY/bi27ccmGVxq2Nm6R0ymbOHaqRV
Xr8GryvEt1V61zBtruiyHxazXDof7DWYq2MdO++J22JnD041d9+6RkGxGkr/Eoxfqe9fE6zeYdf+
6ePsn+VDfVdcGJZPD1FWHZwlrbbWl+t2n8iWeJ4lB6kKNZsmkbkayszBYkGZb/Q0OBVnOmtvFR+L
iGqAgo024iH1pfzkkUZzw3fsq0NZ55cJNpUHzwV1yt6aBos/4NY78qy961SI82uLPzbxOJLy6sg4
0uzGLt1EEq1YTArAtFylPTDCsifL8c4aEc1MPs8XUpFdBDgssmyTIwef+OAB/K6lLsttPnrfIYv0
pJe1az8ESVbxJ9mPpulwPuJ8GRkdV0noHuQQoaniwJGqWiPchLcfX7S2H2Wn23VSiaOOmaNwU/yS
1XiQNdQGU9cRLQvrDKK1Sb6WEwr5nnEVKO3D5c7EC3PsSjdZ/UbP9J7EfMe5YEt23PDbHux96+5B
pM+TDxhn1+nNSrngipYXQDiY8lKpHvPltSumR1Pzgwc1R55q0fIrWp+4LVb2AErYiQhZcVJNGS7E
pSo5NAV6XfveYejr8gFd6KfKMezkACIOW5N7UFrzyQUXx9unBY6NFt91Q9QJa9H9D79Hgbqj/onC
JFvHqn1J6uQPj+ZtistD3MZPCNjgLyULKaAXoNlrV/s/bSTe7SQ4ldlYkedQHZao/sQkc6fh3qqC
QVa1J1fGryNA5f1/jA3uVshgFWXJqah9fCt3pNQYvcJTjrX9EniGizxEQ3VUsnrT5fDi9MGP7U3v
iwo35QQXwUbHI9mzBgijHpc5uuQexRU89+gbo42KhxfDEadrB96xvsxD6644rCm50o8WWTBLH34v
mhsuABJI7/5kY2qUc8XRIOmuK2RcSva7Om1eIoMcK+9OqkoaLhf3t2zD73JkGFh8hPwpE6mBEyic
6RLY8St7EHmr2VuExIqrz6xdMxFJKS5FufAaWHdkuju2eZKu/RrYofGO81143yPfqzv3J6r0LycM
n0p+r8j0nx6sRkatWRcx/zw/9khmiezgKrpkc/s3sywf+i+zSRQsT3mu0bKf65KI0IT9yvKxtzcG
0aBjlse0s979j0GXfyfMA42OnmarvmA63lbteGF5RiOK/bZ7MFWaXGpb7kiowJJjxLIdY8H57ncv
oW4vJh7+BE52zjhOSBq6Z1yw2QcspfB/bsbr3sv+JeIJLIr6hc5uWCsnewPr28+T+w52lGUMd4y4
bYFifkK0P7fzS9KrhMYKrNTCesqH/KQlhyEO79PkLxErHrTtnOXPhZFvTev9sWYi/FNngoBA0x7b
LSRwdncThbbYzH4Q77Dh058SE6MPWZkOgreRUSiqRp41ZOrUgn7nnT6GLq+YnhXz/iZjEqxRDKUZ
o3TgR4DGIcULmiCvsc23eBBO6DJRH871mzDsykp/qjTgWuaOCAb+FilqAY/CxNDCAtPUy4xQu3sQ
SfVEyeehafzr6DoKIIrkpcS999xp+9KI9tzFAUNRPu9yUx6rHnYrCQkAsfuWjM7uoyqmB08LtE1F
dfJCPtRa/JhW/KPZoOfNRTZpySdQ9RewjKODN8s48yoYh/dMq1s5LZfF2O/WPFwgeWkQSiAEGdpW
iHSzlU8mJevta75gFCGgArwXUQJpc1o4uyIKT5C/v+b5t+90j00L7l66+a6f9IFHDmiReHdg5knl
BycoD8U/xYdm3BGQ0re8reuNA5cahxGaMsRqrnkcGkSlQ/sA689yzliLKKVzrXUYmIQgOrKuWi5R
rwl/4rb+CAZ5Cide1cwWw3Zs+t+xKj/dqFGbvnlWKfRZG/yeff4Ya5YnKDgu3VnAXbMyOOStbJz7
Hzyl4ZPVDtyzzXHs+Q2EXJg84uWn4421EO53/tgdhXtpDWoEOXYvUSwR5qa/PYvvnghkMgg42dt9
0i941QwPUh0/DfXvJC+hT2NkVndDgCXVLQkqGJo0B5CJ15zKqE4bjhVuCH4CRUK7ARY4IHD0q6G6
RzO5V5sTyVj5WxbZR3f8nfUtthH+uzDgkq/+O3KC7F+gOHOmnEekan7PaoL8hm/O3BGtWHC9O+8p
VySr0ZrWYDA89t5BiPbZbyCtFj0hqBaHRtBV6lnnpkRq3Efze67RZ7tVdMorvW+Q4Do9InXP9ymx
RnvWB87XmMRPvccREUTxu6Wm/sEq8iv9Qcu+rPoHVcyU+o0x7H17NXH/7Fr8pCyvybZd86QS+5JI
QEHsRi9d6H+rvvglZi9fm/CrK1hXktH9iu0/lQ9o4Ibg6nWkEfNySebJjA4V/T4+JI4ze0C1XSQb
ggtOUxF9wlcGK9e2R5IR/8SJbR3JD3+Dirg5EXp6K1Y2M870M6bWQxbmLPZ0ZVVj+C+YxT1nzsZx
pd0DTexPs0iSDWP1p4kRl8129DX3GngjQV3qTN026q9hMQqWMfOpuw7HwE9e/9IOe+4Shb/JnBxB
6Gi3ml1J6RCnonKwCir8nN1gWfDdRHwkabdQX8bW4CJ6hbtB+c5Qew/grCiHAwmO0+CWTfNTYBcv
gyBGZCAnMYw1I4CpH6uBj1u74Hcqcz5rZWGCFOdAiC8dcavkcsiPaSP3HpMLFoIv0UXdyc3dHdA3
vS1lTNzI5Hdr2aEtGGkGiPLyMEqZ/Btnd6/VpvEd82uuiEUKyjd6LX/s0XyGXfmG181eFdL+8Hlk
N3M/PwatOE+zbz+7AwGAHqHqy/Tkx4NgmFb/ZJoQzTq50aGdjhalK9u5QpvuCu+FRIKowV4jGTrG
NCMX2c+yrVezWPlcaZy4DPqT1XL6BahBcq9FUqT/Bmho913rbFq8fZZybmkldt7I0FckI6Z/kWzG
xtz8HnWiNdEPU2fD2aUcaE34Gp7JLOCnlu/IHSKy1b8nfUVbHzIIIJ07vB+46l1lIe6dt73dWE8I
pzbR1L4gukAv7sWXZRjOk8utmhQoOBY3ax+h0t7Ahp4ipI+jF1mnLkc96iMrDvWb8Z5zr/+NiELc
8uEewkBCaCzcjIQXPu00CpZjZj/7VbAvEyE+iLyrcss+OEL+6rEuH1RWXjFQpARiIFoSMElzOfmk
YMZ/04WqzbHctA3KHxB2kg7q6bH3l7eARMsAb9Zl1D1rcokg2cKN1qp/cVZZlzaQW2N674n2+Ec1
++E6b7sQl/VP7KmSBxeXIP3hdVg92HNDcE3N5mXcq74bD7n0rxmKn5EekFNrE4x19zkY9LcQh3pZ
LVnlH/Ns7fYMm73610zdP+sud+776KRcke9Mii+tFc2mHM0BMP6BWPZV4+N7M930YjMb1yM/Qfy1
nf7IFrs/c9vw4t8Nzq2pht3iq4+G41jRhJ3aEKaOrzalrXZ52oFb07XDye7dlskjPCrI6DK8OzEb
NVyGTJDYWSYlwyMYy+Cg3CqtFympj8LI/lkgWgdG37Re90cG2XeV1ugt+a4axbidQtunsYFWSZdN
FaOga+OCZXU9peIWwOiMTsnbK+5xwTRy227xIOwbP19rg04kJW81eJctZpuIpHdP+NfUzmDiHPT6
Qp95r29uxgHh9W5BalnOPdEwM8KTFWciLTaOzUxohugLZdl3jIcHlf9z6Aj9MiaXCA8QijAxbUyN
6s33YvAple5SQ3VQapV7Uuh+0tg9F5YyNCxRieItOeIu5y1CRb7iEmHeCScGifjAAvqc6FKt/YZ8
LGWeBosBUQzEKaEXPPSa+sk508fGYW/KZ11v0riqzzEgmr0L44a9qZTvKBf9J8pokW4h7+U1fYvC
ET2SXeuLXTY19vbsd6HnH0/x8TJAnCq7niE8Gamrpdqoya9wrVntxq55//vE/Cv8NnoWk7krhH8P
Dk1P2sBjIjBhOx6YHwYkXL4VZpyhib+2ASwwBXHr5Eu0dXECPsvHvHcScgm4/rFEtDsw5Tcl2A/E
YIK9XVl0/qR+dyjydLrkk0tPApqldYsNgYm/HJA6hNktRPwBRHAXWaesxLtw4HudIvA7d8jFpque
SE9/sof4MYxEd/rvy5IHr14r7IP4yTxONYMMAKlOii6JcD8tqc2V6JGI650EUK5RWwk9tFYy/Keh
vxfPNSd/KbC2hOrOsLc8yg8hDOap6uvXwqOtCAs9l374lCvYPzXhgKIBHlEwmQtMh3G7ATt4aND5
H3JImKN1H9zNPP2SopzfWHyPy4jtHYDtMukmeqIPMzksAe8aZNerbOYPLQvnotMX4U2Sg6tDGiVL
wFAUbj28JLIPMAHxFLWFvzNukm0zILMUpu2coLfiSu2HfT3IiVA3UV8xTZK2mk0b8sdIEcttB+mb
cs6Dn/8ZGyhbm3UIY/YQrT2kInsdp3d4jDe3djJrNRdLvEPhuETmOlPWaZeqPc/3L36tEyIS0LeO
hiDEcWgijrL0GE6mO//3W1EXLhJgIUPjhE1gM3Qz+BwmGMDE6aGV5/gueXXj+qtT2W7Ok37PhWXT
39AFW3Xn0meBm2yIFiYKD0lXHXHe1kVFvRYQR2cC6jL6SxT4DeKkYDtboHYzeQKJoyDw71Vi5Bgc
Y38yVzcfqVPuKqiOvF/jyDpHevgdIIZivYnMKazMzQhgw9An06MVKYuyznatkh8pdtQHlII2MEr1
PgwUuqD4fUWXNmxMX5J2O1Aj8ugDSGxG8N6Dt4zA3EG4DnozHTHHLg9Ef31Ms3dTJpof3AJYow6p
qoWk3UkL1cwYl/VGVgi9kiJ9J65fAT/tkKN8jaGxIZiHaDeMK79FUdWITO/D0v6ISxugqs1Ju6RX
nj2zJhFl1VYoEJcBTwXP2CmO4TTssSu3WpLmPDWOf2iG9FaPXXNuG3C2yVXb0s42hewhler6vROx
g+8bISKy002DYIlQcusxqpM3ryaSva7AyVTp3q+PfMEWH6gv7MVftW/VT2kAbjO11RcSR0r/kr1f
z9BGzLdjVob7bLJu6HvlN00tzy14WlSX9TF1km0Vs/YtfrbLmjxYL7mckcq1esLEwG8t88GaUT+G
KZrjYkowU1e4niKi5vD/1R9+OxZsFDnYXPHltsGfLCFcpZ/Lo3CW+Sqzhb5ApXigJNaquNkNRBmt
Kj97SIxd7aMuZhMHzLY5Fz65MWYuVr3sbWPNn8GEgrxbG9HJbdvwf2sb+8VpxNWvg++6sbr3skHE
gP7hhsqGZZtkKIJ0tyqtukOtW/eKc5r1z2qad3S9+pxOGLGVt9RbLyBmbggbDaQa4IVIeNtl16/9
MbSPMiyDjfR4X+zC2VQNmyI/gjdWJsjO1N7PSUzKb1fc3GUBFX80OO83dAaGN0uCLpFcuqGYw8XJ
np3DdvwTuWP/mE5w9HZwaK1lgTTLyI1EgsdeNm3zNLhHzatzcCcV83RGYskaXFvjixJIOFhfcElF
03WMuzduOAxBuePusinZapX+cOnZHyZ+ET3vbIlxe1dGkCqBU5E2N+GZiAorIdKC/ITW/kbK1D6x
CGHFmqOzWTtIj08u/Oa1C8tdQ4vh2xL17/R5NS8eKRDYVrNl4zhnwaL6NiCcuGOnywEttj0UzaNl
ckCafkQbWo7HxCJV1spQQfVxfDB5tTLSNeuqVtMuaJEdqGx8y4hICH2J1lYM2YNxf1o6Or+r0DkY
ea9wqkoUF/Ol0ajux/+xdx7LkSPblv2VtjdulAFwhxrcHoSWDGomOYExFbTW+Pq3AFbfTLKqMu2+
UQ/arCosEIIRiQAc7ufsvTZ9QnykvrvpVpMGdDOU5aEYfU4ri8Ccrp516Eb7nJTYBEa3x+hLO86r
RsoYZY9PCYeVgvh4QzPQAyDf6Oemte2dFk3pSLEOG6GqXwzAjrhKgq3WUMKoQn8FCAUpTc2gaI/e
MSoJV1GBr9KkYLmKnWk0tJvcbzOWX9pLZW9jvXZuoiq8aloQlmlL8QGuylUV9AQ0jdR67MHomN2N
95kbQpXgoof1ZK+kOrZNH2tifKsNtX4ap5uqRjhn6226tUJQnxn0aQYjxSqTDdd2i27hNpWE8Pi5
h0y4Q+fVNsFUBaQkIMtVmPQamCLq1VqIQ7rtt/posWBvqBhFhfjaGWBsRUKP3kEvVha2uQJHSaBu
Zd3qPdUtdM7HYAAdkLrasNYTJHtFn+1dtXu0zPpUhcwXFCufpqKltsj06KxktQOqHkkG4A6A0jWG
nrSp9L1X5wc9bi0yMEMFISQAs4JDfhhcaPNQCkZnXOCSy+FCGCwGYBiH6BsvpA9fdQrXjgx47zUc
i2gn7BrGTVdu4csiSFKAKHLV7tb0icHRKfAYgyILtvWQmtRYJ5+iipEFngZi+vDZ6XCNp+gAFnqi
kZHSsHjgsBPbzBbL3pLZIYljAt0n2qUBTabDu6+0Y8jyDg1Jm7s4a8bmuWtj7Q4AwQ2f2t25eNlh
dXsUxbhmk/uXXwmXOhmW7YkqgKUYd5nuuvQ5mUBG7VoTIc3qtkO9LIsjXsvnoPMrzGTR97QEayGh
Oi16UMNrmv0bU5Qq8piRkRfZcV00J3Iu9lU3fMe74yzlMNB81sxDLRmhg8LYSljo/OYVpSPqQKie
zX0VDRJ7iZnuHOh5MqL92aEn2lrwGMBM+/sOL/HKdtRHWZZiN3h9c9NUeYS4SXX3VscMtY4y6nyZ
wjTXV76aXumvm6jsMfW09kHJJjOg765HL/rOAoZrg2Eap64CRVF7wd3gJsZzUt+5ho4CQkQUGtz8
m0lDdFeaqbjE3fjFws2D1BC57tjBIiLs96tFb2nlukw8I5foSZyvh6JBti+Z1Byp/7eHsTZefWGF
HNbo1JW+nSpRFWp7WlFmthdJagDTn2LF6+CeegHjku0dmMm5S7tj7zk6O60JYAIZTva1icYXb/A3
redAM0L2og65v2+L+oYzFAE+HLHiuVJMbTugzyZgQ6PKX1TlQZlupDdS45+3yyKqYzxM6V012vYa
3wlTKCPBmMqNZ9X0QA0VdbE+FFcUkfxLp5Y7rR3bg8304lDXyYm5AIOdy19R4n0/nMaMQTdLHZd2
EMv5AWot9pDchElOXT2lmk+1BvmEuh4spsFJENLeNcIXZAsI8fHpRKg46feTsJWvGxRNR5OOeCzk
jegnXWsW7MyE/rjaR/LAPPBYpsyM9DH+OtrYR8a+eGpLFH+UTDx+XTJufPtbhpq9TTXEsSMqWSH7
lXB9f+MppM765jJUjPLceZMZx+nTFablGCd4+popbngj1eJMLfiEuWM6UpOGJSVXGr+hyNZWA8gH
lQlFoFWUOBz5GCk66HniskME6wbI1CqfiPclX6CNH3PHV1cjYCDdTpJj4UPw0ht/R80AijCFKAqQ
9CYG+xtIogPx4ic9k+Lo2RTw7SBaVw2lygAZ+3IsQxrIsfXcWg3mMjX5XubuN8yvNWF29OGYyz3U
aQkBHQkYfagBO4fubqVae+fSAPtRAY3IQhp2kdceSpQmC+aitMuhaK5Y9DvnduhWNOsUhoz6bCEU
X3eROh5qXSEATIWqAjFgM6g1LXB9fFQUDS5XjyKxSLAati3MtVF3YsjUYod9oEEMdVMLJJ8DPkBU
Xg3tNoFmhitmO/jqXtW4iI4dipUyfzDtSjnYFRJo2RwCVCj0MIOvw/A1jjy8OA7YqTQKVmWcGBs0
NPs0rBdp2qWkpDAFViSyghok9MYwPVQOT03XOMfhFkOKeu2Wmn1dhOqXOCl9jL1yDU92PIalPKA0
D+5BuZGXg89/2WWmf9/7rAOqobrChQYFsj9FbersvNLL7iML/nRltMjNfYOWPuPaXSEC/y6QiK0H
HStI6Jmk/lj+xczadVD19hb+YIC9n1AD46VQk+soFpcMdeqSbtAUZ35UOzHc9UzefDyddzqm+3sk
kCuzq4JToackJxP4MhjaKh9DbII+ViZHQOSTjMGobrlyy2BHe5RrlzMMKLUaf0uv9qCi+s66UjtU
evnNY6hcRdKvlz1Cz7GHPEWdnUhBm0JsjYADk1iw7e1exdWfOVi/vHxXo1RbtEmQrB0o7w91Gz7q
ng9cTLXszVBU1iPAuWUdyVdqAyWWV7QRrbpmfWlByaAiUOf5k/E9aMDBx4IpeV2UGE79Qj3giuwK
Z/wsdbv/4pZ4wl0fX6JNvXCjCSwh8A2YLjscxFSJiT1Sho2WIO1suN6tVHsX+YOLYsBc1qkynjIg
3Cjh6KijOGV5wSRE5O6VGRHIEQ7+Fzl4r0VDToRNwY5oihzfNUX2kvGgSoBWe/IWm41y9E2k973q
RfdD1WXINnEtRVy5qlhYD7rd4XzOgo3eDJ8q0+PEy/NyNcpuY9V6d2vWZPyoZk9qj2DdVKbi3s09
emYS6Mqk/G+g5UCkomqBihISTLRlwA2vSkoedCnc1egbDDhw9vtWZxLisZOk8SQ8+WhqhBb1Q3Bd
+Pm92TjRk6cnw66fpt+uwJysRumOgZYmv6zufCO57eGSlKjltoM0naUQDXM3hzAPv70kXWjuY9Mv
l6NqK1fAIeEDgGyQ2XfB6oB1DEsoIN9iGfRkbpQxi145W3aFhSkiGh5k2vQXNwAz4OvJRWiFsuLa
hpYD4uAqcXrg7YmDeq8754pyYPRNl+UIEwj1e08YmL0iEMJHn9JTd/aar13ej7uw9y1MwZa+Qnbb
I9wtjA10EdDUUSs+waok98K56WRsnVuVBl0SRp9U57Nb1squF7R3nCZv17lgrVxKA8JELrSjNjyj
kidwHUHLMh4DvoGxd7swu4sSjkLYCpqJlF1KVHVWThkvypiYaEPA+jIOLzjSGlB6rNsRUyDciY7x
Dl5Ke9V6ZPPYKVcXNT+rLfYoy4Jyo+ed9lmE6g2T+fGh6t0J0eET6N5AC3ec4ZNvVrdZQ0Nfa4ja
rDMAHEo3BSeQ2rApLbV7sF0D9COpHo2ejmug/h59nvar4CKKcqu/VB753ZoTl7fhsAWugTGbxuHt
IAQ/F8y1g6u15totS51TrhbXiSupQtj1ePZCQFNK/hCFQffNLpD/iSTWHruyAquk9/kF292wgxRA
Oboi+NNza+sSehjEKANkryFEqQSd5ze3618yCqOPcaauPIfaca/16SWrZbsdWs88SgKRD63uWbsm
y9qTsE8xk6MDkbnOKhy74QXnykGLgvKhRlK8sPPOOFbCMreGRfRh03TFxihMsW18XbIervp7tAKk
2NNaP6YuPjhKbRRdJDoTJbToJXe6uc/Nu85MihWyt2CblzUzbaUB+NRZ5yoCjoZsj0TquGnvq8QG
O8n16NmKqudijB8tVXgPhcyfK2bbd5qPr3A63/QRy4pees1r5BPv58vXss/oTnDVOLim7O9cR/mE
xcG/n9m3/xEl+D5L+O9/hv/9mf77f7bfsqvX5Fv18U/9P8gInoC+/8wIXrz65WuY/swGnt7wxgY2
1D9s3ZASutgM8hXko76xgXlGWBbuicmxalhSJ/Eyzcra/9d/6eYfQoARtk2Tir+mTZR9KmHzU8Yf
hqTF6hgGt1IlJ3MGNHvfsneU5x/b/yttkusMLGb1r/8yPqRqCotIdLDAtrSlbpLU+wGRzXpAFVED
mkPranh8CVZyh555duW5CABbwwR9kLfYtyhSiqDd9J/w+n4JS4NQhPQJ85nto2RPVKRwcfKqUo+l
1k3ostaeq84+WMwf2oKKInYt2U/RfekOmeNLPGRInuQq6YK9TFEyxNehZ9xMAXF1Up113b1OKNco
CucalisL72Yq209CArkZKYVOQpjYCr/LGFjQBFN3k3VTVU+mxpLbUI3tT7/nn7vt3W56T+l+20uG
aumqsKSwjA/McieIO9dNzGIlq+gm7dOTGCscZvitfv054gOxfP4g3eInMaRAguBwGP1MLG97I7bd
AcMiC29Er6ACr/3RXxcL3JJL8o9pw071oO+1SWmtKlm4d1dZ6SSEUtaseuNnz/3s8mNQK1u71N9L
5Qni63IQ0YlQtIzon6xeZ15GD5iRRmtRKfzmn6BNeb8/8d3nf4KUOGxsuA4GaRDv/wll0QZJlYli
lenZObKXg+bcNqN3JSP5LWGlDiv6nlIrs4nwxKz/+Os9+DH//O3jLUsTnFQ2OOYPPxVKR9O2CLpb
FZm3AYr33XI+B3r2xRyafaHh7M0zSyzLkoUB8+N1PnG1eAv5E6N2hJtqL1nNHCDsIfki0uq5omWb
oZyqKgP3g+beurB3ZRU85ZwjOiXlWDgt2o8c6twybS9mebYnfgJsC2JyICwXQ7woKCv6TQjZomwu
UKz3qJ6SRalVyW948qY97d4Pu99hRJmGDcM2OKXf7/6mzpoiTOHIJSO/shDE9rSU18OG+RJl9Fs7
dOC00J5EHh0Cdlw6VKNkjJlJp0+eGuLiSbddEAzzGhvFuVCjx3HQ7kovpdQa75MsPzvhBTxhDCkk
vClbE/85vu6o1x7gSCzSyNvGeX6xkEulA/KLIII35Fxq3X4M9XiH0nljEzezsAkpXaB6a9X2oo50
7n0zIblFhtfIeE+Ng57FBFS6AgNZa+Wj4RlnKDCnHM8hwaq0lAInQTErz5LJV3CLC7laxIHuQ4TM
CATheg0tipIqeleHlBBFe1Kc2y4HUKfUn3A+XVosJWt3lDeOIW/VYImQ567pAAKmw3XXenssF6wa
Jtu0c9Fxn1qUNxeVlq9gP+8MUz+6tVjpZIqQoN5GN6Hjnhk4N9XY7Gs+tUz8dWq0XwexVaGwIIN0
Lo3LzgE/jkjVvpcIX0dZ4udicSDTKwCbK8vrgF4iw9aURVkqzyzmToOH3hBCCVeQm9K2wWlnV9IH
UZG2zxqSelXxzxRZdpaWgkcaiODpv7cVP6prPuNqvk8Lb1uI6QgtaDajiSP9uECM4Vne2k+tQ18p
G19xntI4uTJomMmWgn8KJNCcCBP1yqn5Xm1OtMZwGYKKeT15I+Ad6ER7+gHsy6dyPPVo/JyDr0HD
IoGEUBQMMVVBwoJ9xUTtZvApJFbiKMNkjcVwxRGyrd1uXbrXujdhb5NTEhin3jN2KP/Po4ujdoor
6eFRLpKhe4q6ViDKiC6yaJehj1QunjBXkZvvrNi9HjOf9hjyOvBspUKPFFWhUnNM68qBSdw25X4g
i21i3LUwJKzaxLZ22+uAo26HMji2Qn0sBBNwk2y/yl1boAT526jYP2kuJzR+YIVCiXDWTZEWqw6z
9VqgKPd9jzmfgz2XEDzFP7adftOU8UtvfbN8+zImIXQpFSkrdD/iWj9HcXan6MWekYX2EiqFaEqn
5cc15DJDD9EUj/izqIDz5ZdJDoQrG+S1KM3dUFG2KpzrfrT2hhBbQdbPQnc2uuJcayMDDeB06sXe
RvXsUy6rsyira70AI6Z3+ziqkH/QQUczjThtvALud1sxZ1jYLYpUSti7IgxPlGaf48G67/ow3ioW
X8F1kAAmXLBD3LRL1SlJSVA/1U4sV4anmsABLOjnBV9lugorFskAWbd3JgFT1sUki6UUpFivwbxS
gNZULTo0vtgmsVLYCkjbILI61Ogs96DildcN5HGejZp9aMinIogk5fdLYI+G+RaV48pV1PLAp+8V
By0YljGWudNA3i5bm8JBrtoTu3NH72KvEitm6XmwSFImyWoEbhWjcogml0uTYZwg8ixTU97iKnjM
OvFQoTEsevqgqk3dO0ieLY81LzXJU2sE6zA3L8a6w8oaOcO6KrJtLEkPiYZJHJFWX2ppLQxLPKoO
/no0PGUeX4VBfRjCYu9ADwk1UjANE2hbtww6XOl6me1aSGjT9MYuyz1GtS2qbtTzzdm1crEQotjX
bbYTYE5Y6VmbOLH3uvXJCxk2e4dk7LmoOK6VujkgiKCDGt6bZJrGHaolb6164SFjPy+KQN5MaFKW
c8hG7nRLX2iDfcD2cKbSRNk/J7+peVXi4L61jUNAF4aTehP5/g2I/G2eN08p6YNIadZ1ouGQvsWE
AvMTkq1gmZxa8CrirPpijVm+pSSwtdVwxaJpz8Kcn8XcZ0grUiPncsPZYhKSQ4CBFX7CP3TVmAbE
R0z9GphTE0Q741MXt0slYFzrEKRWZFhyTtK5WAugPUtv4nbV3Qkq3LUTVNiS0K4nSozn0NzXfnaX
P0kvfMxSfiQfALOR7TTsRzUvFI8pyrn0SVNTmMwY9fCxJGK4YIKuFKyWpmkRzQDFPwrkw2gRKK2n
u8JFbeIqa7sfnwcwKA3/PJcZr+kbTLLqg4mF067JtWwzYFmUO4x6nZufHPsuw/9eGWgt1M81II8M
czv8KSBQJIl2+TZJ3YNCVOQUXNSoxr7Sn9KqJlbhs2NkzxDdr0o3vxN9/hwo2U7tlDsZpFuqX861
D4RtqZf8TkacMfxZm4afYNrDU5pmTXe408wN844TyL9dWCiYH0D9Uryz4icjZawImCkSdHAVNeG9
l4c4OwTH/RUYWzLZqbBYMHJKY6XgGJ9+IU8kz9O2MaYnhH0bcLrqCkPqN7BTN6aXXuuGs5CiRVtp
bZBqPkusiylnaFAsDFzEmujXOn4zHcQOzaBzWNkpjbcYBmIMU7hummpRu/5Xn/ZDmImHrgH7zDAG
t/owCvsaa+GtcA36Zcap9iNYYf5rpyifs8ZYMs9YFtPQ4CPXtClO+exkx7eIHAy7WwUCRvrEjBsB
UXqHPmgd9/ss1r5CAdhkpXbn4Raz7Z5qQn0rQnOT95yCRQwe5czv8DolBCGHfcgG9gapF0Db1nrd
LauiPKT1F/CHOy4ODP1YceTSyL5HgXqJvGxfkdzO2MDYWK3VXe85gFb6xwyBbtLoN/SlNwZ4p9g8
onBFS5Y8Kf6t7lKZRvmj97TkcxtVRvB5cNCOdf2UmaKwM+H+Vpiomo7RjDIvAQ8Ly5tEuqA5IcYT
VaBAK8FnBhjCCv2NnXpIlh11V2vMsHBdvKJT+h6ZX1VVizehpE6a8UQXFyu8xclCl1NT/7bJuNLR
nD+7rcM53IxfqkQh1CVhZExrIhNce9FJ7L4Sm2YSyTMe1gmsaa80tCa2hio2L+UnGNKvaSE+10lQ
QvDQlL0lkpu+UXeZ+kBnA72G9RJY3IEHbACPc2jQev5Bz1GjIfGiXzKS76JwjfEkhxBQjbVfMuI2
Q/vVc7SNrZQkE471bup+/Xoh8SGminWeI6EPmbYBLYDMnA+JOU4chMIrq3JFifhbMjlYPdqENZGH
vfmbTL1pUfduys5H2aSHWSz5bdpZ04rqy+ttkHqs2LX/7Q6IVSI3pZlQfuYSsLR92sqwZwN0lFP0
1K//YeIv/zJDRREqEAdiZWDV/yGFrUosAYmHWYw6BZemjSTn+ysrgg2nCK3n7EULjMehCs6dkZyy
MtuX4MycXkJrGnasuxXL2vkemkwd9zt9F8x4O8RY9EPBYXnDjszutVV3d1BUd0OpPWAWeDQyQikV
Ks0BmiA3SG+S2H2aHGpxFq1hdv5mvf63/0RoyKYuTI3ay4cfLw/K2so1Duqsx20Ak7LaC2J14DD9
5ih5n6tkTaUATf70QdMX+emnw/2qdJ3JB1k9hAazQnaTrH79e/1lQcdHGAY/k2bT8iAV6v1H0BXP
YAPaqCmZvrg9eCbkboPnHVgzUA0cPyXiAVDab9bR00Hw7pg0VFWXgoWkrZrC1D8UInyrt0fKySBb
+eFt+uIyMwmCVVdVGi5D1Fae+5//Zu8+8cNhaUqh6kjlixVRI1dDrx/CKjkNkbrRoUX8epfqf6lR
zP86yl2U2FTNmRfRP/1sPo57u4e1sMo07TJYY7+yTZWC6rXIXMYzYm1UQqwzFFZ4rLrUPjeBBXZg
q9n9Q/tA0AvKGJrGQwTGqdkSbbIuO/GbUeFvDi1VZ8pIbhhdKXWO9PrpO2J+RkoYcZo6zZOC4NQ1
9d/shr+MO9NeMFWLQiL/k//8/shC61xGuZ+xx4PxWid8aNDs21DcIywI7n69x//2o6hrTaUJ1XbE
h6KQ4mlpQ6+hABCwydJt5xrLSHuMywgtXL/79WdNJ/dfDt0fnyU/nDDUWbW6Qyy4ssNy68sYssiw
a0Pxm733dx8jHDJQ2XGOyvD9fu8N0rXKOlSh5tFu4wtuqgbyBUapX/9r/uYwoD7r6FyNGAe4HL3/
GKBafmwb1HNo2a+zgqXhGK1//RFzkffDHsMRLlRho9N0qBu9/wytBVHPwF+sDGm9lmQTKEawylmF
wR1XlJiOJrkdItroOd5fq7sO3fzF77S3CEJq/n9fi/6Hr0EjTXKQWMbHkDrVaTLPM/kag+afiyTe
jCPuDfdGcYYbVdSvKNUQSKqHMP6a6fXRGapj0//upPibge/d1fHDwKcrJh3TmnaN42v34yAQU/W7
CLKm873ZtYAtf73v/+7nNaGc6FymONk/7npksNBr+5LpV/1V9k9a8j85fn7+gA9nnqGVqiCVe/6A
vDrRw/3NAar/5p9gfjjfbP5R1E75BE2qx5a+YZsCLbCVHEOgnp1Mb7wHXnD2I8SUbq+tTesESn0N
/rgAEyLxDC5KdbivhuFTPy7LaEVe16eazEHN13aRtbWz4ebXOx20/1/HCHjXZNFKBj/NNj+cvHpO
5pkifb4ztlks0oTkwWHuIvxTGSPFEMMrwppLNUpjmaYKAJWZtVa6FAsNc2AtBghnbizNPpkW6iDd
uEJWs00bZyP82zpqb7GknGQQfkFRhZAWTBeK2nNJkL0R9XcDS87BybfTrAmF+LVm6JdKiKupo6mQ
F1YA+gBWBao3Y1ZFglCs3tYlr5fpvnEyShuQbqRx5VQKskfKUCWFwmIZM2FPhbN1u2wP73TN6g9b
KNF+dg0fK6WJn+2NflzT/wR91T+6mnVlKM4WLt61IbJTq0PZ5VzDrL2tI+PKT51zIq2zRjhMWRiP
hiIfE+Zr9QSlKKJh5y00aZ3MXr1UkX8WoHO1ON9iKdyQ7HLTSJ0smGQjFe1CP/lkosQsrPzE8Xjr
+vIqlPiGNH2F62FZkNAXJ+q9nTpbe7C3mhGea8ATmDZXpUqPeQAcEW3B0SJHvekHMH9RBSYflJyI
1oVVviLUWDcmvjz+8aMk4Sjqkc4M19AFNwQ+pEH60sb9TeiKK4VQS5QpT66XfXemHCHWtwgFqR9j
k0oWftq92om97dE3JZ5cDjkhTGLdoShH0Ak6FOJSrmB/GP2aOI8QQmpcfRNQudAcc7XRwOoYVXYV
hfaJIhlasPyprtNdGmVnHD8rfWIXQz7ozPpFraZCPH+0JoWEGleaJ8eKslNNvywNWNhFaLAXNToR
pyFD03jB0bDqGkw5qDkohmDQMqvoQEphu0saT5Bx92iK4psdDTcZqRJv5/r/7//eD/m3f/3XF/zT
dTncfvOC7F0716Et+s/93235LY1f06/B688t4Ok9by1gRdP+oIAldccm6JeWvcZw9NYDViz9D0uw
2GYIMixdNw1WEH82gW3xB1eE6UrIonBu9f67CWw4f9Be00h0hn08NST/kx6w836FYegajnVVnf6Q
5HzSzGmA/2mmmZk1I4ARdmd7fCb7rDgOuciPI4F9sMsQARMZkU7gXR6cb9RhsvrNd8Fd58cf75kf
6/79wh9vyQmC0yvqdiktHVb/vQdZjC7dQtS2eny7WyUjkqiUTkvkFZTv5k0lV4+WYvDKefunu29v
ik2oLJ3hMg3DJ7MxUQbjJRus03xjGH7bvm0nRdPAfacRkwBvPMYRVDOYirZ1UgIbuuVQEng2vbGo
xZAdUlvTsW2bu49/p047gw/rzWfGimEblUG2okMDkF1pyhMMrEVnB85h3ppv9BoDzuLtWWqp9WLo
ZEke6p8vVKetvLR5Yn4N1miGuKY/kq0wXI26SZple1Y93VyiQM1faGmS3ANZsPds82hZGfE0cNpf
zKZ/sRCb3dZ2W257Bem0F7UJVd/QPsQGcSWIPOdH8HGkv5u6fZgETMfQNGvTOHyILsFe9uEYYn0R
VkxhsZggFdjg4IWNMd1UDVw+cKJ6fcjrtDnMz8yb870A4dwKdhE2DcPOD/ONHqv5AXEl6PR5+6e7
8zalEeR4fQBKz+vVKyPaUEmJL/NN02nxhcYzP0Juc+007INdYwkl9e6UdJ61RYV7ilNUxwvKZiuZ
wCjqVeMlRJWtBZr6qRw6zKKxauDDMNMHUx83Yde8DkgJYbRhlvfQ6Kz0KGFsp3dC1dSgTvnvzfmx
NM0pFYF5mrd+PPnjtYoBdpE6CMbksIQJlyAPVck3Alo4IHh2Oel+bGsN+iSsbjz/9tT8KvjYw6FF
XPnnS8X0/I83zfd+ek3tJDFtSblUkf9fqqpNzjGsdc56ealTmDBc+6J6G442PZXO7vfhBJeNe92/
DGP3zSy18qbOpUUeOubsuIcB8OMGf4n106Zl5fYyGKoeNBCv60ZBJoufE80h2xGzc1q/pI0XcbKS
SVmHktyq6UZXJGgDQAYLM0SVaqVWdOOTjbbuvWa4MQC9rtAd/3lJ+8dVh3w/FeTItQVFMAZnSSHH
MOwPi5+WkA6kdzAPNZ3z1uy8amtE7rFsJTPVaMKQhS9elw93UT4qu7wD+S88una6iXW/E69FrGdX
BhpVDXwud8esSnaj23x9e4y5lBVQaNa0Gw9hx50qUiqdKiZE10Qstxg7f5LkR9ztC6GtU72FeFka
t6RdYq3yev/Rj7xPFc1ZkG8IcDRqpdvEkt4ZuF5ECgzgummLA/Sni9j12/rvnejl/aL9bc9YVEio
vEyXqI/XBTBX2dDbcYz8utyhKPNPI21tEUEzr+fbyNLyE/7B/PS2Pd/1WvEURRE0DJFH6zDDnGgp
oJUkYK0rrIyfo6CAbDWoX/tZ1KxURwii1cUbhQNmjWmsMyiHRMmVQ2lOZL35bo+UyljOd4lPpVsz
v+rt7k8vEGmLTmboF2WPSpcwUmAiQ1heYS0C5EHoDVKhwCB5uphQUVZz0Yx0cv053kPqtc7Od75F
Re9WoDRkekLsrPx5N2DOfdJy6vYkDiMnRXS9//XudqZ10o9VuKFLijEkvhvCVqXBHv9wILphjTnN
7pyD2nVymZi6fvhxg/j9z02EjixBfmzPr2nnBz+8/O2V84PCMLG9aVBY/unPzk8MFP7fPrTiy/78
KXlpwZGqBU34WMHIVEclxpMiXMsGe9eia4wI5w85OgstSdpDRWasoVTUDednwsHmGcNGIP72ol5J
AeOYwe7tsfnd040schJN5vf8eKb2IpCCNGD9+c9Y85+ZXq2EoAqlw/RZOhnCzUqvUNXE3niYt83p
wXmTU1LfMLwHi7Ye6wdCxg6uUR/NYlDIxcpsjOYwDPcwh+E0aZ7+NN+bH2vy8ZH4PFDhwXBh9bwu
auizZdZJmnLhZd4CAmEzb+DxKoC4/Zvj4v36ej4ubC6uGr4aXQjVmQawn6ZnvWN46IKFdehAUa3I
QtGvPYxQCy+uop0FDfx6fkwbtW6DmnrE8TzSIvKETyqYA40uMYr8qiHb5uQrTK6mrRqmA+b46W5G
s+5UMadJWy+/6khI3I6Z9z1pGqLdiZU8zvdiw3WAP1SCU/P9M61sOUnhWSwsH8ApyADoNWaWqCtf
t7oF7n5boreq7EMJfulgNsxHBqXnRW325Ogl/IdkdI6KmeOqrJClYYbDsjdt/rgpe/vnzfkJ5g7O
sQwQnOwxVA4nI+/gX5r2Cmlaf4qhHfKVprv1EClyk7vVpR+zhiFc0GNClNmfUrWKtrkmX+CwhltZ
FU9G7rjHyB3dY+J6QAR+bPdD8eczPx6DBjDlnyHhiAkKUActmfMScfnCjTFE49+1vdtuchXqSin1
fd7qDDwFltzVrw8S6+NVbKpiSOr09CLwzTORf3+QxGIIut4VFjluFT1V4IiImwa/dLZZ1YFXoLyL
A9lWEOrA06qy8aoWlvM4ag0K5wGP17wZWnWzBcQzQCicnk0LYlYgzE9pllCwHAxcGTEjt2NBkw5b
D9pDtpSmZWx08sd5q4+y6nYwcm+t574ORYxXzDcIXEG9ZMOVVUioqyRVl2XiXCcsCf5pqwLxcUP/
tbzh1Z3aO9dYUggoHp1HcqP8xvI/B1XqrSn4okT1Iu1GswOyOggk/myr3de4q5XbREcXlQYns6vz
M9r8rTMa/fV848pouLaT8dly8xoM9f993KSis7a6OliZihb+ptwq9PftKYOqvoo40rFRIgqN2u6H
yTLsUliJqjbu82jI0WPp9Nk8IFeL+a7i59ydE1Jpm0GryVgSUWpIT/NjH18OFYm+U4Gm7qQ7KHoo
zvibjy+a3zn/jZYQDSaBFRfCaeWBTUDsxjE6afMyZX5svkGZixZuvmv6QXXyZSV2QZ6cfrxkflz8
eN+8/faO6a/2/NV5K8UpfFIS2G0uOOzQraqrhCABcnNKh+G25VybN+dnUD7DvI2/zxtFLqqrarqZ
N5XYAUludNdC9eu3h348GTWw3ZIe2tePx368n8UkAI4Sf/L87PzE/DfnzUFHiWFYzEnnJ7LWpKVO
1Ocha3W0+VZp78a8a5+GwH7O2ty5lLVmPXjp9/lRS2/Ks0VAwGLeDBLH3+ZjQ1TI9J5S1goAaZh5
QyvtQ9KR7Kb3nbIYy0LdtkxuoTJbrbUODGqn2fT0/Jqc8BSsZf7BlIgR7JguPA18Dedzp1/eNudn
amegsjjdjKQnLgI4jabbNGs3ddTTfENRTQX4+d+UnVeT27qyhX8Rq5jDq3KWJocXlj22mXPmr78f
odkj22efU3UfjCIaDUgjSyTQ3WstBd5/o2mgbkDwYhXC6ABaodvDylocUzkrjxTRUZoHDya5Wo6a
SzEimjpjN0/lFJ7QhwCHyKz3q23QLFCYKoGwOJD9O3UAiqr4KpHzTHmkcGph8wC+F73chHSAv7kh
ZslgLBXJwi18uESmrsuNa63AUbYQXbV5cylvOJN2PBmK1gFiy20A4QBo0C8C5O3LfnppEWjBWOtX
n0Sp0osY+M2vCaAkc8qLn0juocwbOCl8W3rmvBRv5KDyl6LrtKB6WzZmG9GlIp+NJ2X9R9HlfL9Q
5JbKto5SwHh6PIimEPfzKskCFGUfG2Wc5DPAW2nUFI4w7HHDQyW32QZQq+01ZBNRfG4MCLZaG9Bc
IH+HFKratKlVnpuu+2xgOIkUyPn+MlvJVoYM49T/6d3nL2rBsUPMj7tuR3krZWdqaKFpoFnHUNmF
Oj+pWO/AYAmTGPTSZliUmWHNfau2PoczP+ZbxhR9TOOj8Ps0TT5DKN350Imyd+iPo2F218Yz6epG
2a0tfrdQZWwKvg/bYFT4yzWb4CvoW/7yWLEIfubjpWxgL6siRb4XjdzD7ZNPioai63Z6cW54TMLM
KicoXSIZ1hRDtcwMxLXmvUdpU6n2WypV0ISIHmGWdH+mTf3T0DkrKVJXLq2+DI5uqKRAKe1hRVXh
+JDZ5msDO5fmxtVZNG3NqQOQVTMnSeguhY3/PE4iU3MbEDYxKgZ0FKl/m0H5jLdzHCmLvsHKks0L
4HfaLEFAZWXqE7eoFYSQHMjKrkv9b4FMwMlHAOwkW2V2Ihu3qOR+AiZpgIAQTL7aRmi895CWoIcu
nCe/ZvITvWGaKuYjC+fM/vdOgqTMX9kRQ5cdkiMmKARFIfJIbPDPzYSrlr3WOUm49i13Fo1IK0qj
8h0ZFOPu2ijg8D29zGH91qIQ5RBlgnASkbGdhqpPvTMknkMQVl3H5cJ6rrpS3d+WKAMqiDLHOguT
Dipvltq2tlHy7BxWCgBYX63OxtRQa1Wdk6RAbqvSd4Dm6qvpyx6k7mSnpGv2p23Q2k0Du9cWLUX3
DN0XFdhyCtODPim9TN3bwCBFK1lq4UHTVOq9o8zYenn7ILdg9UTTap66rxBD88g5cKkTxIGeZmgu
cD+Na2GLZEIy4UVqXe9t8DWwKTDebEQ3SyiU1eDu568uDqkKeGNMTf8NqY4CUn+1OlDiFEA8Dzku
+ag3YG8kfnofONm0Wl8MB4uyrcGvKSCu6wfCFotWBYTva/RsU+qXnCrlpfCAe7O++Ea+FIPClAJ7
m+cQ0W6FzYp7gMEl2AQxem0S/67uEusoXsAYpGStOdQEiUFgZcXDCFtLC8t3GiXxwlCpCxKLBX6o
wbVk3AlPB2SwyQ34YhvSO4X9Buc02XhADKlbeWzwF13lmQ9mT+k7YLZdmcE4g5JM8O3ffMVUTS2/
j9RPLdIMQUlbT9RnCuDv5bEJf1Dh9KQ7Q/CMpHm3MogF7EokNC/xAGOf8OBvbJVO/5CThRahMeAk
iX2B83LcQAoxbkQ3QBMCsPoQfzdV+NE7u/7pKuF3KGajZ0iFYPhUTMK0U8MbGZdiAPzI91AOiTMG
kHZA0lJvUwX+H18iiDgvTMSGohEtUXD60b3bBtF96QQvqZu5e9FToN+7QAgBQb6C6EuyBBoz3smN
kTzwWNxKta69eLYEuW8Kalh05WjoFyCBi23i+dCxw4VBCd4IoVgrkRjXqiL81fMmlVGF3NxsILC2
Y3MjunVUVfs8gJq1M6gtnVdpfoLlpjwN3G0ffMsYVigy6FA40lUjhDTkBJSK+EmJH6KNmM3a6vWJ
WZs9+/Lvvs8pew2LCYj4r98tvIlwEMG9iTKUAZltYVxAgapPU88k4ncxUrKrnqtcx1SgyWIs51l8
HasH7f8xT6wpT6v8r3nTq4tX+Ho98c54uOdn2Wy+jca9jRDGd8JRKFfzlDwGBICJByXaYugC/b2G
25ezuvLhBTaVQaFtX+pBCnZuoLQrl4qqZyMqL8Kj6rMfllaUj30hQfKN0tTGB8j5oDYhtfDTGhms
VxblHa+6PgIryMunMeiKNfXJ/V4qQ+SvuZHdGZEDk9VQ6K+QDj2rqDl6s1dEAoDZyob0ZPat+err
BSy9fk8uUTIgH3AS2ASmZajlhDZmWqbQYVj+WoaTKcscb8tQE9uip1E6ezArMugD+3+sBaHb51q2
lD1PvyHWqmAyWiRhzMY11rRj7JgPfsTvX/yS2Q2cR8kseXylxoMaoiHlWqhAz7I6gjbXcfxDQeHl
U4mM5yzu5M+uGBXdisK0aRPZblOn8rbDqBmgBgYqJeHAC1AITdpNXmRIsEwN8CytS76js8PNUTMe
DG6fOxMiEpgQJP2hJM76ILOjg0szu+8cRMuh/ngLW3X8Bp0G1ENJJF+c0ldh6opQPZ0Goi7YtJIq
PY8A3TaZ2UdrdpbOa4NAqXBAQsFYFJ17MI00PF53DwqMP1YhH8UO4rbT0LDrPH+5eXY8vcRAUZoz
oxvaeS1BwUp0izv5xOdjEtH8JsnSrxxF0HvJQcHYHzvCM3xZHuBPmjlyFz1JUwNlCQdCLX0w3ZAe
MC7kXt2zcGhSKHYqP/SOYjAbYPZyE7vcia4kUYbaIXibEfau1AvPL04nID0+JrJrHc6+bzDYAoFi
kJBGAWQphobxPUSBMDUj8wNBRNhgs1a781VQDa5eE2Cx0+wJ4dw34WH6/b2W1Ec2ZO3TOAZkAiGT
ee+/rjxD+iVMXxfCC1lE9f3LdL04R3plgrKx/aceAAa6pPlLCgnMsU45E+tT10DcZp2NWgfWqSER
D2nx3Cg8Zxvpy3I0tNOUEkZmzR7nUgsr+ToG95pGbXDMU4A6UQzy4yTnXopOW6cmHOygOk2U8LPJ
Q/QAfKXe3+yxxgcuPG62yhwPppy32zaxp5PU13ywINI6j+Rf3Fbci2h6LVOWndwAAjXqT5vkNtIm
tRrKqCc/MeDwlIcd2t/eTOIqj753CUxQKbUgV8/UdJ8L1KeBdVkvbRc6O3R0Xm0D9mS94eGRx5l7
CcIGllNZmrg2GvZvJTECCHs9RD2nYeEYqxYZhwLQqJrrOuxKsEcdAzfa2JbtXJeRio5tXwzduwsH
odM2F3hQCPDQU6cezP2/9ajt7MSYY0TNRYaBCbplmnZAg5ZNJgw2VntvRrZzLiBnv0RpY1D9bkJ2
pUbpRTQVRW2I3jsHJNLB3WhzvbKURy+E0MCA3sGcernVKNyAQRIjansRPc8PoYaHJncvuqmVTSzw
qCGIrgoMfyMT61+kSvHmehAUFEYSrb0I0H+uSr+gDix/ZFG56dW2enM8zVwQx5QOKAMYB0qduAd6
afSmeulWuJZO+rOBcOvRbi1pFQeRCTiuqC+OBF99D/nsj3Qd22W4QA0LVTYn6nZWpa59JSiNnegW
qrZGOqOHI7Lsj+LK74doAAX26VxocmXslMRudxLPGuGiFP1KLwZrXwKqPuVT48JoDBVKblLqWn3a
xFVaNDYZ+ABF9j/somvo/jPU4f22rVyDE87kcltpyCDSFrbrALWGt5WGxtNXhW+oq6p1vyVZ7/4c
IK6KAtf4GPnouPsn4cPYK9YqzX17l6dWe6TAKVy2fTE+f02q02xW8+X8cBPAJWKSTQYfYa0AZFel
/oD2S30OMxjMvHJ4DeIQTZgIDGmm68Ork7MDRrbEOPyLmzq5JX+6db2vPWcqgYDJbvVmuqPG5sVQ
QBP5o149j3BlzcrE7T6KEIAN8Ugqogo0zqM0+9G7pBvCqPdeuGkHiybXjEs+2uHako1xD/9ZvO/h
5HVBedT2Ykjs5hIW8SUYzOqXnFcLyLTM76MK7KW14/Chh+toRVql3ety0iAYhIpcWGrlI+RT6NZF
fvWDsuaZoxbVL9OrXmTU2V+6DDE4aHL8cxjq0spM+w3COMMqLdTh3TY+5Fi2X40agY4hhAGw87Lh
Pcx/CLPrO3+Z+96ZqLzH+r5wnGqJjkS1UUCbv5axjGiwV95Xg5nceX3wlKtG8uogrkdxdOutRJfw
PJw9HFRObdIWT+boL8TsFnE8nj5AeKoiTV+dRB7R7wqzfRtp6X0FbBNy8F7f9WGuvWR6tx6tSn4g
Y5zc1VJ3bwSR/hJwuN4GeaMtoN14UjQkhzpvRGIz1aQ5+ABo91RFCc9BFsOEo6s/Ra8q2wYq5TZu
j1qFONTkcWsIYUcQQxnkqYZmL+zWZBL2NvZlCjZWhYzQTlHvYBIaXnP/h8eN+lmrIB8r4hoZq8nc
eDAOqug97Nq4G16j4eO/eo2u9blWMHxoii89pyoSpFpZeRs1lhB/tWx/bXJenBNX4gVyDwL43Ddq
qFenvpIg7u7B1b+TQIreFW5q3SEJsnLUTjk5k6nVGuXcQdkpxtKRQJQ1jgfJGvO1wlF7X5ttvU9R
yVvzAKWAzm+SRcGvlHpBAyqoInM+KGhc8lDg684Jcpl3pfWRWKjbttWGRETyVIa9tAjkLEMS1JO3
rVXlSMBU3gX1t3BhJF38GivyM/FL/VeYn4HgOMBoQ5lae8fbpxRwb6UM8pm/roav0f/qJ7X6K7nf
6iEomhfK+Yr7NgnVo59Blt6rg/QGPReKDkmsn4oxj+40+M3g+JbeBnXwgbPIkOQ1ofcEawEE4fib
6IAstco2+eXo2VsdIzXvee85aqobD32bVdzK9kOTdSfyAMveGKLnYQykHbpWAHrG0XrL5PojjIPy
TlcoqpQdgNOa6ttvXdOlkDva8TF2++SBvfBdMfnzxEuWvPS4rdU4fVWLD/i09LcEAlnQ1D38qYvC
9RDv0jSLaoPJNjWuFujwKRdk7+iJQdOoPq+qHA4kuHPijbBd00GU/SPUVFdA3qcpt3lisopir0o+
K49rdaPnFFvfGu459X/vKgTW9uPUiBlZGBtQSMPG7wQfdtfJR/7FT7ZBqQm5vmg/TN0SRnN0NEt7
I0a9fkihiR4cwJKMglB2VmWppxQ40kWl197Ykj0p/qXxE598SA4honBXrDy9BkWqH9deMZHIQpAk
XAdDR2MLkRUxFqewzkdwinhUBK9cD7lwHeHuB84Sylzidr4R3QLtmyNCBs+iB9Fn+RAbQBnbxpHB
g9F1YNnYpnrMXmYkzTQ3NBS/htK7XGcUDQR/hR8vqQRRkVWL5HMgm/e6GzivSQfkC5EQ+WIl8A2H
UhPsGg+21Wqo82VaZTnQbSDAlI+OP2BXm4lfjaLZv01nM4Y4itx8TpccvvIIk0LXqwTNWiv5eaFz
aaCixOEdzoz+WW1LSGeDiFLVqZsMwMDIn3nUNNPVSgPmJcMbN2K01ZF4LcFx7cVoXtWvWeqXZ7VP
++eexEquV3B6FprzyKYU+QhOgLAwFxuqn9OTV/KmRSpEKXRlnYDhXprsBV/CAtIudOiLvRgd/Xzj
UaAHAVZZAoZUruYgUJSdH3HSFJM8D12HUZKosZmyKxn5Zkgb4W6L+/g+Cn14x+H/g7j0nyPnOL40
adHfC0ufpP08ie1uIw6goIk//QPDT8p5lrz0EFveG5H/0PlqAa7Yt/yt43jyMkhzdipUj+injuKo
QzqY899sEo+hUyCr9Vx463ygJ3VqxABcN/Kh0gyoRzEpbSHvq9HbdfBLPPY1OOimBvCr1SlwXEqE
kdN11mKwkMdwG/dEC8UocpLGFsoNNDGbLtwHE0dDLGUPY2OEe2GSmvTzSthuXdex6+w6TRj/bUqX
qfKmK3O+2uWjGnTKWxnV+cZWsmilT11PafdoDOSPfp/Khzwea2T/AuWt8WRovgd5OBW5iyhYJr2I
6YrTx/M8MivOUGWyyCba3bxGkCoaVe1Fjsxll6vxY1/W2mWIxifxMLeGQIVmOCOmPHmJSfakjixG
/3OS8EqQ/wymAoTaN/Rdk3Q0tm9A0fBPV1whIKRfbarvRRtTUdbC14CKBomcL+f/PfevpcQKf9kg
o4uWeVIVMwdqVMQqWgDz4tIGWge0lQT5mOTq1uRpOLG/Tcbr0G8TwKeHCBK3sHBMq4iGnOqYHa8L
NorbIbRj3+eotsohsMBhaVALNKsCag1mg9PJp8S3x5PtFGtulT1hr+TTJOyVnoHY9LKPm/06Fdpy
8lQW9zGtTkZzkTd5d+p24HvpiKnASLNVO1Cx0boOL1Z+rUxm4FujRPpGLHpdT1MpLxw89T6IPO7k
QAlnkSNFJ/IQcFJM5SeDqx2vPTEgmrIutkrqabtg8r3ZwUpFp6TVf/hxEm50scbNxeTDRbG9sImo
fr2EuKwat10ACgkoZvhnwetszjTVCp5CVIjFauIV2riIT1Vq3nfQFswagwxHK8f1fdL09T3M+OfQ
tSiPm0yaVcDvqXt3YkyYfIXsvphU+7GCHHVjnQlAJ39NqKfpYoLZ6fmyhvp0eVvk61XMkM1MyG0V
1GwIsgXxSKc+FrH7GvRusLn2srQ5amqg9zPRDyy+PlnEqtU0ImyiSShX7wHGJfHSk9UEno7+92Hh
XUxTqNODAz+U3q+rCptYQbgEvl3s/TiEbOnrhcWlGK10cBpB51jLelDmumY1e396z67kypAgEx05
2lNjDMOvfODr4VD9ddQoVG8XYnQcU3teZ7CTiRFhA2+j9jAG40ltIbTmaLHOrkYx/rl4QMJt5Ogr
HDsveqb6nvSZN6Dlm6HYQ4rj5Npx/gA3A7hOaQih9UngVWjzx3EsideLwd6C6NaVPSAkRvZQGylg
HXbMYlAsBtammXso6m2EzY78qS4zehaDYpIrUdopla+1X0PmMQXGndQi2Gfa6hukLu32r4wW1D1X
u/C9Rd+//H9bo/7H9+Ymrr7st0C8sCe2dV1b9K7vQ83ndpOcgyIJD2zCyjsRhQHLfPcvptG2A9I5
bXUnXGuruRMm0RORG46v/zZRrCVW/pqYtOO/riWW+fK6LS9e1jCK6/J/rtVP7+tPk5go1vr6g9pR
e7eLaU85xZi+zMJT9L7+gn9Z7799Gv+y1v/jA2p7Odk7pv/NbLO1UVv6WaqpEnadNFmhnOstxQZS
ag3nLkp/ijFhMSY+EdPvrLXotlGZHbNheBS9kTzVQ5kirZJ7fnPdoRaE/ZYJhEVznsZzl+jeMSeY
3s8kuUZMV021QxXxbRQjQ1NWx+tAXZN0Z9vKw0y4x7Xyz0zK9pEzmbAZwphOI3YP6duotAclM+Vj
DMd6MPH7W35A07C7l5ICXpAvWx+zp89zJVkKFzEw0ZtTMF6ZROumaVNDQec+d/LhKHq+TbSwAIyn
Qit2JyapaIvtSbN/v5l6KgZQ4oCJV9jEzAb6g7kc5fbqZhv1exgtjo3tpWeRjtLH4VH0RKrqqyfG
pKq7jonU0dQrAM+e//S8prja+B4ZhB4iZ1jnh3e4o+Hvk0Z7r2TKdMYIHiGj/90ehZAKOmN01Gw1
PFWwKs4dqe6WnoI8gmjkyI+uV14Nk59Xw1/998DknMPZsEEb6NtvEya76OYA4vej4FH5l3UnN6dS
51XLT0q8kevLe3G7l0hpZiQsklk2OvJurBLusqk9mEuPE9PnpbCGYSKpc+EV1NJoLsXl1SocPA0x
lTn1Ahv+wglsx1KBsFkekjFWFeqL1rRsZH9oqjh29tBYN83qZkRjjXhL1qzctpa7bZBy457Bac92
yhudbJkaMkRIwnodE6tcL2OXAmS/7jY1p4VTCSf8AMpiD0/axBNcjg0crxaaDEj2mOvISn7kHNc3
1+G+HuodGmPHNlNtc917GZwnnucsr8N1EbnHsdzn1NKqs+v6haMvda23+EF20QEV6WDlWm08a6Yy
ZmFLhuTzStLVoZrBm4xUL1xWJdI+G1XOCOt4SaITC+v8c+p3ztGs334zUTXon4uyf2zSwdgKrz6x
mNDKg0tJRmUtGgjfcrNeAoRBFyksG7RkeA4amtdcGz0G6FypTUai/o8B4Wwr0jEy4e9WtU5X4Ndh
AQdS+KM0QEnGGsJyW60yTH8r2/pzh1jUNvLlJ6mStaNoPPjsh1luDd/VQHLXv9nEZTlQFRj10Vz0
nK9poitldrIwq0yaNxUbaIuYdO6O3rGL2IJFuuMdRffWCDc1pN5ycrs1Vp0Y6OTqyNcgh0LKcK2I
El7UHOOlzHZtSXWQ/yAGu/5zkE8AAVUPesRqmF/zFyqgkPPUvaY6RNdAxuG3Lsovv3f/motE3lwB
/jWr+X3vyO2NDySLVVQ5m3Aja/74oCK+sbd4Rs/EqLABO91HgO/OwuSNpr6Ua5NEl8t839eac9sV
MKXRE/5Jh+YBLJTZ/jpdd+oNIopIJ7RvBgF8ZWYS8DklhZWdTBd9VE/PCR97Pd3bwHQlRmOvhZhr
JF+2EMOtF6KSJoyTz9/z/lwwIh81R6Z3bBZRgGKHoseOTV1B3S6UvoETRvQ9oxjOYw4K20guV1Nj
DZ8uIvljpKiva/3EPG35nDALqfrwO9teFaFfHcJBK6+NB8n7LORQtkyLzidWZxQgeAr9ZUxTuM4g
UF8VFsgVd4y7mV55w9EOOnlrwyExi22iQSE8haRvY+OUEXyYh1UZfPemwt0sJ/U92tEm8NAL7FQ9
enTcj9aOhr1o9KD5vPqvtptLo/Xdys68b7IpzRqqlAxYtXd/7xDVEbRbrl1rpMRWTjRkp3+zk1VI
FiMAmh2s+cfQtIUerUyGQImeFMpvFxShmHx3UI5RhxIYZ1yle4J9kHdXqnZWEiRAEpfUagun+Kwp
teQb2eiTH6qP6MNI8BwqwwpmJMjQp8i86eqkRZrWhbiv716sy/W0Tvn4sTMjKISns7yYU/OzWwVT
9zYnQ7TpxT4REUOBD9GYE3TC48FAqolgbds+AnCuHmQi/lPn2mjFgxR41ZRNYLyYuNTVUt3IhMF3
pTeqi8jJ7zxbq+9aZFpJkaPFN73RkFD3TjF8KEim96D31JxWrR5vRddwyuukYIjrh1zLN8IM+vRz
ksKZ+9CEUT6TYtXY+1r/4te2dz8EmX9fGO24KkCALoRNNEGshBTUatHmZsuteKc5vX0Us0Lb8sjO
y8vbQq6vSRskDaBFnRYXjWr7yqLMedDcbHUs/xpbhxQhCj9zq/WSZZFU3oG4nV/NNLRrD6JP4N1c
SiEJtKFJA+rFJydLR2cHZqR/nLQ8SIBu6GjS3ZxkFGf4cUz+wtNPeBSj6G5AQdi/V1re7Du97fyl
E0SQpdMFucf5Rm+egCTG4IGK9CIaF7WaS6IlS4I53VGYxtKod17f3eVQnBhHM82MlU+dm60h6h5V
yiYwALkkfqmuEEoe3i37KasgrwOSH20IUn6a0/CpsRrufqh3BpZMZDRR7gHToOs6IsZjTt22keyT
NEQb4VG357oEMVmrSm7Nm77lvf/VhC4UbEgPdam3btqVZVXaT7N7rgWzfTemZyi70ncThrU5Ud2D
LPXpsld+yr1WHkUjsYe9XvmOFywMJSlRaInRGoyphKNK/PcbbukQLweGugrLNjyklTsfrNY52h1i
L2p89I0B7dQ0lbo5kqUegjUM5rpWyAs5UJrdJBkrbJJnMuAGKgy7rpUcrMZZsA/S3xu71ObwufFO
YY6/JxvzI/Mk/b132ENS5Qt0N0kpGAisGPApE0K5cUDgxt48aXSqtbxaBkPrHOMuJ4P/1R0qjxR+
XIXX0VCMiq6RS8dr98s5IDV553Wht0dU+WcmBw7gmA5xb7tQHhtX9/dDCDcwzLrKo11Z2cWRra0Y
9BpMXtXM8r4274UpiYIfhZZGR9FDixhqBivbpzHagBZ3UpJjJtKjfhNnB6ut0nghLttqPcqxtr+O
UuUPqDWA7ymNeGT3ZWgejDhKqbApvon9uUqx37yd7GVLHTlyIU8ImXZ8Dm6ISo9o/ZrQELQ4wVwM
pZZidGxfx0PsUljCb6/ZoulUXjo3qeZmmzjfSfnPFKUxfzgVGEOgPRkpq4Lk5pdvSjJuzqPNFr6F
1uhPuUyQEprIA3pc7k8KmbYEUNp3kgeUarlDe5HzqNsgW+huzNA1z5VOgjru0vbONSuSnFRlQQdK
fZVmqu1RTRGard32sytG60RVr6NQ8PqzvtKKY9BSKYGqa7mCiFHauoCs70bCgeB0g/QjQ/vW0Fzt
5d88Et9wTtnYwho3xcfj7oUPgNzE1BGNiIcbauIBc2mokP1zQATQe+VZTGKT5GvXdVR4d68TjIB8
Z22G6H5O9/as5OlrGO4FkS4Hss9xFYt7vOe6u1gGmxdOXakfrIUbdBZp798naVriPFS1/NukHvif
FJeoTw7lnVHlFfLIVA5FDlKavhHyQyi88j/7UoyYi5jTuTxQCJJqS2Frpq6w3dYBbOHBKIBLhK46
1V+Vfsor2d35RdqfHauIzFnhofXUZd1RyrFdB6RcO8WoAIlJbmd3506zfERax03gl2aAsmilbCvH
f6ur0gqWmiL16zKSiL1Nztd5JmgsmGJC8l3TylSp8Wo2mbYF5ec+skEDeiqTu2i8Rnnuk3FDhUCy
ER+H+CNlGX40ilcgVp0+J/FHai0K7PDDJFebcBZ+wiY+AuGsfPldP0/R16Z5t8/qNk9MEWul3ytu
6ZsgCg66WpoHv1HMgzcMBGpvfXGlZmaG0MhQrES395Li0wfpjqSv4XGP2y01HmyTi0mowDTaE8oM
7SmWfGmRpKQWBjEijKKpKLoBOepo6zKNulPZtO3pOluz3tCYquZg9YH3wGn3WjaXSq4cCiRLGZAO
n78wjyShl1Ve2FcvovhPTRRLpAFH6V5GdVN4tWGebkdVHmZlOZEAtnE1H01Tu5h+ol/aylEO9sDR
ezKhbKhf7UgCrLsqbo7CLppcsv250/f1mqww8iNBM65AFjXcussIwoier3ZgkaX+skV9Ut0lUyNs
VTWAnZtcRBMhyze34a+e27ZXmKeJjOGxCGoZoEclH7OuV/ea3xsoyWfd8xDrz0WmmT/yuNpRlJC8
/VfXvDOfJWDZPziCEsOtP10hR/p91cSz2ufJNZtWLf9z1bzuHNg7sjmUR9ZFDXV1gThyuiwQALgI
WzYENdxK0kAy5h+b6XTVcYAoQptmCTfRBEW/kHQpPxWma120xPf2fRbd96NmISkEPUqsufIRMTbl
WBUFalDiEpVIFI7ktF6UaPV8GhNFJjI2uQ8h1Y/EAnp4yZkobL/NbmJynqGDLMFAZo1C7GndWG3M
Xaugb2SPyt4kpPRZO2oZh8wa5W0Paa5sm+l9VIfpvdYVLmkNxZmLrhhQVHmcNVqeb4WNPU56Hyt7
jofVnTV1stzqdiEYpJkYE14xfKsLtYmlpXARA4ks3Suywy1oeikHTbNTYnar26vDiDOslT7qrq8u
Jrn6iAC7Vw+b26vLFRy0ShnuZMd/9Dt1PIqm1KmXmRUU9xb9BH6ZBlQ+BP4rrAmMG8DCILpD78nX
KSFSgxtn9B+gmJGPlQlXh5MihN5oIL5bYzf6Y38SDVpV/SnIyBNATkI47A+7WUCgHUQWRA7EIkU4
Lw31dj8AyYG6m/LywG3avZvw7Na8MD70km8e1Ok+1GQ6RPZfXRcVuIUVwBwibLeBm9/NVpJuUEeH
iv9pvmhgTTUPdmOtQK6bJyBVsD4TpNqVuuk/+F2QHeqif7/GKaZgxTh5eGwUdsL25VFOanCO59Tb
wE9QBwW5fNFTiK8cPxnfi5oyYFVR41NcV9KmaKUaKSKXyPiMCk0oVZDbOFrOT9Gp+jg+iyv0a+Lz
KJMG7N3scDOJqzELf7WFr23+sttd0cwlV7tToZcWKBzykjn3y65bQekO+IbSsM2QxcnadMpiXhqo
hsRGZFxMrzMuTii5Kz1BVLwhAiDNbD0qDm7hHISLaCgkDIE0dms19gDjaNoWVDtnWEHVEUzoKy0M
QF602raJ1UJbKAJRhbOwCTefSslFExX2XITS2ro0t4FbPf4dcQuK91HmWx5agwalPiVuSCpDeFsE
yIyj33PnKG22CjM9PfphA5muW3lrWS7B/Iwc0BPd+DFwP522HPXh1iSx1xyo9HPUVVidbVeT92KQ
/am8CtThe13Zyq6dGg+al4TSKy7NYfw0JkmsXru8aYYH1c9XVpw8W53GrpLw/75CTQ1efhLnn5cO
NHKNZMJCA2YPdhhvjbwMcD8+L6Wtome7gfjUDmCYgxfTebKV+GyVXvvdyTmmJlXUXxD6VvauHfGN
t/Pyu7cU455TQliG7Og+I+FAtskbVlQpdIdWNtpDVr+hvdzunY5YN09GTK1ZfQ7e3Fyprxe+D+ub
cLkNhPoxH+VmF0tBuEd6JdxTVRjub11hM6cBcSWaxB0phqCEmPBooNWLTPT/curG8s5FLG9PKMW7
d+Pgpzw47k70xum0D5ICnfPxTli6tpX3Qei8iqGrU8hBLxyqeHGbE2ipP+9Kj6DWtKpoQqXakjMP
TqInm455cpVsdVsIjIy1AYv8kljVuiaTeS6nRlwZ04aOfBZM/pPN7t3Cmo3RK7VvKoG60jwHum+d
Ab7XW8BKH39NH4AZLxDMgZ1n8r1OtzXt4utQkXyuZkFtEYTUgGgefDhFAIofTuUiXgl8sTSMn0hj
yU6Uw61LQumx989JkIKjtT19XKTyDz2UlUNCMuk4EuMcF5mdKQuDB9lSlOQ4leGe0nH4BI1NMBHb
tV9GSO+PEUfwNfe9CecxEItuMjaJVfZd9P6PsvNakttYuvUTIQLe3LabNuNI0Yx4g5BICd57PP35
kCCJ0Yj6Y5+biqrMrEJz2A0UKleuJU3qaP68k+7k96DD9PB+yl3lYQuRXqyHGbQ083DUNThhqrl5
MZXW+g1t0t1Uu8Y7exn1iJruBwptzuJEz8+CmGZ4yPux2ZdlVp0ythAx2HYIaXjyeZfashg3mQKQ
2e4fI7N13o1B5DxV3F/XYI+XsJubJF8TcSaRA/GfkVJTXf3W+9GnxKFQFr2KDnSBNn72wjS5Tsso
zGPvyW1y7T7nW0A9RZ6RdvGGI1/l4LBOk5gsVH85zZzqOyf3efO19Evl6x4vui2web/Wkf5aurqp
gNLPrfNrm7gl3IHlc+9B7H+QaGn8ACD8Oi5zlfOYrmDbsCwmjUOpDMgJ8hfUol8jp0tQU8ncszMB
gVtGhpIkD9KDlZLKfzIYPL+g3zmE1HvuxbgF9hyvrtEyL+5B8nVB7ADKZPIWJ708hGZkV3D3qxzf
uinFUgA9w7FEiRKFReZJCc3xHl648V7XQr5xP4d5mCs5oFc73gGP7NdAb3FLjJXmGXLYP+dYvmkd
0wmJ7FaF5GwnS6aAg/2qeGrneVE/Uj/YFlrFtlZ4T9JMTVzeO3pyAZHIf7jYejOj7L7jufDK2Hj6
h5BToWu/rPSruWBvD4oxQAv3GDdqie6nqXx0wvyjkVFL7Vu18pGa2ocehaPnsszZt0yRD1wr20mB
pD1k9s7u0gYpXrO+IIJS3HVOrH2oS/2bRFCJeCO5lr2EmdcfFa0wbnYWNpw02I55rn2vOautCuvd
AJ2Lbvhg5mW8dsVak1NErADk+Br1y3jbQdEjDT2eH/8MnGOnOkIs2pKdiue7uLX+VCgqf5DGLfvv
vc3WNx3VCjBxbaY3sZ5fzXfwgv0p0yPO2MmFL2tuy+n6AOQz+b5I7g+PzdhBV9WU2nNLYfChKfzk
KENK0LTnzIGBJjaqPzaT9OpxWkjv/ceQanYIbgrEzeGFRVsl89VnCQmy5RbA291ehuJQMx4JrmIc
ZHFjyu4yaJmA+eXKJYrjZ2thCPSWbWzl5iDvloYbW3KAgUk7qFVb6kiP4pZAYyqv+Vi419AJvkxh
Ut0JhUHmuNVZ9SZOqmA1mBaSm0pYDbLM76lMWqB7Y2iN910ZvjRklR4s0LHIx4bBwZiHDOGguf8Q
IQtyt6jNoBGCN++M/EFP/T/EWXF7vNeU6A+thjEJhuX4Cb31+GngpYzbv10eNof0xnrKz/HEb1uG
3gwbgvTCUbHvUQw/yCJQkQHfl6U6dD4UByIj0AXWQxe/lPkU3NzUQcB0aaT3K9uvQsa0o7Iwng//
99SxG6gl0PVj2kGV1C5USZxNK9dtKL1O+JHELWOJkSZborcpq02tezieNG23OWRurE7QcbodVX+j
YRU7KjeKS9gXoNky29mP6pyxZ7Ni5dzNVYZsq5vdpDcvnl7lZd8Bw+1pdgOVRdcfKgcmikOep/oj
lWbLuVtWJ8592YVQIZT5+0mbPigkEH9PHA3222SpWx0Ychi/61KvotCuRw0ji5LD2Ize+3y2YA1G
vrpemjjLp/IiY2tQezLp+nCKBj26ODKUIC1EXPIkQWu3bvJPhp1MF02rSAempU8efkgc4AYqryJz
kufPFbIAVmH5t3EZiWmLk6HVWelesfvyViKZ1JRW9wnAYn9WoqXAqDH736Ei5b0hVv8YQIEeW7VW
rlHjG+/5u3/10FT4I2vRDNfDMX0m17RT8yZ8nh2fQntVzxGWC9T5EATx/Zo1bZcMqaQ7kXKFec62
72Uk9oBXtB01S8UeIVltb9hBeg4Sf/qtUJv5Rr0uilSq9xJHYwJLMnvkCTaxXR/U7ScOFyLSt0FG
DpZhMnvGqaYKBAx8itiMOxknhL2owlJViijzrD1nU+g/ik16WaZ9DkwPXpoQULGzPHqspalMz32y
/PFTmg35dbPDFzLcK757JwElBCyXXncR8KoV713gAyqMzaTmoDAYdm4DAbwU1bZRmJwDU/mdgvIn
M1ZM5zCXkX2vwTBDlsGfTzwwwoO+lH2XhVHv1JACJmtu9Y+TD2JDhpu37932XobilaHaUm3TFXYS
/00NBUrPQ+6fLUWfD1LU6brZcABIFEMKQslnERl/jpFbPyE6kHzuz+MwFyiDmspRZZvMo/Xr7IAf
EuYJwKnUI5nzaaOmaEkGwG4FrnyYAtgtSm8q72JeJ/eOh/6XBKbBoB9ydItRkVoYMMK6tth2DjNy
7LBkWCn3vyA0n8fYCynHpVo8sMroI3itYT8vtiAIxv3mlZ7YCl+hAsKh9DHRC58/sz7sp3EeT25f
5v6Oc8HuUodztFMshbH7rTeLDHamub4n86lf2k47+b4J5azYMmqX2l1WevUaI0bNgty2J/CNfaid
GMwyP3oIO+HnuTMWGoGymd+NdtgdMz9Tz2rmhA+Ah5JjAPHeXgnS6MFuFLLm8B5H1zaJOGDM6/6U
Z2r625wjG6KSn/jTU6Kj34bj355jPLSjF4MzQABWrlC5FJ2Tm2zPMUnEh1gv0n3fhvkBBj9IasoE
PtWJzI7JRvk6pREIMnt59rl8I0B5+3CZudPj4Gb5GWriZEZiposH3rJM5SluW+VpdMKXKI+Tq4zE
HuaJfY15c4UtpoB6xbPi94AZkvdzDB2gNoKhQcCwR7HG/WCkjvJc5/1joFraOVzIfBKr5uVZuq+a
sPiMMDzMZEuINNClWjCT5c5S2nCDj2x+akLuLW6sDHcWonrxMXSndw1cENd48UoI71Yc8KkhmIQO
nHPrOpck4Jza0KEE56+oUroxfzA7jmaD9sTNUnlnBor/ziugeEh07YuMxJ4h/3aaENjbh83sr2FW
P/Z7tcp7ZFyY1VeN/9RT28zN3P3NtAKUQcNMO5lozL/EU3cqyLD/GSo+qavInB8Vz0Pk1KIuTV7v
k96Fptzi9184ztEI0KDu0qy7UXvyEii6SfnkaPxRxOqlkdRpOpv7dtDib22EfFXqV8EnLTa1wwSs
h6SE1Z3nvjQvkxHpV2U0PjYmWq0c7pNrccM4vrYgPXZrrsCbOAl7O+4Xv2IuuZkk4RxM5gNfto8l
MsEQFJKPjrT00eWt5JZrCQ8Wu/P1u7omvdQ58LgiCBZc13QTZJC/2VQiX9qqs52DrfYcDVd2tJsq
5MIjbcgOXWYpCMSgn+ihvgpgUzdezNi4DEoWf+sNDrnaIEs+1Eow3QUAMi9ZPAeH0uLlwlHC5SY6
wjqvZpZ6lbH0cvKp340ylga2rPgInuepouB8Kky3XoFTZqkWB0WL40M+BjoKoO6TyovwRbX7FlTE
mMzXYWmkJ41nwE1lx2GPLl06WbsKfZD7zgmP5kKPNFC79SS9tuFGniMUGutD8zQKS8FP2xa2xS5r
ABVwgQp2p40uUlVDFD1lLM06Du3GPSpJ+9WaJ/tawQuR7/Tesa8y1tiOXHX+gN+N/Ontq1/1/O2m
xt2DdoHm0Cm1gzmFw1NfN8OT9GKO+ZErQUlQbEGlBshcqRNCc9Tr3W2BEu2Fxde8SfLLGzsnTQ+V
2Zt3SMI/F3b5pdHylpfjwPjolPmXYkyinat1/qmuvOYWxMF4l06p/kR2bJGKi4wP4AlAQWTxcDf0
mnoKuhhVDPILX6SXU0i+9jYbsmc/bEbjkEJQYu5kpfbOS8ZH2Cibz55Prr93UCWQIWQsxTFM4vhc
Z1bzGRAF4n1AMR9laPiAohL3k9dm5RMHeN9kTo1k1hkVNfsgQZZqx4fA53Ynw0brfssA3Id6qTy2
EOY+x5OaAZNAkmMZSZM3uQ8S0DDPgdJ7cKUj/ZoujUdOkQdLf0eRAgl8jrlOXlwuwBNN+2BOrXNx
jTTZizcPVesxD9R3MlonPKZug0yhlxVHNwfJZiKJ89wByTllVDtPfvgEyAhgcuzd1SD7n8ql0eco
PGsUZ+5GG6rvHWeg5ZOhxuMFcfOXLIfTRUxV7nmXVDO+2FUKZ7sZJXdWVlXA+9ThMdW0+4YE/m9i
6n3UwuCbC69em0bASe6pG0n0o6tWzVUaCz0lpDFzaFLy+OrW5eehVvsTKKFm32XK+AyzwPQMYevH
vNQ86pEwScODqzsGVtBw3/hhK+vMuC8T/SKT5mWmOEumD5n/r+mkS+oDZ5G8JsfxtG9jo7pJA1l9
XS6qec0u4z/8KEZQb025c7oA1xogZofTzV4HPyn1BJ2V8GSB8YKX0B+cW28cPUK9uWsolyFrIoXS
Kd4w5iaq+nt5+ZD3jNmoXO5Edr+bWs7VygytSRQnnyunpugvRzEusykc3uV2Gj5YZX5uJyeC2s3v
P9czO6I1lVjMFA1bqWJ8ttm8hGZpfcwpA3+adOUvMaszB4HAJYzjbI4odeVhfFCXM/wctq8zxaK/
w/sGvCb8ybQmDjvtfpcwsQvbmvTE6eKU0St6tWW6OKFB2QdTe+6MYrhSGj1c2yD43tO68fXQ6wdO
6OPovVvPjndW+OLcIrt+CeupuqTIuT2X/QdyWP2TIzs6OwIeNlczj9/J5WlmNx+aMo/UCweP9SVG
vNlggzKcOkA5PJnM+EqZ6gX8QXAbtKjctYM/PBed/+JSaPkCUnJaBGD44bVe9BI6ertLkiykNDFp
P1VAOsibRi9u4U23MQxbgMvM8uApOPQuQNopCj8YfpIdJn3sb/NYkPNaeurSbLZtmNa5V+62MfNd
E0nJmc1+k7dPiVKWPO6r7GszxnvdnMYvHGbFsPm5gG3UhI0dP/m0g6HX9wEcxE3Qf0hakHVdpoJW
E28DpWxmeztxikkboscktbJHHxBTz4ljXCNSqA95/Q7W73anG0F1dAdSpNI44Ar36uhwzan6Owap
+hWk2odGbYePRQHsZoT69s7RjfrqL7RbZYxsi518ih0v4LE3LziZyvhszN1wlxm5d2y1ODp6ENgd
+tkJnusC8UZverIbLyFlZk/aKVHafN9NWfjsdDlGtY8/V6NScIzHBGm01FSutt2/W/4j82Me8yyr
6/zq7cHTIQiatxNarln7RwDI6KYh1tu4y9daUljS/HTM8u0v/R9ZrpgN1m1mhqS25lStz4j7fluf
9mVTfuU6yWXQwKhR2PHPYZVzmmE2aBDnVDU7Sm09WEsjvcQNrQeIGNUD9DPWPh3mdN6JcQvs3exc
h6Asxf4qBL1N5w7s5Dc11q0H8b4K6bWq3dU2VN2bJzDJoIwzt9g2nRF2XahMrbE8j4U9X2Rk9JNb
HFaHATUoO6ni3IDounDDj+8n9a6tq+Ihm8FTZxqAZp8q4XEnRpin6ML0NN6P0f06EkdkTogeI0w6
Q9/FNj/p/iqSm2NX9bfQqTl0ip3xPZSqw53vR9ZlMt3iyefmdWirNPxiOM1F5qRx9S4pK35vw3BM
/eSvCuVSEuV+/z4x3G85Zyk3MVmcrj66tnuR0RRXw3vfhgaoWbSnq7GJ3+n2n+Bw1Xd63ftHjfzs
QYY2u8qdYiAEEHW6/y56YIOORvXSH4dcuWmteaeM/jEz6ujzEM/O1WoGfvVl3+29QLOu5IzRooU6
E047hZ1qV91UL6luvVaTf03cJx9KiatX9DkCHvXJsjTz4mfI4qqaX6Ls27b7oh9nTgWj+EFNKAj1
zo0dfZpMpz5mS1IT/Gx7P/uuc6hduE5A1vhwSS9vSNLMyxvSNtxsQfM0lUm4+rQl6j9D30yvPHKa
ZbicpyALrziPDork3ME5AEuO08LsH6OFdS+9vDDI4csYfFlxz7v1DIIV4W7C/NYDNbg517mWwVuE
pfwxUEHfB8lXDW0BwP1T8hRUbnSrQ5X7Q2bnnwFbPslbADR7Lw5ftY9RnANwDWL/AhFBe1870AJr
6QSzcMDdHaa56sGflP5zbgW7rh/sjz1UfU9dP/0uUYbZeOfYgYVOhhYv1QeXcp6LDPsE8JCjle8m
p6WKcfLWKNKt9cluw+c8gLAs5tTxYrdm/JhXQXRU5sL6yKYMzGc55n+N1Qeeedbfbjx9rGq3fqkj
eM8QAUrX2eqoGheOb+JHtpnfZ9d6lHKfDopldpZC6RHZO3MuPyd5Fn+gWDm8WFlsnWqLB1I2wypK
7fKfZUfxv1P11qMG5+RDorkhgDocDb9INQ+KL7OlmrB0lvXVcWvvPI4J1VGprh+qyeyf0q5X7orA
GTkASMp7Gz2fkwdA5F3m+cbesnT0ZZP6Kyis6q8QTrKVnWdUyW11RnQ10CYmDV6wR7bRfLn1ozPc
FN6gSATPFxlZYLcqim7KuEJl/EfMOl596G9Arbe4Gk2DeiaEIECGa5Cs4pfwIzSDl4K9tUIYk2j4
NYWPNmA7N8ofZLCZQ6AJj+EMu0STufrdG4cEj0avH0YPHm93Wc2xqkwlGxWFlzqJ+5YEQxuhbR+D
KIpd61NQxM19FFCxM3EO+Sk1qupsG71zEK8HpdexjGfvTrxRW7u7gPvETbyN4z7rnas/Nx48ylFY
JCjy8aUpK+uaNHr40Ien1oKUB2hQ6By9lmrSPMn7+6CsHzwIroJ9Z5T6k+8BBamid52mRRx20CSw
ZMSwWz6uUblVvuNw0LlFeUPx9qxAi6k0RnyRYJnLS9C0h+3XPG2rGCSxjkOv2wd7gtWNW1GY3/V8
/fdkANsHcq3gj5ZDrHlI3WMMP/PRh8jgNyce2+cp6I+k7+HtmywyYOng6hcJVnjVuxoqLHol9IX3
fkkBNXwZ31qnCi9bvYXslBe7afO3F/u2ef5pz4auvnmxezYTU7tJMzchaZxfDAMz1nnpcbPdGme1
SOe87b6auPlRzNGPoO2ynSyuFrC3VKrqIQTwIznBa5W9j8c420tqQZpZ3su3vMSvxxIq2Yo1mSFj
NTMvVN+7lyIKSPu6lqiAGA9W13j13TQ67U4bAKto5HIf/ESj3Eu6iHsYD8luDHIdZHGd3mxe9CgD
/06oF3zSwRf9iz+vKqDN022rpfQqaU4bgd42U2wU7M+nYuSHK45aRdhp9ArtUrDbfULG96Ogt+qk
4fFgmetIfD9H4lsiBfYFa+oaKdWfPyPrKLOPICy8o9TkhlDLIZk9Pkn9rZEO1clDZfsgTjvLsveQ
Yolvbfhx7Q0dulQp1bX9vn/w7eg3ccqcxEE2K/fM/IZezBdurr91iaEA7G++N2ztOCRvHsScK76t
ch6tqbvYb5tF60J50BFxB+e3TINteDi1AAnYOq16Hq8OZETP49X41QGNuGScL7mqVerjlV+6lHv4
CFJnNvuIFooxjqIq+Cqbis3ePrZ4nYk0G3IZxMicwuE0RbpehB5Zp04LNJf0t9PaLWwrZNwTHoP6
VO6ERchceIeESmgbim1jIFI0wFRpEjp7CZFg0Gw+mEF/OkhZt5EZ4bNhfs2Fe1BGavlV+VnGLvmd
oPi2chNa36OlBP0f899YWGOt/5MVSSt0CJHuOAZwT5HTOkAbDAdMAr0uiVxUlOwrQmXZdbMPlQXf
+qB3KLeoybjbgrcFtGWVZS7nJxkIih8L517n7kyVU87MyfzHYbbLPdksiryXYd6OgDGXXuZN6rm2
k7+odBup2VlsKULoYIXDa+4HiEzvSj8MHoPOVN+n+YzYZeXq17JKtPf14gjV6r5eRhLhmpN+SHMf
IqxlgjSkNHZlRy67H1N3X6f9uB6C2I3+MQmQrinKEIWFKtP7o1oZSDOrKskLsDpwJXr1hSQFR7wF
ynG9XwHMEm6atcvfJl6ZbYTe5i2LjRjfMN0IvY1NMdO+6ChUa9HJpB4LXsiWG0thLByJP0azO9vD
AREdZD/JOK73lbQxj7xaWle5hfyKztOLp3bfAsg8yE3nzT1IbDMpprNfOB9kRGh5/i7N4oR6snvF
Ayqz5+nZALF0L9G/WhSmW22XTL233isbuSFKYLKQiYLdv8Jw9FDUKjV5TvK4AewXU7GY1jP0ZRgq
Q/KoZhBK+hH6pXqbtPdT23xb83taPp87TbeeJL1n8iw5wErIuzjCdjvSKN7TvOCRsgmcWq59FMtm
tk1UcFGXQNx1CZUma6c/ZlVx7wSAnyz/92pAja0MBbgvPWlWeH4aVJz+a/Xhla2uoAlTTI39IEpF
MIexEViyAjIMUeBeD/1/DtccgUM57F2gjpAxtvyvTaYSv5fGQtIEdhFNv0uBEa02m0Id06uTR4kI
DTN6pPb4QiGFz65tjPmtUFDOFliIN3nsqzfDoCRLvlQ/h07a+YceMqh9o2jhkzTGFERPScCRcOHo
1umNI0/D7BQa5L3eOAbYTzjCIIvxcyWF6qWdN5qQg/483rKb9krCfb7K8VYm5wByjuXiiEnAXIrh
a7rod0jDyUq99mQYqN3XQgEO88Yuw8xUqwfTZ680DCC3fzW/nop4PyWc6AAbCvbLNuSr4yOPN6bT
75mVDkdNh/OJ4uv0WXPy/znC9f2DXaD3UgbugzKb4FOyktRij5Lo1dfVXZm31HrFY0qKvYZj1Fx4
E6Sxasu41a11UKluWE1ihyy2Zx6V5bWGbt063KbZpfXidwYFLv+cpi28C/DGJwA+LfW4TdjiCjMo
jwPZjL14xdFo7rMLcPKyUbYWg02WOouvK7PrMrQqP7qudyKhbA0WfldeW1dHJgVmYhOv75nQ/pZ7
b8gRKM2qq+KH+kNtt9pDnaFdupsr2MXgwN2rroFtcehwr047GWu9Ft5low4orufw+CB+WcJUVWNf
u4hvSaA0Y5FG00J38xLORc1jhMXEsa64jsu9xgbmaFSjd9HaMXhvu/4HtxzS3wvT8o76OBbAsKL0
9wkRao1kC+eQUYxC10SOFqGAU6aW6V1VBM2+aEflhk6d/XmGAH0hz4QZV4Gu2PjUmfm70QGYqkcx
2gJpNV/cHBVmsUnjh2r7bEJN20IpsNo12//qDSQJJUCb2oNruRYFKBwjiSyOVYQUarFfgv3/h016
HPxzliSAVhlLoO9a3wPfIF3fTN5W1TksvGjQ3slxXb4d0E3ZH0M/xhRLc2wtTjnCk+EP33rat0Wk
2h9jBbRdwjezTMQn622+f683qDm5BCO/00z3+8GonI7KMFEd9Eil67fOyW/88DICRa1O2zHqr+Zt
Xkt1X0+zxoS3F3G3tUGJm3R9MxqPLvkPJF8W0VsqTet7kcQV+dtok8g1E84VwGEWJ4kR9xYow7Wx
lU9THxqnkTNTDrVp9ABFHulBLf4v2/8aF4LoginDvpPlgtb9NjuWewLRkj10DRuHnXSlMQESFhqC
wKXtZQ+bXXpim2uf/XcWnMX0dr6EtJENfT/pSxJyXGObK71BLsl2apfGpnqzeOcgFQbPnTvNh8pI
eVUAGgiFCT2AK16xk640ZBXgWIE8uFi8m/2XwbKMt6R3xL2t+p82HbHBnRqBhduCZa7MKAwtu1r9
VzahqrKH8ma+hS21pTFCkUgsAwHrFshYWmpzeZGuxOg85Q9WBbqmHhBXoAQ3VW+rGyGfHQW0xXEp
yr46g29cK1173RT/HIr3jW2bJqtIyBtbiiguqYUMdqLlGqpPJTmKPv++5ra04tbFEe6CYecsLBiW
YpyDDMb1qnXzR1AeC5XCgherZn11vLYtMV1jnZtmdCEBXcIWk6wkvcWphSNSH/XO7hOOgIbe42A6
sdtoYaJNblWsN9+7aYDe4c4ol1yjEVJD2sSwKajQi6vKBH1/WCgasJ0cCrtsHKc720j/hGUaj1Gz
U7aW5ntkEyoUFSEpuM4Rv2PmMDsvjHny+ZRotinraW1oZv79wcUL+aINMSj/ImnMaeEcMQFWgOfH
s463f/G24ltPqsTZLgYPfIKxur3VjQMd7ZB0ay8uFR292WW8dsU/2zEqtFu8YnXfWitOT+IV+xoi
43pAjGK/dpfVqVdob6MbX6ZpjK6d5wSHwEV1fFxOM/rRo4hQkTOOWtOvRk4iTzxd3UNquJyAyBC2
xunipmzFF3sRUU0Cc+ax0gbrtjWWb4FW75PPgGGCuzf2/xwCcbduMlVCPOaHANjW+Ztd8Rz4I3Sq
ZIc5gRY7Mnu+A45V39V1D5xWD+v4ibp37xDxFzy8MmqkHs4paqFrDOJR8ZMhlNnkFh+CseL1k7li
txVk3YMkv1vv525lkS8i47SqpMttGzqu5n67i7+SQPeojTxMsRLv3zwc5oKXOa3oKwSUy/He4ALw
AVT2ziMrfIUnapH9nEdyPngt9ov5QcagCtxd0SUxcsS4xfbKLeGjGpR3aTx+EW/egF4pYRMVbqZ8
IW2SHrjOsQFctDA0zdNU7+Fa5CJI6yXsmij12UmYNMLoRC1ZvndNHfkzRQMJSkUIkh2aEtykN+t6
cCO/tZCXLp5X3cLNY2C+MksmKIHZ7BqVcu3YodjBXAonFrqZtSe2OYv860jp+Rt7uEzYZpWjkVFE
lsIb/0+HhGxzJ3Ij5AX68rhdbLDK+EwR8hfB/DTqkoazhxfBB1HoMqDBtdjUYn6RiFkwQz/j/tMm
C4QLyogz3VdryoQphd0Doj00rqBDY9s3f2jVaYC0UP1bqqRRSPFPfTLMJzUsoxcfBoddqXG6zMFD
DngA2UdEzl+UIDCvYdfYnAXEysceAdp0USLg5WFpQ7ZH/tJQh/CX2qTGUUZrjENe0dqLYWtsmShj
Ev3fZ29usa2LbzFK4rvrZTZbDB/DnUIxv5gs5CX943pZb0SybLf2xZkit3qebPuklA4CZIHXaTdj
OUuWnjSo/XxBgWc+iX2wix9xr6b8q/tz0hovU61/rrtd5lWMXLH1rC+kqoDRLh/n1dq/nLLOHrsg
oETxN90BfKUo44e81oOHkBzd3s308nd4c0ig25p1b465/YEi67PYc1+hXt0d3QOCPWCBvgzImlA1
DLDa4YV9YVYpf/dj97lyIcaFzqF5VCsNyZ/Fbjeds/fLYbhZzW+pYyQHJY/VqzRu0KjXCAnRbPd2
LK4tcnMnkHx8n7PFrGtsYwl3jAgt5m2NN+5gu+6r8CoJ3H1IBcM+0EcHtRbEkwPfyA+B3ViwlmOT
plyklQe36vLVKGPxiOiy9EINTau3c7YlzBYZ37fuXy4pc1BmAU2kclyyzduuui376qryUd7ErO7Z
9voLibddFnT6NV00yk1etYy9dFtVR4t8WCXOlwCJypco8W9D6VXqIpX+M26dJ9G+Nh7MrjHOMk1M
DYQbvAr/nCJGp7FqUHboGqqAMBG+58hpaaQnSEzpFValXbfhGl0KcHOb48saq+9t7LaeLLUNt+nO
bNxVfR2AuwYfuoUFuk0W3zH7/QScpkBRFHDoqR2a6ObHSgnRd69FN3tpxKhFY1XsYL2FZV8MOqfJ
p9zsv7yauc0Bp2N8D1zXf7VySZXiDWiKAcRlfGkDUluNUz3zcy4eqCkGalHzmNxt45wfKeeGkXLa
bK9iZAXUetYVJMQTiIZ0pZl9wLLcVXwUULhA2nR/Zd1U3bltkz6Q1aNQaCkClGGvzXN7IOmYPhg1
T/sxu8hAWyyT47K9lTg1DTJqEQ0FBuRyYpuMWwVWBdum7u7aQi0exoij6sEarf32waW3fnr5LMvx
hZsa99uHffXh/RwoZRy11v6VcWqqqjvk2d00TPq9jshPk49DVZ4onPUPZD+nW1Z3RbWTrjQAoqdb
sRllLJ5dGRvjbQt6M0eG60Q4sac1UIyGEZTV7tX0V9Y3i6zzA63jSEbtX3SoG++MpaYnmcFoSGMu
oEELGqDVUYoYZw2B0SujBLaL7Y1js0nItn6Yasd2pqqgdNwcsASNXc/fG2qRg5Z0O2OO+meKltRu
51dZscZMWQ90YwuHqHI8tLaW7HXZp/1yt0Y9X8DdfKLgZtnnyTau6/5B0bkNKYazLhze2+Z5yJG4
qEnh3E+gfPgu2MyWbjC0bA37EprTvE7XGM4wE2RGf0RLb51iQu/d7JboJo2/R79dMcqqcjrZlFxK
jJtkFRV/y5IQTY8U4bUfPbujMCzXgMRGNUTCQe/MyIuWXvg4d92811MqTEMUkOFHy4r5vp8Cyzpx
0tJyUGtSXBHYBqx+KM7dZ11IlFq3pCqH/tO6iHja3OquuTEuLJEsLNcQR5n9bsK2A2HYskq0qPRN
aXWJ7RGCg6XpPSMBGQdyu0Fkod2J8VVXazoNq0/ljKZyOr/MKYri++yENzGIAXsLOYHFaIyPbPe0
m4SJ8/v8Zdp2URPdtHMbJDeZtM6X6DfL9y0c0agbnAAKkk3P5lK/IoHLE+WfDckE/VpbwXdHlbk/
ov/vKeIFAWXy1JE5a1+WE99r65iYN9vptTtjuZEXacuNvVnu8TKW3tZsNkeeAOJZ52wua1lo8koX
DFC22+y/WkZs/0PIq8v9ahk3hWV16JK/xfkq+NfdXy3xdqYqTzOx1kPq77yhS/ky/fjD/Pcf6tUl
h5pK2dwtnV2ewrhC5XN3tRDUSGEuhE7C/tlQh4JxG0vkhDo3ekfLJJku7kiH3n9dTsbilt52iW2d
V+u+uaLEvLG9uZTWlc7JqmF4WD7n9hH+85ISsn5AmfLq6tvl1n//m0s1ZOrhGFAbM4h2hmJWZ0SK
7Zu9nDfM6thfbGuAPILR1hiRRnmUjCW4/TlD7SM8/5y3Rqszx/Cn1b9aJMox+nX1QM+LesdLAhgQ
1MKO61c50Nj9SFeaYtmcVEujy3dExrNskTY/OLvwqKdDvU6ctjWKFkX4k0TWWmHZ+22S9NaVZNFX
6/cAYGxUsPZG5YAljMlOSVPZ2vfe/23TqhDiTYkxRv9/mvK/Lv0m7s3w/+tTvpn7ZrgtpaLht48i
VT3YcXDioJsiZ7WHHCuzeFpATl1A05bvQADDoO3F1MZLV2ISuKnO8+B9mBNIr3b9lJLSXiZLY1uI
CTcNtE+bbV2VXHSPUpXuHmQtJXB0BIzkCk3+N0dS+SGPEHtYdo/SNMv+bkUCsw2rweHof4mtWxxV
zJ7nYFl/sm1Gvt6IKMjlTHMr9LWXs9167n2ySHBELE6JUOWAt4HD5N7GIWHikJ4wK8usfy65lhH/
dAxdPt8ZQ/YVfhQOdJdGS9Tm1DT2C7T/6OAoOQe74ijzoY/+H2VXtt02DmS/iOcQBNdXUrtky3YS
Z3nhSdLd4L7vXz8XRcdQq9M9My84QFUBkheJQOHWvTsqMlitXIuydQ75w/oc1hA56msefUC+VTtO
2jBLamGwR0WWs0/BarEHYVJ+6ZGwugitRk4yy32A7fC/TDbyoqruLYRsq3t0vHQbjrbhU4w3a5Bd
VYvRHDWkictS/WjTzN2RPdWRhOo5QN5j4gChyL2sf7RwXdZXS3XWQbr+6AJJ9kh20Y7DRQNb952d
nLrlQpAthvyUmtA4g8WQ5yyMTYuCk80aKBd1LOukiwiMwH+/M1LXReRQ90g0dE2w3ALzBWJe3C+p
2LswNdXKiyu0CLt9NFQ12AFEfdb6X73JFmCLghjSR7vOwx15KU6F3Ng6bINdyAXziZmoZ221nWEM
4TrUO2FdyWGXbQ4m8WLe0VA5eG0ex8wQF2XSnWS5uJB0xLWon5bMPVECjHrUUKLKk9kq6inHXZww
3QUEnzKQYu6mqGXUqtigRLgAjCoUGVA5OXe1akd6zCOosx4qm4HAaIQwvBGCkAKwu2tfGxkyDsW4
03rPPKU1ADpGifIrn7rUQKMDuNT3hgKBRnqzqXllA2GZppmigGyFhlsxX7nVWqit/uWhdYA/KE9V
fGzwCDhTE0pYgu1mb0OyGdxoduU4/8VmbjWgUUMIOVTc72zv0/47dn1FpL3xgJWvC+m6fuO1sbsj
WneRV92lKsRPGhH7O6pSrjb4/MBQCSr5HKdHnMT1aCWKT1GE8IRq93U2xQsG9KiuWdOJJtR1Eh/r
pAM3SWovH7IFunZOVu0hYZc+h6invcahgXw4KpS+gq+WB61o8bagp/PJbUANMBbsa5q6824wwVJF
YTgZ+GU5NZ/NtuuBs9owa4Dc9nu9Dl00l/GMxCUZx4j/uku+uVYGXlhs9FyvAwq68fyji3POMWxt
cbQgtHKhhr/3DNbGnQ/ANDRcBWAX0sFGo8vAS/XedfIOggOVqwcduEw6XzQ4at74qRuhHuIEUfcg
Mqyo88lWiwW7UwrXazz8yLigQt03elaBeADrrDF6ny1Ha2xq4NyhTPjg1R6QKLGB/1XJd1UMdrwD
ysdeCa7IthJepVYWXlA2QCZq7kivUCWSQG8X5a83DFn/n0VdXCDrm45F3wcvB3zLHMdPRZeV5zr0
IogTyi41jY1P9c04HfryjDuzLoDmMVDp74HkoGEVgqIpQ73CWi9iZ6OHOkFZNQLAUYLyt/q7ZtWW
d6wkKV5XTxz1XUsItdAqidfAQnpmy3BQjo3CrgvNpsZF5WkNdP5+Ib49CqR1EnBN7hifY3+VIllI
zEQ2q8LJkrVI/pGuSeWgegxs4wXKgeAnrZLVTeNV+4TC36bSKu8KKRQPSo1fsin/EW874PnLLHDz
sGY6UWNag4fykhZYawAz0xy/KumzW/0tQIWSDQIJiFQx61iKTLIRzF7rcsDnvc32LIOb2zXoX9e8
ewk1XN8QCAynEwgxdSiljMeCjszyeEw9akY6TKtx+u5u5RG6oZOwclMvk+tQD6xEOFzP2XdQbPF1
fZpGTrXU3SwaqpBkgbSCVvZQGvU6JNck5EA3quVMYAPqOXGMrJZtMm9v6/3DXUg628MbfIHnxqgF
60KdxDMs/Wz6bQJmtIRHFj7UbOjBoSFdt7H0KuNXd5JX1fQ2KISWUG9jnnMbtDhyMhnnBBSisRkD
3E2Lk/HuzXErN7ZNDeaDxioivq3iBKTwJrQ0rnlrd6fQS+LxD7KiTAjYcm6hStK0s2kDCfHOEFfy
AZfVn5g5eMdZa6MhB4wKrDensKr5QwwIxENXgSqnQmH0KuCiAR0JEi40IC0D96xhPJBYS0zyLmtM
H/EIsqr42hqFBQ3qODmBH9m3kEKufO4Y7RkaDe2ZyZ4a3rspJmbZBEUnHoMWRMfN3v33TJIMn1Ph
QOBafs2ob5ibb6acvo8MS1S+8nu8+gTe+nwPrnRxAdu1uFDvbhhneOYmXb9ssziEvIKKoV444o5x
o+Z4ALia8wzWDyy6zuix58E8NXvEVu5czYeuG/UTbvp0kDR02r71zD2NyD68O5WNer8bIk8LYjfl
/l3MnY3WV+9Azf1v2/q2WA9NB64DYAoYCpQmKZtLiVxK8wJuBEYQ/ZEs1FCuOCnOqJRdVrNKAGMR
F6Iwj0PZAC/AmhOdEpwsRikkZLZ9jU4Y6iyiDhd3Z40ON4F+VmBTeXOQuTm5qINN40b87Oo7slBj
pBn4ysDn5sQ4iN0lw6Mkb45FnaJa918S7zSBMvT4dpHMq6APoh88s8pP4QTyNvp5zXrEZXkdNatN
/X7I+x5LdvU7fbcrE4RDm73RQyAKZPr62cgg1xus3VoX9ZG6Y5ddItDZHCanmVBTJCMnp7a0ABz7
gGrU4S9rWMkuqDLsgM/luK4U2SCgnSQAi2ZCoziuj8hMSoX7JTzgtJ+8QK9YAzdy1h8mibEmW8+7
bVo22ZVGaWvFD5kWPtII0tvVQzSgdt6bnQdUTzsP1DM1Pp8gz4xVPecBasdvdjcbUCzBshIKynrg
PHtcx9WOlCDOe6BbR23uLkwO8Y37YhpO9mRADemVWbqfNXb/kRlT+EFEOjQVEJR1GTRutOkTTclG
R1xYunAcqOAEvgd8q+PUbMhrhsvB7VHvX4LZcfBZ6zoXMCk4FzvBiTROUM6AAZkt2+5uI8jTAwUG
Zplw2Kqp5FDzqGdYWnnIU+uFRrZcVIXdxbLUgaiP4R7uljRjdkpNiHTVtGV0Cu1hicEEY9WozIpA
jlpIEzUjg+g9BzhgR7GgMkW9EHVBNYzrqa4F88q04zzprm7sgC7Ci+pnqNhGYR8FnQbdbEuvv6di
YZCWeM6hHmbt3cjtdnkGhkNUFsyP1GRgUoISWoqcd2+0bK/N/XweS3YC77r1apfNUehh+QKuGXwY
ekixx/arm0XWtV/YK8VogAGetTmCYPrArNfJ9ap9ZxqATskVoH8KYG+nhQfd0q+TWNJjIS9EqAFf
VQo+MXbR8Rw9kGmk+5m7EGD432aQI7KWS+U4PTTf3u1GPIDT2UYC0tKHBnWMZWE9uDY+Yg0IKIbM
bDcrAQBV93dGd7BDY7wQCUArmQCyunAPM2qXwMsoOQHImLsgOTddVMYrZgBeLM5DyTh0pkp9Dzgg
BMvjEphu1D+kZ2oq2QuzpjYg4QIJVjvXRNBNAELVP2fHAsMr7oBcdzGwofSMM6qmerGhbiLH1CN3
60QuJBwpqMRRMs2Y5t8YKUjNseoBwnj348IUH1telHu17t1r9U3iHeucB3OXlvPOTMZ5O6ceNiHZ
hCpofC/iPmi9CB01duTQA8uBJcJdPs6J6C59yU/349VF1psJN11y0VSLzc0WHAiRf7PezfwWhPBv
L8izrQWpAIDGw+WmaeXjeXKMIQe4HJ638e9iftn+O8SESs+6/n/HeaEFTMr6mqAf2HgGNHJ+9xZo
wZKBeZZn4QfeOtkui3N+sJHv2rqxZQU6DsIA5rmPVWy9UQpHskxnyAqGYiZwYXVDdMgyM0cUKvao
TI96EJdGDRB105SjlC3ZW5JwPna75xrlIQ80YvUQH/FEAm5MOt8jeGn+OZnjskEVd3RWTJzUI5sB
NA8ofN7dQ91/SCoT58ahm89uCT21pTOtoA8PokXmCsVJXe9Tl3XxA0SDrQMomUV8gipNh9ruotw0
UrVqjtsepLSeTyPVmFL36l+H5MD/ICgyswEIw1jWRIGHAiSHE5RaW44q+tE520U+PRhDJ06oeIbg
2yiuepWLa1ZPxt4cdRwC3m3U06y4gOj15c5cGG60ZRnIkaimcq20LLvRDvIJFbvrmMoxoXQGBKGs
6qXISbS7yMMeHcTU/TG0gAnHnfSDAWAi+Gxldx3jZR+sbzfmVEoxx7KhgAwbeyc3rKMyUQQ5yWZU
WgXBypIBefZrWXJ0dRddmky82sl35LtQGeYK78oXFm60ECdvr58d8NiOepCOWbd1sq7nqKv3nEe9
QpXXVHkXGlFcPMTJASRa3ga0dN6+m4blVJsZXuCQax0uC9ql1vHkw94pY5a7ZVLnIZOSGuQYWRcG
lhlCsSWKGPC/NTtTz0ZpCb5lzXirbOSIsxJ/pZRaMuTOtO8q82Sakw39qZY/gVtWePaTWKCN4Ltl
9hpGrjiTDYoKNoBmqGBFAmvj2DrbDkSq4thIUBihzVA2NUIOzcZ9EXgBHQsfItQ44pM4g3rhoXH3
uGyGRveyzJ+h5favF0U3d0QUczNOJ6hdB3czwdmZbrKSC6jcgdYCEOTiohlpuUOZcgrkxi8bORpw
QXQA5COGGituygtnAkibKTuMYxjWPg9BAj1Tl8muWXGwr08gNZRQq7ZdcESnrmpSCdFCBhU4LRlD
Qz6DLKD3ABByh9H0RzfK8J0gkgB7Rh6UmcCf+73hoK7CPfn7mHrcK5cTuAGwSWyNX+4Kijtxxa1D
xHh70nQ0KTDtIKbQ+vY048c7UW81kp8iyRi5Mape1+7ddAqKaSUVT8vhU47l1cuJaKeXSNKHTTqe
6HKMevRnoV70fi+oHP9qo5DSHaK3e8G7KWr420D18r91i9b1gtqsXYB7PXbQHCBUBHQ8A/ozmWZd
Olvq1oS8U3/Qmyj6Y5KnIQjdb8e4/MN/BblyguvJfwNkc2oeqLEdAVyCfdNxjSbHGnM3sUh3bZg4
59HOW6h9QHdBcHEARnnin9+HWiri7kVj5jcjbFCsY+kJko4uEGEO95BfQDPoqJZYx6KIwtU4xwao
aacUKZywxWNQhRfgt2jWsdYkCKJJa7wxJObOHevvRRMG3dxD7hoV7oPPJQH+2q07iCfY4CTKwGd4
pJGGy6rL7KZsgPo2umRMhioNHG8MN1Oo1TvQNGY97jDHUAuoqJPKOalX4M+3syZo4SmHKgVVXkVw
BnmW6jA4TgX+YcinTlNfbyPdnZ5y5oXI46MksAgNsI3Z82diDh7b0EIhnaQTZiD1YShhuTRl9cuG
b2bUtvaoByGyYR6ZP92uQR2PJEWbJD3aIBvqke1uqEI0A2ujIgbzDMmjplZQNtFml6FZXiGE3F/A
NgM5Sak40o5T/CPOu4/zYE4fbbD77fohcQIwtpfgu9G+jnjWnkHMCEBAUgL9mEiFEBqrhmLm90AT
MrugVkmmoK7L6Hmv4/HyTF1HX6JnVBwcUfmOC2Lp9aQpbto/8OTPu6bcYxPPvZfOdiH9hjxaW3ID
YKekcXZgs0+3dYSsNR41oNpcz9tJKDZRm6OcmI7XdDLHJgmC6m/nc3lUX33eGQX4zUntAOjhr7YB
ZqvvuZHVhzv7yuug4u52D0TrcDeFbH28LzoOOjqHF0bAy3o+gXekwi5SLDNoJIoa2WhppbEtjauf
jKrJY7DTrJGrn0Idmu/M5nRIG2tDNlpoRmUKJEjlcjSmhW7eA3l0qzGDWYd8MZL3XbsAbSBvL20J
ju6a9q2nbKGZ9xuXaTquhnGeB/UXYsDkqZkBzbmx0nh1URQzE0wIc2w6sb3Qttxl32zXS/ZG7TYX
YA8CQ0NhMC6+gcGpxbEA7IBGjeNoYGyowXpK3U4rdhoT09mFjE0KwMAFpx4X7P3YGlGTcCbV3SZ9
Q8OwiAfuJ43pneMUsHq5W1o3TriqAka1nJ0gBfYmtwFxxY1J/URN5nrxbipAD65sRQl0bjEBRqwb
VzIb1ech8vrL1IJAxF6Eu42h7wFY7Ng+IAvaPpCDemTDTcYEnLmLTxUi7sKMbpomCDsM+1HLHqGg
aO+FLOOIqZZD0snObf6CjV+DJX5vL4iDlstYMNrjA4T/dBpRQwvJNcgO3bohyNve3LRaKC7goGcL
Cmw93D1Y8wvZAATT2gfqhqUNzfO0OLU9FI/MHHlmamjYFKBKwSbsx3pTUDjA8sl7idrugAnvVkSf
NNAVw80YktHGaR2vsTSNVhmLGc9R8DUum0ELf2am/SXvU/YKBvfqXOtmHEQV118HfXL3i1Mn29Tt
v5ngsb4UPRj/JvaJjygap0EFcjfc14efaNSCSOslTapl53Qj0swynGxi0jRQxSTtQejlRxuoF0jP
zxCdTFnuhxAIPNKQ1BTBzpX7RczebEQSAW2qN5vijJhL66VMnQHMBgzgl1w0516yjA6SH84mKlE1
Jjd5fmfzyr6u1iVSbWSouzeGwCOiUjVnXfLfx+SpoPXsGOJoGiNUCFotBVuxLrZDnbSbdVw7TgyB
a25DMlj6XQ1VbWN6NSwXWdckvEYoAkEpQZTyU0JdSxZz0piaddhIBqabsQyn4c10phn2ASWoGxUH
IVtU5TThS6iZ+pb1uEta7+r/jg74nc2k6/wi0fRtm7e1TwiA+0C7XDZLAxoQzzKhPomb9wK7Teih
BNT1JEcfymegUELj2OXFydVcvmxvQmd3NDce2GKCLmHQbkn1cVNXhflqIw21nXF82zUgxnoSSPs9
Q+JC+JkHUDRv2uSZmnxcNL8ObXOvbFodVRsOmaltMUfOBvhSD8IeVni1Yq1GiXu07exUu5KJGnBE
dVtQBIBvbRQu9B1k8Gyyp9IFZR8FW14xHEzbc/xpqHUf5DXDpZLZvjbTLiy3+2dWOeXrguyrTAl2
ywi+3Uh/tmnkFNnJK8JPubC3JrfmS1fKDdNNV4iwAf65D/3GdcMTFAmXC+M1bNjlLRdPNhROw2bU
vk5OD8Ltd/vNiutaSQ8KHkgQAxJNa9+ts8Y74J/YJmOMlJ96W2s8Geh1F03DnyZDaZ+KUe/l5oWN
R3CT4U6cfjj11jI7zfcpeDaRbxwfmtmZN70+GSgYSUF3Q0blgcqPEViUxxix8R07g+/ANNk9IRvR
HVubRT440pkHDByM9jieipx3l9gruyccvrunNscTCZjyckM2angeL49V5KyTKoaNpj+NIIMXQH/v
VVw36xAxFmPkxyBMfVIO9Trvdicv/vY60qEVwDQ1IMZAwfWIrH4R/llA0fhDorH5YEfptF94NHya
O/MjOHjyn3nv/DYgAW+z5YLVUi+CbBrsP0SM63qwVoqPtjnH+2gRID6uR3Z1Qsi+tRPX/SgDd4QV
y1y2i+xU30TdLs7bHzRSdhpSE4UVai6oi+R6uansEERJkqArnJ1x00S5Fmh6gyS94vnyIG9/ck0L
hfGIU3bqkW0x5qthlPPRLIsywB4j2VEimZLLqM4BRMeC6NIC1lkylVFcn4zEfiWTSk6jGrkImMtx
FSZz1eQVZahf2zFY09WTA8YDmYf7O2UnDeul+SpLuXE9+4vZk2g41ZB6d1OVTc5vMhCFKdMUO+E+
0nA1K0WTc2OxpM7uZiX9mfLQehzH/n64kv6E0PylYHr0mcnSnVnMX+g2opGivlWKDdT9DQWUsT+M
GR+PsYlyoPUCo8syXNBq2NTM4AexwQCzZgCLIkq32eSWgAHgM5aCEWpTDNkMXQVgfAzZhBxcKtjC
g/ZYDhX4h4YEA7LaZD/YdXIBAlC/RhaIC9saNKs0nJ2FXalXDJCwsZDadETFrp5siqr1gEFq5tYL
4igGGTHQrxUwCKhL5uW5bQGHRKn0R71g4qNWTOljxOoXfO1Gq2lsymNaQpkOCa4miIfS3kJofrxM
NrQXSV0xSjNIaGXAYkqtRrJTkwKFAPUz7GfBkn7i+dj7PDbH8zSUr/99YUwXy7MsZKurLgr0smw3
NzwrSjhwdiAI6ub5siGSFmJXoSYF8/Aeu9MvoqwLFEQgTb3kEa6Y/z68sWmgJxZawTdkoyYdx3Tn
uSNI0eXGeUwyuXtuxq2FGl8UlWC7TA7cxHlXTw8GOwKRv9emoJGCEpVqurjZepENtst3u6VB2Krm
Uhx6goT1naNppXZVDzgHOZws6vaF5oy+14z11QQd9NZ2AJUKjbQGkX3s1NekytguHgptjaFA12nr
LaqRZzz6Zv1lKbIuqPtm2TbyIdZUQr+wuEHdjhpTr5+ASW4HyG8u5LZ1A+Hvc4wq+jnOvNjRcdEt
TQYJhTzuUdSLOzZsGawglXln0zBxk0DHxLnpvUOkzxsL2dKTiMbpxN97NCQH2ca4A3hJjcmtpqgV
lI16XQodIl3/886s4u9eUR+jeX0rNENNUzPAiPzrrdzF0PB375FshtvbR7258tTDDyobfegbH0rM
dohD6KQHjOldAHVLXBhD2+BDVJT46p1Y41eRvnwgW2MaIKrSUtQ7tvqHcQH1cuvM1Y6cuigyvxlc
cGprevYhZe031iXzdxcbLr8F6dEV3Hw6YDgXMzd0ADqrH4vZawfOxghsDL+aMTR6VJ2hkk3ZqBfx
wT4YZvhT2UXlRFezcr1HZA8gLnaQQgv+jHqpJ83qwqduHDSwhOgMN8IGR7dxqi2esWxTic7UUBKS
jwe7zMGAIcNpIqRE50tTxJeCQsgmFedyfNTGxP1UJHl2oFSzykTH7zlpy8VX8GCAf0hmpMlOYUmV
gquZxnkpaZst4VrY3oErduqyELWCgBMLPSqeqOnAzHviWfvqzUa+mshuygOJiVz9IcRDDiSKoC2A
0kzxmrG2eMrsZDqNBX7DqPBBgaEzNSd8owIuj2rzczZ7P5K5ysvAHAACVd5yhiRZ77hbJ6yxbYV4
M3idSDpYNZ4ZxrjSRC5O2SL52x/lV0JZaMnmztEWeBq1ZvhK9nHi0c6sUwAg3ncdancBGZkUnMZt
Zm+yGrh3iqkMZ1q3J7PNlt0Sxl/7OcrPcw25LKhqNIk/Rca8FSQqR66J5B06qSI3yAYfpwsoKoF6
T+QXNqjhHx0JPCgcU4C3OY4eoAbXi7101FaIC26WdGKv3G4GPds2u1YGaCdAwz7bG25X03mJqr0l
Gg+6cT12Up5p1RsbV6JgVbSN5bFcqkMx47w593yyNzquCw7OCBAgDYsy0h/ZCOpRCMsWu25cBogQ
y3nUmMfesYbHG3OC5Cbg3mPAWZkd8VeYr/jsRhtQc4IuQLceZlaGf4qxxfuf7G+hW05BMlh4cEBd
zL+hA6cucYVnHYiXQwtKA791k5HIw4cBSb5QpDte5Btn/uaa1fKa1qGLq7S8Olqlpr9YRgUKigV8
cHOUlYHTxrKetZ97wKpABt6Z+mVCTdili2OGtIcB7n0vw997qN3OhwLOcOlsU/gTODF2Xp8Pl9p1
gYmVjjXGkUby9HZXnlyPI9UEk7LTjN/ZoBUHOrkaXAT/h2B6SXwdbOYpqk93b0W9BPW0HlhX12j+
ZO0A4cHI1j7G+uRzMBaek6nMP3JwuW29ttC3BvCzHxdPxJepYNjlGJUN+sbZt5Ff+2BfTd2PY8c4
aJpIvyS1BkAxBJps3B/tILF7Y4ca8QiQlFcAOW5m1ecl7yBa20agEYTQxh4J9+aAM/LrOmRuV5zb
BarpyZL/hMqML6SEjAlYlsx9e2cnHsB4VPEFmmngh9xNrdOf+ykdzgBtDGtP2RpPL0PcR4BpwTCg
Pqw8izM7h4S3dfJXNoH9XdcgocU7K/xgJfYTNM3mb6PB6g3ZLWlHunO1QzH3zR7yTIOCjXEIm3rf
aG3/YMtb+L7T4mNrgBSPVOPJloTTM0WQyZDX9jj7aD45qRHe8GziOXK/xgz9ZdOGTugs04elI0Yw
6DlZ69tROOz0pANDZ90nxXbxUG2NZFX74MmGr4lC2R1iULz0dniOeIjZ9ti0+yGr/8o5YErUpLJX
xHG1Q6nU4KNuC/zPyk09bymih9K7N2eSD7XtJfMzZMZK39NdtiNjZQ31w81SmVw/k+vTehRDvXW2
6KfoobPu15/SKAKsAho7a4HCHSmeNaUoVUimaA/GAQF2bFnEcF/PsAbd1TvQELpE+7qCjBJNKfIU
0N3IPbo1+LpAyHXBAY09CC0yHnpie2yXvjki23XNmsgExbZ0v3VDIZAhA09ELMNv5lBQLOFd0AYW
exqiQA3KGDng2+/Q2ZlQsna1tFvWgXFN4WVVDPWoIWDtXchd3Lqgivnd0rTM3TwaiqH6Brnhaufl
KYPg6WRm57WbRH2ObFbl4Sxd6U4wSNfabeWz7sZq1zxEglwGmOOQnatyGfaFXj4q0z+WJ1dLK69d
ueYEFWygVeRC68tBYDVZGINMwa+189ixAiHaJphDrTtnKN2r/Cip+jNznazYkRWXCSIMvKE6VShS
PJTTZFU+eai5Ga+RZE3kIgmtB3HKJcBmfgnWsfLfz79ZyulB/2VqIACp9EQDeyfEC9KwbR81YGUe
DTzwmR9Gae9bhoj2yhPLGBqmI782i+UcaUZT8be55GT616pHFSX51Gxv0ewz8vtbZVpfSmtzdsB5
9Jty0CuFFoqtItzzxwZQ1JLQ6JyZX/IKoKnFdZCGkM303quhh1f7axigx7VPfhpTL55AJhBN8VVN
UcvchMkXm7IBWVjlVu+Ad026Sd0qD8i7BpKbxrTO+k7UnN4aswAQLDzgFlQJewwIclJrXoWZoeBp
IO0WbeywaS9kW8WbdZRUHLo8+ZFwq9qHac0ezNEUu9kJnaPduMUHLvhPcBsVP7RmlJh+G7hbbrHT
ECYgzEKC7DtPwACHAKg+Y1+YMnYuqwKM9h4w+bn+c7Fm62MGROLLaMWbttWsj2SqjHajR+BypVG6
6Egl8uyBRs4yTQF3h/TYaI2NZ3KjbTWt9ba9nI6NU3EUtRZ02Pqf6CGepkW21aMezL11VHwckthG
9aUNPI58pltg1nyxrC80oPg4H38aZmFf6Jk/NVG2XRjU1SgCGWUIBA7G5NNieJ5Cy9bxfNyAV5+5
WyAjpEHvDheP1iFGneZxqMrw0Sw5kgn6aL+2lv5HOU/jX95TmY7mX/1gf7fBdLzOhVxLdU00Yd/M
Ze60bBzHW+finzL0gQhBxlKinmNcPm/HMBdbhXo2baAecLjOUQZuQEK0breml8/PNKGbUHeeNNZ3
NiQL0HPlNxCVRT+gjAMyVG+Kn3EgN/D9EnEweMDRiC9J22gfQa3IA7bozQdQfnhnUZl/5qNU0ZiS
9ksxl+bFBWr+g86hnR0h8fkWK21G5/p5P9bPWevWHzSxIHsAHqwtTWDYPTwlabO1wi4NSj0Mt1a1
9BdHNqMspirlRpJ6ZAvtggWzLL0iR+J6UGUwxWR3/tqnKNx7H+d8qo5qHeqptfXImo8x7g3xjqtL
XOFydMC3TxwiVZbFOHpRd8iGtIN6+lRdaGzJYG4Uwk/6FuBkOSTbP+aQC9Wk2GVZSLHczJZz+mmA
SltnHIh3j3j4UL0iztQjm2LpY2ZfQdrP+XJnp9jfTb2zmdlXuUs9dyDyHpFMN5E2AvrdH9MaJyjT
E9Bq8GKojYAhex2rGLKxKMORH3ir/41ZjejX+t57xX1puIOmfAzooA7Cd1MHUjOf05NIHIjzyfMs
NVqpfQM+Mr9k3BWAa9rpCQyhbxGOlu11u6zT7zr0cvwSuFEIJ1YJdleNfVCnESPjSPzS+N1LxxRo
V0MCIuIu/v/xSYdc687AJegTfXKF1iF5OrESjOtwJiM39yLNMgD/8CVhhCN7BIrmOgCF3QbvUym2
wP97kHZdeVy/A/A53mtpnW1KZkP0UOtOZWzk1gP2DNukGZx96S57z3G9J2p03oC4qwu/6vP0ZuJA
vF0zc/ApALJgSGxoQ7f3TA1c3HImxU6QhoEms1ceS8gYrqvNYZqBRttwcfkFaoLcjfstFTNRyRJV
NHmWVWMnqG+UiXoU5lAhFI11fI2u1VB6gq+wwRbgnhEtFOjCZIsccoLTN/iTyEbVNcu7Yy0nodoa
2zSTbWNDuToai6C26+LqpaK4gsGiuI4jZA46AR567iSe6ZfSzStwlBdF8oPikKGFQ8sb46x14qjm
Ui+X9Tmpu1fmdSFoE29ya7EutKJ6VU3LP8QQv4M4KN6Dss9L0fqcWcCHvjuiIUz3Wg5VQ8Z17Zyn
lbcVaZejrKTRwLQPGzloqBqykZdsNOy1ag5M0XsB2VCCpTXrMjRuoJP0NlYTa5RsN13d7n63NNiV
+m2VM/topQCRm5XdfTFcPQ7CJZs/drHXI9cv4meODeDObjz3AVLZBbTeF3CRoIjlELLmWrLQ8Ss+
FE8Rs/In8LEUT3ZrnzmO7heyW/iy3UINCYJcpGbnSVpywXUUHEPxc7sa085qt40OwBiBI3oUyjym
v5CneNq7jyiYmkGuCkyxHFXOFvhOZ9VYgXrrNh6X76SjojRTboZ3+ivkaRfkY/BTQ48FFeYlkDOL
u4njYgZdVIpM5FBNbcAtXDYPRqM/ko0aU3rxdgbHTlczBRRgQn4ENQCISMEQ4ivbuppco46QKEyh
mkmxAC3GgYNbD2SCwIZGzVJ7abVrT8lMR20zqXZDiROAa1cZ6IR78xHVTchKifA7S0CdrMWp+ajs
Swj0Y8rjn2QiJ8VTr1vEDy4nKROFlRXfOY4NWQWZ+splEqyJBrH2yIY/zr5MQQFMTmpULA29yvhs
lMMfeBAVx6XPS0jz8U2pJ+kHUG2dQB9gXwTuuS7I1A6HlrEnMik79bRpxj6e4pYcyp6JDU4g8owi
rwFClMuoOY7gw8HR+f+2VlunqCIFw+1G04rziqdcLBQv2XPypTFxxSWmEGnTIXHzpwl8z0YIlpY5
LYqnHhSXT6njlDuKqxYdF8oUV/bWGgdaBGsTarPMxf1iwlDsGPjGAyfGHQtGPVb1NgxDCDFKGg01
j+gxQOv7koao3XoVKcCTwmivhphqvon00oKcKOuPNr5Sji6EJ1DOxMwrNYvkzGg4rl1rXAVu7hwa
d78bupiPZHdYbV7LHLW0PT69M/8+ppq2r03sYNnoti9AA3Yvupk2QJ5b4Z5s1Ajt05yK9Bn8gimI
0Pb0q6DfVCQGkL060ZFM9Hsjez2GMWC4yz9iwS+4xo4oaAOuPvUgg+Hk26YX7cFuYv7ZYfoXqKyX
T43hsI9QRUVWZuCfi6bQ9iimh/TJ/NSPEL2wiNgb2e2Hlc0bBA3ZAyADYr90kElZjSvxN4VSk0ch
brwnqL+tfm0Z+1NTtGfD4tElT6EIGaEe8EsZetYmEml6LMs4/lIvEjReOS+6McbP3ZB+oigggcJ9
wiCpTENel//D2HctyY0rUX4RIwB6vpb3po3UrReGzIgOoAXt1+9Blq7Yt+9s7L4giESyZlTdTQKZ
x0yQqmv7c5cNeCcZItx7PLcBbCmz7WOfrTfbgA6dY2xkz7TX9m3Lv0hVbTIzbOEqXapiV0X5JQ/6
C9SjIX3uVpC1mPeSdV1NbEMbwQzGrhvOgnwx7yBVZiTl08IZGWwgKRVQu0Ueuc7+/6rwQlovpAQz
p4zwTDD6ij3EZeb4v+VSrIM3XVhC7hzK6yW3j55CidcaIDHuNEABotDjXTrL8i4OjGgWsCltt2OR
+BdaoKFSWbZDqSl9JM93KH0btDdBwnC1pS4+iQa6P4yCC45PU2MuGSCXGMxkDc4ACIxlBgs1mxwQ
PW1wmFQDh504hdsBXokUfcxhB7nx2jHZU6yS5Z/Vxz2UTUEGR901ynKo0+vqXuAm6b6u5RVqdBM7
UKzL071nTvHhQ5XucWlqGc4e3ZwVJXpFgqor859NHOJWmWfUe6j9WF+DNrgORcfvXcezZy8tH+HK
Y82htwcoaegsMZYfb5KDdw1qad5DVT5uiowiWcCAQIpgCx2lJUdZ/R3EtXbhNrYPscO+fErT+KWZ
WPkOYy1n7aLevJt0mjO2C9jnsnuEJuOI3e1gqUvmTZseqM1vIRSI173ncFiRq/5Lzsc/cQ/iVSDx
slUTO/ah1UMn4e7wuPJj5+NUL3SfYp+mf1M+fdT/x8dTCrq1Df6TWyft7SsNzHDtq1LYnWU4Vu0+
LUTWr7KtusschlFSdRhq74VCLaqhV7fafbLwyERWbuvceZv14B+a8XNeXWujkBzYoK2Vhm+kGV9S
jC5pMFXXqQVdUmLPvUei0n9VjdG128lQ8R3fvnOxJ75M8Pa+DzpEVwm01SMUPa5zyLeSO95TsKT8
m5oxGz2ZzEdlQcdoGBM7WOIoU2xoSv+Vauz9ddFaEk2FTkRLsFvrXeuCbms3h6Zzj13aFlu/96Pz
PHiVjFEpb3FEnBL7VyR5saVY4bo4HFJiXWRfqX1JrUrqa6YNQKWszmKgE9D5pIXBAJLDUwK8WoRa
ZuA13JTYq6ZVHcNTVHc93REgZAim7PHHgOVwQub8WehN1WcVmSueSf8UaJaC7Xf+KU7KFibA/VNb
FLvcdeUVZdT8SlfjIMT11xyMRC8fK2wKtlMDLPMcojSgQH56TgjctP4kGihjUGg5Q04IQg56Yb4r
ieJhBV+LcTXH6H8gE2O/qVUXLeePEvpe5prhLmycn7100EKnZACL3CPMRnafPuTxD7DbFky2Ydw3
mrk3aTafb3rGpasy0N2LoNpZWefvSrt56WIgQ2mIkmDCJpswpR3hR22NLJ0TRnM/uHEhGApDHFwA
u8juPdzndnBrwKkzZdmdYq4ptOtM9RZwoQ5ZZv8sdCooKMM5C7Od0wTpvYnH9N5FXntT9Q6mq20E
3CHi0guBCk+zpWw61MyAWOvsEZLqcXGZySBEGsmsP2uhdZdJ/cWtfPdeOol3q6abLVqVAsqA333g
WV4f0z6s3G1t5fmScusw9+51HVmrsOysNU1pAczZAe1SX+wtiC0DfC2KVdG2/Gq5kAdWbaNgxYCp
UTj8GpcY/L6dVg0X1srJYarDGwh71Jo7IcPIQhvT9YFk0XPsoeQutvonYHf9feJPFSyaMiHNRZVE
zRHYpmHHh3pniLI5Qt8ECB9TH1hoTgPlKX8Yysct/7Y8xyS7lxJUBAErkDZEXT9Ex+wcaXR5rvif
qygRAxbapSEhMQNCKlaBy8Ml5dQw5sNp29ubDSCG8Mh6BzU0fi6T7Gs0Bd4h0FsuZ8rADgBPbhqs
+ux4Vjss6JLreV/xaOlbWbMGKQkrFERPEl0uPUDVydjAAywDNfI/scbWPwWaxwxdsjxe0gRASyDj
/6bRNLVjNNGTUeBUiMJBCeP7xcTj7iSLujvR1TzMMcjq5ZskkyBEAhKYm+I38AfYmESNc+z1QFeG
22on3xKYwNxKHLAGM3vtoMCDfRUTkPPUwcdA88ftKsYSXdKSwncDfYe2XBM/MDLSbZ5rub+qB7mE
YtwJQRwhVmCgqYF0ZbN2PKT4OzUlePcz4sXPkmkD00MA6DT6ghY0bn4Ny+10xatJLNMyMXfY4cfP
ONyFZ2CRL8Rlbjj8NdE5gXZXOO6gu5UCdpq4xyCH/mk5OGo9uRaccHXMlgZw6fmZ3vuBCQp3F3T8
ZnomDsIxJBSgmD5+owUPzqRwW0q2qvEhc5dpyZ4YxXVQZvVlkTid91wDF72YrDbCYT42oD6LgsFh
Hsak9SGPqalUFMSxMVnknHdouJTFsfSjj4OyE+h0zcFPOVLfMnWeD3w7cC5go00H4XjjIa7UBI0a
TOcYvDvwjdC8yIqrikEV+be8OZbVlbUv/O9l7rVnVeTtmQ0jjlM0r1MU2N0a0sf5gO6zHvBmzs+Q
nwWmPh1BUY+A0KljDPFwzskgTwApcw4tz9kObnFvkm7jByMsHhKjee6wW4DhZNrvKQaUuHFAl7oA
wa1cCxidnjNlwCDJSuCbHbQA4QeZw5J1mGH3PcCtsZZDfQECC+C/thMLZXlix3iIsuL4NJc7qEwB
5lx9cCfr/KkCQtNKA4CGge1GH7WcCnIo6C7LvriCa9Ovmipmq3708AMOhtRZ473fL+vCBc/PsPO9
kIbz5OR+tAqLRKDCULtPThqZ96l7oQklpAB2rzNAL9Z1V+EFH0D1T8N1U+lI/E3py1gjdH3sEba2
pW5zSDo1pHkFfHj3OIttSD+UhjiDLu5j3pT+Sx5E2SE1ZQoAAThPcBBvtGzIn9dSlvsALvj1C72k
KM7zeNwlATybWNTjEFOF8BFC1Tsb8WiiKyXM747V2HuADoK1FUCv1eyM7A5LU7wXC2kuzaj/hrpt
CRhKNty5a/d3z8ktiD+Ki+KBtQMvsF/mzJUbv2ESaISo51uovIf7wAgPsh7Z0rWDl8CTnQax//Bt
j73lFSQSOtPgW5h7iqcwyY7wE+arHHo4K23Kco31MMZNd4WxA5hwvOaAqSCWGlZ5zAzwB7qU76UR
yrdxAsTIi93szBIp7k3kZYvYxJ4ZgiZgreT2qaiY9WFQ8PI4hfjSHdurj/Mi5fKIh+1C9l4F34do
Tc/UwJ9+MxGieayfsPRwpGfrSE/M+TH7eVln15l7sbtsBa9SvjUjP71MhcwudEUDTrqgkmRdtGZ6
1eproFhdJ9+iGTWci1722OcCnaXojzDTf3BkS1nXoMJZvA2vZS51e3cKjzT4A4BDe7qERzP05tkj
nuiMcF4ECzk8VhH2p+2QvilWvhCttMF2G2Z3GbxXxyLcZm3Hj0RJpYHiVWgFSx+c0DXFcp1LC+Cm
WnvbrV8oPjRWH6x6fIjUH0IZ8yfNH1L53apigXpyCg6SZw8DQvjDGq8xENanJC/GhdRTsJCDQ25A
PrRx0gltDUjsAJox6IGubCC3IRSWyvUcS1guTgVYGFDK/JtIQTm44lTZ4x17HG9Li3OcrmyGx6VR
g8qMuly7BHO+W0GEwzllKQivDAKJeRnU0LvBQOxousLf/m/fN/jmUxy/zb1aYCeAkZZk2r77mZlv
53vnWxLXWg8czGZijERjhxNMXuyAZBvOFPowQDLpTBmlL3ePODBVK3Ts69X8qsUvFhrG0VjCmBmv
X8MQ0l4wG8SflpnHHg7VNhoD/Z8Xs+Gl616DrOdQL4dvzpDUe2eAz1PI+3Y3MwWJZAi73z8LVCCn
VVqgO3D1544H85CCQVj8z8fQgu9JAShAF8CFSavtWLP6Mj0dBxLm8SvUGIHRh4iH6+HZa2U4K/C2
2cMH3TrGU2Ad6QpnLbfelKisQo2r3lHMhZ5EvXHwK/vI6fIEXxoKG0siYgJSztYof3iLB9fyEzuz
zEv4gmfQJwnLJLwMVbBGPdA5wDUIvybE1iTepkzsaSEaQEixa3qKTLPcWd2Ijh5g/HBDjRvgDRPP
2tRg1u6p7RD6kp8eq+SGSnNa+e+8D50KWl11emNTecMe/BmGvx4pD/nXDtzbTevnhVwrgFZKdOjP
XBtJk5t06ltiD/8yQB0pJbSibskyQDspR3gwWVuMNorPeG3+631VHWSrvoaaJfFFhGers1B8/2CE
0BSPov2DPkJTbND3D89ogFX/J1nfS58E7O0CuriLSZe4XTHmN4bmWjV5xYVCNMii8tdMOd6SpgDn
yRtd9aX4kEvxtLBgbAWlJk83d+gre3zf+gdBX3JaoxteGj/py5+/dpo+UvWPxm2g0OM56HMF4Y8Y
vorncSz4y1gBnh8Z3rSjqQePKnjUTMmapjysQ4CNBlRzgQZ5cQyW3fpewT0cM8qYqhxekeGVOzXq
53XyQ4hyWeAN9T51Zb+JhBB7/HCnl5CLF0qAAArOYGYVXO384nTQyJ2bLNRMoSECRtMW2G3NHZUh
l0AiZaGx9u0hPqVNEYMKYwNMOM/jEJLkTfuLFg2jwrudLj/PC7ovLUS+HJizAI4TOs3O1N/ARiyX
cSrEz8l853iU/fLwQFsUYQXBSceIAKkO4ueJ20AKYIOypgNaKiJ+CgKjyPBsFaCFaCB1RzwvbKli
YThbmtEQEbFrntsank3TmPXQvAdXaEmNH95hd64CG4eI/+0bUWxO6/HgnftGQxJEWwhog2zTGc2p
Dafn8a+VOZgHHTSfJFTue9VnS9AHTRTMaliv6BzyN0c9AkaE2Z2zQpx63WL3J1EtWZPJfaunlll4
Wx4FKXTS0Y9PCse5xLK50szk705i+ts0y8arFdnxqrR4+T4o/+wZkfFP7te7yc+9b0WdDEsUSY1N
AHdqfB70LkvIG+8GUPXwCE2SYeejPLqoRgf8QQp6E8hHDNuJUYbIgYOTu0q48FdO26obUKTtrTJx
RshBbZO8WTcGugW6dfphaLPtwELjVJodqln+15KnX2E4mb6lKunQeKnTDd4uyVsyoQ88AUJzcaSS
X2I0NYFDT960NvxRAs61pDQhxnbFfZCnaTUNhl0XGUdH+PaKT8kd53J+ggoiPwEAjCqES3BtCkQi
qXY6B9oWeKQ+1ik/hDC0wGEJjjcBXLim7BRkAhaoojeTC0STDPuXbfFrY5vRzS0AcvaZys/wzbRe
yxK1fZo6Ofs4pdU5menkeRqHVrbFznFalUOtnko29OAsTGzPLKN5CnqQekP7G61BG7B5yvoohGhc
VLkXV6IOlcTFGgql3YsTWu0x6gB6pWncGsG9l+6SZkntdC9JBamCCcw0NLq6l8FKxLLFQ2f3p+vs
cBe/bH87t3TFK0jpJRCTWIOzNB7h6AR6JIibKCcA82XA+M4f13kQqkUMR9czDaVbVWeUArplDLnG
FcUY/ofPox7mqZNzb59bxp7ilEGLn6ag5rzDQTeEbzM+lzLmz6BcBS21zdTgi/u0QNNQlhDxhDnb
ABypKtNllDv5JUpac2XwdPoq4xh9SSf8x3Nh5IfT2o8giVCty4v2OmbJt96uXkb9EiQVNqaviqzM
YUk+FmuKzQtQtt7jKZWfHnHG1pno+R66Gvw4OQqoY7p8zJvYPFrMBQR6ElqaAyk6FFXaNPLzLZ/v
7itQssNKHOgem0dirSney6KB9ARADt8aYHI2GZAZO5pGaOJ34XvUmNXOYEaxEWabfMvcaJP2cfEF
UhfjAcK/OFfpeOFML9FoVJdkGre1k/JbFQJ8WHloLjKj5TdDuPzmQDdgP+ZOhtPvf2J0hZNyCwOr
G93JXBtnw4KBzJGVK1VHsDhOFT9owZXv2DehcAYNuGcLsncbDrjiCcKN0bGENezWyrLyLiOPLXOe
dysGGuCSvhhsD29ZLdHh9eA4Vpkt9iujj1eensFuRqwCbTM2kcOYjDq5hiYcODlkSEZZtK7wYwIf
OJYrP7XVqpVWdGkFq491GEYbdFCiL1Vrw5HSdH+51YQdtW+9D3XwJ1UkdQ2/NoHtmk51Qv5eZ2Wz
8ivVrJUWgROajMdZDI0R2VhwWdFDa3fhx/lE65Rqmo7cAoB8pcT5Flp85DkD3NZlGr8GRvCPMLr8
aZgSfhxaHIz8IGu+D43aDIFXfoUkSLGLgkHbrtr2+1R/o/XOAo8SnwUdrKRTL1Ed3r12ar5P8A9Y
ZvW0TXNHgXgz/XShcXkQg2zuJKaZZObPMXRRg6trtrWd3kfxPIGvRBrk/oHmccneTDPtVpD03GdN
HV8nr2vDVTDupgYI5MdsVIBmjrlU+NXE4wNvp/pcjNMXk2Xhkxry/FTAj3tpmBa/NP70k6ohNDiZ
xK+piUrWXDBJhKVWJRqo+OIB+NdGwCG5/9Kl0t5wdIUnfXEcy2ealGUn9r1jvaqC26+jMKAx35nJ
7/6rcpLmd9qy3xWcLL6gYRvj+Tb65651xEGpadrWcNK7xy2+LZ4l5re+AyBP3wQGyG6CHcV3fB/F
suoi926FMXh7uYn2bWnArNb2G1CWfLDQJzXUNxr8LrGOORy3iyBsgwXFQDRKUDWtqn3T+3/yIP1e
QzsNEglzjJLTUMLud/JOczwvewatcQ7lhUrWN1roC/ZjqkvAwqAfsHc64JZTCK4+Bw2IC44jtVAf
U9UKXdLXtnbMRQlAL04esbymVabJZJOxA0wjvso6Q3eHeeGXTtk/Lbtgv6dl7hfGl7jlUGeHKjQq
Qk1zn5QAGHyUR8OJmjvFTTf/EALnrESjBdrU1GZoRr4KOgHTxzQzr6EestgYTxwFvsApbHdBaZA5
RGHPRTeR8ij2GASaxrFwXPw9495HsnBi/Ev7blv0YNIFdoYzcdZfqrZDwdgFAw0qDHxf5MkTKil/
QvNizeBJ7UFKZDlZlQEx3r85vEOJnKFMuG0dCYHlMPuH3tJOi/9WJcE0pTc4DRm8P4EOc5MDTTvI
Rt6YaS1oRndVMPTYgsfx8a5SQsbVQAEBWsuJvwUN3NuWPMv3AxpKC891micaJnRmlkUFbEXLhHrE
+nqXesK8UwK66nJvTngCuqAYiqUcHbFUpvhzgxjTf9ISpvOmHWsxOC0B9+Gy1PKAj7lbM3BfrXfo
905PUtk473pM/Iz7ZAmiALh5TL3F2Efg1SRuZgznIujBlSYK5QrW43qaoA23xOvcXj7+KMnpUeo/
2sqXa5FDgA3m9MBQ0B8up+UyhTzokFvLcghDULnyX6zFXhM/bH4ZXcEv+HXnF1QQ2k3oTjiD6tgj
N0/Yq+dXN7/h8DjEgwIUTDTQysK7lXE5ovtqQiL5b8zJSrGtg+hu+pPa9igqf7UVRCFbL/5hgd+3
tGNmn6EgbV2isoEopNXEP0rfOFaQ0l3GSgUHo2I4TrAmuYamgb+xaZ92IlnjgWNnS7ihwP3IHaCC
hRP3kyxQOw3Le60nFIF9Vg3F7AxM3YqVSzgKsCfr92Ta4z+pBfGALHb7FyhnJ5sAf1zL0B5lf+Fe
DnXgwmo3yujlvjHGHmcD+2VKGMDppclRleh68DeSt0c1JXGgGBI5oNc+lDBRAY0XPBz/d45/yFPo
ACjjpp59cnWBdGpK0LFyNdgnE+poMgitQ6lnHo695YpyKDv1sS30pu8O/nRRnjHL6jCaXb5XAjwx
z8AxtKqLNTMHqEXpadWC5UNXNDAxYH9VqG5pZVVx4aEFre+pBgHX9ccdKkr5igeR9QqHyY9TFUNW
ZF6NQf9ep+34ve3qbtF7lnXjSWrfZDZE1wHKA3PI0vGqcp5R6Bp2SvjumbtW/FrJTcV88zXps+S1
kJtGT2CfOj0N3WvT5EfXyPybMynzdTKKx8zsXPM1d8SH2d81I7OylxEsiALoqdoyvpRj6V3dHvUX
lkVfuy5uDz7vUOjVi32RFhB7SewNWMU/zNZ3V4BZGndwun8yLxq/Obahq1B9dKa4W2U/sy74GJ8C
sP76IejxIEPzTH9peZQbTwCbr8yYma9j5IU0A3kTJxe99jeT1vTMxP71laEEdppGf9sNHl8qHxug
CDi0N7ara6XepjYfjyXUgLE0jG+2yjhkD5wGuHpM0fDIsu5tMpPhmOXZtIxENr6ZBo4sPo+irdUY
OODBdQP8KiCEjjSf8PtxLGFCDScKvf5hrsz4ReDtB+ee+t1KsuI8Dwx4jw9TECLeVRTjIfrfcZyo
Erws4FVILywU4DqwiScL9bn/vMTm2PwWmwYIG3v5sLShB/JeB9pzwqy/99BvXLdJWx9gUW88x07x
QluuuOqLJXNdcYGAdQ2Ad+QuaMGMjR9wlGVPLr7XIwvB2A/1Hg5+6es0tG5qAqZQoVR57lvnz8BB
uT+nNU60oIOMG1GXBvz5aKSk4liMEXvcQLfWFrZARtM9Hqn02O3MKT0d6XLeIH147n64rLIAqWKU
f7ZRc74DPRiP2fBoifx3mfTduUjR6JKxnYKYxKJdpafB0ERgu6BmQatu4rdot8bfaDHlaX62R4bN
0TKfUniJeXC/0i0CGjrSuJxqVH3zCafPHp3bBa2EClZPdpLGa5oWnfKAMTTAqLLZsOztLt1FZiee
Cz+PL3bOLqDRiecAXcHnMFPeIsHrck8xZ4rVaYqyb2gGrJwm9p/6APDFvINhgVEF1ldXhvXGw79i
S1NQ8UFYjUbgNez0DZrFCVxM/OqUsGDn8iK4ssBlHh4rXbUGjhEGxzo4D2C0vkaGaa+SFOr8lmF5
58RTHgAJif+4EvnEIHyTeau+cuCnQMuUKPr0TULjeJnKSZwaCO0d28i0N2DWN08OZECXwnHS745r
7T27sH+HstvUZlX8GLWVbF4NDBRoq4PqMgFOaMgsxved091m9dIZjdKmhbPrje63GxV5mi0GBrfs
rvFr9wIwSAqaJsptoCx393DSIJ6prJzD5E73lmNLVESB2FXTBH0AzWYJ8SDLuLCvRGQxgqDZjiNE
WWeqCy9ge4b/+2usyTCUkVsyXD7kHP7e//g022y2n1a91AWBD02y5QzjNTiaYoW06g1BeB8Lk9Od
o6Fcz9BeuqogMfPIpakRt2oH7EW3hD8Y6DPYLS6SPmHPLsr4t553e79Nj71dlF9ab2p2YSTibe+H
9psfeMtqcJ3vbqTaFfYd0WmChOw98up6AQmiaOOiQrdqdHWKKlI0+DLdx1Xc7efSldKiArRIsXmq
cwVKGvs5RGn0kX3Nf9cSxz+0sjWvo0xgPQcvF28ReqA4OCCCOYs4iKpt42QM+x89D7K6vsLK1d7C
h1M9pr5Op4XCkPlOwcNoQTGPbklGbuJg50YfP8LPmNzjcfaDEuk/SJ+gGtfco+z6df5QiueWnR+c
KXp+fCbFujGFlkV/RVFEfotLFC8AGvrV2thHdE7oPDuqHbbYB4j90I3FHf2fYMGrpP7F1IG3TvUT
lboWtLvcuVrQKz0YUNABl4x1r56sv0X6w3CwO/Vyqt7Cq7Eh7RJSLZl8v9op1Mhn1ZMP0tuUgudv
DuQNynOLGKjqRW9BpPIxpyVA+arlOAXOrhLjs8K/4clTcXguBuyXPWNi71BUEksj9+TZ8cfhOYbC
KMVHE/CQuJH2Dgpg/B1bgILn2ILW7rVuUDSn53ur3wSPpz7NIUzzLYnxlza/Ih5vgyIL+LHj/uO2
R8wt3E3psPBU1npPYBjdkjTjSNWNFx50lVbO6NoVqkmBWsZGge+NpOWmqXYOwJy8kqAc5Ye5SE5G
DNamxhfNw2wHQLFP0zk21GkMvKh49cMtRBCX0lENu7llIS7YSsIPzoNAC35O2Pz9verHaOmCo3f6
FK+EWVwKAXUEvUj5ogwjvqBLx4M4U+B0j4XaHoy1tF2+BJY9uyShc+osYebLrFImsHOVuR2cKniq
PY5TjGCrx2oJWblV4eQNnlFYFdDNfRo9UBcxeUTKwV4Xfh2vje8k7dLrZgQNj+kAsdyHuNynZcrx
LKcB/SEo1p0BO268/4+xFpWFwoh3MQwfKHEOdSjDA8aQYlLr09JVEokWNkgBfiP1HZRMCzTNC2Pp
QVzmlFUW4DK00Bppvkr9xAKFBJ9st+I6Ktc/lZVkQBWVP23Z86eotdlTxqAy6qeet6VpFNfuPQbH
SK/RYAGdvYGDjFgBqMOfWAAt7y6Gzm5sT/VJxdBIRaNU6tY3RWgIQxsH+NgbXyO02Dh0MBl0rcK0
7I5GiH0eXcHbUW8GTZhIBlAkXlLQ1zkPLbV57nLzBzdLwM6obWPC9wf8uGLXw7J6D580QFmAB4ar
Dpo680Cxv2lxCnyDPfBqDSW+aclaNDnIK232UKMritUwpGIpUAYUIuc18mCjqa88dzd1/vMcZ6UC
nhwQHIPJCFqZ03jpYVP5ZQBkgbM+fPEhsfM0oF446rA0wfjEHgkaY3pagta99Qe/WxsloFFJaPT7
WvOL4TlzAkPUfh7Nxt/YwmKraqid5z7vjasbe1uagfXlPP93fuzB4ZfyaTGq3RC7lOCRTzfp/Ex/
Ps3mfG/Kko3sCljd6Ip8HrTlsABg8Cdy2ZZi0maQ8dCrtg2OwaI1AaaCeBBfdMzEnJbmwe1BpPqz
DSycg8pzGw2gdPxTzqN96of5oyoAPjNES3UqrT+2rBMgPxka89BDVdCVAaim2Ls2xOEjJ+1inKj+
e676uNzjKV0vFHexPueHXYINtmW4O0tXBxoeJefIhhCQng0CP6eFLtaIABw5KidUbujdRAqO/yQh
ykkxSg6UHFZsGNSaYoPPzwVgejel8Hor/Fd8Qfl9AMoCmz3jS8sqYFUH/CLSlI2Q+RbuGIJbitVY
DC5k3fr4MEobANpRlX8U5muIIWLbf5r15iU9/roI+LgAInKf0MW0x9OLjqzYqQtNsQVyFZX5IYUY
e99All1f0RACFv2IDTkbtkkfn+fF/2vuv6X4QTFs4jaTAMgE2Lu3JcguCWt2ZcJR5YIA5Klneb3J
yjJ+am1gtWSQ129xDduSQZn/2JoNVEk4IgOBvJ8an2/tuDEPQe9DRIaN71Xnw4UbSs5QTrSal6Su
XlmUJT9SBY8xKw+qWxF21UmkRr2ihRA7h4LJ8d2C0cOmsdwC7JZUzXf6NmewWETVrG5YdTAcbd/M
IvktL9VVeVETwTjkFUxZuOfk+a/GZOprE7jpKg6L5lbbim+HwWAHnAegJBcbh0gGaCimuQkd4Zgd
0x5sSLuBAXiUqH5fRrCaKjVbLckYBseq8JYCl41iNIjmReV4joDvgzZcq+4QlY7WdTLWUMNKsAHP
IU6zRpH3P/N5fXJcIMLcbDizHmgZj+OpUpn9ADdMN9/aaGm9pWb5NBZDeC+hkYxfaP+dwnOWgvTj
m2nXT8YkwrubjJc4rdjPGlp5V9diwc1ZPodhHX2BUFJ1NgOcden0z1EbWKE54+xZb/UrwfrpqHr2
Twz+57Mdjii5NMGwTQ2mXl0jAF83kz//JUG6tjZKZaiho853GoUP9m2PUkbehVA90FNasPqRnYQM
vhoshSleOIxrhh082MrMeZad9M7Ql39qJs9+nrzceXar7mYx/D6WpBTFYNS1gyluDOcbP2sW0JKL
gR/DYPM0Ppl16EMQd7BXnxZoSimU3DktoBI0h75HcYgsAEYrF2rJINUMXhZvgj7PXxT66MfIRB0v
yzz5UrnSfk75ktYoIlMTKt9BKk4UM1g8rk1Zx2jxIX++/fFpo2s9T7C7sFr5wtO2e07SNfaN2amL
mw2kxca91Ad6/LJlJ4rTFJAEPHLlAIYw+DfdotJVvaExuxWek+0S9jz2iRvAnT9WPF0SfMwb37oD
JFbtKEb3jVQm9HTFkOYiKJKDA1Q3fQyF4kEL4cG2YVVOOcBglRFCwq8EQt0MC3QEYnEfFdCbLY6J
v6wc8nVd/9NjrVrmI4AskQ3Q0pSEfBPFvH6drOy7AYzUr7Jpjih/dm/uUMk1JLPqE/qNClID6S10
ceCcbA4wapWpd2i9CWiwvDssSHdjic4ZTZMm3qSo6n3pGmUDmAr+WqrToI751ieeAPhwdM6+o6Il
5YNmamq/teligE52B9L/F8XrEm6jqZmzDecpDvv5AJhMM3V7eF38uXJ0DPKI3R6qgP+vVUfn0acw
xz6LyoRIi65nNTk8MdJ0gHLe3yoYWPIxZNrmef9DgYN5okibAuiTu2V0kqqwFkEp1K3wlH3EqcZd
pZnb/nj3vLD5oZj0VzjpmNiKFkDlCpDJadluAoBTa+MVIpf+VpgKMO1JoVCZ+sd8VNcRNfIbDU4s
7ZufVSvuqRL1+v/E8VdmYbvax7s5hhJyBd3Xzl52tXkuxfhOtD4hoq9p4Tp3Ez3Fa2BwqOhqWl/Q
tyVI5J15kN3kfBXmO4Vt2Xg7Ybr9mqb6bukJ945TWH2twNz/cLeH//9DUPX1KTOnd6fkzavwug3Q
2tX7UKawTMg6c2OIoHzvc3WEOEIEmWobePc6gv6EjqcNV0vPQueabv8/nJ3Hkt3GtqZf5cQZN6IB
JEzmjb492N6XJYvFCYLkkeC9x9P3B5REJzUV3RqkdiaAzdpwmWut30BtJlXL4WUk2+8OB0d/RnjB
f56MmlUxiYNcc9Es0eN9PAr/VVbqbCW2/lSnZnHLwhJG8jzetSLf1MIbTprbWx/qz8to6o7pSZEA
2Czd0HOhAKhS3Cbua5RU0BRbMpo4asprVIxI8nKq16xZ5DUdp/23XOayR+Xqe3saYTwY1qrMZYFO
pHnvoBR0Btvz4pbWTIaIuuIsreqlzqzqIbPr6mEZ8hgq56HJLbwVjB9gTC3kBLcf87OyA1gMy8dk
8nhpG/Xrd2PLjt/13z4uo3YaV3ItRzc/2/W0yi0IFWpyzC9Bu9H7MfwSiVKuQyruNx95pIuXQgjQ
69R+rQ0E9dvK/JJ77rhSFP0enLRpAArVwR7ylfbcOGtsvirAwnb0AFrOJwIETpQkjf0pRURxDH37
Q6yTz4ko5AHQCPatMtJ3ph4+oohXfFYSxXsvUON9lpfOOXaQoVw2cLcEAG8/uUNSwTab+UOsUR+i
hrOw7JDE5qtrufKJP6Q6hjyUu6jutA+N0b59Q+rVztrr0vGKAzQCsl5ZwYmtbi5v3j0wfIjzNhZn
+7GgqOikRYKvzNy3fcqFb/2RKupezP23VSD+ZgDSB5h5bSnhb3nTdNfraXIHd8pgBUkZ4dsGoBLJ
XeS1xqpKuj82WHEx3SXzhp+OWDb4nsuGojIQoKPysHyVDBtjU6E5cUxM492oac6rAYZ+g+oNCSmK
Ni8WKBsRtu5r2xfVPurzcB+m0n3tRnKCWLe9rxBIPlWN0jfLuFUOH4rG8x/rMktukA+cVVWM8NI0
rT/owtIOEN7GdS9L41lzlXm1vPh16XmNPTzpwKHmTUtTCHXh9Ot3WiOM5wzR/VUeKVzBmCSPrSnH
+e04XI3OVWdHAnGfe296k1AGMKSC1/DW/XE/y9b6KxanL/U4NbehD61DOPNUdMg8Hwxu4VVadf3F
nLuUwbxGITOBVyvkfg+E9TwMxKLekqoqD0t36OVD4LjVDpe2bp8uTJoF04/i6prQvT93qdHn+zCH
fuigOQr6jFDDK86ZDh5IJz332MO9Qv7fza+E5saRUNo6tKVX33gHF1vQm8mz7eAH64jJ+1hH2tVV
QJNX1bhPiqK+T0ZSoFAAIUZ2XnWfKllc+iKuN5MYw8+e47K+CadXTRp/rL39OhL381kYffhSeWCA
DuG8fGv8qBwvhQ3+Lh84v8MAod5JuHvnj46Q3Hp9UlF0zpqVYbbaQ2MO1tFTMEgVwIIX0wGFLivx
OULlNwVNg2q69dyizr818Vi4VJqfXlpzUtsoSN1nleTZapjFY38fkFH+TVVBvjI1B2P0AADWUGjv
E9/T3sP96055wk20dHGuQcuwj8Ru6caiRfs9bMsdeZNkbepJv9WUDF8jTX5Ky8i7jzo13btR9h9h
WtFr1DTl1iXHdmDWoEuVyO3S6MXkRsbXfrLWy9GqL+QKlbD+2rpZ+zy4f+zfVKLZD0Ws75bDDT25
K5l0nrK+MhFNoWjmPI4kHB+DrrMeO4xltK52Lkuv9HNoMhMi0UtXa9ljkJZkwuqC43LU0LvomVuS
18Kf38F6XW20BonzsXatty8fcGuo0nJnBgFScdb0IZr68aMeZvbacfLugoKg/pj8OT7O4/Lr+Ly/
J73x4wDafT004x/7tzzJCd5IJxbr1WboGnzJLInmtui19xGzyDqwreCczdcEd75Hyv7TfVuV4/uC
Fdc8miOSdDd68u26DWN3MzKeYRv1mJdW6jEENBMMgG6M77MIDVZTvJhG5V2iNoSQNHfDwgP7hWYO
zt90KwUd4P9yUCu8Wc+Zr14OslsnZxYp/u4gSh7Ok2e4h0yO2r6zA/SvolS760pfrHsmwI+Fa+7C
IWp/Q/n0XdEO6UsbhYguxHFyTfNwOkeJFe3q2AzfqaEMV4JC/2+xSFZtoWlbOwsokWiujXo1jd10
zgVwF6Q0KCbr0Uyci/Krstwsm/W5r+kuUH4Ad6FlOjtFfutxqnr4pAA8P1vjsNWBnaBoG98qkIiv
lYY1VZv2w31hZ8lBCHsAY18btz7vzZXyogeZZNVd6gr/iKK9ccjJpN6hjB1sgsIxP8QGVlL6WP/e
GxR43TT/MkYc6Jlm+0SJizcESeSV0aJFNNa+DNZuMqwn3k2YUM3d2EUDr2wxt+i7B9us8gd0/3S7
fQjjpHsQmLDeZ55P6DX35vFIx05HlA2LNOdg6bJ6hqlXPddWc0A8prx/G5rAd2tAuo7LxkDizwfI
yt0sWy03I5DU/d+XjQ68l+f/LBswa634gvTsNd4RFdHmfWBk/aHWInfWdsHkqK9hQzTTpwxfWxRC
DO9EYGE9WkTEy7iaUtwNBj8Br2jFR0AWKPc0w/NbvknXLf2c6tMf3aLp3rpv2apAUqmbd7Yl6jZD
32+E7XmnRB+NS2Q2ahubg/bUOKxErNKAp5+aG0cgmFgoHjSrqj4qiXOEEeS/YT+dr2pJ5BxYAokL
w3jROk08zlSXyzKet8X4cWydF5VZ9s6t+3QzJorgJ3I+tng3YFfmxcT8ndr1uJicWf5WCL/zEAld
jk+q8a2Vpenm4xDp2L1nCgVvs+nOBlpfkErmj80stzym0MubRGtXXe69LjWrbyWs7zDay5ZY15sN
hNV2vXS/7f1ThWzppvPOwoy+3/m7CptZl+hORvV6YbsthLaiQ1V5rqCTFNdqbTPAe3zjvy2b/bxv
8WSfqW/ZvI+c9+mNFMNhZ4jXZGXEtAoCR12XpmzwBtZid9gSW3vXSK/YvHxsDbc+Iph9/93Y28fG
6h/JysfHn7+MBa0FzSHz18t3J8XYX7toq836/QKhHZxVy98W0f6lmRqc3CsZQGQQ6k3gfxkvZbjN
wyi7fdu1D7DyKbLIOS5fthyQCrK5bmIXu2XMrC2SqClS8vD7HbiP8yngofJYBxFpuqJUf5AGly1W
ok3h5tv27w5Cidle57K24Aa2gvV17Z0LPUjvLWXZK6gl3WfHKK4C1Yv3mkPhZUQm62BVrXhnF/H9
skMDrXMleXHfe1mKcI30tE3d/e4btbk1RSx3Q2VS5ot0DJ6d6aQDUjstXTuw5NpQ0e9FOcarIozE
u0HP4uvS9Xhkno3hgbQPVFmstTZGmAWvk+/VKxShnJsrehQYQ+PmwRl77avC2TWmnu6Xbtz1VElY
+ege9qRvJxcvFD/O67dTvZxWK4MsRXbMO4ZTZM96GdJaT2o2IVr6/O22gVbfMBrwljM/wbbCc9dO
bIDpn8eWxnDL5M6P4nEXDMpbfduwHMHSNj4RgT4u416T2au2ysZdR8Rzc2z7BHHEOA1zbxlaPk0p
TkVpvlk6YTo0t5DE6W3p9mmkHQvqQcv42x5fN3JmzB0+iki5fx1bPi07866LNypDWP7b2PIpqbFz
1fhDNlgDZCsHcdb9gqTUPaSNV6TlgGG62Uo5Krwu4Mu3DTBWzSPlx4eZVGlvli18Tby1rQhIrULz
5N//+p//+399Gf7L/y2/z6ms59m/sja9z3EYr//73yhx/ftfFBTn8eN//vvfNvoMKBpaQrFUtnWI
/hbbv3x6DDN/3v1/aHYERIeyzW5IgnElpF685D404qDJH9sajr8XTtsodfKXGEWGi1t5YlUPWfGS
NY6/R8Is3gVdgJEG1j1oe2OYCM7yBUaBdUQ0a8Sm5s8xVeXWMZgNF5chWCc1AivJS6gSbcfs97Zt
Gf56zPI9feP+cczXceqj1vHbrl/H5+nguPSEqMdDoiG4oVE2IBPXJCtdT/NHGYMhV6j1bsZ0iHdL
d9lgu8N9ZxAoCelkj4XJXYLK8GHpLXvhKhbPaHGcsr9+0RTMUWDqp8dlFy+Ln3VDOntdxeV5aRaj
wMbHNaKFyLxOezvdLBsIGsqzrL0Anft57zRwpqPWAwKc0SCWDCGw1agyLfAPi1uY0uL4/g0bMoxI
jBjBAJdw3hnlUG1nQi3HXbHhxR0CmKvt0nuw21htCmMat8tY1Jqg36N25luU9nHpLhuw+9hQpqju
lqNSVNVuuWUdXB7FXd+lxaabDa/aqi0vFH3v3mbzr91lYzPvkUjxtsfbjB792UVjr3pYdluG5GTe
WXVRPwwYslB2jk96T02duoMC9JgruQavjazCQul921RT1XrbtAxWRO35fhms++m506ePSTQ6Bdal
vLtZJvmTQ5EVP416/+tHRsifnxhL2i5oZcdyDdOwDPPHJ6awRTi2udntWsRFdza/hXf0n00waddW
hcEp9YVC2KwnK+36dzVA+nWaJM4jor3ZzscHDp1TQWmlGX4TXRy+5zFf4e/RI8nSpITMLfzSjTmr
r6oiBn8qhXVRiNputFTueg+xOgr8xgsCaf+JB/cOKebwIJ1ueFga3/9EJbi4J9HcrjLu1sOvT4L6
y2vDUsrVdds0DVOYlBR/PAk2f4HLsqjaCQgh2qaSU7Ye+6A7BY7VgvoOA2q+eJZGuTWdnD4VhyDX
t+6gt9euwPuqcoa9m8DhNgPhnAZXXis3FW8ERsWEvwJl1O3bNDja9iS3WucgJj54PfrVTY9kMEp8
lJW8tZPH7+JBjcfJ9H/zHa8nhMzVhTf2K4bHydYP3O4xknWxykd8tN1aPhrGJhy6gBxdIS4gq61D
HRAfmIBH/ErcoV//aGWaeWebmjwii/+BGU3cmZlBgFIPJ0LF/N7A+hSWe3LBL6vZ1ENh3hVBnh4h
QXwsu2G6ur07Xe258cqiIYhr4pWZU/vOak97QcCFi0th7FRSOfpg1cO+a3nXijGA/RBT15uH+8oy
sFCGxbscVAmeEL02BxKaWvaCsk3q9BrhFKYtggx/V9j+U1NOK63NV4nQzNckcfG/tMAQ//rqm85P
j4B0UKYycNUyhbAEooQ/Xn1XJnVee2OzGyM93fWz4P34tXGyWq6nSLXrxPSTVWTW0ToP+2rrLI6O
g5uh3LAqHc0lvfxnYwYul25QX4rSKnALLeJVJrz3TYyJHSZTwW3yNP8mheHfKitKVr/+Qc58u34/
C0qHJ1piK2G6TIXCnn/wd7NgkwgCSIo+u2oa0FNLzei6NEHoI50B/H/FjebslrEhbv2z0p0tnL/s
qXSCalMGrberyiF9Am3YQoEJD3qt0tkQpb+MGbr0EpWYNYVlhUKtcq+OlbvXRo3utZobJ41+tw3E
qAwNEVoiLCu8Jt1/pnBEN1eX8rZ8arF7IgsqKbnPG5YGWRAcTUbloq01HxpE+Kiipct7oreDW/+l
tiLMeFtnvMeUTZ65JP5Dr9p8h0hWvCq7tHwC/g2el5umMzqYtyJPL7k3OvFm+bg0nbLwDMQ/4Lux
eUWBXnKGLsyvr4br/uVqSB0fVYsXmGOTG/7panhA4bBzSLBCdnR1R/0pmqt36YzMXRrivWqbT1a2
LqhHP3SNVIjDD6d0/nH6CM/DnfR862gWckVeXYuDJUcE9pxNFsDiMXtLnmUT1jgbOjzQXthvg8I7
61gZH/Q0VCtolutO2KjTRBsNctlGDkm6j+zBfY4if9wHDSgwUuLGwa+Vtirmd31euO4hMJrPja8J
8Ta2bLAruelU21J+ZDeNtNwmpuC5lj76WT5cj20em+Y10Ypu6+p4M4ZMdXD5II1PGqBzgqsVubdw
XRlIp2UpKLk07h8HXKNWiM6ITYtDC/zprn1sCpSa3QDzMT1OD1PamNtqRow0hgeofnSYYkKmy1US
mP5KEX1TimnltInmezIZtddfX8i/eaykwbLDNPH/1R1bzRf6u8fKwNOrJ4FZ7XxZ7gHxqrPhO2bF
AlIq9H/oN2lV7XnPPJddVBz6OEIzra8S8A6IzODU8+fHwIyq0zJYSNRpULYdN1qEm1NuwbNYPi1N
rSl3h4Do1Q8c0JNvG5rA3qvikI9WsQ+cwjz4FVPtaGHQBv5xuKsADlO1HbctdeHL0gyGm176HHtY
yP/AwfVjaDqfh7GB45HPKmSao3eXwKVZuk61bbAROylDpudvzeQJcNc+xAfedPnKE11zVBS63d4T
p9I0ZiqJB3iaC96bMDixVpwO6GDY/zBfuz/P19JBEdBkwpa856Rt/HQlLHC1Wjn5Jbk4Mzy1/oTv
me3B6m1ReLI16T94QnaryLDxH1BOjVUK8o02AtkW1MGbVns8LX5QbhGS0pmd50EY0cktTysqqH1n
r4l0prVta91BJ1TAz6OuScEY8l2iGzbedVkRUm/gjBoyc3bdLGWI/YB/56ZGcdPLI3rC+ZWsZ35N
J7jXmUnClrhsg5Nh/2wiYPks3PBEZEOM2TrZG+P0O4bpG190oY4uo2XCzSSc8LyQk62x2suavFcR
2n9wm1WQEAobw8ssT+yult2GJvc3XSJ4I2SRuvu289fjXVYMK0w9xj1yAfl9GunXXz81f1lbca1s
Xeo214sKkRA/LTADZbWRqZw5OQH9DL9pb2eMVv/c5pN/hCfVr6e5G/n+Fb+LwzKD8Kowt9qIprpT
5atFYHWY5VdNAUAG6Ex6GhRlOKkgSDVb9B61JwclskMXWd5paeCFa6dBpHDWHBKOUHzVo7BRyMR4
5nOgh8caFeIjKoLgtTHTrqnkwmpBedxS1Xuby8KCptkkmjYdnE64JxloNfoebXdSbvJ9k8WNorL5
dXDZx2vQw4aFtg/n9eMwrySnuVm638awg3ITpNj+3Ofb5qSJfw/qoj0GQySpVTGnAfwA4KBwL61T
yECmhflX2xhdvlPhxpitVN0wzjY5YdVWkk85NkkTrJYohfDS28kwH9elw0rP0EkfuXrm3ZCb+pDY
YJNZmLhHvZDGoxPjqp5nH399FxjO3zyyBBiWch1Luo6pfroN2mpMRreR7S6NMm/thq04NC7MvG0p
5BnLWiCpSZHjnOFY68iYAvBVuPhEXfllWSPnMqzmys0zftn9yciDgdceWdG0Hh+hpqD7OpYnPAKC
U4CI0/wWXZrQzNudW8avgdsMt6bgFMZokwB7nK4ymVLeXfOV6/XwhMdrazVwN8zBX3XOMF3gtP/R
LN1U9OS1JxQy676+jE5aX5hU7wMtDPfOkKGU2CfJ42Dg7YCwVrgaNWGcEkNhYzyZnymEDlujWpcz
eQdVhA01I3X0WZUeaLYToAcuhHOQvMGSMnFOzhxPUGbwT/5E+n+gmp7HXXcSqd5d4fPvzbaYTj5F
mI3vGSkFHdVuhy7EPimDuRQEOTUkJLEqoceXt/HJaPeG5flrL42qTRvOi7M5zjVC7SL1Kj02cTOk
G6yia4wMIWpnaJntnbwU60Y3K7JSIjs3Ta3l6FpRX81889IhhFrmKFSPHtK33I/H1FfeKfMRMOgC
PYAclmYn/sCMK+OlJ0ONgGtZkYTMemcr9gFBVm5TneO537mjOFYNaU/brZ+DUvuoeXkxQy7r52oy
qw3CTtPeJ20HAh98rMZVPveVjFd9TQi+juoK6U+9ueqGUz1NNcJzSEjKNWrqOPnI/kmHMVENfvnk
OyiqN0E9HRUqTTsgPRv0C8qTmJuQOOW0dFWfPpBZ7K6jSD6RqoSuGrvNcxO8z2afX25UMN1fLetZ
1rtUbnHeDBxM6fzUZIlAk0co8Pz6iRJ/s6xUru0oqpEWxF85P3DfrUZQ5ynItvb1jqqrj05+MJ4s
C5NgPS//+LSMkYqamag97lHxyUF95qkFm8xrWm3uJn9+zuJpOmSA28/SSbYec8Fp8cQBnQ52TjsJ
vTTJljbNoU+sUwFG7FzgoLm38uwZ0IlzMmwiSLcPV0lFrWrSioMp1XRX5bKB0YupUoPv3T+sAIT9
10W1tG2X/2hYVc9pje9+vV+OWlVIGzxcPdZfCmt6pFBFqD43VcNvWLr+cIeCgUDMwL/UQ7nVcdjd
T34HaBuxiT0GWv0qx6vyGswx++B26rp0jQmxNA2trg7ZnHM2mBvTKcdd7lYsY5us2paRHW0tPZqe
QxcKSDupQzjZ4SUm0FhNBcmOQvf0tVz/w0U3/u5nS9sEkMISiIv/489uZO6TdYcrDHO12zmT1VOv
nMJL5Fa/Wbjr2Fm5Th2XxJ41OmulUbxfGnf+NGkWL3kT2R4M1a05fA0S/TNwEiQdkac/ZV5nHJvB
lO8mBBKAEvLIsig4NfM60ogTeDO+8wm6ZbQ3Abgg9UHjF6ylfv0rrb8G5FK6LosGF+Mei/zxj7/S
zczGQ6QeiczB0PYiscKbPTfl2Ln7vmTW9+L2MsYBuaeO19TSNXxMuHIpbkVe6Wvub+R1ILeu26x/
6BGku0W+0A6pCzTStib9qCYUBfK6kch10PgiONvAC85Lr2hHHBLQOFqFSZm+9CgrhGBZbqJVVEMr
u10FKG686wnEbpN+V4c7go5PTWaO74NaRtuka5lUQ9CzRsE/jfZ9fgvKlS0pRP36ZIm/uSUUkz03
hMCBQv38HshF4lua7Btk7k3UHTIfY6O5wTWEhByJp12GusipQI9wBdfV2TOMEpW7LaDanfUBLCEG
wqg8ppG3GUQn760WRjQbqfTVF3D63j4URnk/4SV8H1UYww0VV8Wy83Whtx9k9MES9nhp4zrfCsTK
YW79w2+05sXBjwkNTM50wi4yNDp3/k/5OaMcil7KgvcJeby9CZTDphRa9uu6BTPTtAmQvLlB/wcc
QMtv/jaGCZix1u3EXPt9mpzFoIwttx9LDbKp15lLn5Wk47rQQ/fhNiaRDbvTAZGPqHp4RXiGBwDg
6+KQRn1ArXo8S3BxQIrf9Mdy4/kZqP4Zi1s5ebYZ3LbZxg5celU27cGcqeSBnxzyuLz5lreNNM/+
/3helMNJtmyyVzon6MfnJY/jNhtGBbUJ3M0FArd5sXJE0OvS6Na9a9xNWtmfsVPP14nr+DcbNP6h
8dIXrGQCkPVpO2xskZbIsk53lm3hW2owuVDo7exTKGNAWtJ6SAuwyvbwJY8K92lo3qEZMbISY7aZ
sJCDoGm8q2Nk9YDxNgdpaEcvqLflmHgbLJIAEQadcZ/1w2tU2uTvm+SLZWRUo6X1Wxfnt9KkVF24
+UlrXqm4S3eVWP+U6PvrlAmNQOlkeZUuXZahP56nqcj0orLJxHQ+Mmiwol1K5SOgKzO+m312n8Dk
PQRxzBLIMvNjlebBSRPYGZagC1sD574F+WzVEuX3fNh7eRfcgjAJbqCWb7rf/t6bkX3J6rY7BPwG
lBFywpsEORdnSLWbhHS9+/Xjv7wLf3w04FcJUn28KU1qXj9NhOFkhJU5FfUOkRZr3VhyC8I2PVWJ
LS51nstTDlV/INd2aZCQIhFv/9GoBLcOYQdH3bVBh6bacD8B0rmv6tC8auGF1wEOjKO6fGtka28n
Byl2E5FXXeFZGOOTGuBzAFUjaVfLR/jgAzwQGrw4AWCGA+UjgqCZ+AjXyb/MJaO0j5JTV7TlOvTb
q0126rDwxuqkdjetmYNPqqz8sY7RVq3iy8xt3CoyXas8E6ASancdeE0//1RU2HXNPGmem6Jxjx5Z
kIrgFmsG6tJ4ua0Co/fvzXaK3pqqDb4YlOf/4Q0l5on358tgktkxLSkl//vpMrTYZaBrAz4/5nQN
mzhFUhlPNSR7E4Ryuy/m1H0I3EqDNmZqN2URp2qtvJC/gifYDqADJnmcmO6O6E1+nkjVXJZm+Pqp
JbmEElrpbm1TRCdI7wAi2uiCbnt0iarxmaJ1dIUM00JEr4JVk5FuB8K0knn58A833d/8WsORhs7y
S1E0WYK971ZfVhq4Lca41a4Xk7GufEDZrXJ70Eoy3vnnMfNwXFDp76MfPIzZ3k6po0UlRfqRO0GD
5nWMkAUIKmSPK/fYa3l6mxyno0Tf5scaDXivy7O1nzrtnpIvybV+eHGjBHtbjG7WFGqq9dR1aq9E
Gm1CjM8IFPWY2J6GUleDDwA2WiManad+bkDQqZ2bgyUMiSaWJgcndJUFunbTONvhFXhd9g3ai+MI
Pa6KH32Mstxedve4IjiHjJLHJp9jBkf1zcbJpveGiZ13OOUFoabZHZ1AwzrAycM5d+pss5JEdQzF
8R/uNOuv8z0JNzGfdOpUumXPc+V3574IiEEtzCIoMuNDPpO79MnuD4Hj7MZcJWtVGxSjHHTajKH4
0riyuwsF6juO3KHDl75kqFJuytwgb1m4nwqRi3mBR1mt06/aBFQNOVRqcsB4lV3WK9cbt76mj8dO
3euhZ2FZqI5iNCC7jy0urK3engS4wbLLxcHWBrEu0Y0RttqOuUNCPUk5NZq1KSsnO3RD8OX//Vac
K/2u4QiDk/JzXgGXga4oirTawQjmD8CqtUrbT7FVQrY08eNMdHnxPT+6M7zEWCPeI/dSyejJqbv2
UuF25+vZYXEGaYoyOLjpgphxnEutiKenKSvWPeyzsnDyd/aE9BnmsP5mQFzLz8bPDYWYwzIRUv5O
TuDwx3AUJ1fkDyqBsEScHFWrXKG8LuIEaE9rEEkipwBEuN6XNXYQdQLX1TOplM3rq34UHz0URnZL
vmuxICqHON1Der6GxSBOkMC0LSo58UqVGiKIpjHu855MeYpI5LZ1R/kIGVQ+TtG2Jt/Gktk8d1Bw
rmjaF/+w8LD/WmiiqGEZBvjs+b3388JDFdFIYk2bAaaQK+0hfXT96j/pgHRO2Ba8rQPwkhZY3ysY
Y/0oPP1cJVZ7qF3bWpHfCe/tqnsGfXsJUwVJLkyxi1fmQe+d/oDkMqU2WX6wGzveMJ9NVDpfI9MS
TxkPaZdZn9PcDq+xr9/bIHk3o4RHzRz0UlFuPnWJGwETLvAu90uIWoWFpczkkz6UFFr9krk//WwN
8QDngXyHGxv1RY6+Ok9Z9xRASrookiRuZCHj76UxHDQaE7EgUkYCIJBJeubX9/Jyun6aRFyKOIKK
PCtQXlQ/PtqUXNuSKjyPduMQUFLy2rbIjLRtOQFNIw4JS+23QZaveW9ErMAjznDnNjtyw1BduMZm
r55BuvJKzkuTNNB7P4koO08dEBygLQbHQ9arioNlbWtWfBuvqrwPKYHFKp9KYne0oYQxBMzWs/9y
Mzh3ZVxfGwEDu/INrirc8rCKzr/+4fY8O/7wwym+K0PYgioZtgA/L8x4mvJi6LiPnMneGdnYnjFN
FiBUseUtw3DXAE1cx73q1vXY47lY8HxGcLgp0ofxphwQ00LKRzzF4/MEUnqP+lZ6aHxx38S9vuoh
VGDvlKCdbvYYAqk43iEJvhtc/JRKwIG3URt2EeUBbJZDeze2JSAW3qcNtY4SqC2q8UqNX/gHzZdh
MjfVYK6B4Axf6sp9wIpAQ+1vBFoSh9020PrsKbVX5uyNkkk7PVlADvtI7TBkRXGtDLbekBN0DZXA
PiTCok2qjtxT/lyBmz4BsrBOTelWh1+fY/mXjAnRoeMuj6tj8+r5KYaaMecRrItk5yvifatU18LT
1dVpWVp5AOTWS5eViUE2NdLUFX6AdTVhkrKXjkLShH8yH5fGs+sEfYms376NIeS7LVg9rkM7yh4y
E1asp9ntTiRd9rCMwcAD50zUtCU55F1bAzTERrOwhoxyyD1Om033sULGgXWn/sXyT+iTkqorO+te
JaLbQOkJECrBSkdvdHXq+kqdlk/tMN3F0on238ZNIN+o+837jU79u9lZ/d3IFLJCGz19AkNr75pU
UyfoKM01sLE/z+ype5/57ee8qeNj1UcAlQkhmL9CeBSFMbZbTUTu+7HrkC1GHuRQpZ77HtV6OJ+d
WV+7YMgv8Arfy0oXlJqyaJ1o7nDKoDwBY0ryq7TsU6GkQVqhy6/oucTxnqtU7KJZgNehCAujhOrR
P7xUjL8mCl1qZI7h2jpcF1PIn5amKFgWmnDScDeOVgANHvBzUyYvsEsrRKNhsY3M669O+U5AAvqk
nHSi0FF5xwJiwLMWeve1ENUnq57QcpOmfjXT6VYMFPW8KMBLJK8R0CjdbG1ggf5KuvF5rPzYXyUl
V3omosh4wtDPsD86QQjrVjf9Z7+BXuVqqjgbdrMhVVU8BehiWWlYYh9LDxBgvldGgxRsn1d3LDZ3
QEpgXmupFW7xM9bXxSw4h4E7snea428jbH0MTM6fSfyId3OPcCm+GnX3MpZa+NwZ8Wc5oJHx1uuN
lsynx0mZN2pDp864n8SrpdtLckZl2q1VNop7JXzPY1X0yW6D7s5PBT1INNVKVCqEoqXB4yQL/8Zl
tpOesCSI0JpcGMyKFMmqm1Zyak3Qeal8wCqjJAy3u49aqJ0b7uvfW83bOLEmPwtiZPjWxNdRXWvb
mOn80nhkpiwPJQEXJcifDqd0bi2HB1GrPlv1/2HvTJbbxtI9/yoVuUc2cDBHdN0FBpIiJVmTZdkb
hCTLmOcZb9Lv0w/Wv0PbmWlnVWZXRC96cW/cUsomTQIHZ/iG/wB8zymj4lD2lgJ+PwXxnFfxTZem
FiXuPrq03Cq+EGNeHefNXU7s6fYe8e3xurUnKzSRxr5lrReB3o/N+8JEp7gc1/ojMJbXBAzbK+j1
C6YDbrgjF6+ADOVG6WpilvMWWe0dIqDdpaWPL2WfFCXiBelyTLVuoWHHb/lvvy0x+gt/vcNp1p/y
e0cD/Uk4SK1Ic13jp5J4ZSXbZBtqFEKPmgMzMeENpchunlXGvuqP9SlIXIsoiclCKSgoQB9hkXN3
fstsrclF2zoPvfSU+P1HK//ounp/BCXk/f73Z9cJM/luK3H+o0A2rP36nvOff3/33GSJD8tqCH56
QW1c20MKbA0GKTkz/fbjd5n7n/6uUGJxbMaH6axJU2KRFtDqfi4ikR06rM92U7YSJTTDjSNEdKfY
RXdtGb2KlQ5/b1Lv8/US/QF9jpfrZuWQiysNF4O6Wz/Pk35ctEqApGZOvSZ6XO/PSfj5xzxayHue
fwVviqFUL3osnsjRsV1qjmlPbCUry0NeDT6GAaBDhN2Zxxx5dKQQUD/fztjI1SB5WMnw+l2FvKcX
xetjLdzqcpIiqNFQK3jQDicqUwPsKP5q0LB8XAd01bJGE/tpNVyEA/TDil3rpyhFtDBXW+2GDLA/
9JQXLvSu1d5NWR4HispG02bjM9TO/tCm6qM62RaZodpUHrIgIPYszudiQFk/iVNAKlK8oOwenLE2
nuGBqUE0D/FhSjIoaXpNPY/w1KYaN7O8hiykN4ckvj5895aXOMc6thdED23RnzT54/yyXQ0y2ZR/
norkOCP/fji/oHUbTPmyAiXNoGMsryu+vlh6c504KRz8YKL87u4GnWPXspyWMnJZIIuk2trceY0E
nn39VcOSHiSsvdvKjFesnIr2+eU/vOf8a5GnURLoC+XwxYjb8PyX5gIw+69X5Z+PH0fTAZZScdNt
yyKw/TGo5axMRR+rWKub6hZqqIG801C8MzwLA161Eg5NO+qPP7t6RKEuIrErWn08IFYNClb+yJUV
wrWiEDCkDbXCLSI0Pv+KOHhSeOCcKddij3I8/+X5t0UFC7aZdlAYxZ6sjN6m/IEW1CUjHN+rmbSR
ikzxqHZdGYBmX240FDn354H4Hz+g0/szWv21btYOq8zhpz/+10Nd8v//U/6b397z47/4r/1bff1c
vvV/+aar9LWr+/rL8PO7fvhkvv3b1QXPw/MPfwirgSVxO751691bPxbDd5S9fOf/7Yv/eDt/ysPa
vP3zl9d6rAb5aXFaV798e0mC8nn2f5gx8vO/vShv85+/3D9X/7h67jB3+tM/envuB1D74ldTA1jj
IiRNSuRoZEXz27dXZAGEijcZg3B1l5CX2s+Q/PMXQ/+V/Z9CiQOe1xD895d/9PX47SXH5aMcYeKc
Rqpm/PL95m++5iRfn9q/phycU5PfUxebu3OAJlsYokl0i/0zKGzIzAqtAugwbl2dkIhKTlluXtjW
y2a6x9mWfoaO6oGr2Xw3ny6z9U0xKJBUE+p+VqLuyiHeKZO5p4HgaVURGBl8ygd8P99NaXnANe2y
7N7sVg1Ht/mA6v5ray/dgZpubVQHHY8fzzYzJDs7N1iq+rUEKm21r4nbxkGX36+wwzwAbTH2lPRI
cotAxiK1c7RgptgYtuaQ+FVT++WIPagoBVGZbXv6dmhg9niLan+xmxS6iFsetCbFQs3hstddblIJ
izq4tl05fUoV7eA+WHF5tcTDF6sF5lb06r51Ca/6a3QeTqKTAowiLEtCectsbq1IBHaqfq3w/79e
Y/92+fywLv/dSvz/cI2du/+/MWX+tMaunyEv/HF5nd//bXlZ1q8wbVxTVh2+rZRvy0u+osrGG+gt
ywLy+NvyUtRfibKw84NoQz9FtVwJmv62wOSLpsGCpRepAp+j9qL9R0vsR+gQS5jQik/SqPEJyr1/
QvvR+azR1I1uhiejCGpE8DJN7PgH+7pwjmOk7mqUJJbuHoFpL85BXiePdhmdluVeQ0MVHEc4LYjo
VVmYZGtQl/PBqvSrJon3tsgRa612W61cqPhBw3CdHRHMVUwMFF3URYSAorjWOv0uf6+J2p+W1auN
5B1x+67N4KvT4U1mCIjGbk3ezyvtd7UJt1FHYAwkgNF86DTaXfF0WdTlp0it7rAdvMHND+yWc6XP
+k7F1AQAoucYwwW041362q7bXRS3r6MyxKC3yxt43RpWwaPxtDjd13ryfy+ZvzmWXOrq/37F7Lu3
6vnz8x/XjPwHX5eMYmm/6nQ+HKY9/Q/KxZxwX9eMfEnWgzRXY7LSjpd8m29nkjzIvi0HQ3ZqBcfV
tyWjab+6jk35S1AFk8B96z9ZMNpPLQLONUsHbg5MhJ9czU91RGd2iBY1iBIqPbyx64LNPizgv5vE
PGiJQeKuwtwiOnQfbOSe/zBQ307IH0h4+o/FvPO3U2CCwmMAeIdj92PAp9VqRbhVZQEZB/qanTc3
4NYVNF7Z++OcSj2wnbpY9g6498IAMCxA3Wkvf30ZMqz8/Vw2z1dhWYQHlDxIBn/OBddKM6l7LhlV
4T5MIb+W+FLpxbxvzOyICgOdRO3vQl3Zevn5O21iDbhUsk72cyzQNBrcyKnNgmI2D/2y+SklSrDG
YPdxhlBVf0oUL2r6sIpfo1n12xaRyNp30y4U4xh0Bo+lSo9KfhRmR1njRp+ezYH2LRjrnIFyNuwz
aV/n97qVIFLgeiV6pnIIBZSfvx4/zZa0l5/vBoq5oRtyrpvnlucfGk1OZQw1XhVZEOnbtRyxqTlo
WnLsh1f8xw7y6cZ6H8oGRIGTHfXzEAsFhMA0X7NeOpUq9MqDFhHSRtwcLfRVnffCHgOaCn6Oz4xD
R7PnprW6uhI8GvwQjnZLX930wPqFJXwH+b3yRuX/ejVC1QQehUIU42I3SzEwEf2ubWHjLDf90oea
Dpq+e5lz118ngEG8ey6k+/ah2ua7otH8Wh0hTq2PTvEKi7GFHMFtKAOw1M6T1yRH087Vk7Va19nY
hSgo7MnDd/IRytflBdkqt8nzG3RclPijaRwqHkTPLeYAcYwyO1rmGEx29SyvdUPuuOMalemmB5qU
TirOW1+XRVorHuYT1FAkNZilwJPushHTY5WK/7EaQUz3VByHFxU85dYMgZwHaconuNkR7QQ0V5lW
vFuOsxyIjKk+dVhlIAiztszyMWh1xjLmi+0udLvNb8fO0zA5Mhm/heqv/GiLQmzinN9aGOsJbbzD
iqr72oYVT0GNeffa7cpSzmU+nN+h7wWJe6PPDt59zJF+pyLt1DE9xWBe98qyl+t+RtoBjvaVvEQ5
M+TlQws+xM68j+uOC0ym87yQ466WXTjWXCxjjCGBhMjuFx5ft7zIQVsy45DRxhHJRk0YGyfTPGzc
h0o1UN7nedBQ09iaazCJf7MexI9RyNcNxXUJaCxb2GytP+WxI/3YorYalgNTT000X25tcjH3Fj7n
sMc6hhVmgbcy7AxMz1owFpg9PBiBtkG75QA0X+Rm19OJTLihv1mx/2r7IVQiirOBhFg/t4/W3Ikw
LmD7UV26FvHIA0FSkQegcQysmuw+Bh2t+fNU4Tkh6ft3g/Qvdl2DjczSDI4elWDtx72/WavGNHUG
SV6C3CHk3tZvTlDeddGL2fe7Ub+RjxfpIbkavx8L9XbTrJ5dTueH6LC+aGnXhRm4+aOcRnbKodX6
1RDILbVD6u+vx874qTsijwsD1hzhLGkcTJWfjsy1sYYOTgsXvhZXVoziGFutve7ltiSQdEoieHGx
T4q5s7o+jORzZufQmIlm68nNTm4OJmt1Yxn3xRicJy5EZDkCcXLQlXlvK/pBrtmNowCMy0Gu44ZO
aKwjGcY61qBF6fjzlDhsaOb10uiHDlaV3DrjLvepVi9dfhXPNxWb2F8PgPavntwfB0DWVv+w2yf2
Npmay6nd0lCUu5ac3h07hzxa5JPMxRjITbCIWZRs6Ek+BLOcUVC45INjB3Zazqaq/BsGyZmC/NNB
RFNQY+LommYDYv7x0jZSfwt62dejXG7nDUd3H6GLw9KSDyplN81U5Jr4PdY5PW3j8NfD8y/OQi7B
cB1XOKYJDezHS4iT2VDGJcVHhbkgv1Yudrnnw44+lj1zXDEOhr79XWP0Z9qEnJcygoOdDNxXGKqc
t394LGnk0rZ3YHgoRXGkAr1L6O5C7We0swhqn77ulbU4Ig63R4vzBBJ/J4Odmk3b6r9OSrn5mBxH
7QouJM+OzFm9KY5zSR6CDOmmoJeOLT0hy9pOQWMwT0sTt4CbcnsRzFr4iYErgxaOYDdfcSBj9jIM
+Mj5CZMiavlsORxMysXAXhQgomm84AN1WboPBmteR4IzZ+M2RH4lTzi5mVOU8FqeIbK8HrZexzwd
wj4rrxQCxbUlVItDCophhZuinFbY59wYyHZohA+quZ3keAM2oqNGGIEmnbwFubXa7rwnumq41zRb
9xonilyzq9APMvods36nKMsJb5tjQwiacVx37N8TfRfbVMBxvtoQnFX9vmPp2tB17XnGOgTkCKte
xi1CKa6KatnLOKBR7kYkBaYeswDe3vRwiOBzyIGQty13/LIdd1is3chQR5mLcApoyBsxDdiPcbuF
tapgwoWe2zr7De2mFxkXgzDaJ4p5QJAHRdzIAzXn1WgzjgAxtyKQgeQ5umL8zyclu2ElNN/kYAaj
eS3vU4YhcqUUHNjyHk2kR2RkJa9aZL5pt8GQLfvz0WX7Q5GFKjI5cYQxlXmQcRVmPefImQH5/rRk
mCMjIwNhQrnZwbjF/5l5xtxqMq7+nXwAcmbIi00JB+UHySuRgVGBrLyM9Sw+pV6o/Vcx6Gvq7/G9
/IKefc5Y2V2UKZATSz7PbWYCc0io9bqX4VYTpX4yXxu4z2ihfGoy7MyQ/3Yq1zf4zHN4wtXIs8/i
w+QuLUdr0eeH1GLbYnaOCK5sMpxhROT1yeBkIeaIlmGXEe+lzalYmAwo107EF3IKyGWBB3ko/1uo
LDSpkD+jgbIZ1y5zM5UUwjzzSAqRPlxPI7rMdcczjMcQwsVRxn/11odTyteWPIw197fXrTUP1KF3
vZj3wO/3yZwd5bcYRRm2+AQWanmVWsXVlprAzjcZOl5OVenrI65M2XZqbGYd/5U3Cdl2J29OTnt5
yMrIU64E+Yxrsd4NXK2cwDIQEBPtIeGfJ6Yx7U2Nm8OkLgFCurGLyHhX3jjmIH6VvMj7YTHLCFhO
YTkscsVS15RrRS5i07otEQGLITkOK5M/mgArdWGDRIQMPGXQltqoAlfwl55kMCvTnIGbljs2Ygfe
oltPE21jGQ80Q3K0ynVvzq+id0C3kOKwA8hocuQeNLXbyQ+1s3mP8h2ahP1O/j4BiOzUCwb3sFTs
WMSUy5pcyduFDUE7PrQh9SN/dsw4vWpzZLPMjiBhwj56MeIXmRPKz107toYpu0IiNhyWTxlzWH4l
gM8DTYxdZ3S7gXQOx5IAMCOvFCkRCdLjcg+UW5L8WBlmG0no6tR9HLYfIlMZR8vrlxFqOwyh06bn
t7m59QTAhe5Dg6JpfJTvkUMkA19Q0vASEO4i72DC6ShWz+ysJXMeHjm5PF5X5ANyB5C5gPyqeHM9
eY2EmQthn4wb5MtykcpvlsejDLNl8iFj9byRS8X0JQAmw9DM4pxgRQheAlcpg9V6M6/lF8pP+Z5F
EIxzVh1ax7m0nIP8XHkgyHktk9FzbIk2OOh8z2rLKzkgG7HghAsGjpZXmUsPv3tfc8rIrXxlxmlm
G6ZoqVM88/hOuUXlWv5MvJhQrlbyCckEecpI9N4NdQJ6cQEJ3dxTwFhu5PDKWcl5JfcQmRfg1u7J
PGfE3EpPgnFAk5/nI7fliFGSgzvBZouj9Saxhjt0XEtgMXLcZ5d51ukHOS1VwLwy45QDq6zvBLXF
Pk6RvbhEGLhK7YMsJuhbhiT8choKg1DtnnI9QXd6HNg95aQ5Z0A8NPn85cPr7f33s6PISYrYEOTD
WQijZEwo09Uxz49LlB/l/iaHQr5HDrK8lGKb9v6VylOXWbQ867WRtGciBXI6n7/qXLI5pqWdzsHF
aOgHuYHILEDudPIbZLoEVNZ3uvwox78aqDauPiok+4L/yal8Dpz+u7z4N+VFSn9/iDD/VJH/8L//
V9ytfywvnv/B1/qiEL86LlIRKoxpCzS5VJT4XpL/VdMoMPF/cJWRleCV7x0v51fTgSpFOZ7yAy5l
fP/3jpf5q23oFihN4DnU5G3nP6kuopovk6HfA3Kuy2DzskiG+U2Y+p/Id1mfZUZlA2PBgsdbG705
qYX5ZFjiqmzad9VsRBcFPNzRAS4hcNAIlxbP6nQ8KXW+7NJGiYOMOW6cxSAQPQ7w540DtpQbtcav
LVdHx1evWxDs2RIviEDE3mqORAdtE3ublQmAehFgQE4Qp54yz1jNzletoQjBkpn00JGTUpJHzYDK
0dt2FYgh8yBCZqE5VL2HouwQZmxNQTu1hQf8mY7YJtqLeFvI8UztsNQJSo+rgez7OrEt4kTk5BF+
VXTMRuWx6Q1qiPZOSdEQgOH+Ke0RCsALnvWK2WtQaghyuZGJol++Tn6qoOG/vI8MYtc4jsNJdzG2
wAhOVKGWR2aAkK+3LK3AUQfhJJucwiiqgpGF/pbja0SfHOck3Fc/pbN9mUP7POkUdNb+Bc017WhF
aeYN6Cgv3Wof67ZMDgtYLGe77RQ4HzO+VLXhjp4uVNCHRPfemlcfsQqGbZy/sfAfACtJTaHx2S7g
RCfWagb6CNhqeYMpVXsrw+HnwzPinwrVO/dLpNXXTMPBi3EjoBGbAvNQ9yqAMA+TVNPvlzELsKr6
uFmvWM1FYVQmez0yq6O0BNrQLw/WCstEBxVoDTnecnEBzCVHjTwDmwy05FYE5XKL3qPaj7dNke5Q
ull8DVCPX5Me1BmE9cWxL9I5nRBL7xpOSQplY1Vi4ZKofqzHo7ck9q0+FrCD1+mDblH72FpgI6Rc
/ub0uKjGwIZFvUlAVx00uTTWXeeXqtO/GLS1fK1L3g+FeNLQuuSY1pQC2fIBNyoVlebGAZASicE3
gYgq6LkPe2FCI7Do2yCRYvitViIYNBAuTbP16Crz+1Rxb4Ymf8jaovZXDA5AV9V7e9E/IakJ+GSW
GEWVnNvKbS8XAES7oRPhWGTwsel7oWowgmtbT0s3FcGwfEgrZ7qoJvd66ZI3x9HyYHs3QVPYoUAO
7lB3Fl8AdOKJ6sHSm+8bI4cRPiGrJFVqb8T4kuGmlgBSAkWxloERC9xdafKqNM73qzVd5cZHoXYi
IJM6NirEHAX7LZ32AqY8QN3yofeW3Op2yPV8KOq4Cqul7/zVwdJRQwTLX4f2kE6j3yzzi+PgyOXM
VoBxZDANrumXgjQgaeO9qXx2wXKcoDXDIe4QFh7j9rECUr4rQSZRp9zQhEvqoMMHkR5gKgCDK5un
ibU62IkN+nAyvH5oUMkv6U03m/NW5IgxD2hTIa0PktPNRRCbG+YlttbsQHq7qDlaL6abY27YODtL
VbN90ZqoZa8VfHKn8afZTXxAYdNRdQO4iY9GVeUXA5EpO7EICUEqZDDVW2zPP6pJFlJkTplKtu7j
jcrE6ClWuU7ySLUMfGxVPRdK8XGOncyHQEPYt9jPeVMGY5Z8oHRWk6qaPHLbeBeZkFOTsYSyobRB
UmGXa6ZaSdTHKMvpvWxaAO2r3fVF0fracm33CoLsKLUf9CzYTLxFgIjbiVMQH1Tw9QEnQ3TE2nyk
zgMrFcc9jfL6VpH8zq1FgDbj79d90iPN8HVMbUMNaaZOKDaqj2gTIemNrgEODsGsWO8VfTjlo/CX
SUHhJ9JI0p0GeG98cNT0aa2AJWxomuNP5OwjEW88TdQnImF7IIQatGSny0WFMVZPuR1O680AzeQy
n97nqQXrVxlMX3NettyEf9u7prfU7ed0JOmr7BtURD7aiXLhanl7ibTuRTKtup8iqxUkk2vt6bI5
vuHo8cFIk/ej0cJkdiNQrkNehLejyJB1WfBa03NN8esJb5hpeYhH9oBxziqv0THbXMVtWyjXS+au
fpOS5HRKCjy23ccVkDGkKBA9rpQPWlFhYon5/IztrHiaxKWujRbgTsVmwr5Gjp3twDbPlX1QEPr1
BlMlhSqBpGc1OubbTMnC/Dwq/VU6ACTu7f56gx9F88fTTbMF0VYIT5mum2GELhHVna+gPU/tdAHA
4ZxcBDf2nYmLzWalt7neIsEP51CbnhwL7QwlZlWvaBfXgn1BN+PSg8z1hPSyGTjTRj1nq6lJQBbX
aucWqZgLyCJWiPBNHZRqsset6n5tjNhrnfiotQS5JabAVVR6/fh5wa8hmJ2PiMeC6MZ5rBFN44NC
7aD7J0e8j+0gjwijYROUfgXUw8+LJzz47p1sRJNmVgBSVj3T0UrldlJAEGruxDqDGR0BJ7KECxxR
t5wRYztgxi7lo2MNn2PT6X2XVIaz8hWwaeYjL5574wq/N6JxNPbgaWYq8E5mevO4sFlzphdLTLjQ
GyY1G9LmBssBY2gpGqypb439lebygeuQftZUhwRB6h/N6iTncO5nZGCWGT3FWxquZXxMm/yWFoeK
0dN0WdXV+ynNXBhhbeUla4f6QKQfFAC+yLXXO6FB72nhX3M6JWFcW5J7IoD60ZHCyJ02DThIoSFR
UyM14ccVyvAO+qUOvraOnt7DyHpz7eymQaiU0Ogq7ronw2lA/iGA7eXucNcqjJvaUOLDm5g4gVVQ
7NwkTYkIAGy7VTBvQ+QXxhWllzZcVWlT1JNrL86nzsJDOy6m1neL5CXV0ZCJCZm2ZdFRdpsupnwN
UwS/k6yk5GmQWwFibb2l6j6yHfjzlMom3UU/thYc04HaUjfc9THmJ4aSeCJuSi+aLqI+ZdHo9qON
+hR+Xda+TgQZ7bqZQYJaq2c1nT/2d9McT7tk1kjateUCIQYwnbJF19QjS0e5UYaB/b/TjtlYNZ5w
jSPA9SxcLSZNld6Vq7uBJbxqpQW1qyPFWyVhES1tANg6rGo2ZJiCG6zm6B6bEz5Xx1ouGg1gsEuY
R8pF5dRIxTOO5tx/cJUy4yQyvd6Zb9c685qN8q8h1KAZukslQnHCHnbA9oWfjuZrDTCkdUZJ+dMQ
WneuEG+uPbf8JAoAjz12EXprXipxPflDhZ9yNy272uzZEE1lX7Gn+4OVHx0DZHWU1wC+7wyOZZ+y
fLNXarCzseh9pUaSWCmVK3cTFzbli2FbnyA1D566CgVvdUZipl9sLNGlbTGyZdz3GPAWc4Cglj9n
de51FzUmx0RLne5jGUElvUw8Q8O1CgvjKqoPyDbOMMY/GexUyLrFj85YXjQoBxFwjGXgQht2txpJ
GT/RR8qX0/rZijH7c/s7CmCVSAgjzAjVe8zVMKe9d/F5MZXdMkUfV5VrXhvlWCspqiSTlRD22iJw
teY+mlPKiEix16vX6xudVsKazMquK8RGujPuV88oG6IXCC+A6CMhcpiHLy6dYivWWW45PdNmOZmD
9UIIRtSa9McYAZ1Q1Bqj6SzhLNzLJXqwiqz0RiN/3qQLMgy+3l4/qKpZY+GiXbNJ6l7awR1uUZyE
eFY91M9wUN7WBEU9N7UBcKNqkpblnth9l0XWvd2MqR8NagTnyoG4lmzIKWzA/HDCzSxJve6sQ6LW
T3qO8JiOXRbc55LgOXt1RROuRfIJIxzdJ5AigC6wyVtWwUbYPyBf+LFoUuRu3IJyBKyukaq4uTX5
ftNnJL6tJ3UaBTpPuac200zB3H7NK3lmNkE9x70/9dqzkW/3SCCDJnK2z9lHtbCppC7RXrXZG9sG
HaUBPhOGuPgErWp/hTbpqe97OBR9eZyiGD9kkTsYnqQBpt5vS1ku6ApDbO5njsUecSqLmL9AQBG6
80f4vK9OrH42ySlBXDXzDlMcTiLetkZjqKUmti9pce3kVbqr5+pQ03X15xIeDsABy2lUhrH2bFou
+9wYTb9Bnh9fo3ymhKr7Yk2oXm9FAYhk5IwUGkDyPgso/SS+HuBDSL1DKdNQs5PLGlryYdwWRM4W
hmk0lH069uUpoSZkT/pe9PMpNleXYaXwaWTNcRYP+GabYaZRcUMzuqZkY+eB4WzP5loTXbfEi001
+5mqBe3sfNCJfM00vpnxfS2bdfKEdast5pey7O4VpfQKIWlIoiQfYI2apaJ7XVa8g50JHUz+mIty
hkU07xpn/gySrAlxLb+KVDpec8/gja19EWUK0LeOjRXAc2SlRlhWOazbJWLWDJcrnMY5NYU/Oe5K
qw4ku05ymaTZbVYX91PBXqDXWRnYg33vGMsNROr3EOo0FIzmCzw/PEb9ctnQrgLCuXgTKHqYu5ep
21yKMj5lhokPlfLQ29W7eks/Cb7Hi6jI22RFSanscCo6lDnGif3I2jDT9NKcLCw9PpdSBMW2ys89
sYTv4BDv6HqY9TbVdnZBa34l8WWfzuuHDUHUnZVHL91svyyQdTyR2+9ndsQc7TPStiKAF2rvkLCM
ARHE+aEQieJjxgVRGVkBLTngkFN7qVFlF5gCsV+qde8n2H8HaMkFZKcYXpuRV20pRmXcn9eYsM4z
EQMVEcVO7yY9FPg4g2qF0p7ol04DlN7oEfvtl9RfmulmiLvrrkN/JEuxI5xbh32mdFHZIBBRnNJL
aecFVG9uNQycPbfvNm8u94imomSbNIW/VhvTqtLeGSIb/DqLP40C84lqxgSToD9I+jGh8TR9FJX7
En/QgQgStydpUEftkzES4fTWfKt11eTbYH7dckXBTpBMVPOm+oaKCvO2qBB7qI9IGJY35ObIFzIj
qmy6xbimCLfkLi04M3RKE5zVm7AAnTwx4a/UNH409OXgpOO7fp0OxXTSdX2fYG8CpdSfWB7JHcoy
NYzHdFfBvofOsnTGnnFHIyy609d3rkOtGCAzKUaPP8moh1YBX24xD1cXRu5gn2upkCEx9tWUm1aZ
QEtOt7MWRL11LxAbbhPnKjbHL9aITEh8V+SY77kGNuWWll4go7frauyGKehYdXPRIFQeWCg8drH7
AOVh5y4Jfmucq4h3PGGi/gInxq/rHM17nSKBQi6Uww7zHcV9aUdH3wPzzMTybq5IhwXNjSLE5BbE
C7Jm23ByF/FpaEu4MC5wen05FbGNnJf1BV8yDxnzsF0gqzrlbYW8lkJblU7GRc5xqBMTbu5w061A
kaK7xlae2lF/h5/kG1HgtWlXp9h2MGmTliJ5+Wht8VU6XyFGdgF9kQw32Suqcts2J51zkAbxJXsc
5qKNydmnbu9Mm+Lw0Eavhrsdlo3ArkFDLcPWhYM/KJZ+Jy091PE0leUdshEnM24njzj4uaztD5qR
3Nar9tAR/27ZDDOaDNOopxVUg4JTFDkymgDJNp9QCQLWTn+uOyUaeFl3Qx7Q2Zf6SMPVIDxCV1rz
5PnXgUr0EgVLJgTkFa9Tox0YdQPlnBJmmcam3ucVLgqknRlillo0Z3QC87vyii2/C1a4bvhp6Bu2
ZzYJuF0PR9ey32exhsHHUJMYcGwh+ZrSVGyYRl2pvKip8nmG2kwISd1gYMvbrM9jr1/G9XKZzC7Q
ekCHHYpncyWCVsXHxxHxx8YQR8kbokkEQsom3xUjpzAeDYW9E+3wZk+ocRTVaRqMXca3tkn0Agb+
y4ZD6mCLyVcVLtls19IzcOG9q7Q845Oje0K1UzMMDsOiPVr5SV31JFw058rqFcaKCCqIrGhfNi4+
4eltkduv5drhf6RckLihl4Zs6VQbH/HUvjBH96JAaN0q3y80pMoiHz0gJKFeDfsVDBSsicNspIKq
gBJk/YfYjMmK1PmgOA25z5QdFEO/ypW3rXhykrtct+gk2B8A+81hWk2BgnYFeYTl+FOasgWpzr1o
qExO+m3imtFVK9oQF8THxYqRO7wpp+YyTgj5aSqgq2Dul61k93XKR2TvGl+vUbLtSAozfDnLyPET
OM2+Tpalrs0e6Xwvdis8IJXHqQ/Mad+uDV3xmH5iraNGREEpNdQv7ojMeteaH7oCFeiypaIL8YQc
hUJQB/0Y7eKnkWxYc3qy8gKpKbWbqzBeMfZNXNIos2oOo+bS3tmIP8kTd3m2GlKL67FHi9FziK/x
/Nv3zDWUS4OJzj2665sp1VcuBMEBvSPbB2rJUaC31wpsM5LGwvaL9INFz3YhJAjqfr5rynFXa5SL
+nqdPuXRMw202BeuDUcTyXenxSJlIj/pC6IxyjrFkCEdcKu7eh0KDOuDbHrOFxPWL34JbKB+qheg
N4yJ8kCHSTJBDd3eRbxH7/O6Gkk+I/MLJZSTWpaUe4FhdhbLLN5iSGxEk01tjb67lGPIOYaKTger
ChI2Fjxrlexw0OWbxvjF2nrK6mlNkYjHD7yfS6tRW0HR9jM0zk8ZpdsDJ0c4dis7GFv8TaH0cZBW
2XOm9zeWRQ6Q6w9Na5KFqtS4S3ftLtrM/oAixnylctK1JtkQzNZ3fd1VJ3I9oxHk8qafJ+m1JU28
hjr1p7GZrzBDdAI151LiUqCt2fWxfBzXsAsRfSuRbiwaKstJFOCQiD/gMIE0MRGEmDRtfae1pnvo
1eVzSk0uRpJt1/WcxJ05vOgzNdQpxd9C65vXoh/1fRrpQba1x55g+6aZWLxjoX4SXfpSl1MEtp8i
sMjcz2Vr7loYMqqDcRJUHF+xSOoc6kRgKrprxSB6huyMGLzUEc76z6uqPWANi3KqZR3rCsUs1Zqg
QOfo5GspskwpC2QrSTCKjDPE7BdpxsOgmt1ohUXKBoYtlo+baxugQiuRMZEWZlUYWdkVEdoXrKFJ
ofPNQnWEQl4Uzchcl6vtpw0wb72ISgANDs+ItPb/sHcmu5ErWZp+IhY4D1uS7vRJ7q5ZoQ2hkCI4
GOeZXNa71XvVZxdodGcDBVTtKxeZyIu4ESF30uycfxQAFESZ2ZnfiJkRKCM1kxKfYBag/4u6Aj7q
RrHzFrLV6XdzfWN6rUVqPio84M3Wns01uSoOlDQ/+yLFsEoAsBpUNsCQAioTzQZ3REujgTIoBYQ2
AWhuWfrpoNmU7dlfiZVFkxevewoIv5C3BIbKn7WtxoR01fwz2g1OPcInOczp1VxqvfeJF9hZTfZS
E1l6qGmz8geSRX1dV3f1CtTQ25gVe57IsRh3pIZ+t3mq7oj62Xsti2wfO6SD5JS5uMtvmzY2wAdB
eviojgSNGoFHxBjrOdCHnXOUtmZyc8sswnuhU2nm8XBS2MO3QdY/FsOVKvneYhlZf7BLO0xvNj2Y
scYizlYoHHEEWr6mEAAAHpjGFZF2TFe4cJOcUPbxR7PtB9Gmt7ll0JzH6mhz+162sTn1zSz4EMkT
LAxWnHrrrr058UYB8e1G7OmtkV7cXL2JmMGv7wT8u9oGOS2NrjYHs7RKAv1EfEC6tuHtOpS1iMnN
oGJAGfgAFgUVD/7+u9HOJBFNAcpBCApOeDZZfOZksl5AVciwaIgTGWmsQFenJqqctb1Doz3GNzVz
xzusGRoUvkDoqObFLl36nxoLtmQzsU4KxNOENc8eTHix+rb3mLU92SFq9ksRTC/Z6GdxmQUO7afz
Rqob3dGneGjJ+5ps9A2FNp1aWxUHoRgJflD7Sc+1jPWsr33AJO3YO9nj4JlzwAMD744x1k0/s7i6
1sq8XmrtLFwZUEp3Qufx6g8rXArAAn1pqxta3gQCROSiYlsDxjwianU5qrouaVFxZkvY1Qgc3DWd
1rXRSN8ZClPW4y6ROqoR5miyw3gonrUshQlb19MCVtqAqvpp9qANZRuQf0g3lyYeyFw4CFXYZ2JD
/HZmjc5aUG8H8D/YGKMtpSPHwizufSouvUntZJ2RtxluWiwi6q3nANYuZdNDnpUrxDO3E+/pmCqP
lsG7OlW6wYCr7CcPCag1Qaamwvoae286YXAY+YG+EgMUHrRoOZQqvgFdnYJYXWH5Fv5KRvnhKauv
kOYRTtu76rkiKJNOB7F1kJgZEAU8xH4r22GbQeeK0ikg1L82Njm5GvwRg734qlIQCANfocpEbgT9
98KcKlSDtLttLQjpsokfN11em0ye5AyBwtm8IOf+XTqrCRavO3S5lJ4NzS9OFAXIIPF2dkY0izZS
X9I38LwyqjEX834wnfFhGsudZkGSFFmYLKehWWTRj/khOqOJtk3z/I307LpcyVLJKZauYR/o/v4R
BsUSAxtYV+Z/Wr2KT3F31Fqh8JI7LHkm5AeZX16gJco1L7sEmXvSRLObviZOAwA4Ge5+bFRSMMyn
1R7Ike9KjzVc38epXM5yx4U0dD+FRrHxHPMo1SsxirEjLqkaN3soSTDf7mFU2iEwzZKNlI0dr0Z6
zrY2aIAS6Hkd/DyJC/LpoL+TibxoXeOjxOTegHUlU/NB4hWURg/ua7BEjoPan/Ju+K4GUJMSkBPg
pn/NYhVMRktqvGZL54/TooUpgxaMMTzlhATnnMBQlH2xW6uBsi4y/HwjZRXgmcViYPIsNGw3CcC8
1T3iWgLpaOnmLoa3Thlf3DRhpY/LfTYyPKWZqYRGJdlq3t5DPNJ5TvoOkGRlc7uKoIo5DUZKlUK1
6KPJZvLyStn8bCvaHk4a7kBlVxUFLS/6lD53inKya81G1GL+abK0ClpMtkQzJqc8q57dhOi1Vnc/
pwJk1rWmiryZZIfDdCCy3BaASs6vngF2duuXqYhvlrTDz+6rnkNSmuurZ463tRJPTop2Ff+CPk87
PoKdSi46VBQHP+JK4cvy97hF5Wo/Jc7vldQeCBg2ZKK9nwQDZ9kCn0ClcF7Md8/DT8SklyqltVud
jWA50mZcZ/yue+eoZPWrcN03pQIohwF+pRbyPG7irBFiMJXUAdT53vPSQ9tjetHp9MnK78ae/lIs
8bNq7S/gaX+wt2cd1N5PFDAt095IbANynYjreEgMoEFU44jE6jjI5zHZUb3A4saWwUww4ALhNNeg
0FLEXoHSZTRMF/lbHlePQk3elq05pK44zx3KSdHPtt9rT3nbCoDgxeKj9/6gpzrpGCUn2t5SVHJ0
i7VqNLVXYNXnUV/VA8l8IEWLonM7U71KQvi2mwZ7hmjpoOPLhsXRFlL4d1Hc1j3ifa5qMJm59rXc
do6pgaBALwx9l6oTEY5ZSrJ7S6wDtAsJ5xO5Mg7keQkyddMqyN5aaaTHcx3Ofer6tpoO15jkahDF
zj1gnwTvckSG0H74yEVuX5zCfFFrcqdLrj4ZCK/shzXz6Bq3A/5RqKCXudozds2BBqYKVjIaxvWl
2EzrygERGXZeHceEEFSEophAPcnAueOCg3nrj7lo9kalEpSKUI60O3KQ86zbIislDyWZVfvBUV+x
dJKxEdkr2YUrc1LvxGYInvsES7TtCe3zrXjDRwWXwVDa72mu630a2KJlnM5F1rR+7ahPImWPn535
ycky9FoW4m4FR8GW26go+8Lej2PUxxCBwPfwVDNwC3FXA+IVlnJ2B2lDIGyfWpdO+codG5bWSH/p
DEfOiP+jN3h7kKCxT9qh29gUzHWmEU4LE6pRknQNtWSGBfNvsCB0oXagf+9iZWL3B97LRIKgpCsI
fXTHD4/US3BEhYcvq+5rje53qp5HyhbaXjaZqnERLZpanb102YiXzkqflwIanJsE9ZrlRXY8hHCn
U4ccL5M5Qcnw7ml6gk6bTsvYnR7p2E0Ai5YXSBlgGAgEl2CzUuZVGwWWCmogKI8h0s+t7PWst4sL
qt1EU5+Ub3XyRyHX/zRm9PG2Wxtpc8WGO5vICJoZZXa/AcF66W4CHwja2dTZZ4uN40YlTcod24O7
FselK5G+ExTjUqboxKMTWgpxpO5g7TulOSZL3B5ij5G1G42npmj2RJoOl5kQd79xUmQLCLiA01EV
2Y4T7xIBs9ct7S3OS42KvHVD7VsvpPvF+nnYuE3zUSuPiU2aZ76AECzJxU3mn3yGT1M2NUrraCRj
RUqEdISTCqgLiWLci/NyXurmRe1Boyzgt1MR54FnJyio1gLkrOhhfzEkLmma74vtKAzSU5vqzYqX
1zn2Xg3qEGCyBPek4RGHqXF564QXz+RrrvEwolg1qYdjdijynsXEydMwYUo+CDu7AmNP+LArYqGo
Bw7yBC6p6ag/trY4aAuGCVqpzrpWJg8lAbQHWrDUSz452yWZUGiZhqrAPIrtNNXc/pm50Ddkmzs7
HoGlehhzh4J0X51Ld1eo80c5gj9SFLEhSbsvcpzVelwZhrG+zh0ERNwOz7rxx+6E4PNM8Vz2SX7o
Y/x1tM6jilXehEIMyNiBKy7x+kuU1OnwXo37fE7e7IQpmZpUlSo2djJKgWfw2oPH03bQ3hXHfesT
Oz+A9iq8/iDUo57Rnla4CKE0IAxQnxXuWcmpye54/Rn8bVTKFjdPOyEzmq27lVR7ulyUqEiECYgS
xvGkhyu+0MAubxwQOb+Mvzjx0U6gtsDTrcUAO8UkpmXDDCWlnZ22IrJyLK4qwtl2GqjRUu3jMHLD
QVEzWbgrgLKCWE+t706rXuK5+loQORurfSTD67iayoHqs/5QuxeDiRDxVf+1NVJvkBpficbN3E7K
Tmvd00Lu+ionw1zJ3x3rnWIXUCqarROxnAyyH5OpLfd5wgTqSdmJbvVU8zjpbz1lgayKJFLL8dVk
o2zAwY06ubvKQj7MzPuq9Y9q5+5sB6lDMyOjKXpsVJGppSOJf3q7L6wJ3S2Xc1o1OO1Bw/dMCK89
aavDpmekkhqIYUeXfCdYfLVWvAh26jCNy7FwPnJOhjYjLh44BxFeHtaU7YQpZfO0GfHbKWj/9Mwq
g3zqIKddQr6d9MMrubx0E1bCGhY3FLkDjDXYUbrOUYzELUgzVL92ve7mDpzLrINEIMMdFO0XUz8p
orHxVy0qN0occaMLFhx8pQEnV9p1Z4G7AMVVWr6PTarK7EHHqkFSVSwdoGoGrLc1SMOmxAsWVQH+
soDw6CLxx5wiQE/k4ykRl3ldredYrNduJZ9Immis/IbwhiiQWr0Z+CgCQhhPwijBqQex6+L+Dk3E
sIhrD1JqiBQBlW55a7guyu8CAgPpD3+Bcb2sZqwyt7ltSGz338GwnqYqQchlIoRDOBH2a3JJC2/Y
j9SK6mpbHY0C9YrJ8ZDa7xqp228EiAWuIKsBwMZknNBPdmeRapYziNLmhv/02ncFXXG0s4d0YD4s
Exxv2Q8xoU07xYvxU4ujYRLlno6ezffqKFFnOu+ew1OA4/7BrnLFt1JpgMFIIDIIY7tCGj00TRlx
/NzVpHb9jdlvcxGgFIwTpa3rJ6/TaM4BRmU87VsET11GnrmCDAZqxJ2qc0nYEP+WqNnONUOwma/K
Y8pEEdjTciIK441KdUK8cpNNUkxfnsfUNAq4OVR8vl6m7+4Aka92JH3NSp8hh5ioFFj2Wq/dlNSZ
jrMMIObUO7fgJQwezXVETF6O1OwJ/F0i/3ILLMq4IJlNayOGY8vfSk9kB2dYeMw4AtTSVPepa19j
D62DRtQKz2vHjW4nL8zFTVAaPSTxgBCgHQh5JDq41dMftXEyNIR1lOlvhRM/kGeR+hBbBuqH9mmd
1FvBibqHmz4RfYclx6MKyVFP8Wjr4aASyrmpLlMVtFvIo/UzCIhcNvyvOhYfXYYNgmFxhFhgVMp6
RwtNg0FP8fRdTige0IwReZ1e7zaPS9wjWSkqYmKIZ/Zq9BrUOUC8mQtYbuNBr5UgBJUqDZpOHlWd
3ofZkL1qbZy8Z271RLqgzw8VjBh09upgkCJojw0AI187m/jOWjiaXMJEzpsN69kb6cJ0M/8SXZti
jFCtgC+fcs7UmsOViTCYat6yWigiSr1pR/Zv8E8tUKxzrhio4Ngpz4wqg19OeOG8eQqsopnO5KCV
DZK0Zl0fBlNMew/GwlrpBJGxeB3FcdFCJwstVMhtoAnEiKg/5l1rNGjqOk6tnVnbEDYi5jXeuCnm
Bi+GQ4NYhekAh1oBlbGUVwbpJsREAESef2hSaNwjmcKTddim+EGhkc+Hgr15ZUNHnM3Q2MSo6kS+
WCHlEF+VEiP/j2AXNGqry86FauL4m23lyXQmLHAWqapYQ0NzoSmB7lb7oJT1mRgv2D9O2rixz3aW
/lopBg1pNP0stiwLRsoQpoVO0Q5HK4fBo5lc1QRqo1q8x8lmtC1mHbWainS7MxKUb16+V5IhauK3
Ki3bi5OBkFAmcRNjLcMhINdATIi2vTeD+7sWJgXtGsIA3XJDu0ODuwrkUHmpRFDzIlo3OveqVgd/
MHY0OLx0YOyomCogUp4lvyA7EswoeaHmg8VYo9KOzEJYJK2Lak+jAWORzrQ1O5vlmD8ldvPYGKiH
k0xEhZIP/jQozbVWBx12AVgiS6pPC4tRmHkeoh8H7ECp6P95mIb8uDbrh6WNXz1gv0+s8wkI7atv
V/NUd9kL/3ss63b5VaV/PQKhaVl3fhm1u/mGzG5yvX6W/WwvG6pHDcmDKfRoUJeGiZ0qm8pGn8wH
jzrTd4aGzMcWKFgYKllOOU8f39CE4M5fNCsiHpGuoI1K+urQbVLQ1Cl/dUPAtzHw6MWD1xY8oxvZ
8Wzcq6UiaalDR1t+BrvnaZ3ZRA33L+Prr9gtENCBd2PZ5XMlGVR1T2nvHVZDeSrQrnAQxDU2tRkV
zwwX1bWwMwU0Uhk/VxXnd052NfqLH2Uq92YCwqXmvFlyrdca89iV7c5YPNTDE2GKYColO4F3kOYi
tUYoXZuGclozymzNdPIVJD5WOr4qBc3QmZYXaCPSlGjHzn4sYCIVgvigZYbb5uyc1Mxf4OCpQyoS
9uCtQeuAwsDWyBso12zjZGfKKAfCZ5OUz6Z3dbKVdRuZc1WcY2HfsxFQOknKYh+PJT06g4fUVnm1
i3Y/2goH4Yozi5xEhMOsETPNl7WnF6G9cBLyEWkdMhlDb3rsEUgG3ZYjPLHaCwUUf121GVk41Q9F
UXGdMVAvdf+j4K0SzrwGveZ8bvWX0lg/jsocVlZwOrO6HchxBPmlbbe0p8+6s24DwWeBM9GgQDU2
+leX7jQUIisSga4gBwl4c6jxLI3l6zCpXOMpBZoJegU+Wd/KUdbi2fxOOitBYzhtUWv+KRaK21O0
2/wDP5XyZnMD/PPamQmTbN6yZA0SdR7I48kam78U711ju1kP+rYwH4jxbma1cXRHB+lB0rxJxKcn
O7RMRSDa7TCn6F7jSTz3m9LAvRGEzu84ewY1O7rYLznEh1f1q19p3JKiQmbgEQZrOgsfmW0dBXsE
PypDjru4L3He7dSNvFu2+rlGkU98GfOk4RwKNiCVPHZD0BfGSRE0dve11nA+2zIcDQ29PnTjdCi1
5FPBgpqiAYDoMn7HYvmc0AjkdYPhTRjnvO1+4ppiyJGPDvpHO+eF9orYwIncpnhNlaXeEYl/QgOQ
7XsD9luJyYtyi/VkWtv7oIlkP2nqoetU6+ou69EuKGJLkuzJtcY30tXrUCgeWMGUNZHox6ibUSp2
qyL2QsCiCiWzA7JxbwPcnKHYBipGIGqxKOggeNvb1H6kv17F9u21h05vHT9OdfT1JsrFJi2XsOaF
rntEhWhM1UOyQul5dR+qff6LlIRrA1bjm6X92xw0Vo8m+2O6lT8ZmRX1JcOXO7fsEJRgkcP7gEYU
rLExHybnMGvKS1lDVcfqkzJ36c6gIS7JGWCI1M6ZsqJ0AWSDIjx3fdNC8oIJUeCa6M1xQAW6TkjO
V7LPy2E9xOV1oWxsGdzvRre9k83DUvPPrTKxaOfc5LqtnoceUFk3Pmf8TOE4eu+KuuV7/EBcZvBO
VqZc+QaQpBsbFa11C0myfjnmdC+X5dMDKkLDgx7Uspawt+xLoiCnTkvnS1+nk6k4+kldaKRvFW8h
mV393Zg1U+TqJft0tSJToc13iD/1lBL12NveszUDqhNtUGvJeiQrMtyUhw0kbI55cV2D6ip6jXHd
5uq+Ip81ENBA+7hr73TdPf2vB++/kzypmcSP/NcZX8//8e/1/PWd/0vK1z//zp9/giex4eHisIn5
InbScnT9/7XhSVeeqWoO6ifiv0ik+D82PO/fCPAn7pRCcdJE/m/El+n8GzncVKbQ2EHOl/U/NOGZ
/6Te/asJzyaLhmQr8igIpND/v0gK+FO0wR0Eny5Hny7uqmMSt9GS5/a10VREjLknkaH51CKvBk3V
rzSswywAVglZZabNyr6Q6OgmcVIbwDSTyOk8Th/dysJV29sC5Lq5h5HSRb9N+uHaG+BpEoWtJB6r
SmS2kBitLtHabdK8HSy3enI3gzj2IXvRxLb4ZcusT/hqigkoc48GULafEoJ+3DstrTftMl+Kgr8B
W+vZUqYpGCWSXElMmfxtJl+JMxcScR7+wZ7F/Oyo101i0plEpxuJUxtr6AJbIwL/g+HQ8oVEtAft
qZAINwxb57M8nlfA7wIQXACGm4DiSQ86nkmcHEV/0EnkXAChbxJL7ySqPvGrWc8R0A+mRbkqx3/n
xgVdHO0Fo1sbzsmacuUDly6K9mw5Md664VeSjz+Fuv5NjPp7NFCJieYhBvSvAP9nSAAdMmAsy3OB
DrX16ldnKpmJoQ2SvH5toBE86ARjQL63ptq+KAaYBmorgwbvvrredclFZDHoRL58xOAgXYEGvCXZ
3yc3kIPyqZxJ8tCuXQvWmRGCHagDuilEgTuw4mm3EIINJbJAjbhQJDpUyVgl+7l5GxSMziNUygSl
0gEOL1AsueRaLMm61NAvyOkrxicYGbtSEL5s9mEqG3o3MbWTmydZ/SrYuN4tyezQg3PSoHrYCj0Q
4YVLHOGQ70pGyJXc0ChZIvafqLR0E+UQDFIK6hhLTqmT7JLH94pFST3oknkCDFRC9n+U7JKXciCo
WogqqiiHN7Mbfm2qwdbSPdJu+lxIbovaQxaRgnEIKq/QJS/qziRO9+UOoSgk4lZS/buA3EnebJAM
2iq5NJY0mDsPzruBaCsk45ZbQ7afkvk7zjy05S3B7kVq+hBubaiMzQc3f7hC4emoecwZQjuR7J6R
pRTlQPh5Lc6tlfIi6lvPK6kuLHp03pb9NCAOfsgUvCL0LDJHLuXFLAqqK1T0vS7STnZ+99OVzGNM
l3U4qsa+kpOnXS9cbrr9FHfaTuug1ZJlYIEU4rWUrGYm+c3FTW7VQK50LpuaDBinvUVuPVGVR3ub
KWuNiz+pYz/mkjlNoVBdyaXOkKp4VFQf1tRfJd+aS+bVgIKFrG0Bj/le2yxcEGLxQKRmMT0YoBgI
LBBg80vQflLZIBlesg1Izpasrwn9iz0Xs+faHopMQzdGWEefTB5CH1jjGsDbgUaeoZMnwvMDy+tB
mqUjj2/tzi/kO0FrhS0VWXDsYT+Gol57uOpZ/6pS8CleBZ2Tpripktc2JMNdQ3UXkvPmKMfQU753
9WAi90BEUX4skiUfRx0EDFyRgJf+oImVfmEHYMruf48OwQFjXs4n8oS/tBlRq5PO5IZmabTpjhEi
CMTrnKdPa2Gnu0xy+BO0aKQ1pA8IY+Is04siworXUGUiFQADUgCAtztB2GSyK9PNoLYkWI3BjWwH
3jFLCTXxBvvcC1JzwOAfHCqlFgP9hNc9tFKHsHKImggTdKlQKNfqOU92g8Oq10oNgy3VDIPUNbRS
4YAwDUMjj1LGMMdKk0KmUJyCd7rAU4eNl+/z6gmWoQYpPCtUHyyoHBiw0VYoHCG5VFtUGsc+6osU
GYaYP9W5x2ptmH4zeHOgOuKx1DL9WNLdxZgJod0Y7pNYs/TW9q44wKxMJ/ZDBJAGvW+DqqKUEg11
3X3QJl0WzNrI4B2HJiKSXKpJHO9x23CD0J449wJxCrITMlcupdShZHpq4q6mJLjveabrbvTVspru
8aOXICbJ48MmaQAD4J5qg5Pidu89SZi5qV2oi1EgtSuIBVGznGayo2+9WnV1L9wq3icjKLAjFTWV
1NYYB0MqbQBDXe7XhK8qJMNzZi8ggAZtDgqgay7VOiLVb2ufX3TcN8ummrtOKnsQs3XXBh1Nzq0K
xYbOiKabU8t/cGbXx9phFhVlfktV9yE35x8lC0upJYqlqkiT+qJEKo2oJLq5dXncthGbBWK5yImd
o6VWTmQt2k8N9rtTZwOIVxb70TuCCM1JOfjTFo3TmEetmt2yHANGI3VQrlREUYUSlFIjpUm1lCV1
Ux0CqpSfv5OKqoWEfQ6NaZ+Vlbqbrex7QH6lSx1WhyCrksosjW14gYn0K6nawlBawMfC5iLoouuZ
rgCp8dIKabySui8kBH9obkZUMZgsL9R3Nk73tW3FtkdXFwkpH5M6MgcusZHKslhqzBrEZpNUncVS
f1ZKJVqHJG2qJyWwpEotlno1KPqr3bvtuZvfTb03Hzf3laPW85uWP6uYvIIxhHfVtGlW0qQDf7Or
LtR4fG3BadxnMzCf1NARvhDqUlWXNujrMqm086TmTilZQsl4skMhFXnLsP3VCYwDEOWi1XcuGiro
AQ6hXEuDJWtpFJIKP7wISTh0ONuahpycqQVY6aUmsPFMNkmiv11tRcZZp6zDg4u8ndCbBVFhh7gw
kyrDROoNY4SHqBy6q4MUEWkgcg6pTqzdpA5sNNussBryxVHqGCupaNSQNg5IHBF2AzpK1SMClFOK
DJJtkhENYeQoFZJOVzt+NeB8n1ESKSs6SmpsYT+XH6gmD0EtWsvSkqpLqb80pRJzQ5IZS20mgUUu
vD9yTWSbidRvKgVKzk1qOk2p7hylzjOXik8L6WdfoS5szMBAEqoNMBMoRFOkoo3UjG7SJlGiIm2Q
kxZSV7pJhWlByRi0n/WyGhVZyOM9ZeEVUpX6tkqF6iClqjry5owCjEYbPh2v+5mmvgpiB/XLlHBE
ZEheLal9LbP8t55RYzt7Q7qnxG8I6VCmgYC03xDnH9E/ejwGCgU5HKaoa1tktlY6f6sFCyl3wHlB
iLuN+U6wU262+bpIpa5SJiik+g1lJPFNTDqBJ3W9IuOOMrwvKneJoZDaX9vBXIwWGN2/VAbnlaCp
NSEIQaqGCZV9NGlGCNz+d8/r98kJBLqWvsXe06pgtjE+F/e9gKc33Rtjbq6iAUw/2/FlMB/S9bsp
HyzrVhf337n5Oy++3PRjplqupBGZY4Pm5gGLHjcSKQSBhUPWbL9oS/BrFEa5/t0kb3DUxLfu5uKn
1Y+zdlNJs/Aw5KISExR4wOu54QLcU20X9DxQiTw4OQh5R1JDggu0c+5b6kaK0e7rBJmceOpi1Mrq
dqwb46GgiKR314MzW8dUAKx5H2RXMWrh9Nup/B4oRPhpsTvWZdC31L61ALVjEiTnvsLltupId9y9
BQc4EOnj5F8o/yAAPXIjc4TpC8YNNJ7apwH7HEdO8jsfObi0TwURv9c/eiQ86Fhj6/q3qz603nSg
JKR9mg3McsNyH2F/p/amwut0dh2aSFhJC0JF/gr1FpgEYBWsJ/Rnber7ZDKBlhSVKukT39R+gLOt
EvEwFgqszxDsZUmUfp0RdeQjihFuZnk9EPtfvjrkm2iaSZDUB8Yff4aEqMp92/xVt41xXX/KPLE3
cCF7FZWEXPSMNwVBR/xm55KkkZq8qqLXj9WwHbONoYIhL8Wg6Q58MSoauhhNpnLPwFuM9bl9AvMZ
7ubfmi1uCuMxzL8JbEPxics5AvJMxss0Er+xIythS0JIe3slYmjfOLsBhSX5JOOxiVOCAjiZXmMP
AlhOfYZ2UW0yh3z+m6vrYqZB/EmJWvaEP4hRhTa+XpyQWxLqQTZvTc1AfnEfqw993VUoSJSdF98S
WDtxkJZ2ikLrbSdkn9OX1oWpelVdPBWnnCSNfp8fZ/ssrInkj+PEmU0KFzWVinOccnLC3vA898Dt
TJ9MK4MSsX7AlYlAXZ5qdLjrg4HbPnNe6vxUzpeWz8msTlBwnYaimg8fh+oDA0Fv+6RFZfZ5Wt7L
Lx4Wwr+mV6t54WhFlJKC+ZZRKw5GR5xgSHIa9/sjSTZFiq+7/50MbLLQeEElLuR8zmVYbXt3u6kF
mXNR3qOPiDquaZlZ/JMgjzX/5Gj8gRSHHV9Zo4epcosddgnI42P2xPw4lAEBmziSkg3fFrF3T5uU
f+0WF2IcmuXSfuknl3DB5+I+3YhU6H5xsGbYxLhwh8DGDYxOgteW+AX3bCcB2W6IchPCa1hIdJ+M
AAVLVL3j5AVq5LhO7V0c5TqfVmg+jhDX7YC9Hq/8bvEenPbQp2hEI+QOdnXut0PFjEtnXn6E+aZv
04pPOaltPEmzFsXaSXU4qthfwOzK9nuusZ82tzo7VG0I0DrdV1xKrxgXjeqFd2SnoF8lJc/cVfED
fhxNvzjzufSe1cIL+MMSNSFpBgH/qe1/Cy2aYenqH3qEfc4O9zErng3K1ET1d+b7WuXfaus/ClOq
TVC0kVZyMdUliLeDKJ51LYKg5kEc7rbJ6+WPn0C5omU3Irok5BVFTMZz1k3UdxwXlDc+sTVmeY6r
OzHd/mpCWSHXP8/bEfkY1uiMxG+02stzCZGNQw4o4Hkb/T6+9xiwrTPSy0SL8NSTu1lWkdGF3s36
hi8Ttu+SI+YTKgDfYe3ZaQclZIRHgAVhamNhMp5QrXUGB/yvJN6pSLrRk3D3f8UJJeahW5IleXSH
J+UbA79XQmjiXyTZEVAjNO7Fck3ekjTovj3vhB875wFzUDVgNNjVKfL5HcktXNCFe1hgVnB40zM0
fvGeGwNw+g4ntVHd4Fm27uDA5WZHG3sAil0Y7u0hI7rXvZErmKFsITbweyhBsE8d/QjprdMuECJt
de+SsPHIccI5EDQfQCfZX86O+q1kwu/2KoOrxiKzS/IjTcH8BQ3EmT1CvXDkeOHbz45Jf7GrK2KD
9WvViealZSSky9XXONyX/hEBGT3kYOqZpxICtGfI8LCxZEF95Ufju6VsCo8uEtfW3s8Lc8nFHi9z
HdXN2cbe2fDYK68GWRYT0UowTqch21FctFqPmbNPBT2b0UAsKj92EpbVCaPjQoHLF1+caM6N7jv7
2icS5ykBWHdDZd1XU7T1B7xQTLfUtvL2J8pzw994ja/kkbD6PTjpjppWHWduf0g5LKrI1lFoEJoX
rd2bhw0NmGW46NqDOx1EVIudh00d2Vt+npUnjbM6RaNq+21uU8l2L4gwoffCM950/cV1wiXDgp24
x/5t4LPUQ0NcTD2ijGZIo77CekJVNbagCzcELyk4BCZ6YJ7cOyG4636p9lV8tsa+WN9IT6mZ/0RA
6h0nChyWSrPWc9nuYxRoXCvrboPK7QD0lB1fiPNe10GH09vmLEMuGFZYeA5Gf+b/Fc9OSjcXVWHk
KeKgAaPKCc3al3Uwk5A/nwTDlRkS96NiTOLuMw+8Gqt+bjFsgQSYgEbBwOmONPJT/4sSkSAebEb1
9FAOt/RGDkEHqMXIG2gKueM+kwSucvYEi83W2Zfez4DqK3/uUMTVu6lDn+oL7EyGP7wLhwnXgHRl
BDxopB64/kp+eYi8mwKrrJQ/u6LclmHHVNRrR25ucvs0+0eaxqeI+E0+XrgVzfX33LrpY57eO3Wv
1pgmoxmNg4koQfeREg53oR+JaNLQYlwJA/FEYLS7EuNPUHkRyshaeScktolvunpwlvOmnFLpxf47
9cfxP9k7jx3XlTbLvkqh5izQm0FNJFESZVJpTpqTEyItfdCTwXiVep5+r1686EYboIGuec3u/x+X
qSQjPrP32tapKkk/2wcG+u8HUBe18UCFTrG7a4C2EoKK21Wu0pobP+gYEFr8xN0DU6IcQgbB9ODM
btJdgKJ9OOn6Ua/PXL4a158HKvM6Tx9tz0cfsYXU8kv/mheXWvHr+6mLAv9WvMb6w27AJNKHo4pE
FEAZq+/WttJVV8c9wsOiDpjkmW9b0666EWkjqzCOT5SMzwuH90LLvJVfvIrNNAOQ2JbVHuCDlu6t
JpSvrn+2YRv94bOQXdSDmc6fjWVfQ5jX1m/IGMJk+qzRw/B24TplD1ccOa3xTyXWn7qIYuZbGAGN
g0maWHfk9p6nZ4OIlYSoScrN/aTt+ZbGbi99mNZk4NIJwSflDYBbsHdiDtJrLbcMUJq9qTAVRE6z
Q0UvvesK42WQYz8b/faTkZ+l6Pu35Rd3rh7AwKGu33L0lJxOzL+qrbyUf5jCcDrx3nDR8oZQIRjG
l+UGpBzcJcu1MR+pYiGWPmnJxeG/mEWM5UEQ2gGmYnx1k+iz82k2t9MtZRHYMvobmHKnxa2so8m5
YR+Csty+68kTTIYe8VP7TMCo0T+l/OPFTVnPpnOXMG7g8GJyGhJV7btnxjGUa19Ge5Xe0Q3uKK+o
TUoEaZTSeIP1XTbdoCL7PwkncftjcqIa0Xht9vY75YnGSzZt7fHCjzc+dcm5cy5waa3hmFhXQfNo
RrZ2V9GVM9RszrV9SokfpqtsGGkll5IoRj7lEuDCk4ZSxyKoMuQZcZbXidpoOC0sut09A3akcHAg
ZrBdDhxdUM9HSRsJ0+2fEoolKyJ8CMjpBokRE7gjQaZp9Z4OoeC3cZ/gecA8hRfzI8826DM0qELG
ixNc8VlMILsAbe6xDwQDF/9pFMRGHm1sjC+2fqUgoY41q9Dr36hs+V18MdXjahmaEDZj5trQxDPo
CDSGWevPG7meyZ9oN/Od+WIzg71MhEMgNTx2XxSd0lh+2wxlUlaBPOWdmY0TpSML7Q2MMMKD9Jtu
dfBbzb1h33SbBELwcHun/CP+qUj8/jH7wKiGv3bTPsbR+Ij6KoP185K+8ZdhMBlCHg/3w2uARm/0
YlcRbvqsvzB4Pvn1mRkdd2Ie39o770thEHmMkVkx/XRQv+1Apj2D6hk4au8oGWky6kMD1Z8LRDZH
tz5rHYsBT9IJPgJ4wssEm78I9slURh7Gx3qcd4haQt+uIyB+kOv7CF2BN4TjgJ+r7MxIan7IJwbO
rx+DB4t5lzAACC19eRVlw3F/b+Z9lFTIn2gQwawzF+5V1DhuqGn2M/VXorb4xGiBcXJcoRs2b9b8
FKNjhvwqDmjVHyX6uu/yDcRZVYXmVU/4YS7GSRV7iieUmCZVLRiaYj0xKi2kwKcNN2E4vuXZY47K
ZUcj6FEJU8wikrT2GlSqccMnku4QP+9JDo6sUW6wBbQxnYkZWf0O86cVcNZshbXrW9xPt6m9Bk/K
X78kPw5LVL3N/YzkKDd7+vl8k09P3vRaM290FJo383csAlbU2Rlz8K4dn40p379Y1lcgUfUBHkzu
MoFcQjOOS+diIDoDa5vtm788KlbWWvyg+r8d6wn9mq8kKGRZN41BCoQxHwmP+CUhdtMwvWoHQDzI
QgQ925qBiIqDPqGsop0uQUZ07Om16dL63R1Er9RGU5V4CTTubeuHI0ns+o5irt56i/E5Bnfz7P1p
1XQGt76JdcrIW1degJUMLmIoJs+W8aBP6YPl8vrgWXpCI96M2MeLE1r8PzI2kBqR8qjOQQb4oZ6i
cckvSQs8qfM3kzNeHNk9WthNxzwC4EYbjXQnhqAIBZ3RJY3/vr5D2mHw85GPOkmhEfmugecN0bBE
cy9QyAiVhy0VpSMY66AFb1AZLcZGN0eIlj04Z/k4BPpA6mT8CN/nZTGZhDmO9hakqy9HUOQE2kVP
KLYpuzuX/QLbDpxcuLC2ucAxOUBXO8nBjUyXPWyiVddGzcWlhQ8egkfXtsBL8Zpl+a/ZWN4+aLQP
9zvgrMWJChFtymibDCwlmfxu/Oo8deN9PfZHLQdEubhoIowcq+nynthc6oXQzzk4IMXBU68aFLN9
LwdWM5yF/xDZopb5JWP+tfxxqzO2AkOznvOsgYOSKo3nflJ71k4hAz4HRSSjSmuBZFAvDTue7Gdy
Cg5NJ38u3NIJrRyvYG9mO9usnlwzuU+03y5vnzFcE1h6Fs14HcY3x6ruRzRaS61g9TCZ1FH6HsbA
uzfq3rgDoAW5iPcsSYUG7djr0RHlFi0P21bIWKemchkuxgbrZXdMNjbSfVpRjvm2pojCRoRBzwXO
kd7HICRDb8pGzrE+31YBtXDAbe1LcTSLr7lyEQfySbAkG3/T+hvWmPPQp0aGhQ0O2+AzHumL59Ki
Yhoy+CXtjGjPKY6q9X6KtLG2C9TVAaEY+1KsTTOO/snQUMBCH9rWZYrprvSfc8TT21ag70wpkWyP
Chb+gH3QcUEnGOG64NGbA4RFCjabW0WTjUAFkeVrkPZALVge0ScuC50W6aNFNZ1gFL4aHqiuRdMr
RI3NvAtc1gZmZQFbtPU/xDRTfo94wAqru1PB38ZyvipUgRuwsdY27Ap4oRZzb43FHJJaRqAin7d2
bL0bhfNTArHcdIzdWdo07yoD1d0GycRut+b1Mkf4eNODZePQGmObYS5LV82xwnSt1yzz00mGY5Wj
4hkX6rvCIGgI+QS+LubZIs0Vi4A8PuFoZIZZ7cu0eDHIzM1cP5xhYm+YpWMnkCrnCRhp5eIV7YTU
r6/7FwKyO2At3BgMS5uhSjEJg2k1NB7n2X+ZfbqFoOM1a0fnL4bNKLZ0GCBUE4tGW0mIXzHMtEGO
4gYdxV6AJ0RWnusQiIzn5N7VSlT0CNlyA9cZYEo0v7nJ9ZjrZ9+B1TRlqtnHg/zjFDGz4Wr5LrsS
ORtxEbnvofY0EHkmXvVdlIbYeyvB1ezT/TQtDViakppgBRkLX3O2LO2f47nzqRdjOhnjzfMdSAcs
YPaGR5Ix6RjjYMLPKcUeWdfFWb93sj3fVRWHXpdzF6PEGogG2BZT9eKNzpOsrH0ScNnX2EnNOc9g
m7c7M/XMu9hffseW7j0oSm5mtsruLGyOP4TTCR8W7kYuDMQJHChr1vzWUdV7rz2bdXHkkPt1sy4y
UjTQOvjgbRtwshsTHVhSWmwb8gPy/j+yo0wmvteuED8niRsZrM5DLNs8YxJlOVPpfTlP9+jbbnJi
yFR4DHq5uLPS84/WA6BfbJHujcCr9BAvjGjihS9p6mRoBXnkJnV1Hozlc8mzw+xUKd+ZfudMCaOU
pQBwKn9tj5tjsJOwBxfoqPzcebgwIH61iKiqN8A38A7zTby4L4MZ2hkqiUJS6jcFJ0nKQn9TzIya
eAs37lRWu9RkWux5/t4a7+MSOmKarnMgD93vusWsluU1tgEPttVbnMt+16k04wKksg6udQzgBltD
h1mOR8jtzIypeXaB/sB8x6gAL7XjdupgXFYNhUWKuHHXFnt2nntgkdQ+TvrmeOupbfSIXJvuWS01
2l5/o8viCb92TWvPYBdhMm+743OqQoPJYSsRsjHfVOwyjp3Fixqc5pQs4qWva8aCjGlGu97nKZcb
1KRwXhgceYZ+BxSUVgka8Ar64QMm86NVtM0dERdZaj5pgQbqKIFwv9NjSoIxs05F6/cbp7BfiN29
zZbxNx3GD8erTrneHx1JPVTZ4KwdQJN2fml0NrXWa+cwAe5SK9Rap+RV9/NDJf5aXsctJMX7WDCU
RLJxmvP+vhNMqFbCdd40zxjbvz98Xbwb3cKWykATnSW05vgU86Z4leA0CKst0BTboOko1MqE8ZRe
0Gy7dXvQlwk8y0O8WMHOaAFKo4LKdFFeMOW/cYWARLXqT8ylz4nZaqexu6bQgfl54heIgXNgK2Xb
bDs4g3ABRobv+gAcPX7Yk7jUVuaFwQKty0PUiZRXBxR5xNEMHdyvbqPCGF0bRSTd4FMMmI1Y3tYZ
AtB67r4WMgs4uSd66PyJPeTDvBA0UyQaNmnmexgWwm62MeYNnrtB3/9VpRNcjrpDHFuOkWEnL51R
GJExxUyDbAHup5CoM1W3rSY08ma+K1Ju0kRxB2BfvgRO8yXnOOpqhE9myxyrSqY7r0JDKnh9bDvt
Is9mw5ehODTEcK9Mc2ea/KOOZWoks9HtjCMITbZ9SY/W16uNY0afhEMAX6siZGX05HHCp0BCKY7c
OUbtwvu12PetGUNqr9z3WGgPE/SwoWtek0T9IKlYOewsLNBV+dgPlxaBZGt10HRZ87gGyp9yYOvR
lk+oZxiRFAiapsD7qKRt7zSMtSgu951TQ9cZaDdYul9K3fuenRgVAt8JhDKPdaCeKTxUeKQ2gzc3
jLqs/FjBe9q5vvwTJKylhsb8nFMcDd4oPlrERWFfM6julzn0VU/L1DPL7auYFTqnm4QZAb55mVif
CDwyunWE0fvHbqdkL7X6Dkws92T7pYtiCrnmZ6DP9qvd2ec0d1mVGHmGFG0Yz1UVXFqutKMjcArO
MxTBGcngWq+xt8kC6DTevI1TrkQtfh59UuT93zgpH1UrL14HuSHDQrqVQ7PT0v5srILVQo3rohfr
45R6B5tJc8niBdzveym+K+TooJOipH1O+zqNtLaVwIcalIHai1cws9RNobhqubY7Bzccahr/UFTc
X3l/yEdGf4k81kEptjMwwU09z+hKBMu5ZSE+t/y04TXt5kwcceNpW93od6Zuffj0vaZmZCFEQVZQ
xaqTIvGPFcq8T2ZBVhB+OqMl1kgm341l8MNPLJ0FImwWwbBP02hqLuRwYfooqJasIbiPVyhJkJDA
BAdvKQ20zhOdpR2/Ylu+awedeUWOwjl49gXj1m4YPp2HYBzpZLL+RaVIm6fl5nsLM9LVbSRNduZ6
vs+RzzsOT6Qc/ha24KuIyfbIWf/1rTEdPdJJloZ5k9U9T7K/dLX4W2TebXbTC9Kk71YbQhLSamBh
g2Aa29pMShJnehlGOB+oDwAqtm+WTzWpCnPYlu5b40zoeViatoxv0Z/h30hjoJ4TV7eWJ/slw7aR
2B6WpxSwrsfH1fPq5R2A4AGiF5EnAqQOowJskLzvmhk16d9ZvRn51GBaRezVFC+pONdm9ZAsOgs+
z2H/D0GCoteKWme94mu93GsFLJAKStCQ4QyaqFwLAb3dTOBja0r9UZ28kIWyiudpnvPMfpcuLLfM
HFnSNmdRw+efLENHb7Yc9NF6GpfpUClE4z2EMz749mmR/XNTeafUpGUbbJZFFUk6dlhaRcKMFbKi
rTWvOJm2JtIqHgjMtUimH2Kc+tD9xp2js1zpWv/ctmXMomUJtZphUCPpoOeZZiLIjibmioOFh2/K
8/xu6omislJiazTWMI61nCZt7C7+DMfO82DgKNtF3Y9AZuBm2PWd/BpaLz4gAwZfHwdsaaqmB5g3
0ZYNYMg0T/24VS9OsedEhjC1o9aVH5B5g501E2KkxRG8J2cPtI1hetXhjRJ81i1G+YOdOt0ZNyXp
Sl18Gae0vbluSVthjSljiHQ8b2KEhvRnMj/rsl1tDN65GMSjXavI0fomtEmV1jU4qe5crn34tTcU
E9Zk+kB42MAqyuQxHRsqBajakJJq4AQIPDGQAg2Evq2hMMDSlIvrzJTOD6q7IgMmEogMQZY7M1Op
nQMmwovWpsmpHVm1+S6ckSw5lXM3H/PFPxs45HepE+RHTGyUBEo9YYgN9tBCcexypG8bS25R3vbH
yWqDbSLt4VSPDNpMIgceSSjiDk8z/YQkbSyfk4ZIQ1vipAIGWx6h3oVTnac4EBouzMZ+dG0srMiO
C3x11k54QrtayRLs/YCxRJnR/zhwmfcklx91C11nbSKbylVRIicGShF4N8IPGIDEC+aHebk16/MN
0A7WWdZvOa/bsJ8oFfU4p9kyrcM//wT2tG7vrBxVmkdrXxUXzbIV41dYHjmhRPu+J/qt7I33uTGx
Jvbt7xDLRwSaDuca11LurIHjEFyoeWt3tyj2WEZbZryVHFamC+LF5k+y0UFNRtDDpPdLtFTyVCx6
EAmvizgr27M7BrtkXJyt8NEeNl5DqVN6xdGd/I82dsATyRwoRYMWcEX81nnmbJWBr8ZX83TxzOmY
uIL+BC7Lbp7bK8psk6EMiHdrKj78ivFtgfU+1EcUploKJGxeorqO78hHYBVZdPneJGEDsRFSqJRT
z6vSaM7nMqrXfmxaJbjLANMhbt81ifBhgfqHPnGhHlkJANWcAh8G0FX0er0D4S/3DvEH5Cj5CHjL
uNkJyRoNjK33x2F8UHnBiXT64aMfs0M7xwd31NwPF2ChJUz7w0KOUHVoxnqY1je/yatzk3QDH5E4
TEZhn6cSTE5HStq+ZrxUQlQ8TqRLWB4jXgBK5HL1VQ0H3ef/y6w/i9Snp0zIIzp9qtYSyQvv8a+3
sD3vvV8TRfrRHo56NeNmyodPVwteg4o5YWn6C7pq68/UWl8zMtpiFofG1glnlwnxGImNrDo78SGi
L2ixGrf+/KcT7nBAgHUbEQnoSY6eZJjfunYRoemBi6pw42zjkY+dWgWtEa7UrrgAdF6A3rPOI1by
1/VFEKaDxP48UjjVY/2bxrSIC4fePulJbtBe7d6GfIeSMEykHypcp5vWsytSF9D/T8F4HLo5ibLm
ZFH7by23Bq9JTdyB4MIVyaRB2KemYZlXzgmZHZTuqetNW6Cqm1ip+Zbb6JM8r/vqU35tCmCKGDmM
ANy0hMPk49rI6GLXg/wExcIikRFI0mOuhlq+TWY8+FrsnWmQIfpbZ8/OFpAnlTwOARuSXBr0RwaZ
W2bf2mDP2fKaGZxvEFjlUCDfYGvtgvK6+QlGaZ3Fagc8IAtiZhsi5nF0ytc+Lo/AInMdsjBMZWh7
GhuCYCrvlYbyLOvAFDCroNRyQXkUO5zOMUvh+Cke+viYuR+Ovn5oNSa8OokvAAp+3Ewvoz6c26rg
yycSGc/8LZjj5VYeiBvcx3p1sDEVss7LtNBleIhwBcBHvaI+akW+TRMXI9iIdg/+9TFYwSDaDCKk
1WCFrNAQvEU8fUjPAP/tBZw78kVE6LEeVCtyxFnhI+0/GJLKN/Gu+yaCPyAlSM32TtKhQVkBJvqK
MhlWqMmAACZeMSci+RlX7AmX2cFYQSjeikSZVjiKQ5+KMYwAwhWc4kFQEf+wVLz5YYKtIlbISgBt
hb8alfAKYNG0Hsg1SBbc0fsYIx03swiS+IBfQGz1FeNSrkAXEGDAMXgOzvqKe2lW8MsAAaZbUTCy
3mNDEPcejBhGPdVG86DGrPiYdAXJTCtSpl3hMgaUmXnFzUCUJk1cb4i4yAfCHmfmBXEHoMZbUTUY
B6gNTUQ+GpxIG86JgYRkgm+TeYBuaog36Yq+0ScCKUvLfuY4WBo10GroFtQkikkfb+YBJYhT9S5y
EW6JGLoOmXc8GCtwZ4K8k68IHgGLp2lp1IdMnrUGQyx49o1YQbsZXwqkeBueiLMZ6kVxeJJ3vOJ+
3BX846wEoBUFxOpAf9Ym8ED2CgrKVmSQu8KD4NCTNVFh99AQA5crYqhcYUPpih1C/x3/Vyrbz/+P
I8zEj/X/NoRt6v/2HyL7P+xg6x/4+eiHf/9XA2MX5kK8VgyZbMcPCFD+H6Fszr95lm7ZgcNBb+i2
TfLa/3SDOf9mek5geDpts2niJvtfoWyru8x3LY+/j7goKzD+M6FspvF/JVjjxvQcww88ywDZ6tq4
zP71X/73pGAPHbI0XSbEVIHag179xqwXccG0z8aciGMs2rcE69Ue90AM/Kc8LTBsHqeus646MQZZ
Ug3bqu+D8yghh4z0DsekaHapqtydGvWvISUdO1+s7hIsLkBuTx3bwMkfuwC0LwA1PKSEzN/qOfsB
0r1JF915nCXnaWZZkvK/u6UspZGy1y9gHb66gH29q0NdhfA1wC0pu+6TwfOyzZbCioryPuuL6amv
EwPsHso4lNrordLpxR5Ydzg0ClDa2bGZc3NPvJw6KxYwGBUQ3ze5YeKzGeACctG7KdQ/J89ypviQ
e31/JOjG9ZAidKivmzFCIU5CI0Iu+Y/MOch+ZJEtB1/WzoWZYbLXDJahFMn9bRhniRFKxJFdoXyU
6YfTWD91kbwqCFKv6YqNj92tnRW/3dRcC8WQ0bdtLPyqWNM4YM9m7UflE86lQNJTuR11bewPWrkA
Zai66lbV9xn5UIVM9Gf8OQ5UhKisBSxnC56CX9v3hSgHeIrjYYV6bvFBJCgEYcWYJSDUrgJnaJYu
hP3s2eaf3mg+YPSgL/jOY+ZkxoNbowOtKDep69ujZ6ghspFea1PAiqEuvussnkPsHOUFyARhNMxE
vHKK97OP9A8QXpFkkk1wij7Bw66R0awVsJ+2dscaOxazG2YrqlI2LOjy1GePMzPGqfy+P5nJfKbL
+lGrk7/qvxjgDICHiepVMRhmYlE5BxFe78iALfb8GDvIpj3Noosfu+lz+NdNWzznxqPRTvPFaJDH
WQt+iQl/WjvrfzQJ1CRJoGt7SlBlUryG01Sf8lKrSN8pjr1szBuEexikzkgwsOfu/R5uctNAhjI9
JhG1GPB8QMw7WpIprdZkC8MNp4/YLbECI7itbuQ68veMQ5ALshKC9YZOW3VL7RbM2/ArJAoyodlq
V9dIaFgRGyFxYuKSDwmTxIG0UXgriL3Hwr83YhnyYo8nIJ9c7zqhCB7kW+ZOH1ZCvxxn8XJOY415
xNjc2xYJyIimAjty0wqNed+3YTmOjDPbivFBB5Saz6g/+xWMLOJMm5bMeZLj/ToZP9Kl3Gl+Yf6l
sGOAgulfgf8QwYJCp6kw0uHm4X8Ut4phmNK7ImpW9qRs5z+kBILQm81XsLd6xCAcVRRILqQGGKcs
6Tz7+DF3Zc+KgMIf2grq98g31GuQLB/2NKVQchV92uS+s+3ktOnvgDdGjAB/rJx8Wwad7hqlupva
9tOJkZHI+V6gG78fkZFJ9k+N09d8b6OHk8bGO67lD32y5DiyxEkBdttbVdtgiPFfmFxHTd80L/bI
PBVodcYWy6mPlEP3xJDoYaxtBkbnl8qsQdjgZH/wS/G3g70vvFh9O5V6tANRfRqi/AEEeLSmrEXo
MGLzcAGkpaI+aYnw8ClSepcI2wK4M9tMVO9kNn3Z5a7w1VMDLCFZxubqsLUS7gS2vuuLkKkvBTCQ
s73fokxTIxtNyeqSsxu5hfIuQV7o5BZZWAk1sjTKmRipTA4n/BmhlEAM3JgMydbqH+jFCliUxk9P
NN3oVAsEsaIGqDmclDPXUflmdViN3NiQcGVgRagRoOH4i3B/xtyh8SgH65mQE2KhGMCDvFXfc3sn
EKrwt5HfTeNZq+Kl8BCh0+ADf/N1iOrDRa/La10FA7iwiWQQ+vxFS5CRdPVz2mYPXWIHqLvzG+iS
4zgsv0u8PHnYtvRYCcS307HqgP92/rctIRMn8fBmzsROGO4TCcGPzXinKCIp9QQr01FdlxXYknY8
HV326MaPbTPbRxKw7A3IM8LpaoeMobT7o1vSojn2jUuZ4Jag8iS5cJ6PqSF3CYY2lfX1ibuN3VoD
IT1404Wj7wr0yhlA9njR0La2CHdX74fvpX/Z9zOmNhcrVEcX1A86CWwvgWFgrABKMrcc7bG+h8gf
HxDe93Cw3bu8LxmrjRYKOKSZCvCO3uLL0udiH/GCsiRT2UnTdYOPqzyWzHCXjgk+eW1NhMFMchgb
r/aIfUasY11NGB/94n9klnsWdpvswMpqUByrrx57L5dd4mB9S5M9PEcGGg04jaYmFFwBvkpG6vu5
QM7czYwKg7S9nxqsrmVHQIacP5GRYVyWRrMp7PG+obCAeGPfzzbhISl0fFBVKkpy9ZNiTZV68W0Z
FcuHsueosjAjVXByKke+Npq171v1lDsaCD6/+m2H4LuW2adZQkXygwSwoABYMcQfnmqBvmOAygD7
hq4W39kAIDfuih4Lmu5VsxFu6M5wKv/6mf3twre5Kvea1XxEPmf1ziz6v3mN+Nb2HJx7khsva5uH
iXCkrZHzgNPiqHCxO1CNKPAcdzXUpSYPsOsh4QtENBQjptm6P2nuQIU0nWLGFJvcUIeZ2CA00KVR
VSfTTHaLu3wx6n8bAyZcIF6XiP7kR7cRH0jrslJTnwDEUISYRFqhnCHtrdyh0ekvc5h3iOgD6QJj
jrVnxQ4SOXLwkq0rjJ69cANaKKxL5EumGI4YJYHYKWyPSp8JBkpUuiMM95LnDMbVwtdUt4RAdu0L
n8RthHixLWb7S4wzWbdW+SJmvzkS9wa8p3IIQ1oQ65aO9QNFhzsVJy6iqOUo9fnD0H2mIy7l0zD8
wvOD/284T53enjx3JvbRwonApGpjLOJtRutu6Q1wXOb+mZu++D6ElzrV1VMLNw5z29vKZ0OEhNV3
jGv8yzzTxHUIVGPtkOzkhHpLDsVznErA503aHxjBoxntfocG40NPKM2BGov1P7L8np2P2xeHqYND
bRER5g/LctDQ/tJhBjsb1COJFBxKQ+W40SzNQza1LISs1yEfhxPwUxQzWDwsmG0bOAwRZRXkvxnP
TsI+Tu/rd12YIbTmHMB/9wPzb967+s9sJdZGX+jcOhQOpwqRYCOtGmV/Qv5KpzpAfMN7uf7uQI1f
2Bq1PXpU8l/+xhRk0mTuH2MFdfHrbUxgS5tVmE1CE/d4Z6pdLAqK0cZDXltMn45dfHppat61Vftu
wVewAnmd4vm7mDok/wVJ35oABTbLPyxMNk6jfbaO89h3JB3nwoXJLMs9ih1QTg6rNF0fvtlWf8P+
ZUFjcAB2PbrPlsBWXNuUetYeUawzvBU2ipQ6zyPfl6+OlT/Fl14X07H3+pumzN/C1zFuEaWaYu0n
QO/Bd3Uy5ksdS25854KYOEyUNNLDVYz8KdX8XdD5+YlVegTRL9vapnMV82RfR8lMzsnvc6sjE1Uw
Tk6vs0LHny7VZ5B4fjgp7OEi/wV7liAAJBtpWysXSA0FUgkhB4VpBzmycu67JrjB3orS2V8Ook4+
AlCsTE3UgwDGxNKayCgVSk7RDDgokFG2uW1uvAMKsrOZ9T4JJMy1HxLcn2SHMlsYHpweU78VfJV4
TcpWfc6IY1tdi/TMRVvHeno2pNoBt4ISYH37FmLdQAWfCmNair4r6SoLL4gMsI2mL0WvHrRWXVOH
OaKfadneNs86PAlkS3B/lnSAwYjjjLsF/Mw4oZxxKxFW+jIzcVBsR8xrgZGMGGIyJRFHY5SCIppg
Pq95oby8Ofsw3vnyUhYkObW9zTwXiRi/mGXWYcpQSBO3O6MMycFc8aDFD3Wg3qeYtqkVH6PwP2Wb
/WFbyJyD8Ru1UMbRnvLDrPR3TknyDVtWv1rl0S5QG8XglPTBfx+9Pjvp8btYUyvKAeTnNLEqM7rg
01nImeXgpn5H179Q00hAFtvJBnQxo8kWbFYyUsU3k51CP7Xy30GhgWbleVgAgNpavkqQFmBT2SOp
gCLMMQt5XklrqeuRVqLlcMwcZTWG/U7HM7BW3qhmP0oD3KGo1JM9AdUutAnJb7+Dmmcih0SrbsCW
bTr+ZhDmgGcXLtDE8s5p7e47xJRzVVB5CdTBBuL4acZXHxODNNw1WW+cCepdObK3RHKLQlt4lFOP
bB+zaNbcCY8zqteZbFdPJORtfGhmqMh5DDgn7oBr8S0RghNOIIk5QZ27OGYfpKcOgV8WR5s15SV4
BfVCjO59uhBRIlNW3xOuNJW258QMnrulh1oCNHWHRVgLG41vfKAl1oMKyjNLeVuOOJEGXHBE09is
jY0ZIlPPcXi3eJDV/flVoa94qksukqILrou8W+wkI++B4XyZGnAAWJK2WuIee8vBcUcFY/XzyHvh
k9oBOe04d+AlGfROuylIwIoEwY8wE/tlNgJB5kDOzXPtlCYPHWjdLQmbaSj+KV47fCmlQYGqwG9g
gM7cujuqZD6kjeEcdI/3fPAN9qS4wyyJiBoYx2+Ns3cc7phtg0axcIhzzeyapRz2Buc+X9kuB0rp
k7C0y+vhWkl2/cIZo0XPKrTpWIgXui0fhWnaPdsDM0hV+JjxEzJ4GQxeYpNFqplbKJSdNSzOo/pu
u0dnpB6FjYZWjuD25O+aBkhWi3eUCgm/4QbfqUAaOugs5clTOooOF5mDSZwg2nXRLb/JhnidfbqT
kVhNVlSkX/FOI0pN1ae1Cu9G6uPtbNvvJiblfcrYhh4aHxSiISq/FLt40LxpyKUJ+GOCiEm0QRHs
+4wTJaU/BjZCMKvq1co4P5wOJThHflB0EGxYXQ5pRmynQB7ALokf3t6ZFkq1KsSizk4ynbCtactv
XbLrdeGOlPV8ADZNJBO7E3yV+buXk5rZyOYDwvrGk/VyDJYm0lkscvD2E/4ztp0tMsKmHZFfKCM0
HTO9ptUQsrhbch7MtPbehY2SsEYG9md2Sd+bAPyGdYU7S5Z1Fno+ycq63n8nqSN2CkmJPtMK8VWj
4sORDjJu/S9bYWkSy5nMhBNXLPEh8hyQ8bjJNWQcpRc8TRxcJr7aZtT9KFbdFT0EPK4q/tU7tGUV
3XMr6zf6w6PHqJ0wnQATdwkDYkI0X+BcbqXLup0YPVcyqRgqBkSDg9FL2fGdVM336P539s5kOXIk
y7K/klLr1mjFDJRU1cLmiWYkjfMGwsEJKOZ5Wvev9X/VASOyMrJEKiV73yIRFDenkU6aAapP37v3
3Gw7df2sezdAaKr6xKuwMEpxAu7B/jQo9lnnAca6iR3BKZjeffo1Z6ucr8nmLDBDxZ9lqs9cEOQG
EyqmIUoPbieek5ROh4rHG0djka295FBYw1NHzqM3h5HaOtKuQRjPbXXXxcjrWOnCFcNGrnCXKwya
2ILl+4WfGXmb0gH/EFqxaBr/5PpOvp9GewWcM8J1725yDPyAObGaTMPH0Lo9zhLq06zsjlXIZCyb
+SCQTtUQM65xCHByMQyUYeyuy0YPLl33OSsjkFlxvQVTt3FGpI9NNhd24Zvj43xi9jqswsLe6LLE
b4syz7YKuvhUdAbR0aBeHoLEgbW0sGN92k+i2YY9JonGaGDHWtahKSa5rjXkmGl5V1RSHuFa09Zy
0QEEGeTJPgOQ6McmQWPiMBnaW84/uWSMhugb3tWk9doGJEO1KSBh7QMb+P2QN7gX7LFYnYDgBETm
EmsVzeGa2gQKlB11a6MDWbuJgWSbpOpoTm/IBxTx06fsdEKAkzq+D+C8mtZnKcp+20QcAmyZsifG
5Cg5EQblzn9wjUrn8K9eoa/eA+HFf1TYag/BfakPtraEssDhsyx8RpBA3bBOt7wOzDaIiIdCsvBP
NJI8Wi2Yr3sapQwniFZOKR5RpuGs8NS60pP31hti3shqLwXHUJeu9KoNFZF1ifc+alxLevKkjRZe
0Imxbc9PGWneM0cwiu903yRYa/TWYAOkVYWWsgKDi7YpFskJI/XS8UvkP5140shExwxjbrN6jp4d
T70XfpWa3ZE69qvtIRkUdnQ1GsT2pqlvQm71teoZ8SY5b0fDctmp4Boh7AQgAksdKyfViGVlG68n
DDgM+/cAGVDZcIYwlPvY1vzGEEhn/kjyInt+4ywt3utKX2tWd3W72tqWDIQBGC8R4zCClDQbrUx8
ZV3lQ566n9BXracCrjlU6HOKKhMnOHupPt26ZdVsOjt7VYHzpQhYUVMC477p5nKMliVgoYXTQcEh
oORC55fTU19L9NHFcRwF3dvGxr5to2dtcQCnvEFjCvm1kv23zR7icYiyg3QWCG1H5utrs0P15rhz
y5B/jPyJYuek2UZwhaxcA81og4rMyNh42YBJ2quCh2QMyOPzcZun41tTGs9ct7wgqTMtC7xMsTnQ
fMOnQiQYAG6vfmkp6hy6S0sAX6uYim7IuBhzyASR1F9lEPasbYMFp0C+Gf5TnBooVYNnBEIUw/ec
QIE7tJwza+ZmGRNhg7p6kXnJBX7SPC5lwyU7G60LTCVFAeSOqMh620IrjaCbPbN9r7stx4eCXkjL
aW8q0blV1kseZM/ZnPIOpHnlRmFNgpLxqguKD8ppTFjd+FqV4uy55SUnVoiJ6gm+yZkjDq7w+Tr1
GsTZAbTbTlKGFfWhzr1vQC8E0jYaGRVpu+9N0qToWW8igfh6DJHro0Q4IXjxsVRYn30UJgshoaiP
2NYsF0ecLrFVxw9Sx5aheRQMg+kuC50jCppEMkeoQ4KgP/x8QOmFv4TbfxWb9KGVgnRKB6bU4y+/
qv1VZT6Lgm8cdZRwCLWQf9P2NPsQTDcIF/Kv0YGDk+3I504Lo18Jh1DD0s5pSAFTGDyyu5p8Bvey
IZc99hZHWzas9ViI9RdnNK4NPquAjW9hJ9x/eet5pNc/w+JMtqArCbcxMqoHNAa58Rk3uAwNv3BZ
HAsoqD644bh5UA7Wp5GGT2qif+yCgzQ7znByRs+5LbHP1TfiuFu6kfwOHbVt3pTsW9QSmTt8Au2g
BQ0tP4jgbMF6+iglv57fAnzxrYsXY9Y2UKQTOujdhl10VSJzVpz2mW3Gtwi57jwMYsyV8L/l6FFs
j4sRZghCIeK8oWI3q7JAXOhn0WwHIe0t0ZnEuhvFLAPtopDLQKdn3HT+wc0EwXmlgg3gCrmiNV8q
ExdR5biLdTI6ABc6idSpcHaN7d3pOQn2XODcP5p48tBuqYnVbHJ4s4pMED8h1WkMqlMxwTB0iCJj
WNKtEwdJYDTcB6L4IhphFt5TidTMrQrXAMlTqKudhdep0A51EF8jh9eth02IemfrdETY5e3Wi7mz
4zzmO6Yd6/V4Fjknf7PqvgBArpuamnTUq/fQeBYDVkoOnu82LpxJz5+1WTRPs+e9j7FECB37pkvl
2u/ioaXrVOm/Crdf6AU44YizzsLM1F2LhSgNPLV1Y6AVcTMsezVtAhOnv9dnr1HBb+uE8ntuHZg0
TBfRXWDR2jQZIywFUoOFb22LynuXaYRYtInv/RJ/mRWToCRYAJli4N1puX45yzE0W5sGS07WuF9D
mhe3Y8/bG/jRpz8hq+fINmeG/crzgc5l0bz7CQM+k1cd4R7QfrPdgICjvzPEwTowzLNWNg+Wfy9n
yerYcKU2dEYgaqFlUt136s5rAXJ8kqKskx0y6SkcNkKL9NSaaNwlLO6HXoPpn6u3Mp02cVuw7RnY
vkl+Y50mW95D8e2UUNbGEqRHfkk8Mm3DkFWVgnLVKYQCReJ+uMm0M23alAX7BvJXEtmFor09mrvJ
Igndr614MwVMgmQc5wQVH3Hh+Ctq5Xs78W8pxg3UNMlpqt4MDTXH4MRHu8fEo9SMWWn0YoWL46gV
FlknxpdkokwX0BdwIcAYulqzsQQGl3623ZjOnTTZ5fS6xrE+WVvSBIiY89Nx5U75VcjoPQiDi0sa
0QrQDdCYqMa64xAVjCzCzB5zrIKL2kq/U4M/hAWf1SOO4TJBH8ib0Ra8aWPX70bR/Wq8+abo2VBl
BHigAZ5DqmsOLsRrSCkRFRiByQh3dDKfGYXf/n7/GBgxOHuUTsDMoMy+khSiNVRyiAqO8TgM7FGd
PyQ0xfEczGLpmrKoju8i77sK1K94tIwV1OFbo1QfY0FIcutc2yB5zdOW7Jaaf3PI2j21RTs3JAgI
BwcvSLYyi4EgP+qehhwr9l1aGcF8SBbvhGZfWi4fCHwJC5RIzl6U0/4xc9TDtX5Wtn2pIwQ1ES/t
mIT46ug9GtX8ZjEJXTDWfpWFeBm1Oeko6/Dw2NR2SQDFD9MFEVQk94nqoCX5MQSquTCK+bp20ajL
UNz0bgkIwHtVqKJJ3XIJrq3UYXCMc08objdjGx3ejjWR2KuwE2w+qHWcjM2fcINjGWFhKazrVIp8
LQqGawnvuzbItx5fCSWxMazM+WpAsrNnWLDi5nkte8ZYKO+X0KBAJICewVzXLUMRjchm0/vUQpse
ahSbzoMfNrCQuZNAH2OxFfJdDipeSAdDkw/SjDqxW9OZuYY1TreIFauYLZGZ5h9aGbwT3EBOMZEC
k/HBoZnDPJHd8IBCaiibzhV/ULb1qfse092aFV4beXFQzf5K+ocOL/jP7crUGloTEZJgLdKrxwjV
DhFJ29ZdE2IpIEIz3Bh1vWNAL4ApZWiz6ZzTgUJZCmiPORnUpl585Qn3y4CdBYg0IIeRm96rk+2k
gQW1MDfBbrO0TY1M0Q8x/HuvFqhlvKYh3IQJk+b8QvbdsIYQfVe07nbETpmxygd+8Jj6w50Z2l8y
9q+qKW9dPZecghhvgHmF5CXAz4bBWoFXW5oOR+RYBGgSO+LOlPap5ejdp4BMrbrYOJI4Fyiee4eM
XoqNgnOTaz7Zs48W9iXMDlkM7J7o0jAKf7aDvSRpvdtkBPIM2KyE2suSGRq7JKepyCDvSt35jXfE
TbjRK7y5mQkmXEQPDppkqJlrsGWfdCoIeYguwBHvGxVXq8koT4UPRAXgjEeNrRNuP1Ddrix10Ylr
oToIj1Pn3ajKOzmdf5kK95hVbIe4SeoQHLrSXwvAFyoUpyrO9CN72LpKgb97OPwK2fRL7TVx4a+O
GLepUV9bhQcl9J4IeTvHSFCBY+DH1Em2WWBL2zjZvZtUYmvF9k6r7GnBIY/3mDNzphccGBMFVSHG
8TQCbQpTBIEkuY21caZ19VExl1qZVnSdOvwHcNa7VTs5b1q3Fk1x0fQKwqDFPFQg46Zp3ZYHXTNg
NSTuxoya104+9ZzvF4BZL1PFzWhO9rtRdLtszsPMSOQcet0+hJJ2h+kM3J1UapHeuitNYJTV9Fst
/UCLQSHHZcp9QLXvTAfhgQtpQ2Ev8Csf+qYed1XNscdW0JZK6mnTja7MrV8qQqmXCZKSnV2re3QE
JyHyU53COYmw0zEEIrK6Zdef11z04yy+yn4o0C7kYcNR2Rq6VeChFMVjS+tgTpIuPwaPYmWiD7Jy
PH8NLLdZY5N0kUQToD0YPoNK7LO5/ihd0wAVIzmQux0YKW1T4m4BDLVLDFa8Ek8MpQpxS90kL1bQ
7kU3jzfD4T4KikMx0TQjmmKZBfIta0OqscxmNlGihPOpOc1cvNdTy8raE2NLa4EUBegqnMH2tWc+
RxEdfEMAkhkC/jpWr1wrjyqBBaN0/I6S84PpYb9BJDt7hrBA9OTELXXf2BBS0u85iwei0zZxWkwr
h9gaI2/Po2dwO2Yud4Aot2aKXYKMLdR63bfq53LXZ3JVEsjAHu4ds4hUqJS+C3CeaTc6LIZGna1s
4nfo7JrOSrGDxHmFgmd4UqMiN1OCCAwhWvy/49dv1GeV1/l382//+3P418+cFBsWouY//u3vHj3k
Kf/9w6f8j9/o775v/R8/3yT4la/em/e/e7D+0cndtb+q8f5X3Sa//wx/PPOf/eRf/km13T/kr9++
/9//Uzd9/pfn92aM5wex+oXc7ucH3H/9+7/oFl//h/pO/43uhul5DHdM09FthHR/qO/4jAmdHam2
ZTv2DGn/q/hO+w1io4kmzrFtTTN0FHs19IHw3//FnD8ldZfnu5pjuHzq563gZbj9nbHOK8hb87fH
f8na9DZXWVPz1RJp3Z9Q7LpmeSY6P9fQ0PPZ5Av8vfSO3BWETYNBfAaZdExTlMni/e6j7nCwl2S7
UW6d4SrZw73dZZMW9x7rMdcyZRFDJpoYaAJmS7zwQDRUD1n5ZBRP1vgY9o9yOjOzn22+0ZYcNXTS
hCQuRxcV16frnANsYf69pV3//yX7T12y2qzQ/J8VojfvyXuv/nyN/nzB79eoYf3mabZLb4HpuI7/
6r/yAgz9N9sxPEtSjaDPRFP6xyUqvN8M27EMz+QYoHMJGWhH/7hGheb8Nj/3v12I/+jCnL/6Txem
qxmkmBLgyV7lIZ2RNnfAnzWhASMhJ4hB3TB3xeNARPKDcBHfGNnA2ZRhxANG+u6S99bx55MUEWi5
gKmmGApu/vYh82txoyzsUTEhWpQRf/1sPP8pdJFuGRqEP6eW5zEKjF3EbgnyMD/D9tg2udW/yArT
VT2nE/08TPDNMerWSg6Gtf3AiW/TinR4CYHh7p3ZTUsNeP7Te/XHffvn+1R353fz718QDEG2tBDk
EvNsOu78gn2+36ss4L7W/lcu9JIAxIktqRSP4RCpY0RwIPUmQkZ2p+ZAkiXKkzo0NshQ70qT7G48
W5A3jbxns48uUwwWKuoUdhiYLZQT6ISImRYZIqYkXXsmxzodH33VeGof98mbGYvHyKZ/b2fyOqIM
yR1ARVX2XRJBiRAnn+mK3l1rUwLHmHALi71/mogiBDXD6YrIQ80CzW68CGLdT30xk0sMe5PE0Bow
0ZRg9hTsgYUup5UnECVK9uWhQ+XTUkv4TP/IpwGlZNuM9fCGHgeB5cqyoON6RVqvI5NtUTXtfpgH
F5MrF2kM63CEKVsFMI9rdePpJM567ki2mRGfinZX9fQcY7NJ1oAHVpFyt25o7glrCheN6a+1XHw4
2A2x1x4rTc9PIAFmkDgXXej267Q1BVUsZUiUO9ukyJg1+Ihe+CFrKC8YXYDoaCL4aiuTZ+c4r8fi
pEvzxWSgWlRo56uoZb4vOPZZyr/YvvhUqQHtMn+P4otk6BJFYDsMCxgQJPgcMFlrjWC6x0PWA1jT
69uxyQYaUCPzXG2FSwBjfvJkQIggDqvlEFzS/IQra0dYAaTKDoFFm07Mo7KxbfcOQVYYh0iFaqud
27qw4TgYFDBilqoAP0fwBQcBO5pWnQvsK3I+KVXxVNrR2u7KhIuFEHB0N499gQyzrJDk0sTy11mf
xaveJ6NT94OVS58g4URRoDFfs4stCrxuW1X4N0E9MTJHswtCmmSecgjWlRtyWtOw3fdq2Guz9TQz
YxDIjX5PAPHFolHMhDNpl8ovxt1ohme8BxwFaWQ2NopasI+cB5/weq1aPzlFPSBTnSthaGm2ZUbM
wKe6x/Nh7D1ALTh6rRvdkXLd0kbemnhBaXdZQAuwj7KAHIsWCBLKYS6/DkBYVVavKnT2DL/3pjFu
Gsu4CFfGdw4GtTpHal4Ib+SklqPG7RmU2Gb3WjJcx7tDP8tN8by3N1GPUJpOmLUKAI1okGctjTNe
NjUnNV38iXBUtwC0otXGxeSYiK0w+UqMOl2ZM5+kzv3bSWn7PvDuTTzSC4p2xFW0QXWyz+Ks/HLm
VLuSztreNcqHbgy5zLyjl3mojXF/uB7YYdlwGU3c6IaOmMOtmWSDRi3D8K6PCXmaLPWYDM7R9biY
uthAb4G0WubFHfqqTQ1hFR6BwzFJC5PjKDWoyTO4gJUYskz8GKQzeUUnicTiG1tWQBRLYzJoLyHm
Y9BiODXVS31romQ96EKcWyP+EE7O+ThERI2Y82RWNe1MB2mRaOWThj1p4oe6ccf+SqrkBQEOQbw2
tsmB+YfviENgjg+x0KuVMOHA9gUD+rjhqAmJhyyNkw81foixiA2l/pm2xRGL/zdaOTqGrbypVHvt
oTLzvXCMDpa5k4rbvR/ypdL8kBCDAJKo4R0qvf/sitTbEgp5l/VMtaueWV9OjYb8rpib1SmCA8Mq
/GPdBv5Rema207qMSFDDA18kmcta//VZOzP01SSEu/h5spdl9BYHhd85nfIetZiF66cL6MdBkUbr
G+Qna/6TbUbmOrDolUmjfs2tMdtXfUyPkU7wxi8cVObmR1UO08bDGdCJhyJo2KeCorqMxlSBQeVP
tMoXNescM3id5I35r/72wZltU42wtzmgB0xJwdlVqrmZgLgFtq4/yJrlnlT54fDzUB9nQ7ofSjAh
fLasgsc8MThlu9B8irzUH/I6rW5aVXz8PKoiR9ybhM7ruqc9NN2M+h18Mv9wKm06JT9oiDM2yLxs
PeZddqAEzg4/f/rbQ02DYKpqEldiMuYX1A8c2OzqWCR6ss1Fea1qLkFp+NZhYowa5LX1yw2DNwBF
5pODfACkc9rc4G+xVzYpjczTPJQJA2MFfOJsmOF0Hhnb5VEOg8B2i2f6GS+uHeffNabu5G7k6Pul
48JchHnnXpF85htdlfZxzOwMfbElIA5pwEa5U1YIJAiFptn5ZbXnodHSb7p0GBHz/inNQ9iXPodW
Gqz7pE6gEHKbbFt/jO+zENVgYXxOdeWcXEzFC0Rucmemxr6bceq9ExT3mgp+oYwQJ6tBJ92WjyT4
6Q+hTz/Zj2iUCQSGa7PBeB0wnNjE4HZs/Gp7NxHq7GVlCxdEd660Vz12NaW/hfyrgz4u3GJ4ZDUs
34aPuX+i0V3/Gp3oOcun+yEo4r1MXAWBSHz2Xf1ZDTSpMjU6yOwdgdyKhEi0KzYNDQZWuSbb7eBw
gjaTlFfKhwedKfs2bto1sZH5ezciekj8SdsMMRfzQBT3AQetvhaDY72Ist06Kqg/eTPlfM3Wd4UC
iuNUrWA+4+Jiw1DD1Nw8u+Y5t4pka2T7yOlH3v6ZOy9mMWfFLN40aqLEp15wZXJ4bwep3cCLKDZN
Gri3PXKDVeTjlmwEHSm7iFGaJfp0n2qRuwreXDubbqd0DGG4o4BEmEpwiyq+wxg1ofSKchU+k9rT
r3RsxaQKjGjOpjrVDgLvZZs4uCIjG/Spr1AG5GTaxm3/nNbitTaiFN02+rMDqshdHMfRtkg0FI6W
fQ8zoywN+4ZhzSPUjeIhKIY9nEMaj3M2R3PG8Quxc/i23ORRYBxnCifEsmXEs0xZyjiQ9sfwkwQs
cYG9FG6NvoA0gcMPSzZJhmAETnm1ZBEJDqIyK9ghfnwOcQcuw1RRJKhiOg4ehv58oG3N+yr1aEsa
ubvQcgiv6Mgb+v/9pZeJ2M48Sb+bbphFqnNm5lcF13XXJl/u5NbbzoRobQcuRUVDx6TXp6vmoswc
mIK2ViI3JG/QK0njZ7cr65VtlZestMeND5GO6x1h/WiA5nPfm8KudiTbchCgQ5mAGANDDospCxQj
Kdg+6/Ju0Lk8NLNoH4KeAUntxfceW6jnp8VtkiasDWlw1cjIuqSDN26I04XwbNML7G/c1mHWlfjX
QJhA9GxmiW7T32JpTqEOmi8xnp6D74bqDj3Ys255zAnn4jkwKnn5+dAl5o1XFcE+MT8KDTk7ZYD+
ACCJ/m2ELEm6mJl5456LNMcP4qNmIpm8OrWTnuzbPjrFDe8X2SkdaRazy9bGz1OHdXs0Jr1DUJSA
zu3d1wDJP3lVfsu8jw/KIXbVVce+a7wbYaTmmbDaq9HZz5EujNvASklAmNJma04KstTQ3KaOWV4T
9J9rORAQjzulv5/GI6rI5i5ERJbCNjgFpIsuMhbrsx0VH2YoYGzztb6UFphSDP9x1FO2CugAKX33
u3z+YJQA5CPPRoQCi46+lsAwZtn9DS5ZiPcuHgSayuU6SLojDadzgpf80WU0UEUqfAl4hY6WTVub
UiF4CTXIrpi4rf3PZ0U77ZTujVd3SIZbrRpefp5lF6m5bRmJrQPm58sxyK0NIu787Is4P0PaioPM
5N/nAZHgDDa4nDvfSm6k6klCSdPkJl23eRjd6PNf/Pxt5edzp3F+VmlqpJSAaKGo/uvzbY08nd8f
//6cfDSYaWqEPczP+f3TP9/5b1+jfFRvYSGPP3/l+MChXZerJ6LwqhrbORbzh5+HppHMM4esAoVY
T7gj5s/8PAdaXQvgaP4aExfS70+vWm5bPBYDoyV+STnhdKKXe4Kshorj5+/SycrPLgagn080V0vz
g9vS6AgQ6mL/GOpYvfQ4u/35QLM6pjULfafPxm2E6fsxzehqE0hCtg6PEHwZD4ibS7sxaEOnmN1V
91BaefvoaCbd9bm77Tj3CobelenqcqRVdvfzSEuJOxVox3c/D03W772dmQCQ5+d26C+utENxMxan
gX+KSjRpbrhTFIw63/3Qg4NbTt29M8mQQfM+0JhTDyDcQb295AWzqxiBxkLz0reKyVhZGde8Ne9C
3Mv86DOEUIcKWmgtHBD5Aby44RS91Cx5drT6DSXhDQd+khL0l4GclFXXhOeoZ2Y7D0tw4Lkkd5mM
fcKSpGynzlhxff/Q6CYMQDruVuXVe+RtQCAlEiobpWpH0XBoZx00oVtz5pS/nWICIXJSyHOSNyA4
lfDHcYm3YrTXWoMMatCNdaMBSsla4WwGnLWLMDv7hhi3UoaXTD10eWCgP67BOBZSLaJJvnhR/U3E
HSsm4XNOW86KqYYl16TJXQdHh5phEfXeNXHRzCDSZG9r+r2PlmnHGt0j+l87DejTKtBuLYX4qOvl
tckOWEPu2XX2rdU/I9f5oiPxYaLXjFrlcXzSEJoNwX7I3XXRtpvRkGAIymQrmjkbBQfSOiRjIcSF
M8een0ZOgJvAb4+lBd+ickhLwnsLrlv3jxWSsiCG3U/K9vtP6aNNVog0pn6Mk+QNmQwx1rAdVIow
PbYFU6AA/xCpYwtm18+EQhLkQ1VLMhrcZdwraz+ezs7wlQzipfM574y0iPzpzcdQR0jPGhNFsvS0
VyOTX1MHOPl21EglxK9x8MLqDXJivUU4j39n+qVH+S+hui+7qABoA5FQ+cXS2l+6g8mwom5vCEXE
if8aFEyscmPYIDzCxFCmq85u75GoJjuP8nsRVsYZrQIuJJcb1hzjferCsMOGqpC2lvOqumYCxlGt
Hd78WH2h+4F7Sh4cyTnbuNUOWskd0oRjtOmq8hcV/wIi14n/76eAzopleftWti/TVL/EoXYkIpKY
snA8NjFROqPF7CXQFGBwKnrZswpk5q0nVLPtJBQ8HdWL9LGHVE12mcjz9TJJSkj+NtlK28LfY8uC
48fQJniOvMJeWg6eW9V2m/ShMzlqFqJE2TttuXY77Ch5f2zpNmxAR7oIDlCcaYjH1poTfqfCQzyU
gQhruQ0ZdmLwKn/R7UIIgl2Kky6ECEZcMP0VWZR0B2qTGCcNKzQpPe3Ga+8dWA7Packs2FBb0qq+
giR+UcxMMZQMK1b2fZLicbCCh5CuVTH2CGyHKuFXLUEhVkBRW1Ef49G1YZKHFx3d2tqRNVouXEP4
feWH3lDeYogr6vEgmty+lSM2clPnfZL4/cJYv+Eq/dbK6iAKojl0FOTrxAJYrGq6cDnitcbQf2ED
6ltRzRla26KKPwuJemosN3aHoBNR60Qxsk6iZDUPt5L4lllAswnTV+rc79JDzWTl3n3ik/+tm8yF
E2JuIot2PKXxWGXiUPqkN2NnM12sKqqdMd/lACg6wFYuwOW6cVtt27F6qCIzOQqDaPGs0OkAiJuk
QSsmfL18dni9ycJ+NPLRXxX5OFfuoX02cTnGaHcS+2vk9rNZBZclrTTCqcIdCZfBMZk69JvGDrPm
HBiEe8IpIHDk9snKxVGVgDNk1WgrBeiWDpu81YBUbTEdf7tBW7NfUG+RDkThzsDACYynnt9LM/EZ
EwI7c1I1XL69d2GN7mktgd8zsZ8UKrW3heM8MRMLr705Q5LePEvXDn3mhnexMi8OmqZFqhgQe4jd
ICHkd/iN8Y6K+j7G50ORAnxYrEzAW0RuIrIumgw/YH8ofNrGg56cOKjpGzOrZuJIFTKdfk2t9B6Y
av7sdfWpHdg23N5+kol17Ty6j23qrr1mQm5Lu3Y5ZH21DYewo56Pl4Fp6Ps8AGive7cWjezOCZ2V
ZmSoUcwEXE9VfJfRROtkAuZU6e41Rhasa9YDnioOyFF+P/bwjJOWRmbaZ89NRFZXGXOb5g5TlqnF
EqcXT7qfsYe6PoSftWFPLyISxyz1SW2zwOl52GmXTabOtB7eav5mIcAErjjxY8cQtQn/sF0bPeP3
ok7YPB06a0QHoDRvNnXToQbv2SOn2Nt5uTFLa1hG05RkBDtM1oN4iiCqH3oNCZAQ/UVa5UMcwk6I
g9im9TY99fUVB5qzcBwvgz1FQK1ET2mTQTaWpFMErnVj2pwZxjhct0GOJEaO2ho9M6FxVPgTOYoM
p/V9i3Iw6ksMs5h8FlKjtUXlT4ta1Ae/6OiuFfIeTMwj0XGrlEt5M2RoXQBXbTrTA5yO7GE9SPtm
wAh1lkX9AFr4mQ6us61azjRVHc3V/exQnAmOVsuQe9IajsblZfLqRyiD1UqDcMCKyQgXcJnbtDtm
YtDNMkwuwpHYxfFUNnH1hpn8w5jSfumGFrkSRrodPTffaORIyZ6eXeAiCDficKYsLppeS25re7w2
OimZsa3fRYXiYoo0eXR6NIY1oQMRZmKtTL2dsJ2HlEyPqOnumlw/Dq28yt4Ndkm0d6KoW4pQxptc
qzch9q9lC0xz4VXhGRwa3SAdTZlRhOsJfMSpQYXrpeKpQduRR6CpYDQ/O04NuW4qnzPhvdFkE6h6
1MOQ1ESCt7a5l9WzKRCFZApRQmxSFsT2Bx1XCA2ixKHEi29E8cHv+ntn6MtdiOhxZ7VVdU7mb0z3
cEH/AyelRlUjItpfmoXapjGxUHHT2JyEiG2VWyhJ+Jky91FDGs8x13zFHjfccuP5pYXrhXRdIux0
YOjdLirkXeK3xjo1cFZB8fpodYteImGKSdcs0CDyXNCGdql/Qa5CYyWbvURusrXnU35ehjdtVd+X
nSR6hN+4H47oUbxTmEZfvWRFLSrAFKN89HS8UyInQ61jTV5afutsNNEjCbKZHtjuHuiGfTe47Roj
P5dOAIfbe0oVB32HNT5vx1vlvWEfc5Y+Sqq+M1G/dipZgm9jCwJ/4iR032V72+U0HCQ9k0xhwMgy
FOpg0MKdbXiPTUgYTragJTWbG5ovz60A+3k67btweIWRKG/gUqLmDD+NEV+/diQs+w2j9l2NdhN3
RfTsdBwqi0nb5m14kRPVv7K44MeaUN0GQUMb2p+cDNTSPuahqdYYGcdVCS/KGYyvQgjMdXkNytl3
2dRJBQKiijbRlK811L0m1d6qThBEmssB5pezjyrZHswWgJKPpHSXddGNMTpy45OEQkubPjRLfYLn
KHW9TyIZ3ju3ujMYQHnILONivKOw3pmJiHduQWmQlI/ZQFUlJrp3EajjVT143/SO043SdIqfJVut
OFgEpB7M7K3yKg0WnE2salBElxEuVNGxV0hOqMhuOHg4A7T0vjHpWcbxBQURkG7MkJm8jClNnzlT
tRyMZ0aMTJPEXC4HbPeE4S7SjV43TBts8T1h81jVtAjJKTdWk8sarekSuV1sGOug7jinIld2NNxD
c4CezgaGaXbDAtZwm1ZyievwRtOG7Fh0akdYNLhH3WkJHCFU+Mu2q/Gm7MJfpLI2dzI4Fr3prlFm
8q6r+R1SM2CjhOXvh+tSzb/Zx+A9VWpuHel1xcKxHqqKIjfWBpT37UeYy3RVGBbOWI4CyASIip4H
BHmmnx246sQcYPjSy4OMy34JdGZt+FW0arsCkj29QwKe32lXWAtrTpk25X0dEdiaJb2xV7NMWlIc
xZwHmJ0RNAlQbjGNzXQEqHUTdZWF3ByzQ6wATabCP+Uwopc2eICVQV5R+J/UneeO5EiaZZ+IDRpJ
M5I/193p2iNDqz9EqjBqrZ9+DrMHvdW9OwM0FgvsolGBQlZXVIS70+wT955rRmz9rFLvx5QEc7+R
CDGZ31DBtxaGDrgB2BdmusLrHCYR4RWokNI+/gxFf8qhIZ8B4ENzhOsRduT6VHGE0ijPd+bC4eGi
gIuNng9/yeasHIZdVLj5mjXMfym7y4BG/Pn8uhaKCRbCVCUR0V8ZF0wlvswK6798mUsqQJCBcANt
sz5ksnvpGPmgstAny3d/WGP4XKH4JTJsfCkXnlWvyNtdODmPsR7FDRM/aWzWyS41+uyFRQxe5pQV
pPm4yPQhc5bw2Dga9kjh/gAu+ZIlpBPjW2ETdHBiuzsUqXGFn5pxBO9iJ32eU7T7iB4Rvy/JezKy
w+M1ire5pxlAVcD8RE5yWhTL7wSX/M5jSdRp96NFuX9vlRhLpgZIygS/lLQZeR4GLNGT2oV+/Bx7
oxewU1bbRvnHUb6CnMruMDDvIrv+gmrOZgeCcTTkB22CyREcFVasl5MY6wfXvNY1uuYKgs5emstz
XXc8DTjA+kT/MqSq7yJApZNPflzTtVs6ueokfoxJ8r3qlh/LoFDY4lnaYjH/oKl0thZpIZVS/X7I
AC3mNqwQmxZ4JctS7nVv9Ng/7FqAcMzmnbIkqj3cBoemHL4jFmCgqTAL1Sq+Y2y9AZxlnyxB8ELn
8P6FEqAp+D9genQ0QHiIfIlxCUroHXg2B//858vAHRYqxJfgYI8OubW273X7JXnlyjd2xkg7iOHq
aSwYTxdsPF2vVwcgnD0fU/2tisx3QLQs45v04DrLD3wrtUpuszbJpMw6SC36Uo+eSR7kwWFUt28r
/ZEQYucaaCjRJbNplv7PYm5vST4bIG+gh9oJITB9+6CJPt5Hcia1inOTYBYPMrNNTg7ru8VhMTuF
R6z4IEbQywJUWMcleEcTX7/P0fQnedc4uvoIXpxEhCiKDxbOrsM4lES3uXsvFOmh98xfjAmOziqo
L6zuRYuJ25gERM+FxGJ269sECYRj95tHd8fNzvhAioWoLUn2l6GuXtuoTeYcXCVoHj3v6APspxKt
cZSNbynrKB/O6mbMHbTsoNC9pHhJ2e+gdtIHlHDOKWzUh122zXkchr2CpBN41Tr6dqL3ZnoxGOuQ
LkbAWRyxzfMz+Iu0f3SIGKxGG7yYw3Z2KsJla55yNTwuy/hVsHTr6cmDUY+/Gne4i+MkDXRFoLlP
e1KUrM9T1xkPZUPfl2NzD3pL3ReKWsPlpBhzBbRdJWjk6TBa+vd9H5VkChIgFhNE5CBQvOgBbAZ8
kDVO2D15Vrh6OQh7g+iMqvSnkot5TAc/2i44dnRk0BlYvxsfugqLgh3NmsQgDqFFyybeTW392a8C
LTmBpfT4nReRfav9zAjGNXoYRDDFGlbETiG5r7HhTwY/Z08oUepzpKTeXdQmGCYnQpoaX9yWBAOW
GJY0QHZNSQRQceH83ljQcb6viO342ziWzbu96lC4TEGYsCYZoeSaRn+sEMDv7IVE7qwenwSz0iw9
1STeXBojA9+AaJv2hldzIGgqZFC2YyPPJKvI4KMT3DbUcI3BxPVWIMlRjlMulSeh29eYzvTEnnTe
9SbDBM1G8lqIr4G7IpClegfqjv9qeIkGKt01K7xR02OtuZ3rtAhiDYSxAmbWyOUdcYADeF0kmKzS
QGFYo1kCiyD6n2qUBIzBX3f0eCSzGuNv7OhD3hNGUI4tqXN1DLBVXDhMPmUoX5aKFEBUIpdwonXP
ANhBnSIeJc1p1bkSXzySctzuc1wEg0+QD1rlxMDMKLkROGxr6aV7VCnXNNIm4gjErLlieujTqFcR
wbf+5HqEyrOGnxAlmSm2TcsfDqVrZrs4FZT5A6aSIVP7ygQRS4zKnW8RELDIehtl5aNV6Ozalt2H
P0UkHue+OpuaMtbUTTBZsP2zHLgYkvseJs9xwPtzAQMCi9tnbaEqTWIXITgx2TEeqAc/iw7uakSp
h+rIe6PPuKawP6JJljGrzpZ6g3iU/kxnS/AOKi4stwUAnxiyeTPGUGmQOBu+s4nNsT/aKTU/2D53
aznDc0vowA5DZENSJvp216OnrsfiZmkDjHOSPM2t6ALfkwEkwfyIivU1bZOc/LvsRwxfZAvPfzvN
M9v1Pr7RCz/oeCGfDSvEHgWmuTX7mg0bFmTCkgZJ+OJSpbfUd69oOLeDbN9qWhFY6GqNw14sKDQz
sa6kN7zY6J7znLQvJJZb4i4oWfPcPiflhJZ54pcfKP5mz58pKoy9PeCGoIZEjUOYCMr4r8TwHw0j
nZ/sKt3nUeev2d/DTrHGz/GTwfwida/F4xiAWEBqZq96J2pSJn5wjPp6E+VDd9NV8ZnThW1MLG3E
w8O7yxyyn01/zYPpLp4O56MezFs/D299UT+EtR8e8Cu2QdthgUCxPg+ADSeWn77xiHmCzy+LyYkm
jlBcqM+pVVzkKGD/WalDMaECn7Bswrgdd+sOTLbBnxCQq34MWcSgKiHluGfTSG3TWg8ZfSP7Ct0G
jmeA0luMY+PWlwxAfWZCdUej92xPmbP3ppTFANGCGob8bvQbg8IGwAIa1GzJLmBVTxLP+4FWgGEr
rIZu7FkGLBQHBguf2MiiHy250DOwnZbe+A5lzSXyDeOoE4DNE1KcOaUiKicHjQiLejiMiqV7mlyc
xH20lQ1D0EyekoojsdV1D6uGuEMgz9940j7dGPNqaFu83Rqj97Aw5TMR1lUOi+dXLyTgyQLKgvHY
YJPDYOEC49ZFm39MocFbFeN+6ZJLPvieOvgQCDZ2+VGV8tQmBVu4zPoaMRWWlKE7xicQRHoJpFI5
/j71nPzGiMU+pqSbD3GR7eFNMkjuifoqnGRN1GjvZK5/TYs77PHTH0cDLA9sAbJSDf0WCeczpdEI
EsrVXWywSCY7AwZJunNjRhBG53wVczHuF+i0m4hPHLSI+YKpPw+GTPDZsOWvnKy/KWaKxELRtJb4
mKcPjdfaq/UtcFTYHexcoIZbUrGJbD+94yn7hZX7DOJ8RVDgQSsqSRma9vR/GBEOIUcIu17KMJVe
Qp1+GxNmolMu94UtSewGCrpzDPHbZiLKBDHZceg1gZickCPzXiiCCntsql6cYml1JNKgnLPQs+dV
PwEQfumqS28+In9C9wd+zyVhrhq4ZZqKlTaaq/tJlbDPyfHiUaugeGMxVpomJG64CVB7bSLNDBS9
jgEmhdlCXit1lgaZtYj+e5IRotQEdhKq+wGzizsBuQCMccCYaOwo90lJGGe8r036VoJHccB1kHbS
cFQgJmT+0B7HtnkA9dTGDfrOgt4BGQPKQs5xiA6Mg1fM95C8lqN5K7xAGPhA44xcPt6o+EEa1VHg
gdi3IclFco6qp9BYAxe7wxKyjAJgN+CWt95DXT5OaIfsMIW8aLnP/ULicuh/touGSh/7TFD65cwE
Ccg8qLEBYLxT8Gwr1yEYQn9PJpOz2XpJVY8V3VTQnsr2ZEzxHjl7el6GltQiB0RhbVH9O71xS5Q/
wJIfYHgua0SCyDZlC3Sg681dHXnkcEj/fZlO2ZR81fXyqnwoOx1Kgio3AARqOiNVELIbpkDE4wQK
fJk8RSE5m0U/Gafc6C5tjtC1HcRxKUA1ssl5NBIQJkUftge7A8YTRc6Htj2KT8sCjP/DTonGpTC8
t23q4t7NHK4h7OnVWOK5lSRE1s8jiVS7ov0uZ+vD6d8V7KnA6RAE2uys6d/tnH4pf6xn08IAzJ7A
SKgbwzUvcfmEkWEA9jT9g0A1J5h9HcPJ/VVZ08Ns4YRUcb8v7expsKvvBYo5A3oex0/HFEfABHPJ
ZWyEaeObTO/7yGX7iDiCuLiC8Yff7hvqvnTIpl3SwbNahhLTCT5r2yU/VGfi1TaubhWPh1gxIPFk
9yUoPf3aSk7tJA8NopC5wwgD/jXQjcAUaw7HmJ5gXUJ7LUQcRjBHlyZuKwaTAJvsqRh9srYmhtUm
s7h8zIC0V4xvWNeeeJTHWgAQj/gAN+YhAcDyFNUYoLNpTd0peMu1VYagyfojdWDNJXj2mKPz+RhY
oqAh6WNvYKF532Y5soaQgYqHU8Bg8mh6w6/GQcrCC4OC+xsxb3DAlumQlmQxdowao/Qut5ZqZ3FG
47T/nFzup8Z56ri5MuQUu0JSZriIyHdGAZ3EzzELG47Enx1EbvuGkoVaShYxmdJcZR5E756lcEbh
swF6S/rLsnz2I9OQmd9wZ6FXJQh82QK/9PY6L0hfqduHZsBTliE3BmR87dMmaOy+PM8JWgGvqCVP
sJCkPmMsY4U5wkit0+FRyOLFUjVZld54drsr/jwDHmCanT27e2/aOLurXaiSVrOPBAWdHv1y70Qs
LH62y9juXZr4TZnDiKQtvYoVxyduhgy73cJmnBQcznbTtY+hyh/NKeKB1QdY88SD++iGQ9f6rIt6
H1XJvMcmBp4mim7zsgIHA6umtKm4fjaQBlefhxs1FnPq6jT7pN5hks8vvuR+ZIJ7bQ3TOPuVaBga
ljsD2t1ciN8YKD1sYAr04AF/9wNpGe0B16g8Weil8hCBa5RVj1Fc080w4LIH1IsqKk6EXiBR75Z4
s/g9IEkxn8syXgWG8thZzM1E/pRgMY8QO5zRUXwhf7BXQJ7au8h0DiSWgAsl3uBRFfBvBgbswiON
2mPBE7Hn364+dTtusNelYwfODcBQ3y1BmyElUxV2aGCfaUvceodGngUMf/mIl4ChnOuOy7PR5ck3
KMCKpkTsbH0CYCZHwsFBmk6Iy0Z/fMLPfG8s9ZMloPgI2/nZsmuwcuBtq5NWlBPG1wq1DKDAwuu5
Cvz+sycFdcEGR1+OOKyTP5uwfXZt53UmByBgMRdIa2DhRctFD48UsIJuTarbkFtkTbNqMMz6VDbc
gh5xzSWASJIyr4RTlkjScNvlJr4F1iinzPZ+hIw91dolYkxl7sToQYXxzZm48aKJRyj2sNTpyCWn
YdwNs/+cigbuLu61zk5Pc+a5OAB3VD4oDRmqOAU85gnZlFEJ8whhotyIxkw2k08G5gJUAAi2tZbm
1UlVqKCSuAT/P3g+49JpZLeSAkTyk4bt7/ic9O92CZU2FbI7aLv8PdleGxh9TOxADSeose4crIQN
WdeslYkHj+ZtNjNK4q3KPRSc9ovTE5gB1v+YODX5QQn9bK/vWWbgIBcU+G63IKuV7SVPsl+Gv3r+
9NpbiojsStZjWjd7VMU/2uGk11gCqAFcyETwTYd8AtVTNz9ma3xDwNlf1nkv4VZfIfEm527ofs5I
4TZN2HeBkyiOiy6GcjJb77YaDpmlxyAt6XFUxxDDFICi17Nm+rMVNLD0+5GdnjPTIkfDpWMnosTK
7Yo0+GKhXmQVYDXTwYjkr0b6D8xEH7IE92crxaEukr1nEdIY4/1An2zs/n1v1f+J0e+fHIOH3+Xd
9/x3+6+ewf8H3YD/rRfwf3zp70Xcdt+Lv5qr/mH/c52/ea5t4dixhHJ95f0Dvq9MjIGO8gAsS5bx
MNT+Ya6yvb85vsn/pKsc3E+Cf/Sf3ioL35WLx9PkDx3Xd3zr37FZOd4/GwCN9QdzPLxW/2In4mlm
WyxDjLhMb3+bfUEnIOqRvAw+XiIkqRfrb/wNMnbEpWzWVm4kEAlEbpkPEuw4J3MkOyV+JRAKmu9+
V/XDSylED5SV6A7qWMMCPctIy4AagNPeIXHEh3BChDxLMgA/7Fac7pXwla65sixbCK+GzKi2o6OY
Q5H5lKlbRqQhZpEoLqGJi75C6uWFFRqk3HHSm0QQSKcwYkAHUYY2JaJzlqKkEp5D88Mcp3rY+fVM
1dxESy8evJQL/pkJmEvkDwlD01WNpTef47GcGfNI16/vlzbqmr2pe6ZnIUNH5Eg1AQXPFTDEbo2R
npf7rHYFhFejtperZ2Xy3qBpTILUqcOFs8GLBRD7pEg/xWwZb4Y31xWGZuFAJXKX3g9YAdPyDxFh
Q99Kt8VUA8MGlU5ObxnuAAja/W86hNZ56G0bCtboInveSQwh0SmNlMTpbKKMOSd2uFaj0oBsbJIA
tRJXx8giEQpgXJAsXuxffT+S464vtPKvmasIs0/aYk1mTOqFzbnP3vMtcopIoYD3knFPtgrDapT/
9kLcZqsFbEj+ZZQTczoMFVlubs0ghfEb8wJzWupXvwSShwKsxXfGXReSWVDPUYb3yHUmd29EYizf
HHhN0wkXE4jJjW1kqX8TsFRiJIQLaHEXm/5K6rG4FUfPks1rbxGE8q4sgRJqaM3cvvIOJECI6P3l
ZRzbxQUwMdgDUy2D8fni2Cq8JTHg/Fvldtz60LCj8RQ1buG2NMFF8juRJgNyJTpYyUk2r1QtRW7A
rakrRz0pb45eSqfyrN+40Q0GwtLsatblus75LeoeGTBSP9T4i45bzLBpWUEOrpvpFkFcZAi3MOWC
4CoJC/ezePa57xisASj3dMUErWkWsohRpfXs9ObZfWFzTjBR2+RkpeaeKJe73q+85KcWhlcTLWVN
b1PHU0aCV51T9PexAgauiJwhYaAp4tfE4JfmQjAsE+N7CtNJFq47HCjSfIf5gTXyOHaC4vmZvLWC
lJZyLJbswDKjqYKudnugRKUH/zHGXhjh0wOMccqyqm2vkQGI8aPP6q6/pZ2iAG0ZkQGwS5MGuM/M
qTdTF5rMYkH+9cZB+RbJzJu6H+R4cNtJtIGnZpJ/3NZ0vlrLgRrAY9JFyCqXktzUpu7sU+52gARU
qAxg40NaTw8so0038GZEqWj6QrO5xgZR09s2X7rkxgzW109OZxbgD6WTTjdfq+G7wjh5So2SKafI
R+uSsTni/p1K6l0v7ZAHEm3arrl9PUx71cD+WmFgdhJEYbWeLj6rvo9M2L599nzRLCeAbX712RIE
wFKZiBSxrTw/8YCVDppx1dRhQqIdMNK3STQ9ec8hecu33HMB0kimYeqmwplRYRRVzK5wlbL/8odB
F3dmZzsx2qNIhpCdYEcyBBLazeUJzidwpBnpHnLHRFbNR9W64GzxMuGsmKiTaKMvBAPr+IjvZbaf
zbExaOlVCnOEkU0I6bgMQyXuMwawxUM+yMo/xnnkh2dzItiIN93gZFvC1FB3VtUBZPER7QK8q/ws
P5s5yITTIOF5ofsYQD5Qd6kUAkgchg65bX5UXcs/JzTvbI7fqLN8vJGOxOJXJ1n4JkCZlecuylXy
rUBKsIUKyvAemARov6kBl2FrDrM6GpW5BnOxyEjXCpZ3IzN/5p6Be8hw6YC2PYEr7T6jVKtg7gGf
ONRWy3lvEjPoH8CPu3rX1SbDR6ZoHrKPopqLI+u4THDw2skctF7mshbFSvJcREyWgL0VRnrIO/pT
AA0yZirqmM58mQeY+/vCN6dfoUzNYcvN5r3plspWhbAmGCSW7lvBOkl9EfJNivJi1hEQKNPkjjOk
D+vVp6MCOgWadtpVdC3pu9BoY1lXODBlPmMN153emQc2mL2ZErtokI18X3xyxQpSaDOdvaLTTiDg
WcmKxIPNQ76c49tvjtUA1ZNpw1kMtjXFnzkM8TvAngWkv2261amR5QL0nsD0H8IE5YQ+JvGTKLB1
2dd3Ywx8kc2ZodvPTvui/2b2C6aDnttxYOVShNGtnMgcO6DRq8YPncnWDlgzyImxCuvT/UhX1d2i
umaxLjDm8sj6sUczzj5dnBMJ1433VFk92aeGqGfmahA+ThN9FPQ1A08vWlWrlqyjuxhQNTwAWUyA
82ITwqsY2TI92oXos4M5l03/w/YNDs1N2iJD3kD70qyGoKfpSXCOEr/4HVuXMn4OfLR7Auhi5jW/
QndB88qZZM2opJeiL/f8bUvENHd3fyWjRpiMtfSwQF+uq/ClxGCOycHuQfcEaaH4qG36xqrmb9iU
Sw+qm2Z/k7gk20Dp88UrmLe4efIVWy06rqlddpZNGXcHAbiJgw7X27Wq4+KxqqdBIP/RU8LICGcA
GvDa8eZb5HRdzpPSrXbTBkZOfOdNZtE/I0qrxjtqwjE5WmCe5CFn0q4vHX1H/VrS5xJMQ9QsBmKe
QfuhZif5NpVOkpy12fCZGrHb1HeyM0grrbXOCLeeoCWueXTrERzhFeJyxvHHvHnN67XdqUe0a9cS
f24n4KxnLPLMQ+YtAOpnW/b1biBaJQtwsOkSIW2I9TVOUwv66UrjO+ZqBuEjjNofP2a4s1/WlLrT
JVbQDr830pmjX03r06Zv0ihmJ93FlGIegEC1uCuWaBTP/FrCfCxb2xp/YHAkhSIqOlaqE2b98DDZ
k01SPG44Vd11DUvfuyXyAUq40kZlg2wbXDLTiGQ0Jgh/pCviQOmyZDZ+IJFKWihQVlQRapHY83QB
u+osP8Mqj8egs0CW4rbq6hGBD1yB9r5n/NUcTJi9cDNNbdznakwX5xIqNSHoAxUNqPUcxZk36fck
51u++KQxIAdr5zmvh5+xhClZ7lmC9eP+/0rj9f9RS2XZ9EH/Na3iuW/S/Pf/2lb9+df+zqxQ6m/K
Q16N/YqvjJFgU/ydqyJXrorgD4XtCY8VgfOPxsqx/ub6Uq49j7QlBAyixv6zsYKBQQHOA8YNbyrl
0I79G/yKP/3TX8AqjO6RsdCfSb6VAFi04hz+gmtAnkHCrwz9YG6U2uHtgN1txTyOSWR8CxN2juF0
swphEEMD5SKbKn3lIVwFvyEW1FXUYVfz3m3wZ5gD+CnYzOSD9uBtLVJ8//Li/m/xEv8El3D//LS+
xesJ0sMzfftfEtgqj8MSExcFqwwJUigc8hFa66AaUrHzmpBBK9cflHXpprciwG8x2qo1KVFxW26h
QTV7y1PEixEUc2zm+KWeM9ybdZ5cBTfgfh6L59Uj8JKss1yHiRD0RqjTR9wv94kPX9gccn37738p
Z0WE/NNboMDarCq69VTz3bWJ/utbgF129vpqlAjuEaIJxsXA58Fa6Elmhz9xcMlcAQK3bUo7a/WC
mVOYk44QU9FZyT7m4MYi1FrjaQKW0Yxhe3HC9HtiQ+FYdG7dRZkRbqsihdif9sXRs5gUmd7s3ytC
TVXc9OfEIpB3mqaLXONw6JL3PpKZDboyHCBidCw8cThEpnK4VG0xk3QS5zuBCYAIV3UmTylwY0Tf
zQJQHUbFtCOKg007TiV37u8wUX+wvij/Puf5L6lAMIjWN/yvr51yTR4Q6Ug4LswfbOYZf33tqtwc
RINUHg73uh7BeogaRRsH7dKvmKl7HKJSoxtuRbDuHZ7CBpcSiFPv3Srsj4x+mmZLbTC7IHo3JNnN
6tI2EndKnjE2VLxigu7J0XMeoJrfY9+Kt65lPOl2QY9JoGbqU9kwll/69ujho+qd1xZqx84lKBvG
MmZ73wgvnZUiG5sJiEI5dTaF157tcXhhtxigZgCmwOxlg9IUk/dQfcTe+t8+wuOGg5a5+F8ikBoa
4zzeG/5M9lVQdN0IS+VM0jX4iGK8h09Q7YdCZhCstXlGuLtRDFiDAicFpOzxdV1hxCRlBjU2DBY7
cEn6bCHZ1yJ4p1burs++XCNZq8+MLl5O1kYNugVwsH6OOqJ0Evmbpq5ZIWVMnyMX3PV8kyOSkDq+
hPWjWbmQwEFzb9j3/q5svrHu3Wgf+6DIlTXclJLtI+ayz5qRNVIDXkNQdO45yTu0wXG57zwaQZrK
bD9Q0eCIvxRR/8Uyge1huCt9XDaF5xwsM/7mFzzDKIVOxIQ9Lly7G4cjOLAj8pBLkDdblv8ke8ul
PhLBUDNasEzWz9Mml+F4HSPc+KLGyc6Wlc/6fhnA/kLFvJcmRWkxePRjtYmYkuUmls7yAKHhCVld
fTKwgqKQf/YTPW8ICmwrM2GqQwOHu+wIlWybMP0kR0huWhJnA+qJD52Q6RylIeYGvGCj2TrQMtDh
411lfty404OLJveEHO7MvX0Oazd+sFLCVCtBSjegg+EujYhcahbYMVMPiY1xFXR8+UQZy+IqM17n
aba3GkICe/vlrWU/fuRUvo9n55KM4XQUdEN7AskfmxJ3Ha5xNGRxczWKU9uhiYAKxDaahvAQufSB
kpHVuY0I+pEHC83tFSsMAT6L9di2bhR4nlegkY5Py4TmUPv2Afo+cpF2BoThG+qcRSCQLRe+HaIP
ca7Ijw38vv8MpclnU7fmeXSj5Jh19Um7nXsrTP2RL9V0rLs4Qc6+zrMyOMtuow8hFSz8wrS+IzC9
ggE2o/QCykMCIrK33tPZnqkAYkXAmWlKslOBGcUZSuz4Sc+V4GX7nO9/6GPW04vjBtjfgPkT5gJ4
srwk+ZSeU1SXRuz017oaxakxm2PHWmFTN1l51EVFeJFBo3pHNE/N1sll34EpurGxYUvOBxJGSKpe
GBmx9qAri+0YiQ8fD6rO+AQW4ycrDgCQlRqwTXtPhJX0x7Cz3/zRXi5W8cqEgyzljiRdxFcK4QrB
C9YIi9Pj1tjZg6GPsw2LuK3ie2QORNmQjOyoPCJrgPSpLNIH01K3XLT3TWl/9p16MUj/CsgLyY5x
zY+YSBYO+ZCwRbS996w3u2tahzcjvcbICw/9kOmDRn27a5FSuCHs9DCy5b4zZmObG+beqOSMGL73
t7nvU4kTVRAzoNyY1dow+1iANOlo+0KhgyvDpCEUHvivRoDRe8NOuuJjtjJygcv4WGnh7E1neikR
+9Fj4DikIyL3qf7J+BlAtIElY53jOq47fxgEysLw9jaTF81HktVZJvLzmE7S3fcidM5mQ4gFp/t4
cbP5Sr3V4NHJAFgb7Zdl+uQiVO1xDgtxLMIGPabLdxcwBu6cArtMueTxzoYcRfhMUW19iCu9Cyt/
GnwaRf4PVtyKV2MQG9IuqJAaUgGqqfsiyICTKmI2K3LmSOuQbWsi9Npgic/OvBmIDsa8OsxOGiRx
+EI64XiyHTjR+Swx/6Ncy6MF9hPzXcjnc3GN1i9wsa5mnNpHsYzjFR2DecYfhZFX/4TAF97sFlTs
QEuMDbW5hOR4HBPXUCx2kDtMzfJQZpO4t9EWuTged12ezmddR4w3Y23vE5S877HENec5N9O25f1k
2+U3S3j9pvWRz3qEBjwMzYgaA7DTt4lD+w40C9GjOp2vRPlVO+DjoW/cOy0TLGlNV0Cb3q33nfeu
19NRjnzLsvj2P7/MmLgT+AikGvBOh0JgYe2dr9k3nGeciDJwGtBkUbM4z4vbpKelAVDKylPhK+Yz
0M16uBsT+aBkUz2j7ik2XJbhpYZ6aY9cEnKsxGEuLjFgG1g1Zh5kAOlvsPSRVBp8LlvPnQ4Tqe2A
gOvsjv5pPjuqOWnKw1vTeteiEj9xTXGMzvpVWkVxq4VzLBN4HIOpEGEC1wmd4pIwmeBJSpmVblGV
/GxLI0dU0H729SFulQ39R/5kp6ZgZ2f1Wdv4Dv783Z8vCKFw4xnei5T4dd28UWZgRYJD3EyOKcHy
tRPFxynx/GPVSU54wA3UdnUa2H5sv3m6exiNOX7LhfUCZu7cLH50zqpqXBmvr74Tfki4w0ePAkV6
Hbqf9cufzM8yYu0fk60Y9GhXdr5JFDvjzfINScBvD+zIN7Tv7Yvwz26dRaiE+nlXDbl9MXQwVRRF
Q0hJShEaTL0EjEwQOi4dUQQLYHBGF/sFJ6BZ1MmtcyCpt/3s7Gs51oSKVtF1GIKk7OVLnZs33FTp
ZUSVtmMusLrtINZXSXb1FWa92btM65ecEfyWyYRJ0JRGSdbOJ4qI8DKwGtlE63PJ4ubWLUV7bxvG
G1XrfO3y5Zq05XfTWap9M1Y+j6G6LApwci7WNNBRjjjo448oRpMKuYGEQJBhW4d6Cf8RsXRhz7sa
NWieXVnfT10KiFekkhEpga6Df7VCIidL2/aOsYAnZgwulZFk7kWmaAVVdafMHrtsuhySmMNMYE7c
5BnG4zLJiUZpefVcwxu3FvP2zUg4ISIjsTWwJwM6JKltqJ4d0Z+anugLhnr5Ja+ZGbjZh2yrmep+
/JG22oaGDyjKKxYwr1H4i1DiLz26ybG1hxwK+fwLh2QVQEJwkSIpqMqmPvd0lreiMTA3UdVsBydq
gt4tL2jmWygC03yYY6hPJWEmePUiTlbmz4VgGewystiOJjeqGsjsAbZxcF29z5kj3AOEK/eZHPK7
YmLkSQB2cZ2yKj8ZbdydOcKgrCj/UCywMeYi0Uf2XmJjTX3QWMU9L2GzMWsc3kwon+h0xnMOh8/2
RnzeFZ/bLEwhjP9uEkNvO6cdGd2eh0latyT14luCkkAj2yFIDF9KlNHXiVUj500VpHISrz33OzwO
52HB4M5GL2Nn9PKpl0wfgYK/upZ07ix2Y+y8neoyFfonhF9EtrpGw+jWCGx4noCIDfBAYFfNmR/u
PA9Cwjrq/dV5DwsecqTXkhXORAcWvjaY06tmIXWs1kdhpj96FMn70ZU8q6jdXAK2kPZDD2jkzXfN
6IhHsr8URNkw/8JoYdiM0lkJdvtR4x1uY+/mVc5Xqsd2V/j9t65l7R9JbrMiFmxP1AOruOyhde7y
ivdmGsbsAELnhZNxcOES061KHjJj444W7QXZB4fu6Ii92crpNNpdczR1+aDn4cCEiw5/tTgmTXfD
cY5fox3ZZq4+jyy0vikPAUOdDMbqz/tlLp0bcKxSmiC8Czw4WKwmepwmFdVISAYRtOE5R120XLNq
XpXLzd0I8WKTWlxkywxWTg9bfnqH82G8EcV3+g+izqvZbVzNor+IVQQzX5WzdLJ9Xlhut5uZYAJA
8tfPkqdq5kXVt9vXPpZE4At7r90Bs8SOtc18HG2gtw3mB7IlkBuZjPamyLz3FlPTvkmzR5RGrBEG
dLdwAYGakwRYoKzdsdvgjJp6925SBIWF/zX4qvqYE/eRw7sgmJfHM8AAYlu0DOwoBmosjrkGX05B
RxbXxwwV6sZX9Tdikx8xn4Tf/TPL6OrLLtk4puBUGh6pIJPD4e2FslBHF4i5QPvHpNkZz/Wu8/Pl
KSOkaUIz6UjBCRqHsKog2UCjaM52Lb9SK0kPpoSRHVame/x9SfDY9NxE92eRVE/iUrjteaETf0lh
hV1BQZ+RlyXB+N5UzCBmf/5Do/o6LNN4JwVFfMiu+ED/ld+xfiF4AlpwLm3vPnrW+JjwkH8uuYue
6D5nXvSuTC7Oce/S4oF+T2tL/DPR7HizXn6OJiM2oLW/ZMAjDlggurk0khsDou+7w2kdtiL8txjr
/wg4yD6ERcpi+pS/g4OjidWdeNhIYlaByorfXu5vHX3wdDftR+4J7LYc3n1fnMNIa246EGAN2tPV
oBcPdEudbcfUpeOaOvvCk3Puwno+IUX/BV1peQnjFpbPWJLqXC8g0aGE+g0RebUHa1171S/SZPIA
Th+O8EuhHl0Nc51KOD7CksnPomAZYgVLhFQRCQFhK/O7aw9q/4wRrKhmwBk0yQH1/rQZFt0grXLc
3YTM+L0kuuKAIPkP+Xo/2LQWX7VdgP5g+Lr3ZzXsHMekB6tRe7/woy/MPPHO4JPezfm8z2QyvnkC
YfEQNHo7FM504ubOVsOQzPcpxACjwu6oRmc6hK6M0aPTCuCCLHBozskP1yR3PpVplXew9yAfPoU0
mNgGI3+w58+kHN/jKY9vnUsDWat0V/jTB/Nwihwnx3Cq98FU9WzssMdYxrwZvUxnVhLPTLLhM9AH
k8t4n0VltYPeHx5UMMPL879RsQdflUa9zX6R9rEhPEO4JgZLEv+xh/469mJ5NV5oPVqhPufixmdj
fcmIcQfZiRlJTWC/U5CnxyCl0R6H9m1GVLhLcigqvHcXq+SMJEQbLlwDmsTDILSapWd/ZUGH97KW
Z81afROEl45xxi5ZOmdfpj6C48CXx1QHAJNc58HuitGAbf0qs8yFOdDeA4XkqqjgbpBI/QvtXw92
ZJUOQ/6J9ekUWVQTwZI4GGAIknPKlqUeGJGYtDNmC4qQSH8O11PdjruCsd+7p7G6lU9/d5yW3sa0
MxHUriA2pOgaNGCWWS9J73wW5fKxDGN4V0XxiW8UShlYDi4Ua5OSZI4cQ6QfCxjs9cDNfmRJ7m5n
i4wFK39apUcdHWs4NB/2dJpRqjHBC8xNJLN8rVMbvQkZYlH8EeBOeLO4o2ul+V/G8l+Jktx6M6v+
Oms+xuc6PKyhGIhlKb5U4paHBNT+lpFU+ZVXHMVdCMnn7391bfvfbIms29//OIdo5K3is+HBV547
XjzLv9hWSphe549X0tRQRoSL+Ux4nk9tSISdeP7PqQu6vV3Zw3b8osWbv5JEzOgtnIhaVC8UrvYB
BW715toyexXCXP/+KqKW8lPH5bExRB18lRW422Ew1fHv/2lw5XtlhT5HSm3eo9r+318Vs0c7lwTg
rnXgHWA0uJ8mmv5pICRnum0/PTN8GnBrkY30GM+ns23AoLQNxLtiHN1tY2ukuO18qnIH02rbfUwh
AeOxh/5h1lS1reJh9hiS5M6dKpOhX4arn/w/vVK2PW0QlTuQuQTphQmlAnt/VjqqSI5zlB0yyZS2
CCFJIFnMncdig7dAJc3F7WDlsirynJM08Haa3Z3vStRHLHojBDp9U7Czp+ti0UogoA/cJorLZK0W
uawj5Z3kQMjcgFKBX4VsVQVSrH1hll3Ld9opsaxStextOXPU5CFJoEvMIrIsbxhXr3UYfBaeTPca
ggCVd29tVXAZRygFQ4j2cbRC4mLt3H3gsRcrePHU+R6eUrcJD6DdMHz35VU5lAL0P/Dp5uF7idEC
Ahr9yBrKw5KPdGXwFyLJ4SMkQ2XBCgL8IJEXuxh+Zt4TJTLY3yrkqx1hztiMfY+LYkraFYmF93nG
uc8kVu9cxsy6x4hEevGxKhaxKk94LIZ12MNeCrI/1kiySNeh5lZL8iSV/Fr65KVUQY0cUaLhIb0s
hh0MLts+u1lZn6zM20odFLBAYPAUOCKyhjI9VkPy0sfZvNmBIch3DH1eHGIWjKj3GA7h3uQQuANc
jAp/earK9Gwhvy3mnMDrJeaqcHqKB/GrbkM8Iqo6jxQ0GyceXExHmrS3DF1ngYwf5ka1blu8H9ay
oB/N3K3q00/mIC9+1svDXCV/UKSQTspELuJ54O7EzFHjH1hB4LN2ikjWFZk8txLbJ7OLHrug4Fya
/Rs0qW9kEj+HyiBw5ltGhcmwNLiz6id3xEEj3jTRcMFLcZPgDiTMjlciUdaNnxQXhclwO5Ow8Z47
1iMafxJL6qLgmLejlgTNsO8/Lws9G3Fjm5LQhx0Rxj+ciXOkSQomQIGO96XTe9sWC+e2QQDbWv4v
Bp1mZ6WCKD2n3csaNfL0pNb0Y9lu0yD/k2KsQmHDyp7xz3ae9ywtZmK/uadkI05uSckwucyJOXFg
oWaw+sa5PwPfwcrE0n3dz7WNhm8Yj1VJISB7MinscdN3hH00gbhYUVHgKqS7ZwsGVXOuNw4y6Ny3
nB0ROm86jyNwXu61L0c+Lr80NIvoTySTJuz65aYnO48dUUZmWh1giRQ1cUSteJdRqJ9z7vuYGYis
Fp6tIsANZc/u2RsnUK7zDSl/txNxBPVn+cqD/lW6NvLzeQjOmmAYjHlqZYfVP3EY4j0W7T7FljFS
mDHR8usi2QnxUTgiO0DlGddljFSWqpGLxMDbsBMv4nuUOCsZXlL0+yt7ZEYrseEdTINZls5jzX7L
TdDqPT2KRG1mmBjbi5EteSYu7StMT9x31Sbr+EG7vL9WOb9f5GT5yaLtK9yjsJxTATspgo2C5HiC
LJWkP2I9+9vJxcfvhROFi5gOxKzvFsebDsEy8q22qmPmWrc2cXAA9tMpGjHYkgbVc6qeV6U9GZDl
lNRcH3pTCX0YvR5ID6wsTk5gE94sMZ0P+A1UAxU6Nrx3zCMc4nlOpjf4oEz5YkQ5ntjR3omxKvc5
cL5zUizziQll51bN+YnbOvqcmKBfAixQ+sPqSnvvB9YniNflsjgRj9Nc2HQ70SdUI2trz9nBcu8+
E4ejFDQOGUOX957Rrj8k9zhR9S029SvqCP8R4jzz+Gm/W46HLcInQub6t8le5o82VQ+rDvASCSTa
te/sHEXiEnIjHEwF0XEzVxGXeZySLvG3BhKAxcYkMW+KN4pvh34pSmBJNduFk6TMgOFavU5jMKPd
ieE2xwGtG22Q34pfItTVukEvuOejOgmIZUiw4HEl7MNSj+2gHbjobdgi9lg0cC3K5NgtkFH6hYbZ
QfTQlBEYh7J/TA34ZihPu6lViOABDGwSF0p2Pg4YDCiPV3Ec/ampXIwuzRZYDDTrj4hEcmg/i4Nr
kw4wSJgDdXORb1sv/LbQWt4szd/cbkB/EwZD8dTfgzq2USpSTRhkFFdsw19aeRfPYMUi9+1JD2qf
EhEIuM3cH2B+/pkscUNb9hO0kr3LG+bKMvSfLDF6p979FTXYRUx3T8Dwz9PYblzT/c76jjD0gnDi
lmlzxDG8Bj5+1YN0YcX11yVYHq5nQ+8f63iLYGIjmqb7CNG/qkT9hg4uAT9B/bIH1hBqVO6JwLWr
bwf1acAF1nQVtWtVJdsQ561tTa+575GqPC77tFze2CFxGcoW6nLNnToF5o3g7ujMmNpsNbk5vvKO
uDzSTc/Fe/Y8TREQAXf12eTQqy1bDz1uy05KZF14cZ6BtXlVvxHZFW51/UM7wr5jPD9Xjdh0U9Jg
8/bqLcuH/dBibhFiEIQY2JhaRRvtC5y6qOos/F4ulz1KkHnb4a9D66v12+IxtcuhQE7ZeGlDlKR4
HIv1Et2cmnB4y/FJkId58gQGb0SBec5XuH8Tab9hEz31SV0cVIoJD6jQJpyW+1BryjS7pA5B6Vv3
bK6kBMtBf1+SU9ywcsd7WDtNdBxAbkztpA+lCG5pDDF7EjhgyHxoNraxgeGSydzCl1oXNIl+LimN
fBivZU8YqFq8PzXReTiY3y3N0NcR8veo41vrGCoITNDxzLoyNiMeaSL0Snec97Vnvfdu9gmwEGj8
xJzL8og2q9tnpjH4G19gsiCHiZhuZfaBdwt6q9tEz5xhVMCEib53/UBMYYyDvdXMZyxDgJ3LGO7s
RB1VU7av8nr+GXfDzuTRpppd9ZY6/S2RA7awsPnjhUtxCgQtDxWDYOaPS9FiWMsT3O8LEb37pp+3
8Yl4k+ANCSfk35b9nE8M8QL7PSyH73yMA34wvZ/Yla1tB5eKXqxXfv5P2LSfVln8JBY8WEWBfqEh
bPe+gmNUJ4wjiQg9xHCPLSKWyfPt190ECdT2/foUTCQl9p11MO5vhWOY33M+GCr4NewS9GaePPbz
eJjntjuwWGrOTSAfRRcyGJ3bF7YVe28gK7KNCSOJWKl4MUYwf9G/Sgl8w2jc9HEO4a6lnz94M9yJ
HJ10Zcy6c71oT6z0skkABtay3PVkk+1wH1GoVGbLxd8/XXT5AYITsaEVCr+qBd4cwY7qVPEx6yl+
70gA8QLZ7ntM1zCZhbtW7AYRHMPcjEuOABAsVCF+fqncDyGFu1Ja/kIrkr5Qw/4wS5y+Zk8gRc+j
EgF6v1okxm/9CIf1NbOY5njhEG+dGm621SE98C3C64vhioozo32ffdjy0WPUGAyjsOk2VmzvfKdE
LpqSJC1RdCAFeJl94kBhb6itrWpmUmxGEJhmBL4tzJULq6/OSQ4PDiGzrngLnEohOSb7hqThpEB0
wNwUaxVjebZ31vItmbx8YhzlmrePUrUB/tuyOfQTQDlrgmSr2xA+mzcWzJc9tuwh3bdvpu/Jm6Yr
kA+9lX+6nJSV54IYC1R5YxYNhddyUTwO0AaCZRjIMMnmI8ki7UN4lP/NpIZtSBd5zELnnndF/1/Y
EfuACOdAmSnPfE+h59TM3NlhKpN4GzGFq0iK94Hl5F6lzXsU5q8IrV4oxVY5ZftGDQrSkFLM9n8H
UwIx120lNVD9j4Xsp5/CAeQEjiTpeJ8Di0+AvF62mdioyMi+kJQ8HJpqucUTnNJJMlikUvnVsew9
ou77IUuRbaNC24j5sZv56p5NbXusnwpCbuyDjh+IE6eL0aNzmDnJPI81je/al8pA1480zdDoulfU
tAFCdDx7LQOHg++Yt1TmbIv7uNmYILGvVXPQZVhcGdH7WzsgkrXq0/kIseEI8DbbETpOPGYcqEec
dHu0Lsu9SLkBmRrXKjcvC9kaW1ez3Jqb5L9cMIB3xppZpv1J1UZB2Ns1f5z6N1cm3pugyNZ94hy5
U+s1080F5lOwDaVFqonONDU+WbdF2LyGRzYe3dUblmcGYQCD8tCTKaICtJG+9+DQuEYVlNUYtTqh
mdj1amr1c5rFu0nhJ6lq+2R5iFPJc6y6NDtR18dr8CgOyazyaRSo+ADM/O34e8ixzlkuVchgNmcx
C91rltnBddpH62JuLOow3A49AiUSY6/mSYcwId7wOrC57WQgr8uAQKrP9amdOcKjdqIOwWF4VQOX
el1OTJu4EPBttwdsqyrAm2D+cVPX5989v1EIt0HkiluRc/+7Cp9sgFXTLP6lC58leR3klAUF8iEM
nwuq0Z6kMjym4atE+r2rIEWyC8jfTBR8qgBvnEKhxqiFFN6+JZ/GDzjsXeTQedH9iEXCZ2iCrZMX
Pqthqn14auuaqNCdAs9qi1kcwOF4q6EhdQFrDTD/fOlvtiv7Wx1IJKqZ3mcBbxbSf70ZKaxyuXSX
akjsV7KxDl5pfnMZ8t0qkl/AjIDC20xKMsDaPLoXNg2DQIr8908KdHnFzIR5L532Q2XhS2oIjJ6H
6B/jP+eMA2a8YaApNfFjsFgqxAQhWMOlaWomYH1BFPZMF7d89WH6nZrpj6dJTqrdbCcmkFaFI9Hp
0picC2t+XxYweqOprqRcAQgYn38Sp9k6L4ILNiG1ft60UJS9j6kgjqgk7Fyp/D52w3FJfX3gGgvg
PID88qZqFxTJeMSK8uKrJ3uYTJZR6VVAjosJ+u1o2ISDY3ggeh32mXBeCWHJ9i1YSw6R4N+6b+21
TjCMQGQ5JzX57n1OAS2e4x+QA52F5r9TIe9wBeMTITmSKt6tDnJLUbqXIc/OM3PVTdXiw3C4a3dV
Mz9Ze/mfZJ6d58C6eDLXDtPAdDYMM4okhEhe7oEfo+mf3YptigWhy4ZfeGyLmmVHJzddGYgnNyHc
6QX1vNOiRMeW8p4nncPuk14yJWfjqIXLHMPx9shHDuVA4GjEw7DXI0rszLunXAs5RNWTYcZ3ot3Y
dQwAz3AQ2nNhY77Rgoe6AJ4UOt03oQ1UXRkhywPzJ68qbmGYB3ti4c3eTvIHldwdrf+4Txy28HWa
PvxOn2VY6Wvop/19wHOP9AYCWIeCgq5Cfw5qzZmLt+jmZXi+W2SGDO5/OmxeYB0YcZ7//ityAmKT
fkgQTuvICd5E41p7yfoj9YJ1JFv3gV3tmNLg4DadYZuJf6MGHGc0KHjjFK/c7oB+5uJoRucYGuYq
iSvCTb+wsCm1+Er9tnyjIH6B67HSk5DHAVsK8owhe+xJZuJarpC2F9qlIY32g24S4i5QTEQSAEX3
G+MwRLohuk7MvddenZfUtMP77MQdv380rmlh5C1A4cS6BzAFJqAtRq17CWYWQCLaHS/PXVQVxb9p
q5MVEFPkdAOug05foCMRFOas5Xj1gGGswUZU62VB3UQvznSjctstE26h4n+DbB6gswef7ZJ6F+MD
BWSSHaYhqgOOKjgdqD8gPm410FZYi3xX6qbeT8Hw4YZQ/NRiv1qgA/Y1q6uUixHSEolXUUNPn6OM
QKXmX0dargM0y4Kwdrjo9O2/Gb8y6ivvZdZUn5iBMQA65zKvy/dixBye5NvUSPcwAz7LU3HMF/3D
Snrv7LObERMjSCwgx9Ed3zESccQwOWkmw6jbLnazNw0719UHcFXEoEZOeGJZ/w9AlV3VRkhiBmxD
6kkGbtozyRcrWm2ygRfIPemSn5wUkkJey4IDKt+7UNfmZQYlnNRQdjVKf9FXH2UehyANBuxzlLxh
w8xINMhXw7r0tjBDiFoycBdr6Cbnbuoq9vhJtyHXGOXB86WN4WGOtihghOLtTlo+FqLJs3NchemZ
2J0L5MhpL5s5xdHXjocpVfuxCxo6owQkWudcuqFmt5iw7fIUbiwi5J+PvqPh6ST4JqPSeGcr5H5N
pfM1cnPtAGzaZ1NZ/4WtC/hNMNJAZ/Zfi3IGklwKC+b5Ekk4uU+FSJvL8KihvvzfE744qGwYl1iM
LpokT3ZF24mz03KrCFUejYeuN1nqf+fOZgvZ59cZF6xN7jcF8kMjADn//8s8FS9RpNI973JA+Bjx
tZSofIrysyxxm7CgIK7j+aLBzcKYIAcWdywqhbz4r3Vne6uTmaGG64bbysMEb8IFkdjz4vSAb6ao
OnVRhRuJ1XK9CHD0FR7NrIDhJHvOlZDl4xjjvFdxordPC5RCXHQUQ3rq+G5tNeBv1qOhuXCIPWCq
dAcnRE2BqdHbRIIKKnUb5pVz8nP05b/k2DNFFnmxSzAoQymBpYEZMVfjm10oBg7eE9wDxL2bsNQX
KHLW7oCIuCVpPrIb9J8Ujfin/ht0+rtTrrVdQudV0ORsGrs9QdKEDtiihVHdNz9/vQa/y+ynWD78
GYcK3h0mkYV47b2gO7Z4ktdk1LQba87yK060FqMTYRQtPa6S4NHw4Mr7hGkKPpKr2386aW8KYf0K
69D/U0DPQLlib5KhCo8SQTOwvTQgIdF/63s1vZaASwf3DU/zcpkHCGFNNvRQz4L6t2JRReYD/tfp
j1PJm85/4h+8M2tlvOy65uCxy9j1cVLs3Lr+Yi3QX7teQPmqIhLHZfDl5dm1A2y9arUNqbMXzzdO
6a1iWb4R4dDt+6pp4X8Vp6VbXi2IbDfXhcTPSvrRrUNMOSfgKZpLDZxqj5WYeWhZoWkaXVYNlb9h
/L+s8tQ36DpFfiUwGgDckKBYktAuG1qIig2Jk2Qb2AEBbtzn5qwBzzQjmDrnMVWOMpLTG325FPEv
fKiPeMiCI5KBixOV2YEV9j4VpOtF9YTb16UfXQRC4EAMZteQrblNJ5zPTJrKTRH19TVNipfeeLhp
l1qerIGdgErktC5Mn21SaeKNLZwKgt5cI0CwSI8DpXxmMPxrIi3obOXdo43d5M0D/M1O8ZPRtnvr
iN8+RoI8ed4+WPHmjYSC8VAvqmEygL8qL4pXf47n1wyMX4GU/t6V8Y/uSaYonD7luHxGuJip3E0s
Dbcivxd5ZW62X35HmQzIsrWym27s33jSVu5Uu59JJZ0NbzwQy7Hcl42KL0kAJSUQU01tTdYFU3uk
sr4LdcN34j0/MJgcj/+KY8Xm4mBp2T7pMMphDaECfkmfggbVGCkPY5yyaRGeXOuhsJFhR9kFFnnB
aLMCFr4UmyUg2TGWCE3C8kcUvKFjnejtP3p7vmNYNQeM2qfeDPk5CkNyrzbMMWCetD0JCEN6waXu
sPFg8C7SdIOzrVi76YAsaUJAFmNGTEydnIg3ESzJ5nmdcnaemOIva2otHkCL4TB9PIuuzr22rbPA
x+qgtI3ll5sIYszbILj0WQk6T7/1HkP55lAWCLIHrWjA0j5ChDHAQ1TRRLZnOV3qibraWYZTFYr2
Ujxf8Efvsx5KNqZpsQpdpqt8Qy6xM30sPDxH6ZpyM0Vy3iSafEGSWIJ9RNzCqba8y1ACGcp4V65K
fOqmbI61138lTuHsMC+MIFOs6dH1HMcKzfipoQxFbGO4jhnt0mGRHq7CZmcVVOFy7scdTrEZX8wC
y5I8CkdnN5I+N2Vb5a9La5ubgwwjd0KXmYQZtksltpbIrFscW8uJaIjXcurWsXan+9+X8PlPJjxO
4K62A+czzySFKvrAeDdI9MDphIk7HMPPGkbz3cc5ep01fuOnLbjrs++2RA2d6Y5YQ0NdPHFWrhxL
pd9wJEkEtBMkflGyy3XgXjoSUDHd8/C3i/tPrJKNmwB0Q+dwYrf/PGIkRDcZFjs7SQlKMP3nRC5N
Dn6VFc9PF8U60jyjt4uga1G9G5zRKz3whOSHxoPo6MGOOw2syLY5IOLIzt7LNrpKqfmCtMHP0FQN
I9OcGbrJSGJjpX32smSdC4T5Asf12nHowAarDZgKPu2S6FqVmrHbJnqlncq9JXU/P9oqfm7xz7PP
QJ+mKN+wuywflDnxqq+Dp34yXrYYxT6SBqa9YfyLyEK/Mc/JN04PHihRHrbhsf+wMxQBmcE37aPV
vmHl2SP3bq8ISXYjWz+1fFV9oW45eM4PZqQ9+8UBPOXSNh+ppyQtFHzX3oNlVA0T49nkw7EGRgM4
iVj+c9hmfb2DGiQ3aRt4OASVWXF06q3v9t7O61IQgqOzvI/8myKAGsyqeBPSbG08G6Fl4iyMp/vs
U0TmUwnPfuvD+vdi0Gx1qqnumYh/1PRsIcvg16FHYs+c278xL0+DYPzJwQpLYRlHVDRFu/dU9onf
h1FsG9urslfuq7A8MjxnggpjE72UDekgdeLMu0FbxS3tsW9TzXcpW7RlYq0UcRXtuYpKdIaJuQZV
wg6FbVj2hEP0JdhiyTh2TNFJqBnWHg+la+OPGOwRa5Wfmp8hA16IDc1Z6MG5VGPbbxMERlsxgOgw
iD4vHk7XTZ6nzmFNzqr3Kq3Cf4UXTdwGmFg0v9jb68W+Arfu12Lx+iNnG2IYHWVHnBvoFNIU8CkU
Kl+n81b2ztMu7y80lqxLPGDwiY2suM99QsGGqCYUmrg1guPKNP/FhmLhyQKraGc6P9UuuP1m2fqt
RHPilGydFvW7SRFLVcv07hPruydvjTcvg7i7BO079+lZ8aaBNhBRC+cS+iYN4KbN+ZvSnIyPvy8C
GtEhWxARWBOsPKtQwTbpO/ecui0fzWQxTy6owO3Ry39IVYq1QQ6C1+cYteZDFdVwJYpir0WiTqmg
Eh8EEVvh3Kb3PBm+63wkuxopxBXc24nqvXqtny8osDaAqsrvliJ04a7kadP/MBpLTgZOvaBVQc09
B7dmFJ9SNdTPYj7mmmX+nJZim5dM7aUDoXucWucuWwJTtDkMU97eJAPmtYxb77jEORaQOaJymbIP
GLnYuPLpsyqnGvJcVB9y9JkvVtliIeqxllQT6bRe6nx25T2NB/uwECN9EnlyWwJT3RNsey+mng0d
jBgRKKMYxO6f772EiF0y+L588kP4zZBK5W+ZbX/lsys3uHjZEGLMXMnU5/hqmqNgMECbZt2yJNEv
Si36pZU/JI0JkQl4y1BEzKcxSP+jDs23lWWLfVXje+qzcAZ6zGYkJ8zgUldgLws2bWQ/5NcmgY8d
YFJ/0WJKX9LIRcW0jOYOlhVr3xIhvOmWUF9H9wWIOoU06mWbYx6xRTafGP4M4LTCd+ATPk/FKnmG
QypXtTvjwIRzWMA9/r6UHm2Mol9dBbM5zZUv3xtVlC+WJEmiHdkgdx2M1Q4m4mzS6CUh9WKTJC3c
WmZaIA2yVULpfbO17X2qxGwLMopPYQhVUYw2kW2D3qd+OT8QmDFnxAR5JldilWe9vWWDGxwCjyTL
4bkLDJPmpXVcwlgSyhGGts65Ax+0ET5/mR454G5MJ+4NiBrnljEZG1Xhb6AzOFec0WUf3YJn5V1y
mgBYzn/5eXVu5xoaoxBMPhZWjEg71zXOrs96QCIkow9AnEA0cdbhjXQmkA61c6zSEKJGHf+0y9S7
ayiPSFzZxlpANg7sKaBf4crY20E6nUOokm6lQFHOPemI6pgjdCBK0p1vsxP9GmbhnhwG5cdyRkQG
pBbpl8Simlu1ubON1nfykgFwLBapV7mpr1lif7u4F/H+lWSZN665Fv0u7FqS6CGIP3AFgCjUcptL
mAAV0gyU/7ZzLOlkz1qwqQOsBDh4yNVeheLGsdp8d3Z4JQVd3QfTEYmBKXOl5s7fdYFXb2D0x/c0
wC2YgTLtQb9sdKAmJpfTv4kESTc5VoNJBm8qI8Av6HUOY5cUiegGuIh1xvi5m5aEHtdtaK0kZtZF
yWzvVekX5lX+hpa4utBhNna9LI8hI3o88Vz7O5+TA/M1/Yu8TB8FFilcaAx50AOehkRBqdt00mIZ
OGNocBF6F9AWYNj7XwAzDzHguWkw71rH880R4/CYVfShCMk9mY749wYgzSkoPWJs6DaOXl/zTe0n
uCnG4k8KDIKCwfdISJoyAJW2jaGLxsCf7eF1kvywjIJ/I0J4cykDV6QBSVoN4uckkzDPVVRuZhwu
Ttl3xxwY9jqZ1c6TDnuvpn60cAFU+Z9JrfA0QZryHLXp8sL9MJXOt736NRBSxB8IO2MQ0U0nhcS5
BlLUe2p7BW6rkPuHhaKGo+MF6ZZJnljZDnUSHGxvVdFefEdNxuSdnvnuWsq+O7DpoA2Yr5g58T8p
htpVF1jtG3S78gg14KnjaD5d1sMria3tHoFa8CcfwSgQQkTPY3B/Sk8aE5Vvoyn/U9rJLu1Itsnm
7z+OkZVdplyyzqIuQV5Q7ZpwHE85RpZr+nwZXPXi+8g+lNcPmzTSVxkt9i2b3fm4zE+5AnRiu1pe
ndIvrgiicVfC6kdVEL30LhNegoz1evL5lUEzx5dUjh8xE+rNTILQo4wvnWQ0kcmfhT0Gt1ADWQzq
KiaEycIo3NlvdS+c9RCU8cvfl1TjmOvXQZ3LH7525M7UXnLk1LBeRDb1KN4K65+xclYimGm4WUab
1jnSjkQvdZzYGHG9a9AEzk9BtjMPnPIOdZa86wZKTZYlr120vJeOl7w5tiQj2JomlDmuvw0HNb7o
CVV1xD3rJ/1D42FPcSEccdqgxUDQM7Cn82z+jqbOEV4U5QdzbGIj/ALGUcLb1y62dx1pKFfjmDxK
4CXgTthhlbE/7VHJ7cqgH+5233sv3vgxZUUvV6SZfAdZzFNMZPeHyrnYnIJIxBAi6qp37fKCEFFs
Ct/5UcXqMRP78koEaPmaWtV3U/renpHc3a3ltgi+2EkOOGqCZh8hY33n2bQ3vIti1zlpQwOtnQ/w
l2yTO99/D2hHnsfoLnV7dgyd03zI4UXnNqVollylb6tNAJrnOAs7+0FBd0RKrN4ypPM7goeGm6v8
X32YkJzY6Ol/yDuP5ciZNMu+y+zR5g6H3MwitCIjSAaDYgOjhNYaT98HrO6qsjbrxaxnEz+ZfyaZ
yQDg7ve799yzNTApkm5nHTIKHu9GG4ZSKyrvXXPPhD+erKzYmYJ0rqnX3f0UldoNRymOP7Ro5CBI
zUNWrEz6v8no58fQM4m8B1N4izgDJQG9Snjhyr1eF+l9OKD+0bUDH1edfA9tmxqa9Ajy8zSRnL+A
yEHwiR4dZ1MTgnlzsWKVSv64E3R8/hEnVI/krpAas1xeFooOeFArtnlvlSb+UKPEgc4hjKKy/KlA
oWnKXuz0avIPhCKKU6dZao8dghZNU3Mvfy8CZhEu6D2RZYNMImXNaBKtCAJyJBjjRlS2O6yhE+g7
Hx/jlN4XtbvrRpXemeR7N30VW3PZ/G3Em7OtzcRfl5xK2ajyPKfTjOFMWV7ImO/awjbugllgngyG
ZaHOeUyCBdrKGm0n5p1ad20THkZ7Os1I+K3JvXhINPhYPA03kSefW85Ue63T02vh2Fu76EaEWwbF
EI/tQ2UorKBAPXsjq+/deIJ/2oIQIxuwrfRxWpa0xoAi+J06ae6VxIHSF4JUhaXrcmW7vkMNnFWu
qbokyFfCew/YLW89P4OJC15oNQ7W8Fm6G2oJGRHWk35wbGXtUqPHveJbB5w3zVJWKQGonGmi6Zz9
qj/rcVDvmQLlj4Ydb3mGUjcequI8umDHMsSXhadjbyx8PbgC5Dq2+DWXjI6CDSl7/aQSeqlzri1O
sgQaTaN5GnOzZbhJlwHzTueerqPyMbesJxPk1SUS462hAo7G6Y7f4DBIoe0DZiEdmEvgSikNRunX
iBOYNcSIdlXboULjOcErUt1rZflK7k3tChD+96gGZ5pewL6jxm2E1TfXpjECANYiWAUww46pmVfH
KkIBYJCz1eJEO4Aw0g6QoalwdAt2cnNEHEv4abKoAvcQJ5tQp53Bw+fT2fRmjLEG7afz7vl/tCoa
Syccpm3iOep+suMSPFjzVusDfOz5RXIuPE4xDhVRcHPHeQjiELi2obAZFUwm7gZmRnd9Z4YkU1A+
S6ex2G5P+Y7mxmCRgE17BA5HQLpP8209eYLKzBFciUW1qslAkohpc9XrkCteU8WcmWquKZ5o/Ecj
Q3zprv3O8BhSm2OyYjQIWG9yFOK4OdcZUAAxIJwMASuGzO3xWFm42s3SfppyLTlFsr/5nqy2CRzH
bSbNZ8FY9gQi679e9PnTioaRqWy1XZ7aLB5/oUc4vcPSybJzzfgfXMIyrUfn3XUoeCouHRxvVAQW
krwoXoQpdx7NPR2YrQOqD/V1WsNkU6Mn0vX978SEatsyV7VTCO5eijaEYoKIDHCpsa8ZcntshPxb
R4OqpREXCczWRQgbmkdE4SNehC+Nru8419BC4NEJprXLps6g75Mt/PstqFSYM8v0J76Vk/eaqaBk
hlO0LCCPsXLaO61kAkjQpl8GgVks1BxoHYpr1Ke3keEmpymHYhw4gHmLO4Ok+cLJsMmOurXzKF4v
Ne9r9qMZcXyiBvLNyf2zNcd0tCFdUxMVIM67L6Gc1oQnyS+NI8iyYXprqREesYTvQxQj5NpkTaE0
I2yG/ouOiwbIf7vIWKzwpizrJnglBHhWevnGTpqNjs9OslxD0t/pofXele5zW1l3CHuHuocoiX7L
XnA70kCGa1f+Bk7zRLDqjfIdjk3WjHvQrp5dPA5C33nUDnJi9dptIjFl99KkmwB7VaA92zwieLYS
mFc3w5N3wdhf0WuREO1vp/SGvW/qMH7TnrN+EZKTxH64NjKLj7oMp77x3nYPdm99qA4tpCp9AH9M
/nG3EWILRwqvjJOMW+Qc8zGVCSixefCGAuIOJ80PPru5yGvKSBhWWb7rEQEWZqnjUnmtq/oziZNu
3cPWaqQH5Hqu+rXCLx1EkDEUL2PhDlvTMNhYBfazDNh5DY5/Vr5Gnw493rpHy0uqf0R2/xagXXMk
4inAKnIYHeMl7Bi848XgG8xqW4VmtMm98SsbHLWnR5V+U4Nal2yo2esP3aVHpN7w6D5bSYv1PC7E
oYtHA5xA9NpEpNRFFLI/rPp81UaMkExmrqT95GMcFz+uFTEVyNyLtGyqZBhKpjFHlUiE+dMEzW1R
r0cytg8cGBlQMXd9k0AJVmpovWU2iRszUX/HBDdex5O/CpM2mZU5Lqkw5Qhdmi1MBOeUDMTVuwq0
vgVsJczke9EcbIMdtO8Duh9Qv5n7SGT4zFlA3GQCHrYvGixmKmW4CTkOyglkSWsblzTzN65MvtF6
CBVb468K6g9CgywH/Crna8ZYlJxObneOAjZ/8y8Iw8HaaWCN8rixkr9jdIfbBR4B7WjpqwkTgdTJ
katwGQsXo6zOVq3CAZWPz0OcPI1IAwAuF21pgQCdLnrov+gj4lCVEBlWC2Id+7jMnwBqPAFXWPqY
U3uB4QlX5AuLOvMLBInxV7TqBD/i2TCGPVatrYm99O9LBAVnbVpAaDbFwMh/S40JDKHr38CsDiPY
KehoV5zeV1Cav/Q9bJmWcgLPmdC0xDNTyi7dsaHrMSDuX8PcjEOPc11uUHPKIjh9e3X5yIwlWZpW
TVf4qyzH93DCOKwr+02X2jExtE2Q9fuh9N6KUgd0kgFDcNOLTrZ4Ad3jBxjCi95E29SRBPfHT4t9
JltTfW+Aw4zB73I+GvTl1KgVXrjPKNE/tLb/LkLjkd0wJ9by6nCYR0yjyibTnJ0y23cYbEdVxfe1
SXdIYmpvfW3vXUWLk26a5Gv88EoiiWNWAUmHmpTalx98vdb94bz3A9zmUSG3o9ev3XJ+REc+lNTA
fYYMcGFVXju9uC99m8ems0nmUm5wDAj3T9CfIH8YK9uLj4lmPltS+/ao3Wn1/B5kFLKf3AZafBiw
ZlmF+Znl2VUF7wQK4MQPz15hfHtB92IEGszvhsxnfe8jsSOC7jmw7iuVcI7VBawQm65Oz/oNgBVw
4K12YMB3yNsCmugIfFI2R5MCR6OZE84cNKG+A7TlXDe1gHoDtmRh4p65rb9Dn5HsaPTbrnfOzv2k
CDhkJPsWAXcw3Sic9JHHFpTuYAvh5jLs5GIO1a6dipPDjpHSHb5sEOl7oUq82laD5SHLv6fioUtz
GzBM+ZsP41ce7t1E0ovpEnj27PqOCvodTDF/Ofo2x+fsYDhPTUWBvWjK2bb6S9SYIrLi0YPXhw9b
vDXVKorzzZBm96CEXqFuzD3G68gZEXwC5vrVtgWqOIQ2x02Bc5b9d7aPiuaY5hpZ+2Yb0W8/mTQK
muqimYeszE4cuOB0IIjR+la9afCZcfKuBWcy+oDPFeE1z0n2VeycjKRbRcwNC51Z//isNzxBXJW/
1jetb+8twZwlssjy2HQQFVawdGgcxLpEPD2nytlhVcrNullAmH5rvPBhAudKNuibRB2CgQmKE+rP
lzPpz6iUn9TI0Co9n62TRs6mRnSCmjQAIBHMTe4lwKu+iNNgwF8cXDNJsQkdqGTsthqzWWeklgnx
trRhrxQENJ2a3LxVsCC06UEa6QeAwlVGNfSki6tZGXcIA7mcmxtKkBL48B9DbEz8lDKh7QAQ3cgb
jYvIdT6mbicrShIUSOhFxVAcbOP0Ads6oQwi6NXTdyxoqxjAnETjmy/UPayZZuEwfx56poSGIPs1
kJijfrnBpFhIHuV/EIdlDs2f2uUdbZjvKquewyr6tEYsCwqnVq2HTxrVYYNb/3q2+0F15TGp7JVI
mmfmBhc3Lc5VlL/Y4f2ouFDymP8mrwpP8g3j17myif/m9n0jmqeC5EhTeTwGo/egoLTFDo5JCMpN
xo8xl0zbcnoxmvrJITOzMotnM+gvFm5OMoXXQdlkybuzbhBs9Rv1yLbnUweukjYlN/b4RA9ApQJM
b8M7AUoK78ptmWTvAGqrZYgHj4azah+BDCiTjv6VyX1iz/SMTsb6olyWH5szryeeGuqniklea4w2
njZ9mUF8idNpC5vm3Y3ksy4hgqEAWTVHKhdW0kKJ7mGcOCaZwxukbK6NxHvtHyLXuFIN/60wcy3C
TvF8jbdDqb4s86yCaK/87Ev42DP7uqrmKqMD5n1CMjka+ZixTxa0EWgh/eItSoem6z+OOQA/Q19b
uNnwIYJlIbo3ZBIMgo7xnZe3ya8eeE5dzVTeNebcVJVd28G+TV53Q6oBvysOtRx3BSr3wrDQLHM2
inX4a6qUTVWQPHROyoZlvoMq9Ub7UBiiMrIjWahp+Ah0c+d2gGVogXgIfNAmgr9hrJ1l27yPGvgI
oZXvnnbqFG40TwfvZ4fFOWV8YDXaK/lpoLaE/hdAkBeTDWx2mK9kWzeOFKlsizT8IiDAnlCj/UZ/
aLa6U78PgUs6yX0suFo0FphJ+EQiKjzHuHNaO3mRCJK9xopj2phL/c4/u0N9sapo5rHsbeG86amN
ZuV210BZK10fTxYMKMZW+q22+NFXsAUKy8W7iaBV46/oAeeg9XBL+oICEkpX55j/AGIkmjvpGHbX
zwggH5rZfFTUr6LJfk6YyKay+G01ttr9hEuc0ccWQyVPq4pmQxSWRTikL5lrfEWZ+S01607wMBnG
/r7iOM1Fo11glC8VzcALNy7uCEDSnlocyYbQw0wJXjl8+mZJASv5OmfC1tDkvEENG36T2WxqoLbg
FHhMsu4OwfgxTAgvW36yyCZIHkg7xkT/SGrgNPXT36p0iAgqTJUcLmpWckpzXgXeUszhZC5F3J6S
LtlWjWTr2w88mgGBI6MCD5TLMkP3TyuHDakqPk0z25aTUAsOILzjcbXvXehwJWZsRhnFkrjJF1jr
VQ9YaTGi+4Ih4UjT2N2XtLdtrdikae5vgr1m4eXcGMKGL9T+uEXKfRlp54gyuCCjft0GsbAQ7Xcg
MIl0Yf7BtA+Si1vuaoJdgIUJM+k+zm3KuquAhLomeeet9lvOPnR0HNpMs/hxzPhnEOQeycGL6+h0
v4HO74MBzsWYONuhb4YFHaQw7yd+Mn1iHYPk0y/x0EzzY2L+zoNLbeakPfUBcVFvMr8b79fpeDZN
GDzIixPzqlqTGSARRd/oDxgkrkNM2jIdyFwXqfrW6gQVclhr+NAWqspf3XzMcZkxvoomsYiM2uAL
Bw9eWz5iqB/4gfOterxJqO1xI8b53f70VHE/ec6Ha9+YKbw1ucs9AN8LCbyfgf4BVk1BFj2Ccxne
m9PsQhfnhEwRHZ4205ud6BhWGQ6uQVNr0fH5BOeHRzV1kDOOdhwMP3iGHF0ew0Z8ysx/9MYKxxwn
hTJI91gIoLgHopt5Ug85j4TA6h+1or7pDgvkMNhYOl6UBgncWVuRTxn8gHc4dU8aKxPJn4OejzcQ
dZueXX0WgXkASGmY7XM58a3l2N0anB/C7Il5yJm6L9K3AZN604F56LLXQssjGsIMutBlsyPBzZ2q
F0f8G5+BSYozbT14aOymuiZ5TwL7zrJ/img4tW76Ww7qkZj4a9t21zguLz4dUngct9QgdhrWITi3
N4AzlypMr2OPFycriPaNXBSjeYMST63TLSqCe50dvm9tCaWWvnWx8NUS8TEQTVLjJ5twscbdFVvJ
j7AgBjqhc+/QHpyZ5A+JsxSUyC6YbJJo1XRcvhllzFp0jKbwgdpcvGjUtnJp5lQ3cr/PaOVgoWPc
WpAsD9muDHIJgRHbK8ejerrFXnIjrzz6V3qab43uPoLFoqpeMR31nVWBVxRf9aodeRyMTsNsvWVY
9x0Cb7GjbiN0bsh0xDqc5+fMDCA8UAQ/7mEB4gQHnkdGkz20fasd523Q4ycyR7gHzXZv69bFiRj6
4CMD+tS7nyGPnQ74NftXDI1JkH3YRvPeUR2fBcmpsYe7qXfvW3vcSdEDQFMP/DCPMewZlLTmNQ7K
q5U0Fz/e1+qK3Htmi/Clu3lAFS1+zcQzTnHya02cRoL63XToTwPDvXHLbDEyqE0gxoB9OJtt/pFT
lVlhW6QkstpKg9uErowR1yRZ80SZd7WpeCRZaPB6vQdoGKMeDR5mQZK4nQIo6NvhrsqfCZy8VHmU
zQmmo6HzLtQN7KE00jajCRzHbKpi1alwi6HmUc+sO3cuRin7bVLRxhGThMEi04r2BQLlzZPmOar6
BQmyI4OK0zCUJO68+AfrqKCuxM0dpAx7b4E5DfEWjUFxIRL7jn3wZBJlrLvoJFrxVDrj1pjjSNFO
DOo0wUvzZL4lGbSgm25X8y1DmvZC6pUEDCQoEBdK92g7fh6Ia7JD2dlDth9IjUO0PaHuv8UlC17d
8qxyHsOCD7v06LCbsVVm4IyLgaDW2pJhT7mgCoXO6MA6WENIVAjDrUcUv0/Np6EaPjG3HE2dEEJj
RrQ8Y6R1ivDe5Qk1WpVC3VJYRIJVEmNBbeZL2G9g2PVkMQV29yXFxgF1x+RiRvua2GFD8xXPwsHK
D3nv/ApMWDyzWZpEhIt7FDBjatNcllqVA4rYWApoUqUQ+1FzGZp1AYiHNybn2vLvV/OeVdbyjn5F
rgawwqsaXTJrDdPEgtSpNkdrMQmSeLXiV13UexdPzmglH5XLQlqX6e80yhvyEBiAz55a5rjPDqZd
PcBG2PbJNUjGnV7Og2SoIdI7qCZ65kcYcIMZ19bmIZ4Eah862n0zvvYieVGp84ix72RI/wb2aRP5
+X2UNR+pz2BH69p3arKOmVd6S8dCPdgHBR1ztJsuWhX9BJX2YCT9eyi8Td7NAzHqhFZeiEO4w2oS
IoeENDGi2Dtfbb6zsga/RP0oyY1Z7ma2Lk9aiyu9eVGz36rX5GvcTrtc99ZVGr6J3Lg6qfZp6sZP
lIkLJbsPTTFTq5if1nLrUyuyZk630XR7wxZ3OzlDs2g46QaBTHdOWBM1rw/hnzRULIPY+FK8q5Rp
fRrSeQwyefEs836wgksVf+e1fwb9NKHjcYtOhvGKlbD3sS9gYqLyL6O9q/P9zQDEbUnJ65i6K6Sq
TTFXEMsSIZx4CsP06pp4Fs8K2FLgikn+iOjc9u1zReaIg119ybp2nbF1H5tzHxGPHcpD6sPXJ3W9
nBBdyQkBCiiaFwvnNMlxICkDxjHYkgoZ4iSHGOBdqm2ZTgVoIdqlEfU3hpDlyFmAUp+DSyehZftP
kTFe1+x0r3Gbn0JfbFJFiVXrLDrH2XvOW9XWtzhgxln44As027tFcJqKRPwWMwdDpUxGzbZ8cuWR
8MpbZrHep9mnMbksDnlw6IFPYFGC/2zhpKHmuRwu+QX6yl0wyQeQIy9VLe7dxri08ZunpUe/bo5D
Thd0zLQ5lMNDxIpkWSyZDcPuccJHzon4mcbxXZINXzFjlIXHV8V2olBj0sc0mgjhivh36IudZdMZ
6LG1Fd6LSyVMV3vHlPG6FiGNIKDp9O25gXYZiSzpSXLHrcs2Wj2HpBEiUztNUfRr9z166idDix/R
QPql9RCFy6BLujEvGaUVKP3lLdTXY8KSBjqLiHo1/OY71vUXuDMvIYTUsZXbru6Qisd1Z6JFWI8Y
Zg6J/lMHwd5Mq6MrowfFhHWA6mh4wyUbyIVxajLRVZdGAQgpz3n01fnwO09UlJN+lfBKQF6xqUqC
amNWdQMqhHwuPMmTir5azX6m++mjNdRd0Hfze/BREgrNgV31OBykpVGLDJoTd1mJBprkx7rrVnYE
EtAX1a9pay8T4ZWkGDYD2CFAF08IDY9gkyn7+RVlempi+RJSM7TQNPXqBvdwh1/6yjrrTfsMqCmn
jljAifQOtt5a29aaOWwOV747VMklC7+LmtwwcKjxFMooIk8cbLI48WBmlGTahfrNzJJQ2Dhs3cqu
nrHD/bQe3nWNQNep6JpNXub5e2RPzNh/WA+Y8pWU/QrLwoM/dT0NrZbcsFmvYRUUIcJhHLNvN6Pr
1BEAT3o4aDJ4ZHpQbLT0M2h9bRd1HVNt2+YcBEIoj9Pr4HjlblD+ssjxXYpKVvcSpXzpg8bk2N9V
QbWtQjBHSUrFkaeoEuSycSW2AC7Yw99Lmib6Pz6SjZuscw/jVCX76sBqUB56nz1nw1+FDu6KFq+U
u50d42ATVcJKPlCRqwV0Yc8veBu8Y81auFTUXSyxpLXHaoi7499H6Jtg6vSJVNOQsMTkjX0w3g1g
Nce6mBU+X6fFk2DKh9R5DAlX27jDWJK5oGLb74ry6CUJQfp/fV5CJ1o5dB9hIRwu1mheghAQeNKd
nDY+99J7EaB2sHMvOsZtGI9ryM75ZC9UvM1rsg9TROGQPvGgsrBliQiDlYzxB9v2d6/5pygc3pSR
UlEf2vFybEf821NzNqGYk5PBJeTi1UKyaoKzB+nHVHF8RGAk3GxhWqQ6dpknsbcRbnmKB/Hi+8EH
WVmU2ErcWt292Q2wKNd8woOVYB0iqquL7CUF6cjQmaCk7s5e70DeRfWnB2Bi5VZhzLnO+imMA15J
scOJS6+pDjIVnpkTW5+mZg/LHFviIip/ydOIdZ+qh8yZngSU1FDCeWrhoGRyaTTGPpZRvRojYw1i
vV/amrkZJ9rCVMpNa1B5jaXukwuHPkcv3+AZaXdNUADv6CSSUTdv2wvYbTazx0xZ9xNLCTu7Tzzw
T1DmX3sFdRG61btFW0wytldy1xi0ewF1KmMhTFwMUphvKbjSF5HEPs/oEfko3DMC/KrL9uI0jJBU
P7TLdWM5R4EVIQC7CinkoTRy5i/EeSMiv5DNKZnivp3ZNWENqI6/kpvpSEmZeMTWnJIk2uvK/4TA
nawsDQl0wv9Dvtw7eoO7sghpb/7eVylaMrdOcpJF9pTHE7LCAWYGdTcFjJIm+A5cMaNBtV2JT39S
1cbTOInCEMXxSnULhqwFvWgnqoRqZjPVUL6got8b5Z3mmTYJeXkqWTzJFbG3Ie6Jv3IeENrO2vT8
61BTAiNteq7M4QZ4sVxENSJh6N6y2roWff8mE+8ZYAsF7Vq+DRp+fFPLHlANQL5RcxGqGE8HKCKa
175X/o8zQTWUbvRS1pm9sgastj07w0XYWrCpQB8xctqTW0WZC/S3RBnsYKBV07tFJ2pA4XBVvSaC
f1xBaLh9S+IRDGh0DHKa6cmK/uYa5Z6yE5tGL9lEplNBlM6/K3LiI1T2wLNb965LO2qjrdA2m5Vd
/ERwADlpEzgpUn6WqPahJ+kZhf3kBiyLZRnuWqSRpSBdQRDRJ3zUsI8W2p0XTBcre44C8HPTsPE6
DGdxUhBk56ewYoFPVwI+Dv69btM0PZ7SBMZQ4VVfhR+v+9I/AkOyDnSHc3B9ifqO4y9YX0xA8R4b
31ViZFr24WaImK3GRLZh/+yihKCXQc4jtximCC/dGHoUrexJjQvw2UiquIL39KieHCM6knp+qlMY
6ZAU4EMLzm92wmQutBm+4hlyAFpmbv6GfXPO7nsrNmhfhdt8OUWLwFhmEJ+GIyNBDWYT0o9jG7tI
z/c9uSwwnczh0cUbJtrzFIAHN1kYrAxkqNQXUfuBUR/Qq0CrsbgM7rTpGrFBMKHGwXRJYNRZhRZw
p40ZDBhMlW/YL5aWkuGzat+IdNe7ad7BY4PaRgOcx4D2dOACHX2vXnzQ3enLziOxiYaMXsyUo5KB
K6Nb1KPyN059AZzDdDpKjGXOVmOl4ZZh05yCgsE24VKdssToVG8GjLyUxJf6BneCf4+2hyXL9qlN
cHPM3T5kQ9VOW52uzb2tBc/1lBt3SSTIfgp1xKDG8zO1tik5k/VQUvxgzAyQAZFtPbZ/4oUDlJEK
e+mPn1oQd29jvqvqDDIbY1mVW6wB9C/stJhOe3IrNwn5bBll1KhBv5fHPMveR0a8R6s1v6KoxBFL
9d2xs3Fd+7vJzutlq+skSR3P37qqLeEfsKiy6qlVIQyGM2GbsOuW2dyPk93R6pSiiKYYQedPrT6S
K6uxHv7P3C80t8n6P/nlH90m9V+jz1eOXzH0g+Z/fPp//3/sttUNGmH/9yKmZ84F3x//3mz79wf+
UcFEZZJQljAch0ZES1Cn9N8VTLTUmrbSDToIKbgl5yb/VcH0H3TOGrrrmKbi+rZd+58VTJr8D8Oh
b8/lq+kW5ijz/6WCSVc63+XfWmwcCQLK0gHDOALSvqsk3+rfW2zsib9CEnmPVktwi81ytZ9YQ6o8
/dFywUDOoJsI/Hi0Slv3y54tw5ZevOhOZ95g2R5VUzCTwsc4Eb33zSMJibOtnE/uo93QQkeSmrNX
tsuEAH/vInXtq+oO4cS0pxglldTpR98YuxGWX6KlD3qZXBN6K6lfaI21ryPUV85HYLFxzKpyI4T+
G080fLtVe+wQiLXyK0nDW5FhAQ9kR1lbI+/6MXIWliq+u27PaPpTJemn4+JLsCPOLhb9CAw8+i+w
5DwzckIzfMdH4pUPlghc5O+50J56VxtfnZ4SsZZsEHJ9eMwGg6M0rIG2+czrKF75enLn1pDwUtd/
iIDavKoM6DTPwlSYaw0nAgdgjMqtVmFs08q9ZwcT21NG2+Zzz8qHg2wDtP+n5M/iNJSoPQ2qNHC6
e1dBN1CToOa6GxeuMOHEGTgbKuwZdVjvzYYenBhr8tLS3HZFMUy9Au71rrfTlyynS9+N7Kkt5wWN
m0Wobx7amOlxUFUWGz+04K6pv3UDcQ+rzEoOTLpnXVSLPgnN2xyD/HoTka1uB3iAlPZdbINQFUd7
1qIfM1OvPLgdflu+TrzkKUFWwFNCJW5FDNRbapl6GsFBZ6dSogF2QXGoXSTLvvvpJbGCVicx45Jl
oCp24B8y+jzX82S6GxqDHm9SYbtoKN5L333LIROTaO/ujCgEeqG779QHTBTIlNjAxntLOmAGcwol
DdyRgR3it8sYn1dUC61cRotb3XT3d93YFIcw0qYVF+UavFO5cZRxcShCXVpyvNpOxI8bsrY2iSub
7+DQtPIr1zkNeTlNL9ig7kqCf6ek9Z90fOAH458vKJ0gFDAIUsHZhGuRQ7oX6COq0l/SmrBhTFAj
0gpIoI0jjrmrxp1nwMTNu+yAuknVy+yEZepPF1JdUYgV/fvL36958/8Ih0KslUJgsmOAHnWFqogw
meVsFQePUIjvwhzIYNURbgunrDhQbL+xrTGmhshlOE+kPD+osCCLOH+kj+ZGN3BXJrXVHIjTt4e/
j/5eshIlfxqHv7lJcByho6KP2Uwm6rE8lEbBy7w50XJgNb5eUkE5z9zdiSbACbk1cMKJ7fPfKwhK
HUlLPHCxy1WXTCcDn4tejvVxONuTlx9Ext829nUiz3R4QTyP4SU3Et/f9GAmIe8C50MMoMR+B7Nl
0pnfhUVHn8vk06MxahPXukIdSjtKcwtZbKjWffn7m/69IJdz0P/7S/99bpCLW5myxw0AmGblUuHA
I/mji9HKcQnBpSdsHXnpwZnfI1em2eHv09jA3lnOkIcoNfQtBU1noJLTymgCE7kWw2tb8HxDSekO
JEWj9iFxsLLV1ezuieztUDf5oZtf/j76e/ElHQx5QdIByOkXVCyfaEPgL/U5CGX7ICXbJv7Nm6Be
C0iph8rH5fX30WQRYfdGbKLVeK3josPpZdooMX5/ADGywdut76Cf/HhJOxH3a5rD3wskckiN6L3d
pO0DiQz49zLOX/1fn8ZC1as8xz5jibJGjQzqA+244H/bEvMU4tcylmyu3YgdbuSo7BDML38f/V3a
dGuGB0VRBKNAYT4EHf23fUp5jxV7DwCcqTpG5sRWjgLQjB9R7Bnb0RH0NOnhZtTa+qCF+biXFqYj
29u0Rk8gzWn2E70ppRfp67BFZ24m++Jr0iHvr2BsjRW0zBRYKZ0S4FRNLMaeGJDwKbvE+0xGeujc
+Ihjd1W7iKB/1/DfNaE0+Fy1kT4VAVlugwLNw99HPtHOdQOrY9FiySQ3UjnLTJysyWy3lcXQQ9EJ
wkRnfh2zuCcq7fGhzKAbaLLmTFsjF5uYiw4+OZ2VG7IK8XMs+EMZd3XQLzChISSbRQb1NjAPMaG7
VgM0g8FkZSengIM6qfqw29Asqu8Rre66kgFVgfGyET7ipi+Tu35+sbO2XWsB/EYMevdNwwlWt7Hq
ZcLAB3gxm8y4ty19a2IA3Y/YpgDdj2IPRQNwLFRlL3b2RSNoJxh4fgYkZJcFwY4lNq21NEnR4A23
MSTy5jk1Umqo07TkwqffW3x4ThlyOTmUp7/P4jh0dq7OkA8B/GGS6tfPZlhD85RErBiaAzFfGNmW
hopxWwnsPrnttxuoosbalDhhVeF+dKoHvEL8wen5GTXDkeaifUeanrORlq21nDemNorwzUOuXyUM
uvfIuKDO6+GuZ+mihGLVT3QHFY6812bH+8DK2NTg2rqIieYMjZH2TU0x8WjDYgDFgAfXCTuh2B8u
8Ey145g4BK5J3OQ8wUlyau9+lWLI16nqNa3zFIbDHpf3d+Ulz2rwoAOVnCwNyTRpmkTNYsRIO57B
2JOwzz7cukWsOfqp6egjLsNDEyfk+xpETnsoweaBGs4ChhtY9WB8cxCT67uyKfHVJ3qL18IMwW7a
u36ihsTKzW+h0cDBAGdset60ydZ2UmnOCzskOsRwgZXjtU0ImgzkZI8FYHArONYsQQtPsioq/Ubj
Dunr1sW76eJ797vHPmBdJYTNAD/eGYhuu7m1Txgls5M0TlcJ6odI62EHbuhs13S66C6uEoIEILih
UtQYkAQe8P9k70ya42auLPpXOrxuODAlMrHwpgo1V5HFQRSpDYLigCExz8Cv71Oy22F3RC963wsz
PlkSRRZRwMv77j1XTISOzIHoNjr6qp+S207NMnhebiJ3oLdQxZdGUPq3CAunLziCDntpQdoQkzsn
VIpkpmigQdNEdCpC6ZwkahJRloGG5+aSdHX+bJOzTp3ukA9k0bj1opW5rdpzvP+sOB7PiVMeKInf
mWk23RNscbYoqNzosfIG3ug7awNGp2FyjRSdDoZmKA9xJ860uRxVX0vi7QkGyWli2ca1iXfS/k5A
mNyKo5OTUd92BviAWqlYsIY9Y1c4b7HF9We3Gee1JrrGgh40Y2fkYCSKUGy93r8PazrlPTsF0BIV
43owR55yc0S5CNLtYa4ctKEF2lUcP/qt+rLA6GNDFcPaUM2HDkv6EJdPWQhKIkKjOxk+HgpLt9EO
FBT6XS733AExgjj1Yak7j6TAG7SVZl242LOwOcdIWfO92eLrNucemCk2pCXlbl+Wl9RwflRzQstw
JM23W4ONzqLq0R73foQmVICoX+d95gcUY7gQ32i6mBa32lMO+u1SMMYKCguAGWYXt6FkIileyrgZ
D3z5Z01HMZcANBSbtyEu18RoUFWp8NFxh3XdefGAT8G50h9pI0+VVPl2YawnQTOo3eC69bXr1a3O
J09wo2HOqnHc2BFGBNFlZ8OPv2RLOQGlAcMGds9ZdM5pMCgekq4FtEJZiDOUgRl9gsCut21YHXvb
qbezFp+kk57r5JWXQNxPHXGJHrpAU3VYHursp9smJbB3lwaGgkMIVKH28udDlAz/+K8/v6RWfDiM
kiDWP/9/RxYMhXZjBVmSUlTZGfiHAA8Oefs9R1n/mI/JeFwEJh/qH4gmPjC6JQceGK/p0DwnSNWX
sK6OtoX3FnjMdZq832zIwj3BtUdb365+pIWLvn2wq3IiDk31fJzTQHbM/ZYb+hIV6BVo3LtmlJBd
o0ii7RofSi3sgQUeLd199N7o/Bx0+zUQU71vbOe1VeWzqSfnQus1ZHCvuFeu+simotk7KY7CsFlg
LpVsuhIWEI41nQVvwFHbxlq6keSNFZHYI2EYxF5OU2e7sfL4QLoGMxQ36VXryd+Vk/6GO7uzsuyR
gtmfkwffjAjbUvkPsmLrBLRgxfva/lVj+liBxRuufeTru94YOW3p1P4V5n26ctLkdjHHvNSLOx3/
fDDkQOGJ6X/zfCYkjp/6zBYkK2mkFC3EZb8oqNZrcTXeKhecevgcaxLiaUeTdQsHLP0RmW1x8r3u
QdXyPtbz29g1WEJtAqdN1YAWbrHmGDZe7ep2ElMLMxBtDJMBXR9I3oy5a5H4VaUOLymOqLbvcX4U
JNagwl1yNspni3cy6/idl+cbwt7vCwaFOy2z9tBH2WMVIfeVRsgyPDdf/UWr3cLze1O3NKSXiHO2
MHdmNj4MgKbiIf7ht0JvSeeMQVFkX6NjvRk0Dh0x4LDFm8l+lxSzrhcWfyuqANP2XuIcDnyLcoBK
j4LqOcwK0EuORr2Aw6ydifIHB6Uq3rgIdRvMCUDs8GAFI7PW2rbogkqhNTPa6icZNcu9LQURstLn
8shYErQeq2aF+7NBIF6aOLnTRUIUunH3dVOduHQ/bDwtO0KpjFmZVrityx/WiOiVVdhjehRiz82d
o6LpcdPDbbFwiVF5Fu09Y/ntCtfb1LyOdRue/ZEbLF6dfuspQKlmV56a2gBObxcqEPm4GRNH7Gu+
vRN0sp3OBFUktaJm1FHQNTKw2j6e+B6PwriAWK4g8RqqnfcG/oxT7UanGFAffe1I++PGVnCgp9YM
DzrkLsj02RfLzUfKoifyiTHNhiI5DT0itT0FMJLVf3nkVaT7rSaEIcJbeyjLXXPuelZDpKET0Rt3
iCrXhgqVSewrkSYXrzUPN2zNxFvPPWBobg+yJ/fc0u4blD1OtBIyzNqY1MY0MSo3ZOHZBPqHWkZf
gK73EX7uHgByU3Fl2dHTiIwNiaY4EHYpVmVxY8w4yb51mjs74g5OiPRUGuTg06KQW+ahm93VfnBs
+WsRsdq5eNlYuxRbO+abZACc6SPjqCLvIj0/Rnl1gPdACwp39rXO54hwpdhPoMUD5DMJkm2+ZI3B
Pbsz6Z64Fi57IG9C6ixLCqElwab1yG9FLd56qiuqnZN1b3QlffH9O4GNBfXsJ3tC+s5xKNgzFBqf
qzSjD98lWw4Hf2uAq0OHX7gbWOgxvNez1tiUshYnH4P52iAmv46chCKa5FXa4/zOX2BsKx6nPkcC
pi/DrJOvghjsuUYa45OGd5n8qMikULGZT7U4C9fGqjRo5rSbY9KQL11I+7GbwmUU9qYZGnu/VPCl
o8YMDCF/WQn7gTo0DnPJ+oVAsRHmGOUnFXPNkilscn/rGi1LGL7U2vtOACrdA0cDbRFxh9M14LZE
Ow5GD+PFGvQnURDvJctAXKKNHFC+b64qdbPU9PkPu5oYwKk7MPzkXPMwCJoRe9wNilbb9XiytVXS
NUcBclXN30lUwOGw9TtLNMplXAza3rwdy8pYI2yKB3CZxmbqWv+See2wL4Q3HZc2H4+CfblUpJtZ
2K3ICq7HJgl3Vqgf5FKITRExEeYOURy77+9UOvaB8GHsS39GSBjbg1bDdBoUQ6bT+P0Jt9kya7Uv
MHtgLptYPVNfve8xWwkvcXFidXtrpCyBea9ZZREdH33L3MUNPMfbxFQ12P7RkoWx41syz9EiweSN
DhGxeXovpoEyaneEMzueITSK058PUW39479ELdygHiCeZks5rptR0XMzV2ey/t/FEvcBXr3SbNrd
kHUf3Q0hlkQbgm7FEWDpRo2LdfrzQRbczauY24dvaoiXnE3WXqovvieBK6ZFUEdVG9SOCfaFfGp+
64xbtH+MU8SRgm4QejhH437mLncGvuMELsT839Oqnpt4a6AInpzMX8Xu+LTMxd7DrnuSlWwfai1e
RL2I1zAx2i2U63FXT5l49fz+zHArVnqorF0LD2mjSg1+f4hw4VgB8Z3pvq6SGXoNH0QRvipQMxub
GsJ4ukW3hzfXCcVBDkm3aUp+4DPJ9tUSMz/j636fZLgcw57yjIrb38bqKtKQC83aI7QWPfrWprFl
HIRNF68HzcNn1FDAZmkPp8EGW9V67u1imb59wK9HzHUJSq+acijl3ABWFktP+l3bp2WxAyo/ox9V
kRh3WS/g0PBufbWGW98iUsquqo0eh11tH2K3f5eso3CNihECfnEgXpS9ml7PWDxiGKz9FKJUtG9m
JgtgFHo1xjAdMaB+yPY229cdBuDuUzZedWnyjyT2jHPCw4qZ03nwyEISXVFn23ssVHfG23VXmSXV
Dkw7O3Jh713vVQHcse+8DGmj/1lqGtaLPwvQrVNo82gXMOiaEttQHnKcS0tUBfkgWO8TkcNwE0Xh
mt6Z5kAkoMvxa1D1pDdz3B9G9oEbP0zeKtqB44Sza68bY01Z3jsH/eo4Dj8xHhAxt8dtGBr7xlfY
QbJPXMQpu0KTporQTC9W2qSXuk0+aULyDjfketqCNbKkevZB2m0KqeEzpvVD0pWs3bVH4Lo+1+MY
gCUYVvEAbsutyytZBXJTUrzTofagoi8omf7FcvZ5ZLBs7mCy4ihcGghky1g9Qp8+GSMsyQr8bW48
TWVyUS0wfGY/wyo+XD9cweHYUItFx4JvzOehjPBm5yg4ibjO/tBddT9q2nkCdyZtZolXN+rjYPC4
Ofu3R6M76aDzTZMw2gR63ydzIvpNmdMxq5wPy49+iJKMz0JeeRaqfIh1h1BVVgF2HepOAXrOOn1O
CkBzls8U0aCwlVXm8bwHOTv6IHLj8XZkhiOAC78+uo6vYL15C6yzVY+972USlPgBnWjQICQHwKX7
ucQJmWY2kWsssTyTIuQCT6HejuWwt918CipXNgcxt+KnYRjINUo90IwkHs3WPbYyfqqELS5TimFA
Cs/biMGtjtVNkP3zX38++Mq+OcP3bquRfcFlr4xwum8znqPg8OgFIHpVomxdyxGYYcmnKm18rTHr
qt1yY/SCBGroMcpYURxS+H8WPKt0YDswANWQHM2KnBSzzo7dYO15x9dQYH84YOrtMt/n4Itwxnt3
YMqoQk/lS5K/VZRlE1mBGCHi7kFSqrSpZHmZa9we6GI5Qn3Oj9uwsbMufjCRIslqYwgs5f72UKk3
yJb3qauuClmlH8hKoE7RsmBfwiQfH1G4nnJwxsmcdztCB7R7peNF+oSs7KFOT+OYqsfR4WK6oWk2
Lecc5TNjVmo/6ag9tLXJZdHH+OiscuOO41NL1AIqMHl+oBtoJwnZ0pbdq1hoflYsxNdqpumxNdSz
R73UWt5wVUUO6WVp+fbxsj0NkfiMrDuXbxtr0CDXGLKQTTBIAN7QV3NLzgL1NZfZTs/sU4x5vUQa
K1aoxbpbPPrfcY/UUxSw7dbc+OkkId8XORTCCWwVuKbGcKO9eNrEPumXhfGqEYk8uWzqfT9vLk45
zveVVu6GMgJrbboxb2+v+2Hlk3FAlfIEX5E9ZcahyK4dRVAX7qkvomMQezA7ntJYwOBfd28Z5hSn
QkV34oizAnfD7dQHQ+tSZaR9KIQRI08SDy9mWL0ZVmM9cLrBU5QkVTD7vLfdYttEng3IEvZRzhLD
KBs4Hrc5PMnerU5DkJoiroAecYED+13JuMvx4JlAVH3XQRInIdgGtrq5lq35WAzWbpqBsNMvNd4T
ENjwPuD1aeuH3KLs1NeQzxdMR3xmef3zoZkZYhaT+cTzzABQ263tbE5PnoHu7xxlar1WLY/8LLl1
7M43M/hoOpsmdbMTpSK0ScNqBwxkP1mLXV3jNtrac327l7IcCbOWVsesJ3U/7bsBCx35VUMenLR9
5+s80lD01ZvimhPErciTQCd07/1q2BW3JpfG9X+pJXQ3BBnzc8mouaYSYLh5hI2zv4z9plt6xL3C
JupIDmjxbZ5P9HaMcvBZeQqO23P4XHnJA3TgY22Bt6jHCa5Wvavm0TnmyCWOE3eoyXrXdv1zKMB1
LcQrhTRd9kf+aeroKQW1RVO1/Qzo0XgxPJqCeKfmnFCx3XhZfQVQqvHq0CI4C3J2OO06IgDhJMAs
0/KI0sVs2sByUU2791iL5HVDo97QXEptGJuCQO4OqRPLRnIj2cnT7N8VHmiV2nin4qpfpx5Filb+
YECeLo2mPdYeG2PUKEAatwl5wmFu3Lh8MwR8iiXzfdek9QYg5Ckn2QL8PpJ7o9Ppq0SEDdNm+NUv
cbslONDvK6Op7rLBOsHCjZnujhZVIuBac2/TV2l/n9ry1krmzq9FT3+ZL5xinzhudydA9K0amf7W
3PX9OQ5MP6YIzDStNdYkQFrCI9Yt4+hqGwxWGl/6U02xLGyM0HyhKYICoVo81HUx/QT1mFWfHk2A
a2lO/bWhgfnQ9QTFo7gXz8qh4rZMm08rHg5twSJMtBAoAWcWZig3ozqYrkieCo3VG9if8xnxNScm
K9ChyZmjreUmGsKxlY575kbVnR2HDTTLs/Knaqsn+pzDz9pyTqTbqF+WRJrDwX5viItwa0iNEzkQ
3JwdgVtBwxY+/XLtVFX+uayrhC+8kn2OEd/rrkk9SwzzwgcLXHXPeGTc2w1Op0P/LFqa0BLTa86Z
qYn4w/jatD7YDKBFxU+rEQ+LcufPJpuuZkSpQtc41lnEBJ0nrjzium1ymJ0o3YmkVQdtGuo+UT7I
e1qk7/si5JmNT2DMU/k1p/FbCMz1JZENVcDCPPa44FK1HT33BxUY5Ays5R5LAtqtZeR7a55A44Te
T8O1YCMC1zOiiretzyp2AReehk3+6OQwcm3vhhNVaq9LflhzNfe8++Fs1QmJf0RSnlwE05sJ5nav
vlERg6lGt/U8N9s5NmJAHc7TSpTxq+vHzNYFfDoXW1KfGjx1hkOUQfBhWTaxMfgckZlRBundKAe4
kGICztwNX9wgOm855/wEgU1smbhxmvFT5bTZb6vbp9RVXeGTHX+nqf9eutSiUym9Yot7jhr7Kj23
ARxoI86xNrciEcD4/SCAB2i2Nb+QrR9Nq99bPt9NEms8Wc380pa/Ws9JML4zXBusn1iPcAIvSF92
8zly+u3w7sYJaN6RFywely9O5fs5H188lT94HFAsyTwqE86lM+MREe11SL3F1oWO5cXJwegnLyhS
2n3ryvkkOHle8uxR5c7XJJ2LI4ZfPJg2AC2p1fRZKVeN9YuvZVsK1kFT2cKEsGlMiXm8wyQN1/KB
JeBTp8hL2XregBzE4Fot3wNDg5O+NoZ66yMQ/llE+gd9pZDZK7zaAb+7UfsPZt+dRtFuS1zTTstD
KNK/0N8YNtglgQSqPLzetVTRMZtpWGu6+nXxNIvJjJt/QuCwmHn3oVI1dvsSFfY1c/gizPSDZcxx
tjicJubUBm7IXBq5/snVJG61srJt1XxSYlleo8FZL3JIMcL6v7kbnxurC09mD3uoL9v7CQyYpN6z
aemBYt2rsHwFpBB4boXOk9Fgtx6qhBZtiCzahxQQ0S1Zpc6lHzQtyWH6mg+J+hpuvkMe5ff8ZBDu
GhzpOZ5QeP/No5Hl7r5xKrqwLf++qpMZvJ3j7Imq/jCJcCuvMu+4ds5hrfqj70UzZCdm/gkO4OYP
c1ZaJSQalf5qMFf6OGCHCnhYDbn3fqnIFnlJfKLunZS8DhkZLe4wUjLqRxGJ4QJ/5lhju4e5ksQ2
SJo+BStKLQSVEhzg1XzLeoMrqUYXeGBHDXxumSDN49++m9d8gtAELDfuwR3IlahOcaN+9k3C+q1v
HfaohChql+bp6xLyLdsGglM4D7/HEBJ8G7d6a80j+maqN4s/v0cYZ4IFxlrB5buEXU+ewnvy0QbY
5LF9dNkQAwGpwhO7BRrDBAI/m5v0zk3Hf3xQFF4hZA5i9/ffaLOIXaRg/hBVC8n8n3/6z29PBUxe
Oyd2nkx62sux+kHlWjGvKhckz2Q1HsMUEmqfx98Lu0LSUum27tnwqtkPWoVNyIxHJsQ+fzMqv2C7
LNkd2vEh7QFz2+ZO+sm7UuhgHcYPZgFNvg7T/o1hs4FYsyaVtths2mWR5GechNz24/bJRjgJcp1g
p8FqjtBxQJDQ68xleoqXDXbyjVXqoxsj1EWCajHX+kiXNgokNxBSZmIjlH8QyDEEwulICbv6t2pc
Nq7+Q2Vqkzu6f8UBn+MyTyDtY+KFvE9c2S0+q5sxqrfpYNPEDqAjP1BvHCG00zIwW0qtrZoDWNiz
3poc1roqwygGYGVD9Q/tO6NqtqOJ0TvpTy7dpX0Mpxrmw7s5qeIIIO+W938USfE0Yt7Y4SMhIAbD
IM5KsktpxUI6cvxDboQ8YEduslOqfPafY3ZOxKRgugxBZOLWgZENr6apy21e+4RuWREGWW69An3h
TG69+VbxuUxUlyf4EWIHSHXBL1dasgMTOMg2bUKaem7quzC7L2L7xUqTD0fgs57pZVrRFPzk6B4o
DS1za1AKj2NXpdwG2ksoqCehiHU9tw68mppJUrCIjfN3R82Q56tnAYKNIqvW2uPyITSdvrNI+TYX
llosM+x7QIKPwFA/C5efmUNad5Wb1IbifFtqFmY0a7GXjP3sRMCfipCi2FYxXqQ49AMXDntBLp8m
oQ7cC5y7oCFXuvho8whYt2grltjc8/WRkHiVd/7GHGS+I8AGL5wZ26JKbu2J6TGS3WNqJ+Tx5leL
M+bah1SwgZDIaJk6GbF8nhxP5bhc0tH+MotlOzodHpTSPrHvQSGK7fxHWppH07bfaM3h59Unj01N
00xb+eBBO7Yy2DSPk5m8LW4fjE0f0j/zbBYJ3DA4UQA1Exz+9UbnInCIQa5T/CXEULlk/99HC5it
m5/n6utvf/mAft018+NXlJTFv9piJd7X/91Gu+vT9+L9P7bNe/HRt/rfDLW3v/l3Py1l9H/1HN83
pXI8H6y7Z/+3odYQ7l+R2wX4M2l5jsnY+U9HrfirvNX7+MrE5yJMx8cG2+IcjP/2F/uvrIpM5dNz
bHsu1lrn/+Kotdx/89MKz3L4t1n+Y6m1lc3//t1PG8rS0WxUcS0I3IJ+6b5NWQnFRE1XxKltaQHm
b9r3eOTuazjGNWfM7A0qmqANE/W2F2v3L6/iP0zb/1H0+bVMiq79218socT//JqkwyvlOrbAZqxs
9/b7H++PSRHd/vx/piabZiIoYkUS9+Rm2TcmcQ37hpJQu+MIi6c3LoqdkwJmKGPl7wasRbxT3xvk
+iXFGkKAqgV/D62txHdu1CZt5YgYtp+9auuYU827I3AVcRPOX3QyvzEbxHtv7MnciyFw2zLaem35
WUSA6et66bb+iLOIhd6dijBACEUQJ+3He89xAz9+H/0IK69nE21I/Q4jyHSoK5TICIktbV/pwIEQ
BGrFj4ZzZ1Ln1DhK7MrYgtK5bbNmPrZgIZPcG48xzkPsgWHQcshnhgDoAQPIoPY8MGP1zABDRKsb
78YSD4bnVRyd2uPgew8ZmwkqAcNlE471ERLgV7pBv9OPo7sf0kFRxmqfvMkRl9lpKbzwx21i5ad2
NKz7tsbmNbFnzdlnrAd3uMINBDEfzXuI8cYuaupHJ+MRFFGDtcZ7Q6tGppIN5VaUllY2K7yIcE9G
kydOZUJupBtg3vcBnfb3kmzFQzYmKMkyZxc6XvMqP8tbobWRLTqAtMZSOCDS0K/rWN9iXb2miSzf
epGyaaGb/eM4vVQ2XUNpotCVegLeUbWcbBryPNDrW2TSa5yNtFNMhd4u+BzARqOoQwXPpQ27bp4/
kiJ8p46Mf5HFqHnvxpz+6DMcd65+qG47bziwDCOz/l1200a0ucBx2xOMcIF+lO4L/U64lKsGvoKD
Gc/X8xENtl1LS6d4qLvN4Cn8hxDzEdrza+osv/QfMkxZW2vaGpeEoJSJHWUF1GlYsZt9mhqRrmM1
+JDp2G2wJVt72juWdPwexTKbgf8W+xSzerH3CSBv7RNXxs5KHsX0xm2d2ekmm8A/9E7No2NGaoo5
akH83VTUazHBswMsGKJtTL1hz/WHTO7RXcb2ltM/LgV4Sa5i8pIwS/mqgRb3tOx5xXUc5YsS5cfk
4TKrxNwfloAmUNk7XwAki8CVHgLwsjEd/Z4kzPw8D3/nmj1p3zVP+RD/Kv3xbHrwx8NhYblQmpzN
6wf+9aJ6rPv42e2wKouhe7WiaV/hS6VGod8MHVMh+7a95RLi6uW7Z7OYHRx9NsL6OvYMBLMX/eo8
83lRzZe7gOCe6oaj0DZXI8FGq/fWi0msfQKXR4soGg9tgCb87BmOIWdjJLeEu1duU3xvmPlD6AP4
8gbubl3IkSqU8KkSbD01uica3IpVID/jYvDXzpJ9zY77GxMcHrXZI1Poe1vDUZ9YpR9FMX212Uy3
pGRhOXgO/U7vOPd2Wel89/bCYLQQ+Sayur659k2P90JdoUpxX1jTVAmYV+O/Yo40rax+xuXF/tqf
Li2NBqSuWdO74lybpwGiz4BzGWjwnjjMz9pfhyHFZwvrscCsBeMpgv7KrJlE6pZvQFruczXVL/6s
P2m5/rRoQVyPzi0WX6OC1j11lBH1nDRDMrPOu7F0A5agnDBc1qxO/hXnJTO9yZwf+lEw6BiWlAcP
0zMfFtnQoNI520TaMBesC0uQmpN//mtGYd7a0Sv1AvauMG9cU+6eEISsHDPbkVvZxh2GIiiF7Dal
A1MtB0WOhpNsbI8iYyXSaku4Ue+w2R5FRxo6hjfysx/Gbwi2u9SJk8Baoq+EKjqqUsQPx8mehmG6
FIprmWK8Chmcm+cE1qJ350u06GuStWdQNHdJNuwTapk5ueK7ymkUFsiKdEVDvQqN7TDxAjpUrATt
1Lf3uRUuKy0g5RvGss21ROO9WROZYccZHxYLmD1hCQ6PNtnBidNkh1i/YTjHohB32IeiYZ1EY3JQ
lFkxodq58YwVj0PnQqOmaJ6ixkAPKw8ViZNmquHmFG7Q3s7t9cDBtvefK+mukyG+5r357Y7PRoOJ
TbGT4sXhci7Q6TPojlWIklAX33lboTvOmH9BzZ8x6hxCZh/c/hHMp56Buaf4djFxuYWDAhlNwpCn
XFzd4/05uUV6aKJHUAVv3pTT3WbnJAIkTW2cn0ZFe4bT+cFg2PosLRAD89TPBwIadCzipg/RY2i6
xZuVcCwv5DUpqwc/Tep7t08oo17654hWI5YS0UEPuKW6rr/j4Ms+p9RBZUfR2apj/2cIpyjT+RuJ
/ephbLcswQElArnYVXgl123/e1HM6+OcsyBl5dE6ogpwdKmNn/xQeEtXlp1/sTRna7SUa88Xr7D6
SrqMBvOa5MvRMzNigVP3asjW2y9L91pyUka+GX7O3ADcaaYFbAyBdwhWdrEXnwsHC65j72z6jLF3
Js4x8TGHm6Y6EfGBykv4jbQbi4LKTvu10A2uSsM4QxV9Ev6e2ml/JRZagMYJOuAEEJpUqNDjRobj
s6b9K9SyCJIGml1WUkjUN/gzbah6G7tJDzkFx0/ITUAkpPapDHPpxJRBbiCmTwZ0ua5H08BElNrj
MzZC4IOZBPlAoGOvvFOVaNTaML6rugX8qjEkJ8sCMp8C8R0YwgD29Svk6ga2tnnf9fLBTrhTNYPz
zKvJhaj0Q5k1yS7Pw09ZYf0RzloA2dw4KVsV6LXbvnAaqlIXtS+J4K840HLIQ5pjmOv4o2NAC6ra
ifyHqih8XlkWZuQ4RDe5Ad9PJVClpTB5FljN0VSqOQJEfWvhiJ35+1aQpLnkj5f3UIrtVZPjRbVF
ndx5GL/XQ+xuecd3O6R3gkmT4+08jqDpjPQPvYGBTXo3XwBHWPrJ6Mey5vrCOJmvaIQ90d8BUi4c
oi1+ky4qmTnEYz6VaKDFQ+vGCBHi4qqxvBgiewddyg0Q5EOa9zm0MoV1CUNWPG3TTBkni56R2azK
J9ZstCJgcRIGBKxxCImZDCraeGCKL209++u0NygPL6voIRlh63B5HuwJKpwY5tNQ8wZoiWFuFiWJ
T3vZniZs7GzOGB99QFaJ1QIxt2xCpbfi5x5r750cs/ioPfxxAlE9qMMbFP72S2no7YBwjoUjM5wD
MaOEprYkYR5czmE/znemcl9pmNhNPEXxwFEfZ2VeeF1883xo46g8FcTAGLtFEqg6j4FB2ZiZIpMG
JwVdf8mpweVquOs5w4AX0DvBxbxuyor9JPZ6qg4J4sLuyUf3VLeR2qOYeZSKW6d8aMKnmy9mSOMf
ILEMotqKMnO5HKZpeBYzxSHwSTy3rbaR4WkIQdLYlnN0nXIMFtMcfSPHg5IY0ht81N5byoNYBBV1
M4NqphMsPpam2cKFNTcW1WeHOpluHkDkl7hJyQLpDJnWxbo1zhjq6HU9xDm088lb1jSIYcSbC3+X
dR0P7j3MdCrzWrqkUpc2Khp9zjq3GdHQ3A1mkdTsVvUSfxsLrWYxgjQ/oXV5+yyizrZG04/402gq
yzMTwW+hjw6Wz0hG7ZHF/+8ypLEwii0KHVNKjHS2LLxhuhF6ThH0TQjFl0sdoxqJDCNffgyVWf/Q
0NFKVy3BlGFsoHz2PYTWQZgGkbg2oSvI9mJ55PDjnJ4dzA2n0BzJacy2c+JYyKEo/U5s8tOq0ua2
dguL1Mvg3i5PXl6MVtRmBbFsFiblNt7xEK04LCQr7bj2Q52+iGKgjVDj3mXuhQBpDv5e+zPsvmIm
R4bLOzVV8XTg5QAvJ+lEXwjD7IyIoWbJulOTU4o5+/LJujVkpeZH6WSHqh/rqzEVximvYMwU/nLs
xtR+JiRer6Mb7BbUcXFq3WGbZdAF8UnqfSanFJbs8LEsrXWX06KGKDbixFtmtn+Vx2KUWvU0J/Nd
WI045RLPFNDpjWlPJgBa5kKL3taAYMrbaOY+VHo9X1oKoxkOq4JI5wA3uR4xq/XmclJv9RgP/Lin
4eybyaUm1XcnHZQ1bVovBf6hE0XDVDLWM7jM0fhMbfUdUgW70xYZPyQoFNgCk7Ii1w+ndjB/h5W8
NlP6YRVdRai8Hvfs5+u1owq5cSaLYiRUySmzx8dGl3g/4ieuHQsiDk/UKoyOQ43/a57yY2cN715R
L4esXiKM7aY49fNQ7TNTnvUgAHt0pJgY49mWerSnVfqDp3Z7GJrpF7WL8bM5wjatfqslpV5sTi4c
W9V1oU7J54XZcG+o2bvAZLSdBmhMD3TVN3mDTWZ1CS0n23UMQzug/XJjUMgdpLX/BsNDvCzg6lMS
G8Sg7vysry46Vh8ZYiWwQCxmbQWoYOKAjy524o5l76oB4KLd+w1+i/kpXMp+P8XwdUcSmFZmm8du
8u61b+Q8uTiHMIDurMSTWK3dby0fHQqeGLCSF/zW/X0ejtRATgn3GO+SL//F3nlrSY6kWfpdRkcf
EIMBEEZxzlmwjFDsJAWnBv7083nNCNV9dnuEVVdJpSozPNwdRv5773d5V1InwKgQtnwS5FHsm4zI
cjp28bOZcvyQIela1/WiNYobCIh8/FXX3MDzklkEMaBijcF8N1S4KZzJcl4k89oU4sAmTrRz5qli
hl+skyG3v2E6i1dUDFbmFFIQZcldw9Kge9K1MILHSG0A7s5LB9z5MpTQOfMq/h504Qc9z45Hb4pR
oeJ6XVVvIBm+MGrfulRmL2Ivj7lRcWAocZkHDf7FsRJ4WuSwVLbzlZIH3ocSfK6FiJfXr1OneOhV
8xF6QC4rp76zH7CoxbOxFE9h2XGsnqWKhyZ1OPqzkXMEQSKjuB36kveHoaNaSw+JY+T6QFeq/QL0
5JYO0cmgg3plNuhsVuHiL/UlpekBzjkFjiBL0z2IVUadYw4/zGNT7/A3daHFqaWAMl6nDcbv8meK
neBsVsGi55RYj/NeZpODqS6nNNTM6B+aRxBbsjhR4zNCdMk/yxj6pIGlxQ2yQ2+SCoksZt0q17/b
joNebKXHSM+HnmzzPmVAbHtoJ6miSGA2qT+aBkR6YPV0l0EFK8dxOtY93YjcbfSqDzHHTyZnABM+
hw51vPF6m7XY9G+FDVWniR99r98gwiTPAj2AVcHZVfZbnBZvM8Y7gl7BvsN7A3zwnIievW7E7pQ8
SwSMHY+Nf+DHMldI6B+17BbzG8grx9RvbKfFrp/OMysrJ1tgM5RTUgZELp5HJFu7Fb+qbpsfaPje
xu40BYk9s6ko8vAhhHNEIAbCeEpbMHAH6BmiCd61yW0qdeEdDi29JHNv2khwwWfhNdlSkmNkuGFy
AwqZnHAer1tOC0lKbg4nzbcc4KhRzjhY43rDFqGgIYV3CCy/gZIhgnCHxBDukiMoR24z+EDmtsyv
pOWWbxLzwBH7wDhEazl32E85widznW+7NnteX4Y/7EF65eXj0msGF49QcaFfEZ2X2dVIFwUh1zRa
juwfS6TiL5ZQrrGpSz9BODHUSBtO1PMX3Rve3Q9gajlvVkk5ZUWuqGp6AL40Wu81YwFC6JDU7JeY
6O/SHtU9p+k6n26dYHMwU3rHUNFXTwKnl1KCrWy8ijMNzqqBfNR0J2eqwC0zeozxUh807E1ibqE8
oL7tI4NgkZTBuqzddKXM4qvIYZ3SfsD3iYMIvv3XYO6aTdcb6TL0GGutu7iCP+UZAjEr/PYMI5F6
nq9O/uhl1iyrgfQ4dy789Y27NrX9Oww7d5dAX0UbjPEUg3HKMpYKHVbkLCzSHKT/Bsp/21yzYDoE
B3xNYQgOKUVzUCHEddCGpnq7LvZsWubVSPs/rE07qlCycxnbW/xo2RvWCq6SeP70xLS1iYeNASZ3
Uda5d2wlzdJR7QBQC19jM6MO3seZR+bYWbnm8A465DZPnnnWJWRmCUlKAy1shMFxOOS83FruJuz0
JsVaR4PbuOO7/xHjt3xqVxvPe95iG+8+EZaYc1Mui/B5WxKjgmeTKCi93sNqk2hLsHJYDMomNaso
+sJZkm/7qv+dB826kaGxghlDFck8rDkYgO3kFCODuD5WVsnqbpNqePKqLJvpjWmXeufEd4vSGhfY
4MKMqafkYLjEybspmrwCjmlG5y5Geq3QGJ0qCNZTHO/LBMuMzPW1Es23PBDvvSpvqtMtCOLnFDGA
MRVrkoYOdyW7H2EEPD0R6nvY1tYmN31jhaROtlYMP11KnmRcnFsFUNw2jbuU1gWw9LjsHOj2jXFt
W31MZ80VbeRx7wYox5zV3TX2cEnEsvmRRD2jQv9TF/VdEybLwn7ncjQcYFXmoguoLn4bXIaAbTG+
8bI3IhfgjMdH0pG5a2Xwpw3NW0FAcwHW8ptRTsCrykrtSnX3oyRZj05NZLIR+PdyTojB1TQDf207
6TUGlja0PYljdi5pTJhYTB/vBLs2Psty1XP1Xjd1dZod5nmFyun9U2w0BfHGwsaYkEkj3FEgCNSQ
HsbpMNnuS+qNNKAm22AQN69Dppw1fNg8Va9dU25qhdfWjcxkaZjPp/tljtN3qrHt2biWOWOPzP8g
Awh6V5yY0B7101hmFMM5wfKdp4QueZd/aZ4Syy1PugSnYVbUlxCSj01zMSAEs4fATW92nkv8pON/
cJR/nwz1ApXgnUWZC/fkdmQdHp3J51JYNMyTQ1sV3sTbYz/Q82cMhIuwiX4TkyOgGHyBz9gP2gfl
PDzQaB6zTwgmIb8KMB0sA3YGwt2UE3hPPrqlw3U2qV/StrdM1yAC1pJmXEUQDrU/37sueIXIvtAb
MK3jnJmen8WMau3ym5Uy9DGTES5vRZuK6y+nzOSJCK/KjPm0z0lcvfeV99ZMFrEPCIcLBeju6Ezy
y/KDnWGVPwaB5zAs+tPQOuNytsQd8cc9hi17NanQhxyNlfTdT+WK5qjB1VEtepPMVCH/HeacYeKc
Kw7e5CA4l9Rnh3gEhgiio3HEuTSOxcL1Pkfiy6tOYmMSYZ6ui0F89MKWYAqm32yNHtxEGtInlyxy
SV0q2n8v/9Rx8LuD6Lyi7BX0iSPXtIQRMMNQibcOVYAkemOQ+CXojnoRTc/wwZK2tOHI1BllPr+a
ATUoRO5Xpiy+kqDY+Z39szL7eDUyu8Qbz7CHzX2K/xht/UWhGSistr9wB0Krtox+2aGlpM3HsLMN
GuQMkA9egUxgu802rfHpqFZtZwJeVwoachrmqxxMUyWjHwTiOdpW29jAkOQHyTtmdrXhQ34NhwFw
hKGLQ2VBco5kfJqN98ROzwpUwc5Jn+MMz60JQlE52PjREvsVKWufoUGmu4PTFu9CgFwnyXJL550A
93PrrIhzjAIwq8w7DkPrrCMSZH3x8HnW1405sGX621Yl96L3KN2hJ/w57F2WKdKHIei6rmGSMho1
L5bywpX1jFEKmFaDT87kLy3w/xOc/hfl2XaQaf/v0vNrV/yek39SnP/6G/8tOVvWP1zs8jIQ0uZ7
KASy8vBbt//5H94/XFv4cJrIpZgWXlBU5QKCBqqyw38jxuZ4lmubQSBN/tL/CM6O+Q8SbgIQG0qs
NF3h/T8Izp5tOQ5dgLZlcRaXWHV5DX8XdxvGYVFcc9waE11sB+FPR9OS36I4pOVrMuiQda8y6cMD
M8BHOdFEjgnFP0WG/e4SJNvrig7av717/yfJGT7W36BSz9fEL/xU4m3JoEtaaPR/f03Pirtnfzww
zQKnueF4Z8OOkrVrjtm2rE2sZBVmltAfxzuWb3vbAWRd/vvX8NTZ/5tgtv/FJ2MD0OL98H1pIXyz
U/7L2zJjZFRm+/QcRTGQToH85FviyEkUeZuL9lKn2iMi4v369z/X+usN/+efLPnd+fH4a13wWv9C
1JLUDVSlD74bAfK1rEoMngjrm44A/9L04p7+jfpPpvr8XLaecyjw8rP1kHrIA9M6aBmWb8SpkaFK
JC1Ry7PdRNywBrx93TXEJlWMlTqPtsYGm2YXraIEWoTDyZDCJoLG5jtOLJvJcfKF5aE+aPEr1TC2
aISKNrWB71BECqynXzk7zJr6moZGu9KmeWNFyknHdvRmwl1cBENb72TvNMukwX/j0W35PvkYduqS
YaL13kB6ROHuqoPBDIDjRkuWsILfUsRbnFYjGR3cSvivj5X0xhsK0S635h3mLoOD8xfWrSX1U7+o
j8TkG4VHgTfpAT7G3wHlWNrTeywCj31CPECn0jWBrLX3r0xyUXeYF23aiFo0jCCAc/T8U3eWfsEo
VS7hrXFKECErcR+ebQNHJAVtt7bAEx21JZl7fF5i6LNjaPT+Ggs17+2cRPfaKTFlMLmm+HGqXmmO
6w5szM6CJEV4/fffE0Bt//wFtSXBHZffBl4AS4jNAvH3ZyQTYVROFNoswliiSZnlxTP8U1ITyKyL
4whOCzyI9WEZzYdDd+2dyzSnaKddlPHTeBkx0bCeDUm6d/gPBX1pU258GZaKDxmEJqCLkT72Grds
WhGbqBzYE1UvXQrnnATTflae/HzOyMR2myILO2AFkIrNRMtFWgMpzTMODR59sWTMnEw6d6wAPzN6
O7dm/+pnvdolEyZOyvmIHZa4DC0r2Dqh82ckc3Hs4sg7kOn44ZuTd0LvbdFjOQa1WlL84dANXYwk
M8aIRzJMHv10H5wZv7+iCIpAwZHsJPlPqAo5Vx5lgK7gI1yOU5ntDDfUd8cq95lI6mVrlcPdLNPP
0qrucZ3qbYdPb9a9AsKfHMyQvp40c/y1muCJFImrjlVhgqxV6SbFAvNoza54mhn9zzjt7rEmx8Bx
XpAQIzwpj/VUqLMXMqK1X/JG6P9lqbRt1/nXL4IHhsl0fcky7tiOi9fp71+E0tVIfkL+jDz7HsNp
hlBmzis5+KyLQa74OqenHGjaQwjrqkIAe4LjREc8eh5gazdWcKgMTiyO037xLG3kaKqzyZhm40ek
hxAHxm3Z0W0wOkfUJOZ6CXFl6ltoxO5mQoTVs+ZxuFPDAOMlMrhzmMYxntP7mLTxyrZaEE74ZRP0
oy62NtwV5zUGH/Mg8v5pv32aWnvqxZopfjNDYe36zEtXOmOYVuhdmGS7SrV8k00yN9M8uocse0PV
d158dyYYID7j2FZUYeqWSxpk6liN+7nKkQcxPaAmFR/ocEdvNq1Fwvz5DtWH0a23rZSXMqN5QgXo
nGp9OrZGw5q/S+jREQloN6VewAsz0GOu2gDYdKhiJ5hQMJMT5XvPtTTH73ickHPo0MRtP2XBHmvC
hFhDf3PgyRdyvv46rT2Gg23S79t5EiurJG6G4njMA9thdCue/X5kiwseB+5boLUyNM5pCEPEXkRc
xpd2N1J75w80ZJnfByor8MW2K1+YzZ4ICYdo0+yvKCR/WCxmGppnUPRtubEqxPZxrxrrQRWbgS/J
WzTpaGyRSFZjU/g3cLJG1gab0HTjZTrqTz8pzyF4EbJqgVj2btvuceOsKSKXueteA7c2bwIL7jnv
LWyrxV4U4KbsucSIqnR8Fxo7rzds8/E+YDw/udxSrAQ/uzWMF4a/6U4jpodJQ/if1/ra53N6qYb5
TRd6fuXSkGKSrX/YCuEwEDDihrLkAyIqRKPusprCcKvq9M6gH0afFw67FPCtoI5yX8EaqF0MG6FE
sp2ydhUhtLoVW6fbRreBBCqs+2TpuskutrvizH5wcRgHLfUQMu8wWPljvOXVNFmE3cYtIWQMvO5Q
LOvJ/+wdNkWN3eNUk1gkrqiXggLlQyTMYx4zBR30/KOK+vJNj40m0kDX3RxmV9+EHGkyWBEAlOiR
N46lRbM59tK1m/XFjuxS8UG0B/FF0aNY+IzpAMQdK0MMqzioSA0Fh0Zk6bUNZus6u8vMSe7NXFpb
VG2vZiBrZpd+BqI2D/hE8lmYt6ZVnyCtUfFNPwXzjasgxTLrxA1l2KYPRPe3VZbiKg2QQ0nS7eue
Kj7lwumcihq2IZVHldW/98z4aNAgER0W7j1OjPxixCQJYuc1N7nDqgnbWjmp1TiSlTLilHctS3YF
cZ8DGu8v7IuZQxe6SExkt4p13WJUwAtm4gJyJmoRwKLwFNAuuyFCc02fUaiGp2QZtEi6tCmv7MGO
95H63Qdg6/zJv3EEo7TAUglIZvrWE4+QVosok1p4oDAE8LWR2anSxR/DoA3EpJZu3UfFfNCNab4I
PeEcD386iS1uAphLbLkD8XzjQ+IZpM7wHngFbIG5cwmOzN8ZO/qMzOEBN50nT81gfUREUEJtAGnv
O56vImBjyYOLAX0K3H+S4DXr32Xz9F0xaZ8C+ic6l4CfNQXz1mol5XlzfZqZx1defRkcfh2antqL
z7phiWbtgIZcRsYhcvh0SEzmh96uhotb6tWgfMSejLoiOrqXf1XXB7FdXw1QKmNj4KAibACUE941
Q/3bgMR4m7lyb4IKqDc+L7pJSMtIu71AgiKZLeO9VPLN6IcPjWzYuzHByG7o1z7Amq1RtX9SIbyL
lV/LScuj48O34lfbjgkniX78YPy8zhBNjk5HdMp0iARWaPgbOQf6YJioIMrKJ2D8Vn2sCeh+a93f
c5nGb4P+WYSlea40X6e2LopvY+B+4qxQJ7qxV0lScW2X2VunZgpCU4pC07Jft3z3OdswphW0hS1B
CBRwfaoO9cGiPKx0tiLKIcf0hT4moW9xKe80sbeVrLIv7zn0Zm4eLnKs9UTALIwKCUPCqlLk3CLg
K06B2qLgh3mVtytIyfFm2u8FK/lWmvRpFbY493v4CpyqKajTDAdpBIHWJ4OquXdmMi06fEareS5o
qFE8dOjPhsTxM/qNvbeBaS1s2icwihdMnwOSEUGJfU1ms9yQSB9RpMCd+uyXTSTlQlCpvMRiWh8p
JuRfTI16o2z/M2O6i8kzpUikYvszgm8oEri+ShB13UElqtrQKGctOl7kbCBpATWJcLlCWyFmklVH
2gjMvYeJYs2mF8CKifFfXimKEl6ITaZ0m5WRmMV7ZTlvLkvS1S+B11IuU21MWJQiyb4UC+J2FJIT
njF/ka6BKmhpn0cgbldd3ZjnQAQvkHm9s12af+oiMeijFPbJJ1qBqP5Ija665c8/ot78RX4/pofV
tbEVRRUEhv6V1P7n1HnB2eA6vPJqBnUU0MD/1PkLOcEfczPMG5fE3dZxc7y7KS1GTW8D7dV4WaMg
3rf5RsGg23gURa6RFVYtp/WtSp2P0PGp5E7LSz675QWL6VLNc3BJK6Yn2CDkD/pPmY9X6nc4yHc6
AP+UCMi7p/vj+NcfhLQ3xtBrII8yPoCDOFtTNx8EIaWFJnGYZU9r7iCvGhPkGuzIG/Pi6MVK1Krv
CaPklAWxfg6Uzwx++ZZCEXIqBEoKm/W1qRtMI8Sqz+YMtPbiNmmzaRrDXNf0Kl04wPvd4G/6OAs2
DecVOgcCm9FiI0+wu2C2meaJL8GPiE+HiX94bAx1qmsxb3004t7ue0a0xaUx+n5HPwMlB1UIPFKD
+uXQHXCpN3uQAAF9wJQVYJrfTTONk7V3nCllWY7CnPdt6P8CXpIh1Rj64BDwYftFNPAzKO1IV++B
4NDz3a85xDHNZbwMrUHRlEeZqD7j0kA40hwgGyPIL13f7rnJcgqgXLDxU8zdsmRDJ4s37PD93jMS
eWc4PAW7eUhdHi9tFjkZOeX2/KpUsHhxt/WcqiYNDMoe3ysZQnLiDOsI9Qaw9HGcUX5BHEUec5l0
66z3QoRULCxe0vVvtkooViXTfcLUDdrMqT+SLp6+dZ4QmzQewm0SiZ4fkQ9bGRLKK9Vvw0XDo5Xe
erNUBYU1Qe8K6/nqN2hgDoT3XyzYaJ/m+L0sFJ75WCU8ofSHDmKAvVaNV2H5xZtgovlokmClAgqI
+pRsSaqm8pxFVXnuOvtM5RrlU57oNnnV/En7djoKq7o5mTa2lqTYsG8xwniywVfdp7shwsiuIt7w
PhpWZkvWxvG6kt+x+w6zYhFkofEyAZ64o36uGDxDbxE6ukoxHZU7FR9JVB6ozdVnW8E+LNv4YMpY
cvwWztZv629B5kL8Dcg/HemmwNWSufGHH/HVo7zjjQnxwCsyn47w+VjyjV4Ja85X+GqTe4SgaQVM
kKok2Ro+ZsyExpd7GlPuDGTlLmf0qfFuzLhCEeQ09wlfLpWJ01cSF1YZ0rwa0vCtyJufIaCoX+M0
bjJvN9EA9MJDPq5oVrZWOY/ZyXbbzThIfyctPz/SynEcv8kwMM6C+fELDQhUSWQPaknsPalECMxK
ewcae1mDgVm5xuRsuWSyzFK6jg5dzcjDdOPOzzxDqjpx4cKw4uGEVuNJvcqtsjpzW785UKyhsmRL
MLXBVloWh7rpxW4pdKPrDUuXH3MqzCx3mySxw0ghTPkVQEDh9mZzy0drH81gDlQN1wgCCvHixFD0
EXihyRoX5Vujy36oiOAcitjJIcC/DJXdUPhKKXkTQkuxOi6gvBa9jJu6e0RT9kLlx8aNanS3KJ3R
3EHU2i7QmHYeslVQB8aKmHZ3Yky4FkFXfCY8RWxEQ7hKBi1g1KX2taqyGVZlfo0GtnH6g7w2is6q
J/xl+RlBgG4M94Ud/hyQbfez5QN7YOV2cGg/Ks/blqTHF8kk842fgl+r4h5O7pQ80soIDrWepk2M
FcX02+qVVgjDrC+270Vn4lzvOe0T6xlQ5KkCRKYiOh1MCAPLwaXuZOiLl8hxzqMvPvzecE5di6VL
1Vmy1jm0bKy6/rq34ovrDQ1ervrNGEoDcBAqVzvayQ1+34qGLBqL23c3UiCcWGnWlAcG2zGoPglZ
0wE7IMSPPRlrfyZq24P7ufkZ90X8lHQjt1joahnfarK6S8uhhrNN8nPqVP7F7p84ReAQeDyTnNZa
DMA4JXkDymg89NBaNmlO2GOwumqdICPsw3B+yQmTEJQTB6OddgO1f9d6tqE5FfM3PNbZxbbyn5ZZ
F7va8+ZVLuZm5Y+Od52yAsQPhX5LaUc/bV3kPwwD1nKCEiZkLvZxn/j3sAE45In81ATOG6e+elVo
zjMcxun3oB2FofGJiAIcVx+QUJo2h782pzyC7tUQQjxA4oMwbWe3phfTHRQ+/ln5K/Oi5J4T7V9U
Gh2+Mbpp3c2+hS5M/RZrKxYshrY4jXFH50qtOmW7K3dwXVAW7XrkQvqDcGIDy8fPu/7Vjkuq12Hk
nshELSYiOPeshQwZJr/rudLrLpggKQBsOAbtpQ9sey8ZWG+B/09rIBmQiHTq3KykinDqOZ8QpWAs
kxjKF9wAF01tVWdYH9W10Wpay5JjoWkMvDFFdCEb2L4MYv7VR0Z8YoqFR1l0yTnwym+Urqm7frIC
hZNvW9GHx44ep11FVQcMK+tkdLVxIOr+Sb3KuASX6TIVOVdunexVZX214fAQLv05MvI/izkHpdyz
bHYTtiJo8HxZEQXh9nW/YVHGSIz1bkpmeqsGlyNEOs2ndi6OXVRU++H5UoDp3jHZbIyQYxxGD3JJ
VMEdTBPERKB0fyhj6psG7jVO8czcK4YjTloWx0ZgIO960/3O0BNZ095b7DuvuY69bWuktF8qUX2D
fLnwvrF3mT9tI4JolvfeBYa/e/SgJy79rt5liVCXFjvbvh+8eslp+LP0vepdJ7lcJNlgHTMHdlJZ
GGrj3Koo8HcWhq5XyRBqGWQgWwov2s66YWnUHS0+0GH4e648ibaXpzL5Iyu5IxuLbRqBYJkIrMR8
1vVfA6zNQHKPenAY96Z+9rIrNE+ihrjY29XkG8ajyuxn3cEUg4FU46YtQnUuNQkXOxquObTpY8Rv
ueF7Q79zPgdHgzzXseaGvonc9GzntrxI0VIS7Tts9nEPRtP7izaEK6DN7UtUghg0ne46Ty1SSoex
mMn8wgmc/JvTRNVaW08aoRjBOQVUBWlv6AkX4Biw5WScm67oNyAw67UbeP5+jpkrPaPrexapkwSU
sA+oIiNbEFLm6tHIDpxggQsl5+zaGdu+lWdwHbSEjcm+oqDwVDOCLSM532LDJudQW9k2q4f5ULkb
mKS0wQ0mCW9DvPuy58tDB8BtHmFTM1BNuKyT+nubuGCfE6/1zmaUHp+ewp2fYhpuc2/f589H35fT
qS/8Z9htqCEWPQ0HsC9nJeMPSQE18G18vDrKsmUWMB3q0+aW483epQSZXmnIXQbE33SW/OZ2OS8w
dV0bZUkIIcL/MLtqaTgkbTOi3RFjphWdcmePY9cmytL6pTHtYeX41kxcBEttmg3eB2AYhmYqThdZ
Y5kn5vH+vrOzcJOGzkT0wHrTAGTI9aTZMat8Y5E2qbOJiCiv0QBoRYNrusy60d40bpWvAbd85VR8
P6BwYHNXp8qgk1eREHMk098yOIH2X5vetHIA6+HiK9+cuXSXyUD6I+HbTFrOKcF8KRrEHOzCpnok
YVqt2y6qH51mCG1gl9hJW0PxqMKPIWjuAT96H/BwHzHJr02Mu0Oh43ezHf701XSZImBb3rkynPhJ
f4lvY1z+7KmS25JwiE5WvscBrs5xJANOcGl3HK1oK2qeUbBNw7K2qSHuni0XievuMA6ZrnuuaaA4
V/NvOKiLEksZVMaI1lp7wnkT6Fti1sGxh+TOqeE8q5w+AMKCfTklu8bGlelrvN5eGhbXmti+l+XO
HrYj4U6bUFQvcHWOvOY+Lct3ale2VaGhsTFKPrKSjQ/wN7dyIj/AUZRaVKc6dqJ52JkTPsAuX0su
CtfGG9+AO7U3e4bQ6TGrX4xF+eLO7k8xEhjssaicvLlNWAnKaJ11J7Zg2g8a85F2nr9jqvqHA3vw
8Lzxaqaz9SqhGy0bUaZ3PIDd7CVbxxDk91J/PkYBGlKG56yfGb0Z/QjCSGjyizOLzHMCLmCS7BLt
YXaLCezETl2/ODbn8iqIH0OYHVIniSmYdqOLmG4J83iMepEHjKI1b4N4+t4kBr3JNlawV6a1i7OJ
gw2OCayJAOE8Jt1i0uWRoE+3tAbiPokSzdmkj3ONVRfqX2d6d90R+tGWbBnewOspK/sFNq6kva3N
tianUEfNmKmedqJimgK4Kj1j5IlmwidokttKtAgt79iAFNxgUHc5wCWcoFtBAFZDJOM6QPWUS6aA
tM+b1dYwGfPoPZsi5FkBhIUuLyI2eLq5vMBA0NhkoLmKwVc8XSZTwWIoNin49B4zNynd9OJKSfYW
Y6HNMn+m8VCxirn7gHzPYrLTiiRcgzL0F6MfvkNgdmov4EbhZO048nlvYYTAYsXNuDRT9Tlw41mH
TQcPgdrhXBcnNYt1XwBudZrq4Sm7W1lW+EX7OYajjAU5VsM+qvNLTxkmTo66ca5lMQF6a8Nx7ZkH
uv9AMNkGAdwq3ILgTzeVGMEAMUY4xnH0u18//7SfzJXR573ITumksyU8w59zOJ0CvQ3DjBxnWp0y
PwCFKVciMH9mKW2JRg5UAFsmCddBUKI2l4dCRY9KJp8J4MxNFz56FXAe5zAE5rnd1TOsCTPgeJD/
UtnAeQehi9rfg8ySZe9l4ZbeDAahMXQX92hTj7KcLNzAco45mGJU9At83k85JbNTD5SD5y7dgftH
6GsSM0VJ+GoQXxVBVdRu7HZQslJvyLfop/bSwKbdqWo4RuVtKId9llYjXK7FUIfT29xUcGusgdK2
Z9yxVPDzIt5gw756iA/bka8XOPtzZ/PuqrJluNmHGN5cax+MRrOq0wB4KZU+C4QRmnzBRlNelnOJ
1ncWAfznPTY8/9PtZqxckc//lwzTSQcQWljbUnLghyzmY6fLxdhYQn0YtX1iOf+FRWoEZ9EsWmHU
q4RGpPoJTzc4urOOXPJ6UMfpabk1NdPeqRhgOJPOMU9N870LBjJ5YdCuhWdYm0zy/LGd8O6w5Vtp
t4m5x278Xle7yNbvhRWTXfSZr+vybCalu+JbCRt3kVVGtE1ZaBeuCcGxs1tspFnGLP0pw2pG624V
hAukWuxCkK3ItKDFedaf+om4qWzr3IYfeZ++RHxvNlXT0sQ9d/BByfVyWAV/IcnQ2lWCOAI4Exrn
NSf800Vx+Yj0dB2gBvqNcR5lXr2G8Ua07ksXzY+sBsNH2vMn4y1zKWv52Vbhyi9d7HwT8+WkZaA2
L0oX6AY8gHcRJAxzc++td9ge8wK9CFmBf3siaqozq+ANHL6mrooXVhN4W4MijcnrxSlqfsv2WUZU
8wgaQWmDgOzxyHGBJaHxldNzc0xzYjooe/Ec51cwyZ9u0WwLx4ZtOMefdj+Lg9LhBaO42I2ww6UX
USzqs3t0jh9uSCnR6olkS9sY9JmhWPjWROpkNPGPx5uoif1jWIc5LMisWfOeqxtF7GxEfc9HUCIG
0LG2yCwbEYBRPHmzlySI8nVW9Wdw0rBkZF6ucFaVz1sB6PLKZgbWmXuLL8SxDpOVy7FkVxrTt6h7
Dtws0PmA7LZmg1+dqbgPwR4YTNMc2yIHEoZb0Y0yEu2jycEOtglLljHv4078SSY97JwSFjMRC0Zs
7A7WZG2fTPowdo/uE+ZkF/WnQdzhMKXKX0SD662qqM4OcxXeAkyFebUWbv4wnbm5WLVj36kxJBtY
7RRq9bVvgxOeMXNPSy3RB7bzaISWjdHdxAiAjbaOis2QqlNvdybh22zNdQDpOqMck7O9LJ5BWPbw
dTGTSZCWBr/VvE6tF9yfx36r9Kyj4advneO+uhnuILYzuWgdO6V7qLmZAND2PmF2TATzXc9RcYob
shpkQmnrnC5BZSs6IL34BfwzBVQUfCePIe7jDXh5rccQASLEihDSlzXyUI6BU0FPK2nPDE9Cjtjl
5zB81EQo4KtBDPJf2jT/lov2hc3dhIQE4TyjBDqeMgeq+PA5JR0E6IzzVUjvBE9sf8ZkWpAG0dUA
4FxQFWZlMeAE2k5mVselfN5pk3U8/hd7Z5LcOLNd4a14A3iR6IEp+04iRVESVROEWrSJNtEOvTfv
yx8qnsPPnngDnjBK/18qiSCQefPec74T//L0metUsx9rngseWDyEUoEaGOHzKHacDSNUd6W7RK+1
TXwFjUdXoHcAUyLd7ui6YzGt50iciL5uG+JJg4Gxjm2FZcTpYwoWuG82RtIJxA1QLRIhq6q6jDqj
iBIns+ihFeVVeihAlWA3g9NTxPWcFE3OKChAf+Fr7P097nzfcU6wJ9nFfc5xwtIQDbdc5ZCPovYJ
9ZARyB2kjUaEtZhE2VVB6Chpy2W/iSr1lWJfWQENTV7dXh8vhQZuLmOEkHT9xvO7uTroWOAaBiHB
HsJEiQkHasmcEWM1k83iIo2VJ4iLegsC67UPzekQjtX75HroIlzyNIwq+WAcTmfPWYpOuEtEQS0a
VTKJAk44eGz+8LlDJdVC9dAQWkSAx3DiTMaCHqj4UeeMi3icWKcBEjhiqOFRi1QK4oGsM1De6Qo+
HqV2M1WoxdfMIT+9cBC7QhEeG5b2OSf/koOmsXfT7C3vhHlxWqUfyj7+BB0PpASQj8OytyRT6zNM
xdo2QVf5ynj1dKW4M2E+ETAOD4w0lZQ00jgL5umsoZ2K+UWgllgWDoIaBU9mpzHPKTgTQ+si3Fev
Grx5UUywr7DGdYSqbUVc23NoIErH+TRh6UCmO21as5sYX5NUOrqW2ENb2Y8z0tWpiQYYAWudohYl
qNDBeAfu0XZt4zCk6ps9Go9Ox1HLF86LYWY4RlAGQoxlzUk9Rp5Jly4YBSRPeGso7Jsk3ML23RQJ
Ov3MTb7DLADIZNDkwQd5yU3YA3CYsGKAODY9GNXTwW+rZ6klGiLyzD61Y/klC+ocqdXJyasoAIfX
RLOXQWg/QAYX684j39SmA8bOyYClzqwNEoVnt7D6k+s7N4PRoYRAtnB1AfOFdQaaZNivSATDlB+a
hy4VyJPJ9b4hj94ZsfyosGY9uaWARF6wvTtlUL3mERSDBv9rO9r5pSXN5KCnRGuEMYrouhAvtdve
VZRm3y4BPxmZZXup4GkB76U3iRLh8PdPf196Ulghh0YMHsseR5o7IKVA8qaOTqfXO3100oeswtFQ
KV97BLuAUZBOAOdJ2AYdDRLmEaQfFU60LxGNH7oY2UlQ59G+lWp64W9w9ivG89+v4Jm9jARhh7RD
j70nxQs/7s3Na+MxLCzoqYUBh0H2aNk9y8GWWWhQbJUud8wNxi18iO6V3KYHMTgDZlbHWjTpWF1c
X0PKMwBFrAJvyVSq+yzmlxhFzMqaBuNYGjBnjKo3FgLo0b6QGmMgIz+HTe++DGUY7RBB6FsH+sQz
hMpj2cT5oe9qN2Uawh8j3eOPZCutO5ej1YTScqUBSFlOuWZgTk1cyH1GYDwYdmE+uOTeaehIDoMZ
nyzf6i95kwG59esZ/dsGby2nqKUaMvOAV4Qaj4Ev6gTnAB4ZGUlk2udK2F8ktoX3pJyQhzboDZU5
wrvwWJNQVdMxUr5cWgWZTKP9xyMo4676wToGHvvj3y9jKEgre4yrPa5B55rGzhHc4sGq6+TZdBLr
ojnDm6m0BB96IQDizb4ZZ0juJHHBcdDY/Dk/QY5lzunSuMIALe9BogeHwgstEiD17O4Q9LTKzCw9
AA01RV7wX8BWuLJ/GdxcPaoaiXeFlugeuwqqW9gEcJ/BiLnJOKxU7z35hADdyUC6JJ4eXXNzRLyn
kleO6sYhySnqSStXRxsDSgkkI0ajATb6no8prGe4QH3ImcaJSNkcXGNdDCxnDMLtCwG05Rp2Hdwf
bbQvkYaHwx6NY9V6NgOUAiad8u0FwXDjNh2GR9/OLlYvmy1qsQe9IdUQGeJ8fS2TeWFRLTtYqIEo
wY+3or7484tMLXB33iTZtJivdbQbMBYNTBR00OLwq4HaebOMZiaUNNHG60ms0kL/POiDOEYSV70v
tNNoklUyGOLcGfVAtEqJhRDBzJtm1OJcO2QnT0TebyMjPo2xRvXXWYIaiT5zbKQ5lPn5BWrpeQQV
UNcuoiCRz+A6GrHmoUrIPGSsytBC+ueowpxiFu7JhLfsu9cWc/+xIwEAt5/MN1ZPbwDLgVo0Ynr3
HIaTHCyWEXVSui4yOs81e3JYN93GDU39/PeFCAPjrDnVM8rQFgSgXPTsBSTklfEWpkD/WJHYTGem
QUvDvDH1zQIELvoujwMTYFYJa8qxd/DiGwauyLFA1RASzsOP9EsMpnHOppHDuM4ZdywuSIavKrHM
89+XqXVe+kRIyvlkm4dvXIfs0U7gOHiAKM5ZqdcrRd4BCT/clukXq7Q697fQDX6nhMGOJxJ1cKbp
ihOVqBMEzJta4uMjXhIvC8MRrQj1bc6Ku/+rd/1/68H/YT1A//8vwuDVh/r4t5+/sLzHDwks76H4
j3///ujj/2E++Ps9/8yPFv/QHQ7sAqwbAnX6eP9lPjCcfzDzJELBcQ2PNMQZhPdP84Hl/YNuhA6E
xbB1y7E83A//NB9Y9j9QdGBmMC3k7tZsWfgb+P2/A8D/++v/wZbjd5l1yv8idxc2/Af0q4QX8YOE
6f0vHfNEgGrpVBbOvb4Pj2liYtLBer/MiV7HUV/i2DKTatPodUNbvAXwYjqUuGVENlPVNytT0aSQ
baSv3LpCTDF05saAGrcgnZ1bddRJaEuA9tODp/fVX8lz0NeQayAgaS0oYdIxXEBh1YDyJBgVCADD
vdSmtgNmPtJAw1RX+uqhvgMAdKhZ2b68IlgFlnSXePcMz8tXnt1raAOHvQY9/gAub2NoJK/XoaDG
c7037RnPPRznlM4LqgBIU11WIRpLVqZBfEUWZcDEHHfvK22A61zt8YYDweKsH3jqx7JzbaMFPU7H
/LvI9AEmbLkjs+ghdZ2U37x/L6tph1B15Uzq5ij/ydHVa0yBqesRZ9Mk0DciYGYy3rmeoLI1tFpu
Fb8keeNs2uxZUwxBhrnppVnejppz0w1RSps4jFZZTdmX6nSBhQaHG8PRhQzjs+HBxDWdpoTu3BIh
3G2LJEdhUaAgxcApsWBF8IggDDW01UV37+hfbHK4AnWYTQcTVFcUiIljMK4DvbPWRWsccvcHYhA2
acAq4Wzrw4Lq1a8yQb8I0Zc6IiaBzwBSq3Xi1qKN25XUGcyFkQfJQNAPhnoeBM+Dlv+aJvzsohg/
iaD4GJvxe4zAMrTR3g2EvqkhzgOG8WI6KWhOo4qmV82MDD/c0ibqbkERRjZtvPH9lJGNGOpliAtz
kWg16A80FV657ExOnB1xzTjMJbwteYwq4hSh9LD30hRaZDKctnDIJ4GRocidh8wkw1Y2DSmhoiPw
zRj2qKFNFmqF65ip33pIJd29kCYZUgR73SQ5gTJuifEVC9puRFS+MJIpfHTxoC0YoCnmTisilnx4
R+7FqRA3qylFrTpNh8z1NppV1FsbE9xC420x6c83bIpv4zh9QgTAa6gTG5Hkg0kflwcJVPAI28cu
12R0pesayv5G2RYuSLfeAUlRL/UptOJjyQh6nzo0UdpEvfXT8JUIsoakxJYucQSvhslIjoIcuitK
vT8W7bdpSD7ShMbX7GGFk9SsVD4afK7Eg8WDsyW5CaOukvdJB38ldM47VHQgs+RbLYO3qa79lRgx
ueYiOsinKuxQkEeBvhBpPV1xIe3gsAgI8sQNSZgDj2ZnPBUCh3Igr3rfvxp08JIOtQXBdRUAaLfY
pDTyoE514copzJNedicYvL9G3z7bNlGeU+zMUx40PilKURpPzQYtyYHmWLKJY/ug2V6+Fy3zjsnd
a70VPyJb2ESDfYuSmh5SsEWgQT9/SgnK6BuaSTlLlOeSTlRmPlTw+UUp4tbcEfUn3X26d66/A634
gt3kFfmkHwh0ySPMOlm+6GH8Q8Su3CadzUDJHFdlgsnX6+1wmQqbTDHy8RYyyP6oIiRFIYLU0SDm
SP1dq7vmxk0RFhLnFHDPL+qh5nAOx5KxNnht2NQeYYgjyamrJJcAAWwDBDRyrEg6fxoQPbbHIMYP
PzS7we4DHkpHhx5l4qMlDmzSLIzu30lj0KQssgCJt0ajy+gf4yZcNqX9imDz03XG1xaJCj8mPbgY
FA+uZe8tGEUBq4ep9E8mtGZBf0MZyCIIKD5D2diUM3kdNB3TGC3YSbYm6CRS8E2pDhYeo2XGZL7M
gh6JBW9tKoGhed2eWw7iXN5yRiw4xPktHnv7o4uDJTZRW2fKUkIUt4euWShb3igZ/5iluVSF+sVO
gprYTfc1RVdvO4Abof4SaMxQQz3ARXuKM++VDYk+pFPSQuJZ0vn9W5NTlgm3PSHLUeaRwqOLkB6+
6q+BBHLBJPvE6R0jKQ0b4W3MWDuGI2ZU2frvnjmMSzdVTL2lCyazhwqIroCBF+V7YzIYLhODkIQw
oKokffuQW0WPpT65Nw5XYyIDnNiBuRSEwzDEX1Cso5tWvPj+UMCcq/lWLzln1JtgHtA+0YxdxeZk
EwXg4BVX8neIjRtIb8cfwqtn6VtwiJ+WALqBrvIkQ9ZMJckyoSxeERhk7Ro3g9rfPgEaSW5Ikk6y
l6Qf//WfzmleIYzAAvEEwTaGvWlK97XsJLw4RRwHmU9PesEiDWfBX1iat6+K4tIiuKQbLZnkrlEb
IDToXKb8MSfd0VDvWkfDp6vSGwFlX25JUH1RNH8GZ6w4IxE+y3GaFPPhVsJlwWdRz9i1cosw6D7q
9lPbGMkq7ssn1dYvDuyFYq4WAnWuYPRo8QDD3KoSeuMxgIpI7JXJ/7d6HkEPRawChJfpnPDUpecN
82x2J2sUX3BSiJFss50LpY+UvoLw1PoTXC92waNrEBxumR9O2MCikeKtqaz3Ugm57PyrI1W3lj6T
hu8k8DRkOfbMNgeli6HRi0DG0DGATIdnv44utjLis/SfWfolmE2OWwwC8h5duHRybF9l7u9Ks+Ze
zYjf6Zlswwd/HgcQIABInuhTn20zeCNuyt0N5W0EV4Y3g5/UQm9fjGmfboHLoKie0bMC3sMqn+16
HTDGqkYmhO2KgYDsbzLpbYjc8SauLmbbRMR1Oyum6906mqDUaNNF68pHyCrwPNCuxhCsSBCgoiHM
ItJD0G+svbRFoPMjdwyLPlmju4WT0BT7Zmx3XlQ/KTXvsGH0VlTxp/IZuOqDhcbNX8Wq1vYWW4+M
/B2dxB7DEOxjhyZZ6EzdOtVNfZ0YNqxAE/cJd+7CsumGjzoqkzxCs4gIw/B0sI36jbmiXEfK5a0S
SKTEpx5r3zX6fDIFL6Avv806PoQWEnKoG0s/rs/aVDKu9kwAyFMLrgY/ObaLNHPUnqk+yu6GxjkB
g2raGfN82ehaY2e72hETLdLZQTS7HFU3kok1I3dygkLRLqFCU96ixFn1Lquw6eRs6HJlNMlpcl+0
kJZ550W/tIamzYSrfqM74TutqRXDxJ/JpbhkujlHWbTXcEyoe+ICP0gxeeve0i0C14sKir1mgQBC
d2pBfIJMvxmZ75oCYXrv2xsQUtytwO5gOSW3s90MQJh0wJYSSkIfntn0wFYEUDWQiFvbNg+zRWok
34TMMZsTqGrsuiXxSDmLqNb6v0ShpUE8PL/VOzR3frsSaYTu4R115trKKLdaR1ramGjfBTEkNP5f
2tHbJDUsfFl9+uo1NDzJdIKANbNBpycJEaxyGDUWgukBeU/du79OLq7TGEWbwW2Y/7obz84RB2Pg
XQY5d0lJHsciP7cvMF1uJN6+N+nbkFHw2PRX+zwmSNt4B5GYL5Eo/TBrjRz6jOQglwhT42/bHaJd
kfno+FF0bKuEQLQwGe9lapIHB5J3INwJEx2cJe7f5Tg0pwwwEo6kZcVs/tAXIzGZrr8mgEct/TDa
WB1dq0bAddPcJzSb5SrBpIInbYJxT7PLwIxXxj0LxFTd4APKhcj7bksykTfvSQ448I7zwZTOmYuI
Wxd+jjoU2E0LrsTohAb7qv0QhF9U5U1YWFcCryXgcYBzFNhAL4m7W9JNxCnV2kfYg5sBT97W4z0s
hYgTBqQ9oUED7W4oqUwmgi/dMOVxNF3mr2mBeGlgMBEnz2OLU6NiURhbE2yWkfAhzo3VMazu2kQi
huMmLwE5MsxzMZgL8TVal74GHD00A/C5pn9LOKWx3oKUSftqLx0wWPg2WEPSs+ubezthbB05w6uG
EdwOwPMk3UPdsH8qj+NTkiQbzUHfUzA1VwNlC404yss4ptMUxD7OIDCkBrRpK58WlSM2faWn6wA5
EYAaPrNKAjbG37FHD2WzSo030hXQt8YIAE0/PWvkM1eIeS92Gb0qQmcO5MzvrTL34OFUyJ1JYzU0
Qt2JGUEDQ8zlAnbDkrIZD0yX/rb+xfLHTxjNi2LKYKMkxaJxnWgVZsWrMGi/uvTLV0hN1ZpCeFk3
CdzPrLwlJfksfkmvy/bql6jBxkKZVS9962yaY74EE3MKQ/M5RzE7ewZM/PslWCyNR7V9AFqmSEls
9mGdoj9DR7QhHYVwYqxGNdVON/kfnbgn6UiXtkYFOco4RfiWLIWCwYVKZsZ54v+qMM45LYlp2Xw7
SGr2ntBLOZlHO1G7STYIInXqX8zA89/Q6/5H+Pa67Le2VcFPGV8DZq+Y/e/j/M9MzPT5KmUiaU4r
12wZO1c0jNpqIDJCWwdYDgCjuDGiD1C69vhD25wQkNJmApQAGSwLAsNCnFoNajRzLNqtDPWH0CjI
n5fCXDncbSu6gWdfy0sQ6zSfy9GBmuuwCtInLhAJYh/m4K5y/6vz9Cvij2jV84Eu+pJ6XauRzoW4
nFMi40vXx2o22buswEaXqZxvK7qX0Z7HWl79gP+eijlvaYw6pJFG42FQ6mDhlyGnckNL01oxnceR
FpEe0QHCYaI6Lk0ZfoiRtB5fy5aywKZj8sdlmVIEBRb92cF6advkPvo5XWQTI5gKGVlGvBU9rE5O
8hum7Y9nV8+j6tFAyYjzSXRTpH4Odr+Dm7h3635Hxvb3YNzckbzmOv/Ie/OU+obPmosyJbVR9CTe
YXThmVOkkZicskLjkz+TCScq2pa4Ad8ya2Yrxvam0mktOy4xzKTx/NCQYHEpXgOaO0Sec9rRk03S
CFS89TuH0WDFaPJadOlHatG0tJ2tMZE6Rd/UQi8gt3DeXgZP/xmjAZ1fnxTLqWCc6YOac40VDBQv
AM7XWIBDva6+Ow1ZQ4hIb5rQmJ24/jaYmOaKVLuBz31xsLYyfX3XcajLWAQocEUP3NnZFoy1JW70
VVpn7ho2pPS0fiWRkFVJ3h/6pP0m1k5bjJTJEXeAD8W28VDM+BYfRl+k/lIHUYOZQ1/ls1YyZI0C
l4oPPWWtwxjgLRxl8VeDjAS8W8VCjjMN3XtIxLiXBl8oRStQ5yFm1PTUTdgckxtBnRCaXF0jRThf
OUl9V+QQ4AMB+2boT5ppvRduWHGK2QKjiWisYA4l5VkQCaqDfnOZl7lIXZ0heDUVmhJ7oBx3hwoz
VYlQsCvh0EdHTRru0nRruUK3vyJMOnFFRPSW+ayRmbg0yixam0cO7CVAseQ3mKLnBItdnPbEY4ti
5lDv7CFJFoWeX13Oih7UhpbnUwvaszZGD5yOGYk/RNpb0JNGJJpDbvsPskVbZo8QHRui1AdcpUSM
I4BRt6jTy+UUP0R1BAfeB0Fd08NIiPCN24HRoneutQw/soDRORHjswBnLdcMCg/onAgWkju3Cp5M
0HLbTsNoFsbjZmiOUVQ6GwABiIDK6qc1MFHr1BkF8/csRfsMEYL6/6ZySkfoaRT2pfmS9gcrRaHe
QCtc1c0znRobexvXEcb0QIkYsVzSklqC8P4K0/wwWo+trbPy1dmFQfEdVDnEhL621rOmnkzK76iJ
TcTzcFaH5NnBuroWkT0u9FBsSpuz9DiWxgrz+AZFNuphUeIaTDNCifJXhWFra1kjvRMO8T5YhyUO
i5aK3l93mRVs4SVUCy8sqJpc+0Khz/Cyc6dFwhw07RxjDxfhQY7579ABkDbq8cGsh98oA1bdVQPi
NEdfDrX/m+tfQVl8+Kb4KJ3pC4mWhmQhvfVWuQsnxPeuyBj5Eiuetqiq/DE8lQpfROSYa7ewv/LK
BekVE59BjpYD3oI5zAX9Cv6Q8ByWHbMM6dtcQ3zRuMm2TeB8xegPFyMn6HZCqchw1cAwgxOPSOvE
Da9tb93QON+RoCRbnbUhDo4Iao+qcl8jG6xbVYG6LzxrS+Kezm7I2RdR9FOeUukjjlp4qn4irnQH
EW0J3zpYq3GiMjTQBHNI+5UGgteJM0qKvGaZBaQkhGn4JGzH3ztQBzTs1SrVv814uGHbzxZh1t/j
oTozmTRxXOqvDjv9gsBIGo0g+dI42aKGeOlF+1znTrQB41oTyDfdaTzli2acur0rLUBw7LO+RJMT
Gu45L8xbC2aRvom3BCSL3XDgVuT8zlvKGPdZSL5oSDPaqoBowVBDl4FZdEB/iyVPO+NcAXnI+isH
RJxz2DRI92jbaJ2+6RB9ufDal0VdUfnWsgTxpk7TaBrbxqQjKI3iA6lmvB4sjiyN35tsObQNU0IT
MK4qCGREH5h5AYhLXFtkGwvYIXQ1jHYfc1n92Nc39lwRDzVLcqa318pl9x+SY6oSYpeL9pDaxpOI
lKQ4TsGw0sQhUqqAaI0fFxD6pQtodgqD7hmN9KUo2MgnF9t+MtnnLqStArpkYcCr6BhFMuuvzbke
D452GpydVnuXDPUWY1HE20wnkG52DQ+teAIBDJ1Aig42TnivAkw+CV3I9d7E+lzQF0eUFOxCYQIj
bYZijjXBnttmXEzHzI/6wGIa5L6znVwwxzTf0oUO+Yv+brz1Gx6GVOvfHUemZydyTh5uc1IhRpIs
kT8iDxpndmhMV2SwtlrDniCryFhbFieBVtA9zmOmgEHJIoPHjGU7LOttqAM/IdRyMT+nYZe1JMCd
JSnH8yfjLXuln2ptTPZaEl0MX/WHmAeoKjEIBBVhyhLpsOdZ+PKn3Fhp5VujOBzIqnoswHOibQP9
5bOx6L5GKnt0K0dIBI1dM0HNyOjbSuR5C72DQdCE0y8IA0Z4NtcjKxlFNhJIW+hn3rYGq1ppY7+P
LbWO0Zht9cGoln07bw+6fIpNW99i/6f8Le61syEq6+bnCntuqw9MbzROPmlPSsIETpefnFZsEGNf
HWlVuFurbb5Ye4mwiPy1QVRX3dflNdaLa2cTydVNd5Yjwkpy8YpyJDXYTO14Z0GSoJUhGfOAsIaK
wWONm1wjr4bdUVhfjHrzfVtbv2TCQJVrq+OkJxmWopr5TBvOutZhPI2qZYibP+P+5oznAZAoJOTT
IRhxw5v+QZfRdeblYuYKlhRRFdiWCoUfxTdhamPk71EiGWtUQ6iYtXJp1NznOdbXhowlgK+UmprW
fbQRZAIRvlcjLZxSsIJbNWY0xyIv1XSBVhVn/CUh9AiCHEq0yb4Z6lAxCAANHeeCF+3ktjmhbIQS
LjOUdYPx5OfI0gdTD1dsmfQKaYenMe7MVNuXhjscnWRaYHwzNtXk/5hxwni/1ZJtYrj4QenbagSd
bWpFRBkIHakNs1+dUBjkDe2yj32OEv6isb0RLEFL0TZ6+5xwIA7fw3YarEuJxX1r+uPBjFU7k1zW
RkHj04cwzTpMHSqk6S79aJPNLGqnCbSloZPOkQ9sfWYLRr66JNM2dUcApiYrva2KvacRdS8SW1vF
VtKsJovzobKQ7wpcBAu9HcydCD20VZXJsSnLNqEHJ+WMcv7XDvmUChCtK21wrXWc5w/c/wxv8vZH
6PWAljVGUwSGpkojwnAYZ8XEoHAGUHrAcMoozRVXAzdyvLRjH66Ljx3YkNhXwqxb4sKBpuPVi2H+
vHs569Pb5nV0aJK1sbiIwkl2Kpk2TFKpFOfq0Z/TruK7CV5+NTjlj5rMr4H7O0grRiTBhzSsl7Jx
r2OyZkKPPQeFFDOQOF3EkwMtyr5XisSpkhaay2ESMetdSfO1wWi1hKzgrMwC5tM4lc9RhKDZo8Wz
zOTHEH0V9XM1rWwFcYQwjlPSndP0bFkZXQB9CTMAAFHYxrDHL6Fxc9KDSQ4i9Ej5mNIpdY+t2OFx
CarHdDd1h955zvVrxokVMKP9bOpXNzq5jAac8Kk3tnwvT0HHVEm3r573PMpx4bdvEXnoXOaSSQXk
C0gkBP6SexTbnGTzVTkw+4IIpn361bVwHqZ2bRZP8DgXTBdoiLx72JkMArLTV9E7D0HQLOkqrc3g
ZQr2PZYzq6PTEDzm8bWhCdo/j/ljVv2ZCdZy/MotfTFMd7O/5dazN55a6yWYftEa2u49rm9FGu38
6Y/TM8xzrpoLrfXYdiBvNhNoG3XEuwBNVwHZOQ3hoQoQ+XJMOfr1vbauAkGngxh6Kv1NKjFW4llu
9kJxFnuL+mrjmz9l+pJ46HTSk6LfU16EczSqL4HZRf/JaR4VFXGE8nFsflv1UhDVY13D8jexXnMA
sRDaFpP+qPI/UfipAkatFBAaEK4UfG7P+GmEutZzS4fvtvwUwc0wPgNaQIH1YuhXMyjAqVyMpFrx
phGULVKmWnpqcOBdxixSeNlmid8iAjQ65LThcTiOTAnw+7KcLDTR06Ib2QD+EKW5UPGLLOd3wlNG
OT4437n2UmR7mzgMzOw6J/4W1fYOi6WlrpU6jf4lKLjBHzwQ29xu1ikPN/CT8kPab7iYnfmm+geH
VTvNocJFey/ZuPFuiHcmTmHrke+E2ey65wk6Gx0iGgFEMPUrf6p3OGt2YVeuSig8Go2Vvv8D6Jq5
dr9oEh8aLOeLimG29sdmdRc0/33AviEbtEX7mrMfIQjOUXnRxvACZNwphmy2AnpOLmcPI0Fjy8AM
mahyPlBLUJFyS1fvAxlgsVEsdEqpyM3WSkNWTbPdh7U3MHFm+E1OAyQ7Hj4eAoTwW7j+9JC3yXSJ
rITOGrU8Y/tJvytY8xQbOI7OWXrJ6j+hiLaDe6qKPcFmVbxWVGijiUb4nCTHLn6sxn2v37LwKm0e
UpLbtC+/01ekHnXFKRqe7OHG52xXDLWfd3YtF4lxF3WxKuhKRECGDOMa+ouqbhDG8j8OQXrOn0Kb
BgUwqUl+8ojoyVEiQCr/eMnzIH5l9qsb3ynjPJfs3ZEuG82GzPxFr828ZzmaT2P/MVTIyy2uCRt6
TBNWshfr8QsbJwSxavz0rJgAD1oLU7AmTWPhOH/G/uLRUAe4UkYrFj5j/B2opUUWrSzOK8aV/Q0H
xlfODLvoOQKSO+fD7otnmr/nc/6B15DQDdRfiNbxbrHx0VdqzWVkTrziUsACLtwD3Cp8Ia8mseK5
BkF5tm/2P+hJUGl/e2BYkiE4QIcmrnfmMG3mu7zkQ5qfy4Y1R/F1BVAi0pmXBicxUJrBTrU67DYP
bo2V6tf27p54Kxq0na/leC71WwKGY3izgg+0m3MeMaX6W9kbx4K+XYtUGMQTGXwgbhZO/sTtTrMO
KO0nGTo1GbK2TZU1LUoEnQn4ibkFCkRBuDuD83ruY2XIWY+wjM98aKdLMJ1zF3/06oMZ/JreFjzH
zLqOLoQgut1lhCEOeEibf3mSUUG9FZrD5+97t8o8NkgpoAl4ZAHn3PVQCVImkRRb8PnmieFHrH4z
ZiKZzs1TfXb1TtEFtlE1zmuPB0VZAMLEiLiNlEezAD0Z7ijoJQ2hcPyuOYv7mPTMNilzE5xZkbey
Y65vAPsi/qnQgzBeLsAcPHa06KVJFxKXrl8w3GBrDpXc2Y0Jnt1jia/g5RCzTXB8kgcLygtu/AqJ
TkklQ5AYp8YIQ1oBy7rKqJa4fBXUdGohgh/GCJHCiBQedy+3HSoRbQ3DZZUmch8jdVRut3LaiWtX
2c3St6O1EDhcx4OHb8SldCqY91tqZGcj38Ap0ZC+pQUSW4vnnG4Dw6L1nIZOPDvihHodBbTiPTq6
kvQBROxp8Y6u5MXq8rXXVdga1jZpOQn/YM2ZRxNsEJpbPkllsDvG7dJHLOjlOE7JVYsBdeTme0he
euSOa5WiwaMJAfbAxhQ+XbXmT+pJ6hK2Ih1sNUZz97mn7nICbTH/cgbkRWM4jQS098wAZfuNdtF1
TyI59/Yfk+e46L5HJgic1JYaUpOJimm01Gac3kfrKEjrqMw96SA7unkrbv4w1QkZQ+I+ISL1301r
DmfhDbPRChbQEvPHQPB233yCcnFG7hIarbLGM4o634THpJvUXiyPWYKbLcM6MTqrmIRMBSKnJMy0
95KlSYemowtYxzwo7mPDFRn86/xzvOxuIuLgSZkvL/6ytU++uCICUna0ZimMi47thFw9zXgIh4tV
P6dUrwmllP9dt+9ezzpt8a4ZjRsdAFQPfVDKrYU/3+eWshkHduZ3WVpkBN4C8Smsj0aCJeH+ge/C
nOwXg9LCZGkOZnsouwPtOcpQcLDc4NjothlaY5UbS2bRzOPlBrLTycNFl+oWhOn2SZAoE8bTk8ZW
wYiEpg5AEKb4VoBKVlQnBFXPfTg8wh5n2ncHdcZeDUXdJ75Egtc9iEZ7sNlTG2QRWVcuewxtDtL9
PLRWVugfwqTcFlP/0DqQpP2EdyI9YoxT9qD5mTM2yrW3qqQBZqB+sx3yg3iAdaIeEECIkBA5aS7S
0kG4i06six80Nz8VbfRYl5ADZEDwItNV/d4Yn3NYnaLrZljllrihY6CLWxoXh6LnLhqH7WzsCmnX
OLAOtAhLvjHHlF/DHgOgwDShA2cst4Ms9pE9bTsr3Y50aMNsxopYD570n7wS9Xjdf/fteCTCkREV
aAjlbCb0dEJ5SyWfOak/enF/9tB4gRbYBswn/5Ok89htHcvW8BMRYA5TkSKVo2VZnhAOx8w58+n7
YzXQg9uF2y5bIvde64/BOHtGn9ySvjwSDXsoAgI4/LUq95DDvYhz1L9h+vYMrTm1cnNay6V0HMDp
MjV222bCrhXjhYC0mQ078hFZiflabaSVmk8HKSbQalwgtRihHfaWDJ1BVDzoxsD7nTK15609Z9ID
7fdHhU0/yrJj3jQHPGd7o0L8r7aeGYL3msqzksSXmFinulHv6CJJT6B0Nv2M0uxbmzeW0ZyqctuQ
0SiFFJfFBKSHAO8MpqmYDU6Qze+yal3SXPwbE1gRloCjKkgXAVo0lZpNSvVH9VkL8V+lmad8CN5S
3dHL+lbpxr/G5MoPBlCw+Bj4E2mrSEQqvfpKLVBkjo8UGBCVGi0mPOYKb8uLUGi2ty8JyDdDXikp
fM/bKik2RfUtwqMnlFLhqxx9tpj+Xx3v/Wbvz05muRkaKwvA0tzlRKCE14lEKZqq5nvUwY7Q3XWL
5beCUaLBq3mP1J8IN1pVlJgHDr32UfO6ZERRhAHQgbafi5Q2HM8sPxFhQxd8BuoJL3xODVQEKZwK
gLYAaoINCweqMjIs8F9q+aybR2m3okNAfoHPOJnS2hht+/xfuULQBuG+1A8tLRMPppXxIvbYbM+x
coVbpVrNy7Jz5MI36PYCS4R/5XgtB24pCjrXovKIm0/eag7iIwG/jiG68jHm0pZaQG7lZEUXwmDW
kxc0J14lTMSU8Q0Q5QhK0Xyu8wBFE87DxVVkoltS0GIowaORN6rxlnIAZxJ6d+Uh1zsJgDTZ0g44
dB7SOP4TKWT0xOD+n6UkbkWXdaT4U5JnHaHtJGx/g+xgjrE4v3NXrnCIrfSzWR3r1eCElJfYOFWr
3bASuduPnC7UpnCm2UrpkueSST8p0Ali2N6jDR7EiVC8eE3wwrCNA5RqDm645JvLyyGwowXAI7Y0
LY8K0k6pv5fWToexltF8RNNBC7GM2cA1BrYUR/iVl6Q8fGYld8G30l8zK19lxmfCcRFdF8ig46nA
HDWOj2He6z5FludwvfRfXJj4Tf2tHndZ+Brlu9q/VzN74FsmvCL9nf2ontetuJmsR8k4n0vHenT4
A1lnNjD72CJu/ObkeGBDOMpIUuMdRk0bk4dZnFr1VmKvN5bs1Oks2nQ7Gw6LyISLqPR6cT/07/zP
8DNO+MTMiyk6WuNquHTMreggBuVFWBqWd2SU2xRGpx4PTk6RwmGEpSxToNWfbCYt7F4Nbmo/JkRY
/0L/vZFuYfTHsD4QfRxek3YzabeOWeoRqL/D5BbWgzl8VVUv+kZ03RPGNw5j0bwajsBz/1s6S/DE
Kd62rpCfjeqIN4pz047SOz/Tbi0vKP5F3H9S8aJwsSXzxIEojkxYYJBmruyu/BnUj6n9Vwue0RIT
cNLGnRDv58rNbfJnlUeXEUC2F/1rbj8yjQCfjszA5rPUmK62ZbRrux+yrlZGe4twJOdo4cz+HqtH
uaJ17ovPf21IKKGvJFotX4WXuAPC5fgtnLyUnA7ODHOdekLuaivmUnh5nzpPtXj2Lq7B/DIzsBor
zqOWz8FwMMvQZOSvav1fjjeivAQMi531lDosJ/21YcuVl8YnJEkCO6Sni/T0VAeNBDgKBUlAMsr3
1l9nzIk6+SCMYZZX/vkS2XUQRyH4SNQ//cbLQCVQLq+Ma1KDg4tnKd2QbYQ/3tMzjPT8nyO9wiXo
31y/+81xDJ9587U8afk4rE3SSkATmNwhuGz+KUNJWX3K9T5StmBjK231i6qcxeQjVy9UHkXpcVDP
VAwRE3a1hnMTXEK5WxnCei1TSVMfWYnYm0ignpyGrNvmFLZUqhEhcCjE/WTdWqL7WtbdGlHjSFD6
sJ2EPwMtRo1rU4x+B+Ff5CVearwmJsxOubREFfAHvi6i/F7jltWQWI7NrcwvVbU1YNs9wslMC9Jy
X9dvTXWpGZs+UGP3FsfLthHeQ4cD15H7I/sif/Gp59RNuitZb84svQr/iFMJyQ16vxVp0ismF46i
U5huus4bzActFStTeQ+aI6l5Pp+XTbwzm/5tqrfgbG7KWlz5WyJL+RTC6es/fhpOT/Yq/8uUDwps
fJzeSQz3J7e/dbWHIjT9KMBawazafYRLnf4tfx25JMszIl9wc0ULKcNOzZS8yhdR9nTzozepv4ac
Lzr3XoeAjYGbYa/Qd1G1xruaobmO1T34tMIuiKK00Ldt940ptep2VnAl4m5afYnVGmkDy8nObPZU
GkJKfPSJR5CfoyA3dwnHJvqIOBk2S9Ikm3XpkAhEKL+AMhvaFUP7LJ9mZLvTAUuxrm3xU3XdrmKL
HNRfdiUxvPmcBm13MwOvFNHBQh7uqaOR/ANNfkoCwLUZc9LKTlr4DKWdiOajXw/uXOzjwkPzL/Xn
lCc01J5JvdDXu3w8Wnzw5KCJzV5gb47jn2D+ybFCC+pzUY6zoNiBI7OLPzmdk6vibzqyXJCj8geM
juox3tnaIeWdsAiXQ446m+o6b7jBpZQ1w8RWz9f8YECnnHYozwrsbj8+6E6NLO8Ln3vN1OZZWzo7
J9x+b5nu/T747spg2yN/Lm9WYWvC2hgeMqd5MCCp9vry0tSOIe1Igz5d+KsDmwu9dckVzlFhlnDf
u7LkvVtUDF5Ue+ZacAoUy8KmDzZNYkfze0XgSH3KgJStFXPOKrwC8FWsvbiwPyFoYItLB/d2/jYU
O17cFipI23XJkSwuhYzGH4RUKywQLp61cfVtOiqk65kxuiErTTPOY7fpFWD0rWC9JxatmJeYKyeg
s9BtDuYKZ6WLqsOHDnIA69it4mWY6C6ScbA4iFFg8UkUxTZJAWvPowEKQoiQoj3b9NL1J4WBx3jq
ChMS7c+tq1avtmWcBWv3EJz8Hw1pmBLN/r0jhInQf0QWHXEYC2RF/GjtRXjXzDXHYvpmMFFt8Kvj
5mjYnjelZhNwCG8UuDWKs4vEaZDs9faeFmsWdpYY5NyndMRp+2iRdiGoYpX49vnIG2VTyF9S6JNn
DPugkU/4Zk43DvhhckRecmVbm+8oGEdODDoKogtvJur6TBnY2d/lmxZSiEq+Hncbr0dW2cuo0Rkv
gSTJdUGykXHQ4lPJrzbFnM77kYvC58CauD2OEa+vCW+L4NNOhKX67jyPb0a4owUoTJ/tO3PMurbW
PNKr3DxguxVghkWiMe4Q06CA5FtMzDOgFyKCOn2HwLwqd3lIab0zYVIgAJsXRuMFgYhXGH0FrIlY
2Jl3ZJonlQ0+EoZeS/Z4GJOMiFgykvbmeBqs3WzjZxQ9RAE8nBGfrNHzgpqVE4y/xrizjEOAGTXw
nQFvL5yK3ZLNiKSVxwKTEOVnGULkmYOqUllnKYV7IkG39ENTeQmUqLJR+CH+hiZKcfzJU7Kz4XdE
f5/1Lj0MgWMQGF7hVG/PXQ87gwqjYcWq1lS3mf8U/wdvcSuzeBMtgxYQOuqWjefW1VBjUzktoqyS
sz3ykZq/IX1lVEboxa6C5FovfZy/XOW65jWDm1euGq2byNGxlYf9lzk8RcZVZQHKYE5U9cYrYxOo
ataEnMGuJBtDPI5/I6d5+NWMd2E+GvFzcqjGyu7LEDd/Bg2JBVAwLg1+xC9M1U7OjpQGE4Fxxi7L
campu+WF1/2X2AF/6J/LC9W1+A9IZ0xXcWOSBwaRr/Oy+IBd/dMKDyldyNNN1T77ZJkhK/E0iZdc
3mnBUTfPmKeUaZPm+9mGX/aPrAmrpoTMb5EwPAObmGzgLBKC/DVmSOyrZyonYXOOiA0Z09O1TLaq
xzTopMDcHCMK2dHPgpVxKe7oovOyWxnA7ywJcUDHmfkcpqNZ3ke+7LE/muPB7C5EXnfqBoSqQ3+C
r5k3qx3QLFWQWCjb+NssFmj/b+qvZPizwm7kaqtda+GSiKcy3SwfoOq7GC2Cirrm/mX1V23L2yjn
O6PnNe/SLSmDC3QqdK9k/ulU2ODxBcFk68TNjFdVfpTCDbkCHiWeSiclGWuNHWm5HBTlNqo3neZW
/UOV32TmtD5/tfVHNXzGwnbuODDb1RCfm+HEgcuMq7CikPIMM0/7w3Txg1to3S3cdJOdr3o2okvP
Fi8dWAYbH0/4vDLCpwhh6oDgArTn53m3hLK3B7pxwKBpGMNNQdOx5S4H0BSdh/S/CVnuXB7QIEXt
zyfQ/cXMexu4VBkuW2OqeJeCbZvuReoMhVNpk/kjvAVuuOZ40ZlJO+GDhZddebJhWdFTCDvTOhG3
VFfXUvlV4QBSeIJJAuJD+Cxbd7U4yQX9ysPeL79LlZIvJuonEud8WEu0g+bAetvI/K5FHt33Md5V
P6Sj4NrZigYL3r7RGJVwJYjKP6DEQRwZ97pVjETBKv5l2r8iOFkz2R82yxpOIK5yK/hnhL860Tj4
zvpdWgLkX6Oa8IfDY2FJj0G7qZWrhqMmSc8T81A3HaL+ZIW/KAHEb5UbYpZcK4eRAczgklAbNgmn
M18z3fZjcYBKbFJkFme98UZG0jl9qsFeFr4bQq44RdvixvhQWSU4CgKH4iDXd0X84IrKdcbRcaM2
XqoTKMzTJdyWWwbNQEM9Hhs95MGjp1qpRBMuAmULZHaIh6H6Xrx3McjgCKlTqjd1VLZq+q+yKLX9
qbObbjImHH3LjXSCwrlL8y8lQ0W9ptSExceh/o3BlACmrznzVIVfMiFEyElXBMrqDocGQRpkymLw
WtMJ14d3nM2y5gn6xWeEk0FnTR4kUgAYlCMYiUdpYFlw9RjN2x60qu2OWfnULXTq6Hl1EVGADY5G
dFwiv+he8WYF+7R2JWaE8Mc3P/1OqkfXfpqt2+luTIyN8jfkf2iVeshF5lhN+V0WtizdCStq83wv
bY5DtiNyp57uSfOtVR9N9z5ID74QhdzVxAtr0u12kbZoSkKb5R7uQBUvEdoEAi86TEvTI2qvrEAk
RayygbiS7D0rt3NJsunOl7+IosLUg2r0QGYsetwfQvTXcfyQ7ZHbgjNDucoUHlUSbUkrlkoyc4fm
n9wf8HpC+P8N2Z7FuNOZTifKpmuEWsNvRNuJ0lG4PfyyXdlzyyey+hX099FF5S6/j6AgwUb3LGsr
R1cV1UkR3DGa2gHriR2SVN3Dozgj2A/d2ryx3CfQYsnXCBK7/Bp8HVK4TgmN1IzvuXgFwmWQrpp0
qCbOLMZ87LirHsxYmr0Mh4y/iG7SS6i4Ev3CyrduhsvfjTDrO9F5H55UFyNFK9ZhcUvQ8CzLmiJz
soYUF7aql63+pGGXcK74vGLElL+bPB2Fnq384d2kKSDIHwK0RXpgKUAGx7V8pWGHNZ8h2Zl8FiN+
IsULqyp6y9SjtYnLowG4yBiM4EJHZAopEwNrVUcmmMLfJ+Mv72U+vgkAdOzXmnGhbFn4M2c3eWWR
N5WbRtsSgb9aUIjuUMmn1nTmP/qOYCJq5cibQBbEkvHknzkDOBUmDBoSGyvbV0nZgFL9yMPeMO9d
eDPL46Bv6tIjqwb846MGatXQ8LDKkRAAT/VhwmQNxdkf9/ywnpoOfTOxy1WMoMFfBy4d0YGlW8jK
jCOATeXOxn5i6S9PHZCktC2DK4JnZLIS4OmrbC66ghNoRXxvdbSuAh2xnSdMYPtQXuu6Pvz3wzF8
je9B9hZPxzD7qYbTMiRrRJg1yYAuM7HH4qENXgIFHOY3iwtGi8lkZsqHJe8Y1g1vmDYts03NIbMC
9TDiVcNbGvqcs3xMwk4l3848RRJT7qatP+UIOctTJeu49xrr8TXbWXXmRAnXLV7DK1ukUwabIfmY
IeVyzkqDpJ+Nrp1hMQt9jS5ZSbYJiZLu8plDWETmDTOLvWQlIwZZTZs8uOv9v5bflXuDvFi2hNVv
qHOJlnjfnxb/OMB7pg8PMdl20DIUa392hm22SGY+ZPGbkb1XV/Stc4eWyRZmDs/2dnmaBXlf7/p3
4ZPTXEs3rXRW6NUF9kc9zZHstQU6wMMCaxoy4kXXbLZzeg+lF7OCNG3kaD8Vh7y7oFuCun30Nqti
/d1pP6YCUAJXshAYqBdHYd0q1+VfLMIfxPOLb0Yo7oZF0hvKjNWoXEfxjMacTwTIZTllWxfFMrKr
TwNBT9t+cg2OBs1H22B2Q/ifrxQrFgEz9jKqOj10nRNPdsTFkok3SpHj8gGgTJXdahgvmA0j4TxN
4HHelB1KDzmV7xTmdYGQquQDsE5XjqV1LKSXlL9I9wU5qK9pSHUFyshm/ozhY6X6zSQuxDobrSdP
x7rfizg5mJAHND4RqYFasLwqKd3g5S9p03yC72R5r9Lmu8LKaYHWWvVBXxECwo31yS2FUvHJ164H
+2XHS0/DJnKn6rlsziN4G7NBCNaIlgwzobxFV8axuqPlAKn/ZxNvMqAEIf2K8y86k1clxpyOPdjY
dauJN27Tj1eua37YcnPWrk6mzoNlB/+vuup6Nh+6dgPxvByPWrsJi2tpzuskcA3rkcxn9D6t5CTy
Rsdm3btT5JZIJJN/U5Kt+u6woC5auOsWMsA/ZtGroa0HxwazjvBV84+T6mVmn4iToSPpjj1n4bf+
X1vkMQegMYK3BoW7avwI4rYQzjrUXgiPwqQiNkdRvkXO1whlib/Obqpn4+/pLHL84Nwn7nIn6PM2
AxuibQdm9HtW/vnaR+Q/9e5h6dtK3rTpdxswHe3G8nvuPgUB8S8Xefgflj0yrImfmn8PMZwv6EAi
PZdVXlHvQbWrgztQs53He/bDtbnIVL+QgFGr2DBQMleIXDzcttlAqex4B5cvsj3x1BOt4kGx0iro
eZ6biKP/VEn5Fh8qSYMECdaFbeCs7pl0fXAPY4lvlv8WTqEbGQethzg9iRCiRuRQI7bhmKu+h7Bd
ReWDSN9LWxKyhtomfRN4XRHt2tgfiW9ua9SZ/xKCbHVa7LSc94ZUCd+f7Tjg8eTHC8GREvaJOjB6
Cysnwuj8TlIgWC3mKFaO5Xmb1E+5vGfNqch/LVp1Oza3LLmL4kvDz+drVx60EdGPHPAL57c2uST3
eL4aI1c4OOdmnArcOw7Bw7ONhAGNWwCaz7++lGFDgEmQrXPujT+omaFVgTcRLpL0qUqPbgGKRDTT
/RNlF2PB2QhvkYiTcIsHYp3m19D5TslrLQSIWSwAHPHpuhZPBoqncUzXqhLg5rVsTSUeT10npo2D
YQwvAENsubq1py8Y5JdxfMBQSDDHdJQUzhr+rnEfFK/lTSzEk2gB4bFrNkCmyfQkfsomQJIOnmXl
XpYErgkeRO58gBySm1BCYjZa+dLLqraz4Ma+ZS9/gAwqqkM30/S4Ius0tjb9dEeqvFJKAr45NJD4
btkLsszL47VkrEvzkC0jAdoEuqx0rqpC/laSH2B7gyil/JgtsT0jmVpk5XE39PIMCLedpNsI3mCu
c4/tMF8CRw/iJ7n2ttzckO6uLYbaEkdOxovOhGboG33alvqjr+GP+PiT7Kq074qOSdJNy5Mp/y2f
hKG8KcOD9vr6K9Jp3B64ooUjKyEnlUDLM3fQMxH2gJPvf2OEzeu65KFSaWNLBotH8BsomxrPa5J+
zOQ0Wi79jzY52ky6AwLLgzF8VFTXTS6ThW4xWHvScDLrE75HVHzGCt8b7D5axeRUY/Klh0PY0R1O
MWhX1raJGT3BKESYP1+vhIavYX2AiyfxD3XvR2Bd/foOyeDoKJdpAiG14GgerWbddIfW+M2ij/GN
MESM+Oa00VYYFPlfSyAaV3U/PnIbIEwEgEWI03hMSpbMRCZiy/rM2vs4vfmMcPGI5oDhNWd39qrN
wMG+fO+ICxdsrzBE1J7fhoE1s70a2rto7tXor7C/84HFdwJeGHEpHytxqy1+vWPIIl+bFG+wSKes
OwZ13rpn7vup4Pl5p5RPUF6d/ocq3+93sv9N3w8nPOif9pTnm96/L3yO738ADys6zBuSlHVxp/GV
QOa2+i3xGCFx5watVUQC5nFJ5Io4qqjJG1aPjqYN7mY/Y9R0OwZ4f7+URuPIhfOh6VAj+Wyte+jd
RCJV1Lcxe1TRnwI1jPbf4gmR4G9mWJCk5jVn+a5DmYgO7YbEzK6lA500uJMmsp6jdeqq3HlvBaEV
hkKbI7CZONeMVp95+VoOV739krhghqvc8mbliA0wD3eNzNwY4Fe9mRpItLhqY3SzdHNHSKATij1N
W3AM/7d1uSOSPwML69xajhmwJesbczyH8m9lrOQO2udo9RAHXzMtSilH10RKa0/WYOC/JPITtFJA
aZjSKlCslQmn9yPwr4wMswmPgWMKO267lWCmi54Esb86fLOGI783FB/AMnjifXRrZ0yi3eJ46TGJ
ZrwcHUktwS4h3hE1XWIeORMpn8UGpEEY/MjIewqdo6s8NQZ9wb43JlsBSlJxWgSeWK6XhE0c93wd
yrODiaBbhCoUiEfepvwAKUZIqSMDm4oKYpP5Rj6GD5vVa049blPSPsgpk3eSdFVZO1X/U6i+65lr
8jA4gxt3B5Hdl/s7crlQaJZh8wD/0giPyeNT0l8WgbbftrZYbiv9vZdmcFv6QMZn6j+nnh3+zxI+
hPQjp4AgQnaxGUU3mT1G5g3G1wbx0rTVvM4VkJ8jxsC+wSvw/OLQ1f6hAoQzT1d0IjK9wMhPuL96
rgokSWr9VMWW+LUvbfpY9kKciVZ9XvbOqv5u/hJOEA1Ia0YrVBdnhZRognogJIobtXFp/U/zT2BR
ZLqr+Vldru7lrjUHLrfGqYwb9JtU0Ze+h2xxI+AHgCpyzcAkf5Y+QSmgHmSskKXj8VzsfIiWWgXJ
X//ji1+mtQ8VCZPbd66f+GTYYSLOWhzAziL/AfWjrlS2HiOKtJDbYEk0kHeEnDg4WORnRqyyci67
ox/wE5Gm+sUzwkOf9wUxAIzjIrdYyAQoAUEWWGcngmp3ikw5EJC6hyhORS+L0x0kUcnuevRQBlY7
/QeGitiIfw/0qMaH1X9F2u9QIfvTfjtmLNJgiHvm/oK512yBHdmbNiaWf8FTU+jWNQglwxWxQT0S
dk1cHd/brnJKMDYDTsfvaeit7tiZWuNAewo0vYRVD/1ZNxODd+M7NWcoOUaj2CKFuz2mFBhWr5wT
a4wDPrreraZ/OoqYFJS16i41W3+H9E4yIWLTrzo7+/QPTseeIS8kjaJFCjWM6Nfy3q5nsv6dIn5r
hT+l+poDYmRxfa5wjgkgNAnjxpSuY1DWWOKWTkI75+ELKl5VbbQDCZB034in4o05KEFUIt6bHmKF
zFnhJYUwyOwPOQkey0UVFxyML71wuhLjQC6BudPKwEmdVkwgaYf6aU1yTRhswNXJ4grpeKtwGKBQ
U6592HC2k67N9jgvWljKlGoI57g98IM8Qopz0xnSz5SDZOXjTVOI8bInbdO8jay0qgvAbWn7luE7
utDQs5q1o8XAV+EV14cdrQkMZ7ZR7QFXdH4XXDE2+lMGO3XJMmHD8KeTVFyW5z0lpyOr3qgXWhWU
xnFXEhbAs0QR1Dm4L/fyojeBu5Kn7fLlE5vZkIIWEWCchRRUo6vPQXasvUx/AVftGBuAOkw7XNW6
9RLng1LeKuGtIG6m2/n5i0NBUTw5ep/hNhomr7hwRAsIsySwGTttWzLi+gV22hfZCCx7CEABMxfX
Cw5apbxgx3O0dL9MXWGn2dQfgTBAY/F2zmSKLSLsoV6sSfzhBUE3AyQ9ukvcflqeUPOir8XIAh4X
NiXFdTnVzCrR8LO2kHoIWuGAcrJ8FIz1iSO3FA1xFSxblt5Zdn7AmAQwVgr63gdDtZiZxrUlOhzw
wN+wIHBm0JCChDL6JruGJ1N6pL2R657bX1Xt+Qw7LQgofqxVDli/VNK1xD+Py2MDoigY208TN5Bc
/OrStZqPRDapGjNFTyU2otRU5jtCBV2ZZL96wHY9tYnZUSW4poI03vKvwBFdZ5da3c1guiRbLm89
qwNqJYMXtzfJrv4LuBagDrRLkF5aFcwVjSpeptD4rLDoKxhSrOl7kUUN3ZrTmf3ZLYSdz8jLM1kG
55l4/ek+WvcJWWLYQ6WxD1wSjgDsqgjz/mbb4kTYT9Sx1zQh1z/FS6keWok0BCRNHxnykQdqc7qN
l7cKWEw0yYRIeMvj3BkvdQg75FOjxSoFQpwbBsKUDqzskvqfGrDjQJK8AWpq7AjWzrpdzreMsTj/
56f00CUbyb8vh+nyizpfYlND6Ii2SBp+bVlAhiijUFdlcNycpbzZakGq0ZcMIi8U529M0DPooWzn
pDc5jW3Glyl5pzBkgmVe7CSh+deSjSCEFy6cORw3gfIpCThb68+GEqIl6ureoPCICMARh3u0+Amg
+000EiBbtoYkfgHA6qhetbbslqnHkL6etGMIs1/LT17iTWWdOv2jRpwxUQNMtQsfWWhPBLvW8cQb
R9Evj/zQ/tFVtsq+w/wLAqJRN0wPgg+lxOGSittm3Df8EpLdMRN/VQtkZ+yVgKWLgjNWCaomkWN/
qPq1Gn54k8XUwVYtC3b6H7X26Iyr5ueeSDRLibGuVhlGqWeXpsHBTUiID8YuuDojg3c4NgZxLqhV
0OgSFOCE634pg13XDkBn6w3Ws45ZEhptZXHbNRtD45NMPhkio3kzh5dCOwYZZBRPh8JEY82dY5TN
T4Agm+jdVRKXRBT++uvAjfKt/6UtWsp9C7bMx0nHxSJ7EQ0BvOS1RPkaAX+h72ywJ9idkG1LlP8m
fhSlgNlWuGFgCGhXAyIkbX7FPmZ+cAauhPmdKBYZwPxCNt3sjG5PIhIvOZT+7OQL5ka3DPs9K7Ik
km/NdDgyGgrd0ezeW/7UmbxSxhFJYoW21tokrCUAwKYSbIu3OC4P+YzW5EcO1+jJhfoU4wgRuDnT
8aZhdiiLevXzr24uELP8rFeKA6Qv3ifrmOBMS+4hwisT9Ybe7ZbTWqaXhmFflWwBUwkOdetPIWqI
qEuG9WDKXcv/JYt6QYekemKyqulhldedyk3Ab0fflcSlQDdDWByMHhDwOuQitKY7ySDRhEP+y41X
1q8bN/CU/LIcBRTzkedY20htLLefdjIhFuFVjhwxPC0QGx6LRR+DMnJDBQfz2DrKPHDHkH9Er8e0
r4yPBghYjwmuSXcWGm0zf7dyFAl8+Uia/FuIEnlxfeRH2bzqxbZIb3LN3Em9q2FAXKM/QTQ/KOWe
QE+bRSikfr5Gc76R2wN/EpvKmn7LjCOwYZ6U0z8l/fKJ1fituNKW74Eh3MbMNpUfksSHmRG84kiM
6MV5OTfa4m5Vh+WDLRPPePG8LVdA2l0z8drKp7IeHMOct+Rhb2nuWSezRXRIzbtXuAN31+pvToy1
T15+XakMTSgCF9Gp+jutRzdGA4qDdP5XoyKjka8JPgLlrUbwnLQdcuSXqHwiOvvvowNXQvFqiWSW
Tlv2NqX4qjCnkGAhgExHPjQe2NJoPKf2GmEyKrI3g75pj1evfHT9PwGB0KQwLrVuUb5T8rJOAN/w
kpCdBV1KSLK4GvWbCq5RWucBIKN6xsEfGfmMuSSu6WQQ0Ao9OPTbOGONSXRG6i5t6pz2vkfR7CSa
N/s/BVd8EbRkSpDcI7VOu4lZNXobLZMSeSC0K3nSSV+kCgEeUqHsfEC7MuPpyGHLCi/vDv2VsHBO
Yoq5TFL0HOgaIPFmTfgHhcN/VePq4oZEM5NlrrPD+FHlv3r4FqQfE06FGfyoH97ikVif6cr4YP2T
xE9xOtXoFMoH+UCoBTcm4a5/auBFH515/cXSo9wD40pSD2aPUzPdaGwimFLtKCqCDY3Ql/eN6FY6
mMLqV2O603Gk5O9cAJKwA+7jsHAh47Dl7k2HUkSEMCnrZjLvCNQoxE/LPPvxPW3OCsQ7tmXMLmxn
IkKsu+/jjJc9Ko3keqtA+aOSR6iaqFuDP73DBmuNH5qMIwEKbHm8JpPQcLLNdDPg/xfFxbLxtsyk
+SKF1NBMhLY2iYipybM6g8EN/lsNC12+VOG4YFZLkD/yi5gyNptdZz77zRop5iIXEmQ3CMmEITX0
upxghv8p6g6q9lWy2D0QabBmGAxXOp70miMwjX/r8boMxLQl2ELdAz0kuIBfcLHWv9J+UCgI/10y
Mc0oGU4W0gd9H8CvVepvNV+M/D3H/FiJwarhpe85AXOmHizeAKTM5LZJiCopWpSegj+iu+BrEVhX
cTr6npwBJe1RTtbyzsAdBbPQ/ZrNC9Lfwvi+YsoD/m/K3v6iyiQ6ElRFZvxh+gazNVSG3/pZY01Q
ldWEXE0P4QerzJkg05YlUm/+6EtApQkHJFh2MG/JoMIChzaGy7UbL9hC05vS4ehA3Yk2kLRbBk7y
GAwIYe1VQ98uh2BfYS5DjK3vuGeCeGvJ76Sgu3J18TEdLZFmU/VTlT8yqfrK3eQ3KYFv8Tf69bFX
jlgDud14V5CCIvyRyy2LYJxt2uZnxkbZQ96SBaj8WLiR9fpzKG4BxbLFxnSCdaOyBa1yRLtuss1H
hEUTQM9/p9kIKjIWDRV9bwSgQMUlI2rLjmFIeqvMc6Re6C4egUZcsf6SCHhJm/+IVI02J0ewO5iC
teqUJBHV4NT82DU5ZOAHFLTaJOZh1qF9wkJ6w5CDOxlcdWQm2VL/RavATsQSnByb5pJIu2E4EAZM
XtKDZJyjH11HjtWqtA0WFpMB3cJFyChfSMhdOwxhkOgSePdhbtxxeGDjX6Ww+WGLFxcagpJyVIG2
kbmpm/Hv/WetqfILXssixBYU5xvF09aq4PrxoRFcmjUTk22auBI3BMADMoIQFTuYR44t2LLCXBfh
610GfmY/Ydtro/eqfGZk7ddcOZtl2ZXWXHw6fl9QGaleegngmnRmF5L2egjRRb88MFyk9c9Dx/eZ
r8FOB/awr374ypQ/i0i3aS2fqbiquo3Q/Wsg8WLtk79kTbiUc4AWv5vBDfDFCY0P2dyUNrwiDe1P
UAzKaevwj6wbe5DpGruHfB9V5IkhOcp/cf8rIqYHA8qUe6VfOgZvPhE6ArbjLVPXHGqARu5/PSUb
sb4SG0e65tsE+LHMipZ8/B9L57XbOJKF4SciwBxulaicJcu+IRyZc+bT71c9e7HAYDHTbUtk1Tl/
JJ93Htc3RCPcjbSDitxc+WFoZ8C/iBkITS65vIQnywEKouDzM2MHX+rmN9sryFQwLCnTM8Kj/9dA
0U7SwJeCkQxNQzK+0nbVOc8gegbBX2PepP6aeftRZjQ8ja60Ko1doe7bFPsl4xcZSBXQu8nG2cLp
SPA7Oj0N+xBrKvdav5ZGt4jPpn5S5WtfkxpEB+if5uwBt/JyK4KOv0qaARlDAjIK+Qc4WjXa2Ckn
d7Gx7Gsz1bjKKRBJjmN3JV3Ett8KwvlJ+YPwhFbCYjk9C/PuDGvUbQYlRIBcRrEz+s8R4L5Uz1a6
Fb8481ifXYSUjwTfQqfBB1DhqnA8D8GPCpVKpU3iLD16pUJ4iTnOcBuVa/u0s7vUfHbLapkCmcYd
BSUcKRqbts5zGhLYGk/EwumHaSB0fEE8TMOz7c/a3nXiAxz1Ai8iOqSBdO2FmBhjFjPglr4ApDgN
yRqNFE+5EZ4FGj8RDsDwpwVHtR2xXVXLEJu8vlPVkxPiCNhqovBhqTVX4mMBeW8R6MSk3vkcFhJ8
NBP+79SckvBHJeapk/6cbo1QWmiiMwAbu//xUhBm42MA7kcLqA+kzXBReMaH070rB0OnKnyGUDfy
DzJprUhapI84E2/JfOKtZtpcAMshZVgE+VJQ9y2eLiRUkfSXMB2Azc4t5yenG7matzrpzIdClsTs
gqJU5cAQsXirMfjMoVlRti98QtL6+KHZLyCSUHkL38dx1UsrP39EpKFH3z3xP462xp24xCRHAukv
Ko16VaxzpGLGC+wKXVjtMJsGhwxujHGHXLO6OiBE5YUZCN/QkURxg5vykX8iU6Mvmcg2kfPuFZ/R
9BNNv7x/C6fe+UCfarsG6p0r3MkrGjLECICPVIS2J2uBefIKJR+yceiwlrMVw9fFhPS6pZbM6eZh
rkdMqnhz8leQJG7U5F5WHJk5uufkFLab3NiXBLA43nHSLvx4ysFCIo/mIHQuMoy60jt7wfwWEDQg
EWa5U2EmuNACgQOVTx2myog+Hfur7xibMc/kSzJxU5tMgtnUHZBidsZ71nBVy0/SomaRstbCQNxd
iur21YEQAaSKu8xFPq9vyjWdfWerOVhada6VB48LzH6kbYWI33COZ6U4F/JJTj4gkRCfSxzZVrzr
ge8r6W+UmX4krJFcLAo649K+W9KGbE8c0ZiNd71mo4zuEBh/68a2jy9DPq/iha4hfMZoNeSfySFh
bvbmDbEOyVUcAWP01nmH2nw51cZwMEMudGVJgA2YOL9bVp3Lu63/AHDEHD0tTxHqFhSlcyPZiopx
HGguFLfzzr/uhqQE0hi0yJNDqWpk4Gxi/AY5jxGAADndUgJWSWskOI5rbVj08xWi4/RPz8/qH2U1
obNDKjmGFxC8maawJ1F7Fv7WyU4Ll37uwrD4+TNF4D8NHOgl0zGIL9JU+gV8EG3r24NuyCpszTh7
deNEkk/gRu6Eh75B+oY4HZHJAoohUiG51W7lV4CW8jVj6NMGlGb9ikBIBQyOT9Rnt79K3RNhBTfh
HW3kQtM+HMpiFJVrclYbX33IF0xHUyutxIQxxnsIp0X7IyMNFDDG+G3xNbUedm3YS8bZmI8cbH+B
Jz1eMQO5jf7bAAMIzJPrAwd6DSFOmCgsJgr0QF3b3qPqPp3sJwaXN8BHl8lIqTboCQRLwebpF5ux
/2t18tFRAZDxEl+I5wqYKBgs6JAjpvJNeJZ0QvHlBizSr9xe3dD27duXWP1S7LOZ4ismTt+uQIC9
jqkD9Fo5+vKbU/219qxdU44+7AnXiWW3nw7dooO9uMriq2Wm6wg0kLO1jAGZ7j30w9MCYD9QXMNV
tb/wB1JNUDe6d5oYFpMbzabo0QDgqHhcJs2b8Ln4KQp/H3zgMPBTgwxNEkK4Y7+AMqo3nbVLyl0Z
0ev7ovoaNGmpETHGZ+35+4b6LNY88G9sLksGf6aPiBhGTqp+V5n/bCEeBxMEGPD9LYNtRjbFNcBn
jnbk4Gz6NUI9euwlPj3vHPOsy4eof2MJtPOlZBLAASoI5pKPbBrJxjJXqKkQVYNaaAqx5FyFUvsE
Wafrcd0sSyyNO3i+DmNyzDpE1HCD2MGvOMFyZRFcEMa3DQVRXEPvMTdCIO+G8SwkjhF3XNBIizj9
g4YPmi259yRegKvm2UZF4NyS4MKuGzpYbIjEzJCio6aprJ1srethNUSZ0CcTqtZMm9p2Tf9zRFIR
SgeulCR9U8MrADyyeLZL3Iop884sLG92g4CQjOWaRnjI+nGTDK80PBXStQ3eu+QY8W7U0x6Eo173
61p3xX6QJwuUXl15UOdo2jM3035tVpm8+Wx6+Mhql5BHxBRfr81OXZo1NVT8cnS4STvObihyns3E
deTVi9DjmQQozzMJzj4LfGrXyCVc9v2zB+7qO+Qa/klkWWjm0TGJhaP7d2kRpDl66cJS36lPw26O
XZ7sgZyLupi9NeOHWr/0leMilBKiFbL5ATrRWAGRR8puNLZdhX7RpAyVvx47Lbwy2OilYsueSh/z
5drvt8AflnTEawzIxSNHUkVUEyWOnKrZV088WAQdVg1q4lWsHeuWSCwOLnd6cheJ4ccEnc4RKcpV
ACnwy+CFSzl/izb8V9Ui+CkyqmI9GFcEZFhqHKQ/zSI1hMnxR5iYiPxPD2N3Dtu3pPsmMxDzgA+E
yHuGrrKWvZnUfETNY5g0PvGD12yZ46sLedkU3w09bApjQwH5H8/+Ag01Hseiq1KQ6s8GdjA/ffM5
bxjckLiTUvGIFnAPSCO7c2biW5XWYT3LQcDYiaIbQyM5pxH+RfvZsKf3d7EB991Zs84YAkXJCyXY
xm+TbBOwFYWNQuzVKRYoyDSiRrwRAhdZS+Y9A4UTYtoGnHF4i5qPEhuu5g4Y5Ll7+TUC4Ml0PXbL
QeWXY+HKiag/B8VyGpa+YLlnvIHLYYCLhf3Qb9R7CI1Hl3yXJUN5cOQx7xWm2W6YDTWths2Hjz5G
JkD2RzbW7E5jxabWL1pnzZgw1A+ckxzPvACIyMivW4TSPCjgyfkasVEWbekm9p4/Ee2QQiAlQJb9
aTcHRxcyJm8xamc2HBkGEc8Vs4YABX1aWHkIxGhIquOiqrgkiB8JgXG7/EqOIAkkx7S9DR9N4vLr
69GVoUGtN7zPZf4usVx21VcZ7QU/ZSMsIEF/xmCQBjueL7Fbq+0xNi3AIj4u7zf8ottESLCkkeuj
uAx6RMtJMJcQhLdnu//DoiAh0ohGN4jdh2+5wk851R8qOUIEkVKRObfRezM01eZfp2WzxCLygF1I
uAAYdmlcrbKranMAESFch+9CwPVphjTdeW+izive2un7wNRdFxHaBryAyZtAHTLIYj4JI8KM6i+0
kki8voVD/JZ5HLi4yhvgMU7+JHyjXmfWOzH3GFYF7poQt5XyXnF71RlriH/RDcKcSKryMZeLkVNQ
YEgg9WIbYQtWO2CVa1Q+VPUhlXvF3k1oLjV1wViVJh8ZE/fE058a1wISKM/e4ZtNcy07DM7yIuF2
YhBFZFB8wPAbm3attOvc2QGLZUikwFK7H60EOjAoEoIbmxSQFDFmB8UxLFgBFB0zcIU1lrW8fZqL
tk7nNs9MGVMzWvBomO+p/VkMHxnE2QwuogY/HhcWjW0B+dQ8BYI14KUxTbxI/UGc8hx5wiyccw2N
4x5+ixmGmCR6fdRVNHCmbDlzav0X06bwzAyqvqgu4fDbIpPkdSXyKCxunNFzrbbwsjnMVVdsGhj/
0ulPvCWoSGP717B7rn8uKx5um9Qf9NIVE3uPy3we009d7ZgTxgaZUgd4B54lwl5Hkau39Ggf3rUA
44lyEVt6rHPeEW4Vgsb7iAiKkQZxEYuMmgP/x5z/WyAk4kvtnvyITIzeF7cyPM3YbD9rvIfugOgE
WMVrAVDWkbmTeSBGrjQkFRouJ82B/KsuvMnh2UAErmyYl3uMg6ijiJc393kI53MVc04EonMXQk/9
bSA7r87Wtr7V2V9R8SPqJGAvWiBnMVzAoxKRJ8PK4LttfiZMvlFWU/gdOjj7OGjKIzoUGesRQu0s
dyd7B63Zd9sAk5sQF0m0/KzFUsbsBYKAGZHVeJdFJMSegP5huTIXqqClX7ddvNevnEASDTm5Og+c
l1RhnCCWQUblaAyIIYeA54K6AJnH/xxZ95aEufAnUL48m/T0VbSqCaqH7V8IREMNj+3wknxQWmYQ
ZM09vPg7R6mQJfOkYo0UR5xkLZ8mHQMN/5cIrQufERURJqhbYNxM86S/ybgDFG2XEiIVkQZUFNeA
ZzM64OQuJWwsm6baOaVJmFS7TEfX1hdldDbDHXgi2cmzfmXNgZf4uWBfb0N2i/it1UCe08jVW+lC
j0Rw6Sb0jyaA2fyT4dFAvmGtWuseEaIDTGCCQJLvwPhBKk6zUs2rlP5NBpt3uiTlhVCKmcbRPeQu
lKeILwj/eZMnvKv7ftw4k4boiZiRSwvjxnIBir3s2m0k6hco5y3PtnSWzZcH8e+cIAUoTHGGbc9x
NspzKPomPZoynPy043zzDcRusjAzRmze/7gIa2FZnw69Wn4Pzk0MTeF69VHnZmVpE6mGC6U4ShEw
hZIuU52gIqA8LMwoQ3g0HpUjrZOeoqBpHyHiDrngiHYTje8XP7g2NdZomgxUda/nJ1YtYu24SFU0
vCcZdVC2IZhAPGI63D5UZdFxwBrtvLKWETiNF6ykCB8hJMBWd80lgKvxPRreqiCdIwILiYhXSyAm
6LAWQC/nb1/dZCC+AGHllZgvX2KGiX943OXiRDtk7D3q4CvvaorZVke9wysAQGWcM1CWuKAMgZ+l
nfjf8F1jdlN3BmrUmg6Amp21RAHOdo+9r9T2Bl8abtrCxUs0usi22+FLHKwNtQ5BecokXB90VmSM
iDnSNdpd9nhuTVIFivIn1p4l9uOn2b+VFrptQje06d2DMjOyH82Cm1anxVFtlJk1fohFtbCMVaVS
6LkF37DceAPf0cz1VeHYc+ZSY9gMw7uIbUtidkQk5faKHQDREy/cs8+eHh7LlF5VQ+Gv1ZJVQFKC
xKyrroN+mRHmbfrzktktaz5UyyJYjF+R/nJ11csLXIEDUxC7Pd3wyEoI9m62GYsJlR/8odzdDx43
+CUR56XRya68COfhraNFk71PSNHaK8j1jCWPA8IgxYtfpWbCaMBXLV4Fm5Ca4eMfIpreIokyrq+U
CPDxYFpbbXxHZVraG5z+hnXz03Q2+sB+YidMP/3wWxPIrv8MkEC2tYMnH/o7PaXtpS1mNX0COQkW
4o/G54LlQK/v8Yh6jFlwbAhrCVGvvBz9ZrE4mdZd6Hyd9KTL7z35R5ZbliSXEjOsrLTuQA2dRI+t
CAL5TjjTxlCHX34QpIuWJd1oHaN3+Wb+YKjXSeuvQxqC2K2pUeWhqRcUmM0FlgSCIjGuKfKL91DM
ZAAY6D64nwgGo3aswISqWtAwaLum6KNQ/0gX8ap9Xddcaesp+0whnAyt478BxgA6RNJOWc0VjIxh
sRU+0k1Hb2BO986HitQgNL7N6MMrL+OIipfxqmVOlt3OAU6hkw3/zVvIvlj2JA3PID7bBdGhsDcT
R4IeHEuTr754G/PPgta3CB2i2hQnpXv2gh9Zi9NRgd8JeuSw1h8wCq2MqEHCWf0V4+v3iIv1kmY5
qhQT4EbqOFl3XY+en1nr+GZ5yUJD6MG/xY2CGPaiFLtKnhdgMZa/ln68kgmGXjJvARwzuHm1ySRj
VvrfWeQwEyOSQtDfruuFAzB6EDSYQ05CU5xz/VcZaFSjU0zv3IAd3ZtgHct7bLvqWe8ujX7KM2n2
nRNG1W6Ej0kl29t5A7Sb1fmJt9xSL2ZF53cAhnIzi+0goftaNPU2bT9L4trSNOd7Ijwc3SSlcrkw
ky9lIYndGe0Dw4fwMG/f4NaFh1/H0zzMkABCJfv6B8wEcbuOMF9tIV11vv9i+C5RBHvSt5KtBQAM
+B/Et3GluT4T1p0aL0FfR8Fv2J8TZ9e5fYS/0ywx2LAJzTprCT5Ux+uBUzYyGfXdULmozlnPjqw8
GvIWBMxELKD60Hl8Q9vj0gbpQuqIYB4qiIxqm4xADl1vEnFgTNzhSSXYi/bMGJ0HvihkNPFHNyN+
5AtIzysX5bjCz0Mm0FkzWVyr30x75Q34rtyuRilchjj8ELQREcFwxsDB997iPKtEdHhxk9g6ZHmn
qQqO/Qlr7JMa2UraSV+g8ITIhPXVz79pp+Sv4iOcW7jSyPwEVWuOsET8mc8i/UEAh8SA1iWJLKmT
j5KBh4nZt76xggsC2mvOgj/1AU6GcO8k38V0/z/eF2C7DiL68VzCCqX4y9Q2Pv1RBZeC8s6oHG1G
1xqPIKYO5M/kBqZbJ+dMd+aasSdbrp3AuBit3IDtVKlpH+/6hZmQZaGesbcBeqcAYkIbJJijLuUz
P6O1zyWPuRH9Vbi1BfTLzdz2Nd/eXbL3UnIk7QLWU5id8V7ru1K5qYhPJ6DCqmiWEYIglSfEX0ak
B/HssoK1vAP/GMJ+Jeqj7EVBcJWEGLXAndmUYkGas0QzA0EbREJ6Ln0Tlosgng0INjhFpmfZTPvx
MbkQwJ+QERJDdPY3oeMDz1FjUktYOTiPhQGrhsNiAkZNoXEBRpd0dmGE0Gi/Cb9JieEK72ILOSfq
dJKg+HzFXAnWQu0aFd8LxtVlnu8ELk1LJfBS4n2pJS/87zC9kY4LK0SSRsIPUqYvpXwo7HU1BQKT
sIRxcSdEbcG4ZrgH9yp/sH1sSKzW8o8cc2axh9Ed8l+jxsjpwprU3rTy0o9YxsvI0gdLZ/FGa5PI
zqQszMRaTBhUNxB4iJpUIQyrybl5TRZW5CsqF88/ASZoZvDGEs5ZzilBItdgyXNVZxajaSeG0/Gd
zyL/Dhki611jHlKXAK9sQz3eqqMx3XcFFwcUowC+il0vZSkYCe/JeEKRCior4cwxJDfVNlNzwPWO
Txh+rTgQn4UHxMyXmYh6JhJhL5lIbVZtSYjBNsHvIRvXAAcQaacISp15NzgsuteS1AwIU6C02tqQ
Q4Upf1mPu/aGb9RmDUusM7HtM6/dgS4ZmJBszpp1hGxL+q37eh0U8ZyeMXAdFOV4NLA65FcOlla9
h+YrS+yNyhcYQZTzcAIXum2x12VgAsPVeQIs1E+q/QyxqjgQz1fO7jhMZ5rFebJ+TPOhuwYBUcxf
NmnaWa0uqPRaliqnHXUHsskB8xrrNbhTaJ80LreYLIMq/5btk9y7koLMexHbr4phuG15xrQ96XOr
EuyO8XCVUda65L1cOe0zKm5UUpCE18wLEj2nCB6GrJt1kR16R0I/CspJOFfJ0Uic88aRH9M/FZe4
UXTnBFU0esiIOFQFM46w1BLJqerOxxE7jcDA+SUkItWucONincYJIh+qaK3JFg/YT8wKKJE6U53M
4VVnJMu94LWlCEG2/pdpVNsAQAJPhf6rL47qZ1Csidsgvp1rgF0kJxpvVUsBQNgeI8/M63bvyAS+
wukMZThCnNccjU4IW1dfxuJkx4/e/om6716e1pQDMKwVCTIv62r4nAMKsUxHuXXZslOPwZz6EB1H
AJKV/y6Yju/P43aUFjwQJAxEtSZSNRdNpCw9O8BZdGlXTHveGSV4ogFZM9NDPKjdb0q8S5B95eG7
RAhc9QlESnKcQX1xAZpwsWY/o30kUS1Q/gw6XJ1bJE+LcPgwyD5vDpLzZ7QH1dyqeAK8p6PdNOmP
B3XKrlGM6Gdj47o9qeoSI6GGP1xdWL2/0RKGAFSIlOkuCBwJs5NmvfsKbzgqInncSstoVUYui6S4
UMVWx0+OHmwpebcJ4Ubd4clCr28Iur15ydJKmCRUaQu3r4LUKDHhvSfpgtm3UAYo9Feq7mULoQ+R
Grti6Dl+oYUQKNE0Acu7QU4XzvN3FUqyDagGndkwJhWBDB9yuNd7VyMaMg1/FA0junI1qxbCDBfU
eB9giSZ3WJcu4oxizYNobnp4/TB6COBsZBgNoT0t1mt5Qkark1LWrAqkwUT5NglgR8hwaTYg7w8y
nuehcuxlQChARmcg4eBmcRPkPCoJ3jluScQ0jOWMW2A9zmZcc0aLHUijnb76F6xZg5QwvRZb7oQu
XAPSx9NbXRMmeci0S5LeWrIEwj3uG6lcGTzu0DlLx2UrF6sRYfZMEnVxS9mYKffBOPepZzFavXXB
uq3wUMIBLQihQK4+kL/JUldHD8JdhvxvABWx2DOEU6VRQfvShU1/jsL7Z6D10zb1Lh3XFX1sxP40
Nmc3vInXfKX1d2deg7m/HqafIKBDBfdBvHSMzxQVbXX/l3O3Qx/YiguIsdN2vYTZY4eIgeIHgMjf
gF3NpuuyPdYsVba+jotXMFyVKefN25Y8fFG3V/zXFBzsl+5s5CnYm2q1dEYqsd5qMm4FQQ2TzEEr
4hLlGjWleZQchLUiyY0PuRfBT0LACadFgxRjJMmc/mdKe1mVMt+0JtM53w4VehEERbCCrTWo0wTL
jhktiNojVQD3P16Ybjx3qPhzGLGiWoMYGepKh99J24rO7JxiRZDPev0gF7Rd8pUV5dnAoEVaurVv
0Z+rfKIpS7zc3WViEUIUfmNzQO8671hHvbPYXkhHFvJmu3MF21JRClkZPIfc/5VSABP1sxgRfo1S
14GTjSVeTOKegAOnFR8VWQR6vdGpKMx/Kp3YDAnhFdfXxCOhWbyXgU5LurT+BuEGZl4SAflfTI5u
fQkdXUMBB3oScOi4ucUMS76hzdjyiVid1xoGYR8TEbkg7YAAgzWEsoSme9dQDA0XjcBwn2KPfnhW
xPcXOII32jMneCy6GSo43HhWi4vCDl4wKsQfE5GBaHyZO9FwV8+Jnh3mHHBqjTPdidZ6tRyasy6I
CDEg2u9n/jKNRMVdB4mrvju8ZDjmlLUgDmIuMOIfbeNJISR88w4+j73qUNrUzS9K8kIFcuHpbLUs
ddp4T/Qd5INMs8XdL97/HT7yiNpz7/MkOSLhgfWZb4p4wURfqREgKAGL/ca7VjjyV5m8Q3Xbypes
3YzWymvIllyXHn/cgjwAUCYt2XpW7BrFsWAXGTQZ9fMK+HUiLyvbd3yeAV5A7CEs3cpC/k5IFSTD
i4Tvg5BsKCKgPjDQ8nl3Jzlaw2Er9yuCd0XcC+JMFBpBQU/km88E412qkZrVdYoUpVxPD/AZ+pOG
Beg75xGLXBScWl69Ov6y+u8wWnQYt2pgh3sVHGTzWhfvWYleyhUhh/2Kaa2Feyrrnig+IslKN7dX
5FWVBaLzlecdAEP6+EMTXusQphnzrSZzyP0Zw3XqiduQIPW+NMgPBWPoJrY2gtNeEYGaDItarRgZ
AK+Dw1jfbcwaZKnTeOrxmBDMkJAisfV5EPVDzTW4JKcz+AQcSiACqODAMoRMn0NPh84VETfFFpNM
2Nxr5TjqT4u0Crx9qENjz/V5YTugvE1ebKdhm4VPfUzWpv6Rqw+eTlXBXoWSU2ywE1KhkrvdwpVC
Ss0wrYm9Ja7kBPfEbSpWrgkvTD+nNWQ2ql+Vgq9r1RYXh9bmUL0NyqeK1qTm3Q7bxWSGc8d+HxkE
Y0qT1p63bYKDpr8r/oX4V9nbFvohMbdRcjDDp2PdEbC1ZFS8T8oGMXIQ3GJwfMU6+7wB2pbHunBu
AbCKDyhqfMMVjdVBavYGozN5ErK3wcxcTnRojcoq85Ee6SOQKKpL6WVTnTrgTlwBdOlkHlWU3S50
FqIEuYyuPQfpPE0bSX+piGESkCtZAqVN3of8WbBt5TtC0+JWzBdd4C+hn+fVY0AuLPc/fKBSS4vE
LkOOJBNeX9EFYYckgeX3QP6jr5sIx9rcdsHaK5e5PiepekssZIK6L0fBacpnj5DbZiOEX555Cvvj
hNDEcLP8c1SWo33PdSbxBZcsDJfdbG1lL98IwlTrdy28q/ljIooLgkVyQ32ZkD2MXnbJX8Cw2/qE
lL+DQ00JBX6t5+Z81ylI8og83+m+vIA3YTklFHS828QSmAs5XfUmpgR+zrLD20eUAwhX1F+D6jzg
nUKp2aGkYY0kbNgc9wOl1RWRIwCrUouRHsNVdCbewG8HvLRLx3opCSPXIYhxbOGRyMnQsLEu+p+6
+hfxs/YY8GTrC6iFipyVeOcLiwy/c4JCCbBxaWubVH5QFDk2Z4Kfa+MAjDWZZzoUQWDxUpF1/0+4
HfwlPS/zRBjsZz7+JCx8ZkpVhnxFPouWpj1kXjNf1NKLoCRcIll+lck5SZ+t9TPxFEhM8KmQMPYP
9AlhyKSjbClKjtWnkNTZRKs++Cvp4SRjGVIOTgCSnhCWolsSsb7w+pOgLVItnUfqr+gJiZTnGNzR
Ums+8lxSAA6dcqoSYJGD3mylhklbYHX5T4q5hUHftNYcDoLSakMCOx8Omah81Mr0SpuZU/cUBUHQ
cH4HAZeBA7Rr771mRw8N35beumKpV+/HICUjgLR//sRY2/PmEInikdV4EjlXRGI1gmlIylkNQJbU
xrzhWomMIwjPQOiR0r+nkTFLRDCG/8f1R87PENFNkj6J/vSnkI6Go5lcEvmlT4R8DfdoK/HL9duc
BltI7IqS9j3jVVCeR7CshiU3N38chqveP/57cID+mp3iA+TzylN3eU+Qog/eb8av1RNhLwjuRnpC
3Jdopu0SaQsbOThrp84GpQNoILzilq6q4VBmtEmt2OI4rlpGq38wX7towT1SwvAIwiVsZxfDbsDV
e8UG0oNu1Kk4Vz16fm5CtNdx8oH3K00QY7t07ni6+LJKf6+TARHi/RbnnQ+VxKenmidFWatsbPik
MZ1UZBpwcBxU+VcAwQTDVdFLs4+cbTUhomT8Oh8qVso6fwUS8Dsh7cN3omM0JPgtWFfA1c5O7142
P5nyEtSkJc5O4xRYc4O92tylTGvYn+ttr3LeCcflkcdkijewSxxshIgw0dCWC5gzEqVJnw0iRTKG
nxjaCPtUSHSyOXIc0Opsq8g7PvB8eNKfhhQo4FN/RWjhme4Pev85DTuloq5xyQBoywBx1D1A9VU9
f3b/V/akmbqAPF6JehGCbBszMAw7g1Dt/TSgU2B8BtoEKHEQGa6tTcAr193y5NdQbkO3JPfE+QV5
tfLfMj/F4XUwd2PrNs0epX2PZrBGAyYdBv3uAINSEFffdV4LPLnRnyIDAObATvVzym7et9Ev7BCm
fW8HZxCTLlsnzDQtoElIU1D+TY0tNHXCHgUPpOtIEsmVhtjoyLFC2UjsQLqJKB1MgpWaosncRrSX
KJdmBC5aTZmL6aCVkOCQHIhkSntkiMPrWxefw+h9RDpSxwAOUzerjGMjIQq6Z8geCPTLIShvousF
mEdqruW4E2HtDD0DBUVbWD/LWtgVrPgp9K+e/GzKr1q7huqPFJKVjtC+2MVsXyv+yiA6S/j1qm45
dWtfX5cWr21MWvzBy4hteSQliklsmmDW3YYXkswwGHAii4mvHevXwEBfEcrSurgzsMf780b8IGYX
bCtiLGz52kUHEmm1EXTm6BUkIm9Murr5foZZg2diJZp9G29YZxQ7AhFBQQLCYN5V9x4tD/IhDNGO
UlNirS31HklvDsc/UbNCbrhRQPXqgZemd0fKNOo/PSpWFXyJOa7hOVJchz3hQGvVuw/5spXp3HHj
XiKs52CFvxN6uK5YDSOPwbwo5sx/eImKZMPpazpfHsxk9LCTFUUtZrmltn7VcBeHpAiQw4jcFjEY
1Rth+FmSdoNxvy8PYevqJtviHjOqmV6HOsWlJaR6qyxYFWznFnPy+GjS717lIrYMtiYRDQXXz7QV
UUEO+pofrO5m4mCvqy9JW9qD0GkidqnIvDC7s6mipImOpc6jZeP3xBi1VwgHiElcxvuItZroKV46
Dy18h6Re35Cjyfqg0+vQIZDECkKsi2Ad05MkRXQw7gcYkhavcNg9Gn78ycDHuSC3qntEMUWoQIE1
EX2T5XYkaJduN2wJ4/KjVWxdW4fJh/lCwVmCC7AjQyxAjImpxTgQ35tarkbyQ9ftJe1etF+pQWDo
o6+30piwnb8gDCPcMdxPyREhbKMdDPQ11pUaAgiSnrOT5PE05FFjJtlR5KKP31Wxt0GYKz4stx92
2nQohtMofUui1fsrsVfg93TQT/Jajz7R6lgywSbYuMlwPTmjm3M+ZpgMNAzczrOsb+MuzF49oAUY
tQz6zgNlNn9kQpoEa1ZLLlD0GyBGCUny4xt/KcgHQbihzOrY/9n5CztpCwIWfHkOD/o2ISBDR+m1
Kkz+JHI0GCyjI/2ZFmxH1J+s4TKUj7x/ZrwxdUGy0fglWaQw4r9Pwu+0WJJYa/GdBVuvWUsq0Iz1
bZtXA1gRHTkrA/IZ6mULFtmFGlyn9tMguEVR7jQeNNYun3aOttWzeo5OVq4Xc8RDVMnIiO8F5EvA
vGGfCK7haciQXFD00iCSOBYE9frAdQULnqk/e/k2Zd/U7Ykpp9fWEpeTiBWMsOXAX1fQovxK0O+Z
fx/jh2l9iVcWLDZ6Ez5q6h/nJfsKZBFYu1FdK2OnqBeKvyZxRuCRsfJVGL63SK1SbviW7T8JwEXD
dzGF4jpg+SXjzG9RXPx5rNmkXCjHzn9Lx9/EjBZ9CMgy2JTunQxe4nw5EKiVpISAnwuDiGK7uo3j
lWbXlAKP+ItvgDxtihx6eJqBxQpXHKoQMkNRbppuQtA2/xUvNnJ96FpyGgqbMt1NT60xA2nsfzlI
8ZhGkbvzuLIQ8aVUKvkwlgfseeNDp9SN6RmWI+V3ag14Z0NUSnzW3oVk3rTmtNvEzqMkaYsUGfWn
yp4FNIWFnFa+szcWhEDCrOcbHvBCf+OnT8IdLei8p+VwIke6wXjov6dUgHmkKMNi3x0f5zsugYuG
25zwW8GiRN91/8vH2PZny96F6UN2XEBRpk07vKbqmY/Klg4ApIFPsMchc0i1PmDHlFZ5eSnBer1+
10onUL0R9MmullnnraT6SsRvy26VHzmKKcYGB0YsXNWCbsHsLB4cH1sgZ4D2wzHIhu1TkxouaoPQ
1HLWqsWuSz8nIEksSf566olX2IfGUwFOaSEYesJ58MRZ3GCkph2DmEiBl2RuUz8HDGGBIdRXg2mA
GFryG5HRKjWPvttN7hRt+auT4SGmL35BMihE1gmUXknQ/kbVzxVlyd2vMu496VlYp9HZ18Xe7C6Q
CISixuM5VH+NuOENvFT1NaqvqvwssnPSL2JwqgxJ44J3xB/oiPhTvKeZ3nuuu8CVpjUh81Xxlscd
axe0lk94LyaSBg5Qe9j5dbTPBYh/lF5UMEh0vPpXQPbThIcaWJ6c/Y9u2sQToqU12w++nVy+ReVR
dPIaNM1N/6PuzJrbRrJt/Vcq6vmiDubhxul+IAmAIEVSo2X7BSFrAEDM8/Dr75eq6tOW7JZvnzgv
x46qsMQhgUTmzj2stTZ5Nbwq0MyoLCuglwf0Rre9dWeA42WWMadZvpOnS1U50uAnOt/p4eI7VeWp
6ZlmuqcR6LpGBu2Mp8AYvCdGUWysyT6qHEXJrjQestxah6N9VNuJyHCnII6tBUb9VUPC3tGlwOrJ
zFtXNbXvCrIcpx+RF1gXWvViSajyji+DdI1wlx6fZmAm0HzdurmpxmwjdTaF7z4gzWoOT4j3Ab5K
B68nN94h/uWnCC5JTQeE6WmqnioNXQiv0/YZDLp5hor1ogMEKKJnUPlSCPX+61B96TvywNw6KdkT
jrtBVQukXOo78WcZfT6V7DDOpLsUXnO+6FDcstnayIxaJoH1VURUOq8pUEzoJOuBrBBcpGRjwys0
NbX0CA2gbS4y65tu0CoFHGN2sVTBaB5rUtGy+jlFPgTtPRQ7NTczvhUtVSyyi4ChHDRucefTL1P2
SbFQUYfrpuPlz/S+o2yinEnJAqNXruPxy6hunYlY6C59KG1AWh1WJ0Ysqn00epwW6WGBdKyDKbGE
INC4py8xYCa7AbzjJVyy0XDONwB/Hlt0V8+Qhy4wQFUF6g/MJUamXY5RfVUikiQZhETS1zz9CtKM
QKUiYwFkjyyMQ+cBanMQ7EAl1GdXpn4k1xmmazfS1Wvcdpo397tqfKhF7qYDi9dfI3KoOQNJ5gvO
vpDEdYb/1msPIWmwhbzNuhspwBNGxemnGU5GuLfzbdNv6a7CocihyvkVFwA0NBAeKstQuTdmHMX0
ukdxhnOL0nIkHwVJsQAqQq2WTaaSYqcluicEujk3hX2NwOwLnH1uBDGdKXAgtB0x8vVofhKsCHmL
Vhg6N9RDubNoujKnXVXflzgm0gDIZ/omoDXn1qOZItl/joYQXPtIEt8EID7Eguh7LwmZDOnxHL5Y
pLNK8EeHcvi8QJKSyKb2mKNwutHVT5Z1U8pkM5g7hYwMBpDOozVAOUpK+pFexUImIGRYy+kA5wBC
FipJNAXIPrcSfeGCc36fL/cUq49Lvo2MilD0S6df4VOBmm45e5fF07H2MeoVpH9ih0ahD0tzSswd
i0mAzZUIFrfJsUvXM1ui5zjw04b+4ixarRNCGjUpt5cx+tokpG4B6OfklR3PoQEAPZ3uwKyd58/T
tCNws/WTNF6N81NTPzjJc0gMUpv0LrB2RQW946bkdfqHDA4CzzJPDuCqOMVMGlT4XbKPuqOsPJAG
EzkxWk+vlKAUr4faxtEj2pylgNzupUYB9kOsGSPSIZEsoiZCxer8+fff/uPv//kfj9P/jZ7LyzKb
o7Jo//6f/PxYVjMXH3fvfvz7LUICZf76mf96z9tP/P2QPDZlW750H77Lfy6PD/lz+/5N4mr+65sZ
/a+r2zx0D29+cIsu6ear/rmZr5/bPuter4L7EO/8/33xt+fXb7mdq+e//f5Y9kUnvi1KyuL3v14K
nv72u2MZlmppr5P151yJMf56g7iJv/1+P7fV/NvNc5E+pP1PP/v80HZ/+11R9T8MU1VkTbWgrFGd
+f238fnPV7Q/dMPSNFNXDctWVOP334qy6eK//a4afziqI1uObPCKqWhcSlv2f71kKY5jy6rm2Kat
mPrv/5iHN8/zn8/3t6KnUT3iAO3fftd15/ffqj+fu7hRSVV0SzcVOlrw+8eH66SIeJvyf4xl1K1k
OGuHc5Ds6117lE4C2EsKDrf8oO7Ej/rRRsfeInIHiGtt551y08B6O4VXdN5ABbM4zPdkjBG6yEGe
jH6yE7I67Q408EMW4NJoGBnitED3+z1mBIov6Do09pFb2pgu2dYgdYetgHqYu2mDcd2k1+GOYq4/
7amWrettvW9dGvy5wx6mcSBtqUlslG2ybYLZpXDu6ztaV/jnzezif21JId5EO/DGm/TY+nAJ+oMg
/lZe5RlefoyOtMsAtYdoBWWRw0imk/YmF+nB2tZHFAZOpl8fEYzemAEdiHbZMQkoSXr5FgF6T3el
bb8jPXAVXkrH7CbdOcfykG/rHWxQF5E47pPyoku/RWrKYWDDVrNW+SE+ZTY+4QppnvQuvOz1cTV9
y3ddgAgIFWjd1bx29RzAgw29WwzmGjThJnFVN3xBkoN3VFvz9TJ0V9nyDZva1zbLFh3noPVc0tIX
0y7xSz916VfFnfU++AaP8nCwuJrf7PuN0MMwvzR76lWetgbFt0svLLr6CMio4o+XxRZOrz9e51ex
h/eDMMaqDWwvBuhurVM/3xGypP6wNsBXI+oCd404bBfvzjvb016UHQqwT+qj87XbllwHWkdg0kDz
U59FpJu06669IOg6lQGIRQi/qV9tZY+82ba/sK7C03xBzQsBA5mSKA00NubpfC1f5E902FFX0B2j
AagwhJg1vGaqgMaR3niHNkhvqjukSYLphcTC2kBMA+UUoPIx+DcVFqoRnN3OVRD0Ox/0g7HJ/BDx
xX4DoC65sS6toGE0Cnq+toapmF4Wu2RjbGBYbOR7pJV26n68lwLcnY3Kxdpu95jw73lDWHxNExOI
E9CCZ2VtH/Vr5ZKV+EqKztyafQIx+Pqp32d3ymXyjf3DO89XVJZ8EKaoREB8T05QrQ/nC3WXXZgH
eOjX54PFDmjAldFVaafv2/135umvrf/9Vld0Wf8Xe119u9dHOjOommbLh9qlaTp7kFPRBw25qbcI
MRPrgSJfUKvE09tEiFeisHwRX+h+wSabNniH4FFvOI28Ho0WKITeuPpEBzJvdvPVEwLJwJHKFZRg
f9iABAL+nO3mbY9QMyhsT+j3UTRntGnzFXaDLyib6KkAxCFFw3ZuXRK0MGS2KJbzIy8AX+MKsQoD
n0YV1msCijHMcAMOqmCeqXav5K/gmwLxhfDvKNjL6/w4eTX/innaNXJPlPHdZtrbvtBkhUz8+ov0
QaiZtltjQy7ApUIUpNc6X0TRZ+tsS1dlGNhr9DDoXfHl5LWDM7RmopvXG8EN3Qwbw0thJIBN2yxA
71F28WmgAgfVWtWfSB+u1DXyLdwMZc0jk4b10VCrBuqN0Zq88uF8y/czr2jOUT1Bp87vYMvOyBTk
LtBI11xjDnd8H9MNgka6zO4ostBfwfbnFx4Liu+ox34DsBfdIL0R37X7eovcgU/sz8wROazNAJgz
ABR9PWKgCx4nYh0bB698rWx0FM9sv+PZ0q+Dn2V32Mxr8lZrmolx9X/OGUoSPMyIxj/yVpRSxg3d
YkRRn04TiPVsoDizd8jAQkx1+JyyKRkE2IBLite4oLnyJtyghsntCBtP74r9DGOHDzEQSUJ4eVzp
Siy9cismrwiWz/Zh3M1MB1Uiz+bZYwj90K8u4qDdocbPhKNYeBJP2tqgie87LFg4Vx5tciBK3KA1
zT0IhFyxfkm5KIfLjSnUIDj1OhekYLhoCCyvkyw0cCD0snpUV8YUV0CWeM5czlbddz6if9sOc5JQ
Q3K2EkLg/Z6GEdt2O7OOxVg6x5PYI/QXoMokFqbiWd7IhUIj8lGfkQLy9IymuhY7TyyJ4mLeIQog
VvIaViNLLEY2JXQb0PsjAEqwk6C4W3f5vHyOg9IFExCTqi+3LURYCHtglljfOt7iKmPlyUJH45sT
GEED3xoWrR8D9pfYxWKlJkdwzbvBQ0PE26LBv6eT6jb2xXYQYlVC5lgIEgwuYkLgNiI43MgubeOg
e9QP0t65EJwfWtkwpbBoXm8VnOSmYEbBdzAE/ew3sF/R52ZGfbbUlX03XulHCwtJE8uNcqCtNfNd
cTH6Ot1ybm8EWSTdjDwReoBTG6kFxxHmkJCGJjnEe2aBAsUi2P7IcxmPCp/mJzYymaVAdBoJsUWw
s9bDBW2n2Rsw1H37AKid7StfgSNClkxU6Yg2/BKzBn4Qe1CijIUr4NKkBMMjSoE2S5rAkJHRv/Bo
D+lmAQcvhI4GsF2xqTzRWCVibCWwXWeDhiXfCzaYNcrEbuQdKDieKnij181N3tPvxfcyHgQ2YYZk
HjU7laY76Hpz69AiL1qDRQIflzmFbLUKNwBuXcXraFHFxwAzYMhGd0DhzN7Q0gQYZXodP9EeiKmu
dwYXmjENWE9er1zUiDEN59sQ36A65T7w6028QVkCb2HZL+ahOOVX8/O0JTz3IE8Bf5y2zRbLwVYP
fYW3OUcHTs0ed8rN2MfpIdrBZzt7QFY25a7w8l26i3YwkuguyOdO074+tIf2OeaYn2EhC2RQ7kP5
zu8yD19wy7V40qoEKCl7LDA6PY4+2MUVFFiXZn/ACyPchcpLtgh18C7cig2ML7q0AHbCmYGvvJFw
rACfiL8e7P4naR3h7Djryh3W9qqClkc1+tAfpwtzffZsMBgCZ4Z02GbaVmCr+XpQgbhTYaCRjTkC
SvIXt8bXgNEfIOtyDG+hl3f8Q76x7mrzbm5c80Lo8sQe9Ovct/GBDDh5a9yXFen7gw0ZzaQn5UoP
0AsOKOzvFxaKvlFPPe5TsVcvR5Q4UYS8AxEQIO3wVX+yb/XLxGd6eO/5JuJyzC/Js3Ns9ualwAJn
HgEllbzIjaJ1dCW5kkvfDJ8jcoeSBGQ3oULjRr7kAjLzUHxdR/w6xNGjnQDqa9S4V4/dlvB7Zfj8
YgUCanWJGttD8UCKhYpZepFcoPRtrXtoAyNKJAXPv80e9HqLuHYSOF9JTsd87LN6E9LRgXXCP8pb
3rxBJojHK/CSCCwCvVBYyTZzSG9BHEjn9bk5fGHrnR/0aS99NQ4mC1BqL0CVbOi5eAuCD0UGmrWB
ui3XiGZ+EZ0/HyH9rsJHAauc3If41SggCYsQ3or2KwAyLRfq6Qo1ArxK8DwumXUok3Ca8ULRewXf
wGyxx22o1uucdCvOIn4xYu2+6ikk6xbkREgBvgBVc4G6o6MOZjm6VR/zIAkaNz4uhje9zF7jhgyH
q7yGKj/hN9aMAGJopb4qlL1exYpmuPZWulI906s9cRmdC90LJPxTdo2eUOQDG+JwoycoRxNKhHwc
jcctHvTBgj4DgQIzcnbzDR3JGUv2FN6D5pfPmcODY+2uH7q1xkHLxSPXtlCr5UMAHRVA+onHwf26
uBf6AN69QNZjEDFdQnSP6guXQ+dfjuhqLd8LMjLshx29IABrgA3506CAM0NHkok+Y5AAC8FBUvkd
wHGmDBkoThdnM6/KTYZ9pzi6B+bkZnjRBcYOXLo4Rm1xH0w6/rOPkAgXC4qIC4FNgZEX7iCQbvTi
zq7t1bclxt8JELCFuaOwOyVfvJPjdz2dDG5A3zo71tEtSBmOghrrR/HYQwIco2xz9p7dwbe30OtX
HKTQO6kYACzGDLtilpFXwCjjFlzAsyrpicpB51UMBM+Ns0WUufkAF4wj5cWBvEvodSx0SmwKxp66
Ap6kb0DQ4ogBEXkmRuCEGbk8VOQ3H/vfuipC6p+F2spb99uWpiSfy0o54KTiaeZAf4iIOdfdJ/wU
1yTS5QwptLXKSW4xMOIG64EglpAXmya6W9E0hqPOQJ1YxoUAlHEp/K0pUMS54McYOAJrgmA8U9K6
4V14CA/NhXNqAtUdgtFXCM0Eh7ZdExzjVI87g2C3/ZTdzm607YIQH3lcm1hsGetPhLnNd+0h84Z9
sy34z9xghNzk0O3NQFjE3rNvRPcaYYGG++l+Wl1CMnJzv72DAXSiI+9N+yyOAeVWnG85UWfqGltl
VXIEtFfWflo9Dmxuakmvpgo+MH9lYec57cj+Yx0QMSAnystgLTDBgq4g1Bs6li1OY8m5BxgZa6hs
gE2+KDi+BL4IlGO0BcZfY0QOmq04UpYNTctwURkfjgbKIh7dRokz4M7hrolDaWK/CUIgsG7ePW3C
q8kT3g1oVuE1r4Skn/ANRN5BdSuvxZCJieAs9SXfRJl/eb0dmFE4hTVmiifScowgoeeWwbIDF92a
bPdVSQw+YNEp2eBJY8lp/lP4FAWwuOYNt44ZAGvqIiF2tbDRNHdy6dMWRIHBqY1s6yHyZ+yl5rI5
iLNgwOMr2f6E/9OgcYKjilKRRSRGxtsXnQcFdtvoTs5ldZDv4eOAIJdx9c6Hke0tjAhZ7Gi9BqrD
RgFRRdoc4LBYkyP/JpNMf+h95N0JUnIfNKhw05hslV1N8BN2qD+szsChYFlgpNDh5TnimNNhczwJ
F7HH/xEunuaiiUA9Gsy4C0lnLRzDiYnr0cMqsSUVVkO4dBVuWRZUOHWwNkRQAp4Ck4oFE3bsInzM
jhEo/QmbdN4OPkRbLFWGP/vxbgVP/C92q/x2t45lr5ZmWSuwbPC/YnJWgpgUrtttz1qoiNibzctL
hxKDRQ6LSw0AK+KjzkS70q0WEFy6+UOM2pbgbkHkxM9T2bbp6lNC6Ey3Oxxp1XXsVbJVNrS8IDRE
xHprsSAfE3YZORd2gfB+NCIJ/DqOUo2cULfXhTdA6zL+duwJe4NDsS2vqAxvJdfEnULv1E+eoRFk
FkjMdfu8fMvvhi3tJvz0TpD+4Q7Mp2rr4F6l5XrYX0ssQOmTvmn4XbcNv8SeicuiBymHenlnf4kO
aoBQUnJBIZNT/UT6hpWo3i7XxrXwJYeddcitLa2Wd9FFtl+Oodd6+snwtfLS5t3ihOZ84VFzerHu
J5E98oTzJs60F9jl6we4Ko94IxymCCKgB4vDvBNB+tPLmc+L0168N8RTFw1Zc044xW0DqiwXYgXw
/A/2UWQPJsLyIciEfUD+ljcTaoJxR56a6GAf3b+2YFtj8mWoceLEFRf3RMaT2JiHQrRTsOxoJIAp
xP3eO5fsG35KjwuhO4I91zq6CwSc4HHRmCH+hb+GbiYHJN0ECV7pLLYT42aH+Vt0AuQN+VLsL5qw
QHAnYUQeoSRwi7YyeRWg5Wt10xyRauO8NIkY0bBaK/uUeEHjdKLPPRsQpWO/JzELZY+4oYcjSv50
IOJCt29DTynOMhIETnDmXfVWvkaAbW3dQnRhTyF99FnsTAKlAD1MArmQq6N+zXEYXhOgcURy5pA4
QDdoV91FBIQfbyPF+BeHniryzt/ll/O0MtIstq1D+Kyc9B1SqUysCJvu5OvlBiVYFaniZSPiQZsJ
FBEaKJ9L6TSSZe6+GEFyY1xCA/TDq+Uxu+D3L+nR8rQtrrJr72w8+/gEYNIVTnh4Ge0gA+yrveJr
u+UFfWsXbtiavhtkOWcvCUziq+6CPBTRABmmYCCyJBfiNdv5lOGym5fN3rpbduT3Ni3kGqjFuxJL
m1wAPCNTc/iCj8mi2sjHFL9hcV06YwTqpfql2+UXOHPEhSouYej1JDnRgHLNbRs4V3a0GR8pXdX0
NYStuXdOmSCe4gyRPseWaCf12O6tgAwW+mk8Ht/Zvj6C/+kazn2SJtXzU/Lwv6A8oyqsJupY/6I0
c9M/Pbwp57y+/89yjGb/YeumrTmOrFu2oRjmP8oxqvKHraq25VgOpRjHMnnlH+UY9Q+ZPwoVGU23
TU2lhvNXOcb+gx8103EcQ1EsxbaMf6sc8+bMsfgmS9EMVYYZqji6YjHO95tGz6VcnqUeAF6N45La
ng1d4rup+EkamLv4zgn9cwjdcSyKUY6uy/K7IQybDhlqA+TaLvOx2Cil1EpQh1XzqmtzBRdHP1Nl
/XjMt0fp65gIRCiyrdhkpRXzXf65z2KaRrS2vTong5fA6FJs0s7oohaT4YI4+Xi0n9yhSjlNsx1L
MwxVPMc3kwjOXHcSztcJffYwBudQ3bdWfjjXxi/u6+cj6TblO9nRTE3k27+zcfVIs3jYlTbMoMPS
7dsk9aIO2oP+KzP6kwnUbMO0dcfQTV033vkkixkvZRWzLvS6uCk061um40M46LPCICnq4fDxDIo1
8M9AheelG6w+R7dkWZOpWL6bwaWJ9LqXoYyN6pWiT56Vxe4AJljOUY8pkZxLflGboNL5bkBT1hTH
ZBMhUENt8+1Ezkm2dMUZtdW+0rehdS/Pxib55TL88bZMWWx92dapntrKu1kESMRFVHSrcay7XhGd
AEqSLiZx0tBdZt0drbA/nscfHptuGjaGA6uhG5r1ft3LFLHDJG+BNtjDxkYyDZm9c0Kiu0o3CkS3
j0d7W90RT80U90fVmMqPyQ9vJ7FVu7YeZzCxE30pdXoGdG24+ngIYWffPyhTRmOecx5Euv1+xdMQ
pUxSg65x5ggOPi0vakVkDRPpPluq63zs90WJLvagy/5SwOkGnisrt3E40dq+PmV6edUDm7QaRN9b
Dv/s88fX98OGFFNg26wjVceAW+82pDRJWRtHTEHU2KBtEATJQQcpKtA3xf14qJ88W1ORDQy+opgc
JO/saJc2TlJaITmzQdpU9PXBJtH4rrxOWnI2qeR/PNzPHq6CkVH4Hw/ZfrdDtLgd2K42dwZOvs0w
3Orwi/Xz4+Sx98AaAAYwONDUd0NUUp/CggCcG6rKCYn7i3PS3xYZclOt/Iu7ed1qby2MGEu3DIiX
sq0678aqsyaEcp9QKJOQZ5aM7Dm3CqEqoqHPk46lO9BaaUhkgk21eDYLQ/Y+nk9FJF3eXwEoD0MF
nKGTq3mXlClVmh2olYLoZQyds1Ufo7oYaH2eKgC7z8+KSpP0qLnhUPxamR3ZzTONST6+hh/tkWU4
Joe9LYtdK5Ah3x8fpa7oaTsx4WkLLsGs6cE82Xdxi4uZaeBCl3Bjqv2njwf90dRalupoumyAMNGt
90+5SQx1LBSUKapEvrMiAJl2eBzqsVp9PM6P+8OyOBUVdoipWer7I0uPHSPsO7aiXj7NqgRdj3Qq
evBqSTPw6heb8WdPE7fN0HDBHM3RtHfrSYn7NKMdL+qDRQlo3NC/LcpAODXQHWFoz89tCLhEPn9G
vfCzU2gH21a2//79CswORsF21B+OMFNK+6mZcnKudQZ/oP6mqgiK2L0MVE0374u2Kzcfj/iT/cqi
UXXHkk3sgvXuOLOUWpVMhUMzVEbAJ05xsirlQe7Hx3MVtr94nD+bYUBCnC0K4Cgb/+DtYi2Wc6Rn
3QjQLPVmba/bi7lKGu1GRX5z0icED0mbA2rvU/sui9Xbj+/1J6vW1vljWACeOFLfPd+iVtMZ88eq
jb9VZoMUwQ1W5RcG8KeDGIqmOgqoLev9ftQiWVFSjvFVqyD5Vz9EeCF0Cf5vjMKm59hwTIWd+O6x
Scq4dKMMdi90Lmd7b+TPZfgr4ya+461xs2WTYMZkwgCYKe8e1llZmgIVEh6WAlurN0EfZbE/mA+S
gRI6uFqlp1eIRn8oq/nFQvnRqDG0bjqKqbFWbOfd7ZUxfmpXJGiczaBZ0BWrlqe+Q5GzfqoWdLem
l49Xxo8eCeOZlqGpBE+q7LwzovY86G13hv+V4liNEvgkLfQH5VsrFTs7Ab5qkuC16uuPR/3JdsBk
EwgqhkVEw5n8djuUijamYT3AZJFBiJzHT3Q9OvQRBX7J9qwchmxYflNzlOSWdL9E6S8M3o9LleGx
q5pjCF/v/X4I+yyaJcISmjDedTpgmehbjDrwxzf5s6nFhpuKohsckO/3g1kVkUG/TpQjGoiNES3V
EJU5P6nTeZNnZLlg+qm0K/p40J+sH8YTwQ4zq4FMfDuxWT9a42SXZFoLG9pVh7DYzspS6IXjMUwW
MPfWL0b8iTPimMwlB7CpySb+wNsh2ywb01Y4tV1E58kWMrXV3TWjswde72ajc9IxNTp0ohnf9eO7
FRvx7UZ1LHIOGFbu1+bG3w5dd2popH2JKc2NyzypAWDmKD3+NwZxdDaHqZG/eH8UmxFqUo2IrpK8
piS5kJ1O2+PHY/y4IIm2VcV0LF1l28vv9kMeOeC0LQ7gBLGD3VSdNSjRoyEBldeSf9uFEWOxRBzS
JbahiYPxu7CbjIWS12LShpFqT2HW7ZXUW2iLdsk5+sXc/ejGcEcEpprKsc6SfHdfzjkqNCVqKKsb
yZWx6NdyBII8gWNbhP2L2S/TLzbd6wJ/vyS+H/GdY9pNYTUPZWUirIlQTordgwSOAHcQRTkdRMuk
w19eSDn3SJdJppU8SNXcbZXMgjSgDlSUjEkLilnpDksdAuhKbO12AIt/i96P8vjxY//Z3rFMwkED
V48z7b07WUaR0dg19S4niZ7sLvKmGKHXOnZQFE52SgpPNs1zNFmi6jK0svuPh1d1sTe/ny2RMtNx
ChxSPSYHzvvZks+WVszy7TwMbUZpIbNspJly/NE+yNNEil7m0oghOtCcIOy/yLjbjj/Mo6Hv6fyU
KzDFo5JGc7join7J2VhwYNpa3L8stabSsz5rwWjDDuwtybmbFa1vaPGRmOUZcGvc6w5VWP7YSMw4
JvRoxO6dSE1vmqmaJ2ldqIUJVU7uc/T28tkalk+ykckzaMM6ThNUNrNaKz8pSjMtx2HM06YOiiI1
8vqzGre1NK2sZZp1UDdd09B4u9TiyDbXVaM4fGFUZYtCb9IiS6vCJTLMS81L9PRsPNdWR5clbXKU
DHBVXM0atTSpqvUlGNRkQTdgKCdlpq91FaWQfoeun2e4/nDASFXkqpMj49opmXIRJ/WoUaii7QC9
cOwSX5TWEGXVf3EirdIfu2Q8W1e6HKewt5xzokDbqBt1Xk7puV+0b51aZIUnDWWpIMsXSTpNm2je
hxSdFucmZJwmTnXl2zDKA9RGyTRUVA+6um2Tp4GE03TstD5W95Yc1bxQawuNJc9ETrgW4bTUatAP
kQOxZRgsyA6rUgun/sZqu8rwI9qphtU6zpfiTIMMrQVHLC2S3inID1kmhfKSzCR142oO5wu1DG0l
0EwpyT6NmqEkJL60RIMsc65jG81gKa1a417NSCRRh+/rpbqp+z6lw2mxLLEC9LXSLeurZqYO+ghL
r56XFuJS2CLHYBDv1qA9FaObvsm5NuWerpqSCTHOQDt8VZWh1T+aYx02t/3QVD1wjs5hQaxympdk
x8KKTdFma06jfN8kVqvtyyw3ykNnJ8bsDWlP7z0Tl6E99AVzHJSjnKOquSh2Skk3nMoSsm7VhAua
HP0cImpRS+ppUM6y7df6eWrdrkWdGvWyUMsv6kg753tZrlPpMorCpqbOaU8lTbC4kPZgLtEAmMgg
GbSd8wUYp6xZab2SpZBO7lp5diCtDkbTLS+ZMVdoNRZR73g97vAG1VenfCYNn4SfB7Vvs29yseS8
RdaVippZn1nm9Cz1Oe3DpyaRbTqs6eHZnVmh1d6qo3N3nPtS166B0vOEyiLe26ViKglc/m6qgPoq
Mx3EljjSKXxpZZPAi05AfdUkANeOrEjoRVSjFJ8h5MlGk3+RyhrG9+zqmSkYoUXekfpA3CIv7G9S
qxd1FIwFvbkTO19NJJ6GBX5k7bTtfGPWXUywtJfhWFrqZsirqKZ5AmfSALigHUusYU5/s+q+rtMk
ueqdvLG/ZkPbpMAs7c60gsWYG/MiNHvF2Wh6OSv7tkjzoYOKaiL3gtGOnO1sjTRGNOPRiLxKIkT7
VDX2dBMmNh3Ge8iXyaUeSuoMIGRoR9lY0x8H4Tv0L8wY9p6SzyIIj5NCWe4bmZ7yL7i2sw3Vz1at
BpVLs1WUF2lQocoqCjk8Y21JU0rQbjRToqMFX1qkto1ck+NbdWT3Smd6K1/HfdtlgCgq3dGeVEfq
B2TdaWA5Xg1Zopb35AnLAcRKZzrJrZKVnVkeyvBsquEWR8/On81z2qmxq6dxAlDF1sPxeog0g165
7awkV7FtFjMsLSMr6UwxtUp/cTZlSfPZftJAwwMrR8WjqUfi7Jjem6T7z5LTDX8mrP6ni2j/iyhO
ikgh/usa2jFJH5qHqH/4ntr0+pk/62iSrf4h3FY8IspiOMAm0cOfvCbJtv4wbUvVZVMmQWq8Jrb+
qqQpxh+Evo6MN6rZRE8qfuRflTRF/sOSieMcw7B1hRjy36qkvToe/3QMDP6YBJ8EoQ4XoJqv8I7v
nEQrk0l/ZfSSlSvT1yug0A46AqG1Rkp53SfzPsy/RbD+0OFBIrC+VJTpYrQBC5JfdkNogYlVBMNi
7MpQ3Wd5eZw1aths5duw/1Vy5W2g9XqtML1I9xE4U0yS3zkxHKmVcU7QqRmtMqjz7uosxHOLy1qP
TiMaU/py2VnS9rvnefnnVLzhg7yNtMSoPDsSHSrxI4Qy5vuNG51Wsj2PiQFo3KEFsALmj267JZpy
yK9kqblru95V26+dAgY6pTHTgazkjR2YGkqNS+J2MrLOilkUv3KAhUv99slxXSwoMhjk9IiL3l7X
0LRGM/dcl6mEEGgjN4+kI/oZY1sjUlC7C4ZCMoTKuv6Lutc7zM+fU0I4RhaclShy4W+HNqqSOMme
G69FlaequkAmwW8Oyam3EXubQzqUhX3uzhXl/RLabR126MDokI0mfFxnjJ/tmZKmhLRF2rRX9lyf
zuN4rUzzjSYvX8rnBQHwwQQe5yDTFiWXeYvxJNi51WSaCUC1liZwASbHVEt1VFb2psoKRkdTppBh
wFiXnbtEoUG6DXC8D92Q/pLDYt3ZM7LcFpKJgyICopOuL3s0Zv0coY0Kja22NO74+DWiDOECp65B
gNQojSejpblajMhzaY/beorXiwXdvpDHi9lsTkrUX3Nxn/SuC7DYgdHN9Og158eoVafVUNVe7+C7
2AP8U6QYwBl//cUaNX9YDKZpErgSVbKFWRJi63y3jc/UypWM1uEe4p1zGtCyQ4mum2Fv0Eot8SXo
ByjAly7CaawQepi0d0iZzp9Q9izpetntdLT+EFyMVvOdQlPe9NYE29Ou1AeaKM73pKkQDu8nxJ1x
zdwIRFboIquropmtn5xdGm+z/CqfkBjwMzTVqaqhkQLit67RUchcFeWM/HOoHxNowTLoQBRm5pMi
2ioQd4HjTW7S5JDRs8U4yflj2286gMuVGLFBIBHCnoqSdVDlq7ghSxXoVhA6OwQLZrAhuDwyihy+
Ai35TLNwep256HhP521cXvZ2MJ0DHfaNfNWAMo6DvjwVxQYFf4cGrIiOtl5YY/g2eujVdHal1GLf
ohKGLq/a7OQKnP68b6CrOehW7Cr096FcQCFnnVkJnX8i9Ci2s74/I2MbXiuWL/r2gpISHHe/Tk4s
ugRJ4sydnOsG7bPp0xTTvCWgNYk+IK6AO9wlSExWFxOaAhLSiHjzK4uYcLyCOZ0Oxxnw++BpOLXR
un1CjqW3fmVKlLfhIRtaLB9KWRxFIqZ+nyebohg0X0YzcNlAKPPeGun1jkwljZFsonhNWpk4r6k9
rNL5YOQ0HFPRP1CXgxG11/EsnRYV4mMtoaGH3aHBTK2DaOzuqMLSnfamkIbNVAPWhnAgLGI7rJXx
nqwvsq7P9WCsVY1G5oinocwksnRpKW9m+OjlhGZ+iFwanZs01uuUPcvQEmeE5p3s2aqBsNrdakkh
JikrJx79WUHVNwN83SGW7UmQZlUEHG6N8BKdXFnfSjR1L6Krc/eNDuuyfFSLqym/kSxEFbzp/xF2
HstxI+vWfSJEwJtpeUdTtCInGaRIwdsEMoF8+ruqR/9/J3dwFOqOPhLJAjI/s/fa8cGt7spy16Xb
iQgPvIygo9CMTdVDhsUhmjdk1/g+sB7m3S4MLe2ZjZc8esm9Eo+xPLTBoa6upn+1x2d/gUv7MMCP
ZI9ETse7l/8dexSJCUiZqNsGjTm1Yb8eSSnMg0NmyT1A51u+Oxz+/+Pj/W/b/P/dFAx+E+pTG9nA
bRR6G978P4cDtW+RBVFd73rLfM21BBHLuBJCIcgA0QTBWXR9dfJhP1ldbT/YHHtEh/IQ2yCRHJKm
SNG82rC6kin5joSCIV5CZQgIjgi9CQUlalMlLoFL3pU3QEENo786V+jVgOrtx0yiCfQOvlZ4uQr0
/1PjfFsxSGKY3P/HfI0i6X/f19RUnutSHtFpsPb536OWgqPZz5mq7OIRbnIiazASFsOowRoRdvua
ecD0U7sVDhplA0uYAdUrMe3mKMQlACdVzVDgTcvR3wXMaspy3fb+t5U5d7bUgLWj71mDLo1qhlpW
PxI8P2EsgFvOSv2RnjKCkTSvqsY6JkWIN9Az+y6HzZWKBFprvFvcjyb1AWCH7bgtGyJCyG2VroVF
pfDpRPBKQwoPenkJ76uKUqtRUEiqlNjSpD3YUfpiZJZv4qDfqs5YNOwFunf/0s28UeUoq52jSrO2
W85sW0DaIfflkumFz6OmXyhvTCpgxTW2arfEaVWSY5F5eB97/pOx8bAv9IIJQacJzupf83iA9aTg
eYc8mlYw4MHyEut+AOxcZN136y4THpYOmW3VJWS0ldmz3eira9nuKUZktCbnqDqPrUOYe+4EL0s+
8zVNVnOO3O86XIJHhorFU1BYQKCG7MKAce36ufsoqsB9DNz4NUzD8tAnWXepGoUovCZQbvI7bLMF
zb60Bq5rPy7WhRXwYw30cbRB+nAIwbDy42th1dOjnpa3yfEujdGI04MBtXdoxm3Vp8m28+yH1Ls1
pLwdV/q8d6+WyIC96X7UHrb4vh2fItNj4shG0q+IN2zKonyALPKaMvn4FosktDq1iHRJp5NfHlh8
DEfR2WqdFR2W9dvv5onWMs91drEKSV0y5r/NXEw7KB+QqMuCtE0xYbIzAZaL0vEvRTwgUYZLo4oJ
M2aXDwS4h7iaXN1feuG8xXwYu4JkOa7n7GuJibBaaiAa1USIwRiE1m6M/X4dw9Cok/p1SKL45A+6
YC841PtmSIiLUBERqG274/Anqy/ZO8J+Dkmj9+v+Bm6W4uTIZ4q4/VCCcGMBQgbnnJ2IfCCReiEo
aQm+TYXawpA56I3Zq28DCc0cCr1maZ4CVSJkaXNsb9GQEHXheas2QKTfBPPacbgS6qS9Vp0gbq5K
ALym3+AegLNohlCFnvET2wSOWcTM7W6lpMoa4FkUHo2YgbqLq0+gq+NyD+T+9C5FcmyYHG66hISd
FNpmbHnk6AXhVlnjOYM2qyvuT/FfhiEE1WzpwZUGD1Yb4TBKpd5mJmEC02YQXIrfKJ40kYYF2fCa
nLXut59q4mI8mA1uORxyJ+83buUQyKycfaEmItpvZUU1G4K40dJUPGynvGUxVM2IYKsRXbkz1SDK
PALhpMe7EfscNl2ZPsyRjDdZ13KbuQGVvF1/D3xO5yQDdFyVzElKYdXPbUs63TTeJ4rjpxwyXkmf
OL4wX36IeSyP9RwR5mKsU6vsc9kanP1jYq3tBYZAa73VLs4uz1LlJpj8tSq4PBuh2r0Q6qkblmjr
1Js+ouwJW/bX2CkGY/aiTpZdOnFl1DoDKOoWu0oQ1ZIvhCNkvUNNPpRw2Ut/O0xlcWhrhZkl7d/j
wBIn5FFnzmtn68Q3bT2wwiatuDa9l8Jw/Ij+naxoKmM4Ye0vA45g6wrxMdTSPrTaP4OgnVK/Xltm
Ssmn895EqwGfqjkjCUAuOxZDpHaNT2VehqipFtANY4tvxFQz8TaAolJR9jDcOCS1XG6QOCrAouuQ
lu0CM3YnBC3NziVJqbBAOnRMRInz0WrDGs+qy+qUFdjfY6fYzd2Nr0xPsSl6hgIVMJ6uBzAYuvwt
mue5Bym992WLy98eMNX2I/jQCf9xIM9G1Ojhe1Zjdjyr1ZK4BJ8OPvaGUP7EBRdsOr4kChCTE40B
5zjVaBEOx5YcJ8bnH4say83cUKIPWlIl35CQ3bHI//sTDNbG4Rb1BkGBe/y1yQA620z62BFC6YTQ
EAzwU7Nm2ORsMDe0djtXjQvpFjO23AE3a50d86XM9uk8vVKSjGt7rhSgH9alYuzaTegZ1PtmAoiJ
QFQxgDvoJjp7hIOmblQRAA99d1rcaxITomhaH+YkR3Kd9EfJeHI1IH3dgHh5nif9p1qW4BARHNJp
Cem6JBiXd4HTvzlKjwC0oiFBjrn6i1DuzrZUxrP5EzAV38jIXO1Q4N6JeCa0P3wsJsF70uOknp/A
2v41NobxgNIxC28pkBYtpK58fuw1jFoGietCVZD8h4jOMYeYm5aR2tStiw22vitrV8AFU2SN2HA6
IzvfdqnE9MilkWjhbipI8FnVNevbogJbgBOFl3wgYaWP+/tgGjZskAAL8L6uu7oMtpP7WutkJFPM
H3Ze3O2bFI4SbktxzJQK77J8JaTt3fmpgCdXOLglZon5JfWmfcj9S+PpF2l4cWro8FAMo1VmxTi4
ffE5KEYMwtbQIHOHGu3XdirrubBoHoBHw7ROrVNJv/hQBQpmS5hAqAX1V8SMfq1+Ps5V7JzEYJxT
XRhnXTctXhzlZOcx/kkWv7ykpRHn8SekBoGr2U6X/35HnV2YzHqUQY451R4jTv2tVyX2nQi74hR0
4pQoG+fxEi5bk1hPQogBvaP9kpWufazaIbr/75eSchV8mBqwoCKuXqp2ZsYS3B6Vsb4bb7/897v/
fukL8j1suI6eeet9SYQFCiaysRWz6mKwAUYMJA7qISUEs4/rdV+WuMRtPLvUQQe7E/GR1OH80gwf
Opn9ezeHs+w3S7xhiY5rqXPtXRSS/5UtTQ1enea3VEacjOhxR/R1eUQmvg3zsr3rhijZBRnU+LqJ
INYUXLl37Giau8qWe7dM20tWDy4Kp1TtWVVAqA67c2srOtKkJaEoLYYHvtEHUSQKMObIkBiV5Fr6
gTlEZH6tVV1cK58ACqSTyXMzptZd1GXngl3ObLfl15SEmCMkkriZwRRIPwf/Ga9njvTgpSmlWemk
Vx9x2l0drwPt2riPbdrEZ51U5zhNGd7bvf60UwWpLgskc2ntkLBbjvecRimRwda2XOzi2lLzvHQ8
u3wHjT55E5JqfgZ3XZ+AM7I4qhNtjrkocFw1CwmrKviZZaYPSTuYh6ie0Le4oMhdSaq3XRLzUN78
5UtaUi3hQJqDCkiioMm0LBvebNQUm8A0QOMX60JHZy7sijBPVg2V8mDu68UfTmkGqHkeCS8bnOGK
zPYS9xHll7a+a7s2h2lJ47u6k9EdSNnmUBTe57R8BCYGsVq2PCRdd+aH5D8NJAg9Nc4Mxf12Rcpp
eigDkN/TuPCMszbOg37a1Eunnqfee5GklYVVBVBjZGIyidTfFVwFedZsc5Mn9403PC29SeEes29P
PIHX/pY76Pv5m4daY5+z79kkiunYcqODTnS9s83ZIshqa3v7Dd11ePCzT7bB6dEM+cFaHqyYMeOM
R3vkeV9Tg+0D2V7cKnpNkyXZ9LP9JXPqYnt5NzNo3on9mw3cevSSgy2We9066dYTZ+3n8cbE3i6r
6uPgeli+BKFKs945Gtd5rAktovwkXmHCwu6Rsp1mpDXY4DXyW5ckib8tCMXQ46zBN9a/ZZy3W7ap
vblK5zFLGKEAa62oRPEMU2RfMrB3S9Relr7/cDPyAXoNTKaF+kuT+m4UmeaV2wOpbAGmi484UVfR
AURlDQqTse5uQRXO/ZxDX1EeQHT4n1upiBER/vhvVrtAOvHKV/FejvG3NywfkfsnXbDrpTFbQeHm
JH7ScTpp9Ks0SPneZW1a1heXpBG9VMOmyZaD9PhPPEdf7FEezJKpbRar01ipP50m6p4Oc+2W+g0B
LBq3bHxM+VkNHWz6wZ2+KVBv8QiBPX5Q8p14ULA42Oo0S8qZ4r1qShLS+eG5rvu3mca3lFympulO
gAm/7Q7f3QxJxk9vmN/+yqfJzGu2L0HepmvuIZqKXd0O7tad83ljpUSvFfo66f7ZOC1lQ0nON+sx
VnRcwZ6fb0vwx//91dGSZpsIIILV4ZC1oAA6ze0rKqqCl5Cka3+6OAqAeON2/8xv5hE0aWNnYZ2M
W5Aq39TBLqxXzmgzWOYJllZ1DT0SOurqNTVg1hf/PUyLehXDpOwyzsY43uQB9VRh/U7eTLtRf1H/
3iOBedVNfc8ObJ0I8eoGwSHuQKTEZKzruT142rx4jviTx9Xf0ZDqJgzwksD6FSPRrJVJMbWav64v
N+xYvgftP89Bt5kGkilq8mW8oLx2gQOHJMie9U1pVSv97dvNZeoadZKiPloU/hhqfkSUX4UDvzbO
D1434IuOQZ7n/l+f7f06Lw0xIpl8z3NQs0BLGxKXrV/087zIBHf0KaSHjIFfk37bpXjSEZGZfvBd
ePwtAU24VcMt7/lCnueyvDpIs2MXx0toNdcWCfU6skfwnwXdOBOLg+khSC8tPjvnOUnaOxisY0LJ
UtWj3iVBfJa4AzK/PsaxfDDmqbICJlz8fd2yPMQxpZo7HOySRI06Cf+2tXUN2rdep8w/FcTaheRh
C5BlNOhL3GGrc8fkNQjzByv0H4M0ewlGnhljfEw/kXtqiLfwU49VIiFytf86yRuXuIkJwwR1WlVz
vrVb97nh9s5qwoaaQhEyk1+dPMa6HI4kCUSgNCf+T2711oXARELKZpc/XtFToBMNz93obzxko4zT
KG8yP3zrq/CvH4/zunVHQg7Kh9yScKKq/mK7kFNqW395I3ZektPCDM+gsc1qJdJGbfOFGWte/2Gq
DnlFfjuS0jKOOTYWki1RGi67MmRRwH26p7YlNzxY+BzJN7JbH85RS6xV5+lTUgf5avGCfVK2z1WV
v3CttTtDNHnru0/agXqH1Y1cn+w9ndUb5fy/EafcRijN9z+mW631UYuaiI0KJ6qEVM7/Cktnm2op
H7G70OX7zc7OQkImSN6pCQWox1quqqH4imzr18lduUkthhh2MoXrlLUEQQV7UYw8hM20nTLKzSID
E+VmNRhjZ1wnAGSlaYdbYlo6j2ThCpsdNLEXoZXWzFXce22Gng1JRpxCuew5Erfz4jKnEexmKnJI
2zbbl3JkAx2/1Q2E86o13//90IXXHwvZPcZBC3imTIngChyWKUc6Z0y+UZuSsRcmu6KXhJl3/tpO
Z0zu6XJvu8Zeh4V3RVXQr/h6ij3CW4B4EcuSwJ7XQR6cGjstOWV9djdgZZEJQuRsfhfpfyGUJFnb
WnWVRc4zww4r+hPq5TNKph/LBuSd2J+Nn38G6p6n/lQb+9lvI/zu82fewDJu1LVs8gc/WgAux19B
Y7HhLzXVX7R31LJPy54MtQGQPyYxGuCqui99uYq9/u9EpHNQZLQfhTyVkXhvzGGQ4V3q80AzqqVZ
JX7ZZD+jS2MdLFRrSfc2iZxgP8Zk03+ZsRLUM3v/WGT/YFT/4TVdeWH/pQzfY6YbVErYjDMI0oP/
GUrrn0dAUaBRvkcqz1hymHEXWd4h6frfGtWNm50sk3zKmI9/h7aaQRGvBBla1QYF4beax/ugZkTh
emWzmZVMQLaD7e+le+f1zMxuC5i0dhn/kQpTZfh3h/qdyCemBS7opH5ylxUj/9e0kz9FVL0WTn/K
kXALhVM7Ty9EuTxHM9mVcgG7wfz+3dLWpbNeogo/kn+Lbqf/OoR2E2+NHX6FiuuszA19kwCZFW27
svmUFQOWxiXI3s+9b91lpM5WTDmTVO6CqP/Mh2QzzG734Pf2edYQ3QIDyaXqY9oQMF+CTeK8jYX/
NuR84yUDWHfsGctQSOuyYyYTcCzkbGriwntctP20kG8q/fxl1NAeG7KNyptSJk0Gj9YL/HRSHGsp
920HND6D3F3FVF5Dr87Okt3me/NOBURzkIZ4EPG3vxDel3mTD6rZECcB2DZuHqpQf3RWd2jCHOP0
0qsNqutNyxiRwkSr9ZJCb3Ckgdgb3Y0VbOe4Z9uAQeqxyJfvpMPC77bHTFYYMBJ0cTm2nnWn5J3N
45CJ9mle5p+Qzpabh1iN8MbfngFV+W9VObskEyhCOn32GdHwXlbhsnHy5dVFOQcPCP2tEIdQVcAK
Xecl5cpfW5X+kpMbbpMRNfLiKlaaw3m2IrRgQh7wS2W7Pp9/myJ78u3xeDtPlFXmBK/3zFIaCxt3
0+zkBArZ9Pc9EFSXVI7JT87aIi7MbsWbSBlt2uzG40i/lIJWN5AanXnkfaY8Aeus4p9Ky0/YK6Sn
Lu/UYyBHgNzViZcgXSu1pDh79Fs7yffI9gvSbK10487N3tIdph9rANhCBbJtreFQDvpBdfajN9rt
Ki4G4Ebv3dCwVLSz9zaI72L6b3YU6jky7fvtAxOKYaFseuSXAOODXTE7f6Oo2A7MKuq0eQJnbfM5
RYwSu3LnkyaX9kQYOk68DpriK9Hdv0UR31fY7JGFwsvuUcEnhoeWp/FDpH/9crjTcoCoiG5u5477
cZag1FKXzOUI0llDqHCtCRRJn5qI5IjIiuRJ4e1F1CdWI064dWSsc6QhPk9etjUtszE5w+2Myn9K
zMRpDB5Mh1oBo/4xyn8vk33dxsxybAbXMz4sq8xeirb9tvtDXtTPYcPOIyx/IgEHLS2AEfmwv92K
FKkcOnIeks6eAL3SFRsq3/+15ALlDOnzOpLLqzeTF6wZrEfUAlYY59c6VD/lqNQ66ZLnXlDcJN3y
ipCoL1uSRYfDoHvG/xE6XCfhsbfZfrND3gyaCiA/zzL91wigbaX8CoL0UogaKk3zU3tECEblLYAS
+jcyKfrm6WEYomlNYtrFj+TLVCEzDZuNPxcvU+d9Z2pQtx9num4j5mBLeKkm73UMGjZtEVA/MmlC
BhRR7TknD4OjJT8WSWQuSpddFnBrTQGo9IF9sA4gj2nFSNvyvq16vEsAwdt28mXRgGw0MHVhU5Mk
6oRw7l9BM3asvUsY6bWYaMtmxOJpAXajBEi/HUznrCL3Q+D3uRvNstNVfqz8EcS4SK/20OMQaLkY
tJpBxIbjUxwD1XXsc+iFP8oRNBLOZzArpJ5W95IlLJurOoPPZzk0z7NP+W2H3+k8XFQWfAUo/fej
YPBu594fionXInEGzsPAWaeu3KuMIXo7lyuDpJQVKtmcYorNXi7DYzktz7XpmCWFObEfZf03jqEq
jsU/ZLuEfTRq2CR5eJSjfZewPFkJYOxbj8wjuTDJtxD8Mlrk8psxj4kUK4DYDDVcrZDQK9P7P8pP
rz1E4mBoyB1qoApSFRKv1fDKp93KW0yOhs89LXZ0No1A19a5m1wZfSpKRORGksua8xCv8shBIDk3
YJ9ILA4G9Yyf5COkQFwnzvy0yOFnmrmBA398n6s9iplPk9doAkORbRid3g2xwELE45V4zJN1E5N9
OoCyc+jRiT0ULEVN7W1rT5zQYzl7vtjpsVhs0GpR3d7FnuzXbpFegxi9blDTumiHcA/+UFsGj0E7
Wfdp7L6Gg8OVoNgBupyXlUelIornoRB/GosklKnV/Y6jixuWkCa0+v5t63ORDV/6lJVkICvv2KXi
ziB+XIdtCLDPH6eDxVsDXAfdRQ8plAn8DhEwH7LOTr6ovsKh+0iNHjli1P3YW/ccsa9Noq9zxnSn
RCeTl69e3j3argg3SZDTVNhLTC5N95g56fuggeo3ZbhdUvOnR/TNYNLBhsS8Z4n5oIVT5mcd703Q
nSizkIYWuD1k9yxApO9Y4wDU76dTIbpTiEL1GCHG3i+2+9yBMljXbfOYW/1jSsDzNirna4Fi1q6I
1iqniLUwF1AoudDTAXy+9IXN3jTf2WB474qgQKBYFX8de9gxrYjvmpRrwGW1lbswJDP7KvuaxU7W
8inf0r9TeMMJNX8Pw88tq+bSRB91nuU79uHnpURMMSZf0iOHg1XmDqr8d7Ow7KodpPhoK8akwm5N
bR8V1AlNxkvoFHRsZsEqoYcgJpL+G78W5hdB7CftU71lDbdvGbb2HfVEO/8JbQ1KjZBAEnxtMGV1
YREG1fwL8B0eB+3Qw7r5D2r213BKl91ieRHPaXrNpxbElrFu0ZYIJhjU8lCGVnRWASOkxPCO2abb
dnlR7plb/EAl+Bd72yZgDbIYVhat0HqVLibdxvFhcZw7aqjqyO1YbueBwPl44Lo11b2N7XsnnMe6
f1iimi4ns+unIIex5nskYbW8Nsp50q71pxMa9J6bXZNRb5bQxePr4KkuwM4TyIJkQO7KtPceh24Y
TnNrPbXZ8lW4w7kMKn12jLo1LClhEzz7nc38fCrS+JJ7jIxMN7q3oaCNIGvoCQcUKSuejrcS3LQz
Mmyd8cRgR/VpFmutbyHPaH9S66tAYbuJrCRE/0fWKU8dxaL8bJWwtsabX4JkBE8btN6dW8aXSM2k
SAPAWNU+0DsjqUNrpMOtP3/Zqn3Ii1E9qElsUGEup6V9qGZsCX1EQev4X7Iv/qUVd0JBOMOQT+63
KeY/rK/Kuisep5kFYO5jpFBBDvqvg9PYhOpoI4GpR/drQSIRK1aaZaudg8ChVefDo+QDvPiVd7UL
YlFHaiq0/N9xBHo2CdNNatctFan4clIb6tI885ct4jwQOd5n397SNvDIlFlbi7tecgYTQe9ulsCS
6+E3KebXURcgkaMI3XD+Ii04rB5qhcbfSEf+aQkpK4YfE0UvTYv71gnHV6gDz+3chjw/JU0aEVLW
En/HhfvH80i8yxByIJkwKyRtgDWLaNxb1nJybmZ+Fx0fO6AXEzL5FfO8iy2DI5uksuUpsRlBmjjf
zo08GgNlHE9NZhcW+8t/kT8+jWku975VsLlcxBNLX5WRSsbBRDqwag8koFztOdz6itgHaUm1itPx
IWKg7jkLyY9Bs8sbC+xxUHQrExNgpp1yPDkG0aE21WnECnhGljdvOZJg8rujOnedy9Py32/zYTK8
Ru1DV4QVBR0KfCnL8aOz71QtflKV5Q9drOS+KYZ/3Uw6W5WDyUzR8TsLArRo1MRXknSTtZeiiT4L
M8ijlp3zuEiKZjSAzI7b/NFFLJH03kxu+RgexZTqvYhHF7xm/Y+udr6fSn/Tlp06oFcBxN8wLBAx
gWILd2g8ZNbLyCVHI50SSizeVOWC65pS0mPiPD2NNTt9zB0PSdrC90qSrzjVzSHNUCvAIbjogb2k
Cso33yvcp9e8NvUZ2Euzjdqq3xfj+Ct1X/+dnOrVzF14njryN/iD/ZNIMzbAYV98hLpeVomZCfCz
4hgdXJm8SCQrS9MMf3LGEJVpIKBWQf0UO8nauM24CacAsiyy5k3gH5SdnUbSGbZ+2xO16wTNsVZF
cSArjpUzBYfGMaTyf0WI3C+unpJwYwXLKa3ts1iycTUTqeZ41dHJsOiMqCr0uPi7Lifq0Eenvw4D
MnunOngfCxfAGybdddzhnmni3nm0WjqStN/1dee/GjnmROG86LmftyHX8jGqWPjLbnhcrNQDgeP9
BDVVgluTycJSAsY1jo+1Z6fdQfWxoayvqjdVz4hM6vGlLbrgMKdW9IIg9LkdZL9vei8+LRQJcGaC
V1aCVNat+ycOCvueA/ouNuSOxsGZeT5yOtHSyTf9N9yIW+7aYm0DP7rJG/tPFq1Pi+HjaIzkaIne
2yn0SVxnNSibjp9aaO47UYWELDPM8jvo/Az7L4UpN53y9ZmHi1kvy8W1XZ7xvjqrUI/gXmP1Fue1
CwsnYO0XYjJG6TOrw0J398LgrEA/3URcj8m2wE+08+wh20dx6V7qNNiUyCIXR1mffsfUOi4IBLRQ
2QUOVcxts+2YpPtGQMdanqhwWd4p4+ltOrrhPjWdeh+thBJfTrDgWfBujPSSJ2mNV4ds2Y8JHw2B
XUm6lyl0f9t2XxeVP7UxXbjqM6SnzogiSy/oQ2Z931sTVa0sSKWzqkPGDfZSCBEgtSMls4tJO4ic
/rWZpuGQsU3YeClSIZ9P/Rzn/VV6C/Fniwvk2srtSwUBpvOKfu158/Dga4soA+39w73ivzUzXWQB
Qrj3mHJlISm6mnexsJp1G0zTJ4lL1LsmfOmpK1+tPOqwIfXOg9XnJdF007PtJcMDrijGw6Z7aBVc
4Kmt71F/3Nq9pd3NYVCser9xtzLu2oOJOCEYduQHGuGQB3xML3Pxls1B/becwp1nvJ9ldsvPPDcP
GD8IR50rc8WuUq5mS+ZPHs+wDJA/GG6Tp2ie/gkrzE8q7S5jlQdH0xIXKp1qOEzKJLyYm9LO5Z8w
m//ofiI7p+BAykTFNGyYeYIbMtHx99zktCCoAiU3DvgmAMG8q4qra5XOGYGpaNU0k411PzT5sZvh
Dlse5NS+qnaSL82q24WDJaZypgYmErb72zmDOP3TY7xdcnKJ65pf8hSt6Bz/tXxUR/ZEeakiBHTx
RASVb3vnRdhA+0YS4rTPjVEjxbvniUIPxjeVKE89TnYBSYcI9da6RzoA9NvyIPyNdnRP8CcZn0jV
yRLbN/VNAN6jnmrYFu4s37KRADU/iR9/j7VSL12osyP78VWpQ4fEeNvZVRmQcoEgLgqYRNfuVLza
AX5CWGRcDWONuwvf2PPS6vpspo+B9WFi641nk7yUtDPpHJ1sLtXore2BytDCPrRxA7Eb5TihAWRg
2WS586EF+gGUWns+LrKpneVDxhMjmCn98ezpynrtwUpMfYcsnRCTJcFoZw5Bay6eF0BTL7zunpHZ
wc1H4KVM6uhCPcaMlaHR8DZK58WTX0/F0yJaBLEO3dZ//66uGnFoRPVrdSS/AgbrTugd3p2ohe4f
9y9zmVivBuvyvR7Kn5iYPtO8YCWUhGM/xo6u1+UUy2OvfqOFFRUOEjKk/XsrxBDhL+klCIXaK3f5
bWQe7NFpdGsrapJrr01yNaHdI4JiVD6WDUh6I+Q6KC2wgDXimQQL8akPenGtEnQXkT/fVzxishkV
Qw0EYesQ8Yrwyp2wSzi+riPeYTp5DNNEevffP6b3ThW+408eH5c8IR52hnXWOvupir0/YWGZTTbq
EM+GB/ekaldz2tzJIlUkKtaI3ooJCOjcbL3WOwyiIG3QU+n2ZlF7l4q99SCEd7aHmBTLuiGhpXGJ
lHYvyYTEKFuGam368q5XhVlXluWuszIb9u4ym0ebPHRGRKu5r0gYjrK/XrwQA4dN7IL3I9wt56zh
X9T9QFobIhpMlV9Wo9CdnNIlp8WwgSo6s7+unOZfkqKncQr/1IQ3f+CU3ihINSVzN52kY07+7d3r
hmCHxTBfEj4sz7vqXj81AQ8YOLp+VWf1WytvS7fCvvplZO0NNhDGtiO6ldukhXF2P/X4LPAQrjBu
HrLcpcLuHZaHFSkvC7ZhWC5vbfHAGPXqFHwlRub5dure9cygJZ5LJqIlVas9pYcgP2cmIssPt+I6
1whqfDk95kS44eRG2YV0SD+I2jxgBHnJKg82jp3+7cVrVUtqifk5D6Ov3qaT65y2WYVP9pJ+pSJg
BYtZoF/6dyS7B20FJHwX76UvakZt7Zseh+3Idvl/uDuP3ciZdcs+EQ/og5ym90ZemhAlR+/JCJJP
f1dm4dwfp9FoA/SoJ4lKKaWSlDSf2Xttkvi8N+H5T1qGFl+5yRcu09uVe1jZo4JbnKSbzILeJcSz
zFnQ5Jq6ZtbPmJxHfpaq/WBwZewDs4Ol7XRoWMrgj9LS45ikJTJBE8a3bL+5oX0HdoGObfC3IXuQ
DE1iMTC/Yv5ACriXPmqt/wASY5NggCJtKSP6IOSGqXvtPKljpJoRC6FmmFlMyOkjNvXANYqZBEgt
+ZuU2pNjZ0jFRDCzUvLhytr67aX+WddDPdM5mjqjOWkMxLtWMFGnVE4Sm3U4xeq8NpsFW+GOaXvy
yHxv1trZi9OZx4naZe7qKJHj/K8k/f+1T/D/u8C0/3VW2rKLyyr+Dyvh7Qv+Oglt8S9KZQP8hgM3
wnVt3G9/jYSW+S+4mp6pCx0LB4w1QA//9hHa//J8TIK+bZigSQAD/bePkFA1kFoGCWk3+KPgyvZ/
Q+R0sIrgIvjHZcAyEy8yxCgLSAjkNXAv/+kyGBoHmQXlAIulbGLf8lw30cWJ2bs1pYWlPa7iVRbW
a1PW3dZxk5PtNcMF+ddb2tcSrSOJ3NXQvZWlI065atBHFOGz43xbFDxfRucx1C2139omlMKI7vvx
396VJorHnR9U9OaD/6yrjgxT9IFIPdLoSgs/zBL2y0vTyLtVkQ2kFzP82WKhpuWYUuMpHmrtaPrV
6/1ZV1ny5CfxNuxppFh5fPYsGGZBXqyiXJGeFTzTVfXIDHpCwPB5oTp03rtEQnOaEElSW+8L5f24
Wew9S1VmR83ssxk9pPdsNa08oBZv8Rw47/cv9vvU3etlq/99RZNGI6N4Ln1GXezr35CaDJ1bHmzx
KwhiNbnEKIoEpDSFf8EJfNWp1JTXk72T5wtlacNRz4xlYJgd1WYvjo6fH5FLGw8DqO4HERevMg5+
i7oN114Zqkedcp7U3bKdo59jAuuRMdrnOZuJ7tfk+y6Vg2sFy8gjEiy3mtO7/+ZarO07R/S4uvtu
k0wF4y/NGs4wNzbN7eN58VPHTfjw90WMVRkpx+T9pOVOBJU6+am5cqSl1rr0z0Hj+ggHpLUEEfBj
TQaziNCngkE5u6wclgTZZK0zlXinOLMPsgk+fJQKs1gNMZlxJvpmA6WMS1ayYRA0noiE7s1jHWQp
phgWwpwqhAhvRY+V4RyVbLCBCFgDojXJIZLd0tRyeg2KblMnGN6rtK98cKOd0sdtojbFVN7Qjac8
G2PmW+oNRXS7TBJ6X9Sz7tyB5lX4UDjBVVnE+EL4VvqXCNNu5hjRY1CznZXJ3hiIwfUn7ywQ6W0h
6LiOYpVjhx99KY5ZyjSz+PFCVlBW8sLWI9s3PlMmzQxbtjs++s6oXiHZOOdBra3NKT4WuPg3qTTR
QqBSD934wbmFoPtEr+cZ47KUMJTKKL7DkZQizUVZNaxGUohtjZuypJpRsyHN0yOKa0RV3SWNEWM0
rISXvV8bMzuJXhmdvXGmG0sL27+F7yrWfHPmRl2/wn1Kv1ryZ/bciaQrXK6BkAUlik2vD36SJWg+
J0xz2YnemE/qNu9R2q9JuFqNtCSYzHPiFpdi8vVd2f66NiyBxG2fSjd7bh31OITUoayX2G/VyzzX
CfPN+2/czBtmURdTykcm9wsfBckso9dvdehHo3hM/OJgucXvFMX5ynCbXZKMCMU1DUdnx2yBd19Y
2mPTnv2C2aXH2NWu6l06oKCo64odlOVtnTils3cYiPoOv01AKllALAo3/DQv3xvg5Qz46IhvX1lM
bHCKbBMYaA0pWwlXLpW/dEzzJ6zprxDXoDFZdJp4oal3gi+4cRvD+ao6QaZSoOBuNRoHQY5olevM
0pP+ox8vbo7fWVqTXKQBe6S/LOZVUTOcyPXnVq/fuptXsMv0FzdsKMASluYeMahTTnPcI2YOW+Mj
RNK5KBtCjRoE3QX0RGFU+tlRAYI9sc2zBvS7kxvLsSeRUsilaekHw8fndieSJUmwELGiYQFDsnRD
FAbwXLDtUlXXI+SHWL4p1IszY8LrJsOHHnOV8tVlzFh9D8k3eCMmg3MFdWbTo2upGu+nnuxHylhm
8t3eKOq1N/qfoX50u34davECsQWjd4MeM1HeV17HD7SUz50YH01N7sch+JL5zQWC22i42RPdiYky
/3MHVSV2houitM7Cz3aYPt3Qv0iXrVvIZTzWLMns/rnSBpZR2a+Zjy8K+ARph+MaTQgOUVY0hRvu
NYYXlYj2aVRtdY+FpS13TckOF9MW6Tm6+xE5v9XkPCW21z+Og/qIyZ7Na6xbuh2ui7aY23nUz12w
Hqu2DoOzSXbtoB451JaGrjczq4zJYHfUCNnCZGYF1ZeI3PGjAtHCCV8NP556HhTZKujW3/whW05i
/ChauhBVaskyCTx7IZ1uGeU4DcCfzAPBsDsTbHUdrrEJEJWNzai4sjvKVDVyNqsgwC7lWsU+s5uK
kOI39FT5vp/qnOhkphhRX2yKirgLNECIqKRRsYCxxBJMy3AQA1flAHTrIkISUOskPbHaqhh9Hths
LZ2OAGE1JeRdugTRJHLajKXpzBrUZAtEb7Qfbb0IACMiHa3fEs+P5jH3qLke968wW4u57OLXsCJT
1aKheOhUbS5hrQzLuAacE3kPVfSgtXxQD2r6eb2bY8LmXmin+owBxuPgMk8tv2qPeHlJe2jeBBNi
hD3keERUZnq103KboMsUuIy6+cF7ZOOFardhmW+dEMuHYpo4j2Od5jtD/tx3fYd8F3wv3Rg5Jxnj
93DsEPJVSXAqyoIZXEP8aMKU3K+8dNmquOEnk8nc6FkG+w1FR+hExtamkhBx/u3nqttXQb6o4O1t
UFzQi5j+s0rVvC2hLVugMRkftdW8fkAiBC2nd5t9lJLmExRc5wiWmKw33CdM5G+vDyTnQWsybm0S
c5amZc+199ZXzvqgnH4ZdjDHm6ydh/lsMcZ1udQjJ9lpnedunEA0zGq9BVNH/W2w23yr2/o2bWtY
dZbVvFYVknJaNeI/HQ+t14S1ui2nb4/95SnTSv85KPpXM4q1U2W17aG4lTWmFE+WZ7snbPXVMzNf
PO/j4B7uT71AXfNKnHy3ypcQoL4Mp/au7piKWd9O1cY2abstaZ0rll3XqffyrR9xaRuxFMd0cydO
GvIdW0O7RE74A1E623FNSS/87z1bt3OuYS3tFKCA0gcyM7t/0MWMhspc2uvBL7xzRYysbQYnpIn9
2RmNw9hLzghk9qiSldmflUkIZUYi1/2ZXXIdGNLx4A/1qapKd1nDRMqSvHA5a0W4d28P93/dH6pi
DHl9Gu25FSYLP9eQdsRmtO8jjQdUffv7U6f1OHNH27g2+YRJ7/6S22fvr/vnaaGN0p3/j193/3xz
+5p/Xvn3O/7z/P4voxO4zDua03++xf1ff3+cDHlyR8EZ9rp3TrNpWHYePXscFP5iCgsWNSXYhNYw
rMeuQcRT5WbyTB3KvEMK9ZJ5A6lQvRu+ydgicSxKhnfpYzpicUJUfBl9VKlpfhZSu+ZZ2H0PQbcv
VZ/8wgFjjRsIFD8tjmCqA5aE6UHiD6SGJ/7OcsDRDu7N42n3CEn0cqmC0vgNXWurRB18x75xjk2t
+JJN8RriHvsTm/VvDFLsA/tZDbsvU29MchHAsbt/vR0m84hf9ZlqFmOshkuiGhAuMqpzH6oRIBHs
qOHqSQyDZaCVl6GS4SpP4uRc2C4uUo/VfDHUam37mTjU2lhv2L07e1l1+RYIiLOzJecW+h9iYbDN
7bGfBDiei+TQChVv0mLKji2/xDqP/fLE0aFWiRH3Z68N3WWOWvUStGa6HBPpXwOHCw4b+/xR9ciC
IrcZn3rLhaXl1NqzCl1spnHVv6psGmdxF/hvMZt1sokm+YFl5wtZefzJHfspAzZItWEfBYf7j+4U
6AvtjIEMk8cbtTJGDPiZFDmRyz6j1tuf39Vea0TlOKJd5Nepg1KpHNy119rjT5YWRzpN76ucsifP
b4vPLjA+C/RiHxR96EWJKnjH7TrM2lKOr2Y5omUa2uSlSXHOVmVsPaUeIMxQt+rHSEm5YJ4bPaSh
DxOgBytXoLdfhqkznEedCnOswS/ip87XKjHL4+hk4UZ2Mj9kZiswygzZXridvU0Tme/8RLGllkG5
RQZj7gcSzTdJLKwDN9Zx7UgqEpPWeiVUp50MF0hUNHnZZRr8dolAs7tq5YhCORfmA+qLbOFoZfTE
6U+mXx3hiBu49DMXEi8R16iZofXNm2vTGVoq9t5dZBoAf1P5B5UIN2yubknRXCY3dL5bJ98xBpO/
bY2pG9MLig/wIGQFILDKnOXfv3ucbqVmMk+PBdJ+UzHuEUG20nvi5H3N3+ksPr77qKLWr7zPRMve
sfkXfxwDAHbO1v6ds6id5W2cvXlhiVaucIyXSHJn1QqjeLZ69Ah2pcSjo1GT2nE1PDBlEgujL8or
2m+5bJ0ovBiVka3qWnIJ7zNMTnZiHjlizLVlTRPSZaE2QeKQzphH3TbKDNbBhap3oin1LTUmQZFx
YGFR9+uDUr23HrKmOyYDBs0p0Oj7wgYTXCfMs2pDg8s6bN/4NpaS7CcfYjvskLdS+mtWw8ZZjt5T
U6UNPUldv7D6xkxUOfarHtpY+lVRvUcDBfHE1uqja9o/VVfKzybPHoOsT77zpjtQWbmodIv14LgI
DFEZzgsPBhgX5YfUdxkZlH8suGLJzKwT5uMao9iJJi6K7eD3NnEQw5j/mJF+csJAfTEPfQ5VL/4M
hvhOVFN9cFDvQjOndH4EH7ZyFbw6dRuxF1KYq0mr8a2U0t8ohTwzk358Ke1FjH3rxuVy2UCAL/K8
qzkp78pNjmKJYc3y/lTqNfb5pv1sJTCN1GvXjYnQIUnZHlCKIaLPEgbuyWC6VxGkSNca3ojUfu9o
MYaOjRIsM0KCEkazqKoPQW5NB0/bOlI3z5Usi7Uni3Le3ebqSGjwfaPURmH6hpQqnU+JS1hWTYfq
pEfVmM65TT/B1kXXToOpkggjwi1SAx5DDz2Nk1jbiWoprWzsUZ5PcKwM5QWLCt0o2hi9Psm0dK4R
eS4rZUvyzem0uEh2B1Eme7Q93VpFwU/gaNvU04trjKM1zvOYrUxYXsfIZhPN6GTVUny5BKTF/Oie
zw1ZGxrqwCKPFo2d/jh+DZOlCQ5Axk+Biwyo7UDz3R9Eg54nVqbadF4/7rlfvdTGGCz1YmSRSX9K
xUDcPZKnTVx01GCGUT0YLZNxu/4Tu1O7FVo/aTPZDIcBRQn/u72PvdK4hrcHr1HLnC3VaURYsE2D
5out1yatcv+YTIqLjzscB+meBfPzA7k62dUZp3lZgZWPlKmfUMmwzAB3U3UpeyuabeAwUcF7p1AY
DkTcQW451bmqryl7vQVh97wLy5iz7grmsb46gSJN1OENuD8tB1Wd2TmwZ5TZUiUTgeS310alzSRg
7NWGOgvNVNOuvV5xmRd6e629W5KbOcLrwWmFKgYLhGgrwLGhNszNGm2DsLDbUCtfe0+hTrr/SRpq
0Z1uDzeCvXmyRY3oM8UK295Ogg7hXl25aMlZ/M5VUg/rDBzkVbcIOo0qi+VZlmVXYK24mIR3NExM
AmjXnJncDJkeXYtUW6Hnq+YTQnFwkI9IL/xV103YDwbPRizCg9vyLibdgNS9Whoysi5sh4qrYZkY
uTUmGPenmWW1ezFYz4JF53K6/cWc3j3Dv9EPHtUG8vWUokFlh0IJ9NkK1aJpkLjAK5JrZFnJtWgY
qXfV8FFTu8Jx+ffpa7rM61l3zTUzFevQNuUFHURwVB6i55AJVXG7Ghha6l1HgbFZ84od1k2vDdal
Nbz2ZXNs4QmisfYwk2AiqNZ5yDQrzeSVJkBejVB6W1OohzLTF4wnOV0brpE7Vm0n3z42BiczUrJL
UteQRZ3KPZWF3GTQzHGUNW8RNMdyuMmZyvRURm5Iiu4VMQhu61Bh7GeTHeK3QUqLVkO46ug48Ehd
7ljbdmCWJSlr3pC53PDPwfSCMIHlBsTGmbAmiBaeZswzJaKnHnEf/vlFx0pZy2EfdT2QkbaIy5cW
NNncSP3o2cr9nboJHmIEV4/8YXIgDMV0GfDnSxnuHbyD1CuMS9LmjzJjue5y3o/bdHbXhRBIahlw
H2XA5F68srceg7TEaAHWZhPB+Vqjcj8EnvbILZX41VGq7eCgkI56+1141XfSVLhTbVb93OSQUmmv
BvFKphUB6egCeiR5qfshfcTFaywbC3kOHQK1pJnsphSbd9iNizorIAL1wbb19QFtZtWeokCtB/7G
t8ODZsaIcIcOSCrM1DBXfpIt3Tj5Uygs/mOv/aZwLtYWQsMqQ2cc47eFPaED7cSLvOj83MOsQ31c
TQIhbVzYR/f2cP9XoSOkY9dJ0GmIFHf0YPaVjkHgXxH9gbiCKY/r1REIxxrMYLLJ+9R4gXsWgHMC
Z5UMZXKMY/ZElsNKbsQbCl3E7xZRzVjUN9prmXvfbU2MnxrtZRoaz3nebuyb9ZOa9icdKBBdC6mC
Hg3ou5TCtpWCbvvyycR5SIPKeYjD9HcAi1sbPRuogZ/t/uFonJINbNl2LsPAftBur6+s6NW+/aw+
8hrocCjStEgUXKavYdJ288EzGeJN+W6g4PTsQ570au3iij6Fu14MrH1rlA8hC+95ZtfaazxYNBtx
tmZlW2+aofhIkU2khgDhV/dINPjwvu/ScY7qtjpxkbo5VHxC8pTVzvwQZfb9oXPHbVOaCYiyBHyA
NTVnnFrTQoV2v8qBaSxkX1UbLTbNByZy66rKCUPHpBTBFMbSXXVnN6sYGfUoFsbJPEQyOIc19Jm2
sNayDTeubWXrEqkWGsuTGbRcv0eEemVknSwOxGtfVAt90kxGJ2yAgRGnoTuCqYIZkZFi6g8Lj8Nw
28QZobZBNMDCEsklYYI3M5wcYKseE3sIRmeTia+8ScMnpVOpqubmBOtr5jI0LTDXccElerjGhoST
pcJewzFYr7NgYFHTMEcqS6onL9AgOyHOBPw8zzp3mPV0O7IOvCXTMUVitNPtuUZpS6Oz+7PMos8e
Sz7HavGeJkQbVUHxayVgnoM26o60nt2cZShLiZtPJi348wfWEVr3PEg1Z9NrdbErowtuy3g+aPF3
FDh/utF6SW5lUBulF9k7Fk50TieHPlVzqhP0HpzqUIaZsXQtbkBhLkPESSVDf6x8eXDMahzUVd6W
BF4zX4PJDJtHxCtPfFJfTnNzdMJFYtobgJ37BAnAFm/7Jc4/48SN1obXEr5Zs3LqR2atsis+8A+/
oEihhKrVrDSNZJHaLOp138mhk3lLVTYM5Exq/XDMJdtZcDVSMjMFSgy6CbTkZWD4arUHfzKyc237
3jnS5Aeam34dA5PjvVp4oOm/rIrJj9ZZHi1DhGgsc7bSrIh4bLYGB/isriiGUQPFG/xGq6Sx6M6b
8jUNdI2pdNSuaCY15sPswJEafYgoTWAf6LxlbIy46n0V4O7n8W3KZoTR2i7JCVe1Swy9KYdZ2bG6
i8au29W3/YItcSMkU7duhnFlRV1CxfgutRIHkFayNcbujz+QDOHA9RiIdQjcgR+6jNPnZX+1shyf
4c2YXDUr5OZsONzqUNYZAhtthcox3wiDDd9g5+e6c9K5FADStFiyNvAnB0NhFOxCbFdRlHwHI3Ck
3KrWFZcIhY9+XrTY9vrygI0X1IzisqjpiiAfDcGE4T+Pq97w5FLPMU8qv3juZT6fCt8CWTjkczpP
sC7ZgIi4DlZhRXx5+0t74e2a9jcf/Piki8k4136JGDUMH4BPe5s4ClalLQ+VQeee1hvgmf3CDmvy
GNTLoDKGin10Vho8OyQ5aKPjY5N5byjyTdph9ig5SxAhYBoPPkohNfiMWdVY7tEN7UJplRsHs0k9
c2Mx7PFFRNz1zVkLoXrnG0G6rXp2H5qgHlM6/ZJp97uQTgVLA7o5vZK4CVtxyEvipaPA3XsYBdfM
tdCzDcOJd5q7MfCb83h7yLth61SKXPtuPKduXC2pdkEPhFWxT9L8XTAB5cAhYwKoxsHWqrlHi3kZ
w87DHBO+pqKId00MCrO/GTjCLNz2fQ9iugzapavL5urG+aKMbW0ttfzFRAW4abjDp0UVoGdGqdhg
M3V8PAoYOFfZiAy4Z3Q8r7ais/1j5WpXzcKdUDhflp5MTyLIj66EmYM8hYRpVw6HJtI3HKygAw3X
Wlcj8vne0AmoLspgnxO4MmbmCmWNu3A7dTL8CqyIZ3JjzxjXetYuNbHSJQ2CQcS/j+Z0wxzhSyQ5
6F0Ju95NWI43uSWylZsIrL+4MxeRisnCDTHCAWzeDPn4WKZjf8Gi9+NOTG8SwG5TivqqUL+OmfOy
yMRqwCwDGR5rapPt3YzAGGNRBqdOn8Q5LbPfSrqv1KPJO9Pjd8fLESsWGga2BkJ910qyfHssUFPv
FrsKOT9+7q7Y0uoYM6spUu5Vrb9OPE89aLWFt6DAom7SFcx0o6Ap52LFjcUJgmJrGr7a1kn4p2jE
yqOnZdajzwpJEcChJI5SZPEpA5Y+H9n1LVi8lDvXrLDJc860ap1q5bSeOgMzofQrECYiWYyl6y1A
3DcXNt4hjlS/QuuJSc7oIn8LMDl6t17p8Ot3v08g7juORo42T6NRftuGsC8R18+/X3z/eOFmDn7L
ijT7qIje0w8T3P5LkffvdeUf0GYPp/tDXiISC7pkOOlZ6C4yIZmj3T57/wRsnw6YaEflFMd7Q+Ae
ZZYvn91Gv7bBJFlJ84y67x2XdHWSmZTPCRvXWdAIhK23p6ULVYCDJDrkmpDPjDUZOGOp2d8/a+uI
i4XsLOBosE3CqezA5QXErSM0vNRG4iG09KJHfmEI5NQ+z0jhPPZCbveWWQ5W7gTzsKmS52hk59kM
wSadUgwMBHrMRONyN0nKbTWhBQC/YC9DhOU/Fld31r1kXYztL+CyucNpyyCvP8V2A/jSmzJ6a3bP
4LM81pIy2vp+yDpi8OoX5BPBSlWNvVQTXIXEtdOlNeGHun9WR5gCSZH+wzHM5iW3WJomjMVADvK1
sTu8wpOrzv2AjFYWIxA1Zjdrk/wR1n5hjfrf/dNPbv4VRvWb1kziiTWdt7Y07//gBagtccO52h9r
bP6n30Hd/gsQZf+8wLRz8fTPz8DF7O/P8J/f4X/7gvsPGYxp8c9v0dlFuW8TN2eK43UrfWjchWmh
gox0PXuwjOf7k/uDcCCb6gOznvtTR5fpsXfU31dYom0fVUHlmcettb+/QgMZuREB0xf99h3/fpUH
/UbDv3N/ZkjGOnGr4cWb9Ab5he9e2iyEjcF3u78CvCD81H6wNvdXNLhoD57lfd8/eX+YDP+VtCK2
Mj2HZiO9fg90vmFmy5zM6AWxPkQdmDEFlmd2wSNa2mwRjWJau7enFjkbu94amMeEbvDot1HwaPcL
R0ysz0NP7cNQdHMrt2mvAToxw+iNTZnkLQAXgEa+6NmUqSfM7trKgJ6x1NL6qfa7RyPkthlpn7oM
XlQ+dWgmGq77P2lObkM5duVWXDvpvRu3uNoJUAZ2JJZ/dv5H89pjEU3vXSj0WdQie6w5E2eTXfVY
IKj5/XHJVvxCMlo4q/36WQb1rMxQbIxm+4CjwZnlISrHKszVvoijhVOraplqjOwmI8g2qFtprVPM
VgGTuB7h7qzo4Wu16YvlF/7KCxFadG186ad+0ZjDNc4RnwpL/sEJ8MCixtqzLjZmfUagOncZLH6P
Ax+UEV7csB/Cjdd4Yu1l5bLtdYbQIEq4WyqfyIN8O4CCiHTGdVVJY1TY+ZM2AdYaej2i/4Y4zZl8
SrT0R7cBXEgjbWjz13KiSKUzQWbJNcLrFDbkZrK2JaCnU8fAe5dl4nR/JnKv3nsjtYlgYQKY4CfU
0uRDWvEyC0wNhM0CnOcCq4YNneR9cAzGSS3vs/YZ3SrDBnUD2xoOoQm2NBlUJIE3EQnJk0v2lYkk
puGd1XUkWQIeXgSUZGEmglx2T/6JylzHAwAmN0yChym99uWq0OsfCmmULIAZVPyrT+lL4JTv1Y0X
Xct5C3QjDyME+zd8YDz8Uhxu8kE+Y+CEz2yzdmCC2GCtAc/HvKJgKG7egmjsYYT6M5rWhp7Gx6Ax
CW2mIRvpvNCc+X4wzJMx+wPZ89KlCkcAwoxZb80KXe9mbWOy5MrAgnoN1t8Ac0ZBXDOeo/5UuTd/
gutvGWbijLXEi56ynYW60S7i0OQ3d/jTm4tC+F+cNvihNcykhDHRMYz2tkOoSmF7iHr/lwIF9MH7
DdPB2qT/nG676UwkBb92uY8tXu5FtDUdWKZFWleLIu5Ix/MnmNcT1EPYh8vBhyGByu6osR+bqWh4
1zG+XGUSnhnysqctWzGvenYtedBAONA5j266UxvuHWoDWLN9pGZ1wkxcA5pnhOpdlFQPARETeayt
lcGQOiQ4Xt4WGbXQlh0N45LlSTC7ZcugzusoP4yQNWK/opR5Qu69rJCfD0karUrPZduSk+8bWSyZ
sGHrhY6cn4as823Fn72+gdnXrV8h7jCSrwpIFEHlC29qnpG1CLQTOIKcXe4NyaEb87cuSZ0rtmcd
9VZML6gIDZq7UgezSKrGvM+Gp1Jn3u72+joj4c9EZc3UiylGnegPwkrwVwPjEQaCsEqBzBgYyz9W
PiSVFEJ6EXJi5d4uKAygSA0HDOi1q039YCGl2Vla0M6mpMEQL42l5ycPZUu6JppEgCAaDJGGXyru
QCClWq3BHPD/9NL7KKwqBNfjkZkVG9q6BpXlDjAJLNElC+Ron+PAcgcKUbrGcLkaErYXbSKqTS1p
0YYuP3Qmh9FgthfdqLN53TKe0Rz8Ei4zs77eZ81AnmidQHQZx6sck11nts5C2hUGpDgBwsK5ukw4
FiaIqWzNdm1ej8wYqJv1MrzUbn+MWwwYuVW/p+ZYov4p1rakOxts/9Joxsax4qPQmXuOIT2vKDn4
ixshKyUXoO3zxzboi7mRq5g9h/lj59w2osHMuXeAx3OwpjqRl687bPWNCm/kMmvdRz6TvLSxqWy4
PvbZZx53YtHr0yEoUbPE0U3R09XWjOAYLKFIJuCNT/ovAzbEYsT/zOKyZ/thilUJ1Ayj0M1vRSGa
te6FAs4EXyhfZbUjGIapAOIGIz7FU1QToyPQ6+ObnglmmPbIu508ymrsIWkNHwFydVnCxjBSDXAM
3iDZ2DcxHO++kgzKNZFCC3NxXSbjAa35XuviCkp48BIJLi11lvpzBhqZZ3+7TvCrH2TPnS6f2MUO
q3waabKjB2cqo4VpGsemg+Bo4jT0BmfAISouzCfik8+YF0yucNO9p8DJZSPqLF1bRiETaQG7ijuL
t+ESwfU3O4d9muNmpqzOtPq1zZpfKxxgD3BLBcW/JPIZdKtFHkDTaYdWS161oCOm2U0AXVbcJJU/
LfQ4BO1P0IcLhXrKprUl9E+KzLfJgeJbbA3D39ds2jZmKD8C9OmRl/4EBeiIiDFM9X0DDOEQ+wyy
rxGmMCeJ481da9g0Fm65cWi/raxZyv6SG3GCvghg2jjCLZCG7cCVWMDF1xiZ54TolPASm17E8yJo
Q2a/Br5nc/TMrR8K+QD/orpwbZvjnovy+U3+vDJyZK1/n+vp9FFpjHXuLzZx+R4JkD78/VaDaZbL
xmzk8v7Z+3831ug4wjRlbcl3Hywl9ywdvtTtR7l/yFe2hu6yC9d//wcDXxAbQONyf4mo0DmjEtXh
6t1+2pYInpkzMlu6f3crNsYrRCFuGx5+AQ4iJ8yjVYigZPTw/DaJ+10I+Q0Z+THO0gv+vpk/Lvpq
/G493Nloa6NZqHF6hpbY+WypZyACu1mp2/5axL7CqmyyviN5bt6J4iEs0tegiN9Dt8FEo7sWm855
qtKPxBUHw+Adr3Lts++YgU85ziQflx5q6mQP43sWME49dy7Q4CJ7Z4f/hlXrgR5jEbhbNiCYInXQ
DkkKxVIOZEzgkBfoN3Q2NS+VqPY2HNBnW0PaRxLBFQqh3pXfFjrponK6Rannb1WJ8iTpHqo4fvLJ
xu3HXMe4F77j5NjIBpyYDR9r8o1VlTQPlT8+dBE4G+e/2DuPJdeZbDu/yo0eCy24TAAKtQYk6Mki
y5sJ4pwy8C7h8fT6cH4puvsOboTmmjDqnLIkgcyde6/1LTX8aptXMtropVF9Wf0SRiNWsAHRS2lI
UUk7PoSAjD2s5OuoCCiYh3EVLN5JmXTrqWjzzfKBA4F76+nMCGG2LSgljLkMD8grew+R09LR43Wz
mox1nYA5txNoTx3mhQSQhAI2dVwiKK/cB5rxH2ZjvpKEptYQRDfNaOo0/OtPu1NnN1RfGE4ZGBTq
Yw4A1NuFS3d4CJ4w5AU7j+azBCY8mfJFZmBtIWc1c3JrZsd+dJhA+E1ncr6Ps005xjVcmf65Eu5v
TSzEsAmqvy6rTZQIdW3D9LcG/XbVeOpXXAzBDt1hQOvOOKeW1e0DnVOFCB9JANAOqjA+kkxw1+F/
XgUu8WBlE01bW0407NppTcRbj64ctG89v1ej9hUMkIMdXbdYXN18LRYhVwkgZZGB4N6KGNY6kf2O
hrDn6piYOhGCQZ+COitxdppVn51lGIWD9KryAow43dEoXDhYOU0CtmUaOZiN4PboYNo2E+kma+RD
md/lBWGCczqchMwpU5gwgE417mYJMCXEE4lztYrQ0sKOYta97qf4ysXsrPgJQAdOFm3BTcwaFOdL
r3f4cD1OzmmUPnWGIrfFLJ4IMSXBb9mXM7gPsLQmBcgk14PXBGurD7HpVZIdQUdIZ9YTZRvCzU7i
ItrqYUmKMfMORVECb9CbT7OVPhfmrqnQTFa45Cwj22HaJEvAy86d2YBNaOubNgzbzhLFZWGB5k7a
3IJ+qh6oYBIh49vCqdJkom59DF2WuvdMa3fbW5pzdUSRPyLyyLj42102gTvubPsn4Tx179AQ0tOM
wBOsRDO/JXJgigzltyvtFpsrPiB26fQJf7OO3VRXioq6fjSLZD6FM5YGDhqeJBeCyEBSAxIuPwP0
Pm7SdIvJmvSXyX0ETxItmNWQfEQ7zptNxtHkYENmbUdtO06FoPHpvQyVQ+B28pmUZnkSLtaPZiBQ
B+9Kegjxjdxso/fWniz7bZ9AD0kZ625z060v7KiHsknfyhkKbBVq2xzb5Sme+ntthJdpiOyJsUd6
J6AaPzGQZhMhD2M3xhOA87q2Yd1djBTImZrUPp5rP28uBMJ591A8gvsEOu5JWcEvjSPcLqwcw9dM
hhishOxVqBxXTYKkKSMFaV8G42NXuPG2xW3MGmQtPevJxwMm8V7rbO9ZjSo3rBnEhO61xBCwKxE/
cSQIyrucKLEuWTioVrKvRGDejAmOD75cRh9Ft6+G/COlJ914iHBgdY0045N46yhCnIKB6AZwzLuy
Z51Rtq7Bssmapxg2XRCz78ipyNYBheca0dnMG1HJfZVOp7jRbYRLse0P4oX5KY2BJH2vOhsN8J8H
vEZboyP1gLbRWmVj6QuldD8fVb7md/kJ4rHD4HGibWsj3OcYs9egpGnvW8zbJMwoTxQT8DdnRI88
gdAIQVMowmzGUSM6I04Xal7NxlY+eDEDLQTaI03LOz3OTmaBup6TY0wA/dod2TqAbT7PGQ3Knj1j
ZTodx1npcjmBnIN+njGhSQ9ta6Qk8nSIrhZSC1qnH8pgTiACHd3Q0/uNMJWK2CVvhPEJSmDq0iQ9
yXq85KbKDxIGPHLj4qE2kDibIYebwfSOnarLyzBDtWz6ItlOsodcNMgGtc5UcXvYCuWsd5kBeaxr
i5gKq59P5mhJsGsGa4hId52ZzpgpAAN7TnSnY2jJ5XDulHqNc0ds8Hy8trF1AWx6zDyDEWImiRhq
mIOIYLx6jfNcswL5Ra55byN2pVWoh4hAmr7y8x5pENy6V33UT0Ot6+suCMz9KNCHjTnlHAc2rtu4
NHeplDN2KDrZof4a0l4mgsuOzqVXfiyDi/uRouWatdiujHTxC6O+kiDTN31hoX7KpmvTe81TLS2i
Yd57tCuvZcYMgDkyIUtqcPw0JPCooALgrSZdKppthPJQ4NaJ5/Vs/uVX0HP/FLa4prPnbuwnS1Ml
ApmccSrIDhv+1Tad+vEtGLCdxmp+4TArz/OGUz3cl8Zynpu0yHa2R00eD/EttgptHVsda3/JcZyz
YHMyEI+U4+OkjR11b6ptXPKJAngxK4hF8VYtNHCZhtoatSMncUhwPuOklzRyTSIAMoagRv5iDC2a
IkdC1moPQFQ4MVd0HPp48XjM5VtseLT8xvoyRty8o6vrSMwdJLU9wh+0hTZwjI2XhlvD63N4yI7O
+dJJNx6Ond3QDJ+0KG5BCq2KStlAdR5g32yb7xxezlrUdbCLBGMuU8C9SsPgOITPEOrHDbAinlW4
XMSFMXFYA20GpuraW/pPQxK3DyiiwZudfsmoGyFFTK9NyB10dDH1cMqsy7XhdK9OOlnbJnfk0Rzd
Yc1GPwIb0ciHmJMnoxhj6jLjrOcJTSA72Llxpx2tVEWcNe1m1xoZE26yOPwA7RMpElF9tov5PtdS
/YUAXqaK4AYg53OCadufwYx8EoiNTTHizelon18C23u2tzYtx9eZwvLQdIQFtHlyNetqr7SBAbVU
S4aN62vVFL0gQ6QFGYjffCF1P3KtfNQ1vNzg17VWbFNiT2lWMmIaggvNNfoxllbvtI5wEMFh68o6
Flw96r+jA+imdfKrTi9kbYxsWvjGMAbAivDNAfaRztgpGmf9OGTZgSrjOeqVThsrAgxcGOvAU7/l
OANBol0k7qaivp8jdz64qQ6xWqmH2l3cjZp2yrW5urSCIZUDjFF0PYicqAyoVbkto9x2kMprN97Q
79bkLS4LtF4RzZu6I5UC14gFGW7YzUR1+o7bELNclUAVoNo62mukiZDojnhXcgpJKcmExYWeg/Qw
+UU+WR4VSR2Iy8g4XgtHaTej43bG8J8l2fJEgBFF9HC90INYE9y3Y5fvjTyY/YIoDrbQnzwvPjvl
qGdljz/TYMqLpVuBH6cnK0jsN28BfWlZ6beqt29JVD9PU/kwj66zVhR23liRBGRHJuFeuLgHiPG1
6UHCI4DmqS+MRzcf/zqt5PA9/TCdmq3MwuQ1UtmdK5sIOetN410AdzhFl3Q0eHpZCTkij49WXb4j
Phe3zIjulJnyQs1z+04RCyK7v2/AzdyyBUHMgEluQkMrwbhHJjGxGmjgYbhzq/jFRgd9tRp7fjFz
dwXTGJZa6pmPehX/ZJ0rPkq3+EG9EQOxZ35FswDqkn4X6p58W8tpOseyPbjK63fWBE2Mcx1E4jS/
B5nrq44uRmS4TMGXurSz2hu4kR9bVheVT5SnlVsfesZMno0QBsQBBWk0vDVGfSFUiaUyYNxKevuC
SiwrQvUY4FRJhcgK34NbF+tMMEsSziR2hSzCB5DYESK6MN5iFrqOyBIQDI4Pup0xQIrNtLi1LQAm
t1VERZUQ70fpRlSKI8r2wfBWogqPVqz161Rpe0vV2hJCnuyQx3JMNJOvGD7XBtDhzVsOJ70uo02a
jpY/JHl/ivUetIeOAzMc9aNnEnjXq+nU6i1bIQECHe1qUzjHzM2SO3Rp3VavUWTkajZWTT0xtmi0
7pSYdI8Nh3LqvePl2/HWcm5u+vjYDMWr7QzorsE29nNX+xbBM6jP+rs4H7SdURsVjFoK49nNw12u
swdOIZJaUs/iDcsHlv2a35qH6s4OjfZMqAa9zTbSdrh3H2dh9WfBBf4AxGsdCLm2sjK/0CFqNjFh
A76N62WVAUzZtQ+NlWdnuw2qM6aG6ux4M+F0GjVSUbj56a+HcOSUoMmGoC36bPWmrmFHTGVW/PV5
JJjNdp6y16BCKjkwAFybrjmfFszZyUqwII1x76wjigH0dY594rzr7CRih2Nf0xe0kZr7uusSkFjY
rl9i4uGnSDJazTw8980MZz0kTyEce2WsK05ax4F2QQbJlAMMPVCq6AX8ZGsZAL6Jq2rsy26jFG00
bgJxnBJpQrdEdDd0XX9EYdsf//wYixgxf1KjsyLkjHAYzdlBMi6Z4MbHUfXSRzCJvkXYHnd20jy0
hBWgz39vrUjbFAv60m5WZVdfwFkWJLTgaKsvFNT5qY6i96SwnthoPSoUA7EDWsV1w44GFzA/NPan
G5tQq6viKcmNDzyXuyb2ppUR659WUC+YZt4IdTIjtmWjjD/GgLCkKb3Pezi6tlUTo6Z4h3UQYqNC
XgG/t7OmH67WlqpbFGuCDWX+wvFl39X8hU75GUqeiAEgcKq7+5T3H8fmMK1qrTgGpUcfDruLTcoF
zqr0PFj2z1RqwTqOzLvEs4p9iTEijdU9HI2DZmBEpCJfd3n2mTgDc/go2KBLamjKRZhtMFm05Uxo
PN6mkWAb+gQA7byS9lV+b/JHC/WAMOCpsoihdHHXRjD2vVjcD4n7G0PxfVGa9C9y+o9eAX53qGv2
DGTnU79wGj89m/zdymMUM0tCDvLFJeqQxTnXxiP5DhvSYg0wjzog4eJ3JWK80uBzVjBgQ5Jh6GyH
t1Kpu9GK212iANRCrodkZl2bEuVuj9wuFeioFWZEqSMR6hPb2Ftmcw9C44hl1uH8494l8r7LYNmm
DT0rSzBDqRNuctfABdN+4LVgJTLLbxWjUlqFuPF5f5fpkbnoPzqgNeG4r7BRbjSESzYarhXdkxJI
4ItJ+G7vpNsB3Tbwd/mwKIvWKP5TwK/eyQ0KOgiAkVq9h0RtDy8ITneGZ75MFHsb27uSjVfv0y5+
Bqa1Rp12jdL4qam72Kesv6iputc7BnqlhYjR4g8rSORbcD+P4ULqre25XBGIAsiSl6LIImuDIPpN
ozZ2EVQkNjIU2/h0Z3NXh9o9vumt44BasYNn1/HEBqQ3YPpA3pAtxceo1tq1FqZ+XtCYr8rn1J7O
TaK1F/rixm40fiXz/KTp/Z5c8c/QptRKu3QnRG37Mnc+Sz0ZVtKODlZg1r6eU+dQHu5TkM9ZQqHH
OkwB5t6FaYbupYOIb6Fn5xpdJVCqa9tmcdbix0xQbvTdpjbtgx1C++CgRuQzOy00Slo3xXCIG94K
VqPSy5lljKSE8jSqoX8k3oNT9oqFMCiIDRkn5yXALZdqlg2mkDCfjn7/LMaH2GkfJUZo18yelUZY
ziAeXDHLZZcDddiQSpdFHEEF1deo7GtWcWOYNmr1rl8UoeaLlnmHmFDUlmVjWzbu2yBS3bdzeAyW
qXc+Yp9HJNpH15Cv9WCjso/wH3SnTmcf9KBQRq32ok00aiR8aFHrBznRQVb5LZHxu2br7jZxmmeG
lmt09i9ZAVooaeHVTF5qMB0QEx4a9dugn0fm+z3IfgIObBSepfWpJV1NNd8DoU6GF1ARpD8z2l01
kUpPfSDvqoW9iWFY6yD/hcC6dRzzSnNyRsbzY9LDDo7bahMPzIM0TpuagZ6z6wZEOwS/r1RT+EB+
CL/LKfbbSsfY1DDz075NZPzNSFIRrzEl18DwE0HdoAUk/y7ZlU5y1xNjFXhY+IIRkAUZBdEYPs9z
F5+QbINZ5uzqjByUaZaX68p4zxOcSAKFN+7i9km4584aToQsYdvQ7vqe6jqGYJwmDLk1eafq5BEW
2apzHZa00LhJF/kReeh+WJIQtYxso3r6TQ9kuKZ5bW2ZChgb08728aTll6yxdp7pvLLfHwZasx5T
5pVe8w4bz5ha38swPRC4R9QVgLQEbB9K1GZfzhy+0bnaNipCTXM+W1Kk12K8L+Mlkzos9m5S/3hB
BH2n2AmS89ZeyAwoDPxq9p5q3bh6SsABaZ6E6G+Dpr10CsU6Cg3fH+X8NinIz4q6nlsl+2KHRyFP
I8s8m0iTraI9wHEQe11p+O3QXTougQH1kUv0guuZMcyEQydwrUvgVYcu1i5ZmTyHUfY7sJsTCuKX
znOPZXrhkpFk1WHa95gEAFDDDhrFNaPZBLtY1h2NeDx0IFNNAi5X0sDHH+Lai0vsEu44rSoNL/+A
hxVliGFyrcckjUcyhQS36YCp2ojKYo26TDU4jIACIsW9b2taGnFw4aj04VUcx/u5vepT/BBPSDZ6
173M5rSO4MwBy/ida+qthdhQSesNHAXOKuusenXBv0iPlHhcXUP+JiqQpMqlY4lEiJgqWHKt/tyj
YSoq74J17a4pgpURkscHAjJQ/RnA3AFi/omRw76wtD2pkzfPbD7y9gOX276N1LOow4fYlN99LV4m
j+iRtGRpZrF/gN7O3mfR0w/c6VUw6UKiNtrBKrP5O0Yj/NKm4ic1tBdROwgYzGdj0pJdH1TWGn4c
QNmyfKwFZ23i0dG+f7hZe0ozpimiO7YQBejYX43uPUCAM5N6sgojjcZPcTRtsgiY4nC86NI7a8oO
aNXpnRZM82VZX2s53vL5swwTsB+18VKbU7GGLcNQTz8DfZXrpYPWq/hpaNNbCiPGt2z+qCk1861F
JZ54wMbs/DmkAb+eVOD5YHvX47DIILlCQUwykAr8rPUuy20cJsaZFLJTkhHRmLGL58mXVZaHqVtU
uzU3Q5gInxa3L6jS9cgmywSbPYirtqFJxL5ysSKDpoeJl0MP5tcWJAh+NfLPOGFB731P+uaUGMjX
oacUpShWsR4/SB1UJDKQoOQ6nZPwwQn9iiaKJqPf9MWTDRannz6+5BrjYWKrloJIe9eVCfMYm9PK
nPuD7YHvZAeGnIIXoQJG7w/lLZosRnQtDEzxggj4q4+6Y0yMCiy/8X7kkhub+tCagITC4oH1bPAd
ESGIC5330IERXlDF0LQs/MnQ7gEbPmat/W143UcxFGhISD3AVUCrIO0utbJ8W58fGDbrDbd1FOGC
ISDjruvyHw+6XA0xbaBkAzZunDWdhLUxtlFymx+ZY/1qeGo0bKsdAskVSSnBje2EDOV+7wYd5LSG
GRybGV4mpuG9JAQ7pfZKQSiwyWFImNeuU0MtK/H4T8G915cHpDAFgTDoZGZYNrucgpXyyF4jtKHf
g48l67i8s8X54+2doUVDNaFgDI3d1M1+3xP+680FWn8Er863yy5kmKk8kirKE0vBjj/jqC4uEBb3
pMJ+wZ9lCJgJeB63iRZsIpibEmVW5uA9kBzGW1qGvhYiFWS5MJFpKbbcrYyZzLvobJoBTSANt/Pc
9h8WIIOlVjKakaELEchKdQC5uR864f5Y/LRFv+hAxWUsT1BBwWDU3AgrGM99murrSoY7CSUViYD3
ll5dJ3NX2FO/Wq36KBETc9Hus4gIe8aub9OM0EWO3P/CeB3j9A7txlfoGcnGNHGRFtwoE0ZPUIkV
fdmJjqX1Kw+cAd++vp9J4FjZZo1SjPnUOq/0jTu6lh9+Da1Ng1KUB2vM2AZubtr8zEu4jsNKJBrP
H/B+DK1Bi9vCNA+Sp07ITSFQAYga5q98AtYCWi7wR618Gnum7WRdMZpLJio+rjO3S0696X60WQUM
w/ODyPkOIuPR9MIfuolMSotr7OU/pYqeiZW8w2SHtZBGeo0obTfZM2EXFdg9rvgh18VRx/mtNyFp
4iwn667BACcm0pdt05x9xy6NDaOT1NcmbdpAjWUUhsLEHnRw4pXv9p48lPWQbew+58BexyeRlbi2
SefpiVgcO64++iKrMsaN1vRXDWbXqvfmtxbpKKehjOYhAQvF9BaUwxb7zjXRvbfOSI9zA8S6aBKx
s6qfhIRd2nokInMIoTG2HSL9OesYYqcv5JY/RHRB2clmwNrTaYhtUqi9XzYkky4cT2FMxd3ZzlXU
mIHMGO1TGT5Pinzofjrn0XnSaIbSOzpPLAxZM94iWKsV4HKMcq9d2PtVibZ4MJmK/ygjeelSS2yy
lN6pvVhmvB+26a0VszLU5LdCxjOI80pJ/fDq30BHuDA1/ZQzaK/6yWGaWhHwJy6dpzG+QGaYtsE+
YJBPlutGb5VxyiC1r4KK7i3KOlr+mlTbMsC+X7jTKhjBGji25o8ObsjSzL2NwqtF6qG5NtOAxnY8
uoewCHBq012y4uTcSfkd2XQN4af25QOdu/qnFHie5+nSDyAmXUfnuQuu7dy5UKqiwHK8VWvDtMiL
L0M3YWfgH6HtNfU6u1REvyU0n7Qkbo7BFGabyizg7ZCgRVeS7Lw+AqiTN49DPzD1E4Aa7M54NDwy
0YzDLPsZEV/3ViQUgckAXGKOIzzL9REl5QvxXb2Rb9M2hSWlM5FE25n6fcz6DjWEYK3l2CiDTeRh
cVdJ/yg6/cNiALimB+IRzFhOhZ+itRbtdHTbXzLjdFd64w31YrXLaADSQMy2A7+OYyHp0S0cIxfh
GUdok0DO6EXH97wm/BfNlnmpa/FsKVZllxPSOjHzdZ6WbyFJb6uBThrTUQEbUR44yVQcpe2HYSA9
k1MsaYhZ8OmZIEW81Lmv1rww7qFcWtKxOg+EIhs23VoMOL+sznySqXU1YijBuInuSU7yawn6JsxL
uppky5sV8Q99vu+RnRxCyKU7YRe/rRj3euV+Guj5LA/jV6d3GrcqmsUGY/++KGKIa5r1GE6evl6Y
Jno4eGsgTURtxXLYDY4FhYnZLtEjq2hOenKuIrYEG+KB8i5UqVv6Eh8WlhJZz6c2k2fDAepIvALq
RL39HpEoz07xpdrqII3Ib/MyuusrceN0ddG8flt1rbfpQrKW+vkcKpKHBtYwBu8Hc9D2WkDW4xg5
SEPfAkEeuk35aL0UsXybY2Pe9WHY7GqXI5z9e5aLeC5KUNBWnLTbRy+0ngv6u2v4nh+OmR1M3XCp
QOLmPRWUuZaXtUikgH27TZHueEGRYenqPSTRe5fLNMCsy9c6YXiYxsR8cptUElMLm7npLflWV6Qe
LsRTnZl3MGuCoJ/6PYuP8eCEG57GW9bX9l0VlXfNBMvZHIGW50NnHaXF9wI6jE4i1D8SpPEgr0x1
HEbSKnUS5M4uypADF+lDRAh2pHhibUfepFvKL8+FtVTY2zp/LgrtIQoJ2usUcNMMIi7j8hUIkuNo
ta+zW4E6qYmtCG1oeumSR+1FO5gBrJujydy3UuJUg5j2Q3sRSvT5Y2vG3jZqKssXKt2r5Fa4pvQj
DcloAHxWR446meWdjNWwAIZYsJDKinHYAdonjBzgqDajSwsF0UZFWPoBPv1GTbuAGElRldYjWV5o
eQuHyIHWdbadLh+klz2oJDoNWbtHV1Fs7cT+jfyp8aNEoxUysIwjM6MPqjn3VkOz3F4uofLqVkGD
9R9/kAY13c4N4PNV8tBLkxkxKgJIUA1Tu7ih8ks/MJLm7Icxe5L9ZDYsPGaoA0xv+7d0figihWBN
6ER+PQJKuddjvoCpZbAONI+Ym+YSV7rcDwCqZEBajBx/0yzP/WjUrzK85A3tiZ7SYMl+d3QZby3a
jUaTlBuvgwQN08Net4rwsCBkBj4/KhjIc59QGLL45QZ7eu8c5pY4+zl5bo3iU9Ty4CWcRXLdGzYp
ocNwxuO0uNZ59OBQyZ2i4CHonXxvVuHezNXVyuTL2KO0iEfDwYHHktSUe63lZzCo7v2aTNxBH46i
5y5Wg+2PjcYCPjfT4ktjqg+VrXUVWbWB9hyHhrkWFlIHaZiIbt+DsQq2qsg+vGyQoBRIDqg4guk6
uW46ZEO6Md16n4ccW3OG+mGPZGdEXtu09GxmM2fHTa1Dk5LFRZxltVG2dXB1eql5bt0nmGUxxOM/
ieqB6yO1nlsQjKvUKFO4D8kdqjbzaOT6GxJ0Cb/c8KZ11+KAVDEB24XM33JBehjyNDrHRe1nJuur
ZQVLaAAEvV6T9TGHPcCdkww+S5R1nFqN6KCoYryReCbwl2ne6F1iPQ5eg28HcatmfiSjuoDWmUO0
Cc/dYEU/0gl/cSpK3xhgQ0Ue7/HUn4Ik+pyq6gOcSYEgBReh3mbEfRp0IApkamTMrrQefbaELoRV
ltxP4tnWOFAfkOJDJxZihdSQmwvtylsSkc8awYl41qG5YkH81qkD7mmZQ5eIl9j46aZy721WwNc7
lkupOc0RAQ0HOCZVk9+iYmKO7K2zyGyPfx4kxzgvO2XjG7Sx+lSyftg56sdFXMEwMK3IVIgcuoRq
9BtuXJBf1ICG1RwnreOhDtvjn3/+8wFg7JfCsrH553/py5f9+VqGwPumMXWcB4VAADuQS7B8hCI2
3Ucmh5a8IBMkG8Jow/zwk7bvfMz1tskpph0iGup2PkJQmo/FoF55b5Ltn3+Rg5wegKZQao5AChKT
WFscMhYzpq1bUyN3iQguXT8dSPEL9rRi6ZTE9i0OyJqHm8LMNe6/IjKa25F7XXpHKwME4XT3mWge
xrYPMYaSCMVQe9/b3Ru6XEgw31SIwb41g3Qb25IXHIxelSmOOKX8pZXAolELVyi8KdaS4JUxDIK3
uvR2Eb1jUosRxnEiEY7wDiN1EQtIf9S9iPNarJJtaBEBpEKLBNH+oue98wzsdJOgffiINZuPcJgf
is7tXnW8I+w1CA4QDYDYL2xDbpocpqjqC5poTnWnJZ722NCwOU+LWjjI0+gjYUumyzxMN7dYmN8J
Pg9NYLHy1BR9BFaQrh1keFJCMMDavan4YQebpixNU+fgOeNe05EI12H2DdMP+mNav5jk5KzDhu56
bWPRSgM6fKVhvdl1NB3Mov8qBT5gFTJMzGqVbTpz3DgdIPsiBSRL/KO8G2zarl08mB+EGyOXT8Lu
JrgL7tKhQbKvgfWAj1HvxuXQnEo3u6cb2V/yiV3yz7dpVvTlFBYSq6lyV0JO5QbtmfHXJ1tZvfVR
iT/Gk7C/YvicsjKru2zu4Ab8on+EEDMDnQoUaudEeB2aOaJCRvPZp5m+jYiy9CwIEiwP7daOunpr
ms1jVp1Tj7EBjngbXGx/TcwxepWDTUmapjZJbBJvYpDgy3aCq8jJ4y26wU8WvGasYMW1wDlWLV1y
M2SLGccYQLYS305jXUnKipCb0Htxzj1Kk5OM4cjYpMRR93e/IlrkUVNGwBL1DTEUCdKppY2KuTBg
6ukkVX/689E/H8yye8bvUW1FJcjsmPuzLsQx0tUmGaxT7dI/rnhNz5bSrirJWl9Hj4Fh0CH1z4rU
ppiQHtrudx6Eym9nQO2SscxsL8McM4hRTi6AdgfUK4cNn3MshuCBPKPEwrGB70LpG26ZcfTpme3g
NFbXISkfp4igP5OF3uhoB88RjQcI827p+kHATCLkBMPiTGndolgZjLOc8/7IHB94VQEWP9eNPcsr
C9WCKqz77omNEyYq2JQ4DAPkrPXRNclkRauvvwptH25rAt4ZWhpw6qdO+ZnbeAxKquFoeSG8BpgK
xTp3g0uZM8jq8vhB93TwOBOHpfKLXYrM0rHbW7VnPA7NaB8n4bSrIlRbHfXbQe+ymvyoVwYbO+GZ
tyiVitIVcF/IgRyx9QZHZ7exO++zzunszIxGuKDAZergXubFyoF3bVVykhTJh255X1o1u9uuOLpd
dHE10zkaE4YnfRLfKlDXhsROGeKH66mQ3c4gjEXLt+ToiAOGTNRhRBgPHlmNhTNe5DBPz3NJtyWx
fFMOj2FMjp3qaAhntNPIhyn2qL/0XR4TdRvMwYl2S733UiRZ0yCOeRR2frtIPPqJlbxhdmnK6mQQ
IzcIGNd5t0nraaMCZxtH4p3Ir/chQziXoPErmyDYBkWi42zhAeKNDaWjc9eNwaYzq4UIf6CRGfo2
Y46jBetgpWtzuu2d+jbXLMxah48L1U2xBmTdk1iTMgzNsW1Z8bSNBHnc2Ek/nYqLjtYc8IjL3/7j
v/+v//n/OfJPU/X9j799lmDq1PTwHcZlAQi+aON2Onz942+m7f15oT7H/xF+l/6v9tf/+eTdr5zv
e/0uvufuO/s3lPyf7/mLJa8J7++ubjmOJ3WY1jopaP8XJq851t8tx7Z0waxV9xwp/oUmL/7uIEVx
PBPOvOdYEjh9g/o7+sff9L+z/UhcfLDdPLoLuuP8v+DkzX+HyQshpeW4AO1tFymykNby+c9fDxDf
m3/8zfhvepxSOU3Qj8OuBjLgnEpT5Xd5i4o2C9JrB2L1mifVQ6H/bvEyIPpjd48ApaJSFsNtgZqF
aeKe1YQvqbXjtxg0AGfG7Il1EdOe0Vv7OIy+PNI+rlbP6MzpLtjG1v/yst/+ot//R9HltzIuWv4y
hz/zr/9d3iUhCG5D7bYw8YUwLbJP//1pAKsNSP9BhYjag+OwFkybtOSIVTaUgAmBH9T2FPj/9S81
7f/0Wz3dtgXrEJ44V7KiLZ//lxfPNejs65BPadDbMW09WRHyxFocSCI+VJWb13QiKg4MwzmIvW4z
uNabqrruvkngSSRVsIbL+F2rOAAIl7jPkalBciVFw3fH/r60J3djjj1gCdteELl04Utr918/B2O5
lv7tpeNJSMMQ8GcZ1+rC+E9XQE2XRNmcN3wpfbb+i+2aS2QAD3RC1V4KWONTbJtHuyQ6x5Oqu0P9
dC7/N2Xn1dw2tkXpX4Qq5PCqQIqksqxAvaBIQULOGb9+vg3f7unxrbpd82DZligSODhnx7XXQj2R
ygUCOYxLJbdh9WXreXkP9UBE3Kg135BXIauTQxkJeCS/GWcospeiLhg1df3D+iWpFUSvIUHfDw5s
wl6C12rKuTxH0/eo0F9RCt+50Adj2XhjY18DJCA/ki8d6rCjSr0jltm1YozpNwNml45BfTd3abCA
/wEShMgNtcTqSP5+DTbZreNXFazCswP1l7Y890s5fA3AXy8TtvsDFKnRgb3zEDa9cdKm6pSptnlp
NrryKx7MH8adlwd10uke9xZIZuSv7+sUgoI2ysKNbTfHwS+cD7cTWnECigsoU/19nPrp9RLPoAPA
GN37oEwvQr/vL113Lm/CQSR8SV6vergjD27J4CsUSDM9Mg8Q/OA+w+186HorvbWq2tx010z7N7fF
zJjRGFU3KqT/0RIdhoFmNn3iDt41+cJMeHcBiJzx7bwCByZfrGpuD0qS8sIola9WbdynNcmGQxV+
rhyAiECdL52eXvr6JR7QNvu//1UU49lyYwoZSpLfFpOd3VZt2dwsIcKheTzuwgWmotzW2LyZ/qR1
JXTLnbQfIQt6qc0KCuDhu+tvY7VNf2U9jyQHpGZBZw4HUHWpd/b4RisN5pxe7XZIr7YPLQJKt5Hu
3eRgK15SgP93gD3fLaJfBXrc25Dywr3u2OH9cIOgtHP0R6og5dS8p6AxIXWhkVW/ZjXimZmhAGUB
mvRdXMIdkn7Ph/99mgzM+Z+HybM129FdzSKPUd3/1yLMJZaP2hmRQqXARKL0W9R7jWOLQzfMzN93
ZXZkeCvcW5mzMXSgCinMlwzwJNcZLMA3SwedLYqejKvRQbucdAe+xpSRZaQlyGLKor3URj+/0pui
o/3cjvt6jqmcQAj/pEQMU0YUAZ8h74JnMGkeyijVdswKTP9iNf7b8sGf7hnQZhkG+uae+K5/Wr5G
dWBCVJCGJ8VB3WyZ7f36pQaG4/kNs8X06x7zFIzcgK99zou+e55g6XGPjJuYT9jx8s5h3pQeVGtc
GgKPBiYPtN9gAAJkLlB3xscb5LTQkKxmcgbT+Befof3pNOglwm6kaZQ7DW7B+sNptLTb6shkthNY
X4SCJtUJVAgYul3AyQxj9m1EiXbVN9lHU0egRQwGLwbFuR2LVtmHrV9uQvpOGyWpIAXOzPaWhlx9
/b931H+5GK4REK/NhCSYof/yzzbQQHqZDAQiOwHBvwNxPMxf/+Y+ZVv+033KShgYH9N1GPY0nT8e
Zwufo8kRgsYmsT4AdsbXapRdxhglk5uGIXm7eCVBECHl70jp8b9dtvnH8hMRcU5UHafjWp6FE/p/
95Bd9mNVQIF5NVD72SN7FT4wHkhLQL1nQiM22VN918BkmYF1HC3jrJuzAdR+Gd9CcFAE/m9eO/TP
gKW3rgGOSEuUZk85AbgPWrWHFjKW7dQA1+2jcovosvFsTmb80FXetog9VC5rwv3CMcM7PNRHElK8
mAXq70atigRsiNQbaRJMhNkP52g/mkV7b6nRS957IGjkfza8Bm0/5g+K5pv3Q0nNCSz707CUv/73
Yml/GBYWyzE1E9QqYw+e6+p/iP6wg0MFGd/8qjNy+A2i2GR+hoa+nZBrM4V4tSBLd8nkBN1BR2HM
29Kwnwwc//9fB3EWp8U1TBPnh87RPw9+4SwaRSCqOSNVyz1JcFOhvBiCmXlTOD/DpFrAtb13SEMf
zMVBi3GMxqt/uQjZjv/YrrZqMK2m0rA0Lc0hwiJG/+dFDPANFWZZ5Veqg2iOPmkVgwUkYrpXLPfR
UrS38L4z1VqRdrZj8zzi7a4t1SLY0PMCWsSo2gxl+osScLPVNGO4+ZcLNP8Iqn5focMEhrvG/fYf
j8tzmqmejDS/gqN9T34Z3s9amqgXMZdNOfeXi0rOQ9rEgMSGbLlG1nK8W7+gdz3dOYutU11y6UP7
cXc3vsEOaW5HZLa3o4kwyJAx+5R7M5whGRIQIzxBe8gjH/sIJYw8bec9HVnUhCz4VNreRyLdKh6x
uOaLze27dh1/IMux7Xu1hqcb7chm6sxtAZ/pNQiRimaUN8Ml0zGDr1buq8eQ74XjuNFD6EDS3lAc
pxVa1s+KGbeXeez0+xkQO8NEaAY4Vnk/lxDWTSP8yZiNZasXxWVa06sbxhE2rwG4NBq62V3UIi3B
MIkdojeqaXyhhLqJjRoOcwPWM4Cwe1PT6uu59fSb0tS//YpZan2IlMvWNh5DyhXA1FNa5XMzagCm
0/3YKOVzWPqfMdPS3wW9yDJZ7pmVGG96nyENg7mAdbeGuTNsQp+YZcxgiiNdh6bbOaxfTNve5Fni
7e2MuH4s0vnaisOegs/8K+ypOsS60WzTVH90mcsoXKCDHM/HJgTfTl8A49RAaw/pSX45TwDsVqOw
5LqxRYeS4pGyVWHyvp/lS566zE1X3T1Dwz3c0rF2o87jCwRE/R36v9beDvvnGaYFWrpz/zUrBOpp
vp1AV3K96X0MJuXVDeGNc9yAJlD76GQwTKRmAwImix+Zy7S2UZF4D5aafoa+Z2Iq+vcpz6p/OZa6
nP0/jqVn6bZJLuRqwOTEl/0jHRJ9TbPwOgR3OVOnbLZ+DbO3CWEM3he9AWHfAobIQ+9v53pjuEVV
FEyta6cPFkWSG+YkGKZ9jWiIOE2xvIaYtc2Mbl7oUapKhqF+C9uUALguZIIMluipCHKO/b+ZuP++
DU2DC4AZb8mM1D/9Ut0agJYHmHJHhqCgBPvlDQUDI5UOD/BceDeVtjQQs2smgk9KsUsAlDGmt5QH
Eosrl0kEDxqRAw/sfxsVl9T8zwWG/ouls7F7ukkV4I/oMu/VSK0Nfbg02/Js+WAcIdq3Z28Haev3
HFunbAQUU/cv1eT9SsYXecmolWevLm91uwWKogf0ds4x/E1t6z0xKnpWovz3H2/+KWHayvMfdswl
oySBNegnYP5ne6m+m2H5UZTxEiHr+6zSA5cJI1Wz7+TX7Xb8Uczuc7Cfc9v6gLH1LH9M6PNicC9L
XFNC9oHSp+clioKOhonOjKLRFruqts/wIJ+cSQ/mGblNL3qG5fynM/NzFRonV9/GxhJovR7IWzrV
8pNF/q/C2xldfgOP104uMOVi5T4dVT/Z/RJApnNYouuwou/lDK/yEi/TA/m7jNVT2lWPSsq4qpGc
k0wwUR8aPwK9SdTMz1v4VMrlvScBjQq+D/hEq6uXkKEMMHHIw1rZmUTvYC/hBiwH2OMpPVNe/iIm
eRYC1iRG/CGZ55NZq4E3Ry9NKDni9AOoC/UkxzkmQHxRLXkwvTiQhNfPkjOGY1fFw0aJppPcTa57
Z1O3rufFuJVLDwHTueqxEsajPLYCF86oBQUdF84PzwwDeUyLGwabyul+FrX9XpT4fdZ2aWMAuf2O
gYfM97Gq3NsK+jJGEoz2BJVP9SgLLg+GUuSvAQgdziPAAwW6Of44xeeoO6/yEr+pztGcASQJL01+
pC16IM/Nc5wHw9Ev5OFUM+ukvJjsCNkl6wbzgUPDNCQrK5sPqV5Q76cu5LfZYImTnRmwvI2Bo8SF
GkRlFJjWHEC1D4kY64fUWlA7KI067dZJi3Oj9T+w6p8ZAD47FIOd4igruj49VM+DxtCDekFqXF2e
ZBVkd6rLzeI178rs3gJsu7LS+HWcHwpPCzwUdtzkxoyToB/Ls5wQLcvPBbhWeFGeG5DY1o+sLhj8
T1pBPzVPayjYBFq7GRqGydkM1JZPciSnmgmyzH1gmvx5GIrvhqOouHe2Nr/LZzkMY/iG/SwrI/tx
VCCHI92W/w9sNLX5qivjCIbiW5637MlxiZ5nSJwLc6IwY136dnmWl8t10v39Smb3OS1+EtDyUTGd
Iss+yxrVoXOF/td9bKfnzIsC+TvWpx/iuXM0PtWmcRctH1bNNkXB4Cx/Crf/yY3xzgc4G41oYOTT
jx+aZ3OIN7TXdvDRBYppn2XHMuR2mGKklf9jO7JWP8m/6Wj1VrsH4Xslx1AuUr4tB2ld1AlBaLBM
vjOD2AGVse5q+z+nTu/117zkuMBKqRa7zIMIb+JkcBJUV92AUEVHt6RQP51kMXuxa0yBFYWD5uwY
tM5ww6wViscc8iQJhmYBBTfC0uh+y0oqNatmMqfeHKOOrZWyVbolPxvin0PrTv5tqi2sk1CwtWwh
z3pwQ8YsMT/yuwUmyFlCoI8UQ10Iu/he5OVw2Fm3NftCHqB8tjyKiZaywQy7CaX+/CGro1fmOWvC
gLYVUZp9If+GIPYsJ0Drx0Bn2fLuNoNzQM4IrFFBwfwOA3FMhGr1fSuCb+sds234W6esaYXzi3zi
xBAUPJpP8n0rYc/I69wMU9ds62m50L4Gmnk6k2Neam2rDvZiMWuy3eFM2ytGd73apZTTV439j1EX
sBcjlqGjppsrXybsQaM276jwgiTSp+x7HoevMrPPDGneaxRdLQwKg0Ro74aBrljHCavtjEHJIbLY
B4w7MkLY3yS299UNydGykUNjs85LMLlLoGJ6PNg+tATyztk5wgVxXlrtQM961+gqrMfLCd2/c6uo
QaHzs7y+VgfvkEXwvlRoCLF71xsQd6cYIYQs+aUsTDGGwR1ttEAsZDiOQGP1wALLYiNNI2f6PwZS
Ewc1FcWdtUygesNg3S8cUHkTj0FOxnlM4F9Mok3GtfihmDtR5AQ3SZBa5bm3/Gd5JAPDYPP4BZBt
/XA5BLLUbmZ+Jezo6aUe4KUH/cojWnr/KI7Lhx04zLynv06LpkRvIOkR4hgN3JxwZXTLu6Y9rh8s
PkouPWqaNwdQA7ZATpGYEw2ATVxZT3FTfZfecoLp6gZJ4a2cFM1HzWKBhI87kp8NdoONmU7T0r3o
7VkOWu9Nr3p/kvMtl9akcNSN6l62ifyWuyyBfFpRh3e9ILg4P7XNvPn4kda/HeVopKdOB6GjB2J0
zX78TMvuprAT9JDwDdl8HcbQMchJ4oTJbfQGRJP+NtbGH3lIdoE39dXm05OFXH7Gkf9HSXOAF32T
FdalPmqPXVEf8RqE0fEzozDvWfYwNdnZY4vUnXNkmPgtVveGxiFvGp6sX6unQgXRXag3uae/+uFH
6gCt4uPFCBjVAxNrn2qvnsKGj5s19TTmNy1RCTMX52LIzuQSVO2Kc9ZpgVyW4T7TPASGgDHmW34c
SYdyW7N5xa+achc6nFBmlT2F8sTQEbkfYPh35+iD3rvEKR3TPsukXCUpbjKszmJDoDw5klLtlH7a
ytPx2XbVrDxl0fKj439ARG5pie7yaty4Wr4XWyObnnA8MDskJrueAXFmZEsdF0wE5jtCI8lz6nfQ
52zEboqvFJ8Fy8PDAF9eT1giIeN6gjr1Z5j8R92n6S9BDVoUjxbgJFQluAnD+2bOEuSdBw0Hink4
G/F88o6W/wnJ6utUdJ/y5slQkuICJMd3d+LIR83/qtN+O6vtToIiyDG+Z4tzrbhb1YQ5mrtghDaQ
IEFx/MeM0SRQ2jcTFW7ZeXLI5OBoJFcppTjXeJDDpXeorpflrcVAfu6cQyzK+g7sQFkz2bfORcrk
c9m8QqsGkpqzIK8YiD4M1z4MvQcV9rJ6rzH3gBuFD7Ljs6bfJ86ykYOac15kheU+4Wqgtlw/tPCh
Q1l6VCFdJ1wQ49/a/bfzBer9tIYiSW69xvm7BGVycOVxAnv4jOjZcq+ySKP6+3OLor0qTecaqi8q
VYh58nP5W65eWVDvscHt8NmGoQUuupwwa8Nl/dkM/1nbxtdfUE28aJzlpy2iZ6oz4FeXYN0NOmOk
GBm5Jwjuz3Pvc1wFdHgVGwNor+XEnE0gz83XkFUs5jt5PGmrBn3bn1ByVnkwVbleLOzOzwzkXMi9
yMWtdrO02jvKViSVy0+tGEERdp8JwlhKtzysx7fKokDLtV8mglwdWYQ4WjEBYjUy1aTSeNfFJ5eJ
S127E2/LCNM5AfF1YbjWUUEdZ8CA9CEbA5drxvCQw1hfhjgDplWn1HnoTOULnbujUVwMav3oujVD
8MtpGYXSEJ9ogTnMIJDm35JrTMryFqPImahBYnKYxVDMYMEy5UMOt0S/KtokqQGUh08S0zW1hN/i
rkz95GraDSIoO2j/sC0hJ2whalWLDRjm29wsvuOk/RqJ/mykPLSh3TWz/1WomAR0r55UlzHhMDnX
dvNVxMkZQMRFN4VPtT+elJCQyxoP0nMC7POcNAL1IB6eGem1zfYXTSCOIdzPfek+wEOwbxEggPAk
4I3sMnmHxi4CGwcjthp0cnyJ4cBovTB5cFERJ8sHMI0ZOBbgpal9xiIGrbzn0g47JS1v/nqRZ86v
CdN2coVypeuLbOetMKs3e2TfiT2IuG+PF7lx+ku+aRIhopN77qAi9eYANM+xjwkIovZhGKE/4P+x
jp0m1cn9iJKARUN0PGmpeZa7DyGJLFzzSa6hzvLvmHjWmm9UP3+XXylToie1/jJ6i/Z9+FbmyIFX
7mHuKyRZMgxxfAjr5Nq3mSRaile/duFf9Z4b7tdEManppp+x3DCM8yEXLsuTt0zKmEUP96l+kDXz
9SmQNYvzgv2s3iLydzvRvMvq6Ud+XvRgupocRTs1KEWbRVOGUzXW3777lknRkzeV17lD/1MXzwk1
sUZJbkuo+RkSR1EXW1vV58x3n7p4CUCgnHBwgYK616LegiNFTQQmUvgrem14NqPwrlFhTsMuGvO0
YxYeYGLPgD3BvA3Ev65fIGg6ta+jH32VREalGZ/jRtn6rrq1cUZaTmRVp59gRVefZNpLIH57mpq3
0jwqkHRQQXvKRgIIdjn48mDK8iA29rXhfyydc1YkShrVV8he17ADnBXQxU85v5KTS1AFB+PDwkhT
n1lBkidPdDIANJHOe87b4n4pzOH7Sf3ci28Vb1lq/icCjH34Ce1XmgViH/ouu+k0fRddlr21uljx
o2Bt9CaYCRHtOQmS1KUiwZAoVo5TPKQaE6ftWxbedgSGcZpsATxt11Np6gfb9l/l++JhB/1DAgQJ
DmxV/WyM64nsVsNgKR0JzWxBkJvcyQLq6RwYRn6YoCj0kUU2fAD2kIajBOPEBJdEw/K3vDR5UFLj
ykMvlTHDM1pLwV8/sYvpTVOfM6dleI0TPf0C+gz99Uy4OD23LQfebz/LdjlVxNB14r6YDI01JR7B
Ks5tR+7LZ5hzBjx5oOt5oWnFZxvGAZpW57BnL8nnTzdqW57kirLhcQ7nd5dXZLxC7qEGKWg4oGrz
+px0AD2jC+htzzYvWSL7PL5SvX0av22KZ6FCKu3EZ9f2Pup9UhItsE7yXbmSOT3QnXpbIuXK9Ydb
+WCoa9cL9OplG0Fss+TjqV2MAHKDB8b/L+tkDppE+WJSPEi08QY6IKCLyldLdVVHTjoc1R+5TlmQ
dtD2bd9fy22o0CS4bs/pvJX7Xzpw/lhy9AdBHeM3HB2XzegE4jGZ29xKcULiealAZC5TDGYCHw+P
lWxiwoxj0f0iO60RoFh+U1Gu03HaQVv2KSben7If7VY2H/wAgT1ZgcBmUSK9l00hMSaNqC/rRu+d
o/i1ahhPfU6AB4INhuGxqPZ0BwOJOqMch94Ozw2arMk0nuTlsk1BxsOGCTMJu02cke40n2a3kfqX
NczRhXggw3qNUPkaeIuFPapWzjFVGH8nKqXYQ+bAE+NunEJlKKPYyemVO5Zyjanke+CcW/GZ8v21
hoWT8giIIOkblCuJmAZiIQlPJAmXMmHeJLc2kSY+8XZmWMjQT2s+/HfgGkI4YqYixqGe5KOrwj7a
+T5MCWIqIohyOUGSdkvv7MpJo0AlU0PWAovEjmHavhk+gTsdl+6QdMjdy5MdmH4uB5yh2e5kD3sW
LqjAi8G+qCpTMDKkmWcz/ty7MN3wvqQUAYzx0lLth9CaT5PJ+ZZ9n1DGgL5oaLXT1I+MVuRAUeYg
49uTnDScsZFX1/rc3sou9RMaZGrxILtTTrOchmb6xnH+EtMgm7BjZHdmnEV2nD1rr2l1kldaab2e
I91ziVMuZjLMlHJerkBbQ0/8MYXt0/a9je/ou1SKfRXVP7H+pZ08jbqBBPz041bFeQZlK9+vQLwy
DPUiXkCZn7WuOsqvxL7/y8FLgM85y/+jnhScv9U0ZKrbvLelQqPhWdLy1u2M9U5LxYMjfrqV8wPY
Johr44xi5XVWdIdam0+0IwKgXKhRf8gRrDiK5YRpG+6cvvgga4UCdme7MI2igSZmJV6YkCqHoKiy
zWxFhyiO3vXkzGxsAEU3xVTlS4yGVitfnssM4fzDRMlFM9lPsjtVx1jNASJDG9uLd2IiqkgL5FDI
qsLJtakWHwoYCH9wj/Pv5wRc+Eeeq6/oX/m2DPfVmB7l48ZoDjSuW9bcMB/Ylu+yR+S1wsVYeh/y
yFM0kNG5l52V8ORlLVD1NbUW1SpiHD63CMOX/tuKj9qgfE3dwUy/irJ/HCzvKHcCjg290eUUxj9F
5P0S/4CKx/pGWtTfjG268ar5UYMYSqzmZLSf656plduZBqzcmT8bgdh+rcsfKyYmYxh4OnvrYBEk
zFzNiNax6uhMWO5X1NXn9WPm+m1meA//Je8i70ow+9gwhA65F5aBRYkMpja8F5dS3gK5i+o2Ty1l
T4k7JI7xa+e9T0DVE3iGQ0BbIAAxtIsHtNGy/E5HiUUsMPpr56jF8rI6oeFup1wH3Uo6j4Fj11ED
ax8hzz2a3vgjaa62FNuybXeryZ0dknqzeHec1QNLWaOuCM7T5tPimJJdSv5ChPWF/OcdqjJXa9a4
JneEXKDd4koJEj8CNxgFiNd/0+jkE9HPYLPX3EWYDYGrNlsXpu0idoja2LhcdkYMLdX0LJ33Kj+X
+s5aqpQq5jKBB1Hf50Y7ge2qoa/LeZo5e37BdDrlplNoYphoiNGmqvYQKRsterLtZ8NTlNoVs/iH
YYKDC+9WWkhTp+4tijsBufYxL2iyqVSWuTD2CWJ+1GnLu5pB8sFx10+SIhSE3fMUfyKzefSN099V
VIeoLy7jKyj1b9e1SAbvO52VQ48oH/Q8wZDoJ0n+bCgTjcq6kQVMVG3tJySIfVUGPoRI2HChWaME
1EBX3hTqm1XvJEGb7d+JWhI1ex8/4tX+msknBNWt0V87nXGwK299LmsSTqu58vQnyfr9OjnL3/TU
dlA+Xvdu/SmVAd5aPmHpi91Sm9dT5X5LAR4Cw5OqXk9pe5YHKnVge1C2Tgn7oGQyoGC+PHJ7uCk9
5BRBH13DghP4mAzk1H6cK2l2GK1GsM81djDBlz6E8/9pgMBS/FIo9oVUql3f/iY+/lYL5xkuc6ov
WEGxqEVtBOC7XoycURjib4/YXNJSJU4f+5RTqb52scm8k/81YhvIrb7c4a2f3TeDaN8dw/U3IKSm
11w/j0X9nbJ9Bsvf+6p/rTuEhsyTm+10L08f1GGAkjd04y8Ee9KuIipiC4zYhckC9eG8h5ykbBru
fY1SJZYDzvgj8Vpktq8Oe0l1f7+a/SXj8odoIkzCGU41EZwBtbECfVqeWVBK+d4xK/LrJh1vp96/
p9hySdJzloqqbK8hWU5FFYMem++g4SBqJLuRYztew/b1YeT8mEDf7mvqZR8IW77lEIuBC3/0y+yb
sYlvlROmsF6kdVtgxftyZvyBvUeSJlUdqF9BUUL5KY+2915kbzJje1loGu1kykOSajn6L4QlLjoX
qHq23EmTCkG+kxQTpOCY6whM2/ZeEoTCNA7TYl63s8nm676kTLjM/nFpdlJrkShkQX3V1pXtRLrT
s+2bK3lDqapIZUJaF4pS3pTTDDkvjUReJeXQCQYFY+AQuBC6O8uDVEZmihFgNwR9rwMG0u7EVNhV
tKvgHk/xMAvewu/NLXjTXYu3EashrxETREv+SnHTAwSAs5GSYrKfBpSCoPMPh+Uk+zwx7EM1GFcK
+n9M6e2lAOJqy2nsvLNFitpo/qNUYuSajcg5T/RCFqjP5MSF+u/aWm5xOkN9BxvOlyyovEcMX4BH
TZokWQrtVu9skEnf9U3/uhoL6bfozaFKzQ/Zz38bPeYN7xnngDbd3SqOcgPS4bfJgRviDDNykI8L
SdBOqvWwp6jwumg4SLGI8rdtDu9hdSNNoNpLz2mHqp1OnYMEwux/NA7ZiKSNe+/NzqbL7Rs5TzYu
6HfFz5wOdrpsKuucldQ8uW65FV0FTWXAs7sEUlMSM+Z2DOtAILugpCH1OolJJZWUjHPqrF3auRtJ
5NLK+l0enWF4qf0ZS00FfIlvbCouEoLavbtR2ukg/5b4eK0x2ToIhuZ3i09vy2MxUZPPp+x5ghdN
zJ9cGaO94YXtCXfedLuQJ8ttiJ+B7M6bmqP0Etf2BkalEWAQJyEnTLOwQmpNPcM2bjrEawY9e1jd
T+Sn64t0v39gd16tS2LW6dpNW61+5Fnb3CRFGK5l1zn2fAIOFAC1Dqo2PkcK0ohhsoFa4mGBm1Mc
XImDk59nY3mab8TD6Ep4Sh/kaa6GCFOyNjym8MDIL/RE+At+Bs4BOQKKmZ790PvVrpYxD/k+D1ae
s+wX2TeFe60M6S/FfE+S4ROr+v33TpLDAQMljCNHPbehfvGZS1ZW64mw4EnuYCg3WmQQy6dn6B5l
ORkK96z9ereI5XnVJwqp3/FIS0g+3de7e9j2rjsSI6XDbtrq85Apv+Rn86gxIXqhZvUZtVsUSGR1
NLjn7JjYs00ZwtNOfoEKX9XdyZJYeOiqM9ZfdHxAKzBxucarXKMXUi7mXsBIrneJWsqGAYp107tQ
LibWp2LOp4ygXzpEEhIM4W7yHJiLQ5SQOQdckZwJuSox9oxeC3z2yai1gwsRxsCHkcsdbJNL1Ufv
CCXAXknm7V/RCiyb9LmKe4eoPm54kYQ1srYL2jBAJp8zqSaNMD+kvx8GD9u7qvXqSx67Vf/ej6oG
UWjfPsveXN3c0FYfnvYu9XGxHmIfgSww0ZxfiBWUCv6626XeOsNpnaj30lGa+i2l3k8xrWJtJcGT
v/3e2EyAIqDS36uUfqW2u9bfvQIuM8ZQteVD3ONfpedpg8DJ1ww3pqOloLvKs2AiipwSS2gFaYgu
7xBv13fG1QNVu/+7zU5/+1H6o9IXbXoKSDgC8FgsntVszMnde8X4SrQuB1zSSB3C1aElu5Dmq3xj
hX3kr76fvq114paCVdJ7lN2ZHcblGUl9zHB/vWncLIm36SxCvisT77dG1hmUhfLqwsYK4pkJ8VRz
vnN8Zl9xyzXbwJFnWeCmIT7FuCBOZjR3oCtp41GLkbpCBZNDl2Q7yBIcHRxJL7I49lZKFC3noMzy
F8/6lPi5IKWREoCkOxuk3Q4zMWSqc1h7IoSKYLokm66ZMWs9dAic31ZO0vLOSC+L3Hn0OvoECoZL
CslrHt/uYt/6QBj+e4AzfNCZ2ye1JwzYNLS8ZrM4SpLgaZBXdPEvdRzum9RC2+pu/C7b6Y15wme/
5i4M+qzgWNxI+1DZAFau3BR4z4Iec6iaAVRrlPraq7pc4COyYY2qj41mn/XmeXHyd/FGEqY1nXsL
Gf5VEj1PofUmEb50ZIyMHq8PW51P+QXn5UsN2bgaOgrd4g/4FsP/1/3ExhynFa0RTTH0Scll1rpr
pLiaEoFrpJhbwPltbD8NpHkSLmYYatM3L/Qs3ctulq6ALJDEEi68AmH+JY3B2ezfffO4bqSImVz9
LR61Q5VzcBXzGNUkL3wWq4VEyLvsmlEP3/Pxd0NR3qDr3bvJaq6lmRNG4yd8qUcz34oPE9SAoAfE
g8ufGdW6rupeWme8tqJyLx5czair0DNqje7ZLd8kFJeXyqmU5xvm3iNUfWuhyFDjtwmWviYsn5kt
P+koPfEpEq1LtrT0IVWAV2nWuBH7U/w+GE3cWPM0Ux1YsUNiHiyvQCAmfSzr5KDP5MjEMCGmJE7U
O0bDYL/A3C+quv5gcf03zf+W35PzraYUmqtu0yfaVdIheMn3JPpbTc40UclQ0Ryq1zRL3kZx+B00
GqCeAS+pvfT1u2RhesXbEM+rcDVnxcdqSYwMMy/YJgTDrlSEP8XF/vW5js9kD4P0jHrKt9Z7kZvS
dOVRh9hHAvn1m7Jt5ji/L70KJuH+R1ZB0iPbt+DEVB5kzWUHyiIvyadmmK/SmBZMhLTGkMB4bf2X
3rli6vbs566IJslaJnT1rGPlMp2pQebmfNm1dXBcGKvYU2vHHgCNtFrLsNmO6OWtUYNsfwmCrQdk
uWJNf5MOlwCUJAiFP+pj+JDkiQzgk7RsfehNRsk5hU69QduFMyhPp5KlYYgNTPRwL+sn2ey6XmaS
fkXbrkBPNvZuVvchadZsqqc838nNy1lCcyQohWog167nKjmP4PCHrr8XJyDOoC3fdLVD1xZUjGRk
tvnkM0m+RpgcHV2srwTcwNBgedC2FkF3Q/gs4aospABR7Gz8hHEXGUeCv/xcjyGF4yelwCgTZR+l
oL+a+Nmdfznxs7b5y7385Wrkb+nwTykay81ugohkJuavO/Msn8Ps9im5rWl5yf/k0to2faUAJ3F9
qMWUrKjds7RxYV4sbnRlGPc6XSbZodIthpn80M/dTahzMxLFxXX1btg3AhODCBYAHi5XthzKPEzo
2teS64yeSeVVCnRp92Y013+d1hXmInuCON1EwgAloxdJNuUoSKCmZMmJzFciQYlrpRsqDWIDwzN4
gG7YadJWrtwd9ue0OMjncudO216lfsTgFOFqOpzAiEmX928HmKuweyPBrNs5ehTchpSjpdPhMSIW
rzZCGjVWXPwasgdxXjrZnRguw5r2+gI2vZY+C1ZLujILqgHLklx3FcwNffQ4ttpWQWRItqFlZIFk
ZJ5VPyHqfSE4jnZyIX+G52TiRNSCAMjaK9MpoQKP1y0mD2UKiwtT9hJnTG69mNJPCnVyaMUi/wYD
dP1VUll3a7Yl9mry24dM0S619ncwk2UGAb25bRTtSvaX2FWBXsG9iMpyHsLFrx/WohGLajeIw4Tj
lVnZn+WblEH+mUUlmbsrQmcjRX4I567mITtIyVz6EVFCwXOJ9suETj25h5QRpbIphU+p9mmd+l7C
E3dGyXIp69fWfJGKIRDa42yPrLyzAsJGCaly5cmrYGdEmWbdn4Rc0CNdeErxyKQo8sKI7uCZJLYr
VG8fduWa2MmSoX2IHjtnJzHGNX6TmE0WzFPhnY0okKiB/FmtQAqRqBrpTw1RRJqZjKArq4mwFCqZ
VIiY14iqKwA5Lhnqutryq0USfrmfEgfKxa0gocV4mJFub9Absz/MOPrV0R1tu9cV6SdQOWu5ybJ4
u6aYXGXMQ5aiMVokr3mKfxGPX6P0NCLGwkfAD0PdD3/UEfh9SPItTy4ih2Js78WLPhftdx4bSy7L
+Bbk2/+HqDPbbhTZ2u0TMQYBBM2t+l6yZct23jAys2z6Jujh6c9E9e9TF6WSbJdLlgRErPWtORHV
1odnYYrjiBw0Wy17QU7uarjDXrfy3RxwmOMY86LxmdYASFQm04tRkJi1gEv53mPOVc0/N5+IzfRX
NrQfzzoCX4JfvU3S8ji3b2qzXiq7u2Q1WIV5bZV46mrik/JwdrC2/Lf9YTnWAjTifWimnzkfPHnG
bz+O71HbLASr19bT91hmN/MTmgNgcZv/Ng1aT6RW+Z/8/0NVFeUxhuTHNMm1SvXl/ORsjw4GG/f5
bUB1wI71ucOdj5T5iHFbcB4UQuYLQqjLL9O7Yqv9MMuM87razaea+TI0H53zyxx12mGA8zPHFufA
n1u6zCmEm/nNxT58QDRC4Df7Y5gWgV7v7/xvRCJ7SFHrIpn+mc9JFOkmuuAllYfe7LCIUzXmDDr/
ijlHaHjFRYX98n9ps95l0lgzSHj+m4bu6C9btsuYUP3tNcPvzLP+6adrp/KP+e+dz3C2C4JA/5yv
CnN6zARgGudgO7lQzoGWWhrvBgGNedUqRf+WDO/Ppf7/3s/nFcPnBxM8pXafrMtcX89v+JzYmC8g
8wveJSGvMVDrORD1vODQaVobMjrOJ9L5s4B1SrP6P/M7NGeJ598e8QQtlI+oExZRok5zUGxeJM/t
NRpQkWd9zq3K+SRqVf1LEv1Q0G9U9Tb35ebSemyI3wylPmJ1mPuZc4fVotZmjdGftpCQfJ19OkRU
35slvKZfnDh/5g4GQ+ibviTKSgVv7g/Oi7t/GbjJeW5im+h65t/XaNHKqexjMDgfhf+YGx+Bz0aU
XYmYhnUfjUePMmKguh9rSD9jRUsBd9+8v5mfd2BwCqOnIhoMppO+SftwT9jj2RgGCP6bAN6fstvM
DS6GlIlcuAZ4GvM2hwzmPtH878Jxd2No74LcfAYd4ow9dlCRCXXaq2mbb8ImSKnXOT6frNplRZ3e
TIvZ84IWw+eY6y+1ivqfEDkMOBbCi41CaZR37t0MxxjCBAydgaGvowdGY0PkIrxDunEWued3f/Ki
Wj//8xpGYkti4GtoNSQuWeLfGpjzWytvtH2OEPvCyCyKFhVmD+ToxFg86IrTrmnH7ifSre8Yq+Uj
73TgJ26bX4wOnSDIKW07eqZxmzLwoYmyhi9O6wym84Rd2jBSFZJyFPuHTqTq7nSseZWbyCNW4/Ak
hZZvMnYZd703yEbWiNFtPurP/5wO+E3hJPyqRYJkaNDqWxZnYMQce9wHA0YTO9XMVTG8KQnywO4p
vhBakIswi1dpC6FMMM8qQvjYkXLxhEMdnxEhyO/uTWnLNWz4fJH3UMO0ytQe1eRtVJLuHNWMJ4OI
Y6t18UIgEdlWxIiJtvxU7ZCsnBp5kgmwlRHaDGxXAnYXYHTKsAQacpa01ZugljFo2XsU1M6imFrM
aRB0c+9PXulc1ifvb5hF0YoWbwXlq6hRQ+cmL4AU9bsv0vdO6481KeC4Cb8yfXz4pfZtSQxhEdiq
bhhvQ43IqsraFQHfDUxZBwEs9DkzyZl21OUaUU25GOlxLuI82tphKReV7kFMc38HiWz3UTmynIz7
V8E+yEftu1Remy9S8FRMPdCErbPb4ObXRInPBsfGGp7hyjGY+zJJruAkR3Q7AbiuiuRaC8DWIf6F
ko9Gkrs7HEkUlfJwgaQk5OVqb4oDmpmGdvFtz9R8XF2whLLgpdEF5Pn+pTXAPnsFsjhLgLXsPXcv
xhkd3rr1YrScdh4kZy5Dhc0KcNzDqH5Pk+UshD9bnVuCKHoPdd0bD3Abrmyp2ff0cCLz4d6E7gla
4a5yrcskKBsTEARSri+sTtN2WThNKwg2eZbdgjDf+UF3pC/a7w1svqnql/rMY9abjPk4yksxs1D0
/QbAiuyue5QtS7cbrjR0H340BgzT7RhSfpiUJrZeARnBd8RD2CkBw8zkGvajBMzo2k3eWxLDaWB/
mR3rUFdVW176TSACsRr9UUCi2qmMX8gwa7wteVezdvoT4mhZEIjdD1rwp6Glz89gpQv9eOZyQ34Y
APTEJngNI7+Zw2dmbUHLU/ub8mRtG+HW9RlM78ceRk3IUkj1d3uKjpRq/4Jtrg8CiQca1V3n2Bs2
7XLNlZQPuYJ3wLC4sbZgjyo1eevBp+8wtecKg/Sywe61EswDUGPa1dISa6ACV6MDx58jxzMrYz3J
VwXcegMNM1hVkfZjhc0frFyXoGS0/nkj03hXJ9t04txUeU690pdCmjFunvn3cYhlSucQKpk6R8hM
IgAOlxYHv3qzORhGf9CflNVm0lZWLol8xuMmEXDllBYsxzAUoKL+YuHi7NAP2Nj7OkTQIBtoX13D
n1A7q8DRqQUzLZ5Z01upOxmXY9DvdWeoXdv158Ib57DEeMC89gikuAlL+0h841WXKBWC6bN2J9Lj
YbIYmRjRogIqIGTnZWRUKEdqhXNbBumKtCBeuSTvaDeBKm31zF11+Bx5iNymQJclRROvnS6l8YIM
dJhQc0a6I69lbADSwKuzDFhsOnr36GURYoGqrZ2ymeSsVLItFXXwNL82GepjswU+OEXTGoDN0cqr
eg0/qtgUTLUwCRqsFLQXPOj4hfK1V9bepiJntBmS8j6j1WPD/JUmAORkgoleqxhcY6LGMUofZJ2z
zFXLswFWNra4ZWXi62Dgo60OTjHLpzemHm08yuEngR1IjwLZsOv3i8GGtO4oTBlW7ZIGrfuFIzFg
61a9tNz0V1OKbje4WbwAd3Ptwt+50XAEFDkUSMPbADOgs69vXL1f65IETswgwXWyrWQrukUwrxZV
7d0GwjfALpiOLYyTWwIiBgefUqaWUQGbnWIT9DQQeD11OwzaOtSLMN40E6fJshP7MLP7Rc3LCfyK
vFIe7zvlA/kEMWt2lyFwfzHZOCxH0+SdtZuFhVFoK8f5iu3TXYlNtif5LsKrJf2QNqFTA07kRBNZ
nKNJ8GIm9h+T5RYrd7QvjgMPzNbdq+QDm3SdvXFk+Yc6/GffvnVTx4nXN8QuE/oXc4894w1QDoR7
d+AeUbsod9hbxdJzeDkTfMxNlskdO80MVBw6hThejBlgH69bakxlE9QqgPBFjb0EXqcwriGnDjli
ekzyC8cYnI3IbW3pxawsIIScndyLVjXCOIwkUOfs0lpV3Q1gcr8a/Pn/GLo7s6jelJ2ki5qJaCah
8mUZW97a83mvtSHlM5xFyynSWGTL3tpKwWeFtQaX7iI+TP18ojd5X7T4FWhliO+Dszrg/pXjjQU6
VsXVKcsOTV3/hG0yLS0F2LOx2fw2muesyto61RQjluRx9lQ9U2i3ds6HdeoAjMkr7Jl+VTsh+bbw
r5Vpi6nS/9R1rS+9qkEy0CGu5tIE1h1jiYgxY2T62WTtJgmWJkMRIswDSd2b+qZuors++cmqYj/P
H9nPFxpWZcSslqKdrcf+Orb7N00mCXJTDnyqLmyEoulv2sfruDVvc1CSNNwaz/S5G9tfEJ/ANQnS
FQngPUygKSJgFuleGv1kjrfPZYlOutQXPjQxconQWrNxXulYah2pKN2wkteWDcHZuuY6aTHUMHXB
P47mvwzpmCxhnWAmgntgJIyVRpzjKEKnWfVBzXfYxYAlFiVE6bTbTZnpMUX9ynO5qaBTS3NkjTJr
LAqjubJ+BhbkuIxQNq+KbmZ6qAkImNVJtW2zLPAsbUzvD/w1Og6iLFc5guZK+y4GL2MJVHx1puOT
XCLr2iaS/kK4Tj0nm3U16Fc/kwjIiFOyVwKhsBgntZayLk+e2jlaaay1POcYGeTNxZu5L2alCd7U
unN/VF1BLa86GlbxuSewhqOHG8+PfrNBomlcwzRsWVszIkdJVasraqjNGoN9ztwcKV5W3WEybAZD
f7glTqwpbD6ngrN3XSpv4Qig6jrNZzc+ABO++gyvLJO2uxut/p2y+xxHhQwr4oYa96EcBBBfaXEU
MMloljnLGjdpF6KesZGNWPP+wNOuakRowGqD8qXuWEvJTHYrUbv/jK99rN8zOg7wf7pNZZf4xwPj
OG1kW1db2XjB2ofGWBRdP2tSeQccY1c2HEKhMcqrYw9YRSbY037vTAzzcN5D8/ZRjuYhzbyT13LM
IydivcmmYNGV4ChLS92ynshM0mbZMhBM9FauuBSOvq/dLDsHreetXePQdCzC2/qaWdZKCtpkYTCR
HO5gXGK/yLryhjPOO9cackl+NjDifdzB13OBEWHXZIYPWrqXu9vWNptl+g+T1ABzmoDttdQ2/lRY
29gorm1GmwawbrtEAbfjeVF5F9q548vrqKiGs1DDJhUzCaCzom3sVhRYhcnR3E3xKsehzNglp9k2
OsSmU+4Kpr7SkmJrTNFQCYiS0qBJBaY3C7nYBeqSTdH3iEJ9PTRAFpyGY5lD4VfnwSHsW00/2VXb
b8N5bTyEEtozQJEvZwBl0Gjhd+IXb02q0o+4riqC7tVwyuab58PacRMWCcVbmEkau3FmHlyw3HE+
6RR58JTp2oyjjE19a3nKfvEqW1/m4A624WDYL8+v6bn1DXqA1q2dWEQqQ5zsno1K3q2nWc9ujVy+
kPjNpOaojgxr3WfONRd2sGwGApq+XtpXU/dXcRXvc60f7uV8U2DE9NiwHMcxORUMLNFvDv7vBjYT
imCizcLUPlLGL/3K+BQWHwIZaLDR54ehSqIln50CK3RR0xBrgZjzirXl6H8yaRBttCjOoVL7qPoS
Br1JWXbHwTHQ3Mz3HKW55cJvA4i+HcbBcfTdfdLmROi9fs/+xjiJsTFIUXIvaSfg/izfoK5Pj6kI
5MaUY7unoHmofXN6eKMd7rROb7YEOM2PYDA3KAfEyiWrywZHDjejNeNNVSKE1jNENlyZH21CCltH
3/4dETHTnHExOnlx9YHxb81sq+LBfh08RXJetGInu+watSDQea3ifanJ5hyXVrLp2wBlQyW/vIpm
eyV0bz9BIauhguILmdCxW6bL1UBlO8p0y8qIEhZkfNKiojFRv8Mi91yIlQNn53U4OMUHDtkXlmVO
UO1w83VcTiWX6W7Ijq47gKzr9PugDZe+cP2XKspvPYC2exnDTdFc/c1qy99VblUvuohx0YX54moX
tRQLKGk/8cCRAlnMx2zmpPGWN2FcsWFuV2XauQejA1ZmVUjZx5qzp1W8gqGw8NxNAq257703rjoF
jtnvCFHq6AgztDGBZ+1QPxYfzL2AttWvRsmuzBu8W+2hVk7lvSr+cevQ3dd6rjMm7kNMnm/8yjpX
MviKLJg9MSC1Cc0e8qiZ4JOlBdDniZ6hoLklDCnXHBH6mZ1etrCDSjwil0FRNYW3NEirh9++ukk/
fsTZrz6gchAbqjxZZkDkSrZnChMvehr055pWMfstkb9FUyDmMGHzx2CPRTlhbg1p/aZO6y/bTL3j
wIt9LeJxuLoyPei1qJh2l+NBVipi/KIR2yw06pcY0gVLKz3a0R3pVlNbT2erntw1ByfOkN6Yzqrr
rWMdsS3nSb2GETMKOEB+K5easxNW5oW47iyCUtp+VDmN5ll9ZsWThlCsV0c56sbaiWz3w45L3Bfr
orCzbz+2T0VsNv90hn0lx6b/TYrsXg2hy0yI+6hsZpi45v5y+qL6zUnnm5rw9Msu3Ai/lul+Df13
6jSUBKiordnkqWhpDQY0lij+7VMZM3ynfC8rkzZGKb5w0TCKGDIKew7GuH0xUAMvBqs2f0EmTJZh
U4WXMJH9bVAJu5rGB0kO33HRw7ZkwQhdQbOG8NR0DZCLDFvPOPjW2jBldyj1SX+Bp98sKpuCfOzF
QKEmeZs95Q+LKMGWzKRPK1mjVruXrUAHEcSVu0jrfkZJR9uxG6ObrI6mqIxjTmwN59xwj1ldvro5
q4m0Hz9hdTQbWuTVdsrHnr/SrXeDxfqS7YBzMal/HVInrbeMtemvfgzjuinr4D5Y3j2OE65BSorD
6E3Fu/QKTHF95+2eD+t+8NlZMtliQlNa1wb6J9gwYLTNuGyOcr4xNK0+GkmI88DTt15m6We7iMQ5
DRj8qSgk11NT4d802wF6rep301i+EY1DPCS7L2zH+iocNGNGfxpLGuUUBpzWXLpGH+wjr3OvQQ2o
3EyQREf2w6+G4Oaq+J2izGNEoXZRjuW/JGm2HnI/fA88IIt+v4ta72xbcfR3Dt4KgJBtVM3Ta5VD
BaOtVya/YxuUCD3YtUprDXe/Pk/D5G4Tn7E7TkH1S5eG9t7x2QH2niM/5NTLZWC2+sGhxPaRV2zp
E9oWnH5YVCYrxoe/8JFMP4h42K0FPxFAS6pIs/0miNb9iA5oIAjTYxfl9cJlVFfJRaX6USqlQeDT
10WTZydMeflKQkZCxMsCO9CEdjTzkrHByHwrhPbuxzmbO8+2F8bEfkXX9e6cD7DZ27y/JQD2b/0Q
HLR6nE5pKVk9RrLcNE7N6SkQr0UU2leLc/qVjrS8SuxGqD+ac0hfoCgIJFS5+W5ON0Ho/VXWU8f6
yLHXxlC2a2bbJ+bP4CrqXiaOKkudNe+Kuy5BBL9K5hIidwpfClBI0WQYsK7EtPajYXpLEa4xNlle
AtebzoJrxymd/IogbZ++JjQ7gKBnR7On8zaqKNr7hb/SitRa+CPZUN0CtVFO+fG/m7Jy86MRV/4K
mAMfaEjvZ08NzGbmfbKtC71gWdVwgAgCwA77eGuh8aFzpootVJG+J4OmrzQVXut53ScZJIXIUa37
Gqt8kuc3CSxxEehBuZGBt3FyFnsNe+JLkegL1un2dQxq/aUb4wOBruIwdpM8echo5v+xExUljUvu
6alfnA0CRPs69beB1QRHJpG0gyAu+O+959eKYJSrJIEG/fzGNH9Xh2tAKLL8Mhwz3xS6IhzY5vE5
AgPfHozaFtjiOMe15cBua/7OpFkL5Kj6oXCcWuxz+FPEuKZoTV8yPvmaDda7qaiJVlN88SgsuVEF
xkpdvDqoPvUqTneJK/W1bsKu5Y0Zd15nUgEMymFljD3l6DIarz51yZlcD8/MMpDpWdq9HQYmnOy0
2RolmW1NFFQ1iuZE+bk+JfbAPfDCyy4I9VVnO+7xeeOYFslFI0mXhlTuC0BalszK1zYyxTGiz19r
9O5uU4hIuaIiV/Xca2WnEX3ltNubhSNvQisWitLhFXOOQ57y5FXe1UwigQCCZVmQ6BiDQxWd7DC/
VVaRIEWMVim79GsXZ9s8dg92NeWnWIb9egizkQ8Jw5AMzg4b1WhsAXKPNXLXsXM343Sd60V1zgxf
cbHlVETrFnsHbK1ymXrqdzqawZfKKcqjq7GPkTSdB23PRcrWl48k06pTYTsHH9ougsH6Oys0ckoh
uizQYJ5/HsblkEt1kRqg9jhCbNaiMWckjPcwN8p9j8foH1lSF4i9orlZIKo0ATWltsNuHycCLkjO
zDx00+gYOdMLCiyNoWbg6nSu251FyfkYuEZw7qMQOBHF1XXXVx4gdXfaptgyYI8gr2pN+lFS71Gu
lK4JI0D4oMHkug0lYSDRjbtpoMIQmc2uppi+FUFeka9Ok5OQ9nYqzPDim2W5S2qA7q5AqVJBBGit
8dU16RnYNXQysmcPTTpX208IFVsdnNmkfzV1cWq91GZNQ1mzA1W6tRvzpzWGPWTndCs4rhcETdIr
vvRP4P4y3zHjOhwc1n4LcwzNnfLZr7EIQmo/41ubW+CHkE8Tdzqi5BOryeg2oQXYK2qj8TNLudRk
CFv2fCaQ+zny3dadne8a46qepNpUut8a7GF9bRXMxDCjyfyjlwQoYGyVX7mMj5s0ITcU16+oWrVT
RVScCkfevHsx8rFclcPxvxtWcYSaXS1YVzlV/Si22lNWYMl83rN6BitCG4yWxzMEZBxN1UVjbqWv
cDSY8HcdKvvXwrTJKEXdLsyqGkAknZDOBMfX+7LC5xAuA/KUH6xz7n5okUbWuPIVyjc2wp8g3Aua
Ykub9cBKFKF2ed5wyB9dC/vY81FHweswRMZrGw3ZjdPNyU9C76jXJtKISDTbyB5+e07U7+C6lIuc
Lt3WCYr0FPrRVtO8akvlQAc9nbgPuKYfXQx8UC/Tfl16Mn6VAX0Hr40ranIOc5E2IyEqo1fY6iOU
0TYc71PbnORQfhtmL642boJ+LEH3t82tctKVkabylDmZf9HYMoRxwJWQIUzVi5DPd4SLZj5MG2FR
AwQbsCmyBpRFHAPqH+LvVtdL6iTuLQhcGzDD30orPYx4ZUc9Ljz6FFyvOvIP3ErjdxW0jxoP2vvg
8ZcGvH+PnG7dorNTykciuaSellx69sisZ7vurJy9LoJviIpAheGrLywOGC47vVud2ZeVpNPCdpvD
yzg2vinwfjOckdjghVCwT2zXuakLIgnhuLYbhQUxCfFOD2nBJLHlbyWJ7rbM+13oUFF1Tbw1hUEK
ozT8H8c1D5ZJF4CF8sd8J9C1YtOm2cjOskhGps3BO2YjcEoxAP8fMpaZYXCJRuxYKjWKf++JOZNQ
mGhcORmA044D2a3lgMdSzR88zpTUJLzq8nz0vKmj2tmSAh4pKaXB7b9vlKxsFqKLmp1ym2id+CWj
D1IY9xDDjT2Y3u35yCyaZqWXTbJ9PvSQ5p3KUf8HfquPBMqcx+ThWoEYTPyo/EztwOBIGPxNND8s
Q4aWtF7dRG0XZyYjLn0WP2JP9H+rvv2Srem/1YUctlqszB2FlPDOZZ04jiqD7RhQtqCtUFojfqE8
adEK9savzmF/Y3vG2jVt49SVXXEJRcFHDH37CfWmtQH7GI8O28RSOpeMZO0yiOrgEg+6th8STt0W
GDDchETMwZUwSpqx2KpsriuYiTp2fgzF2LQsqYXKhWGGwzHIw03bWPpJo+ZOpbPmyijH4pHYDYkw
dEego8TO342aNm5J53+nSTFRIA/d5XN/D+07eQuIHxVeexAR2ogl17ZsN/VM+vSTf8MlLCk+AYjs
J3EM+9FbwwhDWjovvYbBSrGcsP563nt+berKgx+QsYvNxN6EiuaSHYO3FkHBOX06RjRxjIXPW+51
rIG0sQquIdcGPjLusKXrFqfV2O/SyfQufoJ4TJImmrKwutEGM+5olPRVH+QOqHRtuAUqMoJl3MDr
TLNiOo32AAMXuco6m2dzw85hzTh/wzItb9MJ48vXne7gMcl00Oab58PnvbToCdSz8VtWkzQvA2eY
E+/0kgUyZqzJPoAgIUw/I+Of94KRklvZWrSB+VIUUOGmnarPjs3yRO3Y3OPUIrN6FO4lmYL6Ssij
vj7voVHRd11r0dFSS3+M7WNuxeKceQnRWwn/lXpeiiW88LvXooQTGlPqWkCq7l6HOLvYGN2uSsYQ
b2igFQzH0jZx1mlcTFfljc0RdxwU8SE80z7tJpUdedezLU4d8kizW88VlFInVMlBRMRMcwEtmqKM
bmFmxgtXw6RnReOw8hKVr7qqNxZNSg+wgx7KFYAli2UMS7etu3OTRMbFtRjE0hmdMDJ1x6Oo7qwd
IY2RZ2A/ht2YXNpKKCbgB3NkdqE1rvEsw1FE9SAgcGK0m2olXaP9VeEbIPlXASjDhbaQcYdFRRCp
gO5grDpLue+8t81WFGm6hk7qkg6oHML32rR+fjcRAGJzqrore1RbVGjVZ0whB6uDFl2cRozvPl5D
BKzVJyj6FLEJ0T0mDBNo2DenEtWLx/qYpQ9Fn5S1oN1GG6vVmZ22CufsFl1Olep91N1h1VdTeSKb
n1wTMReR88pCSF6sqehRUEq52uaNesXdEh5Lq/qp0uQvZcYKQQ0Qw2IYymspTHNZ6C2jyVzxr3FG
zoYqRgwsyPO2ZT+Sr24xn9kxA1VjgG2RWZoHF0jw40Edk8pSziOt7q5I9+ZYZX+NmMm9sk0oHo3J
X4bUGf4aKnn3MjPYt2NeLDPeyWVn+tUaEYLWLBSVWJ1O3JBAfp2SgX2APxxqLPT/LkDSeSlSq2KE
8IQlQ3sNQIAw4D02F1/vxl8ESOh4j6eks6iSz0zglNP/ShqOs4S7PF6m3hwvpSFvaURXnPTbOTJl
uO0mfkBPW3tbMJqzsMty/BTs8gi8RtXKthy57Ixef8SB2FRZ6r3KAXpfYqJIiElnvJlsrYxGDdvM
6GhcB5lCplwH6N/SApGc1zLiXyl/54j4T5BbUI0nN/mafEbKIc9fyz7MWa261ZuWhx+ZI0aW/Z3a
Bb07btjsmpd/71kdC0PfuPD8+MTXUvuo0mhYTWXQ7/FKaB9eyUCH7fqvY0AahTRSfmgmwpOOBaXT
VuGrUqV9c8Vn0hvh6/MrufuL5Kw4VSUje35W3lACFMznO8WtcxF8B5Fmbp7fCBtU4pXfpHvcx8GL
fwi7ANd9geBI1pmieF8dU1+DQdRYw0s8yQpfoF/vHZqVL8wCcGB1k0+lzGuXDXGnv6OBQrfEz0yl
f9/oLZt+e1ZMOsiYJhdGp15ZV3j21UtXRb8oauQLR6PsrQY2JHU1IEwKcvWeaXs5+61KO9rVOTNo
FJ/91r40taeOFQmxdcKb9Bj6d1JXL5GbT9893b5kKiAq1ERvp7A2zkViGGffsoxFgclzE9swPHy8
LJont51Z0umrCm812fH4sCL/reh151obxvAobLC2sSjegDuQitesvWojtLdh8ktk+fyxogfeZXS7
DSpxGVMsu8zWQ85pX7S7z3at5AsBIBZOgfEdpEmza30M6aEOoU0nhUODhkUWeURnUQulW4uMMrk5
fpYP017G0MO5VJXuqU+TT8+XwYtBDLNuRX1vCljmKtScveFMb4MtzAvYmWahx4y4ox8wViT8LWDO
NjXwisuTDM1q45s8fH7tedNCKtpok4MF0++WpTF53iqXXbsdnAqD98DCluhOfnzWiFPhkgOIY7WZ
+zg0daYX+iHJoZ12XSw/25GOXUvEgcSOF++GwaYIU+z10vLfVeSibwSFUZV47Sajf02s4KdyDaYk
XZQUhb2e/1GWcM7QhMI7B0m0cS00tM+H1WDEqzbrgw3rLHHNSWXFBQ2M1odi+rxx74NZobOIQ+QY
ibTutGCatZLIDmlAkKEZ0ZlyYQUuR/2nTOiZAEhcyJTSRWqxJCqopC/MqF/oHdNhLufwzUSE5NIH
kH/MmHjkwJBpr509pC1AziYoJG5mHsdYuzfT0rfq/OpVLNjwsTabiUMBrgld1QQIk+EP/ppEP6+P
oxX3qG6dNf7mct0Bjb3DGXIpWnvJvZNWcfHa5qM2/ui63aPBaLyTTr9qzx6qWNhZSjLaC+VOg6O7
5MCyzkCtjgBAa7Yq/1ssOKylzgTa0pytt5Z+d0UdUN0Lm32XmOT72Kz9Gkfr1WrmfqApieVi9ua9
c6kHUxC9Fkm9bomA3WzY40CKHQQtWMzvWqifdL0hA5CrV2O+cWPwQAw6p1suMvNsa2Od8jb2dwyq
Yq8e2Hz2YegweOWbu9rdtfFAhtCL+hdWWi4bEOG8jqNx85TnHUpKOCAGisynwt8OoHLKZvn8zvNr
fV8tIgkYPRtD//K8iSya4ZwwADBRK2rl5b+bPo45SQwsURUmN1sUe9mPjPdNxirys+adOWdx5qzO
3nn+eqzoV2VxKf79MZXUSxtJ4cMyivRcGjHiwOePNUGzEtKIDqkmh12gu2pF7oAKiun0+5Y0zWuL
tvraKgb650eD3xivCVy5lSoNbHLPn5hvihBSXACId2ISaq10fTiM7s+/y99/b7OYWTzCuQGVma+k
TC3+ZvuLRLR+zmUhzjKmjqsTWWAENdxyfnIfmd2xW9f5w9K8gBQJRJEYAO5zKBuLxroq33Y/8zzy
92ZZT6tifojEktU+e9+LFirjrk3Z0bGYTBR62W1dnfnQzPJ3ATncbam58hbyfi3Dki5sNpZXgi7j
z+RGK1256d/BNd8nmV+1pm+PUJbM92EiU1iXectusjPfM5cyiD5KHmYGrEkl/++7QgiW60Px7eu5
cQq8Ij+V5vr5YFCDcdKQGSMy98kCytQIEefqc4fLAgEYoRCICn+fTqgIWdxzHcFotcdn9V/dxqdq
+v9IOq8lOZF2iz4REUACSd5iypv2re4bQuqR8N7z9GfVf24mJmYUUqsKMj+z9t55qmjnzKYOu5GT
rBpH475t6qPhXjrFjW3cJW6T9//929af9KqPbv/7Ly1pvApD7YuJI9W1sd12t3JWevYwOdfFkMWR
Wv+J1J38yludX9v//cNy1Tkx0HPxn7sIu6F6Hs3rXIWw4eQaOY0bIoZ1z+QI2+w4cSxDEIg6kzDS
eyGN8eCgfwt7xzpTICX+PLXjvuF0f9WKtOW5MF+6imhlKXIoRFcL4+jeTKqDa6gAiWV961DWhoRa
E4VdjMiiBj3QRY7qDDk+IFtESAn/+OzsX9hWU233QvOziYRwHYXRZTWXQ60j+F1eCZcSfjHgw0DF
vN6XeJvPU19eJJkc5zqldTJoS4VeBUVEg2UZj5aq3KBUmXskRp4+b9kynjrWZU3Wj/eZEmnNTc5d
4ks029ACNWp2WJTMV7WiU+SJ08IrNzF2Y/9orIjrhYszLyuR7ncoE+OiDzYOzq2G0wcQjvvqPJII
7Ksohv6JZ/bVprE4slNGj1H8y/DJ0wgMNUnquaZxd1t7lidxgrXBqv4QpZrvHokhO0j19GkbC19b
WTHrdvcpabuOJON51QScMrFK/FDuUISJzk+Uad1u7rDqs4iP8beo7mDv2vFUT9J+YfF5TC1wB9LS
s7YuX6SU87sqX8fKeFSDKYyx8dQ1boEKOUooh8cXHSNVnLMs3KTi+UsY1DZzp6/cLUaxG0v84vVS
1TtckCOcBKT9DNtO40zDmxcxosylZIljp13orkYamNljwEWxU5jzE1v1z9LcnvKNnr9ZGHqA53rV
mg6wz7rw8XDJ/NSyCEpsyLVYKorYlV8VZ3TAltW3HiaCQ9BmJe6FFk7HzVu7Fd2lXIygVdp8Uhgc
eQW9+44g1AdkhkdfDwyhoHFkb6HCybRbO8rBb6ROGxrPb7al7btyeO6H/OzO1gXji3m3YvylD1MP
thr/qiQPyFrRrOYE0MutosSZHq1Ddq+Wl4nhEuBNY0AsORtgSPxuFfM7i/n0iEHyN31V7NTFruz5
gruYGTbJNSlaqWr28xSEkJAwTKw3HEZ+Z205f1kgqWpKDdYnfGvdCtOXCGZQOhlVQacRYZlBGllj
nfsN8b5SIP+PLOg6Q2te+lJwHjldWNj5byY+7DiG1wa3BH+mmgzWJG4CVToNBm3GFSk26ZZYHnky
mhFqd6/4MZlBrYMZQcNzEiwoHqxC7DczhkRPHqM9dyMytc4AbvDzrjiZ/IJ3HYjH9d10qIIcFzhR
tZ+2MmyGnFC72N3vWJBfB7I9qFZA0ciZ2LWrGsDTszfD5i1CfHQ0cpEzadmY4pD13sy/mffxZ1np
crcJcsuAIzjxy70JbeGTUmhCn5m/Z1jcUMYu88bWenxIbyY7CoJAmAvPYvEMl632FrHFGkbjm7ic
2WcBdxSQtb7WSLljORgO1XBItd9RMl0AlrOTbZ3GhPFQu1v4nTyp5uaQjQnBLuKv3KICiKxO2Dl7
3UjBPkhBBn3kSH/qygxQraFxnyi7IJRukza8r0tF9DGrBm9thtrPrBQ5JsHLfYTVHgvwj8Ys+qOp
7FdZNO+wos/kBNEEJmMwupgeqeZgPf4IMrqP9QoyTERry/fdZyB9X73pzOeMNQ5NO7+om8x9Gnmy
BFFkWEjn6qfS+OxnXtoKKc4KMhhIQfdoROY7sU79XnOlS+X2Rblj7JubTFtr3ztUW1myg5MAftGa
ISQLcwiIODtU5dz5xsYlWBVw/WT7sTbhbI7T2C/z8uHCrfi4sReeGRAGnBST9y82RnOniq4gtaLZ
23P6p43aI1uv09poh7Hr0T5G7a3pkTpInWMOWSKQc3+BOt6JJTb3y9reMwSTnm7ZyaXIhpOoFZBg
OrBQAyCGlnjUAPFzZlrWHubHcPpmbxmp4/XlkB2l4LGfMmtfi46FFVpssOqhidZzC93lGbqEbdXn
XWQtyMkHcc1TAe7q6u9W92soW6zLcps1yNTeAM7YKC4sIrMtDnQZ3wUbcxI6xaniwZjEtCKTyLnJ
5CRZhIGwdkizKlCTXdf5+uPHrWqlOIIg6+coJYihucZC7ZYtJRO6zX/lU4/2zoKDS9vpGPMUEiOt
E21R4P6/lS/dqn03lnPV89W5uj30X83yyZvt+Q29w7BPpj90IP2hL7faI1E4fS7YdeIJzhCUG6e1
MGnso3anjOlMHg+Z3fDNjeQHF6alw0VwktKXsWJh0Wf911Vsj9WEBnhFNrKZDh+vmbeHqWluGrSq
D+ceB8C/vw1rDY0tfzFl/R6TnnhqXefS9d2VPd/VYrN1NBbjy+kE0QzU0kPFcmAtq0vPaZ9FMW47
7FGnARy3GBzcH+LF3k0Qy4HK5jgg34Wkvd+deonbyA3oBwhZKh1ttyrtLbIbmEN1IOcr512M+2OR
4jtezni2UkpHcmO2IcbPaYbtlKyCG1FUZ8uBeS3m1G+5ogj0Zds+1HuJy1ax9nfq2P1g1mAbDzk7
efEBTjKwTTW2KY7bMUHYaGtAMfWhRxww9H9b62HG3p0qtZxBq9hh4evQ0P3JTb0lq3xtc6fHviQ/
Tsj5tHJ7TUbSgyecmMY4CxpOXsKr0257kgt6p+1F2zYTfZK6bo7zLzMjmCUTUcyg2Z3fwQnLPdMJ
GIxsZfmdFBY+TPpEmdTG5A+rOjAqRmQgtGf777oxuWxky1jMsA9Cd17I8/s7S1mfgLmeEEiV4RiR
UMgvTrVzpubklS8+30ZMU4bxa7EEYBmmK7GqPFtk70a3sI3mJATob8JIsFTK7Ld1wehPySnAkodh
AO9I5nI9L1aSBgOpme58QbG0h67eYAKpDdWg3uJy+m9mDeO5w39aL9aTRsxJbObpoXawaso2gpFw
zy+Kr1T1JzNjhmaOHyYkJuLt7L3vIaTHxvrI8dX243+umYQrvjPUNZeE+eFUTdfcHA5CdW4wmuhG
ypyZR0tngJ/lH63rdsPc3Mdie2RyHbaelPXF/QWovXgL1TWLdL/HJ5WBU2VdCyriOlEmNiPMk3UE
J4dGcc5VeTvcavuguii9d6e41b4mOlrfqOXopRu5I834nWuJZAXWaDc7Kbrj3ESf7RJLf5gIny/M
jpZRxKxLFo0yp0tgvMZDKoQ4V/8f9ztsQZYNTWAlWoUqRgkvWrTLpte1P219sSPUlzzNTMn9oEcD
yHZ80csHI7wufrPod7IlrJZr630djX8iYuIg8xfbVt+pjeNbX5S3goBMjimyC3R5YlteH8tB784q
wxgh04a9lc5qv2L7deNpJ9JNMCiGnZ9mxsIkarFpXSMyRDb40NpNrI+Ji07l87NSBSIuMkCq+rRU
BomztfncdfGvyV0IP+iaNADFRuOrZ06Yjhg7xsZ8aJbuz2g9HIzNmMcwKTwnX/5sHVy+O5AknNG/
GWj71rx7pR0VuziVpKshQ9FaYw0TttIDQ8mwGdWT/ghQ03KacdLuzby3vXFFqMwncFUOy8DK5Ine
yOqO8uUK79t6mCNP+8Wa1Y6vDqWI5s0m1kqI3xrPiqt9p4NqlxlqkkrD+4H/ZYHIXjp+HwAXVrbZ
r8lxXiSJhq0gdbOJGDmkDtDKsJ012fJTNPMTEOTnZJ10l8dZbNsvV7jg8XZ6qnDA69z6ZXbzk11Z
OHKIR5q4Ne7shfyqKGdXDbPK/exaRx7UF4UROHkM5I8mxZ4IJOekE8A3WZuxc+l8OFHbs6bTpg96
6y02AqHhBIDjBCRLZYxz8hvnw8hRZmn+VKYg3zgFuLp9aIpun7IWZOXm6eVWAqQ4P7bM2KckxlGv
pg/s9XdqiX61FI6Vwg+t5hxxjXcn4lEUi/QhjpG9J3q41vWvtXCvcNJhabvYTMRmcootmq3Y9Rep
H2aZ3Un+fBvsckFTaH+KZjqsrXFLxPCZ0rpwp+qHNRt2RbEvteLDMKwBLnIzPBMZYwPkOldi840m
tmgJ3drL3IYOAfqKwWS3I8Xp7+SWpzVhaKsta7jigll2/xoVH510ykPRZfdFDV96qRdwxX9YiiNj
oOAL4WXQ3Oso+jGNyNwHw10V99HElDrzmkTrDlmkhYj4GGfFZFwVKnrXRaKOmJnHfm0soVgtMkLN
gdqyV77uivlB6z/aoOxL6dFvQnHuS6/cfbUkb7ETAh0i7hu2IrDMn6JrWQCuuIrwcVQhoJ7HZbSg
zy0KfQrnKJ4P2alaVv1ciWrkK51AhihWFGrc3tV+rRK5GrjgfoisNDQWOfkLUkjcWKrPyrTe+zjC
+5yhUOKi3rGMt03imiw7okG6HL+V8lWLYsrXsjrGUXwx9I351sLu0Gp2vLMVs+oN5y4yfDmZkxAt
RjuMnzRAn+5sLkHcWEdHGs+LIZ6G3HYfKqK90lBl1NUb4I2Lhqo+61PNqmPdx0XLhHSl+ZOV+7Ju
ag9pe0gTkoY6PrvYHZ7cQrtoMrmnOOw6cfRJN4FSfHhw+lg3Og0HVo5yOjVbNkFFcxlFUodgVp1f
o9ac14fOwO0hHOOb0RK5J5quCemDfbUY8AsO46eh2RVMkg5D9NAJCc4hopA918yStzTGQWQb77JA
vdpHw3A0GGSGPX7pAaSTOpl6iRtTVd5l8tewNRGmht4fTHtZjuRzOwEGGKeW2eBrpNwP+OiTubbz
FfMj6wFIzcByxjmbcOaJm4hRhVh9d9GPJYc+swkUP//J2XI9Ooqfqh2OZi0uxFg3W5F4ZacPoCgH
RqPwzTnDVmNGoEv0uZ/2VX7mWWcw/T7wp5yWLb7qBnYmLtVsuf4SjPhwquGiMPHV4g+bvnnhHvI0
da+04pXr5ZfZrC/0L6HAgAxbl6eYh2uoxLNC6ELJUdIgsV8zDBN4Q+g/RWRf8RG86fa1cA8pmVnk
vpTY4CdcRf0/o18xUMk/uXo5h4b8kkIA9KO2SyYL53fsDYyhDfgdv5r4Nwr7tyZt3kiIfNNMEy8j
NwN3GokborjmTjcNtqE6je+ijirFfx5kq4kWRFZuNXjVe5kkam+6LseIICVb072cZhaWw+DYMt5c
JViLDBhoog6jGOw8pAegD3a20Al9F+lDNlNjRivbmXzLiHJ51ZCtiIyEkNhc+YPzYWf2oqFqmPea
PvUokdwedpeuloeLgj5p/rrMA32tdvcm7BTnPckYhWw5xnrWrRUCOMN0rJtef8RF9jXo7k8DXQh8
u4bmBmIPK/NU5bOLomGIOUj1p3INVRssgz0GUeRmSGKwPbPVdsQFf2Mcgth7XX+a6cEWDduvsUAJ
ldqnmKXBGZ+EZsomoBFz9sbl25zg0JrRTMO2Y5tK4HgwiCwJlImVKRUrgnNvVaZzYb9U+i1TMK90
YhEMeu5nYuJMG8hNXXR4sLJb0IsVL0bXyQPe4B48bBK2Iv+E037jd668h8QO2mRjRl4OO7TNr+2o
PpMWBZs96hM9AfLCXLfiXT7/TSVrH6AR+icK0GG2wqxG2vc/bgOpeC1zfAdQXE3YcQZModdHr5EX
yWezdbafZVbs5+Kdysv0VCKf7aRMfGUz6O8BcAktWg9wplBLJuZKkgppXsUOab0RLEX04Ra0bsiJ
Shk/AzP+Ij2T+Z9kbiM5phLTcrw8+kaDdllRx3uTTFfU8PqVxO93aWfhnMjDI4EULto6xaqbApMN
fCer1M91UK/tMbnaIGi7jnGJJhx69em1Sllv4qzUeofdLBo0bXO7Eyka+GQjpWplSV049lFDlLPL
2ghlTjp0YdK5E51U863P5hSWc/liRSJManN5Vpt5syhAvegW56wMEX/xKmlfkezlLu3ND5PpWyhB
1iON6pWumhhjITsUUU7Qc71b07YGQ6Kdlb6waWXB3KfLsI8rmyoRkhUcbfaLGqeTpk5DJzJP1mBg
/gLDjvIJ+baot1ezn94odjhrSGVnrsMIaHF8zSrok7uuJzkYnXbmEPUzZP/aDcBErc2hiZpvwxxk
UORge6bbfup1ds75SHx9jI/NIM+stu7ViH7LZXhV4F/2v9NhXBzmrLKGDFcvZV98LF/18E8WhQMc
XX3gqtLxIRPs5ThlA5jETxnxucSAIqwnjcV3cLNQM1NN9dD19vOETOIJ0wI8MVT7XdjNHgriYpGL
NBi5OmkJd/tcVrRRhJ5woe00qsBdXyHeS9PPkc1X8GgQnBqxDQjMrdYe2SXRZ1yLEEcinH3dBpOH
TXzqWrF6WwvOYL2M6NS9EX7HZ+F9dbuE2ZK9c8t5xjS700G+ew8/kGO0rMy5DMFPlZaML+drCmd1
zS1a285AteQ+Eu1N+7m1uizU64PRiD+xyu4NUdy33tzO8YbAaeg2iBeFkGjgdMm1hWVwkj7zmJE/
g1kTp8WaY8YxM4V4TsqSDD8IsitnYwU7i73YRLdfbjcLTu91c5cfl2ngbyMictlJbzgn4hwzJuZu
VjFd2KwOgIXXKZ+qQF/18rmd0V2rGDsJbvVT1Is56Pq+2rVq247mmKTneeHB0kfrrYJIDwSP4CVJ
6fM2NDEI6X10GaxBtfoNkosKotQ+kpaUQ81cxyDBOuEibC3s6H8+scTZ55odhUMempNr7lzX/slq
y74n361AUNmn1EFysgIhuZOzKuMFTCCPXeXstir6O9pKuwmCIqi5jf5F1wgIwpXuYlap8W4h4Q9o
Er+NJhO7zs4o6Lr4oytMv4qcnjj3ubzlDG4Cli/FJW9wSivQKQWajj4LB2pPf7T0c2x2ly11n7aq
mH1Rl/Lo6BnlIlOCCFYnEIZjfiTdegJASv9ojdH6RQ5nM8juZhdtuCHfFyAhXm1UtmcAj1f1/Ban
zTtCjPLIZu1U61t51ESJI9gaLmJ6L9zGoGyGGajqL2wacIOXKS3vXP2r4buLxHqJ1vx5wb4rEkGk
YauQ8SkN9EnUtJh/4Z27U73zz+6YUSx5GYJQUh1rHwta3Rvsx3mL1WGYi+XA1+vHmf0amXHtW/rD
1MT6NjsIb94GDEqqyQeyig8aCUV7Wzb7aG7va1t+L+lgELnEUF6mI+K79LdMm/QQS3wsFiaq4ZJu
T0hQS7rk7HGu9/iAaHznY1pFvm0yDJ4HPIfS5GzMWAykCC6dPjdBO12dHG3eOL5VYKkqIYIT41o9
Iv41LlLk7zEe7ePrrPiLu0NzHTIYquUlrZ1rPBs7Xns6pVm+ZgmegcODCSoiYqH0LNoJbSQMhDnh
VtSKyum46k22HzfcskRV7fVkeZryMTCoqOZmddhYIALvEPY2y5vCmusBcJBsmDkf4GC8kkx1gdyq
vdQQ0UbrmgbCWXj9G/1s/DisNnzZEcsGvUQvSrJNqEdipy9oV2KLz5pNxhPqgkDOkICGwa9son9a
lzRHAlufejxxRkWXnNUaoC4eoTpOm2a2BNomvp1Z/YCsa+ztnJcmqv7lrX2aC3v2ra7hNV/RAFv1
+ubaYtqJEs1ThSsNdD9LkejUyTR6r/plP6kV0cVALoW13W1qkHM2Mz7jOofDW0y/mNKjuRq9j/eX
4Rmy5cYa5gtBy4/VQ3eCr75VaWXu+nr8Sg28NCfX0kPELew5rU73mgeI2Cx4g6CoD8iUOwBmd9K6
O7za/9NVPqY9hKY/rfAlnjNiPtIQM7HD9OwyG8Z6oaIocVk6tzOlvTYEmeY8Y0z/X+9O39yhKcbU
ccI8g5NHGFRhWcJQuq41gG5Kol4O0xEN8LXGnQ8lCutsLk1fj1Ga4cKNVYpWM96rsPTJFMsYKivP
rfkE1QJA5DBbgxX2kxaRMsAlxuy6XTIEL8Z7nn+WAKjXMTJOW0TkIARbHFaZDgPdhqVba9+mvZ4X
54eAaAOrZ7TYG5axYTmx7FYdjd/cbKGaI3aM/UE9+FOn0n7rEfYn0tBMHzN05Sfu3Wxnwp6aZfZK
zfyXzMkP44vxYOvlj5AtOECB1xFM7mPg0fJoDU9tjyPIQJijLxWQIuNQrjGE5B3yx6BKBeX7jKR8
YXMbSIDtpSKtSNW8Z+iLDiIS+QG72SSIJ/uH5csAMyh3ljIOUo1Mccxo2rkh1R3i85UPmkt0C6ys
/NS0ZQqsul53K0wRzki5xtFkO8pPy5ITUSKjH+0Xw5rjA9roaV82J6uPD9guYT0hyz1jxE9lFig+
pESVgGFUsTY3ZzY4Hm17ZzvJN8sf3PCSK0gXk+5P+D3+3hW9VjYNn00Vf9e29hvZi8CKFqbI1vFS
wc0Kw7DuSWvxrRm0bg5xHhoxlkrrNt63Zpn745CDMxpd0ErtmfP4kqEqhhv7LrcI2/1kxMt13A/d
yJuhRc1JPNwIMvFUlpPym9nKbnI/LtmLZG/CG29u+5lPwMECtTcYCgzbfNE0Ht8aL1Zz1a2rNWRv
ZcUcPG+7D8E49dhWxevsVEdAP5bnn4zejRPwGIYHY2cGC1ImDoQU9by1QoOZOOkYFvp7b9nWrzTK
4nuFqjQzREl7lLKjQgg/OMOeNBw2nJjgeJgqMcR4zMoX9RwhHfXj1u79cLBqPWzcBh/U6ViW+Fik
df695g8nqM09apFKgrkgvLpkQGE01cqarg8d8pzG3tTRbzb0pws/50OfgbwUx3f7MECTDBiTSuOo
WS2SIw1Rezd1kAIMZKyeWpx49wpfAzyDyuxeOnkeaq7rYMD9tvXaSaAE8wROgT4ShD4kFWZvMao7
SE4fKiG1E6w7O1CFp84Crpvm4m1lLnt0JzilbsiFV3VsHcuGpCeCfdt5Xp5npm1935rHIcno31LJ
0TNgZFtqJ6XLt8YA+eEu2k5gT58bll9p6RR+BJ6DFAOrR2fgzEvpz+lrBacVyku3V/zdyr9GU3z2
ijI0h1YLqKA+N8t+ybTa3JVGxcGYqfRgtP3zlC0KA7p1xY6IOnWI/nJkiyOcPQVBx2+d0dMRJjtD
AspAj/ABMBqLsXg/XihSijvULCi52QYYFiDbZni62jyEndXulWGgcUhPamUinefVS7ziV4XH3ic4
a8RbGX2MUXcRPOgUG2S/I6DjegP0sIwxQCxtetlkA3qPJ5H3GlYxs+mDCGX7bqv/qjF9lYJZb1Qo
hi5TfKnrJMil1l0r9iWOVn0bK+K9Not8VGvmBRMOigdosrqZyAPPYhoZXLF2E1aKnjHbJ7Hpjj+h
3wyKaVA4TmSvDEntA9VcThe6s9IiCbYlbTgHJ2or0/YERysTZ0YpzjycGCR9q6Fuj2mHUDVfXZcG
64RSFKd9FyW+bRW+s4xPTsOYsHfTazNRKJUpM616IbTGVU9ZPotj3tLDNMigrVHiaeI8rC4w5jGz
9ksX7s1a1nFnwisYxXqYdBJKZPKczh/ZNv6qJaLcaOD5b3pAg95AuvOIs52u9Qg+WBuU/jyyZ5sd
VJ1UL9GS6sHWj0dm2Cqi2xwG8uiNebybODoRWL8KCxepdXKwunHwnO8z4W/6igNyh4TXoqXtaTwD
BRxJ3eIVGr8HDoSItVyCnWLjIuPpNYvc6Mhk3KQq7jvcwebnRCNTaplcH3LPS5voOS6afacQFi41
QT1i0fE+4HzvOvzEJf4L61rkAfZMjB2T7kayc1gI8TBJoMzM3e9S2uRpkm628nSmTkfkeZpAMUn2
mlV7ngomGgloa13YV7wHH2MLwPCkvXJcwnFhlN46BwjgZzerovviEKTbjMNbTYutm8sFxs8+9HFM
SDXRB1s6BdBhHOob9E7vUIVLNhOWJf41sWRSq1k/7V0pDVFEtGt1zJQGwbunsYoj2GjcE06LI1dT
sm5IsbhOpnPdD8JbjOUPE5+ZbBwOEdknlyU3t2Mec/ggmCgeK8T3UYu+wbr2iYHO2XW0aLeg0ycP
5F05yXnOrA8lFufgNM4pMbUu6B+OTVWl086zKjPJHtj1Kip2jiNRjYCp0sOFbTScttF0IAS4LzGY
whpM2Vjx5cuLX1S0KjRBrOq3m3Jt7YqEhgDwivWh+6jy0WUTOJTq+zQXp4SF9LFr+yeiw540Ps0g
c/Bb6UQWaOpRGvLXWIbG52h765YZH+b0R2e6TPvdI6EZ859JI+xeWS3fkdUcKhFrnqX6bxbPM3gv
rUthwmYx6ZrdHm88ZDKaZKy5bCK7TzNRC1Zlh3076bt5CNlyAxxuw0jtLj2cdSnI7OotW7jYxyZV
gcMDnZUM9EvC3BTbmooaORym7NWpIzrpkupafmy43YzIQY5tvPzd5mHgy+eafc8lKjSJn3xcKyKm
aUu8DYETRR20Dh1oddiYgciDY1f/BNFzrB9LPICcGfisDDVb/VAYPE+thhVQwvkHi/KXsRcDq7gy
n+18Yy7mOuJScwdwgUdeXoLClwRtdEScWA6otUkh4Dmye+lSwqHYuW1nJyr+I13ujEwB3Btn1E9S
53+QCE3HwXTEXjSr51b2R+kWjo/jwVFiFyxT7ZZVzXE1GVfmpNev4HdzOTh/WDb9s2LxRJZPjR1B
+WE4dRnotTs+Fc3c7w2obc82udXxwSp5rdjlDKzAeUzvEgSX0Z5D5Icze5lGXxVj4Ba4/MCbdK75
TEMidRvuHy4r7Yxmn5EmvgK4Y236mWrGyUmGr2SFeGXSXoRu7WgUWREDTI5NM97ps+h5uXOEaxCl
j9p6Mk1IxOppxSsHQiF9yW0CMAnB9fsZ+xBWpZWRMc2M6AyaYX4TSKT69ViI7B9Qni9n7WyavMtu
8rN2BMtyuBrW8ifZR9PILMx1/gJcpQe91v6zSS8JxYAMFQFPH4+fTp58E+lOg4JewyPtiMiiEg3E
fN6q6kWV/X9gz0zB0GKAZFYl406TNbq+IeG3iAVg+ccj7VXSwIuwdY4aX0qG0n+LXADG6tuu9G99
+ZiqJvOTiq7anPSHA9h2iNv2nDj0xONjckYmRw55VM4Ly0t9Oibk6Ey6iwqHZSuGEJyPuC7GGeLq
ZaJips31NsLI639C5Jccwz+ksXnGhjp0CKWVasLlg3GF80g/NnQ0GRR4ZHiBBAkCT9seV++IhUWK
E0aZtvSruF4mJX9Yjhx8KzFrrZr21dFr6sItwkhBi0JE63cKh2lnZDf8d06qJ1undagpnHKlGOj5
shBI4NAG+dGX+TGe0cFqQg+71Xgp4DL5rNZi1/UMpDKW8WnFcJ1WlAixJEMRgVFRaqOhnKrHvIMI
HIDLc1mxKHFRsVD/Wt5YSdrnpd2na+rgG4cjapLHb3jCsQPtrCFQLsmfY6+xmM4x8cMQak5tMklb
EA7boAgYsaGznaYAGAHzYGwPJ7JZX40pT2U0Z6SumdyuDRKoyIHOQmPyUKC+wNOicWHAb1XWBzyf
i7/IE3w9ZHJSE4GQq6P9OF4dR+fOTGysTevhGXJTQVWVnP0Wizx80+YESkh0cMdpxtiZGf8t2rY9
BxU+kW1h+zomGiQWbzui/2At4KSxnP2hurUCV9s6fGy+09H8m+HvEWi9+ZVR1yIJh4ndYoyOotpr
jHW6xPOO5g117MYHHZvTI9HFdcIsmZ/GVH2l9WkTxUn0KyDtw9iR6SQTV+iJivOat+GSziVOPjVz
+pTRRTGNWNu2jr23tKDlMXWNntayGE4GuDEQfrGXBYf8iOLSS1HceS7CNJuKnb2AhHtIxo9SOCzF
Hh/dmMUoqUV1x5IuvmuL+G8shnMDR7qXmSgOpfxedPan1myLo93UN4kz5ZE/6ZHz/bVOY/MKwK3y
Idm3qcBpD09UQmmHKz6sFIR5noa90D+z0ZVQuP1P0rFP4JyBmbP7j2yheShLW3Ht8mJF1X3TFPPm
pnyOCTdMi9WfKThPRIgj17JWyXoUwnSW6B3M9o8GGQPpgOo4xfkhTf+UtcByVkV9sGoICfmSK7wn
8YUijAa4cgjninRGvZS/cq5qwMoZMm7d65aWv2Sog1bI6L3h4Poz5bXfc0bvGPV/pUPjMtGQtxwv
wc6euYlxdBG0AIO0l2OrZwYmwlAS0ci/GWAIm0wavnDyhiMcXR37ZcP96DgmvFZmmew2UzIsT+xb
yY20X3vuPIv2osgL1HLFXTR1e86K+LlfMWg0E1INm5LqZ6z+k2u77ymsktFk+xot1hkU/R5VjfSX
jh0wowJERHavPE2yf226cX5KWUTo1JfG3CTPpMZOZHtiS9r1Wtgil+Db5JBpx5tupHjyL+jAzktf
ujulYzSJuQzUi5PUx+r/qDuzpjbSNN9/lYq6PlmT+zIx3RdaQIAAgYSxdZMBGHLf9/z05/ekq6dt
Vx/3zOWJmKk2SEiZb77Ls/yXsLxGpN3ZFmZars1SU64CQ3sfVWU4hTriarg2GWhDXFOiKS+UgT1t
WmvRcEiNEdeoPMCrABSGXysrJUMUrB5AdChy0eEAzyxRs0sQR/HGdu0Yagf6cDYFiNlBeZ+dsqe3
SgNK6rJDeN3T4d6OyrjCYKTfIEDn3YWxemVp4GZDKz9QvnkHgW+up4Ldmi59d5EYQPo0Xzn4ASQs
f5pv6txIriX/pqLenzQigL1qGGhbKECrkikpt7ZOwKskrxUOHR2OP4F3UmnCbGKcTV1XrAes7qsV
AVcWF765fwlRclgRK39Gq0uzAbeNL7SoEOwvPtP3wWYnmydaThAE3W8GHSa1cwWRishxvhi4JIgv
wczTY9gPtjo9tzizsJM/Il6yyjqcd8WURUxDYg/3w0rj3pSNDSJBfhZXsMWcTN4g/6/a48ELqH3J
ZRk1CmBFexfoOIsCO8max7QYrwM8lUTavzIEjIcJR3mrJ8knR9VfxC9GDC/mPuR5DjTM9K+lufb0
8UVE7uXHsBjuNd9ftPRJwl/F2AUoyEr32/vFW3PEEbTo4ns3QgoSVxhnwEclGM+IU4tzU65NH2Oq
PYPAMoPmNsNwVOurL8yz5WLG8WimAfwq5bLzEFtmislLYkmQqPGrGCIYZkgiY10AbNmYnvc2Ww4D
gZh81ry7mYqGjhCMvxmK2YgNp0l+K1feBerLUJq7Zoh24oOS4wRjlsOZLQclzsFGGItvovZ7mejT
TrwD0A87KuNR3igXkmIvIG9DVG6lOu1jqBv3KeBJpfe/yECKd0gTle99H9+ZYFl1vBDE/6DXQeZQ
lUcEDpVqm26A8aBgp/QPg7Teb281D8cTPGjsiGHms8SHoZ30y8JslkJjoC+/7rBYkJfkYQ29v2HB
0CZq35rmQq5S3HN6pKrQ+0OpqdvI5BJnDTctXt3oIRxgLWBSU6MOtMpBhaV9vBMLRDGzFB+NWvOu
na7czhoewGLoCKN3lULFgY0tPkhiQ+qntPyCYSVuEGLlIPNFzKFgBAHwMY7yPh17E5mORWsdjYDD
Wyw9WkxJwqy4KUGYyBt8FIcJcpM5/RRhgxJWBtJs04sOsAZK/KMY4XXoth3lHygkLR9IEZBq5mf5
UbwHZf6Ll2m49VvlQonRFcFwpcH8XOxLC/tqoDQ54cPiu9qLGZk36aRtixLLL/FhYFCIz1dKNByR
gtqoyPb7GD3Amn0rK8pOMEvtxnkLxfDBdK0vLo4QtVc+09qudFSyw/AeObQXqPOvtjF8rXEQ8ZlX
s4nvHwVDjf+tXO1Vx94sTbqvCDm9GiUDOmd0IrX0zsn9t6xHiWkCTI8LCCbMDzYYcb3VX3uxd0tn
FTcHc1/h8ys3pvrAFHB1hnO0mPtOO7+H2e1ary52EeS9r2Ij29sKFW3vyrZSUpbiIGaZ8h6xeFr2
sBYFyX5UaM5yMb//9h9//6//eBv/M3gvIByhe5s3f/8vfn4rygmfwLD96ce/30ZvYLyLj3b5s/9+
249/9PdTkfF/v3zL5Xtx95K9Nz+/Sa7mvz+Wb//z6jYv7csPP2zzNmqnh+69nh7fsb9pl0vgPuSd
/9MXf3tfPuU0le9/+/2t6HLYRI/vQVTkv//50tXXv/3uass4fRsm+fg/X5Pr/9vvz1NTTr/dD2/z
+89/9P7StH/7XbH/QKLRNlRVsw3d9lTT+P234X15yfkDlRDP81wDkWrdQUf099+wpWjDv/1u638Y
EDB5Ubcdy3E1/fff6NksL2nykmvj84y6K/81f//H3f/wFP/5VH/D2etQ0IBv+GC+vvz2sOXuLNPS
TAs0DdcIuIeIz+P1t5dHhJJ4t/Z/6PvAODFprzfVrEIZa1fNTIMgCdpnpcAxTdUh56LzuzWc9kFH
B5REAjiNqUTkmUBiYt+0Nwog9dECCGRlZrJx8+LCtcD71DSXIL7D5wI6w/kZj9W21RE+DUywhBXp
jTPiJE2RL173rnoB4fLO9xUCmHdQdQ9Tk9BeQaF0pM5de9ktWQ9YI6c6GAX4DANoQVt7Jw9w1Cqb
UDGNxp4ILj2PenqdqeZz5xUYcZISacZl5YJ/dWCSolM+X4xOCLCI9pQfUCRNCgqlNjgfPi2a3gxw
+99Nij9H/ftR1uV5/TzMto4JvUuDw+WR2j8Oc14T75cussgzF0jfIN0b7pBc+KXar31bSzaeT23Q
mdq1EZrU3Gdt3VaUHHySNsv0TjIWscfgRg6Dzo4MvlV/zj1GVonsiT7DFpTbySHPMWrrtoVyfBF4
EwNTBk9Nlu1D+buOejUjmawRWsHkidIbJPP7uuqGzRDy+C0JfGF6ArjgKkslfUvnZ3Csp74KP+Le
P3WR86S5lxPZzQo3+s1ctJ/1NoBN6qYUwYmzIiXdJlb+lFgHJJv6dRMvOEm64R50yXwqEcAKmgto
KMNGmyksZSFpPli6+SL3Ef4sETrrAv1Ws851kR2y2CefdNHCUTIgqCG0m5YbQWSvozRHfURpp0u9
3VimuaPl9gmuYgp42T3VHQ92jrC84x9E5FJ2QrqdaPCK2uAAIzoDh9JFqzTmXmr0oyUCvERCPVwZ
ZnqGAsPkHhBrrYrH1uLayYy+DJZ77gralzqCzQNKgIxN2CjvRu6eciy69LE4IYzJSJo8mZnwc60m
XNFAmWntOunWxFlZ3txg2ApKVlmPDPxFXzinkSSTOvthWVVamJ0rN7yMlfEtaPKDZscfaoU6QunR
ma+VNdrUVBr0glY00dgEpR9IDOg2CXNzvBJdpd0boH5LwCcAWbwTKgsHHQ4fXSAWNJ1UMBSv1uTg
MxJ5LrV4bTebxYfdkJfS/fpARWTXIW1cy910CTuBN60jt35uDJGLCBzUSeEsJj54ouQcuZW7cYlK
VRXCl6Jx30oRfZ4s7dZrGFoT86NKSyBAKPBJo8deDT8r/rGBVr+OM/VDbkCJvIS2JZl8G6gfPT5B
tPGApPqqupqa4INwRFkZbXdM4es5E1ApwFnIv9fxTRpR7poQO6Y0SD2cK04Q31uLfUUVFMdl7pOp
snlUgFjHgvouMtIhhrtyd6OVnH+93l31L8vdQtlThUVj2hZMANkOvttVTVqLTdRR52kSOFjDiGVE
kL94LtDJWTGeRuwZELY9JCGlZlXd6YNKp2ccYEvk7gF5ROn0xS+OQcPZI8mCMQFoRVC4xdzdqFPx
aD2qOuugTJKrqZ1Z3SrqcoaKEJjxWEbp1oDm4Wjae2vylWrtHuRdiRNfoUxA6TjVyNHRyfCIU7wQ
riugGNrfE8jJ7J6EwpjtS6Ddmz4Y91mL8F6ZvYQKfj7g8oTWcm0n2UuO7u0qGd8dRXuaU/1Edktd
g3LC1KJA1Lo92eEodjj9zmfWUeLMP1Vwk+eZgDLk/mauS4mBsuVOBNdC2+uAOpSu+QpAD0UURyPp
tEfSs0oskeXu7b77Ftf8ENZ8vzVrqvUvnpVBn8zTADZy1snr3z0rhk2PQBVp66DUnzzuS4apxduw
9Itw67hPQ5juukI7p2arIBWXXVQNoM2kmG5VkCjybm/mIY3iQuSl4ZWnYlNS62fqiUAYHP1ppndt
aeq74iQvtuNuNcV8QdELlEAEqmFMGC2tVrdQnh+apHoxCvNJF9hZwsYeVeR/Ci3jQmEvL140y0ex
XgmPAIteHGqJEC6zl9ZAW652vqQ2c8irGL2RbQlVKoTtR29b4Kjd6Bx3DuXbFYGGD0jpasgZUt2f
KE2BM27oFKO4e6APeNBd7nR5ZY6KBytvDjNi5EWcYaqDVA/b3LQabGmOetxzkEwZWSP7NLMwL7TD
yL4WeO62spoLy4xz9jXe1g32QZ+mK7ucd27iXMKooIMrd6DGDlTr2NnYQZOgJQYWH5hEirwAwC+K
ERMTIbf0V2dgyscx4kCVmsQr3UMgkmoMm3/XYYeXfEF86e7XK9khBvvp4LY4O5gcmuGBlVlmz3ez
Q+2UKFAqVVsbDgd0HhGyu4dsAIQ2M0Z2R/plML/VCaH3ANHlHpX+ZdEVzOmAI7ekpWHr2lPKBoBA
7H55UYtYhW3Mw7ILtMWDraU6ezUpXuSd8NSZFVP2oqR8haEyR9D8DGIalEmXvpSt+RRN+hNspAMM
zAOKOBC3w+YQa7Ri1YTB6hSetVxAMWlPva7ujZAJiiMVhyZ9unVhILEyVNtx4Jva/gn+FrFUVrFg
c/c60z/xd5A5NRU6WDTSf+pXahtdObiNgHVUi00ITX8YHPzTAFUNrIZW4z89+jKrvOm2UQ03UTYB
BfrpZHe7kG3NZsOb2Py0Vnv69UPy/tVDciy4LhJfO5pu/riEp1xpuBM0omO7d7cK4vorQ7trtfxA
demlcYqXUmeetZO5bu0YJITgvSL9Bigs+CKDjQpS5IvszPJ+baa4hZPNRValqFunHI/R4L76OX1i
hYjFUtloc/4gKOc9Mk7XKmWNQnv0fKQ+ZFnaGXWE5RkofvKlqIDD8axkww9CbCpGC4iYRaNbQz22
2eHVAo+SZxXxV4U9PCWe9dTJ7olK5aGF+IqaINyyS5iOt/R1d7pqsgXJmdIlcHSGjc6GAQ6Jv5ap
wccuHkVD/OSym2kWq5w+NABMitAlmDRO0+E9byjpo3FfrQCpVQU7ja/wdPOoPytAi4CFIPsGyANG
D349kZp8QSYSLQ7nRp5fk9sH2bAdHE5oWCIHBGO45qwbC7ZzWGjFptX7fepaT3UwFOuHqmcC/vqp
m85fg2oLiTRCKc8zSdMlVft+52YAsUzT8H1VTZLhtjirYCGbuTyYWXEgcXmqQw+BMaUgmsv2Za9s
7fLJAk7SG/ne78rDFJYHw3dv4xhgkkQCdQikv2qffHB2XvpR6lmJrpZ1pXXtkZglQ8gomC4LFTBs
CFa0Rb0g36NufOCcJwLzHmOV5mfwUdgeysSEUVXFFbhF/IHn+Yc5xkTRQABGugeJuK26FFu0EGfr
yFs5Zn1IXNcBXD5Q8w0V3PwytNwMkNxeV5ymOIgufZemm4sC0be4TC8/JSOMjqa8V5z0oQXIyNS4
N1qyIfMKCWF1m2uuu5wkJvUdLLKGZKdSuOlMRJCqqQMVV+xxq9wuEStWZwISrJGl8fBOs1p3U1hO
Ta9Z7GcJ71uCCpBXJ0R6YVua9aWZBE9KG7x1yvNoW7tQsXZmXUBStjmzpk7NNoWdZ+uE3IhKcOrC
Uxv3OTJiiMoP1qpyIBKPEi46+d5Wlaewu6yp+hJnsNVX0SlIYFpIlOb3ZBNGnlwjVfem5ND0aDBv
JxQ0zJFbcdHYWjd1cOnDzYMv1IJwJWjmKCsJ+0I+DdY0SWfBZ4f+Fjejk6MRmcLU/DBQH9oueUWZ
FfhdOPtk4qSh8QAoKi2OdITg82K8Fuk7mTYykyqJMkedOcfco6t9tkdiZJeuAfJw4863ko9xJonS
EwrZcXPqA+c67oJbTYl3iVLus4jkbIpvCjeB4puctSz7QAKe4DvVruskfNbkmseg+ZzBb+ji/LKd
ojelxb/CJCXyIgKpaNL2fhOfwSqmBEjK+5Jpzwk86Wki5bOdy+kDB1L8sBP4v8jopqtpGzXTlwTN
bNSA7+M6+7ABN5N+a9d6Hj+Sh8G+l1ReDbXbpGWmzIY97wwFn9blkorQOo3Nqw2UCq5hBiOj5k50
0e0gFOdp44472Oc0y8617ZxMxdxJdO/zfAdOsClSbnOcgMntbEYNysM+DYOLiiGNu7hYe91HBeeh
kOFRtc9xS3vYd0/LfAASDoqRfn6Ht40TzIfOxfVC4nparh4tG1bzkH2qdLr2yMR1pLrDTYtL1SZV
WMiRdROYwTnnicN6s9ddZj1iokhhnntGB44pQgOBQuJnSWmW+Sap9xgXR4D+r7W8TXK3yaigYVtr
kE/7MInOiAedOHtPesrIYEup54+RGYPmd7eu1CbwKyLrRiSQetR6jMBe5w6jOUsS3ZaU5zV9A9qF
Q9x+7RshJzeIPvGHVUb+KruL0/J+yb9DUzvk6KkFk9y0V6/KyL7BdhGHsfZCMZJP6CucCkwEalL+
ZYuQpgveHvkZHwXmE1XRCcX+oeZQG43uGDkGAZwXfOSBR0NyivaWRpK9JJNJlBxbalI8V+/UR+nZ
zRgBJeZ1A7Z3AaOqaT5pfXFQCvTyB4xmg5sobz7L16EkehgcYzu6kChIm09BriGQNAFpQR8eQGD8
MfDRQQeQudBnHRoRtlw+GSuaLOQN3J8bdCwxVTnE1nBvl/JDy69T1jAL48OdlFMdRNcaGs2rMoNg
DAaVA1w5Sg2oIu2v3IoG+PS03D62L2tn5CxShbEqDjiLJTPTbOQ0RqqMe6vn8EMqQhCuEhKke08A
7/b0iJUD27lGzQSEboPTx9ac8nMZFYeurg54o5j4hkIOApBlrRwPy+6eslNlbWTGyrRU6vzgRumH
go7XiurezqEpTW+Nb+IzmMXoxR6Qs3qSIk6rgS8Ic/W5l/KwhtfbijrQASvsl7EED5egxLfRe+XD
sqf7VC5VNzj8g775is+dXF0jlRc3cnZhzHZX4GH5FW0L8ni/Hqhgu3f2zGOHdJOuDQOmcYiqLKKp
wNoYJLdW3wrHuB0a7FfA0HugxCGXbjyzzm9aUQ4upWrAI0XSELswJgcCghT6bmPwDsveEWnJeUCF
aNXTlfF0hpf2+Enm5MQZITOmyfEns2YwCwPlmuSsv1oDcA7ZKZaHrENtBysQXPw6ZtD/VbLnWUSJ
FlVPnfz8x5Ahh+Xqz2qrr3vP5wxXk02CNPcKrGtSjGvDKy+Wo3uiJKAOyTnLcAsLbJruw+xulkXZ
Fc5l5Xef6gAXXNhz0bYE5S/lHssAxK0wTds54ZCvLqeQUuO/uQFVrvDHgq1lm6gYq45rOPBMnR/v
YMZmGDMK0lVVn/d2LLg4SEGKjmJLS5yLrAgo7QY3y/pEq2MGyChWmQqOPG69KhpYqaEUGiQaLWx1
WymVqPjv/cw7+OpLLCK4M1IFq26kn2nM40kCytQGSN8DsmvIllnGKCaw4DZL3DhrqCEwSbFedS/9
7g5s5G3skYJqcJrWpk1AuCQyOfGi1Gcqq32wKsoSZY5iiVswkuTcGlHqkglLPh3p3Jbf8B8g9BsT
fgFHrfGUtNonFArW3pChFV0SsUdE4lZM8OpqHD29ibpSWx1VNzwGA7Gr3sCrHB06lGAFgAG0lYs6
cIgId0QVkBxpjrurPlU/glI75mj4KAHcVwPW3GU6Ilo729SLgdR/nnoSBsvW47WD6iplJC5/gMDF
7W1M1T2EWPitRsV8kvLA5PdHxfgkVZelZqNZMUJV3VdWJndl87VLyoHN0gUdTg9lKW6gaPn9WLh3
hd8Q5cGKcdEnwSycEmrErWDT8ZRbt3r7mCbjjQyS07ZbK7PhyKx7qw7ZBLKvS8bSIqza0xenhbIe
gWtszZ6wNBwRHnfAYdaBtZM0s6WmM2nZheSQMhtAjDxFgfYUdVgd5U9B4X+pUFYnxlmXAPkBjJUb
PYQyDG7UWw8aGsDjeCpcDaqjrXy1k1PFgwQD9xKh1t44+b1kCAqSxEWBWVpVXMjPw+jeuTllXHCz
VHlIdCVj6JO70nouMus5tZh7RIbFes6tg2fUR1F8q3oGvInhhhX1w1K3UCRb8SNmTSpEqapUn4Kg
2Cfk8US7klgbiENJfWVJTcf+hFA2hHHMy9c5qFosCd6pjYKDy4uDSdKGDQYTRNLYyNLQBzQvR1qa
A9Mutdl8ew6dZV3EpnVl4pD863VtyLL9eVmr9Acc03Q8Bw3kH5e1aqB2msCTW0uxdgkyU8QeXRO1
FqkdUw/6Wo8ozhLTLn2Z3hxu3d4GAqDeI7X9LUYekHfZ2P1N2RDz61G6X/bS4jmitbSaO+caxPYu
ltjWBM4cjckHiO69AY9wDVeollNDNuisHfeF75p4CLS70TPPcoD+m/t1pePx8w3rnmp5tmfYqqdK
CfW7wkph9FkShDjVZBL+JfHXPoTUItGyxWHqyHG/FP/r0D/1XHYzmTvApGfMdj8kupajVZKqGbGU
lbcd9GPvEvRLYF9xMMtATZp/bXrWVZ1WB7KCQxUE6OHaaDgg1B95F62y0bGMCDTk/zH2na4lEl2a
QBJoWlur6m69gHgTfcSTERPy9ZguDjNf46ElYpXqW2AhAE02aVgy4gi+xF71mNrZIQSenSDCMc54
XNfkF5Prn1AVM2iwWx7aUV5BeV6H5B+31r094YdOKoUSJUljUfIPBK1NhSwUx+SlqwbN+aaP9fPy
ouLSyShzMjnOVoCiexkNuS0OjRD4EKKwNqWZyuo5wkcOffaYuzAo0CYgxDEjcKh1kl92wQiDt2Ef
s4zHMZAcoS7RhEBKJSdA1KP4OsqmSznOl4A86Pi6JmUHdmJqwgjSq9TsfSx9aTrYGBjW10uulpG1
g95ptsOUQylRoo+GYh0k8QbZ9BQco47QdDUja4op/RJT00TyVpVBNwzEPDWlsjw643gbm4R1nUaw
Tqt+bSnhddQGVwEiIxu7AS3m6giAE19JbCxpgxcC0AP1QoSByORtkb3KSS75t6WPBwATq9EjsFgS
GWShgX5zbTOc5Y20iWIaDysNEvqD3aFGRb07Ao6bgvCpUNUk1gkS2nGaPOrCweHazqiA5uZNNVsf
sQ2FRyjv0u7xdOYqGY1OG2dppdkmF6vG7ZfMzPZUIEjXSJQnL36g8LSjRj9sZqCliD4S9ksMiFh7
ssnGNTCHN5QrEP/pg8tAnGZC5bRk6UsC6j2WVnljdsZOJgCSIDcTuvVwhUXbPv5g0t/FEJxYC40P
5obZG/Z8ja8PT1m/++fnIDS7t+0aAoa7CzzJmMlzjJn5xLJxHOsdgwS9G8El9idr3Luac4IKdPqW
IfNWh1SOWfKZqscs7aSliYWJxgE/noN8lmSnIfsNuo9rML33hlFBn7KHfl2LIyxC6xDnravSVq6b
gP1JYkV8qQ9dGt4XeX6LwuyZ/hQETamzMH4SdoYx/sxLNOo6BJuuW5gXqYcad0rLSDXGWz133uIW
nT88FMJwIOSfkMGwiupSFaDLJEO+ZEkoVaDr6X6VdFS+WokZwUiGqsNuiPotoAppE4OQB3GNGInU
OmSnKMWCClWZg01dJJBFM9XNZ6gGmyU4ztiglqxpySAQ9fCsjV5Rgexr9tplaizbsT3W8wUbPsM3
dYiyJeFlJnUbKS7ExPAmAlu462wyECm98+pRq3eDeidJdc5z9qXc8UDpl79I87307xKSUhkj1Ah2
VDPOElm3iHcBs+NR4W2mzeltSvYRGNFHwoaFJOdrXmbHQtcQgVeB0uPvTuMAlpT0xiWnMpkQHInS
jdAyEict07+YHeGUpGUlKvXIr9xKo1HSIcUtYCEjGSVD2fkIOyHae7nc7VyTwASyTo3hSCDwDjtf
FA4p2s3N0csfq4ikZimo5Fp6P+tpASwvuM1bixTBKS+8ZTUoZQ1LcdVIyWJ5lFZIromf0A1CXHg7
h2ykkCmxEC3ZGn59fi0l5R+OL9NycM/T6PO5QJx/Ljl3tfwW4tYa8DYzgDljO9NjM2IcRn0BOwR2
X1N7UsMdqldIQD4Eg7EzoC1h8ETfh0teSgay7cljqqHc+ZCER2ebV/VtWCQfXpb+m0PX+ldnrkt6
6UneQDvwpzMXnkWkBhliL2HGOg/TgwamHngEd2BpCo3C6s2BUZnDY4zqD3R69uNJUBy1Y+5sKZDa
SwXTP9WQx1dp1267CqmcntONM2ip0cj5umzm8hukca4iBWMIxJJWptrd2GkHrxIuSIWkM7vScn6h
Wb9XdPKrCITYLk2gCuXavSw3HHU2tVPdpzrd3MC1TrIFLMm5I1eTVagAZnD1JPtalhnOx7BvXCTX
lPfM40t//dRNaST88NQ1ywG0YyIGY2ukkT/1CiNUbjE6Zam3KEah4uWUQFM6RN5X0hLy/fSzl31x
LZuEKCYmoyBuS8fN1vNdgUnq0vsRjEYZtBeqZFmTDqxOOfbB/KTUNGOwMyDp6dDcknxAkbapdBog
418sOZO0F6RPRAA6p8lX6RtEHX1bZJXR+vLxcNDwB2oT/YkOJJYLSWKuzHBCCJBI2W0Ifn89IsZf
0lHTQnUIFBIKzi5oIply34Vx89DVkaNAGvX9Cb1A6zKaFbZYvdh3AHqlhbHmWDr5gHAvGIpj6YwP
3+q5UhrTpnxHhXAvRwS5V7d2oWV4prP1XHunyjk4RWwtbonmKBASzPpobt5xGC04gQESMqp+x7rt
7+bICledRIAhjMX1AI2rQgFDmuS6iC7TPfo3k0H7Sy1BtgDumOvxdJr9P3WdIrW2tGLCXdAd4ldN
qU70QCnsFJu0E9EYIYM6tF4s1NK78TLtw8cE0Rya+cjUzHZ4EcBz/vXT0Ly/AA+4Jt3l9zShPIfS
4Y+PI+44NN0uRf62z85eUuyXM0Yq6q6BHh7iuUsgJwCkjKN0CfOWOvVoB/de8NiX7eciAokkZdZi
sk/GVB2iCBQ9MtFSEZFiJ0qo94W7n102D7RxUDpT0ksdCuP2W7ScRh9aD10dGn88h1cqysM8XzwR
wcXz55MLtM8G3slgLFHMAmzqISRTid34pXKS2Kkl5/Ck4Cibj/zC7ZATBYycr+KGDWsJ32ywTCiQ
wY4w/VPbUljU3ObWU5y7bKCUNSbUPZFZHdENRJUI0CRnahoPL3QuKFmwR8stSby17FBR1F21ZIEm
tcul5LqEMV0uW43R6NvlK5d+ikRhTXEB4jxH8yP6UDXzPKMQgVEwihRSlVZstNtc9WWBDqVKe5gL
74s0GwIsJUHmkG5ZMaw35HqkV6R5w5cYNEtCBEa3TrsJFI65wd7Fevi5Q6q27H20aMadlTQcr+7W
iPytpGUwaelqSPES9fK9QFniKT2EoXqFhcvaljLaNHCidyMqFfaOFuhOa/EHgQW0WWqq6ItxPJuU
kqWjQTtRSrzOWnKYYkg/jKD4sKxkj5j8uTXm+w4iVgvya5k0oTQeUiPEbbe5kXJ+klBHaZLbAPW3
XB8eddT+ZRnrEi6YanqZp8gdU6OWds8S4UxG8g5+91uxekjzdeZ7OcTujIEyBYn7gToBVXA1fhmR
qVx5S2wr50nl+7dhOUTMBKTPZ6pbSwKbzfq5Uynkz5IbaYIWq+BHudZVj+LNAgVyyAdC6RhUc7sD
jfZv2tGm+pdknpakamqabtgmmmvaTzU6KqWpaVIUR1ql2Mex9S2p5+slSpfkRNIA6b1YyHyhEWvR
JNEVm38bJ4zL9xB98Zpj3mI2m/CzdLK69qUKPMw7mNJSvZclVWm0/9JyVUvjSJoWUk6WtSKNKUmS
S9W/R3mEdqj0mEwNe+0xrtejqpsIlj1At4Q3xQe1uIqV7zJzBvpU3XyUwq1thB/SOJUrcBv9BKJT
ttNl3eYsVNa2fNzHt7zbDl+7GoHE0EaDYMEtIsc5QIBMUGCnao3UcbYF1vuSxEimJbSH/AYVHtQG
N2U775gTObDmBbPYU8hZ/hFM94oWfJmi+mxSA0DHVSoD+VlmMWbSkpDll9rUXC+ps+QqfoReWocQ
i7ylXHJgYSuAbPD86nGw2DiWJ69L1GaXR48W9apKyUk/vVMBJnyXPoHk+7LEXTj5DXvnlAKxmtA6
FazgUMRn2ZyCsLiwhC4km5Q8tS6nEBo5W6O6rarupGGblM7pQ+9M+layJYUJuMwIh/SQSX3Uun5D
3nBSh/LbqC6p5bIlTlEJzirBN8xLzw66Z5EeH5NGdizZNhW3u+7zJFpRtHIZP+Zzcpd45VVTu3cx
S1WC6WUzzuhoGiaWmBJCUTkjc4FDmFKWP9Kuo9NCZ0JyZD2LX1wFUiBrw6OptbQSNWklOmF6ZOHl
RJRrR1IvuXnd9WCmUw7lVny0plbL+23VvDcNdjFJ2x03OIN65qWbRmnuFY+t8VszuqK6wsLIA8Ck
sJJl7GJFGhJsa4yTHDsL7BjdvvuooOX5JyaSG1/aC5JIwgh913qLEi+cwkr6gcwLmcq96j/W3lHC
Vrm4uaV9lrOphmN8Q1H4k0t7RpaIASTRHtVNmWtv5cC9CXigpUlXTnuYbccFMJw0KCjVVFfh6nFL
yEyTYfHeARKwoJ97ndJBFaTKo1z00DpPdd1T2rG+mK56njhmwQ1xQFoR7bbCfJQqAzI4Yaa+/TMI
ctxu4/rK27caiBWgeHArl48QH1NewNNWutVAWVwsWReIsP0YsAAm6wTUeoFZJ+iOtZCHv3UM6adI
vyVx0wezhk03+Fsa8QTtxFaqtUaE4Ty7yk2F+ZsUW5YZhW/jdibzkMasdLBaOfWWzmWLWrumYsuB
Q+bSBpYkWdARfodAWZlXWwEnLzmdbbQPCNnWzrUk0XIgSJtI3q+WxARE9DPn7RCfah/6lwBCY6pi
+miul2bociDIZJb2osvDw6Z6uxTTBipcdFhLuzxLVWLJ2YM2PstRm0ttfoouMa5OEJCco7Bc6RoJ
raycJj+aWXeLBfcT0dI2ztp7raZV2gIX5kMlb5MPjmu+tIXSx14tZ5d0ru0xb0HFw7aXvUIGzpcp
vGSaSwmiM/RrQ+evFhT3qJef7eroml+pIqF4k1wEvXfz1bIqC4FD8tl8hn7seBs9MwpEQUiBh7h/
HUc+uDXBRrC2sUw4YZZA4MUCLOkv2WIRzdxI13KVEVKM/YBgBlWMdetBzW8HtlipRcROyNpxH7IF
ES4t2rIPv4oIRslHysneEBzJWCasvgzhAU1xd0v0+b+iiPwPyB//MxbJ/0cUEV3/JUfkOA/vb/HL
9/yQ5S++EUR08w9tKX9rGqVwm9r/P/ghmvYHDQENzKELXRDywHf0EO8P1Zbe5p+cEMv6wzAs5BYJ
+DWaB471v+GEmD/iqihr6LYFnsqwqWQatuf9lNNBqS5MW6TkmckcaxkGrN6YdsDK3FsUL7owzN+y
EkEBmnLtHb/RqKZvusqg7QbM8XGebmbLA/jrFvol8u/q3o1rBL5ICtagkJr7vplgrRbpY+7PwW3Y
WDOLBSFWO1C0XdB65g75Oh8IOXXRXL+BsGhc6U6PsYUNhZVaOSjQltpS4DiX2MuhysyLn6huh0mM
r0qQAUQKq/746+zK/rF8wrjAxLFUGwaHQb9Cs3/K/u1c98axrcZNkyOVJ6pm5a7yyNOHoJtQFXWV
T/M0rbIROk1r6oQmhtI80i2vLpRpE2S1f5HEjf2AhycxGN39ywB3gItC+MZgCcdznFAcGqXvHmou
3Z8qQ1gLX9C16dClp89aXyIc0OIhQLumnfJpb2JsCuRSM+hAtDiAhXjVLT/GFoxp33lWO8RrWt2h
c8h/EMqrtmGHp4/G+sc9PC4e8ROpTpZq6TdjAY0X17T5hKdm/UCsDPuOn/y+V09K5mz1JK3QOYzU
U98U0E7bWrtx5MdwQvxQ7H1Rjwbxncy68TzowMjC2Zhvlx+bZ8CG7bct5/+J3jb/+kh4IgaJFDh7
TtKfgfYc6rRJ0Tjd2PWFDl+RA9l/Hnu7vswMNbnIilh5Rv2gX2VgCG/D2o6fu/hK0fGXS8MnRZum
GxOic7VS+3K6aZJeXzOO6EfvR0/V77qu0u+Wf/XyI+oDEPUp866rgO2zKBHbTQtU1gN9SUba9jmY
7zTFAZbHAr73DeOsIibyCUm80AuMW3U27ifYS8dOT2EyNq8YyugYbDojrJi2RUvFCm676vLXE9cw
fihbMXEhIZi6ST7CJqF6QjT7vkgzBnrsJPRSYfsgsqv1tv70fwk7ryXHlWTLfhHMoALilVqnYKqq
F1ipA60DIvD1swDW3J7uazb9QiOz6tRJkkCEh/vea0tTQUJxIhPgbGG9O35WHmprpsxFZIR1jMX4
w7hFwRRsZMn2MVTWe+cTrY3YqiFHKxnIEBWWsR/guzLIwhpEyRd0G2kg+VnhW1Ac3bNzBSzhQ3QZ
WDndHvZYlAe7J4epzbvDpDL7ODFuvHoxiKb/8q7/1zLmOIbjAiRFW+8jhf+P27Vt07G3CQwCdu2o
/QBzktuqACHattaV5j1YbR9yjhWR8S2TyCV/kBSQLPHER+gSxhYDyN/Fjpc/0+kIjmWUgWuo+jQ8
iAqAQBqfxCTNd7Npspcw1TCit5D8ICveBJIXtFZFex/sstiBxK1R1prjCTG8duoaAgD7fPT/S/fH
/F83g4MgZF6xheD8iXT+37/mpNLdyipazAbjQDSdyKyLSwDdTnlA/EUS1MchrN5jQDLfW3ck2NLz
3mtMhgcK/tdsoIziTpWXIpLyAu9SXpq4Idd0eb08xDpnmqFwvM/aN/4UkTJeY5jJJ4hyCCir/9rP
Wn7jf/Vb5wuXIDtD0G1F6+KRk/zv76hovHG0hQ30IM4Oliv9m5KxeUzKCmmjhUEl6CKw6USE0LTJ
1YEV7IncHJicdnD+10PVe9+TSqPkZUS0r+waTQw1ldfObpUwEmcjUdGV+7F/JTlrQ5w1FLvJQCju
072NWltdS+SjV9HEt8adGs513Stt1QmY6cT/KABX6vTVV8q2QCyoHV59AoKX+6CUg3WrgA3VTuJ9
910t2HixFGSAlCdLhcE1F2m/8ZVRHAutKT9akqUKWfSbrqyNq2IIc/EG8H7pWGufuPivqNTb3zSQ
Po1g/C+rKX7U/7VQIEDQTQsRvT+rEP5jodCqMXMB3+ebWiMio8zcfKuPA6iqqWdU18beQORFiZ59
9M6121ufGZvgsc5N5HKd5b915OVtJemGOO1lhoigAcVKiTseoT9+qqnXLwZesHvlt/aRZAeDxp0e
3T3NfLPF8F7hCzk7MRqlZmzEnf7u1m7CbdL7FocSkgmHBuueEafwsEQUn0jkliu7qdTBnBcxPzWL
TcQgCmmmV696YxR3I0qGY6uDPCXXiYBL08EKysF1TMEX+yxlL+Cut07i+McYIuZR99uYo5VXPw9J
t3Z0ECqpzASogHbctuXvBNvKMfRt8+Qx2TqOIvvV0x44ZraPuFc4OaKJ/mBaiUbzrfSfloeesMsn
LmJSvZRddN9LIyDQvfMNwJ+k8Ijcv9eDXxNmpsKNl1asnzqq617XOLgi0v+yWrgxc6jnEJCt5xB8
ttf0uiNfzZl2currvTSIil2W8twyCQHwjXQrpRGscQzWa4s0mX+0tr1HDBj61RjU1bdYBBgMG/He
Ja48DhBWb6x9v1sZaUdba/KbX/e73Im+gqoNtmbCiFaLEEkQx8k/UaFMusZ532CTandefm+7qvo0
bb+8mSFMta7r1ZOu6M3B63cQHONNqUZ2iqQUFaZPmFmWDec5lJXzTKHhEApAyhSdF9yxfnvKYIVk
XcC8svemDR7F5rV0qi9aNPl3ZgEFgRqEdqMOB6FWDZxl55Og4xLs66hhR7BQ0O2jJk3XsU5EJBtA
d/Ksofqw7ZAiRxcNbZ8QSuLgjerLEYjXZxkfWS4Hzarb1xRbkYX4K1ZRectrHNF/b2eD8ayo2nNQ
B/r3KcZMQ0hR+NqQ3SEnsWn6evrEkPMC1TxFKelkQJ8J+IEqFlr4STkyUnPZxFem/bNZ9/Y7RI6J
9O88eYuj1t3a/rQTqVUdGaOHN9wD2cYUwB6ogTiDJnKbI4A5ZV7W7yeSnLfmvJkvL80JHkpKmTjf
CsX//IWusLonoSvyTKDsh20GPna+c7vCRBgzkVhJR5EhD8CziUBFDOHcslkTpee0iLKTTLx70qT1
kUjlnoIWtZFIh9tARUreXhhnX5nNyKOKIc/NHYgypdtQxuCCMdBKNCnRBh4hqRu422idWTTRhtTe
13OGvGGpe9NVk7GB99xCyTTz5xgl46btZ3/5qCe/SnBRVwjL4dUhkwBOqEuKwHyrjX5Yrz1M0Ltl
BQE4vC5tNT57kbeqbd976uZ7DvkjQUKsmLsyR92y/I2oykxS3tOu+aORDqzmeLkNKx3BxnIMbsuz
LsbB4sTS3JiNcfz/1yXMgf99SsMhzfEsYdG+cQzTcIX9Hxt1F0halJFJ6MbyaUepY+F9bPw9Ht+M
qM+pf8smp766K03171NTq2dP1+HvhixiINsCgN1yBnvOJw8mxeDVSlWTjtH31ymlaVxl1T0k0zcF
DSctwk/YpYgSDM5S960zQZaMy+ybBoDwhqGw5x5e4iibF/DfIBkr+6So7Q6lTdJcTebaubKL90a2
M1eZXE0pGvk0DZ+PX2XuKFDNaetp9Nx7VlcAynr4fTBH6t00sv4GIiMWpOidr2nItvjF+p9R3D/X
vvxdBORW04CEWSu1717FvUu+5s1IhuLNDpKEFm+XXnph77RJkkNHFf1uWqW1qQ3z1jqWTTzPoL5w
/RBD4zv73s/5nAJiaIqBv+/AJr7nyXQZR6YEie/LY0lu0eGxDspE97jstPIoY9gzk5pqdj7fJ2K9
lK95ncMYJHh0w9h33cQ5FD1PmcfYI49UhzlNYlJ3WT7vQHcZqUzjqu3b7Ldir7o+lkmXJIJqlvEn
ejp9Fz20ZKLKo+1UoVXRm7rcll0fvYQ96ZW5UaFNK3tQSCKUT/ih3JOVJB9mOOZPUI5/WW5YfQKy
0CBEey+Vqjz7iOjlpaZLdVi24yQvPlMFmXCo+A4TFu5NL00T9KTtHAqnacggAhbg6/GhNu3krkgl
iDhZPbfO9BtJjnfMu5YWN6uHhGTqW5vHVWSE1tdyn/UZRx7yQm49h30VjMMaaXjzIpcH0wowaM+7
Q5GyTOrmoMRK6elnZEqU+HNdFLYG0S9JqRubyUn78+NeHuYZYuj5W0P2/I+bRn1HM2cfi8Ee+ANg
eBHcE5gswn9KnKo/F4ZxK4qefoKTTck2RQ87z6F+EJU7ipWdEHCuYmhAKQvFXAU0Uzgd4qYHeF1X
9k3MD01tVMCb53VMVfUc1ktBMd8oy4PD4RmM5vynZd2DzEpgWjeUJrtEte02MDH6FMQ3HEK9/9Rm
Ul5RyuKryBPFEA10a9I39aGeWLEpMykISR7bm6l6MpRnbUNTRt8cIjFQiOe/cirABtAF0zT5+ngw
Vb7uSpKlYsKccmnV64lwihvsUiLqqmnt2KX9TyisGybS6oMhL1yMJsWWQoij291cZ/DOy0U8UvJe
5FETZUxfsTNfI2HC7IzQuNJ12kSSbHq9deVzK8dmLew/uiGLH3X9u53RlJXh9rtQ/syE1zLwiKMd
Ae7Z1h3rAsHx0DAd0EwSQfAxAjYaMIHYMRlHTHpSN7BufqmoHMKSy39g3BalJMvQJVhZgbKvFd/r
zZvZxaVsuVDGmMAuJ6+/gSCdV//lsx/IszQF91uTq/GQtqgpmY6qHZXeh58M/UGo6g1P+3DNXafc
Qv4/loS6+DPVzjcad0NIobXR8piMvVq6h3o+xjYqfk9U87vPY47DdjD5mypLCAEcu/Ypj+RwGGL4
qT7Jsi6q6FfKspEmNznU5F1gEKtNbZtmaf0t692XyS1eAQsfiFdRHz3hJz0RJz81rSMcJqex06Vb
SMDDT60HF1i67c9GZ5WhNT7mrQno2Ef5FMXNUyGEhgle2t2aKQkfgN1qJs+HSr2UBm18YnRfDM+u
vj1uMZG0Cv4EVU6RZT+KOhXMxb+WvWNqXf/QtPYIQnDeSgY+9oRUrWTFL0TOtd7dl3U0Tzln5K4V
7WCUgfVlqTT6j0kfx+MIsPgFYSizl4FMlLrjChzT1jkNkmxs4t0eC2hHDOwFpna015yQL4nkFp3s
1m9KRFe8Lvp98q34kFT2G2hKY8uKZn+EQUGl7u6zihV8mBcOkG1wqn6gkXR/K1rVtkG0eK786Qzu
jTg5Lpmn1qqHV8sTz+Cv/S+/lGIXcSjEiuF4XwpgiDMk6yZ3kMXOKdSo+90dYp76qS8tfgt2DWJW
dXCwLm0gNKAMloqc8tdO3kZXn7iXMxNvd6d9aAAZij5qUP+LfhMiGwgnpJG+Xw67FP4WM3pr29im
v49t7iBz7rtB4vP3aorNTdOIVz7W7iLNPx245GdlW3snGH/hpSNvWtrWZxnR0ctYLkh21ty10xXO
6+PjHFxijOTI4DyX1RM4uzeKrns7FtWnlrYFLkqOI240adfO6KisZK7Ve2+aHd0MFY5Vi+g4ZwHw
4EFlLcjxHJBZHmXTodDibeixWzZ2r33XywtJkOYLNTvFl0uCRjBFxbOvGnGqw/jNbz34Dbaz6lHp
WeBLCcEubbp7sYUrdbTi4uw3Tv5hEfk2dUL/NsJuhGTZO8E5N8Ln5ahihfS6yu5LEOkVbeJ2arfo
FtFimkP7ZPuBj8lN/mka93trEFftjUn8jDhCbP/1bCgEMYCO+4fSHzWnHRq7xsj6M9Ez/wx1VLxp
DrdnKAzEg4n2ZkqruxoR5pTlIjHJitikVu+cTCM2vtJ3N2xBZLfp80Q3CwZvGxAAG9OuUapcuZDb
z6KTnH2XNpiW1IARNMd+imDVUia36Ag1QfAN6xsMyjD/RaXlncF6OqjnOd4UhIUR4UYNWf5PIWnk
SU3ceBftHrth+FHiPRiphdGCpJ/Ls2nqdmMzj7z6itolnmajaxqeU6Qr28eONi+adaXS+KXKNOs4
1AYeQHBk/k4lIAbHDAqpl0bNuyeY+pTM5ZaVogrcFymTKoIXNwYYlTTsKqLdar4gkrKym21btylh
S719SyZu3iSvEY0EA4Hp8YcVu/JNx+G9j6Tvo1bmhAj//o9na/JAtNzF9iz1ZTsI1Gvnk5hSGxCm
k530WJ27SQCpmRWrzF7PUdBhkofKKiPR3kGboh9sNpUuLpllWPVqSDwDbjcPZfzSiF6csQYYF+FG
FmThuaBoi2LYRrWfIrOcgPMqYAzWOL7icN85Lm8mdyHq1J1e3mhvO1BntdecmcI1tehmxJXf/ShD
4oHlDKxROAaaekaDmrH2Ae4cUmXQ288Ok/N9k1Ls5VZCinmdMlyDlUb8QNO8Gk7ASH3bImx8L1sn
ugW0s+00ZxQHN+kY1Vb+JrFCI1bKfwa6R4SGnUSnYaphlNZrs02Mi5r4sWzs5uzoXrvOhFN8VO3T
chpKtZRzrCN2YynylylL4tVSNMJvQGuu0+SQdv/Ni1NGvTTzNm3mcpSbrfbsFO6hEmhoIWJrp7RP
n8DEl1eSosZjP5B60oXldXmovJvV16tKDsRp9LnDzQOq2+CA1DCpPCw1nhuY8ubY2plPGb1z2CFZ
x+i/YhxTHRsfnrNczmdKgPJyKqVuiXB+AjLnN7Q8dSsnP8cF1tKFoGF2JSR7IouUWWTf9d5OJ4mP
aS9t2CYpkZ1wLH5UfbmbcuYa6n5LGNb8IHwqZM6ydRVcGuxGFL3vTkAdWFel+Kir94HL+N0rquy1
w+XRAdNpmjS8hWBEXoIB4eMUXmqNrYZoVnHnoB2eu56AFK3U7LsNrub6uNWr1Oheg8wpoEatK7cz
3uzWNd6GuHrWpXbyykZ7jtMKXr1szbOtOeS2hRG1sdcMBw5m8aU0NBTfjXCfSKOQGyorTleZFzI/
jug4ea7j0BGX9lU1NkBQ9jzPEe8yncghn1/Zoz9e0rA8xVWFVafwlL5vsAxzBejxtXKMr6UhFlb8
4mJ+V+UYPQGadvBazxKspflU+jHeEv6RR0PKrz/wNc2qkfls4Tvtawv4cCVbgOdOVGu75eoi66bz
qgvS8+CmW9F0r0JK3mKcYIT6croPMqMsnnKgQQEvszKwVt0kox1GKxAZSZYfyP11nG9h1Wq7gVCD
c0Jlh01mfpotT0enj3mNEoVUXdCjvvUZ4/06RihFx7FWjxGETW21Rym9JSrPmTs4EdmVWYS5V8sL
Z8/klPApkVDzqxRkmF+5P6Tr5scgyo8DOkxj56bIzR5lU9OJYsvxMTyZTgigOmg5Ccxdr761PxwB
235tkQkyGKN+9omG8Qdww7Ek7lqvOaGk5TRekHQSJZ8Aa0hHvsMo8F+90oO2rKXlLTASNIjjbJ5t
MvUaTQwmJ67Qg92L8VV3x/AF//QKkyHVb1rlHX4YElnJW7iVbRJvlV9079K1KvgbVvy7I5cVS+zs
Uyi6S13buJXq/rvnp9lZxhlLJPjrOwXSuh1geTw+hyrj38a4eyxQxu8cTvOf5Ujqbjtkx2pAAwN+
BYOr3NRxK64ZC+d+dNMGvZNZ3qRAeNcnMCcfHZjanvFZPrwu50eb9eq7SazwmtQvY23YyBesqvPu
vl5dwRoZ3yR+0W2XmuOBLZKkwTy3rkQOotYUXLBlWnO+ijQou9ETWNvqjf52fiZu6UkRKUC6W44i
DNwxX6Yfc7yjHX2n0KywHrn5GyCN4lSjuKBh1mBr8cjqohOWvNolRoMGHBR/ysvadzeGA75bauh0
Z5HNjBvHsj1ktATckaWxmSyg3Ehm1q0ZgBcLMURhYXV2kpLGtQb7HwJZX/kXCQhPLHedRDm1VUA7
JrSnbTUGauNNwXBDBrt1a8wOa9RO4aZTo82RrdzmyyF0+SvzyzSTUD4LtJmYooKz42XB2aJCPUYh
QUKt1h9jN4Ao3mjlD48FkSTvH5rK3xgu/gjp8AGrCOaxNrZooKUfblqkx1zx9ieXbLixE9bVHBP7
2jW9dY0h5AOsq37UMJvOIhDivDzrlJ9tw0mv19WgmpflA5YZKRlEMnlbMZAfFhS+flkeStc7kOM6
nfw6OhlDlpUYcbBCC3sPCq+g/8UK3HhaDsWh6jew9xkWmkb590BR2CPDMxdySqqulufIaWW4QIss
i3yUFvOkqbjI1lk7smLIZ53x1PMYEMxijj5t5oQZdBV04w2eRQlJrn0f3Tr5thQvanLHr7qNN7FA
YZrS5b3krYLl7evaF2ewrePUG3KXCIQovAatECZl3lh8IYsnv47Eoe68oomuGH7/PqSGOAdZGT7F
af9dS0Twhy0X+3QwPT8mA8EIYXkYhu3Qh/qvMcPEjKGu+WAwxOxUzDeZrySC06k80+HiElqemoN8
BV5gwcVEv5b8dF156Cg2meUTwCX9NN1MepCB4k66XTEpeagmlPiPjnIYhik6gJfSU+Sc8SQh5WYO
A3tJhjI66cK31nw3vge9QNVnf35QjzIwJUbdhbyPGSN7Ns0kO7cCjq7E83ua+OLQZacJuQ7Ceiwf
AitiitV94JwzrSzNcq/hR/EZTGJ87iZcCV47XSORqmcC3SH6zqOC0LA+/OVq8XIqMrPrV4TdtSep
aMERW/ZmmmwQpWF8uMUwkyZYOVzzh1+G2heJLGRqzD9Og8ZZ4YseSP1Twj9bdFtjvMl/bCM/R4Y7
fMsGB6+HU45HOyMzvUatqLPT3Sy7s8+t4qTv0Yw85qFh7NMhrl+zht1PwPD8bWivseftjC6q/58G
Dm5ffZujMZtTT9wrTmGullZPNstLQyHMBQm78oVGzd1DgN44mmo3psH9F2fNeRBcWPO+WlbO/dFV
HCa609j4skOJqCuazzGKC2Yc6GUXJn74vPeaHZi7AGT4yp0LVWakySbNEQXGc/HqhS48WmPaaAlG
6qVBw8gnuyadvDN97oC5oSqVc+t6GRzleO4JBp+naNYScZXV2jVPBYE/c/+hhVi2bjjsDu1L2PTR
1hNh/3gmU08QdikhzaQH6n77Pc9y69WLo705FuOHbAr9JgPn1xjQBKYHaByWweXy4JC1xfhKkNoR
+9a+MAn0XdoDVl30KE2ML99U2iu8C73Jr73J4VL1UfVZ5fV7Mn+tCd9HPDi4h+c9t5IGSpJ511T1
pZJNend67xsVFCXq2HSvUb3A94y30i7/7dk4QqbUSWAOWt26GnqBQyrNrfDc8yktP9P8E+m7HCqL
bni20DYfaXI+ATHOnsz+pjVe99KRM3l8tDHhXZ4Z2Ze32LRWpQLetC2Cot1mCr3DZAXVwQ0nEKHz
4QNAMiAtTf/l+q1BeBf7Ul2QjDE1g3mOQNbtbLxSW9u25RFLPSLswm5ech3vz2OM5Q0aroPcJrNi
jI51aLcUz4X2MoS2WuN8rvbWNAQvDNaT66M7U5npJZ4PfQal9aatm/ZpedBdFRwy5cxq3bm3hzxz
0XDY+XBzIiN4yoepfU9i8yX1Av1p6e3Mr1SXTpfHpevZd8fpyAqO6DVE1WGgTb5dFnMUTfmG8c/L
8qOZk3gSKeycpa/tZ3O8aZOdXHlNcpGTboesgZUdCdaooGTlQjvrwtpLQk2fl1Zr6gfTBg6VvwsD
X9x9xXAC5vEZh0Z5q5vg/07SltpDNVFDP6EB/diOgIM6qe9CaHO4HE5UvM4fOwU2FLGS8k08eRmx
6/1k0G2aJxetiYkmGYt0jS3yjwGx7OY4g3YsxhBNdB8a38qq/DZTdwmFSb7asAguhd/B9zb85oe0
jQvK0fE9zKz6CHYg3pWDi3w93wMerI515qefFH0b00SIWeeJfnDzKtP3gT/uGrMhSoZurZ5G5XUK
+ieT8+S2H2Rx9JxJbAMraS8iJ6To8fnHbaM2k0fveOVNfvZ393ysiIWvAXfLZmoPmqVLKD2cOjXr
9PIVuJFdbDtCPzcAmj1vZWuXx2aVaDYXbsWP4GiS16e1d2+gP8o9nwNsoalAomayTlIRXcqYrNrA
HcQHbq7oIDoDOEZupXdj8ugjxf4tmzv8Xqydc8Afr6XeU07LsW+2VilaaqMyeKnm+ZozhvAdIH2I
uV1ImxqIlEnfWYOeQsTFJqTn0gsiFv2E7qUy7fEp0BQplfPsovWqnUkG033CN396nCIfl77p4QRb
LlwqdxwoZMnhZ0nWOmX2S64yayeicNzF+FqYf6ovnRi1A8xztY1GdlYUV9XG7dr4SO8NRZ3vj8+a
HctdUXbZlfOevtfw71+mvAPzi/U4mZUaIjD6oxvDU8q8mUWpSUpswlL3ZpVQxyj5RxOF81uDoJnZ
41sb0X1zmOkPUWozD82ZDNsRS3GKoXhRSdZD8kcPK/fYdA25yODnjgOCnXVPb/giiJrdVD67IUsO
JsHUXaeOJNV0lgksCoF8bHZF5fmXpDJ/BIPJGlZwSTZGPZxTzQtekNTtZhOuVtjhn/nJ2ErjE+7F
PWiz8ro8uFX/99n4zahPcZLEp6Zs2xflpa94B4p0x2SW66IMzKPTkTDZABjLgbQuV19eJ38GFzfy
8sqv/L/tMMb/487ULIPi/rRc+lFQDpyFBuNIN40w0LYrNu7QBOegr34he/oSKkSoIod7gJCD4XXJ
1K/QcFHVl8eXrqLIfAgnAqsFARc61Q5FjlyF2uhCXwzq7fI9dX1M6Ieqgg1h9MHVHopk/69ndtLS
okytATLcx3J6Xx7iHCUTA/en3LCdberByIraxITS42R3a+DOlEH/LsrJ2WZ1Y78mk/ynoBR8y0Vf
cLlSKUt9fKxpvtwrHy2/TWLUqZ7bsSTZX2kmGU+aZl9DGTlQ6IwJX6LmfYqKkYvjESGqDfzoMXLQ
PYideRvvQ8cIN6LRP0oS2WkhI39RmZk8DTF6d7qw9BGx7D+6XlOfswIa+q6sTfWdxcxtnOhbaFb2
KhP2P4npdWx6mJDd3GvuBADtAM6E157Z89o0BILaUjsNZtmcEiuvrQ0ZRvk+RC5CY3csb80krF0S
EMQGqwl5Ss0ksooQJ8SZbK+ual0qhy4/RbblnLt4jp3ozP1SnSzXa5SqekNUSAq8iwREAyXotfJf
HOihr7U+EDXYuvfC07qDN1+U2nyNetlk722DaOjRNDI4wrW1bYcgvFd9/S7mO5D+dv1UjsZp0P2t
M6mBcG+EAbkBB9sMYBMkgRkclGjK/ciCRzZnPl4rjQjN2mvFih8ZZzGmtBVrv/3jF8Y8VPUhX+T9
+FqQRLULkLGc4yTkPLjMWMpB/sH0mJ1Doi3hcPJsMur5mYwPY2R92TlhyFofuy2JcKuI0CzGtoFB
FpdOCpZv6ifZDJcwRxciy77Od4BWQ2Rm30pl/5E994bp/HYyGjWa5p1602KLXyadj7ZYO9DyCfIR
s2Zjbsektl4yk+LWxx1o7tEoMtPsKxWdA2x0G9z97oEDaEETHedI5dXJnmQUWs9G0lxzq5H7oRN/
qkk2V6g7LZ3jKeKgOI+OSI3FezArsAqvqkG3FtZ+GeDSZ5ph4SzwQzTLkua9zZ4qojcGpa3TTnwt
Lc8uY1uznRFLChXD0osGeKGugCYZsg7+zRETQayL7MWaOwrSycnw5dC/FkVr7byAmbafePVRAV+8
aW6IGSZL1Vc/qogasm8gwnnnRrfjm53SLJyXfwOWyonwRXBN8xynHH4PXpe/GX9f+H2cv5nzFIY/
sRnOHwbJIW3pAmIANXblhDaES+BUDEwplk1msCbML/NL7D/DquunYbWcdFPetp7sw2IQvz0ZXFLO
txfhQQICbrQl9XB6nybU1vEI1j5TVvjNtEyEQxb2arZP0u0jUpfcVit2ELybo8xwiDZRH171mkbk
47au+9Y72TqGWXzk5nAs+3IbLwIhRivt6SEKWeqjrJm+kuAfgiiTVwfD92sz2eNRFlE/0w7JUIul
XOlYZq8y74GFh/nODv30XQxcUjNqiGwykj71HuaTNJjsj65lPdtxYj/bzVA8hbINLybMfE7JbXZd
nunzy8czv9E3URb1u7QNRwY50cazE/1H1+nY/1xYBa0IMxCgTb9JaCbjMje+5a4RnoL5sJg78bZw
VQ3Fau42qEm/AH/J+BaJeh0c8IxmYFsEsCThVjZ0tRbpTdlX12FG/CVaiKuNQ3o5vuSNGpHeYcbR
JmXckXGMu3REpWKpzeMaQeyBXp6AYQLakqelW2pC2THKuf1Wu+MpQhCwCm1LfS9a+JxO1H1mDhbT
vg8OxNuqk1FDuPcHKIVpghExssx72T2FSiSX5dIQevHP3zq996IXmuE/OTiTL28wHlxZevNS+bm1
57/bEsKUv7TFZN8X/9B8ofbkYzOlY6ScWh8qyIqvztKNPWHsDoxlcAiVQg2pbC15JXI03Rooe7bL
y8pzwL/ofnPlZN5tFPBUiAfjuE8NouvBs2K0aNyWjscEWny+y/3zcth0YAFemozMRVFFEGemwjlR
iIzXQuPA1uHIX8UaaW1a57/WIknOcYpPOWa2ivi1aEnbJYvh8ZKuNeLi5L2DCWK2snmHyEBM6Fxm
jbHS9sZ8RQ3ztRUBJcXDrfKtknSb3NhH3SUscR+j8ViZajhpeXqVmcl25GoGTjoum8H1vhBWU+oU
o8JuTlB4rdJm72SqeC7iNtxrFZ/O3zY33/SywzF+y9d6l/G/Yo5DzJceb2XQTGfQ/O425CNb5VrF
fDOKcK1msmTRYTnxIllvSq/21qU+0/2ivv4eDviIyYCuHs+Wnz3+dKDOLCu73SSdGbx0pJVzfRjG
0Ytj7aUVdfDieN5mTLagzOqx7D4H0THnLZPyVnSKVt9UG08M6YBVdQYRwa0Ec+5q1bfHBNesUuIO
2Ivzqmg4jLrjRguJQx1Na8377t9ixmFv2pRdVPC3KCCIqBN+trGWHWRIMHEiTnFuQkhYaarGAZlB
RUPxCPPLzY1N6dj+IbXfF/Xbo9vbVAH3XEk8Nl9mdnAaYzobmIzTMX6Ox85/QpxQnNqeM1mY+xFh
0rFXXcMUUAW/K+gltZ3KlTcK8pAF4+jCRqeoZc4hNjJj56P+2ZaocN7suLf2oZb4W6x88rXq6Cgp
rXfRbdMEqYefRKKOmxif5EovrWPFG13VZi93UBc+5QABrXUcYCQmX6iNqlTnwmGh7lGCBAa+BAM9
qTkyX0HbolcVBrfqpWJ0tdGkgzi7PKgkR4ESwGKQeXm3J3BVaVzU9JTruz+RZonWNFw7BTA5y4ig
ereER+fGBIs1/hml1kYOuG3dObMSSe9VMMWipR9stTg5kFpMW6M2XrXWN0+8n6iop1XZcJRg84fv
0PBdGyHsRSQWCgNIjjcylmQv1gXj4IoWz+gcPKvGMTqntBPbkbZg/hHE/zIzUvv6SODt9YK1WUHW
9XXoCJMz0V6HVz4L08PQt3ZlU/d8/lcr6XhvbfePkQkQ3POIzBOL/EbtIo3TZzZfSaOiERtycpF9
OKCoB0zouMY26AC/anZ7NhBp7RjV0wSe+ieni8F+I2qoiuFsRTVhcGhntkMsfnhT9cOOaESFLkHM
afY76KfbVMQ63vMNTV/tjN2NJJEk3NuCT6T5P3Sd2XLi0LJtv0gRS730CgLRG9u4fVHYrir1/VL7
9WeI2vfWjhNxXhQgwMYGSSsz5xxT2PtJJ/A0sWR3FuHv1iy3UQ+ZYcLeBTrpjRo339p5OQCVQQPX
Gf0ixKYPEqOZR2GOB0XTfcMlMSg3UBsauvitz80rIWuAax3rMJrab6ZM+ZXuv+ndN4pkfKTDl95p
s7ufR508aZE+6KOYN+B2vpkXxhdnMh+aadv2FG5zThKsreVI2Loeu345HDpDYfGIdXhr6FhL4+ZL
leOlLlljmFP7uw/o/WAZ+jMUts4aoB/Wo0EnT6juuOnT4WmcjU06uVTMA/xImbBSIzAz3Ma9+TmW
UCLS1NqIhHGS0r6NIHKZT2pfesNFJRTuDlFjvjHbsvZa5a0bVZLz2ngTGRWloCqukRTTTuAo5QTe
3qD3rZuFz18FztaUo3ociZ+dyjinVTD0lyr6GArEaWOgZk/lmHm4Imwmcj2LGYh2TU24bC2xpmJq
J3ZVcX4R8G1fRnWDnqT1hzY0jtsUQkc08pFmIXl8ov9xh20w5cjP7cJ3bbplQaaCUBzSm4uiwScA
ZSAPW7bPCBjsx4RKjEjYriq07Wii0eR8Va2nislfl8QmJEy55bVEV4eG3GgK69cmvUo5v/INmXYx
4qa1RgoUkSpO8NC5Cs/stJBeMId82qtyH5SKDqA76Ta1sJ9DCn9q5FjfyVH5CuijcqJOxo0gJ89r
8nZgSNvqq0Y6pl/ZEZqIZGJcqWnlfrA47wydF/d9xXfRHvxCt6h3te1MaifcVLvc9EHqT7n4ohH4
MxilT48xo2/Y3ELBEHescYCp6eMwysSbg2hYa7UISeOuXb8toqepIGOhTBvS7hV3HZt1uy+JVNTs
ytnWTfYnHxQgOsN46HPw+7h9S641tlxzPPxR45ALnt35o0uIqSP5m9SKJRKDiHxTVCmjxQk+qk33
mUM+/uV0fBcy01a9TEULGzr5OppVG34T5BI9YukGdnnThjWmQWF4ZUToF8wC6CCRtovDLD24kX3O
Aq50g8FU0eTo8RrB5x3nenW2+x/sjNqR0Th/qgkkCcGxtteKE2rLA92P4KKBpZdOk17COvCzHq0i
OWeHIi8OSoPSOMmo1fQGCpKlzZcyYpbRuV237hH23IWxm2iozq0BDjVyGX40VqD7uMoZAub1ri3F
BX0gcCuDQ8zSMc/rVonLJ+ENK2GOEg8rqa5bV3vlZIstUrtxLQg83FT9Rg2ALRD6B1aJiokrmdrb
CIeC4FOVnbpjqaptew3ZxWCQTqbEHLdRGHuOxmkgmd4y4OWbKk4Q8nQJXrMCzhdzSLUujsHwUTJc
p/Uyel2k1pfJPsX5twhaZa93be71C92JRA+xrqFAMykyNnFJTEBDStDIO+WXlD8puSpOiwBD1riX
nM6Nd1UqF5o2gSNdMFaHINx1SfDUab3j4TWOMFm8l10zXloj8WdbBZ5XFW9KlsD3qqIXmei/yzr4
FVLOeKMDlbV23QNHkldWTf5QRoKI3smVO0cZP4QJIcNiPbCS8uCWUbFBoCb3OeFSmYFnta0mcyfa
bkUKd+drZgXXBNg/wJ1pb5JbcLaXjRG3L7OIP6U59R8ZrdBOhND+gc2lwMLQieX7LsvcY9kwwzVb
aPAOSuSV1urW06Kn0ZfKxGxTCv9Ye4/s8MuJ4vzMxQmLfSHfMlIGzjELac90b3ZQ7a0KAWahiuGx
fgEyMmzM2v2YyvanaALC7CimsWKtOWVg4c3RFISzY25wK12TAWRU1TbqRhb2cJKWe87UrjmW6sA/
q80LT02ia4hcfwcxluOIoqSPnODawgPwZ4d5c9oUyrWh5YQvHy5kgETIGbJgl9qzspVY5cJWTtCI
+S/RKKz8MMUJagRcurvQ9MLMHfywNufTrBAMLVEyHpy0/+tFTVPQ4rZlhZsYCNQZY+EOk1B+zMYs
2iiGT7QotOaWRX6bATyXwOsLC5u2XdjnWV7xC+n+qFH7CM6onmzql9JM0btGLGY1YItxGyNKtSMH
WX9QnsU+67L60EhcK71QtuSc0AqDnmDpgDF7u8e4RABPyQpvndoxXxvD5lTE6Ge5IlyUoTiwdsaK
ECPmtEJnDwYPvVlmpiuVvsO2qTQuVjoyAoEG+UoiobHB6IET1yrNi5OwUldV+IG9rSYbpjaxp4jW
hpnKmXxWYkzVEilVMKvU1NoVJz2LIYciXm4CTy0yMsLrqfRyLl6oOUGtBHY6wUkbXppMF1s7cRMi
Vvv3rsuakxXP/a7TA1CGYX5IFb+PBeHoA+qz0Bwnvxj0sz4SYheNtuUNtrtV9aVfnWCRksB9Zt4e
ik6hrPVZIyJZcUwvDTtcP/qTPch6W9LnX3VEKkCCSX9cg0xjZUoNsp0QQmO3L2nN1d8UHPtQ68yX
qHSIg0aa5Q/5U9kQBE/Qi/Rn3DvoygnNRj9zcFQHcE6aMrjRxKUnUH1lNqriGUOfgfjoF6WD2m/g
NjtHli3rVC+MQ4Fva92xAPM6mjfrBKDLRl34W7V805mxkJkwthjMmj82pV4ABMRKNtmgmq859o4C
4VNv5NjCctS1iThUlRN7FEt0cFvHdwVo+T4BQ95ljGcwp+1tjamorpfHqHpWqGYPDQzrakI27ky7
EuiJyZfwSNNdO2XQRbapFUF7qnOP2qm/MQ/5NURjhLQqUJ+cRZ2NJsmbNT2kqwmMkJLky+7dbBfT
NIsGS+yG/s2p24pYpQIQv13E64Y6watoKWyytDfIKnvgAp7uwlr+HoLsAe2RQTQSC9ZoLjeBOXxI
zYoPpExRYQ0z/FmpNX5Lw2tF+RoeFWOAipp3BXYpKuXKGuWmU1QIn1pDA88dD02isFpSs10tikeq
d2zoYeYcmGftrDZLz+7ImaevKZnG1vCDInX4LKOHWU7V1jYTvqoWwpfCIllXAyAgFH2FfyLfMtr+
hOf93S3XtwIIoT+Rc5xc27i2z3qW4NEeUnkKA5tCF3ED1vWhmF6rDAAxesbCRwbDET53LNwqIEw9
cqx101ojnquc4hjzzaZpor3N1xMMqpbtQj7yTZU6lseIe/LsDE+eqklqO4lF1IUv1EEjcpIez2Sc
aigWyuRsmOaLLEGu0M3vSsgqtS32bTSO65YLHxKQpjrcN6out/Nc1fs0I2ABSyAT345SjQS4emMo
OoEUAal9ed89E3DMUZ33bwx7snWgcf0kGag6xErFMXW/qWeiImuFU9a/u/dbAKdLYiWWp//X/fK+
l8qbEJlg+P33Lu2N9CBjR9xosiu3FOFnnXLRiJZ7eV28cywml/tjSUZ5o4jSODg1YZtpR7PAakPX
vz9a8VVjDNyPm0yf+qcsqJFTad3WahmtVTUQqlEGHILOup3DctvJfvISJ7qoSF3OUq39Uk/nvVOm
8jBjV4xN51LoNwwC4o2IN2ATZWm8AtJda2F7s/BDXkoV4TKoqXptxvLRwMR77hMb5TcOhyiOyaTP
GZiIPm42pVOahzynOK6kRz5AvHfosG+CfE48tDB4o2iuvjfWEbU6oPhiHHzTkRZHqUqwZVc+uFOv
XpNMhDs1ij6rTv40WXs27QRBRFx1i0jjtWa5cKod0T0pVHMLDqetu5r80+IyK0H0eN90k9AesuA3
Ep1pw6CSzp2Zx34vigTdiMpfrqtjfKANcam7vr8QFhEwpjB76sTYBYbhKm8Q1L7d4BoaofbC3Ey9
0apQrPK1CycqzkT0z8VcUex37oqGWOlTAovHIJpSaEUIIwsBRG2icbqfC4Bb48DYyBjzZFdotK9n
xMkclvnlTVbacKhy5RLRY/GHKjTOape529ZwKf2UfHEsFRqy1+k80YXYq/psTiuid1XCKHmgDTpx
1IeFIcG9fxs7HrXz/WnKyLwL9eVASgP7/j3lfuu+L+jxWmVTp27+PXp/QExEba80RB+SPufhf/2A
+121UTlfG6r/98ctb+y/Xipzg9SWDFX5v9f+e/P3fYWi4+FR52Z7/wksncYdUdeP5LBX5DY6oXWI
qpiboVFZh/t92ADS4ATMQ4HOTiPqaGYEE0LsZd/9ifcHyPqNNhVI2DWz6zIyaN8yFaCXYwdI3gWm
DYYTDiypIT/epZZ4ICJabfOxGPEpum7+LKew4f2RGmAL5yS0pQdbmX19/nszNwwNqWZqbyxX1pmf
KNOmNwdwdHnBCPX/bfpqKM754AY702jPTjcb3uBC/SYFZkIUUIfNZpSmgR6wnANanKazLwPsBU2n
XjR5qMAgrlGQ1d8TRHXZI2Hg8gFyxOx+V46aXcqk+cn02PSCuEwem8nVkH209cOgWfpWjD3pS1Hh
+E1XJCezJ+ezLm1xGBwLKb3WVftUxu4xROC2M7Cxkr2iO9tuSIx1QetgL5fOZCU5BY5IP92lWWkV
qo57rltrdBQOU6P8kbnTPzTLZu57XF0lZfl9n8Xk/yHmq/zAgDtZGWn5xpm98SIkARxSbAKqzcv9
bjQqT5YDxS+hBb/SUDhcRqNoL8b/vzVEP4Mcir1B47fP6ugSZ21GN6cV0cVqunfoe9Mu0rGpo40b
EX6XPn7v4La0wBKNfs6IiVqpQnsbDUgrwCHYVw7bS0ZO3z6sVKxdIzak1gme47Q8UBO4NHnZmC5F
96Spw/bfvrY1/gxRrx0STbooZJJPB/z6sXYfFDN1n4g0dZ+UqNrDAgo2MTY7fBfx9HDfzAo8Vyaw
qm+VDSu/HMpHPqrlw30DCah6MDuD9q58jjHNfxga0kczRN+lyDq/sf493PejbZ639P4mn2gH+QEO
fmOJNHjJII4fMRvqKzCisPNL90exwUWYtMl7gkXKRG67Kc5fOIL90EY6V4Mc8XOcKZGDYi9222Ll
TG7wAoSerh3ds5Wa11jiAjvfkkXIKLW6VXYZngbbqNYmPTxiL5NnBx39HIlqpycsFrOhdzdRYJO8
aUxJsc0sTeIZVowKan38kWFa2U6BIo/3jVIwwKUyfgEbT8JSMpePeURuhDVApS9caV1FPNdr8p3N
tKb8n4rwR+rRTkEkDtl0IrsG6c6hCzLnMW5A/A2jFv7YKJFHhrqvaH5Cf7SUaB+BzHhGXBf9/Rnw
nl9EEmcvI91+ZiHk2tW9rd2kXb3ffwl5nr+EUTvHJBJIXAZ7PlatA1b1fjPVtWibu/k+q8Zu3dq5
vlbjWN0aWV88tkpWPsYt5EGnKR8MI5u3UGbapzrq2ic1EFuBF/LhvotWYXUU3fDrfo/w2pm5SS8o
6iFBEUsZHCx6ircU6+dGTewMQ/Hcc/3OILibWbjmagZGUrfNz0r7AKcQo1wqzAenFE9BFKrPUHMJ
pmRiX6ShebVcXTmBx6R0i43yK++6SzhSzDeiszyswyhOtULQHVTTL3fIV1ad5R8Vjv5l6j/7CnH0
77FKwk+bfDDJ6yEHNIhDNTd+0lqr3qUUybtYkeWuUW3WirAsVkFgxj9lK47xZP/qplQ5MRiFN6EI
L4tUcxeb8tiZdvdMWY+ZnpKPNDfniZZM/RyLsjuUDlmV97tVrdXPgZWBfzRY72f6JU+z4NkIAstz
dUQ+9O7d5yAQVMIjSzVLVb+N2ayXaPFilzjTF6NT/aKY+i+J78RTKgEChn/tpalmxmsSg4fuui/L
p6x35Pmkdv3ejf2vjGCbdRD2L1hiGCPn5rDP8BZNZYO7ABHjFSbIOqOp7vHpPA/1XF7rpT4ZE5XQ
gOXufZ9Nks01IrK15gg8oBYpr/ddVm6HOz52LvPLM/69YASiY415cLy//L4fLT5f6JCrWyeZjq3u
j4RVtLUbRiz31zMkJV+p7NNNLwdxuG9EborDtGz+3b3fIpoHyeL/+bBbBZgLtXF7f3Jzf/L9x9xf
cd953xi5/TX3sjiSAnsWWRydiOPWAj6CMfH6JDA3StOqBJmxAYPY7ltW6cT3pkq7seqN0sPZnFXG
tvSnjEMoxulg2Fx4C2RqjzaH2KCN+gNYMyY1aaB+NCAW16ZQNA7PsFgbaeKQym2461CxuhfdrVmk
jTJb1yaQ93HM0ZiFmkgPDPiXgXN2vm9G0ln+3rrfVduxP8LNoRnexkd08//ZNP0SQXS/P2ZWdLQr
td6DR/iUJenEYszLW65jE2dgfL9jBxN7DNwYXWx2p+G9HudxN7el/oQPS38I7AaxgqM93TcOIXA4
j4txM1sunlvbmLZ6wrlXBgNqaadtrrY+kbYw4XCeykp+kV2FMS3sXrpaqYlPsLEHLvtViFJt8ZUS
kL0lyzjdp0NnvNilCQJvdl8To9hZbs5wpkkFcQFlgC5TR6gEOf4tbKcTjRDrx0351U6uK2B1dNsX
oLV2GDXcJ9dAsH5/yvKDOjJp3xuHiXnDSZrhJ53gKe2bswKEZ/FNtO9TVlxYjYS/7RAQbzPE76GN
WCgy9YQgWnBKtjDUTa8D+Goc/e3+1IYfLQc3/CQBrPDQBY2XzuZyy+Vj2hIioVHrSDIHsG9eChkg
WeBg3eQO5p4ktlPc3XZ9tZBXXUcIhMeSvsnk0rbD1ssDuUY7QiKBuD/j/tywG3bgp2zWkJ/kZugn
3PfWGUFug2NtuQnehnyCkREQvYOjkC64i0IX6zhEml0mWdjRd2JnRLp44d1v8v+Xp96/3zbxSnmF
kyprGqGeRX3kJVPfXFo3+9VQZH5HjFIo5rVfZl7tHWgoeHhw6FdRbODgKzZpLeivF8NXF7UQk/se
93BvZa+9zI/0GpUTWTL/2czL3fs+yjZ/UGnphEniosLv7P9+3t+XaeZLiBNrN0x5T53v0IZL+xBp
jkSUe9+EVhyeOH2Hp3nSSWzUTaYLjPrKdH4P5zjxR6nHJ0XQuXy8PzAMjuoZOdnD97uFWb0Q26b4
+HVoZjUWRD3ortOlwHU/hU7JyT+oIr/alFqvP1j2y8C5/Jq2qnKt4lq55vXoJ6Yynv/tz8uFgcE/
SUyz9JuJiKG0bx81EeWPzjMalXlrmIKRmdbo57lG/6jbpfqNroaCpJGftmkxX3cG84Dwqn50BuB+
92fYWcVxFjsv+TQYfhKR9zMZpjfgrH3pLRWRdCu/k15BZTGUA/lApX6k6Ugs7fIApDeFmfMSNRIj
8KLXoDq+0DuXuJq42akOmrsBqeYrVygmRrm6mKHqznNxlT8aDbbZWiHoo4rVG2qXfBvUkdiUi5dw
NKr0oPDJYlnjUT3GNaq1n9T2z4Wsyvein0x/yBAcotcp3jH94/aK3O4irUZ7UKuOGId6jB8j6pgt
LT2mB5UYYGPwdaP8Zk3dps1WMhr0KU0iJowqeHa0p88dGp91lIzNa25hs8SASM5lKKcT6OCLrhXK
H0eaTLeT+lcY5RXxH7I9pY2DiL6M003cJcPVZpGypcZBIazkCg3hnBDq0eBypzCwYkKts47h2sk3
75A62DRaPjfSGErCAytH3hQYfGQFhulXNE/nONLdcIU2HLlPHELybG5DFc/o0toc5yWtkkg0LRYN
0D1Jld+UuMyOQdANi3RRfBKme27bXr2pQ2zxP2Vsdt/fJeMR4yM83EAM4IIyn6gL/QoRQ96QB5IM
WmfFQViDvNmzrLZ4O+TGoHKgSdiPHhcqd6OwUPa73pjfHDp2KwCk/cLxy4CuERWQiTetrcxzScom
CoZg9jGVdH7hmn6ghfYnVuOZbqpor67GpDGrgQioeqqcW4JnAxQ960Ik5bdQqmM+BPNr2kvDn6Vk
5Qqf+JX1w+n+hDFBYdMhbH4wszY+M9iKeHui+E4ZbKGRy080OgcunHazJcFH7rM4KXfoDlj9aN1H
UNKsVsO0PNr8CXo4P8pcnR7TxLYutXC9f7tw//A9sMqH+xPu+5PQHA6IaKgLec19Y7ejSq5ShMd5
ZF4T8bEis1LSlCDP8mGYsuixWzawN8yHQv38tycprfCxEIFnI7W53PdbxAEdW0DjXhbr3Tacq/5N
RdG6JNKSFY7u/61pl+6QNG4Mou1r1nKILLslLuy97jSVd39R4kI9bmkw7O8vYmj6mndzex0a8r31
1ljFVul4aHAmnAclFstxqVYAxXTrRg+MdZhUWCGWqga54m/TZjHaYGTdclkdgXZf69Eyv5Dd8xVO
addinJmecpMw72X/EJkNGn4RPcZpHp9qZE5euzxQN8oaNbT+jvWLoO5EbXaK29evfIkOptOYX4pt
4atrdf2QRixqKAXNFxBJOU6sODzLyDVeehfiEQEB9dmE//tCZ+GP2uTq3werfsFLlptmwhhnd4a2
Zege+3K5i47rZqlxe2ZZF29hiQBIc6Nx47ZyF5Is71miwz8+7RRlcjFiN5+DDe2rUiXC1jKicFez
nwzGx+I/t5N8M0LZifLkOx/0z6jsGHFJWsYaFtLltOtJdfo2Akl8lj4LWGzJJjGFjg64Pc95VBzp
+IYUZ8cupPDHTkJPr0GslUb2ujPkeWqlttOYh8EDNmZP4CIO+I7uZtvs9z1Yd6B1LiYq5Tiac3S4
3+v1OvSETlBegH79EqpsBBeCte5OyWYhqB36uXCeFgyPRghursWdlxmqsu4rFbxMXnxwpaWeRlN+
CYjuKiKXQzMpT04+vucTyMUKhb4MDCZK6fgMj3Vjd9M3S2FTm5gwacEF22dF8ESieZk+bFxTh4yj
5FuzrD8di7DXnmbPOlbsU8Mp8k1Nw8eQHHcy6eiSL2yLT9PqMY9gGlOdoDgUaX7ordDybC1RXiBX
HOMh0760DkusNRj63gzCs9mFGcOg/MmO0SW2RuTrWVz4Wavd7GJ8gti4NmT0YiXj2VDyI7KDUzy1
NwLk11kWfM+W+IOrEx+/mI9k335jzDjbbVqdXeRfmcW/3lHTdrdMswnNzo6NJmCzxOVeEbBopsDY
DV2FNK9HoJELPnJJJgGt/oRx9kBngj8X/Ea+q0mWgeTAaEnAR121jl6u0WF6E+JT7KRBti4VFJSl
cgEi4m4m3B0M/grIDXnoSSqEpkuRhbTYvjV3gpqBjXadJ9HRMRfqvkIrBvSk4zmKG631MaX3zUoQ
9pDuiwavCZKQmYt1SAYsUqlDaZkelkCL8WvVrMj69iK1jNdtJ5O1A2bAS6fhNwHh05li+ScP4AxJ
s/cHODoVl791HBliE5vDLYE2+AJg/1Y8BcwBDoHCJcMWwBdGWRboUZzep733xhRPO4c2TYOEPwYW
YeajeZj9RqPbmXlTiPHGTnSQaKl+K9E8rhIOyHUQzeZKcwRjPvKD9zUIjlX01ZVWcFAnFj2aCNSN
Wf8MRUeIrx4P63IqULfkLzJwLBRvHBWgnTeNgb3OKio0lJqz1vvhRNHkrEVJ+tOoj3s3A0ZB/xQo
w1NU6IioQjNhQEttrg5zedCG5El3cR6IYNqPRSi9KmSOBJbL41rT9RHzBCFOIhr6E4pXGBmI/1DD
HEZX3hwtiyByarNPA/w5Bdblh3rHFWsBKtuu9YfFVrEqrP53vvzJKNU9PUobj5VDNDIqtCL3va2T
P4ap7ESUvOI6TVlvMmmrYmXLtNNCdlc7myx7ttWAMZoobo6oo11UYzvTjGxT2RV6iyrfOnXyptfp
N30dpMZ9Qntsk8bhhfkf1eoPrOdjiwysUFNtY4iRZId5OPWDl03ARnVwt7hjCKDJQBbEbv7KtU6u
Wtsq1ooy7EUV7KEJEyao+FLGv8U8oBjphxcxzMqKLuO0WbJ9tq6tNYc+GI851f96Tu01M+d461Qt
KT6pvDC58UYlenbVEPNprRNZFDJlluKDCztnMO06TYMD5Qs5BqEHD1ZeMWpMOrLB5uBi0DY3+nVR
asRhmvgcAoGzT3gyNr4lpQr5JfIlJtUzHNMR5UEWrVuabJzoj3NXkY4Qqtpam8IfJa0elz9yyuIv
KzgDu6QKmlbqPDQstpfQsm76VDVj8vEhnqouqThpJynGwQKDoAY41TCXsCjllLQ5ardmNQ8Wbf4Y
5R95LyvmInIdKBZf8CQg/7PjbHUQzvDWDPOvoJtZ01bAprHkWYP7x1EFsDUVagY47W7VGhykNt/u
dFa/OLGiBNSMaK+EY+H3tXrUsqzxMglzIMbgf7aNy2Dm02qnl7yPKXJvshxOFoZwtIfFs7xkBiDB
kim75mTN0rn4qXWaQakFFa7nHEzRtywX9oCgdjpqWwxSmwzmVtjmX46NmHiUBrypIsM2EuVfFQKq
W6zLi+lob0E5PbZ2dZ6zjhlQTY7KWNj8i9GWoujnoDLSXaWWjP/76NUYOLPQ2ycsPLafLFH/GhX3
NEQCAVT2RvzcrpetWBHflKtoqaMAb0JVpABflAAzMGmZ+ocOVBDgIPCwfGqRQRgIXXRriZS0fitz
Ha2VmPERTuF1OgTHWmajh+HsQ0Ekocl0H6UTyK3uZGGDHnt+VDU4HsaVPU3DUzbnDzPjYsl815Dd
daIruAblsqa74sVWGhHXqWBigwkaYdzOwtNol+coHR8tQ/ZPHHM98zgBMDv/Beky8fkChahL1nk8
PScINRDXEpun9Ba7oiL0DEs/2PPMeRvea60E5GIXcN6qONu2NRBWFShB6wZLnrdAwdb8QoVBP9RF
dzm1lR8P3WXIzVe7o85GEcxBSkCAvsgeZPDFcvvoWD5iSD6YJwha66iZDoE2q7AqcP2OPZRl9J5d
PGa05Ka1ViS3riOaXC+pVQyl/h60Ft+pFd2ipj8GZGmXbrofBeUWsJ0wvdbLWKgaftu5cm6U+kud
n8LaeDAxQpjxsMtjzVfM8No0X7PWnkGO/Tar/EH00VeGijfrSa1tU6DH4W9E8C5ujZrj2wheFVpk
iJn3vLUBaW8DWbc8NirnXuAQoY80Py49MQHQUXTkyO1Erc3ngEakx9kyKZEN9A4lB0FA6UoPsnw1
6+jXs6GJt3Me8O8jTIL2DxIkcySPi2WpF4txxi3TbeYm5XrTCY2ATZMxHbYtQfQInv7fYCtAs1hi
WmVuYoAqAKirNB99ytLeVao/lZF5JAWNa+GIZu0Kv6xrhBf0lTZVTgeEntoePKtXsSbbtTbTpIyz
vOEo3+3co2ZziTAl7heQHHnISe8V9IKPEN9YyPf5tDYgLT1Yomg8t+jct8DIX6O2af+kAzF/Xdl9
/jWWdvZ0ZVQT4SnO1tPYBGs+wh3/C2XLe8v38xKeo+RQzfTFQWbkeeVZWHxxvFJm9tCMQsdhfrS4
VYqBojw2UKQphmO/hMutQlPE4e5lyRWd9FvNtyxD/zMXckeA5PjFGmsVtSXDRhGgr52Uo5KM1seg
oReiAzvxaWa/tcW3pNdYOYuc754yON9FrDfw/GiZO4wjiAc7T5Um9m0Lt0JLi+t9M4T9WlOf/oOQ
qMzuQVrBdKimWfGa0W53KoqV19AB2AQ/+avse4iUL24bZl40mfb3+CcJk/wnUIhlzsDyfVZG8D6p
ju4luoWVbKFp9WH+9BeQpMUkJOQpXOk078kQRpsADw6z2F/7MOyG4uQqxWsyD9NnYprnvwDfpp+a
k6kWvW+MNIsNax7P4CXLbduU5CHRULgqoILP+cL6zMW4QeEyvTuco1cZjgQwpEPiegWIP99qbLDV
Ld1jVe2sXxUBi7Hbvzq1zWIGJNS/TdM/zjroGCuzy2NhwY3rp4+IadMy28dIV42Cj3JKB+ZaExYJ
ByknYfLHTtGYHd5pEJUE6zPRspaBuY27dvog2WvlZOr8FUrgrT2TSa/q5vCRJDwEMkqnnAG9fblL
MTsmlf6G7YmLB4AybKHxQ1416YlCStu2lftzN9Ya+a8R76LSUu8BHp2IVM6s20jsNKdwiPzl0Jo3
BEnt1i56k6siwvrEjg3ert08mhrKK1Pk3uQUMVQklrlX3QRJA1y83bKug6vTlva5keON1JL8pTHn
9yEsputI5N1z1Hb7WJ/aV5wQUDIdGrNDPB9E0FRH3RyUVYZnRYYWUMsFgpAJ92wW9AakA35VZkw+
UKXtu6R4SvljTvcnNehJV/iivHJhzhi5ox0qQpWFXV2aOxMkRt86GlbrT1OCBJXvaW3a9rWNEvHY
GUCq172O7PCeFTLW6Ih6w2UaAWhgRhmzHaE/7ESTTrhF8AzqZcOlWyDYA2T/2Rb/Q9159dbNbGn6
rzT6eniGqRiAOXOxc1CWLFm+ISRLZs6Zv34eykAfHba4N1p3gw8QDPkzQ7FqVVjrfV6EvX9lc6CH
FlbjoeYZn6PxO7Hl2AGqXlu0l2CLH0s5lQ+JKPE3sRBef3BmnRZf9VytbxQ7K6DDgp0wLkFxyhfg
N8k+BTW3Fewy/V6/g9MsEDAUMubclfc6lMrWJLEpnLsPrljp+do9wj4W8wx8DpbIBHAep6nlyg0a
H8UvT8hmJiGoeGPX+5MOnO8UPLKeSsObK9/1gf6Y1FX7Sjr/UWr0n2jzijtwC8YSakFEulWHD5qE
WQfpyJJ3VZ61tyrHV0HZ1OswjSm1+ugDGNBTXilRcpNEXXXtkPz/UE3aznuiZdHDXz1l8875BXUA
7N3zEZRW50Q3N/H2UWVIl64xVifGtQW5FdsY2QruPn6QBvb2tWK+RzDh5VZq7/vSUAErZxXHYn56
lVIyx+qkOjRYNj8Pnm1QaxnlCFEloKsfwts4tKVL3RUvFMs5C6Ahysqo/qhpb1FCITKKKORwXbfS
hZmb4qI2nQR1VJzzVXYtNgEPfxvCbWMdpVMi7uOI1QQ5Tx9b4GHZV+hGP/joVOI/m1HV3egYcKz/
wrMKyqvhFcYkR3oT4GLQ0qbIUN1DBs+IxEZ/PygkRzV2x8cAB1oikPaEb0G8qwZ7Lbddfy8KyBdO
TupDNV7iTCcPNzr+YMfJcVs6QBBtYKk5QXbbVy1W2Hr9MzGM7o5yCG/B0qV/1DBgKbMRzmkk/QZB
QfwAJEg7IN27gj5lPXSZ30LgtcK9QRXU2vFdm4NVGd7RSMX4IN82KZKYuoblWvmIemqjkXZenyoX
f2eHHkGikyb6ogy1ap1XHbztktPNhakmeLp+/LEzzJZTdMycPwYrBEtOuX4pudRsVdtcJm7n7hK3
Do6StAPwYt9k2GAs0drEmyT6PYS5xSYzMLqtW9MHBiCZcKKNl6ysnaUtCvWqtKjXaSFurvO2NR6l
Wtw1KaxWjx5W4wp5ZxE2Ucte2Y09iuuoA/hoSsh5Ndp7pmBZ8SOSxGlx346lbRZ15pKnWwfcl5Vd
z6p0WSMyv8pz/H/0EdvsxnF4h8Y2oCIVhiWemvqKF5eX5mirVA2+sVOVBNJWO2RAVFtISXJabWJt
J6NESpeN1YfrFKbuX9GuBQ9M63LvVip7A0yExZF7bSIwjSFHyBAdOQ4jlwbXTJV18+egULlXeq8t
55FLy2qQWEX9nqS6+9jIHSXf0TIbHOkJ5BoOigYia06VoMZCYXnIFBaDXtxQYe2FTPpMLy4HL7CA
dc7XPwa/Qe5rO+r3r6iuoMT/J0qKH4GlbC34mAfRGd0mI6+xA2RIBr+v6we4i8paCoJs436A4QMH
vLTrU4BUKCn9IvJLPFS0dF27Hfpuq8RiSnLEY6MymUB/QA7wMclarv6g7S360e6D6P2vH+BsxFYO
jBcvoLI90TRvybbF34APgNaJkVB8xoFZVaaON4pJSthUNd0a/1Om/jA2PQ9ze1NaCsfODj02xHKP
1uJDvi4j+zyS8H5jiqAmv+slNBn5gBRB4aDOw70RGlSxs2VOYmIb4xgKWBSo8dTXwNqBK9A6xYsV
FltZf6hHb7OPH5rgfKpQDWmPZ6B/38PlvSj7/vlf/4ecOt2iUQr30GLTwfTbXISNrV6YJoOkdPTs
V+dg8m2o2V1PfcGVrTvrIQ7lKynB96OKBmj74v2D7+SEmCAWTjasAfXlz4oZPxZKjwxV05JrtcRV
qBt/bzlmshrAFR9yqTxowViCfBf7UcShh5xfES42VqM0G0PuVNI4SLdMh9OnTIW/Pv4I9U5CC1hv
/LBqxpzYyhX+MUsbEPwM7Q0VOdmhDcfSUbJfy7yM3RdbatYptQJvVje8Qfgtfgg7g+4iav9oBHJy
pSD0WcmQUp5D1d2D3HPe4rZ+Ep3XPro+1IdwMFskWdHGiYR6k5H6qpEjHBDv+Feu7CLx6fKr2vLB
vvfrWHfTd8Trv2qghJVu2DvgtNQ6jwwzD7OW2mUh1pQJS+veiN/RfwhdpEhS5GFnmtSgayM+psFy
rhyn9VQ326PcPVFvVclN/OIQqNeWC2zcNuDdwbLiJZz4pbbw6tbr+8SPI6BTcnjUUR79/fHxO8P2
ENojyrwip3z3t1RdKwKqkBTujL2GakT+Y9xSbOvqhn/Z2E58NDmEZ+jhftF4ESuH2q3eOu2hEpxw
UiP71nbsHmxhPdadbKyyUo04ry49NpOBssWQoL4dYHos2f1zbp8gQq0BTzdNz3666cCg2IN46syY
Kmunfw3tAAuCqI5vJd2FmTNYxs5W/PTop90xrCWJbEEkdp0uNw+Daj4GoVG/dia751yKjdvez+VD
V0vU5WH/Ny5gixXCfrpzKIBkOZwhD151FQ6Qj7pUU3aia3wkTsxVECPEnZZq1dIYUh2OMy68pNux
cqhNzs/KqAbCykkUyIoV2/PmGt2QusvK9xZu7hEprnfMxh8S5AxaZvyjrGv88ePvYcl7R81u/3y4
c/yPTCz/P/KeRJ37yX1k9VK9/Md7wnzZX73E7//8z8uX6H34d+/Jj3/x13tSUex/qKaikUDUhWVb
o4N9+15W//xP2/6HoWO+hW2FoSEA/uQ9af5DMxWhoBnAHNJWwLz+lw2l/A9LCJUFtyHz3fjHQv2f
+FCqo0Hbv9y/JFXRTd1SZXPq+tVgOTxAWd9TiObvsDlE7OlIEhmQvm6Pld0LVr+6Kj21VOViwKBr
d2iqw/3gWsptN0g4a5lVcYE/k7WnkkTgEKbFLDBDLfC3tS6nz2qvhrcO6xRjpRk1lXl5wJGZMeTs
UluoL/vW9LpzfnS4gn75OqNP3e+XOz9xy3/+p/K/KNixhQ7GcG/ZsdMua5UGXmgt1O1lHA/um0QK
PFwZmQOIrW/dYKehcV7HsZ4aFJ9CmBmKxreXnVdnYGp863GIDY4HalSsgO+CCs1YYqOMc2KhPrcS
Ur7Q8Tkor6D28fmjLTuSBGElxy3Itge/XKVS7V0nZKVf8baKb+vG0i8GLzQPn/razd8v9R9JjRG8
n1Tju8y98fj7T2/ctpxfDiIQ+9CzIxPCx1D9VknEAyuUgDjHDplZ20qtH51RZvUiEKV1kwgILRxK
sRA9/RRzvWhistOJpMpbKx32mjZIN7YuK8+5XTqgZnIC0el7/Ps65L966oef2qcXdTBME0bZDnQ9
rftNlVfy6heSfG9igHDkeI4jxdM3Uv7doe1fd5o4syUBpS1BQ0rQSiW8n/DbiZJlofrdIWO/EJPf
baVbMLjaYxhLvo8AzJV/WHYu/1Ca2nptGw+CZh5mo1BYp7oe0V0dLxDS9ZSdyNVTw8YKAZ4b9Q+n
n5gY8lWvH+PU5z6QsvyCM9SgVfPFFh31xovsm9OXnmv18fefWr0uWuS4Y/VQ0j9JLDeVYd2OsA94
I6dvMDbqFwHImDhHhsAx9batqy05VkgV6zJ8j+obzpKOiOFlsjCnbzP3HmPTfXoP28u1wNPyausA
fLVI7kbypQ24R0txE/7f//f/zNqkzgwBYxJIKUR0S8/gBoaSgLXA+nU8ZQc08r3LTwObEem6HqfV
1sbRRALNrGokJOX6TOCca55JFKFmUR1M6ru2khMtwuLKcAuStsEaiuKZUTXXPpMQESc4M9maKLd2
rt0O2bDSlfjRtsUZx6+xq3/RjcQ4lj9935L6pwHvCxLFaFtTPgGnZQfFfpDlABFtfCbazryEmEaG
rgXKpDEanNa3fiZAUQ6Vkdh3ePS4f05/6JmxLCZjuatVWUEUVm0rr6GEUVCc8cLSKz7zoecuPxnP
HPGT07Dppni+gJXo8A1ucyU985FnupEY2+3TV0hsajKppISKZh4b0kM50sOMUZYE4eZ088x9gfG9
Pt2hRHsNPIRzr7KTVwZmnXGQ3gx6fn/68nPNMxnFpdEWSkQl+dZUy3t8t1cU7p958rlLT0YwGRCU
z4mPj4SerYvQXiqgX04/9UwMFZPRizC70VBQwLwP2/7JiUNlR0LffpTzJNhlFc5CFZUNF66dNhen
7zj3MpPRXAR9GnpsRpBKszmCsshp7ZmXmfnC+mQk6zU4LtV1CUUl5aNAYbuiWiievzr95OrMo08N
mpvB1FV2VhBWlt6e6iKpWCVvyTM1mOtuoa+iRbesL5zfNYlaY0FKztrEK2+BPnBlrE8/wtwbToZ4
nDm66hcwXnJPfwqk8tlk9Wna3fb05WcGoT7+/tMQ6T3dMa0qI9I2QccuEh9IhZz1xrd9MIRmKO1O
32euIcfX+3SfQG38xkod7tP3yIM7atzyXNHOTNgzAX3cL32+upe0RgwSnIGOkDkDotoiUPJbcgPG
Esbb915hMtwd27WGXrX5EmrBUVOV/LKLNjnzBnPtMxnwGTZXcV7RPh18lqYEK62b34sl+mTAe7aP
czCK5q07QhZyA4GnpBfVmRE49+CTwU0ll9bbJukjY7CORkZakLrc0w0+0ze1yeDm1EIDX0abSN5Q
LWU92aqQt8lJ74FEfK9fapNJ2ms5/U2xj9nKdrNMrZHu7Ry/9/iTkVu6HuL8pi63nE+t+9zbloaL
STfwe8k9ExzmWmgyevNSqJhbdiVkl3QRWtayan8EKaCP8sw7zAwsbTJs8xoVu5PwdZPqpxoh+SaD
UMs35fAnUd1vfubJ4E0jkXAiTIQrnFdJxNsEJo+cLTnMOnMDMfbFL9Z709NoKba0LkkZAVklqeai
6F13J4aApLXWmc6RoiX1T+gF+rVCrduuzIdo1SgytbkU4B3KvoG6niiu+FlbnfXsKpCP2gFkk53F
8oECK7dbhj6uN33b2/d2lcobjnID7F5wkrP9EiRwmK86LMv3g1ZJnOFqYlPkYbT1Xck/UKfolstG
itR9XWIYPQzxgF9AV+1DEjBUo4EqJhEpbn2qXK5dzfYOLgeRb4jsKdJsrbIOxiNj80ESUnqBoU5w
WXYSByY5ZKPHKsdEI4/15PF0px4//FdNORnupBIkox07RJBeewaqsB42p/zz9MVnYok6GfBG5DpV
JnNxlvxAsvz61TPlMxPd3LUnA73WejM01ajc1gpHtEoZlouwj6++9+CToW5W+DKVMvsVTLQv0KHs
U0jI37v0ZIgjpUaCgQvzVreKbmn28KdKoZhnAshcq0zGN+hRK8Geg7HHmT9uW7tSir93aW0yo8lN
2Bd2w9KposxYlcSKUqTVt9pEm8xoiHxi9AJE1sxGz+onSMmC7z31x0Lw0zoFu13L7hrWQ0OtLQ04
qCrpidNPPbbpF0NH1SaLFC3swjRSKbRonRUlqZiL4yFummdWEHOHe+qkwaUGUYMmy8zzYRX8BByQ
rwI4H/CCcvVep8BIFMj4ASSRJlbgRR/igA0dZcX5mTg715kmn6UrkVBT6sdcCiEe3Jzjb6Rei85M
RXNXn0SeoMwSbNN6Xg8/2abGyd46d4g382U+zvY+fXRmadLyYJi3FRUQSo/TpCioiNPPdNe5y09C
D3UxoUhgkG9j4cDwTJ8Kz/kte/Ll6X41RoIv+pUyCT5OLIfAnFgEkNI8VuFzDILYDaRFr50JQXPP
PwlBYW8U2M6m5daLKWPEQwn3ZDCz9svp55/5sMp420+tH5ddoYjx+TvU9KFxUQRnGmbuwuPvP13Y
MpVhqERbbiF+UopPleXZM+y5S0/GMiiAxClrLs1sa8iUfCv9+nRrzH3NyShWFMrZ6enVXsPQbF0Z
lrSCZgpaytS660yjqPf0febeYDJYDVkZhAeFfpvHORV8bvHgpW36zVikTAarKiUZEly33GqkvyHQ
oV4iowVPibrxRcuqctnYcn8witw/Kk0BPhZ86J1u58aZPjvzevKkGTk6jzTLYNosepatVpVsjdJ4
O910M59InjRd5OZqoPcxTYdjhqnWR6fwgiUVsNctFkqn7zGz8JYnS6Gs0/QYhx72PgNuR6KCRe9C
rJV+kV640D3zTFCde5VpaNKyrE1lmkmxrXXgqlvfS6grxyWG8onTb/Ix/3wRn+RJfHLDurB1hTVG
1YZUGcvQKFZN2vWwBKldB23q3eIyEr06URnuwiKmbi6A8yTZQHb1YWjuLUWRX3qrcY8VhXQwewAT
DdgIrPzYwjYDs5jjAFvqohTBcPDt4NxJ2Uzckydxr7cCNTdjHlz1w6WuHFnBY7EZnBkjc1efhL0I
hXtNFq7cOulrHg6Qj55JOpy5+Nx3HYfFp9DX+15YGYIpp0yUNaulNZUfaDUCb6FW1ZnwOvcCkxio
uBINYoblFvvxS3lI7jl74zgd767THWduCE9iiC48kQvkjvso8rKHRsCN7RujOBMgvk7ckRufjDAQ
qnGgp1a9z+1aB6OMbq2ppefekiEI9bq0oV7RRXAYyket05VL4SN0SFMKP/QeTInAC/22MfwczkJX
rRAijxQ37JsSxwjAm2vKd1ZVPOd0iJJ4tXLR13s5sHTk70my6IneZzrKl3GGq08Gp1O0jmFkg0of
N2H22lJ8GUh4nLdWhdkf1QYyhciVeuaTzt1tMqJiqPplH8jqlqLC7rLWIIRRGIMVnoIHFBpQDH6k
Ft3BNzoQ7zYZYb3nZ1IRkGDQ0Tof1LqxVzUVxavTV597l8kQQw8vlUlDZZ8Xp9d9i01fkOzbzLsw
YlADqB1P3+bLUcZLTEaZaI06kjy2ll07Vl0bf8JEus/N+u705b8cZFxe/fdAIWUN8IOETYkUYT/1
rvav37vuZI4Udp+SgbTUbceOZCeb8bPlZ9aZyDP30JPIUA1Vl/RlrW3jwVqlnLjAfEZ6960ntyZx
wY9bQbaLfUacZkeMOldK9q2NADPqZCgHqKeyRnjUzyQg5xYy8JB7HVD0ts1L55uPPxnQtto5RtUP
5Va4wEXZG6zwpzfO9HllpuWtyQAuogpPGznAnCi1zZ3HwemudrGBXuCNpGCyBXCyJnd1n+eGv6W2
Pjl4Ug0Wum2lNYByLB8ypGRMFs65aXTuiSaDXCsxn2ztiHpvvJQXBg6IOIdU+9N9YWbwWeNNP02j
bqzKqa0G5d4r0sJbeG5T35r1ID/ieRr9OH2PmThiTQa4hulDg86w2CeqjIxR5NGdTDHdHY447VpH
hb7GXbm4P32zudaaDHeh9IlmV6627Qv3R5yKTa9GZy499x6TEQ+RGmyzZ6hbxwvYEFG6upQHI0Wd
GTxrXv3aKpWz/t5bTMa/pg6iiEpd3eoZdTNgRkE6Werm9MW/XDoptjkZ/wqkdbvPrHyLH6qzNljc
4Ipt6sCTpOotdxtpdfo+M+1lToKBo1ZDn1descWsBTRpJpUrljzoRpG5RqB/Fq0CM+T0vbSZ725O
okIIFXxQwyHfylWYD7tUxVR7IY/OtDZiymYBz1MXiPFdcanpGYz6RB1ixOzAJixdtn5G2CI+h1Ad
/jh9Hy9jq1Jvai+Wr+N8dBSS5erAbMtGK47IwYbMfrXe/KIsKt8HMC7/AJSRgoUfqPBchqJ7xCEN
VZLRyJumdY1HVxUtTHl7eIRE51ErHjv5mVef+5yTiJUJ4msfuMXW9yuDql/pj6KK28hU/mCx9et0
88617iQGJYXwB8/rciBZUDlbD5m1Cldjefrqytgj/tsGih453vZTFKpbGxR34aV78rTGIaRudJ1q
UnJQ0echDk3CnzgBJTjwVpn9pEe6cx01nJtLbjKs88zQHsjlA6NwAyBmxy7FvGMAog3iI/bzXQCA
/lzZzlhq+uWTjr//9KQDkIw+QPS9Zem+T/VmgWvnzu7lY48wOejAh/jREyaWi5iMeRMGi6Euftr5
mUg69xkmwa3y2TZ6ladutTzw7yJQfkebDNmZfezceJ3EN89SykqK2SIDB0QITar8xisJ20bu2LfU
Lpo/tK5Mnk5/87mbTSIcFjrkIxkP+4jdxJNTtjiVi1xf4j8hr3SHqnWbKWN7+mZjZPuif02LJeXU
hwqMiHIfhJJ+zGwsrpSqKylrd8d8ljnsK8cLN0lO2YanuMGZfq3NvKQxiYBBXcp23UBiRnXVrbOy
rC4pyY3vVWhUS9fMBRlZo3XWcdaYO81H6ZZkg/ULXntyUUIBHlk+zop6ShBSvWfcgWmFeR7G8TNw
G4XKNKAGceVIi8FQ8cTz0zJ67Hyvw+bNVh/HClF7UZkivU6kdLjpBkxjBLZUeL9JIYhoNylx8HUc
clwouysNrwJjSPKD1tbiErm8fWbCGaPEV80/iVBBlrKPQPK6Nwbs8MiwXVZ+wdEf+KAzLT0XQf5b
zafkObLeNMM+b5zktwNYH1mvqlL4Jg1CXmCjKUHAaXFKUWIZl5Rafde10L/EbKq6VyvTLXh/TA3s
BGwIowBqT2KQo7UzWX6uFUhLp3viTLCe1nd6cpSyo2rYk7eqchEEqnnpanqFCHpcOqqhOHOfmUhh
jL//FKcaVFqY4dDklukrS/RLAGowFDwznuY+6CQKiipAp99FNX5HRbXCEHR4crTBj6j97YMz95iZ
E4xJrGvVULXTGr1wqkgqdNdSxzUeOfOt16Pvj1L0Yt2Ab2KMQcG5qXQuTkwiILV5kJ6Sut4HSic9
mIBtsNvQAmq65BgbjkBRfwml0WEuhK1yhb1sf26RP9cvJuHQidUIpaTc7+VUuQ0664esRptM01dV
CWbkdN+badFpUagdw0TsXK/eY6sB5knDJu9omVUgqBcIOdfRpFR/sDDnIEkRUPWyPn3bma44rRK1
WZrpli8n29DzfuL30K3kRDl3eKCM3eGL2DItELUdq9Hc3Kz2LcKu3tbCYx33krGqVRfhf1Hqo8eg
X2ANHaD1actkJbQ024IIRaPQ5FV7LgLNxHoxCXKwPj2vjpRkC6dQWlN/jzbUViGBWPAAy671cSSB
3F4Wkr4KArQJwkKn1WQRACW5Czdam4htGMF4KZGmoOvlT3ZrmGeG08yQndaiapTBUbfElOJa6Ndd
rQpXKL5gXqvRuc3/3N5ZTIJOBZhX7RO/2bdOrT5ZTqlWqygRIBuU0QbQo6riaBe6/ma5GnVrlRJ3
j0ZToysP7BTeTADEUVbY6wLcLcvu3N7gIyfzVR+ZhKsozND/emScLCpDj0YZAFNHCQNg2fBNqCx9
Eq+gQYPOUoMMmg1IlwIFqg+94/QQmGv8SSwrG6fsQAwrO4zvzN1QlcpVYsbx3kx995vfdxK63MH0
8JxCkKyGfbWBGpSjNB2KLVqCZvW9t5jEKGJCVHlpASIirLutXfrN2tZ6iJpu/K3iBMWeVrta6DCL
oQV2pFtpsc/pA6vGhjB5+gVmhui01tVwRB43fg+jU1EzCHROho7V7DX/hwIdb6cnomhhQgnlTIPN
7Rb08UE+zcKeXmRaHOD0gCOzsS3DxnxzurZ4NDCVWTmJF+xSGR9fv8W8dMH/WeyjTgtg/ItypbJt
xQ0+0IIzTzMzxUwLYQcdvwthFO1Wgg7spFjsmTJJn34Rqi+n23duoOlj///0vm3Zx4PnlGihkdBv
0BD3bEjtAGZSF7uFD4LStqAK6u29bKVJs/bYTv0WhY4h2Okn+LqcmQ40CUFRT3rZxkRlq7vVaFd/
V/eAsLUHik/3RhNtizy51tp+b2blJkEamjX6csDzRDXdPwSepaZK6xQYGCiUtS/DazFM9vfhEoof
B/fRVuThmSPeuc44CUoEQDeC6httG0XIWFiUKUxm28IwMHLeBhx8f8j2YJ/LgszNk/okBPmy1oQZ
2v8thnqtscx0pPgLCUPZ31guGdeSXWLxRDpEeZPotK9KqyjOguGtwT6BxrhWmrI4s8/UxoDxRTye
1utGFhQznL+A81iMuUVQZLmxaFO9gIKFl2DDQuRIjdJqsOtVYgK8tXF9weKW4lK4ED/Z379VvmbA
+ABrDHxMD2FnAnWU44L0q+4G+Yb5ttw5zHUrU2DnBJjZWYODi4FmqMFFbmf5YyV1zn0LA/FaywKQ
wJA77fzMWJsJ+PokVGapm0pp1mOQqRfSDsxktMPMNVgqSXCu3G9mNTetHc4lVTeKSq63sYaT5Ajk
2uNQLrBXkqWt2XnyFR6HnLTm2JieHlzjGPris00riSPs3ZLQ8eotfhAvmtmbP0u//VbtuWJ/bKE/
hY5A9/1OE3K1tUQB6xHTy2VX9sP3ZkdtsjiTpFLLQMqgNoEAtshyEzBnlMvylZv4+d3p5pmJr9NK
YvwOky6UnA+pUnFZcfR46YvUlRdmboMxijvM3E7f6etCOBprEuVK2I1uWaNwLJoyVZc69njU6qCT
97sjnDOA8TBON+Qpdhy/HqzsyRvwbTx987leMIlbjrAVB9xUvJX9Tt6LodLXctANm9NXn2vESZhy
9JbiZBPOold1OKupG9bUP8DJ7fUquT59i5mxOa2tTCThG0bSUGtvGvY2GYBT9wDCFnVQnIu2c28x
Gf5pIKOI81hs1yzlt/Cu+g2O1cGz4Ij9Trj9ucw5M8LMraYVxWzlqthBZMnuKsjf3coYrmPFxZU5
9ZV+kwVGiFGR8B5UKzPXlEPlKxEk3aZKJfNKS0LqU6zcCeMF0vZ6oRprSVHuOzfZdA54jPZ3OLAN
HdFGcgacq4xfSf6vug9IcLbGk/4IReutHg0gnHjLTnkD7mcpWIEK19/3Ek5cVuIe4HuHy4ZTeMW+
Mf0WjJBYsJZ8NzSWIlnmLHGy5vxl3K8llCdCkAEw5XfDAVD61vQwx3KthVT/DLpm6RpQWAPFXgSp
uncdKUTE/eylbLREhEtd+cOws9WQmW9xDUQrpGAj44BMBskKuAmIHjbqDsi/Xn4PjB9S6o4nzQcT
N1I7anbRqDAYU9ERztfVXTTgsYvNMEa7pGCrPD2qw/Bgte0mHtRrdJUbRz9AOo41rElwbdTL7HeX
XjfMJiMkUIlu2uiP7rzh5r3gS3QY4wa7WgmWtlIgWW1XelksMRJh7oG24hYXrlm/J7ja5lK2HCT7
IJydoeQQ17aVGi57+6FMTLCq+SoOb0P/p9Q4SyW+jqrgIUz1bTmArlUfNDiXbkGhSgZEWXn2zWGR
4fGdl8Ymz5O9sGGKiRSPmixesPIEzgqFscXOp/lZxPdFDS2FVQJUWHnAVyvxuuvBtq7QION7HHWH
vKgpI233bZCxQLhwOf5Z9C4c60yCgeJXPyDqjnR6eI0rdfgVqeGN5r3H7a84cJZWdO35VbzUfWkV
u9seRTgzIweCRrPoxR6rvQraYb1oB9i8JvTPtr4tomSVO++kk6DsiwsVs7KtUHFPCGg4d6NZl1H0
U+AgJrtQ9RTbgy2MO73zoNd3oO1vHYI9Kx3uh9GAp8NGrwEIdTeGWt0Ofndd2Ckugc6ShQ9uJHUD
HK8KNgIz86bM95L9mvKXnd5c6K13Y1t/KhOni1bdeqq0sgyFzhihV9OXeqYgn2PXDvRcCqoFXvHL
nLoT19+UqrXNarJOht0fBuE8o2lg+VXyD0osE633ghUOuEQit1w/KJRglcHoGZuw/hEjCvRtwJab
lc4a241Fm91BJcPpkq1YIXQW8BwnZCI4KoAxh9xcKI639exyWGj6jVfbGzEkS9cb0TDSQhPJRaKj
GkvB2jBipP5XbVrXcnab4nVuJeyL+uvMHEBsDwvUCsfOqjl9My4dvNBqb5/2dDI4ZUD9mHWeR6hX
kg6bUKt3UeWvoVktlKyj6PKp0IrrbhielfZC8QuSYZdyf2PkV1WIP13YLIuKfhK9OCAQ6U9rhB8H
aOSHoIAO0HAUjuNankIJ5VNzHgBJA6ipIV6VjI1DzhamuDLFKxzQtSSQoDSvXo9RmaTBElIIRTGD
LH4wPfh0oIwlyhzwaFm1Ms3e6Gthit9Q0f1FbBVgW69bEKVUFy9gYmaOu5QZGrV4Nfy3Tn32QDPr
BmfjGf84dwR2TlBMww4BR+fcCskEGNrnG8fQAHylm8Z+bpoGAmnw1LiXxYBiBQBsaC2aHvpcY4N4
to2dp2JbrUarUM53Iv1pKf4R28utiJ8jlfNFpXivh3hn9D7Gexq4uFhZVpZzqPqfuHBvIw8IdHp0
u2sZT68iv0wKIMvZpdQ6vxoZKZnHBCDUQ4JjfZYm+A/K+MVqYLaITn0AB1vgC4PTLrDT0OBoRi02
OB8t/Kq8lnp5PWRXtsWuSH+Gkb1Io3Lh6O+ZC+E2yjZS+tZFN2XWrRQzeXTDnzoWV0ZaLWwLOxE4
iQ5Ibo/+0PvAjKr64MnapjGzJTbbi05E6957twqawXrBBOkxi9TLzixA+7YXfc4n4TTvkHl422Lt
HEY1Q1JdaIW8Ik5sc+JGokXXTl68KEm4UT16N8BCgnt3KY02cCoivTbcA7raaTheA89Xl17ECO2M
HW4BS892fvXBQ1waOJkZuAANmyzvlp5gc2dW72QX96iJsH6st9QuLo2C1bRvrwe82QPtSW7dPQhI
jhfTmwaPCZRNVNYd0TFh4YqMScGOlo+T43Wea+o2yl/U+iWORhB/uMzDEgUePZfFWSb7RLtLN+bW
of879NgHyQ9qBltzgUofLINs2cWTb9c+PFY5aY8gUnXkUALjakwjKudogp+wFgD2nSsAgCocKEte
ZYOb+Qu5EYLzDC9+l9tGvlfLLsatLMnuQjl1N1HBG1DNG2AcMnTlkTOJ+qKTSqGtBATju9hzg8sa
Z/F9KIXAAxTbLw4hW/YUn2XVO/iKEcd4Z7hRs9R73z0OhShK5t7GpuBZUdZdbZkgckN/h+aAJA9q
A/1P4Ac2YEc1ZmRSMyMWeOhBGs8Nxdjbsnh0K9O6KLyhvM6w3DUWAozqg9clL7UP+i+XRzuzfeFK
+ARonBItS1JVNz0mvwtSsvIWL5t67aJtWeumJS+Qmr7GWfejt71x2kubdeZyohRprw1HLEcMxAF1
qkSm1JdxX0dwUQZ/ZNu40sH1YlmPIUR5BPA3LMDTbRopTX8ErnzRiHhdoKWgvte4IOverocEcyon
Yjdahm11KevDpvLb+Kro2msyE9m6E2QugiG4h4gM1NEpL9Sw3oQqTMPUxFhD5KoF+FytkCQjnwg0
+Zki4HUa4fEjR9Ut1vL/j7DzWHJbiZLoFyECHoUtCdCz2c12Um8QMi1UwaPg8fVz+JYTEzF7PYmP
BMpk5s1TUtDpuxuaG969BRJynk3TGSTytQhVzuQeC1wRju+TlJ9K039dWZUBb2eISuHTbkmrCG32
+f0/7Ilt0TPevw7CvXihf3TqwNiRzv2hxMNQqYODSPwclA/+NXaBjxTbYrTTGmlletjy6fgLm+w+
0Sqa9/2htlxIdNVTm1OM5hiU05qfY0vl/cLNw2K6Dd7Ecg7X5RPRP4+UFD/6YAyPUtJVI9ojk7sl
o4PQZEW3a6FlODm1ibI/wxg/V2tC+a0GktmZxQaY+pfq5zmiuOQkezovZZacuio3QToCVlXDe0Kv
6LbwvEeRWRIRowtZp5re2lRjzVg+/YceB1Kd7QJ6wf6AjQDcTOnSQVZj8GjdT2UeZ06Ssz32Amqx
TbMcic1k5ewzZo6UsTcMqtwRWLSr+9AVdJ0ZwuXi0Fkz2xbIlx2wHyYxHNktb6GTVp/FGtJuCztg
8ffDApKP/5oi7gAboqDGGuBaERrWiykW5+yKhsOZ02jdcl5GCd0MVuv8DhInZ3ikztqtn67AUoZ1
9J3IKeiCzPLSvIiGcr0NCJcAR9Ppr8Kinkp3cOL6nhnG0fYoWOAv2PK+5M4uSMTUHCak1l+W/fB7
KPmjWLvUkx/ZoiUZnOfrO6NVfkEx9BTqbbau4Z6qa9YWKAWm2oVU0p0sl9qVCa7UGWCfj6+grByW
SppqfWbuuGjiNje0jHy+tfGPm0+Z3AvDLffu4oh8V4jVinunXy9kwkx2Ua/XWyoyW7x/KyUq641z
xmM4qJE/62dbBXs3zstZXrOhUAchh+E+GR3fYzD5D7YvqjonmpDBCLAyfg7OyiuEtYHi4myakGpP
JzRoxjfzNqmhwoZNfRocO++P48zs1dZZZJuwVMsGFlc6r9U+yLqqB0lqfgeFWb9SP194Ubj0mdo1
dtISAHEMiGIrrbdlVHGrpDUM+oKMqswLbtwt6aZRnGA4aJROe2FYVcBxnSA71MuDnjiSH4FzlHN9
J+LZGh9p1dBZKpv2BU6T9asfWob8F4PIf2eZ5d3znLU9lWVYgEB0Xb7yAmPj2U8s2F48z/uQuxVE
qkBxZqF56jQG7sqh2BrCMxis9uB4OnvH5BO3uhm7OC2X+d7wQwAqdl169BNgH1u/TOpbXfvhzRuk
te9904ybcKDDr7c4/niL80S9Z3ultaGgI30eX5W2gGC4q/kypVw4tiY7+a6sld4v6aJPuGMKIoVN
hYvZFtRhCu1/TyAu71XlBE8qleVv+B1lXCNM8v9kQ72wH8dJZ3S13IeNFHvf9TBnKrunmZqQ5R60
l8eqr5anxKMEdQX9uvMhNe20GYQMcnsuuFHyZ+eQs3/g0Yq7CYO8uUwUx/sFmPk8O4pMpBDyKkvE
NLCNp1q21Sssu+SSVlO6y0q/OHdU276lskt2+nFM9cyc67IxmdU/zjdFNJTd76UYmk0y9ZADa8p2
O8wtzxiG8wJeQFeKhQKYA1eQjS9ne1tQjhhZS0BMtFH/rKW55qCGaC+ffq0UDe8SMzQjqZO7bdP9
bnbtTypq0u0gKaOe/P4dllG9FXnRPbU8wbueZkd+on7cNCt4B5M/xwqtPzPjP8Gx+jDoGjrA/vaI
r/qcT0zrSEGisx80AENbrioSrQ1fr1qvCV3eD+pZsgWbnl5rCqy3GYgvygPUd5uwKmW+/LS1T6nT
lNWMDIAvTEOKgtukLG+5stSD0fqY/HxUh4Z2GHV4zVFpLHM0poMRWZqTOAjV14l23r9hUIp3g7Kw
aF5c8cRLSN21AVUYkEu67SvYrnMj1DGsuCfWay+2axqIXd05fhyYWXJPGAA9ux111tnEt+IUFUiX
2v+sB23SGVQB0yia9meS2gbN1Pa6c5pO7eyKZrCKq2BOfh6qjXAjwUl7cLmF2p4B80d5K1WlzFEH
jVG9jVIm1z5b7D0zIRWH+ERuwtIbT+RxgKdQsLvpyzC5zHahTnbTTXdVG6QNU8EtWpce1zmwkHwV
6/fSkMlhzOmzL5wCDyjrXmuGA46lXdLaXBcT/nRnsNgzFO97qgTg7IPjmMyRVoWxOE5Cv5VNys+S
yXtWqjXqgYHFTa9m3GM1fLly7H8UsxkwKdnessf6MdRTs2UKYox8SeF0WTQ/VoO8nO3RntXKNr0m
q/b3RV6FJCL5krmGOU/O1GRXUzOI0VeOF6dckW6mDuWlz2fnAkM0hVSvxQaKGTE3z/XpXG0ou9dW
aUTZ3Knt5E+fhe2W27Ya520IkvlMpTVz+/a0RoS9pmuVlv+K0nwbnOGlTZW/6yrxZo7KQVuaXqg0
8A/VIul7tqoyriqjfZ1xrmA+VGgn1li9ugzoxJ0VgKEcipdes3uWtlPuvTGg57Or73lglFunRANp
s/BvWaxVvDTlSfeDOE7STGIwgb/ooAc+6Sa8sQT5N7nUvyEsrrfVcg9hkjj0+tj1h5Unbdx1q4Uj
YlqHaUy/lT9U0Dqkvi29Zd7HDBKgygyeRkscFenXuGQUNjZ1kDKMLKEe1d5H7xfDVYIZPkC4pAZi
bt1DYEHHoUnvQ+MVbGzYYNFIpmuTjevZktnTrELB5uUPh3EI2XPBJzwVqYbiTM2g6zfwu8KpiBrb
OhAk+U4FX78ox/JCVgcTOGzbA7PF9s6FcrOvqkyctfHYr4U1R/VKu7+V9jeOX0Cp28ucsYQ4Bsuc
tsVf1Rn6mQ//XAf9tbK6Mj+Mbc1ZK/MLEQddVd6WbLDzuMnnFUZfMr+MTMNtuXA1L463Tn+5Q9g8
F3UX2FsrHcZfKfORELuk6o4B8kLcLk2yxrMv6GYCyvVi1gH5lGoxvrvWDrbKKdz7qsoEZkqKDDnI
Jub6OW2WsZqOoa7DyCklB2Gm8Da2pAAjAT7yPDNack55HV5bc13euRnCDvLoK5miqnesv34TMP7U
Jt2mKVT+LOvv3HPaA+3XlL71CqLUYiLZlZa7XRb7x2znRWRJkytzyJnpXFaFkJzezfBjZkt4Mzi7
vbtdpXeZNRFkTI0QiFUxvSw2VcM2sOEkxm3o/vXE+6KuSkjCLHMN9WvKHhXlGsLlJoSZwPmkzKBk
pzQhiK6x+Uecjk1EOuYmGQmyaTcvj5R7kCfQiXWXTQmSqwNI0XdBDd7d9o+6M1hTKyDHUoIjc8KB
RWhSi4mVGRj6g0NXyEyYFgkVIda8fNHSSE4DqEiQo9/6qDYWxcS9nDn5V3mGQac6rnGbtXL11V3G
Ce96HDwWDcqOrTVx4Be75pX6Vv/FgvdgxGG1hHuapfqDRYHvRlp8549L2LC310fXfTDbcVBlPIU+
K8gZ5Hrwvro1nquCV/9gl/TtD8es3b/+6sEPkCVTlhxqUL0M2DcxhAPzYqCzv5cuQ8qjqpNfGSzx
ajdMZVnvzVIh5bVyZrNyG1F+QFlvm20jCAxHvMYy3zL9OPhbWHb2GjPEyfD02tD9/MLAjdLXuqgN
qpdXWrpFX6TTRkkURKZOGO1oRiMDSVIy+zuJNSivPmjpeW8/Jl62RhXQBN4GxclqR/XXz7hebERa
Z+dydNM/ahz7yM/y+mcOCJCX1qO5AxxDMl7NSY0ntheL62/9KNN0nByCPfVl0WhTyIQosPhWnOOI
VrDBjJrXulNOcGOgOv1Y1io79kiwf3pZWCB6Xe/vPDpBZMBie0rStN6lsp2e+Tbb1yJ7NDkXofOA
94LPAUCwbOimf1C9yjXZp0bgRFIUDMIXvv9EXNZ+8w23+NCYE3FPwvBiG5bzWfZV8sP3Ped7DGAq
RVnuFM3WWanJ35Sd8i++USPJJp4Qf2wL+mRnBvlztVLO7NGAE6s8uWBJrL+n0GQQkcDsZU0CiIDe
pONRKdbyNpzDQwqK4k+lhuKnx9wRnyCdVlCeFPHCohiMVD/3mWuW2yzojYUjXZ4xdJQ9sMdz+luB
nIxao1I7+kDtyxy2U2yOnWLbHv8p1Ak2DHo3N+P0KPYk/mOwbad3sbCqjN56NNpKRr1H/X84zxqJ
L/usk4VnJvmcaN6rqeE6QBVI79IPhrgK5qjk6h0bgw1BuSjos0cTJls0QhonfSDMgH9gFBfadJ+r
IT8boNY2I+iVzQpRd1qUqqJxYm+puYREZc3GDHNvPGerKTj6te/VkOzFYBysIkStG4MXCAp37FOL
McfCjQd3bSFPh4iiHLekar/6KctfHuPWtT1fuDLEPWQeDnHNXxdKje1ar/XCh7Jbzs+1G3kivyQT
kAY4DLqgvidY/JOZcf/N1XdgZQfxQJ2xqyYPrNLKDWpKG3cTVOVwHsvsGcH7YAPduCxh3mxkknN0
tUsfuZvXbklanIlqdK+F8dWO57E2PkopQZVkeJlwXhmZVvswab6CLInTzr2oAXlxtvyQ0vTy5LTh
HoNgPzAc7Y/LniVJ7G1Ck6iEOxCV3DpLtmHnZhSdsZ0rDucYLD5v8QoDRpK3y8prN/Tn1LAxKpBQ
xx+eRwfz/2NiWs5/kwv/h1du/6/kt5h7qCjBf9SnFrYkMIHhM6VILA4mnbx7osyfLFNzXKdSe7i3
UvjlRqVK/6mzen3VbWccQkBWcE8d37HAGHfOPm+rGfhQI2E0eJyeL8UkDajmUEQeSF4DzrsTmu5O
TD0xxyUzZr3hjt+daSrojQ3P4vAvyerF3wK9adDBsSSfva4yv5tAW8cxyWSzRejiRiQ7F2OtWcf5
q55r+9Wuq/yDxlJfUD43h2yj3TodYf7MMdHxjFF2x7snpWu+sGbyAhst0Kcml/+U6Ou4t+aJkGmQ
GreBuB9R6y5pe4CbTvs1232ZcywyDZPpGYvNB9bjW9v0iwtlbqDqyRLje9Po5Aou2nnrhLdelkHp
W5ObI5EV4aL6KvBi7hZReDw3gd9ymtbyyocYntMGHTVqW9M+tvnjj9ZEeH60fuM8Xq5y/rd4eOSb
OQfkDpN0GQ9ZQVcXJ9MkuVqqc75XMKIaRb0frj4q3W22auezCwBRpy0XdY4jocalIC/4xygz61yR
MPkR6rT5DJaqfnF6x9mHftPBn9Wzd/HcxdjMurO+7NHmOuk67j4pU/EE8IA6+tlxukviBNhWzID+
o6kXvRgUMBSC9DsnuI87xbTAM2DX/r33nOXDXNwPzqjp0cDNRcsM8vxPY9MWoMDT3u1+ci5BWbOj
tGkwHS3RyXgmc/5V43pD1NJN8jYtvpeCn9Puawhh6jlsFWQ13mooNO2UVyfdTcjiaegU/ClzIaA5
5921WJYaHkfu3BLP4QKZQw2FcWNlHt1mlpFFhOnLddMbTbFbk9SFfbcEceI6M+TXyeQO4Cc9prjM
PvvQCVmNbWZqNy5n1sf1POw+yJH2vyRgjexUqsYRyOcDlmxg9KDMuPEH1W5pTJagjDGKaOpDIQ9Z
6noXx9HBQpbPTN79CaVjl1jgvmynyF9KJ2Oj971Fdltj6bshst0ZdTWpFrghrrLZlOqi1Kfesvx5
48CcuzISKZj+tyGTEGddRMTzJD5EJ1Y+NJMa3kYVS3NIVQeFN83m5Ky6RP0Mct87QpJPcHvnQm91
zrmJmtkwvKSqT15HdO7HZHV6bnG1zrL18qOdVU4fTS4QqK1RajEcBjiM5YZO3eIp8Clzz5Kh+eWN
Kz4AreXGTlVKP34RZ/lrcxP4YLi3iYPAf2SfoODKvrb/Il2YtKjNTu5s87Z03jHDOwiFtZtGlpE2
L4Kxlz+e5SRnHjuVRf5jKibv3QCIWYuavTYFgiLHcvKl4g9D5u6vRilU/LRcIc1yhDt4KIwgj/NO
3EqmA956S60frkJ8Dqh+/zGHJIZoK+8+bEh1kttwhZVYzWxhSHZZBQ8VFnbDncT2ohFD9WCssO3i
AZ0rxIOq5O/SHNrdYnntri9TC3JqbsFb43dZP+1JDt9DuNpN5I15W2y6QU//jEzII1eFlT1Z1T+Y
iQCJWS3sIeXqjr9r8FmfHq/IpzIT41bKZriC9gk/qZWevwV6/U6PgwkZbUmtp0CIAPN1WRkgGZr0
e0jtniY83ICvbqZZcdP3uRsHcxK+V0HRHbQyy+dw6IuzUdTicx1VeZuAA7+qYswAjGIIv4ox9OxN
WNv9V+XiuD0O3EzBVeajnxQ3V8wZPPVVptATwxpeySb1QnWuzdwqjjTbNmZk2+koNoG5zOewZCAC
f2+FFF80JkbtAja7zkXz7pXdQt1ByjKa6+I9m1WgI3vp1UcCgUhsmySpDpOxrGdzciDu2jYsj23T
PtTNQmqMANMYOmMTNEU3A9YRBBGmtjSdDVpDpze95cLABORZf3ZJOqaHgkI6WgaL1n/X4QyaSQb1
t/DCPvb4rlBE+gkpJVjq7tnPy/zThrzwJ0wCtCcBxYs7GYjPrg7DP3K1FqCdVjK/S5olr93S1X9X
7M07nO3qGhaIvOjvg6apQmT6KYFQerEnnxsP4vkURBYIqCnSXjhixc2IiInT8PH5noYqotmOX7Xn
p6w33Kv8q+2P607VMjkxI1/9DgbcABBwJsMSfbowjduzI0dwV9N9ZfMpN6WlMeSTQceiMvrX0td1
xcfvEGv8EKZluNbOc+5iDLFHuLcKkZprdscAbA5UQWFdLw39Ll75wvy4+YsuPPfA1EcNWCcXWPF6
fRKidU8yLa3niiEvmLpmeczLpULwlAoSXWYe1xq1wa9yWg7IMZ5n17BvWTXmT3pErJB9wzgE+3K5
RQ0yfhSA2/bWtAgFgSIY95bNmOqWVDS4Qch3+QWNseeaI2yU8KEuI3qaqhg4Fg+jC9x5omA1SnzP
PxWhza4CJvg99Od+2YFiI6IgggXeBEMY9S2RLo+4rxOAw605+u8N958kIg/Diuhr7C7LYqcEd5av
X7Z63Eg9OZOVWJEuWhwSDLk5TDJoPMx1FCteXZM23JIbq3F+VKKpnurEIGHDaYVgC8kId1sjlaBV
moa8l2A3bvxY6pfTp4Qu/KLvnpzRVGIj7CoEe40lVXoha3hdiO5J1CPTykMChmRbJNq/qz5MY3O1
1pcOaeHoOo3igGR7rd6Oppu8p2Kp3iam/omeekKRwcqqd91YVWwthuZ1a7o7XFX1nIGMPy1+gRdr
pd1yG2jC+tBLGW6NtIM3X5pLPDZJ8KsLWf43lLhb+5Y3cGcym4BbzvdnF0Khv9MbpBOX/4HFgk/Y
UjbFDtBujRXGWMOJnzhK0BOo8qbdsLRq77lF+Dnkk/sK/rJ7De0qgcFm2j+qxst3Zmc3e3/u8hjm
1C9LDN7XtIAZ20jEoIjCYRcVlTa3u+8u8ildXAjpQ2odUt/MnU0X2hxRWhjHdZRhwm7498Pb6lnG
s/btNt2j+3jgvF0akTeezy+DXtXbN56dsoyy2hnWSx3k47vys354W0ZU6dhNzDVAOyuzn3WQOl9J
a/tvBjk2eyPNPoUox5tUI2BSGcOOzMMcUShqBVxAhvmo7IrY1xjOJV2VU69/1YFrNK/BHCigrLr8
U+Jioq3Uiaq37KYMppfEnB5D4jCgyWmMxuuQPrhnxDdr991o1lkcRtcMHSBPDB4jJAxx5/VDLKzE
fa2lBE0kxwEJPpzMay7CajcKrPsN1h/FtevacTKaF8JWYbnIz5Hj8i6xR6C9q8HdjWzodsGPiDvR
gjsKbOdgFmnpbJTveP+GICXSw6c6qBKvDmPMO2YzVOGRfPivTIlgK6uqvNeLmt41K/A+6Dr76jht
IOLBdPMfhaOqGw5n+wFoc/0EjiGPc2rlJy/Q6ljUOcp5VlmPuJ3FsA57y8mFhPmrbZ3iJc2Cj5bs
0idLZHlE3TSYvmNTqr26+hrmen2q2mnZsW0nb22fmiezh/E0dX5+MFfiV4ESK8GaToSHZBjto6vt
9J1EQvhusdGxXiwOX6gudnIemNlePLRDpPr0mPIFxcvQIir4VP5DqSSz8JK6itxXXtbr3RMstYS1
5OqQNpiD72VgRchmgF3TkJG2mZfBq2Nw8Ki7vjedB7PI47y1cXODUhOPqxOL1UIK3UOBaRIuG1p5
cd2HzcuieyEebkB70mYlD4Zp4jIkbIgRtyGlTqth26fFlQPkv7UGTjgSxeJGUTkbLQi3r2Mxv42h
yG64psm5ZModcGhqiXs9T7wE3thE9J6t76v08h+GnM23orHCPR5wX209yEj3XlE7kJiDc6kN3Z4G
wxqxP/1+OzWdexIGCiqrdUIUja0BgrbuX/AMgG0Ua/Y37TR7nJyMba/Qt0bDIe2aMP8wzwsiPF5x
ebWg/O4RX+e4GBP2S1aH/tKUfUgqZQmbJ28uip1K3JVCs0HTb9/TdSJ70dw0/o+5gaLjn6E1TUQa
68a4AnuXd7933LMzYesWWHRnr5D2DYULhiJraK3FeBQgVF6Vp4CmBRKjdUPj7vScrqO5z6qBKIXL
TedYBrL5lpNrEedcsr9G2eSf7NhNCg48pCUN9/lgT1xBJjsVJ5Gl80c/0PI6hbY8Z+WU3edhoIyl
svOMsQriGfnWRPkNkDKNAI/caiKMnernpAxxMJhU46xMJADsqz9DZM6qxkSbHQ0Lf9cOv5zZ8K9p
sDZRP87doUrmB0Foamtz43fmstdjot5m7bS7wdPOh/aBAoZpu8TMwa0HJKT2F0NgJWdZ2dBHxAOK
idyXeuSvb4Mbm+t4wS8Pf7ep4RxCkknGCZt91khmmfwrAzkS0Mnd9BQUc37JaO4/inlQf8JAGb/D
NFtiPK1660JAGk+crypqgNGHrlOT22RCdHgInMam8Yurh7Bl/d5ysGNnIbVGsKxhGsYgeOJ0axax
f6mDy9PyxUpv/Z2NxvmbZdyx1zF3t8hFaUB5fp3sXOoyYPVN1S2pJeOwicZ23VLjZG2r3ghiVIX8
yL+qr7YOzBMPgyA/J/QmFaSIhY1HyTPVH2d6YvFiiMuJVLTEfJGCJ6yqcH5vLSN/bhGcIpX77RWX
nPJa/LYdE1PWaeBmeQ5Sn3exc8OvwJ77Jir8UoUbv5VEMocMpWXTdVZVRABqeQmNxiLuppzpSU+2
THfCburLmK/U0ZRpyTukrXEzVrOMJaftuwQxt2v8Mn1Oumo9F5wbr3oQ06U1ud5Nbqh+qLVYtnXu
MDjk2NnWo711r6W0toXhJQDoGRkmWbBgXDbr3ga1tXfQkZF3p4VHswKUc9Q5riozkWlOoNO0O5IS
QQijD75ttjdzsI9jm5Kj9SfuoBSYnFKImlFmqfkOyLOi9ZaMU5qguTvVJA5+rubrEkyuiUuSq33V
juF56KREzvcD/sNZyzPcIm68fpLslzrxno1BLTaKE6kbLnkwHKmGe0n7xILu6FDfk8/q4RDbN8/L
9F8PA7S8uqOwb+Hi9/THONr/yIey/+lalv170lm3mxQoZVZvct6uNTU9gHhM0h2VzKvaapbUP+XS
mcxcem12zpfZ27datccchOJmdjr7Z+E/8CYwatE8RGHww4HqW77HpRufrEFVR/R63qAi9AC4QAIS
dzPnzNpVc1gdqNVfI5WV453bBzkQL0/nOHfDdcedciJdvQYnhryNOIH/coLdOv1sViN94bTT79Ys
NKJ+Ktzr2mv5A7CWK7faCnWsEi9nj5VQxKB/xrSkqW+d9zaAeMdzn9ywLIbtMGr3THVT/ek6Y3Vw
eky/1CptIm0Mb2zqzLOxg9bm2ZoA8MZKw6qtrIlNM7CNyyiDdu/75nDsOXWBndZhf6N9aL0xtWBF
FO/P74rxp3C7iDK8YFQNGxZfN86DWhCyaIyAubY6v9XGmg6xYgg53PSg+DBAZsIz2Fo1mfnZ7Edm
YbGtt1OwViTmnPqTNdC8TShox26oxLPHCeJnZsFT0ESKX0Q4WrGbJcFrr5UxRVYrnC1HA/89rDNE
1rT083Pd5hPj1orewb72KlRG7ZBWaEzYm6v3wg7j3bvsvzhIkS6fLk7CEK1c57YEFIF0I3ZZuyFH
zp4csLi5MVfnQpvlixqUQ2SLnFhGjutczJW19VgkHyYKi8haWHdiJMUdV0r9TavSPbetWv/kpLoJ
bc+r94oODhm4HZc4qSZrI9tl/cNp8uEThFOMB+HGLnJrpEwjiQK/FlE5ds0e6JB7AprJRIpLhmPC
XI+rltisqTs73yxQt59yZh0+DNZBuV2GOtsrZx53htbDjfHD+RnWwBrrbK6njWgbzl05erAvRxEb
JhYZH2VQ+zyY6FrMy+JJG37KIi/y+0wdOKVfvpt99GJGL5c9cj0OeR8ZAHw5kwn1pspyeqKjsUOb
GomPVi73ZyxkpKAqXWM556U4ZDXiHFMIRf4Wpsbwx2Yo6ZIQGZWROfHEXpHrIZb75RRs+wbuZTzl
7nBrE07d25J9g/c3ULveQsWf5k6yuPgmWNEsHMTZcOzAjZratfDEXRazUYvi2RlwcHvP8t9lnhII
ZeB72GjiNMzj9dPOSSrjUJr9dOgmgwzbgJ53yZA9je1Uh/PHlJtYZEVNW4alA+8JjTd55Uhk3Qu7
L6imhHq+oWTFilOVprAV8o5IZOOr/AuhUfK86gy7bfKzcG/a7NMRpn9hIf1M7bbx9LJH/BuNM33r
YRBXhR/8nh9uGUGx9GgP2nnxp2YJb71hmJE1Mlb45oy+Ee6kpUwSaY7t9BcMmBWNz3JsP30dGWT5
pWAj77lBc+m2Z5f5L4Cqokfc64pPy/DdeYPrXqfvNJr7TTTmhoeamyfjlRw1CqFrPBqXeTUxFQHz
KJsDdEjj0IwPcG7G4nFL9zyGaGxCFIb25JahBN+LzdRMxotvJkt5SDWbJ1eY0A6S9OgmpEcMkvvU
e5qegTY0MeAe53krMsYErPTaeoSP7paj6vekRdeIAi1D/LyFuNJW1hkaYzjI9m+ZdYMZVVIvmi8I
WeHUzjg6G2cxliEmauHwx/UkmQqRD7p0LktYDU64Tmpj0z7zju6npm0bcCLf++ZcTae0zQmOpNNU
Gl912ciDtsnysxWPfwnGu8HPKsOw3siwMcjll8rL9o6vJaVi1tisx3GcrFfFSczcwVfIJwYi6mJF
09Dsx1oObqRWbd/WtPPlBslVVShho32fvdz/ZXucDDD5FnVzfYsffl1CoBNVxaCKyna646HtcOA+
iG/kkYPIGQXTsJzsJOFug1G1EzT1O1sCJ2jms9t56ABZxryRW9j1oXSNJA44izEQ4BdcEEmzY/Ov
eb7r9Jrecawz5mp40E7E5dL9jNn9qpul2A2Wt6ZkQef+qQ1kBzOcVZGcOsHauHTH9mcXLP03Qmu3
s4E7w9pAWhxTHB8KbHKFSGTn5DLtbNn4KUHXxvDWSA9pQaTZRzJ7KtQ8/2vdh7c6pJPJS1qpp7Xm
FKTMlXaMzk7lntUNNCBwo/2Yre6XnDImmDAovyqZUyjrUDR0zZJm+KL9Ib85vJ53KbIO4U+032tO
TqIe1Loj0QKO28mMnyyCDcR0MU8x0fT8JLWYuI5hy3y5GVPp69Q33/aa4htYCgOd+ANlVxyV/My+
uK2xfDsoPN7W0XPzTg5T7sZ2ZhyCwPJduwi4QVqJE+rN+IfdYEIfdTTryv9Qd2a9jWvJlv4v950F
zgPQ90XzLFmy03a+EE47k/M889ffj1vnpLPyHFR1obsfGjAI7h1BSrJEMnbEWiv4kqJdK5nFW+tE
/j4ya3A2XWJm6kz3le6FbqG6z5MQTfxJ3AbMRTmQxmugHX/PWQOOqjEzdEDu5cynFxN5JiXfk1Zw
dmBkGprRJ6V8q9OGm5Vr5+3CcIPKI1nhAxAY3XwJiMciN2yO14rGsIcB0bZ3w7U83mRCS9WulWp7
VgRqtUvrXoMwVOakYlyKZ6nU7H1WoD9Uwq4lKd7pUTiQEq89227muh1n71Jbqm9mmPm7XMrSNxrr
Ru+IH1abou3R1HBdU1o08cRCEhzK/6hn8WOW8Pe/pmPes3woAWvWokPk5+j/o7bGUxePnw0u/9LV
eFa+jUMcoIdw73W8/fjv/5qOuHc1ljT9H5bNXcLWKK/QkXgSfLi3NQYs8Q/oLwbPPdOiTGrBRqU1
ee3/938Z/1BNnVjekgmdFVBImCqe3pgkTfuHZdA6VVZ11ZnEa/+jtsaw9f+Jug2pwearh1UpK+zK
mpBN+IVlrTd2huRCW89GGv3MNcCYG+T45FVXZsFrrQB7p0H2N4X6+KLsKSHWQ+FCZwSjJAxua15d
0MKPuadpwMWhADUtKllqSevyEfAb4uRlPjdSWXvSOynZCasCku1uTROAiPJPZ9JBOcQE4wc47H6d
sJ540NS6fbB9krEmiLQN67X2QRhy269mSa8XW7LKrj/vG8WbZeb4QW+l+SChHTwrB9Pa/bKrJKik
zUpg8DuAKQ4FKtjeNH/LQGgoFbA8zQPb6ITfW+Q5vo5h/RCmNWw7iimUplkm9iAs+1h61eQRcYEg
zG4GULllw03oqLPOpABDnZ6sZHwyRwciUJe4t0GmGhNlfvQ1Uxd92F8kgu93ORgvnlPdd/yQGbrR
XaK8tISJxgQDz4s2oZCis/j01K7iZhrDhdHSh7pqgZpOU13XTQwGLb/PCQ/hK6w/fcV831rdv6HP
m3/z++E3KCuqaqIZpv8urzHGlg2dBSxGJMladATXsXPgvqHWwMZr82JP5qOAFzqNQbn8avlt7vM4
CnXg4Ypv6CcXT6QlYNom+XAgv9g8od0DPzJRwHcPSvPUg3Wbjw2qu8LaVrIOryGPt8Lq+9re8xry
Hc1OtklAS2Rxnwa7OShN3l+CombkD6eBFfHd5lnmBT1kkCKTp5fnt6hRi3Nkt8vBz7TLOKpPUs0l
0QzEumEd1RfVSrPDkFv0sib2/FbV4PcUT3n1c4BBI2r6W0JF+99IZRgTq/4TR2LqpirbumNxg+AC
1oFAYP/lwp2ACSBnWLfTXxzYegq8war9PzZJrJTrkgTmHNpVyzX2ve+5WoA35o9J16Yrz+61fRmb
/cGNNrlPzdSUY5tSZ9XAey97WCPT2C54viEqcXC49jeW1Urlsomd0+h04IqmqxgcAcQuEBBLMmL0
DDONHK6gRNBbaP7NKuZlTHHcKxJWc4bZHaHGEiT0PpD7gbrRslWaYqETU6B7WHtHe/oIfjdA8GEV
RLXH3EupFy3CsRu+1ul46watuYl517defrlzX+7/vF97hKs8Hyc5gV//rZZpaY5mOqpJ8ZZf9G9y
Ax6xX0Zr9mJpzWr3rc2K5pttJCydWXWfbGoR+5TyB+uzsnuue+PUaUX8kZTZawG2+UnPfX1F7O/t
lNqoLpCeY9gweGioO4b5+B6kbovUCkhilvjyDmhqtsqHpP0Syuat9Mz4ozPbmxdn/RfQeClJplbd
OQA/ztIod3Md0uG72i3EOalCQcYJgLSkQybRf6t+b9Kum3dR4ZzpECrBolKHWwNmZd7T6+d57KFb
VlSKv41JeiKihVihsvLPujYLgGMCf7TL/EcvBQ9NrTRvHfR9wuXSf/YDysg0H/JuvqmnSMpW1RmI
JEUiM04OcglFcqT1ydZ3oB41nQ1lJpXss10mJg8WVsOSkyHk3yjtI+miClEjfppiGFhBflZ6+2g5
fvcopiw6Ek0UqqvmZlBZJYkybFIY5Ms5vMksWhJAAlmRkAL3lckHF3LbhU9gLBsHeH899F6+TLkr
JnbYnJSkSC/ChQIft+rJxVYg9Hy6DLGUXNyJf90qXb9XjCW44+iplG31qRt/GdjS0gIs8lR0OXiJ
8T6oYle9TaTIyD/qbtKH005pauzU2oGFBznQUjtQI76b/iOfLFOtq0MRHmlP8hxOQFYttxrU9rte
XcVWnizNylKAy6M7YAWUVYWVapl79hKAXpOv2BTp97Y04ps+uadZ/5bGbn0UJnHqEpLLwrEmkt84
Wq8dWUg7i+Rn0g/SNrUbd6Gpvv1qKsOjD5j6Wuj2eAwSE95BF1uvroFuj+F3xWlQM+uBO8prNZ2n
tADgk0MZdonnTQ3h64WYH8kdAwDUmrXcNsOzH8rQ29aZbkPU6adkaMkOehkVYZXY+RcmQzj/68P/
6hPVWerNLCtZ/Poyf/X761v5zef/8HA+LWXdHnmMD0rGwwxUrnJlDWavpazyoS27zqVEFXDuhqH2
Tpq/JcXzMaBTRF1Olu+uei7/4ZoUQNr+dPWaxvrlrFJIvC9cczd3L8LVQxb751n/7g0IV/EGYD2q
P13FG+ARZ6xyEKpIJcTKg12Fh55c6BeViuEhKyrEB6Yhmfp+E8ilunCtziCD0xeAtVt1LaxqbqJX
m5jjXlhNzbxGXVtdhDFu1zWVvi8VlfojIOdTYNBCvpCbmoaGwa50fekcwfZ6tEAVzwcZkbg+jatH
qQiTta/HykJYWaR6x95P3p2iKh/FFKmA2NClm3CPWlTVfTS9D8KmTD2oLCBNK2Ft3MLaai0yAMLq
uK18GbtqLYxTKXWhx1GxcaKDEg/tc4t4+tFSPfI/05CVHbUds7eXYth1bjxv8ozmOpM1GGBfWh7p
Clm3H8DgH91Bap8RoAJvJiHLILwaz/CWWqy0G2H16KamsJ48d2nbfeF1XVRBydcUwTwogmptm1m1
JYPkIeEAUcwlVP5wrUUQ811TMinnlR0GF5XMKorHfEotspOnzMm+jWlffXSFsZPo//JCHBUt/aZu
D46bFkczVuRF4fX2qyFJq3YYyg+KFlMeUkJuZHpdF4LtKs4pshttcGIBqy2dJhqvo6X387yWjWeq
dRCHAdK9y1GylroS/IwfPbWJ7v6ok/EBnrz+NVGosJVQwZ68lISyRASJEEXmr0fuy5CUWVaoWT5u
zOlVuj6NZp4zpR5sOz6W1AB2RV7GG7Te5bMZFi2yGTxPKc5NN5JB+6jg8bp2xmo8MoY99L34LR9V
qnCK0d1KsqxLxzTLtaoE5zFK00vS0INXlw5mPKQXMSM2zaBU3DuGdPlpEK7mtP5ZNYXtPZmy4sNB
hr8alfaDmMqk4XlwhvQ0Spn/pBoIvOmANfdiqJnmZUyCrQno7zEIDP2gtuGHX2jJoz5N6SXftiVd
xYwzxP0sBVi/E+5J1jQTmjxZShm9WWgkBFnNNbOruwsiub7mRVZfWX+gEdKCOBVDYegA6CHPgAaF
mGtiuYNK0OkoQnv2o5VYyHH02SGjyeK56pvqvvGKeOPLmUnQDxhn7sFZsddeoNu7pvrIGzk7lVoa
r8nkwTWfhmpU/LFpPQJO1SERt1VVRDdHgxBBzuviXJXlcCvHfme1yfhC5JpuoHGpLMzK4cVxug+n
NrKd76AJoIOYum8snZ4bDjy/0FWi8UumqMqeXlnVA2C24tRFwUqMgDSXD92fU3FdGDTycLI/3hxK
AVp8yk0Weou2Jg8qVcDipxcKp00AqnWuhm69Uk3kJ+UcpfkvpImdbV50V5cV8X1TeQ1YMdYFC18a
KC8XkxyLXMX2ZkyaP3zQluRJnulncZgDwfvQpM3VhtWHoIevy9K1DA3z7I5A7ciLDS9aMko0xgvt
tRh2RBiGjWoQaUQws8Rbe2ugFUjIQ3kBc9sEiU9pbC8sv4/FpKcS7WSmf+p8BLhdp4yOGcLWy6CT
+kcSzu0sofn6O/+EuaPq+g/6sp0VshWvNV/EnGdP9mCOSbv+PLwKM3nZgmJ6BEbQzqRo0N4lKB0m
bRZ+AHj75fBeBgXd11KzrlB02xll5WySMTk0wdSNDT7QXpIIe4dMzlHMtbOTpoTaMreS+uqQGKHi
7IXPvTnxLtGh+OaP/kEqA3B3JpFxEQDeM2Hwa5k5vBsFt5U8SV/sFFoLZaHqFsZ1uvRDLTq3uq6s
zTIyEfkOviQy9KO8yYevmZws9doAldN05dYhk0bBNhn/bl74o/F79zczHj/iPB6tTH7zv5/f9nlx
GKf087b3Hn3oeLPcmM1iIBYPEI1qLOVrapVk8qVoJM02Oouy1Yqzp0vWWpEIevVckfdWq2Xr3MzS
S4joxsIfGvkpgDA0C6TSfoMTuyf3Z820WDP3deNkeysl01L1aY7sghyupISmE2IYNoDmY10aDsVk
1c1mKfeo4Lu+m1ybBooJOdFnr4Yv72nJrtDR/YIuaHyx0CdYl/aQL1lQG19o5AGLKi+7jRiaEQFK
BrjoIIZuUh88YFMUT+Loi16uxGwDpeUim+hqTSfUW/g+4vysaw/FkKoPsd1XfFkU9tq6dM9FZAVz
PxyTd6oiC6AT1uunh9x6tIFIpV88eKL0j506POYGLCYHwf83mqjwGBh78yEgdb9nAUF8OhlS5J1U
bahf+j6u17JHAMa/oH1uUE0TDqM3cXDssThoY+g/iFMqVdOuzDTpl+KRoCsBKPnc49H081nRIHex
QyXlSVEKKJvCTwIBP4sgdmya0E4uwln4AWF5Eh73qcn4ec5PQ+qMw6780/dzPhjbGwpbUVqn3wZa
IFmSJ31vBgBpiGO+2BkP0wK0/okSirt1S22knVRuPXgxAkwhxZA1YCVb/hEAepp19M/tH3TbPRZ9
adzoqhfCFMzzrRhq1GK3EgQV+CGSfhNzyKQYinqLx6RfpJnUrlI3mFRhEuNV7Emkj/7YQwIXDjyR
PRm56ABFbxa6vbXLplE8JNGhbgyiKTtEkFq4CIvY2GPpzC1gSXvyzsoB6Rr5ECuFcnD1bBtpabMV
U3fjNF9JobeuxfMMJQLKuvwwi7RSDw2XtrYQz6aeuTyDI6TXzkOLyMpV9WQktKAzb4Cu19csTJJr
+yJMYlPlfHugguB+Bpa06aO6mRu9ZR483YeEC7PnJanqYhH0DRfNNBybgiVpJ39hTbSOG2qiRBmd
T8WwoKJhWN1Sycq43ZlUsBbNWK6QN/gChe078hPZSbbK7DRMG7FnF2OwAax38YG3wtqojEd69JVb
ugNBIihpaWA1Gb+2RNJOTqvb52gi8Rhhy0vVoXMGQ8KnG0o+rNStDGrBMGZZKbep6q/ccOqHMQ0/
V8+VREvrSpKOYir3q839B1KSEL60lard18v3pXEaoHLTKPHetORDXsTltYZYebWl8BCNqvZsGJmz
HWzUrvow156dOkopLsbWFiEc+6ZVyFemdCieKyl6waVOuRYlDcYyhPyl201UIZLZc7nOC3S3CNFi
qsTH2peWv1xkTj6wSPCsdmXJo3O+v92WiuzCcFwNOkkkoxYlq09iGFkUCz+Hwqo4nkb+0V8Urdnt
Ind0AcygC1ZnlQPmg6GYq5WRJ+7nWEyKjcEDmqzn2peKzJ3Vvaoe41DmSQ7ReZkZwfsAQ39nyzLw
WynxERFLXWuus07fAy9OV6BefGWGpGF2svqE+3cQ0zUE+sW2VQZyMxB0zgZFBnoeJP2bZQcU2zXz
Qw2hdsBPrR8Lz7CoqCvpzqvbBBHAqtqBovNAd5HHyQp1+Ep5fAPEUtvEA6QhyqGEMAuCZfSCejc4
ZNMTsQT8+2hYJDmkgIppNRaIV9clIku0QlsG/aXuPX2ZduALO6UlFAdF2B3J10xROZTyOaxG4JDw
kT312MYdmmVxgSAgsgmAyYPhBYT+j5DhOTeSYRFpEIODrOyPPSjcozft5W1Zr1CW4Qk3DckAdxnh
JsKSyHUD1AXCOMyUJIPqnSSQhTQ5ojhYc/8Qu+hNWBuH7HQ+GcSU2AyxGx0SukgcAjl7oE8rrNa5
VSTxWqqkh56s0hertKKVUqv6Tqv07myQ+iMEUeV3oFKRUocfceakc3Qr4gvA9nQHqLtfObkmPZlu
9kV4TOfi4oZwjGIS0lg2mB+Sb4BmrY84SJdJ5Upfyd3RPyyZxLu6btgVaj6uDEm5gIKgswsYhZmE
RvJNbOQxWMYeiwUxgnafovck89iyUuNWm2SxyNagrRZefdW2P2o7WXihnb+PoIZnNv/tx4AmVEs9
SKyDIZXmTm74d0rQPR5AAqDqVFCuqEAfpKVtHpD0LBauNwANa6ToAD2Aa1aDAO6T8yxKvT/DA/tw
Ckd7DofEXkdZSxumyasflffEtmiYAiOu09sO3m9ZKPPfxz5YbeDQXONLS2oUitqMjTq9ks0zzoOS
N1vijmYhTa+ROQmAnbEtdmLoJ8bWiXvvVmqx+RCVxVk1C/35t4Oo3bvzKtN/OQjRHO+WwMj6PCis
S0R/mnJTg+D1UeMwjL2a0nExa+Rt3wfmXkwFKfmCu1WM/bA0Nn2oA9ZQ1ZVjIOTR1kF9FZsi9Cgh
BWWwJ39SXaNwzM/Ax5fCmKQNizIP8BH9I4N1pabdq+wfRfw4aooFm81AzEU12lfAOJ/Tltm7f+Nt
TNNJ4ajoRITDhv+gflJlB9W6vgakRSHBIv8GpjIKpbmwDhbdGWcKCth9tDZZvq2AzZSvRiFtNT2q
HkeUpI51pAVzTli8mgECFS1Pr4PV9d4TdSFERqLiFVpNto699Cmjb/rGB4I9F3Gj5qndqrc8eSWC
zd4AcqLwGNmLYR0ZawsM1c2Kc/fqJP3mHoO2xK+DZV8qYkPSkHF+0JHneqSF5FYPOuW1ciitlEDz
N+o0bAD3G15nPgPsjXeQEHXQKAFuo/nVxPfBcXQXTSFUAcXhJpRLKiNmeEjvF5DnBgQykl9v/YhL
TFW1fMvXGc7F5dWPhXaDe/fz6hPuskEiu6s883d3tyQhDCBsMoljjFg+t1H3FCuNvmmmuohCTfjY
ROHZVpuEtJVeRcTmqr4JyzC49T35o95D01BYu8mqum29GUBtTakALeooKhncdcTC30tj66In6Uqk
CIRHX7QXwKfjSYwGuNGLxIQx7ANG21vVKLNehynWRH68lNzp4RRLObp/nvHQJBIlyvtckB3A76cH
MWd2ynCBe6eyzl53iCld/XZiWCk59IxeQZ4mNsOVHETtWSYymxKT3dZOICXW1NkQr4lyFMlaSd8K
81jp0RkYzPpuRU5sBponGLtZAovzYExPkF825tgfzearpofN3ZaZeX93SH7uxWCyfzogqWZ42rBz
smjYT6WQfdTWKM85WocgR/AmRp/zvw2NvI6BKk1HBLGJqmZq7aBl6nkNZ1kp9QvMAP1SUFhFvqvN
t5YHSHuWZA7/kdYEEnQfV2OzS1k7xo2nE6WwEQdzphFA9SyK/fiBsma4tHn+E6m1xpasZbQZvCK7
0MsGagVokpdOiZ7ESrofnutRCb9HFS8sD3VzBtYeohVBBUfuAy5EQvBFoYf+rkP49cVDeWuaHhCe
2AZpHyyltite5Tx7r6XMvfSOFV/E0UbY1RCLFfcSyl00Qxg0fdJMOiKEQdocHEhhe4Bj0WoEZkez
X5OeQOokTkxrxEYygI/rD4oRjz0yxCZFEwOOPaLzTkUYO7TrBuJV7/uZQYK43EMmCje5y4PqLRgW
KVH7YYxt+VAYLgnq0H7U2pbQflSRjIAfhYamk8t/7I6lZq/j0n0Uhr9Yp9OMdQvfkRwK6Czn6f77
0gPXmdvQEf/4vZnxzERl7Sp+i4Pk9esUCtC8FD/VQq5fC/J/JIAq5eolbneQO+uJvEtMxk8vVuYY
eg90UDD3YZ4+AOr1yLKihXS29cckM7GJqYFKWNZq2hGFYY+MCQch+AK4mV86OsLMOdNGDep2TgBq
388rDF0zlZ4MYrH7qcyirzZVb0EtmE4jNqD1f0itU26pWobWLAVQCKAu9DZ0nDbOriwF0IQQds30
xjvdfZzBVXeQmh7uQ6Ia/Vwik4GwLvpP3G71s9HznfiuFS7cugmB1OlhtxsKOhl2tncEouodxZ4Z
jRnY0smKBszS8BHjm3363Md/ZxY+NrJ+Rw0ulWvV1abW4fHaMrhmcck3agjQ/fPqL3IFOd2fZnHB
f17/wi/kVGgSxetIlUAeOBnySVlXF/sqq8EfiN3fx5GWuTDIJ68gX4e9ZO7CUQWyEHjJMhnInHea
CedHK9EbbEboQWLxYxkdC/mSnpSl0ZX09J58jMnH95s/fO41xakyOfkNgBOPQDrUXV8jx66DZliV
aaMt0TBi5VCQwb9PwkqrlvxboUpOz4ksbrdla7gnMUo0QgE9ChBpnYw6vFWNCjaiclwhYpM1vTUv
O0+aiwtIzN2voopIZqUXCUrC6WAfLB/idjQV1VGv/IYtvZAlkljS16a3jgae4Rbdxe/xVhO28pzK
sL0TgZWEPigcZ+NmKF3w4GrtTYR6BUA3tbJQhzeRUxdLC0ACeijprwDiDJJVTIcylM68WZfgvV+T
QjHWDnw9gPLtSaRZNXR1UEMmABPpXQNll5lpUpUH/Ngk/iJXkG7X0cdF1mlKJwdl5u1bOnvc17zR
n0Nh9OghP497pd5WZfuRDX33w7shcKz/gGj5BuIxfTZZti8aiETnUPLQYCYG2LY5Ibhi9+OCfKr1
xU5QnQlpdJ4l/hIcOLekaEor+FP2IWIRcYghBTawGRJ/rab3kquttwqKmCT7RIUVoStt18mIJ4hh
iOjjOVEGOk9RjBUV2az6BmwIPcmpYDvU0RuBTXsvz0LmV1mLyca98kszs1lDL3C0TsmDAa2e+XUc
v1WtZS2aLEkOQdy4J2lSxhcefpRCrRn/jQeUvPitdABziHM0eSidEIn44xzTq/x7D3+Ml1Dp4scA
VtkecIWBzqhiv0hwb+YjGi0HbnGU1DXqgF3ovCiUeTbU49ol/XGdlzobf8Tof18SchoPeqk9Cq/R
r+uVb0bDWgwjLqKCNMDNHo3qNEwxnddzMr9pe/oQ1P5OuBUNLUNG+1mr4n6bl6y5HcOcAV1GsUct
INg6lv9gyVJ/83rTXHg9Ev5eO/Y3AtngFFT1RYyEh5kYH4k0xgfYhcPNkXRr3SoB3WUn/waq1o3F
z3Qq4e0Ghgz71oo3Yghf1wBpQ5nr/mrTMbpuQlKvupOYgmuGxKOKZp8YNrE+XFJaoH362zIyZlGc
kiqY3gFa6OpWfJ5PF58lkV+rK5M1+EvukF4cxiyHHUdaajTqjrcdugugxMGFKom+CgGjHtvQdjcR
yfmdkZUdmutIwYVNWJ8gsVpLo6vlh9prkkVcKOmTH9JyoUr0+FWLrXfDltr3BuaZRDMkGETSMRiU
OpgBEV5Ipu98H1vpwR70+s2LgTPLOspbGmvw7dAq7Y6g11mInLqcqrvKa4unhLhxZ1aku0VOvTW0
XTPNG3rV7vgEzkIsfn76e3r9lA+WMpPB9N9QdQ93ro0wTikrVUFtGDkFu3cuwmonlQ7ICA2FLjLH
W1FByeV3d9NTBwHLoDVe0CRyDsKXxVvEDVAtkbCpwRtVpf4ASWh291V1AxIpC9WtT63z5lIgge0f
via6Pry0+hfQ9vFzTjXnEKDBPxdlq5Jn9UKuqbP86VW7ZfIMJxiegNvHczFN3h3JLcBRO08Jpakk
o80cufuWtnH9EimT3JljjdfSiOylXsXKkTp+uFUyudtaDnXPPFHiFbJxAUqTsjIHRKk/m7R8HmU5
/0CwZgk0kmKDagO08HXvu52N3zxPR9M84ZoBGJy5tf8a+zXtQfiNLqtIsV4hRB+NClUK+miPhxpE
/VzMp4TBs0YK6nMKJ/3Sm+SNmukAQMr+QrXkbi8VSvnkxvHGoFjwmodOtor6LEXHADdIrbXlIKlN
z4ANdKcR8QcS1OO0F1uV92KHU8uKXJKexV44zf1f9BOvBiuUCkVrF9T6vGrz//glO7vaqbILF32q
xdrgT3eIC+RACAslnrNRyf301bpFmRLQmAf/ewjLi6jIakae7oCX/+lNvE2Syi+qtTCLzc8jkjxG
VloLeqiDlHQVNSVvP8ULYm0Z5MMZuJ5+FFP2QPdB7aeHmEN98+4h/H87h/BI//T4PEcxdl+TAGry
VAgVlU5Taoe5bNX1+nOujpp9nNXaUUwFrt+dkKZYf1ZGKy2DfSwbEzlSafa67D1/Vp2lsF3nthMf
NHDsZ2PaiGr0NE9jjIQ1ClHJTFgrC4rgNCfcrM5StpBinoAtSkfTDmIk7IjUEo18tpj73BjwkXiG
50S7+H5uPn3LtnoO4JFuPqc+3WIfzfkR2SqqULIU086zzU4igSv2bEOPdnWfHH+b7yc3YSwxCv8K
uIxTSPb+0/Wng3D/nP/nU4ujtaDM0eHV5lld8U+hnPTuDn1IU1Qahk+AhXdNNv4c1l17H4qgKxtl
ZF7TqdOsZB2cpgAoYodXsfH13Fx1iJHNP+dCW7FnSR3Lm8+56fCAxrHnvMyiqxG6+qE7jqN8/Kza
dzLmXqlYCf85/1lu/zn/WeoX8aGY79Ay6JCr33WI0jpcVCdr2pgod550BFwGd1QOYl5MiU3Ups1c
bS1KuZOvnMeGNjOU3N7ERvtNzGmRVqJi66yapG0fqXwXLKoffbLLjyDiv7G0jY7CVLVBvlDQCF6L
YYTI6yaG7zUXQ4CixrFq62cxCofBOapde0rQvoHKG3yjs2+48LPIPHRNYJzjRkKHLlf8b3ltPiQw
+J8G04OYJ2vaCiUfpEg4UteidAnJu6fHDKhvxVClTWsbH/qECO+gep3Fnmy40iaKYWZPXsQ0oCDF
3E9fcTg6O3Reinp7TZxsraqkAzeUUhWqVAvJDGcEFWFoXbMZo8Y5Cwsyx9rJa17FILZi3KTS+tq6
I20lhowqhaUmGZlrp1pzo6JFxChHlAeUqF5TMoE34/XZSQJdLHG7OdL/NJ41NMNaK+aon2L07O8b
wwrkbWRIpMj+ab5OZGkbAC/Uw8pWVkOnl4cgz2nv49QB2hVtApenKdGW1NsFmWK33npoGmRd8D2T
Le/N852Pv+4A9PXfEMb5xWTSLacDctw/ZNJ3KETUJmyrpwNH5Z2QoA+f2qxeDlMJA/HRZKvLtBWI
eVMLL6/SPSvtvQcz/LvnDfednzN/3fkbH7dYqK7HKjpNH2utSR7txFpmSeNexCiwyaOxEKu2UWQl
j6EdIwgj6+lCDH3kXU7QnklNKf0OHQpkQCSUZlvKCwf0S91tZafdprAK/QShMIAa3A+PPHPpptJJ
9ZsRUHdVFItsdfcQIqv2I9LU545E7AvdOWoCEK++ujRQXsVytFBlSQKeAfollovvaKJRW4e5Beh1
rC5oWls0FZLoNDAZvMDZtPB2vzShS3cbdEpXTmomr6CqaXKEQ0SDkIU1QhTOfTql+HIZrLIAIeBQ
leSL2IOQ9pe9DEWuix+qf+9HOyb5Qkf1Zvmv/bw+P+ut6WxrvQh2Grpy6wGJtiuC7TIyUon1QWsY
v4ia75otwcfIW/vWIqq5KspE21FFRVJprMiZJFn/EqrwBCdfQpZ9U8vD69j4ycIPc+ckZ2q8jAsL
Gn7VPiZUXbnyveRA9QBkc6cYixix/LWwuhl0U1lFnVtY+y43ToU9XpDVcfkqoE7G/mhfc9lsD4qW
1vBW8tVQ9eVzO5QpwiqytBqNHsSO/A0mevlWaka75MMEuzZzykdXya6SE1VvsgEnFA1K69i5snKW
C/pPOZPBc4bvtC/MrgqobnSw+47+HtOJeCHTa5Dn6O1vyIZBPic7f80AWS9QlP1jD02p7OpFCNeL
vd+s/7t+4XRmamWcuYvQYZEolLrIXtwQUnxrtbo7iBGQC2ctGS2tCCYjaZj2Bt24st3gdndozRBd
tIxoZHIIqzBGDTL+IkZpZJLuj2nYhex1YYTxV8cpx7VhuDH3rpYeI39My5Oyna5r8Tpunc9p4f1P
06o5ZEu4QPmK+2N/GSGLHBDXPUp6NFzsNudTmE55keWYpDQQcTqoQBReSkaoL8QRqR19r1svIjgm
e82PUF1pmkXmDqjJ8T4ndsvUnuqs6golUpXOAoyG3uaIPExfDDt0Vjkyw5SpczrV0aoIdtU0rnUC
mPvuL6bA7/UFGegBDU2U2+/2z+PFnoIY00rJ6/c41bpjIKquFCLGmZyl8aqbyrXCknYuNFMx/jT/
cozYFZtPc2oBwFyYbftEL48Wkeo+yhBfamREST2UpsV3YQK3oMisKqffDNyNUXtK6KQtDGqBpIg4
wkElbFZGvnqitQEJB9dXAEw4KTqPKDTpi7Hhp9KE8hDeErtHzykv9wkguvzUSAjfqlm1CYNJeilS
lMdyaPqTFyQ3bxqlZdk/RutxyJRHMdFH5gP6+fpJTJG0iOb0xzZ5FuFt07Zy2U5K2MLqq5GyHWhQ
MPWn8Y463a88pMmudf/eZlr2UBaRck3aMCUVV+cQ8bCJDYVeuGgREuH5/7B1ZtuNKtu2/SJao4Z4
FaiWXBdpv9DstJO6rgK+/nTwOifX3Xe/uKVAdtqSIGLOOUYfy1OSoO2vkIRv15PrIV0pOr9uc7lb
f4hh1hEtxPiS0KIEfvuaOZp+M2gU7nKcy9ceHPqhdiOHRHbONvQn/crs+uN6Vg2Lt9Rs7VtpLPhG
bWc2Y3b852VsumAklpclGNcy1INFjEFbIb/rYwnr0A3fZV4kp1gGDmqU/3teuD5en+i2wRt+lOS0
fu/6bXHRhofe2nYm7OOmTfEkJnP8QlLSKRzG5kNAd/bVYB4vkn7EPdI2WlzLCVtBiMEKqN8NjSou
cTNgYFxO0LK9RKkmWb0Z7XVGGe/UsWs/3F+p3TMKomG1A94ZHAZcED8NR8Dafpck9kePotSNPglL
LoAfuO6JNlnyYKn8uUnbxJ+OFkabShdLxkMwnSY8v1u1sPKDkdtm/dlkhK4DydqKKtae1i/aCBWh
UY37cun2JfhnNowdist6shNx7YcZ8QvrWQvFJ7SXdPTXs+3CVcjwpTEs48dNoVpBCyPzMGM6Lh0C
WIdyNm+Vgji9cCRSx4F57UCS5mCJwcrA5wxemUdtGpi3GcLvq710/TL0hox6+m7vBthI/j7F7Qpo
aLYW+yM5opsuTvPftd09QmjTkS8bLSmTvXHo1Gp4/PsMnKSPbF7/v2dgVA5hBRd0bPIDvh/GQmNe
DZumKMYt0i76mn1TlGT9EVY4aRDtnRbo0o9SKkInfxhUeDdNoCIH+vuYm0Jzn8q8vTfqNvZV+hap
Aixs7Rk5ZBJFca+9AvpTDsTp8F4sek4yP7xYOtqr26psm5fnr8cD95/jf59fDO1HnJcLH7exqye4
Hi3EMXSREbeIPfyeYdss6sku1QwCRlDZKHZbvmoul7HaR1zLTvocmkCnlsNGE05XVv8WKYZGWcKW
Fkd+pG0FQqJtxCi39JhPqaFpPqw19noylUTL/b8n1xI9RZO4DWLMEbBIh7m6ZJlmPTjG8Lo2+I10
dkBzWPXPcVqb/zo+DFWzdzrtI7fa6mbSgKXyyUve25lae5ESTaH50bu99mz2C4CBahyETQvUZSiJ
+DMC58kU0e5nnzzTPCcWJt6Oy/ZYA5O86Qcrv+ksDVxiMz0MdeM3GAYftMXxm6OOWx/9GAl5FBaR
+5BECF2xYIZH3huE+rNa/R5Hd9O3VfAdl8WbwdD0dY5IkhkaUii5AU0nLRfx3rSj/CHNdzbk/Gtn
lu0jN6obN9ertyJSmp1QZ3u/Pqw0FrpGCV/YBYtzivLZGxd1A8pziG2Fkp+RsOyIsrHuoU59rRqo
JKAHx+QJqHadWvdK1v8cT0cdSM1yXKhD97/Ff25NADMq5zRJXUNayEtpxLuJGIEvFSGpp/ULuyaM
nAMLVXyQxdQ8oKUF7J23b4Odiae85t2eg/Ytn8FAlr0ZnQ07q+7M2iR2s5zAlGeExf4stE5mVtS9
asAHehFCrSursXg5Qerf4cOrd5gRTV+VIis9MpzIitLk/eQ6yVZWiMfuyeYCeWeEL7qQFTtKpX2o
q1xcQ6BF66P1i8rgaLuI9Pz14TxV8enHBIBDpfIkEn5DK4NXbropeh/buMxVMl0mHbWZ6DT91YyH
O03r7a/lqbAgf0qtCUZQu4Ph/E3sR3jlhYgvffmEk5GBoynC63r475fGUWg4rhOh3sEKbQET9Qtk
G7u1TCrCejxVCWzIeCmTjGzoHywyX9eTa21VWtW7Jur8uhZOgrxWurHtWaV/SW1J7rB0M0zxbGyb
C/q6ig388k8njZMDVTzVaeyvm4scNOC20I3ouDDiXqcAjPGyZYzk/M9xM2jlq8pxpUNBq05FdrKN
nvGdNb6hPqNkXR4NaP1PUASoNNe36P/OmsvZAPLUcT27PjmHTldPpna0VoEbgj5EWYuuDVwafS9l
fi4WRdvf4+vDgA/OSfm5T0Qj4VfxQCCvmiKNCdyF7aS59sFGa8oQe4CBPWbFK5i9z7wwjT/1ZYaa
/IeNyxc5U+7L+r3Ui2pZBw8amgN41ypRigbO2UXxbzTtuZhG9X2kDqBcaUlCACG/ExoMEgk+5DKZ
ZYRC2Kjo0SXMTwbikWg9fUjLPsZo5MhQq2b0m3X+5YZkYLLSYwMbbfgdtcHvKIvu4MSQL5ssG+kr
9eo2EJ14lHEJWr7CZIXqrb5hgv0yIICFOtmVt10NWmS9BbAdL33R9ObJmnT9tRWf6+He7qyDUBv0
WBkmT91orfSK9lKvP01cRd7P7JE0RQiwsaZ5eCczdd9CENlqVHD/nNdjMo7EiKCam3LnibDPj6t9
lSQ0sdORo/rrQ5Jlw4vEb7BZ7a9sutWHhNVwPbl+CdT6lhlMhPe/HJ6SFsqtZQTUOlHpO0w+9KMy
mWimyQ1KfTebGi+yOZUC+MlaYV/WhbErSPAlo2nzd5mMe1veJniPflZWSx3k+oyfh+FyNuPsuqT+
l5+RkTzgVUNR7da2HNBBgCpmOO7Xfh0gZ8lcydbqZNcRNYDV1iVRb6wftEXAPC9f4kXUvD7MzbQ/
ul35UIPH+dfxn2cM6aeJ6WP/9+K3W4sdiTBjQsGQivvrDWK9Vfx9TueOKBemqXCJjohSfz0DVyPy
gh+NEVM7dRsRCnJMteBp/Y3YTyEHDzMlOcYc+/sLrmd/flXF/ZWEYGAHAm6YdS3dsrUj1hAswejJ
yQ/rwzq2xC2XcHRrM0z821krMsr79XvHyjz/3PuyWSnIUMgLee171DSt3qC/jci03oxEJ5w1QRsr
NpUbtcBc56hxeLv+Syz/ctS2Y13732P/7XlkdYRHMk0//uO5608Sy/f/x89cf/p//KRF3r5t0RHW
TZudiqK0nsslgG0RENtTTdQTZfOJKudfxy0yI7etEkXQL6OejSg2pdV8pNupAwJ+eQyOOpyO61H6
SnelaT6GoUVjdRlYQDMqGDBVB6Vq/hlfzDManYFgof94xroRWr/p7zO0/D13+hxBGQFy/Vks10kY
L6/rz6u7XjhqB7PLQk35z0veOENJL8A6rKIS3UzkOQR7Hkiyo/wfoQk+fDm1f7ibEQ9TRkcd+NmN
lObNtGjZ2RjJo8ZoDDA1SvcaL6NXYQ8/rQ91kZ3cSnEfpkGAo5aQ01MthtowOQ4Uuzkl3tsMr+uX
9cT6r0gFNWfVBjoEKqu1TgrwhO+iRiEVdDnWLV/Wf5kGkXaaTkwG8YEw61R3i1qT7EejZKBeuYBd
u6K8dk3Wn6QbTvsy6pP7GN2j55bu+JbL8A7ZkfmHDF2PsBfxW0RYscN52NAjNADsjcPjTGv5MDLw
9eI2pZ2yHLOLT/7HBEAKD7hIJPIJg6Rd3eX5jRNc52pCBL6cXL5MNlBwYM/GuW509GRJfG1s1zoO
Jk03C9rYIyk/EV4A6zXBQXPJYTo9/n3GYNgIJ/sQNXCVzz9nE+RbQwlEURT1IUQy9laDMVRkvixX
BQR0LlpvPS71RG4amag3iuzVh9hMH6Bt1m8Z5ezPt1fLww7q0398+3r877cTIvGvb1fVOdhmy/9O
fhFAqlSZdz0eSmIxLfr1UfdodLpzzYn+uK7H13+txyxYX+C1y3G/nuhExOZNy9z3ZtDTvZ5Hyllh
u33GiEt+qN0p28jh4Xrs75f/dgz2Oz3NtRKFbJyPo6jg2br6AefxPk674YxltgoAkybDORhxATzb
nThMUw3T1NjVePreR7tDBaA1w01NjXty0rrelUHYPxN097stFOtreWoVQsx2gugiA3gkjJqFdU6E
HnrFPA7+vw6aBM/+c75tap4qxJQf1D6mIayVr3FhJxsMvt2NacbV65JyAcD7pSBH5E5Vktf16Ixz
9Gh2Qeqv35M7dbidIqRkRmREhyBwMr92u5hJyzyfEv6DX1byxI62fB3Ssr2oBYlA62EuTrAlRnYk
s/mRmR8S9JGylLi2+AwPxbjFf8Ikf4ISHtW2h5M1fddRh2+lPk3HohnJMUVvyEZ3lB1zMP6pdem3
XhgQL5ZHVaUMue8QAHEpl8frwfVhNnV3LPf+6Op71skYWQxJ7W2k7M2e+J/BpMJGfExE6z28uheL
rLdtWBXPLGEk+iraq8VW9Ww68aY3C3cvMAJqPZ7LOhpfImvQPVODpAr11z0Q3tBsGkuviTDt/A4H
yjabvcItKT9hBBACHO9jN75PtZLC04q5V5AlaLXWPdqV21jHCDmzIXZcAsYpAGvE+TlJrkV87ooR
K2ka3mSZCHaqZMJL8nNfGkjkLCE3w9A/4TlHw5PRGAlD8Q6T9apqiFEWrDAJLVhJZjZ/WRw/5gEY
AxueXZBYpEQhgiUWSuTHgHRl31VBN5v9k4gHipYSJwEsywFpxjzPGKwR4QntIMLxUZbBJRtSfHul
wu5LGqRBKBZpzwqiClexz7XDXwmrRj/pDZP2zIBFQEQXuoXoIiBZpgo5L6Ns0j0DokMIMu11ofCC
dPvlkAVNO6r5VUfkhNMVP1V6qt7BEC+e7cH4haQCdvrYH60g+XYV2N+V/hRY6P3dSa38PLXoSAUY
eFDJbFTlI+vU1qPWyPZzWqt+mO9ytnr3ElEJc4ONtBAxZbWhnMM28dEetRslAmvSds59SzfD1Ak5
z7v2qeQ692VnVLdTUdxDhL9TTX0fmEHC8qNgUCVAowX2OpX5xJ5xiXKUXXopUpQ4ZSB9OK+LmpC5
oJ6TwZhb0IvjN0O9xyV8rAWvmaqzf7ZJFchVE2fprOUvOtHJNhZCmCEQbEUYk6aAs1BQ9wGDtHlm
BufH+BZkQFIONj18RoRT8xAIf7KKh6AxL8b4xN79TyyVWy00PZE7T5N0btORosxhjFxLssHYCG2o
M4ldUyAVVY9FNKDjCst3LVeeVPIYnQE08xgfpelQpdMoaQHcerJg0exaonQ1NT7GLvwbDQrwGEkC
Yypb92KGXb1hHRJ72oF7AUsREWGW2kl769hIWWYjsJhYBjvRk06UZfxHhdpDuxUQePEbRtlwwOl8
E3Fx86LedeaEZiA+hAjMSUFLKi/RQJo5+nBlbPDIKP55otG8iVzxZZguzrKmADTQ/en4CLxmUd55
hnRPWjKle6QR5U6n34Y4zIi3NDwk8QPyC9xcRwzyACIrsJnonPRqyHe6SYvaIbhhY6jYqPP5lUZY
vgto5oSdVgPpuU62JDXQzg26hRywe/VeDa2r0wZfigihxAJt11S6B0mYfqsGjOwJAvpADzwhenPf
2SnB7i5N9hY/ntFvBkPpCMbtEkaSxZc7pV+lrF9szXyqx0UrhmBzYwW8gK1Bg4WaKqSo5HeaTK+L
6tdsOvSBO2160Z0qlZmERVIw3Oq0VA8iHa/s1ZhEArF6GvHG0Dk7u0Y37IPSHoj3EuQn6jkURbFh
XB95ttMyLxfympbGn3GK9gSn9LbxQMR0wU/poSMODOXy6SE03a9Bt3akRZFxXRFEWif6pz5nEP5Q
Bo4yINxL8geAYiV+Lz6gN3DAO7ZnDGo4Vie0Twy37/V+SW2caYNVEOBtXXI953inmmliyICD2wrr
U4F0nIEZlwLRrhtz2k01SehWsjhCoHLN0xP+ybcyNroNAWF3SZxgfCaK3HGIU4L5OqRUuU4zbdjF
9ySzWPjPhkMXN7/CCW494KdH1KsPHTrX8l7pUhKgDHmdbaugmzZcciV4C8qKuDYyK8ui+bSbYt65
AA3zblvOeumVQ1fQOlG/zf6X4WVT3R+FS3vdpc1rZsBabBr6eAghVftGzWcZZDRhNl37KASBNUqC
NLTtM/5AnJZgNZxjU1nfZKoMpB/ZsRdmE+QSN6IUqMkMMOqHXMKzazI92Wr2uEMCKzd4f0c/ggLq
RPZXjHZ7H7zZ8wTEOYfsRmjWSeAJ9DQzBFw9CLT9FpR4Eymfw760bfh4qLFabZDhjmqmeWhnxCY1
5ncjxECt2riZbbf1i7gjn4NUDRv6hxegtdMRHPmyagg6ILfiDpPRi8lmUBi9s7HbHLhNR4DZlH4C
+G38GqoCyPD7hoVib0WwNsNJvXXmJj38jlXng4bh756yf0tpOxpW7xc5wLQgjdIdg1MAvnZ752hj
xCwPOV8FOb7vqV9jV/osH6Un5QsQXXFyaJx7Lv3WACrTvonSlo622Xv4gjNVsIWlTlCCIPf0OcXF
3N+NtZaT8RC+Dvyse+wntwpYCX/oeQOMYjgramv53Om7jZVr24l+1jbs9Xjbhw03FsK4PBMLIeTV
+oGU2mBfhZY8mLFyj2WPpiCGawqgxccjfWp77TbRcnZ24242WoHLw7CuwtbPJCO4vsTipMzpQ4ps
IfhWRi6BmSjfvDZHYEvmfZec6jATHu7X0Qum/obehLIBVfw0R9xXegSdKvdOFXAeCShgp+JZZ8+C
/7ab1EsLivw0ZrvSmXdFg3xcGn2wow12sUs+frY5PFtJ+ysioqPqjK1OLTYYVkeQGGUgf6Plyfnd
Ng2/kD3LDQMwJ8QJhzThJkqHzpsM6uEGq6ZX69kXYUzhTuI09CdeumlkLwAC7g278gsW3fDAuguh
Cl3fmCwqEZC0CiZiM/aLAM1rps7kyc38xygibtLoYyZPkf6wKui4FzTMwpB7P/PsioFgP0Z71ozU
H9v4j91QrJAtxaAk9+klEfMDGNbvpHrTCNyIDEPNHZVIQpqM7dWxNl7Lwak3PQBivWQ/pY7PqVEj
KG6zBxWN51yk2rUU0/1YGM4+EMol7Grrrm0OyWRCzkMUanbFCw3lpShM2VAM6AIbDK6G3m0Gx6o9
M5WksklDHFI9varKS2zHF+LDYO+EXXEy8cZu7EF9GgZQ2ERZvSD8Nw5Gte/VsNnXdvRJDg2MnbxL
9ybMBze9xQAU7LO63YHY2rsQA/xc6fkpZXaUhwwhw/IpY0PO/sxsNlQqN2TGLuDR+p2R2R+7yA4a
QRVoeDfZrMa+0+u/i7I6aHbxnizIYWdAH2Qa3KlICXDi4A4g7neW3VdsiXcpeVPkBU03SuvU214b
7msd29CggwGuojigWbYYTqkrfCngSIcAOTWQeL47oPEZ5Lgpy7ndTkU47YKs8Ml1uBJLTWpnyTzf
SeWjgZjfn6fgbLrKN/kFkad3DANyOl12/0ic4UnJjD9F4can/L1Vkuc0ClWfEgRZiC7vArO7G1o5
+IokMENHcOQw3SesmD3vdDdFqe2TxwHbucEYp7EDZYsUiMdsMNBdjUbjSWTM3FFRg7DguVzETPHE
JlAhObbVKx5CoCDGgooZ3V2hHmKtASRKlLhKcFXi9tFuzLiv17J77GqXHM5ReR7JqwBUTiALewSk
w6OGYEL/JHxU7opaA7QNbmgmB7dMKVMd/qS57g+Apn+LEEhQ1EkmCpF616ZR4mWzU93NkIx9q0z3
yaSZN+NY75PKSrfmOPX+CLPfQyAzeG4nZh/C5xvhX9tRNc1ftSmO9dQ7uxlGop8H5VeUuh9K179r
cfYZZdFzw3bhduGtGlGGki0ZLgS8XILScWExWnQmWKKHSX/uF/g4VrQbo6qDTZhiZHRok++JDNE3
2Qiomwzp5A6+IGgH5lFGfytMG19UXHmRyfibDIDU7+zu1p0xzQMloBUK+MIcPQqkyLf6JN0qmabt
5Gi+5NZNDgYrkW9WGtwnrqoTiplvCloVWyN4zSDfbuvcuddIR9sRgBBsSo39Xi4DriZkfBhna53L
yLgHRIm4AJQkFCq9qP2eGS07zezDNgjuURHgbu2ky7cCQwQXCAoZZwZ/UdBpwroa+nAZOq+kubNc
dtWRrE46jrpvDKl2Itfk6mZEKURWV+G+QLdUu9yRxZQUYKbHX+FgCTRRCsoY8a4FTHGxOMHTcmjH
RtVxyujpuI1fpTb6VZQ1EnXgWbTJGRb3zGqHy7MzgJeTCEJ8h7VxEm0/BWz5Q4vsu+4EssE6jGF5
GcPmk70ImeGNnHZgDpmVZ6I/GYkGrlKGvpVBvekNhhCdfTPCxUeOk/p1xJ4sSHUWpJp9hRgg0dqP
dUpaQ5zjVIWqtAPyNh+63ElQDaWPjoMvxSDM0xe6gse5pe3SKuVWmwx1SwTOwa0a1s+5PllDqeIb
LjzpDOI66PUTJmckoOqnpdtcSiWjHwGnFq7XewAcl4KPpHpVD5EL5qhS4rb9PYzBbSza4ldqqAcQ
9WD17TbzF92irmBkbsfmkGeEPHTJawuZaEOBEG0L06RJFLc+GsqdEBgdHMqGgUarF8Qf42UsRLAF
Tyv2Jok5WCptjytiZFunbjTFwAEaYl9y02fg6to+R3O0CemNbpV8O80ExJWkdt5UefJYSH8GkgMI
bbbpUFbjZmzJYi4FlrNJPxPoaB6lS67CzP67HwY+pYYWel2Kx0Yh5YbV8APWe7xXzMp9rJiBMOm5
UYdQgSYzCFiito1H7Fab63dd63ezPX0zd8VeANtzHxcUo8TIRcey/66D4LeCY+opINC8q/lrXFke
YkP+ssugxDBOp8R1A7q8QO8panNoPYVEENU5nsyV6gDe4ylQDSKf4yfaS/nGglz0OA68LJg29SA7
sH4rvuJuacozNpm4n+q8hU7a3ul9W+5M4f5BL4y50SleUFRaez2J72ORz1tw87eFYZDIAIbOi9Ns
n3S6uqucNXKv4nPHZJGRU0XAieeome6lvEOjYRb72ozvEAIMF71LvYZcTl9DDOhninqoxsSh38vw
lkuuqNCyuyYFTNKjhogV/QzBnzulRYdLJx4WkHREmFxmkimUdLz4ZNWYG0bZGQKKpPEMhfRX4jKe
MhEO28pUb0xNo2QwzUMl29njfkI6uZi4kej9e61FtzXg7o2mRnACNeOD5NvkEkQJ76HN+HNse6qY
hN22W5onXR+fK4Zyy/tAWQABnGsruCEhftzMbOEJ0HKeWPoeLC10t06w8J1+ET3kAhFo9BMaSDLD
8L/6ffySddZvE9Wb56qZcSotNSAwI77EEZ/GsLi1NPMuz1PpN1qhMnAwv7hfT74k7gk1V3LGXa/g
39R2QWX+0vRGPdjD9GHm/KbjbNq7PLe5z5iTbzfzvEtK+x1n/a5J2/ych2yA2vGzibHgT7rLBj3s
b6QtH7R7VdpsAikD9DxneUPuWw2u2KyJGW5jPI7KcksIW3IoJCGNtmGQjd4BD4pd9u4Z+MHEipRN
GNCAQg6a+26dLzfGa+Y2ZJmXE2NzdSsU+yYoWYHJDxq8eoGSRMPF6mu5szOdKw6ActJ/6rFT7KMU
3i54apByGHqKEDxFxixCCW9LbRB+keT4IgVYbNOZyCZg/ceOcMfkRByKpvo9xMRZxFCqC2AjJyXQ
7QsxSYjh59Bj1ck2Sa4TmxlGd6lTf45uhiW7tcNTIJtDGj3X1mB4sUjPs6uiyuickx7LxLODArnr
sGCdQdXRJXJStd2rBTMCqzMGlgXk02ZKx0ScgkiSxBZhIRpcWJh6mWwm4QhyedVjMeOgRjpyCWrr
gVtONteYumZeFDkR0ks+1kHvOV4PyUOqjNm5reUH6MP4VIythmIiv4QyLLhVChTmstnUFXe5mfXA
a6TKRKRt7Z3g7oevNt7LNueZE61KzU43VACOryAKCKpDZWXFo0G1pZROyKct9hNRlL7WITLVmVy7
OFj3wnIcxJLBa08gNVGP9NFaCo9NBYTEXcrOLLSQMU4Uv1GS38pt3p862jd+SqIyQUh1ziyqQUow
14S7Dt2Lo6aOj0CpPUR5/5UqJHXkOo5XOSrkS/XZ1oi5+ztzRLhTwGI9x7HmKXgVNBlpR+z11dYk
lAqrwpZwKhIAY+473EgxOmU0MZJQt6nWEbux+6y35MNQ+qpnT5tHx0smzGwB4+ODittOEPLiGxTV
4IicE4j/6TARSEhysL4J1VjZOVzpY7dXqH79GJ88klPr0VgmojVaGo/PO81du7qLZ/TpqiPinT0l
sZ+O0QHZ19LvzcS56b/ceapP+AiuhWGBTjRe9KL9cMx0V2Zsecxwrtmp0COta9yNJStJ5MAXUHVo
2GZYe8HACDiL3dZTgz7zlUSQ5USgEGSSehdH0Zt0jPHkuvNhrmlF5Ugc2mQkmJQ7HyLszN3VJJGS
XxCx7U/Q07MealvwWoMBNjO7NG1ibIwUXrnU2NurmfTdiXtzIh7DJEjOLoxLtxSpj2edbhgXC7Jo
ex+32EXJhcURzOclF3KXm81TVRnkMzr1C66sGniQSqO/uaYY6/zGJfk6R0oF6MprTJayLC6Bt386
nZw3RKBJTJYYBu3pSx0HXntj+DMWdF6j4MzS2/qz2yXQWWkKwLTbVFNVeCITb4UqeEfUuPSboCKa
VoCtcRAclT1bsMhCtqb3J7VRJg/T0w0G7ldG2QwNRsdH0Wd7GRa+ATiQ300Wy3OWv7lIrcXwaOXq
d52aKS0q0g6GWB6qrBE0PdNtSCIoQVlvuj3go7ETMrzaeDd25FzBnURcZmMV70gMjVGZkffnZBS+
NrPUxXT/OykzfjWxjIVa/TbCEEwUy7s01XfFnEmLmOY7fWheY2mzka+tNztpnl0+10ATiaiRMFEx
1MKQiv8QEgQ9a0Y6rBmoI/Wx28WMblCIurew87VdgmuJ1sSpdJthF3Zz6dd2fcpIUGEt789NQpRU
VPJKUo9tUpFzKY9b+sYXOHhXneIqZ4I4jjdl0+4CQbPabptnOywrr5+5R41uzD0OOb/fGZQRs9Cv
MyojtJXcOBGVK1X/Qcij4zfFqG/mMTqpSv/YtmbozaOVe2UZPmDC/hpORhkKDyYajBfDM8js2ogc
zk9A4i8xtXSwgCezivCGYp7Qq2PTjScl54ZumxERjFr5pzCqXUks554Eg9vAZJiFb+QYOvrRLtE4
IXz04i7nU+co3/pwcqM9mrpXVcvTQzI+qNZEa41w7b0Z3kxLSmvZgdEkMGpfWaofJyhA87Aw0FFb
+wznLNsEXgBysT+phrUDEXy4LI2HKive47ntAcIHnzSe9K1dpwdSpKgJRrsn5qLDqacUvqFW1xDZ
4axxf66bbcPbTpxGYHLhsd4bJQpjhWCsSGt/FWaDUEcd/BltgiGbL60Oa8ra5oyGed4EbEUGJLue
U3azZwQEJg82HyzXuMrSuSKrrA5UojuVN9grkOXSI1KeuilnahRMl0HkW13UO0If33RDaIiT3pkk
eE57gyIQrXyiPEGWXfoFtWdhefZQ7dG4toob4nhIUhLfBd4Jr1/6nKpkctJqlE4CpaVIqju1v5qz
lh1kTaxQ6U8NGpgOyVHWvwWu5hyjbvSI1ii40F3ikufwD0JxAkLlRU/bcl8bzbjVB0B6smz20n2C
r+PSKLV/5TqCKBWKAeU6AF35VZEeD7W2Ouo5g+CRKyKw8+jcGvZTFXDLK+bvNqW8Rusx081174Iw
P1Wd0B70gRBkXgsv6VPDH22vgiK50VtW+2HqmXLqlCX9vFXEFi29eurYl7hIG5SKXTfMqd+m6RJb
oLq8iObOnBZFJKmlN6Vc/qDsEDCq0ay+3TqjXR4xh5eegmSdizlHcML/rQTZeNa7mrAWshFoFbAu
WsqfLL9aDenGo07zK2YTOtt9eppd3DBlyxa2MSp6jCOS2GSGIIVZp2bc59uJWeIn6b4ZOz46bk8O
3BDeoCjlsuV2Sjew9IbaUbZmytbBdZRPLaIihMGrEERie5KWV1ocChpw2xQaqoulEr0uVAOmqL41
ODRc2uFgE+bHOv9o0WSgfJo23eikvtoA6c6YMHt5PZV4fpkyVRWNJyX5yKNJePokG8I0HC7xiHRV
uik+yuOjM2M9AqgHKzb/akry4sLQgQ0708NUUSFvtJJMmgqq7FKia8FwAEu0pNHmTwx4cAzGv/td
YULKY00ox7Mql48tG7M4d33uyj0U5uKhCduvTLqWX2UV8WuSPm1iX1nfIt9Bz0rUQerZwrjoYVFs
07iir1TemsOiie9YHbNR9VraCGrTqAALCD4D6HBq0+7UwdnPq7oBbz+fTBcU97ImeVQzz7k2X9UJ
aAIJmEt+n3vpXWcbuNkR55lHfHF4bvt6Qk9QwQapEQU6Vvxs6fHkaVrR76w0eiR44Ey9RkQY2Yys
ltMHJRTGeHuA0wgdLGmH+2JmiS8s9Z7MuIyRQ7cbxtwP4GsHzNISpzgxNoFmFPDLERpO6Y13zq7o
1NKWk8QP8cblQ3QXsTPcpAUGRiGzzywYvzXiureNbj6VwK4SKMB+Mk53LHq85wkxZ66tq542KB6p
W9fBKV+6JQQFJiSgAQAE3L/+TFp4o1te2tLIwTjkdYG8jcfyqULpJKKtNXTDNmu1+Uz80DUT96Ep
vptYLmrP9N1OxTUhg9Km4K5Vspms2CFpRfkAPjp6RcoQr23ZFZpoIjVpA2dlvGGSNVeTqBvXBOGB
N8kDl7CMRzUKpg3VwcvyMyynfx5UwRsQHt0me0ckuy/C9hPKqsX90vWRtF6hKAGyUtMXRtonxiuu
l+gBSb22+1vM/S7T20dJWlwZsLk3zRkjy8hiSnnHR7H3lGAxs2jxOyInRvq869I8Jg3jxZzkZc8m
HdoH6xNt/oen81pOXOu28BOpSjncAgbjnG18o0JglHPW059v0v8+F13upjFIS2vNOOYYOTRXoRk2
a6BOnJaSTDSvHmYa5XfiBFCofvCNgx4XDCqgG0edAq09YB25UjzxNFGzo8YEko62yjhEZ80wdyqC
Hi49cdc49HH9gN7696Jy5Hunfh6tCRi1MZyhhqWVpTHjbI/la1d15dqNKmXTsjlVXyZnVc/bAiv7
7RfEhzu84ZR9Q/WL6euJRiuGeFQ0AiHxUFYxTaGyz829XURPRj/VD6gwkqInow8Azb9FcrukAUI5
2fMRKp/7pF27dgj6mFKQR3eP9OnJHMJpPVkF9dn8HuYorys0ZjlxD3ahbbWGfnwyAl0aqjjaGIaB
SSeQQUeP6UoN6Cz6NpfyqzDyz1ynFBSngMhC8zEmG1F9IkpXwz9HVvTQebBrG8EEJeg61k14qmOO
9JzVN/QRVoPvgAHrv3NzSTlOmglmiItfYIGKZYQDePaRmDlaxbT/t60XTVQhp21fImWg0P0HTgFk
nCO87OEgxGb0M+iE7qEZk6fFYujjejxj7cd3VCZTaEY0RbSPLGz64GsPDNyIKEC7Qb33IYHhag3u
brUMy1uWf/jDZL7BErNhwMFdQ95O/I0QeW+5sPmTIWYt1ZwE+HNn1XsERCl95cOjJm396yXbsYNo
u1PsNVK6piL70tA1WfcRDE4IvpG4shHzpfm1Ie2aRDShc7sbBzqYiriug/qiNC3lJu2MXeF1e8q9
L/T+/4bI/orCGeqm7NNVqz2l8D9HLZ/H2mAEzUnh+SlrY9Ok5k1rvWuOk957dvvchE/ki80N2q3N
erEfFYvBYCCNHV1DSh8edQk5vNTnzCZF9YweCSQiN3NcBR0oJAs04ADAHCZdq7mp8vwcNdUO+Gr6
65SjeJXiOe0c6AJs5GRiI0fajCpbRKHJwxbaw7htmA/Z2LAOrT0V18MsBtFtGhrUHwUNyXBw3pgp
uTY4YKeP2Lmj/VSHQkPbDc9+N/J0pqheh171Te2IaiQ94tYz0Da0vhQYKmbolImMzMeG9AnNi4mY
2VUf7Ukd1k4cVZsleoM6mPqVN1erOCGVoVVsDaR9ffFcgY3JBCnRhhqqSyhEFshKeUZxmeE8cWeq
UlGNX4oN85gLEykYU0IP/TzDBuyVZbo2Z7C/ipVtZ6fTV/pC/caoPhSleyxCxAmALb16FoV3WEHb
lWk7Xz3SmG2lbwBu69sOmb1NvQqTAVg/pRgiAphnDLLTLNx3MPL0LvXtKc3eAcSsYZmF/XsaH4ai
tDfa2L0PlgrTM4qn+RI/I0cMNM2lcqi0LeAEVGqG2EYUPC929sJItW5Un7pGhQHyssHrnuYcDEPi
4oAjtzmPaojt1HUQCfNtGbrV2lazeJv7D/WSy0HtiSW9JTBM6yMeHtQ5RrHI8vrbsUre4z7cxhR2
V6XanwezfhkY/14hirYRirgR/Q9Ux0CrR0W7XlSdMzIhIFWpC8mMqz0oZv+iuqgGUlr/cJje4WM+
uuRox96yRlg0wQhpRzqqd1mNEx0SHQhDp9a4frqLoXFvF9Vzj4I8szTVXU3CSe+xvZF1xWJAODsa
Wy8vL1MHrKlolt9O99ZW2nyQ8d8ruX8szeimjl48HdHiaoQAu9McRoHgwyqY7Emm4tlDwAlOwfVk
Z9km7LwXiU2hfXdXIfrDK2OyzdtJV45LAmfOlP9MIB+HiUbV2NDG7CEea+qaK3Gpjteq/aa1zV3Z
jdX2yrc9LwCrxqknSKLQXzkW4bKvMh2LFHhR5m9umFa70DHx+dNCqZlqW2YYyKlCha3BwzOYfkq9
hlA4b3kuUEzrG9Puga3ayXFYupKmBeXkfG7gaVWXAOj3J1YRDqEuq2hOm6cFlS8RTw3GFtVAl6ot
xNSBlfaXevTwEPrwDp3dfOsAkVxXvWauNC8YporJJfSgP9rocRCuKje/H6caIx9S1u2T7NUduXX4
foN2pLU3+s2LlCWjvrxNimrnzv5XEUe/WpmeSaWNGagew0ot7XV9F1JR72AVhSQjW8NaZzKmizut
Jgob0+R9W1mOJBzM2shGR59O/Oz5JpAsM6KXMzPFlj51ZrU3SiCrnv+ZMHux0mzIIk14Xnu4uNEe
hG8pVteGDW85RMz2BiSGz/aKPxoPFs+MggdIo/e49f8wExc6EB/xZNyYVPDnurjVDXSegdlpzi3F
kqlCDjiCRrJwyvuKSipTrebKJGJZd20Cgyz0eomXQbWYJx/TotMBKn5VBUspm23mASYO/eq+zRFs
L4ZHH7pdK4b1a9YfGKF9dszu0wOsgJRlzSTzqm3RBaG0vdQ06MyOtk1DMa0+TS5s/ZEOko7WAwqM
7z6aFcAiATxG0vmZoZ9ACCBifDjGZaRnGyQQzEHtX8Xgh1+QTscpyJii6z4jMGpQftGzRq1rJT7F
HdxDEesN9Ic4FY929ZhAnm1QaA07886mcuGhb4TKLkg72+9fKGfTF++ebPU79DJaxdRPrGVBizGD
xC0sN8ArUrZKBecLnW6s/FrPMNwoaL9OvYWVYM59PetxAMEes41OuWkVhYpBnxmka4T11azDjlBe
oFDY+1n8llaYhy52YTogv5yHcQNQEKUAxuM2tpvftSWDj+7d2CBu3ocmfdOuotsKYgGl3vEmFIwg
ReGdN+g3bVNa+22vYII0BeJcH54yVbFQ9ysZgi6WV4t2Goio1LklTts52vxgknRny4NnmPE+9Yx9
OLckgV5kbOitghyqu32bDe8FORONFgohLvUSoJ2Qv4UAQztv15vOl7WQNiEIswIRDs6tU77rqM/u
hi4cUN3wjJu0L6ebfuyxKUzodIarPxs1zWGXakI+NDfIV5sPKCMVegGbZ8K2dZGbgDBjASPd7KqG
2YVs8O8rc2ifbABsvp4g/BaBzm2VzZjmKkwtykOiNhoKGLgPv0EqLZwTNoOd5PSCB+BWDBI4cEoo
BSzLDKYy+RwzcQy8YqUmlJkXVDWR4xgJWiAVB+9TMuzmDgcnp1fvcK9rTv9Xl7o0yNMIJQO1uGv7
/iYeFzCAnZF9INLNnqFkl/Sqx+SN/wWMmDKG9xkbCJBpI7SKfj0Da+kODE1hiZWWiIWBGWoM61lb
npsSLBF8fit9xLCk42vtgM3Mw+RlLGk4unSlTJvQlx0chSQLKFsJOJyKq9t17y6AgbXGUWB0Fz3R
rr6gzcrRr5RXz1Sp/vWlwj3ySWPyCKLQQMYvLUADxhc1w8bYaXyEdc11InNHF4UUG0HsPIfe3Oyg
LlGNXeJ46MfQxAU9Gt2YAEOLYhOnS7vJDP+xGkgfcXnNcnZt1f3pDNr7jgWvplTWRgcgBVrQoB2M
u8zTbuw5BExaupvFJkejVdJYBhwzaO0y46ve9sw1rpB0uHizm6+qobrLYgh+x67emhX89ASW+lrR
IJPzzT0jD0xwo1SPoLfRvcI39owQ3AckQAEqX/aWCHTt1CC58kGhBtNitdViXtdjJHCH+lVRzPtO
OgF0GygTQA7EYF+0pSD8B3oHJrEKjQ7kf0vb+9Bt4wOph2eAUGQ1FGwMczqDCyKNsm8Lx6Unp55L
Wrry07KNF4G69S1k+BOaJQzduiNtdHs+lpkdTAnMMGNE7UPdqh2Nc9d5K2s7KMw4UPwiYNiY9HV+
MabsR6mGi2t5hyGe71V8szUbwUywkdXzeW6+ldH5thv7vlWwld181v3qkHba2XNT6Jk6bI9zaE3l
5DTD71AhktC1W05cUEXDJSuH37rt1ukUv6i6s+9KoCB5FkCZG8hPmO/OMbzys/0V69qxKedz5RRB
WzcfSnQh2bLr/jWq4vPYZEEq0aAKQmy8GIgVRxo/zfwhw7OAtMbMLefGSAJYmi8zYF/fpCspcgZJ
4C7h2adgV0ok30Xhqk5TKqFdtl5K5cmK/ZP8srOggOwxtZNCwT/CK40HiKLhmHBSCOTGs17nAZJ1
gMuMDwZjpa1+Bny4Ukf1s12m49x1F6NvH5fZAWab/8m/F1/9iUHtzmYgH5Eo6bdZPvuZfp6c/pg0
1Z+Z0kNT4CU2xjOU4UeYAB4zCd2KPJDXYqhE+6R4ijTvBH1GUM+jkFcFYSrJtftSLOm3BkS7mI5E
U+ee0pob63Q5daY/nZP8XHpmUUdvqxbKXj5CK8Ktath3WmUGztwfOzhXitq9S/Ll+t7E9k565ADd
LIl20lu91b6d+Rku+4O8xTCWY0uPkOjkrbS4kng6Il0X2DbIReugld4p7rpfuV8O7RqhyOeiC2G+
ze//LR8LPhnLGd3VS4PgjZsetYqeXaWfPWiy+36Blnm8xA5NNfRwORDHmAdKq+0yKzZUCSa+dTn3
SXSG+TWkaMUwblg9o8ga0BwBrm8PSKih3cqXMO16H+XeTh6e7AWk278X4/Df85QHvizOV0nbGAb5
VZZMr21GH5rNIJtCnoD8qtrlgE3G/VL2zxYqeNffZ4mUpj+mSXNXt/gIYaNgAWQRyDoDazkkkfmu
8VcvSwIqNMHDlJknWcPeZwc6crrzfZNXhyU1gyLlMIdj/llrFyh/T8CsDoAswYiFO6+db5WkPLSj
FjRt9zlZP8DC3h2fweluZTB7pWvP8myXkIXlAlpUc7xAvoE5XNr883RRFeqd+Hmz2RD/dQMj44gh
jnQuMpPw1aBYi24USVydIZ8mvyp/Rj8KfJHN4lo1/yQ/U2N8K0bw50mK6ClXKbcXtvCsRWjYqdF5
jOYzYemK0ZxPX0FFNjSuKyMXR0Xy0YJga0nRCwK/5eneCXhXADHSxdTNw6JM58Z8n8v6M45WrAoq
cJ36HevTBUr+QNf5fiUNAF7v5gn45BLdabG/QcYEac8smIbsHrKAjaGwl2FuHjQbVjQtCDkf8vVo
rwThx2gav1YMOnWpH/3o36GiAHWvO95Xo9OyCrvwXI7dr9xZq2jSudwp3b8V0dv+kivaeoaGb4i4
rBwt9LSyHnsoka+rjTbFRRYKCZlySn/lIV4PCgfG6/PrkjWtdzJ5yGNZMPfDE+mtw6wnxD8JxOUu
UyOccYQiV6aZvwLCPadNeJYH7LCZS/RjGA9/rsaeETGY6Uv1IRrHS7vkQdIysOL35bYp6WTNM8ah
DNxZOfXZsxkXH+ICKsXAhcSHeiuW2zDHi05NYpVnGZpj4K49vorBJAIB3I2T/w32ap7hfMGOtswr
0WvciAkzWtSb8/boLXsxcHKFSVI9JSHFYRZVTJLcejelwVDs0fY4qjxce+TchhmxdvxuZtCCdCbW
KeR8s9Wr5az249nJbnK7/krnmZyX+9E0K1Ay+wYZn/ummy7MtwaUjnGSRYIJu539/Ftl0Rl2Iuef
Owpq0b3ZRGcTJ0rJKTDBUMnQiFSgsIiN2R9l9TWl/i3Ks5rGqLFYB9kgzeyfhjtdA3XMv2K2zqR2
J59EyYE1lvKv1S9nsZBiHuRnoiaB/H26KYxXWxs/rt5FjNvQuoerv1G1lzrzvyrsjzgF6qOx1v0y
oXSU/SXfQ79lq8Xezg+ZiR/goBum4/VXZWXk0nwmhACMvmKLg1LNAjAlb63zCf3zCUThARXDp7In
hdfDAJ5UDHFzJ1ssKdTzkE+XIt8vpnr0Jp/ZBE53Cq9cX1jbeGcl6b+XmkQhJCv+2mrgo+gfyfvk
NPtiq2ajeUlAy0VafPURtkY7y/0VW5Z8WU79I3u04vHJ0s61+kUS5T1CkHiOdIdeOs8Ftb/b0IQi
jiUQ7+awkGJH5RYduJ6L40hBo3ZBfySdcbjeOQpkzGXgVNgkPpK083uI4GrOTlt4dMyBn0lbPgft
aoLkjMlaUep9doAs1P54lJuHsPFShlTC4vypXKZzGnNnWT0RR/QrXVdeFts/XV+UQwv1EviOtesD
P2b3yEuy5UggnlQt4RKARl2X5mrCs+JHi7b12F8MWB5k/Yb6u0q0d51cSSv8VwTjz7TgERP2T9VY
09JczdN8jOUa5CjId6QUUYZE29RVt5WL/e97df9Pddk3/Kqqqjv5GN/TtFWSqI/Rgm3m6bh1Bplt
cs8EzYvNd14NtHz49ab05rXrSehZBS/CvbTOcjG6T0O4J/DTslrpwCOg4qHqR8XL3hhOWTVN+CU2
Qo3FmzkvEaN+EkTIbq3T8Ow6n6ravP13WuVTsgkeSaNnZBoyI9AV8izk7erQ3xZzsis97eyY7PHu
IHZVB3uUmfVNpNmPfHpgFWyQPgqg0/tKS+0shkuiQ4BSGolvNjhciHkTjdo95YwvLdqL1fKR1Wnb
bzF7WZOcFPf/Ay0xVXI4jSy9s+h9i0X29X9PoovJqxMQev3FrQqOH1xpo+KccsiE8j6BCCbei+2Q
s9Pr81MMPkC2Te0TtWnpn029M+Qh/fcSTc+mNp5kHa93relffvXaZwnTQfaDbP+MTyrG9NtXXpXQ
DIhxr46cyi2z3TD7KPpBy5azbOtUJbzLldu21LepioCpc0/l8pSLfY6m6a1op6/hD5kbqHRAmg5g
CuIPekcrWa3JLA7KUN2bPsrEhEgLwy1NEj5YS/VHBfDHSPcStMqhQ/yNzMHG+uTW9flmtPO6mXDK
ac6qFn/a9UilGBDmwjeDqAkSHac+WWSU3v1avk2LFhqv2rlV1DMF/SLL3xuiiBBPXTYOfOjGbkgw
/QsIOUyn3e1M7XoX83nxXHA4zaMjnV4tust17zCJaKsJBH2wisD2m81izo+p0/6K82KyOfB7OqIZ
OlidHaDresxxttpxTrxtx8CE7Bo9qQ+SKoD1Qx3Nu2vITa7f2WvxV2F/oE11lH3z7z4t5S6H9Ehe
gK3gPA4/k9J9jvTidBWclyQKsloKi5QQSTL8zGhR8iILZVQSdw7Zkw5aWIy/Uogo6LiXIFaF/1NM
/YiNM6z4eVZtgDrmqWNYJQkGdTnCpHjWl59eB8EMHcg1GOxjnOucIIGr7EcCdZ0NcHUx/3Mvsptb
wz90xU48pVFB20soyyc2uiQoOAFxBj3qNobZvTEvcJI4UGI2X/se2+rnanLEPMx9+6Zp8dVUkGFd
JkxJo1cn+CYwVuJblyE9T6u8xcM2yA+qCs0rXhZvkDSYETk3yMg+zWhji3E08M9hOu8iEJ1+6Bwc
an0rBu7vG5AZcWjcJIBvk6aHt61etaR5Us1GMPPs8Lz1lKwSSDtIxnvIq4paOZUkkHT5z2Daj25i
/XrVjUHghxrGPgGFKIbQMy1Et50/Pyz/lFw5ecZn3BYbrYQDy5+PdWcQUsaEYJjeqntU4Nj0Cu3o
tsxi/muAU9MlXW4WLlXL6iCeABJpR7miMaMIL5yB7MgeqVT0KGghDUzT838L9AuALP56r/pVqBvx
HgQ/7sDpAT7AlKDZECisx1huJdyRL5XrlWtkMmFj5Db8PmBUkh3EccH192Vt59D/G+iFhtZ3OKYf
pXsjv5XZaWBwC1TPrmvFJMtu8Kt95tnPnevQ6o2vr0dk0+PY00hDaYlz2ZKpu9m//8ueDSU8Mpxw
Xm7zsTxelwRnL48d5nTodmAoDNl5SvnA6Gvgo/QtV+6yOvLT6AegRJSQ0R2Uu2X8JxDPc91PIX7V
8PtnCfLyyKfSibMa9ewZNYSVYzBnxPLaaQEd/3SRN7UNJeHBeReX2dQ4tKk5ZCRB7CLZm9coLp8e
ILkHxY25ECtskEJ1NOj8Pnm77nbfQ0xBzmBYNAdEkv65j3Y6qxE71BruQQBu5e8z8Na+im7lgM/m
tI1nyFY6PvZqHl3SkdzZApfcy7/ltI9kmq47ngvaX4bqb9Me/QQSXDZoIMEOAgLfVb6TEEz8QV66
b10dOCmzoebESD93K7dRWP6pBzLpz87We5oUaA1qgyvoL+oM3Uei/2TdfeOxZjzYqLp1zOFbzoGc
Cfmp6e2vXAGbPudIjMuXPBXZf9dHsDTjMXQVUkJnZ8ITMVeweMuzkZ0k+wZ84Y+B9i9+3/DFkC0j
DI50z5n7EW8k/sz28mAGjya3ggeXeABQ+d5fWgYByFiwHvLTaIybDPEzidMli1Ir8noKD5lC386y
gzb5F+anvr+n+3fTga4Ne+Pew9ON7ng02oisdqT9gJsw0r+qukF0/l51lI3EQ7JfrvuftVnidM8g
2052nayTU1HC4o+8B8qgR9oUa2hdYyYWiC7qJKDJ/KxkkMDWwq2aPYr3lKBQ4voymxASAcKt9kfJ
vcXDSuFkWIOiPop9nFt/B6Z7J6ZVAu4h2aO5eRCrWyr1KfW1gLm1G3VQETYicLbtu5z5d2Q7CDf+
1UHkA9sWOTUQR3AUrVpVZSj/X2CV2MvTyAiWBMEKUhAWu72sMtj2EIfjJFwTIf1Yzf1n1Xd3ajvs
op58HR8qxkAMm5uaL6JYYw7Jl1P8OH0dlORvtF+wKe1PCC4azxwqBdZrJi+eESOPYeRbjh1OGT2D
oKaepqCrOyNt06bjQ16gcu+DZMosstwKdQ+qHuiiMjlHAU8+xZkQNAEoPOFINdc7uJiS2Gw/NT0Q
Wwgk+qhoKaDQ7kmsj60630n6LJfFZNPBp7po6qyEH76Pnvcmxl4MkdVOT3MMYANjpqhMclj+nRg3
iAb+wCC9wRZP/R1zOYYXcY+t5395w9cQYafYzz3Ak0HVfsLyswdCGCbpS9ZiPPgNCeTNPF8tmvcu
QfHVLC24PQUgrFY4b5Jser7NYlInhdGWsOr9mqZL8q7AouHRYpYwjYAj6HiNsQCMk6T7EJ+eB+TE
/BldexBxRIUSKV7TmSIZt9DQMeukBfJo57QNNJU+DNDUEpjMaP0ZhXHDIPVecacvanR9Q4nPrX9T
1b5xFmMv9uQ/uwJR/quiwa7LiRN7U2s266ndq4ywyW7X5xDYJ8vP6USQ/M7T618JxeUnHy3fABZm
OzT2ZgFHL3WpTkVHM8eD51RFXZwpH5t4BgrblKApgzgjfoK9qdsmwzWwOQ7e39VYAPV5iNtI5jWv
mfbVsijGEY6MwzLFv3W9ku0ljnp03ICgj3Z9+SgeBgrZw6APZ4ZlggLRW8s8yNOvUveB4USajvMZ
Rk2GBpd7as9/LR4a2ZJf22hP2cZy7erOsqNdr7jd1sV/VqSOWER5W0zxp5x3S6Mdl0z9VqedONoF
Camr0dPUZpczly6mQrIwyWbFwZWxA7lJCfqi2UkqJn5GThhMo+9jhnb1/0yQHMikUs5+fyNeSR7o
dS2GZEGWJ3vUZ/skoZs8H8/Cnpa/UokFo3KaMzZJe9ZawEtZdNYlyA39eg/CcpcPUqntL0lI1Tx6
UQSTIPGrBNRjru8U3d1J2ZuO0ymbigBM7EkLbeZS8ke6cDt9mfcdvtZjoyvOdO6SXe+bdMKMi/wz
xan6TvU6U8Vz2N7AbN/hvLj2DmgDn2vAa0WovshXSFFeCvip+tDP9ZfEycwyB4vlngB/kg51j3Jl
EiMzIBxAwRcNxaGkfE/x8wUgWuDhgmxcEKR+m7RW0AcnBTXaX4vHo9ZgvauZudsUx9vfyjcu5XCR
bkMeeVLPl3wBEs0/lX3Ts0+YPXkx0tPY3auDcjLjQ/fXuN6bXKdU+wyt/dJAB/JBsTNdemKjiGFX
5j81HORQej+LcjtiG6Ri6BjJt24+xxE3xD+HaL72ShQ/P5jGfrz1FP0k75UP9ghQbeqhUkbsaoZy
/dvMdLZyZ9KUKElp5BosL977MYqFvL44OF/2MZ2mV8/G780Xl5aK3Mkc2ShTELKy8TIEJDQ5v9H3
ZEX3eZVt9XI4RwsrzxrZavdkuTPodLq0+o/dUztAKJjHXvLYpbLp+NVP5T7k7PlKm2FX7u6N2btp
fcLrQjnJgpvj9FAo3ibFeMqvqBN6XUABxPvDAsIslLKWHRPiSuSaVEJRuGeYcPY/rv/uqoM/v82U
POBCfC9BBLfs/WmhZElUn7OjBsAAMEm9yuvyK4mUEzwA74xYQVs4rYDG4f4ZmgVPfJT2E0P7muee
5cGYaR14o3tKquMUTZ+ykqrjPECqtpEFl1tIPfejnv7S/N87m8U4tyoAkwR8L0E/iMAHPa9u5DmN
PHm5U/lktcifRmCZfUvWpwJbTgMawuTuPFfFpCqj2s9FOa0Ll2KMS5ky9yhtsxH+t7gdY4k20yOu
xapxKarZ7qEnvpWdJU8Q7CausLs3Ve8g3axmArZRBBCHBUtL3aGngDOom2aoHqC8OOpVFlCSJwzc
a4ZxkDQSGPIRD/M+xjkVZMyAhKDXZFNL1eMMCp35YGbAzr4WAZJI/qTGJfVDhpGv5QrAFxt4rxjF
isnRJYn8Lya1ZaZvoP3d+Kf/YlUY1vYMG+3kq2V3mq4aGPAYJcykLJjOmSPes6NDf/ly2s8hIZ9Y
BhhsR+1cFltGDn+lZC6vuyPjxAWRJt01qfzE03gEZ7wq2wEVz0xKFvQ6OHZFdRczvjH0Nx3BQDmM
R3k7ddGDeds6Kpxm9UHMSBwnTxAt0A6nb9BzcrCM0b1uxhcmhfHyw28yTntDUW7EFA4EbUCv4iNl
W427mbhL6d4sdvRSgcT5L1r3fVLrvH5owbYxFShFfhrglwRh9lWPW6IY8no9x8sD8PQf2XAZAXZD
Q70ZtDuxJfKaMqhYI3fTOGScRBhjBV+VNt7KeRILDPPuWfX0NZJLzylncc4JY0um7aN5V7GhZZfK
xnb84WGOlI3maV9TSoQ8n8XeVZ1ziClHVMR0zo9JW0petWKWE77zsnwdPsVqiNnMuRpI0BW+8GqO
/PaN2aeVbHf5t8NbpnD+TocX2aFLWx7HW/lmpWPjyyYWu6JqxW+WAosebo05Q4s6uxp6qaNIp5UZ
LAa03HdlNALT146t3/42TJKM5fAmK2LOxpsHG78cNXyxqr5ZxfQl3yKflLB+YvzdKn/yGWJgbPd/
/yNXJO/QDIYg53vdt3/k4I9pstWN/F7u4frWKHk0Zpgg2RXiCmdbP0MuZanqryzUtV4z6D8jwGBs
g2X7n3iEusevNwB7ojTZXW1G+KCp7ZfUnRo8lOzTrgX3aJ1nNzyLC0aV93yUAyfHITT0c7iujYUp
3/QWlMdJOh0wO/Thb3JTaP6v9LCvXQ9Al2++l4DMCuzZ+pJtZ+fuSsmi14i/qyXoUIUAl4K+/J+8
1kak/pdrd6RhRlYZPuWYFpYZxJX7U/d3//WU3Wq5zFUUzHnxmkwQCdUHrai+5N2SkV5tRKfemLVy
QDz2bFGv8lx154boRHN4ZfkGPzo1ny1M40Vdv0c29E16GvgUIGleA+5cgDLhsMZoU1rRY29ObwMA
6qqKVqVqwD6pPvjxq+nRQyd6mSztHIXKa2YFPYGuOIEiZCfVSoL6JdPWxRtH+yIQAzH+KY7Fc78y
4ikkF4702mL5xLPWQLbWz3t5X0r4PfrwNDApwsD/A92wTS/lZiIW+f9Z0+9BvYPBJ2+TD5UPcLz0
Zyi3tZSOqH/XRFukn29eTR18KT49GBFGuFGpDN+bbRmApLqpfO8+JEj3puhrKdw/FSmN0Sa0pNCc
1tW3Zt/ONFRqD6KSuj4wwfCKuBC2bjlGZKlI8x2byb7p++ROfgXYLGVC55AUIfW37hnLRJjhHCaV
gma/beEkMMiRYaIl604/XBRn5MJbSfDlxdysaHvAZoOVr+zmxCQSORhZlDl/ysORa/DT8nZuEaKV
N6Wkv93UvtkWiqfcr7yJ5OzgTGh7G+m7RldRlkfWLGIIwMFQw+/8HVF9JAtpFmQAPfeuK91nO6kB
pPCZltl+APVg0o5qTMPDWeLkrdXkrM1Ikk8Xuftpil+dmMEnrlCu1FpYsJ6h6yQCX4/dhTbrpA7t
3spRgx2KP7urTiVhsauHD6EKWJ77Fl8sTNswHHZ7tYJnLFOPUkfOLLpftB4Hpo7UED4iCi5i4f8d
QvcHg361znJgewo0gACY+4aOANEjDD/13AeToSr5u/giOduOywC/ingawyKxfwWXjKnznOd0FSpi
O74pdMcPadH7HbWHIb7FGdxJzygEfUUUlAdyUvXmEW4c2O9+XeOhEvgXTQE5vtJwELcxWiyhMqMn
5EArcY3Ml+e4ZNY17H7FrRkePQYPCZ2oebyWmK7lVhpcNbg6dD7eJKVSWVdpc1a0LJujZKWSPLTF
/KhozUbyMyntSjOUVv2jzaC0m61r5MkUChjdWAaV1wFTSKBV626luCLz122mvEqvJmcYq/X1938l
Ypm+aJ3fCjZTGnnSN5TCjW3rL0lI9ZJasLQQpDAiP2tQi6FGqkmLQf5PLlbSF8n9NP9miMZfadbp
wBukyWubXwDAP6/dS3m6+k8at38SnQiXuWvA1JAcBIViQD/hlsb6WjSiqCK9HOlMF9oM4Ul7t1R8
l8zUN+61a3TtA0N8n5QW9WCKMJRapD+M0aGnEVafabgrrldfFQQyhELyDtlc0lUWsk3iIUjiNleI
DCRa6CxVjFtI2UbN8kDKdZ3O6Fg+3U7WAKDbfZFPkIaMrEUKR6WtURbmEdRZ/iePZ1HbfZP2OymP
X9dWGj7eAKB7KD+uOR7PzfSXz278lfuUVqIGRqMUgqmI2ZSMmMnw/q4FP7vO1+NsvEgOeU0al8l9
mdLLtcjQ1/27FBoS6JicynuWD5dPlOR/ysKt3XT7LqYTSgFf2kdRor6neQk/SHdrVtFWylbyxGTF
POEsRIqGJ7uvbcCHJvuUNatn5VUHaiuPM8nHHX3UvU7XVDqtY5sHSku1SvgXYrTFILTulcc0V76X
gcqe0T5dHzkg9tc+YZD0v7hVgF2Yh50/K3txlgtH1M6Sb2d8k8MtLzHYH2Sqc5AsV8IcOb2hgmYL
YbA0rFKXTR8tv0giw3F+Fq/o5pSRlu9eVT8jGvfQ90FNqR6vx+9qKCL1bvHsLwkNmBCnIYi1yqTW
/a0r8VvM7LOEmP20vEwtw5i9cgNP5P21yyPRoQ+la1r9xnIX0hesHWnGMExuH+TrDe2fBzfH/g6s
D+we3QUw563qNreh3zFi212kwR9NoHLjo3RaxGqUdvcDbbT4bd3SNs7sP0iVUHaenCwpL1bKDCVE
B9EOMQ0lyDw8+urwKTAO30N4p3mXp9PEIL44L/JbtHbJyspX+btZx7u8mG7l/67YMbAEkQOfM9ci
sCX5NvQPgAUzXuafrk9MDu5Uv4TR9N1k0c4s3H0Jk5smNAif8qFSpCwT59WbIRjByMilyetycJrh
CO713dhN9nySbrwcLvkPweJIVWO59F66QoX6Tc5YqdGj/z+uzmu5cWDJtl+ECHjzSoLeybsXRLda
De8KKLivv6vY59yZmIdWSxRIkUChKitz59q8F2whvtXfbaW5SZqAVhYExkogp15XHaD2LEpUVSi3
q6H4N20i+B30+F2983QOrj1ErYXcuzr56hoZqL826m+rF3Hqgh6OiINQ3qhFTiWHx6bG3FrQChhQ
6G65bNVvlYLyGCH3cgfomGLBRIV9mspAdozdJpLXpilC38rQlph/CkpzEfNakZ+TqPis2HrRQran
ZgH/10RimP2hb+5PgPoYhXdJlW+iFpBL50+iLWHqeLQZ+oyn7ltlrhKLRqWVXU4HogHEtMho1Ga8
9B/tljYR8ocqzX7/AMLsNq3UcVkmVmZAAS+iTOJZuzJJ9kLid/orRWsYc0NPaupkKu3Hf/9Dvn6k
PfVf8d0bntUlUb9Xw0L9n0MBXbz6mrjqEpD0njuqiB6pwkG54yjrtKPS06hhpdR+avpWgM2u1W7q
e2kgbyFqoj/ow76Jvt3TVHHXCKrpRs39agoJFuvcI+pRK66Anaf5zZNded+qKqoeUzUTVR11Netm
cIMt1QCZub0X9pvKukBM36o1V80B992w0OtPA2Ugz1XjJUvdH1kM28WfDkp4pYaB7+Q0F8u9GrdL
4TwCOwOxwSdmUjcQIA6coaaPD7BUttnASVWLXrDsirI8JHn9GdnfXOxXtQ7Uap1RNxHtSkkI6TRc
KnudVcFOLWxqC67+oLpZ1D3Q0RgnOW10v6kzrCoe6n91SBAFG0ElRN3eSrCnFABUSZRYYKuywKra
ko4k6ip3rUzeahIRavSqgpmhEpXp8iFs65KOj/R2U1BnVeBXqgSkcpm2dK8ihlyhgmRCVlW4GAxi
JOtnkO5Tqrnf6k2qqQC7A8aJs1604eKWuBBO2qM6k+pTRq7/4zr6p+7fL6A6vM4i6iYOVJz/PF23
nyyoz2oNcpsRceelGkbITtVPm8RPbuHf5raBNKmKXOM9aPAgqywjpmLUTdStqZad2OlR0RGINH9R
iIH/ecqQKqiTqt6nGu6jGo7+ztHcV3XhhvlWBNqLk+chPU6YrjTvzLtqzmXPQlP59EhNbUXC8l6K
u09yaqn0O27XeT2w70Eu9/su3CDZCR5iJzznqJZulbP1lSCnlhOS2X/iDdieYZvMZyUSo9/jl5In
JVP+qxP0oKIJY2xIiSFKY601lzIKEYcSntpY1ffVs5qdTE+FGs5N5R/UHlMtfAXdqEGfPUu7/K1W
nMn0Xk1xz/+oTIoKfpGxr/Jserkna3jKaFRqmoYvxZWu2e/YwdW44BgOeOGPHhtv/5kg1VkwEvF3
DfbsW8Vk6uyqGZIaF77i0TFqzT89hBRk+POnjXaO6+3SPmaZ8Eioz6lReg/zyJ8nKcACqgaqRKVG
LNM1DazRSp3R+7ykSh1d3K+iObnXppSy6a6CyiO2JPHypHLpKqYJfGJjb4m3Y1SdVDWB5rHvMSXU
bsrqObX+qllN3UedP7537pM6sfeLp4bkYiVKxKKKZktNF7+s7sGZeuf/Xdyw53i1ewxHEBPo2lHd
hSpKuU9wFPTUoY0VHKh+UtA7OI73okTe9+WPGUhpg/VhZ/T6r6TgztH6v0aQPM0B5qxcNrXTUNJ3
s6MnVdQblfxS18VcEgoq/8KdJHAPtWNv1Uuqf2VnIZ8lOQKwgsGpzmrn2xffrMP73efRZ1vSYsce
Ql0l9THv44u5ik5RuEw/sdVts3y8P1U9feSG1VvvcaapRI09dYOUqqfUKLHWYMLnltKy56DxXu4B
Y9qu1CuqHGGa+QcAWfeSjboj71VxB7sFgLkQh7k06jqBHvitSqZtVz94TkFfYHAYXY0onzoIMVTA
SqmO0Yb8e9mrUk3v2p8DGXsDw/iMbBW7VCIH1TGj/xWipU6ROL9TH+2UnB5HTrRpia2MEZUiD52G
6qpBnUvV2g9DklM5/olYQvEXZm9VYzKovF5q8Gj2n4Hl1WXqGZnMlJ8K7XS3dvLWVfeo1d173mZ/
hB993l/LZcTTOgKbc6G9hDCKddivm2vlYNtTzc8OGE19aH4HckHTx15LNze15Zxoovy1KP1vlLw3
+CBRyOyJE9UHi3FS1nptm25U7VLV0NXHvxcmA/nRjRs1R6sfVVTxMgz6XX6yJANz5LLiQv8S5N/V
bF0sxVthAv37t9q3tOtCmDgpWcy9RmbHZNp651m9oAoHlASPUs1zxC5O3XZqAlK3o1p2ga6TYypf
VAFUHVeDkCtttBSkMtVCohTkVl9vtNQ/qj2Dep7aMaJ63edNi5MwV15Nfek4fgb4D/goKtmGqspf
ABYO40/YEvWPuhlVbOUX27YQ3+6U0QYP64zroGYMSY+AGqBKy9fne9vERq+B8fWfyUTFE0oD60B0
zcru8l+Zkfo0ZWI99ol7L1mmFewlb8GyZ7pPs44Qazlk12nOfv67pGex/znxuGEbGGWJJ2ssMbtm
f5Ysf1Wood6lVzzHsnlWqwuJpT1JuJ26PdRh2M79ILxnzVEHqrnDL7AYCEyE+WQBVCzRFZeWpU6J
sNR808x+2I3M/7KhZ5qybYrvN3GLmRYh6HsU0kzTHOvHyX36Un9JvRFzdPY52gDbDQBOPP+bVAm6
4vqzpCw61u1lQqbbj++1Mf8lNf7J+WYH/qV2hSrsC1JILzK79QEpUHWdoqS7dRaUUDUPm3RdMMr1
COW9kFCw+STsMaZ8YL9xD4pEOhwgHG5VhVHNFOpi4Un2Bn5YvRmaz+5xkO0bfxyQQzJ+qhBjKMGG
qPurLTCzC1gLI2WX504Pajiqf3epkxrkagB7GkyWWAv7Fi8uIhB1wF3yW0mlSoJCT0JOqX1po3qv
6RUbTJKiDK7/ph1EtGDLkW3UJVdx6+DJg+yn7b0q/aXF5Yeqd6vVSGke43NtmR/3t2UX86++yU4u
beeFIxHccoaAn/5ZGXDFqBWqhV7VaSuVASe3XMx5s2m4WVYUWqBRwrg/Z5JDDXthN2jl6NyXkxZr
3sGMtAegx2bYxxFwzFqD0ji09rox2x8ncaoH14CBn+mHsqmjK7ZR9ABoOFZ4lb+RHhwpcI2wXJHe
2PUvHVnPoyeKbZUJsfF8nJDtQGShzPVyl442zhLmvOtGNG1xNWYHLRIaUGq5mpYqfgQnz0gbHxLU
ZmRnfNDBW9uKm2ONNN5EIjvr2viSWMaP0xjaobELeIbI1zZ10hxtvMgOU5Qr6rAF3Kgr/e2ECmUy
Tyj3PoS8mnyAFcwj7Fews9hkQ3QoS9SI5tgkj8bYrTIP7jqmwzSKgS5NHNrUomKwYYPzpjXgmMzP
7s2OJvtkNBMqLuncskJT8PBgW1j9UxkNztYqETnqYuNkjQksInPWbPgAta48rUL63j8ZpSlCwwtg
BtIXQg8+hrSaWb8Vg7BWS9x/ZgXd06O37BM5GuxS6Qth4x/BALp1k3XrBBkeF0udba1CJAgORYhZ
5HSZEafURhEOXfungIJVNDMkN51zjQFjCLRLX9F0OiCaHkKrA15TjuW4Es08gAn1qaB72dGaKda6
dl1tXC1x1zMmtRjSMK/09Ie6Y/xqGUHYW9Dlq+IVwgsos8q6lcVwyNPZXgX4QMOB9p+MwBo5TnxL
t7jSSmhAmqfRcjTMtUP4pg/zb8ufzrhVAchLrGxjileNonaapyfpNdMaydEZqP+rAYVwJf2RJ8Po
1xx3P7bpn0okuFvJ8hnobaEy/1Xotd4uz31BGEcfFJwmg9lg5vOV9qse0+W5dBr0anrbpf4OK4Qw
bgr6cEx1uQKmve3S+i1SzS8WOJC2xaeCW8EKoERFvizOS0QfpqYzP+B8qwxLEjpkySR31MkDoMrZ
kNPsvNCfuwzaY00j9qiT6yk05PtZfMgtBk0BuyCZaWw07EO3mNMRaCyzdEE7t0kXGjCCX8nQG1fa
tknKzHF8kNwBcTCEg/0Lu2R329MUqLrdjwRrm+l3LJezzzq2Sm2JNqwRCMHMaa8LB5BY3Zx9D9l2
5Mz6NpJMpmWUwdFxFkwnqu7oGUWx1XLIfxEz8iqDZ7lR5H0vYoXSHAO6uF6vNMv9mJfiZtSTfczj
dgPohraQtsEUBcC4MZhhMrjjaoqtF6yIQTazS04jmjYTTDjGbAJQRaWqovhJWnI/pp6+HXS6JeIm
XosMcaYBVn9pK2eDOxk4iQ5pvRgHfILFfijLeq8bZbVyqnSin/dJd21jl/LO6Cwh+ci7GHoQd6Y+
z7uJUGsxRjqlatDNcpDZLjKGeQV45Pfy1xTzB1ha3CM8G4cU6NETJI2iH7c0bDPUYDObSqxmjeO2
sRguXpXtxlg5HOYokVLdfBtph1SNpjpty0ex8Kk9q/NWlNtv+Wx3a7vAUxeDipZ+2TmirPhLW2q6
C+fnOqiQriytttWx+LYe63bG/SfB7KWcwCK0Ga2JYryWHnL9aIKQFAi0jKlBG4AyG9CbqgTwaRhh
NTXOdkRamfQFUnMLPxrUmtvK+LRJlB8jZ9gMBXyAGchouDjxiyGXGdm7Wa7tdKaU7y3+OnDMEwqR
+uBHHc236bitBwPLIoATxggt1hqwMvDpQGM45LGQz1moO4Hylp2yldtOEDexhbCbYFhZfhuEjWeQ
a869GjU6PSdOJkt4v3+DiPYoiZ1TWbxZhRPvi1wiNpgBLwzxfExKLxwTEaMT8x8bOs8tAXlSZhAd
54LseSNtLnIarN2xwp3zypJprFyP6mJBH9vKEM9JoF9HlchPoO6g5F3oL87oeZG6SU2jCqF3j2Hn
Gm9uS394zrpPRiBKGo8bHCMKs7K/glaHFOmI21hWb8aIegAnGK3Ixw1Il2dXG3xw0wkgZ7f9C/oY
en8TfOFzaIW9dvUombMEx6+UIIN1HvXIHnGNxgRoDsCvI46/GNW3o3lb6mpa7zxqgvHneQw1DWAS
uBuHFnfzbx3hjCxdUFwdO4TIMXYLK36amVR4hxLjBghBNXISYvz51FwbtEAvrucywfvTHiki1poZ
9PbMRQFo2+DygrI9DIa2FdJ+JQsoGLVTDxTu2GbTs3HJunpTEFQSCgTZDtDtd9LxDkdoFnZFKBtY
3iZwjIssNIpdJPA2afHouv3etzBn9eYHszj2XZpu+dg08pnyU7oOdnSV/tVF/SabG2RilPbcKf4N
HqjZiOqtjKV5bMrCPErbyteto1NQy6djI32mmwFimYOnuwZ4YOKmA1NbkzcAnhIU1tZ3/OZY+dbe
mpZxR6vxY23QTTlpIIBckIYslhbgV91Z8HQCwc5mfTUmsTwQ+gcrc2pxpU5le7y/DuDtfIWRM7RG
q3vHI+WjskEy2rQ+t9L4NPR4CZcScK9ugFWnUUov5Ec9UkigbjZgiQpLrqhppuxSytZdINieVhZm
Ry+TW2vbMRcnYBQ0CuHE5qTGro/6lxHG4TopiqdCFkA/1ZfEMtsjDB5a9fL2p7UJR6Eu3JyOThSz
PA9dZh/qdumOgd52x07kN5wWIWWyAZIZQHiZU9sf6JiqteNUZQ0QXnFwUCusQIxTUDYRaplQ8DfF
qmWPUEbWY5Eva9tnP7G0rbXz3HZverTzGzqAihKbbMQ7pdjcMx3CZShECdOVR3yqt+OGq0xmWZ3F
vEzqrWbpz+MyZBvCaVbCaaSqb0mDknpFU69r1T37t6hmvspB6QQ1saKRMz009RHsdn0caoc0EsFV
MWOckY+TtTITb22a8B2nCi/AusoxoSlP3ighnhEiWov8dizGGw4UZxvVUiNYC8ccPnDtMXQi+63w
aS8gLb1NLHyTAu2KQAbJ7rRduigcF+Ol9DGXqrBwq1EGqFEyNB7broZUqXC6fKM3JQWFYYFPaqz6
yQyZJwg4knrV0Bk7z/mwyelmWes2WKXhb6yoYviXJFu6Xa+WBWQSMHpZyJYGh/u99BqzBn278B9W
+gw5MekKMMIdddrYnlc2Yew60TBPqVVucfRDy+/P2QD2qtJOllXA7Z06qHpZTj9MdBbW/J0tC00M
sv5wCU+8zt9qmaVoZ6xDSWxaodelmxnPCSZA54wQ2AAom31pBVSUweAka92P4TKyA0vnHNlfqcEV
kkFwFc5kbzxB+k6hGO15HWkEJgU2UI10cQrAn7JMjmWGMaP+Jgra3Fczt93RHErYKFM9ADU0yY+u
74/q6lfN/ShHcr29bGT03b8tstwDhqMO+PeE+3NTo6VvsnkcXaR5GnmvIiFcNxNHXe8KMQP6NtaM
Kh/3SyC8tavQLpYZvBjjdInxH+D+5xxMmHJ2legIzokNcmmvAQ2M67bHIiOQ3bqDTJywNMxVNm90
vb/ILCanNSGNaYpe4ilJojHrdj2ZUFPNrIGLyRLBPWodZ9xkY/V3SL3HzCyjU5wkOwzvoFf60U8+
Bw9L8Kfv6XiMct3bxcuMwhRYw9TbN1ZxbVVV56QLXhofvZRA0ZQuzb5nsceKLdn3MZV3cvPFxlyA
l9TekaWgM6rtMKBUqcbewTcq/Sj0zFvNsbnpm/bD37QBFB8nGwPiSiKdwrROceF/driQrehT7Y5+
FaxtLfJ2wn+NyYase+qMqwGbyL3UcNVJaLCxR2rAIPixq168/TzQb1Lhj0E7zbuDsy47Yo+NpIC7
PZEsUo2tobHYznnRmLyq2ThXCPRReC4nt93JOWhOnuG0GzWXz7GRrLEd09elNJjhQw3k5bpuqRbS
CSXX0Uw1ObZBKRUPnY9PhQT3U+DpZxnFkyeMAhqV+PEb7TbCr6JbaJ+OHQlksMWDEz912kveYUw3
aFZoKRmYqdUmTh/LmcTT2fGDcGwr4NS9gEXeljguD/66bOw33QTNVVbi6hr6E1h0nL1KFv7Fbo60
/ryX8/jalv1HNJbQQ8v0mOPfzBSDHD+a0UDYk7iZLaH9onbbUBAtiPnLj2Zm8wprkqr+a6RT6CWZ
vdFFBAO/WOtunYXGMJ4NkNqrqCaTCgrsYWpcgrUW67UcJS6KlHWhS7Ges+W18RLOha6gaLnaXDRJ
sGldsXOntD+aeXzz2P+htNLYpjXxvHbq6HeqL4cAP6kw0ItVrQVXq5/6DeW4b23sEzyRwbAvpnPQ
hjSk5QMFeYNFJxLLUCukv56WlGQhmbltrO0rIqd93/p/MSVpimjBVlUjTEVI2zAehNt+dLoM1v5o
hJltnIKsfh47H4FIAYbc7C6NhZXgNA0P3Wg/BtVya2B/rSIP+w2ENOQxNp1hYxHSgacgx4Jo2jmg
NtgLvW3gMCFE8ndlMd1wzj62c/8sTOfDDfJzP4BAg7fC0t+eKsfiL/rG4wBX1DQyqu/DZS7o6sTC
UOvLk6s7FwSBUA5FK8I48x/Ibq7wuhseLEt+xuTu1g1ZyzpyCAJgN5OxMDdS49xHBbLQPHWrM1D9
QX9MMewyMy43tZsuEt9VhiUS0DZzZZRkAYamOy36l4ffb1rUZ1EXV2H69nYM4m7FKrl/N2cEoqmV
S25UyGlucEiaOd24/TCEOOWY5B8T0En5wB93ffmAow6mXn/kNJrHWsNftfPqj9J114YP+rGbn7VK
p0jOvZ4KrIQEhhwyj1mSSDyvlkw+oNvf2DXQTTpiH3zNPwA0LTfdKE+Gi5xxECc9p+GnKqIHnHUH
Pnaw1VJ3k5PmXhmeoYV1jC+IZ7ZGuFjNe+V0j50lECNg+1GVc0X5oQn1gliuZXxveZEtDUBYSyTE
qt5fw8ieO1tc28z9a9rvQU+AzxbjAWDZPqj8duPTgQ8r+2xrTrCVAtPIPDZemF1vy+wCOCNbpkKw
wcluqYNmjkIL+0mRr+D6g0wc1u/NPrJJZfQNSPpoK9LuREjlZhDBAba0lNsRkWBJGCKHEauM4NAs
maxaXCZWfQJgayIYcJkSTZuPZPRPkwOmMrFpCorPorfYTaTzFr0oej0N2qDwjMf79YqymriLYnLZ
7Ey1KayC9qPVWIvM7oZb1F4ULB59L0J4QOvUAXJm4Ki10vOF7JZV3Loq+vJwU1+a4q1zkafk9cGg
6WfHbqc7/s8XjTzY//rx/ovG0bd1Njh7OY5Vte2zXuL0iEnAeh5NlXhv/j2WkiM/LaJIyW+qb7Fh
ilgGVY4o6aCzTXMgjvcvfjXsLCD+e80NHls9m/c2V5+kNknw1q7RURw7b64/s0C/uXr50toDuj7f
PWYpsC2DJpMHmkcT5pP5mFc+HWs9Fl2anQSY8WbA7r2o3OQwHQPLoh23fo9ToIEjpopEIAEQKSpZ
sGzIXXtyh6vofrG0AngqAXVtfmkJ7wPM6TfDNj4KV99oXY3jjwcPc0iqA1jQ4hg90StWsSchfAIA
l65xAnjI+l5/tuwrqhZ8HcYa7u3YfGaWjtPoHO/w6ssPdZb4WK6sgAVPu1lOgPhpRBx7u2NnWwDs
8zYzXMcRM6p1N1QFakTzUQ/6l6qsb7gI0fXQxnt9qvr10Gr6LuoloF87vSx2Vm2gJVNw4o5dZejw
FtcoDsDWf4gbDr6Af2I2Ugtj0iyrtpfE985PZJbdhp5VuF8pbDU9egSKJ8Jkam7EZjRvx2YWgntx
VvgFeio0umVRmYZZVF+U94fyE/D8+qGpYaVBHzW96NE3tUeDKRf9w4OM2109ucZqKuc3KnsCg6z4
EvTsMudIVKvaN74RfHwJ56M0iAkR//IG5XmUGQ3fbP+zaqf37kYTFWqDYNxRryjXMHe1BZ54aznf
i0M1zJ/jv5blXAoNXyP6zzYG0nuCgelZi38gkL5W/rkbyTOZASkxt6oOwdSdgEYX+9zZgGXFHkZy
2saMnIk20qpog15Pq41uvvpOfSpbKOROSxaqcRZtp168dPpr0sFyVtllLNGCc+f3z3NLJaODbDjE
/vPdJi1J+5NGmXrdw5Go+6RaNxECBuVFVPTEFkFnPU9OvQ3gTB0sFeu3sbaZo3ibj+LByfpjZpRb
arMalhAkAaGice9jsKlNw6drU4tMO+NHILRe3c/vKDT611xMjiy3DwdmPdwpvI/yuYnjoxXoy95z
fUEacjzrmtg5cvyYqdlsrT5+jKUerSeNPOkEGHPlNE1+dkwo32luXAnrxRHLDDxv8wZXmb5f9gVt
yZuGV94IkI2rQUbj1lzq6czC/4gjSL2TbXGGoJ2EfQW8yG+xgtcj5yUmS7/WdXYuWsk8pCF0JnIB
F+0FFabtwULm18X2BSG6A++//CHZXIRYZJqL7V/nhNg/S0oycrPAf8jA4S7S4B7jwYqXlTSxC7Yl
pzzKflX17GzQMONqSo2whu7dxsxM+BHl2y5YptXsDP7FZ1ll3h6RAagfWzNv5I6dDZmQ+XI/4v54
7hVs5psSf0oO1sNJWWvjFI4hJoBunRst7CYtXdhItM7Fm38NLfaeZmXal/sXqIrOv+/KTrkvYue1
uj+GT+VM35G4/p9jy4VQcfA7eusqV5vD+69F2ren2SpAJvqyQz7Hy48y+LJr/xduo4yVDHT6hK3k
xVTf3X9EINydXfwd7z/dH4d64WOjTRKC5hpwrtwgpNUXP9v++xlfuXOdxM5hNhzzMgf01iwx+815
MC/SjEkBp15rkCL0ccn+nwfB8QA1yUtzc3/w/uSUiolHHHekzOfiLqEQSEauHUf1ynEZiTkk/ncP
elUgglSH3J/LjTNuowRniFLawSUnNbrWM9sPvVryCTOdDUytfjMwaI9CdIf7L6wljS69g3DDnMTD
/aH784PA/taSKt7ff7o/3ka4weD/YoT3JzX1aG+xjsTy/v+/rG2OB0AL+bVdgLYyjSdnCL94OYyy
Pg3KmKW3ZzDE/DJFNA6iuB+fmMHbg6gke/C0iEJ2yeVZi+Z9rjHNYW7WruXovODzvEtFwa5PpzRQ
Z/UT5BVC7ga0sSOaik49VLjoPrZ2BlsC2Maj3gmxjSPapwCLamCeFyToaQ1MeYB6mSfdvoU+sopQ
o6x9o/hcsEId7Q5fDpJX+DytG43q/1LgHGQmjyqQzAuilCEPPt3Ie/AzJhbqKSKVJ1LnhxYzJMD3
3TaelgCbkSHsfLrS2iriJknP1LtHxXSe/JKMRkDqoSJgx9njItWanGNUv5g6BRx2MtxTTzqVESAl
8QbvCZxrm+Pok4XxIu/axHIbROnN1JxrLoft2C5wfor4YrrY7mjWcx9hmZW3lrdGh/IRYR5FVwiN
yV1EcsJtgX5rtKzifE6J51DGRPUyXm5dnvMs4cM76Pp3s4RpZQDRSenYsiVK/dx/H1LsTQ2vOZSy
2FlTtQ+Sx7koDnLUir3vRHvX1eN148z0rFAK7h3r6lX9Xvb9h5X4V6/1R6y4uyNGijrTNPMgxfZX
DzFskYlzWVjvcesR53M52XyhPeD9xtMDZUBC457W7Qp5IXUHKsC3fALmsxTsoxD6k/su90Dwq4G8
TXcvHk3GJYCxZLML2nC9bQvnmw4IoTUNN4osr5rXQIz23oA8dBt4PQhaajbrXc9c5sQzzPX21rvt
OW1+WQVUvAlfhjENfa+Xey/TLjg0ibBs44fK/JVFONRgMZ9gOO+xcE9QRpXvb9ABgZpI7K4iE6/N
1JjftLF9hZVZ4AtDhaiV2kDbqB7SfM9GuKm+PUZkYqkCbDm4IJ7TH790cJAklMKkDQ/BevhJZpMu
XBZAUXOh6RNk16DDb7b9DYv1sU7YIQUDeTiLLp2woQmeN4IgKQCbmpIaRdiIhq3/4zWOtopb1cpZ
2agzlp3VTmFdpe1Bgi5rqYOKkWUzcVQyO+hJP8/bcZG7isLO2dXIBA3O22xTo7c1ABVDd+615NGX
6cH0aIelG2maFaLX1N8wr7mZfRHW4wxFpTxQ+oJr8F57Vo5+r73FcbmlPHoaAJCsfPJS20DiA1r2
1Ao7tsQYprxPZUtNGi/R/MWoxBOeaypR9OYXTbpl94uOtdPYdvpYRORLRYYuCfXZeO2F84yh61ZY
wzGqSkoBQHIzfNFaYZ6poAQh9xx1fQ15PC6exXIsod3ink3A0Ii937b0v/g4b4j+wcsaupLQUTOZ
7rpmfJvaqKP1ZPowUhH6XET0BPPWywcq4dPa8wOQHDbsP9l/FTB/IcYmVw+ncVCS2iVqrEsMVtwz
yr9O355H127Y20KJhaqZDrlcGxZd6YZLcrzzG6zPItruSVBhROeYOdX2PD+bdguOpfaclUF+71Tb
oOvbxbv6en8rR/M96ocdKN32AMCHskD9RccMZPHGeAGLW+3HlxHJLt0GIESV+4NtLXC23eotJ9LW
fZL3U1ZDs2EJruWZttiCzA2xpyN9mLPFY0cGN3Png1YwjyRzQg+dIszXdfu8CLyUKMvRUIXvsNMt
LNCOR7//20gNy4dSeMQAnDIiSeG27beBcvPr22umx2GO7x/cbRDjre0/uX7wklHZpaLb3qDn4wJ2
W9ruynpI/gZa5S733ed2gsrTLHgRtPEfPckeekGlITAoG/rYZ6nRq5ekx0ocyVLK9VlHBhhi+2tQ
uigBvPaVtAR6T/IoEMH5f0sxArOBhNRJMcxhqs0fPn005NEfMBKlfweDxBWYRgIyrBuyyA/zHu6l
88SgQiqB20qW2avF0XH9hnVOJpWESmC/p0aPAU2XkD/Dh3g0hk9H9G2I4SQuhV4qxMozSHtWZL7B
M81vNi7XCZ1eHX9KGnxxqHXiUUOxaAEBjdVZuxuSIQsdI90GXnCpKUuuvLh9JSo8eBalWOtNCZHm
GHNi1/X8DU561FrFg6nXX4HLwJbuAxLtt9Zq/8wLHWbaUuw7eBouitedZTx1EqlA+eVnJQO/n77J
411kvKm97IsA7yRH7zDG2cZ1RhbsIvbWoLCfPYRBS5E9O15e0NBMNS6fT2MP9rG1OxoiSybLfLzB
SPoqiove5C+T8dsVNRKRoTzEToORjgGAo91Kj/w8MtlbEds7F/7DhlcA9mHP26ZJP3yjous9hl5M
w27A9saJf1Es3TvezEcwMXXqM/kue3GuswKRJB6VvledDBQWbqx9JoH5hjvlp5MxPDSFPcf6fQUZ
+z2Yhg4VAldjSvTvptM/JPsWRNewTPJVCb0En4xzgYN4aU7Uq+Yz2oojZs408T9X+YBjSy/fSPIC
kErfbHI06zIznzMn+2zRamDRSY86FXaRFY+20J9qk46EhJCl6WDrgCWusU3Olq+ooczJGztIKMOj
Z35rEXW2lFpPYhMUOeIZd6B545dfjWDF7EDD1ywt2FQRQe3cudkWXomDSi/2uiM/AGFTOLLmr9Ht
2VlVxVNkip7MNXlZlrD1gHqDbTHFdJ1hRSrpYMrr0nqbLD/lpP4MgwSdAWS9ajHvbGeK63hIbfvU
1NbuNGwgOztrEs7GqZKv82RcA41V2hOcWbeXWD3zjZ6XR2kZb2PuvhRtRIefcyI82eTLcKOkVF/j
+JySDfQpaUbOs9ACl3VOu8VT9kKEfDHjlhQeoOz12NgPM/euWZGlxz4Dx9G/GJn2YafTMwVifBTJ
Lde1DN/aOdSG4n2CfbiqXH07Rd3ZQyWOyoy4cmRX3En31XS4tcqZ8u0SKFvj0nmLK5BkdUFhmiaf
L/LQBwEA3MorcbCW+nUh3TU1dbMfG7Dmtjjaic5k77xlWZaHhjlcBxeAEj0UBFaompoZFkGa9CGk
m7dmYZ/eJfNHjw9bMtTHheVi6lKmx3gzjEW2JT19ovu6WxVToCkDdhqjUPOSc/HHTCK4klbIbhL0
F9aYdXKjqSvCkoxmg17b39m0xJYFxE6clA7k/1GWfGQ+hOAFawTVmmFNSmhQe28ezyCPEdAqAm9E
dPMJmbQqQmyL0b1ARmLpIzXHOCTxkV8Wg371/0fUee3GjWxr+IkKIFkMxdtuspNasSVZ1g1heyQW
c45Pfz7qHOBgA8bM2NtKZNVafzRU+lljU45smDjepiV+sa31IuvqTyZc3jC45brEAWH5z4Whvop5
VuydiBkIjGJ2ndI3aJdvzSyw3Tg9nSWKbV4wXPvytSBIJOqqc6ImBBKotVuDh13ExyLpD+AFzzQf
r7tyxfVmj9m+j9P/1rmBUVy+pv7XYI2BwYOHc2D1zm53TlPnybCtMiAbtgqh38hNc0joiJCs7Nee
oabK/Me0A0Hgf0FsNCdpPFAZlgf1stVXlYUXSudrNuWHlu6vqHGvadvfDWX/Odo1EllcVs7IZDZU
n6nDt1XGDj5AtCO2pALHLjOAhU245Gp6O5blxbXY+o3cfCO9PxzL9FF7FeqxHIc3U/C8lDdvLRBZ
bASzmtl+jPGay0kQ8bjvejlwSrDdld7Iil5MeIC/KLd8dxz7FFc0UilEgXg+nowu2qowNrTXsc+2
k8PA5cQwyuKl681rshDbN0Xe49ouj00z1Fd7Fr8Nbmp6Jh90ymO2jjl3EXJMHsDfaSfvjcalXoSu
j3kYv6LBf1dCh2mrz9FS/pfIhXebEN2Bqx2T/87jsAiNrctLNP1xUBkDtn8PLnm3EO6SUpnA4DKT
gW9A+FCiV0e8yoSRPETePezSP5S3zE6wms1/AIz70uuvc5E/mWJ+k9b4yc1KW/ApsSzg2hV/KmIJ
T6OfNFR+8YmL3lI0I2AnUTnFXlUTHEVMJLBhnbyu+GzdjKyyDJgRusETZN9X2XwYS0rfRH9jUH3O
m/Xdj5sHf4lOKpsJQOkP+ZL0HILjHTq/EEHhVdSTRKHHJGVYxS9cVZ8yao5Rlhm71FzDzOHLR/8I
WN5SmwqXbtQ2uMeGs7Vn0+dYqJL2QioTMofsJU9Nvt74DXlhCvBGVxkBrk/moFk1sAxFeX92TdBB
250BHukN8VMV1iZWDwfY0fVulALuKHwgw7U7G2P+n0iJfG4tnw8DqTGtlNwXwHlUf75R+4VQjJ+I
kh7msTzstxbzFkUSbUKXROjXCCUCgZR32pM3eypOTh2NJF+vD3EvGSdaqoBEZFMrCS+X5Iu4G5lP
I8890K/VrlFQLBbLr5xvdEQ4wFL2cZHWUSYTlc1k2sqgHG2CUIB6J47en29iIjxSxpG+cUcmOsUy
YpvPxmYd3xQH3kLbPcxG1+LXLFuRboQS/IwD1iU45BzXGw6MaiA29FD70nykCuwg0+2J1Ymz421i
kIWFZ5S6dwx1AzfgdSqnDzlU/5yyh1N15SNZOhzZ6wpFVZN9Rk+P6qGEN7NzO7xLF6iyyEYUEZR/
wgBEBDEWn9746VPgRZ4aBBvlX8g/IvuxH57ACI6xPxyob3hxiWDk2DKAGQmjZGFkTUmnB0OMTw0a
moBCztMEPicH9eroLqO391eh7DDxZX7Ah1vtlGDLSgAFbazzu86vz7Uz3JLZlqG1/GMZYt9TlMhU
yAGYYEqN3BGFqghGs+WsLB46k6xsrShqnk0CojtUkC30eZS+NAu0+zA/VmUeTsv4jz415nrmchYf
ul1tvD3kxS9z8jaClB47Sz3EWQxlNNFAuJgnVJXYq+tnYQFoLqb6KjVB+h3Wm50dX+JkvSGRsQi3
qRkwyQKr47dkEX/1TMbbKL+ynD7HCAXJTDckXRzOruTOAKoEo9fS3qkYlFWkn3Nl90ePeAayTplP
6PvpR9RAYrlLhO0dy37WIC7rx7qOX82CgqXkjEkJYao27XE0Zx/ceYe4jV61BgMumoEA3dH75zvj
jZ6hQwen38QvQymKw/ac2CXPSLZE9Jvi8BhWSGPRRX/i1XpaWRVz3TwZZNPtCBD7IoAvEEbGPRYN
u2iszvaaflAlROMhughiYhFIov8bh4rTJF8D9H9czY1uAm/yn7vS/i7c7KY58nbj8tZscZAyv6yd
Pq907LpVCU7kkTjW12FPRc32m4Td0W6qzdP2gjgaH4Y1zjm292/efcJyWaKbRN3/rujBPuO6PNeG
4+zsfv4tiL7Ioq/BW9xdP3Kl2NOxx8PJGoxgoTbjT2h2pIlVgeGa2g6fpDZLw2lnNQEydnsSyqIr
lP/A8cUzv91VQ5S8umTKMdU5D33uEvBVnIyVNOiSDLs5tsOx6d/yKYh6+WVtd0OsoKqjZHnazs5R
rLcm4vOJBPrMumG1pRbuzMb/6arqZC4VCvaZ3taov5B0xf3GtrrzRhQ4Y7O5UuHKq7/Foh4d92KI
hLb5xowQbfCEm0P9ixgjo9brcRmBCZeR2WroCLKJM/XHrk9wym9jZnWHnK3dxx5jlcTY1cSGUMMO
ajZblJpqYqCzojt4+XTpqPHjOJiPXd69qngKcCX9o8oV3+hrq0Jnicyz4RXfbgl/mzV/cj9L7z08
qXpLQV1Z6e+SUtwGjkWOfcauIVd/lmwfd8TZR9NtQKRepMmTUAiHq56ScD12oY6utSEQWgNaHuto
gVysTEQU6SuhT6fUyjQnIi7sfKQ7Ki9RkJvx+GssBNtsPVzcGGtjP/w1puZv49OFkmTVt+3Nkvj7
wJzMeg/RdvbRcMRNfazcoj7UkNP7NHfGkyptmtiQVniaKgFUluQXDHfltq309Z2ZNieVz/fK9c4+
krLeUSXOivSB/p8D5B/02oITt5LLzq3za2+k12pdHha6KXlg+g+PEM6slMQN2Vi6qSeza3oIpU4f
l/STUTTaOXQvbA/KlPrf0ovwrtsfnuntmyZ9dslhN8ZKQeKXFmxvaOti6wdquDVSqmgnFRXHOVwA
x84y9m+Wml57b7B2xAjmZ4K50MZZtAYVLZKVdkbHnzrMx+2tK58zI+fq48QCxeX9pNrURDOcj5T0
MkBAidvooEcKSib0d4YBN1ENl7Jxyr3DETYxFcYzyl+q8AijZ40NUqM6usUUeGhtrHSi2WzwPnLT
fx5w8mLhfq43W7MfE5ed80oK4T8KEK5wEUkapi+rdqlfbKIkiP3+wv2IL8Lxor1R0RxoxPyQkAnb
VHsRLjw0FamVKv1S3YebR1iZxBzT6+U9A6sdfOHdShczaVNOVEAt6ZV8hDlIXVYisic3ja+THqDv
j2LxvLNRbUnuISlw/T2B1WGhWliwxnqaswr70GJ/VMQwBwzFD1ZuoYph3Esdsi+cqv/PGfBozk2n
dhSgkxQ+NfPjimoepfF/feUvSNAJ43DYh9etX5Oe6+ksne5UV4xTcb5Ghw6J6wT+BqDVWfsZPMay
ovPUGkxkdv6OnH3WZmgC8dPezoc1L9M6PVYd8J5kIOmL4cTD+dfuX9uh/bDT/IasAtkZvrZgTsb+
YetycZQb7QeH0+WH5RzZpNA+Ugt016FjPTTFiASFekFV0ZhrNkdSrbaRQqHWehuTzZEsA8eLEZkV
5w4/5Q5Z1CuhfmTbtvsM0Vqb/xpUmwStlGbYKX541uy/wwYq9lJ+YlPWY9Eo9QvzHXXFwrB5eHlx
hrol+p+2j3UoHl1bcOngt+vhMMoxe5P4LMMR01jMEjZgo9dg/jJfznOcMH9mOfo2e3wG2g6RHvmU
f6HeM8YiDiD5Ag/lQQAtofdDAsomq+KoY/xJG2EErxYi6/lFJumpMXTPAjpFezGAWMRmtrcS5ez1
MLySYaICKsHz0Dfr+KpVHhD59VLk0duKjmNPz59/cMT8OAjbuMbcjXrT7vupcc2V4119DgLesvWX
k3bm+5JR50BxwmHBMnmS2xA/27y/AEEu9o7Om6ZdIStmxFmAFZniuGjz1Z+ScBKonsBA08ByXGio
NKEdVwEfeA4Qhz+LL1zJeDpp2tqAgcEnPm9MX9OIU1XEcX8SomL9yebnGRVHXo+EH9nmjYoKvuoZ
IEaXBuXbZRNjTjEt7jAslIohLeyAAwLaFzMW1PhttaLAsDm/x/ETBgo3R4x/xkCzLEsQM9GmcPid
s0vbh8KImcbXcGg941In1je6zeHcOT4on2InmxMsFSLdZzYGvLjyecl5IMweb0m1lBcWqavKI2/n
UKV8QIsYOjUd2ktaqD35JmZAq/Qxl3l37j3rusquPGT0UzsqOqJEpVoKi1Y8uX/qyav3YzucNbDh
rjXAd2rb8YK0M3LQJCNY/Kg+GrQNEzDf75fS+oj5RvOJ0CiOOv2GlWdvjbTDJCmepzaZCAXCLRI5
pBxssv7Cdf+CFh2itf1Nec5+lTSSISICHspeROyNJ9Pfcn+5tbcXTvgeCCbfMF1a7NImAJtPOGya
Em7BuOmztIzVDt3ngbP+TnmQO+awbMtJc6em6NZXDTUIyv8qjOFGF1cZ+h7R8nZ8n5t44xyCcdvk
NKyg/Pg7Ah6eFcyl/eBELBhG0bJyGB7wN/Ddj1bzxBpxpyTdxGPmqPOMTnOvPR/5puKiymjvk4rA
PagXJK9IB/Kk5v3u5SHvl/bUK2x8TSdOUhGKQXrnLidNdVdn5p5UFX7QPUMYBW9vHbrYRc5/poUT
p/kL5ODgdqKqWZowdESByLq9s2s69BCnu/upB212Z+JQmxZAU9m5d/SS+TdNyTE/45GUO9cAC0oE
+o9s3ER7kk8Emx0QHQMoP8H0kGUrlwnPRE8baaZTF+i6oKHcZmeeLAyMubWExPzHz6XxYUXqu+os
2nhXl/3CQFg7L7Z9T1bWdTFRLBj9/BLhmcvmyjkJE1TBXpBmeK41nQgQ/yDw3zxgucEk6Ba7tb7K
HmWlTlYjiOivR+uhH8gjcHZrJAipN77o22SshmQ3Zgf/SjPm1Ky/JAUJx3mTHXGSdhT/mKHl2eVO
e3D9I+HwwkdwOmNUC9CyB7iz74inevYG0E5lzux43jvp9sveKPKESY4f6SgsMuUeh9z32O3mOHTW
ct6Z9XpDNbTLJKRGVEXP2l5RllVI20nKxxY0INGlCEuy+XdGoAwSxcuuOeYLSiTG0MCEIDxGXvqC
tCNAvB+4nsh3RH+8es7k77tyQrtork/IPSn8Tdj+aaN6krX1KkfzxYY7JA3wC6sidWl6Ott1f7dq
CXfNHXMpaKCfBp0/gVf9bloFyzcX5BHbbAYEqGZbsWN/xI2JdGsp72wjeddmiqDK7S9Jqb8bcoQA
fOGlXU14+mB+zcnyn6GGfdoD9w7lSr8ho54cG8KRS7q+x4jiXVVhV4hwxF38arpKJ56OhAi/GsWH
jV+gsjO5tzTypKwnW1HPyF5R1yVorfRbKVpKpgmKY9TNFXEGHdUVVvTuTY7PxE2lIirfxf3Uwphx
76cf3RT1d7EQ/01LecVtX0GaWydq0qfAJao5cCKPuP+CMQaEMAAnZ0JYNc3ODp5k5uC98JZ5b9Fv
mZ8KY3HPDhB5R8l5iJVK7hXiJ8+3UVHXZNOvmli3dRb7uWLApy+aStxyRGzM+1DM6N1cAyzAGal+
nOULYZQIg8nQudAYA+1iRETNlOQFe8151uQzwAwXBj9fORpmiFoFL2U0Mb6V/kzDp4ssOj/SG10t
JmuSnq52kw0Hy8Yx1JkGXtv1IgyzOEGfAIziYQHxrM7rBIxT6YhikRLcV/kk+0QpBs12tDF7eMXR
3Z5Vlev3YWAg822RHUY1i0vWmze3IHp8sk8izufLDFYZug9GN9VBDz+zX7FaJrXvMVsSPCvo56wV
b7LMA8nNYHTjcI+J1D5KDmuBuj+tQSd6zP7jE5PCS7cMjBMJUQkabgLsC3i37piXTEMEBDXxsOYa
wxeGfpqlBzoCkpHoQtCkbrDxE6QN/birwIlvz/c2Za7QcmgN5gmwt5PQx9U/0ikNZM3Lv6ll9/MH
lAKdMN7XRKJXk3ylFt7anYsXjYl079cTP0G4ecsA0CULCvroO5/x5NG4OrLCUoGDKH3XVKoCsav7
rTic5tu0HCkEBt0w1+S0JgN/Xbwyc3U4GzvdiYvhen9acD2THIKrXVrnSJfNvZtwsivd4YsCsAvq
FAWUhStkqLMoVA73vBGlJ10NNWu1cTIs4zlyIhQNsXAwH68MGd1mz/n5pcBCA2WuMGq46/QEWTWx
jeLgcbZffv7Izz9V1lxdKIBBnMnDvf2eX7v/96dQgDGDgiWHJe6JZNJMbftm9vNTGpE2bySrClSH
ctLui1fhUdWGqGeEaXKJpcvMS1P/WorRDnTrzUGtjBdVQmjKloxk+lFRX8//SmH7d9Vy5eRjpXAI
cu76PigcFDUENYLwNU6z82ZMSwggES2tTNd4OBy+Ujq96iS+rzuP+t68vXO3OoauXANgz+aSpvGT
Uvl0N8MUVCUDlfLsEyIegu2Ms8bC92YWuQ9w5/mBU1Kd3Ufyy8Z9qWw32bsdpktnUhgExhEryPzW
Lw0MqrFZ3tEqOViXzpx8+6kZZxp5BJif62Df8rqrnz1VuufvEN05b7EIsN1LaubML4HQIyQyGTdv
sXxpt52ullo+3NrX51YMkKAzg2xioYhIjWbzdDUY3Qasqs6WbJg8jYa33Eq8VnYpDeh6RbiVoceg
HnpwKijXPl6/QN5HnhC1HLI6eiIo9rC6zsvgUs5AYuTzmoxsVZPdsrCKv040xUfD1j0OpJS7gRZZ
f0hNlENAdxL8mV3IO4w9J/icIjLHC3w/E12F5dVGFeDP976wGdEm/SgG/YfMvvKClrm4/PyT6i0F
serVyTF1pjvXsX38e5vd6H//0XAxebKNou7entSf3zEx+P/fH7JaicTKIYXi59H9eWp//uD//2sy
xc8NQQ2Hn2f3/59wH7tSvnO8R4UL7n8f7GZ71JeBxoTNQmgc1SCOP/8Nd9rVjNdvUaBeLBghWIf5
pZBU8TKPvlkNj61TmQ194WkXNMlI8W5W0i5RnbJ0hQ0hVTVfySSmgj3gJOI+uYlsABUpXykkixKY
RscJYRw6fOj6Ty1AxfmCS8aOqt1bNZUE4yTChFboSszOZTIWvXfTOdTeVkecr991LQYwLIiHdUWO
ng/7tnyMh2V5iH18aQ4nQaCNipxZcLyl/LX0COp6onFSkWokQw9yUp88rpKK9ozRrC/VS5b2v73p
lps5e9BK0l9p6R21x5CvWlIo19BJ7cTeTStrOG16OqXgDqmnoTdzaaiVxBO3GJdiI22GVsPuO7wK
mX1hQI0X60Ca0Js/RA0OO0Shc3tw56Kk//jFFOqLV8niuSKYBF/YnTvgJ2oi+VKaXkGT0FAFavJP
Fl05BJkzygumSNeBBERBwMQFRjFNWPdHytjhmwqmMLiAPUR5GMsoev604GdRMdek/JpUKRpoVodp
hVwpV1Bn1cnDJHvIBfS2+0boaKdIFdvNnjgQAG4c2+VQJkn26C8+Wxp1TlFZo5nJX/O+/LPkQ/E8
ZScwKFIm0BzfuaPxVTTNyHSIt8VzU5yKYAojf8W1K/h/WUuB9KILVb+UoOgmAXi1Mg91AZGBxSY5
NXMpYTSNczdMY+jZ7n1WdkA8kWLSK/2gGiHk7NFgZBjH00RhBVYlRGDLAilQOe3Jo/dj6hIugii7
5+X/xpyEIjpKf81rv+6a9LdaOWqBYF2fbWjw8T+oasmxRnD5jSX7Er5Ozpw2rfEGGEkIF3QBapS7
0aieB18iHTMWeqw4ogjz+orIZpAtovF4VA9JXBt7uz2apvvmqn+D0T1aGWMKNXZq13dkeg+4Sm25
nPOSpvakJ5ADELsjllIcTQ/7zgyK5Hr4pAcKQg/FbR6638ooqiMPJpm/EH1wA0juEUEhzUmGm5fI
99TsncDt2r9RxvZQ+Dy6hqfqB5Bm+sD/KDnrXW8k/Sl2GaOn5qFapiy0AGpOlv7D0bdl02Nw4huA
qAsWI6ZYOrujwiA+eSQXmvvYizAOTIw9UvZXrtJHjLN6a64MCAtQp8zN7aAzkfO14PWks/XVJctV
efn51xVpNJ/7sPnaIGKEa11Ih7Mubr5Yl9G1ySzzWxpsCN/PlmIJa5teYpE5x9xMcgxGE2qYjs9u
Yha72IxEJxw6pC70j/M46+O8VAipUGRgzGVn5s/Nwj5hOEPU1q98MhkitcT1Tz3pLcZ3JUGbLSs9
mEUGl4/zOT2OVXI/956PcC9hromdD5vQjUNbk6jo+wLLnsnXrkbQO8Llxn1VMxJwCmKWJT3i5yPY
rUcyPwyNWOb+krlY2Fg2B//UeqTP1DVq/7wVgY1/lqAKfyvh8Xgoxlg8VliVll5NZ22k88HvvORQ
8joctQQoqF8dJwZmxrlqZGlMHV21L1sMGX3iMPu3kzqbhfE5FONj0q3Tay7E72xJPi2/j7gIyTfJ
rfrRYThhEoQGF7p6aFv33cq8Fy412A+YoyD3TGZTxk52YoZrTA86GJbiFe3iOUVF/BbHCDPiOTmC
BP6ym7w6NQ7nuOtrfGmj5+1K8hegCjFV2Um/Txt8g7ojwmfCIDct7Pn6e8CLgdKPVTNtNrNfwjxD
hhTrUHKf4kghqX35xDUFwWL6OCjaFrd59UjgyyVt1Gl0XXdrvpKBol43Uxhwl79OMTwQalHfOQ1f
ruMNN79K6ONup1dfVywo9lgfotKVRzyV7F/k5XCUTfLaESQDMESUWex1pCrO5bNGOxx79aORdodi
FTVtCfF3UXLfE2p7ZIS4SctBO+CTQKMZoYXffVO65pPxmNyycb3McpjDdE2BbbSFisNvKaLGcSVW
dXDrjrz1ObssKYOJbB0iIfFyQay+QoKkfBb+H4skEQ6h9r2JU2S6DlQ0HYJu5zS4nQgVEWow7zLB
VplnY4xHNVhytG3E6uBW8tLk5Mjxt9nhkxFyhvPOC5I/7FeVZeUW6fvqd8adWUc9SX8vpdWuyErG
52J0zF0uDHQFS49ph0G/zwiPXVhbHBL+uAbNQxu5T9puwNdJpXPX9AtzH9K1BCuDGkNbTs9WLf7I
NA4s/NdLpx80QcrG0hHlYLJ22PbwhvXVXV3IpgpJYjZ+r6X/kUz9Q5x254aSdL9s75q1f/BSXqwB
owQuIcIbkLbDw7F/EMf3jIm73dtetuykU31b1mnwu0tkZQ+pQxTPCikQDDEh9Ut1X0S9FSxr4Luj
DpJNsUkYD6Vw61HJmiG1QtTlDNatXNbniBSXtPizQliW0m0PMkKvG5EmnT5mfjQGYHPXLAZX0DVO
eoVjd19ZXsiVS1TDYAeZWv6uVvU4J9Fdqa08HEaPuhXjwYiW7lSI5RFtKkFnut6Jabx6mKGZ4qHj
yMZIEQ7FimWKKk0XZHG2iK1IMCbavvPMxikGk2/H0nzIYgSQ0tm1mfJ3ANLNn+y+p6KOw25oKVpi
Tq1sjFtLh/s1HZ5zQxF2iS+8TPlGamd6L3N8SSrP3nBzXYtEzGE0LP+Ir/ptWtZ1SuE2RWq+xFDU
AQ15H05DVItFlM/cGQctnI6YXmHszJEKjyyzDjNx8hxr4BgZdkm4B5IazFNGedU+Kh7K3i2IMIzv
Af/eE6aLhOpM8tCGR6MK1WJv8q98b7XZmwZ52wObXMtyc1SObVBVw3sBaI4jXu7wVD9kXRz6OEpl
W38gh4a64OAOQSgPY+bq82Sa8M35yaogK5DADy40XJRBD45u+4Cv4YuxssEwPeUwnUDFpWPiOSEL
bJB8bGeQIzxX+oi8vo2Ylyz+4D5myq8pQypt65/T4mavOHzHoSfXPI7krieN9EcABVRpJw9zim4R
+RJxUB0SOt1O5sMCAyxM/diOAzYi5IjhSkI7YYjmIU03D05bxmE8NwU+AlOHWOhx7HGUMNeZWHSp
JACNyopdRss1SH8XVJ1hn13I9dRgJ1wr5jgkLxwfhvkkdSvvkiYZDqWiqMeQpsdJvhpw+FB5pTbx
PpcJudQdV44Cs8HdEsYTKgqBmj1XZ1UNKC6dnPnctB64H5EwRKgIBMAXKAyvU0Kj1lwJlD3J+2yg
FBUtDh+m5d3kcXz6uAmtrnmsq0ejnJMwsgu0famPCgvI2exOi6/5GkrzKTZQYnpjBKHgweTbTMA+
mdP9sKi9O+P8IPKSR2Ot9sMivmqgoLCmk69ptEcNBcx4weEQkAL5YXrzbUjtU7WlYTQdx7AVW99T
kX9PcVv9JVg82S2VeKhENUOmXJYuTfd+/kmmAwM7jMGux8k6FCG0Lgg72kq2o33iGsZd3a11OKRj
AFmMMNO+9X4sLwNbbTpFoEiRvXeK3N3nkGGJiT5uIYYPXfuumwk6Mqafk8MLE898dCy+s+WSBJ3l
XWdPAtDnE5rchf2MLAEG+URVUL4gPVDLbMut9sJG5B8yX89jDRiMc4MF60dBqPWvlWyC4+yKq+Vb
6Tnpv1Pbde+QiptnXannqI7Sg+px2eipOKjZPGOaicLVrLMADQAxvksVIEdACCBy0h/lrfFz+oWr
7CCN+K/U1q2pZsY5NNk3pyAKymwF6tufNKHGzyCuM+TIsoCI4XXoq6x9mOf0PmEbqqQ3U9pn0+1n
kgwA17OsydU1BY+Vr1A8qYWkH9N5rxaDULfEFvusxfUaJQKsaHiI4jE9FLNERN8qJKon3J5skXzA
fTHKZu+3CLyjt2YLtO6EeKcwsdiBKL+X0SbdQMWSQxMSvDFutOahzH2UJDDSqJha1r5Uw+Z1gctU
GlRc/8ylCZ/h9qEIBDotvGgUJ15NWXM/WG106jPn2yleZ0tAEZCk2IJZAu9jymfj8+PqFUDkwyvJ
sIq3TYu4v33mfFixQQMhA3ij6zAjm2Jvsa/trNyUe9Ivf8setSFtCweTH3Q3uogpkuEvwXPkTHZB
mpKlNEcNqkOWIKPtn9YiORedfUtE/ctU2kYrpJGupyBBVPTZ2B8s0uvWxj6krDMu7S9YHBBusMT2
wYKI5JLGHOYlRO5SQy+r8neZ8c32yeUx2mtKBsLqFb8Ng+bebkQIxdbG6KF/GSiZLyI5tqSWEsDi
k9lT1GdHfssBzj+vIJwq6fKerg2WynoOiEQ4TQWSD9uNbJBP7AGVbzzZeBBQERdPQ6t0MPbyri3T
F+0uzyREvVR4NXeO6D6KhJ1gRija25clseKDaVi7QZLMlRAq5G4lFb1926aldKYFNC5x6MUi7UPl
I6KuI/PSlceuMZt9WzR3PfW6VI9+dBwUkefgYE+If2q9cNAk2SeyggwDUhyS/Fc7cJ8Jy2ZCHlmk
PSK2uXeoV/mT6x+IK/MRKBSfFDv81/jjPQI2/Nu975yi5p1HPqhWo7pjQ1NsjzFJKMigBW0xkX6r
c+CzzSHIOD/cqMy93z4fWrjZeNV4Ybcjtb4sCbRF0pz0DB48s5/xJL4QFQaIxd2jsJzfGiHsqZ0j
j3goUEBmZPCA6ZQ1vr+f51uFqvI4ZBN2l6z6yBHN2TXT4cIYjjnWTQ9Do7ZSAKpLdNEF9oL3xRzT
Z1nXnwhBVFv/WTyMjyMpIrq+VjZi4Exigcp4rXr05GZ0XBJdH0zhWLtmSuKgJgnA9+VlSswnKDay
AVcgdozyGEtVWyH5JztiZpTqO0B0Z3ZBlT1QuSI9zKYL1YRltnHWL5sKnVOPiW705iNO+i/bEu9a
W0xXY8RMYo1EQtjFLz3dMmvC2dfqAuVNG5pU5uzJz/vyHCjUhuh/5O3vszWQOzK1f0tt341N8S/F
04bo5mC2M17JZk91ID0zfL5t6v3awrhwW1gcr8VqkVfmjwheV7S47HAw803QOi/5SB6D31JAllOz
AhDTbJgSrC3RiPsxnfIzsCb3eYSitIVSg7TThygDOyMQ9pmCJVR0dfQ7izrs4OXCIo3tBLs5UEKK
zYFniWcOMc3cftJNYsKvx78qQOg9IY73JiKzUC+YOtBDQKHNKEwXMR2MvnlRKeziSMQO3F5S75Dg
/+enMe7lNr6SLPbdqvgho1QKEzqCppXAsoMeoRja2Qkc2UEJimrFIFUESen8QyDXHRZH0Wx8FM2K
C9vu64MRX38e4Xkc32o5XFPBMV+PHtAbuPIAeTMVKNU2u1PNuIWBppmfOvxOSrBtNVN5KX391pbm
v0FGCH4rLHsDgmSclKxKXiMCaaAmE/ijYWLrZ+bES4mLky42GZA78jeJ9ab3tDnV/xYenq9l5APL
jDXcSdHk9G4JA5SFRdVnD3qB9o9Lr9q79LAmDTo+n6Ony/McDyYONKNIyn0evYiVTnTWZNS9OL1R
SX4Dv3T7wpywzhXEetRoS6g8RlAHJCImh+XMR2Xdr8v9iinilM+/x8J+WiMZ7eMp0gdn8O6gfJHg
uu5tndm2JmYJlu/qBI4Qjj3rrg13ioSNlOL5054QmWhBJp/TPAsv80IeJTskQ2kNuryadn1aPUz5
/DGVm58LHZmQdQgk2oQmicCBVmzXVi0fLJakwfDKx1mKliSfYBq/p8p9bqzl1ZDynETem0PcfWEb
ZOKpS2aJuxhTz8HpbbnLsr3K/IRR1dq3E4mjhIMiyxpkfJDj/E91Ci/gtzFbr7NMXpnP+XJlfBnW
7E/b/w9X77UbOdIFWz8RAXoyb1XF8lLJu5tESxoxaZPePf1Z1PfjP8C5Eaa7NTPqqiK5M3bECm4O
tdE9i6E7xj1imwi+lhCK7FjqL48u6CIUCxM8r2nb2K+FxXvbZqyQW2KTB8yKxI3RviTK59BAKDON
dlv0kN+ZiGv7aNk82fyF6dGrJm/XGh7vFBFHP/T+5eNg7isAlZgOqAsK7glIXCxwzVEychxKMIiM
RWYBTdC3vJDeZa4NVBzOkXu3IAuIy3SUJPOqGTarQUTz5KnkJ3Ccn1yZyx4dxt6mAbCayXjsLR9Q
t66dTWzjxQwkqb6AhnQji82jb5KQyPP+S9hYFKXmJ0KKRu5evu2JtDMPEChxntzZ06wIhhKcMybz
kA7kuElVF1sOQ/w8wriWMjUZ65bssfWL7Nmg8zKYR8AZx3E0/TNqBhfdZmDGvkhdfYZz3x0Tr5zv
LZxUUok8ypX49uPPoXbYmtx45GyP+YivuB1BmFmBu1n88Vf4u7assJ4axQm7F0rb7BQbVA6CZ3Kh
jUbIZ7mENIBM945VpE+O5nwka0LtS5Hz1oDIQBwwyygcgMeojH7ZCh0/J0DD6fgtVjGelKDNjl7u
skqcVMFYy4EFM5MVeQIZM26X35jwRxfPFKZteIbhxfE8puSWpUsjOfSH6T/wDOpo5YgSxMszAEWB
T9xK22d4oDB6/JqiP1k/2RYXeVnYZ11WdFYgLi9hfddAspQ+Y3r7CmSfR5aCG2t7TNesgiB7BSRD
nY8lKSSWLpgZpkZYau3wzLrcPJRme5ZtUd4KidNm1qa3LQ0kuzHrqxMlpBsI0Th3HAZakCWbuiBP
GxQ5yuHw5k/hs/BqSFbUvBEjSr5MOZJaGkooAHyqwqbArNQ68X6q8GSK+DROgaY0Re+zul7DfM4v
JkCOgSw7IS3H0JXWoHg8vocFjgu6uTHlVzWH1aAFrbtaQKycu0S9mzhSXlTqWIdl03hlesls8zXE
WHcTVEXCU8Tutn6ZHoYsKLadU8Ie7Ly3+S91FGty+Cw4FxdnDnFL0MwcrFDZzcgPBEpiWx+mgriM
DhhMZxKfZo4FPxgjvMgecfP0mdg2x+aGbFJdHkElPFYClkfcAkgDOPdmOSNzvURcZx+PSaYIu5vf
Gp0MF9dE+EcKtjg5BzlHUDfI1XCTSHXsh8rfwrDG81fn5xBW6aHF7YNNWxUQI+1L26sCwGubAM51
9mx1mCWnnrP/a6Hhk0C0P5UlqlLWw1kkpY0at2ILFplvJpWGN2YuPxxj5P2swo9YkLPoikaRy5cL
Aob5qbTtbsOhvE2a4AzazkePR1Jhdu6eMwyDT14WjYmLltmwTRWagzNmw1/bwLHJA5vRPS08gusy
+ZipYEvN4UEPzsWulzNOiY8hd2hSKzxQ1DyZcBVzY2pxdmbk2gGpPS79PO5le3RThdNo+JgDXCpu
KMfIY2nlGbxEWV3Rd7oEfRTH84Pn1uFmJASAAHyom46EiTe84qv/XgCMc2IgjxsYKHgs/RgKEmfX
9U54opUmZ92aXMK4JVfB46ZMrAyvmzixBPX3JX1iMk7NKA0zlgUZxKGWafmcTeU7kJ/Iwp51xIBx
ChoveBiG52mguL3IxD2me2DaHcw+Mbf7MunLK+vB21Y371KiiOg2K6KiW57DirDX0njzDeIQ2/Vp
8o/uzBiBCfmQYL7ZrPtirNVen4bwTCeIHzFePcp/b4eW8ICj9IYi5uwMduErEHo+Da49b2wDXzLj
Gy0npfK2cx/aLIvqQ9sk6tKk8zn2jemU+qAkHYNtjeeZB7snjFJpA/65wBkWi/Rc6LmlaIJPIvZO
ayPcmnRKiYfBzPdsYR67cXnnozUdrNQ6xY1d7p2OQ0ThptZt57CSUDiZb7KA9T4cmu+uxhlrOgwO
ZfloYVo6Ee3LDxg1gYvZ66IyBjOIpObENsNLMiC1zUsLuwN8RhbYry3c1t6FpQCXrWXDyORRY6gr
h4kwHiwvTtxOsh1y2F+euzrUsOIlaDAQd9YKgNAkHlmzhp6TlevUb8KGlW+FCzqg5NSZDcWSpnDP
7vg1pqT8M8Q7tpruQ960B1XwX3Tb29Clt4n1ZcqHAePJEGCVCFBgDx2+4AgD+47ZpzpXNakfIbP3
wp34GDsUBUOCSHYJ50pklOlUxEj1I+Ym7swfYbd8VJ7f7osu/DUAOMF9dvUutYKzKnhcsz/bwniD
hV2QyfS+qoRgTCjAyZa1uoyuSdMvqgR4DKi4PYszXKcBup27FLsp42cFzhXclTk0tSltHho0aAII
NrL7sKwnCYX7AD/vgxqh9ovOpw1Uu+e8Qf7Fh81Js4d4TBiKXo6kONVB6pwp/3G8FDRGl3076ayu
to8C3RXIPDXz1LaduWm3tJLvRVkRtKt4LXGI+edqFKsMRt8PFCYIipmLFDnvK7/E8wq5nJshtry0
pZUmTo5t3Knv1GcS7727XsYuEBdxXmITF3FQrrw7qOOSxkBhz+om7ci0seogOcb8jNpn+7sf0WGV
JpgHFx8jp5nxZGLTqdP6XyfCjPZzjOcBfk6n37NtQOTonG+n2oFVX1Axso/Ysj/nwVSMTzVrWkUi
oAwPxjI8ZClE9jawP2azX6Jack8nw7rzGATJJqBaZJP7Ici80Y0Qv9Z9DdLY6h8ZXYGdpCt0aaQI
SHJ9jUPG+JLZz7zbPi+DOPOA3biLrGGr81CdSa71toa4lIDTJtC67QQlBqmPLyAQTN1+Cwug5ylg
k2WO2sx51ooPtzfY0JgGcHozgLXaBbkJFu8LttX9bPi/s1sYpzbIUig3/Ew5fe4cAZV38azw09fJ
oakHGSkvtTcGAvLMZ2TrabUqQ3WxG6r2K5nNrbMefvORo0Xrqee6FXQseviYmFd2GKA61FLDYhNq
bSdDObuE4C+2JgO+AvvtCmzHZQ77LwO0EjFIfxsMoHTauD/Iibtjgn2xbVnlitL47bvqVsHI3+Ot
vcbambb9JGAtlsV9CHwNdiJ9UxyWxTTb2zirqUOmRYItTS32FqGypOlSTrLqZ8FK08/meM2ScFOn
Wb1Dz/gKZag3ic0Zt+lQpJw8dbAa7rKeNDTJrv6UwaxhOOpYRdXDV0B11Llxnfs59McN4KiIMAlP
GYPLjxPDF229p8aCoEHaxASK3UOhVDkp8d7c2/Fc7lLbP0Mhu2oJ8LAQPVw6uAlh2O3t0bM3hQQV
AU8VzFvf8iqm+XO1+DriPvzQaeO62m39mKekOyIUTn78Hzps0cHasLyXsWwYRVlmlaNQJw8FlDps
tonkfy0sEN2MRjAS2nfr+wTl+VByz1+88MfCEwjGLdjTA4UZTwBpLyTuYRbBhDkCAJsBDRGxOZ61
R4swm1/weAs2/0y8zcpLLvwdRoLOYcqFtE0TJzimMxYoNwGb4Be3JjjhA2mD+1765rmwwxdMs4Q4
3JHrEAHMTU+Zdi5EKTkd0/dXDxozf8waXwSXrqguo+X62wH8I8E0krZ+VcI1QMXRQTHzIlh3nmCH
SWp+kpxMUuq+a2841TgZRboeKePevKuWGOVZj/8SsAOvXsZhp7AhSCuKQyYiqtsQF605arKpXjtF
8LfXuBZDPhf7piH3j+zhr1IUpDdo3NwEV3Nlg+dFMaCz4zWvK4H1jFYqbmqJISDlSbcXYoqmJnwf
p2yKOM4/xDWDpJDN4+Q1/zguQ32yA+b76i40APCoVj+HIuANTUnbqCer1DgPDXMnACXw5qK9lzQY
uAMWjoD+ANfiDS76+rrg5N62Co0d2+dTaQZcke70CzOHCsKFlmGPlAfm99V9gYktrXY1vVhOykqr
daAxdP2ttQwge4CGWUn8LCxx61thcBhUcBDj8jSAQEW1D8nSqvanxfmOGNRYuwwWddZPnylHkNs0
SJGOme+OvVcdQSRdMUiP0ViF4MvhKtQJt7WlaC+IFeONEsu1rtx02yzur5j0s1yDy+gCxQrhubam
99UM08aa87exzz4CT/k36lJI3pHQSH57eyaas3bAu8Zto4xXc1xeiMJmu2laB3SNIO8qbBix/WjP
MIASr/oBdh+yUeqjzmjumUqg467BzbYdL73PG4Dd8S2oOeRaw9FlW4RywofxbVLDwR4zbzPnuObZ
PFMJzw8zhA0TgkfBMh0dZpxda8DoRmU+onY1PrvZYDxOuU1tpZr3hNfZpFCDi/p5nqpP21Ltnvo5
d0Pt53AjS4IkteNU5wE1TPL2RgBvv5QInE3fEWGaxoEbO4921Qh8QdDeIztsYTyy/GJt+y/nlWwz
762pd6ZCIHBDoqVdCcBcV8QDdEZ0cWkqDhoDcO7ivhqM387IzWiuzO6gXfXS+X5/xvSDkivPRuBF
RiLYhM7eSGy8fiCcSUNGQxxn360sx3F9LZjnA6qFwtjLjkvgEpAn12TZlMnjI6EDFJMoqbuj5Ply
k+bQl63MQ0eKm51e24/yGYREyjY6jm0OHfnVsYYdV0KApdakB8M1r2pYuIk1Wbpf9d2w9TiNfE05
5u6FsPWNvPMCp9u7SA4cna3l0BntI2Z/Hl69xDEw0yADWHgjmwCyHHOjb/Pgm9r+nLexRVtt+zMW
y9WrZ8Up4D1Tlb4VNv5/I78XXnbHooNyVh5LuFmfrSFEazbvXMkGIaMPfpfT/eLoS0vqa0ntfcZJ
ZkgrLGxOtSkZXI2ATLbT+6dAtY8DsNVaAnjw++ol08Nb3jjLznLx+RrVa+VjNHPyT2MC5uJWb12A
Dr1M/QEypCkgzlUuwp2uBH4wfVjSDr8VZd7IHNOUReF0bfOFclpQ450VQCxVCOBrQDSVHeHRRD2H
OETIRGMrQr7gXvoPqY7T+TR1HN15BpYhkOeQfZZx6Xvr1xd9BHCxQMKqntOADzxb4QhB7Dv0yQdh
0C60fDdWJFnWzsfZHuhlGelBIc6MP07yFxdu4m5JL52xtsxW2eG9U9E41W/lDNGiyIc3PDtQyeQe
X+kh41uYaHt4UNQUsQLFyZ/5Adu0vPIj0fMEkCmfudzKFn5slsG27/BtOt41LZbbwLtCFdh24d6q
xKVLgLIZoXX5xHeuN3ZIG01cZ+RnFj7Z5eqAINnBfaL51NjRE5InG5aQODtlf5+V4iGcbPNglR9S
TpTEG08+q6oqR8XPsurLcdKJIzPegXGy0k3feswfw/ivLydmGX9+7Fm+ZJUgyJJN/9lB/2jiJxos
kzR9klR348i7bHHi2QSB94snDQ4C6mKZ1bAxrPjW8ocyKtPgnm4GDxnEPGVhDFeQtBBisMMFGpf+
vEnJocGmPM2FZoqU7sn1xT5fQJJn2AZYx/3CtPpopbygxXKCwcmycOCBgElokIPJIhHYOnmhluvN
zFxjH5jNl+1mOzqJtr54CvtJb4KifBnXkKznlVxtvt5Pktxw1v7kPhfpQHsZGIC30n2cEn0yGDpu
7MX6NJPEPTZORsWEjZ7rEc5161dCwnQy1XSllaLcDpSDIXXYN4lx9hy8F2gqb3UKir7uSm5YX22M
CA4Z/Wpmj8PC/SMhoHpj6Jn8/QAmUWEeSdSHk3avvq63mmrurOTBHTDZ3aQT7VxJiBA/XI3kHBST
zagz5wdt3oJ5uarK+5jmloJMryEDqp/15H2RA/hnWIx0OXFmgHMA9dv1TU37+Dm2BEyjndKcNQAu
/Mt1ngDvaog0JsWzPdAa0hJbSmfLusZDfAhKjOdNSk7FWUkpVUkswyN+1MXxs9KEyGY3QDoHsMfm
+tm2KEezMyojUjwVi1++kPtbX553kwvuOGYBYtmyRkJqdPFO3uow++2Gzo56V8Zc2t5OvxkpBh8j
6dnQQRwfbJjVFTNHiN2pXJwfDymIpk2SElbxEUOdN5Tx0zvjiT6jAXcu+jmZ4khWyZ3wWWwuwQ04
6uDvPQSHdq+8bjx3H8PUeNyd0dJRFLEfZffhnD+2mYlogE3errPI6dB58oI2LGu5y7lHb2bVHa3B
ekFGRHxylkvlDXsl0RmDkGUkjhqrWLY2S5qbOh70NrcQHmM+CronEB/4t149MCBMDaeV+mpTRpi7
eCJ47VL31NbVzsfC3Rcsg9i3YTLuJlYf5tci/wP6w3gkupqUwA/wgmeH4qBd01RHDIubZHSBhPmH
YsnRAFR9RykEMXOreXCUf1xVh8SHo18yYtZ9f8eqjA9az7Chiv+Czr2du7X/ouyPIedTJ9y4Zn3b
4grXsU0BWBccxv7OGv27eXH2jcGwArLghlI4zDMtjSKVvtO+vhbWTJJUAskf5P2S+Rxs8MRiUIaV
7TkntWqEQXcYAjx6tkX1SLJak8qadzqw7P9mhbXTDgjWZtFUJB9+vlwhf0Stj9XVEhWXCcTLmtML
OyX/Zug4X3jsRqyMWQUwBI9GB7te95aYWP4ah+QDgckbB18gUc/xMYcrXrpA2daLUBrL1TDpvkJG
MWV/AkIs8I1Nh55FXR7bV+akgWf66BG5Epdacp0tq78iQeR1a/wK2Iis2D5x3L7ChgO+1z81grEJ
Nf5nbKouWhz2ly0yfpT5XdSZ8zW0MdZNKeckMkgb6cQ/g0W/wjJtEtgiCf4le8bfxBL0Csdl09b0
ZQxTD4f3fsAWSu2JxYkDvISbmKy6l19nMQr2WXO2LXRPgVNXfqauR4+5/aUa+SLlmTmKymAB6pDm
IsdEiAOcvhTWuc14AVz1OJkBz2QDh6s0nZdZDkdL/w68H+xsuOsZS/GZ2+2hr1ZjtL+4O0R6lqNx
MmC4zqhw6btbp7Vpt/BBbWVq+ub/xK6ffkfBImJMB+dUu5RT9FV8oLZrQ2H1GA0O/9esaje0iMSH
vufdCTRHyEqex9UKRQgThwIN77RJ7S1EWgoLb601uGuihNlpBuYtFA/mwIhWx/9Uz5BIfyAtD77z
i8n/4Fcx9jb+B4aAxNM7ANvXugGwURZ0hqQFn+ARGJpJPXkZ0pJl70EZWLkDdLYBO5+5HukW5Z8p
fXxdU1q1Ouu//q5aHGUi2h0oAlbGmWali5/vgN3nYjT05Dih9UKScdqlBGNnSUFRXqn7aRLWpuwX
5nYa8jZyLL5GtKptXKCXUYu5tZrV1bUCjA04Ezethc/arKp38hzmKWSXYk6UivWMqpHbq/IW7X9x
KFtpW/1ZmaN9ZP+isGiBEsARPrOP8HMqdxv/VCizve3stjvR7bUPMMXe2hK+Qdmaa5Bk/dMckuFm
/dAehjYpT61Rl6f//dMHA7Q6DZw+oNPwu39f+Ek69HvH31ZGBebtlQ82Z7HFh/aXG6+6NPKPnp5b
cMPaeDQk2ciBRu3bIKCKZqkalhvoqmPlzzwAeH6uMd/HkfXTJsuV8W627XtsOPEvcR0E8iUm4Zll
D3YLDstsHQLDjJFu3mWvJYeybSqa/t6su2If89dCd+ITDklH8tdNvT2FiVAYEov1QIcIstSpja3N
ns5h1f1/X9Ism85/vxcPZ9aQ4envz1IdPmnM7Pv/59v//tDry/Ckmsv//a+EPNbPxKmJi8+iJaPX
cePD3lCyHD0zzcMk+/+/WL0PYiYsD66TO+dhCO3/ffHXX7Z5luMV5byHIvtWjFRk/f3+3/fGYxyi
tYfiXQ2VjQurf5gbko2Gcy8Mtiiymo8h7IR9XwJbBBc68ZYuwK3akIMbREPFuYhHfwEnV9KBYNks
75fFOyV17p860/4SLp+8BIfKSXFgxegHp/OkGxSynOzItqKz2AM/RaELdvo1QkDPWXn6+yfrf4kC
sQ0ANR2AT7UnZTntaSZfcPr7ZdF0+QF5FshY0Z7G9Ttqwb07WOj/SoN24pmsWFfojMfFhG8llOTs
claPs/8wSzIdWMgUeSS7PY/tL8X38rx03XoNUQLm8IMIfVvrFvZdmIB5hl0Bnaht62gg0EoeqTdO
i6kMkK6tY5z+92Xd93d2Yt5A05enYsyN/32p4xaRoOgxnRJ0Qt9jM/P3Ldn6LeZq2Vro4xWOB5mb
FCSD0Z9dbwOsRu2Lfj4uyC0nj4J2PTn6XI5QGPv+Ypi/lWk1p6QwWNL5mLesKTjhkuPZ2+FNl1bc
XFrus8fSKHea2P8JlxtqAstzPf8jVzzsZvVXtdLhb1ks1jnihtWLYluCZmBMgidJmt9aZsjm+AgO
OyFzQu+BJNDjS5tX2j+jp42g+MF++kO9dX3L2VZjRpQyQDE1reUZaQ2Pqtf+Y841bym0Ei3Cu5rU
J3eKcIOuJM4JR6S4wrc6VTPYFIfCiAqkEI0UySYbPazY+JG3ruuvCRF6cFs7ck2QHFUOXMKaG4SL
xryZOkrRWw8Rjv3+OdB1cjapQ94ofDlWuNGN5ulYQwld6ZMh9j3spETI+/yJbl1jWQmc/rSrrJ7j
AOV8SLnhuOFHpGjjPy1FefRHoNcV/i23oWJNdy/ISxfmEZDdsGkkNtStoskSzvQyRVq+JML7SAt5
0GX9XjvnmnqOyc+gVVG/UXKw46hu7OCU3Qzpf0pyhIPEWHLYhQ0hPsuxPnSVd5oqYhVOScBrcuWl
ANoet4l9KYyU/ZGQx6otAQ6Rqeyfuc8NJkJXP973jv3DprLfMsnvWSArrtWy30ASeQksuPNEafgJ
WTlUDb2TMZNnw+KpDoOtVZb0YHdPIhb/gHZnUVAnVzSSmEzLR5GEkn67ZFMZYC67cS+yol/7yPYJ
7zo2BO/Bw+6udHzSnbhTDn2yGAqZFvRWDCM8YE2orur8baPyh9rp7sLB+VXc4tDrQdaZCcoVVG4q
3c0Dds8Klnio/XITi+JxLgdv3+l513rJY+uvgnQRRokjb9Opsrd2eOJBcdfX7ZOhxXBjtyDuCvuB
gMOr7XtP4Vo4t3YBoBEyIJIeHEgt8xjFF2lQGaJoO19iOH4VBGFiYtEYfuUcJqGouFXx5q+t55ik
AyROVRLLmrsBEqT81QKErGuzMGIqysP3qqjfhJG+AeXCkki1L0NDZzlPEF950uXfKe8jaynnHSc4
QtvIgG9DK76ZbNj3kxs+pCP/sbLD2OQM8IVgFxtRtj41p4oAvOMhuOGFaOPioQqGb4Zu58Z8szIH
Czl1lvFoZvsMLUKaYCbmlEfsQPmNm39rdkhZpn7HRYljodtdZ8jnRUPlLdyoZwV7S7xAQ4E75nV5
CLrgjTo0tgYxh4tWMqbMiIHh+NOnC0UPAnlS6qsFExLXNjmHRD6w8ak5qJBn1wZLeJ8MjQFUiQHO
cmhK9I51jN2+KeSdtDvqbvE37h2XPUHI8iyFMTYoMAFT6rNTNNhK46RjyWg0wwe9WHwG7I1fujDG
EjcqxvSKeR+EqfnP7EDJdML+Vgm2rwaTHbiQhQWn574LKlCRaMC3Ui4cuaX+cZ3eiEz6sSufOxNA
pgJWV/lhmz0kXP/U9BrUZcFZs3EeiW/jgMzhR7vMe1k378KQCGK4DF/40i+Y18e1TJREFPDFvIg9
IISgXVpcyHXhwSBe2u9+Mb/ZYMSR6gRaD8s+tsxM2TOHOdanG1bi/MPA0sJWrdo4RfzewLDtJ2oT
K9vFLFjMH/PgP7qotBxOitOQ4pgUsmAAGgVGxCnHh7x031q3+WkM5F3DsVySVD3KogPxs4go47/G
Amz5LCek62IpRmS/8AHHIUy/sbqSCh23uSi/bJ6evA28oI3F3ONZPCky89UPF9JqgfWq6jYyu/iu
E9XzYBn+LtOX0RHxvm+g6GC8ihK/5WiBsa3p94vW6L0V+0tE6iSZ2C3aR5fAjBu3j/78ZPbd2c+z
H9x9uG4KzJ7d+MKO4FimUDMm6z6v52aTrIhMtwhokFycgzPofwEUCN+Ld7NziO3xtuyW+B4iPsA/
OwA8hHQED5/cFYW1jHHKda9OzCqhCqMpTk91udZhT/KQWeG0ywTOgGJkPwsQjYYweKEQX2+XFh5X
V4Is8McaB03QbnIbS+KSLqdAYjSsEiAbJjGoUSWvmEwhN80yPeHCOJit/dBmVwBSzQsB5ukJ6AbY
nHDhbg1pRI9KYZSnNRR8kGN65Q54BPDXzry1cKRytoOAXef1Q5mI4ioqDppO10BT67dU4NCtPouQ
5Wc5HAfNTT2oYhrEyV2T2hLXvy/NJ8uOYNORnK6Fti7LoDBW18BvHFGZ19SJcbuGCjmLZLyW/aP8
R9743OWU0XiFx0u3SDQl3swiNjep84TFga1Mziwou+BSMkvIdddPqwme/bQcNxa9CQQ5mActgzSm
BGIwjZ9x4k6XpqpATzZsaHjZ9gW5bXwbuFPwDbD9yp+BupkX8ONsfNPxgM4JoMGVNNYPl5HBHk6v
zSDmzLuGErmQH8HVJjpAiWjp2mV/n6sWN6fsubisNBr8ub//+/0gpjGmsjtkP9Hfk8lut8rHxJQr
IiUxhfE7aVwBaCf3cxmqh3H9ghh9UTWd6Hbjh3frsFHOZfJgxKQleYAxS62/rNYvHNkbts/0Ek8D
pcr2LPTu7097K5Pbjm5rDoZ8H5c31iA5taiVfnweqvxBLNgcPIpo/YRDEzKejwY2J1yiOTo34zYO
ktT3BReqdSykfarV8NLHAeUn5IW2LDQePa6Jgz1Pxuq7CfBypNtwqdFJOvoWuL+8SA0CkiQVrM0m
fm1Wv3g/+pSUblkohHeN1ljfEnUSLw3kdyYs970aiJuLYm0G8cKLVf3XQoeKJBmlLZuI8cW2odW6
xvPfL0Y6WSb2xJumyupDalrTSwPJVOA9efr7Vd7Fu2Dy5F65mA6bLJhw0LsKH4t3l4rQuaqlKl8q
1/jPq4vm9u9XSy9sOr4qtXds9ei6g37hquCOaqIHNSrVL7Yzuzivhmn/96fmNG8Wcwy2gaETaNyh
fuHTMuw1xkz8b1X1YsowOSaz76wWaxKQPuOPh83zlFkQSCB8Vy9FOM18KliHzGkAqxCX4WubpfV5
iFviImN4y3Yqu3K8BDOusjszazyiF9bODnHfZx4P2omTk+Vwb5+Ygb59Hy/auc9L/Qmw5wRslSVI
UWZXr1xkNOcCYcAdz3UXzJe66R3oICFNLEvzAbKFkGTib+qRloKSis/D4M0GPrXu2dC5ca+5YB2+
u5ZG+JprMEoZp6uRAMGBIx5YQ0rqbzqqsFjIz0+FQ82qHN/gluMWDFPmLj77eHL2M4kEVlLoezBl
yNY4320+9hERCI51q2MhZqW/r+LAoUsVYwUIWQy6cc4CAXtL7Yr62MXhruuSCCujjTQs4yhRzK0B
4IG5He7LinV+64Qy4kZKq+6dVuWbbWcu0kj4xCaTQbB0eJpYUDNgFOg9VvnbbJmaLTWBDyog9mlS
v1isfZJ2Pf5klDaPLPSGJuWy7NQ6eELOLDnfiYDYKM9UCd2QoYXHlv6Vy3yl192NqMB4Bf+H8RZ3
ZCk95i25GoQt0ujt1L1nTvdkVHy4a6hhdLypyxDcSbcGvMu+wx0m8hdnrckSSE5kK7v4O+P+5blc
TWJkAT875F+bVrNscDywpq4RcVfhOSLmJ5djTDeNq8cFrtKAPZeTjn1XTGMAkRIBUnk6UiN7BD+4
JeH+L64M2HSC7Z/l+Y/25D9YhgYj6ntfYwinTUljm8LfgK5gHXOtBiwXnbVfn4YUYzZ74wMsrDyM
nvfNhhgZuujhsMXWPhwtQGIT2WBAbbyXifupQjiQlbbwURBrsmJOyWVSKiog6qeMobBwIShwbDvk
munckGyOAjGY3G3wQTvsvpbcuscHwMpHNKwXSYeOSQCZk+yFrSvGtcx/aJuVZEE+uaG9EMkK8b6T
QQTECfBqNQliSMRkPdMAV4IZLUEUCqv5N2eWzZ3w2gAwVQ4HxEACs4zdgV1m/V1XKR9fo6PGxOUQ
lWcGnzesgQkn7AB4ZGfX3PYTJkrUS/xJD3GWZ1uk4S+1+CKyMY0zAUB818U9g/xzVoPhdATSU6XH
e0+IG0xWOpprkwOmIBdSgqLqAeaYnfVdS/tdxsG4N3LyXpQrs44Yl81QFNO5TGgf83kWqYD2XEoM
HjsHVzuNnHo7JB1ak3tfuf2vKeRXmxk/oAbUvLonFWvrwhpus9F8Tz3mpzk2qOC17/oSti6KuoLR
hmg/gQVOxvHgNO4YOfn3sqT5Bp1qK8LxVy1RChN/k6vbkbfjyA+EFlb8q9rkUKnmXahwPIZ83sFK
3oX8r266gjYtLOJLk3w0g3xJhffSt40VpWV1xX19N8nph1VGc2h8my1l8pVwGzpOtCQmGrebzHHq
8yqhjnb11UziF8gT0WL3rH/FOwDS3eT151ZztwntkdpXZ8vDxd1ze4HvHQWkkw6Ix8807LUmh/zM
0cZ7T6wiBhaCSR0oQz4FN8FrltLNzlYQ/RpnZFJYyR1RHDDTM0fazr0HigZEgrnVXFIMAT63ucIe
NsQdkMjCTV4BggvShafewqYAMWDrOhXlRwUPyJgBRWML5wB7qIOCyazw7uXKrcnm4GrHREMc3nug
8PZZqIkqEJlgcmc5nsDD387d4vHBDd+WkeQ3Pv1r5QJRtHEYIKbPzGGgsiIQL7jSUnPHVYEdGrXs
c7FG5lr3StnTW0efSDzi4EGTIZSB554dWxM5kCFGXRkbL0G28kKFmdaoAB9nnNLgFzczAk2WXjVZ
gUPIv1VSEhBiUSDCTbQ4RQaGkbPP/w9H57XdLNIF0SdirSbDrXK2ZMtyuGE5fAaaTJOffjZz+4cZ
2xLN6TpVu4yEN1xBu2qG8E/N3DFrMGakiN0bLqjnMSelXEaORBtK30RYvkeO/ZQk40sRN1B7A/k6
jpm9Sgr33eKdMKrpVapp1mJ6igRcdm11LG6ucF+mvuAqE8/+cOyM7UQljJ2Ux9poHiQVSd7SIRzF
NVUBeNlhzxXl2iJRgkxpkczHFMAkSaFlTiuIE/6xWUH/dhwkw4lSdF18s1rLVViASwux41XDzos0
sAz23Y0Df+X0HqxzUBJjrEM/zLx92oVYH5jcMx18DhhTfOCYf2yXHSOzwZJ2JFwRpngJOu/O5uGS
+SMNYqm/R7blxx3bra4Zr1kX/UtFFaxJlU0s4Butv6a+dWMMRWtLGsTI/J/R0Hdj/uLx/I5l+OQO
Ci16ykj6aFTVM6ehm3+adeRsPPKFmP118oKwr5opf0kw/XCUnIJcezLs4CjT5sNO6LN0Oq5kYfY5
OChNpWWsOsDCzIzdhrc11rLQwlmnOWdKT1A3SgLVk6xOY1gM2znAti4vrsNfJp1ZN85o/qOkZ66n
6fmxNVq6YbMtocbg4Gx9YClNu4EhxKpvDo5kMLkBXH24MU8aSkNEmJj3YAs0w2/zn7RL/tU6X4dQ
fyNktsqoMIcpwPRiInkmnjcszb74hB2ANDjUL9KK9lZ7jbFGsfHBK+TAHmkUv42uwvuYgUVlxXJP
PBIdqU8GXce2ihji0XaZJfbRq5NvDt6VI1ggUx1/MGpEIu5GB+jN58Rvhl3ZlC9KtHena5cE6e+d
+SzKaaCEivC9r2evNMYcQsP+1iLvODS8ITRFiLRS9LE67bkOuOj3qbuCIHtqGqQfy9wrXts7Vq7H
jhpx3uHG1nUACvV4Ubpq0TA0lBgKeMqbp45L07aH+RfkPJxDLJ4mz1Yrgn20B0afSdWcLErOeEOi
kOrGW9MaJy8PaxSkWea3Wg6aiAaUvyLn9eGXFE0Ulm3s6gyz3ZxjUD0KK+Q2Dk8UTN1khjGsdAat
geFbsTO/xH4Iu3WX9P2XT0kR9zxsBcUI3nOKwBxroDuHbJvJiYVw/6krztwCW4Thg1gjtGmo82jx
I3Bv1TjCKlpCLpGtMnSg+MNtp+HoaP4NO9VLgu9t7fsR1aUO1dyUdaXSw5zHWViIv0q3ui0tWOTQ
4qtv1m+kVKjYGqi88/yvBnWR5hZR3vzq3jiULAySXRGCumv/VDa3f8MUJ0pVex5Xw/wMoWmxk+Ft
zG+7y20YWBaKukoQnZsaDl4VyD2nEJCU4N0PZbyuY86JUYPsZUeCFXpRgnv1krWo8D8ZzsdAvT2K
RspHBu6imKks2m8QC4bXIlmNgYYbVLWHcb4b2ThSvJ7ph6/K3TYY7VSnf6EeTspGNbXex7L7McN6
j4vgKTb0jUjizxR9w2shtEofTTbpgQZ+6Q02n6CD4+QyUE2x8dNydufSAv3qGY/C7r6ykRNbyyQ3
gOaXWlzyr0jiSf0WieCM3/1B7zRjrNTfEDV/McLrTvrrDLgKp6r+HgvMZGZBSUc9gVI3QcpVg0pX
lrAxu9E+MgXBOq3MLek0fLZauWX9vv5/z5LmKHOcJ8KcPsCtHMOGvPFYOV9QWdeR4z+8sLs7PMVu
LVIcTb/gbMAVTgB1JEeYKCTVe/bfE7LmGeDK1ssRfhXYBGrPF+T58KLb8uR3QKXtQK5xVwgEbxfx
mlgDnzpmOZrdSnkow6Y9KPdmp7G/qnLtk5K8fofUEw/TcazUBHQEILURNrcycb9R159MyxtW01Tf
Rrs8B2nyYjvA5EVEHeH4EGOw0l3hrOjRfLgptw3I5X6ICotjEn4OqU6n8j51SoFWiLYRzBfOJxMz
CpnqT7J0ZMUb88sMsSFoHiYxSdy9jdqlCLnbJKjojm08aqnKHQVQMQ4rCrucihguWvJ6nHCOeQA1
YhtwsVsipppu/5m29X7MmE68QH1YTQSs3vwXT8Yr9ExnbWewPiLrWfnjnWzpVhfdK3DF9sw6gZpy
rG+til6LmnYFTcf3UN3simLXArWx9b1VZFwp63iU/bCz49nxqXx/5VEJN2Rfg1++Y2TKwHRoR6wW
vw3q+aEhV4TnnbtCkwoM0wF78pKwnceyXLaYAiD8nSfiqQtlcNo4QYbTo8520qLiBwQfUkOO+bb7
cJPou8XGsOzstKRuD+/WGJ7chNoSnZ1mb13aFvHckS7I24HG0orysTECpVe8A3YkW0eSYzn/2xw3
/PQZT5w8JhIDmW1QrGsyG5EhjeioibhKLMyqfiUHtu9GI9rWeoL/MaEoW1b/hpDAv9mXePGozAUQ
SCHFvmqwd/EHIpT63CQR4y+c6ZIvfe5VH2U6d3tKMgkO9D/uhukhSdI/H9wDeXv3brCbamGrE9+z
NwYEf4YA0otFfZui8FAZ4Q5a1ZJyq7MmoU7Wdc1mx3Y+xTjt4yR/Tqa+3Eo3+hUT1i02cwwj5WNQ
kYNjLrVXVusfQwteJiUlL24Q3BnUGUmFXsIcoHYh3026F9Ctm8Qr7IKMkOHUrOh+Pti1OoWCgQbi
hb41TbRV3osx1QAgBGl4q1P9yYwrkEGt+wkJNDp6Wc9P6GFdLPt/XlX+VE4xgtSPVpDRWKCBslx1
bcJ3Xao1DKkPEfbJtlY65qJ4wmwoORykmXORnfJVVBr1QYSMJy30CkGWwFY0fQLEpNuHfjE1C/5P
rYbXJs2IYZpme7axsGc9Ed8GSZ14nnOPxRfELof/y7ju24BMQ4enz4WKUBRsN9qBRoiOeinPnaxL
ij4vSFnjTl+1SY201zYvOJJuvjUc+3zXKuIRfdb4/E8i78oQWiYspkDshXUqDqOjvfu9sPD5UfkV
BB9GDSRlKAakL/MV3W/uJAcZLK1W7T0Pp1F5GFTJAlmmw7YIjPbUmedMw2fTDF60ici715PgjysZ
6T3z0A6KGzf8Edd564g8k1cKqYTVs4jsM/dk2pzFSm8l8TRSGWnnE0NPrDdZhPizymPaeuWv2dvP
3F2rJwu/JFsDlrqOz0Ju1OTeCf2DFpIb1nWc2Y2EcAKd35jvMuFK1/6CDMNJXB9ZuhW7gk+mr6en
3h2cVTPcrbjFHsSD4k3i2JtEDkV/sUjVH4JhPGnG5IAWsl5IF6LatxquUpQQO4SHMuZ4YW13iwmC
/uGHkBCBNSkuQTHCawvlmxN52wK8C75loEmdDYJEVs5qYOJBNUp+Hdest6zey2bCSkESM3LHY510
JIVjCDPmZG6GFp3NcpuXyefrkUT9Q6t5aUdmxz6PnnaOuz+DaxOEf8NHdP/JZislwnmwM+KWu1f1
q4rZXNkBYx53/ck1/Sdv9OkP8jNQR7L6AYCzHFzB/c1jS6cZBGrr8dw5unvQm6TciwbQSNEm652v
6oCW2FmBBzmFZF6tRM4uN7B/kMMh8fxog+mvsKk7C0ulrzCYkqfUJD8+/iin7bjVhvW6qrVNMMri
hJ7zZbaCvKsCTxHUlA323ZFrKydsT41uL16KCk3AadtxwQWSXiI2n1wYx8VAFdlMtIC1Q4IVFe6e
uyQztVvtg+cJppTtkPSvHTcZkWOLaMBHoIo/gPcw99ceXGwedP5oNEtplAYFRfYm6yyke4aGoZH4
JNWQ/gdG1es06EejTfZWMmITwuEEXcxGl8U/7WEP3mstfn/p8OxOaz1mR4neVjNx9YfRs+hsTmBu
lsU6Rzw76ZCHVpMkbdRxuJ3rPrznAn7HWFl79Jt8q9sNLKjIBqAUllj7fbotsdWX+B+WNGbhtp1X
Hxjn4vZcWETEx+4vUfG1Ir2+7EYXi0yS3BuP2S9O9olFtKpwm2JTkaIUBDLXAuIUsh45M/rJ8uo4
UZYyoDfYwQwDU6+6Yf7UUjuymluFrnUrMTxvpEcOgP6sKPx00bdVGn91CYtMoBMXPtFjkCXBPqvY
a4csP3t8Hyup1Vgb+3SVh6xNaw5AMfE9M0QOjMmuf3lbGML5xfpdraWxMTSsYmGwGVOejxDmAEeP
RXp6OEcYE2A4jcCDaFctmqPtTN9xn5mMfSvdT1/wncOmauqNTIxXh/QFmk7yY0fEffsKkKpp8vA5
UN3Wzvxpl807v7THqVrTICm8mxUYn5Ofv1r9z6TGLyXT9lCmxddARd4gyfHDbZDGcMbV1a55E33U
rncS/fgRm6QBcS0Q6ALcyfVN/GasdpdYz6HaavOs17ZvScZuwJ938cMjCd0cZFyxLFuA/rJHryTi
9ZJ38o2WMOwU3paV3avGTwuMnkbiiRGK3wKzu6ZfVKRdiKKsuVHh4ao9gft9UYRjtKNAeFpIzge3
0T/Y/w4cMcAlJi7nywThNGqNcAlh7FmOg8lbB0NAm1TfboIHuRvbd82E12l1Ng9+526Spp97R3CT
cMDSHlFXOx0C03oSzsHIdP6dPKWMNcNRYKNAbg/gzTs8F3lhnYL+p9QonaUMb57p2Rhb8h8dlB8R
ldELB28rDwNBsaywkCu7aVv1WHPRuNj9Ns3HYIOcMTCAL03b+Bp7RZEz8ukUtgvhGeOKc6ih1+es
2+5Vj2n+8+bSWIdvuRlHGzUTCkT+PBQZ14ZYimVVe6i44W/q678VoaCFNWS8YJVNHK2pcTUAW8Oh
RT6nnu0tbDn08sWTxnNZuW8F0AZmvYT948C3yfBnSbhQLLqy4D00ONP4vZKwHpnUe29RXzMkdtx/
AW/IjlsSOddFOBLKM0xnP6jxZBVAHK3zIEmZ6djKFrpIxG5sKs6yDFizTBjqCK/yH03TsWFFKqII
56PnzBdfmvSylOQrbgwCB5hqGDWXwkpubPSmtcaks2zMS+9rHZu4kmRjK352oe/na1dCqC8d/Uwe
kY7aomODYTonCgSLrVs6l7jgawvZx9iXTsfHIua6yorlz8A6v4yR9krBYKb5YbDDrw0QQxd/anC8
J0UifBGZz2PK+BSia0/k3DZ5TmkvIZ5Gs+58fbAZG+Wvz9aGBf3EWD13Z8aOvPqMG1gmv5Ih2QpJ
2qGidqYbVpzU3bKnVZDbB5uMkicKre6cx+beHXVj0zvqRQ+1g9eJNaih1QBzw06fXRLpmI7ktynp
cpJ2+RwmpG4GNzOWObmVsm/4fpT0I1GZbk6/Le1qoJ9whaRdtO38YjuOOS2IVfdn1pySTiqBBfCN
tSsClJJubrPiMFO9ve/q/l3K8g3k2KeVVB+hu5UjsdpC6S9WmlhkHJtzIqGtAAC4RBEBNDVyv1JB
v5GRYa/ClzEdrbVdjhjl9PCq12CFg+RDBhXTVstbisoexnwfe3ExAenDRvw9eGzlq8m8lbXBxJo0
tEOk6a3wGf4VOa0VgQHe5SzxVza2V8J0yHGo8b/2QHS3Yt2LWz9dBUH6K53yqzS2qWMQPBC8dFxv
3AYWbVEZthNuISPkCNU/Y/iteYrSFlIR3nrg5RFXcMmqRKgiXmCCWzY2ajlsanbCT62yQDiWNsNE
rV/axrma/DOJLgikaMSyNCRPZxQJ86a+hcNA21nf/rI1eR7K8gaaAxyzfNF5U20CUrYo0kAdzcSI
Dly6sUCREUhxWvHeXjYjLiSzH2eAnneokpwfqcvJ6+J/07m+NxQmBbOHiB8dhHeasNIMMxyLTu9A
4Kx0/pR1J7e6Kl8nVe57haPKpweFmTIr+NqnjCGUCW0Jp0OIGdqTAZ+chZmajGkdeoSkTWHSOelk
PGt6qx1TTR50L043PZaZZQLXYi34d620IHntUUb3hcwfyAv1ztf3toNgwF6dzgcqLc1Ie22UQGK1
bLQv3Xp3quphhZZgP8eJm6IPli2JsyFXyQJL3QebjWvEnaZmhmTLI2pue+X//hKDpO3CzMNpMymj
ZLuKGW0cjZZbvAc2q0z/mlnDKQYUriHiQBB+9q/XDYu0mvEiTgNA6DWtHunKs+iyr0EU5qRh19HA
Sa2j4FsmzCqMwNOudQSvCmXestFFblVyYEkA3DkAwif4L6le2HW1Ey31aNAXVhaex9BmfzfwPeuI
tKSaHxPOyOYDBfM1T8T/GyQu9Nrc2JAtVYu12DcqokBYSGyOtwwve2ryFvKz+n0AeVDS5zmy66Tw
04n98jpAnVnrnhXwjG+G+XRWrdPAImr3vCNsqkSIqEOjwNjjYZ3s6nvZjm+uAPUZCXLVDac8AhF9
WEb2EXX3evJg34WP0O9fqKj5hUM4h6hNfemGvFAq8WO2zZtnY1gIdONvyIjl270eLNl/QEZUTJd2
iBrpKJiAVZgtOR5QCXmwXkrhYpFhlI4iylgjVCFuAixTAzZNRfBZV+qH8skDsJm9yglF0yZYaC+K
gwomB6gOQvd99oaJexG73dZi1ERbEhiH0Zub6Rsu66uk/KthE803cg8mCr+IBpeSN1qh3/IAJHo4
xes0HN7SUAL+ikS1SH+qsH6x+vHVLvWzpCRm8VBuQ+M1WBdLN54Kt33ubVDCZrdnNbHLvWw3qeHg
RFg2R/fXT+KHaN3XIuPYDAX2UJMHQf4iEfFp+ywMqrzhesL1A2Zl0rm8NQBPQtELoSP9/x/QpQ5t
TZfvWsoYMtmbASToMKYn0WER1SwLj13uYnRDbx6xHscmDFDS1SyreFfYEw1LRXozMdelFiub0HoP
O9JXKn2uiBCwPFh2bBhaXZ4Q5klJucMpTppLQFNdXUY7WMV7TaonPzT2RoOsT45hkm+SNYMRA+c0
4zOUBYaDWS5hI5/QqAaOpHqLtPgRTMNVuZup6vdJWV69od8UdrGPYrmKZ8SFGZ7qFr4jXXPcs7Qo
/hwmhvIOwyDOE9K/ySd4jnvvhFdA+cRMdkGkXxM3vMl2yziObaVvnk23PXih91p06F4l2Q6jeI3a
gu7YEiYYj4QzEpxxa2oe/WQ71qDYJlku7YragyjlNFA0zSinh49bD9u0kZeuqyEbT6hW4lMw1Uao
P7BADy5ERzlw+oKv4kkt5E9h/zNTQVMvIlDW1b+WB2+2MpOWrl9yzuiHMi8YZyVBuCwzo93s5+UC
SupMQoWDrbBscYw0HeDKIX3wDTglLsG84F6VyasADxml5jWi7MnRs8+qBZMJDJ3QjLWvWO72Y/qu
7A89z37Y19PtFozXMeHE1XkcZ1u3FvwAcQCHkaDamZmAh622tj8vDSq+1PK55FvKIz4ucqN4B2y5
s8bslPWcKrE1/iAb3xOKXLWxvsB9pBtuxO4AqpTUnrUSdZ4R7QO8Z+XuqnPDC7WwUCBz8h51xN9h
HC7pVJrbFtPhIrFnf7B+7g1g/mP5z6VreBTWi5b4z11rPpMIQpVP29+KNPcIviMsINDDbVlMubgB
iXroc+t6iWhBKdYydmlMS7Zppos1C7tD7df/akv7IxW34/IMOjx1ge/Z2il3uF20emEuvKC9oCJy
xaGiDwM/SRgMCjLtVn7Sv6u5ujoMrb88IdDvjZj6+iPORCzfM7HA4x/X2pC7xgCfncq47cO0WcDy
S8oRhnj0xPZzXBbeNte52sY1TQKoG4WWvVZ9u+LLTjduEe9bfziEiUscYgAOr1NG6RQztGRks1uS
PEFOiJkP7OjHUPo/aZGMbGXywNK5MVKfN3cNFVGQjGumes/K/2wV9QuDxFeWyWbnCHb9MKooVEne
zQlueJ5hvi2Hd1wqT6m2qw2uS2XSX7k8f2marriFj6j77kkimRNXsxao4uEiSKetnZjMZRZwO0AU
hYVjmbl8P/f8GRHnjjlGNzP1t3nvfqS9fXNa8VGyoFoRQg4169J56i/pKD4ssAfn9vjjJ+a+5Eso
2r+Y+j7Ot+GSf1Z3XXGFDlnv2W1xT/3hrRmtbzeOn6UtXnJaBhnEKehwqwfV00fXJJPuQ6UL6RHo
bG3tcFMJrfwgUadd9FfUQtjO+fTH9e7Z9Kx+iaruC2fLDoOe9a0EHNhBqFjOvzU9s+nWKwVb8uho
JdOFRc7FyKo117oDHtgZu/Vb18wLZFV66tm5CdvYo5daHlwyABEp6y5zpG5y2rpWdhp4ZY3ksflQ
14MYfrgmYoBlrNdzDo4Ustiyn/zr5MEDKAAwWQBOiunJV+Zd6s5nHCQJh9H4SwpHLYYaV5pBAoLL
zUH1E2B3EDBS8b0aSljElPfl6LKYsl+cSODNI7k3tNuwb280t3eQXIst0svd48OcjPy5R6EnLU1d
oIX/X3b5Cjtvgw3HYRh0fTgxMdfMsB9WlGIma6fNvgn1rKu023LDpRDVXfBaWbOE83lTZNnTUHzh
PI07p9r4pSfXscVz73jhQzfSp6TQiCXZhE4nmCRktGhTn55CtsRs2u7AF3mI4Rs5af1GpdxfS80r
FyUayPVp7TZc4iV+soVqmJO+cEvC241bA8tGRAmV+Up/x+yx4k7lNPMQFBwMk7psZLEhO5S2Tvo6
5cACX72YsmkhOgpiYqp5mIe5VzAnIaRF/3JdOEu7Lm8j/KBVWfON9vjsMdSuDN7uqxyMIVxWY+1E
xT1W4VlO/rnr9tSTvWVduzWK7tqHwzGssh1etZrirK3Ep5a2wRf3q1K3omUwUAThhZ+aFrNJgGFY
EZxYRFRojY1YQ5PYW1pHsZ3GRhQqMCFmHvUSzwh1cdtYo2HBGPX1wA5pkl0PqLEhqSSTFp2h2ra4
+2onO+meqy/7jGoDn0s0UWHY4WiJTfXPKeTZqvWzmSAwTr1+HDifWtdcJw34Lkx/WrvDso2Jntbi
NGHNVFRQzRvnU0s8zAiQaosyOuaqAaip40ZQ7Vtf82lWMsfkcgbkzHWO+X6RGM+WR/I2l9nBVA0x
vVvHuTbRb7swvOhvfgbHor1FHXo20/xjSPqzrDUavi1oNOFn71uHwCnvQW4fS2ACK2FM2G0B8Vdc
S049i92V35TXwtO/lIalsWKV1lodkaDiPLE8sgQ5WgF4IrP45fPyX2/95qn5KB1XbVPNvTOG57Xv
LF1u9ot4IPwu6/1gsWa3CGFqqi0XTZvxBe1Ak424/JlvSv7ouk1gIKczfoxo/42J4ouxe8s51Rbg
Z/nvfcL5c2MWKfx8YWTWw2K60xoWyVzfFy33yq4QL2yndzHbW7pF3q0BU3dIA8jk2u8xceeWd8Wa
ogHKFGjLMJDNCY8tuqyBqumfpqG72/1ENiENNgVRO8uX0MkB+Ll8KFb5/5ZrFYfXnmBqHH2j5JsL
f4Q+0jLlsrb7IwN2DzX6VWF3Un4OWT72VlYFOU4AHgxtbARlS0wMWnNt2TdPMIoyCkDuazH3Acm2
JK2uPhaXZXQWE69xzQgIDAHgQM95IRl2EwTx0Sm/u8m/2QSAOIGqFlfLNY3/YVdKlkJp59EdLhGN
Q3q8afVhHWrDHzNUuW9D1HL9QUnmW2vHP6J2tq3wt0PDKlMzVxCzh3sd2lf+Odo6KAAnp054CHFL
C92kz82mx0MXzTU4KlF+aBZKVFYQ2uuae1lgSdbt4qtuul1jwnoIW8YPRas5HCZBNuAq7foieN1u
bNP7zRuLKLlzojWAFT+SMyGvYhM3DBKGth8bj4y2b2yage4c5AV38H+mjIHG+c1j2ImzgzPRWSSm
eXlyIvBrAvR+KMozjLCrJ4OHAJnW+NOL3drjujXks1VVQNLdHRdBOguz8JPGhne60SlO8ZYebrrS
s2Djschh+6TddTH9klEjulbuUKqAyHbdLYvjvagYQhKfUSYlualYZiiA66F7YutwIS8pD5kMXg3a
VZdiRESDK4Vh/Ee04Z/ySe838Q4sFGsXSjdLsjx3G45XEOFkYEuy5oJ3SCEMme6xas2bKNoW3ZIC
EU+jTaqmka1Amk91dS7NiOGP5ZYE6bpoWZHwTfbWnNcZREIC3p4zHUp6CCcNm4Oj98MehzWRohyn
luzNizaaj9bORzbkxHQCHbuqfrWnjuncuXQBrRqYq91+/PXRD1YhjZDO3Ckm3OFcgpLryU8Ir3oj
K/AopvJWplzQqRT9B17rOvRYVRtKzvCCZMz2BMywZbM57eulr7Stav0TttMlCBZ6oyL2ASmvfTEe
Jm6TOBVJpJut2tRufzbUZxLOXbamfktp1Wx0gc46revghXw55NoWpcoeST25lCKEmmeuI7PUF7VP
A7Csr10cXevaRK9nomIy+XHJrBtzqEe5VFUD2qDa5051/dWmmT7R/YcRrmnbezHigB4YKHdT/BhL
/078mywKVzddDVctKG6mn247WNHAxmItfg3iR+2mN6tQDytr/1IaMoidxTpwRN7k+zQJYXW89Epe
VS/XlcVdOqKRglb1K2DEhJgX7+H5gSNiDRAFk16ZBb969q8UIJ6LHtV2qFhIZyl5B/kdd9HG0eR7
VtIc0VE4sPHKD6etv8tyWjY9pIqkFo/Qdq48EjNhB+U3rnQcry5cNf8qqM1cqTLE01C07+AL0It1
462qwruZplsh+k1s+L/KytAvkuFcIPD4VvCUZsZ7h+EMqNM69eONCygUfzaL3jnYWMv2d9L6FSSX
kYYG8ln4fQH++x23Z6t+KD3/Evln5tFEF7rcaGsGbbSv2QKyJjD5R/Blg78Nj1WkD0uprsxq0y7k
pkxz9dPgBc9emGBMLynsE+qj1+09rgpeNTXDnq2yU9+bhxRmIDxs/9XUfPLpPKtxReZB5D+FMz3s
8VYCRQjc4RBYlruejZPSrP5iAkfp6P/kqfgGqflNlHtDquV9xGtAYJDvJCbGV7uuXivOdXq3P4cm
uFlahFwSsTG0KBBy+uhH00caHYCvtHe3bL/5fDA3NUt4gYTLAxjMTZGhrGGMi0S20b2ON33P5bIb
nS1v9ZM+gQWJ/8LaKRe2GT5Ut2ds3Ma6gqnOUoK/5Vz80OfrwhB/EZcjo5LAfWblznwrFViOwazD
5WRbOzM4Ukjy7Ro03VCEG8ngy/ODN2qlDoQxlpyOBGxw9elCvNOJiVbniDM6BkqKjpbbfMeiewxO
u1YtyGLxBA//yREMVCUTZH2ma/R9op19vlBxEWAPFttvXc5oNdSvFW0PjYhPaUIsWH83ynFtYvCN
IRzquGWF53D/lVfTGL9xsZ0C5LaiB+xjOjsJllRlzTsFd3+Wu3dGFznChQTQ3Fwq/EqyAZF74pTb
c4PZC9t8mn+4Slz02ttkhbHvZHpNLP+QMeU2jJIGC0IaOZMr0R2NoI5c2xaDs97FyBOZ9oDWJJf3
gSMCmMrBaK1/VjydlFv/uJ2PnOXf2pmjm6i7PnIXtud5sMiX1Zjg6JnvT8gNaIk0JkLF/yBuwVZJ
XWK1iqOUq0sx75FTJre6pn3zt/fgBiU630szo7GAvd1L8V4QuxQJR5IbUBDm4a+OY+Lw4YiFFa6j
Kt21w9BOHhKhPok7uN7dlvPu0jrcgA0oxEEHI9nTZphqg7cKXaGGml3L0VyYhkEkod/1o7xSxfCr
amITTQ+COrSPPtSG+JLCsV2ywQxYCBdX4ILElJsM5pD95+GA7AV+KJV8jWk0Qh1lRO58mJiVYr9t
cvvgyNX9+NeMePdzLkB0G45F0L8qpR/lhKqe4+EkhzQQGW8xo1QxtT3R+Gd7Ho7YgV8nu7iR+Mgr
54qOjKJfn9k0IR4HrzVfj6mO3iE6A6NSwTkMGQAajaN4BLbmzS71md7IjQzS97cklXF0m/E1VAjj
gYP1TC/gc2QvFvnjOozaxeR5aIKkW358H6erzhufge1fpxdnr5ecbvPvE6avvuLhTRxM83rMdnZs
CcPwme2G6C3jRrMqwX4jPIlDE9VkeLnMLLGOU4lpIMgiCMdzej6usMUPdbxzKu2WCOvPGd78uv6U
DR5eUlRQoV0u8VM30K8jvsqOKEOZ84ynANFG8miOBem47V7Y0bzHyi4RzGhZcsRw9ozkib56njd3
LqMjrhHmnwFXFuJkG5ouUZPiYtzSM0DcrX+UPpaKbmCZr2E8N+Lhq0Da7Iz0GE6X3huxHfdtt2Ek
vjZFwcK6IvpuIWgN/Gi55fN9pak84Qwjzf8Qg5WxaHXPuPEvrJCU0N57r694ovAIRHZ30QoQclP4
qiWkBvG+/hk62+Vy/PQrzhMJrw+Emg85jCpvFeWsOwlMGvYschUr6syvKm8AHtaweJgw0Z6DNwKF
L0EvdMYu+dnp7GTc+Ftlo72QTfDtEWQja/U2eUS7O3WivurVTRBW6PxrlgKfqNU4j/n5H+DALlQM
CV+4JEnCJv+2GMMnMB9I2xiUp8p70/MLVyL+1G0RbSh/wfEN4gu4Jn0IEyQYKIE0oScnP8Z/1GMy
lQMNXJ1i8Z7UO3NOtweRUWzVj9FbLLMS1EnSpUtQyDZ/avPoT/kuNefVhLFypwmzJlDIBYVdn4Si
CXIP5qz1629aE72PHNiZ461VQQmOL7npEMqMHeRrEuJqaaPZN/ODRd1EaJ0JV+9Ab7z1Pjd4WrlA
1lWAsLjD9xPpNj5dJRif2EUYAU9dMb3JrHwtbKaDtrbUkiANbHO+itmQrzsYkSuWm8/IKBsRg4bI
6FJDrsPnnvTxti21t1iruR6y2HeqP+nrfw1fViSLR6477yOYmNAQ80KCuqROf7Vs9TzKbTTElzoc
lzTDvuKw+PShGxjPFHP9kBJTXKbrJf66V9cs1m5baYR/G6AZU/or/JJkkMKelqr/GDuPJcmVLMn+
ypO3HlQbDHykqxbOWRAnQTeQyCAGzvnXz0G+6irp7s1sQjJIBnGHw8z0qh59qAz/0mXjRYztvTMm
DMe9gHs1bTsDsU0vt79Bo78bWMpNWDG6CeXWc/M9LQs/JiqPLcj1zUZ4z36OEZ56zf1scvaBUEig
LLImsJ+A9KpdnNy9B6FxlsYlIhfFvckij9JyjNOzY0Lzni1oxGK+yFYqe7Ey/xcVuBssY7ZSb4Ei
aSZ5yAcKRGERR/em4/G96WvBJgCYP5QH3YJNUIUdYFlveEIaQmBdjJl4mgj8ZZ3zo1ljsAqS6dPQ
Hnty67yoIwJNaJpzW+TA6rZwYgIvo9Ysi4YJKBzeO5jVT0XrfdagmlaOeHNTtCYPrk8ze3jJ61C6
jOatY9mqzM8oNF9wlp/CnuY4p5qPmINa2Dkvl7HCaYFGDtQj2Fu9x/jY/azG+ovff5vO5CUh2nGr
ivTHNdyfjEN+1OBwTTs8BHbZbSyi0uxArRemDUjPa3zp766GgoS7n4ph3ThnVvVeTVz1PS2ucyR8
pUf+2iEoR5g3oy0VfF1pY3P2IRWW82290BFgGb/W/Ke6qD7HWlyqnuSI/m3mwSmPm4ek6L4sDgCr
1K6/MAft4UOtCMmv/Lp8J0NCu0/ncz1dQyLB6HfEmYwKEyhsRnp2z0Tk8WYaLQHT+DVybxExfgrO
6ZdrEuqT+I1c1zlniXwHYIczovsIu/YosF4UrsTTysLKKqywEWKM8A2eSnd0P8K6vRamfz/q4dmV
gn5WGrgqitlAAS0xQeAZ6ZphnUTtJZPOj+k218Hx9qFp3fjhv2JGfrjHmOXTOmVoNA4HBjMpvEzu
wDSg1D/Bre6z0HowGFJDozA/xih+15d5oO47ItsLUhHXYAwfUg0QlzD8xzYcdozs8DkuDQbITFn7
L6+u70vhbHvstLDZuUNycYb8yqPyf5Cyx+lD6rOcXVLWYvKSCMbXKDGxLBJMoNl5nykCVCnt4jan
8rIEJRKVL0Nf8uTaxptnXlsL2irTl4XBzXqZ6vZXeU1d7cN3Jy47V4Ih88d9SXUFJqhyItxUFGw5
UW9D2fwk7fQSTsxa2/FkdHOroz6331IDLHOejNZ3Xm1YCRCrGWncvHMCrAQwWQ8q2uOllIHXKDH1
6NqLShnJQaDjuO4Ar47zlJ7KZp7H+B6XF5RjN+PGxz6AaVaRY66uXls9fXZzslDz1PhEo+Ow8nzx
Grd8YaLrhOGyiHpGtoOJXxyiiDTFoHN7yFxYc6nlfk/FfW6ZP3WFa9qfw1Kg0ritqmM9EYZ0ma72
SUXVDZ5bWkWCAZXeFg6NKjFtb9hCeKXbbO2hwGpElZKsvgN8KtaWh/pvtdi5krifq7TmaSV1WnjH
WU3hDSkmaM0U3FTG8RS8o87wHq9zIt0FCbQZbD/iHiFWhMmXa2mij0tpr06ZnCsjG9aFT/WWt23L
/KDX8sIeDiW4509UkuaF8OyF6atL+JCpf4/5gtMC+HpnJdmJ1fH82BvZKg8vuln46zyVX0YbPGoR
AyC8Wxs89seAgCCycfdK2/rREa+NrWHMrJHHLEKlAzf/pprwFuGM5/Gpop7H1IzTRevmr4x5DqNg
l9SbRo8uqhPWNK8TmdCsqdhneOfBZAhYDpRipbb+5cezEau1iVw5X67ElWlHaHUEG18nR93q1n/z
5hQUKRyMAz7WX5tmylwD1phzeQSyuzLEmfuZSITYOyCS1RrT4p2ATM7pl412NNjvTo5wESW70jxF
kejRQiLGZw6zWRT0h8YhnJIXcOUsWoISEW5K1NQlZGd2Bh01fU59z8NBHGjyuf9xX+BWs+BBAure
M7TMHap2nbBYExK5mxxaGCO/Y44aZU+GTYZycMsfUyvv3YnQrwcd1e6NsxaFd9Sf4/kjRbZ2hPbe
2+ZPh3+pNtHWpnTOo5WSsT6x3VAwzm2yHq8lxKCU3ihHqzkwT2IvTXApRg2KnokEkV//qHf2ylQT
1/PA7ikk47kk+nrTRLFKlUajs/0yCfD4hfEeS3pJq+AsfOsm9PDJatoGiGf4qTKJkwk6TUqgPnVx
uzaIvG6qXSeFq0+QznP76mmwEjisY7jxhfs9sMZXKR75MfN53ZGUIG+pM2RgOWQMd6HO26IZNYRi
vgDJUXEr0aHe6WdhZntMDY82K8ICIYakXn0Wg4HXzoUqaNTJXcGmGNMErsYCPVraXrlx6ohpl+Ak
3+PAXNcDrwItRVQa0HqysGJowl47Aje+rMucY06tHpQKebCAnFO1Yj3nrI6iiR8wgL/bFRsJE3l7
HrpRdOwVmzF05CpHY7S4glkbol/akH/GjPtgx0X30X3Sx1xAU6k94RTsF2E8BB+wtBk05evKMdtn
IUc4ZQ30bQ+uv2NmdNRzmWsEp2H/mzusdQz3a3HIbAoSChc8Ao6Eqi7Teyt+aSbOz4DHnZtJww9i
3jSDfdMzLlUGbqN51TnqrruBEkpT5MlaJWgAgQYYRVD8Q046jBd0ucVH9pYo4KIio4yk5nugr8xe
NNtuqjSQ2B2Pqt9sGhvWpm6gk1QzbNvHYbxOBsy6Ta6S1cyuJHbVc6+qHWAgXXC2RMjI0KOzEZQ+
of5R2Fxk7Ys3MbDCFbUpXKPaFzitmlLi1guK45CxOQ98x9/U0p1uWmqm4B/vMXIzr5TsnWqbnq/S
5T5U2GI72eXWtJF8YocASXpMdFes4tJoV1NDuhusHJrJFGn7JnqGJxAD5wVI7/NneM13YPXoX4/u
1Oqn2NM+WtG0K0vMr9ws5EeThFd5ADNXv/hdV6wN13jtNBM9n30c7hVqQsntrsrEsBZhELBMJdET
Yuunbvbw+wz/uZoEnHYOKOarTg/CKqyrh7YPLxBHr2EAli8J1XvqPfo5DbkypEXKiAEzkRexoV04
nIpw4Zn72Fa8KvJwWII2vlIzuyYRcEhH94WMOTAN1OgQZ2DlxgRA8T2MDNsHmfcbZ8DbgV+Zzj02
eStwZicyhjuJTtmXWJCtpjRXkr+wmg7Qf6vgM5XyTg4hMYJgeuGSf8SOsNDL4er6qNPa3Ior6WTk
OAaVmjCLhqFPz/QD/tTXYNTZEddQevWhXALZLFdlya4gHJCx+h+XhukIP5cpRLZl6AOkNOKRq4RA
oPHkt1aEkltYS8NPN55CYR7IaKIgRxqdK0yCGsN7Kxva0xzIDfgpeHGP0n9NOs2/5v2MjzMavG0a
d+iwB7sxe2vqIGTJWzfSPfU2WzKzSg+JaaDDqHzb2vkl0MZ3i32+OWGngVeEBhH/ymN8i8IFHh9Y
+KblU+Vplx6qQZjpD2KafpEuG7rqV1k2IE7VxHh1zjz76aMuvZMCRsFBP3lHG82YerQIwVAuxl9l
Shq1hR84O0U6f9/IxTCJt8SIGOsZ/SfOxd3k5Ts/dO9Lo4cAGMBnz3N9rUZmSWlHaxaZu/fRYoEi
9klroABNF5pYTqt9JyW7T8X4kqNyhsVMA9lHzTlKc8r9rtcIp4Vd+TEpZ4JNCMncY6OSc9YefbYc
uPS4GWQEfdllvw4Jsicc6rUJWBw6vnk/KVbrwJy2CJkz7jrMGQ+0p7hJV2cTNxv5BkBKuVBy2dnF
N85VCpUGdOXajX8BXSSN47yQ1CyoUs8ex16deM7YgYFbW4cTCA+biPyiGqy3WfRltdsTA3ocUn5/
4PrwCQ5T6oIDH81vr/Aude3cG9n8fJfmg+g5o/h6/TiOd1xJ88nAM5ei5U4lZzVaZq+B136Yr5Fo
nkY3YqV3uYHpXvAWDoRsfN/6ilvmLrbprK70IkFSpf2PvWf6JYEUkAblDDOYl4DHeQzaRyckEwXS
62joePV4mlEzqKVaZudaRydF8Z720yAvonPXtPbsSr345XY2VgUtvZv0L9R6dhd2668iOjh6cNrj
FDy5k7chz/WcdPWnFbOjIildQnTfNaF4ThQxNCIsD1S90MBUY6uS9L0tXKKx3MnFiVa5xNsNoXtG
0WcI5ddigcr5VDoT/dbxT5XJa+jSfEA90leiXCCInAh9OrvRlVmMki2zbqxwFDXNLk3gcskzkBvi
FpBsKfw6w0FYuF60r0E2tNjlM+I3Wi0/ml6eau3NLVu6G4KUAHMx0WVTbsuMAG9S7Iygf6VG9yAS
BlTR0hLet+eSt6zrx6xmJejii1KezWH5qqWYDEtlnoQatpyyyHUNZLwNMbxMtL0Bc0LE1j00Mdxf
fffmlytcfzcgRBwEinUalb/8MTnHrjwEHinjQFIKOhpLR1KzSPLrxjR7rWnwyYKya9cyV089L1/L
7V4Qi3bj9K6T2vew0hgmMrlhe7SRaJ8wzmaBkqx8b9+qgG3+1IJG0NJnjs1frVZNOEXljRcFD9UI
9aAY/Mc4+dajbNfH2ExR01l3Kp2YRrDJpuxL/a56E/C2x2xkJ+JRSmI25fPYpysHbCtyE0D5KQIi
3BH/6NiatfCLp0QQRAi4R+gAxzQoc5F1V9M+yj3slzmdKqtbqrj+MUtSlWWOIKAZ5eyoZD2iRpZE
TYPEBYcwlbz4utTYw4aO1qqYHnSuFau3+g3HyD3N1Hh1J4KvjoHnpNNgEAzdth+gxUYClA8Zim0e
0ouF6f1uwuDgReMvAzgvrQJMOKLYw6QEcH1A4rYq+p46Ip5Bar3N4ZVWJ6tFo9yXGVTck+VE5Lb+
LAPInFpcHYdqdPaecYk170M3vEtSmx9J2QdrnJuebiYbkLfADNmg11YM/GFEXoOotA9w3K3omTjY
cfzVAB7XsAqEoCRmfNe7a3omHBhy3Th2dY9fucmCO4I/2O7axykjx1wY7UM0dB9DMtYnvysfMxWD
mC4DLEU5EyPqDRESA+HEhBI0Fy/GLJpRRBj4KPqmB7lFbkrCn4C8zWd9JmWYJGNZ7D3f/bSN7NRC
1jETYnhNgdPMA/yGxrLkf+Ak9txnX2eiQwsOBWtL35IgW0YIk0HP3b0bX5qOJG0Tu0fFWOKQ93KT
eHW47SoCKHFzxWPqbPoO2RsoTYTQ8emQpWAhr+TKY6PJKBq91BQF5xbUO1KgAEZJUoF07e4cOzVX
o3c/lUAEokJcmggFcTJNiCucoi2Lc5Lxms/SgZUQb0xMPlBQGzUJYs5Nqz0oo5hWfjohqvn4AkYk
E4Bm70nfQ7utdrBEOojcStsLLF5ebWFAz7ZeIJ7zpPweZbMbQSIwvy1ssMLStDAOYdHwSNVLG9Az
PfWVMx+LR79YcQxVgnlyBPp3GWfqmc6FS9HMUWoilavBBxdafVRpZjD6sX5a4gQi7XmCJ5yhdfWZ
eMlX37nY+Z1gX+q2u4j9R5JvWIhGslS9ao6+erOq6s6mf7gquJ9abHKXmMTehDNBc9TRgpHO2QZw
34xQIg2AAOQiH7QTGaXgtdAukRqerYS5ZDd6a1HSTgYP1Z7396tlPPrZysdzgb+LFyLmq1PSDfx4
ZR/LSUHKc04BW9ElQV8Hy6nPUbVSD4VlXZwM5wkyxg9tMssA0Vhx/za9eQVU2qdUvKJAVjHFsYtf
kaixqNput9hZZfFQxdjvlK+3awvnWhAm703U3WmSe06Zwi1LDdzPeBGQ1/rzgIpAVg8SlB5z9oih
7yWGf0+RGDcd1ljIKRBMLf25tvVvvSkeAuLoR2FAIhgq9dgR3vWA4GN78GsAKdV3JJLXwn7jYn90
5z+I+fmG0wond8ACaX11kH4x3NAGFwoirFkzMrkmtVXaTwPi/Xw8I76D1yqC1K9NChyNV3Ay8XgQ
20ptioHFRBfHWCAHkziFSmrS/UZsR6Sdu6SuyNt0MDQYPc2ugqOEUrDIXRhxHuAFE2+6V9bPeTAU
q/KlscZslwaVCQrZ2TWKbtFRFM9wI+nO6skLRDwLHRaRdTzSMGMN1SlH/B56JHctRZCp8CsAHu73
9qSYxOv3DNdHcNsTNj4UnB7VQmjGuldlttJK88xJ46kJgWJQsplvYEjqdsluPrlBG5mIufuPKHU/
aY7nJR1PDaWpI+WVqAdYlhNkFtt7NXqyrVF15Lf+QMUnj26hPQA8ZhiYNRTYOoTZC+6YiakZhDDs
j7qzPqEnXSn1TB7HEOs0pA+r0Q+NpIHHcQzyAWrGaiIgaeZjObIisM9rKJWJ3lz8LjZlqEvsF/S+
ounL/F6HZ7cak+IjcHg1tRXesTynhHMY0y3tgoAACo5XmjSWjf8TlPFOH8Z8TXycwxEmQDxXNixi
Dj8SvVbgnF5YNtO3oKd+D/FXEw0hspE4HvrtWoTM5gXCdQozl4MCWUqa5sxlkce3MOUQaJnjd0M/
9TJmitELkCd1SnldkcR0IniUpzpUcNOotB3bfpmSBOSU1bdHnQQcu1hWudg0Ni0tWyT3QMXY82gN
18ubHGjdnYO2boyDkZElxdj4JHEY9b29NQcee/ILQQ4Guqy1BNOyS2qzPdPInGI5czAZYDnPgvYm
8dvX3HSXv7lVaVphKQ7fQPB8GyN4mZH8kWT/Mlqpw0B02jYhsfskNbbVlMknLJszYzf3hDhJjQNA
GfJsYS29kEN4kEwOb6rFHZXPZlEaTtx10NnewQrwPFu4NxwKAtLJEM+2ZjRMS+lliANAA/6oeVe7
DS+DhGEQZqx1sM2YEdbTWzDQnFQyOJ8PbTEgnFGtgK+sOR10hEpVzQsY5AkvfCv9rKz2zmuIi8Q5
/cQhxD8X3i9hRbg1bAuQ3AFWA7YhDQvAFhJaSYstCVhSGwoZz3BzTPzNjc4KzADiSQZzDZNCtGXW
cU1wvTkejudJcOlg631VUDVQKjhHtPhDp3LYcwvyAFFNF059S9UUn3SFqQ1LpbUWXJ0LuHwlBhPG
t4cuJL3KWM41Bmzr5EwpREBNNI8EQtpV6GZX32NmrNXmRdPmqjsDRgtAqM9Ab+86rRJ7v2FHXdog
YAG6PDbYhaVuwPsIup0yzB3GAY8dWPEsNOuxcbpT6eIBrpD3Va3fF218thz41gMn3zaPgQ21+bfT
qVuVG1cGemvlRN6yS+s3vX3zyNgbDS+GIqkfe+g4VKsF1iLRGC5HRVot2LiFlHPHX6TUWdDKX73I
KHaxmcyTz8U0Z38klIYTe4m/M81cZwarBMY9h61Nv6/WVsElExXO8xjm73EPGS5kTosblgup6Mdj
5zjHHqCHEfWHpDO4xSHEpTZ8ugZMl2Xjm88meYnnPvhRA4WkquzMGeFUhd9FV27z6FwBMVlSmHbQ
TA5hI2rhLNGwM3d/5fB5GaMTqA+RdG3b+iTWn0B2phR0HBno2fhQqcH+VVj9uyHiG3WXERtWFoW6
wUjTdRoxCY6yJOF9s+a6euiS7nVQ3RG6Iz4Em/BQ3zx1SfNci+CtB09ESiPbOERL7UCXa4/Ctwam
iGaBf0U2+JDCAE2BwGhVhkVC133UqmwFMJL1VtXdSgTFNsu5j5SucZEAlrWO1pGGkSFIAzlTqBD6
Bpb5teZ17FowFSwZYmfrVFZbgV2e5BgzXYP2SbsKXowv0+GYH9LYxY0NFGI6tw5FZGZzEpaGDQzF
5FYbKgYbXHGThYeooJxsKRXDv4ZM8cj5GncpVhOEpcqdXiljhu2K8toYer13AU+LmHlNaPnAo9zq
vhB1A1ipL168+Bl8xD63m5ORuv2KAzYwTc/9gb53LTukZE0x20tmiyw2fsaBXEtrxwMzHQn5ogyw
Z024nQSrMDugYY3RJ9y1kT/s4I6tRBoygy0YslRp+OwGzpN99lz/ZRgtWkR8UJu5fmz15qBheHzI
LLHlsi1XNqHNJeF78PHYt1Mv+iwUjIra3AWMfpZ6w1Zp8ujFbGOxkZlB3tNAjSu05GCIyn2xehw5
njk7UUvydmTphK7tsV401jxHlUBJ85rzqXSdTcjGnLwp1sqQHKYMGVZVJjEKLdAPsinWsq7sjaQY
j9yyTjUSsDzTvNAb1a/qqAf1LcXRlEm9CUs6VyQZbdKAIXacgiDi0WC56ooiPnP7X8+KojFY11hv
2ltbD9/wQb44/7esN8lVjRCUlKruqKXMRUaaIDCmVVdAdnA1l5eEYTOobQP2ChZ4zKmutpaDs1NF
xjnsfKgdfLlppE9GlIdvcTjMV7G9dVl7t25VVrfIatfZqA7N9BA4lN+FJA7WcSBjCrgidsgV7XmV
iFEhnMrgXo20zEb5syf1dAeEyWoZyam8ybaaBt07V/lPLOW2Y956NerxWa+JYOs4QpYWKXLMNg71
Am4SUh6z8TNIamOUofRh8jjY4uT0lXlQifNgDNh56qggYTBaJ5hQq26MdW7FnGGYbke6tA9Fbr+q
WHIis9KNZqXpppTV54RKfVSE2I+//0XVEWudwVgBkDx7e340UitdzuixEUglu9r7zFBk0NJm7rvU
z+KoaVPn0Frs3dD0d64KTqMAsjaISl9paApYgwFeYZ21123jMXQsnWuo0KxbaXksfuHWDjYchhmr
uAAhrKK82Umdrvo0nvYopmdN2LwQXH09YrgQdMUxbR2nrd1OR4y8Fu3P2z//+I9//Od/fA7/V33n
j3kyqjyr//GfvP+ZF3R7qKD5H+/+Y/ud33+k3/Xv//Wvr/rrm/zrXf7TP7/p6qP5+G/vrDNYfeO5
/a7GyzcEheb3j+PHz1/5//vJP75/f5cbCbe///mZt8z0+G4qzLM///mp/dff/9Sl/vvv++vPm7//
Pz85/wF//3NffcT/68u/P+rm73+a7t9s3fMEW1NPt4Th8Y367/kzhvs3Twe7ATjJ1i1kO/PPP7K8
agI+5fyNyLMwhYHdVwpHGH/+UQOQ4FPS+xtfbtuu4cG3tdFx//yvP/u/Per/fhb+yNr0MQ+zpp6/
sWH/+Ufx19Mz/2G875kWA1dpOFAIdEOfP//5cQkzxdfr/4dC+Qy2kGDAinjZAFR8BGS50dDD7ya3
xRJSMTRisNCMex8Q213FMKUfuOPYuC0x8gck/HX36LRBTjeaTyWIERl7ZUnrUUa0OyYWtz2JKaPH
urZ0YlwZTmM62xHzz8XLOP9WZWh+sfUZCxQqk3JOEBSA1BrXPpmD02wjyzf3E/0uQB1IB6Vta16b
McdaPN5PvmpfG1mt27+G+XZwPzfgGLp+UD4X9dzMOYUxZe65ywmrMXHl6gHWwbDb6qHh7cmG0lLs
MdOzaoMKch8jmGhNbaMPMnpKS0J5DsJQlwJW04VFB6p/zKlP2gqX9dynZOGia4G6GKZOPUfTmKuY
Qijwr+MTgPnu4MwNyNzWjI+u3sd0zbxrUw2XOcme2CFQ6xJbydmi3UYfYnlspZlu3Q51Wrpdei7n
T9rVF+ZmiUOsNQ/SzlEFkR9XCrxE4pT2W96lajvXUxuZrx8CLqt17DOwdtKKeF+d2SdGNrvMdqNV
rxmwIJO854zgUHaX28V96ncF6j6UKZ0wc6XKxwB5ZO0z46H/Ro82tmov3E8p3a2ahnKo/3rDfac5
dHrcHNKK4FMYuAd/5Fff2ZpTMx8kgRPUtFu5ouRdar8OSVG+4bRt93Hkdmc2WYzQVEdgkVTLwc3i
LxlONH6abPzKJAv3rHLD+ffHfF/+oJs1Bx2ywb1Gsg3663Ae8vKaB9ArMvhpDMZ7/VJSLYoMxeRc
s2PCKkkSr3uHMLFy24pe8BA+Rw1/Fz8AJ9EmOEGHPUkuuJ020BwFCwQtLCV0a/STy9YzqnmU57T2
/EbGcbXKqF1dhBGdI4xtmxujP/9CsNAd9Po2lKQWbGe86gmI8d6QZ8uzqidmVffeWNsPgVm0Gy8n
btU7nXfXGwaunCzyN2pw3Du49s5hjIsNRRT90VXqn28QGni9jJ5aENPc6l0a3qFeTntG6PLeYjud
FS+V2ciTrB2iZIVvrIBitscxTK/cRrStEcKATlvOtHCix31S8ZBNhRyWKiGWARDs4M7kr2yOjwcO
UkjpAEdE4aSxoQWKqPQZg5bCOe6G9EHJo+0ZjPllm+xUOWnbqtY2hVJzEcpa1zABskdAbsfvtLVN
JOgqtLuVrb1QfQ5yKDD5RsDLDLp/UMy8Y04IYtNGxQnzg3kUjhYdO5on18y0sd1MAV7vxjhWfdWB
QO/jK0HTg1aLTw4P/iWu+c9uG8FxrTidagHgj8xVsFcS76zAec3NjeY+i+RCR/+NRlxHZkIPh8vD
Q+uffiUKk7p4S2tyFccmTKNjaKOOJp+diAbGdE11KlJqXb1ZcC5nIhhY3mXXVeldEj4EDKse9STY
B6N0d7i8Z82P7Z5ufInKJPJEKm8wqvQ6QnSAD7IUOWhz6ubLVdZ2LT1l2BYPxe9/VoObY0JqgBtl
nZnglvjXp8Lcqg6/31de0e9iqrH//aHfH4/nr/j9sb++2dhazFJaGwpdWOSH329woXfz/B8nuRcW
h0oO+UEBFfzrX21MkdiilkjFEsyEznb6YM1f1zmE/5gwnzsu4GVfJ+XBUm15yHVJh+wYwiD+9/u/
P82Ghg868xf9/szvNxqyyFpo3uuUMinxlbn+9+d+f2k7vRkdvZ/eOI3bzjbZ27MPOiRzvk8liboF
futd0XGTQuy7mR01dIO6uTVrhmUgE/HQkkfJ02I7CkWt1vzuZP1gjrLu9FLdpRe3Hdgb9TK4Iffe
KfKgD7/fmzQvWo0SiGHKs1RY5izt+GyVOLzkiKtG0eu/qPc9ACQwjrNWgGY6xkuSVhdFN/imyrBV
BxEWkqCo9nQ7PLCpmrZGO7n3oioe5tgQcUNtC81KrMtuVr0ZZbCdfhak/nd22H7XfcjTOuf13aCh
HiEpr9RhHyymHOwTcUxXwEOE484D7Tx/GpyzbcNFHTuYrq1Y1A7yI/vBVYV2N3XmLY20p74p123t
geCqtUe6Px7YCCzclj12kd61vkELT88MptvFWvzqVyhENUx9dATvLsPPxnFqZbmCDDVaSqeSb6Mp
L7qub3vN2tXYfeaJJhak7jk2CI7pefmLF/hTjBcCb97NGs37ZnJvrResh9iluc52jlk+nl3LPMxT
AZBt5aIYuks44HZrL1pe3cuWVUoYGKtKfGGWeB0i/Q5za+mED62o7xH9WJNfbfK4FHaIh6Spznrn
nJUAxBOUW78uDlRG7DSH4gnXOSauTWIJy7/hd9/2vGGBoml3dIUOuvYFq49QS5E+CmEeS159zQ0G
7Noxq20bWe9kPpjYIhI0/PHDom9q6p/r9Goj5xX0Vswl7dSrbdrJOjOX2inybJ2dXRJc4n7+qw61
2/xtDA6riJhPnJjhmdJMHjGupb2JJuQyKh48szh1tQ91GHykbrcXIz+YabeD2LfDAbm3Kv2WaOk2
ccvD5KFw0F03HCMoy5PJ8yJhnjgaidDSPSM1LAVokbgMAej1l3zIMVkdSAV/UA/GokxEOoWHNXEv
brXxZk/GpyqLm6Cv1GmrtddrJ0N1zxRKP/umBGxj/yR2z5bmQg571Yj+EDpkjYweQASvMkT/3P6i
1hlbx5p07RWojFxAZiIQY4l10lcPYagOKLTYPRv3F8O2N3qCLg5f1dTZZirGW9OHD91AHQInNuVg
UYmPrjU9Tob+GI5iVyjtVx/WjzbIrRAvXDG8+71zcASdC1gLv1WtLo4CZ4db69G2p12TpNQzaNuo
1XeiFUeEA2xktSSRMJJ99safAeSsTUHAMhkA/kpteGV2xH2FzLVOf2BtSJzjoVh3nnyjT/ssMvkS
MvUFIYdJjyPcEIJZMWRyZxnew2it9a7ctamxnPqB+oT+qR55aflVss/N7NtGAtTj9IcAAqkUUMWe
wTM2IAT2GL46tFTlp29h7rzEamca9742D0l9ViajTCldc1Cq6SZaZln51Pf1Dhb4O12HahmAhQKO
Yz9mU/JMPdYz50AogxhYkPmX+IwHTFwPssDjlXtMFjN7pn4U56pscAHNABQ/PDQG1s3BIe7vzSOk
gjwtDmsap5BfwftQl0OKcsEiPyyInvRXWRcPbTIeQDR85g5/XRS+cWD3NetJatkThoSZyxZeYuFx
JZEYMTWsIBV/ahjPMhmCMhhTfSnB5qQRe9epW/explE/BB8sL5+mWL7KSL51jrfVlfeTdwNHY1V9
dMzTe4srXkwwL30SdF5AUFSQZO6d+D3XTWeDFfbkGelFb0ZUW5OtGkLxYFFPmBEPWWAJX5t2dt/z
hplv+unm8YY44DGiFoMPjIiG3iUNMPgQ+TKB8cZ3+PYvslSvlsn8hR0sPttxAqFX89gE8U2vgmXt
MezJGgTUFHkWLR19QQVPI1Ip9kumQhqyuxuCBU0gXuY0lok6f+FwwG0tbPGFqHGTpwydRY8hkHyn
GaQHYkFEPTiYzduBk4St0VkSLYclrHqB/M0zIwHHJWhR0yittWsPrCNYZnxpzBv3r8jz74bBJZNk
2gMYwc5e+GZwDNl2hrH5HWJ9WU6yfJkwhGMPXiM7+Sp7E5VHxItHYMy9doU14N2X0SoJ20er4wLp
BKc1DxqKdP2tycB2/l5l6j/R58einwRPmscCAZaZXkaczZn+0XRMvAIpHwyijlmGw7npi8/WGLE0
T9shc++nMHhSgGtXdhNfxkZtU84IVaV/e2N7GQiDLqiqt1yiHWkbQBFtb0Rz3oxpeJpmow6ognUD
smTK1U9aTNHCbMv7MBi+SaezCev8Ww5Z2SMvpRI8myIMXyIap7rolSw0ngtJ4YK8NIhcbkhGv7fT
FxK2T3ZAD19gXYZ2BNtVFp99wC4OxMJxctXWb8p7vL6fVRV92/+PsvNYjhvYtuwXIQLeTFnee7oJ
gqIkeCATHvj6Xij2u7rxoic9EMXyhlXIk+fsvbZqn+U7sUJrBPVITKg13TI9+ba573BBaWmzKusI
qg3LuFl+OHaJNBiEdajHJFkzAeEjwNjW55s9rln6X8eoWQdI3Efnj6ppnzgYkFZH72pTdwRiKbyW
7h6GGm+Dg41F2+OGe0RajDaZIJsynduj+5bE5JNLMrqU+ve4rDvz6mlyI1qGYxYeROa8wOLCEuAT
EOAX35n7NXLzqq42ZCruLbLbOa6s8dJc03HENj70v0PUNsLoC7gEqMQcGInRN9+PbJ5m6R+XADn0
PNX3i6OysjWOfWma6qrH+S9FhcUuckI7ojz6wxcR5UhFQgMEOPtojdmhoHOe+uiwJcmltbT+SlGf
1cHYjJBADEu5aQLgVT8J+S3xK0guOXtkdhN829j5PoShL8cw/nJ5Sumgf/ejvAT1Fw947KKUoB37
kOneRghyFxxxz5O9mmmXxmK/r0s6+FhmusnJxR+FXnwcKm/V1GfIWC9sZDx87ZN39lOtYf71Pf0V
1CkNPH03diTOT2+1Hqr7JK4vdRquB3eY6014V4viIKJkb/rkW6nuRpfWwZk+zkTVVNGxCYyj1+Fb
T6r15A7KNn2Rkxli7i2tOhmhvmcWc7aHx9iT5zzdoQFpg2G49cDxZZqSzmp8jqHd2Eq/1tmgDrDl
q3adNawAYa+yEevVVdtJ1G7FtjUVguhbsG9EFKWomlBZeHfwEUs3q86Z+u5p/d9MZ9ihloehjxDE
TYGfDQl7CpsVO8MXyEFvjP7Q+flgjWOKNiDEkZkA6iQOKrPfqu4H2tQpICaPuZp0lY/BLIhdV/b6
aJ6cVvtDBBlLq80QNMxAVE+jtzGQSH7jtTOGb3WfnVNB8pc1DJcCKTQqMpJ0RvVSl+U918pT7k3G
Osem+DPUqzUiiKhkg0u0vgKIjFr3kiZ3mUJPo0nwp5wkt7GrugzChttYE40raiBShDuzGPjWr75O
H9AxuUf10hqZdUJI8MH6IrjKoqvbmkRymFnukKwZQS2sTshNrbgm4kVW+PGK6O/RlubdL577QGyD
2x7k+54WqYHnJAreqqE0VnkYHFBfd4tyLHUGLdlv6IWDY87FECJWlMmSqhrSKuveKg0Y4rQtbkip
xPANh+ygFz76bqt500L93QxrVKyr3lfbPVrqwZ1M/on+OUIGXQRGzJ+byKy16WYH1Yzf6U2W73ic
jLnTf8Z6aiwZGe2dSbTkD9WvcHLMe9WcQdbRQDe8G1Qsb8SQnugCIMnVjiax1qvYtE+tQ+0tHeqS
doBE7flT8kGenevOjQ9ZB5TVsBpsO7p49VqCN1P70SSZ9hkJfNOKLfdTAyVp+pljR8NCsRkFD3mF
wCJuzdlY0lzQDNZJGqDHzPB1WtGEF+E5VZfhBNcIcpzwWhoAqGB5vDIs26VSImEHq6xbBCIytljb
KbtWyPtAZgDrkyuCFLIsEYZrHtLCzxjEJA3MeNlwGbuqHOKeqa2yXnHX8aQ42FQSOI1vl/mO5sWd
pTjxsaDLBMiTf9CiND3XKOTKmJ6ZEgAr4fCSLUZE0jMGzsugTIZlmhsXCdEsKbSVYI6IH3Mx6Mqq
lxcbdgZDeIgbxvRSgaQwH0f+1JoInTSgiB4ZaGuk7ycGx/2idopPTdjkBDTlbMyLFA5OxEwohYjk
SvKeZZt8Kb45S83fWkVTK7KQsFcoAEScN8sKbqSuINauzGKutX63gAa9DKcsYcccgfH18MEK9k3k
dxNjXxn3stH0fQEEZJ0FTs1Rydpa1qvOlGDVeExjrOBapnkJedndF66MzwDTwWfQ0Hzp4kFsURMs
BvaVaKuQIVuA+av3NMVpNTbKnzZqQQ2W1Iq+dqxzkbA36/coua+15iQ7Io22Qp++DqnGHK2mQ9Cw
FSf4JWBQ1yTnqhJ/e0kogmO71jLJqqOeJ2Kuat43TSQaTXH1mxlZDgkiuKYFbDO+zJ8yxKDRuWw0
AxOZLR6pg2LBAO2Qmc8sw4cYjLaHrsnVM3Nr1th+sLI1xsJa9heRHpGc2dYrO3U+fOmFmxJwi1os
bSLGkqELT558EeCai0gr9a0s6VKhBiWnOupCaqZ228VRsXc1fEdliyCE1vgs7nqbushD2xgy/K0L
pszm2WQasKerwYFLePnKD5uVSHJgj1q7HyYJVed1OKYBcWbwFUbKGC/PfgcmgKFkFH9hWG9MdYpr
HVChdUV/rZuRj152NFh3D3rj/4lSie++hFIECEMUVXXxjPZ3rqEic7Gymh5CVFkVlyEJxdIREm8s
xnKvORNvI7e2GQO5crQPV7Avfht1F4EMqiWQdbWJtmZmmWRD4RM8WxEmpHrARKdl5HcWuv9l6tQs
dQSV2TISDOj12M0qp9w5QfdIesChQ568FfqwQx2GoWPsLeotbxFKZ1gGAX/AgDxBkmqR0I/B1lAQ
6WtutbTJevSidJz3TVfOjeYWUDIcJmFKkF/jdPiDlUWomjMfe6OZaXp1dQu/vQaRY67agpiCUKFR
bXnZl0bMEPsEFQW9zdEh0aAjOQTxeYHFTFxDD2yl+SUfoESUe8Abh8SilPbUcut04Qe+dGsR6wq4
NQ05a+2oEtar8bcR4nXUepdybYDVNTQ87dZmCm3LV6a929xfpkOfHfnfBWU5lxW2NC3Xv8qqueWw
PJl1U1R7GXuEzkvFctSQElSjfkIT9Fbb2CySEVdH652aZJv2M15rNzNJO2ZV1WlSKc21dMoLMmMy
ZtCj6SxaStL/MUgeRvu/LozuEGTvSFXfK4vDK1lNw5wtRNGGZxhyV7cdXitjK2EFgICeXt0btvF4
nvSNhVCsfs86gg0cs6WsqGlfmWzSiU2a+N3oAF03W3pQlNm9Je7CbR49OVCAISjziKy72I2mIRnq
7E0VqfsRgT39WodSmUMy5ZXqcuztk5mHB0OoMD7yK/vKQw6dHdLKJvfMA6vEOrVMAGMmKYcTxW2u
ei0DbW3jxiAQYuekxf0KpQ2+sxp3G15NglmbkgNB7Xt/h1ShGWqlH5V6KFOMc+4nJMG/DEq+O5wb
0/FvN7b1wQTRCB0N6ct19LWVlwXHqEEIze+ZA+GpNdaWZxz8yl2lojx5PhZDr86u1Eeod5G62kDT
5NpztJ1UrNfOCXcN9VfjTxtjkmaJOkstICypc6wr8rojfx0lxiH02McxS9CZQ4AUnFqNL1K668aA
YSJDIqPrg2MZ84jXBx4SLa9A8sb8RFgXepsvMV/IOu44hBRM6iMODn7am9jgs0+lokFlXOhjMMio
1naIj3uKxSQl4pN0593QVGcJIaTKh2VlVA8KayqKRah0h9a0bnTfvkfXIzzsIunrVYG36VyGJ9O7
MCry7g7F2XB1AnOtTQBNwBEfBILRpkE9CM4FcPNEM2PboxHIQZecKh4gtp3DbSClZI0+H3U34vLA
Pnd2gseEVRtwWWxyjG2dN1pDS1+3DrLxjzbl1Tj8HoP2aiL/ecEkycAMnUZ2Rey2T4vhLOJ+ydHp
iMMm9+W1bfiiRrwgX4UgAWZgQbP3aEe4eyiRlF79Fm0/YmnEUtA27a9GfJmoFbJixEQ9aIyzhLFp
umkn7yX2hswTWPrmh1OB6YpqArkHATXOVmBqoLcsP7MKMVYCsyEj+6ivl8gn80OJBhGTANiiAT1b
pJGF1xMAMUv53kD4J1Ka90KrSMHSWMgs8xgY7J70YDxU+Tlt46U6Qu/X4kM0zFt25BlvWxroyBrF
39bcqKb2GlT1mqXk3r0yKkR50aBOjZeFbDd+o50VRlNSbTZlQYgs6S8B2CZTm0aWCzx2M9MKjk4Z
kUHRXO2uW/UmCAnCKvN+V2bhyS3H7z5XzqrrHInQ2En3rGbG0Yq6D3Zwi1bnqBlCWEv4pIfZZxkN
x9Dp55qFSsh0YBWFYfZiTogqpgQnz0Lw7Hk7h3LN6He6zD+L2LwnOlsOaXa3ptE2QDcijkLtUUTt
kRbnFgTGvMLTq7XmQYT5mby+Yybwr+pheuZovQqwk8+TQNkHdnzLiJ4e9X3s5BfdhjCo2e0J7Qpc
pWY1GuW1dEGxJAJFXw1eXAeb/2LG7tI2rV1m6rTa2rOZxN+EmZx8K7iMVnLrwIf1gXnJOveuYven
W27feyM8qYUyAy/LNloefFVcw1w7WEX3HRryODm6Ofx/e0O5JhX8I7HkO+7vfcpzCvnAiaA55A3c
L8E23Gt/WYPLkRo2KcR2L+63A2O3SqZXCmLDHE85T7ZkNXaBh7gDh93mkOoxOtZwzRfy7mIbS8ql
4gS7oGdOL5utpdeffjRuCVpCm0syvLr0wvCjTBnK0pTmqzUn8PU17tTd9DxsDq02NaQqd4oA+aJ1
S1PXtlqa/0Wlf60Mb18rH56Wn1JD7rvxnQPvUfOCR+lol0IbbnFPmzqXf4DysoB42r3Nx9eWQIAa
W6lWRzsdTX7gBDfb5qMP6efe++27D6bL0j+avqYvOYUE53W8cj3lmxdaOxm8s17ZVcjitEFsQpHt
BRQBd1yZrcA015krkn++G7dfpzrR2331a7peY3fwNosLfcgjcMtMKki4M9RPySDWWcyouNnih75l
Rfzqds6bGrjnyi3uQxvh4L9rdEXdoCaAezJBAgXjXUy6dqcLi5K2mpV4EsfSWg2ZtWjTO0L15fQM
1cbY0uA8sbF+o1SaO160d4W9ZltMNEZFqlhQs+PJQJn33brK+lUXwvc2KEXcY9pgp7VsCEXREr8b
Qmbg1UUkbq2SnHtoIOWgbjwrPOilc9E1++aFsNdqSMZj68+reTmEwYww0V+t1p1Nqe/tkpzmksgJ
BqJE4/ZMBEvAZ66SktwkvEWa4Igmi2PphPrfwKd2KYAQqU0cHgLXqtcpQAYyKV5EGR27FHyClp8r
FQ2xWUbbNLanrAGA8Q0qx9zQViQlsFsKiu/aCWEna/TIc41umpIrS8VcVW0kN6hHgjlZg595V2G1
f8oOovhcT+whv0BaZgHqRa9aXRRAyg+lyDCe4PJ+KYEYsi0SySZPqQaZFB78+AxFfFgAy5bYG8WH
63WvlaSM79kMwP1lX0buaTAAUBl918GzkB98Eit6BymeZJWY6XqRglGmYVWLiuND4c3htwSzqvDe
u5Ejt1O5izoL36o+uGJg/TvahjpH6Y0iMuhp2hdvFQXhPHHoK6huusikobx0HT8srWOBs6MtJJ5+
LsLiW2j3JLKthVEJggJEc3OhVvm+r86GjnQLoyu+fb9ZGTG5N8rIG5JJ+ONtOYNSy0awBsA91iDA
oj7riQ8IBO8YnCMEodBPbcoeKKEzlpoBWWgP7DHYVwONxp5kNqIsOqhkBqHWHIwYBjRiE+XpsE8k
Qdm+xQS60946ZvD7KGM3TNXPG7IPQJzONGNdjArBfHSmS6vfN85YLEgyvcdel67S71h6HFaV6L3A
zEV4Ak7NXlSUpkJ4K6cb106Fz0pPfjum9Y3SvQLG6KmrZAzrJUPVlI4VQwfQXJMOnrxSrZlLwbJX
5MuilO1C86mnGaO8GCRn0/D7hF+SLc2sxz86EJLk9+cQha6CSTcrSZ6Jx+rNs9iUe8h+2GTD7Wxz
e164zJEUd2/a7U6ru2vpU5+IDkBdIvApBhYdcRKl150O+Fuv4tcqA9OMvyico5UbXxqC3lNRY3pR
dzaG55chwv8YF+WcXLB234yYAAeYAoTG53MBNyH3sSAgW4YE42PjYX+ACtrwskVHhl8AXy7B7Xdq
cmcBmKJn847LIMVixxwn0RaKHr1PVYhiRvLaqf6fvBzDpTOCPQkcdVFVGAWB9sOWK7wtoF8yG4KK
vPd84O1jkGo3rx6ekTlbviPqlxXFwV9DNBPl19im6PjmPiBMno9cBql9KopSX2UMVAR1BXyD755e
KMMEoC7+sKhR18zTAIekEP49I8apYE9IT6HeK1H/m/RvoHEubbYx90lRUtlYJBI9vOXtZdG/xhIr
70AL+zAonbFJ0vqthUSC8ps626bh71b0zwvV37dEkuZxLtegmojMRlbbR34BRMYNThX0NUcrVyRg
3MIgyfZWuU/CUtlE43guA+alvgMI1ozfRmvcNg3k2gbH8KLXrmzL8OOoPdMnwyJf0HTQq3BcwKua
qPQpsmJd67g4Kc2wm483RSMx3kMVu0DmN2wjUf51w3EeuNiR6x68PyMb0cEMlcip49S6EM/ns4SD
eLCtZGlEypsAvAfbyvpTgiQmIQuzm+8tkbWHp1YFU2OEw1J48kthNs74+70LMexJQPumggU81kQ7
N1Ol5dUeB1fZjEmvEjxO8eVrH4FbXS24w5h+YnShYq1W7IC8uPzyoz+Nm1wL3/krGpBSjal2hBXQ
h5BqD+SjOnZVhbK6BIths49XKkZhseY5iBFQqNSSY0xEheQaLRqKeCJ9OdrKip0DsXVXnz3hymnF
1sf5yFCRmaNMsSMkGd1vvzlFrrXXJanBYeKky8ZmvOqZMSo9Bky9Fdrbpg0I4+5WQ9V9a7oVnV0n
/uwBIzf8hRaeEYC87xVUvouEGpUwOEHLHbZuz05t1lTihrxyZN4dI+xNRkLdGrxBpYXADRnGrm+0
v2bVH1LDrbYDRWGils2xz8gRsFRnk7hAvwRpJiCVi48cie8sU70HkC3qRV3ij7aGdOPq2bFNiBNj
wc6VahtFZvWqiHiPi4EsGDkAVo02DjgeYCi0w/Le21Zm9CWygIQ9nE0Wu3MvSTYligOfbhy1MKoJ
wwhWqQwUHsg/hgafaSwp2nJ4VS3rGvRIDbK+Rt9sE/tr4NfJjJp6xSCwVYYQsIC2bQIQLgx6u78Z
hJKZz8wkSd9YAJKV5FarYsKNBI1zZB9f7An8Afwpb/yPmCwmDi7yu3mqEHxCu/lFY3aHQQ1GZmAa
Cz8S3x4TkT3a5i/8uQZ7xPShjhga8zHUX3JAypgo+rmb28W5ZGV6/sIniLkrauJV5eBsiGyUk7mG
WwTzw8yi2J3hCY/mRWkfnb7mc1I23UtZO4LVkArO7sOdzPjKkCJWzaFaXEKjHNcqHcUs74J10QS/
yqJRsM1GW8q43wRD51q7TtXKvFgIkhiUUGdTfbUaPfAW4Ok8GJjAheC9eUe4G+Ux+EVI9LFZLpkI
YmwJu22jZ9BuWz4WuSIYnbOPmBtF/TDdU1eCbWoYhpcEXnG0wUYBW4CCeLR3WeU9aqEmNDjkvs7g
tNCPuwEp+4OCtkNdMEQ7r3AfyoiLPYm0R5GwDsKwdJJ3eyQ/pvCYCDotzAzP8/eAxEkpC/wLXRTw
5Yjw/Ohh9c0fk/ThGZpQJCJKSVw5fly/zu++/p000G5J6N0hUNdSmEMRpNLGEu+s3ZvaiYleHJpm
Nugas6imX/cqcqYWYwYvBo6+R4AA87N31TBA8wgAOpoLBDU1stWbr/Y3D2R3OLBJk36xt4bupmkO
uiuLe/LBsL2QsrqgG4usIOIb13LQ3IVefaE1oO0czN6IE/16VaAJXbdV9V5Ydr1maov1WQ/4VE1E
rU6B0yRY+Nh/+xiu1pWdsx9gSDmY+9ZDcSH0ZsEukKQM9qN5Gx1oIJW7KO2vll6Nc4I0kTZ6xJBI
71XVeSid7PUZf6ialbB5N7smJ3+2qAGe2IgrwFq1g0/nzRtOvssERLBZlWp5JHlKLhza27SwUTh6
QtL4Utq91Qg6yZagWpU72B/pwRQEqCuhsqu16Lfi2XsLMJKjYCfusBQSt0aoXhx8qz7tLhUe5NKL
p6QqNCN+3hwzh4TYIUlolCJxNQnMZHWgfCV18sWSENdCxKJM5R5opggAiIyr1n0XlcXBq0jOdI//
loStFFGFI7lqf2UA+F5SybfKKfR+bjurCDKPmem3wEJZCZV0rVBcJ3mXzGIxePMmyM84UyLARzhX
HNqKZRN/KArWOXKZynmIq7XGucWnZ7LRAamhN6Oa41L3QkDk/cJVOcLHvaxYNUsSCCkeQxE7i1il
GdDmq16nKRhoeESVapnp9CULPf7sKnetTQGEpGIQci69lY3EAYZG/MtCWzbvRiqTxOs3/nvE8eqF
1BJwbhVYQIswcFJF+zUV+1lRzXmdjeE8Kz11aXkD3LJw8F5Kl6OvyquvrWhNCMa4JfeKbAkV9FYe
tkuZQbOKoGaYBfhaC0o5nIt8ScikMxPNUM7cjk92VyvICseXEsMEc/G9indsXRe8Ab3ds4E0upUc
tO/SjW4mzoiXukXPN/h/uyJBGZa4xhwL/ZtlVIfIJk/SnZRaXbJOyLML81+9YRFPGtLmYfqrUUV5
n0O4U5NR/44TMhBCUicpOzvJUaKwN2PVDKe2TCwWGercykCfZVuzyHCdL7/kOJduK/5/SwUoWXBv
8j4E9shhM1bPkQqblV0jtSvldq2FCLEyCuBKQcSJ/WfYBzUasDxW+g8HzADsUS1cBJ7mbVpNvNVh
Yu6SiFSqFhGXQChHKVDJ8nVwhvaTmMbupWJHcyNNZlakCgfGuGlo5ePnqqLriNf+oZEAPxODsk2D
wd6nkAh2bjqFr6Xa+IXNnf7FML73Jk2aRjV2Y60G66YPinkIwwignNIeo0h9QNbMN347rTliDKqd
FAxOSr6EogWSU7QFePe2cXG55JaxJ6bQVZrs4KJUNstq76S1W8+NOM0ObI5oQGRwMAvdwterJ8Oq
9Jgb5W4+fo2dD+0xHK5ElEasQYnPMFkfvzwAyjUShhcj6NQT64Cy7HxbruMRDUAV05sDAWwy5vmf
Hx6M0nlLwjYwtiI6xEF2V9pMrJVuIL5iOgtBJkbudhgWMVBKvmIKURWO6Y3ooeO9icWL2Wu8UgeJ
5DjJWvahyzjymzdFo7sYRmq+TrSueWtS+v9erHpHN+6SNwYnNalgeVAkp67o+iNZEFix26J+U1Q2
MabVMUqney6k3W1MnKw7Y7BwhDJqrnfP0/Z0Jh5wzoTv4U78wX5LGriyVWUHnydrireUsOtM8+Wq
o7bd5HVHTE7Lrty0QLsmSbdxa01cUnprRDwhAslUFmW0Ujjc+VF0njH3O+j1rZblF/BPfinpTBQW
GTJ2ibAG5wMWZHzJHzgKw73eUbijSzg4ReMdfGI6CMIOYBmnyV5vPQj4VMUK/g5m4XBKppemhgMJ
whogCDYuP6fI9y13z/P7xJE/vymFlWxViFA4B7JtZ1nZ9vkb4vkYbbyKT9xTEWZOPzxCN7dFIFe1
P0HQa6e6Rmetq7O/ePTIG9AL4+HQDrKsqJp5Sc7ovbT9bVDQQiyL0l1IrGprkhx8YT1koeePnLSP
oduwXEl2Cpl7L40tIWbmwymH8V7FV9SB5qPPJU1TbdLTZ59NpRuPiLFbS00ws6FVtmF4BzV3QXQc
scuPrbkBo49QUIJDS3CelAuYPGQhbvo4dBhqELf4ulrTg7PHm+9sXC0EVZUb+mvEPnmLMgA9it3c
DYPjYGQ4K+n49kIfZXLHs5lsIqqSGaza+N4HaXQRkONSk2ornn4UfX3DsgQdfDql1e6ETGWPRQz1
Kusq607lM++B3yxEjfcYeph9r8eiR7feOS/edJIUTf1oG8HteSEj8GXRWfHZzD9Qtjn3Uk/cO2y6
pZ55xYXuOXxVn4lpUXY+MH92q3EcXnxJOyqMrHpjW7F/97yoBh5rDksDevIdJpACpBoFfsHra0wr
vDQ5r12zXMzKhlDwIFb1EWb843nKNfTymkmQDTxugc7kMigorPvit+4n/a1lG0p9Fx4RpOmn50VG
Z857QI+Zxr7KUZroQWe/ZLU11U0DgRqhlo6F3fHYOE2XStq+BaHrdDUoQGTdJA/igO11Y4YOf5sw
eRCTl+1KiT71ebLmbczV+mD1guOWmj76UB/Ovd1un6ds6fW3hn4yLADvVrkPPGjZI5dgnKZA2Yjt
39CP5QMj9FIQ0XAJZVA94JAenTjWEG1mRL1k9UPX5IfeZOL4PCVr+huM9J197wDnASlGUxqlxdLW
QMpbFtO9nO1XPaWSPE/KIiTSI+bP4ClV8yjbggGn4k3eVOS1WVB3j7rn4F/ktGufJ/t+IKeA6CUC
YK3u0TcYQEvHPMMO18hWCQbAhW2xjIGfLHuoow83tuA6+ZO1ZKkqrXIIyp7gYcmPyrVupG0Pu1pJ
kwtvOOdriIFamdUoeDjveTVFjdPJqd2t/p0n2lDOK72zF//uTsXouhAW8JB/94ewtly1NJJm/84r
0rLY0LSlB/ufx5Ciqnd6D1HjP2fR9bUOQkvZQv3PE/ZDFJZK8PPcfp7v9DrEFG4Y+9Hp31mqQgmM
cHo/yCI4tFYrF328tjvRHV0RJKfnj2QMopNdSIaAaOF+fgSud8KuBvvf/79nGdS95zI9Py8XVmPv
oTMHs6bT0hMEDvx5sLUOoutdNBAWJw2wrqeRYcYLTpZ69byigzN4jpROLlIlyC91YYFEbKiyplPP
HzlNnxRG557tzpupqKTVQgM/5xlQPCJ/i1/srC9jqYoHnImW+YaaruiOmrNe1t7GFdVJ6q35nUXO
d1EG3T1Jw3GVIWle5wNHOZeWx1Q7jQdBL3FuNiZy0+nk8wejzBFFW6D+nAScigdA0azFv/P+1/XI
B/qAapSt/+tOpts/7+l5XkqLmQ90tPtf96FQMhxip7T3dXT8X7f+d9IUqb4RCn/A/zyrfxc+z0vi
JFxhc6T9/O91TFeOIQJRkHSGwyGgRn3/n4vJOwA45WZGClqMJC5qYq75vPznRph+vpASaVAlDjKz
qjd1IMalrMtH5Zrd2bPzx/PsiipoEwjsVM+TFksKxORcWT9PknzwyXzeOEV1IV7B3RlDVr+JuvUP
pOug35zuedBUHPq1Py6elyqp2czQVgQ7a7pyXZlbgVvwqoCsvUERYnHjRgXW/V2i8fyfNzIl8U+M
1bLV80bYDNk2o/c5SGWs33SmF6WVNY9Ukc05rrWf517WebfxCVqYP2/kjPgzmsYINs8blbbyQT/Q
PjlJnb3W+fX5uElRuAevYDr1vI0qMe6kMazX58koh7JS1Gzknydpb25bunFX7OPpLS+T9fOepSb7
HdItHzbOGvG/Cf42+ra55iXNlfRWJybvRZW3i7o0sltdlNEVEH0BY/n2vIKtgzwBzWEvn+cJRegn
R/HQkk23nm4TR4QShEpVrp/XYD7cHaLcv2TTfTzPUlw4C2kSRtvneZEc212KVg6tEXfy/FGReI4l
2QdAz1m+B5BXjIh8nid/7ilzj46r3ExJHlsNvG/PyIso4DT0vlJ8S6Kssg87NAx8iqG1TvyxedRe
eBrs1vsaIwIFkKI6x6znTXXsKQpiuqXnEUWWK9qrzHRybG2CT4nddd5qkieeV6g0TA5ZNCoEtdTs
flMoEQzb3a8OQXnSl/Juui0W+MhMloneNJ+aeDwvHzu6InqYF7ss8VwOdDS5nhcgoKNnU8UxQTg1
nkKM84vnBVZ9Cjqoxq7bk8bTqOqmZAbCqp+/Pi8n6tR4CW1HORnQKfdCoOSiBe99RUQhtn0Sv5d2
IVCoM4nV8Ta++o6+fV6BoqJFDFKGRwM12NF2O5g50/tCG+8IMVF7kA6krb0E2kBWwchuPH0GS2x4
txBPVgnaN8UY4kM1ZXG2Dl9vNFLGL89HGdqPwwfVL4OBuKi2boTEg9kvsKnpGl3pXyqrHsknA7/u
GGGw9kVeTX+Ym5yuEHp4dmxpK5eBVKWtCEcs2XqKEh0ObIhq5xf7D2Z4SWkcE6X09woss/nPo7fr
eMicr6yT3lzzdBQxDu8NWm//58Hh222GKNTfMMET+CBFvkmjob7pqvzzvOswj34NXePeerf11gMi
7JUy6umbmnjb5xVK1C8vdazV50oCw1fMPFn0jSu+ouT+vEKgDNGc1804PSyZoTc9Kb/T65pISXhw
nQ8OGcaigvW2DaKyvzhsZBDV8bpUVlU0Ee5DtQNjZWRmsh70InlQNv/cd+bAY/PCLr86WhduTTeJ
l4iqwg8g6YvnXRQ86CwmcfoIAdzYa5Go5pbv6r/sYs47k/wStmbNh8BR2FCF1kkFRk84Cw8+Vska
Cx5qckleaD6o1XQgSm8WLfKfp0d21KfvepTXOj5trPEwovF2vPJv97yLNnEAxxaKeobPjU+FQD4c
Uq3yqUEwnB4D/gLQZtXrDkZMTkQl6Ow/3xvVV17MZEg/1QzOoFkE5lY1U3kxFFQyPy8MLFPLxwDX
RmwtWHWNHZAuBQzx9Cv2fCRf4egZu+J5LhpiUr9LWuT/rvRfvz5v5DqZuXv+Ro8Npj2oKzTrklya
/7q7eLrP55We9/5zyfP0z93RWUumbeRyqGw9mD8v+X9e/efySENuJcN6+HkJz2v+PPrzgf7rKf48
kuc2Yh176s9TeF7nfz+Pn5s/70njW0MfM47/VqmfL/89j+dvAPnF9v+fjnEnTvn/UHceS44r2xX9
IrxIeGCiAb1nsWxXTRDtCt4lTAL4ei2w9W73fZJehIaaMIqgQ4EgMvOcvdcu839lY/zJ0/iPc/xd
lk352f7bZ/1/wmw4MDDAiPwvmI1r/vXvVI756b8wG7b/Dw9kBowNT/jCg330T8yGbfxDCAELSHj/
Rcz4C7NhOP8wPdtAceLYkDmEY/yF2dCdf7Dc8g3f0C3LRUHn/18wG5bgnf5G2XBt17Fcds1gZzzL
nh//g7Ihm8kfGCnslTGZyB4iQDxt4K3DKCwOnXTpWQ0gOCq9tpj6Em8LLPzFi+3hmsekcXRaLa5C
g5Kh1ebXrlAUhbJdjpD2cZIo26DVXNrEyI9anAmIo9kiRSp1IwuiuyUNHoD3QnPEt9KiF1Q5NRnK
eoyaanyciFu9BQKIlIh9a4MJKFkGvr2nv1KvRD1MxJJ0bzQkN3HZ0MdBkGtXSEAmneG08fqTnho/
IQUiIS3GFcd/WlNDZmlHYsXXKAcC1jIwhlZ/KedgwIxi2wJhv6AAhlhBmFVI06c3lz3ZmfC84mUR
0oox0uzZlRYYgjZlSjB45CL7iNWrybwGWulfa02tB8sAp558H0gOg2eHSS/MU7yHBHYzL3swO4Ju
jOhHlcm1VQffLQwtK7udmVU44dEakm9ZVA+t8CEItsOy9eLHZGyI6HpkmklROLBvXUw9nFzMeBk4
sdyx3iYJA/OCqMhVk61prfqqe8uYjzi1usJhAyfIEgc9ykhWdBMqGnSE4qTvY0RWS1vZK99ro33T
/qhGHNT03LuVWVlohBFgDFLD261YZelop5uk7lbdRNYOSeFMDZaJPI0xjgQnwsmr95vJw12HiDUg
raAChlsCTvaLeuUFlDVY5WW04U+xORBVNdXxg+aWM+fLWU5+Wh8bFHfHMDE+DANIUcBJsG19OIGj
Hp5Gz6kXmoNszmIAskFmL6mmPEuEIk4b6qD1DmMRFZu+9s+oTnqGUwIh5gxHBbgCAn86ODixMbCg
KMcX2aT6wUdltgx7RUm69Jcq7X5I0PRLvlK/owPoh525qprAp1qEqWIaokfpVP3W8AttQRXvXfAb
vvIbAjzt96cmp6UmTIsMiOFKscsl0IN5hDJZqjZ9cPCHmpoi3XRj0K0rC/ZnSO/Nlu8gW0pTrjyQ
1AVElgeXiHb0zv63rqzCk4nkN54lv12AfbBvW7Kp0EGcekHvIbIimtDBIKHCRjs/nJacWPHCVutx
hkKznj1HZbUx5VtsmaS4CrUNTaEBJlFE1ZUTsjQDs2wMotRsvcNYEY+Q5qa30jTtUqT6q5WV8aHv
rL2JpnBhtUR12kFwBmtrbdGRdl1Mvl5Wvivt3pe0CbtwjIC8J863Tk99xNf4Sibc8gtcQNGGoliy
KeTwgKCc7JVhW6qR2GE/NF9AuWpViZA+6M0XD7VH6lGn83Ec2ynx0SmhOzB6U6JKWjGusK0Nxq2U
ZgYUC1aWNtbBNq0gLU+eKzcDn7bG6Lt38Ywcpxyvl2BXqWBpp6Kl1R+AhruUzamNyg37+dL25rWl
UGCqCAGgxMPa4wTHN0T6MJZPOA+OuUyfO+zCy7YX0bLLhp+YkykpJvo5s2FuDR7xyymGxSGLrLWn
xPM86eWJr3nkWJtaodDRYvkYK7bKXn7S0P00WJ5JqTVbKtzaIjLtBxD3cMG7aavgNy2oLb8OhiUo
oF3SwIQ/gbMf4CAhImoukLpBcUoKcqVohuIRaRuCkN0Aa0qw1sGhHPwJmXeo/GTrdphyE31C22iW
WKuIG3JG6GYhJfI+I9rVQ2OQwd7dR659jUoCj9quAC+dBss4lO9FJ1d29dEjtuBMQyQbYMjeFi25
HnoYEmqVoxsyU4ROier2WkdxOlE6CYlTdiwshVylVPjVWsjFytlEzjSSjIYVrK9Ucc7TIT/lyBRN
zd6Ybox4qIb97uvEu4+eebG8yqQqA3hAD7e19D40kRlcefk0SXjQk53HT0FYIl1/7Yi4weJvUGSj
jJgbMbPLxCGAZMCOTQa5PTbtusjwPHvI0XdGOeWHBvLoMa3dn7VGa9jzUveIDOqrE13/mBj8F+jq
T7CVwXj/twHXM3B8eXC7XNcxTcNjpvDngItZLbMKLSTpqSFsoKw1VI6swLHmOfXVIRGd+MHCZmWL
Bbdq3PY4NJ94IBRfF6YJ1Du7jqy0ZcZlngyT+a40SnxJj/DJ42dVr2FaJqvETfLLRLTIrwngr3nN
/7D7JlSwP3ffQoAsLEeQV8WuG2C7/r77oR3lE06qaFUN/IZiMmCcwsIG4mJSLQ3/5pXtz9GO9q6b
fWH+wITcnE+PdGAanH3z0+m9Ulc3q8lsrZN+RkOdc4jKuPowHYoKN9S0YKiqaMv2SLHN6L2N4iPD
/rIN+zXNpJWV3KwUCsm//14s+7//Y/gYmQNBPvOZYM2P/zERYqbWmRktsBUEvp0eZN9MFKdRU2gr
RdIYFg5iEhE3L0ubnw4xAosoMwzSV+N8o5vj46zSAMgUr2vT01e244ldkQ3nsG4J1zZZ8UGJYio0
UWGIA5BVLNyJN12BKdOXWqskwVpNStYXOAiwbdEiNdNThhnsLFX4xuUAxgahSYP4jKXurrvBshd6
xNt24IK7ZAg2toFccxyplzgDPyJ3/e+PD1WwfzlApm65FjRGm9ks01lL/P0A+W0otTELh9UItelh
RHfySktQD7/2HUreReAcpUsvF4VNuVVrDKzYcBMuUK1Tjj+MiHxYPXG/e61sT2FTGvh683gR6jj8
PJfLXWW1O2bKXOvVUL+hwfyRlG12jULprjyQQcuuRz/vpYfA6/wPu/Po+RmeudfbMnrO8/HVS6X3
tU1IelBMrq9a7GjYSDIS6x1skEKl7jUO8nyFEdg6DOrTjxJtRRgU7CZDUsNHq7tRcV2TE+jVSDnH
dC90dgxr6clz4xzdXW+jzuuuo9uOp8Cs1sJRuPCTyN5YU+YvJg0KTi/CA5UdEhdzW17MxBI3VIbr
hJ88HKvA2BLRCIK5ab1TBupuLXol93bVePsuR6A2OlIcMh25llYWs5SJ/kPQcm02HBy6rJlx7JAV
FOlSrTxN2mdrIHEBFHb44NgkogPp4VxyDWNXIyJZmp2mvflt8KOZTZdZYdDjTsIKN4M1A4QCQzu4
Ia6RPPnB7P3nvz9nDMP515PGgOThuJ7v+54FbdD91+WFBcgRIzRhfrbmLasAsRoIUvLcCYpB+4DX
yWJWtft1n9BGR3YdebH2uNWCugwW9ZCVu4heCS5qbXig2DY+FF1KhVuJCpJ4oD1PdFShTMYPDBXO
85RIrptxPxxDo8B/OcZvjQcYS0YfjNdUfilfb8vaGD9o+UCd6WnSQsxHPoCxHQH+NdrLKn5LAA7h
7xcCV6CI2gvqlmIPkfSFdlRL+mguV1OekErS++aDWdLA05oJwXkQzrhqV5xqht1Tl9LpEqH2SG9O
P8JGR7PfSuPIN3PDkDFhx5u38TXRtn0QDIOHAd0kv39YdB68tar2q31fJrOcKwT4VvjoQIK5EZ5U
Hfz76uQoAlobLQjReLn9cvJGUkhnph3xCIQcohWYVp4ZIoeibnKyzf5BihJ+QxF26O2XqRuYlzDS
fRzNMRf1ogqvdUZWDjE/2NcQNwLOKzYyClaODvmM+QCqproeNzqNZtwwibPLx+RgoPm/5ZrzotkG
+cBDlpyYqK1GzLuH+z0MnABgfPq0968JV2DcNO3WCpH016YIHnuAVGjvih6VmUoZnrGKuDVLD0qn
0wmtlWJ+4X4zWiS+ks7Ka8n4ATy8/D729XTC2T5g/aU7r0XqkbC34pTptAmc0FkSQdtuA45JZbv2
ji45ihSWHcsgNg1QZhoy/wRHgm11xXOpEVkV+J1/Q1+2R2DeXLGuNVeMNsnKi+gf5YV9ZMZnIx3T
nnORhnvcxt0e97eNPIfQlTGgh609cZnPiesgWBumL9bmUev28M5Y6aQNAGnPdE66TSqhMtQrBo+8
0cJlqsp+10v/WIQAfstKH66pV36lhaF+NE2jPQ0BIGG7ceOzriZ2uyZ2hSoRo7Ge3npVHCMN7INt
Itt3vSbfx5320TGNfKwTI+VXH9iQ9jLk/Ch8D/BGxiUBmYeqs6d9bWTbSanoaHQV5yI0ldSTTz6s
vUXomPIZAfxHpYHcZIEX7WG2gqv2OJlbuOCQ0IB0OnpRvjJyyJ1OKgCrxLZ49ePUYNXRB3iuQL7Y
tjjA4A2wsBHos5N18C45Mudf2/BaLaIgopZeNK7YhT1OmJXoq/FIFv14jErxrlWt2HjWUaaV+0h5
NEJpaL6ZhdGc/bE21kEJEj/V3RLHhHTEzinM01BEw5l543C+/+VBPd5aWfoeIbyLNznDpQWu5sx8
07oMXdEQVyfQCgl6c5EsbpEFD64trEuWp0gm+sLdmH37JcMO+V3XWxocZQlkrIK7CB3j1zNhcO5H
EgGWQ0qeSiK+OikqOwqU4pDEY/4UF1hK8C5/REJbmbnY+jFe2HzIm5uyW/8sfOJnwyzcZxWi1aoT
5UXON/Wg+6cC22KZ0exGXXhpc18+6TmGnkIMeDHRzO005JaLKfPEKfcrAYGibWeWMTPpieTy1EHJ
243+kO5KnbEkLVCC9WGSXpKkdXbWkFl7MgG0U1Ab5SZocay3Cg1qZrj+W8BY4oKN+3DJRcXY+OAR
4/NYkgP64FbtJzZW4wv5P84awXI2RzSbX9K02tcuCZRd7E+X2B/wtc5PI9owXGOyzPd2zkU7GA0b
kwfW2WxA2o4o5EE3ffXAdE09SCBcC2nFCvU8D6SG1YJDEF9qEQ+z25xHDa4nDI6Scr3pjRenghph
hyYguNDxcmJMsfzcN/bzw3KckQTeKNZMvqyjrcHUM+flVpNP4phAgdhOk/HQgSgl6sDkRzezCu83
WKVZSNYzovDXn/et9/tSr4w1w+B3UgWwyZSZvWs7SxEwwKKQluLC4RpzTE2xrIah3+OV0GirWAbi
tv7YZWHHEVvYAW6HOiAOMjLg6xm1gUPOAINpS/fcju10bnIkF0Zgn0ciWTcgDoiKMGSr7yca3y90
/Q/CBFgUG2La1mJKrnmrN5cmO97vdEMyHO0uPujEbj5EjQ03hwUf6zTWYm6q1p0c3LMjMu8cRt6n
smLWyXwLW0PlOR2ceHovrK+knvRXPWw/UnMMz77ywnMxenQYy/oRiZ2J2JYbu57aPV7rQwLW6lUv
UHfrjgmmE94AaQe7oSncVaUF30kwL7aWk6Pd0pP2qPcA1jvETXayMbIxOIxlbW27qAo3VE2vgTTq
Dz9g4O6ggz21xCgsAOAzSVQOa+gRhcGyDCd974zjqzTrJamV5VMQW8XTaIifVB7c4/1eDrlgryPv
WQx1QlZ04bjWzm85KbruIucbk6rNRugA4e937w/YMro6dedtE1xhu/uN33CdJHZRO3dIDUr/BZOe
/tz4T94A1Syuk3JBACsOnsENt4VRSCId250H/zXw4/JbG+HFmtwFjUKssLHLUFhnD11X9C+clNGa
+qm8OFFR72WSRwzrJKM2bpo84QuPDiV+tEUOMGerKFXsar+H+5GJR1dC7Un7djzeb3osFkR5sMtZ
fSZHzHqRDfFmISk4y4ak7YXZiP6oah0FcV0QDijDiiTRGTVQkHFEZkS5JQuWpEqn/zDmlGSZdCOX
L3fpiOCGT8Y514wsG6+GBFJHjn20+/1AffyV8Ji1EZKJ7dpkYvmsYIjMJRaBnEWqkU3aMb1WTXlG
q1OcJ5saYxUZ3Vd8agtqorWtQcgdNl1vTW8dfjfTxZ6Pf81eFUKea9CwZ5x/BqFTol7Sqa027UCX
moYiQCfRfyGOazcpS57gJRKENlVHj4GecbKLnswJ/PiQwF02mHwix4k4Dn5ym2Iij+xsNnvYztpP
TygCXL52bPk93devRq8DkI4raOdKnYGKdRfECh3eAZjIVZkvm2gAo+lqBhJsP99MskJJlgjjVjEM
7At+s0PZMz8coux1JJbg4CbovyExZK+R5UV7zQeEVUS62itDonvuOh8lWL0PyupiNUbwUCQyALCt
1afCH84WcMqoCcLvITrl3mvabxgN54p35b4YA0e0JL5ww5CKuLfFeOtQTwUAqhpUycrb9NiIF4Of
aaveitRXYFApaz1TxA+QJa2NVIoxP8CP2yckEAqfomsfXESWuFvf1axlYVlMbWjpE+fBKBK4ZDRG
hawebE8Ry2KkxYfwmwNU44GQGd++Olr5itpEfbFa5VLnkfYDZud4nYb9PrahfDHpNHcNWQvA7GVP
MCnWJvwyxSHoESCjGwuPeS7ifeGYzlEFoAKQ15IU6hb9csxo8DENLr7aLgvptBheLLKa9pGQ7pqx
tviaCHzMZM9MtezRRg5Qe/BJb+oB34nImSQuscmRUEjqz8HzMQOJMcFkG+LbNdPxae5lsDArvuKm
G9cZIm8W+Nq6qsv2UcOCMHdid7lu2ssiivV3ZqBk11XZU+RnCEcDviLG+Wwrh8a7GT647zLaDUlp
XNJeJ2Sn7p+aWkO65CO4Lk2+fp2T67OdtPGmys+p6uWXstBvHCIQeLKFDSGYSoI+f2NBiOfBWNlF
NIHuRJdZBv4ugYPZhVX8ruuMiFNU9K9DzBw41RRLnKm1dzYKxHWZ5PAdXOs7DXOxBLUk0diGrw0c
OEzUTbz2DIJuJ0azKcPJEQiK6KKsXvKw+kZASfElSQZstAbWO1OSMVMExJKZU9+tmpwrrVY02Mha
FqbUiL8wj/GeHVjsNKm2VaIyetH6A0v7PYkB48P9JpzUdLDU8CinyTvdb0YAvlnFgBUOtoKcE1DQ
dfHF29K/hggrEIVUW2IrGdGmwxg4Pkqo9jm3Y+PmoFDYaYFWLRt6IatIudM2aexmldaefShkMC09
s22OVAB2jTe2x8RQzbWqqBpk064bnQk+weheoHoX6B4sFw5dOx29UNkPMiKDUFAcJdxMyJMThs98
H3RGZotjk/Xjx1DLa1KqdqtCVawNd+g3oVMYx7TTk1Nuu8dYzmip1ClOqtKTQwgbelflJKQU3T1K
yqvBUM1YjC5w3qUB09HF0E0ZuALKWxBzGptB9Y0sjzUBmaKNnEezGLWXhgjO4V267vBWqj485Jj2
V5Vyf1p1giAHU+HVGHBstNZ+aGGnUvXyn6xwEGvXhpUWGnqyavTef5mAQmbNFD/jvDgY+hyBGDNi
YI8dTlVPOd+ZyRNtkZdbkia8VwfGHOgIM1uB4Bpn7zgLn4n5euI02crCbKQHxEXEmT5sUiKibrO8
hc4XyUxqGNZNXL0NBabQYASsrvVluSoRVz3AZ5LIU/3qKIFmkfoyGctcZsdoDJOHbtTjh4nQuSzv
qLyjhkkiZPmuFYK2IznugPncWEBAxrplDFQPMKW26Kq+FDM21sZl/Bom0A3V2G9th/MjCmLwrISs
OatCQ0VFpfDZzDr9ey8etaI3D30lIuy6Fvyd+SZpC6IGIDALNOlHQtFy2B1GwRGJ+lXWEGJnOyo/
BrK3FkK38nXpYW3d1PHonvIcIzZ4hVtvV7cSAPDDzFSx3Ti5lGlzTczMI3gcAwoAk+QS6k1yoQeg
DkMcccnP+nahC1qdCkYEvmLb2hsTzYzAMYfnesybqxHgtZKA7caUxhVSbNTf/Ab2YaLKo2uUxpIo
RVMX8qnRR/+pMzX+34iMxS5jqeIX3iFLDfeQaKVYhaWVwF9ws2HrdQXxRG50sCGgYGTAUg1CrF1r
Fe5z3BXmKyIGtQ4oDm+z6RG5kflYxqU3LHzpbH2Mf6TUj3Jb9OE+7rUG8EePPzKny0g0fbCWBfyM
0EL0kmhKLB3H7i+9RZ2+wg8wc0zqs1c2LwVtxRmQMD7llfs2xHl4brQqw5Bn1WtKFcODs1dNpT90
8839L+BLBclQZvzHAzmeh01N/Nfy/hR7FPoDnK/mNAT20c04j6QXIp4h5OoW9V5ygSyzqdQob51J
C9qyaM5i4qF67RrqUQMQs69y/JQdp9or8spb4w71d1mBBRbQ+55cxXjRQjQMid/aQvIoL5aWDOtp
SIunMoB5LW0EWYOa3vUsVj8NME4Y9Io3Jv49+pulU0/u96Iua4asJnsoLDMkIgYhl9n70cuYF99p
lMsfg6gPClf3l8gCek2/ZDgxHy38keUU2D6njMx3+J048VUGRpRR9lUmRIhXlf1IDYFqvxVehtCO
34jAavGXBQQdxqa4tBbEfh/Uvm/CvGsqAzUBQuhtCuF3VGbMzNCmdVi17XdbD9aDiJv3bM4WB1OK
/92H0kMiX/4CygtwgslPqiA08MUa6MKnoz5RsqlyhOSYsnEqrgqrtbYx6fWvcUM5JbTrcV8XSfnK
UtVZiLaZjhho5X6q9HJZVq22nqyiWlEiVRjOoycUVC0Sd+apkcyCR1/zrUckBFZqsuzQ0IaiA4dn
B0LJ/G5GtCBDTdLEG+sFR2gXt/1taIJgVdnNziyxxdPkpelvQTYI1aboMeZbdScXuWZ+tOUnhd5z
N1Eb9AerWI4WSdBcVKZZ4IoMAEaybX0D9bXv9nXbvJnBxJA2qu+WlTcrhUDSquRrKsKnPoXCSfTz
qhvAO3l2+J5HBHiDgyY7VX+K+vqEtODqhFa7YK31vUifwglSSTha68FkfTCker9SMY7LYCi2TM/I
gi2pP0HSoTCHMDx80dvxXTN6d9lIwFYGM+GxFq/EFFy73vtSNK9I/1kWpFqE2hNLwvyMIqbUx8iL
hKMHMpHHgHQ68J6+vTRVhf4cohYXvRxHtSTQJDcpG9E+yuP2p+X/LE1Ixr7jCHytyqJFxMU4AX8O
QcNnEZTa484W6cFK1/ms32S146xCP7s2EnzipJqAKhUI05kbYVYGCfWYhgP13BRGvnBC/adNPiZ6
uI2l8zlBR6hg2MYnO4b9TJMUhTc47rygUDnE7iprn1yJTd1+Q5lAD90Tr7ZbXxwKVV7Q4eXK8KhM
jFyGziqt7WJzo4b8ExwFgMZCrexkVUkuhZOLis2F09ka9dlq0cHlNyd9tSRNdtU4wxYDLMcFK0av
HAgvE0A8kSJsaMkZnfILRcVh7QDTAOSsH/XJPTeuZ6+jOZxTNqXcViHNv8rGWBPlRKD6cfFh8wtO
hg816nAw/fpF16l5VAnY4HF21vS0JBaEFjlr0iXwGib2q1k+oKvI107hpiu9gAuKXWNVxHMSTU8E
YdyQ2ythmgecI8rEERbeQGq2m9x0f9R59JNYE+R46HRayQKpiTVoHs6midwDhHY4Hjoxn4aWceY5
03mInWJl8PulT89XF4VvFg7MZeFUn5Soj4aX0oIJ5wDo/BmiINGUKThBLkzn0hnWKQGji0LBaQiC
bzFsYGaXZkrtNvjQm+nJ0S2cnSKF8TT4AEZIoIkEC1Z7+ABuvi7LRjJsT9YCIdSX2C6OvhlvhD3i
3yWbdpm7+QpgEa4/MlyCwr3pDfIeAANogEHaFJBWBuxES2aE4C5j6xjA4atECK47ex+EfbXlHPtZ
uABUasoAdgyMyhhfyw5hqyRBtNE7A/+oXCojOkzxpFPUhgpKsAEKns7s1lIfXikexAiXj0NPmnxr
+YBWcdtSDyLNEk6NNUHaqI2VBoOVpb9GtHjdYs3TQgyu3T6hhbTQc7JO7PQyaLVcodgB7DJgaeEy
6BvkftsdfqSaJLgF2bHw0ihH9GH9DPPkR63kq8f6uAUCiQCMJozF+myxzKvmGQteuAub2CCTlExk
y3H7BUu2F9PXPqyOFSyai3CDzhfHJx0rgvYWqAMY/tpVQxbvkmsjoX+iXFhWGm7nSC5iHvQ9Eu0c
KAOVmtYk8CSCuOZBhYGWgxRK0S3Q5C4W7XcLczvFvc7aDK5800ZMzK7rgjGZfNYBaLx3muiYDqJ/
dK1bpvaU5zjSWZ6j6II3aYzeekqjS2xGb3EH+BCuStThSB58/P9ceF1AIPTQ/SWUsGY5NgipYtff
iq4u1uQc8aW5KGAGeMLlxEVCpmrRUjvVTMiH2ahWLf7iRdZ2jBG6+ZnC/Whi4qm9AZuyO42rN9OS
3VUjTXvtROOXyZ2eej12L8N8Y7V9ckrDiOWXEzMpp7kM/L9eIamPdiFBgCtoDegRkKxRNX8aEEYt
wqpC7F5z+ECWkdgBOJAdOgkzNaCzxwvGY5obJYsuL6qWY8ublCA2ltSgt9LlZ2WNSb4MaN2QIziu
caSHSyvEMWKIjT6V5a7ClVZ5VbIuyRVcGG37UWZwCRIDJrUinjHMs4PdMzL2FJGWMhxuOg7kZOyQ
hhmKKwUUstqLXvPG9XdeMXwNJaV5bx6Oht55VCFOWoxWx6TrnxKj/6zJrVpb2s2EMr1E0hqvh5nI
4LBQotGm7OKUKgdVeEBksgCGiDjMQQewjMex3Rlh3q5Loz41TMOmeEjByClqOCATFhPtknVhpwyz
BCQn6DGWYJ4W1MyBtCSUrjLv0xgqKI19d7aV6NaplRLfkBDZmDDARXbxw9mJ9F1i3164U0UkZEaT
IIUuxnmFaguSZA0iQBuSfeBiDapDw9pEj6oHuJeqSZ0cICKcXjYVLzxnMFSBcGVim1GA3k0+jk0t
imk9tLvU7arDELXrxJHjzpRyO3VzDiA4yqWbD2smbehxcGcsB49esjlNDGasz1tNkJckjB8kmtmr
rs50sBLDhuaWossk4g2LJ1T5zdqF49cDxUGdaAzb2J95D4xyfg65gyr6umvzd62b/AXsMY1np9Pa
9my+EDcABUwJlCurgkzcxdp1zovu9JGhioIqCBL7NURrz2VhEPvcJTogL/R1Q44Fy/LoRFuRPsvc
E7OTc4lonMI0aLGCCKx+0n5m8/UmFKiROlIhg1iRalNmtwBX/qpvKK+IJFjSMjiSgeafPROTVamD
ItYj7EZARSZHeISR9NbG/dQE1TK6XC1lnXVi1teO/FTV5yFOurhcRi5TkNpaFEZPyqRR7syg/ena
XrUQTZkytSk/cyrzeGIJGJus6YfZo6UyM/+bawc/Qy/XF51ZY8YI3twhMSlNpp+6v+7JvYBlhMSv
6n/WTrqsKZ0uex9AlGZbR68dHwh2XhEBBrNsDK8AVVj2lvh4c0v75nKBWPpT+GzXikJaZeRLvMj+
wm056ewYFoDn1jtV6u9aqg/LmlJwFQlO4zZWF4aGeozXLDrqpWKtsiSYiLy0YnjMvRTyED7GcxuS
UG6lwPAcRmWATCVhodgsHyzSJ8FNUgotDD8kDoXs396jYubxnOdQWSTvEsCNV2DATAsHXrc0/YsF
XMHeEu4ZfhDUaGx1fp2b+93QBNBmODEBpWlySGn0rSyQsMQZwfwiQ+rRiPUMioDQTpjDIIXN+2Qa
kPKVP6mrGrXsaFbilgUemiISkDHCOeaOUU6QZo7UtEjiK6xE8xITchXnnvseR9O09kk82xtZmb57
/aYV5VdB9fkGVs3btrI0Nr5qko8O0ZFvddmZWN9Pb+63dSLY4tGxz/d7tuh/bZpiYdOEohd339T8
81n3e/ft9OV/vfD3JiqDWzqhzh/vNT9LUDQ6359l9EG+9xUK3EjpsH4S/zyyIObkxGs5GWGHbENu
bBggzDhTecv8lCUQ9C7fb9blKCb6j3ZPCStVVJBhQemgiCZxEbpW3gZUN7cBJXFaZt4fm5poppW6
LZ4zsBS//6fONrZd6Lq/du2+fd7kuso919DbmeCzk2p+xh/HhmcUGW2h+/9z3+7Qurxv+v3Wf70w
CvhFFh6Bpt0+mA93EjkbriXx5f56dz7cQOm2zLFpAN//ZYWOF2Afs1/eF+oE5jeStaKl9c+7v/ZN
pzt6f/S+D/f3FgIl6XxMfz2DWi+dL+7+ev386P3u739mfsYwt1p/vSBM+l93f79lQEsgCEz/HBNu
BLspl1s0Re2tCr21pnXt5X5PhH64z3U0KCMtbnJe6Rjis5exeMir51xG8ob4JN8weUzggnA3nW+o
xFQbZdjoh+a7md3IG+VCZtd2FJD4NgFHIwlj2DQpi8/7cyoiMm5koun0Vxq46vNLfr2hiO3NKCns
/36vzvBZ9QiwO7+ect+PyAm3TS5IcJ/v3m9YGAHFm7T2j22xkVbbtG0QEs2fcf/cIEhRa3jg0n5/
RqkAQgZizP/YluIE3440+pb3l92fPKaevWUFQ9/qr8/1pijY1gNyNznWEISY5cVwe8Ar3V93/+BE
M3Pylj2AGH+9jlQLucs6y/pjm+nLnrwgCwrHfIjuTzbbQuympBGL38fJNoS147I3/nrt/QGvcmmY
ub3647V1QufHpd/yx2e0UuR7NS+L/9gXTEj7ygRu8fszksnp94WhYyeY9/n+gD71Yq/7LMh+fa8p
eos9E2o6CH/9X6aEuGzkTfLHNqpbyQGtM53v+zFqB0QbTRh8/n5rYWTtgW7Jz9/vxA9sPBTK//57
k0UbHgBc+e33fmJO8A6EdH/83mQOVXSEcgiW8J97XkGYIqMqePv9XqRkNMeOssDvTXLMhiM4wJf7
e92/A8pCxlFYwdN/Mncm23EbTRZ+IvwH87CtgcUqUpREarI2OLJlYZ5nPH1/oPu0y2km0F2r3pmk
FUhERkQmMm/c+7f5xnecBzszn/82P4cO8HZf/WvKXv+hnoT5o+E1H/42H1RwFWQ1uqr/E/E5XYiP
sV08GVSRPZtivtLp4iCVP4GdUz5pg3ZRvGWBg+QFtROE1BKzn4EE8cciQUi+zdPm/PpXn60WmrGq
dvf615LGgVOdev3h9a+mY6PYqiqw4i//dm695ClU9K+vf4RgIX7W+ATotNZDnB4YJNpozcvr/6rT
/BtB6Pn+9X/lfgaO82ZUH17/mOoLVLAwxvvXv4YRp1Tc/gV/jSE38pFb6EjZv/619vlC5syCm+Fl
DBEawe+9XP3w+pNnV/ULJ8W7v8aQ8NWldugW6MubW9n0tfbH9OnVzlAO9q6IfX0BGCqfagTXDqUH
T8HrX/s0wAW9hyLF8lcNlAcC7/Bsv/7Iedn0OJdgVF9/NPg+/TBk9l+WXN2cPyHm9NcQuH6/n91M
+Wt8EHL8ahFDgJiKAcWtgbwKzHbnVzOVPoVHjy++0+uPKC/WNBVwrfv6o1qm+YXNEZcOy4iYt/nd
4Cs/Xn+Csnf4iM7f3euLvv7KKR9bQAfs9GYDURUlOnRc2X4HDPXeRh8B4jw+X2HjgmQr1/marXWI
ObLwDIuG/TilCFgpJMmFG3qNA/ImeFAd2/5kBpAWxvRzn8ais+nF5b8UOEAPrz++/n+v/+L1x3Ys
mvcalN1sTu1PlaoOn1Beff3h1ZjjpY+FY7vvX/9vepegElYtFLhfTc8Lh4M2WafXf4BMTsxppA42
bzGmlfZ0qWnn+svcHGnOk6IFz6+WFEUFagBYfLFj9e1fqPX/kyr2/6LvT9bR979rDlxG88eVJvf/
A3lt3QLQKu/7+4q4Yv4ju1bYfv0Xf7X+aar3HxM0CrJvFoBpVUPB+i+FbU3V/0P7Hry0iA17muM5
f7f+Gf8BfO7QqGd69AcAnf2f1j/3P6bGbz1TB39tmRj5P7X+/QPOrdA+6Jgggi33nzBunknXTwqz
Te2A+wH7psDOfuWEN5oE/gml/9s0b3UNoYfKXvELJR8vbczFaFRpz5WbgPM00/36A5Yeib+lwf9+
gCAJDquEoVZ601+KCTxOzB0WpNyJslu3Lhv+8vurDoCCe7yJQ5Uezh+zPLqN7VI/HPVOGQfvsP4I
2QsIzR+TP0W2P9t0qqlwj7kZhx7eRiPD4uS3fCM0ZgwJmGc/mfoLTQyqft/n4GtPnaY6SzvZQGMO
Sg+cbGUhtfjGt/lXR0DtO3ELSW/eKu8aVUffwPm27ijJXJhkwfVcaJ0G0bBGSx/AQcBZLbiej3rY
omRiT8Ft0WQKmTCV0QiTJ7TzwHGcj6BL/Hs3NdWNaJJNtYB8H905HvNp7C7ZPEA1Yn6oPP3XunOW
Ab411Qvo/ipQOW8p0waE5gWgePATAiN4VuMauXIbBrmLDhSPXoWm/qB0XjQ/rj9zcfwbz6Tt+B/P
HGnFdQBKtBd9gqquDrrLqGp/TKH34EGGMCjaeWr0F/A8xW3+M4TZiZDssAMuty+J45YovHFO9WEE
GJdvBO9SM954IVMoVkEKbyndH93FaewXv6weub+6FF7Jh9DsfF93mmSiTKFelZAConZKhDmBmSCL
BUp7p9AP+aWnG3bXBSEkhMOE+qOhJT/WHykJu9c2p6vYQAUVOg0VbWat54p4X+VDzb0Lp1kPt9lf
nntl3+16AIge2tdGpbYnry2qk9bBFr1uXZb2QhHTJ7oj2prRV5b+LleM971u9ChaTRuTri2G3pp1
ISvt1NdAk5rtpasg0UQvjjs4CJAVKJc4kD2VdfvBqMsfTdrRWKl8hrPs7BYAquPkbv0NZSEh5C5y
2C5ApJyy4HhoP9K9bcfGnWK5H+J5+AWTKx8TZbHxurKHCQUatpoihzG8vZhqUx5LsEwHky6QOs8e
/QGgNG0Ltm7nGyuQJPQMIaOGyeXEVuVpXPVZx4LTjB0iWOFtoWEIuZQqnoOUeNZe1MyrHhD/sw8J
XxS/dUPrbsyNJPoMYQPAJxzY/ITom0vnI8CBn1z4ZHvgsC/rcy9z0PL7q9zR02oqOVJr4IGBYuqU
0xMb3vm9lvxct7+44o3gfm09vbJvBkEQzs4EZK/8CcT4boYPep4/T/A03vYAIXvauNHNRBnrS6c2
R3qOjrnCTqPPHoM8P68/QuIjXciPoiwLECO8g+PN760BaitkD9ZNS6ZXF7LBCstk8i2thSyTDrSh
+oCeMtFkbLTISkauCSvk7MAJ0aVRfdFow46gqw4KZ8PvkpFr4lroqf6s2Xl9oZ3qfVZk3D8kp94y
N5Yp2ciFxC3raVQQw6i5fTKdI3TBFUj7Ljmuu11mXUjckq7BsBrxC42xCLZAegaqcd20JOANYbkY
7LICFcsG1Cnzr2UwfIWjmWsGhOogHL5t+IYQ83AgJr1SsmKU2fDJzctLPCE6sD5+yby+NltfJezQ
DXQE0Qdw8frwMaT/rUIYb8qCjYIsMy8EPAgwEOKINl1MutB27Px/G7r4CYaw/rbx60LIh9CE8tHE
Hs1LoubdoGnKXaXmBt0q7bwR+pLo0YXQ7+jEHts4aOB4PE0oN8OPtb/J+boQ9ZYejyyNen2pGgDi
zwlM7dwkbAxbEpm6EPS55hgQvylkbNWc0mk662Z5AD77KVCyjUopmV2xYX3k3EGJSy6AiwzgSQqX
TgsMuPSNr+v+kb3CMiNXwami4zBlUDBeoER/H8XFY+xmJ2gUvnR1+vmmR2jLq109ond1t87AxSAI
Y7wPY+2ujpEAACkeL+ivX+sPkUSQJrwHGN60NWzmmcb/7+FUfEQD527dtGQKXneZV+MvBr+wEzdg
scrp3UT0qLOfI2Vjpy0zLhSekib2xl3qpkLTHMCdAFwNZx/H9aHLvCKss27j0AJcMrsM/WeVR87O
naw/brMt1J1pGOkLMooaKDR7QHe0f2/K8LBuW+IVVSg5rhk4UZUCaHAm/dQ6GhfE+cOMGPO6+SX5
39hCqUK5sQEGc2yX4hbHePYD63FwlPuiHF/CekR6t3y3/hjZWwi1p3QVbUQcqCW36MtG+FdNNXqG
AAzcoexXP60/RTLHqlCEUCSLGsQh6guair96dfo6pL+tW5bUBnV5r6vA9wJU6caGWaCFZqKvpQh2
nR0/R3n/PqqTjQSQDX/5/dVDIIlQ27HVSIAcIQIrfZn65rYdz0LKdm16mCH+9jLKM/Jdv+qxRj8g
68qNGFpi5a0YEhK3gA8zo0m/ukTKhyy6p88RmoDPY/qlGmmWbDfWXpl3hATOPEtD8Z49IZ3vkET2
CeRYpf5lfX5lxoUMZl3vGrujsE0pMt10INRbX+BvW3Y8IX8b6NISZAjw/AARLnRlqFGtj/m1oP/b
744n5C63pVNHt0B1cfMBHZjoyBfph2BOYNlBDbtUgLw5d1EKI81L2RmwMc1HGPZ2Ompa6yN4O6tf
T/Wvo4reHzWwx4EmNwdxLL3ug+572eHML35nOZ/XH/J26jmekNReXbUoMOBA+gnBIoFHsrWFY2JX
uf5h/RGy9xCyG01Ydyw9r7oszZIWDGk9e6O+u+2Qx/GW0LjK64QOYfZd6J9BwtrSUz187oM/10cu
c46Q1+geNWoxM3K6yh8r+FQNV6GjYkLY47YjfMcTstvsYIHJCwfcXYUGDG30SFRxgbw+fll2CEnN
gcBQ0PVUX1QPsFXQgbntK2Ao69Zl8ypkNafBnm96i+NVmDP8P2PtOyDrjaCRDH25t7qeVdoGxgE9
Soxb3hHSuLtWGTfySmZaSOwkBgjnoPx8aXPrFGrFk5VMGx/tEpe4wkKcNIY9jDBPXrhx2BXzbyAM
kF39sO5v2biFVNUG5M3CCn83g37oDfqbuHVeNy0JdHd5n6sc0h0joDUXl0T95wrsEQDCAui76nQb
D5A5ZnmnqweoHRWrNCxECv1g71XafqjeTejQrw9f5hkhTysT6Gc7ESwe4hV1kEDt351vMy3kZxQP
oGZsg4HTG/bsZLaK0Fc3bliXuUVIUC2ZBgdiNEqjqT1NsXucDJUu/2EjHN/efjqukKHO2IRzgI7H
xRh7ByUmVdF/n0YNzRtzdLyf6kwn3B6IVW3eNhGOkLX17IdJByL20iIF6prN75WO/O76TCw23liP
HTFt/QoRiGlg+xkYX/I2q3ecf35Oq/6TMdC3ETXfjZk+ixDOxfUHSqLKEZK56jQFpdOouhR1eQl6
NH83/STJN0dI5SleLlKh67hogXoKlfRehSXERKjWi+yNGzZJaDnL768yDo1LT+sSjZTW37WwUCAJ
iMKrcrfuG5l1IZ85E+ucGAKGSzuk3riznTaj6Zd+Gy3W6d6/7SFCWg+L1s3YNtWljxR1ByXqR2cy
X6wEqY/1B8hmWEzu2lQtBaLYizbH9I1FSXNwMsM6rFuX+UhIboj1Kt/IkNYDY4sWmgr6fKQ7Psy6
jUmQRZGQ3mY3jwjpkW0wdFz0qoCbVFtId4KdUqUbLyFxkS1kNMetid7PbCEq4E76AV6EKjrlMx01
G3Mg8ZIlvEQ/oyHBrTkLfWLuUfyjHcdeZFaNl/VZkLyAePXvN6VfJXlbXaYm/EAj0w+nRlN93bZk
7LZQkrps0s04I0D5uETkvaHh0NxFzW0jt4X6o/iNY88xRWL2koMdae9pb91YdySRYy+/vyoO6F/H
weTFrGqjcfKDi1M8uRwc6LTT3uaZxWNXDwC94Q1xS2Y1inrg4Ok4NMahjosbzS+TfWV+VLRaD9Ss
RsusSblahcFzp4Nip3Wzif5cfwVJ4NhC9YmjMLb8dCovgznOz4o5ho8NvMM3WhdKjwtnRxbGVQV3
of2HYjUfUUK+cRV+ZVG88s40o8/VaSml3/Z+LyP3EV6caSPkZV4R0jUKYSMaUPO8DKP9Z9L6+xJ+
t9tsW0KtUfvOLuBsqi9lldkZapKRHx11g5bMjW96yeBFiA4CWCFk6AWf9K59ryfBJyc0bltuRRwc
kmEDPS8Ue33M7zu3/Dql7qlolK83BaMl1IJIMdJJK0hY7hWeZsu6QPe4cS4mqQWWUAsKA4WOUAtw
CjRg1gSvsd4dEBRHrnrrY24Z5RtbN0uoBqGR2Ipf1vXFU7Wkepqhn6YBSUMxFxLvPKJ9LQhc/RCM
SHRuvJVsqgWH2YD7qpabwgu9Tse2gLqiMZ5vmgsRhtMqc0Q3cV5drAAucX58og1nY8e+eOQNT4l4
GyR/U0OpZ/YMKjri9vc4/5VuLlcynyy/v6oLTRmkceLwEdbk2TdOBo5m7H9Z94kkiEyhWHpdTtOH
NrBXNsYzdA5IPWfWpa2rl3nqjuvPkA1fKJmpmY3gAx2eoQcfaJB/nwMDXzetLXuyt/wu7NVSs2kg
z2IX0jX+QdGnc9eEhE16qKLwsxKNL4NWwsyivQwWuq+qsQXpkryTJUwJFEr0jKZUpGiofg1e0Rzi
2hj2628lCSZLmBSFDrcWxib2bg4a8Qi97lMSwTDoXV1/gGTWLWFGXE8ZPNiiqktWTV/AuT2UtUfX
9fB70bc3XTo4C4D6OmZjQx+zvuT0259quhKyOWrPoe1WH9bf4PXi962JF9YzNhFmPi9HBxEtx31p
HvOFxcaY/OEYxjA52By+30P/AB3p6D6Bzr7zYr/Z2cicG834MFtQrUbe9zptDkY7PykRV0k51Lpz
/lNDDUA15t/cybnXU8SDvZBuzOY0TfMDpNx362+w7DXfeAERSWnSc+0MOadCMUxOgebwIo/a8Jvu
0HMMN94Qb6ydsucIe92o0rVaW3ajnpPCgWEc4DI/pbn7Lqmh+ktiWCEixd4ILNnDhOptar5t9gar
KSfdLtBv9y4qF54w1r4Wpk5T/dp58cZeWJKCIhKsUhB9M2rIbODpeajD6n3vKb+tz40kAUUEGIy1
Wh44mJ5UFfF2hAw19cNCgLpuXjby5fdX9Tx1697mmL68uEn3xUu1j3q/tcZJMluEwqDgbAwIADPb
dvWujupPGXq9SoeOh7d18i17hFA8UN9MIGlelgyflrQh9M7QLR7QiYPxb+sQROYhoXo0epJoXs2S
0Y7RCeQ3tDTV6TbnC4UDTXrXGVuOeu05OapJ8QRH08u6aUnYiDiYcW5a1GmT8jL1cJsYXvR+yMdD
CGHKun2JV0QQTOtym+XNDN3k3MDQuqMbbF14y4YuJK7StmHpuiRuXaG22iB8g1RrMSYb2yPZyJdY
uop4t5wMfYYo42J06ufQVB9nO9lYaCThKOJfCq+nVqNefqFZ/Hv/ShNvPblj/KkozC/rfpc5R8jX
dtSHGDlzzrMa/2REdQUbEzSNs7MRN7JXENZ7yyog3k9qjrNYju4sRKq/+80AT3qeqR/dRI126+8h
mwUhczXfohmoZsmB2e889N2TbZYb23aZi4SEzQwIfiGRKS9FZcAaUMEWaH02fHNDNkU2ciFpe2vs
DQ/pzottQQYGjYa/SwLHulv3yxLkbyzFImTTLEdITEOdilZ2n/qiOvZteOyj6jQqnUXH6LSxYkmc
JOI32adC2whDD9TnEBC7wXtkik5ppn5ffw2ZeSGHww6FEpAeFZiY5GeWNY8BHJwNynIb4SMJ06WP
7TqJnU6PYbgkTJ2oewi6EXaT4Qunc3Tpt8f1V5DMs4gEc5S0L5BmY00fw2OT6IfM1TYmeTmMeGuS
hSSObS+dlJozv1qBZdxaGoct/Qs6jh9r+kqghb+HFvXQBrfh5hwRFDb47dDCW8aXP2ffed1BaqlA
Jqofq4puz3V3SbZbmpDQedNZMP1SVmPLuk9t5T7uo++O3x1Qj/3mKTM9okZ0WH+WLLqEDLcjvZzV
jtmHvPWERt2zp6afKjvcWJZlOShmeJLkvRexcWlg7EVN4VvLhnGu2neBoXzUgv62HBFxY4GmwxrZ
8Z0ew/iNXNWIzMiU/TE42Y2HYSJ0LEoVCC+Kprz4tb8bAuu7NSBusz4HkvRQhQwfVD9O5xAs4Awz
Jkzyqp20B08Pxq0DH0mKi1AxNCBNPyzRC0UrcJeAnUFe6hnhgvt4rjdWCknMipgxGq1bm+LEAeoQ
nRBLOWuZ89CGHUqGA4yvpp48VqG2cbonc5iQ9GFqObPP4nRRUwNm7PGCGNd+fS5krhIWbfA3cJum
Lq4KIYczwvmiw2Pk1eU7YzDCjXooSTpaff9Rcv3RbOzWGcuLU6ew8KLYFiBLEWx9g8rMCzmdm3EF
iSbgMTrF7pwu+8m3jstV4LyxsZG5X0jq2elbxS3wUYdYCspVT1Gc3a+7/+2h2yKAjCN4xcphOLxA
JfTNCLxfetg/Traxdb319tCRZ/2n5wN76sDkU75tD8KSOXenXV2G9kbwyKwLiVzDe5VOalxfem28
cKHzQVeVH+uOkZkWVmlj6lCus1kT0Bw0doqH7FEDWGFj4DK3L7+/2sinXj73yLdzdRmOMLgiaDWi
2eNYn28b/PJSV+YbUsfQbYUvqGH6jIrSCdTTl9tMi/mq63oOyLm+cJGwS3Q0HHv3eJtpIUtjlxtj
eGNZ6rn+eHJaGIl5jy24lmRCxWNrPbQhqG4KDzqZ6sCn2WWuzI3PMslsiqfWg5EjsVBgWgNxbDTz
wTOU3bTZxPX2mm6bwmyGZWSCH+q9cz3q38xS+zjRqgDtmHNqAjhVF5Hv2yZAqGOeUnpApwfqjK5A
qdX+2SrO13XTEhd5Qgkb68xm40YFjltt1+TRXk+VY2JsJOvbi4gtouXStprztA2oYtr0pUEW2I3U
B25I33N5thH3khdwhUKmqUUytjr1gMvXn4kR3g9t+Jjo9t26fyTRKSLnauAR/qRwEO4ZGZfdwXMA
g/666ddt7L+37AhR/LMaQNVd6WBOl+/VJPkdkrT46PWDsdPmGhCRqi/SsH0H7rx+8uMe3cUpphW9
Gu+szuxOG4NYYuitQSx+vSpJGl/iHp261SXvoc0clB92pz1zl/oQV/Gp5og4LdTvlVm8W9Blc2F+
W3+uLDKE3IHhQodDiI+5QEfd4VMROFAjf+yhOVq3L8lNVyiHjtl5Gqp12M/7H3NutHeenzzbZnM3
G/EfTgU74/qDZPEnFEcvQPusLok/z+5OfeQdmtHej9rWcZ7MvJD6TkB/kmcTf5Z/Z3P57Jfu86BV
G9kvmwUh+8O8qQG0AsZSUWWzC/VDbCQnH3FqW7/txNYWoXeuG/qVRgXj/F/tDnpnGCcuzBDgHYJ0
h5BntpGoEkeJMDwIfcvCy7lY5TDrsWmQd0qic6l0Gzdxkjoggu6iRavQqMA0RfCUjk52N9nmxlZP
ZlooA9AQxk7QkIEdQjpTE+8dCBNuCk4RbMc+KdfnkehJnfneyTNI5a19Ym18bMoGLuRwBq1fXirL
1KLtBKO1MkCUb97GW2KLEryeRkEscyoEPcH72tYfwKxtVF5J2DtCznLMnNK0yL3/XMHs+z1z+vm7
DhNRjww4e71JRURnYwYkdUi8gEaDOQp0vfLOUYjMUJv+maTxD98u3itW962rnOf1iZZMhSm8UQxv
O5pePMZUoDG3UA/Ld+uWZXklFCDfGH1YPJhkr4w/wId9hm/uLjH8jeB/Pfp6Y/1xxBLk2QCNfY9D
Q904Rm58thwEQkz/EdG3Yx9OH3UVynh/gMAy27fh/BJa0QNMf09+w4oYux/XX1PiQBFP6Jtpq88a
d1Yw7UGH3T1CKbFhWhJtIhqPFbbzi4Y3zOzm6BnzQ6jpl1HTvjhJfbht9Ev0XS3iTht1qVUzSa7j
BWzOp5cWgMBtESCC8oIw9NDLNIsLAjD7NLdrRExj+6s/Daf10UtyxF5C72r0NL9lujc65UUxcmOn
T83Bc4NHZJZOFrgAruOO689ZtoRvhJot1CuOxmDS1rhfyhCqWaie248amrsBXH8dtPJIldbxvjHD
7Ftdw1u4/lDZ7AsbkcivgRf2wPUmRMudML5nK0+3gfPO6f6bvk6qWi6LXSH5EastA6/j3H3oeRlo
5lE5qSJrY/pl1oUCUER15DcNd5X5YBu/QlXtAJwP3W2XNkhg/HPyNUS/aofboUvcu9nnxqQBsgD9
fFtiiNA9RAnHdO656e6RCHrgCxM55gwl6fW5lQSuCK7TjBDJOovvspGzbwWl6SQ9wOC+q9uJfrvk
pmsVW8TYcQ4dD7bG0XHntNXnpkQRokK7Hq1OD0bp9TfR9CVY3kgOEW6XW0YQ55FXXOq5n09pV6Zf
ZoAV6DlUaGOhInlEAonwGmmIfQSeWx6V0LR+VxTH58jfg76ogSTfQePpWIbFvIcsEGp4PYXMPR/5
nMk8/TiMBaInqlEdzL7/MzPD5JT2eXCuwW3sInvuvnAWGByzdPRVCOPb8cCFP8IaiOUeHDeP7msP
5uy50+eDDSfTYQqQ1RozOOi9KSrOSgOeSNG6EcWWuruLawSXRqg+EXGDDLe1kmBftZ5ybtKivZ/M
IoPqPvd2NZ9f+6ZH/8ONkBV05/wIA1d7cmoEYByl1g9un6m7ogujwzwjfBJM5bc677J7y8zqJz1M
42PYje2etnXov9G633EVNqF4iUpqZvjpx7wepgfdcppDo1TFcbS97i7xwi9xg3BBrZsGE6pDhxyX
L3lGz6bamPWdiobq3tQ7FMT8ZtxRhIufrgtzuRXWAUoHEwIMOYpyU9z/rvbu/Ozrfn/gphjaIMcy
jkZl/gxcF5hE7UVPY6k1zxkiC9+QQipPY1Do7ypLbe5RoPb3jjoqF8Rgkgd6m71T7Jqf9Kn/5UMR
jOwaEgaGBxvIWKE4WSi0R5VKj2CEwxWDCuveZ9tgv117qPHGaMMju6K2iPE6AWJmYYOQjR5vhKlk
M2IKtUhTzQhIKAc6SndCx29vudXOijdu2mXGhUpkzdy7phpSGYVd7jQEmDSELIcNyI2kiopwKPQC
B7dHx+nsUOH2c8s2X4O0asMvMuvLine1gpqtr6ROFjtns1Kbg9tBRzUjm3RbARIZr6Ku9wMFCbOz
ElndMQj94NmByw1BliLZuMiQrJIi2Gm0HMVOndI+Z0qMHKnSwoitwFQWV9G8t33zNjYRW0Q+eWg+
oK1pW+fY93eupRw7X9lX/Y2HASKgOK+a0sy0OUeSBiUcxeEKS33Mo2LjI/T1cvWtIr3M/9U8I5OT
O9yAJ5ciUZoXNYnUi2so+nkROCCna+8hQ7zlQesc/bc61Y2HOHCm37Sq639MoVMe0AjeAvO/fd9s
iyDOaBx6c6C4nqceyaAwu8xwBesw/4VjvJ9QuqnIT1AHG9so2WGZiOlM0amvvYTndelO+do9oZyQ
v+gv6O1UvykXA5HB28qAiOyEUbTto5oHode8q633jRHuuX++LVP/1Vbka5HN6YR3VuPQ/ZhZuf7M
KaC1UWUkaSQ2FeUFjdqBjfWh+1H339TsR+uVuzL6ub5LkJQZsU9BC5I67YPSO7fRj6bJd0WwRSMq
q73CB4wfD6Vn+8slQIOs40ONzFef38Z4axtC1nh5FZchYq7nOrePevHd9k9uucWGIPGJiEiMPNcd
Gq21z3NTIsH+uz38Wne2xCUiI5fpd6oBLZR9bplD1OwTWN6t9OBYzUagS4JFpOVCDqWocsW0KOv+
Kev9fRyXD83QvHTxRtLKfCOsqJMxx5UWWNa50xu2qyYdA0MBj8NNDhLhiEFuR6Y1D9bZH4a70i8f
LHpQ6sZ6XjcvcY+IRtRcmqpUlIDOXTncxf2DuUCkOxpdbgIK2LoQ8kMfly5oIOscTtBzJhPbVtd0
fpbwCXgDCtR95aPuGt7WEwjf5T+Xjlp3Yi3vPGZ7HLoDrWnFnTo0MIi0ylZzncxjSyRfr05TbDR9
Rp4h/t2an9MgOWvV85zXt+1DdCGPhwH0r5UjKpEbP6sq3Pmow0Xm5/XplsSqyCoZIBKMdNJknSck
BY9u3KlHT0Nk8jbr+j9dUyJk5ycd1pPZGY7trLt7FL62cFKysQvbYoUT5EYfCNUxtB6LLv5azOaG
z2WmhRRuzdAMm4wiURR59UOZAkQlhiZWmrubHCNiE5N2qJqx1ywEcVXjzkqj/G5AqXHD7bINkwhJ
nEPXjtRQYb+XfC/CmaxC39WAtZ1SZCRf4woB0yT/w/X0nV3r527RtEqUjU2txHeakOEIFQOi0Xm4
rkXmIgmHhq2beBvvJrMuJLSHRE6M/KV1HoLYDXeZ2ZvQLgP5+nXbzAjZTBO3Qxd3bZ5zl5tPAAXB
JruZpFCIXHVpodHVW6TquRiCI58SuxFBHNR9D3Ua3RhXwrHbRHfDQD+cSlzhdbako+4db3OMmMta
MqY5N/znyo8/z5X6UmVbEbP49o39/Wsb2FUFzfIwTcqwn89RV1I70fdD/vGQeflWHZI9QEhn2+jL
1pnd6Yyi837waOabsu57E7kbewqJfRF/mGR1PyOaisj6cpEdoZLJEyrXvQtDK97Y5EoCX0Qg5kk8
6gba5We7s9/ZeXZsPHXDtCQwRQDiFJYW96HzeObIZd+a5r4KIwTvXNQPy9NN0SNCEGdfSUy0ahg9
tMu7YfI+2eONoDERe5hzYOcGnH+dR6sMj2GV13chcrwoNCruYX34b0+wJcItJpPelchqu3MeOh8g
NjlEY/zc+7eRa9vqMudXCUC3shcqSAqcOxXWqTY95qG/URFkcytUBNsbtIa1fThz5HjUB/NH7AWn
WXWe/Cn/tu4cWWQKlaEAHxKokccjtPrRRTG+6G4jNrFVYYn39ZK7r0ZBYq6uD04Tnl1rPgTdvBGV
b0+rrQp1gdPeron6sD9r49c8fW+aOoqOH9a98rZtS4QyFjB8jo7md+cZxmgVcLrWDXfz5tfd2063
RCRjbE6cNwOIIWSG4bmib/XU1G570yeMtUjYXAdkWhjZaIRqhyia4xzQb06OxrDFXCwb+hKqV9Ge
dmwPorjvzo2V3ClV9hAM2sa+Teb05fdXpu3YHCO3CPoz6IsTnSvn0LEp+u1GMsnMC3naG1VgWlXR
n6usSVED+4ObpwvygF/WQ0bmGCFXq2Gs0qmzqTKOeWpb8+AMwfO66bfLgCUS27le75Z+RDSOZgF+
NLQnzgC/JPUnMAzuhvNlwxeS1RpjDSE9rTtnllXCNJ4G+9hzx8P6G8isC7maVTHU8erYnaNceZ7j
4S5K7N9vMi3i9RxYUUZLjbtzP6NJUzoXd043plQSMSKQzirzvuNDpTu3fDuMVnDXdLQ+plt8aDLz
y3RfxXsTh9M4KKxLZl1xr6NU99Ck/Bi5H1r3jMz+8vsr+1oa+/RsokDuWRGkgu7e6A91HhzXrUuC
0l2m+sp63qat5XIrdFbsewAouaedogQ0LNK76w+QDV9IKD1PEX7vBmpwpPc1cizlSExGBpdIXD31
9sv6YySh6QoL4IiAkVp4HTrtM3TFtXGX5ltMfTLTQk7FHcLQc+a3Zy8p91yI3an11qm9zLSQUP5s
lJNemO25duz8CwJA9oM5sn29ySciAM62K4c1RGnPE1ISB9U1IaIYi2lj4ZaMXYS9OWEfd7EVsfrF
2j51jbskiD7eNnBh6TNU0x2MAbcMrX1Cq/IRsty7ddOScBR55gozW/Q1lOasJvO+QvfGNJBi76yN
ZJU5RUjWOel9zRjC9mx/d/ujUdxodnncVZY6fEZ6ZQrRg9Yre8uJz2Pnf153yNvQFOtfYDcndiKb
U5Vz4nybM0CkTfs+RhKkjOaD39g7JFQ2XkLmeiFFDXPs1TDFN0FrlQd/jMqz2ivafdnfWosdIVWz
0UbuKXWacx1bn82qfteGw3fIMrY+Yj38/e+vZEuEjKVlWsGTPbVnukHvq77vdyjvHjyNe3AleVFp
J9hPQ4ISMrL169MjcZqIDtObwfAgR2zOY6afky55coz6zim21JIkNC+WCBELQyeO+iBrz5Vr7fOq
BoH/yS70vcqxi+a9lCr6vmN9sNJkp6r5RhJqS317w4//InIbDVR6wrg9m51/aAL7bqwqjmLq+2Zu
j6FlnLto3vlu9Zj71cYzZY5cFsCrFLJbt3bjtG3OgdvvSiPaq3COTLeRgFkikMyCRUH3W6bJB4BS
J/YRNqrjbREg5P4wTfC42XEDjlM371Ul9Q9VnbUHJ8m3NECWuvrWdBj/9I2n5NzbQvgDXWJsXAbw
6z/yxk1DvoP7Sj8asd/bO6PituC2qBavcD34wn1k1KqzZfwKsmRXVCU3Drc1rVjiha3d2I0fxVjv
nbo4tD7g5tZFbHd9PiQF0xbKmDoVA70TJVM9u1/hoU92mdfuKzv+WIXVyVXqx9FUb+rOt0TeugwK
bMXtEVLOlbm866rO3qtxfBsXiCUC4BKlHTMU0RtgSbW6ozYMRzfqbhM0tEQAHEieqY0dtz6nKLQo
hXOGLvwutOt8FxvDz9ijVM4aIJ/S7zaiSrL4iqC4IdWKaIap+eza9YNSxo9Tv/VRKzMt7khcw4XW
ocD05B5SZL90RBrX40lSmET4G0ehLFDAuc7G8E2bzb0P3mkOt3iDZANfnnpV9tTRRWVAdckFzTv4
9nhowuqwPnCZ6eX3V6anrFhkNebqnBVB8E1X0xCemlT9/TbrwlJedIUC0TRJXGkxWL30Phi3kN+y
gQu77rgOg8ALUvjfM709mEUwHjXY0zbcIltSRShEuTTNGTPgwgI83mjQWuyAWzZ3pX/yvUuKLm31
+6hFd+bUbJQkyQuJ6IhoyKzIV8f4vzi7suZIjTX7V274nRkSyAQixvcBqCpKu9TqzS+EeiMhNyBZ
89fPka9nxq7r6ppQhK2QWqUsCnL5lrMA4kXQZqq0XD4o65R3IXI708yCmMlfHzXWVVVZwGuOcf+p
Hb1jUAfXsutKGwBxo9S7pU9KaLB/gvzSLZ2mbEJXJUzWCyvk3Mc7Obp5o9wwR01czmaCDZCppjKs
PPX0pol2StXcIHEzwX+MlTRk2dqkWdv8eNvIr5/nTwvEH5uoB7RxLu0m0z30uUgBlp2+EBeciUVP
+R0ACw1xTeu5XKMRlUGIFpAqi9hNxWRGmL1q5P14iYN0Zo86JXmYxBIYQuK+Sw31HNq3e8CyHwPa
Pv/8Tp0b/2Sxy2WxAeBPc9kM27MKwn23xE+dl9YXZtC58U9WfOrBcqOzuFe0mlJIvYu7qQPVCToo
5Zs+wCnIMoQNXLSsKSamm+bCePYpkDCuGHp5ISV+net/E6KduvWqis+eXOOpHEd61wT3oDxdR6TP
q+VCy/jMLTqFWg6q03bT4Vx6sstJy4vX5hM4ehe2kHPXf7KGCe83D5j1qUwBq/blESSrbJI3XXzh
8s/sEafwymkgao7YNpc+un3StkfjLxfgMueGPlnGVEJokZsFCy3pr4kmO4hTFD+fNucSoVMMV4e2
U8B5P5eh0g89te97YXdWva7m2vS5iYKXlShedK9oul6+rRVITxFeaQR8vZ3MXHK37hPS3ffEXdhO
z82jk6U8K4FiAmCfmKjkNqhrmfMIfDM6XOh0ndn2wpOlDNzEjNLePJeMbft17vJp+22myFA972ph
4w4YbUwsfoGvd+bZnyK9Yu03pudiLhfr8hrx39hXb2pY01OUlx18yMAIPHpdTztuQkgn9W7XD+wS
R+TMkziFeXlzC9dtX85l1CzebmvV1SYc28Ht4tvPZ++5NzhZ03CkmcEHV3PpuFes3qdZfw15cGFp
nLvzr2/658MzGQ1Kxxh88looyQtgEcju59d9Jt09RXNVA9n6WGBov/sGIfzMgeTwShzo06+pvZQm
ntnwTlFdw9TDwQJiQmWLOkemPH1boak8+PRlIP6FU+fcPQr+eo96kK/osGpModbPp64vAr5d2K/P
ZLmnNsEt9euZ4P8yDTn4acM7E8357N0ESVDWkd65+Y21gFPX4CZKUbIfscRCF+2ND+9USeuP3Xip
1XnmQZzivLTaLHRyOWZpHdxZtmS2f5ziEPHRJWT1uXd4vYd/mqq9Nmlgzetj2OKiRcAvqM3i1M/q
/lIz+MxSOwV0+VPYmnbB41Ao/21rWJLRXk/rJfzkueFPVrKJUM8kaKqWqydA4nXZbL8ycql6fW70
13//0/0ZSDp7QrU4Etydnh0s0odsBSXp56v53Oivi+NPo8tgNsHseVPpMZa7MMwYXbN5URcWwpnN
4veU6E/D+/2wwXIXu2jX0zXvvfgdaE/7jbhHrrqjJsnXn3+Mc+9zspbTumWC1PgYaTp8iRPvKV3c
bZD2N/CVyenUXYiTzs3Vk+M5lnA8MhJvA51/kjzGwZz18e2afP/5pzg3/MnpLAl3zIe0UBmFJpvp
vaSfmvlKtxdCsTPP+hTkNdac0XHFTEpUldlmeNVDyGt7aZWd2U9P8V1+x/hgdTKV1atJRyI3mysR
Bbuf35tzF3+SRPNEMGg7IkeoGTOA1Zvn2KX3NkqbC1P13OWfrOLX5D9eBlw+WKyH1XmHBSHk2679
9TP9aRWQOAjWmDGkH0H/eYh4MU58BfLzkkjhuXtzsojDKRxB9Q+nsvNif18nXXALl74eXElyydXh
DN8f6px//Qzp6BIgV0E87O30+hQq13f3vEunKqdkltU72ZI2KTsxLPzAkqAHN9N4vb/nsV/zfQWt
gLVQrBPjlfBEzAGfS9cqGwWP3hayRenJbaYS5+C8SIuzUH6dVvLELXJgeDl+ectjjE6dIWfh0UrB
lrV0nfrsovCGavAq3dtaFVF6codnE0Y8DoQt216i0NV9gULS7ZI0u7dd/ckW6ZzqRQJQeNmyZIQ+
dv1VRO0uWvxLB9XfL6AoPdkcjV83q4NvWrnOsHyNItehzltfOknOjX6yN05zb+zY4+YvLFiBAdc0
mwh9GxI/OgXQTOjRwPUN115R/skfl2M4eIef3/czF36KvJyDxvE5qoZyCuoiQvABwfs3VS6jU2xO
igCZkBEzZvYem3aSeUrRGPj5Zf99CBudilz5SydpA9GIkpLgRU7vNLVHVH32tZj3SROiAXgJ7P/3
u1d0ahY544GC7yynsk0jfZ3CAOs7LA6SJdPEvs0Xg/6bYOVM2az1akum+10txIZN66Jtxd8/YXqK
8UxmPxna1NqSpLAxW6h3FLhxxc+fw7nBT+Z9o2oKu7rFlsKfdkuCJqKrh+TCQ/77ckB0CvFkdThx
VQ3Y1DU/OF0h6mD6ZgDnJW/r6iZx1EC5KrqTvv82HVr4uf71HIGChq+As/s9YYHDRGPM+NK34m0s
0OgU99m2igvia1vWeN7Hpu35Tb3hzDHVvFxYdWfm66nF8ZQukOeFXj8gDO8bXmdp3R3EdClI+/vn
HZ1CyghKJP7oU1smGpqni7Zfq7m7RCb7+zA5OlVXCxu4ZssugHpAq3LKPrQL9EllAV0Ebl5+Pl/P
3J1TKBmiBE+7Hm9RpfEHHrBvcO/5EEew0n7b+CenTD12pNMO45N1vaJmOkAW9iqY3oZwik4tTtkq
jKFQfyprgkfbTR5MbmrxRUPL/8KaO7OxnuLKFIuCwV9CWzaLUFlE268BeBdR0B9Ea/NYpwYEd/a2
p3EKMxvDxQ1NF1kYxqBR/br3zV5BALf8+cM4M1lP1dWqHso8MTQhy6RuGgTOHP5tU38pnjs3+klE
zofQgJyOO6UnD/ZerlDdUL7twl9n758icma8FooFuPC0kYeKaYgYsgtFzzMLIH79NH8a2jdrw7bR
2TJafhOgpo1zxpu3tWKiU7wZXQEsgVCBLSUY+0rfQEMkXi9c+LnbfRIgtj4XHYsxdu8zeqdBb0F0
HlyKVc5sPafgsjadEj8MJlsOzBNdJqWZIafR2Zu43dojaXh1C+YafxuaITrFmgXQvk06O9rShu0h
qYPbMLxEMD7zgE9BZSnt+q3pEUs4qUwejeauSrYHBdmGC1vcmQdxiirrhxgmjiPiCRGNh3Gei1oH
bwtG/w06RiRoZBJDQ7L9SjZhoVZ1QeTi3FWfrNYKIgZuDmfccS/lt5XPmn0oPXbhws9EKqcQsVcU
NwRdfY0wyLur6/4TrFE/1hPqqHNCrgLDPlotPqlkTN62Gk5Fx5yK0oH0vS6hbOQH2ZRMgmaKMnFp
hp6bRifpHvU23VLZ6TII2ittg0/xsOx5uz3/fIc7s95OgVZqDIa+Er0tN7WLei8DBOqabCrHu2bJ
fKn0+Xsd+N87q9Epxoq3NrU9UX1Ze9DQkt9WPjzVHRxguzE3W3pbk2sZ+YUfva+TZ0H0DiKoRSWn
Iu6+bErcJF5UtAASbxe9Os598JOA2QgyNchA1xKVgE5kXji2XtEKR6F+HQ3K5cZyMj7TpJKXcKDJ
70y9v7kN/wbXUj24gSLtSg2eZvQMr2Z+laySjjfItqvu3RKToH22tWiaMPODYZNtptG2lySjlOGy
MuxPdhizCirL+hhx6eMxhYmJnxSvlvTVgmdqruy2vuL9rJzb38B5npKDTEiY7CAGRUGhIGpMbozt
9bgXPuTbd2Tp/f4HemWQlvOjsTXwxKxSKFPV1EOhfQHfIt/8Gr0PEo51XVbc1sl+M9r/2nDPrCid
TiErQ/h2QKNoUBOsoNGbUZlZh7AuXIdqLsztTGTewah7/uFWyL1kzdI6cDl8O20wu7W9+Rb6pB4x
DH9NKKaw6ZprUBtkcq2g9L+9m+alNu8glL1NJYjWib6Ztl7OOZsl0kLeQzH+oRNdVT9UrrViJwxI
OrmoU81yFaaVv9fagtQhRR/N14hyO3dAd61BCvm6Lf0GqZ04zNOwAnliNnW4ZnQa5vY9PFbnzw2k
4v2jpsrBLHHq0MkC13aCCUfVgfNtoXMe5+tCXZKxkWm9Z5DJktdVkNCokFUf0Yz0EVRtjBSQB3Nb
E+m8CVavKVpp2q5AYZ2rLElQC8/rvmLxUabO7w5JaAg/cJJaVqS4cVXGEUltu1ZWbVXQiTmTJzxp
unICUKjqshl2m/WVBUg72U/bWAEC0IWJLoCeHea877fxhtKFBlk/Nl2c1QNpvviQkQVko43dTWvQ
iS2qQAXkXTBJmMRXS2OmLEq17IBV9YCeayYak4/xamL/e+h1c5N7rU5dIW3cRvtNDzzJsLFDRJCu
zlW50QZELypiG+wobViQa5WEmKFsWat8nge35avjNc/GmIL3MegUk8eGQrAi8UU6P28u5nHWrMD6
gN1C0wE67JRHu45Noys7f+uDXKmAtw96Aoo/g8p1Px9ivSwQ3RbDpJ891stRZgBV+bJ0xJfmnmwp
X6EcB0Cu+R436ZAWIwBx265pGYw2yAraIXRROSeZMPX0jiRasDzpzRoXamOs3UN1w/nZONQbvad8
gX9XLmDi4HaQF10mk8lBL/Ko6zCJ9x5kP5IrrTzwjqvUZ1Ap0A2+3yTYKEe7MeHvfaG7j7Bifcd6
snNVmCK18KP+Opaz4u/HRNbPZIn4F+ePnfg0domS3a4dV2nEbrFzJB8bVkn9Ax0CwnaQpAiSKQMh
LmRX6xhCQCrTc025zgX04DuIcY7+koL5307kpgNddz6IhVF6k6hRSNg6CgCsGR6ke2+lp+b7GmqX
9aFRQlU/ghruqz1uR6jqbxbOCn3hUARac8HtDOSaImgHSoAX56tqpDCeBF9/pnvlwpV/dmIQ/Q12
26TNI4qp+s4MApsxmmT19slLWd08MYFluds4uDq3Km5TcVDTEIg9HWexiHwcQwn09EZthJCfCmj4
QYFtCYtGxVt/kJtUCornBHRv1fF4ycJ40PIGVdMammBJXIe7APYqrOgdTdlt63nLC9OJ7o9GuGJK
WPACwlDHMOueAgggbljaGqlLlPFqy1w43LsaYoiNfRTekLpdC8/Izw0I6zRnmrHxYQ0N/bYw34Lq
vDkuoPuix7asgw3atwWN2jwEHvyDiGZ/yBlhQaZ7WBLGaQPh2wpnnokTAd/LRoUHEK9SeaRTDO8K
HApfprW5FTTu2yOfCH9RXUearIkEwZJoPfkJ/qjCZdvsN/e0td/wluIL2UL+Nej8Tj8akTAoazkG
Zw2I4PjxznMQAb0am2RyOaJWshVj167iUYbC7+62unFTPhJGhqyqZA99b5Ow+latNNzD0k9nU+rf
Qtwa52a8MjffRPDjGw5Nt1nNMzF647KH+0/d32ozENysBUdX7tpZiKw3pA+zFEIdU8aFrdJcu67x
YboKSk6mmbFV3tcbsBvDNNXqqou2YbsOxTh3me/iCZao4Eil+yU0Qh9SJb0tD2hD05x7SQBpSUT5
65VvQnK7hWJFaxQSDCxfEBZSOGaRYNz10DzBKdD4bLq2aw0d1CBaDEbhcBvo59DGUN3bJnlUtcAu
mFYoGBW9xSmYM0Bbk9tGeT0mhdtwKyLWuihjtWHD585NffMp3rihGTY12u47MqioSKclMIV1kohc
h6kcnmTt/P7G1QxNNw9mgwFYjuCR3bS+q16dHquk3fWe6doslHHdFJMTU3hsQIOALSwwvPeezyuS
0ygItoMXNEmV80577aGHRirJDODP/kfUb+fPFDt2B3HJrl9zs2gSFRvFRvEwc2XMrnHakCtDVUUP
LpAdUEVLtORI+QgpeJDEJEvGYJP5yjtPlcBtbW2fQQJ7Urf+tkxzrqYZyNR5gCMsVEGX8ZNn08lg
drBovSFdkk6QScajRU8RUoYvc2ypxwugUObwsWbIPDI4B6ThYV0dLe2EYOXzKENbZVDaVj706xVr
wBjW+rAOVbTewRgFwk2J7qaw0AkZ+nyGUtHysFXwOcjqMcUdpRXUrx49ver2PnQ4rDHJlJy2nJNl
kfncDet4MJBt5FdDDBmcgo1a43htu20tsG812ycJpKSX+wSgrhzzSEEmu57B39I9k1UJjWNstWhW
ybAADqKmRzWoYcn6JMJKi5txqW7pzICMANcLeP0Bq0jmyRAE44vo1sQ9KOjksALrkw8giapxg9rq
1HXXCJO9YDcEA1ADWN/yA9hEED2hYrHiGKVjNd3IKNzUg8Pp6/3wRwtwBFW0ffV7kIAn9z3MhjMy
RugROc+byVVkiU2BcLDgzuFq3I9JhygWk6YKGjzjOHF71lnZ7IiDf9N9rCANtxcGMwb1LtLVeeNB
jRrKVt7SFg2Q0DSbKzr/BnRj6xct8Zt4L5uZbU8gqodR4TYt5pzMK0jSGhKGTd6kcMnaT/HQyIy7
xXo7GYuJXq+8AZGEVujaFcKkfZptPDAkX6YpWIulT/FEEUsp9gqgMMN+8mj0OKktXG97U9v6IKNW
T4euGx3mvN6qcUdwXCsYvjc+zboa/aGDUKuMikqMW/3JE2MQZ5sZ4RgRO+V/pEC+jfsmpovZQWCf
o14Vi17DYm8ZzXVcQwU3Ui29RrXVhocUwIX6uLVaRe+DrV6LOXT364gbYgK4yk5VNN4tDXAHOEad
+hbCxgemQ7rp4BU2r4Gx1yPEzqN9hS3iLmSw5M4ckYFfehHMzPbobIjpqpmhSYMw0R9pgRNLvHOW
zOl1wIJFZWkwpqQYt9a1uzWYe5Lj6OeQ70XcpHZhs3byDpLIMj4kI0Wfs+0i0xyarZLbbxKegtAP
dKNH7+HuuM0Quk3XGh6D4xIc+yXWAzzglBn3Cey7o3svYAu8eO2yfe/1HEJcqXGsRMJgsdeuJMbh
1qaeGbJAh81NSGsfF+CTaK9mB3UhmMsmFdDZnWI7AX54leOMGavd2IWuyeBfkAT7xfIEG6yL4u8B
jwmHE+RY+TveYZfILPAbKvdjPvo7urVQFlI2jT5LNXhfqh4xYra1sfHyNYXm53UlYJpeLIjhbxBy
+gdIUWOOu0mMOzHG0OuPKwF4QDI28N3we59kKeHxmkUDh0huN61rcKWrKX7mFhYxt8nKYWVOEtmn
dzVCK0kOHAeJ91R1yLfgWdjPDyyK+SuglIQfm0lIgJOE0vdUetH4dXLxWmeJiBgrFHZpv0QFP4Iw
ElDSiAYkaXZdNcNsHJg2bA2whh5xHmPJ8Ax4zKDPPTQykZ8pLbEVzugxH93UhjIXKSKiLEEY9NTC
1D2AoLIQLxQB86eEiyUtkbQMMpeyW6JDtQXLrZ3m4cEswngH7O4Wdqfx6zyb5bzEhzpmPi/WpOX1
ITGmW7An1T29E7U/27uUopmyJ8u0bY/pMIjoRdfcfluxRn5sswfV5gWzEArl21oveb+FSVfYCgIh
h24AuOqmn2ImDiEuP72n/kbvorULsSk2U/jkm2p5GV2z6sNs4wjpF0fhoEigmUQKjVKX3otu0vVe
shU5B3UOult+48Uk35LULcfeDYnO46bpyHs9NI7chtMKXyiDo4VDYrmjXV63C2Y4zk39yrZk4GoX
RkKIL/OXqdb7SKjIFsOgUrmPQ22bO1ObShQQDmLdjpGWVKUPjyZ1a0fyemxBQiu8VkMQbs8hwPTb
ETCLjTwHdd/bb3yzW/++kcLGOxgdsOWAfCFg9whgdPpjaCiuEkh5Em5Zu62O3bNgQua/SO66d60v
ui8EnlzBb2vPxvDa432cfjbbaBYEhMhKcypbP92lteHRVbz4OFmlgfVbbjx/gXSydgQaU56uSfTg
pZ7/gpwRubnue5HuWqv9/hqyq5N/aIGBEvu1jZh7VaCc+tKfSDPAHg1WAMjcNRlyD4zFFuIujkW3
pAdTpXTBauxdtyJFR+5IVbffnFgmlBlYPMIKkU2igBOd8I5qrB2MK0bOPzrX92vRhSkw3tMIPGUe
MEu6uwS7ZFBUYRTTp1X7Xpfj7BgXOMAqPT3EU9vv8A3kZeaQKbGvkoakP5CR0WWnY0n70vMToGX6
ZSbyaUUmuiA1WCt+nCWJqUDhZPPGfQiVvvRTiA21EZntXgO1JB5UkHG5hd87OJ4Ox954gTsqbERg
mHs6bbYsjpSd4fqsOzFnRvTb8r1dCKSXwrXtnkZIgb9o4kJUM/jKXWZpxL/NvE1UGbHafy/aKA1y
b/Yr6DGQDfmvmbCPoDIfOyAV8FayMKs/xzsL3fLkQzdAzPEoOwq1S38MeXKIhRcgZqtqHX1IYAEb
ZB2y/LZoN5/HDcoPQHhabCt6jX7zRi7ol8T1qA9scz8hAx4dGlSTCNZmh0oKMdkqFd0u8CfPdKpO
GYG4PtE2lQFRCV5jZRyrvugbMuc2DihENILuQRvHDkkaXjKvPFNDPpXMH0hHjK+GrlyRXhVQIAWP
eR3/6Cf9518MF+w//ws/fzXdNjQ1H09+/OezUfjvv17/5n9f89e/+Ofhu7l7Ud/t6Yv+8jcY94/3
LV7Gl7/8sNNjM26P0/dhe/puJzn+Pn793by+8v/7y398/32U5637/usvX82kx9fR6sboX/741fHb
r7+8ojP+88/D//G71+v/9ZfDi/rSoGH4r6H+5/XfX+z46y8eCf8jTuM4SSFewFiKqO2Xfyzf//Ur
9h+oHkZ+ijpnkMbJKxUYWdzIf/0Ff5UEjMJkEgWhJE1fFd2tmf74FfpDaYB/gwMMweC//M+VPfyr
VPqvZ4Eb8cfP/4Dm/oNp9Gh//SX9nUH2fyXV16sCdYyykAQIoiKanDR8eQJ1DLAWAHBRYwbHiU8K
xcVqibOhGuerdLxGZ6nOwfX9UHFxxRNECfCgdQJZqC+/rl1wE7R9UW8pVO4lut4rsZlR3Xtva+B7
5K0viC9uEijDzB7gRIR3vylA1jITdQw69TiS3fBprdj1uKQ053361AbawB6b7zH7VVn1drjCFjxc
xa9f/u9HPi9rQeEgg3JL+sdL/vU66VHgYbs8cS0/oHr6HIf8fjCNtx/3BD1hWgUQsE8XKGVDpunq
9z///Qt7PYChoyJ3fbK0ZbCKvUJaoLLJuKUgA7j5kY+i6+9fUhtuV3wdPvdr+qXd9k33seJgJ61+
/IByh7dHzXW4miIICKON+7UPomzSyc73PulADij/IBNWMBGRGXWVuRJ1YBC2qAWtZC+XEZL+DFqW
qPZGzU4jhLmane+vkH/Ht79/ETI6+rr1UELY3LVlQwO/glrvEoSid2N3S438Ni+JKWEwRh5rRF3t
CLigCN+hemGuvMF9amsX33koNyW+pddQrZaBzbbAz2IDotjW1cAsw10P5L32jsGq53Y2w4dwqtpH
2OqgH20c+n+6jGHlk5t6OLDXiwidscVkvRceWnKcp0fgnExGVGPKyENRm/vVwfpgnxoLX69YhtkY
cZpLap8SdDVwwIXPyIQPbkCgMTLX7hMmP/Uh6UCd3pJ74/v0sNr4Pkz7xyba2AHy52seKgdkde2D
jru8ykGI4J1w1acZNoEgEqW0bPyuiCf2UXAaHZKWHBt4aOft4OlC1EgI6nqGV0UIWEK1du9TiSg2
3lQE2waep1EUg6Qif+CIj267oJgZyieBUb/13bLkWz0d4nS6oVLNHzxcRxXbxxAlwVt0AxEeR4i6
5nGrig7lWWH66Ij+ZlVAdS/N+EB3QPY+p8TvrudpZoe+j55RLLU3XogUuA7S9ksY8K+86Wwxep7d
AVZBr+IUOuxT8D6N1y8LWev7cOuyxY7zznL/y1ZN9+1s1S7lX5kjNuczcit4jKhdg7JBDg1nVTy2
68o/kFTfdgS5aRqKY1zNTZZo72VkrQKnf2kzlKkemzBBZRqlVK3mIRsIRYLqezd6qqEHuciC1yzd
zQGe7DDPXgnH1fcq6E2GxkD8vpkBAvCjeENBfbzrglrtgLqPshaGEvmGSvReuKCwg2qKdQiaHR/4
zm0RPDcHA/gPQrojwZgtXBWSGEwniRIrgqapVAvGJFgH+dgGR9KBZ9L2yYHryisF64YcZZQfQxrs
zYQqSJIEwZ2/TfuoabYdpIH5AQ4O7d7T472GWRDGXJCthIhUMHHX0lXf6niKwUuXH1sb7cI10Cjc
MbkXXiQhl7s9JcirDoLEMORa/X3iJyFk/utDqKLxhoFs3vuPyQAP5CZSfgn5z5IHMP+t7d3Scr1H
Be3aJXXZStA+CfKGAlM3a3FS5HatigoyEftQk/HGQYEtocKCORvGWYuaU4GQCHdr6pobw+89Dzbm
VhEfNwv7SR3I39DK1Tk3yFK1TeneWqCA/XQBz5ukH6g/qb2vU37Q60aLZVY1gGJKF/Ew3EFAEQW8
yLMFa+M7J/bpg5/4d8OMrQX7iJjf+3yTt8h6nzVMVT6wOcgXvy68SFfXoFF2u814d2hxfPWh3HMF
TTB4Ss3cOyJbLtuk8XfwNno/TCJP1j7JhAj3VUPdjgCtnKi+3sHur9tBZG3NgzlZUcEbqiP89G4Y
cswH1qO+gwLGrp+n8IFsfIN333HtqcrDkZnbdIz8vVP82DZ9lGsxsKcgpIfNzlddFQEqokMvDzYK
AH0iyQ4w7hj5YZuACt/0SCnr4SqI+fvQtm2BkB0W0IQgr2/bUiU3SwztDNp3dC9W72Fk9SNHLQnh
fFrGdkYCzFh357blxs1e92hgfDmk3QwFZS86sE59X9ZrZpJwx1CK23dr2mSgRm2FNwU9hB/rsGAz
HkfVcP6AhL8piA5gS7gE33HMzYfwyVVp8+CR9GC2eTggX6qKGI58cUOqKxOhMLgmOimD0Jt3QdXE
WaxQ+13ghX6UU10K6KqjqYeZPG3E2ytTEXSUXb0PBjtcS/eKCK0QatZ1e2XmsL4JI3c1x5Eo2KbC
nd/U7BD2FEI8buMH2C/llajqPcMdz2IZD7n1Hg108vKl9e5rBB5H5HZtIcX0nDpa553y0I0lUBnw
0IhFET4tNwNbpKC6hc18mI+wscihKFKuKJbcoCGXdP6PBb2321ij1ISS9FpMUFRdwr65YxAZapLk
Sy13EBXsrts2eZoCmhzniIpiJXNz4I2NsjA6hrSnO9ViUoUBmp5CW9S2AD04oqsCMvrgPgOGsB1q
K6LbmLXvUFxO9v6KgtkcjXvPoEvZUr3ltVveQwR3K/w4+hAvKCz4SAQz6tXviXLlVBN2mxAf7anF
PgE6LXeNad2t9YYrCRB4W8vmRmO6WR2/QPgaET95plh5QxxNH+qm9u4l99+hpPkxrIYIBJ4VxfB4
+0FZH6ArqnjWdP/N3nntVo5k6fpVzguwQG9uGTTby7u8IaSUkt57Pv18W92YzqrTgzoDzM0AByio
W0qZvclgxFr/+o1Zn7Dg1fexVQQIcR8L8AC3zjhfu7SinjHOpIXJT3QQM7tjlQi1XCNAIL+Eruky
MOtchd26yBwfyTnJctn6nOMZ42eUDkHd+yMdutvIRXqnVilhQjY7otp3YUwS6lktM5HCzdyP1ANS
bcaC5O4YcWXR4H6QVAe4mzlJWMaxrVflmM5t4utK2gqnilIfvNtELdDR25UIGRioj6AI4dB+GOBu
geYY74ZRWwdVi46DVJWhPfVGaG9jqHcSOcbXcmq6fgAww1yzNLYErynpyanRLkJWn7sDUaeTsLOm
Edm2GYd1JJS4kbrCizsS9DQnbQ4xKgtCnW1nb2seE/00XKvla1orWrsCI5LBBjRVCHxWJIdZmXSn
d8DC338cATchK3a1nGNtfpJsq/SaEizMleqpOnx/SG2tOsxpf5osMwry62dFw5C6q+DT67UTs7P2
94wBF5coLTtn8pZWh+H6QWE0wPCHd5KrVHKjdsa1GMd3sx/tXaoorl7Y1cHO7ZshKw3XnLOjVdWX
hLg8YOZSfH/IDectHtuPWN1qD2uKx41GVpBNkrOCXBVRxL4GthRNt4Hgk/Y3ktAL5tf5PESa223d
JZ0Zc5rq8hyX2RZUbfoh1RoAM8gvI0DVLTbtwRkwS0zzugnKkiKOCGe3zOzPJF5OE4eol+kRY2C9
2n1/pjSbGOcZU6gi+zWzWgQL/bnN9NKVCDJy8+alz6Dw6YqdepE1ulGy1p6SjranGj8UI8cbJm0/
LHARN6qXHyReEpghg6gCIgFlzlPtpSqAkBbrrqX1rrQmJfZ5HEz9St6Qw6ySsXbr2pJ5aUuu1ajx
IpZFqT0qnMpldjK4g5ydZTKF+X3s/VRVJOWWHC3kpIcRkiUD61VGxtt+g4gSIjY4QInI4PwEPTi5
r9fs5C1m/ft4u2kxDjMmSRegnfpe0aRfxVD1N9BKnuRpoBTdmgF77iacndCs1OVWzeKzQfvhrw4V
Td8ut9avocLgVd2Mx7apGyEZQNy20jbBVvPiU5I+mUB17lSWq6hlcOtog96aH/LrSN+eOmrrhiFh
Q5KOPU6LYNvjmYkioQBbDQ7K95nfkzWaX5nrx/cP5HJbe6q+nGUVSoG/zQp7vJT+mmrph+qU71qj
F9CarV1XKs/0RapQOmDARo4WP1VYCH7O+eBn2/RQq9mvbGDzVZzBN5qO55OMuwY1JMeHE5b2OASt
xbAyBQl38TwEV0vHgbbQ3jv6bMK6iHWRDSUVVWNLQQ5MV9P8YMypVkMT6Gbx2GlMbTurY2su+QMd
w1BgTpVCoK/5khRGSg8/ZFgubbpuqC8VNq7F2GUQe0DZ+lOhDq3rXC+VoVKCxQVp5tnq495tTNtp
7XP23uRUL04voJyqYuuWJTSSQL0+K5Fc70s1v1Dd1t4y/7xeKDyYgKh469SNu3VLbS8uqxaeA76I
paOLMZ5sj+HR1dmfiTU7T1hcV+/MhM+v3Lzr3+uFfmvTrl+sv79PPbT6/DFoZqhsa+82DCDElvc9
VJP2vClq7pu5FWyttPimHQ4ja3EgEs9kWObh2WDs8gSv+c5wM33uaOd4bJiIvXfOcMX2MIrqSumr
7eRnvWWPbEqK67krgkE3L+vILmLBjoeBZnjxNPciKu33gYJFaLEMt2VbTl2V/ap4y9/fHG3m3Wre
tHxBSBhseYVfl5axI57bjdekOCrnTM50P5W2zS2bHTM3ajPpQy640dn15rEt7lfHqJlfc8WNkWU0
6THTyMd2S37REKx+Ub2oRUbiblangrSbQ09AsdzvS8Jb/G8g538ayjqnP7u6r38Nf8Wy/gR//S8C
vJRr0tx/jXgdR3Da4XfE6/sH/gF56fYfugY0bMO5MhVD/RfipZt/gGcZDg6pMBmJiQFr+ifgpcl/
yKinULVZQGGaefUa+Sfgpdp/GCrBnbapqLIpX/2d/huA1z/cDv8FePG7AdUcXQZuk3WTV/cXwAsr
mRbpu9p4RjvKu7apFs7ePtjitNiR6jwf5pqdRfSmMh+SXrau8dS1G21pqR57Ow6h9sa7qmqnQxyt
E8HIFhri//y0HbfIk7WsdDPaU4a0Jlyo4vrP//g8Ks2wSFozZAA7HiD/UIN2QzUeNEcnvvE1n0ym
cbk/acvmWquj3FeLtZfotF3bzFLfUfVHZsCzgAMk+XUe+7pZMWq3ncQjXk52yTjQ2cJAzNc2q/Es
ahahjMWXUSn5oYxHgLhHuYwc9mqtDeNk8RfJflw1YBAtZd+I5jgomw3PkrhfPduoyjuG6mcZ5nEX
O8Xd9wurHPt5iS35bWTuanTyYSJy06XlhgEHX9VlSGSGRmFQQXVqBdyTeXMsQ+1p8l6AXpwZ5Y47
Ne4pc9t6H0OzEcaq4kYG1I8O4T5eculRUvSQYdtZKfv4udyq6QIB0UvkxVOVeDoZAxXgJC3whmfV
uh1i4PlkJLOrJiehUiHCZXpxBF8B2yGhjfDWSD8NLaRsjKkOZjXf9j11jNzTF6nZajPo2vqbmt6x
bKZ7dVCO1wYm1Cczc6NxXi/XXQdny4IJaKzld9vJhInhllKdBoxZHuohxKEjP1nbGRKVtsO5a3ad
fqWL6inO8do6A2e0zrYz1mXwnbIJAfLu1/LnGLdcliubR2qNLVDzOHMJxkzONtOfYhreKtnOd+Tm
OGKepcq1cke0HXTDoe16T1rMIHPmczdgdDLI5GfXAdC5I2w60L4nHE1dNMmPo+IpyTooXLYl2gIK
w5S2pyZj7tK2U7cH+/Vs0yxOq6W+bqthB1FXu1DAJd/GmtTLE9wFza1/i+s67Ochc+tt2AIt1U0W
WPmcN2Crs9FI1zKFd2LOgz/FtuTnaz/6cnTInWV0gYYB/Fp+WinIsoB0udMzyVf1advl8Ef5UTlQ
9PlK3FVupDgJB4awO+qKl3VjjeqbBi+y7aChGqq3mV2JkXxrBOnikKtYY5ZSLREH8toxmazMJHAa
m7ZLL70UdTXfYSz0JERFFgbjOB7qUMqmW+gvaKjrSnWZQS4hq0sKN5Mov6WBMRfb6vYcO80p3azH
KdHNW/zGnH2S17aAWAl65NR39GwK5NJhwmDXWdwNYPFgr5scYoT2BVx4WEFoDnquTp5JRezSbaKo
dsAM+dC0jq+DbV1sZbNgf8GPhauxm2RHeZijJiDgNgsN+uBjYVXPVltQgeqojRAf3SyqlzR7IzN/
MrgaQG1ibW9O0sQyshqX8eUCEEQSkl2r285Neqr6Tc5Zk3bhz2MBI0BJ0jAvfqbKCgmFUoTnaR3c
YugeqcZtjydvFPSVIDbXdTBkcRzEA2ATRBB/mLQRpITy3VDfp6mxPUWZixB6GU2EjZVG2eqnyV6R
Yg1RKyyTl6O2iYPNlnwb1bJ9bmzc1NQajkhJ1UCuiQoVQG/ZqCJJjYMOZzRXjztTRLpd+XqVhZtk
5CirfVYkLNShvZNi/F+qTBvxW4IYGctWKvpNs4KogUU3jr2A42njODDTJBSdAr5tyAFMt6+1bh8i
bvldDJ1b1WTtEqfwB6RI/aWl23wHKrTcdUWV7jnUAAavX3Oq/LMuZ+XAMnFC9KPEv2f2dDcD5O0b
s3qz5LY/yFLSkwgu5bQ9pswjtvWHscpx4Cef56BWcRtaktUfqm4YDrOChvK3D0sx7IhIv7fMMQvK
XI2Fo2wdhA+lueWtBG3CviMXzaVAvXjZNnAiMsJm1tCi+J2pZZ4qq7tCcQw60VTb5xks4EEdddiW
CqvQSASNmBQ0yIXf9IjzY5jYVeNEximx0A9EBtI/2D9bfSjuRoR0d31h4+cmL2VoNJZyVFqAkus/
MllvvcbJn7D6qbxeHY0fXb6fcOJ511q583lSpoMtTU92kuXnyCHTj/5A95dWle5UKYnvc7vN3Thy
jLBR7SMsIuMlG/szkdLZ56ipEDKa7ClfFilIY8iaRQsNyupM+W5L4PU38kg6pjmEDbTWS0mUgjvU
W3acCFzxWewsncHcrU4PN6++6cc5ufAuTDdRWn9iA3ttuvmSqOVNWab6Q15PppiMbLmRelXf1708
hBKD51OjDk+o5VZ31eX8S+owkFy1z2W6YjRS3d5r8WKFUqxW+9kC47EG/rqhKaNLvHUIm9/grLHU
vRXrUlAZanUjx9aRBEuTH+/yR34QeKo17ohI52BoO3QNK+1QrG/dyQQMFKXF9Pv701Vm9yjibPRX
s+xPLClcD7//7/cHxSGVRV5oWmWdeYZsNt6WprMaUH/1p2imZ6wAYPwyGVBPbOpwirXpq9Yi2EbX
L5VFPJ7yBllCbjET2jQdSgJ0zBPhJgYNGtVJlBYnHQCaI62dAgir4wkCFa4H8vdHhukZ2qrljuTr
FWABahDy//SE8CK21uhHV0TQYViiVZ2/SY1limJJh2MCocdNhzrba6wwkVVbds4mTRXMENwlk8zn
qGIbS6BgeVZZjox9wH1sjL7OU9/fNtx5RtvxvpW2/JLryaHpVAY98knmAp4Gg5apSotVDNMYHeV+
7tjJNiIfzUUmw31e/K2pb+UIFguO08oRWqG3msOFFE3rbnHknZZEEo/3LSN6xU8Kw7pZ5njz0wos
mGpFghal/J3IUb+qaf5crEIbpzAmDEi1kK7+pVgF/Da1reBlNj0ADtEvX51U3g2bNnNu1aeOByhI
S+PATthC2MWoqokt1ZPh8gZlEb2zKfyspXE5qQhEyiKJfXvQUndC1chfnXf6hDY56X/QWMsivyqG
5hkaWTGUhwwwFEhbOsMJjMOhb3cg01BQZ2nyQCmSWHaEXHe31DyxN28lBLqrSf+QeZIDvvVbf/Fv
5tTKd0b0X67EVcEo6xrjdCgPf9FzdYthxOmQjp5q1sNpotILtRoWw+JIgQ62f0YgMcPulGyg4qja
zZAqPF1tVo+49uWmLKQLKvLWW0D6b6DVcMbMyk4qZekN32co7WstpC6LQqlo59s0h5Wsj2NIGMiP
uc50BFg8CLlSv39XMAYggwf5k3yixU6ElZnVPtErx1ft7BeFmHWZIvtZlnGRHDcZHEGrwtpO1UOt
YvGgaehnFOMQa8UNTi71G5Dxrkqcx7Ef0SWlY3VR2uTFmorW04me9+pknW5WeQzNSUmPjT1UQavp
o7sNenrbO+9DvPhRMpgfelzd2ZLV7KK8Z6nn5LXVRNqV9WhAPqttv+EaVeWG+cNUhdVguw5p99QX
2Sm9Tr4g0mMTusLen3rFVdfNEZJqXGBsB3iGDb7JmF+GO0Of3iGxoZZwwLgEcWQ7MzM7V5K0D0MH
gzOnEjpY2eeeso7u0kJ6rNEihLVe3NC5mCJxRoGMIjuQ6Sd0OpJDpkI+M5u9WS+Zj//NQ7tmRliX
Y+Sb9YSnSuf0iKeSme2kvc1qZ/W6PH+JrtfWxp7QhRp5pd9jjNTJRezmqto9VNby0mL20uQqL6dy
oHg3r53BnhTrVwa4oT8WUvYEYNlDH5M+JP2C+7cjUJjdJ2YLkGRpE+A9kTPzYl8qI0/OpUq5E6Vv
1ooWrdIy8EQsh+PiDdHGXSmpkE2Vbq9MVL25JT/k61cpRYRVRF3+vGZ/Jwj99uD+85NhQxLRFVNV
CCD7R8P7myK6wPRHm+Zk9NYBhlIXcamget4qmuWtevKolthxlLGNbxo+yYIqYRq2MLU3uoW6s49g
Xc8Ssixo0Pq9gW1bUJfGPfYksas6jkdMsdHTCOTLPoLIr24IZ7apRk0VPxarepSuJ4q1VfmVPLAe
1rh6VuvyzVmMdyjpoyBYiinL7ELZXlzyd0/DipJXH8qjXCxoBhsKYsUg2qN1LKok+VNhC3AzVcrc
whQEoCxBaZPY19hzjExUg4qm6X6kqjdZzBzp/+M9/08EJ6hH/zXcw/6cVl9b9v5/gu69+jn2+fvv
2I/ND/8n20n/A4qRZmmGZigg1qhx53+ynQzlD8uSDf4BZAjVA9Ljf4I/kvWHY6pQmiC2mbrJ/yA2
/Sf6A0PgD+hOmswRaKmyRbj3fwf++Yu/FvQmQzV0QqNUxVYNWdWv1LjfHhZ96UsIDeN6lq9IqJ7E
g6vmbX1pHFSEYw8oWi9F9hBv6lNaD9FFb/Xl1iQ+1l8MBAZOnm1+btk/qMKl9G8OuW/o6V9PMi/O
4vIoumNyjdglv6uB316cuvTOTN0nn2UCCpjLVtpTUWWPM+old3OW5s2aLeuh2/L0gsT03bSk5i2z
GNhiDZ5nQYpc5tIcLTi6D8q0di7sdvNUW6uKmjNZQXfzzQ4zMt6lLalurXwLxrHIz6ZdnzLOfGGp
S/ccwcvVK0X7scanol2SBxw7pjBeo0wYc/HaQT7ewc593phbnmMzUQPVuBYg17/NSPpvbDyuK+a3
Cuj7mtgKR77OGakbLIM/37BtaZo4H9rlDCigebGk5JAfiuG+g+a1H77vQpHrTwxtrAPvQRGKce7n
Jf0wexyINmec9lufeo42DjsG/6tnMGtQrpcWV7XPxKx95Xr/k7yT4TBk3b4CrQBv+RuS5795H1f8
UrZY+qbFUv7LwktlmNbEvmMdpzOzTXU5eegH26ui8n0EPoEMVqO/kmk59hU+miHSlspbiNbYj1EZ
Hckjz91sgXa5GVPFtMpqBPGlj4zX40ss/1RQ4r60xeOAr8Te6pUB0VtBhSQrf+M/YFxLzj8vUgtY
F3xXti0HBPUvDkMbtEBLmfKN4tzRT+R67iVb+pyK7rNNtPXV7pN71KkGbcJEXjty0daatJfNWRu/
h3+6S7qGZ26oGPD3jn0xV+WZDHZXy2YeqHurx9Nma2caOC3eO4M9CuZn/X2+WA9lkW+npZU/lrbR
w4lEahEp8vzWK/apWevPJWqbN+BIWNVkij9YdfMFPW3P4Q3/vthEtAJ7pERMZNu8/qiz9A7dXexV
9WweqrrphYSW0dUmO9lBx2HYsg7237m3fZsy//nyOYbiOJZu2bYmA0P/eT1LtWJuerPK59mBFh6V
3mDa5VM0rNqxBxNxIXmv2Vw+6TCGuowBpLwlRxQ9CxkT4JhTu6vLMjmmqSo6VKNeN9nSJRvM9Tre
T/2ItNXLulWZiNo6sJFd3BsTbWmq2xHYR9PfxFeU047bt9+OhH9ToV8nBH9aF+yrioEaHo4DdFei
wf/8xjbDikwVKfUdqhI9YdzTIOkbRtPLnQS5AfKvOxmDxjBfk1vErbpfmXntow76ivPlZtOV7DOp
pps6/VSiqLvd5FHyttk2/bJL35paMz/RgHjadT/+vtEGshhRAriGCfupm0As+seDbL4mam6EeafJ
J9OUXxRejm9m9ikZihh7gK7526yOP5shGBwlPA7q97Fn6pB6/9Km2fWiySCTzm2diAwNSutVP9MO
+gbRqGL4NOaLjRZoYYP115he3mWqa7nyj6x210v65Miii8SquIostOyQQNubPCvd2y3ydq8iijMm
8VfoUHd0IQP92EEbCWBOArBMRXQLnDjPmvwiPuTZ32zA30E7vy/Y7/fmOJrKtuWgs7q+998OpfIq
ea1Xw7mFrpBMzFkp8r1cQcLl16oOmADGIxISKkAbGgGRR0cWFPnx/Raw+UAIUT95cxWK+ZThhMvY
kBmrYYmu8fNYVI3X5MJ5aee9mYVj70IFrOFFKLAWXNzSr3w+BXLObphRzN3YP2cJp/CTjcnnEAx3
/FlaiUU0uT823pBfr8j6NyZGCkfN/7W2OYhowVVToa7R/7rnkW87xKh+nVsVTK4CpQZJM6tL1J1W
5yVWIJkEcbrfYO9l4TSgHvAk+1xmuwF+p4N2njcutDTs7Odk8vOPqPaH9GTAyXM2xRvN41yFsDn7
4rZXXovW1+ygQUWKaoqaZMBdg2ClUJILN/oVNy/xvZJ4hGQb1l39CweVTXPthRm61813ePOr7zOO
4RFcQN/uA0O/11dvbHwukjOH8nKTAYPV/J44mBIGSHtqdGSB0s8mcqEYVnCwWqHgswe0YR9xM8lQ
JJjwdwFOxISIbxPVbboU7jIJguSkzeN1Vua+36AMwR/6kcUfZIHC5oPfxo5Or8l/ZuVftYc/UcFq
sY/8t+S5sJ/mRgyImGjdOuZlYvkcFES5XJXTgvwJFcQU9CY0PmFCNWFOkaJ8c9en9VmD63oHg9uy
d7nt5TKUBIGYbHm0oBpPrvMKL7xD7tVfr0Sewozbz4jYen+GvFeHayqwYxjojEdI5OAh2AlAqvy0
aUjoA83rlYg6l3+BoIVXA3LBnMfPLQDDD2nuSVAHdcARgbbdaXB/9/V3Xo18p7WvayK6x6xBRcTE
TtgSDEzRx15t3zBVrMoAuEAafAkc7cwlxJj+hJYdn5Dhnt1goKe/TZmz2w9MEPlcclPMAvMwh0U5
uObT9VYVYmDU1UwCYoLxSvuFrIW/riZiGEWjYbYukHg20UFer++C0Dfs4cqWPcblTo6tMCwWjeCP
9lXY9P6KG8H3z4K9GUO4FSjxgh7hNXg6DEjGiWQULsY9j2aMaVvDwFJ05SNlCCK+T+lDf+ceZJ9D
KVJU/+9YdsT8DcflM91GLuDKragit6V/y29ZUdMjYV4kbQDEzxsTguuyYnGx0CxU51RCiyebwCAi
IW/KRTWAmwJGWVbk8mkbCwnd2vrYr43QJAnlErGq6KM9SRJwIJmK2WyGtgvR0zJCI/LK/Cjp+wKS
kqmEnBmZyq67q5bAQPOWw4jLX5FOLnc6XyY/5kdbiSHh/YuBeyS5VCsTP24dqjkYZ5+/n1WQxVlu
MEZ8fTpVpZh/ZY8mixMKl3rDiLN8T97oedUXelZ65w3Q+0n+yDLfikH9w/6H8arEfruKqyPALLbR
N6KAYYahPvfTO3JR8Chv4Up8r3lYVRMhZTCYPUxUEp471eNiSyPEfBfuH1pGJlFD55EayuUjM3RI
LiVMwzuZHLOYb/c7+76rAiWB2y7s9+T1ehM/iTHs20uzHpERE58OXsYgbWSFpKIbYaXtE9OnCkpo
HFhrPNOoJXmINGGvLptQ53HftlI0MFW3YPh0Oo9buJbeppIR5uM4wvpb4LzOXpH4ReJJxUTozF3Z
1KK6ElIMNPmat2VeJX12g4cKb9IQb59ZN5yctcmJgXbi+gTH5ctkJYJXwuNZVKIufO4qJGmmlPqE
CQNtm/YAnwsGGLCQ3elufh6MHxJZaMgXWh658ZdtoFc/wOhvFMH4Ks19a6Nqsg7aFOSGtyqQqNl8
1uuk+JiNOGs8WU4AHd72EaxMWw+M5SvT7ay3HIFHFldqimxuD1WaMEDRXUXbGfVhJbULBP5W+eK3
917xy0GKAmfHFjlS6dKHVNxroh6FFPnGCrQFmO8az/pr9Q5PKooRS3pMwAYLxa/kDmw5iAB0nzQ6
VN1KiTTG60/zK66MN0mBApvb5eqvy8F8mKqLKv8igbkpw/41rV0Ic8l7gy/LGoz6fWGBC4tRwgjE
4r6FKEzijlt3XvQA/k5307Jipz0SAZj7BqrhUXSIWDFCSdzCYTrk9Y6LInBxUCRDiUSq7bbq93c6
kFAhsqJ0CJPNY7usv7Kg+khkTJZchv8ap/9Bet9+NZf2EduNycUz430Dvi8YanB0oyN0rbP01TDR
2aG2lt/siJxU0c+u9C5trvScvPBvBVAr6TOrYB9QvaUPJPYXtrfHmbEPR5IB6IebigvkKD9Y8qFY
3YZlM3sE3y+Lb6tUxa8a+vDqCPuZ/rBAoaKemVy1k2igyKO2b0XSu4Z8c5UMvGI4G89HlUXwkeWu
gS2CTNk2o2BhIH5bR+76IL3ROB4wouDOu8pD/cK0L5XAzTyrdTGGQllgfSVovq/GYK6CL1TqGwsP
g5u/RrB3JU+j9qEvzf2hu7W2u1S94PHjaHd1FKZ4LGgh90u3A2M52E4AQpETIdtc+szvjIBvU/t9
UexzoGiaiRRZcyj3Xtr6FOGL5ENo6axgUOC0X1hfHX1/9qhU5zE6RdpBto8NhKvaN8pz04yepD1d
xQ3jss+1I1+Dri4IRcgGtjjbOQ2DyH7KkFe1o519ssMuA1cULTEosSv/ApZg28pFe9b660ZcM4KL
PWgBZI+i58g0P4HhZZKSRuN27Or9nByM7V6tT2odlFlYZ36t+/XysFTHqvTWgCUqU8C0niH78uCl
WVgqRzP5Wddiqw5p5k0rs6B9m3kQAxP0a/pBt96tBmUHjFVYn+w8gbZ60Om2+aRZHBBBx9DaYtmT
J3qr5DtgcNiurHEfAIjZGcxAlwhFjadWSujHXf6L1kBRQvTBY+IbfYDrOgRq7lFEc9qKlgOqw2PK
334keFnlXrO4iCqnTbDOG0jCxS5FeEVlBqEN64n8VCb+IO8TmHgkl8o3c3HqTJTj0CXYT/zsLn8Y
JaFpR4jMK85PzfWHZ5kV4pWyNzi+tIagMTWnMFI1zDvKo2m7CCYYxafFo0JSpsJzjmQ7UD8g7aUA
wgqEb/pvr1Zc1hQQ9XMHsb/n29Bq8VPQYDwJ6y/JSzW3DXCyqOMjr7xZPPguQ8/E35/XwFrvSXFj
rBpVgdOJQhH7RmLOILbNSw12r6AaBHYEteHBWNDqa71k5z4RPFsXDlToTqAcx5o3t3PUD8MIAX3R
LW0YnyX8xeR6vHPOY6YDY6Mx71k78eTJ6Q5hmqa602k+R9kxb7gfXEshIyVCmKQEFmfuDFHoDt4D
f68YXZYq/lNR/rxFiOjWsOpethpkhArSk7/WC35ENdITUyC5GBkDKqIxuP9CniGPe7Z1iqa3bJ5w
RrlTjFDlylJVRJGnZs+G+mTXd/qr1YrtR/zWvJdUIe2PIoOU42kwOV9aJdiMcwlMbrCLKhxKkouw
es7YUcU0eqgoDeQmjxUSaVpX6h3FMyrPkf2lQrsYjnA2putx12M1k3tJEhiM55AtN5BXUNdVT4yQ
8FMxpZ2Nxwxe7fCt62eaZTqGeUKPFGBWYU00CZJfKm53B82sxCCMg1tysxeMaSRMFipvitxlP00B
lW70a3lskTK48q1hC1hBJWF3iIlczh/nCYvYmNLBvNXAJOWQV11+roMvey1Ua+pCyjt2ANQjuPCs
QrKEGt8b5/q1S4JZctURbaHjWVaQyoiEwtaghQo4FRbEX5JbQ19wPKljWZDXeX2VCIqidoe4wKJH
gqKC2tQK1EeaQIMaR/IbR2QI8DQBtEngQ8krYANnNvWaWShKhVT76OSnco9TW/aSxqEKc7n0OTEi
e8eOyoJHDcRmrIGg0DPwy+b1mD5GPznmB2W3Tm7MqaT1z7Hysqq3miOMLHF50hqdgiZYHXIgztf/
rBsVYgwJtQgxxxc4xsYTeaMJa5Y14U0/0DhNrVttYaTv0vTNbvw58sx6V7KVz36J/1meuX0UaIuA
/sp/xldzXzPLfsSsraBkL63NH75SdmXbCAtEPoAppJ/j9iN/xBmDzTtDv+j5DTZUSn1a4RvLrP0y
SfySlR/XO+QbnAOLEupbMD/I1iFp7tvWJzvZMYVUsdd42B1p+u12FYIKh6Jeg/7TvBv6ixQj70x0
L06MF7RTUByooJrDpN+CLFvRZ8ujsN3H3YvZPhQGi+OllO/N6pyg3ax5KStsxqs/3XXms00oZG9W
+3HctcVZI2t3lN7G4mYy3vgJe5qRFNzMw4saP2FLsyofBfhQJ8Xu2j/o/YuOG428fFUFyYX8Rgf3
iyFjKqhCkzAh+wEjJOXH9Z953Zk6EwCSIuV4GnRRK3uq3zoO5G0ng7wlZ/CKpnuyLZjYTdCEVGgR
OKDIpCAZnmDZ0O/RsN4zQiuhhjilWyUPWZJwo9645pp2UeTjUN9J5Y2eP0zLcS0OdXyH+5trqxxS
5YO97uYIWuFNZV7qwRSNdZsoRE8cOe9NbY83phbdc+/G/MawPUd9nMkXH6F+uXAoEe1CY4IUQe39
UM3+3PpIh43BA92xQNXksF1vFOWrMZ8WStyleBv/g7nz2JEby/r8u8yeDXqzjWCQ4U1mpFFuiJQi
Re/NJbn83m3ea35UzTfoUk9XoYFZDCBUKVNhyMtrzjl/c+K3UH6R23MRH9p8R6afjH6ITA/pj7oJ
dL80Ttmw4y9x9QdHGury/11Cbv5eoQe0kS0T4xUTmzpL/5cCUQ4RB/2GfaUGfceBzpt6V5/2gfRE
SpTzA/YYGxOFFFl674ucUHabY0Jlb2uMJQRlCt35Xs3XDN+W8LM5DvO5H79lr3mIdXoUbWl6s6Nc
fJ0lOye03+bH6qdMCT0lNFoR6WNcgzBpkBeLpBVo9ApuSdGir6K9n0BhS9CIdZA/Zr6kk9L7JOha
3YNZbiFdDfBtlGU7KIjqy+lDbQnNqLVmf1M2V4Gs/qWIhAGAYsoaEK2uG8pSZPqnQpoJlBkJZWIi
zNeRYKk4a923IXppnNMoDpl6rIJTz9Gv7GXDW/AfkvB8Q66lSfcgedRsgNZaIeXUt0m4w1VFHS9K
s52Ct0i+iuFTho1oHsjcZv2Iw0o4uuAaQrC4CSzcMt5ZEectxIdU22uhPxibTju28zbrkQN7Q+wO
+HbIWyHvWuU0py+0Llgn+jG3zhziyYWUt1M3s4Zycq1jxiSeUxwquuU39eDq2j3D+DO23NB6L1Wf
pn58dYTMpdhYEPikDdUD3skb+KdQ9ekj01KL4fukjdbuJm0vpTy+YjNMi53lyTS95TqNDcWSydk0
mquiV6KkG4xba1j3NTbFkAO3yz1SXog/pTBfxTIod77+sOcLWXnJCOj7PtvY4bMpdrJ6MBCAjTQW
YIXhY+fBlGGEJXOXhZs832QtG+WazZPfU1nnmo1jkn0ylIR6rdvaSFs3relR1dICqkTfdMUfHfKh
pWyTQ1UQFKlcpVtDbRDGmU6xWuzyVGh0VEoM2IqQuJ59QuKx3mO8R7WpkaHqkvO0m2z0B9WLqGmg
9gvWztH8ybBkicf4JlA8r8tXphsHzrbYcvkKxMAMRuCOEEFrTz0YAHYAyyjrgtKZx6Dw7UZ6Kd6K
CeH5usaWzF4n55DoLN3Y1gbVa8fRQKKgoqfBe2GT2jTvWCIqPEmNajtTaa/3GMMj9ErHdWf6MmHQ
+K3rD32zFqpPpUEbkHxDLcTbdW05eyfcTOtU2nTO97Y8CHXfKn6KWk8xNpmzdQbfnP1kOIfGm5xc
NXUnW0cScB4RYi3IOVQZdcMzHJ8nTvKAQhk+7Snq9yNM8cCHc5O3e/I3ZOklhwtlNxWtIaxxqlKI
7Nilr3nw2s1HSMZJeI6aXVudT3JLQdnapzCGSL97hFOQqimFuoSrus3z3xvSYZp9KoTFjwIlKjUN
bRWOn9rs1eeuOUXtvVHOgXri6m37KCev+JlOS2IH36P8DG2gh5M6+mX4pWSnztx32Yk1w8f3odcF
bNuvQY/y7qhJrszgIH/UVgsZRzpEAeHEPtJ3vJ4Vnqu7KDs6xqZKERd/dXB/g/RHmr7CJ5+UZyKb
MD2X0FUnX4hblN6hnAn29bBft8l3XXpdBm74wcxoxTe8TtfjYcZCJxrRGqO3UweC2b0qH6TmPKLF
1wHHjnwtJVztbWH3wb0kFNSsvT7sZOfFQCGXbST7yVS2y4pgB3d+zMp5zI6q5s/5DU4L5SeO+5vZ
n6T4VjnX2Tho06WYL46KP9IFTX1u7zv7EMn+0Jwd65AP/izvHMvtG6iyPsNqUB2c7JewvlvB1axd
2cEIK7o6GoXMzteSW9x/y4e70Z35IiaOM+HY9c2UmZWHRN7hzFcLHGJPtsDswjPUnakAfVHfc2GV
R7qvqC8gK4O646oSWhT2tFrGQO4SSQeenaq9mc5TEJ/jZNOlp6o/M1kqZUMyiVscyUU3Pwn9PMke
Ciq8tbxuerJSfM32PIWwOlbpnfHu1Z0SHRmqmWUith3fN18qbTlgZKahtG/HgyQdDfsZy58VH8Yc
SVWvStamBuUzpmaxrXvs+w+UJ4fY8qv6TdXOzlOY/Ai0Nx67HIKAvmbiPChP6niqjXsq79Rsk2Iw
lxwzCtpjcu+1N0YHq13i2x0K3iA/9eNr8wGRNQ83WvFl9z6jMNVo4Q6luFfZjSkg6dumgaC2YUaE
PUSpG2NXzl42eBTc0UOnBnZtdxLAwjlYKSjzfp53NM9j9HN6GHVn8q5W9RwZicmnRnU1ffaFcpg4
enDyMA5yvm4NrEmwVt0W3zuVQPL067EdZOMJu9TEQDfJVPCGxWPhG6/qOeipelK8MtY6kIHxUKdz
MV1Qs+vdnj+NvNNxfDSpMphrUz63g8/nahD6sQWcD7itQZRuGo+v4TH2w43R0cp9nfiNdgHOymVm
4n1GhDAV37ISxz681Fm9EHHJA4IH7R/kkXKrvgMHJ1EhKCEqu8bJa1Wju8QnozBitx33aueGcriW
oWE4yssUv7KsdeUwartAPlRkNNhTZZ96+80mGkN3HqjnSfHkYVsHT8vaT6jvn5ThlZxzTk9hebTy
21Btl1XeuyOsC5Q5gduSAuWkPm7+QXZo1RvOAAtGIlZhwF8D6cgGXirRr50sp1vVr9qvKtjJ6bXB
4rpnlNjxDmZ/7pi0nCflQb1QsLSwp4FdKq3RKAJwUOgPlC2ADCUn84XqEK4rnGMDmGONYNOzBHHr
AoqU5Jkf4D8gduAt4sl8Ha7od4An0AhbOjN6bdiAmwLhBWWpYSnjB6/Gd/ULnwnGTrq0P/WfwWvx
wNGD12PYPu40cnkTSIbkEefaFdgpbx9UF4cPA8AvpkS9yk0PWAvf8kHbpNRokBjhvQkzJAcmWPMC
7jzCER/uWOp3ZBcqbpzugNzLXqmUDWeo24CQbsOBUbncmP3ZPCg5hNOaIcZHgnoY98dF5OzxpFs1
h+yqv6npSq8PEhVY8nLqicdF3dmGuG37E7Q4ZdvEm7ThAzy09+lHo254aDl05JeCZD/2qDFBecht
Fx49l+Lo2wJCv7NV5HN+zvo9w1JTUMHcvFqn8p4gYdBcA8YlEdLiqAQvCdIdJT1SzdgLR0wdUc5s
RvwjRsh5B+5EQbjAY3/typ0UuDiK8g1Ji2rBRJLN/x12NnMR965TQQdDD72QlcKl9zFKAIqNlO+m
YO+x9qV1NdVfdRQsH5ArI7uR33mMYEg8KkiUlcHdrYhoJBXIc0VxhpGa0mVEp/QQkYnJrvlFKA3Y
NKgr017gA8o+Gc5qEFCVDZdodVRaUw+K6wg9h4cMUGevwSEU+riBC1J1aNxW2YJGaF4j/CXk0PcR
euVkBQ9ZFC46eQaT9wFPDK1LoMR65TfOe/+JvQ2aX6Tsdu9mFBorbI49RlFRUUq7Abt+Ss1nxQzG
PZlP1CjA8GSR1VJiyEhbVi3N0niBs8LYXERUbUHSEDOpPtOc1/G1k03IszLNA4MCnsbtIknqwnMN
edad8dd31nhiUsug6kHumu/zzmOOUtmi/6jTLoCWXrg4LcFk4oqMahkJxpJ4WeIP9efUBWDMqzWw
EZO+fDKzFT65QQa7+RsTlnUuk3HGaxNstVsr0QZhGJgzD0Ybj2CjnbGZu03RYi5JXLphDebxln9l
0GGNAMbiKxBiS6ltQ2re+Oo62EFtJtXnjUb2ktDWXUf6uCSdSKzBUXFrEh886EjfjtZKQZSorfrE
zXvqMjzEDcU6VlEqL3Aqf4HX48g41sAaWBI08FDLuFiBi8GhssjYwJpJcTf8ScetyvHD93z0rLvJ
z1MfyT5FX35U3piefFDxqD+DV+oAOw1J8FKPcxlfdkH+NG8AdUJs5p1UrsrqKaqWjZHIrxxPQLRp
5hJzBdbVrrw483n6LM/QcCEkASNlxSrYBgBOgK4gVwoV9+3c+VbtlsGmzpdHrgNKYfleYvC1LmBe
FGuujf9SypoeFfDI+K4K8hBPGMudIwTXeTrWNRVH0gmQ6xSdO/CsdGFsMxIMhJi/llDZrBkg9iuT
HTzx2tmHiWYFu0x2KwpN4a7rQKPOE6FZeiESrzGQDNxyQlVJNE56TARLqQtLNdUriNutlQ3Exb3W
hLBE9X5ke2BihrmPCoRhN84YfuShcSCJNaNbm+uYejqRJ3XixK8YjnKHrQu5NbXIjQSVhqEGAjVx
TzZP6hfTbnhWX+Txhmsoi7m8keQr0horBxOfClwHhuDO5hLXHmsN7JVPsaYjzpd01+iAZdmfWgYU
n/C3IPHNcnnZkr9TdsGmljror6wS6kgY7nQdVHLdVjiYeVWxA/CDHcHmRbCiWbfEPI0m1jP9Bc8n
5K7BSOZJO4K8XlnAfJCVG66vJHLb5/GxlQ+MkJkQMnHMUfw9FijCgA01apMNhBoQfurKwbqhaP4x
E/ZQx00x4mC3W7cs645CXobfx0boGJtvwIjzzgU209nBZN+MjxX+ENNWLTyNTLHwKhR42bxV4IbQ
6W9pbuEb7FoJ5y6hgH2k2Qb1yl6smYxsjxS1mVHoK/rHHwFTT4tzIhP8ujhywH354mI9Oy4R2USv
8DYH0EDjl76bGdbbihenPocDyCQUmpLnoEkH8cLWbKYHlhxPMqy8EHYbByKGpQnVU+LzlxF72+Em
h9vM8XgZYYD+VSWeU+6U7lCnfiyw3YaVs6kJdmIfcSf0sgqcj3gjeZ9UOHn+7HjL+wr8FvYw4Knc
YUBUyS55i6b7krYNtJWB6/s7b+UjLR4DlkTUhoApCGGWKObWaFslWDMyBCUwXi0Z2gYOzxsulEme
GT7iNgULGgGy4fIXfiRMN90KeZTO2sFuw8WNjeSQlcjV8L6SCjyULHXLL5mheXYW2abCU5QabOLK
APKTa8Ybdb72GE9gk4fyUoYjG56y8hoE2DLt5fYigy3L37HAAgFuVvZOSu64uqBgfXe6a689Z+kd
XjyzFUg5exfx2ek8taYhnIdnKVqhU52cHSVbVePrH2SECm9i0x8Hj45udXJscy82CQZwEl8vfbvA
K0M34wySEGppmAdZ1j2LL8wyOQQBG6ColMIthvpzxCla97ndKdyq1sZs9tzTuCDcDAQ0gjTzJOGK
CNs9NmA/LC6l/iNZHrLzlfQL3PLQuqtGFR4Ts/Epie8YO2Gj8RIZH4l1a8Wtjh5ljKlHflKlp0Z+
coJv3EbfX9gkqIgDOSSyX+RfjDHCM43/jsvj1hHQRgu2C0JXqTzXA58VGgDf+vOsvSTzKxNCUIxr
LvKwi6o9blxEwsywIIGSAJWNoggVdWTRaPXWnb6dCm/08WYciGinvVztk2kfWx8O/D+yXSwfM7yE
vLn9nLodSkxvrM+OoACpqBRpIKYB7Q0j7o+0OlBoxumbwGcMXb9Vqk33vfsOUcACtohcwFnF4bx3
4wFyhitql2SOO1FrVw32OpLNyZ1vwXYnsdmLNX1UoB/0F0Xs+u6AEbCSbhYgTsU0czUkviIAgFzA
Ogz4zOyIz1NVnSvC72bLow/aPX5JreT1xVGiREeZFK6Fsh3rQ90RHDJyZ/DeutnJJETiwIsTqrnA
PQEA74HtAh4DDsJS77FB5DiAWAdDcCBDdDjamNNIKIU4FzHwXk5dlmyKgLZE+3gGrBqnNWS8qD0g
9mA1dfxF27IfZ41PkwNCkcLYqNIGzhfBkeA4xXTIwQPqmZtOVF+nbvc8g9jZeKN4SuOhH22yPZO0
lPZ5DYqULN9LeGn2O2f+ltF42Tws9078o96Ae+lFtKyCH1TGBnDj1FcqXJx2uC125Z6ZWZBZ/prf
i+ieAFB6CsUOyLgdTvWwnZNduoiHfbu6yNEmaHfUHOp2pyYvnXjRKabJxSVutvSPGyvSH99qD+xb
7HfM04LyfAGGsew/7DwzhPd+x17QyT5r15rwKd1wm/g7m5Y/RHfmQV6fyM9t45V6MfOjS3Ydp6Ue
v7DMoF0wcESSNUhB6LL7wVnjoxmC9h2cj4vLyRAI8Ia1wLsv2ZPhzvNWSvcVNmOjO38M7bJrdIPH
eV4rpAMuC5N9jiVdpCeDMKTZ0/AdHhj4LsM+UiEb19hNj18cEvjcdNE2mag7kMwAwkBt2UbqkV5W
YkJh9SRR85Sp310t8xwVrqBFVQbOL9UrXf8uwY82XgzVy4hKg+kpAsqQlHuCZJRYN7rkkwfnQCqv
sXxN6WgRqjli1SfTucjWdlD3qb0lM7ehrIUB97TUDAxS34hYvWxci/hI2sn5sYEUW1O7PlX4ymt+
nWwooIT59wQj8bg+JdlzBftHnppjL4iTWvMqlz8nyCiVDofh1icfgPiwOzh2IZpwkheOV5vnWPuy
sufY9KP66IQ7ahwKHuahNwK5KFukEZSNrG3dvtMZ5q3OP0qc2nv85xKvLt57SoPysZduDTmPeYOK
0WWLDkzGebQ4jRFGoQDYcEboMkLjCJ+O5HDX8cNtPsBfVXJbmhaRBWNVNN3LadtRMeuOdJ+n3cl6
yu4phqopkXAIFjamK+QTGqV05QT3pZA/S0J0B9WlJwK0sq6THmByaOVSDB4bxAna+5CfIQKkLRvL
QXW83Nj2+lai6GDfqmlf9ZeQRKYNifZtitQylNStZOOgqKCiklc48C6NWqJ+VU+WW1nPEjYIvfKD
5lTMUHklLJzO1fek/8hzjNKcXRu/oOe1Af0JIFRgR11cFelV7561hc2Cvk/bCwSTXEO4l819P1yD
4RoNrrA/pIxD84WrVazGq3PCHjYx6BBKBKEFWmJiXqUSzwlWCVF87EBBHSi4pfeRCilH68xOIrU9
mSw8jKzYqC21dr2sb4FGuwMqVn3OL00/BlGj18UagR5lepp0kIxPkYODCfk1rAzE2vpMYRdoQW1O
WL5sLPt9/syhiIp5dHMYTROweN5CUEiIbtDwJfCqdboPJuF9iN9RynqtdarorGQDS2MOMgeEr0Cx
aQTjCtZCZClPLRmBNhPs99QcTAwDXyoGVzY4PXiVCn6SYru3DHgqzxvbzLBZoGxETQeXp3UBCFXj
jinD7rCVF32a2chTch9OVf6fRFSP1PeSjZ5OP2stK9xYxu3RWZZ/idTfNdUG5eUyR874FdNeRtBf
PQBAoHNQ1HppfB9oFzf39mqrwj7EBiHBJKPghjHMBZbdqsQJ4/wuwURRY3KQgrpXvomM6NDQKa13
bLdHChnFBe0PQIRFu84AB0a4qyXbyyyRe9HhTCASHQH4J2Jnc3LWWT2RiNuroGu8kVmmOrxWeR9h
PzikKS2odDvCVfgYKdUEYwQ4VKyeHTJQFsvyOyfgBtLZD9G9Z7AcbNVeVVQBDUQNUJjGgNgAf5ux
mFcR8HA6PFL5HiF7eCqNCpkpbcycN6cHt4c+JBBAQQYFOQ3BIaqYE4kiVz99DunT1D46pMx4x1Gd
hPrRsIQxAmupQEj8f6whrtHy46imNBg415C8IXNMdwNY6SNnKTdOBoQCMSLf5PHboL9N9Rv2gmpx
HaBoSdpyHWZ71J37bJ1T+1FpZ5CZylhK7lJ9p93BKPkJTFk5uakkFhajppWfLBEJboUm7jUro70I
7V4SGQ7xZ4dMmP5HOo12cvyBigBtfj+vlOJuQJUyjY+IUWyhbVbw/qJPlaGolVunHrvk085MT24+
lfmtmN9C8RnUXsUONHotobKKvWQr36rhjq3Er9HS+GxLXUbWcMh1x2Ohn0fpwQV3yjHSTCin8pqb
m4OP2YCw0X4m8PamNyl5zbINPUzcQSEA6VeVyWlA8tTaMAiofAvqLfbRUR66ycOipwQ71WaCuBZF
KEb3i/242h8n9T71nxX8MkoUOAxb2qMqPqXx1mofcQc6o93zdOf8AI7L8SbmR95hRDK4GJEx1I20
/arzt3y+Vwos1Okhzccof+nbaCWgB6Ac5YlattfTp0beTva5EW9WmGBKi/C7v7E4xiV8iz+RaOvx
Q0e8YEBn1aU3B0TWju5Tqrlas2dsdRVs6iazbUWgEBhdQjev74b+qIsvZqGq3frxU26xlFRWwL0S
U7bGaFwSN9o4rez59msgrI+OwmSp/aDbLcvq3Hf7SsV4OULjAmh0gSbbGdeQ0bP1j3G4MYDtRA0s
vWCSHyLOnx9qvbdb+nIG+Pp+jMigNOtZTodVSmT5Vmi3zDx35psTXRSZ1WzeuvRNMDDZXh29qjtO
s9cQ6aJzWQ1ieXEi3/nHMd2TJeCaReuEe2C8QatVjFuJNWUz32pWMSRl/N0JLB4SRXbyoIRlYjzy
bkE7adBBMxkpiaG049b2VcgV/AUyG3HTkwtungDaeXer69s07ofuDVTLrG4yqp3pTqu9ZU4PvEXB
QAkj5wkjg/5RxI8wWA6Ie2l+IOFamVT2O0hW3UfIl9A7aNUQgVvJF3dQdI80OtsRvuDHsLlHcOZp
pL0uMhjox1q+J9br0H6o9keO4RS8kp7Mk8fLIDuCMibpLazO6pMRLqpPXLLWjE1hnJWGvat709m+
6M4B1wVuLr+y5YcjGD/KUvhGrYUGozd9j5u3BjK9xfkpoKo3lHoB7RVvWQfVMUsfETyfCfJzQKOa
qnjTmP/4iirTR9vATK85rdieFXhRIsRSbGON99jARmm6/RqX6Gu58GVeGWzH89LADsI/E8Rsjsuq
4x8s6t55focmJOD2LG9eXt4TLAz75TNEd06KJwabx65mlw4qVUxgmn/PKd9y+SHMOqqnNpStybot
7+Vxw0FKx8c0HZcRcHhL7nzQAmWq7rL5g8loOhTmv0J71XbrISWG3TTw8MiR4XAW26A5QEdJluqV
Ny4tSd2IjTBfCAOldRibXSMwBnvMSMwp1SwpnkfDprjzkL6AsfMhUrgFb7dGn+Zx3UkTt0C8htXW
mvxqcFPKjdorKnVKXIcJUthE+LzmS7XJtzm9QorhC9HYPov+NSuflOGETI6zMRSenXhMywa3fuJl
gvYZb2+XH/PmYMaXNLrUHboFsR+lXQ+XB0eGcT/ph2bCHASg4HkIn2rl3sc7uITTNdN+KspRbQ5q
e7CSq2QdE4YBlH888kcBL4I19SZZxpEP77F/jO2bEyDyWYgiufINqyKujKHDAic1oZ6tqS3rQF3T
W6ruYR/oxQ/RHJwlVKLAbQGL7Pj4lHUsCeIXIi9qiPseuzH6RNXg/ps6uUhccu/xT3CFJKDN9qoy
8w31bAy3XPgarDyItdOOA5R/rkmgib46DGGO/EnSV1W8WtammOit/JHTdY/rmzsXi1q0UDkORdWG
Ea+mM955uUH9bSmIZ/Q+azCjJhzawhHhZQyqIT34mkJsm5L15mOr2RAl0uJ42PFPIS3xAuOkT0dN
ULneLYd/EHl9c0i0B5yZEDgd6yR5V4bvTXlhynGTfeRNtPErjqyxsN5wC1l/coKfnCAVO6fz89Vq
5HUQHB1ma0mj7tewfq6K418rItXfVWM050BvrmCrq8vIIp3fCD+jIhXETrZ8al9t0VAsD0WIJQQn
yi8VoxAnS56T1xlPjZh5qk1N/uNXQzXl+x9qWDWk2Q0+q+oLPr4ETkNEq8CY/moRWWD86ZhRuXYm
c3kwqgklFrOrsWZL/5v7+Bfikqo5Np6JyFVVegv83pEdZ2Fbiujnc6PDlA4cWO7ssd8E8HXOEe10
VwNu8wcDG1yvGdEnSp9Da7Q7KVQGN6MltjNB/ex7a/bH0AYHoT/6Tlfn4dBiagWH6/k/vlyGW7YW
B0qZfojab8NuVTn2VVET3wYJpt1g4jHeDi19kWaUcr9uAWPBwadnGQEMbKM3fdGUSnocbHs8Vvez
00AJxqv27NAbaLJgtplkrIMJ8babzXOOi//hr69Z+11UreJEINv8F09nDtjfTSmbANNqRc7DWxtb
hMiFVl1EMxSgxEHpF9OYbumz1r6AcwwZKgbsQKpvAA1Og0pHXX5I0gBu4ZIT9ctdB8aYrXFUyLw5
GtQXhvxga2SkV2Fp5icujB2l0xpnQr3/2UNLLWVSuiAzgs2Qiek9zOaXv77D3zqYG7ZF60G8F2RF
RjWOmedvsnHHrmVE31b2JJoafs+UE8YWmXRQsuyo5XVxHXGrIRVWQQzoWnhoquy1ElNzU2S6uKRD
4tKtNz9JifQa05kEAoEUU4+ofpb6NF7/5mJ/pzRaSLRB9RV8hvDEVpfOPP9M1bOabMQowpBu1Yzc
mexG0PFt0TzGA2Lr+SnDB2JFcy95i665WffxmF9HKih5hDWDLDVUFwvoabQxTvd/fWnq4nfwz3Jc
y7B0rggzBIs+LchS/3xpeTZZaYcv8o2GHjRcMGb5MNfKA8t7LIuMjmqONYGxJALSOK5veLIVenOT
7f7a8pEnzPAJ3OihcqCrs/EciuDbQPl6wIQKnWUxbJC5hhupjAyY8CUfqdij/9e38C9TgaaHmsba
NOiKRP/d362cFAmDy9mSDEKKQP4e0Ee0ELSX1IcphlXXj6c+hm+fdIP83ch14AA1L89tBmG5cJzx
GjYhT16QxRV21+/R49IXs4HvKtFu0JNpZfj0Nxf823SgQRNXqysaXV6Qedu/a/ZxKcZ4hjZll1+m
IdEsy4g+pAaOv5V6VkdBrkOofgwa6EyJCINTkGm3cap/dmag/7ChZC7WgAjaA+8/uzJ2DEc1MWFw
oOA68Ep/c8fA82lpiRjV119eATqt5TGRD6e7YqjabhRfv2T1i76+nOia8GuppA1wYzXoYotuzXRD
OmFLdAb6G9m48vs8paEUvGBDW07ARRH/m2y8y+eYTtdNd/614yalxayKFt9GLD93+Dh7vaTF20jI
VH7xQ9/nDs7uJn0C6sIWp75A1PBrrP5fezn/O5fmP1k5/1vD5+Vq/k/Ds/8/mpdpzOZ/7+2z6v/n
f0Gq/nP/suUtfzj6YL6M87Ks4AlLIIP/zn/7+ajqPzRLUfCpcYgNEMVzyv5vOx9d/4eqYFaHmQ2h
z3Ka/Y//dvPRlX+oOkRxXIp1zWYHM/8TM58/L0ssVFRH5oTXcZTWVN36/dDMRYXN79CzcZnahy07
T2lMcmNb3d8Ecku086ddl69iApvsW7LOwlkauf15160xjql6AYwytRaoqlf04hHGErC3o1PFqH7E
+fizn/DXyuTiSxQIx9MESXOC+27n1FepSU5RbCLMjxByKrnyFs6ST/swYux411HTmxrcb6UqqDbK
ZSJUccsEp/dJRlPcmE8m9lgrM3cuWA4icIA5IQvlvY3RR+GA3pFkFwBnixatgapigXMFjfY2lrc5
gHrSlPaPGUXgPJK35PI91eTb1BmHSlLOWQteZtJulCvuHzGmk/UA+bzKCrgQdnxvTe2HNozK2tGg
YRUQC41KMulnrG9bFTpIvnQJUwPzJbMo0xU9VaHMVO5CDaddrYl3rK8xG1OslQiMA/0B8BEAdegq
c1v26bdKNn6mgXFpnQAHgJSmAEbwXtj0CjdKQcg2hjTfUKRdkcCmMEvK9AlVvpZMnIbmQjq0Nr0g
gpxELiV5kpX0JbaomloPUZ2HWXzHwUxbazJJCLljrZeRS3t7OG7LO8ZmOmVCec2Xi2o0sOtYiT+i
kgTToDZMixaac1GMkulYT3tLM9Q+hQXLEqu/XEpQ4WjZR5Wh7DJpKa+i3cgQhitl/uXolLsCSb52
S0NvYobVYI7vIi9Dn37w35oIhW+ZlT+aIX9t7QlvIhVOXBNb0CtqYlJ6eJ9MQgkIMvQFqFFBSQJh
npSa6brF/q5O7HY9VkriVsrRMXvMGB1EEJ0UvDUJdK98gVn7RQSUl2u+xAHGS4U7TS+S0703S6O0
bABmyXNHePBU4irZV3RWXdXBTN1iFj+Vjn5N7dJu2MTxIwEza+jlqtEJEs1O971pEPzmMLBpZSDA
5eAA5yACiuDXWgGJYpokupkqq1IE0Ejooey080udgJl3Ej3euvlsxma0rgMQhAiaT9zj2Bu3Gi0L
HIBdZYYsqDghjuZ7lfYGdGlLH60st6urnmO/EfGj2sJVMwzAhhryhUL9sLMKehYVWABkFieccZkm
WvT2BfbokzQidxvBVzMUxWiN09Z8JkyjPVz40vJw1C7bSQgEMvAzulzT5YGqYZvSltfu5Z9WY2PI
2P40rPZ5jGvaH04whhLa+y7kR72mKO1EY7UJo2iv80uyKC5AL591s3uUIws7LWyIBPxFpQcHU8Kv
VMrhQbH4jdGkaxDGa1djudBK6a3u60uLyyt2u91D7dD0DPVhrLMYQSEYdlJmSOfJz2cF5cAoQTcK
Ic504N9SCCOkgZMUYRWQkIsL8WSAJ2oCZrtjoX8fhoadRnw2E1rQrqmmnTQZ8UZY1YuWyD8VCD3E
tvlWpskIoNXSCiYIvtQU0ZkmKjJYaUMG+tx38SnUUTmMJpzRsbZWAQV5J6ejlNLSTER5wV1pPSWi
8XuruLHn3cqh2mm6fNCcH/g844mQwgIt8Y2sTO0ijKW9xXMgiw+nTyCg4yYiRHYdemh/zg1v/NNU
Cb+uHEhNEmT2KQ5G6JytzN6WQPOB2RLqfrsYIOU1YjATbEIUzg866+GHAVqxNkjxFWFBzEgyz6wn
ZimIyMqMi3WVY9OQ0ctkU0gId/ui1yHMVYdOQrBAX79tUOAVZ/bwPqc6OOFqk5cmks+xwV7AUXFg
QbhDhcoOUSUGH4ZG63HEcAlqh2ik+Fu/6b12rPThpYgmV606qNETEkaKAUN/CGRI1sqmtexdM9PE
owtdoZm0tuyvaRl8xhbcCEf3JlV36bTyzagRiQLXFzLlfHn8Xnf4g9IRaKuMyUFOEFnYuOlEoNM6
2lCmig26ooU4Eed4sXcGukQjROdqWdAc5prdBvNkx+JiflmZs/ez9UaHPsoPwubASwbL08wG7x8q
u5GV0TNK+15IIMnR5EeOtNV6yg5R4pympsBZRlFXXbBHVtOFuJwqIS7nsU9cd8RLfJVq850OqH5Z
IqSV4cGXHVlVnck/RlsCcISiE7X0r9EerTRRlaylhz2zEU65SU0SISV9p+RkO2EbIreasWajPpcy
dSupah60i9tHqfORd5/yhPF/tVYRBGgEv32R86QW6pZRfHaAKJoUDpB7q7MZFA88oVey5Fzbsvpm
NuprLY1PtWje1QGcpKrgjq517X9xdF7LsSJZFP0iIrAJ+apSOZVKpq78CyGbeBKbwNf3oh9mpqe7
rwwF5DF7rx2+j730Dv8fJHrfwXjR7qt7F/cAynTIfh8HnptOTNA682Nw4Yxkp9DAPbce7hB+dLbj
vcnOaW5dlr6+r7Tz5TjDY5E8T613k8rhvoXWXdXRY0KcaZ+sq4WUeWjxkPjNucP7RNi2Wle6N5Vf
AK6Ds9FU51zEl3a5c5virvPlpagEkqbgJWmXB3TdtUazQV5dGqYn8ZcafROIDJlkKt+dof83undZ
2ADE8QEy1P2bi1J/JINxg+yjEupEhBpWDUAtgd77A+q2UH02YfBJm8/HDjbZm/ZdzwwtQbcoIuxY
8qlyiaXJFUYJ37wMERL+xf3sBnWbRf0HSdP+1bQ4L9XyBm3/w5qqX29ybu1yWk+fDcz5C3ESvFvT
+a1s/YaXbA4xx9/6GYa0Tjyx45Stc/GG7sFKrCfj68covKuBkSojv6JsYGGUo/rMi8ewslFs+Me4
Wk6+tUbAV84jxyXWM3+n/PDWjfV3UIEMEbX8chp5+yP98jHxLLg1tnfIICpay0fv2mfhIiylBOTc
zLZBO3+wpPlJ4uTWDqxfkQO8WHBnx5H/6FIEjbNCGw5N+aqc0eogT5qj8DmtBGCIjum1yhA8lYei
GvEZ4tTunmoW8UFu+9f2RG6F0uJcOepNKv/TJ0lwacf9bMDtLJC3Cqt6VqV6h2KeYj2rToWjd1Ne
3TSNOKWqO4dRct8lTLBs8domj6X6GIFvtXx84xz/k6E6pV20ruIPga3f9BxiSJveTT7cpi3hG9R7
b2Db9uFajnjuXZ1GBwES80ot3V7wjsnlWvW1TGjy/DHycO2Y585EW9BZbJz64Dpv0g9uc/T7FWuc
kqRXyP4KBgQZuv01Zxhz4OiMj/Sd6O+D6zLXhbftIwMz/vJS0xuykfW2Co0lq1uWecNlAthZozQd
0xTjHDPGUd34SIxLONgZIZiSnEvU/pkFST06qxgSzaI4VQgU4+y+uGvzWX76Q3wk3uo+8LqdgSS7
qO5mfTzBxwNmcinHZ/S5432IebhAeiUb/McFzCVdbVoV343VhGFJ7Y22vuPEWeco/oNvoE3grl//
k1NRRHItR+bzjDTBEcEeW8h1x6wj6eazRkza8KZtp7dZ710uphssN1Uu35yJxZLrPRhP72yUrlNq
rvM5fxiIOfAnwEjSfXJCi9aDXAUcHllX35L9eyTqYFs75tE6LS4kLud7WYf6znYKAW1gmKkVutP9
mtvGSOK9KDnLwvoxGtkbJ+lOLshKP8hOwpw337VwgmDcvwyaXz8ebwxwniLvCIzF0eQF9+3Eny5w
GrlsX1R755rymLolckqiWOwbwIMg1Gk2grvFhMgW0bbCgSpr8G5Bgppgvml5AcauPA6MxHOzT+0A
b1R8y9QFvTqmHv7XFfO9maprvRh2f2wxiMpMeSGOtY2lbkAd4R0zeKVRG57XH67l/h2AVlVOtRlA
rFhdebP+/Rl0Ro3MqiwQ/joPUR2cWm98WT+FiIrByhmGlpyoDXAiANhNQIan/8Ma/KnTHlI6gmxq
gkYw9QFhJDGxxj8wH2I/vIsT0gOm9JEgu53tIiJj5S70pVUGwQmi9Ze0U8xV+7NowpfCsh64JXcN
lYlCjuJovTcBcdVuS7ZOTa+FkHhKf3g9HZD1DqBJC5JXE3DcfJWu6D5mo/64pVyIlwX+MBJrMIYg
7ALeBDhyV8S4KhQSv0jqr1BClPLRorXiXFDutc1nvlMuKvLlaC/xJUIWrHWypczbumq8N4k5GTQl
FmuTlovucnd1KKQ7v9n5fXrn5jcOeavrh+yxzayoN9fvuYTVeLV+xpJ9xtgJXpG0U51icD1xu6SS
tAhsrl67rVw+QbPsO40XiNvGm8pdha8Fqc/sd8Be6sdG9+Bo0cYjfyVnA4WYw4EUH/v4J5zqY+Al
pwqF9UIzwTX0UuhTDz1/PvbqXY7uPGkqNrlmN+BYijnhYbxvmjq6i+fihcRY4svtQ5LMt8wJ8EAX
O9Pp45AgfUPS0FNv0RueQ+UQb5O+2KrbWpYmPsG/H1yk7gjlYW7vqiI9OkDifRMhgMLHRyrBtLDd
iNRV0gcI9qG0WMmek+HWJvqwQ1pBaGcC7cTNunMtOdksd1PA6Ld48JMUDzx3TmlRxHvWMUhf/IXs
o+mtZ8ftEPcT8lyQI6oRnIbbckpPQ1AdfLA5dmg9BD6ltsNtX8hTn5jb9X4Oh3Jr8xPKgWVHrQ4e
+I8slduFVUaFr6PFlQ+aw8ugEbqQaMb5LGHilS7+uI7gYaQtY33IY3POlb+LdHiJZnEWvDBBtBPE
HO7twOySIbwniIrkAAwNOaZG+VhVaDqKlEgGjcMnIJg3LR+jtMCUWR+rer6Zi3xfIZR3Cu/IwGgX
q3AfszUVOH1oJa47kBdSC+6jgJU5KQwIOV3urfV95tDirjq1DrE+c3YCib7Yk1zNTneTs3xcLwTT
mp1LWoqL4aeUEf5EhApw2F917Zzn5UOM5U0FRCCJcmSXOKjC+TBxBs8IpNaL6OX2XhsMS8jRhacv
hfdCOuV+fRc2fnpq8VTNhBW56KpIYj8zSXn09PIG5ZdWuDvFeQ+7VaKmLMPnKWRLraI7VGuX3kIe
60HAKaJt3WW3PSkZG8ZMaJ3ZhsEn5oGY9UFU7alo/Q9d4UDV4qVikHNlz/VvK9lgBqlzGwziB98p
UL/mqfaRNhQlxPRlXivaeBX+ZfI4V+PH//8sdGZyW1hlbWqDDQegiyZFr148Anw4ERqTpztRku0c
q+g1cFDHR8Z7UdafdnMgX5HPeMixaWA9cKNTWRl2/9alMstLYbPxcCd6vk5eGND8YXO1kESScYsX
m5E5MBW2UwTYQ8ZLHXjV/KTtPpDLS1WjVa2dfu80aYcQT+IxJkFF4b71coEoXzK1a/rBJSmKrzON
432LgNH4eMZCu60OwuDWlt7HktvtbuicBdv8PweIpW+t33whiaTGjY1Ezv11etrzOfWWq4Ed45XF
o7lpOl5ttrqohDdT5/zpufxdmNNttASZNdXYcmbiihur/2wtDGrOS+rwZ0nUdTlIQfRGCjJTa/Co
+xWKVjE6d2EY7WsBLm1IiDf1FnJTyGNyeJHF9VzcB2V/Wj/T0EVpq73iN3H5/AMTXhxR/NaZxTO4
MDMqRAmwzdq1Cb/J0nKhCgLI2nH6a5rhfsz5QGpL9FDM+OO8L1K+OTCekYTlEr+pz+VVSslt36Tg
iBbcBBY/qum9Fz+J+eHp34z3IUmPYH9wIcz5d5DTfUPYLtr6CqsZEiKVQN6y+89eciEt5isMhuIn
5SN8qXnHKwTpttdzNzrpXYkN2bP1aSKTaGfVn1XcXXTQu8wK1HcvUIG3dnmpsntBwYTGAh5Dw9Xu
rB6ZVf4tJYcAMXY3THQrgp5DrrzhZ2nnKN1PQ78XYQ50AiuRm0XQr90PPdHrhfxyTAkhG9lXcIFf
UgZmXChf7ZyFjiwgB31rmWQn5jkG0vbWjnzqjgCNSP6H2jzGM4MMFoodwgf1Z5TvAVzCNhQ2FUvi
5zm3kL32+UtrBQT5NueaJwiNPRrNZSQUM48nsncc8WYpdDV1KZvTAjQnSz5nD2BLSnYRnC9MnXGo
T9bQ7Ke+/YrS5dvr+PRl2+yNUt4WK0CbzDvSlEAE8GMrNTtrhYGK6cFXojnZsbVNCw8ymgAsmPfV
9RxLkpHn9G9e9LXXo7wpqXE6ogL9UPIsBAvIrSHd2xG+IGJKfkg6La5GFTyX8civPDF+axRpGlnz
NQfWBybCyFktRAki2Wi9pHZlXdIEYmNbUNr3XLKeOgn5+i5J+3Qb9sSrBiq01zh6cEZr/4uSAb81
eRPWrmvCSx/w/wt7ZYMM/HGjKmyABgt4QhO4CGfeeKUrGcs3b8LVQIruq8mJKaEMNoqi4oHTAP60
l3GmRgHbIIA3VsNcrbQUEHM+2i7GBhzY4VEk9DVNo38tXf1qd7zXZD+jzuIykEr2nnqDc/Raq7wa
7RzDSdNit5xBJE+MKlVmbtwWeh3E25I6Z1K8S9e3UunqbsfD9Ov5mHabyH/LAwfmibuqXZHakcpr
tUkPIK04k38G0i26gXa+3MclyHl3mFCdZp9l5WCCmjlLVQQ/YhpdohhtB6eRi6BRPCaJ/0FCjbhq
o/zk8RwrP6VVKkAtrt9l6Hkj1DNyNtzaeYPS3vAz+hRYQN1IvE+rs0AqphOMaMRDddv4D8nABB0P
kUVXZ/8CSduue8gjqRzvixKBVfPdO4AdhoYwo4JSIuWLZQGvPsO6oVqPEtmGhBwRcwOft/3Qhk+X
fTbvecXN5Tvr7VEnE6ZwRo7EL6JaDyGrjaIiwJdZZtHjwh6Lb9XyhnLykVCb1Yds31gLylJ3aK/7
pPwdbP0b+4YrMWBxyxfyW3mKZ7/duQlOwr622Z+TFV33/3OsmQqK+B9jDg6ynq5oGvK9kdG9nZfB
HcHf3j7oQSMumQAn01/qdW2yIncNFNsll/51WHOVQ7neqR1R34O8i0dqB4+Y7wSVwrWF3nOQyNpy
T5EngyA76LORw5+8PQmF6/+Xh4jS27kJfp2Gy9Q4YtgQWciGevyH/oI3Ho+Pv9hwMPJzr8x9WEeX
IBecGTaPnRD8V+lNj3we+W5JQ0G1q17o7ak7Kj77eMYOME9K3yHsIvI52SPgcSApjq8ps/1j2zGl
wycdJt7OLgFrmzz8lSsdoZuxo7RTSAMzfa1rr0UzLhWZLQ9tgGRZTpi1K3hLcegzmfXoVRTn/FU0
tzubrVSXZv67HM1TNydvxoviXadWxKBPok+dPEll44lPxvSmDAkoHgILjuHcfeYxHMCsfXJII7oO
jaAAEdM5apbv3uXwjkX122kSuJsZNzwbXlY1PROJOXxdSvY/02hleCEpWWrGX6G/cpqs6LVWBFc6
wXEwvKTX28Sf5vuAfTdt25oO5PHx9z1oBaWTu8HKn8QMqk3YkNYkdvp+xnI/Tt1e5e79xBbzUGbl
ZbG+gjr3to4PpxQO03QTBHbGyKuswQLCtrYNNKTema/9pcgOZiBmVLUAxetXv8/9fYtU3fIgQCax
MBt7QRPcjMNbEUHOFW0t7lTbfcUuOmjSPHCnW+Fjr5V9yyWyb9M0fPWV988Ypqs5VA8YKdjzpQdd
KJ2T8DpVDPWypMNaOh5nhiPboOwYpRoqYT17OSA+AgelgSjdsZgj15WxqHbcuwGB/qMzlmCOQUp7
CGm2buIwEZGFuLZUcNW05bBRC8sSa85/igT2Zenl53oo3uxl9B6q8ikkupyJk9UShIZOjmAxdPxQ
Tlr7OwjT4daTPbedP1PDJx0AhiQHSonPZLHKXWNiqAOgC4uo6/EwDeaauSU+nCp79NPk1E8dlDgi
RSiVB0gxg3mSRIAeqMc+CSA6+ylLAvRBLH2astvQmb1MNYdn0rcjNrf+ksy0ydYIojiZKtpYRD6b
GqUf9w65Qco8ZhUcpWSJoC2FwXfk0XcsC5LHURzakWlTXIcOBxLAxGkkeb1UfCsgi7mFwWxBQ3Gw
jXpwA/9eNOBycwt7jEySjdN6T4b0h42hWGoX5Ah5E4fkWx2I2k5P6CTWGLj6htcA0Zm3unA/lOsR
bDE4O7Pg9yUKg4+IVswUz/3IbGxeCRKFh7RbztBr+s9sQf/pDawSfWvZxel4t0yQHMk8jDCo0XIW
oB0WIkleWrlLmECGRXoYc43HvuPAcKETwb9l3LNRzyQNpNcXtVRw46k5YL+Bl3DpFWrSLTajqtcn
Ab7W9E4dNJsGS076MOuRQk6T/uZM1tVY98+BNM4xIZWxxvaXW/ar17X4DimuN3G+vMnJETtvwBfc
YaEsLOJqDdNUKyg+HZfNUBLjRoO0GgcLzEKpmREk/ZvXGtyujObGGKP3MkcNhscmhfnMDdHF5c5u
Vg6AZPCUYygODfJ302Y0cQq/cOnjfOeKscumKF2Yo5qWozPFIEeBCSAdO+LICHzTd9AyI95Box2y
+pxWNmePCXjEO1y5HhwosByxayc725re4kWHeN16WAtDdrbYpZOr3rG/bt7tRHinku/GWoC719Iq
3kU0ZksOkg3n20iS5C2DU7Jae7qLIQcXMPzkwiN3gtxcxK7o0xsgNJ1IPgOurMD7fqgJTQHVWH6O
WR/tm3Y6c/QkB12iFZZUrALtP68PD9DyuJ1slVybrPM3Xeoetb3UJytiPBnW7P9mjDyoO/uDCKc3
HWRMhhXPzpL17AkUyyhNNaAZo9pZsy1aoBKx/F2cgiM211yn5kuNBdrlet1zKQtzriGDXlAtifHk
Iq47dHYPeK7DCUC3PpV/Tta/s53GUcrptnEr958eHAUwmtZH9vXXLM+tWXVw0vG2TZM9ONk43Kpj
3kXJTRrj8U8pXSeVYjNarZQa9kVs4RmINLhlF9/YYO88v2g2asjyW9ECQVhNT9W5pbfD6I1VbPZA
f7HzTrAAbV2SV6WfXNrGzxjUUSUkuAUmnX1VC+I0a25IihQe5K0cgyixiDcxOSdqEpCOPebtoeFf
ULVLMJ9T4SKSMSSaYnlN538xMgYIeSV5Bk3ob8xIPoOeL1ZTTVvpYpax8oObMtXwQ9vfzvMEh62x
2VHGSP989MkBIQH8Lv2OXxz0PZ2Ni51bFDo8DWLchpx8W171VEF4PyzdEK4Lyif2lH+Ol+xCsNy9
DDGLDF3fYvaRx6AJn5KEobPJUW/G0rpNNXmbqc+zEE0tMi1fA/+w4fa7uGynooXaEECtVt9Zvtjb
TEzJRtYvHKMA5KP9ZDcRAwlA7GH2SjicPKaWCV8a28DYLIEaZA5AnCoH7mtGeJk9DhDhlu/jUFqH
mdiZPsqba8k7Efchr8uxbhjdQFVkPnaWzXgaFMXHFLU5v7kNqYbs68oNjvTMd2hzs0NnAULRhODS
x9NWFi72ZhQQt7GY+HZRuBqWFfZqET01ZDVfB2PIqjzp72NRmkOjSFMpLTi2aTudOgBzjgMipw3Z
IbJQuCWyOZMkoPoTNj5HM+tvdVpcw8VWHpxkE1Z3khnGtmLG6mf2s7tGaKY9LYbd8ldN0j5bXg6Q
n2FBMxmsgSNTDxkBK9YDXy1vOLL8Nj8nE0gpGa9kvFLcTAsY9Lxlo8E8CRJRhhGrCDjgexuCWqRs
mKUtVgw2OXvXYTw7d7BRtOREn6J5G7UNayUfRH4NaqQVCnN7r24EDju632mdc8XXSegOa/eMTq/y
T03r7seyAhTMgO46nmAVQBVToTlWYXqILfzuUwMwd4TREvWSUUVPyTfl+j1wpgeC/J6YRiIo6nCg
l7GLfwT/Q2JQCrULABxKuLMJqkepIOgRWJjdui4Bkh3y4FR68N6zTb9Wx3WGESfuiR4uCG/cmTpi
n9oLTAmz/siteL5iivEVrxL8Coouyaw/tbniLK8k/RcVO02XJNQjn+rr3K0DxhSwl4HPV6lvzoGs
n2Xn3RpSle8CoH7GB+kfaLgNOXnTa99b/x9tCLFrM+tz6i7TZZTWkyvCmMkR61R/NwW4B1UdAbrP
D0FWkf/TPVE0e7vgI2wFryAitpOFH8nOXwsEu1Ph6lvfqVM6VcRH1QJNQg+/qbIyoKITSnb9OfpO
s1MAqFSJ81HmSIA8XoqS/RekOvwh1XxpxxFuWBd8J57zkC1yT2UeFG9h2E27YHARyTiAsell3smu
gj2qgSaGIdzsljxsno2Lh4QKYm2DLw0AnkS1dU32Giv8cbyaKNYh/2Jt4sD750qKHWdEajb6BIU4
ZYWBQVvMPfgzVV3da2XJjVQ5Giqq9rIOC8KwAUvNC+MFnyIobE+5mo6lHch7KMcQpke560bfvpJR
9u0PXUjAq3uflvnTsLTWdrbsCbdViB6LyRr2FMA1BNaeKnKBr1ZEXgUn17OgNw3IBjZ+FN1NWXM/
ZhbVtgqOTRH+1FnTHNqKrU4y5u1+8dLvBmzFqKlqQq4mr08mTLWLjMhLZ66EbPdaMjSx+B5JmMRQ
37AM8zplARXHX10h39SCZssNx8csjZobQuHwGgGIIG6KlPJ+PjI9uRuW7qIi7slmPHbhACDTmV+J
ZYUL442UdMFwLYQ5CSyMnl1SKUbFg28BFvJ4+TRryn0pINT2GkqSjVQLYccR2Ar5JwRmuD4/buI8
LwaJeruybgqMtaOofzuZjMc+SsSNM8/MzLfSG5vtSBz41ay8x6LEkhUwjqYEBI1S+7wEiNzeLos8
IOfLAHlUf8aVN3XUfHdT9jb2rAxWZQtvryq2SfYqBGKAWbUHNIAHLF5m11YvOm3ZXg7mqDFqELkW
knk+ny17GwWs6X2kUtTMpmQfgElwbCwMuytiZPaj47zYbCcklPJ2ujVi5lXPaoPev4ANybsae4p1
0U2/zeucPW8U7YoJJAdKi9UgFjNKTDy8gBkoWK1eijFBYO4Gt6bMf8O0Amcyx8F1WsN27kFj5FGm
dzIS/9zmF+VldcPLk+jx5qAzc+k0vpY5iSuIICTC+2DOyhDJEE3hdcH7maANUqcKFl06V8O2zeVz
4IsHzykQ5bUcyLkkxg//IdcahiCmxuc++pqq0L5Rjg1NnG2oCP+GLKF1rgL20UtytPsAME8xzAfP
WeBhjPcenO+hFeiwIiq+sK58Ri8qWv/tx6TA7u20BYS6JskYoWLtDxawe/LajziO2LSNu1a9l1by
blMGFon2b4XvEKjiR3i4IB9nJKR3ybxtyby86kmlh5Yo37QhRAuLKVa1qH0fiT7yYgRyrsCfIQIb
qL18z+lPgQ0N6XUscSGTF7ypOPGunBjRVeoFfyxMH0TAsgqtn3UFBDTzyGTPWM70ehNM6dnKHUZA
Dt+KbHAH3zGI754AjYXJxTrDgP1RcY6nUX5YalQnAaaUlGk5xq1iaw8RZuyhevBYTjXC/ZGKW6ob
AvY9+pH5L0gl1wZ+29B4WO9xUQB7SonPqOT0JNAA0q4CLs6+PRW9ZCq9D7r4V3AguvX7hCUAyI3+
ZwnMks3CMtQZolNN1IRsKUKpPJgAKGT+IS6MUI/Hwq1hHhFbwheJCwI6gmXb2jOnAb0Xtmtk81SI
VJyeTT9rD/V1PHTegfTAdWVnnVzHkdvK5/m3ZoxYfjGkO2e02NLOTBiym9lu7mwZTzv0U4AOI3br
ifz/u81j+F22goAEFhJDSh2p+u8gylBDYlBeKAt62KZ+r9joyBIuvsMx6HIkki1BLu6AmE+xvCwD
n+1TFdITN5LwA74ld+rWthoCHyvnrRIzZvH5MiLX57ggPMdblqus42NJuwnPqI28gxXDvsrwAtJU
k4pIaXjltf0rPRHsQob5WYkoTuVAKDRdPw4B8o/kVknnM/IC4uOy8TTPAye4arqNm5Nm0gMhaxt+
23yNPo7Rj6XgLJipR7B9UkQJjrxeLMh7kRV/sXX3toY+d6c7qKwRpYWTfpdW4F/HbnhhRnFL38Go
00EDZqpXXlcHtGB/FJoNZaG46xIwyabfTuQzAkRgB1xtm86qoDl47LaXW08hopLGX/lQscPzsp8m
ApIG7DnwEFdAs0LJZzxSOBxUh9xap76hY/LSRmyLmDdZOBf7sSD4yzNMHTPVbUxVQIjhpYB2CZgw
0yaGHAd7LJ4pNP/lMvxIOgRUYda89QJhqBgbQLMw+fok2KQVR3hMfTU2lM3ecMwjNhXFCKph8FEQ
qW7EwZvBmVrio1NOz3ZvQV4CGpwTRc90tDioPEa+HfBbNrSC/Vw9Mh0CKqeJwwjRPKufVjB/0T0k
6kSl713A1GdeeHRpFveThko4Yk7rCjyfYd3MVxJzVIDesgzy1S6IY3YI5vtaeC96gBdWPc4lY9Ey
xn/dmlps6Ka3Q+/99QvIxExezzZ5N3HEnLBf/daeA3rMoO6zF89dUf6H0US8MjV8EN1yMsY50uKs
+vFnBIlodZ78Tp0wcJnOAyWSgyUynkSFnjM8IWSWDTcb7wRhuZf4j6M/O/An508x5s8IjDYuHmHd
NucqCsEJ9subm6O0mxR6d0FmlUVtFC8OKdSEpjDgK0V4zovpJ3DOVvEq8B5bCXI7H6M0XfpcsPNk
SPSKjilBkY5+LuMWgu1MrDrjRvomaOU9SNVGfpml2c2lB4d/lOKq6iH3Z38aienW1vH7jNGugSwg
huzitjX7IMfxtyaC0IRMVS0FEJDcvosQgJQO0Sge9JbYwvG7YoxLEd3SEpJ42kAxNPWbHu03Y5Ps
6PRfgQ4eI3jLWlBjzOvf1HS2S9u/qAARD/v1U9ygOnM1T0ekiWlbGAzzGHPa4iNFgd7+RMI5yiZ/
jJGlJjqd2GnwM9hZcpqr4macYmRdWbfzU5baNuN6QAZLxOSux7rft85IUcpKHfGHAqM9cOjRE5Z1
9cq26Smx51OQrZFPEL1oU6kok+RiW8iHMCQgYBEP0bisKab5XWi558GviBhQ316ETkf9iAFnwpCA
R+4y8CDsvsrU+wrnBjmkrV6MDRyl82ccQtNrpbgDuoAZzyxd7KFjAvvTw/AOiRSBTT7ySzWlS2/f
uP+EXV93I2AwQcKA8NLX1mreyCAXV0cOxK/SJSZzVmjZ4ya4VtX47ppk3hABTGLaEtUcROWGVNGX
ygSnxhDUM6QhTonudp4pGpLixqkkwVaQ/IrAxkspHpI0pCHwaEpohB3dv7di/ta1/gRPFkoU/pDn
j908PFSdd3Qb81kN1I9dR1BHldJwnuIezSj7V5QsY/zRK7aFTXeq4fO0TJHcKEWCbn3nUUptn6Gi
wnH6hfWboli36lIX7ptSVHy5TTdvmuA4hvARbHGOAliSbY8PxC0cqIbFbQIAKcXQXi75ydCVSPvJ
R2XI7utsQphjKt4LR39bfnfxEXNMDMgT88hk9rUeWfaJaSI74tOZm3s/iG7byH0WlblP+uyLAVHj
hEhywn+N04NRH/cNo3WVd5clg9PSdaO8MgPTMSehAh3/RDweVQgioYihrNIz/5uRY1tOeY+ihCKy
Em+sTe/QYD6GqbntpHWXGjD3XQTNRgUImJCKikZ8jsOAslaxZ11BjQ6pmEF8doMzzwywhfUfEkAB
5y+gdThQHr0gYiVSqOJNnxlMAJ0qtmmvDkuR/i6W/9Gm4nZM/4bKAabtdVdpxi2Nl/Ldgo42wDwi
Y5fPIBzumqBHNp4d05aqsTPsMbvpU3s5IPn1VzYmI9kIkkKXHssexF9YWM9l6h7q8c/ySRlX/a6s
7H1vn+eYYm4ZUuT/NdaFVBf/ymXnLuFnSlvCJw32lkXYZt0QFDX0JhNxMzoRKWjeTTPBH3az8ov0
ZCBhSUkLiehxAiDs6QR+i2BQpehmKBn4sh54mgrZMu+NyOWOXVuyuecQRJfAPCTmevnuH6ss5gB2
dlNzGsGd4CZCKvIRMzy8YvzzGQWK+WrU/9h9copT5y6aXsJizcPS7NPn0T9WQ3CRISdEXbZYXtYR
pJzqy1jsHW9XJtFHkKlt2A5MzJLlF0YHOml/uenS8nVOxE/nAzpLF3bUIUPlJSFdcio4KTXc4pLF
7YqbSOu5vdLW9MVmBJIEqkrDqIBuhL7DVxIuojiaaV1T6XspHTAw+ittwf2wAr2ye/UXwxkpI/+9
Zw90hWOrqwYsIhh3eAkFZAuoB0/96wi6jNu03fRVy0GJUxPfTXXvAe+Ys0Yz4CRd17HGLbAqdyPc
5lK6zW2vHO5IiiyU6hliSdIurZCGgWIXQpgo/mJCQN2SeVETnN00xd+xGvn5/e6HKZmuuy6AXzxk
f35qEDm8mCb/0YhySz/7N8jlm7Xcztg4IUsx0cX2P5rTpNLlTlY2HfOC9Bz11rb2MDC5B8t5Cxnj
Rs6y12V7jHoBrQy8x5Ig2YQnKnKG2HkDe72tX2XZnhVwJ1Gwu0UtRk8YNkiKgEYwX77PogEpMJ66
q3DiSfJIDeoQco2CxLJ63ddXEZv3lECf8Jle6dHjyxZ+iBAnTJ4qhPlxf73uiALh34TJ8jQm3kuv
IKEuzwZNNPL7cxSVlxLj+yYq3d9+nF7ws+CfsjBR1VP4aKz7JFrwK6tb/CKAg/kqKtjocgHAN30M
IVhMIt7ZDQXuvd2COFuRNL4NxHahi0MxC/tKdyj1ioBBg09dVqXFCQ2tw/zEktGPZGN7BA3JvcOK
PAVSogWkzH5meTEU/jn0ILTVqst3xvfhd/LaCfxx59T9U+oTQKvwNEk3+EyiYCsknzj7PO5vYfQV
He2dP4YhdrCY0jLcDEuNeGhFeQY1QW4MgTZV2P0MXc7iNRkOyUrEatd3DnJNiDLFs0nAIOYwiDIf
l4uwgPgk09ZTzW1JOqknGQc6LRzROAu5B6vsJ/Krp5QkvJ7tMBZ7uaHp4FJ2CXXj8tJ17+SNn6p6
eGIK9ao9jUasrj/8MqPkg9Nv5QGQRNoNde/Z6S9jm8ztvrtw+qyq8JYi6hb/OFNl1Nllk996I1zK
Jreu2v+YO5PluJFs2/7Ks5qjDH0zuHdABoBo2ZOiNIFJSgl9D4cD+Pq3PKpelVKZlbJrdgfP6iSK
DMkyyQACcD9n77Xd5NVZoJENAkKZz/M98ICzseC8KYlhoTF99Gg83LRz9cxyeATdheKe3fnN3GwJ
n9D3SiREDDs0VTrtQbbZR88hnNHqtRcheEeWpB5uF4fMZBFElpshDAmg+dIfmqCCLzyc0Fg89inP
rmlZeYO3FpvluLzak00qAlRczxzfMheRgMM8iXe5pbHDdtRYR5PudX5wt/k39eMtXfq6iuWb0YGX
Xjtxl6uFmxAsPdAVDRYMvaUcu2joP6FCak+2yUNomLC36DqfXxrzqNs37eDXh9ZjeIx4IIlcg4jL
HntDqlxKRKDe1TraMbuayeelOXcoGHnOrtWc0srrw2Tx6ae4y2vqo333LewAtGz9SBeFETvla7MI
HBSiRtfhYg3JyrvZgqSsWbBTfD7fg0APstybGiSONr/F1PqU4ujb0UsHmtl+mT3ap+5ItwBeIaqh
dterXVpgO1CBXCQDH8t8QvWaMk2zs+GzNpQPA+3+whWPqGmdpFgi1FVBqB/RG2WHBbQGf1F6tzrB
7rdWv5HxEACcNDQCH1Kb0PMMJVbI8gHKRh1KmXxZZgxrdI+0XWZ2ZMNMwPE8Zoh+z6SABjQopZaf
vWP1qHeShA95E8w+zMkMYkuJwXQrSU1tfZ3EJEIuk0Yj3EtMqh/Go6IrnlAw3ZcmarYRIxSUI+nu
NumQ7Wl7j1bBltgCvGMGZ0SAAMOa5DSbrA/1dYGXSvyWLmiTYB5ACONV351G0McFeGaXzrvb8gux
Cfdve8+KMgMMT93UZ5c/WlDrsNCZvmeWd6/+2Qzu/lvAqCFt9SYG60VXDHi40owMJrk3ZIxNvf/E
c+XCnoQdqs9obkSNaC7up8pgcWj7ndjNdRYZkx25kyTuN1ULG1DprkUSTkCajsmg31wj1FqoiU3u
8X3nHoZivWP6c5Sj/m6zS8uc+YxiVhflb2vHtFl0GakMNTECOjtv9kpkBzPKqY3lRpqcBWexstDl
YVDK7mudYFgx0y9+YsPjMY9sqb66tMyrrnipZ2KE8gyBTOq8dwvxZszUW2M7ixLOUTZHZgJ7k/8s
Ou0vBKHhFJ3uMZmhjhoJNqs5P5LJhwMslqgguYma+WZT7trV/po2dKq66kubH9Hhkdg3sFQzK/19
Su2TWjUP5ndty169vP8apEzUCua+6EXVzzho5re8KzVGZVAyNX0/Fa+ezZyVDtM+d2bGdzOR2Tr6
K9MiXNvKp3uN7jq+BMhiCcx7m+jmVH8t6MCm3fqSFSNMKxEXDVEFrU8HxsA12GcYT/tpYmJonrfF
euhR3I1G+4WP8G1GLGsg9Qvj0/vUS4/a2D2btVplDejlxULyLh2l1r4toBIlNduwjMtB4gfh8Trv
QFdivfJJaE7b77KVZwEzXyK5B8VDi02xXQzi2idSyzBYfGESGYLIfGN1FGmb/RzQEBgm2gfgmrfa
wD0l3tX/D+Zwx6d7P7b0DbcEpbYgHSzZuP42AByrNb7LDhIXipebzdCeU6atSL69uB3tEYgp0z4d
It7akcbG1Oqp8eoFNf4AVTOqDEKX+B2G4QIJ5kPZDu+jhy5orcT95M1vts+tyMkZHHX5V1aemG0r
G6/cULFUqeUNyw5BE9Z5YofypSeAz2x5+LG009n/pruUWIQpze51EoUK1h8tj/sbz3D2nl8gn9O5
kw6BRXANalP1PgdiIY9E4MaWY31OMvPJWg2CO8wXFDuvFpZVzRjuRD/cw3thI5EUj+o3mt05qmV2
mrPtqzCJpXFei0ZharUvY+E+o/o/tLV2medHW6yH2dc+juvXXh/uJ81+H32m7U5vP7SZvycM8Gak
0X8zrj4ypgANtkg+2kGllhJ4zBPFRhTlE9hMSe9j/lSMsHFEeqlc9Hio8wkKWllXIHoZLUjzLnui
VPAw8Vv3kutdJCwSOpLPHpG3WbueHWaCvrqmM635sAz1PpiycPPcBwNiWl2MoJMD0nDERbKdgBH0
yYVuzrzl0E0Vyj3mPt5yp6Av+ODKkU5mZgwvkpnSRPN+ytqH1CUqoM95wqqtOnTCMbRdFtsbvsqM
dVPda2djQZfSzvTMESnc1/wz9qbHGl8/Nz4T1pJ95i7JzYduMo7VVnyYxz52NQefJHDhXCJCYrLF
vr2+OD4LgAA9PI/tAhxj071zRzss5dM2SubcxUeJesfmVM+9TYfHwV/26COPRCz0YiZECTv33Yxk
2/OXHl2xRPGwSGQi7lvRt587FuxVzjUizYr7vxXsTSbKNx3jzshH4YgD/Duuqy96w9y5HwYyRb7k
iEpu03z+qqMyqjCgBxUtLChNZkKoeBuQfJKb/YeatqVwLLqbHlr2gv4siG6s8czZ6Xc5PGPeFgMg
ZJLSkDZGuoyWJgkPNl+a2ulPgH3tpsFbhW2hMVlX51WmQRfEvW5Z3wo26An3aXIk2u02QPMlyhSP
CVh3zXZuxeLD9e1GlgU5Wh0Le4HEFdFYzeM2l+p2Ah4TpveaGjwZWpJ/ivRYW0iSLFExe3KHuLz3
tTo95i13GqAaCB2ZfHrWl6TMaNRb2l6fSuu2UJuAzGL6m5ew3MritQVd/jeFI/nfxrb8RyLLj0CW
//5PcJf/D7EtAYCs/4xtiYdvX4vPUFqaieXY4bf/+pv6+/9ktgR/B77iB4FrsrxzHPtf0BYjANrC
6EU34UZ5PvyWf0NbjL97jgeYiyWL7ge+/W9oi2X/nSEJIx7LsxTpxfkfQVvM36POPNOA/eWQF2pB
1tKZ7SnUyg8xmFhgjBq5u0YnjxVRDjB/c6zhCW8V4yyUW820EBid4E0xVjLBfcbvt5BOXwaHXX6Q
ANpcFh51qZXdI8wlvldj3Vk1S7fPOpPm+QceY97dD2/uwz/wWv+nEfVDmzfT+F9/MxTw69/UrX/8
0LyZLig/pmy8Eb//oRs8goMBdoweoEVcQC3vrYbecYrH106/jbB+w450g53ly4fUZyHYLm67t9nZ
/eIH+bN3z/f9QPedPyOTWXqfsvVLCHFmwbYrU8I9OgdbzDYRwo7cde/17vcAZcWtFhDZDfyC7Waw
ff/rH0Mh9H5+OwLdZGtt2zYu9p/OYZIlckyTHAl4txJiCexRJtpl4Olya9ep/QuWFFSg3//nbNA7
tgfpx2eX7QEj+v27vzju0C02OJxhDERsw4w+tKt2LJdBe7BZrId6hoKrQNN+K/ExohfAmtUvg/OM
3nkBXo0sSHg2hBmd9Jy1EPfG7Jqv2jblD9b2UGm0gDVjzokIdoeH6yHHmXOunRkiSDX+4yXbSlgx
anWFYzsFtvevw2o1knHuo8jAHSP1JXmxIFSn93ITVWjuv07FFrq1Lj96OQ+KMW8+52ud7timVE+9
rJlJbSb7owS9mJznE7pY2kJyAOhhBRW6njQ4tWRNL57BftojdXsQJCaZTMJbOnFRxuDjUhkJbJKp
3o05PIO1f956G+2yXmHi+uuTb/0e7QUMidPheehqfNfCsqf/dPYBSiS9aWXYCn0GrqtV9Hs0LvOd
lS9zSGPafMTfdkvkJ+FCDH5VJJskOq0jxlTjdCkf/rZPVjoyW0kmzCT7+qtnhFiz86gG6UTPPNAZ
nzj1jnYnuVcIIR89tSsZtuJ+RLuGwLxMn2UAiqdyWH61nh3XXHxF4/yK4mn8Af3Eb+tzb3TYfuku
F/zvL75y0rSk1hHXelpAzKU/fimQQ3zstY1wQIaE5GHn/mkrygOXGbm4gy6OA4vAo0e49CisR3gg
Gcmdwgv/+jy4P9+UOA+wr/jhwDOZ1/vy7+6kjmexRm9gQdHOiLNZGJdxgl3h6Nt60vBlWO2wPl1f
Sr3ORWHqdjEAnBaxYsrGyjUek7Sy7vUU+fzEOL+e8wfIkt+7dMtZziCBLDObnQa3IuxBKQGlHQME
LIqXvpyIRtu04H7WjfaytAb9h63ePsOHPzJ4rN5MqfZcqhWT+PVnoy8XeoQcvNL9BAE+i31gvaWe
ffX6url3DDs/L6WBtIyBaafE4d1YPziN/zoYnjzOOepQhKntvpHzEPnSTy9tjqa3GvW4wuqJ6UmI
T4YAcjfP7aErmKjdpPdI+39xLzIsdbP58d5nu4HheizPfdvFJfbz1c+HULoLimAeSkjXocIkjP+z
ldtfcLOluXnxy6A51+167y+tTnaKth5wMuPko8uLowYVoWk/iJncY9BH1n5hRuSmrLOaGYbrJNrf
rN74zMQatoYOQ2brUjo2PhpAYxbdM/NnbPv6btGF9dq4TJAzEei/WZIccIvQX/zOAv2ONx0NrwcW
YNUSwtVkxP5kE3FsjnXc0e+Mx1614Jalexp5+w7sKeuYQRuckpIubQKru0TE1zQ2++GrwaGWDFfa
Xj4yBalfkt7D+aYTDmKJ4GsftEZUdIP9KJN9rffWGYgBmgExq09EPuNFzQi83HIkVI63TE/J3CYX
4C9R1dlf3Lp0T+gbmSUEG0MaY/vczOu+dYRuM38ggi1Fu30r1krH8++SQChprUr1rc/YWhE22Inn
qNlkCvbAL+wLayDsglNfk2mMS2Rc3eKhbslTq90+PZZMbepNd07Xg5vpeWzoDfFL44QBH6ruG+3v
93VKDELTMdPKmWj2mrs4nTOvuO+d/FIVxK3V4GKODswobl5TcaKTX4HiXYiR9MiGwu5T7vLKaI5i
K0clW++juVuJsZomL7Zr7JRm0++52IKzpQ55vgbnxeZSIOyBcKPBmV8abe/qnfm8eOP8MqS0V8Ve
q22xF+wuLvJfBzTx7399ezE8dWf78Uo3mVBb/M9wPNZruvPTomdGqpyUZp/SmbHEXTeh7U/sz9o8
4M+dSizsJUC4LXVfCp3obpGuX0y9SM7bONWn1XhoK5c4WCk/ZET9Zm1xYgN+kTaiAq+SHbwQww/Z
d+l7ekzrTV+Mv7VAnbrRMA6G5ph7t96SkMUcgrT8adZ7sJGQT09LF7zpYtGOTd8TIVYgO5yKIn/W
GV/QLgWC0hnRqo13aZVEcu5FxAgaTc/oe2didIZ2rk/tQM7nc11v64ucPFKIoIAgYU/OThW8TQLy
SGVw+2EeYdWM95tc6jdJXhM0iqB0hwGSaJpk/i7I2T2a41PBiu8BsWAsaZNdkoJWrdnIeF2QlOi5
wWTUy56hk5AHpm1Y4bOkPGq0cIFcXBjEOZdhJcMZrsZBOste0wTB9R4K6KqymPYOcFeSdburbaQA
9NyDuNKtu0kCPcCSe5F6yV3mRmhLdhqHhFgMhCm0HtPIh+e4W9z0pZzbl8qOpU8ojWPTvR7QJpce
6XuEOgfVWH3qwP7cutJNd0Ha4DtNmZHg/IW4Ss8l2nqsHKXoy4Nu9vbF9tbTxATi6KUp/PWx4Aa+
dA+aj99pagnICjqxX/x1PfVasx0sb3pdXC05BUNyl9AgjIwVXsgAIOjGmp36zg24UZXgkY/jB6Nb
xVsn4CxkNDWtLlif4bphCmrVvD+AF+5Pw0srHcx3c2fSbzRP3rAWcWoZkqhxUAuGwKpk6dDheahn
sV2kTMdQvke0D3xGT+k7DnpgJI7zPQnq+egHDIU8v50xg9GKT+g0z0kwPE7qYEvt3TbEGz0YJKYW
ijlDA6ine0zWtbUNfrG2MhVI8ufPnB+YhgWAGDPSdSPyw+6obYDdwuNLWTgZoV0VB2FO88lG97TO
wMho0Z8sNPPR4H3CHKDdMEIATFOx5OJRJ7ZavshcHApMNg/JS5fTKGaO6qUc2kGfT0Ne1WH/oo+j
YK9CQomGvH/PaOLiNyuYCT/6xU3k57WiaaKodGmPu67ts/dTbPEffh9dXxkOjMR3zj2xBzYY8QsO
wBWJkeiBCUzj7OFMdQ6aJEbJn88QFttYCxJ6N135C3ay/ccfBjWfTkNQh1uKOuWnpRxLnyo3lp53
zaHf43loCZeJaQ0dt+4eAZBOj9+wiXvhkNk07EtWACHWXGYuaA5L/RZ5JhOdujv6zZBdWNEi4bf4
XEv/nBXC+NqxpKdDlwcPKSwWDd94Igkza+e2PW8Fosh8sE9Ye9fL3Lvd8wDh7DxhW7wZ8sJ6Hctl
I/wL4KDFaEpYMlFGDTuEI++yzEmSD003fqy3dniwlUrrV+fqjxcfpwvsNd5Q02Rh+dPJ4npewK3R
aILAOEaFbh4S1otnbdKgJ7KcQNCI597rWv118J2v+eKX34ICrorfSp4Lk3FbT453j2B1PWzs1itW
lHHXN0SouHWyMwo6rzmmUM1Ym7tBrVU7v6lJlN6eU/xGTek6+25Czqh7S/OEDY8oDkepZw1jffaT
B7GikvvWWY57r2GxfBzY3NxZWUDGId+VyfTZCer1Mkwu9lomfqdevatujmDQoA0Ju2GGp4EG0bQm
FJYp0dKS6BKk9hltXbmweSIOz5TK4eMP/mcr6x4b29q+gZxGSALli1bc4yLr+4E+wZ5WYgPIkWjT
vJX5odBTSZfQt/e9Kzo+ajAGmRP2O106ZNguWnepdYODP+Yht2Ydurv9vYXGrPuaF9xwThoSPEes
VlIiwxUoNfOg8h+TEihIIAH8GNo+A5Pw0FVt8pB2aJIQeR+CZhwuCECGi8bzkd0KijDYaReTmyMq
KiQ3trsRf0aOAysi9oyeHyKlEhFpSNargZ413HJbRKNKGpiE/ajhIH4OtoL8I52MKpzoZS8cLvLe
eHnWinbmzGrOU1vipvMUM4AcBHxVE53vZiyetCkfnhO5+fvZbxIgoOvAvskiCwJIYp6hFdTRD15M
VCmPps09HHHna5afdAa1J88ihdBUX+Vy9A5/fYnTyvrp/kobQde5BfBURdmKAf/39yO3w8tT1wax
1F4M+iUt9nmxN/q91e+VHw4Wr0vi9IHyV1UJvXHvMHhE2x1b47iMx40ASACHxrFtTn1zmuWJpGiU
t1q/A461yVNTgOYi5OyMVWE2z/6oqk8vGxMi89z1F/r7FErH6VpzzzNc1XotC8KkfvEYLV+PQUJy
BRFmd+RIaExGqwg6QKFdqLG7y42L6O4kgZLahRquNWkXatYuLVF6Wjjyd64ljQu1GheTHAnjYmcX
N7tYXDrZpbIZj6gjmwcqMAa2fJ37iN+/+7h6BcBz3PSPQI25KYJYf27Xqx5qNR82p0NOcKIai03+
GdQfpAKPL7az0yFHO/fbWSPp5lpmfdGvtcjLWl9mqWqS2ApVje5lKe96Xi/vmHDU7mUq7wp56cq7
EiZeeZe7l9S9EAhCPSYV8reLey2tuBuVpfRW5bg4l21mtqZqdS6Wd5bORVT/rMU7U311YQY8ebjH
zuZyLlpVWUvuzomSCVg9VeTF+MMJeqIDQNE5WvlJk0fkB0qB0B437UAETGkdcgtSxYHeef4BKBo1
kCVh7jex9+s92LROixstxqcIEsgbf8HTZ2nwJxd1YNp0eh1InebP2Qq0QWckxwPp8ybJ5cBsbhk0
4XJfIOhWqqx+l8rdRHwO/jGXZC6s2sz4kZOEgKMk3jWIaXU4j6oQt4LxQuxBOdci35wqtbC+FjHo
VH8t5hqCS0wj+DZiR0uB/qUGB9ZoSHbo7Kha+JZQZ77GSbwhYsbZqaLJbTweeYg+gO5vkRMETmLQ
DikVtYz/rDmHEL8j7x3wnxncQkgewZcyzTexP6pKq12GX5RMNKLUux2p6YjXKXK0qU7b2c4O9x6o
EZ9dS69q61EihEsfLmYoZMgoGn4JtfohEJCOF31VxA5TRg7EgQZfqPpT3Dp9NpWq8mulRNgYqshW
pfDko2+ZPqxzKPH3dqrMImS5SIwnOpsABWOwa+2ds+4A0IlpZ607LPVVu8sLVQXJNazi9dvauUUY
w94ZZynLFYx0yPUSZoq3IMQXzmsKP2Vn9zsMY5ncFXKH518aO2TVZhoW3s5OQxQX1HYtyTkew+at
NG8g/tmIecaQzbS1hg55u5zBlbcoZGtD3C9VXqvmlHG6HVX9tZqNKKZw2ELBJmhSNW3hjO6+CY1r
EV2XQrvD/ksoGIQGWJiWKmPZWZgs2T81O9g2c7PDwULTjrBdH6r2TESvOgL+UGIMIKS48Jn5siWh
5VHukm6HuYiCl4CX1nJUtRp/xGWJkDykVk6oVEdJmeEgQ7YwHBfOo8lPEracZV8VGwlKz5HREdhG
ElcIqIsiHGnMgeSgS2ShFyJQDLzQwM0LkWwOWQ2uXch2n/0rJa61EWMb7JYi7GzQG6gAdzaUX1JE
J4S5JGETAYvxaZcnYFVvjcPcwScDd0EY4i96U/4fWpWeGqqwWWdEwXAl+Onh1q1dVXvt0N8uSIbw
DevZ84KP7RlhZjhLWe/dMsvuXM0H3epYPOXY2L8DsEjZOySJEy2VtT16Pvp1X6/YixJ8W85pfQnw
gNmGzO7/faiUVdfz3gPvvRTvteBf876l7714B1xqXavdPvTXGrcPSqFvv4ntgzW8+baqxH7z+Dp5
pbL1NThW2WOxvo7Va7W+igqxxgs1ji9ifMnSF2I5/e25Sl+c5tm7lu89ZVIVjjHLfhzLJ8d+bEH0
Nj52Wwb0EIxc/7lkyw3ROPlWgHp+FWLbD+UsH2gh0roWU3FbVXbw9NfLDOdPTgRzN9MOXNtCJe3+
tJDWUatnS4LpyGm8e7tbx9P1sFYr4t+KVizrxT1qNfNN71yQfJNjnLDTfxwCbtDe4lowAVZYPPbK
4oLMubEpi/cVetaOJKaOxDH6iPibBtMyIicBBFa0TKizttYfRbXxRCdGtnYW/fH60si3bHAha605
3qVt8MdLr9Fx9/zcf6ZL4aA4HG6rpHiDJeqwT29+POTGDiAhPL6e/EJTspxh49ZtmJZZwvsvvqiZ
ciMdD6vWZYYHVMUZu/p1WBiQ//X76qnQkB93x6zeXNOg121YFsNN86f3dXHNBE4A1Oql93nOQfS4
a71xPRAGQC3BgaXvFhxaQ1WBL/paBI5kwR40NtUaqhCIJJU6LklM2QSd3tVWrM1xJuMgi5nSQMAq
r2VPKK8wV6oqSqx7kY3ya4mWRNVMjfF0rXWLPVdVm+/rfC8WtNn7cVFVOfuC6g5pBvv3kKSH2TmU
pC8vh3zBaNesEciWOKnQWV4PrXZYSWPqBeMPf9XuRZY1l1+8m38YqzFSo83AEMc3rcC01J//sDcn
MSGf0AN3TE87lwB2A40netHz6gNel33kdN1KduF2mWl3xCDMgIOh6TxdD2Ko9NNQlGx5aN3sBz+X
bPyYA4yVaX9WOKNuXBAkbC0s4S4t79maF/d8Hn7LqtHZO/966fr6MNC5atexCq9/0HT298VcPZL4
8mgE6XgaRF/T99+MU8Npq10MJsbwHmgjoUvF8ob862s7OgWqfCDHQpr7BUJqc2M70j9imIERtbgP
s1mUt2WhN69mo9knMdez8l80rzqjuov/1R0HQYs7KD/RTPyciLX+ukzJefbN4BU28vMK/h2sHz13
2ibePsiVSWQyX43R7B+DsRm+O3pP2LO9LERCJFAft3YMu6nuXv761Bn2n507bvWWp3MG2cn8dO70
bm21SSToFHFxHpzJxnfkme29kYeiDTdrV2J5dln7hZ62GwbERapqEPdWOIIiCFjn3K6XvI+2Itpk
RDOxRrJvRbOMgiDyyxiWrRdE6RbbJRNU/M0oGFVVblxcS2Z7cS3NiYN2TzFc9dq9lHunhUCqaoQA
xOsSG+m+lZA39wozKtUxl/up3WMEtNN9x2Cn3ZspfHU+KvGa7uW1MieGwEtPEJGnWQKJF2Hej+AV
+fEw+ZWxPcTBGptDXLuxs8Yl0dDXmrM9YejUkO39VlWX4V7bN7wo99mjDn++3Q9y30kSAFURQFjJ
vWhVFfwVfol0r81kde8DCEVETbb7heFEup9T9UVK5IATk2BJbYxqoP4tsXNIkx2UjKaIqwJIGstF
3JARDWnVkxaR6hRBTiC/EHbFr+aB1h/ujuQsediHAxJCrCDQ1Tbhh8+zvc31NPhcE70KD2lRmz03
NR40oim8k1kUxR0Akj5Ec97t+2qZYyha/Y0wOrVNdO37sUITLNMOxaq1tuMZhyVQj6W6bwKWb301
p5EwMmIquWdHo0P2+5phaZ1aYNDMrAb8pL51cqraRma/qADGVV4Cfs+uTNjFbukMkaft9jrdsB0Y
0uxt8wK6RFPR/kKvwX3s5yeFb7g8Jkw+HSS5eb768x/ei8Uqh76YsP4AdPpHrXwa3F2ThiiUu/e0
DgMS7xbYfrTyw5S460QVgV4w2yhFahyiYo0Iw0lgVKyRp0XBtRImZY2qitCXJm5E3F1rNeJBxDrN
/2sVAUjLuAqwW8VNEPtGnFxrCGJHxClMjyD2RFwiITbJi4vpPGmMIpjkxoz9qLSNsyzO27jIYI3y
gIh7N9o2UPtwLxH8qtrqyLhWn0aFG0Ifqdww42Oih237zyKcl5otVTUMg1GVgy4EPj5BE9qO265x
PeZLSKXXaoMQClkZhHMRTZSM3C6yu6grohcGadDoLO4T8IqDaC1jSpYxrL5liOdrTUqgHw9DLFdV
Yo3H67FfY8OJCxgQTlyv8eLE5aq+yP9fpSty4DhZYqtXBVeR9v4GRLNQJYp49iNq8kkvjVYoXKyB
RNS2mHAjC2sE84Us6rGme2FhhBnVhYkg004VIBxCaIIdSyxqWHfptFNUnnGHoRGWIosdCgwIlZGF
XoeJMiOF2hLi1acXS82QVa9FwHlaRQyklyEiogP6KaCYzFGVQFQm7ieNsybOU1TDcXUtFMRNEzNO
FNciKdBB9swj0kD3GQdGvDRwdeONywCAsIiJK/CvtZo8qm68JqaCa2nEsvOf4Aq5VuPCI4s64AL0
kMforkgjWWNrjYopYhjUAVFxw1xF+oRAE6j8WhLIpw9lOdRYBLHxXlX1vaoFloOuCsQcNQDNuBY+
lHwIcwvmKjIs2PGhKCJqLFgyqOplpJlRy5PEjMwA/0WkB9HCRRJEM9cJl8RArks8cLX4YcbtAcfh
zYQ4co3bIbYBaq//rG6NqYYryIkrLh8unFVVdi1tie0+DpbY7FXp3IOLGHLFzDVSEAcQM8+goO35
Iur9yBURbc6mjUwBfFIVkLCO+5MXaiJkkZtilyTZlMukUDVCELRUQUym2nX3149x6w+NG+5SroXt
gJuUpbs/7xOKtV40oniG2yLojx6jdwifKZwYfQG14O7cCafN9eWcRck/vjIseEeMfboneAlYnEdI
wo5M3/qRaJrZhG9V1VvzbuOsDic3D0jf1QAMaB5LeoYWh4VTveKrS4dqfSqYRmxLmt0xh0M4ghnu
2Ka7BoXScYRpEYpx8nFfax/90hQPIsBcaFXrEQ/frxY0f5RVoEhkeU9eDroVZn0/Le2ZDeIA1hRj
xsxyIsyM7txbiYxdx33N1XfXl8zWjdFeUaV9zJBoz8fWPvq1qqQ+wlCbk0MwHTwyzSpVXrBvxD41
94wky3UfOKo8Z+9mB491U3fALMGY8WDmR/1a/nZ0t+PmH/EpyupECaTR4qRbqoL03PdnLz23vSoR
nOse36qqqrnky6VoLhjLUWanywWauuaqKiusRKrS6m6Y75Lyzi+H7Lg1HoJ2rJ0a1CMrALRI//SU
pKc0U1XZRzEfJVaF+hjUx8w8gGNHkyHznVVh7zs4/IYBtj9VLYqAXlWx7n1Hlcuvlx20RVXrHoz8
WLuHejiW11qqE9ETM78gJhFxMqyTEKfNUtX1NKnPbnq2t7PeHwskLOcaQltwprIFHNYFHK0mL6n3
ix3JnyxrfdR96Il4Ypv06X/uZDIXkklX2d1tDf13l85aySKltu8RHGq7ue2s52XUyIl25+qdJdCb
C1BwA7X8kJiywibdPVrpsL5DdRpj7MWEhQuNntOyClB7qweJxzw2xHi9IJOdXjDYh8Iapzt3a7hj
5Va02FwnLTPID35fRYWwv034xFs3SF96ox0OSUAen5FMoTvm39p6nr80dIlWF4fhYrECxlRBMFTa
G1/Kajw4WNBuJmn2D51uovKD/7P3E0YwuYbhvnTs4YWPKVkNaHRaD5K815ExTDTy7YqwA6JO7yJZ
RH69Obh582ZzPvsJocvWW5Yh3RabEMe+Sh9NX3oxI5MpEo3lPKy1JhEp5B/KhpQMWAwHeL7Ee3Qa
q1yvPeHtbZhMSP1tyExS2ln/VVqNiGBtMwPUuPvJ1BKWsqt1v+oz6dKZvjxcD0UP5KjbWDb5dqI/
007K78XQnLJ11Z9HCAe8P/K4znXC6M2hET4aZwSkz4u7EhDSjc4DPAQbVLzZ0sQYVANT1EdLQk1i
aDo8D9+hzY47H3HMw/WgkVpwRGgue0z6ib2d9Mm2P3TuiRWw/d5OSXdcnQXwlJ7mn9ZW/6B3dXU3
Zcv9mnYdt1SphyYNjxctGENHnweyCbzhEfQmZJISmlEACTu75Slpju29idXhDlMGiRAJpAoS3Nx3
2za+GZrVfF0IMxgLmwg8Zg+Asn6VmOr8YTTFfNwgUgeljcP41f5p+Y4/RnNrhwQ3J0VCmU/sTpKt
gd1EZNx7o5PtsqF26zSsLrjM9eeCxWNVQs7E8qwx3AjIWcxwM9ePlFHTC/OQYzq6ffr3YVLfLtmM
XAftAdaR/LlqDe+TUSJYbTVtPU9SBI++NnyTHUk6yt7wlqzYviH1fMiu1U8fLPf/8nWmO24rXZZ9
IgKcg/yreZZyHv4QttMOzmNwCD59LelDdxeqgQIMImXfm05LZMSJc/Ze+8N6/OrQoGTbovrMqk8z
/dLpl2N9DtOXevxqpy92s5xFcuyqixiq9qXzwtv/vokG967mf28K2TbcJHYP3wpt07fc+/v630p9
SEydbgwAO6nnvcacQbsGSx7SzHpXySbDNujeCEiCj1R79dLgTlnbYReeyZr+O5rkC1d9SQRb6p3S
dq6PflwjgMHDvzJ9r8YV1LNitq58mSMCwZygf656bT550jeeiqS72elUfLK5lwBmOzQ0Edi8ROUb
8XCSDRHHb4+yi61ePz8uRUakVVt0V0GDcOpqdfSCISCivqx3A0BEZGj0t4z5x9F05oYkL5+H2OtW
eGblptNfXY8vKFdDvJ3QFW1GiQGsq8gIypL6Xacg98caCltqB/tmMsaj1drjMUyDdxhaMErzsNuX
gVWcUdIVG3csGDBzi9F9yT0oXaO3TqeRJUNG7rrRqCppf6xNs3DeI6d09pYZwJG6/77Xd7uks3zi
qPz6ECuCnf73T/aeIfs/P1kcrvS0Q+Tflvs/+9nZ0BfIkFnp7M7ZQFvsP/ye6R8m3EU+F/E6isfy
uZACjIiQ9q3VJp4jIif3ogXc2HpbPDSAyDVQjRqD3sv//uPR0f2fjyw/G15Xk6x5lMH/v2DCmVrW
D4FgYrQZdwwu7nwDNGeZmZsW6RM6rNkaoRIVET7NDF6TKz9USsqNoea3RoChLSvn8Li08eQcSnYe
hhv6mkVzdCRBOjqmOIBY9J+9rmK4UUbYHW1UFUlYFfhXac77eb7B85UvggCtW1g32Zud+dO2KASq
qavui/qYwBBeFNJu3rUAYyYrzpTaaU9El2TbOky8jVvO95yX0iGmkyaGao+RXcUtuxclog3sDpKp
u3+8elxaTxYcuxBlRSgkcHoFFu3N3HyNYmR3bubSB8GYtGnInV3CtC5OqYeivo+EYocryIiAkC3t
qT9YbmVzBEOp0PuQobLmW9GrW8qR9bu3xHCKcT1BdhycJxtB3JLI4fCjnII/iUimn4QYUT83nI8Y
jtWxzkD85PbkfPizKpGKdfS84du2HnPwcGw0wA4zfyvFb2OgDIS9rEQ9Pzcp93oWhtGexBv/6Bt2
ekia6sezOJpAJLN2bkI0Wh7DnCChd37uu8LaWgnSOL+oG3S8kug2SLOpDqZVlCrvqslrSnzHxEQY
Axe4f2VWH6QmtMeaBgtN3cbdurZj8G70AeUbcJ0ShtlCtWhYB6+FbnDXjUd+f6aXbeGFJaNMpftC
dsM+DDraGjlwAyNOknMzgl3EGGChDin+DYSAW/UElQRk/MGobDCXSmRHUzvzZsxneyeytEE9AKgA
4zY5WvBajvApj25jTlcEMSSZTemvroL+zm0/fICi/mNE/RNRpe9xCLS8L1pqIRX5yzENrKNqc/v4
+Kp2gaHNhak+jAvQNHnlIyDOAWqeJsn0I04n76QRIS2IS7GfKQM3xK/QR6oSIk9VeUwJx9FVVh87
o3WmO5RLnZ2iGrdG2f6dA6HOY9ejvijhPErcpBhi5Z8YptbcOD+JbL7l0VGSuLx+aheUFe6lajhI
JwajYR/02RKFjRlMN5RLKDbx+JIzh/fpBU1feUUZtHJK/eR0uvotouo+J53bW52a8SkWsHwef2D7
N1dUmyn2nSerhYJGPAL5QUntrjEmqB3kjXJkHliV7dWoZEhEF4eocMhAa1vk1xFyBfmjnTWhY7nY
yZZyj7LKerEizNC6mZ21BV1h3QB72hIaXGwMY4x4A/IAeGRbWttceildhzJisD2C4ms1SncEm0oP
898ZPm9jjtFrNJgmqXBgFfyeJpdf1T2PQDBelXPBmGVdHi/ywSbatUzqZeyRejEkGWUb8WNzVpa3
EeHbBZcNHuk2FMvOdeUqsAuTDl6tjyZ+6UOPpbszK39HDvSdmT8Nh6EFTTcrbe0N24fjaj66r92A
HI7zz2ST6xtF3JluKnx0SOqplE62A1u0YMnud2bdALBgSob2tiRIq0qg90NR+Ic8p2MmPxEAuK8L
/RlPmTijdGScKkEAFt22pun3xSkfWEZW2m9AM53j9H8v+YgvS2EHXplmfk2wUT07aamurlO+y2Ao
fvmsLwsDHAVARPhTbeo0R1BEe3KljDN3CXm+Fvg9hHcstE3N1LyJoAh4uQpPWSW+zcSzGUlrvVEk
B+8T4V3njFy6Rg4ljl58PljN57NvE40jfMRiM6f3Yx2zy9sehYnoD5NojnHjJLsgE/8en0HtoTgO
+YxXdVvIpz4qdhlSxEkEn2Zt6KVsG8b8o/0P5CTTQsblRme/D8ifDtP9onJ6ABnS9AXTsnDHpMnb
QpatILsJ95JnxY/OfQGvOUv3PKcWY4LW23MMGlHOiokcsA66ZDm9jyG0XgGEdD+quvuE1btJdEAL
AZXehMH1Iyirl7zrWRdc58NJ+ZgdmHf7DHCuxGD1OHCA2r74cPGvsOwSVHTTTRGO+CodecFkH62G
zmre4nA+gPmkfdmZ9mYWbXWx7hcvw9vV1h9mNNgfEWNOpIxrwwDXiYu8JsPIn4lVcP+4hE/8Mqv+
KtiRr+NDxps61crwERuocDiR1N3Q8an8NfEFI7kHENmDOntiLyDT2mI+a9N+FCG6ghjZfeVzishq
i7ZC4qMPhwVkVVb74koLGVYWPflOi+UKJfyGRkV9ZNsgIYkp12YOVcFIMWaWR92rEVrhcYlXczNz
pJ4NExUa3U6Sif6WzN1yt5rJkKbfxOhYHfsx+7CNpmURBo93klqjTpvUp39PFkoG5zMpspUV9tXG
awmzKhsvxtBTR5RFdURCJBIK3aUIkVrC3R1bMsLwKuusdH9n+/vYN9DkB0Vjr2QIddEiU4J42uBA
1TXuRSlYoGpGXWGQwPnX6mAHfkm0k4K2k4qLbQ4IhiYdkVg4qI3yAOyG9XudePV3YjRPE+yBXRli
0xNMiZdDBbymM/pjCGmb1SFkSmolkHB9Y08EPfbJNm6WBn7iUjXNi75v0z7BB+nEqUMEvzJHvdlJ
U6P5pF3m87zkHOOPum+7s0PmMA4E4B3JvSnctuYJ7wCk4U6YF5dU1jPFIM3FSd9mt4jWMIUIxStJ
ZWxyyLOF5QFRiMNFFcf9TVUiPBhOjYyHjaNv3fbdqX9hKnFeuoEmp1GF/pOZhGQbiH7dKwNFOFg3
KHtzcIm98N69q43f7UAnS3YsleM8ohFGYKLLNH7zI+vGSY9Yn3xMN7lOUt6Relrk/mxgGGjcE57q
14cTJOMMMkCLpO1odYRMTEVycFi5/9Qukc4C8PvkdyMB6mN69Du96bOuOUkSrm5D6xrXzn3iHrQ/
EWDXq1xQT0CUv4VgfFEkPAunPBBQZm59QmnEAIGs7ouVPZuQBsu4+EbwubcU6DqyJfyN7Of6EE7y
B4FIfHS6qdi1PScunGbptUrhsrmsA+fYktOLCMZzE/icGao6X3FyIZa6JT6vTZgaoXq+51aq4OJq
PiHTDtLdVNJRKsofDD2LSt2JoG5P6KB5D1NTJNGz1YnkQJ7yBGDh7jp3AWp5Xa45CaA99WJO/EiH
pw//q5lF/REgo76AiFkHUX8YLWOI10bnDKAkwVg7of/Xr63qklcht0P7LMPeOv6/i+iSaKdYoNKA
fn9joY6vzf5NQmg9VS5W+aoYw11klT+ZNUWUTmV+yoLmG/BPB8nJwAWphi/fw+HRuEbOjZUX21E4
zu1xCQwai0kecB4jtKaZvltt2BeyPcJr2sd/JpvBjhiziNrRYnzpuQeH+2pZAyMiba9bwL2XTxkA
oX0S9b+Nou0QWxgwzjJ9g8L4Y7mo3GDmt4eqatsdZkpIsy3Mx1DXxavZtk0ET2E4wYghAH3q/W3R
BMUJ7KB7NiyynuIpnC/KM7B64bxGR0qqjA2nI/Q6GueVfwKzmD4Vpk0c0N/AisHWICUmCFZIecO1
U23NwTe2bL/OMR1MF/92+R3j/1sZyNnvmmW4kQwpdxIixk64GaquMbtpA8Fpbmf9WcxKPZMbDlSG
N3McQWh7hF5aKpBX9jPG3CM8+tAr/sQNtLtkrlC4aR7eoG1vfTt5x7j1zwSzYUx1rc9gsqDKKms4
ZINyEPFJbyQXiVRZMSNXhhSnblOVwukVoIDSnxkGCiGS98Fh7xaLTCHzBMgaf5F3LNMZugnUkHmq
BhpcvA3in62b8OqGsJ+zap4gcATTyQE9ZvkMlX1HkTfC9H5nDz/Knb2L1TGQAY26TG1SuDj9speI
2P+VAqsOwbnTLftKKgt9W42UD7QrHl/5f0zJd0MVwHd1crsqRI/qnKAFddfadavrsDdwym04pb30
TT2/e/MeRN5dCUcp03j0PeliWYfu/lVX5xmkbEHapi6YqOU0KGO//s8lbtJjqghhaIYWkH6dQti2
oPzfp8vrfLjVE22/RVf3e2fyfyWdyD7D8X2WJYk3MH6ZMtFC6HNGKROOacQXbbZrUJAtemK2QVuR
uO64QEca+dY2A0q5sumfErA6sMoa6ObDHK6h5RPzqwICOiYr52xSMnBuzGIzddZLdu/BzKb7FVcQ
L5QbJBuh4vgclsBjbHaHJp0c2vSpWjOoGN4pxL8Nl8PgqgUR+lFoEF6Y9LLt4+XoGeBBvMi7qKGB
NF3JVyladgRpVcu+sXt+5HY8VXn+KyQlqPOL9q3OhhTvf+3es37aTWXkPAagl7pDUsjnFI0UyR5+
ftXXaciCY5ILcdREoYm0D7ad0fwp8uRfF0ecU7KMIUZ4z0Gk8F81drCcpmo8V3QWiP4xqQ9dBhw8
1TaFjOlcQxcaeAr3as35LVxlSew8j/RCVnNdeq+WbfyiqU5DGhZYb+b5NhKFXBPuWa8eJVSg4h87
TsudgAazktotN0DRwpeG1tU41+17A+Drxgd7FZbdvhd4yc7NxIHw8YcYtkKBNFdOnvnh4jHPGz/5
KFKEEll6R/KYuH+JvVqPGi6573skOWiS1vou/jN0MHLHnLiLNMVCjwfq1M4GhnbMLQfwm2qV9on+
dCwOQXMyegdVixInysxwOMsP/JUtmvoZE2SJYs6D8wMIIO+ueTx3O+hkxTLKi+GYOFquk8LMPlUH
EJnoGIWB/4ShhYBlMYkfzJspDHsPYlafvrojURLDXKIyKgM4KIUnboMzBDevKtMDTuSfxtADmUll
21xduClDMIjlEMtoDxAew0XzL02jY+yn9kaEynuKhqSGRER2/BBnzuFx6VQ0gCiK92MVRE8zpgE8
1McYBeeBT/gzxiG4m6c7XXcAiXQHQy1HuorgzIYGqAVorMHLq+tIu/BhTKPNUi8AMGcnu49Y7Q36
FjTwV3NK3y6rSZsJRTy8yLgfXtpiggvT70u8ZO922zvLFhcp5nybmW4viteGFJzQa7uPOo36U0OM
2oJDwDC23t80WwdZn/zFIcKYSub+C7QtzTA540QPmzQ01ZEAHWuns4JMnuiviALjOrhe8awljcti
2lgZyc9hD5DDd9UTSz7EQpf79UmVoBbLnm+sB5PMLOY35F9yCRzgcRIO896XEwQ2O+pgEloUBcE3
RqH4OqVIawgnqRHqloRg9KI9jMY8bYLGTp7M3HoegbF/FKqg/m7xHkizoqjxzXzbeoDd/Kj1r11s
KLxfRbxLDf1mza27JemLkVPhJOwgveceQ4+gptQAgWrOiLajMkjW+b3Gjgf1YoD+czRQKO9+IWql
pBTM3TerEfoT8WxOg2Mub1PJgaJqbP2dpOmPR468w7dYhA5pa21stOc8KU8W0dyHRgdczOqfabXV
lmFgOrYV0+q7RQSiPQ2+AUFdbG1F5HlHMqSQGyf6p6AdhVrRHJ8ioOwWA7C9nbY981yrv/jC6C80
JuaVN7r5eQpTDq9STa86rJ6NwX1t9ejesLv3rx3TZrswkOuOnA+rlmAA5SRgH2V6SpXJGaTsuaOn
S9IN5rGI2ZGpx75HYxAnzxCk2wXmF++A9QI/CUP6SFQmD/JDLxzXImbwBietxPrRhAXWiBJ609ge
WxrJ/7J7Qz4OoFkY9tsE0Luj+2JM/tYyZmkBmiqYHdwv9Ox5r0KOWzTGxvLOLTKRfqWiycgRZJxh
egaCa1aAQxM7+rNOkBSQavsa68sgp+qStvlwls6v7k6ciDSWfNCDyc20njKVey8QdfKFNP19g1bH
Abuxde5u1BbCzMLuEfyNBXLeDozXVdlDegg4Ht9v6JbH/1N50HxBH3BM8pjy+iMewSb7ZVppB5wS
5QHY9Yzn4RuHv/c2SRRGjeUdDfANMW/s2rs3MWGtvNb5KG4p5Bxi2XlPBF1g0JDM9Wmwkb5BHu6a
ZGKg9nDS9rW26bPKgI5kw/ZWVbfHq2rM/3QlkzR62mIN2Dj4iPlPwYiiVBGj2xAlVKmF0RnWOTTE
9MG3yvCdB+bcAs2OOrTTdJ/cO7mXyX+yoq8AftJQ3stU2uWxLVtyBcjzXFjaNVEXGPOeuMT0BNqB
W8eayPEC267b4o8/GAaMRdc7u0X+GdtMZcK56zl9Nm6x1C0NlaYU/dlmmHqukDUekl7vkqEPKEZn
tazALKxHXJqLIqsQmzie3N/fvTosfVolvIVKB78MY8peYdUTeSDcJ1WldHEfD8r9AkGJrUCOPhhB
+qRTVf21A3CRTlsVb3Yw5ZvYjf+ECGB3pY1QcRqDP1jECKeL++AzaLBRBQYxdKKDPxj4ycXLAUeX
JDUBZ4XDGmUZq//kjh9xA64uZHs494T6fUCCX7Djrlv5HfWjvnQmU11M7u7R5C8M0nG8eIw41pG9
+s8cUvqBBG2aYGxyx00uNPUiOpt6+BAW1j6GSer4+CqdyvSIdcdiNecGAs8/FUN2m0vDeBrrKDs3
Or4YjqDCBZJDhehbKw74zRmpcXuivQGV2gLJW7SvgZmYz/6EswpjaYSNn3R6n1YrqjQqWNvk00cZ
7L86jF2wS84309PeK8YwivzxTspmNMYH+G4Nrvk+AAhbJNlChpX3U7aZS4UdOxcY+QedhRGelaB6
dyYGMkrm/X2D7ZZGQ1hvhc+lj4IfSjrj1YMssJFBVx6qtGT1gte2YU7EkJazIneEwLw99SA+A+PV
Sgk85xk0R4r9Ar1l66O6Dkev+zDnT4VRyySV8ewg5H1qwHHfkpbQBZEZT6GUv+0ijg9+rKNr2bvv
hTtS7af0wxa1xv7bpeEZWI2kTIiNpROKaKt0TExqiltT8s+JiVIlOafnt8bhw7D79yFJzVNMe+Y1
yTKUdEMLx7SeP1tREkQbJeZrnvtwrPpmOj5eWgkaPNByGYrz8im2E3iRRm8THoPGCc/FMrn3ZR+X
3I1IB3LIdtMV2HXdFbAmZRKvc+6GXTC7moK1/c7pmG3dKpdvMqLz0zsV23jTbL3K6zip3HvOYScW
hIhxFJfVcGNMX54YwFEgm0Gws9Kx2kRBuOtSTz+PNpJZxuW4fIrsax4GZnA4jKLBzQ5ZMozbOCVU
I2/c4CZNEzD9REMqdUMYhrPYkvqYAb2uiudRhPUyMwiqzRVNKAY7aznUzVFRo0SIjmyIGqfOvZPr
YMxtGcDqW0dPdGFb+jWTmf1CdbP2KEXn0W1PeauB2WQ4dTUp8M9NHqhTx8LvjPPeF6lxKZI+O02e
/Vl0Qp2yEQ+GHr8fL8Jm/JgncCQDWduPi+GS2UxCX3NgNHWugiT/cmM8Kll563Mk30bVP1kTTdBJ
r+s0CN6iIiapYCSft/XbmBhI1x6wFxB6z5bBBNcwMLTojnQ2apiq9It3OTrO0q4h7o/UCOfRNz4J
cromlZP8yHi+6qn79hzcb1Xq/atoSpw4KblLVLPRuxP8wwPAbWNMGFNBHtOtQz6BdND1n0EYgIV1
7OngT2j5Vd/M+8YVEcIiAFichfxVN2i0eOSrBVX+bM5mC47ICyi/yL3IuqB5MTOX2BazEozdyk05
jsMJ2FV3TWyOMvJ+Sfh9KUlpj+724g6KynacgCh7d9txUNFU9cVz5qcdwouhYn7Nf0/QJiIVIIEL
DUFmp4BIHibdzsfYAbZCjrqJ6I9gq4cNWbSKoWTVHeKZRrQt2HjSoPqYyXRGasiN0pNUdFLKNU+t
iYCrxEjrg2dW1BOUwe0h8jlxdUWeo0X+HtIZKm8vvhvXj18eBCayVChZe5s40RFxfFHTQ2wC6R8e
F09l+Uo1Ubt6/B9DxM1YEbw82eTVsfVnRSVPnSzCFRvPZ0M8wlZNOUe8PPQOvbxX29kHPcX8InJM
/BwVASojj770lbDPhvhPGzsHj2j4uXOOHGU8oYCCTNqkyLKYtUGs9/SS8z/ip1LUTwm+UsZC82+j
BLOdCte/Iu5JThJYGGJsfceEA9CRvWs+g8ggc4oz0Ub0f+na60M6wr0Ec4+Wtiz3PVnckBjSs2WI
9Bgb+uZ0Fg6+3vShyQT9V2+e71GvVDiOXCVtmO/MkvIoxZZ/Y+o/n5rCPDsxStYiAr7XRVZ/i/G2
PibQw5Sk0IbomDfixSkGkkYKzXSac/HJkBbLmA30xa0qVkBl4Y/QlEFtAnU6s18LwxK/Ql8coy7g
voZ3THXWfBU9YISSp7LlxjgoWxX5jqJWLedCoNATGgI1UMtlF4ySPn9LnWtMJ58G5Kbi5HGoh7pj
ttAQfkVcx7Yv53nZ0Uu/Yl4xlkZGa6PrrRtkl2RjmCoib9d7Q1bjfMRhQztZA0/mPfqLuH3nTJZ7
lWa96z3v003xNIDdxJIQFSybpiYgLCoHNvGqupB4cTbTql8UWrw8to6As/cylkTHcpY6OKVNu6/R
DG6jEkPSFMVosEkl1K71aknV7x+votb+wK/mnCRxzBwgZPb5n6+0/2qRbXELAwylWqlsO0sRPQcj
otc4TFns6/inz1z+NjUdmMqUKyY25Y01u18Omrm305Xb/j6jQgM2WqIAP8FnRSzFsBdBj2lble/Y
r2JI2w55CYLRY1M4TPMFyBBXMekL4bhlWdatOyfDCUkHn1ZU/bslYujgRW51a6zDo73pCA9PtXKZ
eFfeexQ675nleLvOxtff8L7O5UnAcLsMcLKuJfXxtc6Ef8y95CBSnsReleYxx+y2bMkde889vDVz
mkTEuSTQTxJNNTx3kMQqczvxz9yE/jxfS6LJyCq1nsvRtW9500Zvaf1MTeSt6zpGiOGkyYWSXm27
e5Tt42UlgRUoM3C3FvlKLyxP/6YSpXdoxTMZU+QvAZoaviI+LR3l8+9m9ucllVd5cbrGXboRqq3Z
tow9HFaOlL1X3iJ2h1XS2PGlk+oKlp1mZkocjfDVTQiNZlklNe5QrLrtdM9MkhHhl/eLZ5fuKTFl
i+65+ZVNfbSb4PUvfU5M22Gy0g9PdgB/EhqBj5cNsd54pDisDi+KOMA/AezlMTTHZSYFruF7OZ40
s/oe65JCq71nwQXFTUTTF8P36FA0VXkOkCn4c6efVObqJ5dGbO1TuIdhB/wVKUaei2KbI1lasUiq
xUOVHN4Vy0mBdDBqDeIz5zk6q/rsp4x5R9mjThW8elzqlsoXhu+yU6K5hbRncjMjgiAexguGN4y2
YsRdhITf1l6zVo1lP+t8Jt5McFasynBYoIWzvk1ZvTVzCMHRjv74ZYHiFr3H6g5Lt2EVvLpgxyNT
NdfHq74uEVOQm7sc3UAfZttfCGX3jMRdB7gG7IqNO2sfrS+XXKrPVo7xYRgTIBY2dj4pYhg1Xteh
wSn6YdkrTD6VbyfPbkEaVKTm4+jURzEWb6rEVc95Kr4Cq+PxzssIg0QQH4g5urOpzbHltEPoT61f
ynAOXmaGowuXM/ceGUPwwmTP2SUK+nsr610aB84JmeTw4syoC9zS/zurwdoNiWEwXc5ZuYhsZiSs
8ncjN1vwIE3/mynTvlIk2ZRTzjSRGizT5R3rcK/G7hcw3/LMSeVtgC66KT0MOcAi+X5YSDPzOSCX
IwYxX6Gdj+XfPstenJ4SIwDPx3J3n96l9XAsEY6kiY8q+f7q8ft5JMwVmYfBkvTK8jnmjLkzWvJz
B688S7xHi9EozedJCwYBvVe/5gT+LKMUh0NZ2iFtRTE+R7wrSWFbJxmP4/PA4+fP2blsSmPPJIwd
ZmCONdR/hShWZnrX9eouONGfQ6RnSvcpI2ptNwc0AmbF8LsfL4jpx+3gNGSC1IW8AtYk1aSbBzhW
AdGUBILbREgdOkXimp61cSphqWxqPwdnH9WkVhQMLTYMxX7I4cIrGAXxLrfy5khLn5mKQoo8eCQi
9ELBda7n/kQkak+dYJtrZwKJErXuphgqMiaqQPEe3IMRWoKCYChXLSuDOy3ozHmboIuaCwjPV3QI
9dUZWencli7KGE+frQqGw+POYj6/L2J+YB3zmJW+kyORuX/JcY3kA1OEWFQ7h9u7Tj59btYdWSbA
Q4Rhb0kMh0V+vz9plvdb7wWCqZvQAbFoJi0dcuV3j9dzyER8dJm0j6bBuufW+j1T7itoVu8gB81I
S6vs7Nm0V7sBwFFDdVCU/jauAyJJOuJt7jBtYRGtibTcC3cNw/+MCNQBbc2i9obnkB1RgEYz1JYh
BC2EbJ+V8XM2FVcJRC2QTGYVz20YLQqUag2+KnPO1hlpjhmEskqL9dB+4KoN5xNj+dtkGr8L1BVp
YXK0G7yT1X1mDGQ0ye7xpEC37IfQOfhD0N+1KosEhnld4eYRwyfaHGzMa4LlYcIixtLfLg3esvb2
uWssg+EYBOvR/0zuMHTATAF4hyw71H14UXO/Gy0AqL76yz9xlbjuJYiOct7H6rOyvh1l3xgBsuDE
a4v+pS7lMay+3JKUO0nPJKTTEjcr6JZFMh6IQ6cz8Ts6z+0uq+eNRTJbn3cc0wWsQRh40TsIkvsk
UvNOYGpq5Eu1FdRoM8ePBkI60ipO3kTq0v8fZoEc+3dHujPGCtoCwaKEnNsNf7xWH8Q+sQr8aCy/
Ba6xGQ3fZC7MMF4ZdngLfoi+WGYzXbK3OXkzrS+IZLuOULRwT/j50iwgmfTRMhmfOLOLfj4E7p/y
V6FdkF3nvkDYThxooQ+B+s4cdQp9UJl8/GzT65YQBbM9mWgB/Gdt9yvhqlUCAyOsX2Zbr2IcWgEi
VYdxtfLqszSKZWnMWzUaVKxk9VE1TH5/EITUhWDnJzRis6mXsWKyndMC7lG9mTWS6EbAkWw2bByk
MblLlWUgXMidJa6tbrHSlUsVfUSWzSQI9WbHIf4Yp6x7/NOdSi7nONnn93SNuCPql9QYh7ZmlOEK
8mjN1q8JUQxVQaZ5lkZ7JrmB1Z1n+syL2SeoOq3SZRrH19hHazflexRMRuh/M6k+OcAvnIEMD/pi
v0yIFA1x0k0QrUKD9hw5Rz7nlIWReKcycf7KiKBgENfWtCl5Sknh83sKQm8I3uyp2us6uxWGvcYl
DTGbJ2xky8/+ZjwsSKEudN42dmJzLCOmx8Oi4Ox7/VsnSBdDeZ1LebawOY9mus0S+aZNJi3yLGe1
zaHOkdoQedmuyFNrefeIy6HbZz0UqQQjGe9ohdbbZ0+b5r+oxF7NAMNK7zy3/bRC3wPAk42lml7z
UNoXPg34Ab9jkrVQKy0mYcPB7y9odVbJ5N4CRR5C0hHIOm18ntk+My7sD9WmY2MvDXCuhFADHNq4
yAJGJ12RWb9BykICr5c/kUZ9iLHP2RHtOBJclSl3no4PUGHJ0U4genBAU91SR9XLhCkmIXytQK+T
Rtkio0GXyXNDZkmDts2PM8Sk6YHE5eUwwPYOq/CAurCYWLEQiR8gnm1NBhB0POd3ySyd8Qrk0nhe
UIH/I93Y40dwvssatmuETSaRp9Qg7wz8gDBpTXvzk4uaXPgjdz1LJMbaLZPMXV3EEK0HRiMYksMD
7LiNhTXQTfU7Q2Mw2+ru5wGRYxz4Zfi/6vx1CMdt2dg3a0V1sEiiYjmRAdBJMju9+F8FDUlKIp0K
gYQu5y3rWanhJsVJi+W3f6FfIQ3sfAm1vTXRb1LdRnrikDvFaz0j+YiRjfJooRfGHQLSpUkh6t4Z
S+X4kUgf9wli8o5iwyZ3Zubmyl1GMDQ4O0jks5m/RDlWAByQILgXplEzRhmOjhY/uQmIZ/qavF9V
W5K9SUhKwWNpz6wtg/9PRnozFMBsDOPII3hlxLlM6r80i1ClWduwIYQ++SDM3F2E5Mv0bfUnc76z
IVnYACeGvr4mSYAJpwuP99he15bfdDeW0vHvlhs1gKLtNgPxDyv88wy76NcRXUcaW5CU/8XTeS3H
jWRb9IsQAZNwryjvWFX05AuCpER4k/DA189Kddz7MBqxpW6SxULmMXvvhZmV0fdARA9whbpsvvF5
jPthac4jUgnw4au8MpnysnwBTsuxC5OBFB2VzQBD7Whp3sYNiUi2CTRqzbVlFt8jJxDa7x1+utVg
kVQvCCZhisNZnBnyfQ7p3OgUBHlhGunKPmtqkOe3CHeZkZYvTTncCqR2PP7nxLBvFnyJxoTwMuFS
LSdmWu5D4ep/c0FWS/oUQRnvwphxDZiGMFvZoX/KyNLtLfM1y5qd4yKInq6oED3p/Y46DuSJ9Wnr
AdKyd8YAaovE+KCv2CplE4gd27gJHiJp1IelKn8bvmLk/kFpR09RMf4Sy04iDvwNAnq/yf2viLxR
Cp/SPFqR/7gYCFfjBNoJxA9L8hC7wSLCQ8MIkJjxdWVZiPw6ttHaR++S4osZiS6bQhiUj9cMx/lv
VBRMYL7lPQ3zVxIrKKc4v4xkZ1jdMawLKlEGAAXMHFhCKyZtsE/QbrnVQcKYEbF1XkAax/FDETkr
Lx5RXufPJCus7T47lJncpbp2rkyIrylIW5C826rhfLIyB0NhdHf9nPA7RWUkXSga/tILHmdD39aa
9zrozRdawaxibxFu9VD7hcx6rslZsN1oa8/OvSNo2F6I/7CmrS7szRzXD62nMcXw9KPfyVU5/7HN
bi3C39ki7BBwYlL4FxBcu6Szt6Mrr07sP9Vpta3QS3ZkroFDW2veo1GbuIPMnOSVAuVCgyPUDKR0
X/QZHEL1UDgMPQoMw+BZcy09mxhIxhBd7uw+TlqEtG/a9D4Pjd8XAwuB+YlsjY9RCI+8PnGVoF34
85hKggDngpj1Cq6nV5vT3mTHszPaU9TXzmZIKGgLNm2kiT3ETChbbeHLBTbozyQ2jbsqY72RuoHI
EmQ4SG/r7w49JJO0jY3XgNhE08a1bHdQ6BoiR0b9YMP2pKnLVgAXLlHqrsz8G8DWps/wntX+sTZf
EmsMQoJkmwhMdOG+xdSfpUrc40ap+9cSs10V6YdGS7aRjLe+rW/btsHHQE54MlydMnqcUND0pFVk
5B8hGEYknaDkbbe2HFcNc2FTh7OVlZ8dPKXA1NLfRoRctP5+rMk/zC663QRVxkQrro7d8Jh7yWPr
9qcoQ/sTceEF04TEKiYqZ+iSi95HTyRuuQb3OaZagQ3H+5unlCEGUzKIdhlTTDQbItV/J7d+iRY7
2fRNPR9a5CrrpRm/IAM0oA0t4IrsBrsKL3P2mHjlce5NhlnlKoqpkMKuznddBIxQAzLDcgEBoUUR
GrOSxnsRsFyMLy4mwGKRWN3knwwbANDX6pppyR00mDKXWa8RaoS+hEAuTeRWM2Pf0giDrO2ilafT
L4/8BmXPn0pUTwWq7WBkoxcRhufF5J1ZsqYdIUw8hlE6zzm9RMLaW7itSmn+dRrvwe31X7RXFZGw
BhiQKef0mmGZmyejQ8RQ6e+9H71A83rXJw+PGrR60Dka75dJ44DqAFuspxmZVmVf09ztg6VKJ3KW
y7OHbHFV1TJBHc+cvquwOmd/0JJHq9eW8ZfSfP0xHKA5U3L0qYQw/OPUmVs2j8XM/LexkpVuE2ok
exrP2IxXPLX2nHeksGss9MA+ytzd4VQVbPkNxpnk3SGRxtdoAIjFLLMhiw/SuzXi2SIgQ5IMbzbN
t1ugcdeg0JtWuqx1FT6T48m3ff8QOd1vjbqBGQkFkJii9MgqbjJHgkNCG03yQKE7Nu8OwViDhkpq
RtUNK2E1xnW3ckcdrO7Qs3H13vwI6hmHEBSn5jzXBuFjlkX8ONUXEg4QtF7IHk5nn5XO5HsAdws2
UjcJFSgo52ffAdin3KkhcW159qpWydaiG2s2wh8TU/Ad4vj3nE9Wq6/BjJabPdIp22P6N4lh3WfL
QCzGmYW6FrRl+lkyfiG34DC5VLozFlZ9bg4WtKx/i7gEkV292AZiZHb4ySeQyXKNlJkOYjRe52a+
FA3c48QBBkiIe7yesLYOCY9kaVurReu+K7T5gOmc6eR1yUsWRtd//wYb4zyYtJMgGKpyiq8+Gh/l
PJ+rVNAZMqpLIiKkDE1JHQw0O0njvWths23ZngVME65St3/rPvvgmNv3+XRAuEGJFdonHC8uM9lh
11gjIe/RzMzWeHax+PDHs8fCSrz0k4uEzMwtCFqC0k1z9lU1rUKKpJVgaLfSM+OnNKNnNa8LHMMQ
24Rlbd81f+RoA/ZFAH7IUUwltnXyjPluls/61C2BnhDgUnk/ekivm/s3U9PfcnciQBjbxUpjwDZ0
xdHtse6QgF0EBmtRB43BqA/wWmv3Og/EVw/9oxxqUsZ9O8dr3LNjvaQ9Vsik4cGumZdI5rxdWhxE
RUKWM7/BUnZX+WRCpNPjCzROVYnAJiHln9IKzrle/h3msKUJn34r57s2DXLubLuHctL9caEXMnur
WX+0UKJyhYtiqfOZKYCUoVBSOkwpTcGlQtf6nqFNpdieU4Wf8hWIKr+6BP6InojNUoGqMsWmQgCC
QMQPclhWUkGtdBUbapV3lk8SbJX4jFLeAwqENSgkFkEI9grN/KBgWSEHQKHwWZoCaVlj/5VWf/W8
HgNuYEJrFXRL4r1jfUJi9nysFJZrZmHhKVCXppBdGuyu2TAIF+5fXQX1GnnEBs6BTOG+mLrQiNtc
6yUssNSUb7WCg1khmDDMRWR9zV8F/DD25riHhh/qkGm1fDfsgul6VJxb6X/r+l89HtiW64tFpohd
BLr09mNOQqJdYr2REMwySGYeRLOOPGLy+IksmqkskH2mgVisay9QaxXPLlS0/J7Y2O8UKk0YMKSj
5hmG58eQ9K++uA+Q1RqneM+yCH0IGA2ofynlFBy2UbQIkgCzsZ6+uQrVNhJ4VMBuk51x1BLm7MyV
yYFmPd+4+rmTAN+w9Vxr9T+FgjMnoHAlade9wsTp5ZetsHGpAsj5KWfynCH3UHA5SAG3Htoc/qmr
wUA3S+loapEBkQzieHwYodRJaHXLhMAVEYAGxU7BsUe/v3Sxdwx1ebA9VAWuuNldtDGifJ9Aw/MV
Fs+Bj2dMOD4IGU/HL7PDCzNUKocZELQylzgA9jpIe4tC7jFZCKSC8Nmy/0yK5FKaLEOg9HFKjpsC
bl+pAH4OJD9bIf2G8CNWiD8EKdGqU9g/H/5fDQfQkeKWlTMPOITARpEC558RbqANP3Ac7jU0wanG
3ZE6TzGUwQxNmWa/DLAHU8v4CTEJjDAJXdiEZFPfi2li4ikbNrMN/gZqCGt6SQz9OfWWsxkuj/ip
zjHGxGDSeY94KT9q8vr2LWzEWkEStZRGlYy1/ajg7BqPe8ulPtF2j7ADRjxEvUIuhjpTdScRj7ha
yDOwHzOFZyRiewxGiI2lQjcmCuIokx9HQR2jBeRzPXWvTtVedR9EqOdU7wZBkEN86QrnsaBKxHeh
QYusXLCR6juSpUXudhL9EQaAdBIIsJGNpHwA/yIBUXsyFIgS6AMj0/adtgdVmWUB94BaqUOv7BTG
EjAFa6XmQS+Ml6Tt39X/U+G+arJnpsT0zHaeHLiYfW+8YtfahPAyJ2v4LMsUWZ2VbV0NDclIxoQJ
fnqAtekX+S9Riw9NAcKmCfv1pLCc/76HqMCqWXX3CDFlDpBUTJdx4I4K1etMk/QUNdpBwPz0Rv3S
WelhjiY6j+K7oWDQYYSGsEIb4nAbBQ/NFEa0UEBRNPME9XJ3MiSrkvFZK6ofi58sedm2ApJ2GSgW
Lq0nAavU+gctVe9pT4FMnbI/dnrJfgCcqG3S4Fj63pOkCGjhyir0vywgjuQ67jWkN16UPjqJ/KHe
YIy0/KqHvKXwgqxqNRRIs4KtlgndVf49DtFl9IyfIU2AsnYS/VRPn4hQQLa7iZaLwgmOqycYWEN2
rXm/JbL8NiC+oiC4w37Y9h3DLIiwVegzyahOQEGTxehXGKDQ2aTxswTiq7XiR32Nemn+8ZPwq4Q5
CyXkxzUt7E80I5PZaMGsALU5pNrC6tcG5NpeIWwHBbNdqF05iLM/nkt6LTnv/Lgghb23wjnyA33A
dXuwhqhcJX1IaTWCMYaiwyO+Q9F9XBZC+hVa1xEtERilReJvxLwp4wcf5zTEkfhsYf5YNXaZwext
hlj+xVZvaYXx7RsThXh2mTyPNfMQREVHLpiGCcEazTLobJvezb5OWfNr4CbDVWu+mxO7M3LKdw0k
4VYhhaGKTytS4N9RLzAIhDtswR+ebEwPBv7gVQebGJP3vEVONa2o9U4D4ll2dGeTLGtTgY1xQd+t
mNnxoAM97hT+OFcg5MHprjkz9gF3Td2jfdNKsuiA1bJxh6OsK6AypwoAhNo7hwMIjExnvAZ9WVJ4
sdlG4qPAzL5CNJcj0LmmR4eo8M3kGmjrWSGdJ9jOjYI8MwtIFPS5KsUEupsM4UUhoYWCQ2f4XKCx
N+7KiJoWK7obHTIySUd/49f+uLWqU2m3xO6bF9DrNxsGtalg1DkqvnX0iYtcBCG06uYftnpE9zCS
lKKA1k1CieK5+XdUaPeq5ygqmTIjaSvqTjC2vrpJPay7VpSrZgEGymuMF/eh8NLbqIDaqS0ZdYnn
LPf0XZ+MBEfpi4rLp72ap+Gld4UJrpf0aJcV88lSLghbcw5VVYTHvtC9XVQMD/FS27tYcpm4kL9N
hQCvmfet/OKAtYEGSWHCXdaByA+7ZGcjJNYVTLyVn3OmnAkD9YFf85m0gnjxNjlFE/AjjuyR0cnn
Uunfgy8GbhL+jjETd0vQsewo6kTs3j0j1Ff6YpbEXBqnWkyENsy4nqYBdTnDzsl0klXhRH9TFqyB
R4R9GjHX0/3pwfZZZltsOXz+buaQfznRuEmEtpRYRej+Nbx3Vvx8ca8wH7SVrg/JChTRrrBK4rGw
twauKD6dNnxFh4uFl+hIIl7ItcuJYfZjD5Vb3aDei6+Wj/6g7+isag/NBNu7+pHJFanb7fy3K4EA
xeyedaa9vKz5aqjJ6s0NebalNvGlpb9o3Y6yLPdJJq0gx7MRlA73bjtt5mlEQU9QSGDWya9e4NOQ
5Ys120eqbXpxIatNuDykoantOo1ElwouVZrNrxEkBfDux6Gn8Cljmi5wzY/oSpG14TKTvBHBhowv
DU4oboiBskUFLFBX4210SPHLDpFJ46XZPi83rWiJJyeG0BCzSkUcTklVEubSV7iOhjLc+4Icbzt/
GxHs4x0x3hz2x4J8Az9KtLU1A4+oyA5gPYjKRUx0KaIfAzOkKWphKOMFICf4UNbhmanQxUCnXS9E
Mt+cIWm5p7KvLpyPph6fHALxCp19vtXeKzxtoeWdpbL+8MkhijFFYO5m90ru6nQx1wlDJb0h9JYb
0co4KuV0zBknDNd4aEEbZ1A0UaCxJjlOo9ugBcPWE2fGOjWcd2z1317S/VIefvgJTEP8hDYmxSRh
bZGwHhvmjG9f/+Pyva2I/Dr2PWK/cqkx1zNq0008RgWqRbcnJsnG9Dki/yAZ4CZRna66ZaUEZ+t/
f5oYxg9DNRlgvIw6NmBNxIK9aPgm2ojwNHg5iz4eYavhxkKQuajLqXQjjiXjBe3ot16Z6Toiu99p
0i8v0lMGcB953uwNWZ5DbdnoWvOMoGwnqBOHidBky1ov2fKWZv2baOQ6oXvEy0pvTruNjnl6anLs
veWUEvSdHguGiDwG46dLSF+Ia8AUDJX6EdttFYvAY0u/Au6OwwifUUDb4EeYdZ2nokycwHbJ3Ft0
EPa4kyseFaNtnsxlxEe1ABzxYMvn03hrybmyDRKu3fxQDdlTVhYvwkScqKkXcLRQtHP/klFQcvQm
X/lisAVG04nTMr0vZX7vOpMs7oXEMHlbjFoLehgVmc4b2GwxRlX4INjeOyP/SUPvXmfnxxx6H7K4
+9zWMYKcnH2L8IFNkCEW8syFAMNCZqp925+HMrnWFSBlJ5ov3bTW2/wJGlfMt5Y/tiPpVR1JUXWD
cuHVz2LKA7w2duK+2uNnvSRXy6lOmpDPdVmeTfKHGe5ttXHhxRghsrju8CWs/pNsH3q/lFFMQ6DX
7DEt0sgEY9vY3Vp9YlFOUUuuh6u2aZr0blQRPOMdMbCAQeNBXhdBxn6U6q8NOlrfNtZY3DqSRqiO
k5Aidros1L6B9ilyCr0Kbwkj8iCPJ6T9PNlObVOHTeFH6gEhM+7WmHPlLn5J3VrMgfdRCmbxaQLZ
Jhp42pKZOThvbrVikwkZwiAZEWtThoePacUxXU5nSVbGUfruHavOryHrS+fNP8TR4PN2n9OW9Rzr
HNSxvbV3Y3TWYk4TTCruF9Scl3QYOA7VT9M2LHIVZPYKhImdCgdA4HHCMeQecfG49TPu7M++j7pD
naDECSFvAYtaNmm4IbWQdEZSqAMygvZtnV5sSvAtAW67ao5PEEC5kTp6pAKVqjznPP5pg7UAsNW0
Jo6CGcjWi8KHSdOOo5sxe3aN96bCA22ymow/s7a9UgZnAYIy3syJdzRHVnjc3FyNzs60ixcnRRc4
pjdCZdYII25vZakZ9K4kljU1oWGlSx8W4VD0u+E900WzMTsrC9KGsOhoXj5RPD8XZdGyyDd/Co8V
InBhfuoGL8xYUVR4zm6Afb4dRbypwuaVIBh0bbj2TiWWENS72oHnjjhOyTMQpRATubowgTEfXqbA
sZwfbKobwdjL8Mu9j+WosnSkAfOX9BjSOmUaDMpC21n1zUqWtcwcNAmx+ZKKhLIli94ZVn3xwO60
SUioCmhU+ZyV5cqDMIa33klToqybVeRAeUBlc4pGj6j2DpF+N7BkMdIKwTTjRCzrwZxZ+LhL82MJ
vTcpzpAMPUrHnKmH1J68Psdol1I+1Md2nm9enceB74PbGuI7hj01QQ6fCTH1F+PXrkccFzY/tWKp
d40GBKX33szyGrW8hcaK6VOj82ygdDlWg3fJXS8ohtICU4bOpJAcEZo9cMYlLH2t/KLlyXauYH6Q
lETv2t7dGdu1zTXkrmcE74FuubvRe8mjDC6e4sp2tf5lImhKsprKIhp/Ze+uPRWjFOnji2f2l3Fs
V+7AZ7H9KA8MV88C0zlzqjL2aqwhcDw8Lo0h33GeUPebw30gOBxgWrWpw+ht6vNH30xOiLHAt1J1
xX0WGGaJ35VUrpXLewbJKEPG6DLXJk1kygilMPOfYbCwQeMBYLXtRGgxCQMwu/nJXRx35cuHpo7v
o1fgCmxfJV6vFaYp3tdVFiyIIfD5dp9k13xq80Yifw7wUjkjweN6w8HYuTq+Pxe992tq5Gvf8c9U
4ecozYirj6tVk+NnyQmWMjUm5fiLwiPwaW7skLri33/GyN/mzHjGlUDN7lSXJTJ/e3YWq3guPplt
EMQ0PsyN1VPe47FJRvkaEtuMKs8pcemak8GrUBiPbmQgemXgMWYnmE9woBhmU3F2ZEA6XOYigomW
HF17PuEjT1ZDhqkgNzTkeSmpPtFbXLVeMBTHMR/xO8k3FoLXudG+0bzRlaBK8t8GnOmx7z8is/oa
W/enRk+0+OJP9JGYNNPazNxN6rhPLRMK1rRzhuzdQHsKYo33gWsC5J7a74QLHsE4hJ58BNuSQNog
r8ncF1qVUkkhW4nWafqWSd6Ziek/R05NSdXt7Jb7tTZZPRmi/zOU3qt0LAqexNSpJQlcHtCDZtgz
+rb99lnTa71Yt0Le+2H6y0IEyijB9MtM/mbNisOqWU6DQjanxzRrSm4amgAxuyddUkD2gLvxsk2P
LNQ0ujBcYmh2JAKX3M7ylVN9lFT/ky+5W2fc4BCDYpwqntPyOqSSS0ard/lExxwzRxKdd2lzfYfZ
Ng2AkeWbyuiTY8Mye6Sj2utR/eTInORaJy+QBJFPNSbc1t6crs3BbAOpMx5EYLjma38sywqlYFM/
Wnn1EEYha2SCdtLBrYIw19aMYdu1QZjkKvz2XZRZaR3hrVYJbFgKgTP5hFNEpChbg/NQZZwqvItr
irASj+ncxNulOtt+/TnVI5ZCnWp9MaoD81H2tZ4FspbNcNHC3ZkzDtWsi/44PfrskGy+wC9uvXTo
NyO0hXjvWUvbHqa4ljI+zx51zSNwQ1rKKq8F0yPvMQ4Lkw6G5y6BRdB9DgNXbJVxMZmCcrbqrIr1
kPstXXFJHPuhkXybkeYQITzoPxin1SkzZFSTJJAA0CynZN0NTBQJNqNANMRRT5JXG5QbW2WTbzPn
/aahxw5Cy1nRw+4LffzLyU+iRnQ3DJ+ooYKdBe1itOTZMdLYaUdMvHDRpAvN17jw8BNAhAa4Ny5s
ZfYcEhXGj8CK2F6js6kphUN5ncpW2zqRWwQqc3Crt04LQow5R4+UamukPeAJD+pT12frYiLBLJIP
Y+G/d4kRr9GEtyByN4ZddWQGwkhpCI/LsQweWmtVNCkyECN+TnyRbdJSX5c2r3qo6ahwMonS2gPT
o41TiPpgaTcVQzS/JHuBYksjwcNlnsjUC9VP85zT8Z+4XLaxnT9pUE13hq5sO0uv3Vs7JLvOAIxu
YNUS9bPFQOuUSB3Td2nmm0y2MYWYQxK/y3shcauGrk98g2wZNp4laprBLN6ImNW0DmCBxV/ljXcK
eH9jRfafpgRDVA4R/pDYeDRjMe+7lscAYwqk0r5HDi9qFHb5Qn/jkZyaN9fSqNkOj0wX4DAHrOaO
tVdoD1zu9Wr2SdMeVW8XzldRsl5OWeqQ3Avy3u5AhpqI0NwieR4EAwxk8PaaIBvwWl3kBoUxsFo1
iCoztQOlFYBmJkxu25VvSBV7RqukRA2xQPjXxWhfoGKN8QeQg/SYGUA8qbdXKeyMTegvywn9NVOM
LKfj8K2v2AKfbov5I8mrImDuRD65PmNtmauTo607o4l3Zd7zFo7AiBDRl5KLFecvOOTYcFhZtEMR
358nj4gKpIlhuulqMpQI9KCP6DD2sKBtbuSRLkFtmNZOYnE+aC0UR8my8MWTy3ZwzQdtyYtfTqYt
uTriK50a6JelHC9hmf0kDax3M+Zvm2bFQNuc2PVAEvjvQ+Q+Bb4gEgYJp7oUhpY95vImomZ+j6T3
7lsf7fQrAQue/6MUZvIdv76Gz/dZGDpacW7j8yDj4gDLkZFyVnnkeHfJSTBuRXIAzjoLK/lqusU9
igdj1fDfWhm11K7/fkFHDxYmI30M+22APNx5YXVUb8jHai6svxnSSRKS62o5llEhzsMi7JuJD5mw
qYys0+UT9ohzdtMcOWFuTCscv9b53y9L6qZIZattGYonmCYrl/QVdGbQkNqFPnEs3ZJA2pnP4PVf
/g1ldvPTqoLRDjtsv94yEwyVEdM1hn9H17iG+Cbu/egfwGXOD01I7FXZvlOQIdAfHPNFa9xw/+/D
zCIHHRwn52G/iINucMmYFtBlKvXO3aZ2K/ezkxuMR+0LUHtJNHQ9XQaoPauy6+szyAbi2YR/QDWE
bhV7y0eXnXwyHV3VFrCrTgNb6N658oj/dLkOGBlShY+GVe5TMnUCW1qDomDbnG7lRyuJriGQpH8w
FnH3ha1dohITXDVN2cVoRxXGGBnsHDz94lch8QhW+B6HpKBkWQ68LR3qdZHQI7exFz3X4fQkl7b8
mnWE8oOHKclsquVBhzB7ZGo6sP+KPViEpA6UqaBUxNjxZWnuTaSFvOf18mw4DqkFPbc1HgaDi6uB
3GWTzLmtTGQ3kxYjtZvIDqlMxhC9lVPvpe4WUVV1TX2oDL6WknzmMSL3ZeFfe5VfyMoE+2qFssnv
XH9HhNhjJboWvZyHIrOe5DprLHRmyNc3OAcqFuJT5hM/KH56rSoeLDPMH8b//11UtD5wrva/f25Z
+XIoHY5ItyK2G7yGu7H0vH0bmWlmRpf+8dkOD90KWYF3yoiE2XCsq3CZpt8vDvISYnAJx0b8sBll
B283XBLCN2Kx851+NzsNw0JiaWaYVQdaH55GBgPc/IjYVN7oSJjOixFzrU2syYvYfPNCBKUJ22u6
z2TVtEV3w7QC1ojgU8QwzzLsqptoawZO40zacvo8Ra7LZ0oAllZ8M7Vf3fWGsFFhT2hNq5q/06KL
UHB3jS7qUnRMaf2JWauwyHXHhXTMlU1qSh7SrOXPqxgAdJ/kq3CaQHO09JQjETKRlh5TLpqT7X/J
eAK629kJsHoLaWXCwAbP2DrsFwTG05ttVJzpDhAnn7Ql5kVGeYXqu4kbvd9Oeu5e8AAnK8tY8Lll
BdmuZEBIBkD8NnOcv3GUn3AgznvXIr/bm0ilqmeIXbq7jK+2rX0QDUvG3TwAWmvaZu3RD7zM1awS
5ro3fzQAKCJq3gHmKt4QUDqZQM6oT2Jl2Y0dyJRslkz4OExMf1/71t1Wdhczr2CPDHQfrT/Mq4Zl
BJaEmYyMEegf/+g0tEQcpjP5jelAoLMbssUxQrgflhUdTcl6fcy7Q2fJdPvvx5NNP4U1xTczKW5t
FbYPZq6BLI8c/cni0FhrTVbdYhX3jiSNCDSJ74M8p5midM/mPlrOs6jL3aiZSMWnVx/j01MJWo6H
L4n3k2CS4mrZtGaAj2lwDK9woYZtWGo++juP6IYxbzd9ZKO76rXibjbjaULxTDtSshMM3YvgOpqS
l4j8uMcZrVIfCPOLukh7MRK+PtdoDqmua7tJ5B4/HtqZcP6U9ZqYTIMN+f8ZQHWHt5nteac2Vt7M
2nzSXeQsS9vuCXjCO9o7zm5iSH+wfJSHaMeMORzx/aI38gmR3s/R8uLjOd/pzuSemBsM2yaj/q6x
ZeSe5a9sWPKLaJOLI8r3cMisJ3vOsJhpOF1DcuzP0qtLsDrbpY439kAAb3c1X2gL2/y8ONa0i7TB
P5ae8HGhlx1JDON0s8MaT4XjkNVHi4woct2ELWeLamMbBFn3EfMG8o+5ZENVrs1IIiBFChRP3Gu2
bxJ7zqghZEuNpGauHiB+PaGvh52kTE91iVpH+MyslN936Nz2GhPFVZkmwzTMIrE1N7sB2D1GW0O5
SllldouLEl/wFqhyQO1+VO9s/MxsVZ2bSvbcOsbAi9sxA/B9ZlCaFadcPfXRdBb7TK4KfFJPsotW
biSnz65llbr7aWYivvSUnyJvDqTwNYSQNgwwUCLre9dR07QCtdAgB5udNrnno8pYMGnGVo5r+Md/
H6JiOjTkTd5tu57ObiGHS6lX8ZkB5AqRZxjpHWhOe75EtVSvWqifsecA1TUr1A8ebAWzQwKjlSxv
xByPOIr5CeP0HXYA2oYTLokNoT7xawV/i0hlMnP6xIpezUn75Y3IF6pkElGUj2diufTtzGzvHiJ5
JN5oNl7bqj/IWYdug4K7yd3saUquo14R+Z27yDOZYspz4QzljiRQuoaWGDiw2SR4Eov4aIR5BPk2
fmoj3lZmNs1nZirjIafQQaxoMcdQeVM0PFvPtjiJRmJeF2FFW78H4dih5CWuuS9e9d5GBj12W6ux
GSsZzXTEGq4BWNOvoTJ1MaqztqxLf/9lLPWy3TcMonQ7zt48SO3atMwXtwI4qkX4QqZ4y+F2TmqH
2Gk58fXRJVV9+AI62n0kr9iuI/9p1LnCCrM2HwdnvtaE0XFFMc3uK1LJPH+ru226HnRsl7LlPZFW
BOc13ZfZuNVVs7r9EvNyDct3pBMp6Hj48ofZcg5JH+0a9ZDHs5cwYGvdvSAx+FZ4BwJfTzN7qgdJ
bi6tqCaOxIk95jX1kDbSWtoD4/A868bn0reITkq+llZv3xBUovPsCWArXJw+YA3nVTKdKmzHCF7y
bjd0jBTEtOX7si7/smnwEYdcuyjxS1fguzOS+PLvd4ngh8eYw0nr5KUTSXnSGYaskZQUn9T/bwyU
zgAbDt0syOGzJYK3gUktR22UkWwQeNqSHSdSPJ76snV5pwMpZTQiupL0VgY3DzJvGq6H2SfrhuTn
aBLdQ1975sMkiPQOfWVUgz3+FHOoL33DBsImjqpjSBs4g588Ou2MY6XsiRBqi55McQMjRBoWX3Dp
z0X4NTLprvyO9BI3Kg8GP4n1ksQoccdTqoGo9elyPfUL0t+clIjBwQDCh8SK1BttWcQO9QspoHn1
9d95qg7VLqqmQ8mJHMiEvDcbd+Smdz3nCfcGKRFW8lrYms1ywtoLlnhrZxbRcfbTlPBD76G3supc
VR1iE4QoTGklwTpKyuJXf8PMt3fWAnXWG1pCVI10FyWFfC6Z1pP0b1H6kmqAPHjMzv9+MUSIeXv2
WCQ75XCuw5lRGUvPj6VmZ9X0hvVg1MijcNV8gOXQP2ZkdCsXDW/e1OT6pv8uxNTejQj7bnns+kw1
xvadeMHXZE7TL+HFOwfWkVI8PXrkGbxMDrJwUl+f/n20KHfklFQATvkzMqgJjW9f6qYZg6ZpJa10
WbCnrNk2xqV87tOSw9jFLxYzk7m7ncOSUEVMab6qmaLcuBQiTrZUUBlqusJDm1WfBjGYLw3TZcHk
9OzHznIZ00y/yNzxVqgpujVjpYxlfp4927F+6xNP/HWgfdDIYv68+442f6U941XGOltEN/hx5RSy
l20aXgT1S4kk4jQh3MdS1SAPN5vTv98Rd0mRAOby30eOva+sD4dUu1+Ue5owfzHv/LAADW9cW+Ex
jL3wUhrdGwF6ukqKCi/TGHcsdiEQE4uWXgkzcA/L2D7P6iMPIUDgi3bY6SpqSc+WP4wBq1fbnJVT
Inb2qZtkb3lNlBFBJ/JBdPELIZc0nxqJ7eDg3Xdvzl4oq/9H2XksR65kW/Zfeg4zOBzCMehJaM2g
TDInsJTQWuPr30LUbXuV5DWmtRUKFWRdgURAHD9n77WxcyFLITZXux+FztAgQrOYuiaHwTzAg7CW
arV3VEHSPgR9992aRc2hWVloGWP9eNvF8yfNnCVCSKfX0m1gLk+MKhxjTr3MdPlcJVq4Gifd2t14
+1pURKsUgfsuibrNNA7l3oO4yeTQ5QZKU2uHT0ScbgsI0TBfiouSeFJ3qmxe006yaEY9Osk5wGkE
H6I3OBrrFCyVHjb3cdLEu0hF0Vafw+eSIf+WWYhER4gd9yq0vvQMAxdisMy3gZzwuAmhnngE3ZeG
7FauIay3QWQI0vr2XozCunRcB4w0FDHMidZuMHP4d249+udojm5mFnh326WK9b8dubQ8O+1X7Lhq
bWSivYdaV64aJe64Ak8UquNFL2O6eyFoAp1Bt57Qp4tj6I+30jRrHOAP5mLSJlhWmm4QvD6mM/2f
Tn86vjlttf881MGQ7zInTNs1+I9lYmjVKY/MP9NE9LgyorqzS6QHEp1rzNC1SRz87EQlmjVUEStq
hxeO+gkoH+6TkRtRK8vfuWmY9yaO/dVUI1eyrOw59OUhkF7xnUk4TEN6kZb30hgY4WZslVmYfwmC
Nz7EDhP96PAHEJYyycd13h175A1zvVXUy1R3xUZprKaKCu6dpwfOqo04h6ImMw/iY/cQdcO4D7Ua
9DW4g31AwKAHD/jUApJaZTjbYTg5CZ0j6pdw/qT5vbZIapHseIUn5zIbMIV1zt6Eq7ys9fQvGcpC
/Ms34bjMMG3DcXUl9HeJYDy+AGn7Lt9EEI5nJQHKe0EVLinSguXgqmxfZWZ177AUZKyKoJMu475T
MZKeURxa0ifuZVdGlwF19RK/NbHzVhwosPIQ7GbRReV+a+PmIQi66cLLdXqyE69cKhuuJv/kOz0K
5BETuzzGiGkWBBl4rIX40faKX8yHs6OdloQtamG7nYL8N8HZ5bXSL5WOdLUsMlaZg3/yRiO9RlPl
rWxAOjxTqK6UML5jxNtMmma/WcNL32bDzirJqZOaHTFi67aZHpGuYsQgkchtb0wUBTBV0zu4WpLu
gYMsm7YGgp5ewLIH77RDLdCuDVXzSoVxsq8Dg2ZOBkSd+wrURthds0lJTIK+ttYDka5k6YpHZ6W3
3fgo5s9llzW0oPJTkU4JKHGfZk6SxQc85NnjUDJlgRtibQzCEnACkx+fjN2XbF4Zpll3jHkhr138
hPtcMwEI5D9Jvugv0ErGU8LwY5mG2ez0InZzgm+0gsRsHIMZWkYzfxuimaGiFOAl5DR8w3a36HrL
PWYj5K107MlJ1oIWvaUTPZs16ujPb3vrQ3YqKwTdsBxHN3Ta0er9rUPcB4kUyGxMo+r2fcagjxSR
EnPZKokzv4SZMvTb0S2TnXCI1tOCLnkVs2aoMehC5QPogZhZ0yK3cNr0WZ9+iwv/i6671g+/so5J
bw2/NdJB9KhAQ8SysyNCoS78EZriwGumYYbLhKbdESH2bDEJeIOLMCzapLMugFGNeysurk56YVA7
HXS7Ywxz+xiUzXQwE89mQK4P1I0RCJQ6ltA5J3+LpqbYZqkNwdQuh4uRJfpdXdYTtAPP/SqtucU1
4SqbMFVPXPQH1XvykLMezhY62Iv156fZ/RDLyml2HVarUtdtA6DKn0/XAB1Z1Do9tp02f5YpGTKa
05HMZdtiMfpZf7rx+fO8e6X93C0He5hOt12QB6xtg/vOuA7Gta7mfVtdOx964x2bC/FD3PWX0iS5
8M4h3UJcfLpX19pm+MZDLGC0YyFIK+c5zIFQ1uCbFmgIYVAT0Mqvqt90ao5e6rIeCmJ7x1vavPJX
f+vKlndQVvSrqHwIbpstHmTwaDbzZtw2x3qM0ye2bnwK0ydf+2ebqmfPe6rN56F6Ls3nLHlhy83n
dHxhi5KXSqNIRNL1JdNe2BhNLrQqna1OHmJQl5HZvRvkW5gg7tc0NUgb6dxX20zQdOV989TW1eLz
r+jjnSClY+uCSCPLYu/Mj+X/itOy+6xL2riiaeOJZjcWaXd15zqoHZqHTk+aB6312q0Wqr2fGF8J
KNk5ddLtwyyLj+jJ7pO50xn6gUARQt3yvz/met7RwS5+ZgSzla75rehLAjbt0T6aVezeparDUZxO
1n7IkLc1bhHjhPTj8+2T3rp0n0KLGlWW3UGbIvprWXRyaX4+0GH5UbGq3IZ56654/EHxFe2Th8EM
+mOmrp4DVDMAM7xMtecYQ0HK8kXLeKQvlXlsmlA+d4iw1wZyFkGJfM6iQq6SIVKrz0/v+0grU5pS
OMKk3WKCvdLf5RL31eQFkQXNB9yu2llme3Bd8ZuOuIbvEUv/5/+2j9WMNB2pm9Sotm0rpb+731rY
GXTQBly9GCp/EOCysFTc/MhLPLwh0S8PY+8G28BsvhYNDhxLAn0eu3VV8uxiLO+r64Su6VCUQu5D
M/lRxAkiPT9x95EVuGvDLa37Yhrieal9+PzY7Q/PCuk4an7967oheWa8e//3Udo7zMa7pduIE4/P
/EDrOMjN+kpXCPJc4kra23xfUttw7uShLoovY5635xERyxTxtk0Hs1qmoHuw1FXaxiQyek1b2kPl
eR0T3XrzbHJui0lv12USYAM3u5iCpv3tB0O4dYLyt14jBrBwySz7RjOWqacxQqyp+XLbnOikh1cv
KuujNhXusncIjHV7eTINx3uxZbVOqKrClOGnZEKxpo2ycXuvZ+IIaKAt50ZRQYxBAfOBJplubdJa
99ANRGdT8J4NAv0cGmOx6SNA51UOsEB3E9KCyg4yjYAd8/kZx5r0vviVzFCRhCnL5AEt7LnA/K97
PxaUKELidJS2uEh2zF58cj/RkmwGbOqgGejRtMBg7wwoqTu9GVmg481NM1Ujhc9WjF7KB8cp8DcV
RAqmCdqYrqQpW5dU/sUwdteGbA/kkDgO/GT6UjnRtMjI0Vm1GQoDuPH2gd5Oc2bUpJ58ETFixU5h
Q9yHHpLftU2T7a2qCrdI693nui4e4TW2PxIMBAbTofhST5F4xQYUQhwok+8GKnIDtlhnzW10r9bO
40ifXQXGseaVeWn6lsYBVuu1ALx/xQN/ZzS+XDB3oK9ce/pDJCxxNyA6LKpVoGpgu7l+JHkAlLnh
awc1Fdqhk4TWGznztL5XaD805R5srdX3aR/22OnSWSEiiJsKazmteLVXD5jPq9WEQ1B6uiDLI20u
SWMgAw0Fsj6oDkl+NfT6FKiwoC3giYemspfMu9S+kwhmcR3eIVoJn2WplXvDCBJGWAcGGsOW0Dga
AIHsd6CyzHXvM593Nb1g4YsL3ueZ8UjBhZZQD0zCd/gUctXfsRRVC7poO02p7AhPtDl+foWZ77Ma
TZtcTiFsHnxUPqbxLuOykFK0OK6IUEj1J+D84tbxXNeALemwgaxo+2onIcHjjPfCTQzTfdHQo1xH
bektW+k7l1yzziHQ1nBMX/0JJ5SavsGSGuewvNBJdwP8ltPYaCugcQziSUbLGt27G4jmSnWzPWnh
Fyk89wpiRralywnTZ1YMKMnADI2vdQSxyTmAhXvVLOIsOuUyfSAqBf2UH/ylHro9w/Jk9PNs//P/
/h/HMB2AjrZFMeQC1Hffvw6AqiUZwnfGaQ18Hj2NkXpEafMo6uySMTvYoeFQjzPQlKp+Ch8N3UHv
04fpzkq78BCV1PaxgcCQ/n/zlT7Osba98BI0aNNHZxJ3gf/movykeTdeirFrTiAB/XMwhdaiyN3g
Ve97YsADrENlA13REzQjOp2wLnqT9p2SaXooa4IzYgLMnn2V/Jj/27lDjQ/MdO4Q4yDKzQTsFx00
pteZB8MqMDi2CJVSvT7q9jcxjyUT/LgYj3ChgZBH3Df68s23tJ/DqDffq8C89qn2gzfj9JBDmVmY
LWgb2uPa3ecXoPHhCedYhiRjmnevpN6X76obBxFbolqd0xnb3a6dQTENizgaNuGjxYxAB3CPX3v6
kvthcSyJO1pieO3WsRHGqExZt5TS5plXl+NLHtRMSiwe453l0QsPurMVQ7vmVerdf37c4sONw4BD
Em3Ic5n6w74tlv/ryRzwZRam7rH6NR0aIKNvLgcYk8g+y/JAMwfK/xDtobJ1D6wT3a3In6dBmfd4
dbTL58difDwWZblUhobOrSzk+7eEgLpI4hFQ0rgYo2USFPkZ4NgPrY/VxkokEXuANDchfItdlOA3
Y0ybbsOx6vHbbG9xpZGcHddtjCzOmRb01Q1e3LW9j2ywB0Y0uW/A9O9V5RZ/ewC5HwowVMtoSSmK
GGEYwn5XETV+ltTZACOtn3hHwLuNmISl2rgCsQ8jm9Uwq4XOOLq9aRy1edfKvl8HNqbY2/+RW7QF
wtR5AHPhbETnzFhxWfLMz0FDZWlGfx0+uRUY9Z2cd6xW6zsiCciqtKxNWTvNUfZxe7x9akX/mvd1
s7UblLm5HX1pPDHu2xxbOKk/O40OGyELnXdsAJOBDIv6jY07eN8kiUsD3oWsevsIW78+6M6mwqyj
HmGtDvnWLzQcJ61hoVQtLDLxeAkpK26YlzOIu/1uHKNiRQVGgMg8LBpy216WZJStVVCJC+xe2uej
jSY1kMG1ZDC69KsOvZQfhtfb75jeu3fJSWr1//tFNAE66XK4H8BscPshXPYULyXBn3PVsvqgf8/O
LqBLzC0MHuLrCJ3TvZ7im8UM1SOWBXmTtvWlipCKBVKUV6bLGBQG7OaJCwKxEe3O9PLmSUg8G12u
0PNZv8IsHZcJEYjHKoyHHQxMB3FcLeEldJKYCzEHhKB0kHIelDRbXzY5Ch2m/E6CD42H2GEI3IPl
T+Zj6gGJMSPeQokdXkWsYciYlzZ4EvAztAaBpYkLtM2uo1e7753VYNRM+sfKoLnbABZx9KdaVf41
k5rxYrrfTMtOn1Omhn7oyV1s1rAhQeQfbp+6lhiL26ciLWGWNR3wspqceyclWKpsCrUvCpLEMpTb
tBya7jjMuJGWUfoxZXSMgm9ytwi+gJbH0ddEUg10TG32Uzx6j5QpX5gTnNMgQjzqddI4J7XnkI8z
xsQUTDozMWZUWGar77pLanQ9qssYRjHfSdZclIPDb/6pHNNppUps9ASONCRrCLPBFdUI2iV40oLq
rrS0lDWxPz45Or4hEQXXxp2GJxuk/MKx63xRK5suSdq+djKHe+f7/YFX9j+fjHboD5nLRQz6PABm
OI73XVNM96oVPzSzJgoHutj9f36f1Ofey93T7afb70fXXGI/QmxmTgfHww/VuMl4ReOcHoTRt5vR
doYX3mz3ACcZTAsb6JUsvUPsA6pcTHMSB/cV/vhw/m14+y2ycEakoXksG5VdHLQrW5LG8fchKDv/
Z1d30ybTMKrfGOuFPTZ7yhFadlLzdtk0Z0jxaFvIcMCwW3SgkinlCFhK67Orz4CKXge30PPnMb5M
nsmJs41mHuY6h7Lc336Al4JGztrrY2uKnW9SJie9wCCejG/A/tNnLfM3vMjVazUkD7CP+j3JMOZp
0O8jv3SPZZ+iKr79asoNEzozuzb8WvaKOVppkhJ1m/X2swSgtoZdNuutEQwc3bb4Z6fmH5WLDrGM
zX5LUA38dnJySRpqHrgyMxZXsb62ZRs89pVCNJiWd7fZrOZHxrYLASmxYiBgWGO2aNPbXTQ2TK+Q
J+ZCBdLfN4r3gZHZxVXH2BsmVXdR0vrlUOE+lBITOCux+hSj3D54ZflICkGNdJieIJmrTHpqjbGJ
xC4BJTPbgjei82mgjjfR3JMPFZHA2WAgLwtdjovMIKe0RvWDMsbXyZJop2OMHPww4dGwpDWevCqa
TrdPtx2Lo3HhkaK79kPni9LCbIfdyzorrSLdIjPIb867ZyWgwmqWMy4LSxlLqYwJcf1sE1IT5Dno
sS9Fmn4pbTrbQWPEK+p/uawLk17VEBxlXlcHvYGhbqasMBE/YhVrvNBYNwp9Gxoeapd8Jr6GerZV
jSzvTKcscRgmeN3bith6y9fPnBjmcADK/brtj4AOnFUOFlymSOo9xJKXrujyi2bG/sXBRSGWWNHb
SSvWAHn7jcdI5ynsQa5FcCOWshTOLmDFs+hM3MaeVv2za1FjQ53qkCFY4OKUX81viqDZ5WlKDCd5
AxG4gEWTF9kO3yYseSvF/UtlcZi04NE2/ei7M5i/ar003zrTBirjj8FLGe69gm9jVM5IVlIy/WdH
xjvIDytVUCdNQUJ5EWH+K2aPboxXY8qrI8spD2PjhaZza61IduWiWALli4dvZFwGGInq4OoTnOGG
mnUorN57wF8FMJTeD0mBJAYF03ABUk8E/DjBhGtxxqpJ3+OqYhquIGxoMaFZxtCVq9EhmjGiYXqO
o3Qv0nZc5Vr3y9XcDdjUiB6Pjx62bZwHTFiAWSLTO+R+/lMiNF4PUS42cYtcXZh++Mhkng7LPErJ
gtp7rIPyux5HznfLz+hs+RhMOzhUuBHUyZzT4g2Wp4SjIYofAp3mjZv/rCsTj70TvBIW0649uusw
eMgcqNKeLxh5Uppq9vF/dwVOgWNUWPqqzyIwRL78Mdlm8WgOJjHvEq10jvRrq3FugO9rDhe18TCI
1NznoTPesSxgtGkDJ6EnMO7+UmN+LNNcl3aMtKTtmiaV2p+diFxMjeLZAP999vB6TvKVBXZ4pwai
Oyu1tmRFI1iWX9ouI28rnuoLZ9bdkixgrIskwVc1uGKxWVdYyK5MfcJ9YAfOVs+j+pq647MgpWpl
+QLfeFPrwaVNyuBSJHC7Pv+DiPcR8SZvAFZljnIMh9eh+a7eRPRM3GWLCDgozeISVMaOa0Nf6S6A
1DBH6NEeZehUS/5ejHouQxbh0ECAmctqcTyXUfQVDx7wxs59zGvjq26xmvv8GG8175+rUJeK3rAF
q3NX0Wv/82RPYSw9J2+SJeX+UjhacrEtoNURGbvPLEKfBzMKjr1q453N7dsdCeU6VATjutZQ3+kK
4wZAvaXspn4zeQMKyoQeB8AQhVzUdJaFA5+hEA/+sEWhpyN9YPWSpjlqW/Cf3PLRz8yCu9dAdUO+
EK71xvypXI+mSNcoIOoAfwzDoB3e2y9uYp9wGzO25AJalQ5wSL8gMaxwp93EnAg+UEgIZeBGW2WX
6XqsjS3jmHEtiq0RTi1dvew1cJOzGVjcSrS4FcBcuy6fhTf8SIoRbsY8AzE9Ruj9CKS/gICGu6h7
/MtZn5eaf5x1MOyuEI49z0MMVnV/nnWRJUzhYydbFuQLPOGRmuTvkGDLx0giLnayMD4XoXZt8x+U
nfHptjMEy2hM32Jn96q7ls1vMpEZcSKJHQaBynVAyKfMl2q0wGr2xsqZVa19CNusYhji5KG+SmSD
oHWirwgm4Dae9FFuInbXMf8plhOIUb7PUk3FY0QQt7ua0AA8Rim6O0OwOCEB4jdjpn5Td8TkFmNg
XNIakST4iFt/TZaKgrrn7Z46YfiU+8k2z8fHOo1PjdblB0Juhhfs2WtGas5z2sdvmqVdw9rvngbg
Yk+d9xtHUv2XXosQc/fy3QmXxjwWt7CFQ6t490wplG/6GoYVENxrmrOOnDf3toU0jONNXM1bWm1G
c9NpEBs3g7YhIXPSNhK7GFBGahUi2Fg4QMZFT3HW0/WktnG8s6pdGu8AeLIZ086tdoSGYKsOauaF
O+kQz7OznJ0d7R3yd6j2nB2EE83ZsQEICuN9RDsV2d8qUVQVu0ztCky3+q5Su1bfUR9yYbI59U7n
7653DCK1WYC/bZOd626122YYWxIOML6zMVRtb1sXbNncaWPYG22at7rZuKyC/E0TrimYwDjOiRTR
oLv3ImmeAz8mvQPsYN5twZyxZfm80dQt+WfZm/q2J22brYhbyE2hhQFQmfVP1NAI+z+/Uwzrw0NU
0a1B/sWTlJmkMN+1DXPpjwTxESAkyrOpn2V5tvV5c8qzwjdQnj2dJO5zgHNDnEOB/G7eim5RQ9AW
56zCnX4uqnMpzmNyKPY9OKLq3FXnMTiDMxuqsxGcNRr3wTmgKm5PkQnxdd5GPifzliSngWIEoe54
VMR5Fv9senEU/tEGLy5x1x6S2zamhGHu2ShTbLGfmn2b7AlnZDMQdOJl3/C/dTpvbbpzoaR626qH
c72FvFo4WBO3mcPzaqeHu6TcqWFnD7vJmrc+2A/FntLMGPb6bXNLXJh7h315sErcSweg3FTIcYJV
dN6idt5iGHb49E5kiHX+qfFPdjFvlQ+0HnjEKbttSp2S6WTPZca8DekZVH6Xntma9FwR4Nefi/RM
RilcsLhfh+j1+nNI4F+KBugcpGcf+093Vh2e37NLdRy6BjdDaJ5qyhEwOT0ItZMIzkV7qtqTb877
BlYAn5N5Ew7HfJLOsR+PFmd6PDL6bb1FVxyH2yYlOdgH3T9a8hB2ByymcXcgkTO8bVLse5ZfKNyT
eU9a88QpFzuvmTe/3SmPyJDtILeTBBq6rfutBPFQb+GMQ/xOCT5j1RDuYjqr5S78kXUYlHdsfbFv
AvBh+xYW7rCvwoNNAB/78mCW5FMfGMSn0OSnQ5Qcg9umoRuTSOGOiTy2/imSx9o/WcWp9E+ymLd8
Igf+NBUnR52s2xZOBBOchTqxtZz2cat/rznrnHIn3KWZCQQKvoPafH6PWfM07Y+Hoy1NBvKOZeso
L5T+bvSjFzE+B2apuFrIY/RN6hOt78BFmo627P3+1RUQA7yg7aEHkzQmwbpcoBYdbWJ0Tw6dwl0p
2h79SPclSJCOBJluXqApRSvd9zGKu8avZl4hjxXL+mFlBQwcrHosnjr7oEv7BbaeBr2cGWioi+do
hatEbEhk0kjdvHoTCTdRUtxHOmMnTQAOLQMn+QYvloCfGC1EGTsPfvgGs9Tee64bQkcW0SU2g8Og
m9nvSLRqpeE+/Fvt9G/nTUqDqZnuOpy2dw1lNMOR8Lw4hwaIPZpJGf2VwM+/lrXOkHBWY1p96u0T
oR8NJo5nNK+H/FtP1naM9CBSS5sACSwhKntmdPQrj94i9IRGYL3gbDeWfbfJWlQ8YyOopnTSKHLH
cymplLFSSSoOdk83ptbHiRNmefj4IUy77ZtV1SCx8uLQjl2x6wQHiKbxa2iTTTLC8ExCVJ1Vw8CN
9Jn1KDo6lh0ZQR4iboySMt263LdbT6Cpyhv7ex7J9iSMZCVNu+cVZGcvqD+vWiyKqycFMVfZCYZj
/dB24aVARb38/Pr8WEcTySIpk1wdyAUKt1nA818N8BjmjG72PgIdPexOQ+eE+yoGXd3EiITKcFjb
ZpDSCyDlkUzUY+6P/Yml17eEip8/lVPxakM85rFW2NiQ6whRpmNgtln4/13xc6Sma8zSCfI6GfP/
eaTYtXCeQe0F2BYM5JAEtFmCZepG4slzim89NrVTW0Z03wwl14CR95Xhe3fupD/amd2u875LmCZE
X2EAY6xrU0y7pSf/IkT4IHjiKJVBza/TQNERDf55lF6aOIPX1PkynEi30S1GPrFjMDCrc0KbgNIt
ixSk5l++xXm18+dTBtODZSiUD/xX3BSM//UtFlljViPRBfy7yq035QESYXTohFK0Zumv0UWaG6NL
ihU2irlzNhp7c7DeCBYiebPWDGTk8HP/clAfb2FWmI7rWhyRqTvmO6FBF+UV/QIyDiKbF7VTtueY
GcreR6e/HttG2wWiHfZFwixobMx9P7bPfzmCD0sBm8GoawuL4ZRSH6SOTaMTV4hVZJnQb8HzjqtO
Ex7hCvyrTOgW29y0cKHE3d4PQVigTviC9HfXIQPbDBV5zp8fj/WhUrYZNSmpK9txXKGcdzebaoET
GElIvRW058Duym0WtxHIzMR5Syp6DlAJ9noWpmccKU/EyIkvJHISJB2Z1jnWJudApuYXO+2SPese
gSo8DjZ2UC7tAL4bmPwA3ZlLGKtVi3ZNS867Dt2LsII+RvYs5R7pwbZk4c+68KGxMu23Ks9NbQYv
oS1fJ7ovR8xg7REpkIaqk/Js6NvXYnab3HauQwJHalvGblbMPlSqdtfRFFwTRNwXGQ/VItOH8HWS
0Ge0uUF2cz/ddlrY/DJV6u16ybv68/MqPt50tmC4PgvfeDYo9e4la8Uy7PHJASXL+uxoqW4tB1m/
KPgMe7K1pxUw7G5hlIV7yhtw2ONAM312+Cr0eKP2ipolMD2q37n1zHr8++fHJz/envQAlKGIP5LK
4bX250NBY0BkywlxSgno7ayc/H7S63YdDCVRnkOLN6zJ/FUVqp8YCNqNyuRMgq1w6yfzlVhY3dpu
mZKrtPPucn/mnyMkue0IBga+NOr57vZjk7+EpNdJA5JaQ8r2g6/eqlTyPhoIAiMGy92HBd0neqDh
xdGdI8WJumDk+MulLj40mtAismq2lRSm5K357jloI9zRGUeF+ArTAw+I6M72SvfcE6obXUcQmTvP
z09ZXHsXgon2mTvWRzn/ZYOYvsFSfoUuiLpqSP4y8b2d6z8flVRkukM3xtFNoOrv2gPQ8AfbBAS+
bDF2nTWtdsmvBgklmQdxdxpIUM3hxC057d2Rb6XEfdJkb3pKbMvSo6QPpnE6tb0uL/QbM/IJQ5O1
njLPpMpY5xEHNaYEx9tkaE4Q8JIvMw1fo7ab1jY0XgR9ofXAkAmKMPmwK5IZiPFwqvzSYH78/Lr7
l5c7o09JBUW/D93A+5V5WZlmjeGNroFhL2UW4hlqDBAhhqPdQdzaDG3lor0keBHkzHEItIBsj9c4
las2LOqTVhvy0g8NmLoU5gBzEn9Ti1D9TTwwX/5/fiWOwSyUYszhaKn2/rw90sAsKq5KuNkOTD9q
B5Qh1di8TB6WwdQXS3/MjXs06+I+iVIkaHm8cngoLarYe6Q4Qq2Y5wSqq9hCXUnciDlOrAxdcb3t
LKRB+GlMjPRu2f3lLSc/XuhYAxyHE61mhJn+7kKHOxknZZUmy8pQv6bJchieIVpGLyRIdzA1lh1u
sakAwN+7zIaWGgbSL8LGVeW1Vsi6NMDRWxV3zF3gqXSBetSsEUOu9VYpLznHdIGXtRYSKTP/SMvJ
OdBXbB9sAd5k0lOH9jldkiqBhuLXRuGsyV5eo2wKTPHNIfO+H/UTE3YEJVFk7v9yhf3LV4e2SEfa
huwD9eW7J68WakbIagMKG/YpMk9hk7Xt8NS4Dit9Lf0J+ZKcEYajSWVYK5R3dA3CcgRXCl7482P5
128Ci4biXW/qVDTvL6PYjF0Gp7SEq3M6ItXOE3d86X2M+K5l9aRNw9rV8uRQK8T9nU+7gQDRF91z
MfswED/FpbLu3VaQZuH4P0lu0fZ2xty5V8G0NkTy6jUl3QvPre4RgUfL3LDfCFM9pR3CqsDpwlcm
3d6qk8RZxKU1nNLUfiPN1Dm3RUX4KcCaDR1Ugp4SRtB/uRCdD80cm9J4Xm3eynnKnj/vopErI+gt
Aiu8lgy/qbiLS8d/hWjJoj8lzZz5sNp6FqFFHPywNIr8lUSc5qxPOXb/OkkJZSDavhmi8NXtatAM
VnLGSLA3k9EF50ZqsqVBjI3j3IHKx6JZWcPRbLyJeLqwfe5zuB11MeKgXfKQXduM+Y6tJw1ARX69
yVLh3mdA4VaWUziXWvOLg0k9TIJPqz+aqawX5GgOG7+3eOjOI2HfbFDbQW3XnXSt1b58mYrmLYzr
p45m7LIDGcrIrq7B1IjqPnSKYqcAn/RtPYNI6ye6u84+JmRqY7SxdRiB12NqkW+F9OytTX8NI3qa
shYLGBdg0lxHQVzvLea5b6BdinpacwIDEhfcDqDg3CMPVQeIX0yPQivMFVh1e/v5NfxRA2TTt+bl
PeuomBy8H2u0Y+yEKHeJPa0s7L2efZ911U89g62awT7YxtY1nQy6K9EQr3qM66k5GPeEWslnhVey
zaoD9GDvYSDGnLBc95r0Iw5bBTmlLw1iSvgJ6eu0+Py4/6XCof9ruIr2Lw6pD5UtiYdpAf0jXUpn
X1Yg4eSAwWis/XWsFyTk8VXsMjIE9yK39kEAcL+uMdbV5IIudc12j/OPzvw9xp33y1M9rvpmNA6i
MopdDnd1GY0tbAmj5+bUG2frofUBzJZR83G1N23Y0y9U8RU7br8YS6QR42R8lSFNt0TU1qEygQh+
/oe25hXnu/cWFiqT3in9b+PDfAcX35iaIYmLWGDCNcKK/hh6UDm70W/XdSD8PU7G6Kw8WieqD+6H
zoSWXDkPmOz0VRpAqCsqwpAITQmJ8SbaelI87VWf1euQNdsxc7GLM0ACCxt1DHBsPY/PkxUfuqau
F87aiKto3w/iuzkLomJus7sefgoYyjYLdvWQ9kcNQ9SBa7ncl11XAv1x6u04es4lrHSDioQwEzeg
orT1YDvGqrt3LYR2Yfcqux3EAv2LRi8J3ScoTfg67V+u99v74d0pVAaxgsq0DOpj+W5FZHU14SEq
y5Z2FEqeoYTc64LB6m2gHGbIV3taAbs+7YlC0eL2Ef4CY6O4yx6mdjIwtxTjztX+h7Hzao4bybLw
X9nod8zCJoCN7Xkoh/KGpERRLwiJLcH7hP31+6HUMz2iOqSNyEawSDZVBkhk3nvOd7ro1usoeDRA
TexNEiimdWxTBOrKaoMQSW7Moi9osCW4trsOXUNdxxvVcadD15EP4VYabWN0eeGmCPAB37cxMHXd
de/nOq4r11lpPqzteyOmrsxiC7jm0/1RH+uuV5dY3DKElTe3VrVtn4SgNOfCUUBA0i8uth/dB2Ku
1YM4Y9GE7O5tbWxQiiriUmE5qqQet7biET1QdDEnoNlNCH4hNuqtiQT0EGbVS2kZp44T9IPSDkd/
aj+07XisxWByg6DVZ3WVecJkiQ2aGhZejnE3UrUgLvwLOSPOx59fM3+z/AZehErZdIWBFfStDzR2
G5zuIgSE39wq0E7v2kIC+NPxuN8f5kW5taKgvVZuzx1Jcay14oBDpmct1gJB+zbvSP1KiWv/CO3a
rNVDUxVkSKS71O7FOaCPewmmA7prAPcYuVFEF9c+GoNFSSBJEZO3BSdu2AVT2T3Hqg0pwvjFB/Q3
Fks2FrqDx8KyTcd8ux/tfCHyMjFosJfm5IVJ2u9EJD6MVvHCif3t2rbN8SEqumGF/FQ9BMIf9ogM
AMRpnJQ/f9OtH/efDopM3B48Fdqib1dpwkQ1ZVeISpWW+GQgGc6GjO6HserJKA3T8DyqPQkStvjz
YAWISoeprJYDCT1A4pZ1FEK3ty+6YdTPnF7dvoLPQbwMDyPDgvs6uQsHaURgkoMucQKIOLefJpI6
S3LKHtU0hwnlK9VZKNpL7UvrQboQLyq3Ti/uzYIK9cxKvtgIXdeACU5y1Ugud/hSywJQGDJE94k4
+P4cFfnopcpzhTpxFxC4vUyMRrDMLdtlmTuSdEdF3JJ4eA4iqR46nM+/mLR09Yc1P0oaCw8NBhqd
fvjboinSFi7BBL+3JvBM7JEYwpchZaHPDoO7N/C7mQeOkrimCLXTcSJ7uTk2ypHEauvQKse6PDXT
PAb3JPIzix2G6Zz9/NzluA8ujgNc48KYgCe5l9K9VMW1di/ddB3uY5qujj+Psrr5/rWuYNTfJF9r
t4AF4jrF3vYkYJtCOs+eGom8RE9oUsEbIY1IVLsA+cAlKBJ84ZbmFfpOYWbcqzMAfq90qPx2jIkI
h/tAvcnw0wPDSQ8J5i6CE82DqI51eAz8Y6nOwyCwMT9p+Qk89AjdGchQemYQMKOn51acG683Dm5y
qcR57C52cinFpe8uuZhHkl4ZUXqN+2thzyPsrxk6E/sqsxtDDLc6u9GMZ5D5LvW1PtxS96YON1E8
xO5NarPEmAjLpDW42c2uFIyjBMY7RNElStwRFWwh9LTVwNPLILnpqKuhntIjhDrwoE4PVv5g3IeW
PzB8G5r3g2PfMAzScgGwZNo3UnPSfh4qQs77yK3rt5FaVze6OvJq34+hvBjRVWkupkFK9gUJYBZd
EnlOokskz4xAno3o3Jon2Z44lu2pSeYBpIJKtuiP5n2kcLrdA3MdI6kPUX0IowO79bzf9zmCxb1L
XG78C6fYj+VKCtOUbzRmMjYW7lvLYhbA08ZDgNNDD4vHsEicdSfVfj0ANngcx7Y++43Ly0mtR0oZ
6tqYmy9137aEMZrt2ajCrUbp63D/1v1AKK5xMtF5j5YrVjAE2wUkSFLdu+kWuk5zVtp2U2n4tkKk
zosUmipQzWL8GDb1UmiJ8xzXrCS5MqPNHc4xf9/OiGcbpSO2cLqjb7+vJoBFRbMPaIFtEsJ8FqZd
dkj6OOSgay5RZwae1BuxGIsPk1ma59qo0iuqKLgQyaswq/S5HZp612S/qED9ePueqx0U64WBwclg
wfz9Ro0mI8L9KCiW1mQ9oSp2qdxOG3NGhEe9z4vGf+BMdQUTJD+Hedd4OOkXYiSZesiGR11Y7xzL
Sm4gYCKL5bCRtGuzbC3yf2BdD4T2XGiQpKDz1z+/j/xYZ+WZ4w/TKOex8hRvm5lInPKizQbIt23Y
enKqMTzX+rsUR+vaNHF2JlkpruSWEijkBu8tDGqgKbnJ2F0mD0rZ5Zt8YDFr67BNZFLvqzld7+dP
8m+sKKzFLZt6l4XSDU/H929vbE8jcAgAwHIkVqcQeF6twAmQe8CShdVqn8cWCx24g3Wv5jE4z2Jc
JnPeErxOZZNbH6wqq71ea00IrB0ZhH12jF0Ma/rovwBzvcgCvdPPn/WPpTreWkzcJs1iesU/LBkm
GFyuEwILD1u/fEfiFHnOfR17Zef3a7MxaLyCyTj5KKth46lnvWMPFTc6Gyln/KhGLQkDPinbhSnY
yMJn3LqW8wnlo/6rZ/rj6gaXh0adwaZbwFv8trQ7qFNnxXrLhScQsGO83YEUUI8xyXr3EaJfJGuS
Bufcu54H9qQgm8fge5NPsolXGF7YzwObrIJTNvISYJDqPITc1PlmrDY4C5SVMDamsQEm+G00KdQ0
YutBLHrj5NnCq6KtxZKx3JKmnsOntdj3bKOQYsY8wvLPwdaTQf1VWjsR7ulf52bsbvpJgYOtV+B1
cm3HKBHAyl0id5HcBe42JGWcl0M9B3KV3JbadpRbJd32vscYfS9F7GB4AS+kmIcfelAtGY26sTCE
yA0gz4hs+w3D4oXwsowN7eZvo208xjTNw500aCBO7z6B0Q+dX59if7Nq0QWleE1l5Y377k19jH1k
MDW1kS1jtfa3rU5qg2MRR9kYaXnKiTlZUmTpd5Y85A0QfVGNnoW48lBk9njMHWVbYx3F6N1Wm6TH
GvHzK+BuEftuK8gV4M6VO9Zb9zbm99dtmBHhPdSElYTjfG+s6OG76HXZ7Fk1mB2zTheo2LNNrUmd
hg5p2PjjARJ2BKtM+nzjpeY6b9+0lSw7ID6hqaxrd7RPmqnPmwEHHmrbUW4NM01dZxS2z0FmGFz7
1ghKWFkAOnHeh+iul2gPNGTUsbHqRjaKuhK55Hpa+cYOwYT8/IX/6A4mbAv7Jg07Sj4mZJbvX7ia
lWOBNShfjnQJDm0ROwvXlrhF1EUWGa8x7fYNjDW82t3a8nm1TgoL/OdPQsz/yJt3n0AT7khIwZiG
3rYKUhohTqplMx003Kg6CbzE7W2lNReZizLYE1SCuQXMS50GigcDXWxsdBbvahm8htpQ/wE2E3FU
Xx8blRCNHsrMFuTXAMHf/FwQIHujLVZd2ilpFpye6mGYRdwjIupHMsLQSMgVN75yXZrNYggboliG
ujy7QZvsywxQ3zgrGGXZEpBJ5FOS4h/CWUD0b1TuHEeqVyM13CelKmPsILEG8i32n2ybrUtjuMXu
/lNTlfEaxVMsc9oett8tWyh3W25q8TYgHHXlD4Z9mUIFB05ZvbexPmtZqM5xucnKjbQHCv2nXsUH
MaqImZgi3QdRiZEGdxX84gPBvPvjJ2Kx2wFwSS/V/kHhrEUdFrMpKeG4U86dAvfkmHTQ7l+VZntD
GNeTApDN2jhdm1VxjEHOA1Uc2rjO3Q7ulnNHzqo4hXlL0n31UMWNxjxY9BIAQ/hk3NpYo8semDB1
0KXNTgJ1mIKH5+WbMowjsjDEYSjDGMjC0IfR12MgDkMZxrC0v5Rhc3/6X+KwfyvD/P8Qh4nmT2VY
Yc/iMGRh38RhwLuwyPxLHIYy7Js4zLf+VIY5f6cMQxyWMNpZHBYRFd0e+uCIMoxBq/nbqKbvlGHI
wpJpHmN2YsBajUH7/+IjvC/k3lxTDj1OlkxMbPMO/PsLO2/ishyJ1KHn2QwXzL3uudL2IZ0LbP64
4+Mozm4WGbV9XDhfmw47cIstJPSj5AhDpNjHIiV0PJDRY+z/YYaI1VwIa0is+UpJ0/EQ6PiRaz/Z
iyJ6UfBhPwpCzVehLdWHabSMVUXA7LZiKXgrj5Ao8gUNwOceGua1KOzqOjZutQ0jtG922lfXIDBv
6kgumelOSAmcVpBC37zGcTldZKSoV0qIIQat0nwBSpDiUE6pt2dshKcIW+wK/hCmGl4s3HDiFhJz
a+fynU4GzwmonH2KbWnDuzUFYmAXQzQtPMIDrE+xABiCPQl6ET5qkg6pfWowyhZIxuWtI7fDTyf3
Gmc1PT8Ak08F+AQwIrmFTIPkq6bT8615S9U2ysBo5IrX+KTTC5nYBCy4DbxJ4JFNpBsbgBZA2Ds4
LInRFVctU97LSWSvkVO+0i8Hha77vCW/WPPTEXt7NXPfdWcBkwlIyqZL9f250FdAPikX5yQIKpda
hN0G7rfwOkvrXxzKnJB8aUUknUZJa0jZQttI6bVu38bXunSAX9WAjzWzWNN0GHe21IBzjfQ7wyj8
bDhNcC3jQF8GaqUC3LVhz+W0Q2o1HjzLso9CN4YXqzcEiCt9UVZW4oU2cecg7+RDYCsfXThNtElQ
csZ6JkFCWl98bofLSVBKU9AZJlpzNoVst4FR+uuhqI2t5RNnUmf+4yRjA7jnuM2UXH3VnM+OCrKw
cQjUquaDLKrxmKXChgitZwD4gSyMSfQOslf4zg1upO6ki1RCH9YJrxVDnV/clsV6DhZy2YmWQoIl
+pMaDdkR1+nS1LMvAAmHpyaLKg/1R4kg2C22pqMEVy2mVFy3GJYofASE+OD9asvplUj1jx1Fdt7A
XkKcClGet8R81fMigrSqctkqLTqIOM1hctA8bMvxo4j6YtMrgbod1n0JHuvOA7wfhEYIbdIjb/r5
nVibl2HfzRpstE3dYnmNvQVk0JuWKn+8LXu3bpcsZ6DK+8p7s+u/hpPJpZYTzxNF1wIuipe4ol+W
LUblnz+BH/enOGsc/gPcYaIKd95soALgQI3GRnxpRH65VgNrLxFvLWzZ+HNADLIMC09IXIabslLX
FA/6VdS6DesEIE+9Hqw6EMB4rp21075kck74wH1t6hu9D14Vbt8rvxvLB4JOtj9/5j90QHnSLF1s
OAQQCKgyf3+NhYP0O1Jx26U9JaAbBMSuKCN4BnkpMRDGH7h3x5PSsoK6/7v//Tr8T/CluH77cJp/
/i+PX4tyrKEsyTcP/+l9Kc6fsi/N/87/179/6/v/559PBVNT9tNfOUWvddEUX+Xb3/ru7/Kv//ns
Vp/kp+8erHMZyfHWfqnHhy9Nm8r7c+B1zL/5//3hf325/5Wnsfzy+2+vdIvk/NcCaqu//fmjmbOh
zefuf//n3//zh/M78ftvuyb9lP8Rffrhf/nyqZG//6Zoxj/4sO7KD9eY+56sgPov9x/p5j+Q7LEf
sEh5cmmfUSPJi1qGv/8mxD+4QfIj+gggIfT59ATvfP8Rf5CdqTovmOjVqCyp/vXkvvsQ//pQ/wsq
87UAkNf8/pv+/YVomaiEoCMxa6sWxQRhvLkQY2hgbmQ19TosS+cWms7JHc3k6KBEJwQ8X7tW+1CW
yR8p/buDT5jiuZ50trCOuejDWW+e984MEbCPlspMNCTVY+WAmokzgDeTmv6qH6l9X+bnCdMSErP0
YSZV6lBQvj//XQE+H+dXsk6wfO2tsnOXZAMcQlN9r1VEKmKbTbouWNkuwct9ZLGEd8U5QV0D/8Di
Zg06/z8+8D/f0+/ew7mW9ddkNj8lwhchZ3Jd4oFjQvv+KdFDcJO+a8K10kGLDCego5qzqyCVWlS2
R0GvXQF2aczo+Czo3in08s/a6LxvG8cDE3adRg8mZ/tCpMKhVOpx3fXltElZ6jWZMFf6qBAUWhuc
hP8+Uf/uees/PG+bJ0xLG74XFQ7tjarHzeg1TmWjrGwKKJPgjtSOMUmlQ1S9mH227kX6ZCqdXItZ
EhmYfXrTgKjnGikCop/yhe/AN+/S9glFaPbU6l87IsfEAMe6V6ZDXzcfxggjxs+fNsS0H95w2BtI
bdGX4uvhvX970oLeKbNUJ6SY05fNmmUc/zoEuYmFoxO7v741zg4SdT4Ifc7SuT9GDOevQpESQvHv
P6AMjXl0hOUCNgUyn7pyOGSxMRzKO2xx/ur+vftDWcYEI4QIRe6/cv9Bm656dAKXCgz1tUQbfNGa
vUII+9WdD/dvGynlZaCjn4dOfZG+Ot2aLlBvWPjzNSm4sLDpeqZGJy2CXslKBeR8IC3a3WSc7Dc3
yRsyE4voY64Rf+W0nhNW2odxCiTM3UE7m6TN7+EhNZ7jdh+0aELz40jd6xHSLpEnoNWL/v34zj02
B+1rJTONkrNCWRvkMFEoQCGboMwtIqFcGufQBKCglccm5gwxWXOuA6eojvfvBWRzl1El9iMYm6Mv
VDzd81dMdt2xGMjg0DuenJqz7L0HFOBrJUDY1Qaq43qDwjfrV0FHllrGXnGfzAe9QDe6JkdLECU4
f6OrczRvqfNcNV0OHygu1lpmF+SgoeU53A8WzIJ17RMfOUEwPZiJqf3HobOU4BCM35AqiST+TVGy
ZyPC56mocf1R1Z+iUFM+yHzqtwYm+s392xo5cNLpqudRJRY9Nr7gGlBX7STz9xPqS2ROVE+H2dOg
VH66nqx4JDqWh65e+0ut6eodCfLa1a+NYxogaKkB33kJ9NzHgPn9VDbxQ5fV8vH+rSxDM+knFY6r
+TfYV6F9sEvERxkxgLjKH3w9Hx76mERR4VTO7tv3ID1fgp6Aqfk3wvkQh7wAMDXj6v4/1CmxsEU8
BcRmRO9qM8UzNYMXhmoyT9nQf3sksXfujdF/rh2VrVESTMUh9SE4lNiIV3XYwqHlH7baVtJEcM2T
ouLVnUzr7JsKVbO2Ddf3hyQlMOfOPyAEuT+G5N0qbhWtSaLGnTqM1YEyXUmKzvxl0Cue7oNAi8kO
IX4x0rGf6b3Emj9E3VILigEPLehbdz74PtptEJPgYFCZLNABAlCb3fGQvsJ9Gn2URSwO5EvnNfmN
wUVvA/bhI3tE/MEW8bJVbaxIjdk0FDuO9F8zMADEFE29u8gVx1zRl7ceMss9BiJobhqJmVpf5PvY
VfDqR0qwGuHw7UsAMnAYc7yz2vtei2yk4Sad+bpTd05WvOJAj70uzgMAanHwzspDUIChSkKxkM5B
2eakhR4yC3N2JCDhCwShhxGRRbG4f6mNBjWKISSK1KEmhRj+wVQgrQ1lcc6KtsKwkxDypIVIcO1u
WlHtVxZmb4+7bujWvaW9U6xmE7fN+DI65aITKfm4jtIcCY216MyqxILQG2R/GMfnmjv+MnQNH/kV
MQtyFg2C47pgGLOPKEzWsQY4ESyYsqXTVCwD37Ue3VLolyq31ylMAzAH3YD1OorWoP36E3Z7bEb+
ivKr8VD2jvaAlcUrGqVaUbiNdkOhdaewNKFxuA8x19r7xE5y5oDuHOCFYhNMVbIZ9sl0bXT4WL2G
OKhPUMSSXeNPYPL90EXppQk64wHhP02DvLGU6zDW2eqX0WooAG+Nend0CClcRT3aVThtg0f579WI
TLxSqbo3Iox0BEoC5yBO1q7MNfR73jYfkmpGLt6VUKkVhnJj55O1vFYR9a3VqEh27jS8ulmlXZFz
vLiFaLZ6k+G+ELLbhci0tt/4Et1g9werzeEyxNEIBgdiR6EIwPsRW2MYHU/qfOAiWHKqkvjuMhFq
bus/+yGRe8CQnmpmpCptiBcP1QtKsPE9yVvPlWJHa4jBFOnmkmWWTIKClbYZ5li/ckbDOAmRQnlM
VjeY/M/V6CINcWp36yOhJTS3+2wqlMLQt1+5NKKn+yEPdGyOJPL641HZ2AQyn+64bjZFMLunHot9
o5vP1ThMT7Ej9s6QrC1yuB5T+Mtp0MaI/QnaZslYHSBpDNcsivStgtBXmWpPy83xJnpPcTLt6M+4
cFNptyH3935RqpLPO+yCU0HYCI3tkxtX2tnXrXBVmINzyqgSrW23GWDbdqQAzE1vrVdxQIefp4Bz
D21ncSpyXJxx3b/6NRnys/Fdy/2XGj0psiesJF3klU02XYs5WQoQHVy8zt+HorMXdj8V1nIaxwgQ
kkpGRtoTcjCsKlGTPuhbBz2gxJJaRb9sZ+ZDMx/GEruDUUYYo83xMha2YKYczlOkKrvKxn4XG2ZD
wUhFf2Cn45bGVrtIzTB8GiPyFYJ6A7vQvlHvCseVhnJk7csw5pSNFnQCVsr8mrrRbRdyKvy1WtbQ
sAv5mlr6C4KWkIVvbgJtIm3ch563hetTLnWDKjEZEaVZWjsCNcuVUjfhg2O1nwe9nFjJEO4yeoQQ
RkfWrTW6yUe1TMUpbmxyVCMy3+IKVo6OI78HPoFtlORSNUvpZNntVba0w0wjidcKwLGVYQyOp0XY
+6rpvT+0wX6QWJCn3k+IUuy1B5/FRCuTP5JQi06dY62ARcLwS1gxH2xNW5QCOEirSUqEkrp8ouSo
AEdgJJPzNSIm5+oPUPPhvUXjh5BSN6AY6vNp3NabYDOmLM0XNjJMokip5tKxoU0yhMUGnHWwh4vN
sjYnZJqgkPUYdvYqq+iUqpV8dSP40WH9bIbTuYqhttMKFhu2W9iaXxGSxcuQNJQVdNvgoBEkGeY6
V1ZZ22vXDfK1CvQQR5a/In2WtGynMI+SCyLPfKYgTjNKTSV2Gzjq0rTeEyuuHJQqf1eZ5Nzm/kii
K+LkADldrgVIA6K0mhOQFhNmkhtZMwsZEmlWOCXhrrIBCUPc9VyT3/dpF2zsIX2CF45VO9Rna2Zg
etDZwUEN/tegcjMP5wV4r1B7zkVkb6yxfYhK1hWlSaIP0R6HcEhNUkMDfxNaxFaSLOcT9FYh920h
URFgZDVrSr7KwnBbA2Nd1az96nOfaEulKz+OQWMdjLiYs0OBAocZsWS+TqnXie38yfXd/Yj8fxFq
jb7U7ekrwVTJoQYXdCgLm/BfaDQr1pig8VkgWQCld0GIb0dryofqfs2GzoaQ9XYnu5Yw3dKFmjtf
BF0An4XTG7J/eUCUzy18rF7vFuJARP5qIjGWBcOiUvH65fOakU5T3rNyzRDuL8suPMzbWmK3CFub
Gc52gdNcwmyavcouk+IqGXznWCsoqgeRbO/LCjmvLSJzQz+K/q9ftVTOej+aQRQ3VuHOeWBbTbVR
cVDkrW1i7D4NYfjZwQnuWpeyb6CGuEZFvFuc78sQ5hRmRYTdqtUdO21stkbUPo11NXKD9Y/IsOvt
nd3WCAMrFfnfBLMzV2oCvzzBWT3l4kk72I4/LIo61dYOBT0oUv86kOlNtPkQK/j/1J0VwNtTNdCP
IamUIIeJK7WkMBai4wJKXGPawmvIlmUdjiyH+0/N2INICa0nunjR1lCbYjfY43VQcuVGgjXks/4h
H4uVmqNP8Pp+WlRYUp/8oiMhJQg/OsUwQIHB6TNkurpOTR+0E2axa2+bHyOo1ZVdOl45z789ypOl
AU0lAihBppY51UewJRZSzqMKaHoTIbpZ0rrh3m1cFBaK5CEHT3VirSp4N+9NJXptCs3ynCDPV/YI
NKszmw+lq0B8HWEh53MyuElM7Lw5BT6zKBS1h3SvNY9F4K+GWAtvhdkeHJ0TP0Js7LVK/VLWMvKY
M7QU6Y8WKtmuJP/5fjvK2s44DRV4VDlUM0fAutAGdE991XfLqYmFVzfcVCIyh4ZsehcMubi25jOa
Rfnuz2sMlw1RSWa8Cnr4F6iVo3PauNm6mfLTWBOOm+b5fpK2vs+yFx2XAFQi8xPptAc3AiUfxIl5
tt0gZtuB7uMuhlbs4GM7ZpGnukl1CLlT8NETtNQTRKQsxoFTRhptv7WKpF5hmAk2qpoVD5VWfhj1
wDmoPirjcmD1aebHLqliwpGBwoZNX1zgmNn9F4Eo46MVu3uQxceJevWLf2cEN3ioK6mYZ5FDQ6NO
El4jyWcxlVnz3AhQ4YpbvNpOMhyCGHpuM6fGFgTPrvSBpYubEBq54J5RnJBDVhXKcJfY4JrG2n2N
YMvqGWyU6RlB7Rx9P9wXYuh2ieo/VnY0eoljdVQryiaHTyzlOpo3gsogQsyR4qtDmsWeZIWOjGSn
4YKhRRUYVrW1pwZ/oG57ue+sUFXiLXWU9wRxlORbMOFWpX90eEOuFoDkRVh0ildA8Fw6Y5fzkQhP
2sLZmYV8ZM8bUb9Jn5wsWlZ2nTEhJ4TasXdf68WUHjEzHViM1djwIucUzY0husfOKld7uSqairji
ilL/ZDEnBzUkyTpHCxDXFJBGfLTvFYvQ4skW16DOxSmwMLl1fsue00nHTZfm2jrVO0pDRqAfxrD8
FCRa/hRY9Rn7cbMcimigUU1uhJkq3pSYxhXopLXSK6vcxGmz6TpR73KZFgd0Eu6yqMx8LTLypTvb
SrcRHZK60h4aOn9IRFDTVgbkJG7tt16xfbDdfbEr6JUdwzZbRU2PgMHtp1UBkhUmblMtckyYR+Pj
t1M/0DNxzaRhAlnChp00dXipjUjbVwF8eDyb1lZL3sEh0NZtkX5ta7PY3a9FnAEu92ELrW7dEB8Z
PdxnwIK8oVVUpPA09QlGuzZVG5gE2ToInfc0M0itVezmIBFFGXNvbop8FXDvPB9i2F6no/Ox0DtS
CUGw+Y1qnAwl3HeAEM9u3suF0bT7Uof81+B2uiicFlVgkTkViitMSXVfEUUw5M7NnxM7RPu1DolA
Jz8xXdSYqpcVoQuAeQbLM5Si3UOUW9Rw+BYKNLndSGzuxuipAqlNlayreT2oECw6zgF894MGFAeA
NR56o6BoDe4/XmlV5GwyYl83EVgwqnSJpPsr1E1MqP3iXsipeXN9M9/rSfqU5ghhFoogHJSWXL26
d9yICMxOhqqcOC0eozRotiLQksfenysJWV9v6pkWWyRqsTITpudsAlg4GD3n49zaTDr+8UCPDoQQ
K6cA5OAis0akp0IZGxCpSu4vqjF/31WPiob4RwbsBCaTbklU4HRtXNrjZATTv63THSE3p1QPgltG
I+aq1c20ySqyOTX5qiuW+hmKm5dbiNuzxLgVAynFGgmta23yy8eq6nelBEduk3u7dYw8fJr5IAnS
mW9MEZ/+LXcBZpUU52Gfpydr7jiONWHKAVREj02IC7lTXu43K9K5EXu74/VumPaNPwafONDRHcoX
A/xnNBK3qZKe7cSdPNRyTI9FKZ5pG3/qC7JerdpGV2F1/paIgc4rbbdf+4ppbkq/fejTLFvlEE3X
vZOMh3qqnuoGbbICUpuZWTLHqK2zv96vlomE2oXvAzJRk27blGR+q2Fk49Bwwm9TJfE9X5rCgjeX
sWFJzKcCBeCTNVMY3Wo3Kqwkv12ZZX2oAgW80VOiWQsx578mFkg0eA7SS2dHVR/CelaYiVlO459x
CuM2lAbhAtNSFoS9SCvc64FO1QwCCDdhwV+G8+0qJROMzfrBzJlEsk7gD5YsxMf8U0upi/s/1pGg
VMzHVCn7fc1UA4XuqkZHpdLjk1CMGE5nB2QztPVNK/Gs4avXYW7Cxh/fyUqNvG4FBw5SjB6O4PJT
8o5DaiUtximeG1CZmTQauFiTHT+J0H/rvJkot4jk8CPtQwKgLx5oVLUyPndqnZIFFLQYg7RVRCDV
qSgrL8pHG+yOxA6clhtoszVoeDU7qDrAud4ZlnFQ6Fe7fn+/98uk2UyR1i901UWV6/obQl6+sFBm
I4kyvaeWMjUsmwHlT4tJQH1WlaZmqc5iiWazemZvyn42gcMHmFeIEBgkCMHlgDaUBtJKCpRa0q7F
Lqvp6wV2oxx6Nw5XTp8NaIfzcaNSb+5YrMP6ixRf3HrC1Zd5AJYG/Bok9+Q1qVv3Kkb3QJDFgMQ4
njZ2zFWkEqRaQDZGZgZZdcqUA7X1j75il/tMRTRuKv6wRVL3mhnlSxFR+3LrWu7jGEB+UZosAf1g
U/bD+GTntCMsEHNxGKteXDV7p+ytQ9IoFK6IBntyO5VJAcpKD0X7qeDuhnzXWE2pjk5jjtwKVW6F
IHNJUcjYAhThhgpeR+/fEaBWrGmVdjlYj4I99y6x2iPAOX2Rh0XlsWMdL/eDRXPwYrjPvF/E67aF
v7IInz/q8wb5vktuJ5/aa+t0UCACYo1r8uZRI067yU2CtRIIFTlypu8E4oqq6bHtOYGBRjPBi6FT
d6hISDJD0EBNMbnOojFEtqmUsVxBHVUBxOojwgQHc1GMj1ZPJ32PH7XY+6p/vcs/2iwAtZ9bLFIm
mNhdZ5yzuiNViC73dqRvVZYqeq2idnaBxvogsoPK+7a4c8Q7pHSzQxzRvqMjelDtZhP1dY+Pf5b/
aNWDm3Sros6jB7TSxMJ2zuI+b40hnH59qrcVZztntY2cKUzfa7EZeVTlgmPLOp/w39S1sOSbntIY
z38tmtQIVFapW6+SZQSL2LF/Vuvp0ejOad7qt9aMXPSptr0MNK3dBUYLYtES+ZKQGAp1ppvvq6Km
kgk+dN6wGEG/aM2guyZxax8q5E6WdmVfbV5tG0peSM9pOUidC4PzsrY8whbiP5xUPiulj81jaICl
VXAYMxsUsjTVY9azeTGaPqYExBsh7D7bDCPwX1K3xDEzrQZK+AgkyqZeYjZgqUX9dRqpjClTlVNE
2CrxUm3jdy0LUipfAQXSSqeKHkaPRgZyhxgaZdXggd9TViVI2Cn2UrX9pZqbzqovG1hoan02/Ro5
ciHpU0Sd7wljBLZutAny2IwAMmUkToIWzB7uRerZHXJKo19Sb1dOkwmfbdJrCdx8pWm9c1Mlob+q
iRY352bXqvLRsEt2H8HX3G8eFHYxaGlT7f+IOo8lSZUsTD+Rm6HFltA6ZakNVuoiHA2OA08/H1E9
M4vGsszqdkVGEM45v5w2Q1qmoCSEvtrecpgdwsAIbDa2uZ8H7wuB4jujAATJCFy8+cV5UE3ztUnj
X7zO4Oh53TUwAvohA2neMwPhAgzrI58640u3uO7F1WCMYTVsJ2z8O8ej8ZEUeuo57eRnWcQucWnG
jyWuglsraNGpPhaj7a8hCXd+FhN5JxAbhLmDm0mAkUlSo8vFre+LKBksp/ho+cS+kMfDk9hMuYky
Ge+LiiYeZg0yz9GEevHy4qvlSMLJtJNFbWwtI8jfMM3o1EH6JJzq71uSBCWbpggioVYebJh3WZD9
nFVKyKAnvvgLjb4NJQAc43h4ZOVEnaCknkTe5eAVwa8uK18aqrkTuzVOlWLtUjHWq5HmOIZrr96C
Qffg/8sM4+P1F8qxKcxmRdwakihSs5E0UMBtZ1quckiDQEenkVtnUOIwbkS30PxN76/RAK0VltoR
5rQ87GWiQE0EOfI1jEr0VEksEGV6H1T9sAmLTMzOeTXpEtiQBh/Vhr3r+8DH9+we0jbgNrMWHpdt
tZbWtDXxDnEbFbNbbrBHE8jpI/NdFfARFlPnqIJaRwzlJ2/uJJL14Qsio+Wt9adtMhfBtZ9/Kkt9
TIh1o6qb1WmSFNYT19MdU/zHU4dNILP7LfRP9g1Xh0S/5xUH2Bqid5xJ7bQE/TLFHERNLNn+iMvX
0j0svi92qcW2xXDlHv52ddJHPUjFduTY3acjkKa2MZ2O60iYNd2ya4jb2CQe3KFmQ78kTvfmOHNw
MmnZ422WPyml6nf16Msd2GEdicozb1Q3F9uuJLl1zsM36YGyOeS4R41rZaCCQ7vRRLBfJ9wD23RF
9T1cKlEbzAgRBb0uwTLlj1CChlduUuynpYoPOQxuPubBa5CbF/pHpnLoPt0lzRABpqTIrARYZlaa
cIqi7KJx6O9DSy1DgoAaS6/OuWMXQDdC2yO5lGSVtwa7JC15LxMtPCMRPFN9Nxckz3NjdheCek/U
Vi0b2ZnmK4Krk2jnLdB+gU8xc6+l6iB+s2vP1rvg4uREQ8+G3/qryBJj2yRjgfge9JTgT5e+pWKk
nMjwxu/aZEGTVfw6MBa/OxRY4gkLPqzpSy2a5lq2pF/30/iHJj+yNOKeDu5Q9VuwoOkcNp9KjMmu
44bYe57Gq4C+45H3zrvI3b+GXbjnJVZ0aBFR4C+JT2IPqf9OYjLp6CHcyiqc9j4q6g11uYDoDKFR
m1Iwnnm9eTJt90+z1iYnwxjZfpmf87T9a0z237FOX60mK851FbwNLIn01Q0L9crW1lSuvidhh8R1
6A5jTW5mKCALVeMQEHAwzPEeNsWXFgiLTSXTZ2PCgMkbqsntk8ZJ0Nfb/6GfxjyP40CqoNDJW+Ut
keu2ct8RULBxq2w4ZkQ6+mC5T9TBVHBwjic4pV19qXGQnzoEqP3o0PunK8p4k6k4oOVA7NJ1yV50
mA6FRyVa2/roGtdsAN84WpBgNMKQHLQjLu1HR8bU3nataWsPNJcgRG12LanUr52yLfINB9oap354
UzmrZz7Uu8U2p+vkMAmJMkp81/gp2g7stO5eG9DgqAe631lDUR5LePSzWRghQSlZfhzRiUcl4rMX
sfhx5LnLeGwq4qvDNjU3XVcSXFGO+DMctIK1X8WXZBSv1B0Ak89pvBb96E3lTATVN4W8DRafV0Nu
UT4AxnqtNa441dYmtwKXy9QdoTOBLQwQvhHXGUziWejZjwRPdeGECeyfYuWypMV8Q5D5sFarZsFZ
O8p/oCcqohRn/sUderHzXB+lQUMntdPwUovq+1jlxFdmaDSMksc9p9DV0HP2sKzq4du0wWsZ/te4
DhHXcwY3LIuEMx2qjSx+oqbDEP9ETSYd1Wh2lCT+eKu94dvUp+HV6cTXcHLaLcXsCrkmJ6CIe1L4
m4mspGyb5CQvNk79l951uPByWCHg3jk9ZxEywTnKn5tHPnkA8b1xzj/J5X4827+9TouNsuKJd4YG
tCrXV959f0fStz4gkm1X7P+rW5DuWxG0GOE1as9LidLfdTsGkc4sdyZAYDkTezyXo3EQWr/zj9B/
rGax8/s1BB9KNfJEPZ/p2tzbPmt/mTLZJ11BJBPYTJfk9iaQTYoCnsocDk1ay0lOGNvkQMdyd6qN
LAY4QWAbT2KkXTShuDcIFLIL3fEIeDeJG/+eenV3WMC0tkGOo6kYPJZbqfq3LL7x6PKJXW3esywX
6Jyb/M1GC3bOglYcF72mVBR5+iqhcknzXF6r2Ng/d6Yun2tE35qnM268SGuaSrPZ+FKVdfW5lAiE
ZwBbOPYR+d742vmlfexcOuklG+bLc2opJheDd+ZdJG3dm9CSxpGMS5wcGMlQxkuy5+DvUVaEkbb8
U+naMT2bigAISi2cr6rr9F0OmH2e1RXpkj+aoRQ7a7TSe1pzVNK6sd6doXcayV684ptYE9TEm2OV
7VWNtbVPMvTYPfpQdBbhZjJpHU1Y2g62Smw+iPSq6yl8pGZBSSrz8AH21KFw9/uY4M/NO/XLypN8
u1hDfy4tr/4us62o1JtrjESEDCfPbRqCeDOi3QSJ/GFexGsa5TcXSO5l4zZUw44JUwyFWStVUw8v
IV0OZfMxrP9OkOJi6OneisZ4EWi1cnVzHBq4dYPmOV2q4mHHtcUzBzp9VsFyDqc8PxZ+B5QRc8wA
kXd+9l5ZlIU1E407FvMlNQ5WHBmqLh9FNlcR3RM+jGiQ7wgMdY90zpuPBF9XFDfYSlfZMcDkVdRf
PXssT3GevDjzuBwNuY+DWZ9Env54el/7gceFbf6x6kzsE5FaxNja5NRZ4XmMR3aLdBY3DbYfhala
sw4D9wtBV+YG2mC/wNJiuEvl5yhYNttETQfeGGyPqyRH8THtnLEy9vVgADBIMiuXAT3M4A3TA6fn
Dioh5VSs0I3QbT+5NfdTrMHnAWqiqYlTBPZ5flk6UHO23dKQ1rbpmnmLq+natZa6G2uHTx87eN1T
oOIlPy6OyN/EEPS0EJjYcxsjv6a9W537TP83GlK/KRvTXVpUJ6msljM+/B2gsHpP0oWQq3TaOXQW
25UMP8QC5ZC4PrU0jpJEpc/69+EJyLVxkpEjRLmkuQqphFdTRjlmffSkl3rDH1HXGKCOpsD3Z1ac
6QjrnREUR7YCs17Xl0R7J5hXFyPmOda3G0eR4y6Stj7B0VIEU40O+SR1xeuRTRSuvP4w0v/+QfR8
QGuU+jPHs/lehT57kRzfIPrCh3A8aM2cRjpdeuIi7WS6+uV49ya0gyZYVBTXVOYGhYU6ZQp9d1cs
fh+ZsFT3CevyalR+rfm0464TD5/nHxO1nWJe8rrvlcmdnxXGqVGTeOEx+tLG8JSVLkjQWYc+DhcZ
aUXfkIQhus9FP/yTielXhfvubHvK3LZ+bUbYZcGXTJZ6nEjWgUoWcqNt0URFyA0iTL86oMLt9gHA
075TBZrvrvDuT0qnHyqxVxkk7uAM5zIu2gfKFGRTarG3mUXOoY+epWfZLv2SB2vllYd/WDiCvf+m
Fexd1gtCRnnMdX173lzLP+XStJIaln1tu5rM+RQq2lmfwqSArE8s0XxvF9qyPaus77YeP6eJYitn
mb1zD45YRRKqYLKH24gRACob0PA0dFgKZwfu0Vs7dpJRlvdQgVD4C1LOiWD1c+DThuDTVLUZheoI
ZnaKS01P3dOXFpQ0DbauC1iBKgvCkNgB0g4PeIwbiFc9vsu+RwzDlFLlIdSRCTxLjNL2yfC4BDy4
nV0eC7Prtk/4Q2hCUblHEib1wr3PIRI3by1kD3lC3gtXb2liJO8aSvGaNQ7Ak6CSLK4DdgEW2V4Y
wUZaKttahfZubCEnAs5ISnHMX9SQbu2pYFOMaVMsaUU5p7oPN4FyzqGQ+T6Nl+JID/xVt6KPEhIE
T06V2ftmQaM4GWYKhpJ6Xzs/eV9cRaIZkMqhyAxm1dnf16H7qStBls8Yt/twsP4kABsUUFSKBg7I
z85OCrTQhrHXARHYvm2UdKTZ8730KOdRWTLQWta+BP3knAAy+uPAYboplA7PfdlfAydfbq1bf5Av
iWiwdS4AMiudXrLZqE0uZExzrjleAcQvBYfJRY+hvARG629ijAu3fpZFpEr5GtvBpUIruS9zhQPL
fjWn4Kteq+JSM03OHvIN6H6PQyRIQzJ1rG7v5FMJHmYnfOxILsuherMqg/CiOhVMFqp4gboYDmEx
OQeHu/+CVIFXoZyT45MvZvaEveq6rXeuDI2NE7YD71XyTXksSj4V47uprPe21xyoUTlXq2fJnRCX
QPbXJ9Ofnaj1kLE0X8VaTpHNaX3P23djnOSb9smxByjdI0xzdvS6kITPcXQwIdT5FC5OrMPjQNvh
kRxyMMHBwrSx3ouhorg7dCueVOuA7cW62doys84DoflamOk/yByGrNy1Ie+zyT++TycEZ5Xo2oPl
wb8vzn20TSo1PEnCENN32VYSTRIRDw6/STrxTGi9m78+M5IYW9q0kGhg+sXFWVV1ljXSfE2ew35O
+QyFY4d3T3ZfUHnTe7Sun7ZSBoQ1XyBqWpt/LykE5D+2loYrO3Ljp9e6Hw954qOxHnmEQZj3u+oI
SJNtAIezLT0V9cXIUTg8R0DXBTcqVQo+Q/JnTUnfE4Olw3TcQut4yFfIU1rWuy0vEELkzevQUann
fXuugL3D7+qNUl/N2JNR2EEl+knzdYqnl9pOU6x1qwAcwpIJzn0fKmaPBJLTWjuHLQ2oPAnjTfqx
fc/MXbgixWsbjEvJaURWkMmmhP/XFsp8VayQOQzfLg9kva0c2pE4x9pNsGKJHWPCwc54/MwDuK4c
hm1jtP913E4b0Sio8yax9kUtj9za8xX7MYKTXL40QNmPMaU2r2YW3MfqDzNFQisYF3iNYOcK3qBN
S53dYcb8fUMuRdaL2lSYyJ6RHwxee7cnYk7X5oEWQco8c2RET5mERyL8pa8S8VInxrxxUecdDFGh
Yl4p1Zz7+ZLQRLYliY4Bax0H1i5WvFcj341mlfuhWfQkkWnhsvFigDizKBCw8Zz9AayMjG8mbauJ
X9ra+uP2zOpDYItNC9RKnnXc3ktcYJvAGX+6xQgwQYTbGSlhfAn7TkYF3NNBZNdFVhW5LfFXkdrW
jcnXj6ag/R2j1d0nVp1uZ0OBi3D8b1yjQa+ENRxQ2oTPcG205XLFjlkbXN7+c1H65sFeAMmWpLvw
16sDruffdN8RCrReWqv40Q+1QmcpD0XnKsQ1RohvtszIG6MVp0hzbPmpMb1YNdrmgC7QaHqNF5oq
AZqmTSXWJH/hO0dYQeOuMr6NT8zJkqDOwqzCfd7a/02i+ZOANO4CJBe7VJnelQ5TJ5ritlkVr8PZ
zer3njQKvKP29EdRm31AtwN2Ng/wDmXgO0TiO3rL/pFclvWSrVovzNVvJismAvzFANHKkq8lOEEw
Vnf0eXrLysSKEah5PwC7noJCL69+vlvCKucx4gRfZ2emMCWt+/23ovfdWxP/MavEuzkdh4O1XpTt
1Avy9/QjT8bgOCSxcWgxBRLkz/f8eRHSR4htGI9ngFFaU24miH0+PoWLGdBo5Dg6PKEc6fb2SJJi
uZ6j5KUBKrUQKcUYoHd2jSVnQOEdDBy9sbIOAXY1ow906lc7ACFr0vfUZTTPxA6ZrXN3PZUeB0Vr
RQbYYIpk+uKBXlCibqcXp1NDtGDvP9hzh88aaIRgV410YnIoDfHLQ2JAtk+dC7YT1J+wZ9NhNt2j
TXUwvVqt9YM4lCgj4vU4eU159AXPmGRs/a9q/orQ7pdoMxdFjuW8hjb0q9Epf0d/7kyMCsrleWp4
XTlLMo/5z95GoVFByexgoLGYOtbBQtiFpM91XksNAOFU2EJLUR5Gct925VTN56UF+zabEuNI2ELN
txpcjdPxRboMn7JCNTph6j9M4OfHBbSBgyisrjgCgEswJfOV8PRtNN1XlRTvdIWapwGr3YajuCYS
wxIIW9KZZC9tPgwSYfoYNmfx3YfnEjeMwnE6ibqnO6HrEISNgbVfHDs5Zz/I269POTheVLQfTJnm
AS2PPOD0xcw7oGVQS+efsOwtfGfNhexlI76rViPT6QhJcmfnu8Pt+Qmkm+5nSa9mbLiXNJ7klSTF
YjdhBd2pKde/6RX0ryOn+2blZXaNP/7VmfqhWzckI8Ob2P3kRDFOS5DuAMih3N1z725DEd+IMSRz
p3d/NnJMozR2vO9LtaRgly0qKzd+scLq0LnFT79ipDS9Wpx0Zj1gO+c3vM2kEFX1sVc8h2Mn0+9D
4v63CN9+dxAioSRw/ivlZxwuw7WWOt6RPPs+wBLl44ou5YH1CG9F4aU7PMH9vlgTmYrUi/H0/KVY
nW+zseMGCh9xzpK7BEw2taT5xl+85GB0hn2awbl3nJURNm/vI1gEoTncHGjJh+KMk4bcqyz1CcLo
XKTo8y/IgwVBBUlb04RiwwyngEJ5JI6rNpnsJKoxUuIpW7oQ0+DQewLovZsq2pgCcyOnKTsoamwR
hMBn8Ayf9jCeBlLBeD71CQFnljM9PORLtG6Az7H7TLumleabQMjW8lxNWTcsxLvfVbuqN4kbfgyh
EK9ZrT7s0rUi5npxSBPafmpqsli0N4lbzZ+p23bcqstyxuAOwBpQ7ZF3n3KR5pbQ9JLImcJ70yUI
CzsTvVmTd0ktOyr7Od6FaWzcvcC1Nk8JToGO6p6mlfMJU0hYZ8Ykmg/znf+x8wT6M9bTKqoT4+kp
XJ+H7uIuTN7lTEFUyMY+/FtGR6/XV+9jdOrymrK0X8cB8jCZ8mWLbcC82tPY7pKMvLvnwW9iuJ2g
sq8qRZIzBfU9CwhRsOsgWJ21SA6Cgs4A3kNiltcbtV/wjsDOnhPPsSKVALkb2oj3ZYLXoYbvvvzb
vQKODJkt1BrbKt7mUvCZTqbzCDUyBP6NnGXX8Y5ZNT7iTgfX0pTU+8ykdQVEHO4cKle35C/OL89N
OCNaDkzlk0+ovpSDdewc7TIA5Mae6DBJFR8OiUWu4KxU4cOzxbGcaa3tKlwSRQ7gXqSCMEvJrvT/
KmGR7Pl7r/HAiePapOBlmLILojNkNjTctixHi0NSz5i2D/QFKREx4Y/WycRbJZOPal70WYx9f6Qp
YT9rMlYsQi8/0ZEPG8trfxrgJLvcCsQHdLxxCkvFrzCM27xwAkpQhmk3V259quz+lzvN8s3plb0J
VWVs/cUfOTF8ce7WS5UE7XZMl+ZELC7tWkny/u/xWz6eAuSCoOLLP5DUhLgSiRrfLRyyO5pXJeA+
g3UiqDXtewTB2jXE5snYENx8tzsjPldBa15Qk5+yYVgig4rcHeonjNrFSNCxkopE912ahAdn1aQN
KMSea6Wu5SHLkKQndlAenz9R7FMdK20EO9VYCGWmFjylUs3XmGme0KKBwKJ1rl3GE/XBhMV62ZfZ
EMFBTKCPqL6GTeOCpXStGm7DerG5yS4r7NYkw985QZ1hzwpRwf+7JJ5Nil1iZ3s/o7zgiTN0cmna
fz8+/4xUQlMWm73Ooim2DqKFl8xMuofEzNIE1Xz3hmbLFuceS93/8IxfozSzn9rrnAvB1kbkU6MZ
2V7L5h/rrw2NIzpWDUw6fHK9yMu/jU2ObXUpG36tZuI05fRBVtOhirZG6se9avDP42DDzQZjvx07
hYWVIkHJYY1IQ7js+pxa/tbXzXQMinS8JeESR7odaHRyJYSfjbIlU8UnEcTVS5GbJfUccNb/PC+M
CfHXOfxAj0KKTHwkBOeQWqN9ydcLTpweS6B2d1XZ5dQGg89SZV+f5lWMmjmBvUeM98cUgBNhnOys
2GIJTvvvNKTWUQq1GdmYKIyquWY588xTVbHCY4an7MsYmvtwTtUnw8W2ZBz5hvspImDjw5/Bo1Ij
rV7mrKRqnV6DXm+Rist7U8bGi+4b82XMza1Li8OmDyyfEWrK73YS5PfnT0ISEuJpOzgF6ubbfvua
xnK+OV58kHPCVxekxuezlhnv4VnZPlREUPPEFSH8DB5LkjKFideTi5tonj8GUQuCY6ZxyD6efNM9
8SXlIWu2kWBhurOSC77ALuBTER7goJONbZMCX+n+M2Hhm/MJq+kIDC4QhIhkkL8GP7nB7u3HpO5f
FA5mGszVb0UQ8CWzGsj52CRs00eyPJrhnvsv/ddlak3+lVLvt1GJ7FSAWbzrIskuWug6mnKP8lgL
zXu/emL7AmFfY3gJbSScojYBqkkXyq0KUASma/wmib3luRTBvYmX5CZL8N1/2jWjwknlhRRt85ho
fvmQF0HZJMcGx9wmW3E8O0x/dTYRaFmJWl+O1VuZGwrZfP+G6Sc9mVnaEjZqoyWYDr2s3dcMluwU
5NAATSHCI7rbibrEIHyhtYkGHgQ327mrT60Z8+mRdXVF5n1YxezvWZC/CoKIX02J5fqJsQ5xTqd7
Uc5RUUnWB9HFO7Kxxs3T3LQEBHeiLuYrEZEl28FxUmE1VOmaV2QQ7NGqfm+KkabmdT0xx4BhYY16
ffY+F41IrildPQHTxs1PEp4vEyMCU9fxSRm7ACYRJaQJulcPKY43LjddJn9n7DGs3EH5Av9Mv9nT
u+GGEDx9EWPoA1t9T5qHgw4oCi2bjBAKZXA3+NvM9N0XjMG7aXV8Fa2y3/suUmrGO+F5o012Djre
Eb/tYH9KnCiH/18ZPHK2jZ24wIGYV6PlhMfzdfR9tvIxv5qzpXFiCmcvoHfxm8w3N/DkQ8KGHlmY
fjWFBQMe6hmr+WrpykxMmOQDYtt39Uef97D+FxaGhnUeZOVp72qCgPoUwTEHYLfNY10fJsyN/Gfs
v8RnutBDq6ZmfMdWhZI6I0GlazBFUuCRw8peckQJl9FpEs7+kAZjAuHCjfQoR1fsfdgpzTU5M4OU
b/svSVEml55GIfgNaO12WKPlY8QYaEd1FLbNcAvWIoF4vXQN6mYymOHOdT4G23RwkT33jdzNTrx1
XOornhdr/YluPExvEyxT5NbkwZD1cm6UE+KnLWgHTIZjms5/a4BMMhgyWNUw40Ws2Qt4GMlrLNNv
Wen6L75TeDuGvJDdOgUCrZMPp7fqM2svKwqCt533vFVXrDkoi321WH2UAipth3Qd/JLEjoqAWvC4
N409QmhxG3LP3dmLdWjdrKHIzf90W3Ig+8F4B5SeNrOPkoc7JxbBzDghTn3ZTTCGZYoYDwFbmPjm
69Rz3ISzXo5DRvqcQx/cxsjsXd02PXx4LxBxsvGtupEwrj6HnCRPN1mMV/DEa2KRmrh+1fGGLpGE
ZN/oBZKEO4C/rmrxozAsHHTWghWAUy0vKGCv/Zeipm17bF4GOnaWnpCodB1KKcEwGIw3Ze3kJ+FW
n1STkdaonPaIW32+TC1KU/ybb27avQkNx/fUmlbd4J0QP+i3ztZHYS8XE5MKOkQRTagEadRbz6KU
dB13eMGe8LtfmvQCKJdsDGcMyUPEcl5k/fe4Ea8W/OgXafg/efD4dzbOR4+4eFM1xmnMfOMNfKCM
aBKYbwrvnkbUxCExzPuCAe6WLfiaeX4sp1Lm63ADqAii/nvqrD2h/6e07cUBBZCzw3kkj7UTv/mc
ayZ2K4uYud82TbrjYTRUjBN6wJ63ysmeuBvpRfUhcGsSdxb3WzVQMWO7ivMCk/sOYASDKRrWY6Jr
nuj0K26f0//zU5Ny7LYETDlExM/z27yG/6chJg6PZHYEAR/FVGPxVPIFKTLWuJqebdeq7GPMkbfh
W7d891wOO88UX3gr6v3z3lmGi7EEMZCvdLYBJACJSP+h2W32g+2jL20B8xZvvC6ZOAb1uFxA9n5n
dlEfG3dmxF5LlebRqTZKIzcxij6jBas+8Kb7EYrEYZ/0ZfCq0HhPzJgaCJplmyzXya7Td0VyPXEW
sGBEJV+yseveiM7/k8dovIcJqVVpbT2zGj+8WWoUbYBwrukRt9OxMzrKc6Ohy4eXeT2B/6mCEJr/
LiobkWZtwaIbPhh36v9nqr7YDfbUbUat9T7FyIvJpfkOsVCdzLisd45FvVk1pdVhxvC7sZUznw0t
fwlRlJjr0gERW6hfFPZVQtjru4OaPRoknTvUmNcbp1Kcujqkwj4mC6NXNbKxrjS3oY02ypPgX2WB
CbUNeLi3I0FBNAu0Pl/szusJJquGqEmL4erPfLPFhOFIQmQdklGLY7+KA7smFwwRVXo2GkgpfI8B
EM6HdBPrDivyTaLDLVC8HZhzEQ+umQvP9AXqV6YjGsR7spjqhd05ej7Au1qiqCTFDSN1g//TwxWL
TeJmm3KKekQm24noDNrVKfs5V9qq3jA+u7vM79Nzu564KtCXvAwmLCMYh8Ipy28zEeHUsBQiyy8h
HQvHiaKMoBkxz8q222WkO2wIgVsQJY3GhlgoTgofuUKcym6FxZhKh1LtDNp9Nk8O7nmxDHIkbF+v
/OjfVjfOW0hV+VvVy09H7OENPaj8YXyzUv0wTB4IWUWX8z9Tk9tLvkvC+XBd+hcQp4xA0PFAcylQ
udNZ4qOMs/5jhpdear3XNGxAnfv53mZsu0oTyXdjULWZzeSR9IXxxQh696D9EesZqPhd+CHYWi3e
gybrz0/01LBEtRU29YiZ+VdRpQQppr/RBBRu7biLmm6lTDgkdgn+RsCZwbAO0jTuz1ouykNuSMyX
W4gsFtnR+DoWAuMQig/jEMfGz2p8pVmSmHbPKx+6JNw3GiE2eVzscoXyVpXaoT+4zit+T7jiRjpD
JNYcv+el9sL//WS6fFmx9F8Ligvx1/MZ9oWJqoQ/me4w7qcS8U3uqOECJgU2nBvju+gl+eFd/R2L
CI+1P9ZAe1bv8F/kjEx2Si+I8GbrihB4L2p8B0HA2K4KFxVL72Oe1EH/1ojeiMzuz9z2ya3i6XTL
G+TpLCiR1cfDmwvdtZ0cUkj4CuOhXA8YGzfjnDCwrIZFYzGshw/FN3egBAPR+JRce/VXaua2S407
CCMi475Hotm2RM5/fV4Agf/3EygZRiK+SDQCpY/nbJzBoW8s6aOZZiE/oQ/5dJuakoS5+PNkalxr
+FPapbN/8rPjStJmlodsKIc/Axh8TQnjOdm6w/a6rhJL0VPKTaXsQbVxt+1mVtTAL341XvtNCms4
O2t2R0aXlVnzLTyu9v2HJTgUnBQxjg5vz9/7qQR7XoLOJ1E24bUtg0lUqf0lKa1yV6xglTtgyHWp
drONmDxVCtm/hnl3jB3QYrsenIt2MUDQVoSgnDNx8sd7PWvKXggu2fw7Nn1eDpEhSf/oNRRjQljN
QA0tWIX/Qu7X7xSCZleYLkIij07xsCE0BCD4XsQWLb9YKZj7Vua1dN6emkz0iP/3RB7DBesl0nBK
WWixHRqIqNK7qoQS9cZofi5hse3bKX6l0PAasm/v88HIT6VP+FHYG0TuIQnDR8YDE3ghdHBHQd5C
2ajszQ8+lsk0v2Nxh8Imn0CqVh06J/kd93m69hjaa09Z+94x1+0SiF0CHnJUbCTQMkjDRf379XuH
hPFSoKgYht8l1EDDJGvHi34nVQkRghn6r7j55TkJmm7/P/HASuYb4wnj1efTuhg4DCpJMCtSpSsH
azqz5eyF7b5JakZfuk6eflvCKI6zDmNMpBy+/ZxevEK8zis9JLJGoXJEvesV8D20MI57oj0kBEFF
MhgSKA6QuGbXyuU6wpN4m1UIcCzj8qS7nyztyq67kuXMh6VeL+O8RXvZnDNcAUhc4lfMluPVDosb
yj28WOg3o9bRcr802FVtXfo8/bI9vWXeB3Vd1YHbBt/K6pfBuGQeSzRi68o8MWB1+aqg1umtaX89
/0YA83VBVxoZBhBi11FlPFFk1fKSKAQtJsorapRB/QgW7viPORD355e6Jq0pmqVrH/PFhF6eiuVQ
DT9cYcuzHKyEBvvJIUhlFEREBPoR29P/Ltws1U4PM1JBwh98oyXWhC62yGE82ZHTEl6fbnIpfWNE
RMSfeQBu6sxhZ2ya+CvGvu9j2bZfDAtxGYjEgXpr8Iw1RkatgTJ6vajgPbY68t3WE2hAorDumina
f39HeGh/eapCbOMLgWE0OyLjBJT4FI37hRcUHDl7gGP5P7g8f/J9dC9WLcMoXGnV58V/ussL1OpG
UJ2DoVi1W2tEh+bcavPMou9ZeefnxUhtBCb2/EZwHYD36hUnp+4nZWSgHoLBOaIkV++rHAPdapk0
+2JTzsaw7RDVIV2AAR/n+GNA13idwzY/+5jS//0JVHOfNw4wBpEen+6oMP3XqFv9vrL2FYY32tsM
+2Zo1z9RLXa2BHCB9sI/XrjgbJCK4kPH/gGhbH+NhdVuZE8g1v9h70y2G0eyLfsr9QGFWIYemJJg
K4oU1bjoPsFyukT0fY+vf9sYEfXCPfNFrKxJTWqizHCXSyAJmF2795x9EDd+3keiVd4eK6eZdq2a
BSuwrjkCbUaliXXGxIaBiRaQ1TEVSBWQSabunEy3dVfWPCH7GYx2jaQ79UCoBeTzxF/DElgejjTG
z37grlXSP0Y+vUPn74wae1rkViSGV8wqTNaMTYTmnvjfCJt67KsMGFKaSpEVeEqWv8Qd8lItTK+2
VF37omDeygrXGP464V5dMIt5jQQDm/tqUFQtt7dou0WXKJJzZlSyETM83/+Wn6ce7+PSbnIgoBlF
A1yin7HKId5lSfFs5nmrvnTo7zH8fRxCNVubKsaUwJyHc68XryaCnzI2ysdEr8KV00SIEhpbOxXJ
YXCueLuxeNrmBR/aSYwoJJPenb51W55I7B46ygYwrLs+4YFxQr3yxHgiVJw+VAI4rBQihbpTW/u7
ggrhB/W2bNUDkbDp4FA+WCnxmArQaM+UW5UjNoaJ5WS0O/6+JMPYnbDITf4W9CX9ARKg6O73Ak5K
Kh4dlclmg6UgTyYa8HawIr70ktKYIUEAVzX2RSlxt2IYDsQjmqhD9kHjPLcWLQ3ftfqFoYsOvj62
vmacvtld4+6dYSQoMNG1rdKoG6PJpl0yZCr+rtpcxybN4Y4IqYpp8NCazZcp4/DgM4MmFKhEAT6H
S9qkwc7WSgT+0rqEBC1alwmfQTb4mFTtLJNWz+4wS+pW64yh15HXDHeEsW3aoxlwg2Lg+UE+xcwN
/pqu/hCmUT/QVOrWqcIAVCnKT3qyrmcLHro48pMN0Kdv9I+g3DfsmghOhtWMrhI4xHKIJ47XBYYo
4has3gcJVI1kF9nGl8Z9p2PXImZutvVQ2EgiR/thkl/u/6kn1H2jQZfYwce1cyFowBmK1TOYBPVc
10a3spHTxYop6DQE7otLi4Uqzjx0g3myw8g9J1rrngtOeq7PMcl1U38Rzop+zpwSPbKO5CKaHW0V
FBywG0756K20Gm4Od5EZ4JGZCBDcpEj/MQJl6VbCnNcTcd+QNnI93XQ9Rb+YdXgQ0vQ25XxCeTbn
21H1J56pvFkQQaI/osx7HycGWhWag4WYxgebXOklNPj1JNeGOpsdvCZoLyHFNwuR+VhzSiU9+Ic4
n0YkhXYVrEmcha8l5XKtWiyyOcn2d718aRsIGBH+RIYVMTOeeNM6Qaw8VrYxoMgMLRepf5iu70dJ
RMVkbRYNPa/WeMaxm3pJBHCLqVZ8EGN9wAjjWWU5XUQRvwph6g+4a5aiRICMxBFpBUQ932WuoY7x
OpdmQ6WZsrVbMvbu9HIzxba6an23JkkpY1nCVBe1z0xfl7hM3WdIQTKyC9X3091eXzZiWqN//Bqg
wcciwBe6tnJRlmVjNkCbraNT0BniWSEIeKEbNbwtITBhI+DZOD5jQ5VOa4nSiz180B5yGlDLu3I7
sDAJ25OqHX+vaOiVXcJOSFcM7Oc53rSB7Vw0JVmNCes2+J3H1P9kxMAUyJ+xLYrwNRfGwq6n4UFD
zkEbxoHLNELbsivcQ6wAD12ik5Gm0s3Fw+ozEbLTQ++G40kp4l1N4DgTCNo6vL/PwRwGmzIZji2h
MIsqw3l9L75dEz6KTbjP7w7yUJlWRVGre6MPbI6GuXY2mIeXg06EmD1ojOsJXl8yQlmb0I+3fsSK
yDqnrLrHPjXjXRkEE3bJ0Hodk5M1F/j6tKx5E4oAaM8gFA3q3BDX3Zh7E7XiwnLN+k0t82+2YNfT
S7O+y9+XuqOCFZvYspMmPCRZQdiAUSIDb2ovcBE7GBjNvdGlcWmaQ7XC9asuu77Jt+DWwKAiLqLz
wrjQhYwXCHEgiHSpN3ivMunzMkqBJDNJbTbw6Mmtg3CTpi7jrlHGimjxM9JqiFdlSHbJaBFlxPK2
0pps27ul+ZBRnyGD0IguUcPyqFUVLto0IQ9bz7EkaLrUICsbagS6rNg/QR+RRJFm0CYNsUxbHkfR
KnAEtAKXT9osOm6Ep5GH4TxaYEgdw+1W9w4DBka0hFqFHaCItnHDvKWx5XqY+KTv0G6dmEQgMba+
M2XCbJKhb662hU2kvOXkO1dN6Es4BFtbKLS9Ua4V9y9cX3CgYKURXoaEvgHOn5iP3hPec0YxHPRW
jVyVMyducOE5JR3HeeA2bw0yVTsFux7D2iDDhtCW1sLCCPwQmpG7H9z3gkHx8f4lbMRXCAqYRHmQ
H/QhUjY1iNBkMq3HXtIWtJjzbxVxatWgm9FEoPsoMja2NC+krECd6if68cciq6sj0bYTGy5gWQKc
5QLHdHUeEPzR9O+P/rfZdIqzIcyOcFIU15P+TfMdde1oqBt0KyEMnPPbQXVj8HdhAdBJj9WTXp7H
zKCUhlj7hQaRV6TNBTIYbXU8wMFC63K0KJXkH/nRG+KQjtFI1y3GQP8MprKjBMoKrC98AYSYxBRa
92rv/kVXxLitR0L0LKRKEk9Q3YfiVswTWzUZfcs8O49DeprNujio/L/z/Y8i2/+haVJ+oAVfyjxp
N3f6ZwW87CFQKHX7LNj99+iCW2Jfuiiw0il+BxUBfI7W/TFq4s29eBYSpDES/Tbq4Hqghq9MJEUe
qkebz14dn1192XIuuvZ2SiBmqX5NdP3Db8tbnuTHrlSDx2ZEiIeIdbqk4EBwFlKzKMMjkr/USzub
KnBCJaNUI+OWICMTC07VJWsSxrKt2IQU/x5VQ3xSR7EJ9Fp/TskcfMYE5XoKBSmtnNEFy0cvsKHP
JXJLYoiY4eSyU0oAVb3TKpGQVZWNnhBhtx0iLAzcIO4LFu7hrJuEev7+X5n7khh4qPUMV7ao5X8m
JWE92Ji8+z+Yc9c5DlP5eP/LUGXyk4nqO2kKPkhA1LNuFqIabwtHIsNGSTaaMzA5qXaak/b7WKp9
j9ghcw5//F/fgXLm0pG8/2HsT9lGi8qvfuI7+5hMmL0d5u4eJkS7qNxEbFQcRJsqoxScUAsNNsdm
R2BHG5iqLSx9jgAYhPqWXr8xDMlRQaN6bBubCOtQUE0odg1tKBaCBu+ff+0L9WJ2kbo1ZqdinBCm
6TGPOEsVAgHd/Sfc/yyIrEksEonPyxyNoAZEe0tFBZqBc2tECVsVIKXQZR7u/33/EqclswGj2yai
vE53IF2k1bR58ZNNNA07yjlaUbD97nf9IE/GnfxSO84FYkWAbK5NtyjrH+8nErN0OZaQrv77l99P
Kanaru8U5T+A6T+RwH/8f5z75530LnHumoCC/X8o2RIX/xPO/Qn+OgfvpPgrz/3+b/7guVvmbxqB
gXT7Nd3kf8z/5rlb9m9Em1mmpSO/s4Wu8pv+4Lmrzm98q2k4trAozC2ZjNEUd567av/mOIapErBp
C82CEf+f8Nw5T/8M9Yav4hgIlAisd3QHFesv+QB51OMPjpts5SByiacR35/lTQVyHcda11XFyujs
zKJ8SbpiZdeIFMPpxMtcKHSj6aitc63a6Wm5NQDzNVFcIGuNP63OP1TdcwZkUZNcdfq/c5gttLIh
9dle9323nwoLuCtdwQyKFKDGAN+8WpUbREZeOqy7pkRxYWxS2qmQnfkIngzdXoM32xREalfGtIJ7
tkvNfFvG/qKp6r1LzR44JPSk6V6D6GJbxZOloUgfAGWqIzh6sGtmvgB3i6pXzjmdo90ZmyEvnkLN
fcIZ/pREw6nljNOyHnXZYQgJPwnSp57TcZ6wWzc+427m9APoV8ByyDu0ND3E4fzgO8amw0jmnq3O
PDYZmeKkKbdEbM6Iw5EcICRMlB7p3c2dS+RYxcs4xd+phqUWCOJPesjAPXPY2fPhH3ImDI4+sEAN
J+N5ABPaQZ7OB30LoeQxLkhBicp/iLHTf6H7E99qObDSBQEDmkGc3a+BLBAfI1+NstUU7Uw+Sm2k
9DNDykhS2uD5+MzdTMG2wre4OIOIv1w25bMmmiWGCxA8yVqgP0n59tRl8hOWW6X60BwSWFuKiGYZ
gSonA4VB0rwoFdvLcbK36MP/8gz+G1L9z5kXJi/D0bl+S9VMFWUJkQf/q/zx/TnKAyIN1P89D0j4
s4kSoqfW9AIoogArj5qdfxsD64AQjg3nz8CLn/Iu/or1lz/0L1T/f/mlv1D9O3ecMYZjKK5oHXfG
ZbQl7LCiysrc179/fb/Eofz+AnmFQmbmkOho/BJq0HZ6lIdtFKxyUSWLAomhP+ywtHqShluZTHVT
Jb5V5cXSlOvf/27tF5i+fJ2mSxyaA3PAsuxfk9mskEk+XR08AL6CCfmAH2WfFKtW0GWcA/nwPYDq
Xpa4tOHzMB7UGfS48pjzVjfA2tz4VAfBArPea6Zdi6o7hBE6nPrAkO7p769VlWD/Xz4T05U5FcRz
IaoS8n7/y41gFeiUyjhSPDcpKNYJPHXNTRxrZ8rb13AEeJbWLyxKMUqHB7txL6Qs/Kjah7Z2X6nz
/uGt+/eX47ALuJZuEG35yy0CrUgH3AgjulLEmkQk2DpVdA3HfAmI5lISWEmHYu2nHD6CzkvT7Eb/
YNUG2cHs4ltvVS//8P4QMfSv7xDJICTasAGoBKf/kumg56NiYKYAgtLy2VVfSmmlyxj1wpB8b7U3
6C43AOKvhck43ErIXMM6lFjmOQh1jg12SaYQ91mhx95gvM/lIy3/L4Ye3/QoPZRai8sBpd6C0f1r
4xjnkEEuHJel2SDKGYz0E48ZCC5j36rpNYzNVzWwz04bLTgkXQt9pcbZQar86aSu3eDqKNax7r4R
QPpFNMZRz8tlS0ru6GU9lzilVGhhdTUBkoyYgYGMrekFHjvLOtQMtXIlvGVxyUmu+pqCqMcjx5i5
rLE+6C+qpn6YcnfQcG1UTX0xgQdMvn6e9QT2yRxBMNcXSWQdE9+6vxboRecOIsKiG4wzPqe3zjqP
Y3oIcGctkEZ7Xdc8cJY7hjhAC9Fh9CTu2Uhu8tKHlvhd+coaNXggIbh1Wf6JobQ6aycy7aMBMcyw
74xZYUfu1Y4u5zooqusM4cEq7KPNfDedsmtfFLT4q5wvqf91mDUGqBg4ogbZWQgSq+XaHKwBFUBY
NNYF5gPH3jl19e6ALMPL0y8jmttzYr5aMisaFK0ytRdM3vOKd2IRxx0sNQxmEBu5KzAZHRCOwHEu
1nHDAzUNyJG12HhUk+CjUNkx1eQWVYBYIWYaleMsBpAiw2xDjjHOXQYYu6xOyRS5C+D5m6Qd8GMi
Berbb9ClX5D8HeyWNihYYUwzYDJn2mXY9NvVpATfSCCk62EEKcImrBdgeHNcFj4+NLyf3xUoSwTQ
WMeK4ZD0XnwVPnoFG7RHh3fz92t1tHHVQwdrW3rdE7DkpaCjkdG4QiqsZGEsu686MjeNz2eoThiy
jDB40/wiRqKXXa3UPo69w2QyO+iVfWrSG2LZkfZ4rS9cVQXYXiAMDHdT5Z6ymL9JG26ciHA1yI47
mzsYX/yBZjkS/ZE+YRJmsCYqV8csg/V2KhemRdyFoVjABaA/oyyHbmQfVZMPGbjbwbWH3aigwpxt
/Uyu8P2pGAZEP/UHP3FRoGt0bUm2hdFREgDZDx3VyQTUWX6CIAYAl5rfQGFgCEAswxX5dk5Ure0s
bINsRaHxw30lunUuZ0n6gMs2BZEhAeiKHl47jrh+c+lLokSNkFcN7pUfKW9EAQetVGiLjwZrqmMX
g6e7e6tPvrd6BSkuQMHWKJ8zkkNFxQzZsATKtXaikhuC9Ird+JbJfkTndM+qjVOOZ6zK05vDaIta
epcO2XUwEQGXerhsFYObwP6404SryYIxJFmwAhmynx/kNRJezLPdmzDI8m9GnpKTOn2asQ4wzH5F
lEQm98RaQy3H0iGgbS/QOjDFUje54u8o2PSaJJawvVD3cScDDx3c8WuBicy7f3eLQM8IfFrPMZfF
EhemN023HhGGEppuSv8hdJL7pdV+etV7/QSv8sEPoDG7CP5JE7QPc9pd5JriZ/zpVPUeQXbIFVJU
+/oZndANHuFB1rxayCxLvuGILSL4UcPOzoq9YHVA677Mu4HLH87FOH/Xs5htI/c4l68tX3k1O3PT
0xMUln3E6XVVyBubqulNzPw0WVL7pbUjAkae8+2nCo07ISxJAKpcLvUiTm6uNT52tQU3AhjACoA5
J1Y6e3a27ATvhhNPkHJ5yNXqiT7pD+ECa8pbXeOxFf1yoJQug7lfTpoD8ZumkG4f0EcncqcpNSIg
dYd3xI7OZVFD4c2og+u12nBB8gYWJnx1VWUzKTBjTE6ENZUPrLOqS1TwA8I2X6A8v6lm8+LW7WMx
kAEo5i9yV4XJJePrjpVinNuA6BWH9tGgpOXSztiDIleDW+giUgpOJHyUy9RVz1UUkaaA1tk3jlHP
u6DgIURImB3yNrtGhv8628FtZk8rayzJtFi66uKXfI98u2KRrnTYCYUZb6ZeIpYYL3b1q6ul0kJx
SWNedAAdmzUW03SW3Mye5wAm1JVJ1zEc1EfxXf6/SrivZdf/KPPHGC0FGiGKcdamPsx+VNWR0cBZ
vncjC6x8paDCXrPOPMsPOvI1bgaMBzG86vBSduNDazJ9j9u12st3VS4bjnXUtfZCPAeSjCRwF0TA
kjOln+9XiIzp6ga8RZPNPxBRdsXFvEx9dkatIIuhvAAAB7De8zRpByekkx3r7VIMNHCHVv+osmnv
WwGmlJxdYHKJpc3Ml77pvhRN03Ls49Gc5s5DZ36qXRJeaDOH0NYKuR+3cX0BiHLNdfUcZEBEdOgA
8oXWUfXk4uVa+Jny2tF3mRmsyL/Qg+I2xvo38RZDImkc9cU27NdsIMi++25jiJFbtyy3ggFXYVCS
W5ISusVGH2famTvmKL+/as2j6QTnssfUO5TPo6UCr5V1hfXClv6pIumO8+Yy5MY5OVd1wg7JP68K
rrkyuUFTd3yq4mNGc7kOuFFLYRAE2sDRt3eMWCEtGKjVw5iaqACWHFAJA7xgYa8acgQpBGcuRCdL
oVkLpWpXDijARdQgcrYGI/dEG2zscmxXTB6lT1kttW+GnHFxxPeMQXkxG04BSFM3ThDtGyO8moq7
0ga2DgZIK1NTL0PKo9aX6VVW53GsfCaz/aC53KJ8933pd5dUFoIPx/qq5mzvsqzPem4oU6irKCPD
omwIVFOGA4ophNIzqeK8CWOIEbNkm3TsJSagpWwI1ORt9Hp3KQblHAfntOjIhzSoQmyLdyCU5SMh
zzrLjnGcoVTmjzpqw4VK1Xnfj5SSdVpxXsfIZagtbi5AJJDnhylit6lIUlLg0vpM/NTgQpkaLzqV
m0buumHJx6LwifiZtRvi4FvFIGiUPD3yU5KbbelHnLTgl2HSD7XKi+u515NJvsw6+YEP67NpBrJe
ZJ1bZFxoBr3KDhmSVCr0a6cmx04Q0UaPE0SWRSSrVt+EDLLQDBJ5S2NnzwWCEqheCVMKsk1uqet/
jqO6JgPvC5Z/4IM4ptP4VtYUA3rOmjS5ADJth5Yv91HjjFtfaOc0oUKoBYkmGl2LatgUtU7IWhdc
0yG6pqmxAeex4Zn7jn0QySXRIwvfnBKmj+c5CItNntFmhhtvrxpfBq7AF+oN86RG6hPNcbbNAGMZ
fARATtyyasuFpLLPn6KxtsKsWpvxWSr2sYysqhJRZYjqH8JZtNQrvhdhw3PgOI9DDXsvd7oPuzYI
icvzdmmSzsQsLb6ZJUpl5m819UGA01v5njU+93h0MBJOFFiviMXIzYumdhtgthoLjbKa4aSbbrit
s/oSRvG1FW9WUx+1kRmZD6cP8qNO+0BLvQCQTZDh4zT8Buqnb57NOmWRkdqVqHJXJGDqO9IKeU7c
eh3F3O4u+SucUlveWjfY1GhErMZ11lbgPzCO0gEZlsIjfIdTAsm7lqJCtJiNzVwCrFVpj7SsannP
+xWptI3ieq8OvBdEkJA+0mcjIggHU4+x103GwuTT1cu4jR+MDDj1ZBIlI7dDP2Lq1IGvECPxUAB+
Vy0uokWmzYanati6amkpqKvmCEpQeLjKn1Fo8mBrUOkM03oxa/O7y2QK5UrWeKqfvjJrpD/Tl/je
fVTdVj54jugBI6YM3puxKkGENoxiWjKcalDiEJ0dkBjEo6BPgmHlujjLzK9iVKfd0E/FIjc409DY
ekwH94osFn/m4H93G3Y7Ney0ZdFkT31tbe2OylbH/C3/Bi71TS0CehOJsYIC1f/+x/RDw6VWAyPC
KFu1p1jluUobnrmoT9+oNF8TSz3rFTdwmpvcisAzo/q57o2z5eOIqumO43tJ9nZR1V7HBNMre+P7
aJqU0BadvBZHSuRMRJHJPbbHyJpbKybJPDo+b9DBR9oJQbO9MHH7NIugwx2Gfqm3xgUB0Fd5fKso
HhdWyY5cYcT0eoeqUOdA29YV9bh/Kvv6cj+90YM6cyMf+QNvGFlB/NH/ygHlsREsTmiHbwNyF7mU
TRA51c69JEl+kL8ic8yj28bXKoZZDMDNboODMbeXhrq/7529rzaXxuQy5G4g75hKj95bsbXN+CpL
W0UDPZQWe3jFuCGHkzxcyHbFlCGDHljNZ+7NWS4DXR7exia59QqvQu6ASDMLFINo8oeANJXWopDM
46s9Jl90o1qlY2954bY8Z5Aemqr6QDEIvBALMWnQChxtaVSN8Q7V5aalQ9uXM41jUJ5TC/NAe4tm
/4donddcA9M55nu8f8aioQmXQ18qh2/4KZ9UZE4x/FymQ9uirbYisr261ncICB+SSaE5N7PpMOrk
KMNYb5asDCyf0tfNQhux02YtCESX6jrhPYKOMy0gvp5bclgqYCqWYnhtNbxnIU1HS1TY0gavE+kb
PWEWx+k9KnGkia5cTyMUUqj/7BEvWQ7vOO+/471C5bpuguydjXWnJf1Lb6jv9BVex9Df6zqQNoBH
+Am4xBhOWic+wp6OGxOZpTZQqDLkb1dMnoEC/MhLbn07ochKlFenZyvRaJYi6/H33VA81X54TXue
gSTInuza3gfl6Klwa3hVnIrK8BoF7JNJHd1iK8oWKYgUu+peyk5s7/eg8PlduVpfJiu5BojPKnhT
PFHUGBpcZKJ/d7X7GU3Bl3/oHP06NqAHiG5Y1y0B+dmwbdkl/EtnTc+YTOTjHK5KMD2iIygFifyr
bABUYb/zW9TcprEJiqWNKnaIavwGcKCWMSiYhSKyxT9dzr9cjyUYYwhTCAfMrPprH2uc8qajlcK2
Y/cnxoRetmzbcI9VY62E5mobB+KkzMrJdap9Epf7gqCcjsYDWZELlT7DvHcsgL+gBZHZaRLk47C+
QfyyymqlcCgzKPVjI9yYjXgecNWgb44XWWO/QyR5lic1rQsOjhmfWix4EYiNqTrkXbUW9cZiUos5
z0wcb26CTZsio3JJ9UBzrkQ8bt+Ie8KmtlBZEWVVPMQMSP3c81vxQ4mmYzXVL8KNd11getihlrYS
7LjHB/e1weMM0X1ZA8LvpsDroJgsqhG6kELLoszowsCGd+d1rKUs0AWHQSSY4JShCy1xRC9BlKxc
eT1TBX44unZBxbIaeQOsH9PinADSP+kUmE2yyKVzUDg0hQbDxlNxSQzuXLZSNrzCOvbYSe2RcFqO
eOiRdjKoSc/p/TBLUJN5PUS0ykjPXpV0TszYOKashlUYXXvVfKkIKIl8mChK3LF7+MM6KN1H0hZP
NY+oyFyxIIhKeIyRR579eR/o5ktgbrLJIifR4LmqXHdDFPGnK8ptZZQ72O6PaAqDuEKVny5VXDac
YbcF3a6FNRokjiLaiBUP0udjp2j7v78h/2UCYQlN1TRNTtRMC97uz49HUdr0WiJH8SxcT6s+zUpK
IWtnh18DM36PUY8v5LL897+UCeGv3Vx+rU0twa9WeSz1XxrMWqfnLQhDxctliVH4k75gshcdtZCT
2b3hnE7Ue2aHxklNMbkkt3asOaHeIg41HZ1B2ZucKu4iXECb3neOCofjySeZS+4p5tBe5IG8i/v3
ip9CuAYtOtmiGGgkyKcgA/iqWtdJT66JwpiODmc9uq+ZXV/63NlBXfWSsLm47J0JNnKmjdmB/tmu
Kjmqu6EkGrM16dWlm42z7NSMjtzGaEQFyNPv7RldnmbkGbSTm1rh95eek7BV0yEiUCGZ3ZNsaSmz
dZQnPPkaFaZwM0W1bNTiZr4Y+UdDd4wei6TYSjR2318Y8N9sn8THVHjTWF2myt7ZuKN4vl7hkFxo
v1/kvZ3pzhlNbJVEVy2qLq0iiAasLmlhcP/ZrwPDOWPeW1p5aej9agOXLzsF8p/f14wApY0fcXaz
5SBt1JBSlcHtfuRmF16MtoBaKuuiIMsmzPklebKrOqbQDHzqYoHDoOEYCAPfOIOG8DpFvLL1MYFL
IZepWrYpdbELBKWb0lLCQndylxFkEySLHBQnS3lXrBZtW3D282KvtXyEUQxYbOKM3KeNR8P7WjPJ
Qyu8SgPlU3ZEiL29yNZlUJQXu+esa9Gwk6qiHJHf0gBGN5u8UNSdmF+usdu8g2xKfl/l/yMNwish
HP+3afE/hdD/T9n08mr+qoD44+rk5P//VaS8y6jxf5YgbIbvH59IsX+KlJf/5E8FgvobHWwHY7wp
XBu5AWvR8HlPlLfU3xyUB6jvmZaS1+Gyq/6pQLBQIKh420ymQ6ZtqSwlfyoQzN8obSEQ6AbfgUjB
+U8UCAZX9tOMjluSq7JZJ1mzTMaZPy+VyTz0FpQsToesE31bYZkGd5Wz741YTVCIRgvIM+FSEZ6Z
1FeaWiFDcswftqafmCMrW1MnntAfv02xwXGReslSQ1yUNYuuPpkkPHBKlO3suM6wIHcAPDAgtxyC
KqOgegqoRRPXWSlamezL6ks4wxjVNfPUlxylzKx5hEAIICDKoT+mJ6MSD6z4HzUuRlhh4ZLsKogx
pGd2oXn8yyf5bwbZhvh1Pse741rMCx1Lc4Tu/lpnzbrap+DuW0/pCANmwlHDLNuno/5gB9TEfscR
QDZedFW9Jo2+QrvOsSFjtcilIdEto3eSXTnd4FiDYEQTA2SWHFxFVADZd/LNSVzhtYZhPTw0cUZY
BMfBbIjWQxoT4u6U705Od9nNjRPV3U7uAJpvYXsqGJ3Zm1aJaBcNlzx1cPJr+aHW6U3rNs7UyHpR
aQ6GJZ8IHIl40Zopjh3nGBvKBenDIuy1c5/IFo3e0wVLI/QnxaFs+nWW/QiG6RF+Jji+E8iTAPyx
s3IFGRYZ66OBb3Xh+rRFIKlTU7fm3q4VAjs0LlkpPNcNYRjYxXIuOUkOFTv+DBtDj26jYRwT3TyD
z1vEwvhK7NrNL+XQoy++NinY+N49hK79JMcSsAJXoTt8tdvicN+17odeN77JUaYpw7pIVva78Bk6
MhoQlRNW9dL0UGPN5tCTgMFZlc9HLTAdJLb7HrlcbMM2ZlawlxD9NosZi5U39bKnSVuif0c7x/tR
cta9N8eYrhZ1gRuc/UAH5Uh2J/6FhgZalCvforDd3jd00Qe3zoo+yCDoyNChomVUS4mOWkex3rI2
jhkuZW/yRpHnx1aFHE5W9O8TU9EDsBy0rRUnb0qFi2wGCOsE9BEzQ+hs74xh7ZCuLYaMzqIH3OXH
eOKCcEBCYxEYIiM1+nH/nQjXPgoC8eKU9pM5GDdGuQmY4aVq9vRsmYAtWlV5mSb/6od64DlWfGAw
SGNzBGg3G+HaZOOksY+iocUb2Zrk3K+xonH4zblLyFEMFuCip3Uxq1+sLvXQyfS7KS2YAMx4GZWx
CBZJ0UerNhn7Ldw47tJvKqyNrZlXLs5xV9nZNTdUH9RbgpbUB2HWT2FlmAtePNAii5VlzBSCBCA9
aQUVhZOrXk2ahfTMk5+NDV+HLbVlH2QKDkN41BuHvDQGwzwoAU/TMsfXDh+a4YtWJUsritD6AvWi
j3tsLDyfAIq2CkKIno61p1saykrnRAAbJ7ysP/UOsAMrxNnsfC1wWoFe5hkPb1ZSPSs1wPxMuYQD
07rc1t5s3qImWxr0I70wStJdjMsIrVG40Od54VuMb+e8pCmbq+Sb2OCKA54LsKAAdybgPBT2Julg
We57dYIE10pPBJCNjJXwyNjje4SCfWH08piZ083oMCRbrkIjLQxufqB/N6rwZI1S/NNTgFHpEEJK
hK/xA/B7uCT4EUFKFn7GZvxFqgLIjcEWaXXerDoPqsAlFwc3xWGQwNku8mg2nQzHIP0ulfwLTUuw
nWS7xiWkPEyOZt4+0OVFY2Z2lwh2yKCDvKizaFuSszL3/TMGUGJIhwCJRdlteD8wxBBiHFZvyMtv
6cRUGUoO5g362xzPFr4BdQsSHwbqyVSWTfbdSXJ+VGYzpbS1ZfDm1EhaTV89E5HSrrqMeJ6yKLzS
BF0T1nZJfCUEx9J/AIjAiZAqkgdALjbNvrSgL8ddRlsCEDoy3MrTQTAJc+yXx7CK6ZuEFGdN2a/T
1Pyo+haqTgBKggHjIna4Y1Q79pyw9T05XSJ0DLu9wdruzNaHP0f10p6Hta4F+bJvOFgbOQKC6cNN
LDBd9tcxpI5npHINZQ+btkY3wUMeWY5V9HixCmUgmFiR7lPSSjZWwpm7yrQrBA+BHArNwErSmqVb
jV5m3f+UNWddq8gcqguZCALpDRNrfLFKXq/bzjkrpA8tVMTwdEUbAjrhJ6QM1ZS2YQGNyC6cUsCj
KRliuYsLtb43NTreUrtvXxuLgrLKNFbFqPYQpJwYyyJYFuHDP2yr8vj1V12Q3FUphzRT1xx21181
TG059oVpAH1Oig/NKo5pX+FPT9daOZ2mTH9V9Q7UOh3EAB5NOnOmz+lDxcyVr3LTqap+i37jpSrf
yopRoR/SXh0hIPJOxMNSarcHWkyj9RWuDNmh6kKwPoWmsSubJ+JFXgtfPzXmJx3Xx8gQr2C/bqao
GDdr4pQJ8WH4ylF3tB9//7LVX0+l95dt6cB7VEc1De0XsY86dpxaoDd41DILJITrxnqFT+vBvWMa
ClJOnwAKNWutsb2qBLzWOfScw6VDzmrpkNlSIwWs65VOaOvfX9q9jvmXT8QxLFUXjEeQxP5cBVrj
f7F3XruVI2mef5XF3rPAoOfFDrAkj5M3R1KmbghJmaL3ntf7avte+wtm9UxWdncV+mYwCwxQNqUj
0UTE5/4mbaO8T7m0ucdZyzo6w7Q3py9Dc5e135w19/uuDHoz9BZT32Uu6lsqvWapl5Yd+6Z9b7L5
Vi+0m0If2Gn5V/zTgnQ10M2eL/lLy+vrMWx3SDQdGyb7/XFUsVbW2XmxejuTJbYNxZBKSgeJLksr
XGSfsVM7QF+F65DftUl9ilP9AiToLkQgg+xoL2I6nGlNU+HQ0KXEu2Jvo25o1AYjN/WhEVD5nJuM
EKPM+/6yY2/YYOG7fYUdX5tg87jmDzHU2CZWD7i47yYyuFK2uGsRGIvybejGv3rQEs/7xwetS0yx
A9jLpoHwa6MsH0OX3maFwkeKUZNND6qFmHtscZb3Kogn6Dwl+8KC250b49cOLY1smJOdwDQnCEX8
pR8MvBKLV0Ndkl1DICk/7Hrog7BYqx2u7nu6pj2AihfM2hg2xznuOOboWyUhGTXYkmb7vW6BWMyl
6qOpp7dVl103IenjNk2RA7wKc8h0TNA8BRfjzy7A4iw8q4yeuMSR4S0p1KBD9m4VzI67Z6MQXxWE
H/zEZGJUexDwv9iS4KgyLY/05Utjh5hx9qQHoXk9AQ/dj1bScnxXQ6DVA/7RCPjmEGglLiAvwIai
BEC2Y9Q35dSmtOrgwFOU/8U5pP2Kt902pGu4GqWXpf4d+BoPNCatAuKxMpoIvM1eluFti/2YnEU2
UpYNH/PCvCn1i6rFQzwuDr1pBCUiUPnc3hSDgZSmddRxtUNJ2e9Ef/zzfSn+vv4AZ2oBoNQoAen4
/rIvtXyhPVcI3Frp2BQFQaHWy89MBUpJHMFXh45FHr40KnCkLPR46U/xQncrC2lAZev8DZYLCgzx
Ph8xEUFzQ68rKlnK3f9uC9Dg//6//udHNZQ9pr3fo6Qqf6YZmLyrf94W8Je6/fW7f3QEdOM31hrV
Pq17RzOouv/WENC13zRU/QStff5t6j8xEnTzN1ulGaDyZccyNZ1Wwe/9AH4eB7awXRXEtSCiin+l
H0AL4Y/R2dZMFcID9a6wXB188a8o9BE/vrGM4Dc2u9hqz2qPQtgq7RhIiM8ZNvEhmgVsydsEg5+t
vKwScpStHuzjFL8m7UuJUw7NAKZyyJXfoGHwHk7pu2HLQ6LXr5SUtpr5DllzZ9FpwIBlj/WSF6rN
Ix4797OpHZ20v5uUra0p8RVyIKjU3S2WP06jwvEtuSpbI+sGbuolfSOwQCfZdmnFW4s/p+XdxEgE
CjVHUli3VCYU8KWJaKYBS8pXc4y9N/yTVvJLrCK7oDo8tyokBRC/HL+qRtObKrSYKQm3PnLTKkDG
dmnLCN4I+bVxVh7MZvyajuHZasyLhBGew31qPT8yVDEZEmSQOybBhw04xlsELhWNOGpBOVKx16R5
jqGi6a4P26UtEy1VNYTLmAzNUf6obgLelRLJwpi97ow8QJyl4XoaMOb1BVvc6TO1WySTJRCAG0sL
nsIYKS/2iD71SMGwA7GIeIhTBJVtPKqddjEjhe/n8RCEKuNPU9YuHYx0z0BiOFLd20b61DUav9kU
0XcTIjZwF27JaSdoYhi4J2S123NRkTqva6xkJjmnLcb+ftIQdJJQtmZGR1w1cHUHyuTB6JoSvOzx
qT8O9heLJ6mk6CkBHXNGEt5UzWak+0e/3iOAekLnMfVrACYIYWHNYSJRtGqngcQBrY4aad0ItkcI
njHjuIO3kkyIBTgPxgDpoGUoiqr1it3oDfxisd/exAYYtJ0FaJsFuCmWKCTIe5yhEzadGWmxo6Pw
ZLvePNqXXYtW/pi3JwIzwyYsfym3K1QbsEHWpCXcXD6sBR60Kdde20Axheu+RtQxo2OWB6Up0V2g
KR84mMF4sZEet7VMh/BGLVB9N2RHLZOrV2KHLWT7/HFpv7cDn6DP66in3DBWtCTxCspR0dsAd9sm
6EOkF+cc+QxaAMgMsQsklkdvcY02lMtWcC1w/u9tQ/p3wYXL605DkLzcqynz+lW+eiufgEWarxLV
7BpII6jimXbyoWh6qTfy3jQm1if6nYJYkPz/xKYoQNHySgzDIV5kTcsMhZyDkWOfvGeJE7j9dCmh
PmUanrvCOkfZ+hghMgVA9LRCg6TmQ0pTFk+x0FnDFtg7FC4t+HkViAaq+yTkhnKJxgX6aedvUcaj
pVR5V1cLmWQ+SdHIYV3t2nwYd0PfnpZ4AV5h4Wwr10SkosSyniEVJ+xMWjil3Lk9bSKLKdWGqgfJ
ZmDgR6v+zByTzhV6ZbwBTgOLeoE/iNBR9iqXHk7b4zrb5RPICUZicp1qdJ5aFJ5228QFfLJBoc5o
ce6C7TTq9P5JAuE7lc5dVqnfiz5+gJum8UlOyiLpuqADPB2U/W7SvvYR2zhs0ncRO51n67QL7Ql7
FlBoKfO8xOJMxcn1u2LaXwp5+7UA8ZMu6bEZhu+l1VO5ZtFLGZXX28IYMgkEZfHoNqdM17JV5Lur
ImQtCohEeVYV3pi4D2NiccYlysskzC80b/uDRmPtAqFVn05AF+BIQ+FrwPkH4XtQRPE8k2GDPMHy
O+mxE426F4RKqbIQQsanJfpqRUABJwLarsADyjbX+SZrwysdoGnjMOwC03HSTfeindFBwNxcLnfS
QSjzVP+IoymUnfUdqq0I5SpLgZK4daFpHHCY5vw41dhVI1NSdIwwpl70cwL5yLMiSuhYbS4lzC2K
aPVt0OC5PQOjeMkLLGG4nQ5pZ1+xD0NOy1VrGMymxoF3BAJe48sYpt4sQ/qtttkltnGHAudxe50A
ZmtcLJn0oI52gTohs2TnUkNA+yjDwlry1pp6pkQT9DVyIOdRnoLgk4e63NQZ2kYxw1MZPsHNwYmQ
pyJnyo3WPcs+qDwMtgZlM3Nl26VrCxoT8NOppBpP5MibbpAwVRGPkzJ+rHjCBsKpUQBPMO8qaH2R
ice6wwkJRN8xssfGtvYSJanodBaQCGICycU6Lns2Gb1Os98QbdpNKUtpkUfBjDYi4QAzN/csx8V4
zGVItFc3GyhPVgO4NAMDw9bKdNL3baI8gvGTW0vKWFvgd6IkvlXVO/nNqWQpGDLMlSNlQ2Se9QmM
C9JIdKVZjXoOm8Ns+KMN4rORO5Tyux5prKTRPm8/dxgA8GRF/qgi9lupD0Iiw4XGhxaJFMwzdnBG
uS7xOzWaoaDtrBtrEh8NYvFIzAMY4k5sjMitFYY+L7ici8tCt75aIyikgiPKVfUbCq/zIuE4fLO8
/bV2blyA6SKzT5borrq4/QE/2i4KUxDeNxGJpM4PxfAob3fu6TmNKjdnKrvKlhWDxTQfwwtrwxQ7
BLTtglpsGilyEU5Avs7mIrZ7nCRo3wl7L8wR63bbMohy2UdcMVNVlheRyVuR/+izaW+AgbVyJIhp
E3wwQ0BEDQXJyHnDHKs8NFGF00ZJu5fbBSPqHoh8VwUKE4P21s+165c24+hBqOc6paqjSKBPPWpP
kx2/5ZINYWc8YD3VLnSbwQ02e9trkg9EccCTaPF4s00w0b8g85G7LetBGKs5Mg4AZcoJlzFgC20V
fts6nonbMsaG9mIk+n0xV18Y1IBokMhxPc2xe5zutpc3tHoIsiYKNhjm9qxzkxnnbDMG4tUscIBR
SUNmeMWEZwPCNg4ZSWIhSSqvZZUoeuzr3136mfINhQbXImPYdh11Al5JilKSWCPpJu97VOuL1W1P
YytoSxvA/nT5gOrydrbotsvvQ+rI9RVrgvgisa6FAxsJwiaZJj8bE5FntWqunQRH7Giq/Ra7EVxT
GUMRKLOYb9lubbvjQvbqAY5fJCXOINurMJLom72O19vm1uXClgVcNU/fajk66iyS0PTTku93NgWe
dnLD/PivhYalNqjHQmkL35xBddbI7OgCUh+fzOTvohtIf0S+Uvqez0bsHrf7cODSumF/uwVzcKdn
0cI+0klPmgkegXzUHcqkGFXOwdQblT+aLO5Wnk01SRD1d3hWsurRVe2rcFA+t19odC6oG/tu3bYo
fjReDF4/bqr3ZbZ2doKvV9XdYqjwPWuHLwigcPCPeoQpFNqQkphTZDS5zPZjNJPO306HbdVHmnYc
c2c/YTvojwWTM1pD2wdImGFEpcNJWcx3pgIM5+Wdb9+4PXSkUV2/jmlT5cNNhd7WFvlZn2RuS/0l
0szDkNXrvo8b+B6k5kqWHSx7jA6WTKQkgcmIORm7vnjToxdH5Q/lGQpv9b2ucWw1koe0KYm+S/6e
DkRpI0YpDKcOlChJ+Zulv6bHTRWXeKGrhxeZCrQe5Vr4SWj3eFbSK8cB1vIKZO0yKUK/rwvjZLar
b7Z64ekjhpJdsbYXsbHQJpPmQ0592HZt6AIQMJIWYB/G63WBiilaJ16I4pGvLTe9E3EaM9H9sXK3
ssxaMY6eC2/bWBtaKJomEsrKhKWaVsFmRby9BVGP5wjzPLmdkROCEh7JPqU6HSP0BhMTjTRtZFwY
FQ/bl7f9ypTtsXAYFNOeP9XVySgY+UjYuMQkySMyVpwLXLTlf24QtA3LXVl3aTe+hw2n3SK5SogF
nuTJJdL8BWfU4wjEA5yuv61lB8vbnFGE0jRHM8GgCVCGZ8wRiSefAO4oMz8ZXRYZYeeK49jlslkv
QYHWLI9j28PbadA7MS23KnoCzuSFq4b8pJ2iaYl7nY+Hoe2j/JIFXRVd563rHGg3M66QQ90pRUiw
olhomij2UKzG3VJvnWMNYjPR0CHSUKpzViLfHIVvddpzJk2AiXOhXTQ5Db9MxT7HdS76GQ7dxKpP
NP7RDneJgqHG3xJdeUt2uz6FJSjxTOdzaSiPhEHwm3gZyo+8OJaDg+1tthkxZljKy3yOmCpSoQ/u
zRDjskWN1uacAvIIl+ARs69cwGvWTWom7xuaxCYTn1R4dVDCN25AuNiYf1nnQTg31mKdtuW9jS8U
00cHTZBNXdtG+LRtlXBga4xO9qy4ERYQ8Xsokw75k10qV/liDJkIxTKxzxB0lluL1Bq701ZciqJk
YDygdBYZyMb9vsny7rmay7fOySDqR9cyJYBN4PpWZqG5gzUqgtH+gCBeMGmcJQyoMIGZV9BpEVU+
Of9WlcoJuczRKFlySdfZyf1bwzCdklPPrlUvHc3sGbzbOFIvd1sAl9+iRFycmDB0SCGElbKrgY0G
/3Dv7U455ysIPUoHeRI0NWmeHiWexejdWxnUxd32O7cb/PFR2iU9XEy2JwMd47G0tBt5VdoMnbOI
jT12pRFzZo2egMO+csPc9Mz0hgE2ps/61nwgJq97SRlVdDK4duLbyooZtMNVxWlNgS7zDJl4zl/N
dXjdfn7IAYitIvmZj0tPArOOR/Wjnoi145Kgs6eGywQyk2mfcWDC9lLJ9RpPnGotYq9aI479InVq
pgQDW0PbxexmK+e66RhdSSX4qrroR0rNVk/h4FCs+luVbVvqk9ncCgl1kk96zVCH1rXpYZVxd6tO
Ks+Bg+p17rRbiIpbrkyXP6V1c7/lyVbHoZ5bKxwLMs5E0T/G5KquqbzxBTjX8m8RYN/1pQSy8qP6
xekKw5rQT102jCLYV8jS1V5MqyLC1M9P5B5asoUOUMoItpxvTRs44zhFzXFReZSxAaidhYs4MHnA
Q9OTTac8Wcdpbuw5zmBE2qdWbx+cuWdUAGWTwq2wZO5Z05LZinvZFGncZMftfVttAty28LfGyVa6
/dRO/AfYlD8Ok+jSWUzPLJVuIWpptAxpCP6MAJ6SWBhgtBk2V+J6NIxPjdEvfYnC+MgqoOV49P53
n3fTmfmLPq9gavDP+7yPb0X19j/+d/EdFZq3//t/ULb+/nPbV374dyCYsJzfBKoYwKOFbODqvNHf
gWDCBiTGMQzOyAZ/9TsGTBH8KeISBloPloZCgFQP+L3pqwi6vqglCLBlfMnS9H+p6SvHCD9NpcCP
0/YQCCOAUwPwZMkxxE9w8hoLV6h2o/2IuDxn31MocMum2cw8mKKkTQTMHncDsr9XC16+GRq5cWRf
lSQ1IchOcM7arsyj0Evrp58e5z9Y50L9ZWRmO7RnQGahJeJqJiNt+fWfL25Mp9BE0vdcFzYlcJkF
Svy2jtC+EixbgWUvGDM44hNeyQF4gOZbDZ73hRF+idCz7LvFIR3Qyj2aJCYEISJjZpMz0esIirac
/KlMCGMToWuAfp44zZMx4CkgerM9CO0GsGh86SwMlh2K5SlisNLql6thYUW/ADBoNeuOosbxLFPc
okFZ7iuz/Gg10M+iE3i80Y7iyJakvNUTvY4W+VrvQLww1g8x3oh186v+aBWyOEl1rhXWK3dL+pWV
H0BAWg+t1PvcHtZT0yzX+lBnd8sgnqt+RM9U15qLvEQpl9PZm4Uaf5H6nMVQfM9Flb24xnJwgW7A
ZKrHk4YhFH08UQdFnT6E5qAGCKg+9ireE1UNTaNcYCSt6gj2QMM/NLQdhIOKRzTEkBgU2CQVs/KG
Qg1ZZkaD1DzTFbIQKbCTSygnN/VSOTubVtlQlNTpMOYPcTKfUN9LAzvWgJfD8viL5fHHaYW5rQ6A
KC4bwYK84bB/fl4d9BEbc9Gm/tyb6wNv/9gJ+7OZ+9saeZFQU77aVr0PlXHCm/zMW3ya0ZTz/vwi
9F8GiVwEw1ycbAxVsGNR9PjjRbirbmV9Mxdn5A7RQHDGr1C3sA4Yp2U/zYe4RFqgWMVwLMz+2qU3
6dV4DkE3hFMcYft54aTrVdK7V6gjVwfbH0dgvWo4TSerHZ7tTqWKGQe6f4mLrzbjVaNTeqRYq6Pe
vYbQ4txkNndNlBv7P78z4+8frw2U3TYBBjCSsn59vDEWcQ2escWZ1XTbJ9l0dOoFnnt5qURWC7dM
nXad81UxzP6oQqcgFM53UtCEasKvAMNDRzWo40wHgUBm3IyVp12uvquFo/trnr01YfeZJfAS0IQ+
kWkvx24kVWgwUmPOjRYd00xtzSa/L1x0b3tcOw0YE8uiSn+lluFG/13Nxtpr4zm5wrYSlBpamHot
TB+BvvUvXrVcTj+flK7GmgeTqzuMybDo/eVNQ/pOzNZMlEd1yX1glZdVW+LREP3F4PfXA1n+GpOw
AHfCwD/d+iW6R8Oa9LNIlUehlrvemC56U/c0E7ayYR7Rl/wxCf9Pm+H+F0RtCwtO1D+P29dvec+g
+z+U5rbv/xGqZWy1LUeHwgE6WwB4+1uk5ivC0Q3IVzLlIv7x3n6P1rr1m+poOk3b7TDSXcLU3ya0
ILY5nBh3mqYmQ+2/hNjW9T+uQX4+AmE6loWsRFBUpvsLKAB4XaFAaKOrRXe6b+hqF0GNF2xH2DPX
5sboWsj6H1iwnupM8Zb4JY8/NP3epFkmcH1RyyJQsX2vkzwQ3byf4Ec2auO36jOm3JerE5+QL/YZ
3oRPlWF4ZOxYVWBc5Axv9XRZgx6D0198qvT/7krlDrlKt7rIz5EJDtxEPAbVSQZiKzbHV676kBa3
a3i7VN/QpfJGfBuYwOSupxaXK6OvhUZ3DdrOQuj2ae6OFkJwVjAzh0MdCMJU5C9E0hTV4DbRD4aD
ontycoqCuBt5ihTTTRF5ZLwTocecgWi5qyNAEURzB1vVJM2CaV728vHg3Bk4lYaBWOEtY4aRTXdR
FrhPKtyCI3YT7E1Tv87UYo8eFpn0Fyd7pzMHQpvnbDkhZBemlihZZtLBweSKFp2qU4HridKLfa0i
RBlqwgsxQHMQWU7MyVenRyjmAaIGuxla1aTZeG3EpyJHCciN9mOSHUQNv7+KLyP023Wgyh06B7M4
YWHB7a+nkpHliBZzHcV7EpQDna4gi4ANYlWXJR9DcxXFjjf0KIwQ291AAGOdKs/SqQEUTyqSDUvr
0wr0dOTw5yg7hGtLZBRQBJ/nKMJS535KX0xkBRoAU7ulE5Q9T8PyrB1TKCfJa6VeVN2bLTtdiIPC
x/Z0oJl59dzSKtQUb+rJpLRnM2d0Jp65plJv/bDCrKV5lleZSNgYTkwFiqhV9KEYqPTC3wyred9g
XK7zuTUfd22sYfUrDsWcBlr6yqpqzYl5ZBokiDhoLNRMF77i3rX1uDNmhJh6P+JW5uZD/olrSni9
glY2ploII1rax9jQqQZHODFFbZR3IrA3zc/kqSiK9N6ElnBYXxTdejATYhqXlfNaOmZZMQzE0GLq
nUy72RXe6ioAttCpx+YWK2yjQs+3fa26567/EHHnQ2QA3MuCYHlNkY4pnAqDC78xdQ4sJEhKqLNl
JdDrebCwpwVZqoxf5171hxR7xc7xNPVr39En46WsLB5W7ko/VFpzhR2rVrrVTCt7vfAj67lO4SEx
NKOAIGXlqgA+qvXHgGcCKr82Xs6ZgzPqc2ZJ4AQK+qyBvADrO0+7bfTSHEZ9DhoSMqfW0b2Yg37k
JkkTN6pZ0zNFyILWnIEJoyLczIF8Zpif+fL/iUxBqX/UXCyGC4gjqZC20wDH7iCnoaExbl6gFzQz
X5+Qb5Jrxb6z2tYfFOGla+fHFwqdE2W8jtO/wFjaMjD+R3z+/WwEWqrBkKFqkOXUz+mgbjsagkEk
qFr+2VVtsN7ip8Z71f1sYsmF+YFVX5BXDKW8M+eyzzW2msJY7WTQBq/Xeb/wxkdVnKblAPaM4RoZ
JAooYIOxWujpu6lZYHYYRWJfiGheqx7rBZfqVi5/1EbUDL8OGn/Lh9xk87ztga66Z0QWYgxNEukt
0nlvQhEs/sjZQI76bNiHQkPcnTffJDzE4TlcSKFp34Xqh5F+LfbQJOhQXzRFFUztR9vcQ14DQ/ER
Osw9edbJAjgFYVDLuu3ih6KHtj0ffgqR/6gW+4eR56en+2v2YyOXgwXLwH59yuZzk9l+QTffYI/a
KfNGBVmX5lM3oC3eLAqhx1iCrr0yk2b351cii+W/e8/UrCSktqGRIsmM/KeiEAk6OavOeM8VwW5f
40jNasdd2VDhHHqmS5/W78OLipke6MglaLq7DhZjA7TRRBd+Z1sHjEOzgVHwJVZc4KK1+j6rbgvK
u+YDZfRGOWGnqiQvun6gDeepFj5EUiHw9s9v5Y+p3rZiXVVTWa/ybhCs/uOd6NR88MeQmcE2qnXf
hz6HLQ8E3r6qROv/+e+Sdfwvu4PfhWgtqEI4Z7/WKa3I3Tiei8GbjD2DOzuENrAH00FN67zDyPqL
36bL9fCH3ycgTalAvDXVQjT375pUKEErWsiIWJ43a6qd7JBtFWeHrBanWWMHCmnx8IHSO3JGeCfq
1A8uqjLP0zT4QxTtKjyQWwdddCDiC7NjBAouESm5lqd82eH9uWbPYIDBptXvkfGiFkc3iZ9SPUV1
pfGnpP9mKuIUxigX9acV3z3RoY8kofeMh+VV5Hl61znT9eQ2RwMw7WwGwLBbhvvhfI87xqq+NSuq
osPHFAP4N04qwVWmEYoNHittva45ZN0lfxFecUkKd9NyNRb6CTmAI9YlgcHI2hZp0GLS3A44UFh3
+vgQ6sWhU74WhjhhjXNETBTG+ke6NhdQxTlCmbazUkOkFe07bSCRGSccYdnlXLYMD/CQvQnm0BQK
RlaKJ+82ms5axtDpWR0ItDVzfAPcG/GEI09mDaASkQ1mc7QRsw7goxz0bdheDO/QHDILH5LYCsbl
ZeyxskVsrZ80iC8HjeCHNjpOWlAclG+Yv710DVae+wivjzSVPBh8xgkSEXnPUu5bRsNL13hDUzKn
Nz13/W5kYInouTCfRpPyMJUAwrJXeV8yoBTVy8qQ226u18RrHDJIkcCr5aWKr46FpDfX3BDzFprR
MmGjpx0Yt8PS+FaMe0IGTs+RxpGMbfhhqQbUX/Ftmg04TRAmh5mxcB+d9KR4MZv2KPQJibJTuowB
frKnuHNuFkM5WnYDjYNuEDz+4VUHdy8qYNIZM9sEgkFEsmgD2OkOc3U06BjNUiUugQk15Ye0Gnc6
3H3VPqjmgOL5FQpl+4iwMhI0DY2fDsyKufIBObS8uCBcJtb1FpeZGTFKzN46tIxwWIYy9Cywzq6r
7wN3EZJtWvNV1FVHGa6ZKJHjpEHNyBLOB6AyJZARySw+snGvrvnzmkK2T/vDAvsyNK6q+h5TKF4F
WCeTtZhG54yuzGhejg4uvVF06uvozIzKz+SCUJ6XAdud7mEU81WdxcFojtd9RG5AP2fsPibnXSO7
FshDduaV7VxJXFJCWuu86xPAf3EuBwbg/AaHnJqFX3Fx83jhQnbrFrmW24lslo474jTBEhHKbD7c
XchzYMSTI4rnnWLgzYGvstVArlleZCpCdoOaYiB3JSQubx0jvybk6c0jKwBNxaOiE5o9vZaACEAG
GrlGjDZOpZ1i98422U6cF3YT7UiLKnveotVgYhjOIai6qLY0x6Joffywt/y2ZbksMquez0X/LosI
SDlbjdHSvrC1j4zpnLyKkglfPX6EKvNxHGD14n7oPmQSNRknnLAcgqJBFh678LLXDMWtmLncuOvW
V6yut6TYshQsZFXk5j1jOFtzBaUOZhPaJd0LxMijNtEhbIEkpcz75p3Vi5NVJ3ddSjbA/YwKkD7A
QO5uFHQI+vwQI0eEECK8gvDYmHgrVoBJn4vmZp9iniO/KiuLLq4xKygpYQJ9HIMc0Uh5UIHu/FFY
sBpk6eASRV0WmmGRwOIwSd/JM7R7MySztHB7S74p4bgTNB3ZhP19MvsCMMZiv8tnrtcNRdZHW3Lu
k2e607jDpxT8TnuUFdUg8lubWZTVLAQjxlUouGB/WefZYZgbv4nQzwDPOQu8PkNABIBcK06x1nkN
h9dKKnfA7ZNlb/uaM68fgZukcXHktXrz9DykT6JEV4GWLTQs08qDaViCmmtQR9C9YWAWE+cGeMR2
DXpUzEnp8dsSWNnanvx7Luqd0iPuhUAFGWQVX+C1BjAGsEZd3tU9Koh4PYQIc6kMRzWEQUS/YrES
7yIsbVAxzC5CpHzysztc5vG7se5sHXPO18T8SBLDi849GbF81/SfD9Zj3kYQHj7/drFVVtLsehDK
XTblQdPTmLaVvVMB+6GcbPGApgk2IbRozgtCrzlvkQ4nLG59CRDy8BtT2Tcy6KqHSnyq2VUk8N7F
jKppcLeZ9mQZGuai0HA1+wWTTPwO9waYWJUBb4lonKRNPjnDmZM1gtI5aNmeVOZgcQh/jxHycbJL
NTpPBl4q3aXCuRmi6hP2T5V+nlFV53gmAoRsH4rVHotUPEOqymuBFjaMDfJzM++i/haabDLi0nHK
BPLxN311u3ACgo7i8uQrW2l+7voKy2Q7Dwwtlu1DBMURF0U7l0ex7u3pzcV8CaiDn2nIDdcEvdHP
IgeoKBRjReBKG7h2i937sAMm8aREze06l6CGtIDWjgcv/+Cqw75vELtalsAtucwh3sl+R6Mgcoa5
SIZxVAxCDJmgQMCFXNhT9AB3RslG4vgTeXfrYhUv8teaxL8H29vFF1N8rJqCa0j8wUEBOdrbbQ44
z/IN3kgdZOIlAn0CoivDclGDjthhT1nZAycqAjjF5ax0HDATxy2km7XHUe4Yri+mhryT4cn7Zx9A
ErK1pwXTo5z+cOSP6OfECbaJ+BZqDFWzkV5pafpWOPgumFVtmHaSwamFqMOZoY8PF+lBGzhZt1td
iOylsUfgzbM4JLGy6ouXdqzoJrkeKO5diCxdCTK7YVI9QWBDOYsha8TR0fs2nVeLdNIuEWjLH+Uv
bilFmxgx0KI7werZ6U7oK9N5mD8HeiBq/qXTi1NM8pKxvCPOQ8RCxIqS4FHXzwiXesNQkHqc4QAx
6v/UNUhKUIf1VdnlKF5lGsAI81MuFI2zSYSf83SekFopCpPSY/Dt7gCf26+sz1WSl3kkNeccKFRf
/re1xLujZemIS35aao8cC5l38lpKcg3EyjaefIG/SC5ekXPxw4g10WIqSHJUjMhQ0mqQtmoQ7rmY
NVDXcNcmMZ0q/NNWkHQDhHxoXGVowP6PvXakVtHgO8Tx9v057RqFZ5Tii4YWnGUzcUbcMAL+2mOW
lTGAg7K5WyAg95JTnQ5+nhnHaeRCsxyyI/hpTjuF0yGeAHE2r8uwBh3ZozwkFNvkwq8a9PPMGeKx
PN7dYW9QEs72jJs02Qjf5nYmA68BrSYDq+hxX5W4X5lsM/zCVNSW1jZ6MLpcev68LisHPY5sbb83
m8/FnK47ulIJzYO0WPaOASqylrJ+2pXb3iKe7slqH13ZPTnKHBZsiWyX01db4YKX3bTDRgnT9/iy
yHR/KNqdGK/dOH0eI6SIUiwil8uhjU5ror5i/8apjnXxkgay39GbwzWyERfd+mAhMOgQzmCTI6ZE
b8J4xoFtL5Ne2TYEku2BZEK36D6CAxIa4jDV4VG3471MPIHO7Lp5hv1LdIMXXhDNdVsBjIN/jU6e
keCdId5aky0/kI6jbRSTVBKyGTgmsEzP1nrJclDtoznFwdaDnPuLrGzhgtEBIUtLdMSM+yAPsdEA
GprhldGLAJy3zppepg8kzAztNOa8g/hbN6snuw+JlNMuo+/TWSouNs8AHG8Ywe1lzh5nqwe64KMD
bajSJZRJFp5Dx37NDm6X3ypTezPp3Wntm0McQfoGXTLESlCUycNW3f2nzQx+Fnr5t/+P5GBkS+mf
zxX89ftHvPw8WJDf//tcwfnNsVQsVm3gGo5qyDH7DwSA0Jj/UyZjICTV03CG//e5ggkIAJsJOSUD
QeAaJmON3+cKBjY1sIgFcwU+ZprGv+RFo+NC98dynVmHy1zDtR2aZDoSK3IY+FNTBYs7Li3FXQ4R
OYSDNQ7Aviwvp456ua+d09SlaCoU6hgoanpfdS+YYsW+ig/ergZW7scOM9eoyhYERY1TRHELCCh8
1kSRnXr8Weu4eOwVMwxWfCWRjH+gk+aHpoot/YPpTh/mUIkLMSv3fOBSLVI2A9Z9ZgN1JHO0y6gv
m2Nj5P5YOfS6FZpj0JnPLTksxoEhSvoeOidk2o76NoCJQnIrUJLc2sFoC4E+Z3RUG5MAYNDUw8Pj
dmyRTgWV6wM/hyCuOE2ghDnu83O5x2nBd0Ad3SIjO+GImVyUJufynCE3N0TEbLu4JJO1yYO7+GB1
8KXtsHcBjHU3dt2jO59cFgayZyDzLwdcoUm5yEoW1w0RPaNErl0607nLgKafdQQKIbCY9gUtok+t
WYeLoc5fQlF9s9yp8DDQ++y64ktfk4NNKAOTLhynrHSDSCtu7dFFFdd0r12sLNLRGXdhj79WyZhF
tatdjiiP3+j2zkXsBCeC9T3NlRedvrcHh2Ev0vkCPOeO7CDBg2/60uYmvqX7rPwep5NxSAUCqQsO
2XFHMa27BZSbiEFOWgZJRWtlSi8SF4pFUQ5PEFKO6NS9GuZpca03lpoJ/g4tq7bNLwuJ4ytTuKxL
O+161MaGqFz2Reh8dQwEM6oss459pN+HU7+f2uI101G7qNDfFY8JUhIUDnSMwrx8B4wlgXfiIZ2I
soiEAPosmAC76YxVRN7hVEqL2kL+3MqgMBlNitwGOOQiVYp9P8L8thNuenbvzRVxkDH/fySdWXOc
yLpFfxERDAkJr0VRc0myRlsvhFqymZOZBH79XZz7cBynO9q2aiCH/e299sItyslPcfCQ5ctb19sn
g5N5CNmVrFadU4+Bx5B3eCJFsPmROWTpSgD9bWMGQYxN0GybqGRH9YTxt/YQRexLN+iPxOZ8EUxo
Evb6iZfvYvbU8MTBdG+G5D+l0ttqUG446uWcxvESGmnLPXVO/jS0OIeQzDg0NLzbxTQ/iKw9u+18
T+yaZvd6OErmS3RTs5U7SOlezykneYhdDgn+oTATMjdsa4nMTstGZeHZ/d2sngDHPsf7rUOycgTH
aDRbsZEXA7xGnKh95ndlcqk57dFQ9LlgXdiNsdGGjiFqxK7s1PK/beJ+KJPxzM0kuI2tx8CeLd8z
jeO8kAwXuf2OAHabEvc2TiuiBbVTNPpFI1ouzl5WhmL15oOasCEDr6fnqJAfhhyt0B68x7Xprvjq
762Pf6btYS4W6LIA3YzQLrmzuRkLAGk1HngXAKbN9QDvK6pK6hun2U7tyMgwKMTZYf0p3bQ7Oxx0
Gjitu64o7kmC47f2SaD1i3dostW6x2L4tcSbB/IyddIiOQQhCHrRTalJRfSsiNC4ef/j0qDGmI11
p5kDDvDYn2jLvHhbXgKuZkzhKvbn3nmJtXBOWfY6sOZFJq2q59YqKAiJI5GMDABm/KcLbeFTEBBy
wQi602ORUvCgmqO2qWHPu/GS6X46uW7KQGsNGIrhgEzi/GqpUaAPd3zj3fJiLohCdkcyiGLCx6ra
NDQCSQFjzEkgfVm2AqSjTzGWUSmcL5WZ8XGsE06w6yNP8UrJtH92OBZi3XWCXS8sf0ftV7bPKrCZ
aSa2K9n4vga1QDZ8VRLcraz8b1IUmoT88BKbaxYFMDkafEHbhyJ9Dr6g079zZ3lj7PlsyQxZKKmt
m22APFjGYb6Ih65jXiysp8YNHhxn/nYy5JIJdEOUYn14NZl6YUnvFtk/WtSkPZXNQKOXW1zdyX6Y
oQcchTP+VJz2o2kKiuuywLAaZ+URO+mqXddDkglIAu+nSb95ro/eZdG7WnTESiFeY1ulUZmhDy3M
rzU4bJ530whZdfaGL0cwptg8V+82jRh3unT6ZadgKjgn8m4L4JUjXieX5NNi/B5WEGiOZuWdFGho
qgZ+Ro03bV1RZRNrOgS52FiL89XrbXa9YQxt0QzntsYKlNJCCAGKVknBr4emTNBatWecgtX/i0Oa
5uJ8Wvd2Ra55/cP3QkHYkNUjJe0n8Og+PdfNYzfH3b5y2md/stATpRPlHhfhvOAkLAFsVIx8N2p8
08VvGWviWPjxMdd5ex5Y0ebRusyGW0ZpFp+k1p9Zz2Xa4LypewKZqZmmuyVrxDHllitnnGIDel5I
OQrPcVdjActwtW/4Rhms/8xef9GwXG4idUSB+3OnxaPhM99wAx84beojF8svmkYwMuN3EkvZXLmf
3wBHFacxuAZZQm/wdM1L96GVZX7kjrILHMbmYvrMjX9z4DyVggncnGkVUaj84nnDWZXBuMt7l2a2
oaUGz3+nCwYEdsk0b0zjE+DjZ9lodRgrvuuGdVKp7e6h4SMNCQJ1bpEXt2xdTp6d6BfZuK91l1J7
gLC0FcEL2k9Zx/tVhkW1IIkxVXcGaz2sJFrQ0QdxZWU+WkoPDHD76lqsA5GB7Q6YI3vkpBi+Mikj
Lx/lFxjIo2/laOlYKezBQFsqSFwX/mu+9HMkSHvsV494pWiUipSDROZPbr1PVmVGVZ/tq7myT9rh
Z5h1rsAK6XwftJ/zwOh9zBCeFccSNmldEpHLzrVW/W0s8Vrg9A5HUeS4PhwPxTl+iE12n8k0gMtg
PoBOzp1IW+c1VV8VXfNnoyTCKur+PmUwYMiCqIOTAUImZwLGVW594hmrq04Y7DbdfZzz+NBgLty5
k//VUER1sgq4eWsBdkqXjsvjHyN5+i1FZcPZBCV9zgS114G5nHu7J3DFX0dzHBu7N4aAsGgzSzsq
stIaaYTtYe8WNfJ+P0wHkdO362OhPMyp+QzF7R+5kPKhCZxPMGXzEXRZcZg7gjJsqubJHm6avMEh
cJgE5XnRH7p0Me5N4gIUbnO0DmTWlNBQZKxVH+ar29IyYIVT7C2PSpnHGBjHPZGQPm0B67Qoz9ra
3B6Au3dmKk9WmjOMHHCOF8G4KbYi+P+/YmOFyHqLK8yePgkQcM/12kYr/K6TF2OFpyGLQwdZFGLF
075a3nIumG5rXiB8olJNunwWHdpCotLxwuwiQJQR/SnQC2EqNKRg0giAlQ4O3rq+eERhABqXxakx
eFqNKr6CddQn6bfJpYArXpMBXL0mubhqudXuBlrN9bm21uliOgjytEQ8iFHfCN+pe197DHDQY6Ua
Kcxx1oPZbrOfGFFiGNHMddHOJwvMV1iu8xe3i/Ue0KPSAugpVqFONVLnIElnYjc9m1PzbMaFf/WN
7lx6Xn6t3LLew3Fqx6ubWRTZ4VoI47JvH40suWdFNRzA7vdXj6nUqWNWxDd47g6mQF7DH+0eiinh
PemiBfD+Pu7KL35QQlYdaZaqV5fVtLHD5hAMFf1Ooln6Kyxpb4exGrAASt6RQOc3dRNMii2DAUXp
n5SG42sWcCVWLbobKNeLXetuV5uqoxLAeMy7IX9Yl3pPVdt+1PJSFPVfcz1Sn/OhA/CMvhpuFRWd
TIo6LEoYcqivd3d1brw3fTUwBNiuEbN/nNLW389lDgHI6a6utzAajU/K21BM2kTqHjYejzsxDdHh
DEJy71VMsIdkPoqOuuPEYBmePE5LDK2oVrlZZQ2Ab4p3QYlctlA1dLCWE37y7hBbOER6ABOdy/Gh
8w7Z6rtRVaOWkYW9DOW8HpzuOCyQ1Wx6JlFx+sd85R5TGzm+Km393eZ6xtT+5TxaHmCdA5JE99Ik
KFp6l9F62tNkoJIZdAeEeazv3RBzRyjf64YxlAjUfxS/IYd0zBNLex1OtTES3egdOKAQskLRmc6e
MeHyVT7m5rJrG3IuVIlZezTljQKyTyxcoH6DuWZJePBy5YB/0D3H09j/r6QuLdTuQi+JfGwSSq5H
Q7/HHcWYy7C8BT14qJhA/d6YK3AHvp9HNcQ2eE9PgQKaY5BTATyHLZZyoGQ/dQMLQdO9SPVEX87F
MQIPZNyYR40m+ZGt6+Pi+u1x9gLWaV3c5MQIVqbTy8p4xWkDuU87xsDeMH/LVqXnwYZ83ylxIWg+
+T50qiV+rXJN/rAfr2NshXWw0NXe/BOGfapdTsmdhVDtGipsNkBHP1l7a+FQ3Vr1Z2PLiEs7rWUu
pcNFHF8BqL0wqqVquRxq7on/xBuwKIBdTY0SqQ33mDbewXSSOz41eufhcOG5ygFWCJW/jelMEieV
Auc/Z89+o5PwE8w0NoatqsGGmGsK1zU4ziWTnp4PIJL0zY0tTXDF7H1tzqpk8hnAejY+Ay3+xvBR
3vXMNKnXvIaxwMXkTgJpm/wpkOz2LJhSJK38E0xG6Fg4lZSO3xuz+A/FCwP6dvVP/2Yl/5/sYlQ7
0691YGeXSddcCS09JqIOznLuLyY7K4UfZMoyJ7S96tfisRRndL07dYxy2X65hvhk7oqEGR+zuY6c
oT3g9BzDNPUXrIbLd784/4yxBlrI71uAgQDM9/a214OwElA0e8kjVBVefQTOnBEmc2n17gdiU+lo
v/s+siEFGmGfrL+mnORikejHqc6dc6C4hmYm2nGpm30jWwMgS3Ap4qA5+7MEU1E/tYURkwAl/jzF
WKysJj+OfhFqr+OMJUmBE+cWO1gu9F5zmGJqu5d+CS2tVm0UwOSZTVr9MrCLIEhOU4ogQXXUKyiD
x4ZRvKiCr6A1/tAUM7MaFT+Ta3hh1Wb3FNgM+nR/i4vmlWzEyXHNh35oJmgtKNgTQWjLIA+RYRbp
ky8p2u4Mb+D3vCIrE8P908YJNzl/uhpr89U3GMEm2+JSbxv5tWPfq8r6bUitnyTgOO+Q1UC+pp01
MbCTard+xUwVY0hBnmmRxXeZ3qDx3DjLBVU5b6ZhP3cQ9I1q6z4uzEjYJArdEg2FpCmI8q5fIW3a
H3MnHt08NcEENU8LQY/J7r5gbaYUwYI/rUrCDZnXcYIl9GH5X/gegA0xHOIauA3v8aEuI6MK6oVL
2BlAMJ6YfowcW7d0CwvskOdRyrWaPMdUMaqRLL3Ve51VJmP1PN7jI/gHdbPrEaCKisKOrnlRYCt4
ML01pDYizC3MoRYn66NEaDKSgDScO/3MVoOmzZmVCsT0syiS/Nja6hz3vjyBWqWW/CDiVUdG7Cxh
rTgFrHhP43Y72mfqj72NU90e3HkiGFwqFRoo4BxcdhVDnSjINGP83ANlZnLui2P3OkzTWQnHOy/m
ZIPUKetQ2hnFlYBNSB8oIrjjxTd+NVkzQdJfXjp4eHQq5Ck/zFrOL3NBaYM5WhFlxaSUbQOQSv8n
WRNiJeUViNSPkzFZUBkyxyo/C1QaZLh/tuk6h2RzI0sdqCjAtkECsrtOff3uthlEVzipSEnP2t+g
mvkCUoQPjJxwtasC6ARVa03HhvaLLslcpnD8F3ZP5Uee6J2dWPgwTG7hnheObsMkJo6jVDO2KK24
3VEuhFUg9hhuorBM7PmctvsGYnxyb9d6OZNHfl77dXwrRwMkHRUpUTU2IVWjwyuEk9WGjOX0rb5M
9XgFcsD+a3LbHAEr0ULpP3qUpwEESD474R503r3LovguVvuhp6Otmb7KEkMDs/VhVzp4YgL1wImC
FcSbZhiv4xs1TPRjuwV3FfGZFm4RaZU/+GKoDm6MwWGt3f9aw6YOjue/xJDa82+YDf7p28+irc9T
gh20Y3oAfowpNws07k13PVZV8hSPi3xw5+qorPQoawsai9e+JiUaEWaCp0Ewjui6vOJVQsPMmauU
Xc8er+aIMtkjN+sBUtZ7ojEYLVP2XFuIMT6WslsqMJF3IpV7rEyRt07ZkSkpH2W7baGCohL8H0OR
xCeP/JjPPubnJuRiu3EOhsg/WGj3Re4m95WRN96n9KrH3j/MiqqrZZ3/zZlxpYJUnys4UaWGRm1P
rG19DIMa8YayIJBGaymhE67p00zcCro+vuI5i5mdNS+AeDFkc8k5c+5ATjG/wQthirFgHsu2QYjA
lW5MfroXHvqM4KS1DKzlNqzp/dp6zNub6tIbZ6owsUNBuA6tFPW6Y50/lHCTjIbB48Cw2Fl6vevW
jFYnv9sPQIup2i4/CMCf2MFOUK85Wc0fjk/Fj0y0GeYj7b2BqK9DUZ7SllMd8ROLaY+HDxdHqp7y
pxqGJoBlzfGJ14EuWh4kcpcYB8xmrv8hCJ4zvNTrEWs4TJiNecw+yrARs4BZ69AT/UdedNVd2TWS
e94cZUdJ5+wVV267vygTncmlqU/VLunNMpN3Bo1/ocsMVs0uU6b3mFzXgxHEd51zASuLGxq8FbW2
9IiAG1+1TsDlgpJlAHpoRFxFZdt/jMX0rxczAvtQEGobwHAG3acLNApJmyNuBeW0wHOC2aBG+euq
A4dzhqEDVG54hpSpSF533Kiw7NGVfASF0HPwWQ98Wvky/9NGMT/ZhXlm3bqwSTzYimlgnMHXDAyM
YAAl9xprr/O/qs6a0PYKOBQaCGgXIlOUwzdP6Nsv1jizjTVUphUuZnEZzBlwtBnljJ4nXK/TG7eR
U+L4K7F90HZa0kjFdz8pluexx1ksTAq/QdKHdg/IwcLqz/qzhCkXFkYglJxu9V6GYxLaKDzoS5o5
LUUfhLgxbDSqxL8St/V+BBocZoH1pGIs6f/7J6jhn6ZR31Iff+oo59DPRkjJhfGzeuqpkmyWiYXy
4a8Tmml1mO3m7k/cVGjPgG6iXucSO5Sw85K89bVu+/ihJLdc1iUkqhdDjQjsPkNMNkdnyt5t7xAw
eN6b1WAcqmKpQKcnZJ5je5+kOjuJFTJ5gsSwM+t0Z3ZLeU+mL9n6WBay+UDK78rTV0emdIywy8kx
VthqC+p32/nLHjm2BS0livQ2nWYnPZjZCl17XjEp8VxWiVfSD4RknjXuyest/vbNkiT7qnkcAvLN
g6rupl0VNGsuFjzsujsm6OaxEQSHBX2w7iZOKfmwIMJV5S4B9YHfHorxWlgHKxvujeNMR6gmj/TG
vbqsUaEy+OqK5NtJc/QR0yh2Ux3bR2nQFzpyj7FsjgzmnD8PVIOHsab1Optxt1T8paBVOuD5vk8x
4CAuaWba0UjJkOUjKNHnySE9reOt/PEHpZwUgpsy1SXUMWUrWhVMO4eLvWctn00/6QPwqOpIqyVi
O6Q9qxkBCKLBjjXlQrkVP/MOd4fKsSUBBnlnB7Ci2qqfdQvRg1vYZ2JnCtOZpnAET3+M+0W679wt
7tRMPLLhcUbsvGuSLD6E+cA6snK71HeWH4p8iq2dKhrs7LsUWuDP1HFors5jPNH4MPr4naYJUR1m
0EMJqwAtpi/FfFyH6oousTBFKepwcOb1l106L6UznKoagwjeqYnq1jPM4E8sJB8BTtEo7T6soMAz
XyYeSyy/G/P1kngfIBeYWjXWsF+k/9BnnENJ4e16zvKYM+UuE0wPzbKE8DL0L3Qq4u6wOQi0g7NS
0AvaytTBMymsU1kyNrEMfvOqCrq4E1Zbn2egmLmtpD7XrJyE/yHxuaUpAw+YNbTP6X+mSFBl1o2V
BUl314wBZECiKCY7bmtdc61kNBV8R3TbHnxVBThT0+bE9BIkvnoTBIuQz6ZDY5cfVja1V2b7gJ+K
gp2pGtXeWzt58G9WY/70A+rS2jOkBPX2PBhGz2EgjjyDTWTV3niYcL+NfPZscxmgR0Yes+28V8Oj
4265gIZ2Jcy6NXnflXEPiBT5rAdwJCwHBXFTVjAKsJ8G1Hyzeg3gjuxMXY5XSgxIE7Rkl4xMfZrw
feLVHy6ZxeipppF5z/SFinGzewN28GottgdMqUYXa3oSLbGxoEvZRxaSndFp52GdUAW5iePcXEYz
dJBnIOQycKq4bKBTqZ3VfTSuDwOjOvsc0S4NJ/QZB7XpT8Rj+S5qr/rKM/Hdeq1CdudxS6X3CYUZ
jJhBOmZgyZxaviqgHf1w8JSz19L1uSMV9X4C0kspLHaaeGleZDq3hJw0lZDjTSb23bI4S7q4Zeo4
RgdN3fRI4WSkmuwzNZp7Uf+3jkdoYupQdfIjrYYHcx27oy2KzzV1/vHKrRBA20uitgYFnNsLQ83T
lAT/yg6udYxkpeRv7MKES7pf5TzeAgeFrxj1s1rym2Et7LRj6JZjdy08da7odj8rV3MRJhAbJb3z
YcbczFxInPW2XW26rapNG1t1C+dUzAuBdlOTnrIfUmuxsNxYjNqF1xytHhKqtc5hRt3SPis2ME2X
0gyLPdmjgbJW9tXrLFi11t6nqOGofIvGaGcq9p4x30XDrKLpgxIITPzRi5EblOl8ZInLNkyFWrPm
j6UTc99a0uSBP2DXzM1wrTiPQAf5qReFEmAzNGNQ+LGYbYJxziGU1rpAPZvye1j7i16wWvbz+K8c
8P70mkNJIIs3U7b2WcUvCrwHW+7fyiVBKOzsA2BLNZ0Ki3Z4bVHathHvNBsfx7SOLcho40dnIJ1F
SXgZVZn4PdXCisC1od2yaEzBzzDps1Z8X8vF/e4AooRZuv5u0kLsc0VqrEkpyB3d3MOJZP5KzHbc
SQnfkzJDpKSOxvrVa7/yOkY8KF+3DQ5RvGF/8mClsCjscbbL4Y8S9JrKEckzt7tdleoXp8uWY4Hz
tpHyhiSHw6HJLiww3z3WKivtgiMJEPT/yj/2HtVXtsLCbggO6JZ+70rDQ3DyHptUkTsYP4TH0bux
6ZslXkOdIdxWAAuchIRx95mjdJqnccBP1OGl8zLJOTxGoItRv7rVfaHottonG72hLjg0WZk+2331
rka0hSKwP4qy/GfkzrVZx/esqn/rMQUCVnKD6qEM9Byy6qIlk4e1wDY5YxDv8pEMfkxVmCj42OfH
byoj83374+r/sau4aXqd/WC11TU38GRna/XdyOE2BFi2F5mYhwUqCZxTblHk2Jli0aQCx9M8sOyN
58mIH6mqfk+3+e5o/O7iYKVPhzoPl5SdqrLfDh1Xx0KgEoj6ZCpqKsyz14o5NOEd0IFuyRC82t6R
2aOkpY0ceH4hJYofpC53JGEvVr8cgG2NUeBLSXyCxizsc/OEdyuGpB5W59EE/cvmjlCzb1NKZ4dZ
Y01DXhqzczKsFs5B244qJf9Rp53unZXEl1GVT81MI2DVDLT7Sr56jDGYMhOhoCI7t3kCBYfZuS/P
c+p/U9UKgpfpnA78NCq46UeOySx+TMb2aoGrKrhDbS1CDN1oDZcxZvTE4kLi8DomLcNu3viPdnEd
PK4EnsHU3DLyHy0Nl/jnVnlfDr9nvjsHW/A+i2CrYhK0i0hz/SoavI4qVSUjZK57mNkkrSM940SY
xOPstwcylUphcWV1PUwtQZB+Q4c2gVhPtks0yqWihX6aqEKRijwXFK8xFh+9Q40B/QYqmrPmiS5P
9h0Wn8jmLn0QaiyBdxJ7KOPmzLmHwGypSQkIfrIGlqfTcYQt/+sMidmG2iOCvIA0c1DIoXSbd3vG
36NBowpWJl6/sxJYKV7U7M8hJeMEBbKBbV3N+mj78R/7UMrmYxmQgYKBQxj1vjtrGezbnDjPKxAH
1A5408pM6C7elueEDTyqvW7f5P5L0Sqxn/ETMCTkTOa3xHrBOyOLPg499ty4N6OuB4lRpyStvSIN
9gpfEH0HmFsAPveMZvhSLsR1aihYuJ2wWAbJ5pOV8YvHyLKppdojB35UhkIKmlEYumctgIQW0LYw
Ogz/ZNM+AnmVKFsrebt2PeVdhTmfwpYbMRNlJ+SrZzTLygKXzJz6QkfygzXb71mHjdSu4sMCMpRP
9igCw2Rmvb1vyR4f6hegqQNG+JFgz1QIAaKB4FWff7aW9aAWUkVGsJo7RvLUI7NdVpq+TgZhWH2i
YBS/Ge084xlQh3a0XnT8itJWhEvwY+Hzv3upcTYXx3jhgz4VRvOuGv2zTjKyx/4w2twmbdKiYTtg
JsL+VUUy/0hdvnrC533km8HhqNOHeXZuvcPA3WbyShGvj0s2NY6t0zUHcyyeFElto8k5f9aSr5/3
Y/YMNutAUb02xfe2AIa5XafGljuKeGuDxduPEocTDyH39EjrDPHOhNxn45gigo4HvnYw4sbWj8Ha
iB1DfdBOFVGJMyEj4NqpfOaxLpfgdP2ZkoEAQYVBzuJH71bzlrcDI3TnbYiT9tAb1r3w+78tq/B+
HSRXzqytSdoav+Is/Zev3rEspH8B0HzIqV7hJuX2LsIf7gCPNNvAuMbo6wcJlGNna+lga0Z59DC/
xvataqsK3a//sih+joiWh94kqmtDom+uvPxAFVBOZOaQLjSc8spCPDd0kdFBtxcyII/kIqlCVWOY
5SzM8myLeyi1FHsqd0bqUq/pVDYHKKV96A/BZ2ElP7kj3zWmKiuoP1ysPIn3s8If3E9YylPbuOBi
9s5u3bw5SfyNUWS+TmseRHTYfRPNecEueMEdzPRzVc84n+VZZILDT5pisrcgDW9rjGu/u4KI19Dk
KXK83YcrkzVhOdVLEcw/6KnG0RDOvQREixvd/1lqAGQrUjROHdzVyzRf8qRKjkYy/jcbqOJIzfdu
+4BY/PDkT3159EdSs55TlkebKJYqcDZm2yLU+a0fmf5AlKjmUNpMz6OBp4N5e8JPCB5HEQ/yJy+4
zGNOwzMqPuZHjk9YDRlvHfvNlmHa23Lv4sAHmbKvy9XdAUs++7Vh7Bq9vjqrPiadPv+v9X2RpB+W
fNpWQiRFSww/+o/b495Y0riMDCuGWcy3aic5XjTkcIjUzqsJTwjNW9lADCy3Zokqm1+gWxnAsd1a
psWRMV+WYwcMggH88BbolG4Ir9BENvoZdyZW9krhcc5gUZY8J11nM5Rs+me4yOYu9RJCgsFIFD+R
Z7S0JGSg9RiL5FrCbyFDwF9VkXHn7kb/nSRRst7Ldvo924xLFG6wHSYOQhAj6OypLUjVVKyKDaCb
VAXfrsBIWKj1sSpXwYVdDxsT16Tb/Y85YQAx1/7oyDo70AwfmiNBloEDB6JtsK9aoW6eyRti8+fu
uVl7pBB8tKywPJjk5T3SNl7z7cmAm8kQB7vcwzk1SJbXgFpVRpeHtKYKw6xxjlSxsz6kFQ4mObf3
Il/fZFefKWXh3elfpil/yDkJeLPOKFNz91Uweucs4fgCzxsmdZf+YMz5qKT9QLtyyhjLK0LTLu+8
+V1YmVgm/SDG+R2wywTWGbwoXYaBp2gowvMUmJc5+7DSCkVAoQbIZGtBn8j3TFD6XU13FR2/2dS9
xXptQducCokYB0X3BHarg2xP0MWJ/ZaPatJ8s7NI1gG1xW3wX7noezajErZQKZHu39wpJbEqiUjZ
a/07dbaxZOKea9JjtkIwFjKrw1LPHws+AJpLd57FfGrkA/o1kH9onddm+Yh1+hsDBN4BdFZrxunm
4jA3qj5ippnedPYn9iW1v0DyNZay3AieW2aV6eZnGPne5Rz2zkmNdEpiGHl1kQc4qGs0jaoB/Z5F
2AerKLUpKXbne5akT41JaGHBE4OfhYPDLMZrHjM9aRvu03IuCIVNydXmDnvxrfZ1str06Iw97ipC
oY3YvCajv0uopMelywkrxr1bOGhCK1PdIsERzBB42ymHS2uMwLzs5NCWSnKNJOGbqvgv0Mlnrgyc
6fv+bLEylcp9JgQmQgxIHPJiRRe6Og+6/lUFZI7hZJPkYwDD9kHTjf2IUshhbq6hGI3ib2en353G
OYstYudpFOZiGEcY3gjrff6TGEycJZGcHL/DTvOv0TsJVfau/blYmiuD+BBm8a8s5/dKCgIVI/nZ
1MbCUARWcsEPS0mYwSWcd9vtsDLPhFy6ZEGIIn5FnRmNO5WoTrGFrj0TrEk1RZw1MbhSET6SnsEI
syMWnzl83Ur7YGqro7DWZf6t10szUM1nZdg+urXE+pspmpYUDe3BdAOGFM1sUiYdGw6ksmcOv+sz
eQQ6frbyQ5tfKrmMZAr5TFJ0jyTW48EmRDKPThx6eckfYMBdUPDlQtTaeW/0XC9H2gUzv/mv6mKe
Eqx8WoN8jAc7RM/Azt3hmaRxMqr8sT7OBuHX7Hcw9jdpkeeLnfRDN3hT+6r8Y3ndlRnjeynwlqhi
+U9S8zDU5ZFk1b1je3NwxS7zfGQ7PMekpbp5/Cwlk8Y4luPWHwnEd+ZuknnB20BJyQSYZVf1qC9j
6f1Al+9D20mZY/ufLZ2qIYduRnoImBrHetPl7aUDOTkK47nY8i3DcBOFhOpt0dI3UkZRkWyuBn1n
qaQyywAmSrp9YUbDgtqnJ9yM+yDPqig3uA1muYtAsNb/GdQnLz2G5lb4r9JNnleRNXta5oI9u/zv
2ZDpTRnQEOxuOHeFs21E28ijw3Lr/gzaWKK4oQUxLbR5TA37I2h5WUaMB9ah0q7JeuLntnd0qFog
lMStubSxTpFyJUl29/AbYcrDeFDY8mJn/XjoIQHsCo6r3AvU3rGQxJPyronZ77xRiqjzuQ61Ovkw
6m3ExOhGp+LP3PPQGtJkg/K8fWF182VY639x7sSnGPQ6XEHDiVZmnaHjWeU1p40jmpZx3wwsWfjE
tgj2hSf+l02r7K6tWHdapmtpY6AywvLaNblklSZDvQjHPSKlcrsVpfzrC6reAbw1KCH80s5dzDU2
/Rgor2DNeBxNh4YPe/gryuwzzmZJvl1cYns601AJ6toTWGa55SDfo1qJ/hKcdZWt1wTbLqFMzF3z
U5DybSwUit0SkAEwJeiPkmcKGhKEZQtxMMw9LLqKcq6kLRriBgCO7DHzj4tkquauIchbdskKz0Av
MEVbsXl3Y4xhI3IGo5YSrgCb0jEo5vSD8k883fn2iv43TIUtAYEDl2cpipNhyZdKs0M3TfG8SA5f
ahl4a6ALEUhAgwJU7o6YuXDrw5/ymY5uWmq0kLcWpnge+u68ODh9KSkmuhCbOanACoyqkX6inoBU
NG5JHVzyPG9JotNKUhMIYAabnN1J16HY/EL3uR++kix7NgDInStc0es2O6nTbiYMSZm2TDmxolej
ZSzFmbPZS1NXwynpXuYgo/XW6KNUbAZoJvRLwV01mROB44Mby0yOv26yB88gc5UHkK98i9HXsXS8
ao/cFJWD+GuvcR61forIWH6ZpkAkmrhKUaTtwrXbW4q4gWP39oM9e4fYToILPrIbzMaKM3N1rFb5
3I/FcbYJPcb1+i6HfKWrjyL3gLO8slilgs3iY9uv7bom5zI5Al0YjPf4/4j7kiVHkazdV7l297Th
DjjO4m4koQkp5oiKzA0WmVHBPIMzPP39iG7rVnoLsF+b32pTqap0fDrHp28gQD641IVOUBarRzfA
q0uMRakvMCR4rS6he6z4OC7gXU2l97D+qgC5gSMazRvsMKAtA+z8oXNNmOqWBbCIAtx56FMMWhJs
8tzE7XlEz5GFC7lgeKPQEzcTXF1wwAUJa+wK2+4V782TCa+2O5imv2N3hhyFTeARu6X20Y8Aks/d
bo9nR/AvuYh3ODPbAEnDsz0mOwUPht6ATbgfvAIxmSJoDRx8UzwHAUKKg9IAcaG0P/qmsRMUEl1Q
tMebaN58qR4SAy+0pxBoFJyOP/0WS4+WAiIDjXMc/rP8d6WoWNI0F8xfl518KCauFI4b61GRx23A
xhuUEb9GBECfCQjn2idEHg6lZdptBKoJrdNdBnWigLJiZwrlRx1irwzhTEvBE101XpOAq7SvaDqA
4BrDDC8EXZv5ZOMpQXWqQemk0O0E5tTv1pm6Y9CixwMLmPoZtulebby3ccDAk/3qsso4U2Bc1RJY
jshPyC5np9p/axL/WGDd9Tr4LTXK8IuZ6bPP/M98vF5P4GC0dtdEuO5xKKo38DtwS5pBGdv6mXOe
HP8XKXrn4HeJC7mv+tsa7t8e7f90ivv3H6t/O8f9b1q201FEdpqktw3gehqkf9D0vv/Kv3h6lMGi
jWo4LUG3j+kqZG3+xdMj7B8WuHEwZscLnmGqIOP9S/+Pqv/AxT60eqHkYTHTNC94ev9gxDBB7gNy
llkMf/l/Itb7p8KVAkSCqZtMY6M20wU5r63xDt4YyXAylSI4hnjiXxshLxbUiKZKH3+/KB3oL6j9
u1Z/AsYHEtgmEhSOat6C/tBYx//oAf2n7uiby9LhqtSPx6T+hB1lMBIz4E0EFB40V3A2vBjJh38W
9n/SJnnABrOu/t//JVMtkMiL8MP0PZcUoOdAbXewa1AQn/ESgmSo8uEVgA1xl7khd/ogJO8ZxLW/
CNH7U9PiPh7JJ1WfuGrgmArrVlyXzVeK/ikQ+5+GS9rFppeU4Krl7YlGfvcuCssArgHP0VWSGhBV
h9c66NmRHQCbts2LXv0YMg+3jeBu1BsN5o93bZwPLy4UZwHAhacFJBiz+I0CQYFDrQkR8lWHObnT
K269zFd5qhslYa2o8Xzcn1TiVONUijtyV1knAiDJ+dL/FIb6d3+MHoqXEwH0kgz3XoU4UTxh/o55
Zu4VgXspM8790Xajtee/QyY63pBUtTI90RLNr/EhWls/cH0BgljuqS8NOhUHWJgxYKS5YkExHzZy
EG9r2zU0BcnX/PcnJrwhSXRSIVxsrcfPQ9jCA0THqc2H+aInBsgYu/YiUq20iZJIwQDhxAtVSryC
EXeh16ZqPf5+UXRNrDpIPNRab56K7tird6Wyn6/11MCPrbko2oN9IQ9SDLwWPA3DZxXA0Kb6DSra
QtWnekXKMLCMd/Gmj/LT/jmDj3yRaZv5mtMxgVxJXjIr2iXl4Bo4rZziCLc63H8AcOx3pvb7GvuX
PC7Wehic9Q63tnhhN/FeZpoq3p74Bl51oAPjcpnwXQuuJoHMUlzpj4OX4ObFBOW0XcgzU62X0gyU
TAEAwCP2KUue/fjdMz7m2z5Gy7WmS8kgtQQOkpyD/uBruAjNmV8AHV/idc6Anh1uEdLUwg9tbfog
kSbARM9/d6I9VGqP0BrVtBqXOxE03fM42Hs1X5goE036ztQXE3EICVdwuYGiU74d/Y3HZ7qw+dDd
ZqcU0NjUnm9qw7e178WHmDY0qWLU3DFzVkPPooA8Y96Ut434t9f4Rek1Ljkg2o/SW9P1dwEsBDcx
r37PV30iDxApewGQSKE5YZqO0ZTHXi/eoOQEnbV0Qbt9qngpg4HKRIgSuKajm8V9TEF30a1HvBgv
2DtPFT/+ftE1lgUV+LRH8XBK8fdU4PVZ72DS1eMEcjffQRPZ7HsPcvmJ2C01NQ9MSBL8BhcTDH6g
/v33ymy38x+YaoOUzqoKb9xhYzBHz9q7qlJ2QsHRtrDy28rXpXW47HKvB4IkP8FvkexK5mo7zePa
zmJRdZhvwlTelH2EK1eFTVtaZacy1Qa803ig9LVwG4excE4hEmRYORC6Jq5y8RY/lOBOtmmqHADG
tc6dUPSHwm0tUGnwIu0C/wFhW9/yNuCIFw+q1iZO1uYqaFWjq3xhAo9HPFM55aKo2vV8C6YGYVwQ
Lka51kE190MA5WOIT3qQ0dNwB59XzUIIT2QiIiW5UC0orspT5vgpIxu4Ar7zoL6HDMBT5dPnvoKl
hM/LhV3D1IyVMrni9nUK6RvDMUA3AS6k+W2ChkdTtYeyh/fPcycUW7y/syt78Im0rUqzqhqEVWiw
HncEY6pNeKrjykPpF/prqvSxHy+GgwRp1PJs5C1AFAVKFRwkSyPazI81GQf1ylIHLZU/Sve0ulYa
3YhPro8lHVLJ2XZIYUtqY6vu/8gGt/3Rq1Vxjt1EAEZphTgqgLHa5CtIAfF7y+q0hcCZaKc+DuFF
O6F0AEaIkcYnIKqatT6AlufXKr8tO+pSdgxCK+CiDuKTJ4g41iDaHjpN109houT7hb4cs9S1vhxb
dtECjfWRiqd/tMAK8/qudUMIRgaxCbhOCpb1JrWMCHQzSHVBKNhv9u3gjTBRraBvYHIOZ3M0TWsV
0XzNV+hbb/ZahaR0mtS4BtY0Kz35pRf9TL0mN2HG12R/U3DXfuI/AXrcYBvtZ4HYCrdUtzB0hO+i
XmpvroGtsK4N1d8MVPIUwmvwzVrpcYPXDa/RjL/qJodDM94WDAdXwtojHlrc95SVgAPngoAUbdX9
wrrznRuuNESVZqkC1yxu5R4DaRAgKYJHFQfKZjl7T4qXjuzAszsEt90IjJcgl4NYVeCON3DecQIj
Vbcu1wco+OLibH5IJia5Kk1D3JXUfglIp8PyQjuCWA8fckVpF6J5Itup0gRM4Y/QJp4FuDvt4cbt
wYAxMPCODp3icFdyvrBATDRCH3PJxTw3Ijzn4W0tO7XmcBfEiV2Y6ct8/2hjYr4y0rLrEU4drk47
rJ5ANdrG9hek3ncQk7Cz9d9i9dfpdKetP16foc9hq6tyRVfPn5/NQrMm1j1dWisASIQVFW4kTuON
LY0LO1U45BTpwtB/7+KvNE2Tlgn4FwMG35TotnW3ibfFDhlhq9vmlmyyNZjQa3fVHsQOMP0zBm/j
LUyKMUaufVZaPxA6Zg9XOOxHyr2vnurg1On7GvyiYvicH7SJaadJ0Zn2nQ+cGGAKal3sGz1+SLLw
w0itB95Co3X+G2QiuX5rbl9MurQNurrGrDvBq874aAcDF+4sJ8fCHZQ9yCvFe2xa7glIYWXdQoQF
OwmuOUAU4f8r3WyXFpBWmq/LxET5Niq5qEpZZLVmZWF2AnXgFKQCTKcmegRfYntb+WPcXZQPPGsh
aghZn4wUd/eBX1e7wYWOZJPBAH7+E1NDJq0MnsFLFTy86BSXABYn8GX48rMHq106KYxVvTbppBTh
EW4N0NuMTuCR6xD3jO1cA8d0vvJThUs7yIarlRroSXTiJbR5QGRl51Lp89sWgO/MdNH7LFddivCI
Tjl77Rio5BB6mK/3xLyhUgIAcVwlcJqNTmDmj4DmBuSIFCA0DsWPha6ZGFdZVV8FjSerwRM6GWq4
JQmoQliuqQ/cXFrc+Akp2v2hAGyyxCcgNgA2GYxMIAJVlw9tc9uenY5tuxgAATcHVnFQ7SrvDH7z
isPOEpYS6zqlm/mBmJhAdBygiy+UBoPeb9ikJ6hEPw4m2StxcmPR4ycvina73NXUrgtPXprnHzQg
MODLGn1hbk4NrxS2ndV6DOw47igKxJMGv96mcXTApdsPFgJdM987Ux+hfzbBgOQINic5tlisf4gF
fXYhTLJqDP1V4Xgcnf/IxBCML0qX/aRarQaZrtZ0LHfYMe49xSpIvvNlT8SZKjUgLKPM8oLCdLqo
AoIxzfZeRiHrZlq72z4gJSCaDD7eDD1A1dzssQ2010IpgSqs/vWQ+T8+UEo7EZOSsKfA1jmEgjjS
ljlyhBee5yt//fxNLSkL+aAdt3AWZw5Uw1e0GSX0SqjXuaPo/V3uAq3d/z3/pevjQC1p59FnUPdo
8HLoBPVpgOR8AYqUjofo20qX8tDQtFoKgDVzMt+F7oSWwnNddBRCLHgguO0TciYKgdFnrcWcssKO
E1o8a7OEa5cApee2D0iJSKnzfoD6EXMG1YBWC4BLjfExVLi6my//eihTS8pGfpV4uYF06sTmJwuD
+7aBjFYHKIF7axdJcRwBhMJUgTE2SflBqav9IFkRvDAV2gHzbRjH87+3EjBD/TNTADRaDQOM0pw4
fBoNhBTIeZUUhvFgK1A4ud/2FSmkW98SGXTRmKPwXt+AaR/uvDA8tg3UW7kNSQRl4Sw7htm15kix
XeHqAdKiQXjC6+IBcNcdpDkOPdCzpIOKtpoBxEPtVhu6hSkw8SQ4vsL/kWm9BKKOEYnDE071J72i
m9EOBjp4oK2HcPipVjW4W6Bj7Xw4Zcx35kTgcynwaxdsq6hPe3AE+7vEUO0QIKY0UxbS7/W1g3Ip
8vsmcuMIOAfHI4cMjqfK23y1yVS9pXhPzFBAuGWs98rYYsXYBPbTAzjDq+rgriCJvgsX5vRUC6S4
N3soX3pW0jsQL2mUM0QeFlowkdxHC8fLZZUAbwl3RLSAn8177w4i5QXICmtvJVa/AaTf0C2A7d0a
9rv7buE0NNlrUgogQRZ1FE8PTmFHT5DVsUEEWsEscaWttTWx1Q0YBPZ8+6b6TcoFTdUrJoMbBq6m
82fDEy8gqLzeVrSUAFJCS260GBLaKXc1K7+YG2YLwz01r6SYj3y1glix1Tll77R6AdWX9w5ql/MV
nwrw0S77cszblClV3AUQjhdN/QMrYg67i0A3zyCpijtM6W5rqmZ0KF0oNhd+ZG6KvPQX0tlE00wp
1KGC2TPXgmq9Vnj3epG/ClE+C03NFlo3MeKmFOs5MHIgEvHOGcoQvi7aMQjL2yaTKUV7D1+tKuww
KoXZZM8gP1aH0oRi2PywTFV87LCLg0DE4WvHoVvhRBxQXPpLA0/rtpLHL16U7GrENAfOOqcGIagK
fib6x3zBEyvtCOW6LFhUYPyHA6pMcuUA6bMEL1bVqYzyzxQig3EBMOFtH5LCOBtqDSd4TBqOK2XL
+p0A2ttA/rFUDcgxZAvvrVPNkSK65FqspKDrODlceoDdBXPE6SGGLsAzMN2FXejEDsuUQltUFfBC
QnSODskQCKcfoccHvSpQIm47DlPZpL7IzZAratM5agSmnRNAGABI8BbiUfODMTFRmRzBZob36KpC
+e6pFL8pyLy3FSyFrgqlHRVk7s7p2K8Yz0ZkyS164tGKMilyMfkboMQxUXODwf4bNhDKsHf75JCH
zSYBt4FVW0qB5EmMg5GGz5r7Nt+kbxTDld2bjEakQm9jRhB7kHM4pQ/FXbuDcfmTu+XP5m7AqgpU
7yq04x2U4Hfz35waHyncdSBQ0mEwOsfs/oLsEY9fF8od4+BaW6RwH1QfGLECBYN7uBEbMAVX7/EB
SO/V/Yv9dAhWv+Jtet+tdqcfH7AaWJ8gCbL6eBjX9vGuGsoYdrCFIKV9466ISWmhhU4kCGPoXPAP
+uYsws/5lk6sUUxKBAR0ojDq0VDLA6tebIsAfjz6wgKojbW71o1SBoB2LpaPFKWLjb5+h/bjCgok
a77zP8MHb2+AzHWnOZ0TvGKS3Fcn8aFvQXbb4v3bDm1iCxsCXJsbu1AGGvLSTCOXj5Ml2arCYeHL
fBdOXL9TGVgIZrTlVrixcYZ78zl9gKvw2Vzndr81jvRE9+nC5cTEZJcBhEUhurBSUP9YeytgfJVo
C3l6qmApZXThMKIaUP8cB53+VA8Lb/+THSOt88IXKZwKULC+c79Ai4DJ4rnawJf5q3rhTva8BO+Z
asD4+8WqXysMytsqeiYsf7j1jrYP8yM7Va6UBboQclOsRLlRUKyrQF13WbewAEy8eP2XsUoSNQqv
GMpW9pUNatvK2IMNvlLWf2MFRi/B+wlPeNEGd2drGDAsROQEAocaUrwzcCtEpY9k7C3E2g+QGd15
+2YXb6JjYCe7aF1t2k2H2GsOEDy24TywdPwaO+1KLjCkXBD7LFEhtI0tJfjBW20TbtlBPXgH7KJW
OLSgkTcNmoxj8nUPUl4j3Rx6vmDNwlbgtnKlvQBkiMMOjPzOqUromvmwtiuf50ue2CfJOJO+AIUS
hKPO8SFh1zFbM6DUAcENfwkm8/08cKXvZfxI6DZUGSLUXfz23oBzWI0TTts0d8He3f0sVtAQtyGL
um423Zd2hAa/cWxP8KM5VwspZmpzIGNMIpjw8By6f86odrxqbXAWtmwNxYtNtyI7CJfdG8fkk2+L
bbpLFqbcBMYDwiZ/5gXRZzAbq9oOZjslPE3KCippyNTBKdZC9zAATBfhhUYP/ioNpdsK0ZiHzgNh
Ue11a6MbMBsNClectUDPD2bmRvi3GL55MW13CcRQTxQOgHANTnL419AY21wNFL1SKN9S2sGNF6Hy
m4/RpH4OU4fO8YKzAusxBvn4z/mZN5Hg5MceWLukKcsIEqffvEMN9M6NfHu+6G/g45U59z0oF0lZ
HayB5hZFvIP6/J4/tOfolR76++gAXfQf8TF4FktY54nTDB1TzsWnqJvEDFbSuENwYVHi5WuwOO3K
+wnzEsgwWQsJYCplf+fUi88EcMMYgl7tnMzOvrQYq8Fq1FJ/hcTYk/UzvasOEMLFnY7x2B2FjYni
hAv73MnOlNJ20II3ng1ooXZvvJcv+pt6jp9Lx93Wb8Gn+QYpY/JjftwmNoQyGBp7AZb0tEGqwKRb
MShzrWgB5S2XLbTlG65yZWLo0mipaQMf+HEJatfDtrFBLT4Z44qAf3q7X0PUCP+Eh3qTIVGZq8qG
lv4KlOcV7AtWoJkD75Lv62Pz2/oZ3rHfUHUYE9bat90bVxBpr60JeB+mJSqYmH8VuDWC6uF8305d
B8oInjyA/nLcYxjFVrkXJwCpHpNXfuqOxQOmzhEiVZtiIeNOjKOM2NHAJm9YOyZcom08CHu4OXQ3
gbddaMo4WldGUUbsNK5wjTJDVmK7YC9e1HP4zLCa83e+z+7xoO4vTZeJ70jLbtG1rTfCnpwogZgD
NHYggLKZb8NEF8nYnF7lfloUKNqAlpsPP5JOe+ypvjDYE7lVBuVQqsKmz0XpLryiBTSwWojEzld8
ajWVUTYu2GAGgV2l475Ch9JuzmD/3bsH96SA1LsWtrJTT3B7w0k7Blbsaf6rU901NvQy/fUQ5Ibs
IeKWcQjgvyaQ+O0X7qOmOmucZRdl49Ww5WaJ2ZSqd/7wu0sW5+nEm9L30fSi5L6CLopPkbRB5jpS
GwK323CjPOVOaWen5BDug214Ng+Fze3biEcgjf7ZGEiHwGshRkeVCuQTkxT+YYsktnHaXws7aRet
Mk+p2Tirys3wHnx4d/QY7NMtcZQ7qCWcoXzw4D+Vd+nRXToxTAT6fyFzYDcBmQ0MDdRdbeUeBulO
vu0O0JK87/Zsk9vWmRzhwb1Oz/0+uWf7Et05P+O+k9WV1sqQHTOhbktVfPudrn+SVbh5+XmOVtjB
nn8Fx+2vbLUNVk/+BkcmkPzX1o5h/6iuviBCjCuYL+ftMV4v3W5NXGXQce9xMY/iMBdlYaLju3vt
vj/mB4i64Ktird6DbfB7ocHXR1cmCLWaCnUcH3Gdwl9W8X8FSbyweZkIMJkc1Hl5PITGmDGsfN3i
9iCOPm+rs9Qxmu8NZpSPaQHyzeWzm77Plzt1aCHStQT0bASsq1EwNFXgm3wPpfBNa8O4b5PYng2L
iG278e/yr+iAy80P65g+UczC8YLxxrXnexm/GPPKZ42rBwOGQwu3dXePs8NCBh8758rE/t7nXZTs
+0OlwPECdzlQptKSdF3BpSGMHsKSwyp6iWv83VXXPiOl1bYPlZ776EL/1G3ZzniP9treO/JTcFC3
xaE5QO783trMD9jUFJO2TYEGq1irQaYNMmhiwEXAbnXl47aypZRqaUOQUaNH9HGIeOqPRvzrtoKl
fNrxiud+hyFmPtDzd/pw24Im816MvudMy1DhhO6o98IhPDNf4YlVWJX2Qx5cyCCdjgoX/UfbHVX+
2w8XzssTAygzCSww46uqR53hcXvSSXvPCNQRb6u2FMwGeI8WXIBxe+JDb/3DIOehfZkveqraY09d
xNLA20QMkDzGvgRarh7sHNJuYfGb6uzxkxdFKxBYjrMEU5pAo8bVoM15n2mvt1Vbik2txZOicDsI
Rte4FM+0T+iC3raMyCC/lCuEWiY6O8h82FlG9XOlxAt3olNdIkcinpSKjiOllGn5yqIIrmjB1oiX
4KdTxcvx2KYtHIPQKz2HBYaZhAOsaDJ92xT5Eofv+nwhMsgvTxSGi8h67B3+oysh7QMvsvkxvX6T
B+vsP+cLj/1yoGkJCeXiEXZfeYydiPm7gf3XfPlTVZfWWguP0KIJ0wblM/cI887KDiCvubAoTZUu
xWitaB1jXdM42WBBQcs6WYZi31bxcbgvAqnO1CDF63kNCBk3P6FC7j/FUJq8KdkSGconEnOo0qGq
nYLAdmVomLrGo2q90OnX12piyYEKNd8sHVD3RECpstUo0OOKFaxzGALbhR/+hF9Av53vpwk2F5ER
fX0N+boSWo44CMEGYcAVOYg2ZIAyoRkfPdWHAXm14z4sfsx7yNEsBPXkZ6Wo9ioKkyyIIyP1N3vI
UwOwC2WyhG1qKHNroQnpS2sX9xCt+oI64n6hsVM9KwW7ijt1SJFHvtOZqaWsSeITdx/SHmLMma8U
sH4wCkhoJ2qwiQKAXOw6ZvoPuFS0n14VVrgrsvRA7ANVgRxxTZQfWu+J2i4Ea+940HUL6fR6TgI9
48/JawkCMXw+EMfwwgeiQufLwgtfyRa6YSLsZEQg1U2RjpZZTqlpG8aCI2v4wvo10cEyGhBQZquO
mow4Na39tQ4nELcXu8Qvd/B2wQGGhb/mh3Kqi+TUAbVpGKuVpUOCDxBgIWd1AgL5tgDkUvIoKYmI
HumwRcwC9dFqPAvCBv5PHaLT0ECEvndWVupmviETGVxGfICUUIRwMyVQCjgrerCJIdeoJn/3S7zT
iY5iUgZXQ+hgl0YP25ACfn3wPCftr1EXfb72U1Np/P0izYZancakLOCb1oXnGG5SgZe+zhc9LmH/
fZQgXM6C6VCIjFioeFc8dl4NUV9CxCqG93GuQEZPo+x3aZG3+a9NNYT+2RDVzAOrduGECXv0TVfr
L65QFqbqVNFSqgvrxOKijEtH6/WvQo36feVBNPy2eksZrYkCNwXMgDhxmkHGPspxRKV6sLBAT0xO
Gc3Y+W5twNGaOFaaP4tv7xUWPKqJ/wzf7L/nWzAxQWXQYqYV8OA1EQCh1mT71ufDAepiytmC8sJC
MyZGQMYtQtgTy2liqY5bQk8ocs3kYGXqkurXVOlyKsoDQXW/Jg5X6dlVoertVX/N981EOjXHPrsI
rwFir5g+moqi702Yq/sEjyP+3WD8qKx84RA2EWfm2KyLb/iumqAweDw0ke+tjFApNkENjYaCfGgh
9LRhQYH3j1h/vK1JUlhDLdf1yIB81LXd2a2gDAzTyEPEul3Z+k+WCiWT+Q9NzSspolMO+eIAPoYO
nGcdjzfPSUI/Lb9f2HlPjboU1V6V5o0ft8SJssFuYatI8Do3X/OpoqWYDmuYhYHpUjoZCU9Zw/d+
2SxccE50ioxfFH2fNL5F0SmQL6Z98VxH/q4JvJsocUTGAubCh+Fx1ddOEGQt/KCTEMIKCRNOnGTq
3jeDZKEdE10kQ/8EqIhD55XEcSv62rnhyWqMhXiYABERJgVEpYS8qoDyBFQSW5aQNhDzheMY+4DW
EdRLjQ60cFdVN3HR959xAH8Pr3ZrG64tkFTODMOumDXctiwxKVpymDRjvFLsRMBC2XGNFTB/IcZC
XpwIfRnjh7vfsDIhF+4Ekb4vQa8dOtA7gxTOY2GIrQJUJ/BGFSw9Kk8NmhQyma+FOFo3tVO7xY/I
pE9xAdOem2KGSTEjasL7XC9rp+3dO72qXkwgKm4qWobxVZCEhiqtWzg+5MaTDhbewxL2emJ9lYF8
GdwDLKtArdWgaMALgdw8bOJg1w1LSfdYQ4/5Yb4NE3EvQ/mYzvykLXBgBWfjJY0YpGzD7i+P86Wb
36mWSIug1vaBXnYF+r9Tfg7ejz7kMFYtDpzetosypKXQgKVRVxBYf4Usdwp/AFubbW/rHCngw9Kr
enPAKEQw2U6MehTx9e+1Kr2x6lIQR4JpupKh80VK+1VmkR/ARiW3LRayMqDqdUGRN+h4PYLMuEGh
LK/y5mm+Z6ZGVYpYvJIiVBtEbOXq6lr3desddjaRA5Hu2Ibz29IWamp6StFb55ZSNJ2oHdMYXaCz
3IWHLhT6LQJp7/mmTHxCRunVlhY0aoH5o6qBw4S6zfP2roCH73zxE7lNFhqLPT0phUDxorg3xFvZ
L12/TxUsnd+ElqsNx4kUl80adL551z90tFmCZ06VLoWtaXq9OgwaAffNstUo2maau7AXmCp6HIiL
fWUpiC5Y2alw0SZfmtl5MFsPyoV0PzExZaAdiagV+1pSA0nB+Bo2QcC3BKUHU+C2WSdV6S1sBqYa
IYWuXsPhPoedq9NwQle42k2x/+6NhdidmpP0zy6yBOW518GUkZi1jWs3Tr48qJjPz8iJxV2G/mhp
Dg6zxQunHNhaGbx1xN8TvV2lVWK72ldZ/Zz/zlQXSbELOGM15IwVThpzZZOrVm1b/UA286VPdJGM
+hG9X+ac0sLxzPcqTVYid/r2bb7sCWwy0cauu5iicNFoa6/A7kq0VXLwELTduo9cH26QZmobrl5t
GVf6ryrplbtwgDdlWo6mFaSt/QcNhlcPPQUfZB3BfvUIv2gYLutwfM7jRNxnzOrh6WZ1ariq9ZZY
sOnmMA70ekK9hSG+2vU6l7fbFVXVoewU5P74CHN6gEtv6RgULMWuXvfEwjGk/oZg5IfoyXPECwF2
Nt76W1gSbeA0e7CO1Yt+4k65S9f5LcOND48tvRiRPrWsHKzZxhlICb8NsomAfxXe0nPG1bSB4qVw
NvuekqRzawfagCtd4NBWahvI4G4Ltdku9N3UoEhBTaMY2lUNvqHsR8i7u1NtHzxcbQ9byPY8OGwz
rE/tKb+r7+J9+ggXzHtvGy+M3NVwQQOlBTvDiddtq1I76lYKh5JUp/WqGnAHuDJ1eEbMN5F8w3X/
624On5FiPuJsiH3hx47nF6q27mAuLoYCOOswEg0sVaA2/OIznj7QrnCrlaisFP4FiYEoYm3xbonB
YOshCvt74kfFKckCU4P1oQKnxQhul7DCzJX+KPBn+KnkCRQ3WktsoL/hfhqkhRl1WVPbMBPIPwSM
byNWG7sOUbcJNPgbJyYgJwnuO+2BEMvhglfHtLDUO6hUw15IV9KHzqzMLw2Ad6cUufYOzEK41bVY
f/B003cMzWu3oSc0+Lda/qNK9QLo3hLJM+Eu3wOpqbyamSCwX7Mqp6hVOMV40DmB9YSosc4pfbLz
Q0PHX4+Cl0qD5sxqUOvo0ypTf5OQ0ocJMWzyABA32ofI0JQPF3dgJ1oIsvIMeENRSIa/4Y0psVvO
ws8g1cHXoKl4bToIg8Ax4tvHsdhbuOH4i1dwIIpSbJ9I7NXHSPResslZiefMNs72hOvWfsjy+qTo
g5vbsClxd3ERiKciU1ybFhm7B8ZRPasDvOlV5tMnvTVwXdn0KhRNuyB+790YJtNVH22xE1F2YRUr
jp+o3taMa+qoHVXXPqyTDlhyWpBGK8PuGlO7S+tGt6EdWcEAG+5Jf/mNN0Qr2C7GIAj63ahjM2qg
57zvbDfJ2rNCteglh9pzCEeSOHa0qvjLDfN8n+e19Uu1vD5x/Fgf7YgGsfGGVrlJ7FZHj/yZeNK4
zzvRIOOlsD4cPf08BR4c8ftCxIyBcSVg5O3hUMOWqcf8PobREMDkkAkrWsF5EbbZQaDuhzQbPnRN
i959ECc2Gjw94aFXJEsUlYm0ICOgwwymWF0WW0f4Dn+qSvmoC/W1t4xf882bSHmyBmGbw4dNpDjg
DA1Ox8pj0i0k02+02LV+k/IZVgLPKK0kdDSiQfalT+BUsEG0Y4IEsE99HiENwwrLsWbYQoUWXaJZ
xxoPEquhDv5KmnCvKab3K1AjMjqb9y94wm7330ZZhNdLrN2J7pVvCAyvy3jZZtqxCBHU8RD9qoJR
7rFaxCVenz7yPYHZeshDFdYUE4KztHov6uebRk6+F0jggAFEiIVTdQUF7HtN3LL51yES9mc4waod
CoEQGnFC4WUrHE9bGF/VysK0uLq1RenS9qTkdUKVMVgFfBxt+JWbZ6if1rC7XAI8T42otA8x82RI
/SFD/cvHIHiOIfqkZE/zfT5VtrQJAUCOGZxhMHXrrmjgAmynbDNf9EQgypcBwvPrTLNQdBpviXiL
o4f5cqeqLIWhj2ltGj7CcLDMk5coeDOPdmGfLIznVLWl7URc0jTjMFZ06jZ4SzwVJqdLN9LfPMNr
GUQ6P/uK2QVZibLbugpecE0VnHI3IViqcmXPrWLwsF3BDfV4wDsGTUqfBlJZ71VIuk2vl+GqhUsI
/BDd+l6UYbmJKwP0Bs9NdqqSJ/toUJV1X8RsSwqAr/Okz178QFd2Q9kGhxpOmds84BVkLy1YAw8G
jA5ZVsH2OODbWu+zs9fA7T1tI3qAfRs0gEScngM9qB+rthRO7o52u7CTs9Oq8+40szCOIRF8g81O
e2calbLtacFW3GpVuy2yYk9Vrj4GqdbZatpFMMutl7QGJ0ZJJniEPaxKNVLjUACpH1IPLxyCg7ed
ZGS+IExWK0+BIZvTlefEf6P975smrswChA8ZtqlhFDpma224V+9abZRq9295hsCuYeyqi+MKND+K
DPh4vHeQ6i4oi4OvWvZ8zSd6Wz746qHumrgcqJ3xuqEdho0e5wv79zEJXwkJ+dibEx6rBiXIEsUj
Nx9U9qtwD9FN0uE6l0kubVL0kc9QcQFmf6UDbUwWenuq3uPvF73tBlFhtbEWOPXAnuNK+9Kz8W0s
H2+YblsPZZ5L3nbMbystdPCd3o7iQbMB+DEWxnSqAdJ06YgVZEqZFsfA0j0cHmqytkRJX3QYdr1C
+rJYeJu0vh+Irw2xtMZgN2+SpGk9pxg6YAIbK0t7uMMxzVi3XuQ3h0wkAvujJhlhFSUOLWYEID0s
suqHMGPiDC1UnGALLXwaldh2MD7sD9QY1DeQWNWvoLI49ul5/JbBKzKCR7EKE+7/z9mXNMepu19/
IqokBEhsgR7dbo/xkA3lxIkkRiEQ06f/H7+r++s3jquyuYvcpJsWGh6d5wwhVfGTF5aL2A2OlHeN
iOE+RWl5bsGtHxIl29fZ52ii5aYNdlVfNtcuf/SCt9BvkZrQbMY2zvT8va6DVJr1GKzFgfbThjEL
5NNPm+rbwL2PHTRrxl+z7HatPIIDAt6DTOyCAG/LroXB1yE+HoaKDcrRRthExj9jUJ1K98IthMiz
3vEKFxMBr2dcs0xXLDtZBg/StD/LpkiK+sdYBMkChVNxyMdXH8mABkFUdpi3uH7B1LDYrV22OHjJ
G3jSthq6zILvFmEP8SyXJPL1mriIbYtB3PjTK2He1ejDI5Srg5Xxhiv7rWfLjk/6W+SzQ229I4Jl
r3JvSmAAg4ufl8Xr9ANOluX1WL7yIkfO2quIK0ileYWw1/Xn2rI7vk4I/Jn2lQmPXFe3ceffs6Xe
LIiG9IXX4IYxPSBM+xF9vU2HhNDaPMe0zRA1nJQavb1ulEkEO/KgeSMVOHiQ0dG8TLl3bv27Dr3A
Dn86mDAVxbpp5+syeJMz+Ekfjn9mP/tXfgnLAHVsKoSgs7NdmpTMt64uEhu9krhLyiVK4C2UjPMW
ISIlbm9iN3cxMhj5YYUTUIkg4+pjMMqtnnQ2+2fP2sz3kNLI1HXHu70dfTjWSWSwj2kb5VtDZDoK
lzZ62sTqtCjYAk7bkmtvY5ejZb81NC1J/tSZN1OczIzES4Xob9CrbvzyDFf/6+WHA4T3PCPYg5BE
nxFyDKHWNd0b9gTHsRAPjLRg4aVjoFL6TqfiN7XuKl8fEcc4IItMY/6FUPpWx1ifSLlTeuN1G8Ke
QUDzEW3+ZPU5LDYm33c3qtlRc5pjgBmpeYyafX2viytrMvj84ePx44ArI4q+O8+4ritQmx4GdUR0
ZIHc5CFdHzy1mZu7BVlsgA1zhKR25waJ3dNdC6frPlMB1HiIYAPv5LACne6f+DOPvT1WALIqsoKL
bbAr5PyE/GAZqDPC0jP64vBfFd6oW92iBnry5/1yDIOscGFiQ5ghPy+/PTm/kH7+PoSYFxWCR+pu
PjAtx4TTYFvWx8a706VNlxlZog1LQlQxYstllNDmiUwPaoXEnkZdsjZ0M5TFpqimXTRkzWsfpRTR
AfSn6iAKMvtVqS1D87lrObCD135FwDfYp4e6vec6iRHN7alsiTfYJwKHYUqIODfk1s2HTj6Q5oQQ
95ibtPIfc3b27Y2eHni9d+3NIOAwYVKo4/vqPHRZ26cR2VX1y1yd2gLGlfpuXWHB6ScKfX7vJloT
ZG4iLb2S2aJR323XfRCnakSM+Q5h2+WyGe5di6C+Uzxl1bGh24Jsiw6hTfOPcdxR/Mj3wmTsIQzS
vtyTN7XuLd00b3MLRWxqoyR4s79z7HU2gz0Ax2oR55i/49nKebsMSe3dDu5IohfpneEOKqK7GakQ
Qzo+wfeyGU/WISA0VXJbiFT0By96jtSW6iIZg3twkPPgegW1L1qvrdu362FSFoHHtxIR5+ZI6ixU
POFY9hEsFQX+AIFKOp140jwyk9ChSQpAok21a/0y4fo8V2nBEFE3nASDyBOho9hSVj8rEdRdf+A8
G+ZS7ZlELc+m+N5Fd/lkM5QtR15iA+5baHLKG0P8gyBsr+oxIaZPG+inAeMs9S/PPrbmrecBInzv
qxkgkf+L1NfKvRME/c5Kpx1lyLDWST+qG48Vx4o/m6lCkbwinviKql9TS5B9YmGr+DqzfRPCpMZ/
ZmBjTCVDLmqYFHJJbT1kYroN1yUR6tvQ+ildXyvdZcJcNwGybek3Lp6GIEAWcndywf0EE/Y8eLLN
k+4OA9lJoJVFN6dhewZ9OO3GHPi0wZPVSbzcBMBqiiDEvV8m1Yzhbz6SlZck9n5U8uBV70AUcfKn
pB9Sw/cNspVbkGOlhXBfPzqCEFkPGubQJDkePPBOeYi5R9J1hcWtggDNDlnk7vl4qkm5KR1slLFV
5iQF7JmqENeK+aYhVbZgFcbeW4SYcvQwtnmzYwOmab3taJtGsDgMi3sAkllb7XUsMhPLTQ+b5xBK
4UZvxmhJ3NgnwUyu6dAmlrJ7hpRvMdzOYH9PGg1gBWwsWpAknu8aXGx0KI9rhNe8LnCjCrpdHz8E
+XIFu+Q04A+dCFPbkauq93eDHO+GKEq7GVkHU3niI6x5SpL4NclihLsPIQIkawS72cLfM7zGcRkf
IoUYJV7AjjpfEMX+myNv+8OZrgledOmwlpeUreiuMJL6vdhFABtR0GBIVGLJy0q6w4IpXAWwcSXf
hTdj0v/W4kUhCJngItaN92y8C+MfyPVO3MJTF04wl/02IJJejXIz0AL/sMSmC28HfkdmnklyAl3u
xNrmitXhfo4QuG7RTCMUCsEc0fL9U9UcAGpmVoxP6+zd5UEO3wZzUzWnGICsxP6GRD5b3xYogFAl
+Ni55ubU0jy1NMvFE485OhNLkJZ0E4hlF4QiQfOaAFv2D0GBqkmk/vgqiwAkHWvvi2F5IIVxKUpK
lQwccnJMp1PFkWfdu11e+lnngjvu4y3b4LpupjYpa3MX0mcPSwBifaDpv2FBe+v8IqUNotLL6366
Awd6YxEVx9cOC8h9n6jMhlEdY2Vv87m9LU3w0ojC4pTSt5rXJzC+N8ixv1rG4b3szYsbbBYJexZ5
dWXJjHRt/x2RPPuo5QLqSmz4VtEXqcfropE7zrus6fPfYAHYVAt7jG3uJYGJ96FafroKjkG6uWUd
PVP058ZCF9hIqiseiAOpB5j7VGJIEPdukjI36KeI9TUOAjQSmui3DDn2Fjf6W6EwurRam62J+E/8
Q7WbiRduC9NA5LAu7lzlxZrkMZaw6dYOse3tAiNgxFYgyxPIuhz2JdrYyfSbuU3Yftz9JSX7UaDk
KWkOaxk63lYMBs8xzPIDPEoGOlXWVCFFRQtr7Kqw79YfxZF7tbcpOxwLkCQAIrMRuofz8DvA7l2G
AdDhvt3rQLVpWffXDDSAA77u1zxJPwWHGLk/OsxTJC6aK0h4RUbaMMCVomdZX3pPhDY9tn5xBxNo
twkioM3Tiplr4I6262jd4DBTV8L4JmvZeB8byjcizscdizi7xix6aoNWbkxXz8j2Zr+UnBB0rlT/
zVrpMsTHOnCUUAbKqMpf6hE+QiPy0pO8HHlSzuNPRmF4O/dwKyknFAc2wvYzkz4FRbDP4grPKooa
FXHhSuxL/dUMSKYIcPAvHNbL3RKeulrewP5+z1iEXb0G/WoZg+2CEcuEQ1AD7gzvEElsCmxMXbdm
6Cog8J4B8a0D2JtT2qSu61FWdmndjO2hoPXdgjU/+vnWIWNrKub97CpvH7iYX5me8A5kP+7StcW2
V/qh3A5rcWRcgXMbkGCDZjFO/xzt0O7DnWs1JtMWl6s8RtCYK/3ybjLxlI5daG9L0twzm28lLFxS
XQqUgv3i9rE3qlNIDWYQrvXV3oawfnar7A/BCu+PcKD13nq9ONnZml3nS3EYbC1BgTe4xgxR/dH3
MdzeIeOpdxu3anXlVSI4GhGrXRW26hUOQfKxnAh88IWHI7edSgkhu0OG/FAFQYO4+rJKw0DRLfOa
6DrI66FP2q7G7tMo7wfQYPMTgWlAphAAfA4H4mX1VDgcXxV8Cb1weluGvtnkofZTTovwh+l6fa07
n+y7qp9flQ2rG5xQ662AqfLOtn5/9p1szyAj8Idq7OX9DHZb/Ta2vSlw0ZjXCj7bkf/8d+DkE6zy
MsxA0jEeuAZdb/ZPk/dk8o1x/0J1CEDn/l8AosFqLPz1gwmobmn00nj/hgh/BIf/F9igVcWidfA6
qD5Pi3dfk7OY3v8+Gp/ASOQCWl3XPohnr8yPeV+c1nx4FsT7oqn1GZpxMRpYR75PfT1cwXJ1hRN8
+0hz+Wj6cjtNuHz//fk/eZuX1haF18/x4oGBxnDuNd7j0MZoUX7RpfjAgP+EklwMDusHvaBbg1/g
TXYrEGiaudiaY1vJJkP2ZbEvFhRff/8lnzQtLm0tptWfxiEALsbsYjKIycqNCv33VfkMOXgyfGct
lhW3NfsCBfrk1V96WYxY2HMbAZz07Zar1zy++/sP+eSVXBpTSLJKwn0CtD5msHZzzkOJBFgkMPrt
377hAujzO7EqbHjDFSLHs37ZMdumtHr6+4d/Mm0vLch8L1ppLUCYNMuWr1u7ZJPa1MX275/+ZwPw
QFy6kIFs4XVA8oarfMpwP1+bZHiI2m1/Gvptq06Spn//ok/m7qUFmfxIhMaWgbkbixsjIaEASDLO
9Q1K7Nuq518Aop+97ItF3lYIEUfk8nBltdnrPkTGzbRbERz/91/x2Ry92PlYWdTtKFA1Sm3OyvOO
mssvNLofnfs/LO5LXzHk0+N8QUvkONcIF62kZw6DDskubnqaqQLAUyAblpKxbY8ISm6/UEB+MmCX
jioIeZeT7tD5nAoAkjWA+7XrYfbwxa/6cyZfIC59VVREmJW2kVcCLlUKMJxZfok6Uo857kFt0rS1
Bj0XfEha5OrskR6pb+h8oVqte+8I/z2+KyFCS7js6p9kRiZrBr1C/MYj0u55OwDDWkMBOAgOGM9D
M45vIOCY16rBwZ10Xq2vQ4Z9svVaL0WhO37rCxy3ZxBGukNgqf7icPnzMPJLzbwIClD/oG5HQ0im
rsIx3qccSPPfp92fFw+CBP/3wFXzHDpEyYCzSLPBwI4yuvX0M6kfQ6ge/v4Vn/2Aj6/+T7OCax6W
BPrF4wRAtvf6pLG/avPF1v7Zh19skEs7tgsCeuOjxCUokUB3+cyuK7b+/JeHF5fh2+FYVehDgtvk
rd3V0t1L2l0N3b9wajGDLx5ezTX6T63or8oQ9jaR+4DdaLn/+5P/v0f8w7K/tNDJ63lYgKFXV7Ws
gn3JK/ajaccgQeOBbRGpy7+B5sY3mP4rS5ex597eVMhlTCowsB4RfBW/SVi/AJocQQVKlrmIGZRS
JULixkWQrzw2/2ybHvD449X+Z344Lyo9OzqMK6T2m2lnyxTUsG/RK0+HhIVZ9E9OZ/iij633P18U
hnW4TCWPjxSG5dJ0WTd9dQZ9Ng0vukx8Bg+tCKP4GI/6OQ+beQPPHGjiEdf597f55+Mh5BenjzD5
nEP5VB4hswLIxqIiY3n3lSfSnx8/5BeHD2LtapmHc3GEGG6860f+SlaPHcqWBV9UAx9T+v+fjOFl
IAH8nNsqGBygYiKbKmnVMG5lFL0vYqanIvS/sgH5pOrAkP/vS66DfBJAY/BFTpfoWlha7WjN89um
XnFfpqwCagS+5XFlXP+IFuJuLNHin+q18FLDPq2toHVE1FHUvd65iH/gs7PR24DOkfliQ/1kLlwK
2X3pen+sJnUE6yFCu8zBVa8pePb3mfbJXLikUsOm3Y1BLeSx9tABklN/twDB62j4T6LOILykVIfF
Aihq7dTRm+LysGDiZXDt+6fkL3z6xUqsDJ9CFll5nPIz+ia4QcbFP3F/wuhiDQaFV1IUFBgZ37wJ
0yL/ccpf7eR/dVJ+9mIvliGHrK6PKzz77HnbOkCzef6Kn/HnGhBJkv+7LHzKeyPdWBzLdmlgLmsp
5CgTiuNKsvybcXo5VcBunwY0v+9UL+ovLpafzKZLQiCnqDSbXiCy7KN1PUDvXyccfOiMATv6okL6
ZG+55ASKlhQScXXyuOQeQjZknmA+/SBkPn+IY79YFp9tLJcEQSM8RkaT66NRJeijCPoDm4CPJhuB
M0HtjpAYo5YCthJeiJYl2N32AzMuoi84H3+u1BCPd/EGO4acocDDSMqQAo/tenMIlOvmRHcE9Cto
6za0M+z5n7YB9jFH/3NYjlGRVyMPNHYyjOmzidlGquYff8vHbPnPh3fcq7Q/jvIo0Zag47ih5G3o
17QGiTEe/kkwFoThxU+YK1xAHcF6Beh5iqP8B9PoLP59eD5ZquHFNmPc4BddDNJFKSa956DSZzIY
2s3fP/2j+v7DaXnJXrQ1KhQ4Quljz3xzar0B1xv4NierhQH+QISXEIVusyPVv9E8w0tatii1FQ3s
Mo4+ejzj4rYTtqBcmy9+0CeT99Jn3/Q4U1aBxdMGdRrzn37jQcnQpb4HOB4N+b8P2yebzSV3js52
bMsG3xKaVwa4mVY9lij94jf8WQ4fhJcUOjOuxKdW6GNu0TitvheVfxJovxXoy+as/F4Pj76H5v9s
0mFx6NK7q6j6Son02W+7mMyNH7NZKV8fkZ65X3D/Az8+pfQr1fJnH38xn2eqFyR6d1juVb7Jtd0i
zjzziviLy8gny+WSFz8ONp/IhOnVRxrnTr2VRH9xA/zsoy8OTaEjrwr9Fd5NnS1SPoE6UkYk/scp
dXFummFgubBMYw/x9rRdtzVammqRX5QUn50ql+RGGwY9bkRY6cp/Fz5awJaldT2llNGtkvV1HLhH
Vbu0la9/XyOfDNcl5ZFzn+tFVPo4inl9cGtPQPrRK/liZ6cfw/6HreuS9BjVeU4YD/UxhscILdNg
GfdtgwaRLDdz1yac60016izwyA+22n8J6AlQ4P3vgTLlY91xvugjmd8G+zyRr3wJPhuuj/Xyn5OK
1x53usDELWVwbtkC0dT4BT6GV/dROf5hsC4jYRBO25Z9uLIjaob4Ne7n5Z5Mk75HzEW0piQs65+c
RtJCARMgqE9UVhz8uEVjGL0+47ZeQ6jew+yh+wa8ChYSihZrho1ivUNdFwJOYEWIwHK/PEhXmpOY
BdQfdaBDkGkk7x+07SMPFCNe/6z9ctjMFa+iZJWRv5/bMYd2y19/1IOpb+pGOOT6URiZBbFRICrE
a5uxLgclIp7AWAaDiz0NzBSbuvHlt4lJNMmCsdv6IbhBXR+BtdioYdcP7ZhyzPVdBNQsiefCblfr
i3eOw3qDKqvJltCboJ3juT71fbVewVBzQs9ukuAYLFggxk0giQfh+LiaGsk5DSgdq2sQ6Inby1EL
1vy0ytQnaVfyPSRldIIimt+7vI9+5UEELigq4d/1aMY9F85/E9rQzRqPIrVF4TaNqQEMcHDIN0zl
AGVo3OfgzDV5kbI8kuC7OemurejMbRRx3DKh6oh/BSP1z01Nf4MQYICyeDJxIIZs/CJiN/0S2XQ1
45gEg4f0DV+AdpCLgv0E3X4e09yv5lux+uMvQDbi6Kp4OVjWsa1TM+Kb4K1qd+iHqkMQhOpcGjll
cBAZHQS6IYwOJtjZ3OVclDhR++hez+1wV0L4/D0IWzjPUWiG58kNVcYJLPGRaFbvi7wvf8RC8QHU
oKC3IPt9uODB8A0t8QHpuCQyfjow0JgTbzL1nR81Y2qGsMmiqWzQwLaqxx8uRu8oGUWZLPnqvsFO
3n2DyeSUWcAfB8zS3iWawtwK9C26bnrbLXdDU9S3ICWod429+kBakPZTP2+nFKUOQOlg0GpE+3lo
XvRSTKkE6lSmXkOjGwqZzmGgbX8UXlmdw6kdIpyFDSYM7k945zVEBgkbsOck9URAnaqQdP8GHLjd
qbgAE5MiWgruaUtf3LRAqB8XEHczge54CVIUxjRp3QTCoZh4n8Z+FSRNZKfrPP5g0ywDWp+gxuQ1
2+RgAy2bmdYsBTgdoBzrS77npnWPa1nNP8wMTl0oB/vL4uwDBdVi2JK4DeWeFy1LhpBVJl2oHPH/
yJhvdQ6qinTtdKXWsHiEWRokJmVlb4sojvq0rxurt0utzNtgOOhodTm436F1RCdUcLINyyg4QnYd
bmJq8gcf7Snwn2TzXctp3BcNfS36prkZQHjelzg075bWC26tzNWNXTyyZ3Zmm3no2cH0VbtVWFZZ
MxRzFpQs3CODuN0FpvdvdK3IofT0mPofvJGKjks2Rk10nsdwN05eRbZ53YRnTUb7LsoGqVY0zB/M
h/1UP/kQWop13eE5xeua63Yb9sDSa79bwJAUIEw5leESkAkG7gssh460xZJJQE4YdjkbQQ6OeKNS
1c9jnLFxiq9J7AxEb/ShQ/snAXGl3ArNp63ASZoB1w9glJcDuQRDx3gbUiA+W+j+PGvtfrVUhHvp
m99djAuUXPp62uegNcCFAHzkbg6m/cQbhHfQsRF3ygkf4lkP9nX5XO68VYF7af3OpUvPh9PkpPkF
bvr0JBbmrgLIha40N+uOQzqzGeKpA+NjAYjXdshpJBO9bgzSbORSkdTAkVRCIB/5N01emq0HyGyP
kHRxz4KFPOLQI/ugqEGtG8xQv3h5azIvd94WPMB1Q6QK+DbPY+ClRIBUASIOmMO4oBTMD640Wh4b
Z0LpJyDpocc3T9YUyYLd/5XqinyL57m8VtoHDUiM+TPFVL1WKDFx2wTP1sBT+7h2OFVd3iFb0S2g
hEhiNnWtyrPxmi7twF7c4A3rFyMKclwi5rZ55LrTGkpwX5HgFaWDsBpkcR/Cb2Oqk0Q35toxgr2H
5JTdjX687GH52u28SIFUZ/h68ECYzRwt+mSRrH3Dd4KcYvq4vG5UFX6PlVfehYHkmDbLvGwsPCQf
g6qPwMRXYLlCzesdRdO5h7agEKVwK7d1TsptGEkwiIM+fpJAu+47bBt3Hx32nYcP3/Jo9q4XH3wT
3U8eCJiqaJKK8+F5VCs4MbN2YIgFvP+5cN870rAQz2Mt623gCvk8TVWRzCGIMrOEGWQfTfkVLTks
/chY7Geyjt/iaqrPclARyMNt9ytnRp/9oNWvgWnLIw4IH6eopLulDOkBUB9LumAY9tHY1GeniuWt
gSPV1kYleGtTUe9g0hV+Z10xDFvPLHBmCg3Jrwfh3HfVeWYnpsJrs1Xm/Fehud1rtsZpXdHiPJeN
VYkxUXtH5yEGrRNEQmpa+YSMFurtbTWIe0CY8MtfefjdBeP6NNWgJ1ENzK5WEUjTOgjXTBM1TZnu
eHGUflW88GGl4MaoaeuzmWzipu435aj9DfG88OA8pna58sDU8+aAbOOoXLNJ+O/FCEoRmD7ewUKT
doygAPiZWxx3E1/WKZl7XaZF5GoQrLXJogaMYdjyibRXBtu+aUGqBL/uAVprtm2gGgLgJc1WmkY9
BxUTxxpct4OC1XW29EG3BdJud9Ab01T4NYKAWtD7DaqZG7gOD1sxOYRrgJV2PY16dlvVh+WthrUQ
FFSuPS5Q2145ZTvgF+MKOQaDcA2k2MWtkOOPJolVTk8LDqvNpHsw6oMWcTe5o/1Vqz/OWVQTEP73
HnZIFk3pDG+Y+1mKIctdTDEwNragotJlb1xJrpehnH5CqL5eGYp+oC8ZxsNG5nrQkt77BCVk6Pv5
LchasY/FN/X+z1r3cEsrzLyLehPtF9VFNwHpHQZN9Hs7WH6QS1Bhe5Go0yMIojLLR/ruZNnf1KTC
2vSnAJTzfmlwmGv30oXDx64QltWmBx5GQGGv5EnBrnCLgqMAO1fV1WaeLazDu5L32eLrduOTBYzp
HCdPPTNAyW2oZvAOIOeHhsGAnTuEk3kZg7IBdQ6bF2T8Yctu+wVFZoiOKshoExSdwLra9T13nTzX
ygMndjCVSKagwMkKlHHeVJXW51ir0mxETusdSixbJxDydGj+esuE2GWIDTwHRnWV+9mgOrD8+1JA
OdJIKFio8uusLkc2A/2YwHwzBlVVsrZOfYjVaz/NS17u2Dzqs+yi+E37JH+vl6rNeOmBIOYzd7cG
hOzFQtdtuxIzJIYt/k0bUn3NAlyDVl6Mz/4wULw+GEAioy0qyVljwgQpwa7/0hSTeKDExsfGr+yj
LIZ2wSgUalcuXGfwEuhAbCj5lSNT3GSok/kTQcxguzHNqF9WneMmGYVevYlLMxwWbtcbUa3mV+AI
nGNKauivwY3RecnH9uP3O+9EWYEK3cLsrkvgGhfiHFWxSwq+trtwQUejGz22YUED3gBRzRWPF5VB
Ugi6YQ3dC2rhARxwSYfEL3V7AzfzuU0LOqEu6oMJUplKreyXqYfyVOnyMWYyyFpJKdjsvcRKECZM
RO+Cb1JNfnlFgAqiAqxckBHm1zezYB7MhnGTUAH1IfhYeLEBZhV8GyxNu8YdFXqS+27w4hevluaD
tVqsd3I2/KXqojkllLOdRS83BXCv73k3tFckVvMrChwPAWdOswyqYfoaiRXcQD0v6zsqoxlUfdwG
vkMs37zOXlFECcMpfONVjJ3IQJf7up+anQqpfw98gxxVHSIlq4zyBU+kUDsHGmxvGN5412HeFWc2
CrwmO39wu3ec9e3Zox60D3HZ7zwX5GDOQ7sFMjOXmYr84b7rvfaaV+P6jMkQbCTWCfiKetjDYmA5
4pYVZaipG7iT235r4CW66XFhO7m5z7NgXvjTNLrlthIludVBMB6qeJKZxc0ETaOyhVhk8o8e1xL8
w7rKalhLpBbXiTRufZOaslq29UqgiuBxFOwlNvlvdqokFExrfY9LcZz5c7Ag20a6D2Kz2nbNAh58
ma9P2tT+FSZ7flXCP/IF2KU8AuuIM1QX3TEOoChn1QgP6RGO+kXcBpnnzS6twGE9qB7WeVx5/UPX
NH6RQLVW76F2XNPe0HkXh5b+4AhnJCmJ/YFDA9Lax1E30xXz/fEG1VAUJwwpMjQJFsgNyISbaBWx
Dr1rC4MpAjOEIptVCaug0rgR0iVb3zRFRU+eEaRLi7WmN2L6qBexfp7CWQVbD1nzP4eGyR9u+FBY
OLe0T0ZoeSReAR49UzN3YMsvyHwhtr3Rc9HsmfJyVJ40nuA2NWox4V7/cb2lY6d2dY9ZoONxXjIC
Z+e06TR4qZS5HwU0eE8IFDeo2IRDMddQDQ22+6CmbiyuZe91Reb7oG6qYtfzeu1Q2LTsCfNvfZp5
2MI4JLZznnJsxB0u3C5Puw+BLkIyVSIaZQ9zHDrsvpOBagd/0XfDBP3MuIIFZPhy6Bo5YQOoY+/U
L2bJFgG9SCxz81ybxgdfv7MsgRuePS4NZN+pKov2bawoTQS2dGjDcnPl8yjcFDhmenB23XpbBSu9
rQiIBJDG8a0DDpwCthlv5kLbObWsaTc4T9e3vHXIBhuKYI/mbHBD4KPz1mP3RMPYgZsOAqFJXT61
W7DwFexjlhWVhag93GBrysYiQWojRdFHaIfMe+4B+y/nFqi2VgeAFjiRoUwE/Z43eEepi+f1e1TB
Ui4ZqR23YdyvZToCbiEJiZA+lfhRe55xqUinVVSHUXYhZI2mRFtLkd2I1J29KYPlDX1tkeC6VvvJ
/3F2HUuO6lD0i6gCJCS0dbbpHGdmQ00EEUUWfP07nlWPnjFVveqqXkhG0lW494SRAM1LeaJ2fp+B
hVU040+iCdiTulQ8gGRrtvV0Gm305Fe7unPEnmAT2MWQjf0SalyAsE8igR2By3iTtVhYoFarDs4E
HTvY0QQseJo0zT0ureU6Zo674UgnrLuYpw8FAO8xniSx5a5JE5LvABGCQsOwJbcDDYEv59Uxs4Au
BKQ/jW8y1HoOTiqzQ2a73RMZK30iQxq+VBPcHNYDZcXWLtkXX8fwlc+bZEcG7my4cMkeiWlQNmwr
b45xXCOz16ZgkKI64mA193JXhFH9AFkD0MhkJt8SL6eBStPkUEZR94b8ZrTOOXbpckT+qe1blB+G
YTwpW2d6hSy83OB5KIHXcP0dntzVJk9acHdJq/4I7oJ3D6lduUu7kKD01uCVAVGfFBmCPtK41o7k
lsI++lGrntxJ1AWbdZyN1Vdcn/tHAK7Bs8naOF/Xss9uVdb1m1y6Ytvh2X4UOBxPsi2iYy2bdCP9
nq5LvKZ2nRDlj67zQSDJQXd9qUKPgEA40FeeQC4Nr13soU0ZrSEU4YGk002/aYgE8tpWeX2T+1Z0
wPXK3YnOSg+Ibr1RuumhPUu69ziV7LmISY47UkJgSskne+O3vAxkq+M7yNSytRcBP+5VY3lEdsp/
Z6NX3bE0ik5OByYfc3j5zYoG533yODtoWPT8Rh4OPKeaWt4KqTd4fxbnu29sxyCueT0gPuEId2Kw
W07KSvLXGISGl3qg6scE37Uj73V6AMJebivQu4IOBO0nGLJ6mwyMs2NRjfkBxBvIk8Hv4IagEHdX
FyzekLaL7x3AiwI319i0RJUBzq1xbwCsOPuGkA7vIENWb4CYABWoYjWe43A9DXIyccRP1uzCCEYf
qeg0EnVTt+thGBUA3P+bqSxcWUgb3kWFJnuacrrJXFl9hTBStrPqsvmTemeWVW1Vu3RIJB7tfndK
kjG7JwmQrlUnux+WiLvHrOZ+YDN/PMR2iMvYNFLkTjyBvDjixX4SReffk8ySp9oZebPCnTzeAUTJ
3+QkUIrhI3uqusJb50OOvF9st6iv53oqzyyxLnyGx2/7R8ZF/mTlVfaAJ3e8HlKq3ri25QEZSnc9
5E6/TZF/24V92+zzKgmdlS2od6KyTs8EQBVC2a7sgZbI8f6R/VTdgs2c7HnF5MH1Ugyc9sVzAYTn
Jo8Q6+Cr4NWXFWGBRG/Ltizx7NepBy4ROyOSXFCKJP4DcdLi3i6VE+S2Q062TWAMyz3rGGNadsQB
6UjpOj55mYfnqjNijidWF0cmdX87hpzhzqNBhMU2bm/q0sYZpCp/Cykz67au/PzYDxD9g16n/bUc
FajbsgIPL4vyX6C42mrVTil99SsGSicSOZu2aYuHYpyiByShQCcGBi06uQ3UcuyOhatzwtVZEd11
4Ge6w7SxvcQBZjnh72FXqltHJ9ZeDm0LPKaO6MqJpnjjulA6v6mZz9wVsiDZdoTU796G6Nde9QMO
38ryRxjKoNSJSAQNDRpp3wCvKt4HjWuxBvXkW5jH3YscRIRMnKVuu845b+9RuO2hO3erkr57xukW
46XPs+OAVMwNx+O4XqVlBUkTP9ZgWenCPbReqY4wVcXL3UXWW0CgZuf5Dl5/Oq1/2H2Gy0/XgsJc
ALpqDal4AoU0fmaQUoMkppt2z8UIHdE7Uqtq3wqAprqQ9dWaMgd6ApQXL9pCXJdtld/4ToHCN7IQ
D16n4xcL9ep7ZVFx9LglQd4n/TaXHtLeRQoxw6woHidYJuyrxo/vskw5ezB4nKcaSdy3Iu0gRJO7
HUy4Jky5Rei0z3mf/nYtXKXx5vUPyNU0N02B+xXvYvKagGL6iCx1tyoAttpMYRre4i0n967fT7us
ph1gfqH7A3ygad91NZKuo6+OuqnDDV5cyVPSV9FNZOFaSioLUgiptt6SwdUPUlrFTmO+YUkLtG+2
E5Rjg+xUiSurwkPv1rOxYhMAcNkWF1z+wy/DDjwfePJ+zW3O7QeaY4DXhVuEb85QVAEvafoFGRig
lJGAVN4eihcV2xGcM1+8kTCFQO4FXTup33+BKgB7kcSr7XULhMEPZBy975i+6NW3C5CS/Djj9y64
AAesC/qaOJRWKxjdkTebasjYVBD3XxXEfgsnEEBTxVYM0glvpFd+eWiSPg5AWZpu47SwdkRBDGcM
3fxPl9ksKFKayY0rw+bYTARKFYhjchBQFngpfU8/l0AIn7CUrPceXNrXpqngIE0hdfHoM2h9sVGn
vyK7z4eVmvwJd1bAyNCG6LJtpGr5INTQfaWgPIPZNzh/vAgcLo94fHe98jhTYvaMUuqECzBEFFB5
dBr71Onh0ZbNb9ZPnywxi38rdVPs5xVU/STEwrHpcR+2lTWSkgtl03MrFyp1xKiPCwnVNa+zgLmr
mzPhdmI3UM8YT2Pj5COMG7j8igwKe61dDuEzC2YkS0qdcxXIc+3wQwXSc5hn446FCrGmO5SBdsJx
19dnZK5po3SeNxxU0FGfq/L1MWf1A8HN6nrTM5P9F7T/4VdbYOUlHAp/J+U+nJOlHqor2i4/t5T+
xyDiuGiGHcq9Dk9WjFqHrHooXLWwkmbAKiZdqHa4XbX1EJ3gCIbrZQbKvx6R4rKGW2xGzYYghBeG
aWZZmQwiS1iqjJ0asJtU5M9IEiceNqasabbIDMqHKbagyVAXWfUOhlH+m2R2vgQomZl81yiZR7bb
dyQBoMQXYtr4Y4Hnt+BL8qtzrRt1czxxmUoS4EnSPMRFVpG1N2i9MGpzE3Tu9MPiios6FQU/Ny6e
pfecl+WRdMjE/YAr+sIamPv95N8u7I74CdCYCA3a/mJWApqIk2yux8Zc20ZEK6SJp3jApDeOXiNx
vyuVtTAyM2HnGhEthEXUiKrnKa9+TRBVcrof+N0Ljc/9bmMDH2Rr5axS8lT4ZJPVMGfwbKQdrg/K
zC832UKS2b3XZvjlAtkKAHen+lfGl+TFz2v6wu5tUoWiTGYqgbEV7kvqJoYwASpx30mMjjQqGZ/7
gPNi/bAopcIrw88nSNagYirqbu/0T0mtFthO/swXGNHq67CRSRjGJ+qym0JCKoO21TcnKn9mYfSg
nfiuy8fH618yE14mcSRNdU06HZ3d8PoGxRHhvzY6Qbo+cwiq5aCOQNmjcJ6u9zazqkw/5nDAZatE
XvEEreCDVdRnwYiFNTXXtBHEZQVKhkQS91Tm9EeUtREkbYoF5NbcejWCWGI3c60aokuusFe5w+78
9kuCG/P1QZlr3YjjJC5GqEDVyAHB/AQEdJCxNF1ie8wNixHHBcQVqpGgceUzSAjR7ej0x0/9btN7
WXUQp6LQRzxRFQFWctbmeenScWEDmlmYpgGzWyQodiK7emqSg4sUQTcNG895DZFCqsD6/9wnGHE8
sDIfgDGJTyr/FskCVH4kfu0FxpdznsALO5FtxDFhnEJ4AqsdhRhI9uGde9eN2go61CzwnsVejUrA
tIZW7wgRLORas1Lg+uH59fb6581Mvn1ecR+2KSAZWF/60jp2qVcfZUigc8SzJfrNzLq1z71+aB2S
b2PLEhGdwgHPvt7v65NG0msPpawlMvfcIjCCWo2QthiGyjo6iQDxJe3Uo5UCU+Fbfh1QuHo9RyOz
F64Bf+UOL82XEea6BEan0yQ6lXXunoQv/7iWp5DUVOo0uOdKLeV7ANygk+WC1YAr1XegaqptXUDn
PR3UvWVzgDnF0xhDoq6GYOjKQ8JINvWNkhlYYuTU1OoYwwN2RTmpVzT3nlI/+eJN/QngLL2uJL2p
Evk7Z5BhdYr92EPhWUz2BDkqL1+ILPf8PZe+09hwyjPNdJo0gcr8aGdrO6Q+Kg7dCCUfL6oOeLWP
0C2WyU0I9s4xF3V+C4Kyd4BxbPOa2oO3tgD2OJV21j3ovtDwEkjclWZRv24Y9LQsV/5QbZjucpLE
MK5o00+uZ2MzE8mUQrrWsY4TnFwhj9/2yT0ZHblwhMzoblOTfsssHjt4h5OTDzzd/diN6dGFwMyu
Amz3vp0QSA0S3GtUcPINFCZhATCOoM9VwKlBSAy4JcdK4XjgwgouKl37ODCkG1ONwtoqETFbwL+e
t4//Tx81abxsUpEYm9I6QrFyeGK0AqQUQA+IxsFHfZPZxbAQEJcfLFQYu+PUdiSfHBQnUoccnci2
zglP3DEBPBPkK0r0h3oc9i6ytte3q8sbCuQ/jQ2lsjwki6zwGLY/4L8JeZZ7e4nbe3knoSbxVPpT
5CFDHh5zqtnJG0j5CORNdYhKGh0GlHdWWdUvicFevsBR03kT1QkAI2GpCvxu76FQzl9t4n0HiejH
VLoPDscJnwq1cDm5uMkzxwRhA1Rudyl0dgLZ5fdE5HulvO/XJ2SuaWNCLOy67eSrMcikSuDfzmB/
NUGZ63rrl89H/PLzOvhwgNgW3DpC2sCIpuyAfuzD4iUnsYJOJiwYnoQDbN167ADj24SJZaEEkCqo
xYnM38ZgW+6v/4q/jqv/Cyf8CuMYa8HBg8ZxMQUhH0a9ihrJ2apNGzluwibyKNLP9Z/RJ+kPoIGB
b0UxDGcChLpuvAF4dxdeNIDN2P0ZT92dfKV/+6LmtwNEV9cNmDyrksV0LUHzuYXOrvyuayv93oET
e2dxT3+LGLyPUJ4sxlXmdSqwxwSpOMiWlnBeIpNe2fDSObEwrI68dABYtkP2CHhv/jYhWXhT4Uq6
cVSbvlOkCw7QmTrLiyLzTqFeue0Ty+VrKbJ8nzv5e+sWXlDCGHbnKuXutdDeqUa6EYgdCu8QNYj9
gA/fNdIN1+ME3W/YG6Rr4jYAq+AA2lCgdJ9AIU8INOxwV8qnnt8WKJGh2ArBQy9tc+R6R7IuOZCt
SdmUUMsc/S2AZkO0LuG8mK9U7GVIwqu8UMeqGq3baWjkY4VaWIGnhus5INX09c/rs3txS8HkGheI
mGa6a3UD5Ba3kfatv6d6/JLb5fP15i9uxWjeuDGIHul65E9JgPzxHyeBZgM8iRtqf42TcHO9i7kv
MA5r2DukFOaIbhCF1R/HPYPxxu7eKoBwvd7BXJAbh2rWlPDatUYS+Dx6aQssO+aR1+ttz4yPmbur
p6j2kqEnwaiT302ITFdKv1T98JO3dIES9PfteCF+zQxennlaT01GAupm+Y1VSbKFWBt0T+0i2WZu
rw914rQHFQG+Wzb28BCLnG8g7JJ/Q5K3+uKj1HcSQpDd577ZGE8grsHc6iJg9qwEQFUFU1EN8eb3
fMkFdmZQzeyJ8L24L1JNAtd2US9/6+Jfjp+sQzglX/+Ci2clQ2n23305bUKI7HhlHcSRwx8tPdQP
mhTyqB04vqIKLsONdzaLud7bxVsGoAvGLcNzoBCaOGwMSn/YNuN3+G0HGSAmKXkDG2cLQ4F1ln5K
WgGdncf0w5EjZdv2JMaC5EUmv4EyHH/pXWgsX/+UmVg1RZb6kqqkxuYYWEUYCDcExqj8CWnBYiFU
54bKOKpihctdGynMPBRQ1g6Qrd5K56XYKlFMezwpYAXVx/EaKJJuFbZskQE7syJM2SUFZUJHATET
NBFKUUBniPfKlta3gUBLyJuk+OM5qfrkKBqb6hDSsZAhHJaI0zebZHSqVyHq8QiJQXchwzY3Ucam
mlCFa3WOZZCEIzTBf6edBxL3n+urYGZDNWVkqkwiwY7CaNA4gEK57cDWapysheCci35jBQvoHTgN
QFaBhTIg6PUFMnfeizW63hk2/nj9E2bGx8wKhrqeUi+F0XTiv6Y+BXLqLQrdhVU8Nz7GKgZMPo0y
goMSgG4oZRJ622q8kK7/8r/XtgvHwV9C74cIFwqKHBGBAK+3AkjbXTcgD6yyXf7ovVffGIVW5xb6
/BDfdX7AEO9IN7hDHd0d2frQKAb296mA0Ge8ks/FK/7Ur3LYQWx54dfNTZ6xtMMaiN/JC23kLrIK
QK7h4Ns9hG8Yf0E5fCHvNLNL/L1ufxgBgF8HZ8xyXESyg9NB+BRQPgoQX9/dWf1rjqQJ5Mevj/bc
OjHOuqLP4OslYSUJelcISer+odbjUxTV3cJeMLNWzBxjhGQPmGU5BLHC29R5o8XCD59r1zjiEgB9
OIjDVQBHsvMN3/vuDEs835nN0jYOtKKalA0DxyHw5eRGWw6QykvTJPVbDm7hjdZg94m2WLIlnJkC
M8kYYfd1WgWlKrdjf1Sd/nTi9lRPhfjkDJz7/bCauiYHhHKADFbdPxfQJhBLypBzU2BsA5mHhGHd
NRU2shaEEnc/5kv6HXNNk39/cy6Ae4A2yBhUGsT5eAx/uTGyF9fX/Nz0GjEMCyu/gdwnZEthhtB+
sf0vE7nXYbZZEi+d2SRMXdScMbgt5VkVTNMd0Fw1hQWDcg9OSDbXv2BueIyo9YGMcbpGVsFggxqR
FJsYRq6fado2M2g0HrULgJEbwJppfB1dINYAxIau2PXmLy9220x9AVNKU0hekyCD1tmzI0VyWyIX
FZxhxJ+7fthm1gsM0cnnKT6BdM6dV4UnGYlbXxZv1z/h8uDbZpILRN7ah8q0G2QEbgL51JVrqf1y
YWrnBsiI1pF6eVmltRvEBCCMnvdV0DQDgdR9/CkNBuyR5w/7sCGgzg8p8Sxxg7qU9roD+XYXVpD3
+NzwGKEbuTUpdYfWG1o/x7n7VNlL6cy5kTcCd7Jj5DpIQgMBbnNKydop2cK6nGvauE9acOtM4J+E
SY17YEunFv5n2vYWbmNzrRvxWgKD17RqdIOqApKwFY4AaF0uCVHNLBn/fI34MJ+SQlU+dhkL5Iif
Xox811r8BIoeX5jSuQ6Ms9auB2bVbu0F3vkmLMiqh+EtICkLY39u5v8XPts3j9usiPMabt8BA4l7
PyTle9uKWyH6raVimE6MAJ4N6sf15Tn3LcbtW41ZFHPmYrC8vDg2qBjtagIlXZrl8fZ6FzOz7Z+7
/jAfsU4gygY58UBE3yd+SoH9v97w39fapZE69/ih5bwDmnZQYHfWtVUf+wb2RKiaUzCY/DjaJ0LE
r4rzfnyaXHd6gr23APoN3C66SQdBGth9wEDDafJobRdgs3sDaA7gD1HsXlw53ZG1sdj7Dam/5VAR
16uxaoav8OKBkRSSWOGSYNLMAHFji2gZFZNrMxJUkSjv/A6Er0F09FM3Q0g6/ztIY68ca7KwS/j4
2iMvaP/CnHER4Xf5cLd948fD2y7kVWSRoLfhOAV3LwvuVxykNNEsZcRmxsc3vmAQbVq0Q0wDT8MM
R3sHWX7Ol972jX0uT8Mw0sNAgyy54YDQQqXyYNlLwi6XHy5wbPx36JFLLZClA2WkSOiKQT5DW+Ak
xc5K6UMpHuCDdxb6XYiGmUjmxrbngjqGMxGdxclrpX5QCnCu/Ho90mYm+W+p4UOgjQ6iJqIYpsqq
8lVNodzUVdUjJMnufab/XO9kZprNIlPrVS5UkTUNbEgCjJk+JqU4Xm96bmyMXa6iMfQz7c4LQHbZ
ceeHFQ9IYXwKLsrsv+59H0YntxIVuU7j/Z3mwoHQTFfBi2rpPJsbl/P/PzQvR8543kcUzBJxjMr2
m9WLp8+Ni7H8fSiOTRHohkHetdD1aJ0N9FpurRR6C9c7mPvtRgQot3aKEMd90Ba3fvFC4yVQ3MyM
mkqpioFfPoX45Y0Niq8qTiHQ+3bf7a7/7stvIhBo/h3zTlqTdmzlwab8W5nDU6iP9nHx0xHxriQ/
rvcx9wnGOV/TAmxTMKmC1iL3LYNzS96KbZ2RJYPQuQ6MVe94ved2nkcCGH+cBPd/+171y+ZiIS0z
1/z5/x/WpYAXdzXlvYvU873LCJzCxpWiC/pSc40bi15kRUlwc/bgRQ6Lp8EGZzpfxdWS2N7MujSF
VqvCgUBsSFDHSbxftc2OnWz2n5tW47SCNBIeEwnHgTi4h6qCNRcoUXdkTBb24rmlacRswig4OgzZ
5MwOHyFM+JgV1o9CsONYqXUD1v/CeTLXjxG6SQOBbRu5twB83HFTSHoapf0AnxeIXpS6WKeltZC8
Pq/HC9c4U2Y1Ehzmn+XgBUM0+W/wsy+BveljwLozCDqQrthen5mZSTelVjsW4ZUX4iIKSaB8TSEb
BJefpSTZxQXr4XQ1oqESSd4LEHJixlaRg8opZiK1x4XZuPjb0bwRbE07ei5MCUCk7CV0xMRaouZ8
fVguDj+aNkIN1x+RWLFHT3ERb+jo3sQFfAAGwI3lwhX0MhANXRiXROQEvDGEnlHghTFELOwE9ERV
hge/GCB2wAsBpydYPeH0sdTdFNOhXdmd5s98dOx3YfstBDcLdmZvUbrDXQSqJ6PTOduydUi754ku
vsdyZNaR69JaybBIbkNUf7d5miRbLUCkEXXb3TROmO0Hn4s/irr177atoSvk9Rx6UKT/2ULed1sR
Im7iEJ6mElZSz9dHeG5tGFsCrFaAQ4ZZ1imSX+rmj0N2kHVZWBhzbRvbAYLF11mOtjMG4aTwq4zh
ckvfr//wyxp/mDhjE0BpFAxzW6hATpX1AJxDBuz21JR7FnfRHhzDYtf2dQbX0bbc2zlKDbrxwx3M
QKyfpWi6BYTYzEeaQpNTI2kJ3j6Ci2dnxIwPEJ++A6ZtYQeaiS5TVxLy5q7KmKMCKtN2Pboocmdy
tDfXR3Gu9fMO++Gg9FHMDycQ9qBCko9nu0dY4YIivbve+tzYGBvPue7fSjHRU+jQjduXq6To4XD4
dL31ud9+7vXDbw8hTOJAibYM2BidhWKHd5VG2+ttz2w8JlCpIRDWg0FFeJoauNsPun3hqQdmXxUk
UIteiI+Lx5gHMaR/P2D0w4p75+GpCNjSyNcUbBuW32rIHcAo5PqHzA2SEd/CSTqV1bIMwI9077kf
QW0nhSDA9dbnJtiI8NjvcNVK4f0F8i+MLODFPfyww6Wb0MVsE8bHiHB/8HRZtmkZdCBuQ11nqqEx
40m5krxqDvCGaqFDZpHHXIT5QjTPDJcJokkh5kcEn1RQU2S6FSTI2Kfqdx41sTNOS6xu0oKeIBHy
GGvy2ln1luRkf30qLiveon0jlDtfd02fqjKoXRgAZ8DA16cKXqYS6k49h7ei7LsV49BC8d6vdzkT
JCbAA89sK66KmJ9U6eDYrJQqbkEAQuYgUuo9HWFder2jmWVmYj28EAASFyJeQcajAzznX8YScquS
2ws3+rlZP///w04yiSzxe2hHBlAngkhLUTrHIv/MUwTTYgS5gnKsKyHxcwKTftewDJR5Acrw0mtw
bg6M+O7D2kG+EOiBNosPNIXYXA9jbtZBzDW0lvbxufExwrwaiiicKlcH0NQ7hrZ1SAnkEq/P7dwH
GEHeiKSKpI8txHHiNcwL4Mam4f8AcGj6cr2HmV9vYricVGegEIdw9JADKNpQNQTnJ3q63vjMzzfx
W0ClAoiUxyMQffAEBbqSQI8UDt5tbK9ZAm22693MHBUmziWFwINfZimAx5kXuOEAYGjyHZijtV+H
z1Xpv17vZm6ozl/5IRAG+CzAKhT4Ztsv9zXFbQk6K9ebnhuoc2x/aHqCtLoIzwdRUcg3yCIdOtFv
yjB5sqCU9rkuzl/1oQva9VrIgQu8BqNVaaU4LbqvVRxnq76iCxMxN0JGOKepO7WMYLkO1XRXMbVt
u2phB59r2v3356vcGeLYq4YgSrr7Uva3/sQfr4/MXNNGADtQ+3FELcSJ0ikFBZQr+MovYhjPadz/
PZI9ZFj//eF1WXhD2yThCcoMAKyRje1vmv6r4njJcogX3ZJkibQ/EwcmRsUHfcseS1z6RXsWqqFj
/asRkm+UQ+QbHlf9LfNk/OVTo2bS4loX6g2gMtBTMo0PrYrjDTK1ycJCmhk0E7mCi5jbdqFWAYPg
36GS8R1ryKnl4BVAhwrScC8hSF6yLZc22plD1ASvTKrKQKzCyqW8YZD7GKtsJa04XPdQYP5zfcRm
gtwkwTWjbY1A5I/B4LEnEbWP0NR4YlAr6CBYe72Luc8wgnxKe6smE3ZzCRWguwiixCtN8nwdwsJz
YWrmujBi3Mr6/AwdS4IufK+b/dQ8OUt2QXNNGzGOigRP6rDCrEf5pnWHAx2rjQvhmuuDMzf+Rpxn
rSpA9cEvL6BzD4VTCSkgt3rxYU60Ar344XO9GPHeQhwphGgmGLTQeNr4LqTXykrorV9X1lZCT2Fh
Q7w8WMQEuAysGyvIabMT0VBSicjPzM++edDR+tR5Abr1v/tWDu3ZqcwrJ4iyd7f7pnm8987YvXrp
Tn5528XD4d8OoLDnCsgFhada3Pupt7Obfnt9CuaG5rwAPhx1inWgkkC370SqaK2YH23tNPV3PfcW
ylKX317E5HD1IeSi0w7MAVwn+2cfpqC3kDAd75H5ppuKRHW9igvwAm3Cvn/uk4zAhky5NfWkw/uo
/UIYkjfM3nTuErRubsCMmAYPYqKDxBueOVA7driloWoEdWscUtPCtjE320ZsN71njzaktAIusxso
aL7rCoLhnxscI7BhEVn49iS909DGL63sn2wZ/6J9uND8X0PC/x/hRBghbdc2FKME2k97vztoL843
PW62uxLm7c/9QORtAyWlvRiy7JB2IoO2LXNO0UCqb7ACIE9ujYdlaLX2ienQOWQOCi/Qx+JQydPJ
fauhq0C6TN95aQMTHzCz11YSTvcl1EyOdco41NFidfB1Hj2JvLYPIR/L+yHL/Ruqaw5IA5hwMGAI
b0Xu0K2odHrTg7m0m2BZAU16X7wi9ZqvuwZQFCgOD3sJNsyqyEdv28iiRfEBLAfcPt1iHfWSQpSa
x1vu+80pLBz6DMHGYQMWWnewmM83tIIZDdjQsBdshy5ILGitjEyoFSTN26OIaLcWMfTiwqEqXgs5
1O/h4HDYsdjxphdM7VBoAVNX0HpX6NTfTLC12MGYe1yI/svbPDFxEwChZm0O+clT0/knuwE7lx3d
iW5dGPV8ar2ZxpUKyt9nex6kXqYxXPEwPwIJaK/8erGGM/MNJhQq6SAOJn0ZnjoUvG3AwVFHWGN9
rfJu4Zi6fFckvrG9tzBwoAnW6YnT2g5wMwHYPIzdrzhA9CGpO+gvqsFemJKZ4DeRUWOepbHXQlka
imnjPbT8ilUMPd/P7ca+sd1XMqynPI/ICQZAyTacVLxRU/qHhfaL1fQnq4fngD34n6voEBMWFeq+
tSC2r4LGH6GR+TLgaz61rnxjk5/6HvJ0U42UZzoJEKqodctS3u7aspWbz3Vh7PTU9wXo9U4b4Kqo
18ySxbEceb8Jq85bMF+cmWzTdLUohioM8boPCOHkNtcsW5e1t2Ti9zetdWEzNkFF+dTmrVZ2G9B9
uJcHCNCd2vvh1jlAlmHN15DvXru78YbtsgNSfPf2odh3B0hRLizlmaPSBB5pKDhDtzpWAVQOi1Xp
WM/SIqeyynbXJ2hm9EzoUVrHLQPkGorJWu9L5DAGmi7M/UzTJtBoHBUMfQUrAzqQF8rzRyhnL2SG
Z3YTE2fkQDy3rJjDTgMTR5XxvWDQ25ZbTrJjzA7Xh2YmiUtMoJHvcViEjsyHBYLb33gssaDOGett
iovpBhgD+UwnBs3K3rK2vMSBYpdFtdD5zI7MjU0m8QuJjFLVBLIE8qOovayEAHzCXkF8Kv9wDl+W
618519F54X24vJaDAzdhjTXVZj1EnWEPr+CFm6yKaknI7PLjmvDz+vjQQ9tmuLz6HAekp91pLQrP
h0lIXGzSmpZ7oRqyhS4xPdUtJz9VbvULXza3/oy9Z4ogIiKgJBoA6ik2leLOaui6pRf83OowkUUN
/AaKUSgXljHhS4vrxQp32m2BvP9qCMc7QAbfYM9x7FAP2VpV83Z9umYqrcREHFVCAuWlxjJwODyu
cteCknRtrUcBipC2XT8Dizym902ewIIoD9nKtZt8W0+U7rMW7qoLZ8dMBLLz/z9MKsDwBHeEBmyz
op9gdwPrJwH1/VU3gule0izd1vnnLC/he2cEQ5/UaQHIH4qL0JkZPHhbw/+wL6OFjWpmjzW9mlOC
5A5DRu6EV+8Ls8NXmuAVDRzj7vqczSxEZgQA58p1h9YjJxCkqw34V93Gi2Hkcr31uV9vLHNXKgpx
Ha8MYqjbHBmcwWBzATQRdPyX3muXBSswAe6/s60g6a+TeGQQXq02rQXGLcwkuFr3cGOQnALDqzZu
zB8ylLjaJl2oBM1sTcx4Z02JC6cSyIKeXCus1mEmopsp8p0t7i3jPlVutrBRzPVjvLfyeCg6Sjpy
imVo303Qot84UL850N7SO6hJhwv9zMSMiV8KI2YNcNYkpz7uynal03TYgI6dPo0sLyHE36PO4nb9
Qm5u5qtMFBMM4uCdUA5lgCRtMMjw2Iz+L9fT3x2IL31q6Zlu0e1Ul17rO6hyqhJZxW4LXYhba2gW
zsCZle2dv+zDHmNnupS1xnMhyvKj7UebEk9a4dgLz6qZsPTMkw/a9RkMq+xAeWydkOnUt+3n7qSm
KTPeGj7QfaBQuQrF8gbQWby4CVvYr2YOVNOWeYQhTQLLIEQ85CRhEQSOolWNX1RcQA3dGb0NgfDJ
ToGvsO91GX8uGj1jDyAuoI8V13UQwh0zlCirSd499EL/9Fq+UJ89vwb/d9lm9v8WlK6HirmwFIZF
wtFtyZGoIYCKzBdXV0/VEL5rbATX1+5fXvSlvozVldW5HcYx4wHyK9MxrdoJMLCcwcOLJAcbFkVH
SMp3hzTJ3dsSWuEbTpLm4PqqP41WR14jyAIt/JaLCx2fbaxEH8rVAMwnfVDW6coKv9b5nzZeYr9c
XOZo3Dh9PD+xJ1wX+0An8BcDjSAWnzo40bRx9PzH2ZX12Ilz21+ExGibV+CM1JQaU3mx0p20AZvR
TObX33X6vqT5ijpSPUUqKcDxsL299xoWRQ0EUvHdfcVOBSSxGLXA67hG1/wwXuLxqxVHZrnAkBUs
xzEAOSujYw3D5lEeWuOUP8wM7XyX5fNXwiVetjpsKljw9ZzkYzpCKbyrb0fAurruV3jNan5rGlaH
jKubMVcsG9OOzXclKK2wpNx9vpQ3Hu1f4sQfcdKqe2bXAfdSQRpYiI0NPXNrGJ8+f/qH5wix17DP
cYBXjqqBoM/a58y+KabyYKO77gVt8vkL/oW+frAT17bsaHM3bpHlfipDMsSgzmanbPTd26C1liPU
a3jsFU6VtFrCHUuPKgp48colPDX6bpTfOGyLIsjQd3DjCasIfwMSHBr5ELbozOtYtNVJQMn+1MFu
JwmHst8xj9Y74/ds3wSTHwUEetMelbj0AEkMdQLrdeka+6QZAK4aUShv7feS2j+Kxth76vObxYGR
VielfSzb+fcimiUuwxaWgRwqRR5UQX1YoewLt4HrwQhPhisD9XF0XPvL111W8VZIPyV8uSNqOPfL
NWf0rSW0CoYS5ewFCip+ymseZb05Gju8kvVsPXoV3NC+s/IGV5I0dyBLPEH5Ar7EV86LrWevApBb
NnwaNTZVxQMSFctUxUFYfft8uLdOCH8Vf6banrKpEQGIRnAt8SvWGyAZmIZwKZxNh8zWcUHb8BH9
GJh5WI21F31uJbAU7l/YDCccLZ368fOP2fqlq/DUWj4nFc+CVJGBxB5ReUR4e+Vo3/ylq+AEwyGQ
2nqcu7YHXOsULP23usxgfdaP7i2cniwTBYURtwxm1oeypGyfk1yegfxrb9EVhCtkXsrq/fOfuhFw
1iBel82VZSkLREQ6nAaaweV0GZ4WuKq6QX/t1rQxnmskr2adPUxT4Kc+LJGgo/UMc6i/P//+rUdf
jrM/wnFD/GBwuhABUznuLqRCJaPJrumqb+QKaxN4FvoZDPQckLkFsxCDyvBmgDr2LrDy+Wu7ai1P
CJTtCO+b2U+p8e6VHG6msb5yym59/WXM/hibuuZOAOgL5hYepxGu82doj/5CD+DKNtlIGdYo3tBj
PlN5WaYL1H/3QjQj7HpldnvRIjnCMh4gKsrg4fi1mV4FiIpy2GOBEpHCEied22Ffd18knHqr/d7D
zmUsBoI5aMZYZHAUvvybXztzt+ZhteFNB3x82dsVNEiKiEHSzLbgYDDPuy8NzBq5Sx1SQ4keWxjn
CozDocMdX2qMXxv2/wHvqpx6ATZCykDN+g7hyfYdbqBfk7Gz19BdLlVR9wIjX4vxt1XXiQ3dVHVZ
PsZcKV9vRIg1VldNuU3gX1mlhdRvjoCypA/m2teG/jLjf+ywflLTEABXmU4m72AvrayksKrp9PnT
N9aNu9q/FbzwQpiUgqcJQbysaqNajlEXXKsqboT+NT6XyoslWclBhJYaUpp3tOkSOzxmXww//wpD
/zE4nR5b3nPmp5YPY0vxGwZtAk7Qn4/NxuV1bUsBvu+sS4KPhw1pNOgi8hsa+wUs4FIjVWLTa1Jf
W5Ow2rww8lxm6sw0hU1mpGtyBFggqvQ15ObHlW1irzG6tqv7frEoHAzhyNmrOursQ4OK6DA2sV/b
kSpeCXUjqNjGn4/cxrSvcbsV7qezj1pSigT7yVFwAK29/Bj0uQMJ1+Frx/IatVsNqq69BcE6ZM6N
3+ubIcgfPv/+jf3srLLnwiM+9zNUQRx33tMxjB1Zfk1XaC1IpwBZcHllmXSQ1byjJRRuypZeE57e
SvzWvhQG2awOFZyODeyg49DJ5lvYp9VJDXHfeBAsiLJZ9snoWQJW3UUzPijCAvhUsuKeAGa6g8Gn
vEYx+XBdB8gC/hu6eBjqgDgTSQdAtWcEF9vLorZ/+nySPlxkeLr336ezoCwm7/J0o7LD4N1Kc1fQ
p7ZnVxbxh4sAz18lA305wVp0xvPh/x6roIlc8+vzL9968ioX0CFEq2aACFMCR2/bmk6FNV8psX74
aGz11aBkRS2marTBWPCcvzp4tEbZSK8s3Y14+G8H649gW1ETFBU81FOIunyrhiBuPXIYivDOzp37
rDT3FjzdvjBC+BmrERrtGcb1EhrPiIRpJaoTc/wrj97IKNd46rzTQofD4qRu81pNd/CFj1rxmNtv
0NhJPv/6D9c9sdc46rqG542xYZdLM3VfLh4wPmVxZsL70sbCCy4z9MdMWLLitVX2TsqtJjID2GHg
Xihg8j///o0hWqOn/X6wau4DusmyDoo52fc8yE+iqg5QGjnATenK3WFjra4x08ZpbGoLnK+tBHGx
bQ9KhVe2wdYMXP7+xwDNedDCZhsZZaBl7JSntgyiPLiS7W09/PJ7/nh45cCuHvbYBIVz9VDCeXJc
xjbiWXslJ9sal9Ue7squgCUDxgVd9BguqQdpuVe28NajVzFNC7i95w0e7XXn0n9vcNH/fMl8GIyx
Ilcb1uNsLEVpl+ns/6r9J28I4yX7Z7Gulcq2nr9KkczUwmgZtNGU6MfcPZKWRUv7OFcvn3/+h1OK
WL+quKpi8arBoiTNGI+a8RfHQQWB+K89fLVb7aVyDR9kk0qnBYUDlsQJKHHDvrH9Kxf8rc9fVSjs
YnImzS+dL68QEYxrf4ta/PJy51rPYYPIH67F/vq89NCSbss0DLz6nvp+dqgLtz/JgpAkcK0wDnSR
nyD50j6HgM4kRispo6bv+aGUQH3mwaASNtrKQbqpzRFOoCyq4dT6azJKJwsN853yM/upYo79umRl
/xdxLDjwTa7dvYxVKB59RZ3veSF5qsLCf9NhY8MsmDv31hSavTTaglVWpsDtKOAaioSD0a8h68I1
ghcYxxBE+JGkFlRJ/t9qPRbF8+fr48NNGYRrsOZA+kloiYeH7K+SvkzXgHQbXf5wjdHMCvDPc0HL
1Ampt3c94dz2moaPYG4FEG/Js3KnpkzhcjPCK7ewtXZjw4M+FvPQfRFXE67Bm71PBz0MZZOquh1/
dTWAz33TL0eAi38vVmsPkWW5VRt3oW3fT3AXhPvMMrTB7vPR/TByYGtf9swf0RpdmWqqA2mnQFfD
n3ugy7cgu7j7sq7YM1leA3h9eGgGcEH+73vcyhVi6c2UOkFf7ODoPd0HbV5jMc5/g1HrQm0c3Jev
HBF42Sqk9Jz7UEG6sNlE0UQM9cmXkZry7fMh2wgnayOWphwteD2yKW0srV4nSCPvByB6S7h7D8tX
Dn/8gst0/TEtjulDzhp7Se18igcG33WoLX3t81czDhuSJqCeWdLAhWm5t4f7USyv0XM2Nutau8B3
tDtlAg9fhuBZijlth2tp19ajV+e+ZRmh0A9dUrKcvH6Oan6trrk1oetjHz7T/gTT4hSxe6p/Ip0I
pyvBa2N7reuakE0ZaED6JS3z7EdtxjuWAc9PqvImq8vd5xP68a0Wi2V1+ueQgNV+C13xTORATMKx
qoumKhdZzIoQ5f5S+yD7W2an8AUHNgMeKOXSR9rwbKcLe0xcX3///GM2xnJdCm1d36Isv8QT4GPo
6Me1lSdgN33xt66LoUL2vsUWiCSAYBYk8BoqT+ES1IfKzcRNV6A/nqGF+Y/s9ISLV2sfSAF9HVG2
8Gy3bXGEwoi5kkVvLMh15dRU9lB4fW6ns7fERs8H37kGodsaxfX2L90xtOrMRiL6zc0K+I3dBDAk
+9oUXV76R2whtmuEVQg7JYF5BiVwZyr9rMFR+fzxW8Ny+fsfj2fEUa4fcAiVS/dcDR5Kgct8rR10
OS7+p3ceoPz634eXQP+guWotaUN0NOUULNLHpvT2nnkGdhwZ05yoa4XBrUlYhQXc6ATRdbikLoRN
pf4BvFQ0lFf2ydYorW4EdmMHSmqypOD23NS1fGjCq8qIWx++igcwWVhEzyoAyfrM2XliCm+HOaTn
jMzX+jUbn7+umZaugF4PGqephKoOz2XUtV+SfQ3CdXV0mSDX3Gh8vROWbTQHnhMtLLt2imyMzbos
WnOC6EgcmRKQ0qMORJAG0nEAuhcvny//jYi/Lo7ORQurxNCWaTs5h9rXe6+g371lxM9xv9TNxRBd
ftwfW8xq2ppQ7S2pM1kJhLpidY3hvPX1q80bghQTwtZwQTN3sCIsUhnn0oNfBhTDYkHyK3e+rdes
tjEJqdPmzYL0ZhRwALIBZrHhMfjETRPuqsBG3ebz2dhK8tdVOe3CMpEw2CbYlkN/LM1ch1EvJL0j
pvRUNM919bJkFNAGNnmxmAJIPIdyB/6gdQVtsLXiVjs9CE3NKs7ndDEZ/A/UqWMmtUa6//wXbiTW
64LdgkojNIOsOYXp8mGo80MPzLLb1z81qXZtMF6TPt/4GeuqHWUhVPsE3lM1RVzbInbFXxCk+Nqh
sS7ZgRsJj1TbQ02tmQ6BrJ94QH9cGaCNWLWu12G2oWnbkykNeW5+Ob0Ou9hdLprWotfuDr0Y9r74
OpRx0JAZMT4sSz+GrGCWag91VmBZO/Begj4L9pzT5WxIMe3acOK3okZSEVG3dHcVpW0cLl7+UkAO
qTwo+EfcwTlZQ3RM2HE7VObokJHtisL1b1U+sZ/c5/zdbzv+CJqN3lWVS06jgpKwwJX96I1Qk2xs
b0h6qkMRdf3iqHguAxq3Y81VzJx+ekVRwDoOXQabS6m7I1QweGL1tQJos24ewxHExrZvnpsyFLtG
UwOVh5q/jt7YncCbz2MdIoQ0cC29aRvbTlyAX45BI+UvWrjDHlyp8NyTkPwDe8iCx6Fd6wOrmwaq
uI25JQ0t7vkFmtvAp+znTJWvI6/ky1mprDXwvaW6iUB1r54+n8uPFyFbX9m1EYO0gslJl+CxDKYo
aF+hKHYlVmw9fFUmavoKNfUQzQG02/ukzoPfNrhOe1Oo8MobPm41ord7iYd/BG5V9LYcPMQCFuZP
2hNtomh+bLrhm+sGB0hZ7spOHQCr+JW5lvu12/BaGGOAnPFS8QHycaV+cxV9k+FVBaWtvbU6Lzrj
dA7a7zOQVBADIJ2GBV45Xtm5Ww9fnxJLjfA14OELqU5LTQ5W1h++spBC2/3vRLgFEfnoLnMK59NU
BZ5JCDwvYZ/0NfVQrJr/vsDLrClfPAS0tmx/Iu9ybuEiCnL2PLO/xQxZoM9/x8dDBOT0f1/DiT2B
/Qv3j3LQqersN5Gbfz5/9OURH6Ta9iqL1LbvWnnvo4vClB27bZNkdUOOc8eDHe7fD195C1uXlh3b
aaccMHd8PEhUUkedpdvz2LSQo7XcYvf5WzaGaa224bTEcqbLdC95uZcQf7LLa6jtjaix1tmYGDhx
oPc6qZeReqcb9oCKpRXxGYDVzz/+44lg/1NcNi3UJhUgcJSy4WDC4dkrxuGmpP0Anv9MvlQlZ+tK
YJl7TGDIgd7o67iqSdoSyCoYeiUKbY3TKlIUZRDUzWVDdE14l0PJI2rH4BWKSdcqqVsvWEWL1kWF
L8yNk0r+5pMJNsJDlPsvn8/Bx/dOtu52F9yp0U3GwdMu9pCAVjnuFpO7e9GGJBV+V4GEIrtnBqv6
Pso7OFF9/t6tH7UKIxCIsSwmAgedlwI63/2OMB2Fnncl7dp6/GqPQyWAOFk7ox8OedwZij1TkEeN
J648fmPbrUv3ykHDvYUgcTpB+Dsagm64aTI6X0msN/bFWilAoMtljw0WrCymWMi/88GJatxcUC/5
fPC3Pn+1ZF3aacu7LFkq5tgudOw61yiGW9++Wqyq1ujWjOg0zrl/3xkGbIb8DXmRCph88v75529M
7prKD7cptJf0RZ6xn6IZbDujBrTWvrYy10z9zOVh1gk8fVyq2KmAG/Rfx+Daytn69tXCdEHuCkKL
4lwrsgJ8G8m/VUrr2JrH4Er5buMV/8PX56CWE5w/ALBQdYCD+7BrbX86dO7Y7z+fgY1ZXvP29aKD
IF+ALK5mf9fmC9yQnKRo/djJr63RfwsX/3tMszVrP+vFGHQC6DXHGvyT07X5PmOd+FHldfZXNfLh
m9VBOcB0Ux/PsmM7qSiEpmACZJ/ZRWnhQqWJfFsvL7ztq6glEuzDaZ6vwAE+vp+yNbPf7S0Oezi4
VMrmARpFkSwOTggZ8fH3cCXKbL3hMsF/JtW1M6JUhze0vXgbzOicyk6Esappk+SWGL5J64v5LnQ1
//uuzAuoM11Qdb0c7Z1q3SZuLFlcOem3luQqKoBgiAXp2W3aKAOxf8rsA2qcb22p9JU3bNRD2Fq+
JwCHpMfDYRoKEvOhtKsl6QjyRneuSRJyVcGHvnNPBew2kolwEfW2YXE3Z97j53tiI6iu1X14XucD
aVBVhdDIELOKthE4wdc60VtPX8UNz6ss15tmpJPKFbFF9be2pVdSVfZhQszWCgjETMZrJAWMYKLf
7DY8wlHtXPHucaKouij2D5jHV5KlrVdd/v7Hki6c3DVul+PkWTqy7z027uEFDIGnyTi73i2HZyaw
/hbPXq5QeDeW3lrggM2uVdMQCU7GliSb6WkkfN9CWOrzWf+3NPlBmFprGgg7FKg3tH4KPQB20rBV
++7AuP2eObk+BxC5fHE68m7CLof7nRnLyCnK8K7Ksu5WyZB+K2bjHs1cz1HHPffKjG6slrUSAlMS
jRCgANPAGpOu8BLvKtt6awZXgaJijSqQ7wB6TcyD3/fOrujGRFIIWfGc/t06+WG0runbbk3eKm5Y
noAUM0HXtVf2vSlHgBnykzRf3LJrOQS4jxedgOxy2irNDj1zQfoKuvJrh+Ra9oBauQ9dkQsmE5Is
4OB0g4RRXRDsnLoy5xCZ0jWYzsZBQVbBoeoa8AlrZLue/WBmFsHmKYZHRqTYm9TySoTdWFNr1QPZ
92XXOqOTltKKu2ZCqdG5EhU2LiFriYPadr2u8nDD4SxP0bcFSa3lsd1mO1nDAdHYdpX0hsPnOPzi
7XbNUGc+AbIfOfwFtpGfYCvoz9FCQve79oZrHZON1bvWPdB2W9sWK0HxcqbxbQHCac99zc9jFYi3
z8OP5//rOvZBAFqTzqtlDLxmaZZ0cki2U8YRry1Z/FMVuPIwjoXZyUKqlMhJvPc5cGKNoeU7BF/D
Ha/asYsIiLZ7C+CJ5wrc0ZNXLlYZBcsw/wiFLk6ylt39EBAYJjp559wHC5lvlgnwB2FxC3f30twq
8MePdA7KPVwB+bOXjcPBnbv8UCLVTUZR63hYSvZMwlrsC9Y1Nxy9kDODOPPOdzMYCDqK3VUym0+G
2nUW29PQvDpzyZ24AEjqFmSYLqnmUiW5NOahMb2GbwEJe5iQ+75zzvxugu4DRH9HpoGfKFt3ufMN
G++4V42/WSicVwBma5Shc+dxcKaWxe0kFImWEnpJQM3zYwuBxQf0YYdjA+7QzsCn/nvv8ebggjOM
Gzdo90utw8dgdso85oRUEFy0mSV2uW7qHTMmj9CFl7HPMxw3ZIL8iAZHrQ6z5tQzypIJLagXXtHx
JcNQHyTv88e8K2sJ7fTCTRrfg9S8jz5vOdEEjlhPiKa/0XQWh8ruXi+a93cqUKnbdSoG88iLZtRP
dsrSzd20wMSS6yrOeXaqRXYaMite1DieqiFvXny3NrusGYrY83HJVkTzRCm57Glr/WVJCF+FS93C
HKd+9ixULsLOe1xCugNJFQSRpu73mZx+B7r7p1P18gSHGHnEK5ezsNEnGGwmD6xwb615+BlwxeKh
GZ/chaX17L/YoVwOsyE3nasBVyZOFY1FcwtV933hqQNl+tsM4eTIAXU1UiHqAbJUP5q582PeVRx3
ixlseK+hBxnqu5HCPAgQYn2kDhCVDqQgb/pR10NM88Z9M9BXO48GBrlauTBOssc9UUGFG+6cRzSX
9NmpDejnKryfCzv44dGm2VeL6hMuQ5W2TciiAmr8l3EaYj9UZVxBfRIY5W6KM+r1VTI12VhEYu4H
ncwW3KGRjLdqZ0NBac9MnZ0nqHUeKsgSn9qsA3FR2eMOfdj5aIvFTXgGVxLNW4XLiGyPYm7Ks13V
3Qmyd/Zu9jlyAkAOX53eGU3UG9c6aN0Bflh77pHznEcdZFrAj69b/Yj0hiVlWYbQb1Js53WuupUs
Hx9YFX4fW1R+Ldl0sQOOvcm9F6eQXlJNxbPTyp3lyHOdOS/zDE2yScp/agjNPHutw0DoZBxkEfKP
qauzpfkPVoFo1UFlA7aWTN2KfD5LT+xFJn7XFGcz2k7PQBsi7y0UmnWmOsJ5BN9I+a5oy6PdVO+o
Jd3q0UtMxg9ootxVxqRZSc6odtz6hXjMvPDnTPKn3g4fZGbgBDaZY5P55b4x87IbPYBHO53d4eJz
a3gNGG3z0y7n3VzpJ4fSG1jVf5+G8ZAvNEGVOgOtrTqj9RNGkLe66SGgip7ojZ+rFIoqp8ELTl1T
2ZFHRdIF8k2IOYwcl8RcFCq2MutRCesWydmJ8eURtlP3tCevnsv2A+T7Vel8szOzr2jxzzRa33Jv
Plq5d+9T66n2/Dl2bH47avpgLXzPHfEwOLlMJooSTudktyXzzlJVx1rUez6LY13yQ7cY9JgQb+Dq
xOHOSJp0bvivopI/hCNfcnTd5KIesL53y4T/UrunZcyfwcmH3huCVUQCS+OsxOIu+b4c27tBub+g
fZfmJVhe85TtjS1JNNtdFlOqOZxJCcBDvRFJL8PENtNfjT3fWP58W1fd2cu1gmnmHGMMnl0mbjXU
EmJT0YcZ+V25lG9QikdZR3ZvxFgvZWB9d5rmdmaIitKDzEfwgzfVXRE4bQSJht+la56K2XmG3hOu
5bBySWjPdk3dPcAQ7k0EZm+FwU0dQD1UC+cdhNYw9oyl4tYKcPMPkzw0R2Zp8EJ00o3VIyvpoQBd
GjhScsRBe3Ir66638wd3ad5gAQQFNXv6G32/Kh5Je4eaP4R2zFtdQkAYJsIPatIPThF+k/NPwL/L
qG3Zw1Q5+8xtjmOhbpYquJOluCHhDOYufoUpbRkxQV5Kv70NFHvJhHfL4GMUoQ0V6woayEb6b6E7
jnFN2C8Kv8GJuneVk/lJzYInux3+mWfyLBA58pLIGIKw76Hf3KBHD/CcP93XPntU7sVisXqCmtUc
FTo4FFML0YXhHi52L5nlPIQt2y8h1jDj33XV3yylvIdDtYgyu/rOF/t3SJYHMlW33lKdWpzAIH+h
Ze43extfltW6ikzf3XN3PM5AS2UQIg4D8wbtfDcOc3ZoQu7iBM3/Hsb23qkqyJyM6sbNKoSJeoCp
iAnoXeDR/kyCrN37mTeioby0eyI4DNU79QR+5mufS1Tn5uXOyVxwS+smdQEpy3z1Noayjdo87BNX
6m8Bto/RstpVfzUj8b4xKPEeIeLhHifB3L1Gvew4U3pXEq0iTkaRGBAXnQWdgl5eFC4klEyKHhTK
kpgCp8BFz8yjC3SFCTDG3NwCev8UGN9EXmX/JiVWni0M0M9lDgkS6t7bXv/UaHF0LOD0vbZ67lRh
Ij1158DFgg6LpA+KeCr7t5E0Z+5LP1qaAO3xpsuhNxIcur5DqbDDQFuqOGTF8s0a5yXO7f51sSuA
LtV9V4pn1FzfjCmeB6CFDe13fin3fZXjbCvfg6qGj+xUfjdl+7BQwOI8QB7ysbmtF5R76j4TSRHm
Ouqd4jYQ7a4YaB55ZDjMPq5Ei1QX88HjpKtjGLDftA0SxHV377m+jIpGQnvHzuCQDpxys5xamt/l
0tlJoAcObmHbcSjne3ina6hgZieInqSzs2AwA+/Rr+ius6zfSPZgCGDal0bm30OxPAvPte4HiD9h
eZk+ssrgAeqgR+G1N2GLiNt2SP1YAaPlVi+7Ci4iZ+RdONiLFzmZhw7e4CUEwaY5f9E5q2JbOHcE
i0HMzj5Hbx2btP0BAuMLBbgTEIHj2FrvzdQkyFmQB3qV2DHZDGeHtkev1YcMGlOzUEclyK0naBEF
YXee3ClFdftZDuO3Ec0xWHRkalcPbn7h99FoyLw913Na2+qlK9pzUfUG7hoN/6Ema/rVMV29N53Y
DwP8SE0L1IMbWneyCA9VQPa8FCng2G9zzWU0tZJDchubs6vCBb5v9EjFkD9n2obSM/oDqE1OfO80
lbczAUPECIvgbrb7OgqAVY+U3bhJ4WoaWeiVIQFhZ6mdJ2sOnFNbActFDHUfhNDdg9MUS8xdH/Db
Amt+nAksqbQ9xyoDJAMK2lY0Le7fjn3RHYd0d6S81gb2R2cx/FVfud3SiDX63YUPRx6WbjSQTiUF
CO3JnFt97NbY66rgVeJ0PTIYC8vLLxYcoY26s31+hG/zEmU1CSNoQS+Rl3dNJJuLXXH9vnhTtwOF
7CcX7Lc9uhfRblPuWGUtUd+7EFrlE4I/WDANnMRjaJF96zKEOghivAWefB08LJkRmykUsDgZvOyh
t91pX5YEYpHeSG8AH8fKasi7FZbPlQFbCreDMMoUefAg6JNy4Xjfcd1pBiSK8uCMBFM3mHOgqpes
LpZI+S5+WSveh0bvZDOiKqjjFkA/ByCYZch2jcOOhC03YRnubIm5LngGM2+1WxqVEK0jcBv2csJe
Q58vKpWDFFInnvDi0fKjipT/TM5S7fp6OAdQeCfGvAbTcgjd6S0gAgZDlnkpRnITDoCp1+TOCp3b
QS4xQv8hzJxbII1faMmDBPleyryuBzcfv8ao+gDKBE+mAUGOlYGJ2gwKMh2x33qe6Si4JDCyVwDk
gMnkKcuOdBfssmy5nxYtI4n5iVuhRHS5keac/hV66qc7wbWET2Y3TI3zXi+khvVEXiTTVJD9DGOb
BPgecuJy9H/POrMiOHaKU9Na/dGgf3igeu5PxhI06TTTKcCtOHuDVlYPNjf979n2MxUbzNGelTbZ
+8wWLzmBimwyWQNuhs3QHS3WtzccvOh0lBZcPOqqxw0sXA6DDScapPDuuTT40Q1iYDwx/2ISbIoD
8ubgqaB1fQdBg+GgA1cdKRDhMHUXCLJjUSetEeVxaXtzgKkXaeMhvxSEYajyvAxKnMqAsSc5m/JJ
9HKO+4lPibIGK2Fa1QmrXfslWPzsifuT3hFe1d95u9CUTCpY4gzuLz9QOOdx1rtmv0BBbw88Hjzh
yrFHsbnn3TOFnemNV7j2LaWOnTSo1mB/oRXdBMN4m7szaNl9O93CoSaDkaz0nluk93fIdJp9a7rl
Hbcrco9TJ+OwXBrtWwcOG1BEX9pYu4OJRm27Ma7TMO/zBusG+WyVBN00RJBpZjFx4HwaWUMY7EDm
QvVT0vBpwHj5s5jPQ4V5FZbsnow/lG4MaTagjnBr7W/akMv7XNUQyK6K+qZnfYU7EuudvYNF9IC0
AmKIg8NM7LhZdgr8tn+Y+8U7ZU4+hVGu3PzZyrDvc9yW4N7Q4ILXaHpr7ExDAQXMIwDDAoGb1cgh
HEzy8lyMAU9mX8pD2QCAJyG7dVYTUYmYAx53PEQFQqOlRSyX7FljseOCO9Len4yGTVHe7WTYjs8Q
0P0Z1OBrsSm3nnRZVmiudeHDSKm5QUa9JACZkkiPKIsG4Aw8GuhyvwQCoEmLyv6AuM0jz9TjTrBG
3FGXABNH2yWiIwPnxi3Z49i5wxOc2V3kT5BS8+hYpZOY87/U4EHCVzXNwSkrCfq9w4CIwa4jD6Ht
uUtUCBiwRBRCYxHNavf/KDqv7UiNLQw/EWtBkW8JnaRWlqzRDUujmSHHoqDg6f313fjYx5a6oWrv
P8ZKF2Ws0MdFjs/HoN0lu52rRSejbl6NuEXCE9mFtl7XZnY/Gd1Q8A2hYiwohv7TtWV7LTgn5L4J
Xt/sMXSzR+3nv0fH+CjzvE5DUX8VbbcevL5dybMfHpqqfbdX/ygWK95LHfOtnNbOE7GeyTx2w7Z7
NOQ6xo62bgiGsybA2GMMQ3TqbrGjPFaRMftX35jHo9cp69wP09VsbOKRfZcstym4y6mYYVSx129v
wrcJTjHFbe/1D51Bk57I9z0RsuJGNIc5QiYWT7351pfh995OU0zyUp4qryZb1aETpV6RsYKpaO7J
6jNccIFsOX3FwfY91byZW5hucu2TwgdyoSb+Kew0JUBS/ihZFjftvHdYtp263KZ5KEz9VQq2OVbD
OJMt74may7hacg7TDipzC4xf7bKtRNH1S1z6y4Mw8zmhLeCZfqmT2dJbXFqiRgSYPeZOkcxlcJ45
ZWG+3xjv7jJpJznTQ8zM9t7V6Pk7jBSRLLMvaZeHrm8PbtOk27L+NynjzVT1r03ubEqDC/BWkox3
QiX+6eV9IkfUKruZ7BAXUedkj56HvcW3GW72eb9Xnv1pN9t37W+ncS+JLqqfPX99bja29cG4DeMj
mhFCxyNPB08uhQeYRdTyptpsfZzYS/K46ab5LidxLbUDCt1CtnQjD67A08Gh8aruwfLFH7YQ4zec
+5p0VVPfN5ND/re9dQccmOYz9994Mdx1OfeL5z8OTa9OkLS82vyukdHRN+OW2fJM2JmXcOz/LJY+
KvIPCofxZNlOuy5i2ZsHOkH+rp357Jne0TW9OurUzqztVdfJIKZwKMO3QRb/mUvzABZx2fbppO0R
/n9Rbeqa1t/VbI6OLg/bUD+VQ7CnZiW2uCnzB8uhfYXx7do5PIqLNZ7N2W8T22kBGxcg52aaw4g+
oSzKFEizTV/l0colX4g130smkXTpuKH3isXZGhvvME61GdMguCbgQbRDlowwYjes/RDaQ/9O/7Vz
9fvcT4nX+UCgGkY68K+TH3zlJe+7nU1jtBhd/7yuKF/p7XAjFCVuJAdpJm64fk19XUY9bBXYU9qa
1dmshjfpDd9Dln+3Xvjb1CCHaCoBo4bhw2jHH2cpsuu8ij52yD12l1bGwRAc8F4+G53xGlqOilaH
NrQ6j/cQbYP01hZtzMjXoE5i4oQoGlmmw1iezc35VI1/atZ8HWK1bPafKtjWs3A8ahFU6XvRMDpB
1GY1Z7s72j6VvuSxRMvi9PcGq9xl0ZhKefu6D9fElD/lbXZXUjWXZI2e/+tKG4sFgw34y2xce9XW
D1x/3cnPLDMNVFkrYJTFULcWjoqCBs+Qt+h303HjrGaQqYKCGasaeC2UWA5kqjgf1kqpfIrNaAGq
CoqeTrvdfVNOmeEclyJ7cId6d2LqZrafqm3Ur7Zv/X/KcKtvXI7dFPthXdz4oOEtq7Pu5C1DlnR2
4z3KsRmPYbY4by4FclfQrua62JWR+L6XIWpGX0DL1Wzm0W1l9aN5NPe3fRsUqvVFlKlVGuUWk1Q7
5gdt1kbC0O68a+ECYpbu9m+iHCRxbF9/1mpsXu2la7OYUVI80h5ZWFFeGvV9b6jxnXkDzAF1Hs9H
YbbfJKpbDthVW//spRriDeT9bOtpBA2xx0cPK9TJlKvxt2Pdjye3DUXUE8FwFqsxHS2CTL8KInUi
E8NR2jm+/dpUhjxTCRdQQIuCfUmWLHdA1V3XN0+136gKY7fhbg/SyKhOMWdmDN1U06vhjSfFEPYB
7DKWSS3H9rhRr/LWiUCaUY/u+FlIQgOSfmq8hNvQOfA7molnTca9U+CyjI0yrLFNMH/xI9FI+OFD
JRysbvIeChwiczTvheiidnD0s57qDb5RZH9l7Y/f7TQUQNzMQYlrFbxVjdiOTKZ4zr0pM2KNxv+u
7SdgK9myjpR6xjHO7FLmB7shMFZMYbtFrUmKtCJM4q7uLfe0WlkW+3K0roGa6vuBK+p3rxFdiqIn
oV9XGj9C1123udhPBt0xfLVzcJwadIzdgEpsrqctqbnq0lHby9OGFCp2SrQKpl+OcV14wVGQ33N1
VmP7Xq2J9YbS5JYKos2YDkZb9s8j0r3UWf3Fi1UW1M9rOHHDbjUd6aPsxNM4tllScNxFzdiJnlBJ
D5e+8icyDbrhvKnJeGXQ249Fx8C5tt3+zowffC42RjOEmEzxYZXrRM1tkIyFkR8JpTJJJlXdcWxc
/cbDG35KaRYvezUMdSz5CQ610Lkf5WaAgN+qKnUHnmx8ktLqfy67rZPSGVYIJyk6zlGxqtSY3OJp
wBv9RyCP5QMshpc1sEOWP+3HhSyZ7kpJjLNf6YfGmro8VmsYfPoDTva93LaLRWLIf6Xspp9hMMtT
j3H2SJXSejQHw0s6EIVDkDnqYg5ec81Q+DMcEy988IlTSTNrKk7umi/3RWE5p5KEhtgsTSZHtudj
YWt9r33CDKIgKMW7RbTk97zN3XfGFMOfKGqKK08ur4r/4nGpSTPu5glMt2nc4D+nmIqjDCwgArMj
7AwtyH9NWdQXUkb3t1qboxWpSc7Kj2pivwhyZy576bEVWJT2VGUXOUKSWX8rHlKR0Jn7Ab61frX+
9h7sNgXmfW3/N2jz7whdlsyFEfixLdbw1ayo56EogD1hrYw1OBCIadxNk3PrOGllk2SrzP+sRlX+
MjM9PY5WPb9tI26KiCDX36LNx0PQV1VKbEpzkLQbRqZXBcm8YPz0+tD/arYV5lAaw1amkjpv9zEg
Y3l+FcCYxa9iMsoiLeYOdFe3y2uIBwps6QaM4AXEjBQ2OxwX9RYeiCdGkSJI9WCoIunDzjpnwiKN
p+GDAKrKsubOaW7zIfRUBDNlvBP0RYiVSaCRHMepje21G3keGyxuXWU/ZgPHRmxkg0Nh36p3bo3G
V3ZEJ5n+zVm4XQOWy8MSqt+B5U1JO9lTOhCpH9G0bWyJW9MPE/e5TRYw/0vE51o/qUW2n5W9Og9m
Mxsk4qz27W0Tj0bWMKjMUj8VbbtW0bK7rcccW8FEGkb+Iut8ic15Eikv2ZvmRj65mfij840sy/Zz
HEeQ7AXUL8TsFk+Ndazn/klLiKHFPrn+cp/bO3A2jeyyXH8t2jjWLYNW1p44nknMCOy3XfcLKEP9
YASDutZDsVOjgEsHWOPZGMM2Qfn3CdtGTZtxZ/JbRLujyqRYVReHTf/laPnXcRijl4xUVmQot+aP
7J8KvQZYyD8E3eCnIu/Y9J25Alc1mbibsGXd91wO3rpLOrPLARgafMerjIQo7s0JZ+xNnGS7+5RW
3vqU6SLgcFh0UlgCeY/LtjoswWGzvXNR+8CKOYK9XDlfGVU8UdlZUxRI0teAdNn0sL0qbf5pvIX1
gBLluN3Dr5w1kO0j4zxFAhez8HGL9EYWb7n139A2JPsuDinQRcFkPH4sgXPZC+NmgFNLwrv5G0qu
ifIQvqMNTouoEAYGXA/50JXRvisa0IuM9Z3I4Mjspx/NrYqgO6MyiJMGJKwgSm9SInLrbDkRIP8e
+n1BknZOvO3mnNu8fgm6+erk4opz5Pc0IwGzLOZFFn9SNtSd4yxmQRSunA4NsskT327+tK9F+GTn
lXu2pNpOHmrHyMDcRdZW9yzzIrxXDD6pKIz66BfAtI7lPJWVn0gLD0NOu0KCV+veaYG6MifPo67k
3+B44Y+pLT/WrJnJboqDCnf6bXbzUtyoYK7YVG5hH8NJexCYUiatAT3rtt0flnX2+2U34dHWDe4D
bHwDF4tmXAbSpDqw8b0/fSEe8YOpO09X4VueySwNzLGLamf+8EcNS4LAoGrKny00vENlwYT3srSi
ylQtvDrN581mVEgNoVi7tg8e571RZy9caOPxwyXq8/Ev/9c6CgenihDO1sj4LJVKzWc4Oqo6WDWB
wuRWuBHMvn+QlmvEQ7G5sT2vVcotf2m09E7bbr6qoPbTyq3CqyQ5/OS79WOuvPduq+aT2Wv73HX6
v2xEMgXFqxL4EDcphUuATw8oWwprwS1i0vUxAeGV4dCmlh7eRF2aQAU0Jwc8wWlRCpl0Rd+lUoxd
0thNwNo8XWn8DA81i22kM+k8c4slTtmGcd17xrkXxZJCZkJ8DIGOoJLvq72HtTZ5KoUSWRz0mUT+
aTQkvPUqKizECZWz+yevqL6GYrps0B3Hwcb1OQ5+cfLaXMCZ5m4yTKsg5IU3bQ51GK/FcMSft8YY
RH+N+Ub/or1v0R4OkJbbqlMiP8CKSP1hRGl+iBrAoWfJ54BGypQ3qXsNd9hBT06/+YqMSPo0uZSe
+Us78oZk+Xbc2/2PR7RxMhJwF0nZvIhaveO+cIiXdsZ4K/w+8QYNoV8oETeZAlDXqHtyXLkKsDJ1
XJvPgzjJVDOgvLMc1bhmsv6HbfXe3bvPnXoz1lCS1dwuDJ6w8H0Fc50OdmCcMteZ0yocQIAkpD8E
+54sLQSBqHWY6mD/RQBJe7+TpHLORT7/Nny8kJUfVDFHYXUxM4e93yQ3gIe6i2Wg/2Mgp9hFkHne
++6a9JV8tIjp4CrsH8dqL8CaeK+yvYDAtwb3KJz5mplWmdhmb/E6MfW2g+Xz6prfjET9dTNq9VSy
YcTSQv4C+vTRGrzgjidnVFDrnwGB5EPfVduxMcHCehXeL1Ox80/6/xadO49Lzqxki8pm6SxZ1Tco
q3GyTWgfvupBDmwMtG8k7txPsabZNHJZNjl3bieEl7Ox9eZy3FC+pLvf/W6z0ot5cr5E6M/3c9gu
Dw3oaEmVBrmz6p8vBp4UjwerUxNLgTwP03IteNG4OrBvNBwo8Fei++h6mObWsSj2nvP3YnGuSmx9
vJO/x6Tt/F297m53+PFW3b3ZszoETUt/fahiM+PGB1F5b4u6i7e9NqLadX/4KH57DW90ELCAl2X7
M3T7MctJeHPqv1XngQ2OxsewTyQntAvEnhZ/QmtLy3lYU3vRxbF2hgd3IYNqNdXBUO4z+XN3zUrD
ddMM5cHTWiQew8Bd37cwLxYvOb28/zZ7/lfo/X7cmaFuufHIBQa71oRZltZfWPiZdd0MqyIS/SSQ
rmZ5Fxmra6X8G8Rj70rvsHUze36bsdPvzOUGFsWj6eVWf8BEwr1qS2RPnB+T3qKwYkRL/Hq37pkw
+7sSP86B2P35jVCV/b7Me/8kJzK4GGbzVIZOdbbqQn77gl47c1+DS+k28+tWt+oy9kxhzE+ZnUf1
uPqXqVTBEMuRumdNI/BfQ03znHg9ogE8ZNzm2yirmEwXvLPUmlMLw0DH6j3/6cK6XePFd/Iv3o3p
sNEhm71WwPqAXVXZnGbt7l9zd0tPW1ypzqElxiZpqQOlFk5sEXzqfEBK81MVrn+3CrdNBmWKq9+0
5r3XSvEnoN3hGehLpoFXoQKa7PY3NO96Uluv06kOxtSbN+tkAfWcRZVtUc1UmACYhYfZ6TO+YWnT
qxhm/mdujPoEUVlTodHnR+yP88HH+n9cq8H+o6dlv5RTVTzuhlRHsIrsgg7L/rVzF/yUwVb8U5MN
4TKvQ6pXQ5yUDvpTaXTOqy44281bubHsELlE4SgWhGBKM95ZMo9bSeFuEni7AUOXjaduWm2YD4QB
RKK15YgowuePmVuWh+aGtvE7GQci0NqrCvJpiyqakgjNHYL8YTLCIsn8Uh4s8rl+jR3lXUkuQzsO
p3E9soTtLxDHDfHEHJbAbKMrjrYxYblF+w5IpRfHjkZJGo9jbqjl2knZW2RaQ8BDUHaMPM2WX+zO
cr8MmoFJJHWN7YrAxYrbOSxewxIKjvydfyGhbP94SrcIQJkYkhyAJBsdMwpLAbTbrLjqigz+rvJu
o8hiHuygVZ9emxVxY8v1MIO7vYV13h38ykbGV5TVNVyC+lUzZV/x3zufLOIO9bGyjLGBd8dmDYx7
9L7VEU1CGJtFn9hcmDYVaZS0uhs5cwi/HoGjDPhv13NOy9qLD2/0oCUlXYHOFY1BeAPRdcuxA7rR
3pAdrNu8YcS6djI7L6EP7iD3JnUrvRxzm0HJArdIVlHz6sx14Z/zbA3PTiuHH2NyZLpVioOiMccP
4S/D8ywKce6dUH04etVPtQ+q7i+WPKhsAt0kBmWNNzU4R6qJeub8pUi9YRzB4Ho0RKvyFuqw+izO
Rrv6o7Za3i22ad3XliXf2mAtEs0zmlZbL0697qZEqsWKwn0+yaW/uRgobSdSoIgN4oVT1EbbK1Mi
2sTBn+YTmUGAy1vuxx4IwcNQc8FEo28X/zLSZk47eicd5T7KRdc2+a3KVjx5kxZAEXl+CK3KuA9I
hQNcNObqzXM9Rd9ZOR0DBv4zZbZrXOaojghpWh+8m4nZ3jJxLNXsvoqWIoNlq6fUc+eOMX+YvlBa
W1wLYfvgboVI2U6agwIbjgJ7qbh5FEI7dEMRxsAssUII9DUYmxP5e7QFIa34pqiwu4qNnZtXPb/r
wDYODv/NJ7RekmM4WKN+5ZpTvZiGxJqpEg38conbZW8QpRT6axY5SQZ6daMBYDcpAmeI7ckAgcrd
hcTT3FnciDeU8Xl3TI419ozvYKzItApBdoataPN4ZnNE3LcZsZWjT4cQmlSqw4IOmkYPcdfSm4ic
qjzvvHX33ZhXL/bsOAwyWPjKagkgmOfmIutyS8JCO4+sNxIpALJzpwzqXyEyizt6w714IUeE8mY6
fBdy4FlCII12tRS/AY04aYttKp7ZnOsH3bZVmHh+3sZFPeu0atz1rCs1xXzwfKzr2h2B1xD31KSK
+pxXd6HTO5RE6+Ho+lP/1bYQkBZBJfeWg0gy8ueifCx91nQzdGnwqkP9vskc6wzpIu2Vej31exOV
G8/baMWige2G8cvyEoaygcacAI1velYzuNs2Zg3RWGQ7hIm9+EngTLzDWfhs8DfWsourbOAMt8C6
GXHzvr7Bo/afsm0QjdBROGbVcxUuRx6RhBO7Qo4qT6Ntvk+GmdaQc723H/p8SNuAVmoEgHteJ3a9
XHLS/mDN0qBxERwOl2YpD6EC2Nrq+7Ewx6NZGSmzb34IJsYYXdkP4cwh7ZsGdsKSqY7n+MleZocQ
LD63rbwMlXk2HButnV8+ikzw+lGYWec2tg7DfqiH5qlYzbhozVf0eS+bCfMxzE/8tIxf0/AQGtOM
Qql0zm5LnYhqFQ0sJCm3mGLufA6ydJ1mdW6gkCl+Lz6AP491WV7r0V3jDHmcbRdX4bRW1JvZf8s6
H0w7mBK9AmvBJ6Z8JVdkvfk5c7Ac7DCEIVo46Fz75DH7Iv+MB6d/D1z0OattWJcpl/nBrBeLIyWs
2SHr4L0hOuMpt5blYo3Gyuslio+gsa2MHM9t/INTyLpzm8p274tu0Bq8BDUw/EcdPPkd+Y0oF62I
gW0lBjRX8YyIGfpgCH7CW7pKZu8DuWlEkRA8Ug8JOj3/SGdvQzpk7pBOS0+TEL4ft21mHCt+liR3
AfHo7uE+bBG0FBa8ZEN5GGysF+jTQvRRDLbhHIgoGshKQ+xqs8Dcb2O7cs/WNshsVb+Jefsa3AKg
6iaiQ7buvWe2Gl4DV+iHcUeOMPVTeC4Z2S/L4m0X2RaIKcG/U8ti2F5a1/kFUa3OOY02R2H4zW/I
dXnnuzcYRVbzFE9TYZ8thG4giM52kOBljw5NQy2ZPNy4HDmUkg5BOrJTWxCkmzruZeMxEzk7BKzX
FPFWiuUoBpMx06Nn90R4bI+6kr0ogmSYlucGT8yfkBfvuSqtCWLZa+9LJdCgeEv93ZTaf2l7oe7C
sG2oXPTnPhF93tpRWc2k/8NvEojZTtJJvCnnHfS73bi6te0jeyHYcOusFoKGkiAIh6hU+34JMX8/
+/7gJCRDzlSltx80ejb4TJYn2mJfBl9CewThsl/tykXF3XnDdJiQO3POq52DYOkvRgmRFOl90y+g
W/VxK/cGZ+bWoVfqQcuQ/ScU7hpcztBxMtTBI/eaWcQUCfbXrmQBkKKu74KRfCtn2VRcUvhXA0dZ
tDj3s/HQ2XL6G3A9owBS2dEZmuFsO7LyIoXAhmyfrHyYmqA7IDXuozWYs6+5kHf1nnlHUHzKF9au
Wt9RaVZ/hNhrolJmDAJkjiW1rfJL0fn/pkK+8LNVp9LpvsqwbwF7m/B+4wF5HG3p8THYiFwSg48d
47ZPcZmonkrHXy9tqNgEpOpP+2SMl2C/+VG9gNWoCHKmPEeleb02qa5XfSDBkEy/fSHbcO1mUOew
Oe8Brcdog23EXXvBjY18V4i8eOMcGVEFbOPZ6nPrEs78sGzKY1qu3fChOmmmq7XpC82l/dnY9Afd
Bu6B8rqcIC/RxOgs34DqkdoHTLHksbbUHt9EH7ubPSMBXx7HWnf/NoGWi3o9L17HfU0m3w2OXdeH
SVBgNemYQGPqUBDqFLl7qGwCj+xyc+LdXLcbY++9GlRPovB3kce6UP2SVUOpis26H0Qk661+6GvL
jmcpx9hdSJp3hGMDMewjbPvNUK7ziSw8ImzTFSfJbY8Nf8Zy9IG5679MrswPk3Cns/a25d6RA5IE
IJdX6EDEosMtzGBv2pPhKC8yljW7hG5bPPnNHmCXmiiBByv7mIpAvfiTY55MK6iuww94sHcQuGGj
YALw8Aph30/wiy+uynU0D8OdS1YMjNLWcAjA7Bt2AaFhSk3AkcuPOvr13Ur33rG22qvlbPPrXK3I
AobVeslvQ7lbobYyW95wd7PekQYeejG+GLv8VRbbs9f5z0PrHfdQA1M0zaVGN23tw/tooOQGInqQ
vmfiqLT7kyajO+0sB+roRsWyaVipJ8OLLa0nV60WKFb2bx3DQ8vHRHMKD5Rv3tDM2T7y8L00RvHG
2Q5pBN231GXPact8r6TtXvOw3dPZQQpIOfFytTVTje3spy4wEDkO7ompr03gfIuT7c2v+aIzNI0c
4llbBXHt6zd/sP/mbfe6GPVdvt08LJAlO0zf7aSDxt/nZ89yvUQ1ujhZiORx9RvdzT8E3VlqLyVO
2EJ0JZ5zdNoWJZ/uLVVKUDuY7F7zy5wBa0sDwMOH34u2Epogr2CthOC9Ua8GbGWUVXNxULZo0nGr
YAOIi07AsOzIsvPvUc0KGIPa5bXqshR1Ljw4r+2owi5a7UCntm1wgAywB+syg+O6C7go+rFP1c1z
qktBgni2/TK7brtDG9zGy3Qj3KaiO3Y15Gwt3eywuGEOquijk+owt1heTs2EyBHnc3ldVzJ2Tr5E
njDiwjqxDfQnv7OfZstHiozCgA8zuGYI2VGa5gYNdll5aHNKXkYIyqgs6//EPI+AEPaHIcuTA6Z8
yQLxX1WieRmt7Y8U87drjiRvtKAyNvKelDnFO/tDx60t2uW58tu3rPc+c1k6Ud8vSEiFf3ZE/rAb
G1cAsaQPs566tNYk2pQmX4NLjW3kraGTbrfRK6frIvIqBJMTw85lKGYjQpHwL2scnjzUigkaz51B
gWbdWaKupXfjIavI68A/jVJpsccYypxpCpkYqogyiCxNAYWTv5Zr9mAY7lehyue9JltiqbJ7MWQT
YwG49mghBL35iFz8DvfB7PqPjPIPg2Mgy68/95qeKROBUxBMzqHPtLwnSa9hdF9fVIP6U9SZPgmb
YYV1Wz/yRP6qVJXSm/0mix0FifdmT+5DuHNu8IKiBq23u2nrztRNnVFtvIrOv0dKwo8jQVxVDZMr
tKySWle/kKadUDfaiVjdLumL5aGSI1QAk8KBAHLw0nI97/YuEBNopG71xG4DjCqMgXGbbzGFOWbP
DqZ0svXPqLMKlYQuvnhP5bHy1D904Id1DT428oohpopHw3HXA3KXKhJscFFrO+88CO8BNdanxtSv
FtxU5hfwx9J7Mfr9DcVxlsJeJJ6y0CVbAVFtMAxr6H5MZnfNZmTQQ8+PmFlNccAVxjPvd39vPF48
1vnOL5pzL2aPjqKMc13nKg5F8brm5iW3vGNhqcQTxruYEe57/YHaxbMD/hX7e/s9GEW67k7KiszB
VuPQmXv/vdjQ9zcBF3aGTAfhPn81Bo8tPjVkNZq5ohmePPx7Ga6EbTYPpjI/+FjWuLLcz1DnxyKU
J3xZ0KbOGf0j54C5ffZWhtZ0GeZ4oZGcWT27TipEo7j3xx4S7wKxzNghkQH7qEHuEMq+Q0YCxepn
OZVfu1dv8YJFhxe/+WcqdAeLaQNDjs0HbO2jv2EMMW2Ax3yUeHCa4sJr/meylqO29O1CR6LMJYcB
yMuTzkXm2CBFTSvhQYGP7M/DQPqYFBaBAhs+n57ZttmoYUNSQHoBTW8opFvjWlUDd2fNl+UEj0jy
Z/Ax779pQd5GIuVyNY1eP2arC/1SKJn6jjTORSBAE9rQRCui5kPXzhw4bRD+RiFjncpsRnE1otEn
fuiyrHzGMvSHdA/Ff3Qcg/9mqr+EGzxlDYp7bgegF2uz94MsTZi7YfzrWS2trG3YZI/GXvK+58AX
0m7QRTO2zbzyyjUe5QSSZlV6vuKueFlp9wEkhfJD9vVBZ3P/NcFnnYXddJcps75IWGJC2DORBCYP
s6C4leAAJmLVG6iRBuiGgx7N8QB4/l9l1wfaX1kt9us+sGyMiI+Evz3bevhrh07iGDxg5j6Rx1qI
t82wDgHypuO2SusCvmLed/vmXnaLibRbwIwEsW0pQKEdd9mmUgu9rxjkLdjudfR7+ka256aDIpQZ
c52tcbGVhnpoLftisBWlSAr/kgPGIpjnb2pyfgsD1K8mPC9Svt4OgjaDyDTmX4VVZYmAC4+LaRQo
c8oq9gIsnoUrv6mZB9MtgVhlFtpH4gZg0/Ub6Hsdbz5nBSwQY5yGkh7QvR1AGBJV7Gvc1k1NKgbs
EraKHOFuPlyoyT5DK224KwgDCnbhHWf4p4OBvaGkZEG65W9rD2A3/Z1xzZwMIBIkduFQWP+KYb0h
3Bhf83DN46HKpzTXuGVHHYCgKQDkHEoydkwL1WfXGM9ryR+UPNadetoa7T2t+HqitnDM+GbGTxbk
+McQm8Fb7yj7cuvvTnvs4RFlE/c5Jq+NicbwVpFsGuOaN7pb5I+UTZjeQ7+UDojAfu1t/WwC8V68
Wn4GpO8bPlXEG3nEBuA0wmSdNamXV3fko+eJCV/FIWagRgi8N87KlyZ0Xgqzdy98Jx2xUfZfJdzP
bRirBCT9UVv2RwsucoB5+dflO0Nsy3uN9L7s+1cWq6eaarIgBN3vORKjflOHfCICzgMXj0Q109Cl
p1844/gOBqRTQW3FpsUOuZv7U1X3gBFDec9KcZ0nc0vk/5ydyXLbyLZFf+ghIpFIIIEpO4mketmy
rQnCLfq+x9e/xRrZuKIYoVmFqgokAWR3zt5rK7lHsPNHDwNkyuI3DVQk+T3LWRXVz6HXlqusYJ9s
DtE1cj/45xlZt13/iyr6yRYUKOoswZM26NDrcvwc9PzUuLiaHHXr2LyxiUMdwbidHfebbug+m65N
yaYx6M2jSA0M0qLF+JhnbHeFLG6mbjwYSZ/TfKbmbmrvEIVsj3KD3svgxxSwWwH7Vv8yo+5bfnqC
0qcRhTFZTuoxSpGaDbK9Nhkk63o2nmUh7lttfkJ48mn0Jhrv5oT2tD2c5JErs6iO8yxvpnla10F0
AFVyk4+5iflJX3fUerC435rOSeOfHszQOkxMvoCDkAR0w1FUPVWzPEOZRulIlUmwklX0HLfzL+yR
n5pTDp7Ox7vOd342jvd57Ilud73iLnBEsda+uI3TgMKJPrln7motk810WrcyrYN1YtEslzl9J7ez
D8lsIKZshxztPXBe+6lCErHrRzVcG7E2V7nlNC9Oosv7MogxeaGqQvYG/VxMOuREZGdbEM6cbRs0
6i1qwBdaGs2N48TmveOL/I9RFx11JbbTmJVPHz2WZnqTzjp5kKz+P42MbBxzYLNlj5nxqyHyexeU
A+28jBdMFbmzNXqf3mibUxRuiFPtLFzNwiASZOPgZ9/3ld3tG1TcOx1BoKfXro3d3IODcaw6y7eU
o/MQ1++quRuLk9GY/QoF5+hpprt2UmcHu74ivAVL4HjXCE17NlY4tmZRt5jjk8nmI6Y/5hSxl1Fm
dizi0jz8n2VlgKN4Qkd2stSTxgOCosfArvZw/V/eJyWcw1csuCWJTqpUu8CUpsxzEGDZ4dXYZMEF
1se5qy9AJdEc13l8ShebcBcGefc1HrA/v//Nz9A9bPkvMwefG8ZWQYqDtOfh6MS1e2g4caymGG9+
k+FrdLpCXMjnOMOsUAsuHyZWEU9p5R8UAS2Dctd0qrF3RReQVm9f3ltiPTtpuSJKUnk08yhDldDa
uxmt7bpos/JDj8Jb0vPaoZeTnU3t0Sjz16IPb1Dgf4xK6rmLlyg72TNmv2+PSZC9Oh6leH0pZe/c
nVm8QbJG3GnXrn1smm6ddTgyIUmK6gInxHkT8eQtkXmq983O0lyddu86Ndk+4GduBWtG+CE8DM3X
f9/SguA1DR6yPTJDXEWF9Yye9MKXf3sAeO4Sb6MqobUFz/bUdNu1RrbPLQSnneEf/ZI+vnEpKf7M
By3Jea3deE4tp5K307BuUYyRl15nbvp1DiLrgXNrig6/Q1f8/sB+e9Lwltwt8r/DkpJhSZbMFJLS
WZJL5H4wxtJZkLaAJiEsgppx7NjnzGawd8OPQWe9JVKrCRW7U5GWRxF2oD5k3q90w7f/0F1ZsgU9
oxwdt0b9gFLF3MnKiNZOX0Tbj1399Oj/ApCNVckhTIUMhPl7LA+d8SEmpbekAZbarYIosrqj9FoB
0xnDWTOF1rY23fnCMDDN0wv/v6gf7z8E0F9fXirP1NogibNqzWATTIbz4GM4ODjAZfYRDYdfQzaK
b8irKdIVHgpONn62/5CbBpuFng6VDGdONz3iLloLck2+2UxLU03jVYm8ccODRdJaZ7Qd4ihwXeQf
Kt9FYehewbNRsNc9MthjNiCpRdkFpk/wPW2jaWt6eXMVJadzwsAu+omEk3zXezl11tKonoF02rta
2eNunpTG1j7jYeWQvSXNo935Xdntexgwe9Y1lBdh3W1qF5h4MQ76zmzqHMlHNq4pI86HuhrTg1Mr
85rZRq4UDnBoHO10z4bf+I3Q5MUu+uHbSO/pyih9az3Zhdz5g5Md1OQk3iquqvLGmAhUCand7Zp2
srYu7a6t0GN3B3u46jnIEKTQIoF8VjUhEWan+Po4CbetXZDPmPd3gXj1ZoF3MvI3YrDtq8bLkg1b
0LlcWbbj37hm8KeLq+BOzbBnN503QIvpZmvb0o5fK21RbmEGeKYoWDwC1yEjmToEVCVLDs73JnCD
rRHD96iStC5WVu1EE+XcmgJkFpaCMgOV0MxReGhbx1jTpBQrhU7nAcNh7Gx8hd6KJoSHauNDA8c5
rSx/vXvRAI/GsqPyiGpdbt2orXeYoOWHkLe4pv+9ujG2UFBjshKncHoxRkqsowGbvz+5OcLAvPAb
zqyxS8il0cQ53TddEGyE9xEpPtEfbeqtY7QXF+b0cx+xWMbxi7Q9cvyOcvwgqLzSAa+Ift5NRaUv
wP3OrOV6sR/0VKfpfrTdsZKo1xNiPY4KKddTIxUopGFqf3zoievFiq5Hi17npACpFiHCNUds3MH9
87FrL5Z0So/elEQmz9ux5boB5b+qAVls3r/62zw5z1ls06Z0qpDepd3RVKyn2snRyUnT2uoYwkKE
HsdvA/KDvIlyYD2+vP+h52ZnZ/HoA6LtBtij8ujbiXcXtA02ubGzmMBSse+D6lSYabAxEgqDCKAA
2oDkqr8YAHRuN7F4LVCRcxLDTXe0BQQTC8lz1194qc9devEmVFblSDz35RE+wCuHJg726sKjOjNe
lujCpiiD1mmFBI7p3c/CezYGyFPwct5/KGcuv4QWzomeiQ8VA3wPp1unXUTLhsmWTp0OQO587EMW
Wy1uTZGhqZfHOSDoItWgNpA3JA+DlddX73/EmSdgL7Ythc2x345NiZ0xzHaU4qqruBDe7v2rn7tL
p5nmr7m9bDHuO0PLqSxU95z/QKaF10lsXpjcz13+9Pe/Lu84fu94USiPmLpuQ0fe2yW763Z8ff/b
n7s3p7//dfkBY1Xf+755NPDtF+62RuPzsSsvRnRuzib1NxeuJhhPbOozDeSQDvTHrr4YsDN9wXky
ESBgRMhBzc0eM4cMLzA1T8/ujb2ivRizLmS4wKVYT1xXOK5yQG1tHH4tG/vXqZTwsV+wmMUzcCUt
x4yaEEjxu0xZTt3C/PX+tf8LPnzjB6jT5P7XY0XTIJBOc/PboC42k+bmt3Uf0qJrZoQBhaPWdetW
J/he8UDbMLtBbhnduV6K7SRR88ZIkBeZsqsPYRjQO47c7JX/Y9gbEYQ3Uc7gmtDHhisSdE1wO137
mqgCFOYc51vSrfpwpSbTXnfUD7YCN9vz+7/szPuqFtNFYFZWkPFmHUdkRRtivyckscYlsOm5qy9m
inKYM569ksd6jnFalj9yx2gvvLH/BW++9UwWE0UtKY+iApDHUcTUSYuyVV8KRsnv0XLn64rt7R0V
8/7epmWLqrX6OUtLbwLViEcjmtUGWpn83YxltTaawn7GOhmDvNP9p1Jg3lQEptzWYmB3nSdQzCRO
SeLg8BUIdHcdYuq1wXuwZiq06QHJGbpAM9n9bgZ08eX9h/Pf7uatn7iYrPLO641MzM3RGKs7Gyvz
gHWhIFG7rF1rn7XSeKTN2/1xap1kmBaTBuGkJ15rv9Q3qWVkVzrJY+zrdAYD1JkoLwv7G9nA4S3F
Z2CGKMQOuTedQFAFGvUmHnjF0fR9a+c4o2suR0Sp1Xgvwrxbo0dojxRHEXxj1dkYRYfiKRmkWkfS
ZZtfZCXC+D7fI+lTdErT8agqsO0EdZcPNMjilySprSNqs+AePb+1dyPHJF00Dw+t28+fLVWDj/Kl
2LS+XQED9Oprd6qTvRMG+W0Su/51aiusGSJJ9oVl9yvpRfhSK4Q8DkrZLTCRKr/yCJRAwTXRJCzw
r6VrBwf8F9XVAuFHkXXxfgSA2q68piPBvQ3JqjMjGrQjh6v3n9u51/70979mi6hM88yktXnsm/5n
L5tb23ev37/0meVLLVaBlsUW36gxHFXZPRmoehoe45BFj+9f/ty+US3WgRb9b4pfxwIZ26OXTSJ9
E5Cp9BVLsI8j1TYRUuk8VY8VtFmcfWXufY7BD8jt+1/g3K1brBTY94Y68zSxz3m30aGzbYfkwq07
d+nFAkF3Pg/7IR2OnlXEdGQ5dQnfHC4887cfjFwWxjUVd4LvyExlLJ6kLOrFnstPIUzCCx9gCnG6
Cf87HcjlMpqrAuGSnYljV3CAiKOqfRST5fn3nE31t0K7gFk8q83mXW6W4y40Onq23ET68laBiHxl
tbRDYyLw4NnlOf/SKUqki1V+HUM6Ivamfp6r0aEjlhhHSEsQw9KWFM8QGXWraeYNQF1hX+Kp7ZLw
YfB8e61dulYRwSodkZ9bAlazmxIjE1oHZp6wbT5Z0fzUQsujXRvu/Kp8sN3ul1fbclN1MGDaWNC0
HOi0gyQxN5Wwv0qsJitBduumygFeyAmHH/5LGkk4zdVp7R0hDVXhpzg0X0QyGatQWf0qbMx9EgJC
oebxCxsqzfQkulVSmfu5A1WTIW1cFQZOg64rjkOEms1Lo21k9EeZJ+616nVxRbDuU4z3nSrGvPfL
BhGJ3//M8xnxQD89mRXKAoQyqMWnsUe8Obh7hZUDGkPf0PSc/I0zj9ZmUFUAUzckUn5WV3NdPxSd
/tWV0M4SFfzsYu/PMCN4szr2AdhGryKtK9QtUGRM2ESreih6WCstKj6VZGtZdtPWhnO6NmYai6o9
ckp10PYH6rrKmVPL4CEVc0dJay5o2sUIqabEXoEkRb2UFD9pjn/tkhqmWFQM2yjln/LBvbUSiME6
n0jF8dRtFsVH4fS3PuabVQrnBz14aGyKPou2sPx8fjPQk6JLjU3VKm9lZQC10wZrjTcWz4kf7zqF
MM7LaTBWBg8il1CDCz2OGyspbXKDkIUBpE12Jn0ROkXp18Yuf5nz8CWzoDoDumjL+M5H1WHilFu1
NN3iKnoC+orERvR/ghp7u4uXcVXGzrPo2x9eP910gA1Wseu+Tqp9zO3iXo5RfoyRDWNVFPATTnCn
lsiWzjAQ4lqgQKLhCTsqkOHuAEh17yTh09CDdRkUkqqpePaG/itTYbEOsmDaol5w1mWUvTgwMaD3
lRsiEjnFOz/qKH5UvbiGVYAY08ZYXpXsRXALfkV0jkm4D8Q+wsOCq9mM8QxNcqfTcC9m73MKPHHj
RWCRQ6u57/jlyFNoR9szbfrQDu6l4d2IBnAIZSIMqOZVmeKXNFvwhiao5C6qj5UBOGTsud/aNZ6z
ZhIHEclupWhKrAw5e4TI9SUIAEnGSGzsovwEUU+j/orokQINJH11jPP46KUor8H2Y4G3cm9NZ7/Y
op9PNkGAJwgPfrMJY1/vHBXEGEMpH5Dp90Nl88+hRl0hizTfFi1xcpH3bSqwMLutXvkU0LBY2L/G
1C7w0fYHWSVfQiQvMAwPQYPFPsqye8lX2dq68dZuOO2jJLqOi/kJQ8uNcodvQB/NVeb6N03jECna
x/cFKypi+X0/uXKjkq7bTZMrdqjC3FXXQpM0+m5EZhMf82R8wCEEUNB1xFURNi9+NAzHZOzkddrR
Chfc6gz7C+iJAadHRd2S/r/dW/vZZMNXIooCo4rAyw0D3EEaVSxH33Btp0Rt6Xq8r1EBr6aRScEZ
gb9ITGOp5d666CTpFJgIOSvRX+eZ88Kr2FzNpT6IIvc2jWcKck6HEokdRqApNgJE4EoeRldBt03T
dV3NxZ0x2/HXZKqhwI/+p1zxaGEJ7qg4G9seCNvWxYCZFMgKwGAde9c1NpndDJ+cxNzjKHtonebZ
NZCUCZwCWrXI/rvgiz9KQk9n9/Nkuk+enBus7QWmymC+T6WJfcK2bzPLeTUz+Wym+a/RCG9yneyN
oGFf1zL7RML5UaLg2TLX8coNbre3Y/+r0AKmod9X17LsgU0FlsSjFLqgKTvUVoQz7dSAr6mpG6r/
Zb5RYfGjCQyggG3ynEDNhic26xXOmj8Vst8Vb9tznHbFrk56xBKZfLEyGKyp8rEO6G9zDxZK+bj6
6/peNwP093r8g02YyAkv+o2MSu+yCQFygQb7ntRWoHcDRiKUSBV7aO9eunBoWwN//Dgn2zyKjI1y
c3szs3VONI5+32lurHryDnYDxAraDYQtPe79KLyJzeJl9op7gmdJLnem30kz/jZU/2Mem2cbwR6+
r5idbfxjjAwgfKEPLNJ3t5LdMwxn68EY0u99kr2WDlpfA+FGK4arvEEpH8tf/dze+SL40hJDY4ZA
gkqcUpboPBRiVrs2C9PgfZQbG6j3qgP5sUEF/jLGNlhszEF2ZJgn8cIpMo/4bQUqMnSZK+yGaWZq
5Z3H8rWtmzzCjsSy2sfjwTIx0OBk6dd51CnUexgI4sD55ATqsSgExqYI24sQykEdDco4mVjN7Dl+
Mgz039JB7CoDGvVWjIpI2Yj1omM4zS9RBZNrcOTnZFQHfBmPg6mfx8DR67bIbESaeQh8WTRrr8WU
0fa0GKDrIi8zR0T8GInL0TDXyJLzdejP99ZYPWFq6Xe8L94VRzkJPCL9BU+I4F40YzBFc73SsP33
wAeRG6KbXYuO9QozSwxXL8HEW7vGMRxYK6MCZHlgF+w83PyhGqGSJLj+VoOXH1HasWBm4T7iMvWQ
PWrf9nZNhWUQoVN2bfXIIMfc+cmi/MUyswcdGe5mGFl9w8hDjDN+QT7zOewA3aNo8ze6l4+zUaMS
n5MHcyh/TgI7XEEGC+AUQoQ73emjHVowKMlmW+locB8yYHDXPTuINWc+8ZDUJARnblEe5OB7OIPr
W+YvsRqa6E4Gw1OUVJ9VeQL92GO5grekDi5DcxOgmdlgLsI/FGYTJDbnxXfdgQyE1BQ0T+vgocZ/
uYf5Pz1EA+wmjUdhXKUdmizPb54yARQu4SC4n3PV/Uxy4zpvkCuTPijZqZSn7tWc/s618uJVa8Rq
V8uoWxcz3hMZihbYQ1/fGk0zfeEwWUFOT8z7cjD0Q9AH3hfHNF56Y5gfKNChPO0diScOX/PeCidW
TwfriC6uUfHAuR8TbxePUqIypURy4matJR28G8+T9dZHRbnj4CfX4WgPz52Z9WwjaRjM3smJMI6P
2QRBGzLGy1hkBfzYcaKlh3NkMiLzOmxtUH9kgEIGUuZKVUUEGb1+poenbs3cNq+H3v0du3jL6m7+
Xkc4OFuP7I62wq5itWaHsbj97AgCvBOM1zvgV9EW1QDku6aD6G8MAGdmdwbtJ/J1zu55B8nU3uWV
6YIbq1tyEPBEGHPdbgzMoJyrT3SBgC7lpOntxcPEqtc7jN7SgctjGNEGJFt9nRuF+VpWg3fjyF6s
lQHSU1tBepM7A0aOBrS/IuN0ndqmfadHdOCBFuGmkm76nQTqE2207sovZmVjGFFar6qy9/5QJDG3
tXImxrX5J7Vy/AeJXxLzjW+lRbG/bqEW4LijD2tq5e+AkgJGGKAk+Tr9HQ6VXAfo5A+x6/xQyYAu
N8ywA6iu+RVHiXFvtfVVZ/Vfi8y6Jp72MBaTZa983r5iN9V1s/XTKr4a/YyV2jBL9q4jBTPcg3SF
/WTjFeNrbKh87VqFBrk1W+vIKVMon6kBcs22NgUCt1svhnDvUtngXzC3efE8rBIZaqhDeAN9ZVTb
Pquxj1YTk7Ow6y1FvXg3N81X24uwvOBsBt/NljYF5uexH9+BzY0IfBm+686oNsE8PtQcedAStw+q
YiAwT+2TsTZXfoPJpgswj9lZtk0hUm6iuHpOBGcacEFgBvAK31h2hXPYq5+cSBe3wYgLdJb2TxVb
3hbC6bjJ3SDckoDGDFsO8HR846vIamA2fGPofZ9M/Lwr+uEc/Oaqw12aAJIM3HFjC49DW+//LkLX
Ytet+e9TVI0NSIldh6FjK3w+G4v4N8BuBRLz4E+G42nHT8Hhaqf4CCiptG1AGkqFNBUso/mIgA6F
L2kgm0ziKdI9RIo1iQf5ZoIcgKJdsleNORS5cowfPf/EXksmh7c2ao/THIOaN9zqvqZOunGZTW9H
v0R3ewJFFIXVbtu5sq+Ve+p4S1U/MGvj4GkGNPHMV7TZABQEsCyb2O9X3RgnWwKOBBxsKXYIUG8E
IeZbuzCsXdSPf3JL2Zwow3ZbO/+hPOsvbFzqK8ejfFJMhOXqnAnXpby0itrsV5kX6fWMsHEVOMg+
UVk9j9XgljipcJyFnno1tBrve9vkjDtzILD5gV+6Pn2uoCbCuB8hw5s5M0kGk9vxTmDPlGIvIM41
3Fp4FWWAbAGvuIjhUw8lYFs1tBj/vRxyRI5Ywuwb+RAGrE6Nqx9sydSsOa3KEfNBZyXs+KP2pfL8
x2H2n62YbAwMg5+0tr87GYc+rP8DxwBRPOWzPPmu0UWDwcaSVPY/4G4huihxBFsswSs39TQKpsoB
QwDhPLYMcSgT8NRJErNyd8afqqte7XCerlrNGX0IxW3TYhKv8/rPKLpbADU/cgtUVYXnbxOjLf2l
PQ3jiju+ImosuyslGQRFFvNca3DTUHcm8ooEsmWblF9bKLU2aiBGvSqjVV6zjdBAdnc9UPR70gv9
VTDJ164uqw3xEQVWBEutcxGcXqL4RTRuVa6i4eREF6H9vQvS6DqSabxramQZScv51ZiBlzWOBdsa
IuN1nc4j76P5Ih3L/VInQ/ysZkdcOw5+NmrwE1tA6qVGwG40dVR4m41jxf6edcxk4dqVlmg+56BT
NAgMaq/gwtKdX2aIkoX2bwtqKq+WgDrCfsbDmVMXPrzncPyhUHJ9tlNvWGuCqgBgBvSzh7EYv9a4
4neS2/hsNnmObaVvdlhOI2xPcXSTiNp5Qn/kHpu6nq6EP9tPsV+HNynGouu5SMo/NelK87qFfbS2
Zy87QIKO1nnsqo3ZtDyWHIyA23jlVSU7dzsnTLxhRhGjD7Ly0CVRD4UmdNYEV2rrOuxwC5kwzA9x
2OQeXtETWbVvXdxh7Cdmcz15g7pQdny7NId06N+C6YzLkKScyD0MBjO0M/sNRxyU4u/XFM8UNVEe
/Ht5f4RvIEaK19HQfQm0g+Vf41wooh8YjddV3H4yk/zeRKQTsrv9kHhV2otyY+9DjrWZTw/CEcl+
Kku8Svjp15Bumwtxkudu26K90lUweqG8eoc20bs2ih7yLLvQFzpTzlSL5oprp8r0K0cfgIN8n7T3
NSvLeAMU61JMoDxVlN8oZqrTJ/9VJMeN6ofI2Dnx9tnjHOn4K6V5DaGd/qNhZuVGagwyq94so2ug
sdMh7ycoHSDTTkEu0dayEYq1FadLpsPUOqqZvOeVFQi4thD2WXo9F95gVTAdGJypTYx7779P5277
6e9/fXO2ckGN0aY95nX+WegAKjZ1uo9de1HfL2a/zhXmzSPH1o10CXeaxPr9S7/dhJXL0n4SK1wE
DZmwlF3XbkSKFyzU+0pDVZ4vCj9Or95bT3VRv5/StDKcMZWH3r/3hnkT5fc02lc9Xliqfe//kHP3
fzGykOqnqqAqgNLIeI1M+bO13Qsj6jQjvPH1rcVE1AUcpEe3lodK3FbZQ8gZEkxfyy9IAQ70YOne
/wlnhpe1mJESU8jGj+KOV4jquZqCry0y0AY+/oX36MzDthZTg+m3sJNTZz7akl1oRYnOStQzE+HG
mDDUvP8rzn3IYpKYYivycbehbjdGjN7GTaK6Z0rOr9Kovr//EWfeJ2sxSyRxmVVWiUhgjitJxc/I
96II/C9OExW7BlrEVhilvDDpnXmxrMXAjucSnyEizmMIukRxcp5849f7v+P0Ar31Yi3GtRSzn5Ij
4R5sr1C7oSR/KJoR11ccjQn1m+41muWIPeUKuFK6f/9Dz71l8t+JCmxAiMvEMQmuSODgqGwPLPku
HD+mM5bWYrATvhnpoI65X3V+RWB3v3Zy+bNqmwtimnPffzHQieeqY2IxvYNyDe+AEjd+0qWbcyzu
hocP3SK5GPCNQm9MSLc+sCOI9wa89ZPKu6OiNJTX73/EmTRw+Z+o5K/1oqh9nwMNzrQ6F+T+TftZ
wGuA7ZfiUPS8Zj0Bo/RrcWvaY0L9/VJk+5nXWS7mADduzcEbUcmOHFiQZIcVx34RX9iznRn8cjH4
RWikbBzbGr0AvyIDw4btNBdbh1rnhRt37iMWg78eoYbJfhQH6Kv5tZ1mzsbKxmoX9LVCzqjiu8KG
VEiZk5JKo9K99LP0qiBQAbOYUW5UasSQlvLsNrfa6KVJa/fT+1/tzDczF/M3ok7MavjBj67dsPvK
9zrAUkntbT9Y9oUp48zbby4eXxYRBAhkWxyidL4VRb9B/nXvG/rCa3nm8vL01vz1VsLmUgrDanFE
VfvUOcO3ISuvjXD44OuxmPAmOwGpZUeSNk8W7eah/xT2De0HXf8pZuPn+4/h3Bu+mOAGugq2I3p5
MCX8XCegVNKEcXT7/tXPzNlyMb25Mp1jPyioNhSueG4ItIWzBvwEIKttDnv0JNNz7tYowKpxQArT
gL5dv//R537YYuYLijT2MICLQ9/5AcXa+gcn/Qt7nDNLqrmY8qihyZ6EHcHGWxzj0qMYdoB2tuPU
DADjwuM/c+/Mxexgu/h5q74RB8BkVPOC7C7y8tsgpkOt2uusMR6rho6OLaft+3fs3K9azBXkDDal
24NbitAPcQQGXyNpdxm22Bc13R5KUZeUGGcejrkYOZy1UXiSInRo9cDpX10hf9m9/yvOXXoxauqg
7zRCRvcAYIEotQJ+vKH79sLVzwx5czFcJPCYYi47qH8UjgkZItTwN9yZC7vBc1dfDBeUQIbt5YLb
4vf3JF9/pSgVnBi/F16pc094MSaSYhKBnNnNEN88rmzL+xZCC596/6pnB5JSHnz/GZz5HWIxPirU
wXRCK+8gR0ttPNNtUNoRGhcNTrN9/yPOPGaxWD4A/zljOREVHttw6rsAzJG+dLA+XeONnaZYLBsE
6qVBVzHyys771ubyqii6fHX6PQDZ23Wqmp0PvfbCzTqzEIrFOCfgqk/pX7qHMKk/jyq7osWErq9B
p7P52L06Paa/1qmgR6NAa0Mc3HAGLhrssjq4sASe+/KLgRyUVlbQchSHBAeb3YR7L6ZuSO7YbFsX
9pfnPmIxoG3gDgaRoyziCt5LlYL4r22/3c12h+7DFOYF9fO5l3YxtM2AlVDAmjnIgMQXc9zaACZj
UtTffwjnLr8Y21XvBtIxc9ajGVUNeof/mEhfxTx/8AMWg9uzqti23QGjZdUdTjolLahGUwV6//u/
PeAgtv77EkmKtxmcDk5CplHsOzc+rUV0cD929cVwLlp3hiRYigNbKRrMffyUKu/CjTn3zRfDuZzc
puinWByKwXqpak2fRubmhdvy9mM1vcXobcxEmoACeGsGvXZ7ev4i2HTWfGEX8/bLb3qnj/1r6DqB
CGyPMGbyb9pNXKldZvx2zQw3R3jh7ry9JqBR+/cT7Dr0AbswOURt+iVKe3L4nKNH6Azdzv2Epvhj
D3gxijOaRhapXKekCg+ayFy+Ih24JGQ/94QXQ7fPq6mlY6sPXkyeK5DVrJQffDEXwzZInD6qOA8x
bMNNk42HBDHD+7fk3KuzGLBVPxVJmrn6MHU63yV2E1+beNs+o/YrLmxU5ela/7uUme5i1E6j0/dw
FN0D7f9PfWT5q6QO7VuzCqzfniGSL3i06nsCsTzwKl617WIovI5XESyRyvEgZthblSq6B6ETJHLO
eIrESoXzqNRMXw3dzxfDEpeqYWee4/94xb0xz2SDAjgLx+oVRbu86wpcNRdW2jM3XC8mgoyyF+gv
CCVuZRzAO391Y3hP7XzhVflvE/jWzV5MYrkLFgVKi3nIs/4JKByI2pHUW9O47kYNNzrqyXjFZLFL
+57ucmTJB6RaLurQqL7QMjlzB93FT9SuhuvSDObBrptPQsotTfULtq9zl17MdLGZGVaFM+gICdEJ
j+LSOefMU1kCPrqBaWGMxomYKJvENhk9FpMNwnLqrz40ztzTD/prDk2rsjTcLhRHydLi2deSNrVw
LoywMxO0u5jX3MrxfPISYDLk5N4Q/UCa3wZOA1Ln3+9//XOfsJjcuiHxlK5UfHR1sospb8M+X2VJ
B/X8+WOfsJjjIrrdxKL58xEr607AYdYgjl0NWP7See/cM15MdbOEzR1O5nyI2+iqDgpCcMyVaxgX
Vskzl1+CPtRsdQTz0fwcbXWTSq9boc17mUf7z/s36O3ru//jGshkRiNY9cdeEyH/qclfw+HT+5d+
e1S5yx6nibCoLlyrPxKUNcf3rvGx6y77waRGz4SncN2sRUyd/YH89/4XPnMvlp1gtGXoliwJjnyK
t0hZtkgVtoY0th+7/GICs/rAJHKNy5Pqtqrl5z7Z+4P80AIA+u/fmSC2TNcNBi7e+c/5dFP55Otd
mAf+K/r97+SPOPPfazvCCsq0qaujNfQIy1JtPkTI2x5kaIYvTqnUa5K4cDC9MHsgJEuTglH2d4J9
9HWNWTQi7UfjNihDgob7fDx2IfqWyWzVTW2WNWQxX137Q2XfuX1M5Sycuo1CwdeuIj83Lkzx557t
YqacXQhwKH77Y+W5aI050TlHR3W7jz3axVQJb6IU7hj2Ry9+sqd57XjXum8uTAGnNfat27+YJeEO
zE6dghxLm4Ccky5Fz1kWJ7hhSfWX/G1p+YTMj/3mYz9mMaMBXa1rSoAgzgIUoCj572K6kWswjheO
o2d+0LKPavY94QJdTtsO0f6j6znjVd2MZsjRS7evQALnh3KEJLoqYQT+/tCPWvZUKTa7wUQA7yGF
dVgqUIckYkCKuTD83l7JyGT7d4jUjWmCVKimY1TCsV0VdZSCLiW1BibedMX+N73wpp37oNPf/1rx
x6rKQ+30ExKAOoJq61Gna7GxkD3xten1hf37uSe0GPF2kzL81DQfp870b6PWc28CHMyE3wRA0Ac2
S1sn7EOA+CTWXSKunftpiyFKxEhTWbVKIX9l9g4V4bxNmzR9NIACkskUVBemgtMzeWM8WYvBynH5
/zk7jyU5kXaBPhEReJItUKar2qiN2mhDyDXeJSTu6e+pWenWr+qO0FYzohCQ7jPnSCuz2+VYGMPO
104ORdjUQV7FP1zBbNXE2r8VbAjrbOiqNam0HjHwwYZg+mUkxxvNfjZ98i1cmNPOM6wcNycEUgsf
HUnJyFHCxOoQg4AGgPOv/4KzycCy1mxwPB5WgvfoYBhpu1ubxfun/as4T7Cy3uZ4TaU6YnkfqLSN
0Wn20NJuVrtaHj8e+cbpvf7lfZ9nWE/ZF0PMQjtUS3+kxHw7rjTp6HSfZGUb0Sh5QKgSeLgsLEaT
kULGTr8gkP3x8e+fPt+//fzZ1DA3MVpK0rwIQ+i6UBlY2ZrV8uOL/4fV+NvVz+cDulXNSmbz0ZhW
C6kNjUZhV0JdLcvZenUgYkfDms27MsPzajgTbRACjtSexpBk01m4LIL4mRyMHZhUt8qRysnyPV9s
MzTiYtm0S0fJqSOQ5kIPFeE4Vh4y0HLemb6rP8jeotkwOXmF4s0Yz+MtTvN6lw7l8KOI1RpWC/BV
SLxUCRecRqkWVSqsOba8JpltvGFOz+8T4TjXbqHZVzKfipeZtNp16qzgxDFDuDtTULk1zwrZe9pJ
LGyQyj0M6a66rwCCXo1GMjZh6+rx60A55XbIhXa3NtQLf/KML8wX5tlkqIzC1Ye5K4k+gvBTyghL
Xe09M9k6LvXWul47n6z0lz6VsxlQi2XTmQaDDXbz8CXtWgjkxHzeP/5WLl39bN7rYxe8r+VqB8NV
GbBt10anB2r246tfmIz+q+T7Y2Hyk36VbelQiVF9ld6j1FF6/Pr40pdu/OwQp7mVFQsb4csqnHGX
S6e+Sg1X/uPVz2a4VoPpOiVZcoQgFXmdF1Iy/ckzuXDj58lUU1hIx0tdO/ia2LiWe+RPPvkoL136
LCAjaYtr7SxNju04bFpMn7hJP8lsX1iHz0sLcHeKec49+zjH+ts8VFjg7UMyOQ0mYSE/eTQXBtV5
Clhb16HQLCCc2QBZg80gTRxrAOiMrmevuV+T5pPV/r+Clr/MkMbZ8J36jvi7lcij2w8ouFRjMxGm
gra83DPjAyFJ+exZs/9eNvHyzabYelNoOFPSmTYnJDpqm9dkMqA+0d+JFBGanZZ13Xs31yeUX2Fh
E7AtaModzbr+VAx3GEph3EHdb6kOqOinAejNOLMKbxzDToyx/slDvPQRnH26hjPqy0ox0pHt5riB
rZtEVWaX0cfD7sKIPk91euMp3DZP/mH09m18X8yPq/Py8aUv3fjpz/+YLNZU6mtb8/TpWUWnjcLV
0dL83+77v33AHxfHb9xlwqfrZK7cOKL5nF57mi039bwUn5xgLt2/+f/v320yY/SULI6VJQ5latxW
JULyj5/Nhcf+X6HYH7cvy0aOXaZphzpZFN0uAw3GvpPXD56d0hX58Y9cGH7nOWblFUOs9RWRySah
b1sX9CdktNM2ZbUeqhashsiSZf/xj134F50nnd1JQqSQ/nTsUgQq5c0Mi93nAPvx1S+cVc6TzI7d
ubWuXF43HZ+Bp9VlYM/+NeprJ9Cs+UdGhR0ta/0nR6MLr14/m05U5k2jDVDmmCXqNy3Bx7yPh0/e
yqVrn/78j1ff0Xw2JxMl++U8by0UFrb9WTDu0js4W/xnSyt7uHjFMYXiL+nT8+XPitb+j9/Bpc/p
bDwkte/MnuXxzZrNY6Klv7R6fIi95yxT7PlMtfn4Zy49n7ONgGG5fuu1IL/nDhNfMUba8G+ZVKGf
TaVx68c08kj/ACTYDpuETmyNjqOP7/vvD987TzCXWICmHMTrwW7X0Ei7yEAyMbTf/+3qZ1sBrZjI
A5uncvECS6iOBrVSaMR//NvVT6/8j28SV2fdyn6MD9IV1/GY/aYpfUcorfnk0/n7O/XOs8xrSz0C
qC7G01x0dMq5qPY0IEL/ePnTK/nj9uNZEx54EYAStB2UyAWG3PhktF56q2ejtXA18pzZjJS5tXG3
TpuyeXS7z+pbL139bMAWQjMl2VPt0LS/NGKhurjSP20AuPTQz8ZrbfsjM31ZHK0UISUYlnYWu4+/
l0uXPhujiSVUQ6l6fnQT/K4Nfqsxvf+3S5+NUYVNdpE1jwRYiHljINxloBqfzZB/3/Z65/nkAtNj
MeRLfPD053Z59ws3HIbnky7647s3/dPT/d+dqCfOBipUmjpu+jg/GorWkbZeejwucJ9zHLT3wBke
xLLoAS2MX2M6y7FApu2mL816Z2IM2/m+MUF8kXScak6b71Fnv9D9bgGI0Z5nqxqurNZzg7LQr+2a
Ei76doDOSUZSbNEunMT2e5djdHZsed8kVnOVw848xjR9R9NJ+ZR2Dpbl3vqe5iVe3XqkGxHlh5P7
zqs16G1UdEMZTvRv0kcMfUnlddMF9SD5+ybds0Fnm+6G/8kL6YavKSEUv1eXcGggMwrkGuG3tNMb
dchBsYvMxZ9DSs+XDes39uuFSkN2PtmhhLmwyzX5Dr++DNQo0i0ginjrWH0VJt5SBKbuu3RFuCMS
YfgeuD/GeXqo/N55mDVNw2MnYkDvU7F4KM21ydo7VQPuiLbH5Wtf9FWPJXBarLBD6QJXg6akLupG
zbmTsWYRGTYdYg3SzacnO0v8Mlgtx3srFpol0UBl3mvjDbj98sJ/1eqlI2BRuuAaB1UEvsommBro
rwa/vyqgHAEpIXqJF8jbxmwUYGD36om2fjfw8Wsf0zTWUa4OMwBz12t60DgZHELVJ9NboeAplbmO
/qCq7Dns3Dh77TOHVgB7cI+yZDeVo8AYMFYi21q7dPoJcFnutN6f9yh6nV3aLelVZdrePi/Bco2+
3oNp0/B59eV61UMIvXPdJr5dOaokgepygCZOj+pwwFc9BdIaNeSbeouFZFnuOWW0gRLZvPXTvkEN
2Fuh2VsvOIOz0MHHBT2AzIqfdDFGqRUbOnbx67j0u0g5hRlqc9VzAstGtSEbo+k7Jxulu8+EO6Wh
RA+yRCP9+P3GN/AHbus294FBATqqQgWP7DrG2XW1jrrbkT1q3BdvQuCQiqp5IDxAO9+g/A09LLRg
5+kEQzdzrR+969V7P6V02Vmbhv9OAvuqSsmUYUrMJirCewDvc50c4lxaj66ah3s1zuIWYnyLMaC0
9nL0KxlAq6q1oBwslErGUtn3sNTMkj5uJ4UIDC/ey/OQeHwF7gnUkOsL/8EBVPDT6JQaI3dB81MN
zk+3XvNrb2jLqwkpgR0kphrv4ljKXdyLcpN6pr8pzCrdtGVWPBveWKyhXsc5DbtWvmVzKJ7mU2uy
5Hj55o0L6LG+GN1NWp/64ntLYpKNbWuHC1Th4ovL9VlUdXNjd1obVtCK7EjTyya0FxxcVCA2N9Os
7sVq2AdpWBUt146gQmYCP6bMzEg2U1VZz5Jt9R6Va3Yg8tLSoT0xuRfFNzSse6cVt/NEWmWiVmmj
gbM5CFsbdtlwIvRjkaNrKe2vsBA7odN5Aokk3qiBsh0eKhS8wst4AxqN8UtxE092vINdkQcM4q8+
TIJDCu8xTJvqoZvUgEMM/qY3ZmxxsvKFhzJ9LTQEWAZjF1vz8pomjRVUaoLeMouX0ueAOatc/6Ga
Tn/2TfOGONhI4XSTQYpracnOyQLNTKnbqS6qAzyEhBMpsnBhZqjNgfDTRD/Kd1Fgl3O8Irn21txl
plTF68crw6WV5/Tnf+xRqpkc81Kw8pQctPXrSoPoYdyZg/vJynNhK3FehuLjebBVdgr89YBAThwf
3+h/ts789PH9X7r+2UbImsCqFalTHLsKeAzIdxtWgoz3evNpevvvBwzvvBZl6Cp02KupHTr1Awp3
kIC4qjKMXxSRG+1n54sLzVjeuXwGAkBaVnjkjo4n4p1QphlVWF4CTdScmjIDbg+LdfYVxmF6PVv9
uNPS2I9GKaeHj5/lhe3TeZWTe6pII2XOSSoz3pBCUC2Ua5+ZVv76omxx3puAFlfXWTHiQ96j0DDm
gmpdN/ntsUJEH9++55/2ef+zyeE3zvatJPBQXQ8VceAyM0Qw64P/2BTdREUdquAvanDqI+q+Zsf/
Cap6nQE0gpxSMXgIM4HPPJhvQu8sdWPnowuuUG+Lfk9tW4+hLxlrEHtmXv3SHbdDO+4aE3/FdG4b
AyJkgA4QGXo2sQKPStb7osnR/Dh4cDxgpWxqOGJU62A9GhrbDHyfy4qSZNJ2rQ9ZAoSiuhKd0m+Z
Qe2rCUtw0Nh1v11cuYCstHZlJ537qoizsFLmzMIH8WkBnn4rfTgBRZKJ17hLkjJsndYv916VTGHh
Ok0kUX++eHkxRb1OA1qdWnccNx/GkXV9UctDv4oypIhR2/Rg5Db8M7Xt3PqADZtJkNxtQE4YDCme
wsh0WtUhxRb9FmzUGixjuQQdfMSdKOCb6Jqwt6uGE42VPt1UdeVHTiPEXvPabb2UlKmW5UMm1G/H
atrQSZbbQbMo2V76Ea87zIq1rl8mO3/WprmPZCa7cEIFuTPL9Jvvmif6lXrNjFhcFVU8h8bEPrNu
iX9ZUjVh2blg4czrlA48RLvNfC1N7wa4CG3lBekST6EQb2ODdl2jiUbAU3BAUbzW+jct5zbqRQEm
9ood6GCydA3/wEwX3qaCK0jCHmyH2XdP+ZzAyyzefdlcm477pAMU3YlUv1Zj8rWall1lZ6R0nQXH
iT2zTRHDdR47bhCTQmLej1E55PF2Hdr6gKiaHaiKp/VJz2AXTk58XVu19d9JvfGrjT/2LBO+ejIR
BIoCLmOqgeb2fzlU9FW1PbLSlH1ADkFj5wYHBmQFbnIHV6vTJuyL0+0Ut/vqZPpLa+swLDm5Tn/6
Miyi2k1l/dittrpF/U0qGgJpKHX15udNvhcwRx1KpDVEHdu6wJJbAAbZqsHdl4n/bfIKIJ0NBS19
+eoP9dH23W/Zmr0lZVtsOxr3T2UOc+ANfR2pNi6j2Cxvq9l4KUT8DIDkMDhsyITVb3I/3rl2jzpV
seN2ynoNrUolUZ9LlluzAseWddsM+FmEFRSkMnkqFMo5jLnR+g5O4b2snLfE5NyipfJFsL9xlCWC
MZc3w9BcE5O94Rxwt2SYdqpy5vgzH8fReugz/7iW1u9Zlj9MgT/VasG14FR8EJ1+Xdr5nWmXMCLl
m+OzNiZAJ3y7BVxrO1GbsyFU6LL9YsSum5wOB3V87bTNd7fxbq0VVW2TNT/zSRh7TLK8PeHX+8qC
wjmW8Utzyt9hB5bIIjm2FB5nq9a337IasEmxjtAv+SecYNih3Xp7uHKbmMzcRkvMH3rlPspixtab
3oDuujV96zrO4/onkQDqjNsKXac1/ZRZ3W7zjnLDXMfQmGgVXw/1X7QP8VsG5wCUpU9VrcmozvI3
4LjwFjOKRGE9WFE29HBfMy/yR+sbfvMnX7XsE+dtnAswi5xvhHDAeCptugJ7kG3gOuV82UMTWaqd
o6RyNpmY8NTDNPPESw/366XSaovwnxPD4fO/cipaGblx/l1lYKxKChp3I8C/wG34uhH1FiiTdIF6
22BDbyYb2zeOjTOVgWnkJl9EX+z8OHlWNjvGtXZ/j9L8wv4xjTiaJZxf0Sk6iXu3eDM7z6J6aav+
Rs1VGqxmioh18r46qf2zMlQdVcBdQyvxvK1hVyaGWLy301jieJ+unFSOmxUsWmi7zh6p/NNw0qfL
Nfa/GFq7bHA23+XL9F2vijryJbrloWjBxK6rFhmxdxjs6o4p8JF9OkYVpyedNaGOZ7pnaUrKDVxI
cJ4cZcMCTSc7Q7an/UkpCMYxKMfhVdPkM8iQh8JVX6jk0ILab2WIYioPOdgAp8y7J1d1zk73rJ/t
vDwnHoSsOSm9wMwE567hWw5MsbGBRThOawRwBh8HS3K+VfKYpbAkbXWDK/ahqBukrE4SIINaIrex
32w1v9QLHWdTax06GMngEI03TB4llij+R0AsT0vsf6u76Rti6Ss71n1K2E0C7Zn5lsW0Xc/L9G1N
YKQRi+w3M+XcV1ZBHV7vHoy6C5N1PNU7HqSOljhedPygiJmCxnHvsM7eJW7ThW6K8lRDfzJUXF53
iqt2pShAF0UVLQDlWZrLTTNCh8uSetqQRvzNqb/dmCMp/FWf18gRyWFph2+e002AubJ3FpwaaO50
HP3WptgMNt3sd1iDRd46N0ur4qgfUN9KYa47AIxQx7FfZxRysNgicUjvNA0pLMJAmuNNGkjj4t3B
HyfVUkV15+2h+HI45TAa1/3RsfQnTmLczGweWBiuaylBN1vN68LhBn4tVivYPPXGlQ48wUUrQ8e0
oZuxcQCHRB20ppHaG2bW8EbWA4Ap7ccAfHiDC7EKqxmQGPGMFjbsDJcwHdqt5ej3dWLpUdVI2HC1
ex/Xp8SiLiM2RMkOl7XFd90P4On87BsOLtYtOQFFHpzHcqhwcbu0tQdNcfowyrXgrDWoLxQc2keN
4EtIArO4y0EYskz1+zzvb1cJHhk08vw0j8sNWrM0qByXCIEy34c+frAT6Chp1t7oU3PXrWAOaUW4
cgQcEMoNREilAMAud74CMt7e8N8NvgVYSKSKXDZEC0WxcYae2TBYm00SpLCezPu2F/ld3hrFBhJe
TEFG07woWf23gCXEVw5TQ+k42clay6rrFHN2NCypyXj42g3vVUXBXIftph5gFrNajm5+rxq4bB5R
kITIzGEqkl3Xo1YwreZbAVE79Dte6WBGa9Hfl1b81DtlWOCGRr3+S0Gzy4r5tm67TadTryIHSMH0
uIaTZ4WtGm5hCVMbk24Ipj0l8npii1rCWKWmxA3X2D62wtrVRhN2rfFjtWtAOMYOEdcXqy8ORW1u
iJkelrQ+xlLbGOZ0XYLMyqks1K04BMT/ag/t9bTIbwXlcjxAsJpgzTrTo/ZUZ85luSLq4Wo0CK+C
TVxyQ8Zhi00tLDX5Uk/5ltzcng1K1OXxl0YH0JnNm6Zx3+g1va/Ez54pzDOyU8lt6NFgFiRrcTMm
6hoyoEYVG8d75d43eRF6i2UBE4e0Y7tflSLC4Ohu5ObreFWWWdQmLYTRE+LS+mbk3JWW9Ra7zN9p
ktehU7NFNWmdzlryaf6hJjzUWaxe+YBLgr1uxdLUm0BJzSGCE/fIsXmbZNXe7uIusj12QE43ImRa
UDGfcpnx+pTiJph65HKqPg5srhzLus8t4lmOaFiR7D6INWIuhX3aQWQN8PUXR74Arry2T0bolFb+
oaQOtjIXtNclEMhD4xjNTu+cLUHOctt2vhcJoDCzap2dC5Vpp/re2Pm9dq3qIn2PE1HeVK5VHpoR
7p2fVzcApijpoeVtO8bj3jVNpglgxbKMwVsDE06CZJwKYjyasaExot/UbUmpC4i03GRcNPX3wp+u
xh69RZaLmzVON5Od6nD1eXIDfVaK+b5NKNYUc/k2WRRpxZX53SIYg2ZYRo3BE0lsq2O64YGZdmds
Mf41/hhK35JXjpdk9xNMfzYWFbp16vJY1JmEOyp2N2bfNBFEPZu+7YZtVWsnb6Aj+6fOWnAoO4kI
KtkO32utLu503RTgzbrmqhX8k9ZOS67w0oDPxQhyndP3dA3cPQc4KHqm1LWzgiIdrCzEiJLc+2gp
tyTX+y20a16vdNvE2huO5wB1LqARJ5PPqm/VThtfqblvvxftTFDA7Ov8tjeWeqs6k9wjSxjoOsj0
w5diQDOGl0Ou/v7jk+jfz7reedWfZ2o8zo7zXUlhocMpAnwsJgLrk5jKX8/ptneOT1FqGX1qkMxD
mpW7RLGz9qtPigsu3flZOMhbfXdSemocqm4AgGwyXRHdv4+bz+Bzpw65vx3RT/mJP+JNLMYrxdBz
f0ymZQlqqtootruG8f5o5P6B2aAJfDfeJuBl/+VdgDc/+0Er1hbH4wdT53c3NMGSHqf86d+ufZYU
grKs2kxhwcE+yfxmBanxbQDF+vHVLzyq8xoYsh0YSDVkLa39mw67ncwddqlLoNi6wigOXQiki/H1
4x/7+zclzosyln5mWsG8cXBTzQmWCu2eZaMe/bernyVyl8KaG2L98hizjOj0I7fZ/C81EbY4L8Gg
GsrL6tkWh4rBHLqqHkO/sPp/GmrivOJi6Ydmsu24g2357GRP0/z+bw/k9Br+GAZNA6/THv3uuDja
Ae7jje1/ZgY+ZfT+d4R5/2UA/7j05GYZagSKIS02aFVnE2azo3IgHm++j4axr6Z++/E/4jQp/O2X
zoZWolcmDq2yO5ZN/WXsWGSqeUPM7HWdjU/SrhfmI/9shMWo2Tjl1d3R9aowi52do3EIE/KTyeGv
oV37f/KuAPsyrbGr7ijHcLmRVGXn0TrTP/NP3/3/ZF2TEbDFwLKEkLA+ana2KePPyl4uPJnzYG0t
Cj6byW+Pkt3axMK3piZMk8ePX+3fpwPv3EAP4vsU26FwUU7+tsnnMBn/qdCIZ376B/3xfRY5edJi
MrqjY5RGANBkCsZ1+aR+9NJ9n40rgeMsY7vUHVdabCjEjlKRfvKtXLr0WXDZ8MUoegheR9nhYZCT
lbL+cjL5+IFfep3n66IiIql50OfdUzNCRzlWZJQ5WOeqTD+pjrj0E2fDNZUWkQcEQccOO1mQolQk
WAmO+l+/yLOxmhT1Ooih4fpzts3i7CrT3KM3NZ9M9BfG6nk3aqUGnJs6Y7WLHwF+E+L53eQPNpD5
Wnv4p5dw3ii/An6qYzfl07TyW9fvd0WfP7li/vJPlz832Sd2Vpl+bLZHjZhv3j+yiw3q7NfHF7/w
eZ6b7NU6r+mqY7IvEmg0ybajbeLjK/9XrfyXed49W719R6nKdMv4ajEMew+PHFC5XVbWg26k5S0b
eOIZ8aiF9IetV1rTTZzZ3HHblN1MqljX5UZHQvWS6Wr9GhP9+GRAXviez1tDp5JeKcOGY1yiVu+z
R+4rWFrxycp/6eqn5/zHNDUsNtCgJIbgJoYNIIcozvX9sgz/ePNns8kJap1JwzSBB81BVprhOpBZ
ROr18Tu7sDSfI3V1wMOJrWM18apvvZ2EvfF78ftgsj9bOS98bvbZZFLmnkhUxg8MOgGfuEN6MCxv
H9+8YfxXnvuXT+6cKSFVN8GKWmLqWDTzlSoMg5pIX7vK5zHZJW3qRBO09k0uzXarQ7CcA2KWw1VT
d9VWn/rlKA1/udV8GzYE2HzzvpAYUaZxXo+j4+dfqh7LkWYUA74jkM2jm3hvDl6dW4fwcJhWmn6T
NiJ/mM0CgdJoEYkpzOlgOhn2kIHTOTUJdwVSjcg+mcScdll3JDfTfb/4ZQhRxtu4bAfQEkylZ0Le
sY3flV8sPxU08a30+4yozJCGSzZ0d20lWiQKFAuGZbEqPWImHZ8oMjK/aIYsnmJddFD17YYWgXh2
iYAKhS+U/luauD3vkM3d8n2o7CKEOa3/QKKns9lD0xZbs/dbR+my8xe31EMQ/e3e94YE7ZE0tmZp
Vld6zcdHMOyUZuhXM1BFs95OqV9vyBTJR1yXKtIXu8Pv6TWMbtnvFJatWyI43g/KZmQIZFptu1O/
uljpBcSk2rEbGQl3akuW/dJcQqKFOxWoLtr1DfivvBIaJP0Ax49+PZjgyLnTIacnVprNrlGyo//I
iyNp1grXYpzEdDFkPg/YyB+Wknhm39uZiw/By++8pvW+9UCUbjynlN9g8srQ8Itp7/tMSZ4z9T9W
kY4/Tb+sdiaYlqhb5/Jp8f0lMtbEJwzndjczirAvBWn+kOdfUe82WV/TUq4bqQ9jHzkVN0YDG0Ks
TO8tIypak+4r5cWbWYODWOViDXtB2F4YbOQpd+GxiEz/ai2UrE1dFt/GNa41aWguQrFTNkOv6tcc
4XNoSs17TvmoIgQg2e0sLES+ZLHH3WQPksAN6TkxWvNuRC0QzJOn75YhMY9DbeAwS3nr8ejx9WFl
IA3q2mTJ2PWn35WORaEulHhtKS0Isr4XO8dPiOVQmLfpsvy59nXzea7J1opaPc1mVn2x47zm8t5A
FQXJcVp9rJsCd8mGcXE3ypxfBGiEEeGUodKcpLtuDUlURlZztA5kBW3xxS/UD57CcJgAop2+HWtf
mZa2nbpKe4Z9ON813iIC6dcxfvE2/coXiMZLW3AgjYVWNSF6Ib2OTPxnYdZ7SOPcynlsaQe5zWgS
PPZJkRxtd0Q6QllYQAuMH/QjqWZhIoFsdJVulEmaOucnnnNCrsfZ9ZeOGL02fasFDuTUN9VL3Pn+
1ZI0gq1Elm9FPFkvQ9v7t6NFFDWvsuSun+puQ0REBW6i/IOv3HpHSia91l3KFvx1xv9SwILPVpwW
tCt6d2Vh5WWgzW31bKSJ9uhpdmmHOoHHkjJC4d5No2djuFfzq6YPMvQ8iQ1YGuNhwUsbdXxe0LbJ
Bc6Ef7e2Ig+tGgLsoudErs1jQcQv6zflqNAdGDHeRQwR2a6ZnGG3dGLZqGUy75K0qt6tGv8hEk4H
0in/Pjm4VEvOot6axZxucjH1d2RpTZIGBBTgV7c7tzWWDdkMiQvAmHa2VZebCu/JVneY0IpY6BtP
69qw1lznCucPtLhZF1EyJ9rO6vo18ibqGWaqAfcQjuQPE64Krphqees5SL9NIlcPemIXEUjj+tqn
dhLXVFEcsolMX1oaLyN8/C+e38+7WCONhCZkIWNuJdmxJSYY2MYYhzH0zHCV1HfEpXiXxSK+GxnM
K6810m1qcxLyrNLf4XbZUw10tMmFn6gX692MOW7nOVTvpIr6DXKWgiLFnprF2cMLxosMqJJ9SU8p
ypRqj6jSRgZ0FddBxYz3K7FXqrNwaAeKmNw1qlNoK1Yrlq+rvZTfNS/VyUTp5EW7jnQj3OZt7bbZ
laTmFICz3e8JJOBPmYlNd7SbuSju4kL8Rhg8hYJ0xHe9KbRdXUKndyzN3ibWCr+3RiCaSWnsiq5c
wzgT+lNBr6YR2ihm9rbW4iNDIsS0YjtUPTrxfqrwdcRWaZ+aUlFftoPzpihp2NCvN34t0jh+xjHb
XMUpjwFDtbV1lEE1aqsa5hwyS1RXutFKJnZvZFYemRNrKc2hTbhyst/Nk1Fh2sEhk5t9glA0I8BZ
U7JZFPV1rPPnlNre5XlV75ORPEE3ptau6Q1FXo2YX1onP6FGqKiyp3az9PQGS93PjhTX8TeVmgKD
jcIXxg2GToesilW21WOiFtTXcfUiRfpqaiLb231e7eohlUeDV0m9qGbAF1zLX3Kppt2gJ+yxS+9X
N6Uk9MpmDluj1xHmuN01VPAiSHPcnYtOcS4JJabwZlbUxmTGg9nYP6m6+JK03V6R9aV4F8MERT/8
nRE6lxSLeUU/ebbTdAf4cTPWaCmLZLM0Zr0xpdEEuIJxuuicmVPVUCWDgfYhl6u7tRNcz+yOpygp
8M6wS+kZSImK2trdzb6p37iI08LM6nfuguyYZqlHH4Hcrex9bZNX1CaaRUFWg1UibLThdarI/Q0z
HbsxadOi8UpEu+IpiVFe+8L67o/Vc97Ind3ZP+o5ySgTRp7XW/jsTHNFiuZ2ga2Jl3whXzymK4UV
A/7WdO2HTVV4/nZmqSZZS0/1kP5yxrkKpp6BZmQnClZsvRfWdI9S59HMfW9vl95VMplYJk1WoYIW
S1lxR+xnnhuoxHuSJca+8XlCGNHqkGKgBc0XmU5RJDB+CfZ8LU3tpdP+Kyzu6lDGS0MVEyRjsiAo
0WCgEi3ov03D8hrLFr85iyRubzRBuZvdJZr7SgrobR7Fy2y2r4YL1C92xmWTVQtT4LJmzUl8+Zu6
7zSiK/YpbpjFfKbe25bOre+FC3KHk3i79UYX21zJ4LK7B9eNX4vUAtydkKi3NcXPMUttKdXqQzk5
P3xHb3aFJ34tiv7mtWkx6fX9nW9idqvzkdIWz/+1WHyKzDgVGSadCQuvUrDUECuHwlhObeZzEBed
hxY2o2K8dr5kFS0v+VQHmkcd2tzNRiTXFmVRriJLwwrrSDFTtWR2QZZmzRUjorhLtdbYGQWGO99I
38slfhe4EikYMFjURhKNuI1PiULvazrVe9FibrXX+MVGEeXa7BxnHTGDc0o+YtzsNnxy31tVYg/2
xvVUgPGQGn0ZTZQ1hIjKMS/76ne3CnoBMCEFXaO5YdZSL0VbqwrGdrKjWQL5T5vxubX1aWMoCkLy
zJQwvYtuz3zBXjg33x3szYeYl1fNCbqsmXYlW8wN5834udJFRf+rnDealnxddH5bEQ8IXG3IKLnH
wFbq+hSNbozrjVqm0GAr6CpTP2UYVqojvBu4AWo3FoJMj688bgedF/Gb77NFgrPCIC3X+RFF1g9N
oqGw/4+z89iNW+nW6BMRYA7TjupuBUuyLPtMCPvYP3PO9fR30SOdumIT6IkHAlxNFivu/e31OfjC
diqHZHdCWDZApdmMqfZFI89/LtEpoPD22o0d4b87zOYYUzEqG8UTvxSRddDKtHaDDq/ieB3hTYel
SYWXZqErFj+PjE2HA7G1WUk25dSMe8fPip2wvXiDUOwHaXvslKnH2E2sN/ux4QYRqZN18LWq+IOB
YwAZylLvWYOHO52N41BqMTqdWH9trL7akZKIdp3eDn8QwXJMcPCoxqyPBoIsbb4OYPGKsoS4kKFH
KyxgOFrdvbuReIzTAPJRFSUPVWdg2+uExeugJMor9XsNyArcTaE6vDqmHj46CAQQBk7RIWyUkwgs
/d6fU6lJER3KAUPrDiHXwfDt9EBKjnfH3CoSJIPxgP5VhUW9S6v2lcIUe29q8bMALj3nmh6CjONO
NTT6KZg5Rn7ffwMqoW3GuP8nIuOyISWi8X9974LpYry1SHNTXfg4FKTyiuRJxIKMIbUOSPCC5zxv
ul3njdkpGfxfLvwa9gH0CFUQsx9yU9omjfLm6vmrnoRsOB3zr8P7ZI/fprWxKd7gn+YXx5z0pDkj
nltD+qssm8cxUzhR+mqIz0edH6IWkJSh4GaluMVrU1AS2o/eDkUX3qD41KM3QOA21cr9TM/fK7H6
Dx4lyqHEqndqEmjaPtwUK0dG4VVaACa0RyemDSy3+Rhv0asil8SLru57TNSFdukMIzxZkP63gRV0
e7PJfnuiDLct5/ltkcQ6q6KWY6Hl2zuuM/mGSlh/Q4kCJqoD+pR+Ng53TLZ9RVfvSy/P9qNL/B6j
5/LkQEM5skdHmJrZLCTC17EDNr7j/TiQibZ4AR2pupPjw2lXHF8yt4o3nOW4D5v+z9HPv+Cuidwn
mI+bxvQUmwM1GA1+mKaSYkg9KNEXvbdQozqGexe0MRvTYP0Dkb+7UAgybVsMpI5lzwNlfeiccR4V
B6vJqm2ade5xwslyo5lGulMU50cQVga1Qtn3thg99CRUrKXcVTtkesfRqvABrBHcaiUXsCYrqAEw
teDo5Fq7HSv3AemZvRE2jrFe4hFCD1k0k9w4dFGZbjt3aPkn9baNR+2SWTTUPdQ4vxVd9CPFWvJo
+dRshkmRfSFm0W99o0hfix6eCS6L/qYvENfp1Wjsy2wSu1Szo+NUOuapR497TPWBcpTYH/edO3l7
e6oJpxAXTGrWViv/4YvpSwrDd9N2GClTaOmdHLX/DuL11R3RIQx9rX7JyrZmQ8fVE5+2eoNDM5Y3
TazcWXnZvxghCtmyUdgkXcQU1KePSBuIe5iNUI5TUVYbu2yGH74uMCcdkLXrnOaZbFmMyMpRkSiW
7dHQLAx4/enQTsN00ePgN0Ynw76dP2/ut8lDjMrpm0kA+FRy/4JpH5X7IR6Rq6ZI85KpvXimHe2s
tP02AEHY4MZXPStDGb+qA1UZZae+TmKId37J4dtIFEzzMMLdRMo03iEGwI57cvqNW7Ix5pHI4LYl
v+Ix/mHjmbdpWs156+vhS13Dri5HQ9sz275lnUbeXycYQRkQBOGYsu+oNf3TMFnvwi3FToRDiMgn
wi9QcfV7bVAdlAMVPpJFkAfbIcJk4S51LcWkUmMWE5YRno4iaxDKBKWrcdc0tVdsXo0vgzGJ+7Qc
9adYHdoHO8ReFltoUlfcTx0GndoWZngejVHtd92ojG9R70TfVXvK7uK8zw+Z0KJHta5D9Mz4Oh0j
RX13VGpE7CTv7kc3Nbb5aKdH3EQZ/4kybNOxTZ68QC/v87HxDwpFRhdNB9ObsptgQ5vYx8i1iqMX
DijeVd3aY0c4Gyo79aOHZpx7W0qtXDqlJL1M2z1oSmDsMNxgpeMQcXDreWMbXKB1fRQ6x7Iq9Oeh
VQ3UOw1WaHUZoFoSenxRstx4atrZHE91gOKyQJxSleoyrsnzXqy01AS3yZ2jUNTn2YJrTDNll3gq
k3clTXzmfpQf7BDxju+Y9QU7cLErrSK8o/6nPFrTrIsRaX80vZDAGtY7mHe6Zr/Vg9TYsUF1O5yG
yxeXIup4A/U6/zY6eUQcJhL3rpa6j4Kj0T4o+wRTvSY8E6j2XmYW0VlJi4rrbVC8s/8MW2vQR1aD
Ogx/jnqqPRUmwjLfqwYkjHp07nMMeDfl0OAw22T6XWVE7cm2qHRDHN1XDyJP82cz94pdrrv2i8bB
7j6avXOourQGDnZW8qgrOubrXdye+47r8WQF2p8YaPFzrBCwst052ILX+sFiWu4j1XNYmCIlOtjA
hX74kT8dWcgz5KwEq8zSDTmFifw8GRHW7H1slhb1wK2/MwvcM1bisXMG57No7Bxl/hALx6sXnxvf
LS9O5j36Idhs51Hh2ObG45d8+B140/8Ct/+Wx9+u/+BCcNmZY/Iffq/HjdULUrx8tcg55MTocEI8
3Na0FNbvvRSCUxVUF8Imr9QlPVi6WCmlWsgYOFJIv+gJBfiGUl7MRMR72ChABPU6wUiWIMttTy9l
CQ0wl0XdkfTNQ/UJmsIx02/CimCiLAX0uypsR1zm8GSqn0qfGtQkv00N5Uh5wSaCGtnMmSkRvVTO
lyGgara7MaUmjcykqbmzCq28FOWjYhtEColnrSGCF4ahLQ1DN+dWQwy4vLgm8mAu1E1d7q9/yIWx
YkvDMHGCRrHjuEJK/DJXeAzoqPtxZb4uNS4NxACLYHIHIDMH5T3uRoCmGfvnv7c9uTQEQSbXlJ+w
FmgZ17giOTqzhlD5c731+bt9stLY0ihEimc3pMW8EwYO6tEEdkNcusbCiJy+/jbhC70yWf9ysD77
JWlU5jhLD7jz+qe4bup41+G0cTcaZlFvuC2QeCcU6XyxVBernqHmQkSpRs8dwhteJvZKwXkeYxTK
3BXkzIrYuyiPfnOunDa143Anb22q6Zthjea10C+m9LQjVVLONKcLGyTrZfyjiR5d53dn/Lze7Qsj
XaaiDm1pNkqn6ec6UY/UBv8bpcZNcDaT4/x/F/PEcztq4mgbg/INGSGCqb8AS6+siAtjXYafQk10
qF7tzLOnUbji6Zm1HdFSbSeVOOZtnSOtMYFb+hPFhuKc+z+zweY6sIYPWur2+aU+7HOxQJSaCFuc
Kzt7Iuny4irJ/vpDL/WLtMBY2kTF+dTp51YfN/VgU2U0EkZac9dZenJpiZm5Q3i9o3Alfg54hLNz
uaaEWdB5WLMc8mOnqIFmobPxTkk95O915Sm7SY3c16Z3S2WTEbElpNY6+W2KIUsanqWmcZ5UsINr
51Nk07zZffF6/RssvYmkm1B1Y6R0JKaei/ycLYyDmLxjk5OmhmUw2cbKG/zl1n2ylFnSAJ2aiTyr
K9xThIQaOyibSA9+RJTcO4SmraSdF+t8/N6Nkyo2WuZ3vyMD93fopxOFFWHxQBjY3VHZDw0PjPy+
sZQ1sO7SOJS2C7DX1VjGmClbTrzJ8+fO+JNGa45SC6uiDKElla5MmWfhZI2t7CEJCfZ6md4/af1g
UaLtc4e9/iWXhru0/DodBYakpvSzo2nUGXAkb4w1A9aFHpI5tNFg5fiqVPp5QAHSKd/M4OdYrCGI
Fhq35r9/mExiEl7ZTak44/IK1aDcDv1rPayKQOb3/2zkSatMY+QdjpeNcyqVhFJPs4eYEPjjvdZ4
6RfyxvpzmGFbvMHINLrLCyrQbD2a7qlTGLRDPw3mk+oMEFZDRbsD2I+ncZZ7F5L2yY4Y3Hhv5fb4
mgfZ8NhyJf8zlKlLWak3ZI95MGdP/dIuH4xSHw66q8S7si/7esuNlZwLoAr3zvLjbh+0rSnIVVkk
a3Myen1XBlzsIuNU53rYH7QUGr6XmtzvSbL4KweMpZ6XVshEDYg1NMAhcgqoTPLd880RN7WVTWlh
6FvSvKp0vfQm3dXOaH3bU20NhLpVW9v3MxTKnay1hX5eBj/7wtKBzM9FHuBjo52JmrO+2I94ln8l
HXTP/Z4CSvshnJS17XCpy6RZRk2nOiZpZ5wbQu4ONJywFph/rJVNLDQvezdURlY3VYypmgjEP2lC
mSlVvkfFF2urxNIPSFuJaU+jU1CvcZ4TzZRmkji0j2RbdtcXoYVPbkrbCcpEI64mAwtw/90dXpy4
2TTqa5Q8X29+YY2TXRwMp6RCM6X5kDLeWn8sKOy5qWUZYuyNji40RB7niXA2MZlNG67ssAtdIlvF
Bq3u9E5NuYrlpr/1NiGHGGa/sYG4i734xqeXJrIb5K2p9MgMPSROG6e2nrR89Fam8eeAcMaGNI/h
NTgueJ4J78j4MYieGgKxm0Yk+9y3DiZuwlhNnzRdPOio+fUO0I33EyrFys8vjFjZSBaLCx0/14bZ
jVxsrzT2T4vEt6M4a5D1hUGlS1O6yUrCe6T9ztnoPNoEuksgxzeNKhlwzA0rgYpL03h9dLB1p3Tf
jkO0suMv9Izsoxz0JSWYBf5tsWtc8Lh4Db0AYmz29baHl+by0KBzcHNjPKOx3wGHPWSFt1LCtXDq
lOnGdpYPOXN5PCt5eN+HLpWEVvSCNDjdaKP6pynbtXPnwu4v041710zqhn31XJAl6/2g+Qf5SXCv
OANAjqkO8hfPUpqdSMFm7z0c3l4GG2nGbT04j7gPJ5s260hrtjjfUQp7P3QZXI+18j1jYdTKHBm1
IIkRkzg+1yJPtgiDHPJ7lYHExvHFLg4VLvd6240vE0L9+c26ndf1yleQbtlBE7ZPpBsRhjBjlepN
MwRM1BYILE1RH2eF+TfHLbSHog1NLIAt+392lSd3FOFrD0oWTA9ZrYRI+bCPemrhu/2yfdV506Jm
+sm7GiOMANd7G1ynP4JJ8P4NhKHfuIXJ1VRo0LTK8WLsCmvwFFDj/gnC5HuJjeoNXw2QkXScMLWJ
kIqRU8kLGcFszo646aJBy9JKk+pRj4SLiipK8jaVU0HjaCiTe73+3J8eg/jM0qV0Gj1h1l7nn4X3
02tf9cZ91m1979neRkvJMjfmyrqz9EPSGSIo9AIG8+CfQ530JFHBwHqEYYt6d9O3/0bNyvt8OsJ5
H2n9ASfXZV1Ib2GokexcB/PIwn673ldLbc+b9YeZqVGMX+q+aC89tEPTgnoUebvrTX+6KvPY898/
NJ2qSdm2w9Biv2WHh6SzvK8qWWV9Q9n6v9d/YukDzG/14SfIKJlZPaaYLPtuQdF+Pu5wC/85DSVK
4eBox9ZbBshg5XN/eoDhhYz//prSW65jmrZ5yVPE7Xb3hsYC3ayyU1uxoqZf+gnphAHuPNLKVmBB
4j1O3n2fzFSX5zz9db2/lj6JNKOt2CkMF1TGGTXW96lRnyPb/uK2SrDSQ0vtS/O6xaCLWre2vYSe
+Y0sU7wJW+T+1AKtbGML/SNX5cBq6AtTpX9U8dSo382qOvbxHyu2Dtc7aGE6yIU5JYRhgv2eD+kk
KUlEDmKP+uumA5blyLU5dg5j0nMpnSa2BwAqPblj9HL9wZc6Zv77x5lQqpSLuG1ySZEpiYwceETw
FivYKu1WPu7fY+7/u17y+NKEpoSht0PU1xdDrfwHN25hsfVlNssOQnE0OhA0CuZIbwJ0aQpXSIVY
2nrRU61YPdd3FGltbmffc2I9nEKAc3JcU47FTFPbdGqZnYzeo4oDe9BjnHaoY4CIfb/ePfPS/9mj
SwO/DSw79hRu2wXKBmBhDmhX8C5PqtV49c6Ji/FBQeK+zZoKwApkuhup1bY0I1iBQIRbDkRvS8eF
bXDELjQyc+VctTDf5PBr2bkiLu3GR+yOVmnKw00QIqVN0fBe77eF+SAHXAfoOwMwC0h8Tmrues0e
zyEuPfubWpcTa01Qt405b9QBRFF4GZnY1Zhgba+3Pm+Pn31zabkuMP2FhsY3t8QXtggH7eSQv5ne
Pynwnes/sdD/tv7fWVeEeeePBtYOlYKicbBikMteEGyAMqx5pi99AWnzd8FCMSjBqhf2hLRn/OJP
a/eahaeXQ9F1ZLR+VAzw4J2RaLq6jcs/Rpys9M1C98vRTNO03Kn0Au8sjBRB2xg/CpSl7SxRr3Bo
ysqv17/BwspnzR33YeUzsjEO/YIPjBX7y6ToD6Yy3YNmeo+1cOWWtvQT0kgKK8haYeS6Z1zN4l2T
9hy37UQoMdLTlJqPEFz89ZdZ+trSgNLNQCCvRZaTNN902IjGyhsstSutfxyMnAg+iHsWk51t0VHr
z2qrR3fXn3rpU0uLXIMmXyfCBWcKDKna/k76h7z7mYffE7L8139i4QXkeCA+3fiQUZlzdnL3QR1t
4mrixqalU3ymIYYiBe+eHR1xHpnV773R/rntsaXZC3IBqaijm9ShA5cc2qx492PN/X299b9l+J8s
cXIYMDC0XFeYXhfPGY3HqBnKt7a36n2LGwx8cjGkZ59iqjvf1IOvkYajPXW4HUJ9Hfe2rjBOSadj
fmKPwz5PmvTJSpT0IdC8morFQS93qqqiKhzdYfgBWEs/JGXcUivRVAV6UuBmj4o7KV+xwxCIUrX6
0Q29EkRSHVzUyRGHhoP/1hzb8WBWNWIq4U+vGeVDALkE4M7QUdW92Q3v7ZTorz2ZZ5JZagdtZqi+
CwzKvU04zHWZY5kjYC0gaN/rQTU++eQc9l1bqftxVLxzI7zx12hPZrT1DEu7JzbqbSntAnSlmD8Q
Q9tkmmBNWp1qnz2Bpzs5ImdfhFwEgYyq+6xRp5M3DdFpgHS6oZDAh5bGQSBUp+BOaEF+rLShPEXI
MO8UnPS47TlduedybN+bttHeTT41V8QE6nszDQoUHBo1btASYT5AjbPE0UxdQDlmQrkFhJtmd30A
LMyKvy7sH9a+ya8svywL7zzgExIk7iac1iyjFjYHuWC76sLcpFo8ueBAb20nCIc727T+lwgAa9cf
fukX5pf68PD9GGiubWjmxQ1Rxtvh3gz7I+XBt/WNKS3acYPSiOE7XkYdznfeouiOB/JXtz28tFCr
cei4bcuCSp1vO30zMvwBzNfrbS98VblcOym6rrYo/DpH8HOnarygVF0xOVvqc2ml7pPG08ZoQPbp
v1MPtY1FSXHTmrntQuuyMqULrYyi1clEdNyB10R+LqjU9UOvu217lOUpxF77kjA4560sfehs/Vec
jCvm1QudLmtT8qglS0ltyTkrO2vj+Lm3yyaqVq5/0qWeka5nbakZoWbw4FF8iovvefpHKPmNnTL/
5od5VFBumAwVjMG4RA5bmMOwUz0U/teffKlf5r9/aF2DT9qYqu+evQZyYBiP/+BrVa88+lK3GP9t
vKjMpqdg1j27s3G02WsXS/e7PQiLr7c9vTRNW2FpnmLXnExMIR5Cu87uAS65P6+3/jfB8Mn+K2sa
nKFEPYoLxEXHdfTI8k+Nsm1OX1PYLSDuSHoTuGsOSeXm925qaYcyNZWD5lDThEsgpesIyQ829YFY
aFQ4JBhGlu3zQO9xcoAatvIJl3pZmvQgcGZXc8xzuZJTP+aq+aayMioNYvfL9Y5YuF7LsghKtzGI
aMbs4k9TuLN8P3xNdT3813ZhoaupOr5Q9Fp/oTwB3GEx5O3Kmy0MTpkXN/a9EXmx8LjiuXiclHsl
d9bSbQuHfpkLSL2D1Zqa5Z+7FOSB04QHX20OdtO8Uwhs7a933MKnkemAAGFHk7p999z7vyZA2TUJ
xTRZWewXjuW6tOgEsRoNKL/Miw+5ONHS58adHgrPOwzTcJqocb/+DgsfQc4Y22RcEfMIJnHr99vU
FRjGJEa+ckpYan3++4f1B5CIFQ41L4EN7SEdsyMpm5X+WfrC0upjBxzShM0eTtkg9xZdeSw4M2yN
sOp3GUeF2xY5OWucVCSDrMDoLphBjjucXgJwpOlvGAp/rn+ApfeQLncc6wvs1llFMUcgHx2BR029
zNrgd/zHj9bYjNq8XHyy2MnpYd83Y2oYe/dsFyn+Aui1vHbWB/SzYXZ1JMS2Va34EqSUPOfVWsR3
YYbImeNgEv3Y6ZxYglh/ghXwZACrUp016eXC8JJTxzFg/yT3co4ser5zJw7tfKq1cPhS49Ltzw7S
jvr0xj13ML03mPVQf4f15PWvvtS4PLtJadLdNQcWn2o0s3/24jVM41Kfz3//MOccoQ4pgi/3bAIk
tup7JX1Uh3+vP/ZS29J8DnUntNqu5XvqLXgOnESLEhDPcFuCQM4GI3aqswBR8dlWalzT1KncYrtF
lU5mBACxy3QtILH0HtKmGo9ZPAjqkc96a3Ar1e6MxoXWLlbeY+HryjzRgopgirb5BF3ubSO3ARjt
rKzXC8uFTA/V1WjUkjB2zyrnuhfbDRAGO75xj4WAeufGg7+7/qWXXkEa/R6K4M7F3eucudkW5hJ0
Em1/vemlV5DGvuWNkzVBrj+b/Ru1mZuO02NqPxYkJK7/wNKzSzMAy5VO1LHOD9R4ofjTHlePle1g
qen57x8mV68GvVsN83ZpVVg1htH0GuK/crr+4Ma8eX2ySqvz3z8074S2JdRkwlYxLdQXl+D0QzCE
2BFpaXhvIYc9NVXubZBzUowWljY7tlqh3jN9sQ97zdoxQ03InYoKIj4tKcx1MlKRBPfqHMYDIi7t
MmXdm1tb0y7WwSz0M0IqxNNk0yM/vLMs0K6p5yY7qzPt3STa5BGzIv+uiPAdSLoAYVbUZOqa+Ofz
/rT/+gt9eOGUij6RTJ57rsPRPelU380WhtPKGWGpdWmaF1xns0DD27rIphehYeER3xagsGUfSSuJ
ZzwVTrvYcIynXCmpacFjfmUBWTj8qfp/x0HpmwSrg4rduuxPpp7/Sd8LS6EstTpGITCV68NtYRVU
paOHopSloxaagA/afQE4QzkrsAyYKc/X2/+8+4kH/vctWq/CoKYIXZj++ovIWvQ75UpI/PNHt2Wv
XeB0NYQJ0LtYuEHTzx9xoDy2XboyEZeal6LKE3Q7ME08eWVhG6KFuxxVdRquHS20v4G4/z/RbU9a
Xv1EUOasF6hcysraapnRgauaDh6uYBcnz/qtFnj642DV40akk3hP+r69KMBBDjWelm+FMLOjMNrq
F6YM8KKMod5ntaNTXGW29xDbfChlPa6MgR8mGyzGbYwMgRJUSHXOOAHhHmjb3XFwRoxqKEk69Q4n
XQhFkXdXJEP/lbrE5FioivqMAbO+11rV/mMSAn5UyxjhVR97XwMB5sQrCuNYJXg8CTH1lxz/hUvd
4NZptB6EeLxNQYvE1GT7Y/zgADcADNCO6WUsdXfjAKo4pgMebEY7OJskaOKzT6vHkJvVCT3WV2x8
lbObE1YMklLZjrruAYYZzZ/GOIKISijCPY525H/Xhyi4gIWy3jQ/TZ/GOZEeY0bwqBlqfUdNcHgv
bAuXVE+pQCRR3v06YLX1OMQlxcJumO7GWBtxztHN70ri1Y92EKZQJwoFcEs4JdCF7P6JtRe101RZ
8A674gUuBz7MZdWKr9Qtinzn1yqwKIGXq18Z4sWE93/WMTx7zDTwls6U/oLp5WubwdbKRx0rlTsk
+8U3TgvFg43PAOSVpBz2Xd+EW6eDUqFllTjB6cEexUd1Dwqie3AKBb5kqIILbtC03texBppsrJUd
te7WRi8LLvFmlOzdNBtMAGlBdoetT3lpjDjeRROF4T6GkbNTTfXL0FAYJGoUbn2W4VPbZQDK5rLX
tq2rvYcpCPYSUfWo5L56D8DtGyQNKHaaa4b3qdM1WxW8y6ZoHEwynM7eDwJNWJs2xlrsTft8EbFl
vqZwpqFu82a8BHmsodWy2sfUwLY2b9X2ESOJ4N7tknlUxNa9l4jgnIeNt9WTbroPOh9kWlyFezso
zZV02eenF9uTTi+GobrB0JO4IAK7sfQZmvVHhT2QrPHhl9ae+e8ftkRFGTVQ6NjDw3J6t/PsFTj8
k+Z1r9cX5aXm537+0LxXDm1SaFhld+l7RujKqbAkW1vYlhqXzi/AWNLY6mk8yt4brPjq7Ftovl9/
8AXbRhBV/33ySSjtECYmUXs3e4pQcEPsLIBUTD/aoe+BlFQ71S32WA/sWzPG4s9f+eRLY1C2dHYA
WtZao3lnkMLhxdD75L3w8vBrAUxy5jsTd+jSUofNouAOG0GBL/w4PVFeO22D1rF+5JiI7wswNCvb
38KkkJHkRZ9hhYHVG5GnbJeq3jEnbn+9mxc+ocwjx19RDEbmeGfSwhsN2QX1OyAXnJUzx9KTS6Mb
1/Da0xzuFUZkbU1gN76W7K4/+edxTNuVRrZtx2Hic+M6D/HQwgoax/2QaixRE5AXzgnmUbWm4dwo
tQ38pcJz7frvLvWYNOh1zymb2rS9cz07vrXpLhDfhNZvb2tdGvUtONBaNIl3TosmePNx1nywjDz5
HZRZuDK+l15AOgf6iYoHEbxKCjPfIg2iJHVkiXdTrZFly3Jhdew0wKChf4bbgcl2CvGu25TuWiTl
86OyLeuF3SDxi8Ktpovfq/FzJNrorqiT6MXs2QasYXSOjm+P365/jIUhJmPLu6gxwzHjYl/AqkNq
nkynNvDxIU0UQ7kb1Co5Qj8jMe3Zv+vcWOvChUkja4gT1e3JA3CPEVOi7mrcCPZh3dyEurBsR9rR
bIObZBGQh86xbgtwCt/4Fq7R13tsYWzJOuIYdpelz1+/IDTRU/YaJqgyjeDG5qU5j5gUvzlK4S9h
5gTHxBcYlmGUCrpVGCs/sdT5xn+3HUGWCzT1RDxNGHtwpHvAAIfrnbPUtDS3J1/LOxOS5sX29j3j
eDPEqwqupbalSR2roMuoS3fPY+AfCY0/ZhgM3vbY0r0uAEgTkZYjq4ivWqDXz3btrTQ9j7lP7kWy
RDjk8FZ5lKSfXYGpIdKzSLW3tvoYxCuZ4oXxKGuEw0jkBfghcrkOZ/cItPHOq6w9dICVb7r0BtLN
rooTLnYAoc+WkpKJZv/0Xgz/Fefe28ajPf/whwOcAU6tCS0GTTB07dEqlelQ1WZ0uv5tP7cgsGxZ
J+zqjWalEfkI8qFQvYHCP1pBYuyMKYMwHDs/q86s763awsowsP1tk/j+Bgy2vvPxCzwW3C3uErOa
IYujurv+UPO1+7NRMY/xD68MNi8MRwyIL3gQDbtSSd1nayzKf5vOiqnM1Isno8/0YMd9xVj5yaVx
Is16t24AclvueKGift/qhNeEDs98Tfu7sGvJ2tMpjZR0on2WReOg64AWJipwE73ask6+jZW/Zt2w
sAzImBfTC0rQe3zOsjT33hT9dpp8rWJ5aahL68AEAkRXhO2c/VIp821ZVP2ziMPqJ9Z0BULtOlxT
SSz8kiyV62yn8qHMxpcpL09pa36NLCXY2tQ/FCrObNdH2UJXyaKpAdfJEHy3uAxhj0S0H3+FNbbK
tzUuDeE07AFUARa79Gn/Lx6u2yiubzyAymKp2mhqp+oHcZkKDAI3o0aRoKnX9cqjL0wFWaduNEXg
id7nBo5r4dHKMNYdk0rcKWL1gLPwfWWlum46KpB0l3in/rWwH1tgl2wvuT7c+ArSogz4DbxkStg+
rCsMI8t7zTC+KWPR39i+tCZXPdhGzWU6q0lDLvp7Dw/XH248oMli7JIIhjfOqe48rw6DHV58dw2J
sdTx0rAsQOKasO5Z7dX63a3LUxCGF72K30CGr1wol35CWkl9Zq4KvdFF5vEeFtiV1jaI3hiib7YS
LV+YuDKhYYozYSca+qzeq/caOZ96XEv/LzUtnaKwnY7CumRN0BqlwIez+R/8//frS8LCHmBJy2cy
RUOSox86UxSY7y3Rp3d2TD4+T0CfjBFw2JQvcrj+YwuTWJZgu10z1AOlpucsbLGKdaoXTxg/NBFP
K1Ng4TOb8979YY+O+lyrOIdwsMKpS6VwYyqnn0E4MZl1e3f9JRbOATKXIYKpHDfYbV+86q4wLlaZ
lJvEPwZ6sfVH71Ljnnb9hxY+uyzinND7tv3UsxUYTbCZDO0XQYsVTczCHVIGjA1OJTQqq2IUJQPo
LyUqx++RqBuyrEpbbnzs5h76Jp8uipVXv3RraleyYQvjTRZ45lFQ642TCKyM+/ALiYLy1Oi5dWgt
MEGjPnp3TZ7UX6/34MJ4k3kRiZF48ZCinmgn/S6dxnGTBdVRpMOX29qXVhUz7TAQh7J6RlcO6R0a
b/g9U9dEdwuDWVb9hNpgdobGbGkTjMOLn4P7M7Du3Xjt5LTQO7IUtk4qKzTMEIukRPlhhf2vKRze
syla+dILjy/LYcmc4EU+0TyR/R3YKUC3r1Zg49az5lS2MBON+Zc/zPYmtYbaraPpAsEi/WLroNY3
ieUbGxsy8S5W0+Rb7efWe5QOmDvf9MmNuTM//KaJJ3xo4NBwwR0ZpNF4UGPjOchvG7B/CQUfWo/y
UrE9MzYupOAfpzq9qH76C9Xv/fWHX1hR/mb8PzRv4y/TwHw3LkE3BhvFn33kLW0tk7vUuv7frsG7
Y4TnpFEF02kAkzOyiFmdrGlOFlYsWSjbO6HIetFHl7i07guPGAsJKdEOWyN61rPojeJMakl9+ybS
oGUb0sYYjvh9t7WILsIbtj0r05Yj6Ivwc/1w/WMszA9Z8SqwQyhNEMwXmzPsns/Q37tWLLDIDKtj
pjb+/vrvLHTc/1OhKkGSiBDqv5K8lTkeG8mPQH/V1S+J+qh1T1O0Vpu89ELS+bbSu0gMVIcDhP5p
ZdRKVNmuafNtRFXN9VdZGGGyHLWvvbEYMTy8GMBIgUoevKhe+RpLTUvzWhviwPGpB7hM7cQ4UlHa
FWHw47bnlg5wlWc3Gj5oaBBwXPd6fZcMw0qXLCWkZE2lsDxHww82vpgZjgcYDWc/bE0P3lI7S4pD
Wbg6muDOKiCvZz9D13X3bSicDWrP2wAQtqyv1MMgiquAbEpYthNmRY5yp5Z+tXJSWRhVsrwypU1Q
3fQd4ftN2eub4MEafna3UbwsW5NGra6nddwYLOiBbulg/8UJm4hLZw4/r3/7peef//5hza2nEImF
UlA36aYmNZ8jabnqoNnwOQFN7G77EWn05kM4M8yV6WKrJYTyQcnAFqYoko3cPHeuHa58jIVZ8jc3
+eFlogbckILoDAoPsA/XCV3Eu+mNaTlZeenZSpoXDWGiTLcumeZ9par4/XoHzR3xSfBOLnPL64am
mRcXxF54ENXphGIUmQHmcWu8ts/ZXowkaZabnSM0HK+ookmpWSBB357aGEWQkmaEkTWqTtEkNDjk
EW37P86urLlNngv/ImYAIZZbsB3HpFmaNG1zw3RlE0IsAolf/z1+r1J9wcx4pjd1OwIkHelI51lw
rUl2dtk3B5VNc7LA0zzOSQbng8vfuzbrjN0rt9pxkpwtcLqGIZMuHQqIAPZ8HxowXdk8XX7KSq/+
H8R0aXPW2ZjblszS0B1/TG7zDX6DG0dq95xHfzBqJs607SgsHiiKQh5t8iPg7s2OLrg7jHuP6ofQ
t/27Wir+OWOFvy/LRhyo1Y2fhKILjAxs5xgG0E7Lg4HcgAaa/ZJeqRPuQDUyrmEAdjNYRXU3KWof
g5Y7VtJbGpHjetCk3hiHlYAxDeVz4NGqPst02pDq5CvoN6rh5brOPz/yXSxWCyNTDTOA1MehaVLj
7dlkzXXIdTUKEwXqZX1hjRYMVGcYksEuD4XsBt6bMLor6PPlL1jbu/6zg333CTBeRI3CRx2kGP09
fA9vtPQSNfI9nJnhdmjVSRWWza5klQ/POlVAnKKXG7nwChkBc+Xf/nPhXc1bWDKljFpPvSzTurGz
b1D38BLO+RxHvshugLbv97Kp3V2VK3q8/N0fn4FR3vj3yU43VlnLa57y+i0fvlgZ9h1YEua22oV2
u5EYfByb1CyhjKVSmVeL4LSMS3/yyszZLR38zQDU8jbi8+NH+CZAtCQ2LKyWCFXvQH4VdjgcogCG
Sx7cEzfCZ2UZM8GhUSmKemgxxwPvlx6+CHgdje5tSTe2s7UPMFbJQlneWZlfpyV8Ltht7n1e2MbV
wMdvTk1sqIQNCfWHMDg5wxx75TOBRexEPs1b4JuPX51Gxk1XO8FuuMTmlcKWMi6CMlmiCaYFW0LC
a69vZEXwCFLhqGhwgjlRzBSoyWEYNw4sEbcgE2tPOP/+LvazzstgiIcOGjhqTuJG20XihN/yYePG
9+OVl0bnjnvfvgaFcB4xtmM33emqwiF9C06w1rSx8g6tpzhc55DOT9NzN4gX7D9sI2zXuuW8Fb57
7dopgU8W6Hh55oNrKJDmc5Itd37wcnnxWXuAcUqHsVwYMAKcDeyU40GweKR2QulLFb1efsDazDTS
oHzphW1VKMhBhOQRFec96cIdPLiuWzwjI2b9MiTwW8QZsKpoMrOUsOfFf4BbZLIUfy5/wUoXmbD6
dnbCiIzoItI9TfZvPlcxgV11s4UvWJk/JpKvHM+ZWYsx9oNqBwTwroJz2XWvbsZtGNWkLwUAF34J
28kItwkU1mR6x62/l5+wMrwmNC9weBYOECY7MT94y8P5tS2DhyWbriNj0P+ESt4FALSikAwU6JzW
hX2pG0IbvbK2bgzXet6IXKh0IEcXJDhNna5iJkq2Y2W4FbtrrRuxO1gV1BwrFzwSu0vCQkDOaUs4
eG1KGlHLR172hKJXPLfbO9Z31LIOVXYn642tfK19I2g1pEulnHD0sqo3Cg0Ax/uWiYcaFnqXZ81a
1xhRW9BMVnmBJbPM9UMUDMdQjvvLTa9MSBN7N9vzHDXYnk5IUYH/LtKxFn+Cqfh9ufmVNzfRdhWK
JMCjc7AwMg33rmgXqGFjKVtr2gjWIieDM/Ul5gscfJDGz+F+ELAlvvzi50zg/w9PENv7dyeBWgmo
7DKY05q5y3fYXJRPDuQoYFjZh98gXct/uNyaUOxeuuvKb9TE2TmyFhn88JbUhvIh47dLBke+IoW3
7kZNYe2bzj35bnGgHUwZPNDD0yb6Wi/qwe/1bvFUEoDS0eUK4nvO7nLvrZw9qSnVeV4o3OasiWFb
ApqgUimgJbRKimxuDnCeK248G/58lWvlTxMveOovXnkHuhQ89KZKHl3LYd9UDmw+nEBlMtmL3GsG
63rb9/ldP5cRXN2t6WayrSZRuqj2wJ3Jr5fffm1mGcuFA9twL4fj4CmCU/FDBT/hJIsydbjc+spi
YXqHEUgX165X8bSv7xpYN7fuV7gjwlj++XL7axFtLBZzWSJHUSh8Njj0xU1BD1Pp3NoV37poWnmA
CfBzx4LKbCQ6VcGvEqh9HAJ1ITbibuVgCbDxv5N0sFRTw3BdpwOrnyzt3HbyKQi/jYTdwUozycPD
7D7AY3TjeStjbUqCtsrpK9h/8RSupPM+l24fB6yTt5fHYq318+/vIg7iXp0zLFijYLOZHeBqHB41
kcNG6+4KBw11ln/b77IG5hVhP6VuVPQ7SsrlRi0217ssU9affvCtZxvyB/6ucd2cJwDUdzvYC/S3
cPEQb5G3gApR3i5qcW8ayt6WJnI/DZDjvoFPDPMT5CoyLfngOrHFIOUUWzMtnX1JxAirTTagdp93
pL33W0vdtZmd30C0LPwe2dLdUaeuX2q/zA9+NOSHsnPFoZph/B5GU/jg+50DLptXdnWMjBfvQjM4
8bJcvWQgNZ6rdt8XNo6vRHkEVZcw85p4AkDqLwhc5Z3qS/s+q6MJ1LR8BN3JZnfS8wToVBYMVFxV
H3HhAJNxkjvf+5aIBHDIYpdJqzoCwSWOge5/ObAmPQAA7t4Qd4FjuO3+rhevhWnz0MLRrK1vJbfe
ZOCpp6kNFNyZe+d5geN6NnXeHhBa/rflGZbO3mr3BNWVB0Dm8Hd4156FWMDV8yU6ccixtGo4f/wg
jMEzCBZc+7KHo3MTgV8H/XN7D06+3jVQYIWoGizvGaxWnyVz35gvIWjjBsMnr5jdo235sLLkkt+i
shYlTMPPO8CRJNGLrxNHNL8LyvKdcuQI32FYCDk5vBEGMtbxYi9I2eAmC3kb6vIT64K2Pat+A8UT
TdDHSBr4LT0UusW9Nx2knQgQbQ9NBQtqVNL5bgQRDVJy7IcHCNyO0MGDnenMPBeWSfDWYMLrj+CR
6a9VDjYjmQi99Ym0Yg9uPQewfoAza3nRHBabRp89r7GcOCy84aGGKXns9V32MDHlHOZeyv0CGh2s
U+S3MZj1rSoFf7Wy1oHjbj187iBpDXdVSP/E2CPUz3r2cMCmMCCIweCTe9cl9T5TbHmrrPkvYX77
SPt83mFoYB0I6S2y9wM67ctQhzgawiV90tly8DxI83QhdIMSbangMe9kBabkJJ47Tr3hQH0B9fK5
oD/h/qZ6eM9nTSogrPu9KRtyaKtghk364Bzbqv/GFMg3o2izRw/CcBw0z2J+0JbQu1ycO1yNmCUT
G+7myikPVj76SWhnKAnIOvwylQu8STOcoWJaacj2zUs1PhZhw77PODHc1rBdzVGUcock6FRzFG0Z
7kk1/AAR+7uYJU+qBvp5fIQkZzZX/b6sPeeGQeQthG/24O1bdyi6WEgvAnO0ipyXEfMHDHKlgs9l
CaBX4s4um3fOMn2ucIl88POm30kE6E4Ez0I61k3UZ5Ba1fAoegrzNjjYrBWvVVa+NMIeZzjU5wKm
HNEQnDBlISwFJY4kL/oAnuPz18X1F38XFkP+sDSC7iZYAmIwF98eEUsZoXdeBFvhYfCaYufVOers
l1fj1b3F2BrLQsgxW7BzwTBV7rpS2zfI6dRuxE3WraS9k0ReqW4m2DIds9EVTw203zeSr5Vd0zO2
gg7EBlYTDzcq1RuS4Lg6wwzFlm7pSlJh4kfhp15VooD3t4Ai0yfV8jmp7KW94RCE+5xR3u4ud+HH
X+GZBD4LYjDUHjyeDk0WW1j/20jtJP92TevUhFSP2H29Fhce0MOAIFCbD+CJuuAz0ev0glFl+ne/
nPpFwtoZWEnN5MGv811n052QW/DjlQTbhNk2BaHForslharvyW51exxhs7PvRH7v+mRKlsX6ZFuQ
d7jcXWuPM1IlwBLkxKseZSrLxzWICr9Vlo5g61qe3DpI3SE/1rbcmL8rqQw1jlslFVCL1DMimlOE
vr/cWh3bqISttW0ctlreAHNUQRGlaTLn4MCFbSdBGNgI+7XWz3P5XRI2TR406xtXp7Ycj23mJ1XW
X9kp50e+a7rWzkI4jKxOsm7hPCQLBe6S5WycFM5d+8EZlBrZ3TwE8M5mKEM2tpu0TZkQlcWZdBLc
msYEW/7laeSsndZM9C1fbH84K2pCR6rwT5XDhx2SNr0jzUjula3Bhptkvl86py8Sy8/aNNQRuamk
pEcUyZebOijIt8q2+I5OjTxNDoinjd+U+87mBejnk3O0GlnvAJgHnb2kGXzmFGjmQ1AuD9iTp9ib
OchlRPkpFF9KHOm8/pYr6PThdp7fDb4/JEixspclC6cHyF11R3sS44uUQfZZu4PYQVCH7scoKG4b
CLLelEAI7e2gKxNIC89JMcBbB168PzOIDIMuxKtb7KqYx30U7lXkzPsRN9wpw7HvoPtBfola+NTW
7sBPyGfqQ1ErKynVpF8Hzos9Y506tMLJb4JGZrcOqpS3fhbUt1beoNUeKnj3VRG5XyWL8p/jAs+B
WABs8gce5/WtF835zdTg9UcShEXcZG1xKFtvOrhBoxLAEdirXS3ToZHSPoCIyO9k7xTIMWv7peyr
fBcUDX0qBnf4nPsc4hGTiI4MOJav0o/+Wo4zJi5Ie3Cdh1t9lcN3pWgWfoTYawBR/9lOPY+ThNp5
c6tD4X8tddD/6DK7gNfOhA25ypGkaJhms/P9oWL1gVHpHuVQ/elCSMywYm6O3IugmtIMYxKSkD/W
8Co8lnzUu34gzt4GAux51CPG29HMiUtkiXvo+vcbxaePg9ozVWfGpXbk0i5tuniYrUVBQxjAzFuA
97XWzUQBtwqoXc5YMpwHvnxqll+XQ21l+zTvxier7oHwITz1yEuYfcYloQo2KrIfLxaeeS0+WV6T
dYz5J9wivTV9zuLWnmOG81o8zuWfurQ2VqWPv4FSYw+FigcpAYREaTvw4rF+aSVJ9JZywscdD6mi
fxfUvJTU7ycPfCTdNJ+cplxua1Jc+eomgr51ejYxGjZp7/SxE7yN8Ifu7I2xXXl1Ez3v15y3o7Cc
dMigwgGP3DnIN7r8YxAiNUHzLSUhkxaqNiLqj8JRqVdbNw2377gk990gd7Pu91atj9fMUmpStYBs
tYc5j5oUwLSkhgvnAmMLp9nyoluZQCZJC6dzK9ACozAPZB9B5zckIM/JXG/VvddGwri/s4PCsQlE
GVMRZOIElHy5l4Ond5d7Z611Y/4HIWIYJwQ3tcJuPAzEHyFPoMurgCPUpBaIISplNuOIMgIUX0KC
YPD/SsjYXPXuJn8AEjK9x0TQpIGPU7y2bCvJ+97bSCT+Uxz9IGExMfE4HkPADD4Z6azG6uBV8Jvo
AlYnfSfr11pM+V9d0j9R75+RPAU5dSEje2uasl1bByoJxegdtYAMQ0asEpxVEd76tCh3JY6Mv5tc
DPHkAC+nw0Y/Ul16+ybM6gT4xnw3TCx6udxJK/OTGNPHs22YlitI1Ttd+CkYGQ621o2e6qt2LmpC
scfR70VAQQ4ZSH/oMvJDsfL3dW9urJ4ANdQR9OJ4moH0OLZvRTEnffn3qsZNxLUTQGCisVmVZmL8
aQknOw0utWAzRK+zWqEm1nrshzbM8tBJoe1vx/Og/8CUeqsGuBK2JqFCeJBFCGfcVWfwme2pum0B
gr+qZ0wmhd24fiSG87TPHiW7j7xv5ZUnYpMwYenRh+ICrpqsBTLuicWIlRBrsYeYL8LZOH6tTfhz
l707xfR9Pjkh4OfpzPwYgBIQccbEx4Xr5e5Z63nyb/NTrXFPbbU9kh52diQDjPCuK5r6+armTQnn
KbCXepyAo2JypgccwcPD2NErgWAmaB6ibdTjDSCIPlS7/ZHHU9kDz/fn8ruv9Px/C+m7nte5V8F0
Ae8u/F9ST3Hm/Q6zrRLmSr+b/K3FZVkZ+VOXzn6tDwLCjHs7G5eNxX7l8uG/s+S7V28wpswmgYbX
wMkff43DcIAAZDyML73kOOP9utxD/sdnYJPGxRa/RakJYetKBl0mmbCxTWbvB3W/Xn7A2qWgaes7
FPA6oyUu5ngfjDuBXetAwak9IK9iSVlCfI+pkO3ho17CFcgpDshKy429YCWxM+kHDAKwvSM0pKk9
ezdb9l7A9Z2SI6n5oSLRXiMJ0M7ny1+6MtlMpgFllNdeQLuU8yCPJ0rHZLTmuxZb23ULock26LTK
wY3U/mlRcLnxoIN2Ew7Cv5/haL/xiJVJ7RjXUBGbHdsKWQ8JL/pd2vqtkf7GOrUy1Uwv4DDo4d2O
sn8azM9hVcR1GSSVDmJVuRsxs/by55F5FzMWDye25LgVJ/AIAoBhp6L2uiOCyS0YaTWODSv6FDa0
1bMGknQP5DE9tDSK86VSB7/oxpOqIKbUCuFsHDo//iDPFDFbNCkaXOnwtJ5JrHgZ28NGWK5Ehslm
GGBCGGj4oaaD/6207DhsC4hmPRQTFBUXALJEu+/rn5cD4+OvoCa9wSMSWM1iRsJX5/c8Yl8LPmzR
UNeCzjgtFJmcfJ71wSlQzyNYwdnX3Pp++bXXmjayvW7u+8BHgQfbtniEbtpjPvWvdd5tzKiVXjHp
CQRu4W0AJ6oTCX4p+6myXq96bZOW4PsQtgwp2nWG23B8mPN7e+tCfKVHTES8Zg0gAhLXNrnQUEXs
Eug8JZ27MU1W1gcT8s7ybhq6YNQwTb4fgkd+ppWHb0V4Zb8Yi0POonJWWuq0hY0eyoUljynduKf+
+HKI2ucxfrfwVAyu25Y7gUihvlRuHavpN5sbWNs+26HYXR7XtflC/n2Ggxqaj4Nxn465/tN73d+I
bwkyrY2r+2/TJMxm3oyNf3LL4CgJ/+ks7L5u9XX5r4mT77xo8MGEmdKS+MFtUc/tY0Sphoh20P24
3DlrX2DEagFtth77vE6pHcUlVP1FBLMwdh210zPx8g1Xjmv3AqKI7fCSZexEo+Lx8pt/POs9Eyrf
CwcSeWLEQmy7ZNeJwk8CmuU75nC+A0HocPkxH88ez1RT1j0XkeuDjd4W+hU3OF8Wau+va/r8Ze8m
f9s4klQR+r4Mi/vZRvGc1c4WXunjgfVMoHznBh6ocVgUcv6nnd5qNkHO9O/lF1/reiNqge2xLC64
f5YIzeIi1389Z36pGGicvtVdddnnRUbY+rLX0FNG2UeMPo15IaIDqwgq8Y7a0vxYGVsT9OwEAnrS
rk9PIxPFnnN4LFWi2oKjrfSSCXmWfhU4OQw+TkEHxR7UdO36rvC/DtbWwrYyxKYoKZUQInZCLJ6j
68chr+NAAWSTbSHQ1po3BqDsZJQvnsPTMLqP6Jcs/zHQq1YdLzTWzSabR3uo0TTzXsn02Ornqv9y
eW6ujamR10RSVv1cYMXpq+CxdeoXAgely02vdYixVlYBwy4S2UgqYZLKfzLobOvXy03/hyT4/xtK
z4Q7D0IGQVA3QIBwSb8z2wU5YbD8p7qZgaUSOcplcAl/oF6FcmElMgjBAp8Pz4gkUIsC+hfIocgv
HdQ+FU18acF0QQFUTida7xxZ5g+kH8WPqcnwD4TjH4A8B47OLd9ayN3eQuWoP1TUn1PIrvNkcC1r
1/TuGFdTnQOOZIexvaB24HOG8h1MumPd1eE+H/rhaY5yuQ9KIeCtUgQxgcdTAhwb6G9yKW7wP6Iv
xCp4zOzRP/ZlYRVIIEAH9ICzQgHQlgD99LKIgZBSSxyF7aNH+ifW6F+Z78xvkAdXv0XgOHMMQDvZ
Swbl8A4ejokNSufW3fzK4JqA8Cxo8lLUrEvh8BfGkcgCMENIua9IsXGDvjIzTaXVFgdCdykr/8Rp
1kI0GPYkVmSz3eUZtNb6eRV6t5mQcCrxp8B6X4j72oNYfWW9XNf0ucveNZ0BPUYpRdNdrdy9Aqbq
WJfLFjNkrePPH/Su9ZF7jqZd34LA7D8AjfIjaru7waO/Lr/8WvPGKuZQqxy9EeVHhA9AQX/t6BdU
M+LrGjfWsQHCsHYwTDKtRt8GULKEEj5lUaKzyr25/Ii1cTXWM9GFyMoap00nUTQPYQ2zg3jInGVj
Tfv4tgxaeP/2vs/txem8sU0bsFwOuXaGQyuVhAXQpH4rCTp7p4Pylg0s+H3VB5kobR25/VJHoUjz
qcti1CaXGJ5GG+eJld4yQdo10Rlu6jORZix6ll53T/SwcaWwsp2bgGxolLCMCEykEsVZnX9d+nLn
6Kdy3MhnPz4KeSZ9OPeRYAYtFanyXVDTvBAQCQiWzDDu8PLbINQwnLBFf52soGcSiWu45XlZ03Yo
yQR3XqNvulaMsaJqY5hX4s4/j9C7sJ6jcCogooTsxy9uuQt3ITq9jqXeCIu13jLDuhdu1peWB445
jDAKt+p3YYujUWeBMsiDydu71VA9X56ya99ihLnwGS+tAd8CimKinC8RWLO5v3VGWmvdiHDdMRcK
BsgTSd7qmNM5enDdcXqoqKM2rnPXwsKIcjCperks1Dv5MLGQ2j4ykiWX+2alaRNaCHnmHiDdgJ5K
X9exlQP+DNWL68LZ1O6MRh8is3xogQvCdXc/CAtsZXEd6NIzkYNwt3E72Q1OGrbyR82LGx66bqz5
lUs3NbbkOg9DiJ8HHpSz5vYwWUUe01lYu8sdvzJtTOVOKPdToLSxb4b119mjkL3/NgBKf7nxtVE9
//4uehulfWj/zBXYJyL4NWb50sDUUY9XvrsRvaXthJ0qsal1MD7fZ43nHcYSbHfPJdc+wohZyX1B
/BnzUkIWqYMOQz/99DePXmv9Y8SskAP0f8CUOy0o6DF+6kFqva7njVAFU5wCXOd6p9qadyoE6q7f
wmKvzBgTZeTjPrmyHRx3u7mokhIXnFVQ3nHb3ZJSXnvAOcl4N2t40xeuDro2pVBH4P4YCwLvzHLr
SmOl0020EStHNVJwKU6D16uk15WDc0omD9d0PDHhY5UsbKS3Z8lUK8pjTwIf6kxabsz4j9+dmPgx
m0oHui5gynrjeNfAJnhotuT/Pu51Yg4rLcIgtEN5Bqe0ca1tiODYMThBGxNypQ5JTPyYdh1mc2ey
U6sovyjCyruhY39GoCumfDqKrtlbgt1GWh7L8rqlk5hDDZPFKnchp596rHh0JgFL6uLt8jj/Vz35
/6M2MVFkOOmWFIdX95SN+qEjs/Mlm/xpp1wbXpG69F9yQoPYHaj4mZeFKmKC1WMANKiznWpj11wb
s/Pv7yKlxJkWVVXinKCB892JkLASRoYD6IVbt09rTzhPxHdP6HUUWdqOnNNQa5mESwfEFiy44snd
LCF9nIMRk9vRgPZKQg+7M6v6Fox7lQM7ugD4Nw7lLRfOsBc1VRsJ38cHFfJ/Xl0qaxY4vaGoBHr/
oWesgCuv7ydAHk6ohrdWYvuQF4KQWbm/PFHWetBY490wC7mdCzslqPbBM+8UNfJgF9XGevPxeYKY
gLraKdwyt7Vz8nO7wUmCTr8kB1UffQk38crjGx238hkmtM7PswCWba2divwH7ObiqAdwoNzarlbm
gImsy0EqaWCpR06itZ66vj65oAQ0dfVDcVyX5+FGvKwsnyZIaghHTKoJU62S7rPfqk+1KjfOXWtN
G1maghwy8T0Mc+Eu490YldUnAHu3srS11s+j8i4McTNre83UtqDCUD/2gun7IOurTqTElJVdiOzL
oLJ6vHn3vZmL8Ab0409uM007V0GI/nIYrI2wkav1iuS4dh/ISQYE2jVBlkxVtec1+wt8GVTwwq2N
Zm2iGhkbtTxYq4Vhlxaw74LyT2q5/aG2so3vWBsJI5wLaNX4tCLuyalke0TV0Ym5Z0dXtm6kbePs
8nkA4jBdCBjI1VsWPV3u/v8gNx9sVya8cYYDpsXOgAN58m7EXV2CZRPTu+DYJPmeH92H+jZ7gI9a
f98e1KfmQW4oLa0Mhwl6pCWjQWB7XRoVPybyY4SHZ3gdmJiY0DgBtCwGAHNKhMVrnkualJK/kjm/
Mt0y0XHzJMJxcRS0DMCgD2rnYInpqroU0Dz/RvTS5GMElDikzkcSC/deMAjLQuX88nCv9fp59r5b
L4J+CaAXgV4v9PgcZPkdCpuHOd8ShFlr3gjmIK+Gkg3BkiooxuLSMukrdmzIFqhkZa0wQXGRPdAw
i7CncTit78CzoglzfQHmn8P2LUoz952vo/3lrloJaBMfZ+eQ3p2Vv6Rd1d9UznRbu/nGGK99hxHN
k2J8HDIJRFrUPZbwmyFO1SaOyj53kw2adrSVpa18gwl9myNwupaG4EFqeXKL+YurtkDvK0NtYt6G
XpcKtmIdAPtDrNURGphxPW4t1v/h2j5Ylky8G/Q5kZq7g52WsKIC8Uzu5Zd8D170rpni/HdYxuK+
fVT3bA829cZWvfZJxlbd6MgWKsAzO/vNGdLKflPThlLSWtPn39/FHS4ru2yo0TSZIhyibtVA4irY
uMZaa9wI6hq2fnPO0HiPoRiLtKIhCsIbZaW184yJSHMZqLyexsZmLTw7ATJdHCci2ZMOiPcQVlP/
TFRHP4nALSu4bRbBi4Ke9CtIkexRKptf2YPG9l0AEessHB/psDdn+cwHWGhtjPtKqmxK8ILcLbzA
6uxUtfa+FD/t6XnRuJCq+4308r8146PZbAQ8NB2l03AfceiyoYinotE/A5g6vwLUQNNWBaAqWpH2
lmQJf+dw+PwF3fodL8Vw5xEhD+AI22InpvBZhG73RkuBvrZm4LNjaNL4O6kqC3QiG9IMTAyHqxZA
EwjXQQSg8euZp4KMuDzO9mqiG4O5si6ZWLgxG1stJSc4PaJaq+l8Oy7ZxmX0ymiaYLg8y2mhvME5
qT5YNPx6fPfVD+owaZopjHFe8cT+ug4y1ouwV410Z2ymbTn/9WGy7UIH+HLTKyFtKgAvrLe43TAC
ZnJ0BDa3Tawx+zQ05cvl9j+GmZL/A8Y5YzSMbQ+NZDiu71qIbqBoPkONHSo41QxBmi81zY+27aAD
vfrKLNZUB+awQuuJiz0DgEIwpiXa3siPV47vpqgsvMk1CVsCBYLsXnjRYYJQTxC8RJHejXZ95HJj
4q7s3CZkzm19NQABAWq6bvZNbYFWvMRNz05dCxCRc11ubBvLBbFHjZIZzoxeAzWbcOj2muTf50Bu
5B8rSb9r4uakLUVk8dk5kaiJtfU1Ai9UUBVTiOOcJUS72t8DGXIAiiYGTD7259sGImQNSkeiPYUS
p1kRJbiWK9Rn1owbyenHneuakDtVDCSDtZZzGufcjhsLVlhVTZ/hX33XNLXYlx37eXn6f7z+wOb4
3+0YRiYCDG4bycsgYTcRwWvGKzcpIh8Hr2v6rPtRoUIwtzEZZ6gI2RpSmjJRqKFcfvm15s+/v8sl
uLXIGTo/uDDMgOlr5+EzFORvs3nTsnBtHM699u4BREtaq9CGfnL1xQnG2FG/yPKGK9O4L66rALkm
/M5xl9lCdoCDyODjgs23adyNpNpf7qK18TWShYFbcrREk50yD6dZp+57KCHw64i8rsnBh7YuC6Mi
cE4Q6R7iAbxkXFQ+YQC2br3WRtiI/8mx7I7YECyMcMIZIb+tIZy0Tcf4eId0TTa+sBYmYfuwpCPc
2lwJAmr4MBCx7+hWJK894bxMv5tBqIu1Ni8hXD+XCvZw9e9OsodJRQ9nycLdVWNscjAkz/uithnu
uEloHWCZ4KK4XRQbOfVKDJjYTSgHdWXkNnZaqZzEbQBNtYpD7wM3MHWVKjlupNcrQ22iOAUOaE0o
LSipuMV9Fs4PoS72SuU3lztp7TOMUI4gVpH3lctTp+YwESlBIdpJW8ATNuTq0ZldsnfrcN46tq19
jXH+t3XUd9qmyL1IOMS1l72OqE/nVG35K60EtonsdCDngGt6pOp1u3wltH1F+ehwuavW3t24wBOu
7ZCegUQMLHlC2bcswO7Ot8iga60bIV0VYq5dqBGeWKH3w6wfnAi2HVOxtSatDLQJ8KScWY506uhk
OwDp+hDprtvE9f+WM4SRnK0i5spXmChGV6ve8nDsT0ML8M6lhMBhwyEpltnwJLk8DCsjbMIYceia
p9kXiLOpc/c2NLtjCnDmxuFg7QPOC9a7hal2VQE6C7dTmXfuHSBK/c0cML2LctfZSBHXPuD86HeP
KMo+oAtM7E6SoUiaO/VN5lefL3fOfzdd/3+QBMj+38ZhotN2eUF7eLFB8nrXtb2zb5yRYJMeazBn
rNLP/iJJDf9A666NhSqaE5/n4jPlXLGYw0LqkA0WgRaPxOoM+uVLMy9zF6ul5m9BIOuHPMpYlWjf
8m56qGWmrpqCv5df/+Ms3TXVcXlXR7UaLPcE5U4lPP3D42z6ls2LSrt24DuHFWqKNVg7VyXSbmDm
AUMwuCirOiex9MEOrirV53Ccs13XhWJjAT/PnI9GxFg2opEhHeiwUWgbVNZ+iKNAwlHuGXK0u8u9
tjahjKVjdK0CL13YqT0G96qBStx0nUQY6Pr/Tqew9sMRlBkOSZLuBxLIH9YZSH35tVdCzcRKzmXN
UJUsOlg7g+gtA958mrpiedbduKXqv9IzJmay70Pc1lW4Roiiqr1TktiJjiZr49Zm7QOMtSITDrfZ
aDVp0bcn7YegvQ0OiyXdQpOuTB0TI4kjXj2NC+Lwf5xdSXOkvBL8RUQIsV+hN9Ne2vZ4xjMXYlZA
IJCE2PTrX/Z3mscYE+GrHQG0VFUqVWVlirb5ThxQCoOGKhUF+dVCUu79XVhbouvf/4pGeg47MyEQ
nbkc7sauTFmRHd5/9Nr6LA57ZzRBzyboNU7e0yi/1+3vqfr5/qPXvnrht46GZguluGZLSMs7zDpU
Q3bzsUcv/DUbIj52GvjgCJxn96pszZFhzuiDNrPw1crpBOFgOTlPEwYcnKvSWTO9tEG2cbisHPNL
OCRo3xoq6KTPZSBSVygOSCTMn+MaD512iRkIspE5ruzuEhsJLhhuiRCUkYFlHlwfynlG6IvwxQZO
ZmWLl+jIppJZOeceYEW9PDUMVL8W37+/xWufvnDcmmnH8o0jzkXPT3mYfWoYTQdHvH7s8dfX/uVS
jnb7qAhzVKKnynybyTg0KAFVTTKHMv/y/jvW9nnhtjORfhOG16I7FOCOPCq8XeTY8uxqMLj4flF+
sjI/unzsZQtHBrzWjyovoOk8MPFUy5LGhro66Yd8vJMqb3dFrvvn91/25ua4wXLofO7Z0FSeZVKn
GMhuykPv4OZtd2JR126Y7tvldrxj4eOV7KECBq7eG9w+0E/zpffkTAKSlplJQFklwUNt9NmdrLbE
nbH+A9bwWHn+qZ/NxR2eZBfZJ9/2/RfHycinwHUgDFcT/qJxv7mHYFy2byCsvuHSbyZFmJBYmFM3
BMLLWWilnS7Hb+EsoiPY4ccfqMn2j/1ksyevsCKRgPax+IgFY30WUSqyaRfKKh/TMOxO3Hd3vnbv
RPShwVP8okVWMQKbFVq5GFIbSWZCGm+Op0nVp/cN6L8O4z8ZFx5/Xci//A/A1bq2vHZIw7yr7uqZ
Y9LJnwf/ACXq/s/gyHanaaOfGjD2vYL1aP7iMeXvJxdUVj0PwlNve8OhIJG7L32oxUGPco7zwKrO
oJV2fr3/lStmvuxCRGHfd3ziQ9piAhekQkMHJV1d7XxbbnWV1gxnESNkFvHCTG0H2lFYuQjH16yf
n3R0HaO3TtA0RF3NgOzk/R/0Nlkqln0RJewhKlonK/JzlnnDnORGdsV+BFX3nxAgLchNgSXoD/KN
/CoTa1dflWmCy5i34lOfu9XJL+zwqL2AgOMWgVLGEBlVv0td9icEuvoR0hbjHfQhuq905t0eQB33
Z+8H5mcrMW64YTtvHjquv6zMOkXu94ZQBXJTx3nQg1UDuliLn+8v0dtQVjx+4crSNC72HYaP0XEw
3mceaEfz6dcVw2iFzoEOnXeajAUalPCndprPG6+9hrV/HQJS3//vEIWvFKDXkUzd2v1ZiCwZJTng
VDo4Pf1pMtFjtlJM6M5z8NJxqvdsKLeGhN/MYfGTF1Yx+AWNwKfXp0HnxcxAA6h8YJigVvYW1ubN
oxBvWOSCnqA4KHI1pAM002c/eBFTK069qsFqX83fMEhWbCS0a29aHBtczXVUZdAgLnxRHKVx6LNd
DezUThTnBsQVYu5Mw9f3d21l4ZZ1jrnWndKeK9N+KJMMPZS6dhMHYIYPKaq5/lLJR3UBC3jrqLRW
N9K8QOMidsTWtq+Ft8WmzJD/gSau6tMsiPYyyyWmLAIsWe1s3B7fXp5g2WjrLDAFAu7Tp1Ahtz/x
aBA7I6h1j9tjfvLLkW685+2IAGHV//cdT4WmqscR1oXZq6aTKRh2nz60w8smW8kE1NmDHmJJgNvu
q1ljgWxozAJ8DmLmOrNe3n/P2z/B/6dt5vic+L3s09p4/gEczM2DbfNi4wL59k77y1bZRAYOrJ6v
0kaz/jgrp93lrlXu+qANNqLy2isWe9BOUBp2e6VTQ9klKPRdN0cH4Lt/vb8+b5+T/rLdMfayKrsZ
IUrz8EYxLpK2VBgeyWooBJAfE5QCTNhvFBivOc4bsXhJR2zLcgAOo9QpAILjvW5YcdGtCZLW0Pm2
wNjTEZND6g8uEepTFrjRxhKu2MCyGZJBJSOjUChIi+4KzzX5HGc4mT+2gFcf/SvhGmSOZEbnKi2t
Xuxa6BRB08S9yKZNHbf8AV6AagdNmo0L+tp2Xa3kr7fZM5dWCwbztHW6KuHXcVjfy+9MN3+uTfDV
DOaWM7VRvVsxvSXHBamcK0s3flrgRJ8hMHJTZ/mVI26LAmTt+YvjkUUDVHVsojAefpUogHBMCd6D
Md+BxQAaqe/vz8q5tWyK8MnNRxQ0FaRXij3rPBQ0mmMEmth6fgL187zxmjUb++d4vGrTgvwXWCBL
JSSKRmj80I076NrDFzHAhlwTmBqwEf5cNPeO8Isn3zPhRihe2YZld6RRA+SAXRy2havCnQV5TuXY
oO8GR+/7W7Dy+cvGyKQ7NAuB2wLVywCa+pFBzSgvtqxo7ekLl/DyqB8iC4tjT+ONVVtQ5Qk24tXa
o69//8vb+gH8NFFEZdr18qEtq0/Kbz+46AvbD1GzGxEMZYoR5NgPIJ9uavKFR9NWErISKZbV/bku
AseukeHILjyHZXefYRI5aYfoUJLiBmwSz9rdOgbX1mlh/KxgVmMMcmwwiXwNWHUTADX9MccKFrbf
CYBxoBsoUz6MTTx6OYeMeRt97OnLGv9QiBLjgZZKLVBwNZPe1dXWqbPiVssSP6EY+bLbAYEnUp/z
wPmec/bIM3BTv+9VbyeB/rK+z6fAlv3YqJSo/kEG7nBjt/m5aW3nwIp8i71zxYyWzAh9HnJpo7Of
6pmhhVZh2Osyz8L6U1LHFFdBN3KZWqvNDo1s1MaZurZ0C5cWdR3WTZWptLMfpQ8A1ldef3p/1dYe
vXBpIZANusJG4m86+1REcx1HLO92gSq3ZtdWvGGpv8c0Alwm8PU9KU9tZC4G1f/3v37t0fT/A5I9
TrKl4AlNI9OfWB+SWINL4oO+sPRiwOgYKzoYbNCOcQAAX0wjcIy9/+lrC7/w45ljFMtmiEekkt+n
wrpriTy0CkonH3r+svhvzUPgqgjuFgzNIwXBfDyy5skr/Q2bXMkjliV/f8wwC+RgdVz0yOO2tz4P
AT+4ZgxiBkamqQs/lnUta/96lE4AqTUN3eA5quO8a8Z9lEMab24Vff3YYi2S1p5DO1ijQ5LOTSCO
jM/uPoIg6MEp63wDdLoSnpYUCQVqmirqFU+pxx+sKexulQ/qDn/k3yHzY21kRv/FoTeuFN7Cny1S
AqugXJWCvag5NXIMT9LQ8CqLpPrqMLtXFA/uUGEioKj90wZT0z6H4Oyt9kX7jUgrSqu8ra24YYz+
Cr2QPMoQHFoTZspOI3QmH13Oc/A8WO1PT4DLOO4CQcorHi9DJ6CbIMbT5qWduK2VxSz0MwABa6Hu
nMCdE8fYzamyqTXEymbdaexI+Ruo4hpiYC57bYuSwdO6gdyMbRFm8QzNpWOZKddgjm2OPtnVOP8M
oslBpbjHtE0R2v6N33rVERBKq45F2Y0vPHfNDhP/wX4A58XzCC2QC4ZbOdipQXhx1elLqmCsEkd0
Jm0sqb/mBRsRurMwnjBpNscM7B4vPmpJO0DDu0SjKH7GxJ67cUteiVrLgfKynApaCKbQXlUlNIHC
at9DP3QjSVtxzOVI+UwgRckpbNmfSXN0R9PuCYSfX0rWs9tcZS7khufx8L7jrLxsqb6V6xEEbtDf
StkQXimbWPVzRpOEJBFtq73PwulsbD0e33/bSsxcSnCRmQo+6SC4KWUeg1Yvav80HyyxLSkXINDl
DuOssWx+7UFxyJpfhW1xVJQrfSpHYm/8hv/Ipt/y0EXg78aBunMFDtWWh4epBAUeWnVjzfeZkae5
SE0xXaDYnaB42ZXV0wjdzbKH0umWvMnKli0pGgIgUp1pxInP2qr+0TazfsigiLnzLKZ3RST9zyAv
ArP3+1v29kSQ6y8ZG5oaatpVV/GUSZRl88o1x2BuNaRUh+yBZbp8wEQymFFaNzyNwzCdOytSx9mm
xUGGU7B7/zPerLR49j/1zchhVNmkO09Z7Q0xcVzAVwkh9FQ2ATvMoqiOjhVxEAM6OGz2EoHs8f1X
v2m0ePX1739dmqqqzaHfw2yQQOpDAw7thOjwpeusXx97/iLiZ7r2ONNVkPrDt6HX+VGXrX8y1Nsa
vn3TYPADFlczO3eoW0Rg/i6L1+rMu29NC++rz53eOLTWVoj+/wrNFMQXsjdgLm7mT9Bg+02hjQfR
5Gwjg3jz6MUPWCRyLukt36vwAwTFuVT/6vQMleeHbt7YgetK/+PReP7CoyPWhHZohJsOrv/cOuWx
crd0cFbWfnkfa8vBEHQUwFhfV7s80NFeCO+5UdFzMWUF2OTZVsFmZROW1zNjgkr0NLfTsuLtLiq5
3ntCVfvACrdokFbWaXlDGy1vbK08D9KxQFsLutRcu5/ed4K1Ry8SuLAtJ8RoCXFGp78pfeeUUfr9
/UevLczCfykIRbk9RX6KSHaQjrUPsno31B8DRiGJ+H/jrzvW2U5lORBSGtVL13o1qmWzf9MXkLh4
/xesLc7CgdG/9zPGlUkpEGOQ7jh507j/2KMXrosWLx2GAnmUx7MhpQMuSlYE8cj3n/6fqsQbnrWU
os3oWDe9hM69VebcjwOLN19KGprv3PEisuuaUP5ox2jC4Fk/uXXiAv5lxyYwQsUQuQkeIJlFf1fU
dvcedEi/hH0HcZ0SqPCNZGsltPgL128g1N1MI6aQSNtMaNrn442pev/Uovp5AXPHFsH4ihEub3Po
2XqTEBzweOVDZs6uv3i0PU7TvLGPK3FmeZury0BNDKRcqTc8W/5vH0qRYv5WGTvGuOJGKrD2G67v
/usgLPuyIpoTko61/a0MuvtiGM92C8KF961lxcyXFHeTQWVSFw6eL4t7o+cnZKcbj1779Ovf//p0
OweuIICMbYqpR+troclwrjx/ONOiGn6///Vrr1jEAeA9Ws/tEX/dMfsV2M2tJ6QVC002MvW3cU6e
vUzVM+BfwBQRyXNIbHmEbgVL266e2J42nN31+cTqGH1fBoaEDtoxiYeE+CxDbe+zoNUolSpmVTvD
quCzcDUq4zPzzZXKDi3R2GjKHrVWYtiFESRToRdtqqu8+vyRO5NnL9PIHFQRJa39KaUmPLtWeAcx
9Y2b+crKL69jTYna2iibGSKIzhcKHdCYlA3uq/bn93f2PwKFN6LY8kY2TG1WTWMwpVbfKKjb1+o0
hg29qK7IT0Dx9jvSZP3nyAD7H0OIsUkaTqeDjYPmBvD66BHnpN47NZi2x+uUsrIIPwQBprpHTelN
k7ndRh1kJQwsVSdVQ5ucT2N3rsSlCpyEu9ae2Le5EPvMs/fvr8fKei9vcU3lloLYEUmrrNfJXLQQ
96UoGxlqbyFrV8Ly8jJXkjZDKQ2hoHZpHKp7OkrMVD7iTvexn7AI+xZ3rKBoA5K2tHuccImJhzo/
kJ5v4D3W9uF6jfkr3gxcKk8MCJW6c59YOPyay+AHG8nBdNEjLfUGmnAlYrqLmDPNtGhHJ6cpVCvK
uO4dJ6HQ1vxY0FxSsrX5DPHGwpvSWnzNjEhCa45RW9o4TdaWaJF5jApwxMpV3dklzn0Gqdeu9T9L
3Z8qkLHrvN2aTFhbo8XlIXAAhBobSlIvbEC421j1EVNyZiMqrz19YUheZTivJTYaepE/bZU9iGGL
6GPFB5Zca+C3n8t6bOdU8RZAD54Uw+exozcu37jYrnz7km4tq+c+Ilfr4W2uks5toUNO5w3TXPv6
RbIwmbK3CBnYuREPQGSjIJAnsld7MGpvhKG1N1z//pePYbAEyuxVaKdgwIQ0FxQrugsYBA+WtUWs
uGKiS11KDOKQVnkaRQcXEV+Pj25L72iubvKx+Npz9UETXXKv2ZPXqbHKynNfCxOXyJmTKK+Hw/ux
bm2bF7cHCLTnpM1NB9Y4cfQYalbtlp7N2hYsfJhGyHEGDHmdhzK6N7JJhqBicT5HAPdsab6tnDZL
JVmvdAwZM7yjUe1tFJL70GenyVMbo79rP2HhwMz1QmoLZ0pB+tQBJ1zqk7R9Z58z0SdV6BYbF42V
XVgyrzUKSVlQ+iUkHkm1k0FbJ8YttngZ154e/r8vGN1nmaD0OoJNAQR2apNozLhuHAQrfvAPw5qi
PhUMa4QtOIwebtAGoCD92HK276yNI3ntJUt3ruYqLHw5pRCGds+gQ+H3gTd0JwuqOjszMbP33Fl9
LDotedd0no+2oC0OHwz+7llbvk6Y141HQ/d2YR0/5Hj/SJP6bCxLj06pyexb7Ena1lsAmhWnWOqS
EmK1oW5B6a508yIUBJCVc5dhzuljX77wa9+yQwgH9+XZtvKD0eFZ0a0G15qlLo5ju3It1TrzBEut
HgFj3l9lXT721QtXJhZEP5rGTCkJ2zjrgl0QRrv3H71inEtqtaYGh4I9ifJM6GPoPVtCoseECdtc
xrkeNg60lU1dkqz1US1lk+H7iwgMFuK5Hqu9rM3HVmfJsdZaBDWwDCajI8fstMIssRZluxFGV7Z1
KSvqdTPXJQaQz9ng7gbHPTLP+ljktK/L9dc5L0Ba2WWyKc8tTkhrDD6FrthAH76N4ffspaAouPqd
vM6D/iyKcVcyrm+R9bpJVEWHoLNvjK7v/bL/w+xCYl65pBs7vbZaiyMZpQcO7jRvTB2/jo5OC2n3
uhJ0w1jX7GjhvWUPbaCi4Fiw9g/HWT9HR8ARNz79v2LvG5fh5bgViIrQCAbCNpV5gEGbrEXKMmRR
lYjMjA9dNtd/PNCvHIMGdM2sJ8Npnrl3W4/99Am0gREEBxuT+qApigPV611jDd6pmob8+wgO671p
LPuGobHz2JV2eZBaWKewnjoNzW5gKKE06jzmgVckGlQWx8rU9sFG03vnu761147t72htYxRFZXTf
hpKdRFDutdf8nItoOnh1mF8gOjmBfzTyVYbba8SO4zTx15xO5MiglZFIXdttbOSUndFSzL+QsItO
tYzsXd/X5gDt32wHNtN5Z5vWP0aZ9J8a7QRfKIGMR+koGctxdJJSM3m0ScggZ2WHN6IOhx2g9J1A
fdi29o4e9Z1FBOI2ydyN3Vlpk/1n53/5ikFnqiyzrjxXxgqOQ2+rJ8eSzaMAgcC5FlhQi7Z014KL
/kZN0RaoasWelzNgnQOtrozW5bm0owcVkAvZDIrXDOYNc1vOf6nIgha2Rq8YTG4JoCrJ3Hb7Zphj
UxaJU3Zx4H/QK5dTXNoqKIC7ERQyJw9suLxsj2jBb/VnVhLNpbBqTzvkxWKaUjnlL11QnKUQz4A/
3U9u87EL3XK4EII+QMxlcPxeF5ex4KhDDW6+kQSu7fH173+ZVonJDEdOtIcwLNjPUOVqdw74WDcM
dyVmLefNZsxp+Y7Jx3MFfZNPdSGtHkDwcuAQmqz7jXC/9pJFYKQgYB+xImOaGUPSkNH5iANx2Ney
ZxuZU/AfU+ZbBrtIcIqq1Z7s3Cz17VkAQkGUdRm6KDtpJCeXEUwtYDsJiuowAS37pwYxFrlBy3z6
ZYTAbDGmBCYQdNBe/HbGeXqFSrPuMEcGeE3cz7p8nftw/Hbl8jhPTVhVCUTgwphJlGwt0YMt1cOw
ZDwo4l4Is4LD3FJ6gkqw2PuOore50dOlAcDrokO7PNew+RfhVNOhq5z8Erhhfhhnn++kS6zXwCPt
92pAouNrEvXx9edfmkywPfr8+nMBMjiBFqaLwjOQDt095opBrTYH/Fjaat5HRWEdXI9WCAsl+1p7
sJYJUK1DJlBSjWvLb44lNeoMOMX8ENbVdITMQP17zELrQUK+4EI6zdK6L9XekXUUGyuzzs3suo+2
1Tt23LKBpy3QjshR5XjPSA2lwwKNsoM9Zvzgz7p6sMDauB9zl9/6c99+ncAUdiScF3/o3NFbp1af
mfaGY1fMN7Tq7oYZ2pogRSQ7ZhmxA+HEFcaQ54kd2Xxn2vA+D7pbPxNNnBHzSicMD9RSP7eix9Cu
bMvTSCZQ/UBCMbVp1R7mWddJ7RNz8PL2FjqEPFY5P9mFuYFS3an2+hvugT4ckkq/2tG7Kyb50qm6
PDiYuIoZhtp3wNjWmMGYLByY9Jk7WsfW4JBYVW5x5EV04VFbgQ4+evVd/pPYXnNoOuHGoaTAKszl
o1UHoKZr+JywvPkMGEMZFyCyJFXAErcBa2KJki6Id4AdbUHRDmW7Kkq4mH/aXBwNVb917n31c3kJ
rpLT2PUblH89kBGUN5S6dOdHpE/oYH3XEZAFqMWbXdaOIxBqPniD7NrElnvloyrkg8eNu8stQR68
IetjdwaarS29wzy1DzPAv7ckrDHFWD3Jvrk0EhXzvp7wb0a/O4O4tVrnk4tK1RMj3ncFFHVsy1om
g9dg8pug1zI3TvCHqPrB8aGi41CQXZVEgUPagtxTb8oohYZSCyomK8nmBjFm8OUOZNLP0oAUs52b
G1CxWaexHoJY8+jPNIOeGSPrT0FjfQNRx5QIoW8xovI98uqnyRGom+kXEAR8rnrvF3g2a2Deulu7
CX5NJGexR1SUFKXG04jbJ3NPjn4fmrgJM5Z4bn2btUW+s12g21QJYEvr2z+ruU20C4idxwlDxiPv
i2a+8dzqyRpR+qjqLwMXLLF7dchldMdrcyGz+Npwc9e51hS3+ZA2DjY5dKtbp0BFJqwI3UeYutoN
Qe7s6sZTO0if34Nd6EfoeU+TTz+J3IWsWnDJTQ/RM+Lc+UPGYgYNIYh/Rjf9HMRKtw+0kU9Umzu/
ZqnIQvzCfj6VJkS/ZfokpXPWTbTPtLoL2fxCGY4fImgXczdPXb95zLvpZBVIojL3UIMqDtKtJPG6
9kCFhDhKB4YiTf50zH5VU8exHJWTOKGC+Q7VnQpadcKwEBzBG7M4R+k1looNSU/pA8mjJCuZuVVZ
1B/8aO52pHd20Ot+5mGwa3ij4hH2hJhm72udmz0j/Bcv+C3NyD1MFUJ8Iw9QlXG/5DzbZVl0iCA0
H7e2OGYqR3uDXsJZvULSUO7CEEyqnXB2gZsDxkHD/ey2v4A1+66K6VgpD4KlJbJ6bzpICJ6ejILI
qfbPPpn3HkPuq/U4xgSoMQrtvIvrkSzBsNpjc50jaSbiJQGbT8Jrf0qn/mE00tJR9EWCivn3zLFf
mFN3calsK5nt6TuzM7CBcAxjO2zI0VpCfSYkGTLNfH6I7OJGIFK4BfMSKY19qjNQCWdtdleK6OQM
xtygBT7fBU1TxzXVl0zMD5YTzfFI/M/CggHxJhovcvbimc4XjBbcYSAIqz7vm0w/a4d+q6TlPHeQ
bfnOGwf7AzWSuKOsjN1RnkFh9HOqpqfMp0fm60RYfX7Tq+y1h4HE5SzvJgRInCTTH4vUd35OX0bb
RgeTZsc5Qi4+okijfO8sMv/JxaD9wR5yO7b99qWcuR1X0gA4Lmt+CEf7q62su760zy0uFUnp2Qcf
1Le31K3M3i4Rt3Ue7IXBFXXs1YO0jdp5PL/Ju2hXgpoC1DkwxEpIBN8epx9YckNjfe2VfTu44S9j
55fJuDcIOD8qKWBjoCkNe/U56oOvxIWOkZv1x8JlLxFEgVCNoEc3nHjckf4BPJskqZh34wjwhHlq
PmmcznEDXN0xQA8zdq6zM/Xs3NOuOKNRXcSFNN8zd3yWJGI7OTs3SnUXaJrSOCu7V3TFwNsBgEvi
cP+14uYGKUURBwO5JRGCnk96svNUNR40q387HeaUfDHqpEB7Ku776LetnDqufOvODwB6Cs1taGW/
GKDn8UDA0NWz8HnwikdM5T4qD9+WZ+hGCOjzCIe3CStr5wxscJSYSeudqbOHHNYSszx3oNlb/PAG
VwJSjBN+Dq0xweK7ccvN48gw5jf0zSstXfbJml00p4vxAfCIV88IXFGGmxZ2NdGyQpSWPlg3S1i1
wA1sIBXUxihUdbnJvmiFw1WFFYel8hcKvo58bO9qhhNNtU+FqPcgMjjVw1gAWWxOrPCCU8V1HkM/
5XtQep8CQFs5Z1bcAVaT6NmhiSrzLA6Fvbd59sQBGxrhwIlLShulnvZe+7XcdQoSdkKREVz+HeC5
om9jV9A+Ztkgky4S5gDjmeIB0p6T5YLIBfJFQ0QSdOIfZyQXQrq//AF0uoVF42G0dALwVoPtVp8M
K86hgvMJMDDE9eCiJIGDpDAgB9YhP0rPhvascT6Lwv7Ruv5ZdO1zA5oVyJo7u2nqT7TycWWOgC5x
igSSijLGhcZJclw6Rz6YGAJ8Z0KqIq4z93fRaSSNvXOXt30e+0og1al6vh8EhHFmy6/vSznbcZnp
cN95Hhgk+/K+yeRPOkflvkc0joOIi9+uZ4/eTo4goISNi/I5Y+oQjP7RRv4aN2N5DwWQQ8H7L5Bh
f5V1UO1KY+4GPX4RkOEB7UMTEyt7sl0eJsjRX8Iw+sqcElQTkDVuMa6wG8MOG8W4hXNdgeZARt/N
1N01HElw5twyHwBEpZFslNoDQYXrH3zwsA9xJjzI9dpNIx+bzK7OftXAOELeHXNQST/QwPbHuOgQ
LnWVY48kk26smW/9bJyw4Dsmucp2qsG6FyhSZ8Aeuu0DMYOuY69RDPM8E1Dy7QgSYCaIS6BVXRKT
+MgCeKKQ4gO3FPTTDiBG5Aegjm2PMzP8EUhWDhYMp3yqdJPfVdJpnwvp8mNleeWTa+M2jW6QD44H
bgUgm3MrEl1qE8ovA83FLXEYyiIOEpYjt5z+wtxo/OVXeSR2RUt7mRTIxE62stVNLa0cK2YDoXAO
UMgcY0Gy4MExCDR5jfmkG2PPo/cMmXDRJKBw6z6XWREl0oSQoKmNNdixVrCJXaHtoto1rs94HGbX
CYTO9PeZNGD9nLk/Xgy+9IsndfTz/dLr25c2suRmHQIESkF6BB7fOoxFDfrdZif8rfbS29dysqRk
tTvPECB2prRTYQot80dFPeSybeq1ZgOf8vbNmSzHjpuS92xmLurSiJIqhLgFSozvL87aoxeFRJCA
cVHm9Zx2UMoabetUkC3W/rV1X1yWqzIcI9FA9UZU5Z8Jt0ExNc/UV7v3v/ztx9tLKgYya9p1DBOb
09B8kUi5W4ueZEFPH3k8spH/r1ZoUkB0PqCQx/DlY1WWp0o7gMlnl/cfv7LuSxYGaiFtzQdVnEnt
d4dOCXcXWdLfKKav2OSShQE62nlQtV6BXqHa8f5b3dyzCtcpMW2YzduLT/5hxukxstPJFu2j2vtc
Vrjgz035dfLrrWHd/8Dx/1ZByJIcp7SKOgLOpTirKa+fS68RHBktLY6YlnNOHJeMQ4ei+sGw0vsd
kik7QIwlP0YVfqeCzvqnzh3UKefCPhHVyQcq5fAS2WF4Yb2ewsTJwv4SDUVvx1GWF0MsC3coD3Z7
zcTnKoj90GPx7Ff9jjkD22F+t7rkPTX7QLnuySMOaL4sZ6DHeg6r27IcqkMUAoTvTqMTo4SOUTjf
gA/VEeSO+6rnSSSrcR+CHN/07i4MrB3m4fk98Kr52XhBeQrNVO360gxxbbPxNNN8OvRcs309YXi4
rropjZCyXthQuAd3quWBlsNXVpvy5DpZ+5qxuj2OToHEqnFclGdVs+Njw8HA4bRphEr6jqAxFzs5
lC301OcPBVSL9q4MOxR0HSQ1UyYOfVRO8ftG/nbplYSLShYU4XyBYncD7Lp8Gofqwa2sz2Bo2IP/
LkW3/ySJfHr/VWsGefWzv4qLde4GRkm0j0bifh+D/H+cXdlupLoW/SIkYwzYr1BDqipz0p3uvKCe
DmYw82D4+ruqn9K+oZDq5Ugd6biMh2177zVsRuQBAtLBPuXyD3yeGCemclECV2wFnXV5yrkM8y46
cid7HDu9x5PtKUEdGwLj+zryflz+uaXvMYNnWoHBFc8IP4UcftR4w78k1V9ayrymX7QUJIzZiT0t
ORJGEjVaC6wXJP+2BIspmJEaOXqdN/68/CkLq0AYVdVcj5jyrBxxb2AHOaQ0KGn8TFQLs9/sS4G3
BuxLpusCk6neQmXDKwAjx+PIXnE3CX3yINI1PNtC0DbVWurBwplWoHEtLAQQhtvcdTB6YiqyJPPk
pZFtAUGvRh95nZLveKzXNuJSx40piH0w1i2EF3hAcH4Yk0IGXLGr6N0uMeUyYhw2uaWAM/PLCffm
zt9VZX+V4hIaP6+qDxs7SrNkpBMBqiNpNpluIMwXr5ySC6NiamoVfJZS2G1xyvOB7GQ+/C5FuzYo
f6vLnxxgJuFs4iCiuLEDgXj4N+3qhGfHWo4dXFF8HgCaav/XWylFenNKeRcgY23jngzeB9moidJv
nY7YwXFK++T6NftGGcMz7PKGXNj4JqUorh041MoMXop5WtwjDHQnqmbrto30E83FmvLiQggz+URs
4oTkgHueGvLI8sekQ6pz1tvL37AwdyaTaJrkbLdgXhy7aN5U1hAWebnS9OdQDWIKPBQuGWEcoODT
hPpGStlh8sdnlB0eRJ5srIatuV4sfcJ53D6sbKAl6dS5qoIwLIOFgJTvrJArhLe/yKpPVp9JKqpm
oawOaecTeaoODxAre3DIBkTp8AEaD3i4n9TBG4K2D46TDEL7z4v39pK9vKT7aGUU/5bzP+uB8bLA
dSnpWg896HsHtIEYSb9j1xTFNiZy2pSc1AGcqpzbuoU+eQWdhYe+KorfqnPzFYzWeSA/6YHJu3Sh
XDKgJIgxyLuNkz7XbN7V+s9VC9A/z+qH2fOmalaMAQ0z2uRp6NhepaRd2aBLHTeGDkkTSw3IJZ54
ceLuo9/dIrV+udsLe98UwUm01w3NhJjHKv+/Qp61e7P+0eIK7lqRWhmbhR1k0i3jxE1hIuFWp1q8
xDB3TpBxaZC4SMjtkPvby1+yNEjGmVYhFeFrGD+eHBStf4ssl28OKidJAF1XvjJaS1vUuIXhSBBu
12MiCrkH4CEZVl5/C303WW1FjaJuOXjF6Rz0ff9YFfeKrekDLTVuDAzJysyVKMMdi3xW4Ri347bN
eLahnU1WFujCuJhktCzttRwcqziJunyoy/GN2GsYvIXemzy0CcoLapYI7L2mz63Tf+NNdMrVmmjJ
Us/PS/bDto0QkhiJ8S6bp/KhrUG36TJnDYa9cNM1+WeV08/U69PqVEDEd57/MH5bo+ibRy8Zkuag
665ccpc+4jx2Hz7CsitB+xLLp2vGdjM1MyrOOeO7yxtrqfXz3z+0LrTwc6cvqpM3JPRQJaiMxiVK
nte1bsS2UvZJlZIGrcdJdlZV7IJMRWszsNR3Y8NySiEbIu3qFLn0a1IO392ErpwmS00bzyWqedXB
TrvAaVI/1O38EgP9uDIoC1HZNbYsLDUgTgaBlROnrxPysll2M8gcBDy+smIWVqYp+TBZdpcXI2xy
4JKHUkAUVHU458NWSczBDAXmcSViLnyJydKT5eTAvKjCmZvV5X/cB96hi5PugZWoEqjemlc+aCFM
mJQ9mKjEfR1BtB9axc+igDrznB4jzp4vr9Klzzj//cMe4BJQ+LzMS0BkvkNL7x6W80GfvY9T/Xb5
BxZWk8mz470Do+UU5zsSVj0qvUO+meZ8ZXD+QnI/ufmYtK7OHyD/nukSQLQhOkraqJBTgswPSgf3
vi9JEAnP2jS5BomzS8MWenW7PqvjrfDK6cb6WzGZSxVqXorbTOXsnknWbi5/+9LgGiHA7gBOKnVd
nTpxl4LlOLJwcm9L9zrzLMKMIBBD35K1/dyfCgiqhgBefZnUXALXY61gtJYmzwgFxdiWSWzp6tSD
vskKuivyaXfd2BiRoPdEDmiSX52q+jVPv6v0XiL0AnGwsjQWxt7khPWgkIPhieBu15n7wxp8cuMm
OF2Ra00hBKvkShxYGCKTGqbzrhoyeBWcpjoK5kmEpK72l4do4XbpGEd44kP/Xc4FHhbZaD9RWFFt
B9dyfsGi0z3CdtIK7aJuV8ZrIc44RiCI3BYyyfi1k1uTG4v5KAg3jR8MtFm7ri2NlHGYo0rftA0w
SKe60E9wSAfMbHq6PFJLTZ///iGKsdHyaMQsTEI57YBUC2hRrIzLUtPGHk5mZVfanvoThGfqXdzL
X/2UXGdnTBxjA7vRAMhBAjJKlCIX3UDvLdAAbcCZ0127wS7tA2MLR7HPqyJt6pN2nFNCklsqrNs6
kzvLW9MAXVqnxlaGEtoMNFFanKAZGBYl+NukfGqc6pXQ7nli0a/Lk7xAQSAmMQwkDwcJvbY/5Un/
JCQ7Rg7e1qLjm3xsDmc5lInpXeaoZyisXre9qZGVg+wf0uHJhDCCHDW0y2qo9TCARS9/0sLkmHSx
tCGSp5Yagdx0x4fBn5EuzrJpo22Lf4lEch3PAQDhf/fHCG1tAafg4hR3ztZuyY2vvYNMnOvyiyZH
DEouforXWH9y2omHzdQAYcv7NR7Fwg40yWGyGLBL5lmdkmoOVaH3ebyWAVtq2tjcYBOAGgEVglM1
yIOT2FvZlm+Xp3apaWNrM3iQjIPdKjBVuz0A1Dt/Zis5L+e8sT659fzVvfgQ7qzE0aQrsChhcNxv
shRyzUJie3vwlg2b3rJvuxIahr4/OUe/9p2bbASAlqdZfCCk5dtaNN0eZKEZZtax9VP28IiNhZvc
sbHvwxyluBdS0P5tsNL0xrF94Bn9iBy6LMq3pTfluzrVZOtKv9rNIIMEjU68Z1iYXIfOJ3/tuT98
X58PHMBegRnPAQWBCKZO19hXC8ecSU8TqleDmu3xNFuvVMhgloeMrpkziM/nxaSlZYmtPQlDpFMP
LMpunPkGcnNBrYccaHLrqR58a59FstzKDEL7l9fZ0gcZl4SyTgENlI46QdJm33c1TEzoF+53N5eb
X1jGJlttgghAAydEbG0AXF6Q7KJAsPcARF5uHppFC2Nm3ApwJ6izobSbU5P26qVxPO9+jNK6QpZu
mp5nSD8PAbBKzr6t7T4LGvh67wpKxXeQjuhL59pzBTwT9PY6UPQfyjNEaBR1xDZ2NkF42SNltenZ
HKPWLEnGQhuQ9ZuxrukXaGmSIoSeWX0/zjVowEWjX6qWTd1GDDFwf4JWXRtWLZFeiGXT3+RVDUki
odzh2QES8qkSfhGmfg+hEgJ/X45ak/DaTSdt+M7VEPzc4RaKk5ZBTsFJGHnHFYu/J6JXX4fCbd9y
fPnvSFTl1wYvxq/N7OSbptMDjDKVAFS/OltnklFvZWwpuONY9S10AvEUnFL3HspP7DYpR8UDSmE4
uFF68FHSB4MrKBoquo3rCoeF7ehy9MZuvP9q18mOrQtCdTENgF57utaBACoMQlGi7PCrjfOFR5I8
J72cXnOfwge74cmN4OKb4wOwlydQASpsWd2VHRN7gHf1o8rmFz/33kZnGuAXEIlAn0F5hQRElMSO
taFxfyACD/B+BkE5QpQKIwwE/gnx1bqRXtAIx9llIslDMRfDTmG758T9VrpzDFis9TTTotl6Ynwm
0geGWBEA5uLUucM9Ce6oojz4dVFtajA1N5XmPvQfbL4hNjm/BqN3yFzSTZ3ayTbKLQcQb5ShplaV
WxB1msCaKgzw7LxZhV8GsdXdSQ81ImuAJXTHnPuZ8WlfpEkUKNXUmxho31ADOBm0uB+H+H+gsRhD
VBLohnHX1zXg6Rb/jejsBrp3/36g9WfuiiSwLZ+Fo0iOiWY+UNsSzkAtxBlLX6KsM7hNGcD2OglG
kEPuKUTcD17CH/N66MAdtKK9xy2+lYn9O7J89Z76Mj6iUpPvoRQaj2HdaP6QWPb8QltMjS49C1Rq
V93Dfam8KRI27AmJ/6SKkX3cpfcouz2oChJApbCeJFQVg4TFGVgQrNjTGLD3zo2zfQw3K4jUw8Sm
bckQ8ALrhlNX5KB5jDwJUmhDHaue5FsmlEbX1bPTeneYjjYs+VTezU3lISHO4rfStl4AUtc3k7La
Rz8j0N+WMTtaZV81oSbRr6xWMTiYRAUZFFR+DER/ay1ZHaac0y+4iQOmAmh2UCgttqBYwaUOm4+F
aW9XOADr5slygeMkTdeHnTeITTvk+abuxXwjmWWh6MjAHrHxvJ9YNx9ard2ASu+tyPJ0EyWDE8BE
46tTxgBvO1P8PCmAqR1Rw5PPm9TGiVW2b8S5UAlo+KZ287cWgNQ9RU4rkEmZv6QIQaEaPPyHyy4U
CB1BPiZ/yjp6tgTM/GgFeeI+T93AhwFpKIq4DG23+jpF9Xcvq72bqLH7QKMqEja0pYHrVv7dNEXg
WmQa/ICp1tumYQmUW/2a7LtZ1WDgwk7LTd32Vtc2+4o4XQPH3efAxlvqqYwdBmAzNAEKWBIdfTU1
u8K2Ye8HglLntWkdqAohJCvZcF79wM9k9ZDccWhggQfF2c8RPK1ggnhFyGxbAglUNtt4noq7HpDT
H0UFBG+RZ/lR+qhBBVAhmu/gVZI+tUz3NFQelKwAJLd77Hnq7AsoqWyQE6pvLH/8T+qUhoTim3E3
USHCuB9SNto7PtTwpBka69fERf6QV0W2nZooPY7g5ICKA1WLLEynxH1hY5MXN27Eh/sknwBYLsEO
exjzLn3RNq3gTSWycp90PNo41Sy/QoDa38oyhxzTgJCHaNTtO4b5dDxt/WkHyy7Dfh5lG9SQhYBG
J00CC6JBN4PrWz9aT2oAycHFeVXQLfKCAbbfMixa3t04np1XMJBvQfKyS6u4LVuP7BiOT4iUoIKG
/8TDo9N5wCg7vufHYUnTKgUleJyw6VHkbQD8ip0HMJLFO/G1/fPyIbtwhpt8SkgTsXmC1uVprCEW
B80vZ+3Cs/DyM2mUKWgu9txm42mMu9DXaiNlExT2e0QBymbX3aTJ+bM+3AatpLFw1kc5EE9Afal2
CgeE9pXn/cILzGRT9okSXS2T/jQ1vb9XozW+1omotkB2y5uk7OuVl97SHBjPgUznheCFVCdw8G7c
Qnx3WzA2L8/v0jcYT3w5ZjESQaivd3T85WTs6whJbB8O4rNcy9Ytdd944gs3ytLJPs/B1N3KqHvl
5fD7cu8/bZoJE3/qWSMnUBDIT9YMvGPjACFVJyD0XW596Xp8/tUPi0fDMHnypa1O1I43zRzdNJG8
q6wrp/UvtfVD8xb8T0RbnG/8/rRJ3f6BeNPKK+/TcXGJaQjLiyIe2BCj6craA1V+k9F4ZTEuDYqx
YJJWW4jgWp2yJn3piH87pONL46bXZeNMan3m58qBfml/Qqi9jdx0189qf3k6l5b6+RXxYbxjSART
HHUjXKrfdWOFbHqsRxmCbrgSDxaGxiTRA64MZ7p4VKeBsP88FDUDWAj+Hv3++fIHLLVvPNem0bdx
keLdyXHL+m7UU/YatVl0Giovu+bJhg1lpKwqCkJR4kTdqZ2c/Vj5myHRXy73/tM1iaaN3ttCFKAA
iw7S2JBNL0D5xU0nXnMh+fQpiNbPk/5xcgWLYA6XjGj9Z5T8R3vntWECl+3p4a/aJgEjrZ23lz/l
04nAj53//uHHZBnVQijQ6IWGuAV1immrSA5/0IzE1+xg/IQRe0CSznXP5XiSTAdeX4PatrKKlubB
yFvZfZRPE0B2pxTUyBi1fepcOcP032HhZWohoeAg0DMoVrYQDAl1SauVQT+vk/9LXGFEjMDDqD15
UEHJTyQqWNgR9wWErVNEsxcrkfdFi5fv5dldGiDjvELNkeUwc0XWXiRkU5dgnk4s7Vfi50LrJvbW
inCFb2N/OCng2SKZb9xIbi53fGFZmshbKDo2Mgai/+TSBhwzvqckCjRbK48v9dzYwHEJ5oLopu4E
kbI5bEDWxTOvXLuILHXe2MDjPFSRStG6571EkO6Idsm8Vj36NPIzYbKPmm6K/A7aASc4K79AVvmh
pXQn6/y/glvfL4/90k+cB+1DSEig/zI2cTqcpK7AEeidR8rIjWq9YWPH7soWWJoBY+smVsmASB2H
kz2nW+LoUxl7j5f7fw7wn+wu0+8w6e02ochZnbTdvnQpgRzD8NzG835GGsOy/SN34/y6DWYyHngG
XCDYZt1poI+o6W3bpt9f/oqlATK2bi6cMZMxhbYMbact5G3rHSjGa4iBv1WDTwbJxHDDJd3Lxhli
qhVu/ndubU13Nhtg4wJhxvJNJz4J+/5Jk6TKNjBPL6ogFbx5iOvOzQKCjJ8dWkXsIUWRIbEfF6Ae
a6R76aYaxuxHgnv+w0CAdgUv2CtliG2GzINXe8mRqVb5SBG6VxHyGNDU/67XdoKRN+xVhhPKYg3c
oti3eYx+DEO7tRp1XagzoeOttp1xwA44ufG9Xxxl+vuqWTZB43Pi5bbjTxAXB/O96P7zrDU8+kIQ
MsGwFPTbaqpdCHp3t1APCyJ98pwf1/XaiBB8sN0YGv0DXtJ/NP3eXuc2KUzfkRTPwwrImwGSLSho
gq1tfb3c4YWQZqJgYeDR8AIKdicwysoq8AsY+IGhXDGICfitd1RV2Vy5Usyz3Y8FHm89ZlT/qIbf
7bQGEl4ICKbnSN3Aa0k7aLiy7mDkE0rwvi6PzkLLJj9ANI22HOCET6zG+2dItoQ21939TE6AIylv
iIump+6Xtp+4XpnQpS4bB7hIoijqE7Tb2w+V/SVaFd1a2DYmGUAmINqLuRlOohcRJBmUf5qq1roB
NNK9boV455/+cL7Chdfye6iunvKx3nT2dxL9vDyPS303tmUL0Z7JngpYq4k5vpFWguysJcnPsad2
et2BZ1o7FkxaIyBLuPOJ9uhH9l5Oa9qKC5vUo/+Oi5O7OEbYMJya7J2qrwk8exJI0qnny6Pzt7b5
yZFngrATRxTe0GAD2ar3bwZA4PdgfWTbmdjnmk+sORxE1LhNMhu+InmDA3cako3LVHWw7RklDFoV
mxlAsIAVZIKeU6WsUGqLh8T32H3bTdPhcl+XhsI4/GlRjvNMLVxhCk7iAHKGxbasYHcfp418UX3l
XpOjYMIEdtvFqCqW4PGRt9F8Q+CEdcwqkM6v+gwT212m0IqCYsB5RqEf41U5g/pSzW6gJ4VKD2r1
K0/9hRufaRjpRsnUe1MaHdWc7qHUFAWgAB/1UN/OEFSBq61mwaizlfvxwvvcRH03mcNy5F66UxOX
6S62fY1dPDjfYwfiqF2HwlYNHxIJ9gMABJYXWSsLeGFRmH6SYIlIZOjxlUVS7BsyhdQmDzKFQAl0
NS5P2EIEMb0ktQTQzqFuBg6P1Kgys6jac7dXd2PL2vfLv7EQuk1XEk8zXEfgBQeNk3iL+uMOJa/r
DjLXiCA2DHoV1JQQvBn0rCPsopsIhvcrg7PUceNkL0U/ExKdW6fjayKm29IeXi+Pic3OjXwSnExE
uKphxAVNtf4UVRAJsKo4unUi7PVOxy7usxBgKVikDihGIjIywr4WEPb5yXM/iVDxZtUQjKkCtl64
cX8XORyE6NiLbuu6G7e11HrDEOrgwwcr7F5kqKfDiWRP/NkeAow/vx26ZkLJLW6rRw9Vom3a1fWv
FHe8KrTIMB50xHEv8BsO4RxL36bdZN0WU+PsYrjdPdq66Z6mXvmPc++S9wIYzWFTJ76fBWcM18bt
yum7LEXzCAy9u4WSwPhVUtu3UOkt+VuZkrM7KeRU53kE7dFqJaj8Y5zGgeZCbVlL9X0NmPmN1KX+
ISPSvyDzJk4FCNqPoJDIzahmjQSBi0gWxcVDNHUcxb1kQFtTdFdSJLfgWqvbkEDvLah61HmLIs32
qnaTUE7NjyKu2qekGO0tMOzVDzbU9TZKHagOzKiYQ+Qq2hdlJh7BCrBOmtfdTem27NAPUHTDeLdh
TmxINHYze5O1hNqbKFC6ixt/A0EDFgB/Ee3aIYEK2xg1u6lBEQdV2nJjQyBgFyd2GnpWg3XlZBWM
d2YRQukK8zlSkW5HOk/baAQhlvqVu02jKn8hlVKAURMZxqhL44et9NCn50RM2TThoGjyRUZ2uR2E
Qx9F4gN5FQH9DdY6xMws2Ls4ZPiWiqGEmrBTbrSS1a6Q8LAiWqXHVMv0YbSV2PI4V5A2y6Bglvbv
Ix+7B1BVWwTy0vnNmzL/BjxU/bsiY72tYBDhoNLYrz1TF+KRyS6AnFOc+hxZgipunmxX7KtCvtb5
mobo59KbTJisgmHyJi8hBHmgkWTQKLWAChuBloa79OjvbQUOJS4Mchfzvrj37SF9pEAnQsG3tJ6a
1OUQtSv7r5djwEJ4NykbqAhDgbhGXBxa+kKJHoPUEndStvfDxH9c/o3PQxg++N8rlkvV1Ek6Wgck
X/7Ysf6WkHyNivP5XDFTMKHMe26ViCWHwZpJGJd8eKnTkj2QHlodl7v/ed6UCSO+V2BQQLjOiw4y
619kHCuokNBqMyb6J0mcI4nqNQuMz894WAn/O1CqdKwm4nl8dGjznCiehwN1nsjUPBKa/oBw2mPs
jD9AB13jaC+NnnHjY0kmOXH96OA76XvqRb9GB9gUQH0uj9xC82aqtpXaa3zKokPB3E3eqQ3TE4AZ
zkqy6vO1y8x07Vg3bt6UbnTQzQ1omkFfvTvqzRvW3NgW1q2pluCUnOE+jImvxLyhmX2C4uyVI3P+
pA+vMXg9dg2UNjAyeXLwclIGnoy/+/UabHdp5M9//9B+K6CKaXsYmjzjBzuF9BjYjsdW5NdtaVMr
iqLkDdFjHh1mDUAFNAuzLYTuis3ldbM0sUaaNm4GiLQ5TnSYmp+N9yeC4ze1H0vcbi+3vzQ6xo72
B57Mopyjgz291JBEm/ODXLsvL7Vt7OHMn9MOSVTrYOEesimB1tt0M6BINqy1tpe7//nDg3Fj1/rQ
Za/0iG2VZWkZAOb8qrLhTs/pyR7kcwHTXFx8Vn5r4XPMjO0Yq3R27QkRQr8I5DtE/TtZg8YstW2k
UNOqViImiXWApOwhg8CljsWTSMTKc3Zh+5pZzgQyvS5QQBEkiqI9IKJhVq4VihYWqJnmnKFAQlrH
jg7QfD/wtv4m6czCIoHOLIuGNVGSpfExzs2OEDhWnz9gaIs7nowx8LL0achXOdxLI2Tss0pHohsg
6XcsxgLXvempr9YUAJb6bmyxghWl7zdlfEzbbzm0T1XW3ubaf7m8A5Y6bmwyOJCQUUDm6QBM656k
Lt7DYuWdvdS0sbnivkoyq4stJF/Y1uEAlPrJyoJcWDVmxhNm0zrNID195PxFlt901+8K78UBrv/y
qCzEBTPtmcLFBwJmiAtdA0Kf0/xCkeQB18k7cOj3NBrfMqe56s0LFMa/50sKbj6ctBGhi54e3H7Y
Jim7xkeFMTMXiqtPkULJXBx4WrWHGoiTYLLmbqXjS3NwXq8fDsa5cPGYBU76MOZjWDDIykKZuA7P
MuCXJ2Fh4ZuSKI4SjnAm6B/Z/gHU2xBQZ+AUh5XWF1anmQjN8fgHjDyKDtyebhh4IM68pg21tHqM
HQsB7Rn66j4/RM1tixIsRCY3sgUQn+gQomSbplqrVC/NgbF73RieJhMMzQ6VhhSqNQFXGD9DvPvJ
bddcaJfGydjF0+wlTkVbXN1IcT8pSNWmxcouXphgM3kJCgBYOAViPy2n/FW7SDTETqPeohnx6Ko1
ZGYwGZnPZzwWKQCwSB1ALM2qArByrrv+mInLFImDqrYxOBF4jxDQCXNoRSXJVeJoDHm1f7eYn2mv
hCuqdUBx/b2G7jpElus0bErAbS+Pz8LsmjnJhLEctBDcnkeHPquuObokX3lTLDV9/vuH+IBalJ/W
CZ5gbdxQOK2m7G4mebMS2xZWvpmF7HKVRTPDazXmJKTND5F1m4ze0/T18sAstW/sYbtXTg2FwujA
emsPt8agZ49lPkL/2F5Zmku/YOzdZOzmBJ73/MD9gYYpep62fbWxnBjTXa/8yNIWM3ZvzgZAiEiF
14uizReJqsRb7OZWB8ZBIn5cHqqFiTYTH1PTwd8JWURY60oZunxIf8Xe6H29rnXjajswOfOG4dpc
Dl0GZaJRQp+FO9edAmYCqeOQtaIesw6uLOBsUA9u0Ez61+WuLwy+6SLtlbTQbT1xKHeBe9S+ccFC
4JY2l1tfWD+mIoXgs+1xUNgODf3j+8/UnaDD/kD1iobxUvPG9sV2JaSqXesAWPBP2hX8Rpdd85BE
XvYezaW/8hVLY+T8GyWAceAkdQoE6PLezV9z+8kfv18eoKWmjS1MkImG2xaattiz7d2R6rVzr2EK
M5Ae/u11X9kwXZo96yAGca+AnQ5aq7lKLQiNG3s2iuEsDA9XxGQo8G90F3cB0xBCvzwqC/NqCkpk
yoZlOE2tAxTLwhHVB9n9rJMysNKVVb8QDkwliboFaJf2vXWoYk8eHTA2AnAi1yQSlrpvXJc1LoQy
dtH9CGI+JexAxgFkxy/FqjXvXyfA/6/kMFNBwitci0yg+B1IBLkBa3ScW5rIOETqPoWtSTKRDfRK
0l+9Gs+UISW34EBlh1pa9dM8jO42AcVr71usWiGXLqxj05Q4ySjsM218cp+/zfyJRnerongLCXRm
GhFrZs2yTRBEVJY7qLh0INE1SkBJWY+8emxLiFpKPFreyoKPZdDYGRxNZrLpMy7elE+9FwaM0sqN
YWlujVgQw4WIpueR99h8n+fOQ5uTrwUf9iXKSZdX/9JYGjEhGnQ9DF6JqznkKeQMXaUcinrjmkrF
0to34gJorMxLigpP3jZT8DCY4TyWZd5VYBz2l0f/4UblC6k8lHNwFW9yOPZomIt4vF3TnF0Ymv+T
pVBFN88+lkIKpiqRwzsY009dTK+LxqYChQ8TlmTOkQ1wVAqWJIyGwHvMhL8S1pZ6b8QFn4GPPiUS
14TJO5AzSj0enD8Vd69bm6b0RNc61qB8ZR1qDUB5hJPxmZUjbKbiuv/mt3O98jtL33H++4c5dqu0
LEWHZ2nng7vn2umpA4MWxk7+Svl+6QeMc536o3vW/40OLczUwrwsoC0FXmBQZ6oKL2+yhX1sehXD
2QfpwsnyD3bEQriCBAJVapDWg2oND7iwz6ixjeH00fhWLsTBKYtHFbvIyazlY5bGx9jCuR+pNvG4
f/AF3zZ2FFAYrMAzcGWdLvXcONyFADe4w7I/wNTtWzJ0m06tIgw/lzDGrUT8u3gGyy2YnTNxqAY/
usl4YW/kmEMusayE+xCVvb3PfH/DHThJCbjLtTX0NEB/gdcUcuwc1+u84TDlUra+g62ytxJ0F9aD
qSfRlTEpeguRpS9E8jT2Wfk17z3vrqEVefZn4j9eXncLY2vaeeqqpZaumX8QbN607rCDZPr2ctN/
KwKf3ApM8mnEZ1cNNvUPnQNdksmCtZuPMzmcob8GFx8u//TWRHacaXjUdhHB4djSXZ9X1oOl7fg1
LlIoB/jo3oHKNt7CL7J9mC3HDjuLSfwT4AMCk79dPNlZqPzMeW5hWvst7YvouYts/yw3da77yuo+
8+GPSERrb3IvbpA1h74CwNxqN7Wjgj1kAYWAPsreuo6TYwa2001b1+Qxbur4VWdDv+3yBAA6RyTI
h8w1mPsEr3RdkWObcO+gkoy8uVU9y4D0Y/3upgpQVXD4xHPeOtO91+ZAaQFZeTfNdfroN4S+WjmU
AieiYvhWqDnb2JJ7wQzeNQtZmyLlVYzWBvIU9Q3GrwoLKEYNuwScesANVJ88Tj40iQKHT+Nm6Gqo
irhKju+dLSIwn6Hbuyu1sGlo5/l8O/ll95TwQd+PDUwcpCbNt8uz/PlCdcyqsc2zXKve9Q8Vt28z
qoIeMhhlJk+e5Fc9qxxTXL+04VlVgJ13yFz9LKfum82Tnexg5pSLaiXGLHyGWSzuwW0DNmvyD6Ps
nhorCR39Dle127xdefEvxMi/MoYfDinPQeKxgFDIQcEcoPP/eHEUllO80v2FbWxqtUhSFvXsYBbw
7If/BoX5BS09trk8x0utn7/pQ9/broS8Qe6LwzRkW9rpQ+akK/FnaVjOP/mh6cGnbtLaGpdL16v2
Oq4oNBA8Zz8QvpZwPGc9PglDJlE3n2HKWePujU0/1iIoUovdwnukBGintDasaWkUOFCiOZZjsSYN
uPRZxmELgfm0cOHTcIiJd8ihTVIO+q527N11E2IcuAWXTlG4uJLHba13k4QNCGthyXK59c/3AjNJ
vLY3t2Wlc7Sew9cKALNTVjRPQ9XDXVGu5CLPd8xPJsU0w/ZgI9N1vS0OkQcvBWjrtDekTtM9xDh7
2E44Gi5ojb7ugmgye70sAqFaibOsxOg8uF7ePDpQiQx4WoqV83rpVWjqIcBjPYK/gPIPElUSPLEb
7oFfN2jQwhO8zsaGnmBep+G+OckH/3+cnVmXnDibrf9Kr7rna0BIiLO6+oIh5sjBaaftumF5SIsZ
BGL89WdHfnW601QSnBU3Xs5JAZqld7/P7oa+wFaih7lq3vDwOa7hqOl2HC4719twYcjOyQmAmGQV
Lp+wrleqDYyCN3fUIPnKqF0qfX7qrCWohfAX3NMqO4DJ8kUjyco8udD59NnIAT4iha1Nzve24nDj
S8AdAgPkLm7TGzvDbOwAhmTA/LTAdMBi5wuiBc0Hxi3Y+pkMDn231f5sx6orbLbhOsb3F/NgVumP
U9avNOz7A4fMmQkqxm6TmDFmemwFv0zgnuBap2z9zKnFj3Iy1DYvszWj7venMTLPJx8YsnqSgWEm
gGr+EIrMgd9uB2tleMzDUPt6Zb3f4mSeWQ7wKA1Fi+lmSqdHykbfsBnuTNtNOKxqbt7vsOQf+eW2
IYuCx/CFSZyHApamuuyerz/+UtGXunuzgiWQF+uUR+iwINwTMuxBwwtuK/rykW+KBgBa9SHBoTBX
430H6XhpOit434X5ClHh38tmra7HZi34PgHQx/Iyrmov68dk1wolvJGx9GQj4wNkLd3YGG3MNnqk
CDxeDFiCgVvgW5yRn9ffc6mbzcb8mHdUqg7nx07pF8OWizsquDiNJX5d/4D3jTosMhfrYWdd4nKx
x6gZoXFF1nxKYNKZqm1SPdTZDyUeyw4maC2chGW6ssQtvNVcwFfiSNxkRgQnW2d8DIcSmDl4CuDS
eLhpFiZz08eCmlhLDMzxCZY319QRjQEoJF+5kVh6/Mv333S+viMFF9gr7SFwVU9gNIGerZLC75zQ
XLlXWWyWWQdPYjbGOqxa9+Zgp6Zryoj9IJ1OAGkTwNqVGqNwxgYUqp5a2JuQWD6BcUHg3mtGYrxt
/uGzkWBpVFoat609B8t5E4UhkHmjsnCgJBM0CM3KxH25UPjnjofMU7RN3pSdbABfHSjjO623bGiq
sUVXYPl7mWGle8hr5Zcwq629Ar/gx41df7beSYjkudQ0sscWxMqCMQEI3aNMyXt8HvxIjbYQ9w64
0q6dXqzKNbssN4RR+FjGYR5cf4qFOX4uGoQdjgFScEj2+UAfa4dtE3PchNLeymItVWWhv861gsBq
1gNtHHKJboMTCFHQJdDN/esvsFT65XDxZjTgSkGFfcvJPimB9dSZi6M8EB8rpb9e67zTOea51jGS
KSCtT609MysAMCNcVmsbnoDb6lkwCRmDjBVG6+eRyvZ0EPFDySPD2EDJmyKPzwRVH8zksPKrQmuh
yQTVUQANBahbkflaU9NNOzbitgVvrmwMmxCBOwyOfSJp5WaZpgGZZTQrPWVhfzMXN2IPBoB3Rske
LpUbfYg9J/yKmO1WwhubVp+ut+ZlfnmvumfzTsibNmwji+zToXqOdF65I13D/CyVPZtOBqQsRYKb
BBtYEJfBVQ8RAorWxCfvDyRnHh836qiOLB1GgwXiTSmSTuAZLYbI5+lNARNnHiKHgbYDHLxeHpPQ
anYIyZleAf/tlY6+9Pizim81AeGMg+SWZgJzMIGH+djJozkN30Tb7W9pXMeaNUBhG7ENOmt/1OVd
Ln4RbqwsFO/PAc7cc2HE1VkogEg8NurUYogV2AgDQXVj6bN5ujIcmZgG0rv1tgq3NsAAsRtlklJ3
clos7dcrZ+kdZieTogN302lA0bIEnNejkwFMIk1/Xi/8FVD2z3EFreHvs6TskUFsRTw95tl0yIgy
Tp3Wq7802J6f68T5ouBZUPlTZbvKdNx+BEpWrtXf++POmcfQQ0z/AEsoIKTkB6v96CCL7/pbLVTZ
3ItBJ1PVg+CJHEgNnjVtDZCKSYd2H8r65fonLD36ZbS8WVxqBbona/DoevTE9BcnuglphvSkyyu9
KRgQUqNDhl157GMCxrD2jcftlzhXwW3PPRvNYRdNOmewYFHwhgV4Y5dT5+m2omeDOKycrMANsnOo
q8RP8nhXG2vWLEu1bf5eKdnoDPlkoVJgzOSlrblt6rVbrVf3hvcGwGwQc6L6Khk7hZTWMLFc2jRw
dB5b4TVmT70IuaR+Vyjb71lRCjct4mYrIljSpEImfmTCyNkRYCebDp18DTttkE8VPfStFn6U8AkA
nDaSXqqbEMeaudjzKLNfhjrjLohX+SZkxIEondpnJO1W2yYjMQwHU8PFZhn3qoUUXkSdGzvtfCZx
FCU8adSR8gJm0MJ66YYbsQj/iKsT6YRNQtTRSs1nBHJ8Z9D3BujFZrp2AL4MgXdaah5brzXCY0EM
dZSs8LlF3TS6sLfXRt5CJ5vbOyAepFoTqFkM6Xo7TM52zKl/09CYh9WzWhlT36TIxXdMJ+il3u7a
Jl7bii7Vy+X7b6YM9CUdNxphg2ZtNiEye+y4etbMbuUUtFQvl++/KV6ODJJdHQ9vj1njtXWd7wWk
QiuzxvubR2ceRY8IjhPZVKhj7/S+SH6p7ldfPRJTcysiVpaDpTeYTR8leO2GqXL4yVpfW2q48Ghc
Kfm1773XJ2ezBxlT2WDyAL4xmDb1vtvHx/IAb4f+jIzV/BP3pQ/scNDsu7vxafjUfbK+68qtXsQ9
tF3B88r+/v2DqjO3YOgvV7Cmhq5rJyczeQF209eqJ9H1bigLz9C/jO2aJ9xCXc6D771JG4MamEMi
LdvAGDjo+rWEgqWiZwe2NqMg+RuYQqbB9rM43yNou7lpAM5DeUiOn1Jb1CCVCKsOlJ7nDwWR5LYR
Mg/lxTXB3jVDfjZR1Q6M9S8UgYWV3Z/5ylZ4p4u9yiDejD8rIVKQFpw+mVs7Mjm+k51aM99Qa3Ql
6Px5ERjRqZBfyQWZ/6Oa4A8QDwFuEFwCcncZ7qwYGIH8I66cQ2fcEv4RJiTbfPicxmUA/0C/k5+T
Ljo4iOgQC2srPUFuGAK/zlLf5o1bZ98ieagY0P/httIrH8A0I1IbBMsfQjl4RV65jZJuaBRY7uBz
ctdZu1i6bacHjAi3gz1DCm5NVX8udd1Dgr8bPrMGch+/lL8S/a7SDRT9qHS3yfPNZG2m4jCY065P
A5vuwsh+4N3HXvyi5fRoG5NHhfBSsZsAM4WfEfRVp1BVm67/VfGNMfSbBNgb3fpZWr/ybtqHPdh9
YMs7IxAPWFnlpzzvn4F3dnvbH4avju6n8TmWo2s5ftUDwVAFBd/22WEA4KuwnvVpl8Yf01LCtvSr
fI40H3UsKj+u3BIiE62ufcaA3swa9+IjzyCl0UIcUIGhZ9025zsLQi3I+D2A3Vv9KTMzbwwhTs9/
SuJXow73jI2RP4maXxzn9PxcILXe+EgvAnZNuPAhift6o+Q5LKtjbStPH76ZibHBFsTVqscKF8Gu
Kdw8sdFqm4jtoJsTvUtM8FcGT4pjzPZlXLj4NFyZxqUf2z3SqwMGCwWjOts9wPqdB0DG2F0S73QQ
VWRQE91ts9yTVhBFyPKfAOP/3tBzzdhGE9ArQP/Qx9Rv88KLkIcjcKwykk9V9bGqOy+nvV+BtWlM
BQDRsdva2FR9tfJNXGgAZXRerR8yeZJ17eb9KRz+0kriRsUHaQYl1HKwRB5GtE/2qY+ONn26JHWB
euHm+p1sXQTiwmhT23j74S/eP1CdAmVveLy3wVbtXZb0LmyuAJc/K4jKsnP108q2WepGX0jrFs6v
Snsx4hc98Xp6RDa+D0uW4PpEs6CrdV6//2a0JlkNn1JqY0EgrQyUwfUvg2jzO9zYM1/TaBKoMSG+
ROQ/yCIJy+kw1Pzi4krChn76NBhJvDWaMl3RcC9sDuahdEOItMg0IAHhbOhmWuIiHQlE/tWU04Xr
gX+ArzncWzSGE7Y29LAzslIrmGIA3yEoLg3s0AjigV1qRF4bqmKjIKnfxCaJv8dAfO+hfom2xVC1
cBeh2ZOoQgeZIbaxywso3eq+E4/DRPtPRjKpoGedOpdtboA5Iga/Y5JAPgjoWTWS6i7SESIygSl8
DkUUDX40GMUv2qgQ6FGW7FTZd+d8gh+za3JoRdrarvzw0peNMiYujZRv5p8T3ekdX6gOHiWpKTdk
Is3JHId+34VlFLtZQRiQ+fqUPycJie6zPiqggwLPkSPjIciFgNNGVzYPItbbex7Gcg0Fu9SMs33G
pJtx19oSO0g2xI+i7OyjmEwT3kUVX4mHL33E7HTAIqeJdIFDcxnD4aOcOpiPhaeihuvK9bGxsL7P
BQToEaSWlQMeYwRnuxDGGbuB9mvgwYWN5FwxkCeFgqkjFuGxYKErJys6O02t3Uta5BsmYHdiQljs
3/Yql4d4M8oB+nF0ioMeWIRmGMCjjXhhyJ2Vilp6ldnlAnTgIwk17FdJmQ5n27g4hk0wC1N2Wnsp
ZpIgmZo1MsNCs/9DBZEZeVFAp3Y0avtBH4EXlkweOqrW7q+Wmv3y/bd1ZUnJ4diG/UvbJ7tI6qHP
ssq+rdfOLSFGPopSFYNz4OajIp+UDWHDytFk6cFnxwama5AOGr1zyMwHbj+HzhrvemHO1GeDmUJI
GZdWgjWiBa7KylX4REVkbPpR+2rozY13PfpsQENcqTkT6ZwDMe6Ic+d0K5ka79cLn+sZwIFNBTHR
oESZu7yuzzpFUOqWgcXn8oVStRdWDp7Zqb4OCRzDPl8v9/1ezueKhZKnPSwPcVWrpe2hZnJThvlD
0gwrF9jvtyjSkX/v431o6QacunC+qHc8jtwaO2Q5fM70NazGq5Lrn6cAPifgq0qYITe15tiFrdwX
uJbdjpxNXpJ0zdaYWm1jjFPkm7hyuZtanBJwv0D865W31OCX778ZwVzwEcFdrPEdjdwQkOW4f7mt
ZPJ7yQnMIhVyzBQwtNgh9vDignhYu+3cz+cgJqzBXAxCgHBuNl6DvOK6XCPOLFXJbAgj7T0JwxH0
cZ5H2xRIOCcWK33p/cM8n2tnUzgiIbumVEeHhK0H/hyYA5oT7ZC6lOICXv10Otg5wKmKXFLunZWb
jIUXmqtpy7rT4pahriT/MooCgpFf15v4cnp/p+POdRyarKWtDVF3ZLgMcds+mKZgCuL7VAbXP2Dp
yWdrsSHrvuoaPHmV664CD9K4DXvN52oNbCRyBJDQ7zMGdS7CnGorzTJfaeeFKWnOyI8ZoxCdomIw
1ckeGT2bhq+oNJaKng3YPpo0kPZwqVaYpS/Hx2qwPe3WWpmNWTZSOoBRB8OYNvJBWdzp+uBfb8ql
556tuKZpjlZMLhd1/Ilpdz39Dh3O9aIXDmZ8zsCv9VwmqqTtUYRi8HKt7TFTO+pUkKbZAynYebZM
hFfHgrs1siDvddKSDTzipD/C4zTQeUk/SsdaE+ssddv56nwRl1uh0xxjq292Rdb1G95oawbhCwvS
XFrBLLDDQ8wfaKQazM3ateIfkhoeG7qVtnq9O3tnYM+B9iarxsa0OcxGrRYJ8VaZ+ondwJlXIkCo
067aGA2AI8pR4qOy23A7tVbxYMeDGegiQmZG1gzQr5m5NxnWFHRt1G9iTRTfrzf4Ql+yZzN0qzDp
sGYSRxLVX0sx7tKhgD+QIz9eL3+h/eagc20YYx6a2DeDAoqt+ZQjMd0c1/KXF0qfo3+0KY4yqB+x
MI7hN6A97y06regIFybkOfWH4BgNUhQe3I4+yFy5mZEi0XVyibjnvPaLeC2gstAH58wf2XaybBys
kVlH21NhRoEGgE5QmcjIw8l65QCwUFNzHU6r25TAlN055PVDBS9r0fLgegsv9aDZpk70ZjpKjtko
crCxK+zDpOiXMMm/XS9+cQBdPvfNtgomis1oKrQxgoCWrw9TewdOWBV0ZlocTCBmT41TN9vcnnKY
STLQY01GNokOSTpoqa1LCAOiiU/6ccDZequoMu8HkY83Vuylwt88HiNRUpukUnDyrn1gbSHt4Ssn
iKWanS0hJqZgG/64zoFNYLxYZROUqf19atZS8Ra6+NxIoVF6PBQXYQbiuEiBSBLLb5x4S6n1AJNV
w7NY/62ytZUdzvs9ENGw3ytKxmOpNznwTSWyrMP6PoluOrQwa9YCcDUNo1gii+piD6MmY0NDaMW1
4aYtHxynf39umjRGwruK7mEBp/lwFDe2MEReefb3Bz+bK29YByPmvoZ8l5IP0riPufQd8TgBHnR9
9Ly/S2ZzNsXEOuDLMjs9RLpOTyG8IXJvAFX7s663gG+2vPmV9iDky3iaWrduR76ykVh6sdm6PaT1
xIoQL5aO446p6qRH5JFWYcD6YnP93d4fHlAA/N4wPRsAYrMne6/Ljey+x2BGV+LpetkLKnKYwv5e
eMqtoqg5JNMSTU+Qc0Yr6jV2L7acYa++MW27g668y5FtY9PBbt0SBPkYAQWWvqQRQjIazOh3AwP7
b6UtFwaQORtAeldlMKafkoNhlVmgwxo7KHHmXLlSuJwD/rlPYa/eQm/nMRvIODKoBOAeBHYQfMk+
mgUZDiOcoz/AT7F4jLoBcYjr9bvQdvMsYEzTCoBzmhxyZ2T3Q9mTXx3ipUdbt9eSKxc+Yq5usjJk
R8FDA8r41vxWjdmnsK6/O0zcNDmzORkEphxmYQ+lPOjcgp6zmug2oirFrXtkrIyhpTeYNXiseptR
YLIOOdPAPK1hxs6MItp0jr0mAVvoU3Pkh0Ybu+2xZQfYx1CBCFm/bfomuSlRgJHZ1GkLuM5C0pEf
2jDsXIPJZFu2UPRzO0/8mzrSq17pTbc1zA74CDO19wx6V+3RaQd/QJzweuELY4LMNsedMjlS+UR+
EJM0ngiFbAnJnLCrlkl2ZjUsh3FZ2326/mFLTTGbMS2uOlt0ib2P7SQ5VaIaXFH2fOUYvTAfz4VH
6Kht1BKUjv2yV2T3IYKBGuTBGNzXH3+hs85lR11o2RF09vDM7ilzOa4SMS/SgFbjSksv1M9ceKSm
rshDK80PTPSVH4XtcDJp2t8UAGRz7RGputrS5VQdpp5uh75N4Zg2Ve6QrmbrLnSmuYSnG5MENBgC
HP04GYEZdvwhN6IUl1W6xPbOUDl8+Sy2xg5Z2DezORajG1N9Kiok0eTZAD1v2LH4u3RKc9ezmj1W
ddo8ttjSHBJaDY95boPCwofBPIrcGvdDSQvdU6GdbhKYkSPDv2anQhWJl1v01jqfDS+4boAlzFh2
wGV2Dcu53oz2VpnwO64hhHe9Wy7V+mxUSWDSR4SCKti46NZuJHW8LcKx/A53A/UlL5XCbFrpKxLz
hTEwV/2kEVL+oCrKDmJk8dZWpgab1LDdMmHat20C5hIdKxdTlqEvYUo1J5cJXd9VVXRbcJPNJTrE
alIKSFdx4HoaNLirnUiyb3Dyvd4YC0N4rtGpO2KFSIEoDxzWcEFoxdSzkmJaWW2WSr98/81SMLZJ
wvNcQBNj5AZC0bI+kMy67SqbzRUCfcgNGAQrHAOkGXuxqRVB1Zvlym5i6dnN2bM3lq3ZrMsPvAzB
jGZ2HSS2Vqx0mqV+ORtouNESVqSbINUrBYuVttUP8M6z9rKZxpX1ZekFZuMMay7yxE2tPPRjOt0N
PAoh+onW0loWRvE8Jq5HSQ4eu10CTGLfTUT8Mgy406o00dyoSW3ARvi4vamPzgPk3URLVthFctB7
am/aEpL+gQyTf1vplxd800eFFEObw4Jz3zrOfTVCBinlw/WiF1b4OZSmiiIq6srGTKcluZv0E/Xh
LztcdizfQs5XtkRLn3LpYm9eABzIIo6Lhu3TftzFpP0+SPXskPzJqtfy3Ra60jzDX0tM0Zg6LndU
UmWeojL34Zl0G1CR/SMSTisAgaIwP1Q1189Jl2g7KmDLc1sjzMZx3CQMPJ6+PMTSwFW5LlJPaLBP
AobZdCOjXzk+vX9zw+ahcRgg5UlvN8UhS2X4wcnbMOhwT3FM20HbjnY2IX9HGyCZ52X37fqbLcwh
8zC5ROeCaKzDm8VhoFV10NFiR/K1/KnXJeaf5086D5d3eqsMS5PVgZTNcD81vKtdPekqhrx8c9hm
JMyfssho7/pL5lAed+U5DiPxU4tabnuNTvVpm4g4e1Ra2X+Le8tkPrwS2doc+v5NCp2H3A19ipsw
pcWBJqEIujE3gprWGsR3ND9TXcm7DoT1QLR2a7u9StYijgs3EXQekzeQbA31kioP8CzvvpQiM040
saEXFfGFX62AY3WZ3rGDheynO02vC1+3FN/QiRePXIMXh10BPXi9FyzEh+g8hN8aUvQavywltmIS
gq7UfpyGkvtGjzROpN5Ld0zJEDhlO2xFakDyKrPSB5Jc+gAsYPUZ6OR1TtKurJzvT0h0HvFvsV/p
cEcnDq0GFWqxYRSRHOsEH9jrb7xU/mWWejPhaVXRt1kdgomlSR0OyeNUf2bYuWytxihORldEa8Lu
hU+aI+5BLSw4DrPpAaI5Y6NPUO86uq3us5KovULW3Oa2N5qdyhWcEWCSXomDTo+iPpld40G44MLF
7Xr5788UdK4nqEAI4XkLBLSBTppGtgfrhFhf80x/f3WgcywXJbhg6zSU3pfZOdKHfQnt/vUHXyp6
toepIRzrkh6+HUP6F4UpSwcF7U0lz2UDVcJE0TgSVa4Ne83JdvA2/HC96IXangsHYOmT9cOIh3aM
lyx8dMpnY80yYqFDzjkPeT7CuLxDR6FyL+UxqqF/z9yQ/nX9yReqe64biGu9GmuGlhywBndDtM0g
07+t6EtlvRm0pI9zEClycUh14TsJAroQoV8veqm+Z/MBQQau0MBtPDRF5PZNgbjM12gtGrtUJbOh
id1m3hQOMPmmJZTP4iT3q6y99dHN32ul5FzmcOzMDlZvPWBJOfUABrax/HS9Zpa6y+yUEfMeGEDS
A/0eDp+Eqcy7ekxzZFfEFYTExdqN39KCOEcutNCRqqHQ4G/Uk/YwRDV0mJGZ3UO2NGxkY6hNBo+3
IGSO5hol7CSTpARpFrG53ZhdrGtpvgrHWnjnuYBgYhYA3SISB6RhsRfu9Pqpdji2HkkNv6IpBCiN
0TH2Ja4hYPlhO15MiRFocQFcNK5ScJJM4yxBJY3tB2SWdHtYUJorS+NrcPedPdVce0Aajm6UR/mh
5jAC9uAibzdeVxX0J4sl8+CvyjcQmoptITIK2wFnSH84xBiRTWnE/BxrmrZNGz1GHyfljmiWtasr
Un+mdQIThKqosyPX7Aw4tbELbC6zv9KMZSfV4HR2l/HU+Gz1SIpIM5j4Qv/NN85gkL0kyQjkiWZs
bPxeABFX87Vqmu5pwr02DH5zih1NyWqKjE8N91NxQ+4tpprvcP6qpJvVer23cZvmDxGZSqxbCGdj
Jzb42VDrf1VdTrBMwwvzwW5bZ9OVpzKtDfNQpzxMt8ZIM18W4+AliPG4ahzMbcpiDeSVsgjduKTZ
s9Kz1iuLDko+gus//HZ4bIu8uK/SKd62TYik9d4B7zNhvfWhdjQb1I9c+zgS+PBNcS32REytbwkG
W1ktT1xlqfaoF7X54/pIW5gm5sF8phk5MKJldugHttWdfBcZazqBpQ59+f6bmbOaMm0sxyQ76FZ5
J8L0XDjj5zqxtnaxBsJYevrZ5BzZoMAjASg7UBqXmymZwr+mUq7pBZZKv3z/zQvoTip5V5DsYAj7
oTCnb13UrWwF37+FoPZsdi5AVU37KML8qeDNYUsut4U1Ogg4gFMR2mHt14L8fQ/xnz+G/yNeyod/
D9Pmv/8LX/8oseDFIlKzL//7Y4m0s/y/Ln/zP7/z+1/89/alvPuWvzTzX/rtb1Du35/rf1Pffvsi
KCChgBPZSz1+eGnaTL2Wjye8/Ob/7w//4+W1lI9j9fLnHz9KoGMupYm4LP74+0f7n3/+YVz663++
Lf/vH15e4M8/7sq6x9/gWPrv0v7nT16+NerPP4jxL51xwrhjGLZFjMs2uX+5/MT6F5ialqPrkHUQ
w9QvSTZFWavozz9s418G/kB3uG6aFtMd/FEDITN+RO1/OaA327ZlG8ir5Qhc/L9H+61x/rex/qNo
8wckgqnmzz/Y79sC5lw+G8FAG+c0xLvo3K/BdpSkqd1zT2P7BGYu2Jb9LOoo0zyw5m1P6sD9QtLY
fBjqtAuG3CqCIdZ2qrM0TLO09sMuFg+EDS9Wl4wPnUmrg8UbBw6/2MaMYfsEz4bipNOivFf9uHfS
XvM63aJbUWnWU56qe5xXYKpa1sPZ7KpgZGVYBz1cxbZ1W4lTaY9m6yGdzm+VpZ9e/zEBofb60TZc
AFG/9sZAn4QsypNhWZ+7JKceMlIKt6sH+wwYhX1u4PO8HYvhZ5EYdRCZ6mi0UpmuUagkCO3e8sqs
ALV/Gqa7GJobpkiJiVF+qDnYh8YENbCftWZ7Tu2Q3FFhhRuGjOmVHdqr18z/LntoC2rqlOEW2zIt
sOnmBxFtpDaQWsjSmYrEYQdeT/Jst064C6fmGKXfsM5Yd6//xElrHpMcencHLpkuhPEHzOPxIcqd
5AICGu650ceuMigJCCiYu35ywgt/KN6IukBVUss8wYk1u9N4AxzaaLtNOJxTljT3SpX5OQK/INWa
IRhCpn9yakiTEwOuxF1T8iDmEKuEUTId82l6tifS3oXleFcZPPpeNDLykLPzVUXT5JOGOi4W7CSI
kAlxouJzMyEhseVJ8vhmzP3dsd925Feh52+VByE4JSDKEej0DTbXvwnlCK2vqs5vJkqPiLB2uxDM
652KxQ+IxD8CYeicjY6Zn/JnC5dRHrDo9HGyzR2vmP4QpSbYe4N+IJqMnmG9JfZgkSH7FMCRrV4z
mCdxrKDKRh6fY9v9BxH1/QdpQzV/iYy9fpWMPN93OjKRSfScABh4llNpnV//R4XUvSFtR7+PuDz1
0xmbQg0E68Tc0Mhs7hsD3thphGRWeHpOCEkmhgJww1b2uYvr/Ojwdp9WUQljz+oIKqz50LTDNwo/
yAAyMfNMuDaBDln6XS2d7ZBh59GU/X5Mi+JhUMzPqw7OtWZin21kGHiTo745k9l8sNVfnT6G/jA1
2p0orR9FQosj3N5EhaSkfNrzND70EK8BYKE/vxZHCbzBRxlvheOU4AaZ8kEvZfZ8vUWNWfY9c6jO
MAdiSNiXSdKe393YLSE5cmNNP3e6v9iU1cQ3t6alu6Rquvu6sOpHKDyS+wnaXjtVuWvb4IjzKG5O
yMUp9gOb7nG9RD7BaBsJo1K2cEZFB3j9csqGJiiqERer/Vg/NjJNN+k4ZP5k0QcireHBYcWdZU6C
uHB99uOI8c1Ull/MtLEOU068No6NU2R0gHDWanrgjYiRwypbbN3x11yPHaRQZ8kzaXOvswrLTcMG
vxvHzTFVegLKXWVtsaf9yLjuuKPZ6H9Pq3keQS9jJM0jDw3sJwFpFzFAvLEFLI2OjArTQQC2lSR6
ink+ejRNQ9+wQqTaJlP+o9babQhI8OeMfKumOj/z2khOpT4MPku+g1RY3mEebAMTyiAPrtzlXetM
mN8FcH65deorqj/B6e/EjWlThZM4v/6jtfCjhrtG7I4bq2Dtpx4WA0iEnTrkT5Zqw6wSs60z2meM
P+sIhxLgXaqvVtR4UvHirsapIxA40wwFhKLmpR0se7DhYFh0nnIGHIf6+s5BOtZRL6dfxaQpz4Cj
Bza/aGfMdx7p6jQIqzq6TPZnDgy8V3VtcS6Mctpm7QcTq+YOysM+qBtt8nGlmfvQnmsPsox0hIWl
eWoH29y3gkf7EuaeK4d3Y3bCu3RYG/1VxxRuEdAP53fO+qQ7QzdG1K+0gp5bCfJ8qKIGMzUrP2dg
6EQWFh1uVV//vX5GsHzeIC46nOlFSYcsWwOgFfwzNZF5NFLTDGodejRnrJ+R2pqcsjxOThYrrE8D
cUf1MsQFkqLhCytdE1GITWLE0TnkIfNUlIHyP2FlODod8m+6IRtcVeFMcTTCjG8bWTf33Y8qay5o
KAZIWgST+2hyHgDIkQFqB0BCZEnsX79EDtSwFwhduUKAN1Dm8JabIJTBAUQkzuG1g4T6OGGk5PKr
Df7yqcpkuWsdXu+qsCat15W1n06iuS/LzvANGFb6jtMg0Rybj8C4jNIYEQdelQHOfuhUdQqs/Gvb
w1LE3NHLepubZQRtW0WSjY0nehib6N+7guayNdAmKfyqy/QtTm13aTqI56HGWSdNK3tbxnX0XDLj
TnTOJlONl6JzQaTE+aErycnQJmG44EID+T82SBYemac5Cb2L8FTgNJAdcF3px8J07kXaxEFljcND
87oJquCciyzLMfwY0siTefIB482VcRUHUfh/KbuyZTmNKPlFRAC1wSvQ+34XbS+EJdnsUBQUBXz9
JLRnbF9HWDEvRHdLurrdXVSdk5kn02mvWjX+nmQVMPiRHTBS9vqLfXKlgP5+9DHX93HmwDoWY0W+
8xFS6ydsvnLEUFqDXfDULLcscjSSC2ZK04vdZfPGQSxUUPJJ9wHGj6DZzN0aOcWT2wbCzA40FEWz
Q6BffOYx2mso7OtiqzIE0BQZFWeuk0ORzslOwezu0GH4nwsMINQZfSuryj6tO6gFq6QdYAQQIAoI
QlElPEIgCb6JLG1RR7Tyq9fM3sm1Z3nicQeNc3PER3xG0it5h7zhtU3i6+QgRoJgbiJMW03voyDk
ro2vz3BTgmUA7AqWxQqJK8MGqJMtXc5OMvES4P2osMFA/JgUUu5kCafNSWAwQhcZgdtEWUEE2c4H
iXcdimXb67DtrXejLc54Ib+hgikfhrcP6NhwMi4XNbYwBY0/t5wUu7XSVDRtjlZ39irsy3pO+bvT
pObUCeTQpEmVBTNMHgrhQ0E22aN1tnphnTnKvcgBS+9uROzKnebtixXn40b3ZfGWMRgauDiXf+Nl
cajsHohuv7fFTN+yRsEPIc/HF6O7MVof1Z67/e81tE4l/WMJEZtARARjaQfnrf2RwxSeSlRlgSOi
nYVyu8vaGEYW2LVi5yEnmn/KCsIOenZRyWWWevSeZWGDL/yAeqnZjUQ55365CefKbvBbzlO4vsYL
plAq4rNnpSkuXtoOIeSgasck7l2p2uLU5MT/7trK22B3HeBAr6BaJpXeV1Yuw8lU1dkqYvhlITKE
Ep2+mr7qbhzDeTW8A85Og5o409PJeMXfL9aMYAH0veJgtaiM7JxPTjSkX1ijsWDWgwzr9wevqt/V
shf2y8WCLRhP0+I20X4Djsp9z1URPO9zz0VLUhXavOLQCRbXGbz97OSUfbGbcrXxssxazqn4ISY6
HhBB0+M77fRF+MlpXsqwBGP9WDGVs1cKDAlJqlvREXWHqmE7I3g3GiiIUNWIJrRAiT5sOGXv+r4r
fnFQreK5D982iiobzSWcwaj/kbnxEx7PcEZ3Nt6kpqBElBWVTG9wrrwOU6lOaMiKC7T29MAc7d+8
Pv+jsmJyzhUb3mrfHaJYpkPQJolCHZhf6zltTvagYUjTubK/9HYNhxnFNyLDuUzkbxCOWV9SZ7o4
rgVbEiz394n5dNPoXzkY/6uJQpnoeMwmAtJbLsjH94YmJW9iB8p6yaDm5jGaAXvI4OUwzrQJOokq
e30R3SqLchrjiC5nnCqTdfadCZl5M41PrpVapwqEbuW7z1e6BgMZSXFA2hR/tWmaRHU1bDX1A7XU
PGvhU1gaf2ecmnzb6FZd036aAtsb8IOQ1JkfsCz23eghsI0YU1wbhBIHcY7dAPmybOPTtIW2jpLP
RhF1TjnTl3WzA2IcQCGUREik0t/j0g7gQFt8G8nMNjj5za+EJP8k6Zc21CGO8DzXxtJg/5qvTfsY
k3E060M013WIDWjJU+LlBN+6dLz4Vsd2cOr5kbJch9NM2yM2A3bw3LLe1UO6yZHwGw2l5xyJTfUR
S0QJjCLhC3uHO3t76WK/CPzSWO8jasZTUXjia1/KqMld2PV46JA4rIJM0kzfRDr0mxHGKoeuT9IA
0HBysaSDE6bgUOpLgBHNBO9fhXy/C9xqm9DF2tjXwpR3kKA/R4IoB9dg/2zjNzvTPVw/rPL5FCi2
+4tPbnVx/Pt95eNDA5DCqMAe6tCPmqvSaicnbaop8uGZPmKfSdIC3kkunfaDXfYvdjn/dAeYC1fw
EmR1TPd+Zs07Pcx607SI6Vo41WvG8u/PwjrrmjLwpEYR3PQYFOpinG697xeX55YE+8TQVA7dlh16
o7Iv2Wsl0t+KwfvkJ3I6TOmMlmQ5QtdLNnnqDgcWOPv/9/Gxhvd9fOOC+4Rylzk4Qz4wNdi7CBED
BkZzrn5f3yrL3deq8eZzW+o2VBAc7ISMzYmpNyrQNxTlFvL9attw7QQDpJ+nYXlNYdZr66Zj+aiS
1mxyk2xzEpuzztJ9nfb65kNfcBRG51vZFuLTkI0P+Pw+fJnsXFM3aUSGRP3ie/3XnoI3ZjsCdT3z
OBQ47API7A3OCBdMMBDG9D8qPcavlHZITAFeE0xZa70mPenx0aN1t7kK0S2PKI5ijE/ipx2R/+vt
qGcjgbLpuoeA9cqDI1RlMyKRSzVV9aKazNlyCLkils1w0fJatY8zoR5UgjBYS6eytL0IzWwgHdZ9
djq+m0iTvnptWu19NeqwGEf4Q1m1d2SyrvdNg+lNr6Tz0csTfjAT3cghR56V7B58bJvAt2qU9AwO
YWHr46is8njeiJ78LFRG/l8SrwVkpLbrUZuhJXI5+9gXuS2204oLoA5IPonmeMaxUTM4V1UTCyv/
x3+vxn/hBut/h0rYpejIgG9+GLRBcKVbI85ZwJKMAUvUZfMjm2TVhAVl25jQ+WamWz1Z/E0g0m0u
eBIh6K/coT2wtl0E7yM0Nl0Wn6C2kueiqUCU0Xy/7jKi895g+jg9n7mJPmBTm4MpJeN9Rr7qXaEP
25St0L84tNm/ViEDHsyE6+NsAyZMPw6Peikfa3jpiQgM07ghcFSCu5llb8TYpyGOi/aSqK32DDpC
ztyvvC7gA1t08ZWjqumybDhL142vg6fLqDIkR6KEh4YgbnoOYth4EabL2WGQbfQ8MOFj/rsYUHKF
uVXbrw5dJPIY2XrF3JDYyQlNEeypb7bb+PeKVueC1+7dwKTJgn9S0CrxDYFx0DtkvbxNKUzNaqfr
oiEGx9ovmyPtBTsmRLLtiso4SXqyrTm+r/3A8gz3mH935wNsBoo7s2R34pK/5INP7uvFkeJnXg/N
NhfUJIEz2V9XzIGk5o7O07uMzcB3zzOU5HO0vv31E1kvqTfcqgyohKfbLMztYv6m+ZcaI84njH5g
EHP5hJ3lYjUc+g3lnQxpv7QAgB5clmqHBF8Gm9iuf52Lb0WT3vFh2y/rpWIzIFJA0buhaZ2XuMtC
OFkhQAeT77BecU+jpxkq6A45WEOOPkuWTXzvavpdS5lvhxymeU1DUF5X9nQsaobmkjWvPoTIr4QO
NaqOMjmtrzldmR2RXTAH65/qpEphqlbmodXkn+qlDnnCybaE+lR7JfAqiP380HKsryjgQF0u+Bec
QHvYl+EfI/7O0VtdYZ6j9xSyOVR7W8tXTHUesbiuK7w1tJm+kca/2v48vIFsiwq/7g5GxyTE9Il1
b5YOmWBIAOmZOYC4VlRZZAjL7hqBFnt/bm5GuirE4ffA/tXdMIM23GrfH+9ZBbhVTk2/8QQGidKU
pHc/S/+8FMDE2nbOzmxCYcVgz40Z8Kp7tA0wJyChwbp+0rjQEWNes18X1+ylvynLupi88l8ArcEw
rW/OmFBy3zvN3G3iIzxdaqJheJZ4YcvtZAuou7pbzqcVieuFV4eNwagZqiLECC915fB/j9bXejFY
2zRzPj//sCPHUUHObbsxDxLXdLcp7/XBmkZ8P5iNfynZD9Om9Ruimstjg+D5MgXWPwPBbyvctZJ/
92LwvAMouFuKdCSCAiAfjhA2wkyxM3nE0CYhNtHv8V3qYdtXQH8TkxWRjNHOK8rT14l8lvUQmPYT
nL/EZf3qci95zfNUBGkR8592aMNkL3Bi9lMs0xfoE78jfm1EKZZClDdU+lihZ8LPXFAcOFv8JmUC
vS6mme+6VslG2OZ3NIaovQDu6UzXb0g+3nipJI+sbO65zqYvAnZ828oTc6T0MFxVjTmYOJmOPgjp
I45dvLS8TmnJtjXCTU49N2zfz8gAncYuMKxz7/04VgdoWVQk4eYcFIWo3kyLKsdWLA8by9SHZ1vX
yXQKa9apxzQAIRhAPm/KjrE3WFlHZWyNd90rONKxpHukrq8jIYbHEPvqgRqmQpXtZ9u8sHOkTyKF
wyZW97I+Qtibe3Rr3MrgOFy+6zmiR20PuUOA8S24Mirgk7M9jxvsiAK2NFWZvHuJ9ZDND7Kgeomv
/7y40p2PGt6a84Lyrr8rgD3HncyyB6hHnLbZ2RbdtuDFbaSy+rk8aAB+7tPK4JbKQSMCGY31Zmz6
CjnrGgbHrHkAVosfNR1hNlgbEprGix/Kr61HDzMVgIKRymz3HGdmPnll224Ta2gi3EJotJfDS/vK
PRcLFTgL+5xYHZYqx9Hn5ezFmma092JIg8Lr2oDa1XyEuy+U1fjV4grFRwH/bnS0/3tJGfAwDunt
dn0NdoG7tGrOZCTdnnMovQHmTV/KhFcBvor8ppyWv7p8PAygVa4TH+NQc43m46shNjSYZVYcp4S1
R1+1DgyonfjOvO959jUxSRY27aw/PR9xJ8ig5HmDuQJ8u+EPsvVV3x36ep7DFYJcL1rMO+k2gVt2
9WFFMEGQduET1lzRoxVjZHNJ9sYh/M4YPqWl6PLTWe1mMoHoGmp56GcPZaCPb6XkorhjLGJeTOno
FWOvRzpnyda4pXsrsOECVwWTZnP5yM1AXxwsr8lBYeJaNKqUBNA0xzjk/Pi0Pmqm2A5LRmcnMsbg
1MaIxbUCmuVjfzp1Xo02Q7DpilpvjtqRhqIZitcmt8RWMJFGNHPQ+MbdiE5fqCaYJWLu2OSL95bo
5KzTfh0AhpGxlv62UUoeVDclUZoxs63HFpXAsvorYl57sKTFxbYScuxrZ9fPij5Ggh/nJSo7ZMD9
joiUfmup791cwHen5+foa0tv8nRydrUc6KbSnnOXTlPufOOl+8mWj4TO6sxadhFx8kaX5bteKqzZ
CbaFZzgmxI9hAIfikmTYKt9s0hzU27NDYnrEj1lYLXc5qE0LVB+eesi35eNNtIuFid+jwqgc51rr
5jttjWGQH0OmXbGpTCMIgJBYu+LKSggeQXM0xNuK2v6xX/gdJwEJWMrOBJKVIwuahJ0tK9lhJ/VO
bO7dd6nbP9LfqNNaezo1qRPoxIlx+AJByqTzagraHFdCmdkDtpikPWZeVkc52tVLMykWNoWv9qJO
B3B0Ptwhqjg/OSN6ZJg+QNP53cIAyWW9CJu8lRC3HGSa18GKYVIHxTRAZYYgjG8Z7Kq+LmO4OBZh
AQKygu9zv6gfJFNfLKfvX3iVcrC2yKZqTGb/og1cnQv+3gYylyMCFiw2UAoM8H10NihLVsBAyzOb
Z9mIgLwBQmAKrgrjI4fa499BDbATenzn0GtO4AUK82G/wSIHYnhIa6xRm1EDwiPLUGxNvzMJckBk
HtghxhAYL4aNX+QpwjATT++N5K9mwuoued6/cWNCJEQHPsY4S4FoE5FV0Vr9OWVCtxzhXDqI+3g4
p8Iezi1sJffUydhRangJeDnCj5H+TTmqU+neqqna1ThQzqXLfpXz7jDoN/42tQ6mCFirTW3oLhwK
Ad1HyJ4zp+EWtdc7D3d3buG/rfRvSQnnQMfi9LZebHjO3ojvfnGMEvvM/poOwJojpxB8b8fZq1c2
3WHuJgd+z1X/yH34gbvwBiZ1Wn/NPTrBTVqkh46LTdNJ/UBG2aso2uw78g4obIBhPL1QlQiY4XDw
lWA6MTL5UlMT+myY9ytHpHSFLclqHl3ZyTAmonu4pe/t0sKnUWLPzqXNnfTqWjOQ805EVeuBjMRu
c6XFiA18sl+aCmnwqBWOq0SEupJFQ4WDf710KaNHK3W/xaydDlUnxxDC9T6ox57sCCAduLOaCxwP
nWDE/GWkLP+HsZW5ukYhMk7mbZDwn8+TPxuRUkkG/aIE3WNSSW8TpKciTrbctXmXh7o8jJ7yzx1L
HISfWDOyODMPo7MLcj1SjSOvsE96QrRDP9XqMPUZFsFSkpo0vsazDUpy2RDXS1Hhg15x5Eb04jzq
pLk812bWmc99X8jIt7neQlVTvGPmPvBiUNSxlfmAqtzqxO26OHl+nmyAKFXINWc4SlY+VZUFQqiX
jzDpmyDrLX52Mkn29pwiUMtCtHNfkfa1Hexij9nYdo+BymJfk9qNUs9MICAstgOZkwRGi2pfyRjc
ll94MInumgzt2S7NiLzA2wnSmAW9rLs4LKTjXvFeWQily7xd6yHMD4Duy198Py8DZSgKthhuaVbS
O9sacL4Fw7wvKcpn0AeYocYPPM1+Qt7Xpy2VP/+7sV873A/7C2EYmQARgMAlgGz/1MpN7TQN04AT
QNj6kWBypQexUn8doaDarrxpqZJ6M6TVEKxPUyEhuiBlEjUSZqXQDXB+7ibDz2DLEB8uEswxJ9q6
1stsfCJIfvMKWMs0Tr+jTDb3qrNlyH2YWTVTbe/H5fQ3BU+vNposV8s0kFV2IPDKBuc1b/ohLndz
Nr/7GD++rBVqh5SCEG1rGQcjG6DfFOMX0rcjrMQ3tY0fvC5vDAiYCGMq0yYRtLv7cr6sZwsMFU4t
m/Rp8F2FQrf6FGcFvRq/DJLBJu+gjjmQa8c7F6PlfXaO2eCIdzf3gj5up1OjSh52sw0nOmuAi54l
03Aa5nvvkvgX4iW2qKX//t34aK2o61OHexC6gVj453dTtBZjCKrC500l6L6lg+hxUgSdfUhEKm+e
9OptVxN5M8uMfZ6rd5PDNNbNK5PiNPLBRRdoukdfRh6m9uKgdpmNfgZEU5YMR7MU6JKpMSoIzbf+
4MnNopHb2xY3XzJh71ltzZu8KhTyVhgoXZFR1Ku4OBJagmTQA2hn2Z6Q4fnUH8xjWQKUoK9K+uOX
JubHqR38kAnr/wj6HvpfkItDmNgEAipqb+rSvDpFir+2HOdtZn6Vvur+m57Buey5C4bMgfbQj04g
dePVyP6rLTCX9Mcqc+GgYACLp/U2kTZDOQrsAGxufs+d4rb2u5OjYBy5ttswzq2f4hQCzece/8uT
mlv1KggHoLvKJ2WAgXnyPvu3GpTg29okM0wvoqzwt7Vo2WPos/4F1VC2e0rw4EtFQn9BJUmZsU3u
s89O44wX4usW22t1qss222dAGEMJuPqF9xmKWkzWnhtgYkE15fNFYJvoYXWELicz4eS101ZjJuY+
WfMLeAE/tCf/MXQu+OBKMUSnL1oJIdFsFUVbBvayufRFml3q8oI7aQ5bi/bnOYkBscz8mi/kLzK4
f6SWeZ1HacLnr94wZaAXpJtnLb2CRGPXyjAZ/0jy1P80j3AoeWLqFnqIZbGo42RYerSsdCvR8gGk
qe4dr1QEOk9uoDb69Nz8kZ4ClXkzxCe5XESOFO2OSXdPpWtv8iy/OU5mY7eq725VkM8KGcoCwhd6
mBkG1tdWZMKI/AkI1Us2ZuMLUeleANC5rJe2MvtnLb38rPVHWBmGuSuu2n2hauB58if3mL+JySyu
1kBshDqOo7Oz6Sx3ySDsi11POug5aOlClBvYwc2RxyzcYrDJwbZkB9ZU4OQ2DuRVC+mpU4tHtVMd
+2KGiOlZ+ILFbF2DkHM1IAAgdtObNQ3Nyck+taNir6BPycZQAeg0nWYvRLCzfY6XnrH0WAS1hXtc
1SmlXvJFdcU2vWqbC6dtNgbzZGAWNpoMWTEVSgvgEvBh+W4bF+KhQX9J3SkPMOLk3iWUkdsiQ6hS
AV+KIShY8laZzECQZs0DxDReG5BFEyDgRQ4XtavKADQ3OLv2K4hF+eBvSr/9xKS4rSqJWuXjIbPM
43kfGdoFWQ6XtsTk6SYehYBfvIoxkQP5I5NkPj61O+siSkbIAVEgoXKyW/MTe7m3nSy4BCsxkM8k
yYvdDFlGCYlTJiXAVoF89dDCjoXKs1Vbt57NnqAV2KAV6zfrWQCCfgpgnAYVqyh3/cTqNOom9XmQ
SEZwljuATM4nDbXA1V2IVIZnmFvU+F0XtBsGaXW4ijrWi009YA5qan7FiYgP+z3QaOERpIqho1uE
Jx8oH+qiTFJ0hOt35fSg95BVKiY7f2K5Vg2l/Pp0/VCFCxlMWewbMOBnJAqIbTm2GPIWskNDhddG
fDpdgIovO6cwE0MPVE1H3dmB9CUMq4ZEt6deIcBxtsAU9stToPwo9vrWihL+va3L7OLEA1RGAjKC
ZPqmR6hTC0VuU5se5aj6F28o3wdZ9GciiIhUZ/zQVaVdb+PJhzGuqNztJOM2AO5V7uyl+opn7Wz+
u4T51zHJIPRGHB++RAf0tPeRIqRWKcq2YwV2huw4WrAd26Aix5SyiFYpSge05gQs+jsC3cbTBE3e
hXXpl7qg/tUF9i/y9vaXKM8QE9Kh8s5wSoTT1wgujTomva2XVIoUbx9iKagP52CY22qpbauTnCVv
gvVhE7tQLyzolU5GIG2cuEOIGm/YTLhh109SpghPSEWsj/7gJBvVQP1saRTmWp2wi9ubv+pI7VZo
riAqskHhXn2VZYCPJ4GO3FO/8EehH1lqfJAAXbBtoCT1hP0x/LRH8DmzMVOymfr4xRpwILSYpbj4
y6Os07+XToJjaXlp/UPmK5gsGoq5mUXw9NcFY46AsBjiYUwPQVgdx8BAei/SqPj/KvYZovqg6CxD
DfusI68r60LAk+06h4Rg5JqLxeS2i+MScH6tkDeHMZQjpO7gxTXQgKl3rE86TtimRRu1AY+Kbji1
H+U0QnACpeKjkDWNcOtWL7WGeNGIfngxsK+NnNn6VWzmv+laQhxnUSq6HvOI/1H0nwxkXgRcNIT6
uIlSphmM36YqRJ7CrnRBRAzNEOD8b3ccInCISQU0n3HZ3XxqtjGsXx/KtZHS3Q/29wJv62gBIr7Y
bYkB47jpLnHl0mvRVVfI3o4g2smZY+gZAk6fX60aSSGmu3kw6cWC9Q7tGM+/4Mr+tThQjNpM2Awk
Gghb56MIBDnLo+YeNLpP6qPzk/AvRdz66Ln1T/gruaWnwO3NOVmUDmvhul5I3NFAxJ3aYAqvOGOM
t4lAmt6AXCWXeQRUwazU3/VFsl2Lcsk4+VMhS+b+ZcXQW9NEFbxSLqCtb06c0VM/Yci49rN4n87W
zouh9y4GXnyyYXB18qRhJ8crHs6YtVDQCy+AmbQMzQwys8HUwENztwefB7BueTZxp/qFFdBqovnP
Oh6cNLcpzgWCLf6jr94Mdc/cVSQOK0ylHGHiN50wkz9BRINHQPXtCOQiC9ey1CsjiG79ezkMkG1C
pxKphWEkYzfs5lQiEW152jit2VclTwPuNP7N4uO0myl0letT7BIwf5Cthc8Z0mCUIigZLK9y0JC7
f2S67U5WiV5cQJ0UttB+Lf2Ov6sFTS7uLCGNJtZhcDSIK9LsHOylV2ORkxrVDAkhf2cAf2CVbMQj
xSBzQJN0win8v/K+IvntWSL6/mcXVv/o8/p8J9b+w7TZZ8cZ2z0OGGe2CxsZ2ThmrOZHWsz2TsHq
dLser08hpVc7PHQKYATdcj7BorRFN1y0p/Xp+mjqfkWsfzyF8ek60G9hdgg0t8vWqYi/TY8RDB9W
cHsZ/qTuUqmzMEbHF0yKDi/rxRodK1CJdvfrU513M+bMPpn5sOrJHZpkr9IUxYbE/UXDTjmoO/SP
MPq8rhfjK7pDlV5BfWe1Z4TQ24FXCQQeJpRfnhfQ0jhf5joaoQx+PJFVOcQQWy5iVMEQOKUKwDFI
mPM3nUvNiRcpDPAz0gdNmyOCx57Ut8JuL002nuqGdlc11hINxlUssTx8vldTDVa3Xt6fHdPd3Bp6
A+3VnOoFNIUjIz25XIrIUq6KdDaiWodgGX5xSu5XVDpjYOcAnp6nAlHy2OvHO9Pd3umbX1gKrd5r
f7+FAOhRjHzhdPId9MQfreUE8Pe0aAV7qoSNmLG9Lv3wBCk4NPggw36fsxeIn+gfjFafRjBlaS53
bNVm5MScmQfqFMHbbLJeAB+y16kje94W5ga7lvHY8/n7hHjIM4AiiN3BhsBIlPxy9v/jCYu1ZUPw
4niQ0dliHU/7+2RiNqcQd5mqj0gxW5ckLccHFH/vTMrpi8eItZ23aZ6CRJFO8Rlasr2WZHjwunxR
XMoCyUsnOmRb1ev5VVpudgJoBedWV31d1XLrwIA/SA+JCPjGlva+hKAYUi69R7rVbrA0wPC8z46k
xeK0FerHdRbMACwJVrGTm2TjpbVAeSxkM9imoenzz70GKdnL+bOv4ktbpq/rzMAYN6iBJEbgABtX
ztaiAGb+u7jDl/uvotjhELkIIFQUSMjHISQrbUATw/J8U3VqOkIp1L+UI2ZkUu7etZa/txQHfBdL
gHKEIbisHWbMm1Tq1Dl2cQC6rU52AnEFRpIuGQE6BNXrQIKxybzrvFxONjK1nw9pNdubJ2PPcvZp
TLN45zLQau3Se6T1uHdl89WuEnPtx6S9x8itws3mTt8q9zFPUOgWudPs2xz8vWsI3RF4w0Y6d60d
YR1mBxbJKtetGwGbr0JfI7wTotYWwit0901ckMMskDvf8uZHowg9UOU5txHfnB9LF8ltUKDHliz3
TyFpLtkjY/oPoGcyGjH0CrSF4EY2GYz5OevvaAzHhzEnr2NQ3vTly8qNdu5cXYumOWJc2wkTLMhr
jmRfTFWDBhkmHW/9uaOR3zjl+5MamdJL2koroJTA8mzZfzJ7jqgD1v6p8u+SAVrGRY9OvKtBTRvm
rI+36yaxXjzH6zaxnb8kvHC3phT6mNuq3I85fAnLXPlBoyVaDLh6o32RwCV0mr0msPtfPt0UmhNm
XKSd+RxbHKapjknpN9t0bm8r0DQsI5S+/Nq4Wf0JcQ7JS1y8w42qQwxM3InytvbTnSyaX2B0zmro
9/edyV/2pGVIwEfdLJyPACogWd8udB6HGbD002yoAuksIF7vy7DK5afBQufdU3IU8OSComPpsHNj
i3BIxubKF9E8sMwsJC28CkALPp53eu5fnowPy76RlQPz0MCe8wZ+nTp+kRg+2T+bdN7luxga4fN6
9tclRcwkRJJb3DXdfoTMJvA6BLwEkwNV8szB0LhTagV2yabdX8Ifg7GmTZy4IeKsOmQ7Qr9CwAuE
Vdl6u5LMb3wU1Y3AQu69M+NbJgqMhRE1BtAqmF1LijFYNd8r+GIDPdrUmJPaClBVqDN0EWG0zj4X
kMXtfJLFx4zGb08MBt5Yb5iKaVDZJMXeIKjuRoeyRjDiQibWZkSC5aJPgjGxF+hhIrtseUpH0IbP
3Uvx/me94G+zgpp1hVvgWoKF4pAb6F1+SEvevaO+hhsasOLOSfoD68vgSQ003hDx2rbcgA3edJRF
efcSaiM5CAzlWtYMhDXRurodoWdwaroHLexI0K4lFuHALjB9/LRqfnTckO2Kdo4rbuPwgRwG0JV+
TKESgm+AvYPjwfdMlJ+RZNgfEzut7zn5/N/bJlnNqf++LBlOSYcLBzJBHDaQHP8TO+5QX45en3qb
tOp26ypjDpA2Zjd5tFblFh3QNMGaYZg8jAbR4dEukl/sn0lo15WNhZBkm6GL+0dTVNmmEF9mDbOK
BtkUu5E28xZ0+wSy47riEQM2iLvM6isyBDmmGHNMZS2FI27I39s2Lw6oVUCU6+HPOa21IbSnpIxo
C/k15nugRAH9uZXFhEFExV4ySpzoCQyRfPxzpNONZ+y9TrzTk+9FLm2rXQyM/Agub1BC7nGH91E8
yh99x+nxCT9yjA3RtoemhKTzsC/YfCZltcd0nzo4/YCvBYMMwLMSeat7Wj3oA8jB8xQwlWm+SInU
1mkRCz0nOeAGzEM3IeiRE/5HZ9rqhw15jAU7QrEEk2YNeZe5U24xWptG8LguII8eukeRVe6+RqhH
hzme8+h7Z7v24jPspS65yrNXUY/FpkRU+jJOOEFTsEkNZnLWGZAVaK7t6iFg0x45E+bAGgu1MMYB
ZY1Tt6Le9i/R2eAjFhLiPXapkDy7GUozAe+zNtpC75502G2SXqaXxLcx7ocJlab17U3D/4ew81pu
HMm26BdlBLx5BehEJ0eZ0guiVAYJ7+3X3wWoZvpOd8TMC1si1SURBBJ59tl7Hdr2BdLeTlUbc2tn
LaOZ+b0kcib3wFUCVdO2MHLNo7JRMk17WB/0EBSb4zj0b/71lGTkquf0enKANal//Ri94H5nVDGj
XTEnbdKm/8WtYLw4laHu5Jgzm1bp56uhsKI4Uu6MZUvUtfmpLvTgZppzcxCm2/FPTBsRzdGzStTK
j7q0u8P8vCqH0py4OFUCNC350FvbFtweL6vjZN3MaGz8//gJQm1INkIJIclZEECWjZKDTLOpmSe4
pb9ZH9xRMzytmSmQqOy2VZ24R4IFHb6wYa8JKlQr1gtajAMe0ClI6bsniMGR/TCWqXWolDw+VAN6
clBEv+xsHC/KhKFyHhmCmLf6MVi03KiP+11jZxhPRvt3HprOUuhxEiyelaCwmkNvxOcotaLTbHzI
ZakIJi17mNrp+1rngqLo9qtSvj7oEzs6jY9BNYdHZUCE7VomYwkE9H0epRggs1HUpJCaYk9COvwU
8fiC6yb6pAKHTaNM3xx7uIhcsC8oZstbf9v6e9cHjR4/9ulw/7VyDn1OnVjEd/rUGdcyKrMrzl/j
GqRl4Yl+qL5ZqWw2Slj19NZEeLS10LgvSAN5yUvVWs3F6pWY2lGb8xODzFFmWZ5trftl8n/7eJH1
O5zhx0Kkk4n+w+0o6fJpWzbVEQx+ydSPILyTYtmsWGJvRlr6sryjPrCZyuyG32EvRp913F+ELIcj
R/aTpLi1K8MhOQt3Sr0eCOEermj+oMxat6tSLiVzUJECxviSZfp8zlOpbbho5fGLotDqqXVcK2U9
c0idfKWezLbZrVU2eBr7CDCcD86Qb9h3HaJzmeHhlb6N1jLrdzTlbjJTuVUV9rNNWweHIioixmH0
3R2sAdrs6kAfDrK86TUt4oAc9NmfsB0R81IC39BDguirdlCanxEXDGlMZo6EWrWNRzAideYMZ30O
djngutfY7cetMj9l+VT5f9l6vmLrvXsXGwbjBBTlXSWvvWWGtnOONeuJqnN67vPO8kRWNweC0fn/
kBudv+/sCcVwh1IMDfYGtfbfB18kuWW0hlq2/lePzaL+8DNKjzMchP7LcloZhKmk2fbcm2X1YDQT
Pcxw2LZzmh+zkZXawnGYzHu6yK5xt96j8WcMh6JWaU05KcsxqAQ/Yo7kPWGz7mIKG8kbf5+ksf2K
rynzw8Qg1rp8FWs002TeJLsMnsuzkZvbUcEOMkTBw+DY2HBLxd1rWK5J1zAlpcfr1qeqe8BYW+1k
F0S7Ji634YSdK2k15d7KHnv6qE+N7A4B9+vrkLH2CQ33avBE/q+8NAAemtCt9u2omRR/4bYd3Ow2
QWiC+UDKfVmbTE2d/NLqxaZaGmL46M9zirvcKarLWtMxGfkzXwLFSUUXfbVXiCHrTkOYYSnD8ZDE
eXBYN/M1eXoC01Zx34gN9KWPqAqdK2qFs/kfe5B16/ufexBkK93CXa9qeJf+HmEhX1MUI17R7Z8m
qh1+9GtjhyYCszIYG1wBXfd0Y1BtL45dBUVsOIMZDb0uCZONMYju2Fk5H13S+Qo7Nux1UL1CKz3o
jlK+jSPa1TCP3XEW3e4vnXFtogrVrPdp63oML6OBFU7ZjzaLjlbpWG/xEMXbYoj3GLMZqLUEibh0
9Mev7UYoRPRmzrO+s9wiOlAmFd8oOzOoG98YK5/wZy7pNwRo1qH2T1mn9O2+rxz3nFTJi5U2wd5c
TIcMRg8YXKYXWyr1O12RfuswaWsgpQg64Nj1uXmyFrxCFhP4CxSiVNLGT4fVqdoybMryQTbY1/Vh
1vFlDWXR+RqGUsIFc6zvx9bZzkzFvtjK93VdamRPWNkOX0QX3Is0a07F0Ekm2TcPgZg/vj6LGcPB
Szhm5JvLQ9oKX6LX/4IE8qKmjJl3SpvFXwFvJ+a2f2HqEizzJIi9fGgHZuyOEx9D1/742hDRJav9
cUHGTHE5n/tRx0jpZB8jORnfqVx3pwatejYIIvtGpiob4jREFpe+2xjfpjoYruZg/NTRZg5zXWk7
V9D1GtFvPQK64rMYYW1EIruakzluMLB+1ymMH41knu8t22YgV2mph469tvTJrs4sWdiTlEDsxsJ+
GQbd+tNYVlNtel509dgO8anITr0TpK+8Ju+0u5Yo8jY0O2dDKuR+bU5/oTlcd1s5akDsTcsPq4dk
lerFWBpemCJCG22xRTtO9zS8HiLcl7QumgA2+DAdv9rjldtgdahn9Uy5+lOLx+yWhkWxDTnBvCJr
5yt/5HtaqenJMof0tP6CIOrzg505hWeNY3IqU7ATFZGntmzGW2qE59YqSaYlBsgAp9FPThS/QiXU
r6mO8roc3fU7PoT3EovCCTbJ7NliTu467pBAiZvySE2Kfz6OSJ4b7mL7jT7sAsuIdMSrNYhgN2mj
3FVmJ15ZNwx/CqvXJsOXU9qpA+msMU456fbV6LWaO6Ocp+mjO3sUluCuQg7bUDco33TTem+cyH5M
aJw1ptae1W5oLsZDVuO2L2ZT3blrAx373M+vuo7xC9+IhPaf9uB1VhR9QgRmfTSYMzlbBL2/jKVl
DWNtXBJ5hVqzxy1x267fOkbBRHVQ9vuangnRD+tnMso3mxmwr7pdWtsJXgzemqW/7oz2eVoalEri
6J5o8mb3tQ1PLJ/2ly/J8JyKJiTM2v3rq/U5Oy5D/49WnhF4gDIptxpZ/F1F5uPp6xUzxzO27viy
WTIJeK1sjVaFa5D0ueUV2gZKroxc+/85yJp2jv6snHEkTnjN/LXWgPz82DKBqg5M5yiKxDPX2iZn
nMOZqGJyXr+C1tR5IlEcuMiaudW6udnrdli+BRxfL4a95xEC1f183VvZeXL5OhCtaT6V8HnxmxY4
uXTm03cWXUz9IwxSGHgSor5Z2gEDw4YK5A1nWRIJcnRmoey1RR7APwMPjcnle6bwtg9al3J8aexV
3iLtHoJs/Nqx4mmyCJs4+Q+HU9LM+my72m9XtAnFQ77/2lzNk2TRHPTwNHT5E1oa+mTWkXnVjKOr
OerVTqAV0hRl85DMPpYL5U6bcsr7Fc1hTpyQVQRIBmwRZIplrdeH9mOtnSwsVJvQMENvjS4UA56l
Rff873fCtfn3txuhjm+P6TCkzUwaQf9ZjCfj1BVRP+Vs7K1C8Xq3ejRDffDcytXfEre7G+PFcFpJ
4jxLfCWa+HS0IT6hoTRn4zKU4dvQm1wAc/Bum3FF9F+2UCOCd6BUuS/DHsOHklJ9Vm3K3j21TM9h
XSjqroBj0lH0lx2Tt2LQ80dDoz2kBOOz7Gz5OU/pE4MfOemN7l30TgtVdzYQA63gHILCQiUs/hdY
6u8tFiJtrq7oVIWuiXbm/I2ya2jYktVSkzvN6Ip94ypF4MOAsLyumif68QQGmT5xiqaMiLSdmf2F
FHzVy71bMtfPVWETrvoBZ7VF1kZ3b64ufIZtlU80l9xbHNjvVqkEl/W1XE7XIJn2qaLeMae8/Wg4
2v5UFdlptLvEK1st8ddMTWeLQ4jnZ1vMNebhpS4YRjrUf3VrY9E0dIMcZfultxaVYT3Toz87Uy+P
iZF0fxpn0oJ/mUwlEIqmE/s1gjIpWuslYfzo5Ep3+hInvq46o+/x8swoJIaMtQuUS+POVRnUZpbm
KVCj/i6P42E/BAoJDOs4zOVPdTDck+4U51VBMqOrHjyQ6I4OWqGciGkoO5OYyTfQP+ZSSFCcv2TP
q4Ue/1X/MJmE02IuylUZVVWZ70vGC24SJfz938/+dX7o/z/70chodSi2vRjwiKz+/ew3x7ItBhHv
vsRPO02Ue+6AuRePmEybPmSmw78fglbb0C7/XqpDcDZ7w76pbKXqGlPjJlNj+90gfOCpzDECR9lO
pZcrL2Ov92CV0XoHg3zf+vH0MVsCobn5AZPkhCrlxITYUxqm5TRdB47pcaprbNjSvSSzOh5mR1zX
dtGqfVZqsyGhqd5p0qgcv9RGexNkgBbCiEFTWun4UiQHA7fEfZ8wkHYqm3k/5CnCk1bPOzFaJC+j
DuRounGXb+LOcX0sx8bSz7uEaeKe1yDIEMA7xeRgbWwwC+c2s89fm9DCIYSuKGoNWEX7odHIJZfm
RH6tBQa2xCZL/sfYI+Mf3EIVjYNGGyYaoCnq3zv8FBl5QkE++3PdKRuOrn1cH8x/f7V+a7AHzKEE
ZsEuGI2HoA+GJboxPiCJzV6E8LiD2QS6R0lvXy7dwnG9ubHo2cQiheYQlXezkoNnK4fTutp/0azm
SzRwgXyt+hKl9KnP0tQ3WEC2X08Wml4eegyluxEHwK6eyCMyZjgaA9r6jWq8wMDOls3Pch+SKcii
ubLfgJ1n/6u2+Ucjj99KJtowbQPHuW7/7ZzuMmMkrWvggY11AxSjS/xa/lYio9uVpQ3PL4nDU4Gc
79dzEnhuHvT3oGExq0+JwEFYt17njNM7W/9sK9zCOazfarwrydZ8a7ZDcCK0fJFGtFuF1GwJKtUp
3IvwX7aGsJDFbY7TaAc+7jznruPjw+rhGk47ra7aBxlbcJWshpZZqCTk+MFh/PeL+5+MQJOkhcpa
DmkH/9rfb21WmbmtxGnmO0pL0zuDhaA1Mr/v5licYlv9ZH8hdsi2DLnqnJ2Yi/lkRFN0GHv7vdbb
8mRPdnECcYKmro/aoYJ+fbUxxxNVbB5c4Gio8tNpFUDNsIUE6NxbDJu9LyudvDBcYfBMEuMXt4AD
/L/skmhJv5NDhN+wSh7kNLScISbVHyfXUATig6k0P4w6DA8LKfZUOIsmZ6e/QzsojqkN8ExXo2sy
DtpNS4PKFw7lZluUj1aQPKdj1m2R8iVeU2u4aCNz84re+D4M+UfOzPl7OyspLbJsoMaPLIp4PMWn
viws30EkwOWZ657B5XIqFPdzwniNDzYRW9pLDpnSILyWYyHRJflKY++6xbHd+V3ZI6VXwcNk9PVx
7t1+E/c42xfXj55Vz//9QzX/cXZDnOCjVBhKjW8F5/R/7lf0hqxlPBccN222iZ072CwnI402uL22
AwmAjWZVxtvEmN9lJHW3rcBWn0zRms9JMWEsVqOHQZfmM5rEvLHxslC9564fp9Ay66WYkD17z1af
2I0spQYR+2+OM43364vLJAcp4tfYmENfyBljjyjQMKROEkkkBSKpn0rlPc1+rStH15JrLppO2apa
H3uuay3biQglPe+Ilxly2gOaLE9DoXceM5WMjeGO9ruZqSeaavyobt+TAIz62bkWOqxTUsX6R95X
e9Iv3a/Cnm/ljGT634/yYuFfNjr//9YIYkyxFMcxcazb/8wsadlkDQm2Fv/r1tiz68HMGXK6B4On
wuj1NG2O3qQVHzL4iJwCMvTbpXHYp+5LrPuOyVWXJZW5U5xIHI2Kfa4cLHFYe8WxmzJwe90G02H7
pjrhYe06Zq37WZp5/GgwTMxr5qa8jV3b74MiSe4aM/6ljEF7SNi07oau+JGTTbgP8uSHXhBLAmN3
cISMH826v86RIj/tzJCUCckRmeZmA7XdrA6YdtPAStrR8JSPWtEJf5Ra+QaVKSTV2eZ3Zr1A9WiN
cFmKTPpZE9on4NsnPOHug1HhbiKRVl+ZX5PYivlCnn94wHt96+zwUe2L8qU0Ks2LZd4eU9jLtKhK
D+y/eb86qUwHEBFaWr5F2X/5ciKPJJOcGrs/AvVqJSAXa9zTR8UzD5bWKpLyzEXsPBlp+Aaqs3zG
kPAQVl26y6ICjMrCVWMiY7SFJ+IzQ4MJMHqb3zJTFaeqZJELyNH7XRFkJ7Y004cwMAW4NlFyK6ib
nVpJ55hrWoJG1zneNEET2XQ4uJQRVcfIWmzdC3JmtIXcKj1Yh3zpz4QcuAcSQOq2FLLaOwm3Rb23
tU3nhuaN5InpRZFbfASW8zxrVvNbLxifc1Cn2v5UeWd+SvZtwQpXB0BnDSQTQRZyVZgnzXlwpcpW
OM0f1nokNwj7lfWirGl15BWlLNE+ACocqoTEXNyq20pkOuBOW7kfHcWgSpTe6pAoo2w8mzNl3Wj8
qLDbOp40CHIuHT6FT+FcEPw4zG2H7tBQu5JSwV90VSmPCZkpzVFdrPLrtxzkUypSZJzlkK9PDW2w
sVsRHV27qp7zqLlh6p0/bGwam7LJCQo0duXHqj15xjipB9rwwbK9bZ/q2Bk8mTq/3IVEteKo1ofM
cb+TOD8NGq3yNbyRpFxAhU3HIFeTix21vGubowCylljz8qdYpUFvGyMhJL4suP71kAh5g1PVbAIH
asJXQgyfvnN2lfDPGhrU+Le+dvx57NA6NoZpa6SNBamKtHme1Bz5doif7Mk9xclQvkXC0rYQQp17
nEP3QqLuxEtK31FTbwr6IdiFTWR+Lcei1P0ot/V7oyD6tHoqzbbu94ZRxvT6TPHpgrPwvraXsVa/
zuxJH1eLtOuM+PSCPDgn6cxAgswEDlJY92tuZMz0B7cNTuyQYa1WrnyWglSg3hUajLXoOcDd8KaO
A2Fd6w9FyVLq8H7NOlJIRR5j26aDWsWCSJ+sdpFqZg9G3sSHKLfodwy4VJqpSe7ZGkICmI1nQRvq
FWDI/UpfrVac/zTr3trMo7C1rqaNY6CdK4K4cdh7QVcWr5lSEj5Oqm8xk043RSUakBmADKSMyj+J
mzSZ5B6JJj7H40ykFZYieKCfIon154CGOHloSSU93c2O2f3AkfWT/Yv9Tjok9NnYiRNtpwwXRiz2
6QjwEYRu8sRIgvA0ue1tVef/op2l4INAjnT4dfoOB+o3Mgf1n0QRzkk4Z3S0VtdGO5MaWr9KZv3O
tNkjQCiedrbGaZH18RjszKQCjxcO/VUrTOk5OURReoAftR6rNPIRdbqw0unaD+I14MWhsd1jPrtA
KtVKPUP6Vc5VUD1/SZ9x4+h3ZCJP00JLmFKwgFFvtXurEdGpdbJvRZx0x6pLdG/Q2+6FjfkPvXbB
8ERB+EcaAw8D8OCCg2U4T07HfVeGJ1HGbIrLZpeH+XATBuck8R/h6fhENkadhD/dOKkObebMdG1T
SCpLI6OLQ9VvDBO0B5zW3cpz4hTotolCf2vNqSVcOjQKyq1eZx+DIQJfmbv4gvejux+ZcueVdna0
58a+KWX0e5wcbExjV27XlHduxcOup1fkE+LT36hZcm/xmZ4DE5sIvmfKh3jXhuJF/ZKrgHv+6LW8
OiV5xeJamhCTR80BVhhembIWHsRARANDYr2NaqioTqz/MpIE/S9n4QoLhc76IiTBhQoP0QL2IHBX
cusWL5bjBJ5Nn+aS6ml8FISsNN2MHzOKu3Kym9OXV4Fg5o9wHPA0Lf/OwEd0QrUlBuO24VUJ52jj
BkwWaTTrpzP2b2OsceUAAp/zPn6MOufEDo2ofgcn6ihSRrKEQ/a2/iUVUAIYel3nr+DitDjSUrww
bgaFLMl+zHiFlMCFtGi4z1/hGFGcmS93nzfzcGGT1F5rzX3qqTnWXx8p2U1UmvrnzMarcl0Xn0Sf
QlRFw1+XmEGqv3N8tEgcSgekYfnYmcCq+jTHXwOlM26x+9sUDNxdfSgiUlNaYc3kO+Ukz7gSC7py
CLPL0pqDxAuM+2GAtkH2aVeBT5WOnvhpccut1jk5TuhnMxPnC23cIeH8wIkFh0qbryod5EOAg8EG
t3inatJT49reGi3QjtLZOzmtjD7EQ+Xizh3N5neXMKh6FvW3Ia28xI0N5pIwGKpz2glm3vxrVviL
ZwON2YSK1yoaPuEEW1/TbYnhzX6aSDDEY36uXLqRjWqr2ykLSi8Z2AtPOu14jfqUqk6lQqpUuRlp
AG3CvgCSi5UhMi/wI/ZlN8SUKxi8ZSOxHQxhuK9Ua/CZAXKKm/raRuNAMSzuAsv2mbH6OvfV4MGu
cD3xs040gJS9K3dj1HsN3Ps0K+7zIfslOpTU+ntohQ95pO3Vbjy4sI9EadzTM65E9d0il6GUw6/S
zv04TB5UOzy59h5izl0HN9wFQNdZ8mY4k7kd5vZzTsAKZjMbLa1Nb1k++0GupkBH6fTl1XhhcAn+
faLnrG/H1OWV6slCh3etPXCXswgB3gfoOooJkgDTY96RUytGm9vBcB1V8nd2DfiqTg1vtH4G5Ef9
1mWGjLbQUpx5cRMU6U70uJ6UdNpNdkTLGNHVaMwj1Wm4sUcoco6hU1gyEdXL4HDJzM86I9xqSPJ7
enU/x0a7w0QDj3M2+6c0nR9VBgeUljzj8vsm8grySbiPcVx7LThcyUkzJ+3M6ts9SFjhYlRex764
H4GzACy6c3sXlmAJ6LuosIt05yiZbnqb3IWKemR+3rdJr0jh8v6DgCDANAxezcaN0tD9RbzOZ60K
kXG5N8U6FOk6559q0w9DEcunKfygbBJsTxyxYNbot/i1BIlZVcahH/K3kbc5CfdsK9XPGViTCwbW
o+OmbMtevlZqUe0MIznM9GN8fWpCf8qZpwphjqu0G/zWLnHoT48EbN9ivb1WcejcTJl9r/M02Uwt
jS8XFi9jWLPv2McW3+AWQB/VnnZosIIrRb4ZFnKxBci41ucQVx21hIOWUabupsyM5Fw+6Eb5bAfg
VzpuJ7N0b0bR194dhfuElH2N56i6ZG2Senqa1sjkRPCwDe1bzZCg+Mpwk87qdwdcdWsM1UZqQefB
HmZ+nqqw3A7u776zAJd0nH2D+tjn2k+Y6G9pd3TNJy2KhIfRF14VwCbshlXmCd0idyQAwNBHaRY6
XHkZ+kzzelyPmDegmWlKmWzVCDd8E7ZnKcS0L4Ty0a+qowtEhBYZqxkOnvKKQ5JLqXwFuf/Y5fEP
TWXaUq82pRdPp0QQPmZRILQti9Gr2LOMXf9SNmEKTd76jGMFWJRywlheYVbTj+A9hgzjx0wyJO44
oFmZYVQq722j4/OfGD6Cqv2Aee8pdLVvcLYTb47NS6CGAacCkPsGnT3ork0KEshJpminMEM3tzBB
DMF4CmwNtIQ7KjtXRtNWHWYMo/3wQoJUAe0Q/Yqk2Kto5GoZ3IXheNeSJaHtkLTe8iateAKjY8JU
CxOLyIoKtlbdoJidh1GRXm1W2lZp4rOklbacC3XmO7a8ZtM2Bwld1nTBtSr5tKuYiGa2UzEy+iog
gG1axA9JOslDZ5U3PYlAyIzPKm93O3VLHy0ScIkIwwpF5w1LBgWY4lBX8W9Tuu+0u1ET0adkUm9c
xORNatA0snCiFVj9aYD+bs1Z80P6tLDMK3fvxuUz/533yVxIj2TAbQZBlprRXplZe2eJ+ctQlHNm
phWdxl2F4WSTsmNhF4G6HjDqYdYYukWLhSK8ODqFCi5FD2JELHfchemzgh9WarU8tvysYqYTC7rt
+HE2nXuySigRZL/1qbrCXduSBQAkpBNcqmT5UszFtsjywQ/hLkJo+aEZibY1I6D0WRaLo/qjqjEK
taYd3wWqafsdZbynB7TDjEqxPb02b0Jx2Y5TQB2KIN3k4qhYsN5rKC/7HKx0EQwZJ3CkX2Y9erMm
WhDsQPMDc+S7fVep4waRVx7rW2KmN5za+YslplssWVmwsEcM5+AXtmbPvPUG7nHyo3GH6ZJOwy8o
ZdUGwhbWHJUf7LHFGIxp4VTJre1gWptpchG61Jh8b9vPPoTtDjQIDA5KFZ9pbiwKkmLBtjRsMCk9
ckeLkP7VCNk9D7jn6JWvucnE7y8ZE8abyZD8NoDDGZXqxn6N53ErYnKdRvWbGFkGrSslT9fRe+Kj
WuRM2yuC3jhi1gI5HBeHMRI28CDVd2GHL1U7pAOlbbymTwGPdiWhTPCzIXqYn9FwB/Ov7C2ZpCea
jxtXTZpDZuE7DWj8OU1SXrATwiBSPiWkVlhfhY9U9Ns0wx+zK/zJ6G5DpZxNkRGAHy9mK1+m1Pad
fHzKGu2GGsfiZ8g9XX/a01r2ZHVhCpyZbBBdkDuqs8mPh1T7rsFddrRYvAwWizBe3qPmBPmxIenh
WxZK6ZybH9HUZluJ6LbTkvCxGY3wjcgNWgjKrmvF884qqo+MP2YHL/cTXXtb8+dv5tEovYxAmqVN
jR/LMxyiT9kSu07G5y4g1tqXY7nJp54LbnynbCzOVS458rTsyK5f2VXYmymDR1aq+EgNVfi5FnXk
Y0oq4fx9mHPnqe/7+FirRowkIkcaAlp81ZaHBFvfZla4Klgd3YtbOvLYV/K8fjdPFhORo+Guk7F9
UDhtQ8pvjCTsRqycMTbB0GNf5pi6NgsQ9c625eS+E1GUnshTTxmWN6blXfLAIobPUg/9U9kMJd3w
sVQ/+2W+REeeXB1Ip7cdgY5OWh+tmX627sC4lzLbptLeQc7SquLHHCchHfAh8Qx3YWOKpQWtud6Y
KIcpHA5DlkcbfBQHw83huJnUQmpmRgzna5pLLZvbGhICJR7t81xoO30xyM5zuYUR6cugNF8o/dSL
0UrqMj22Xrp2qi61w+y59dXabMKLGXaZZ0EcfmFMtE21p+vH0LFGMFC1+d3SgmMY9NWrYKbTobdD
xtEw9+G9rpnSM1rm93pamoa4wc/urMjHkX2PVy8v5Gb4O0+z6clIgANFRp5s1+fn7gE9cKTjCq7e
wt/tVXL85YDNOg2BaNHILMM3U1giKSnMk854Dm6IgbtQjxkobBAXHclDvOBvah6sqnnF3tK/tVGZ
3yVuNmzkXPZvhlMTsuHuclcsr2ZN9VwPwn5oq9a4NQ043OXpGYjcWbO5Z63/E8i3btcyoWAzWbWE
IzjIx37O6musiA3EdvkIdEs+rs/P8XehzUig/34GN8O903bJ2dWCBGXAUVkGygxqJN0bTzL773F9
sNr0d6/LkXhz8+cpTavubXJg568fWJ6PYLY4c2pf/3pKwCiO2uIkmD/BLrj7BotP9xlVUhy0OW3v
LNL0/PkTxA/i51T3KowVJf/UoJFtcJ9Fl95xcvCYi2Ofxeszt8NzSj7rVWkxA0MsNWD9B/Orii6+
/oAYu8Rvs3Kr6Ym4ZJWi4FhEFe97pXmQvZh9oYX2R+GaewAO3X4qMoUqAFd9x5z5y0xC8g2/Iobf
7I3uaU9Y2WBSrJsqbzbg7j0ij4vfCaC1Waq0f8yA+PfcljuqmJb6EUOnmWcOSYCkvbmNpT+ESrrv
AgVSVd5AX9Gnk3Rd5YPVUEfvq5nmRR7nprk0yZbn6XuzGMRjesoHNbu5rbjnn24o0mkHZUGT+WMZ
zd/muL41RRghQru7mKFcIejQiYs8TL6HU294BmNRIZsXyZZWLmYqZ+hh/vYhG0U41MswDF2g28Ss
kcgYWXthyIPYQZdxr46ZAtfu4uHBLiJs3LVT3yUIrmcjB7kQZ3P1s4ktb9Z08Vtr7WulaNO5VSA2
BwNKS5sGNdoNzLVUbd1ns7a6jVppEinBUPe2C90iqgWypNKVZLyd4W4oTPucynHcFaoTPZpi1HBK
1dr9KN3uGupd5WGHzd/HlJ5k0U/mvmjL4r1Tq2dTaz7qrjuUdqfeZoVAa1pNydFolmPa5jCQazvb
ra9GmbMzGO+GPJGoj9Ltu43TS/eZW/zoh05UvppKawCSKOtDM82uH+D82FsdqnlXlbuJptsb1V1l
t591U9nLEqqfIvaSD3pCTmR9Af8WY2xU84V6zdzk4fyg0X/d92rvvPRJ/cDr6mciht4TVVQ/1ojU
RwSdcZvXZvuRq8QGlp9ADLP9BBr/ZRCWAdZwnnfJaxC22eM0WQ3UvhSXBkIX7ndKP1JviRaGjwXU
5wdhltMlmzGKNKp4aJI2gAhUvBqjpd+3uynOaklNGZeH2ahv2pC507Uzw3RXYkD1ZscR+8xkqVrg
G3rWC7YKjso74dtAkUBDh4XFIaYo3ufJ/L6+kDMBZJp0kMeAa85ieTBaU5zWh5aTrvFyx1n2llm/
EVMLsZ21e1hmoOR2/udhnYYiIozeHsD35KjDglx/ZPrPn1uf69rsBL0he61h98COnKE3BN+bNB3I
iTdbV5sM1O5I8Zu8oDfkKtUdXC/tZ6vnT32uVJ/OXPwUjllfJ7gZmySYNrVRCnYSyByctf152FPw
4e5bvo4K6//YOq/lRoF2iz4RVeRwK4FysBzGHt9QnkSOTWh4+rNg/lPz16lzwwgkyx4Jmu7v23vt
gfvY8rBO84juWzQByS6Rla0HDcOgroyVbUgddNOjal9jq27nzfqwpeN3ic1Pq0FUH/eouiuneXLy
sXlyuyUPRG//NMuh2bOAPteZ8Ty5enxeX7G+Fj9Gti9ZW2zRfil1UHUsS5FY3Ya0czecSLpfaQrE
JM3UTzV31JusROnXWht/Aio/6ExWfhsVgmEnGr9RVqH3QX/3kqtxdjUHHQU1aNsPxZvv60uB+t3K
Ou8+5p7z3E6s9oprz/ENQ7KatKgWFuQOfZS8dcYN6aeEvYJwwfPA4QIwyzqylYRMo9c6oku2vgSm
5CV3EuOdoCQ3oC+Id64Y1PtUt2K7vBGu/fAbGIizKhzzbUC9fsxQju661Cm/6gu24u4rt+JkF4LR
OIqRau4Ql1dMt92XLEtja8wu6CfFaJ8soWJOxBdD24RPBUzytHXMTgZZK5tgEhUf8LLpKQRnWOzu
Rq0az0njyEP0FarJAJ2Ik6YUSvVKbbp67Qw4rJ71su5IgeYHws2nW2vNcYJeQIZLmiCEqujurg/X
DYmJyblutI0lbXozkZZjiWfTueF/Hq27oMz3Zullp7y2CaQAfM99zaCPkRLwuBnNcnhjEeFtq6hB
d1Bm5RbLqMEcQ0H7yhT6O2uBahNNrnFXlrUOwMgHXQW5oWwHKYfiyUnVKpawY5c/OU3AQpULpKOd
iogjF8dICO1p3YxpiF9Kk2QLepmO8SpP4kvZUDcbMDCZlvc1F5Z6Wjd0Tqn4LBvDknOxWQ92jit3
+O1e/r1kfbS+bv0J7d+L1/3/8/S6u24gpWZBrQNjHUhKfGL5DMO+S3aVCKuncJSpxzrWSLdNRPYU
TGziaZdN4+Er0Kz+su6tx9ef75HzbGydqIh1NwWljoGZolWetG/roX8/kKdgSZsOr996TDHkC/RV
TFVuyweutk9zReG5iI1AxQhzbD0qQUo0vBUJxf9BDr/6zGk+zN6kyU9KpOF5b3WHNapm5qOg77xF
jWr46Hsn+ETGr3YQBGG505fAVo0u22qweZg/xrnNGdlD/ZxnefgiR2HgjFtYXEvIRG4O3NIFSVcs
ZbwuaV+aRm9eWH30lMswEqy7yRw+e4QE7upWp9QblsOLjcAhDmmCogfU/MxU9nrbKxfwRr/GSD/r
YZX+9GiCbkpLYVE7YwMXEFMJyUraAwC39JkENpoprJ/f0KF9T8BsOLINP0zcT/suDPt9Us3Fd+Ln
Nl6R5V+d1akB7qgIh4nKuq3Q47ewGm8qXekvRxcY0wzcrg5WySelnBv+zPkLUoz2kgn9uWsn5qsd
9K8u+9TSxv5MQq2CfY1aua7AiCiTMrxaMi52qtFMwWpZnxsrRFi5/JdHVfXbnJvnqpddQlaK2qzP
616mQt23KLtj5BPP66FoEDNw9+beDFQMqJZVj3GyyweMdW3njq2xjQ2t35ZecSTDMd4lBlDQroqX
ZuDykDobDFaUdmfQWL/6qYx+9k790dLjfs1ZMx0mEoX3Wprkb14xv60vcBd7QjJW1cvEdXL0ciPa
TzVwebfwrlLq0c+0tcWGspH7iHTcZ0M7AfuLyZvsDSpIyy+xs2YJg98hnydRJbds8u90ks3gdtDh
CasHGu98K/I0e3MaM0jSuj+vm1g3pp3W5d9LKbGsy2Ux01LjwzyZK0i5EdgETrPIE3UMFiKZ3riv
ZS9eLgDSgp/RyglYtP4KKWdcrs+Sy38i5jJehv2M25KQjfI2xSNnQxolv3rUM5M+I3hykRbEmr4n
fLR4GysckR4lsgw+FvUo1o2G9xN/P7cpQXaaMO1zgueQKUMR9M7cfY9t8BI5Pu5d4hnie6Yppxl7
8Gvn1vm1smfO3eU4K9IXDzXCNGv1vSAf9e9GImnaJPnk7QgSA0DdKT2K9266rxuMRMRBIVYnZIaU
QyR0z6k1es9NBeZvKCH8559DY3mP0TEgYRXOn0zv4DQtG0RG4w6IRer/OwZT+kTS3SusIDpAlU2b
35b9MQRBB3ueBZ6OUsHJSmfn0elXdAAlcedxRtXKK4WJfauaODoMs9myKp0OVtt/tAuDJc7B6W/6
nHmAUWTXoWPVP8Q/uWUIyqmTuK2PtOVRMnYRGnWp+ZFUniOnkzevS+UtpGVxW3cTuIaUKwijRLq7
IZRlvFv0BO6iIAvDxmPkT8OQ832wux6TrfIHAA0UJ0paVolHfY05c6SwrijETsJq4L0YrX2ks2pu
OQ2x9ipuf63Aox8ys/WWYLz6GM0kF0xxpp08nI1HxRnTi9r39LDwUlCqjvFS16xTFT01mOnN6aMu
K8sfze6nl0XFrZ3k7zxNkzeKY6yByg5t2tz80DCybhGu1m2v3erQemGm7fLu1RxS67dMQAURERYx
pldfejSFQMeYfi57jPe5ciDhrrz29fjfm7aZP4eYmqCmEQmjmI2DH8HVN2KKAAjkhtVc/z6c5tC9
kH9Q9ypPYCh9wa9qnfnjz6JQ+LYGSz6r2Qh0TXX/oCUsC/DUsK76oZ33ZWxWlPEILugo8HVElAY6
RSB48WwUPEInbD7jxqTZ7q9PrMc6FqJ8ysvT6wu7SK1h1y37oZGTeU3p4YEIRx7qqNSvOnBw+pCG
5LyX+nU9ZhPf9J9Hy7ExFx6Ca9MI5kkxGV+Wg/9eU7GWU1tNPf17g7/vsrwM44k8aQXNmH8/uj67
brIJep43QJr9Pz/77w1o3I6bUCY93jX+qv/vdTqYvjYkV+3vTy0vUwk+A+ABBQc14/T3/4ImayTv
mCWe1QhvZ4rGvOLnZvRI4rsVKeOpoF0CSkQZjbMTIraKWPoeNCO0g1L2IxZ6szu2OsV82liwfWc7
O8lIgGgTFdGY4HvnGba8WzHWhIrTX52s/caiyokr6pvzwoFvHiCzfvSe8j6YCVKGNLcGim9puGv7
YbhBMb+ZgL1Oc6iF2mbEdE0bp0j2XAwTi2hrCorw94Du/q5iz3+sG5Pk3K7pm4vdWDR3Yn/SI7hO
RlPC2fO+ta7aP3sO5nfD665aOv60ZPqpwO071JatPS3ZLbUJ11UrDPvs9Oa4l6CydkZ6YaxLPvq+
dk96Yaa+O2VNYHpzshAjfDzySCmkdRKiagNGO2Or6SK/L5jyto4t1iaDw+8bHm3bNFucGzqz8N6+
FWX/GhJ90/ea+S2fF9BK22nvTvqW4hdX+X97VdadapBCRxb22FMn2HkaJVJTnfxujqod6q0tkUah
j+dGbBz4azqwSYoizbYwpuEZlByMm5w6Saa7yquDIZX0X1P4XlNHbxGeuhO6Gpu1Ms/WbUU8YVN+
JMtem2FHyr0oWJ/rExd5nrSWOoIkaE0Y82/dMOrg766+HswYeU/r5r/2cQ4w2C/PDADKTv92bSd1
yJhYnglNWfgG4PvtgOj4Gc9Y/FzDFqXYIp6g4MfPORHUF5a3f59bXwVBbXZJQwnRu/3dRKHe+2FP
OMC/Y+sjksPHS9mO/3Xc6yfn5qwbJUQEW+ktLYj/fadERgUzM4twD+Im6MJGzSMaUJ4kY6nhgVRB
ab0beEGD9cwbmiYBx5Pf4Zzf0SiFX7F4nw1zYB5C+Xw2HMu34AotMUVVQA2EFqYxoSM26ueEquhx
kulvwwE6T8TCIxwt65HKiFhGO9+FTLI2kZimB629ibplH++xL2abYpz2wq1LEj+5JslQXSKDBhf4
V+Je6xrSQt8W56Yq73MSVhcnaauLlkqBIA+QoVNVXe6vB9VJ/c/Tdp7iIFLi2CJEMAzWZ/9t1rch
5jSFiP+qoszFEwpXgDveftL7ZO/W8fwdwQHrUYdahk3YLUHWLjoPjqcpTV8lJI0UyykKRIBel9RE
oxVpbwWYhT3hA9zDkCZ3ek50ckP3Vx8nApHqfCRah8aEVzbzyaHJB6rkqddLPZg0KtlVpE3vkmIc
7u/RoAlVTu9Dul+iwb7pTuWQjuLEsId4lWUhRgCELYNi2U0ir4JCN4xkaYU/tEwXOy9UxDdFUnzs
3B2LPHkVP6Shyg8SJKOzNRKuWjia/dHZBphEtCcX/FDmm2m1folA5UDFpN4jzvUOoZfKTdW5Rkwv
yxWHsXJQmGQD9pMU1E3ZaTQglk3RRIHIcMGFrfKfQ+6oYSgtL55V1Co+aBxHzTy+dKg+jj18WqRf
nlfS+4efss1ZWyPQ4DX/NnmTtUGWcubUVqOdnFAFT++tW1UWGuP7cnhdcK4bS2OKSVgUjXSDYDQL
rvPeyHr9HfZAjQS1yEl3T9t3OlzrYeiczBnwrSZllN8TW7F3kH3RUy27SDSzu+Y0+d2iW0obQjz9
n+NlYdqAUP7r5RmKE8ql7alM8/mMLnc+r4+8KSb5p8/ROk3FOSR94u/xMTXkGTtOnSg/KEeCPzKi
35Bbf8QRJ1dTZN/sgVCBuHaNIE3TkBtHetDdPn0X+fiRCjUhK3LuroyDHeAUPvj1kWpXkrqypKQw
gMsrZAcMIIpozBnKqdMT4kR77NukjxbXaGTgN5kfUeObBpyILp3YyONYXMXolvnm0ljNz1pB6tvf
h3Nq34i1LRguDhNTD0qbFWYmnOebVGMkH+rhDOe89xnqj0Kp5ca17fyuQ+RmFu8+yMb5ChPi6HNP
vMoRdgCEVbr7lMVPhU1usOVqR1La5GVQa3lZH60buez+PVaN8MnC2fTBw1MUAgLnXVjb/2dj4Ku/
5Ab6M2IMds3QEKMOqXTCpmeHDr6Txn1yCDw+Vo38ky576/GyICxaw7ERptxaJ8zAYNOvqjN7Qd9j
k6maKjww84UGUNAZULN2PGHZxUInNwZg56ey7v/EjWadpcmHbLSzR07O9NpMhXsGf/+dqSARogZr
/S9YItkxtfSPMZH5xbI6hZrvxOnkDccCdX2jKuqxzZN9ViE5poR+qjTbPdVm+E4CB0h919CCRLj0
nke7IryipwHvdURmAM/SkLJvFrhvadKsbNsSnUdCiISCSfYYE6GnRS9xq8pjoVDpS/Xp4OibipBB
P421ZGv1+o9xSF/G1CVkGwb5LJSjIap6a9bqhfMC+rl+K1zubcXNo8eNpIdTcVBbJDkQkHezjcUI
bN3TbBADpylL3Im8KQXYxzb09O1k6xqSvR8V80A8MY+uhIaODa5K8aph4Q9hz8W+njFBKN3jlLXC
l9XrWOOtnW1RMdOJfmdt1R0JNRMb0HVi00WgR3QJg4Fgok3qll9kRvkTKvyJ6ymNnGITx/arGkkn
6KNx35Ml6ecLZ6cYvWM8ctdWgKlsIybEU0bteaSJ4kr3W25VYqsWxRPeZXypibC3RpImvmB2tMkR
NwSkhFzmFJe456bcEkPvTGwFJT5tNBnW+AAqaHReUl5FalgbvfoGf2bc6XjFi5Lia1qQDWTX2gf5
IbTeW0yRiR1tMds/V+iUfTb8Hy3jJOWAN2uK7AAumvWtzN5cdamBo+K+FlHdP2TUQ0M2g8wAnOeC
RALE+uGKrnyv6ToyUysyWvvsgqR97tDGX+NfXuLqR7RJsCvMI8aGF+mRvjaOQdJ4/XsqOqZgmb4t
CkSRhaNK+sXq1fLK6FhDKTFATdszBQNZ6kyV26g7RDFshlQwdcWF2IPaD8D1kXpM8B6NBRSuOaWZ
qayQPjk4ngrwni2csm0+mliBS6SujuY+50l/UVOq/0Nb+F3Dst6F19534s2IqmbbZJK8+YxeAB0v
tKy0Is5kJW8nSDNFIvJTE5u/nAgsB1PyklpjpbCm6/Yixond/6YEfpTVZoqkei2r8I9Kk2ZT0f4n
4U0GQqOqQ1L7FkJzFiTEZyDny7QtYmlwKwjfCdJpcAaM1CxGVN91hQxfNafXThotmQD1xrTF1mYy
u+GjIfcJqy+T4PFbG3sKoLb0QHaocksNKm/WZnHwN850aYXAa+FyQ04UgQp1UFLkxdGjdT1lZyAf
JAyHO1JvDLi9OtphLshCZA3VM39H4r1Uk2dv62aY/CFhPeS4aMJScdCjub1PNonyEJ8kbYajNniw
+cz4hTIZvV9zV8VIYYDAnSeFLiSJIfkmNbvPJSLJkOnNnm3rrHiMVIj2LmW5JFeO6FJqFIGhhTMV
JiueYyX0mQi+svy9hdZE9PXY95debaZTmHhbUZWswKE0X7CuEEuSekdQ0F/g0MHZySW1CJFjmrDS
B70F7Szsy12uOsPeMrUfJc2VqzfyH5ohlOwy+HuvzGwTFRmXtxM0ejZxI5SzM2u3mcH4ntAGDPON
11NN7ZS8eoBwLO90AbcY4oKSRsQ9h4u50VowpyFdtrLuPEooveW7HTO8ttNn6ODpF+3C7mo1UuxM
ZSH2xdNbZ1PVMQrCReWLwWmxCDanS1JU80WmcdtTNv3f/fXRMGeKT5yn8veJUUG/3BlpQzRRp/mE
88EEm8VRM5K9aIlpQPtBYoYgnxHh7S1kqLi4AGJsSl0npbexSHnmXqOEcywQC6C7BZqVDRSMaYfq
kfY6oVOuezch5uYFOqJJ8QEPapE7xzBTac9zrw8mbkYECzRYo2isEpezqxJvadDYiJUwLghn5w6j
dzLterc6CsrW/dmIjrMaVv4mrDPA4cS+5nWoMAaE4barJkQY41Ify+CHVm2SbkO4I22ZltfSbdsn
T88NPwxb01eiFrZ1kj9ViJyQUwhxm7X53iattYlkmwF9UMyL7kLzUiLKvC15VgljoGqDAGF435PO
gI1H41InnHVQuT7oUyFM7+mUoePem3F38LSpvuYDzjkoExi1kGWJgiu5aVpxDx2tvYepuE686pAt
2o4iT6CbwlqsGfdn6uBI0wXRPnizNJF7DJERgy/KyNwEjKch17Z760OgHURb01ek0yDz6ekg/K3V
AGgegrZhjdCoXXMhs7S56Gr4E9MUOgkjYq0Wm68xORt7WkkoQLmb0tezGUwYQzLk2wrzoBkRUFec
4Dnfsozxc0CPXijlTzD5KhkVdhVMETpQ6uQIfftrFhnTqfI+a1qNOyoUfGS5js6W5dKpV+pfYVg4
rEm8ju6W591mq/zda+N1orD/oFqPiBNx06b3ABsWocw/u856JrAlPVi9y1djtMYzg1q7LUMtP8RA
jh8G67bIs58Sq36YcathDNQVjOzIeIBPUm9XCVubBPS1Zc9ux+beycRBMsJV0EYZEhtFoAuPHdRL
DXZKxzE/4aOyHMrjfaNP977Kjeu6advBuCptXW97zSsCrEP/ecKm1UZPYHnhZNa70GGWu77438+u
j4yGQmpqEIb0//1oDH4K4XpZ+X1vGSAzkYz/fdP1vZxBvzV2NxzXH/6vX8nVrpPvZ/uiiX4nZTkG
TBiCCDjMF8DabKMj0PjovIqaG0RoqhWDu5X6aD5jcCT5LTaLJ33Qu10/q9RXIhDx2NMXWZZ4QxIv
zypZLTlH8fm8j4njMt4V1HQmdROW9PrwSdzQAzH50OL2HnMZdKYanxqz8Pj28+J7UZoIv9EgnvUm
pYA1ODQMdpoVzy+TmlOd6Ubr1NTqGRecd69HVX+lSasilG2V07pbE/ft44CM9+tuYyvAjFtcbWgH
5EFdBJ8R5tGL3Ra/6c+Pr1Th9Wer2Ffx85S5+Svwrvy1trM/rlAGYNzsCUPtgkxT851jRY+mc66F
LQpKfMMfI06PPSl627yJcugXv6Bn01KrF19BUkKY6kbVV/ruSTSjc7I1Sr7g1B4Khu686rGjldzA
7EYUT+kVZkXpu14i9zAR3UccYWBvSmWB5mCRiiHHQWr7AW/PA0FWD/tqYHI2tPsl9Tdq9M9RayvW
6Vw2Y2fe8rrb5Q4gDcIkxSYq6n0x7DQIRa6wv1zsghvbib45IXNKEE3IGUPa02glmxoMaOFY3ysv
3MatezD0uL/nUTe+WRGCZYcmJvr+eJ8782HuMzfQqlH3mxrzQDsy9Q+Z9L4DwXwyFau4ajoy9Opa
msUznaJ70bd7OTesm4dD2jd+ikOpygit0eJ3W4SfmsYMSKuUY1V521GMN+zckCrQMINF37R4Qwqj
2uHqfUrJ9aQT/AAa8tZ41VMbPc8UTwVhwNuZeOneSYhAqMTdjfKHrp9A7NzF5PwhIvXI1/ejZ4Jc
tEa7qTzGEkEoqwMhmQpQPhqYG56w7e7UWjnlLSDM+VkrZ2Bz9dEJyXeRO7WQuM8mmuNZiFIqHh4o
R5gPUKrv+BJn/aI8o3hFsYf3JCvAP4oxvxgTSwP1mhQxZGa3PgAH/GoAQBCW9lKNdbGhrYQYd7AJ
rCp3cAJuUgxPDRVJL58/ow5U3c9irFktWN8t45nA9YOd6IjcK5tLTmNhpW1NiY7I6XbKaLebYvB+
qvMVufqxyfU3pMbvfULEK+aWXVUgnuvz75FlPmmDPNHe/mYyYC6LE0Q+lyRZ+nbNjszFoMFW6yri
iVQJm3Dj2nsm0YjMqEutOA/b8Z4cXTlSS9lYLSZMYd1VaIhDPVXUkSVdOLu74/NwZf0oJ/fLG+UL
QVxPzInw5oVM5ZsdZIOnkaHfVPfUpfFGOjPOhfw0JvXbyJwLu2dAhJf5GxzIiYv8BAs6GL3+rqZ0
qWKCOXE+0ahOio+KiTPiqpeBwK8NbhHGHY1bzage3YxSgFCsz8aktWCSd4dWzJdaw+2FduUifY4p
lzmN+s0paRl3SzFw+byoAolNzmW1qVTzF4bnRu2/ygIiZVMierMZfWgsB8rC/5cdinymuWMnxk2e
iK9J9Y6FlgQWM0Doh76+iFS30katxcwmZUzMbHGqsdoWrNujXNszlBJgpj+NJO5ZznQEsQIlJMN9
EoUn93OU9pEmgGLPz7NX/BCm/AbA+YgKbpuFxU5O5hXDYlDTAo96Wl9Aevkyfc/q98h3d8lEvAsM
MxpDPpzbQzHhYB7Va5XKh+pQXR9jSiYGNu7+lZsIhKvw6o6fdGhnAFisWhNdgyAwH9wh/YEFMCBC
9uYInnVqC8EKhVcsTwzns1/FdtD2+Z3L/GfRM3DltNOSmFZdes3V5OFwujg2iKueCNXI+xhkvekT
lq9l9XTo1Y1ltEdpDJe+MY+aphwqPb04LlFK5tEiD2frZGiBpu6rtAvjrOm/auXTQil4qDXGxnbQ
fF1XIBn87HTtR+NmrJ3wVs75DoXos2WJZuNMmC6H4QwL/TvdCkSWRoRwP75KW31lnr2zNWXfCALZ
SR+jeqbI73OPt0tHa0TR+APhEUzwofyBHP1Y21y0TYv20qE3biCIhvm2CA0xgW4c65ujo9SI4pKz
YH7t3eoHyjANj8rMjKDIuu9wik8tlrDKq87WT2xExOmNN40bE86vIo9xUnBdSqVDeXSpSklLQfEB
5pHnnI0fUzOjCa0IJfVu+GierDrdcbYukpN0r8uEyA/0A6RiR9GuGOebHZoJVrKMLyI+lZ11URvc
CE7ETQLsQQLkfJCvYIJZedKtHN2f8Ry/kxl2mz0qr/JPyUxphn3Xte/IKvpzGUW/9TDcZTIbN7YW
7b1G3qxh17clL7fRRnC+dZQ2hqbHINBcTZavrqJh5C+C+VYTfhXYqCSQB0OK5VKxKFBYGRnQLATP
2jB+sWRBaKJ1IEvDyu/i9MmslNNowPxyq8Nyt1Gz8ENTOt8tsMY46rfJxHHkULmzc6PacG/ZkyF0
i/QMG5zSfgwi9yfnFbnWQ5WaB0Lzng3WDwO4rzUAS+g4Y+s4w/fRfq/y8JHaTCGAngWGUBETIPqf
dXRMZiE+E5BHNYo4fP15oOORVrjb1Z7cUDg4kp1UzsaXSYi9PbbYKYXzTCLIVpMo72C9fOi5JJCd
2zucUgpXpvUkzfE7YgCqhZTOYl08T6b2YZUXFsHuBkt3hPukOBhkLm4GiiIJzW6nym6mbT0hjAiq
cjwjXMO+3gGWo9KrVxQGRTb8SPewFfYtM1vmVfWn4mYfD2KKiAhVNJZdyA+dQTV9YXLjct38K1sI
1W18w576rS3LP3OYPLkJyZQsMpgJGPab2WJzLsn2aoTZbhx4DmVyS1S6hgPrxLbygpa8v0PlRf4E
k3dv5e6eZUroe51+08sFNWtl1Bqz32Us3lRnB50jplLDhAonzU1NjAQnxby3bfVLrSMiLvUAteE2
wS5jMRmP6FaE2cZWdD9i/tl9tyDeWCgUjZFCSoY0GsLCNDSBBkd8GIcthgQjUoMwqwENq4GQ8V4k
YtenNFsxRmVORPxZtkM6bOa7jLdNeaOZ9E6jjf1Y5EGvZ7usTZdcLr8wKYlPWxGj5tdohhP/Kmi7
Z5ZDx4OsT1GgAu+QspR7qtUZITS9yQ1W1D7qP6jkmo+Fd2+YQA7z7tA7RiCg94kMhJm+R+u606pw
Hzs/StZO5JQdbWTRshqPeqleOoOMk+SN333JBH80BGxVmQgqih6MjKcJfv5EaFA02vtQM/YdRReH
gpYYp510Edsmzq5Oq13E2rcmUlbndiZc36imIKvkUc+dQ45zd6CMUaTao+e3a4ZJSs1MQu/k54t7
vVUOwkK+I15LarkTt48QbTpF4WOUDbT5Ke50MNS4g1eGE8D13psyOdBLCNTKRDCaBFF9G+iChGN6
7FRoVLN2DJdCA96BCPcGy7xdDu8LuQF6CxUNOF8g7caId3CtvUbAbWmPu0RPjrVrnUe7RiI27DWn
88102imJvS1hicRlBlbVOU4UolqqBk5zJ8Z2L5t5R6UwwN60m9BeWKyVCXDyhXAoCoPFAm0pW3kA
n7FrdQQVlbuvIC8qoRukxba25oUtF5gE96aUWJz0lhQimAGlVLqNytg5KD38x1TnX4zJsPFLJFKU
pzE0z4GpsgDLs30UJczVl4SAEb2H+uKS9rA8XzmK/6wkla+WW6w5x1zB8JxPfq3k1yx0jizg9pXt
4K2eX6PeX6zcmnFWO+OwmHAX1dTgL3+PE6cHmooA2yc/7s19VldHE6hJ1iHMn61DRFY2C/TT4OSA
0ZIgcbeloR864IjVULFiEOfILC7ZYJ6rOjlEOFei0vhZsbbSOHljddr3lrW3c+kzZ1yShqdw5wg3
yBTVT6L4JqjVQneAjqoeiGv0G+VYkBaoWj+zbPKzGgijYp0yCHMycY9cv/6oHoTSnpKSK41Px5VM
69xNZvySi6Yl73cls85qtP0Moy7RWO+iEhfczVHzKe2eGplNJo8WFLMSIEHHMaWAwrP4Tr12vxg2
qJHPFnBqwGMKrlrED+sGF+VBqXIaXQO62VwxjmlXxMeVcu4WcbSnx/VJ38OEN1GrAaQY52qbBFV3
9FCvHZI8F6nTpqhCxMSpc22t6XkUw3eaRjhslgS3NURz3bSatVshHJ0yx5ccpwgguvpjHA9tT5U/
R+2/4kI7OjXn2ULn0de5E4hQy84xjir8ASWlVa1RWOtO7cPEorZJwlY7tUY532R51osvdHuYyqqY
ifYUZicrn3+sMTAU65W7G3uVr6lAEMjMxm9CDeBYxAoLnW78UQHFSCNJurF3ix0WvemyWVnneE2w
vi6BCV4VNoz3nnpRAQxcSEh4b8baeLMoayNUdn1Nj8APm2SX96z1LyvXdt01kTIuE0XSJUgQXGn1
uTa9Wubc0rZagi/t7korFBDh+imsJFaqr/OOCeOvFc4aSTvjHPLI56Lsz4pnKC5mEqsnzZw9bhc9
FZki3jPZlDuFUcpfsTRE88UHBqhgBe2VJZw7kA5MwKuk3DL6GBtgeu5+DRR04JRQ2rcnNGughrYJ
jL7lP7sGwFHg35KHQ3j3QvURsZqhVQ2zPUvwe62wvsGN0O8xI5oMFTTxQ0r2f98r11Oyh72GwCAH
40EnQ+YObHAco8MeaMYzVOeAbIDi1VSrr/825dhPWIpzmb3nI4v4qitWc3b2EhUwZKb+sMaPmsaQ
Lzc7QbPaI6xFCXt3mysxk5UlKHHsHHEvVe76f/+gaWAqHnenUJt+x0Vt3VKMl4OLtWmp2cTHziTM
ZckqypbYpH8Bnx3JAzSChYQH4WgUHoa5PsNOPepe29//fjCydX9bzptLWvRxMpWUmQwb88Gqfrjq
eXSARhKe180K+C6d5Esms7XrtIV+lCzP6jeVYt7NshGfrJvOZJig93Ja95pFwFSX9s3Ec3rQwXT8
BRPV6DrJ84m+ulxvDP/xl3wRT9r3xnMq7tdJfNVmVaEZlpmsnfhN7fpL//1Jf/fdXl2CR2S0W59Z
/yZAiQ85IpCSM22ep2Fi1hHVwgU83003DLW/B9dpD9NoLJ1SFbW8ISwUkp6qBPYSVbTiw5omf25l
PBzXPTsyf8ZNM+Lo6ySGQaPx24WJNZjmWwv9/ECEiHcZ7OZXAZZ3v+6tG0vrmtZfH2Ipb3y1are9
O2ENSGvjHdLdZQ6lvnetaHiY+mNspX7zLFqtwIiGCyp9FhR63eC0jDZhRBl/Pc7fflRDrIKSsrU2
pdM9HlokqOjblYX+tH7SnJusYnWEiLgbsPHaerubQlIB8bubKIiWzWhG9Ci61ELphQwG13DY+XGj
G3BLcS2sm2bEqqCjLvWLNP8frs6sqXGki7a/SBGah1cPeMbGUFDFi6KgqzWk5ln69Xdluu+tuN+L
wzbVNGAp8+Q5e68NsQ1eMuG3Nb3wfJHx4gBeYF41DuVMm9xLEb2JIn7TupjsJNPcD/TCd8hv8V9W
kukjF59GIL7yBvpwuq5xo2qTvZffG4XOcAiDgcFPMO1pMSQ/GmjSLB7t7YHZJNimwbpDe6jnj3Nj
Kpo+2ZC/Vo385ZMQLb2ffiXyk15IT3kmUrR8xrC9q0qDjNQF0UA1RBruBjiwVmjACutJZ5W9XHNK
7QvTG+ti69M/0oFP32x8izuMqC6l+r4f4Qg0pkdjuVJXJQj8EJB7P9DCh2c3t9a4qyDSdweLnUL6
qPxjGb+Hse0jfE/vkPuOvbHMxwSeIZttkaOfT8lcGcQ14cB+cKTh15IPYx1xzE5raOZOXOabzKA/
bMvKJtALWAUlru9p4X9iCdJRFDiyk+v4mEOxF4iJWis+KT66X6yR5cTTzgh6Dm8EliOp804PQpZr
ZsmWeRNnjqagr6aP4Vvbux0m3nlCTJzAfgtm79LPg7vvkvwjQKCsSx6eZTKGJbkle4ej/kyHqXGX
5IJNur4UXOSXFtvVSXRIU9pSLy/0XIgWoqG6yoPqXMfg8gCh6zupoztXPdHcnUlrBcmpF3Or2lbT
0SMyp3iL3yDAXkGwO4caOpJurfnyjF9/t5veQv/gKQaQLxD8+439bz2DT5nbNr2mXQR6qlkI7O4n
fvWcP9tOL+ziVLVV8KP3ZZwYXGWPI1Jk6cPO9Cx93yGA3IwBsCg412LTDJmF1tT1d7phdOtiwqua
dgTY4t248edK6b2hDNbELYFwuEQtYbftS6Q7/RHJ1oCUyEYvJ18WbNEXkxaZRwWkV7d5nLyD/IlJ
04jnJkaMBv/ArG36klb6ynaD2q7ttJKZU0u236Y0S+/QCyRtidzxLc2i4U1thiLax+ueddFRQOUZ
QV2cmoK5Oscj2dniKsn8375X/pnboN2pz6PPsnI/wMuitZnGBxCL/T5t+QhM5C1tiDJZfYqx0TCE
kc2pOf0yxo46Xn67KAWGaFXxcOFq7FaNXVZHU8ftgeAhOz8+LMNLiiOETzi44fg0jeIYCT88OK1B
+B7gaqKigUKA/Zez66X+L2NaPWuDjrEgA0fTHMaV3mqavmpEXh/LzjqqckU9VHJMF+XJh93LKztI
iC0ZutcSiRnO/YIGKGmBL0keWisn77s90VIw1HoHxl8xHzydKaIqV+wswI3JSCOjGFyraDVjMGxG
qvPOy7wUbVkZvxq1KzBMAqkkN+JPiksRSxs4LQKcc1kjjG7oH+0xAhM238PK+JinJr3qFfRnf47l
FRY49HBnGMvRsFfAK7/0jE+dPuizZZn1Z6F58ROM2PPU1OLY92Td2F45brH0omD0Tdg/cZjcO5u6
khkF+m3cdYvYw1BWSQ7qQcU5SMmCvEYDM/nODAMtgTX0O6yf83Od+flBLcKPBVUnrm5tZOhF1Ho6
AevTzBFZ3diQ9Civ59EJctjeAZ5vcyS3TtYpwAn/aB2OKa3VrUsgHxAgFmdv0IbbaCAyU0vDg8NW
uQjLUJtYtzlP+HVKuCG1Wdo39R6R7eZBRAwtfcJv5NrXIl+CZSSfahVcdMPd620jno3GIZk5wbIE
Mtm9B7YHpIAsr2MDZPsehogDWONuMRM22Op1tjey3HyOsE7hpw2sj2juobFHP2tujtcBkEQeiOYp
y5D6O8x7tn0KnEPQZd0syPh2xix+kQHXH1Qks2AuvSd1cA6+0IRFr3oxJi9uWiI/hA0NaYw8lxzY
6yrSYvMCKNA9zYQH1JLZ4I20KBEPwDBOteCi3guADF6mNLP2Zey8qfItbqBxWMDRRkAF+5RlpJZY
b/WxNUmGFt2lLcixvmyOuWjDZ1empmDXk6zU2Dd/EtZE3qssYSIQPXqY5gcSsNqrTln5ZKcN4mx7
GOOtA3UYCzgDiqGgVf7fmw0dHpPcQQEARK1cjnyn0Ry2IIwdLyrVnHxCd+PESLMYCSJdycpo86i8
ZwRMU+iTke6+qSVIPfSJG6ynmgFYMhPAtIaYcOhc0zs2mhFfRdvQjPNopHh5g3QEz+Zb43zj6Om2
wyLVGUUaXCH66ZdBiLWTUGNDjBUrawHS60hj1EH9b9RXgNrmyBmPvYkta1VDx2OjrcOjkTB6myqR
ysyVVx3M8MlMUvvmdcafOGGEsB9tmY/BEeOGhhiHPukLMieQ0gYcox+2O6cz70SnhDt7RlCvosvg
NPVEj7Vk1Iw5kW8W54kDfaEXVXwkDlaqwRmWbVw7xwhf3KcoNSDH3li85DQ8nhbyEk76EjrUdhZT
Cbl8dePYPEVog/D81T2yJfg8y4yQxw+ieeOKrN7kFEC0nursvZ9wDtdV6d1MB62ZOQUF+2TvAjuB
x+KHG5i0McwW8rNk2F7HaOGATfSKEDh5VsuDXcXf6sOLG1q/XWxHTxSiwU0TPxtRMvh0KYa7rDsx
lX8HZsMJIqpvjqnZN5OM7QWQimSZzrTknWxgg1Y/cGFmxqkGGAIikD6cOxZ0uYZ3RdnzUuM0m2OG
hytpToUevlnyrw3cd13JkNAkMm7uUn2RL9OcXT0gX1DGNnBxQMyR+5p6IHSJZKI2TQ6dcHsC6awX
YsP7nURO32D6PJmlcfNSnLSPz2dqEEjnbvMiKmhPjhHDepUpwXECEM/s0I4WHrHgA7sIVXn2XvY4
hsZ6WVZCG94JiUjfDH3kn+vT2hyxERRkuuMm0V6i+DuWP2rNoONIGPMJB4T+bC+ZtiF1iWyGhdLU
Iq5K5Q5PXomzyogu5dCmjDsc/z0S4wsKluUep84mj4LkN4tGX+qv6hAcW6lPl0cGVVZoFFEbzZ+u
bmQ05pLiBAx6PVm22Hj2mL1H9oxO/53q1vhlYaDCpMKkTCPlzxUOvXyftGu3+aFbQQkxfp73OMI+
rDr/sJKAGOXa+tAQYBJRtZDGEDFTb2U9qTZavzbYPa32JZFrm1rgcGNAKaebsAa4b1yiIjD300gI
+KCZ2SanFAbpmT9Br9+3BneBJ7p4g4b8yJbnjBhFhs8FHcLeNIz0Ct4VpV9YYjziVdE38dHCepvB
IHj2045WmePdpqDzbkNKPpNWhvpXHtu4P8b83FL3vnZvQzZFwGTq4uZV6Vp0kGrM16mPStB/dXkZ
BpZg9R+2uQfXVS6LuRsDdDD5KOp40Z/D2kNA6A9o9CA/bCJT+6XpA9SS6GesG3zgBr6cHBzPPkb+
f3Cr0DjEvlvw28YhXC8ejIKpXDFnUQVawEO1H4rXvHCcO+oZ996WOVinCWxEIfcvFK3H0HeZEfj1
d1knyQ8/EP6tSu09oujkR0rqCVUdJRqbILO92HkHzymH5c4v9arwKwsaqN+CMOeLjkHmZV3Rawvs
AvcLoqOoxsH0d6XVMcJjVCZBban9TdAsXz1or8z6k8X9vexRHREqakv+NXUHDB2GKedhgV7D0RVr
GGbufTUDNqZPRx+fqjmesZHpcg1YGAcRWnGoiTdAWtinG2fo+qfIibV7wN2q6p0uaj6DObDuLWCM
bcCMbateZmbRwj1lygfQKdglQf6R6f6tzuv5wn3hvE1L8JXOorn0guShGfL0zm18PjycFKcZtfDe
7tKCCJPIOjrD/IakJGdqzckI76vECCUMwKPs3CZTu3WjArvMMpS7ZvjRTFl1Bl9wgifT7IRsB83O
N0sCe0+G4ymPtOw5QV8xTNrw3BCD54BU37N7M/RzaL47SfwWpk7+IjLrpzOSPxMuXnTQNW/+8GPm
Tj5T59Ccm7Uj25Gh3ZlnRMDgVrVhb6eWuVrCGTWcM/MfpfvG7LbMZNDpx7txHLKVv7R/+IH9FwyU
+a6ORblNHCSvagGPPFP/YkLrkdztQoemK4wUWAfdnZl5feCDock45+K8YBMiaqhDrdxWABYNs3wy
6b/tc1Mr6U+3LWoRVLMAgZMji2ENKIIcOUqhiZbBNXXSnNMZtlQSqzduk1gf6I1xo8pCcfAT99q0
6IBlvFpZDfus7YbbIvJ8JXrmKRyrvHWjZfXBHFMmO5n13MfxyVqosdV1YbhgiUM/N85AbrfN4jgn
g3Y2Quf4HsV/Ujc1d6UeFjuTPx7+PfA0EKqTdW46/7blXJ6qpWj2S0hmhFnM7zb5lS8FmJgnAzoP
+B37NEXg+QsawHZksj2E4CT7MEfdYtkvVuUJ9FDQ7RLL/k1h0ZxVJJF6prnpwKBBN9ceeT6bNMPY
GEhbOaJb/ND6lf92MaiS4xD0bVwtxLt2Z1v7gLK39ZfKvKhC2PUGLHj0nU15aLPkcdSfRAoJmH6Q
7hXLj9akPHssHbbDHzWCPsfsJPrw6SKQB2kyS8v1P6ph6bb1vsffSz+5Zt7YkRYxUuF0ZK8+wpda
R9uNE1yIZlxIRUoAAU2pVg70Y1v/iIWnz4L6A2irdYTPdbM64OYK/D1KSHhumA2q9slfUycGKx8J
0fMISH076Hm4LpwWNE3Zj1uji/v1yLmmfRrNUX9Spwqr9MonwtBSlJSEO2l9kXLcZrJIZxSlMMvu
JMSw5R75Q+TutyLBWy2QsVynkFy8ZzsI30vfhouve+muwYaWgPre6oFRAhmc4hNCk/8eSC5ImKpE
X0UhIFVCe7sV+FXwIgwCdiT1QZLTwy4YGG2cGpWtqo05xNBvqEDhw6LfixEXY0AKEjOQgR2OAPmE
kCbdB7Gv9tspb/5Bqj8QbULKY9La4a6X4YxO06OtbmAXpD2RuXlIQbcZtTJmYS39tVlYzTUDDcIg
4zkTfnBGgMo+Z1Zp2m79EuVC4lstFQwLdtOWwz7qp3OnOWdGCJTd1nCPau+tQTQOH88/D/gv4w3H
Ywc5p7u3629he0AySbBfjayaBnJ4UsSnnLOs7jpwCAZzAunxEo8Tc7pmeKH2+1A9Axff7d4eh1cf
MdDIp3uzKn+8C8JpFy/Q3yniZfjnyJk16EGQygeMsj7kQRfLrW/t7Cw13ojoMo+2LN+aotyThlVu
6wXzhmEmr8R41Ie6w4WKTal73ANcPaztuuWu1Xe0hE00xWz+ebQLzKn8mSUDdfRUTIB9lwKgIjIb
s3PH96KObxWD3aNZCliQlHnbMNWZZFQJ3sKlPGVe9nvwJOCyzuUksw8PidMCzTKbe9p1yS1qMD/J
I2iV0fTr6DCstLGBTetjB641jSmqy0E81KLkSL/BeDE6nfeq5hK42Jhhza1VoTeUfndwofw3U+O8
4u1FsZlYq4nI3iezab+CgvyABvtFO+jjOgVcwQC1Gi+tRbSd8GxnD62TcUPebJmNhJ9ALL9iKh/D
YEQSROUHh80/GVvtal4W6zgnk/UcpdbN7pL2KIzU39Y2JwMYb4hzZbm71P2ZVrH1ow419znNXlAc
96u8y7RbRnTJqdEQ4hoVVp6iIonE7Cft2RXRxnedH53hLwPWj+LVyE2xib0h+Sk8DtkAA/2j3+H0
nUGAxl5Vrh/NpDhHC+74NKvMRgvJfQ4gNmdpdAgC5tnx0EsXB66MZTS+Ga7mb4amlZc+cvxdVBfj
gZilbSeWDP5MXNyA4iAVSXBNdwauaZt9NUS15xvlp1nkyf3x/0SIt9XLAA4qfN9TDGviSv0tfkhU
olkWF1UpGyIDFzkVYjNkm2RCvKDpWDnV6aYsmm6rWbrP9IZeppdoqPE4lm3Uy7a3r6IX/7g5oE7f
09xLt7TdC1LKf4NDvdGGrqTCzrp3s8sxiUEowt5gfwCWBoUgn4CCJnBiOXfC0i5GaQUL8ghmQ13s
Qp7jxBh9efJMrm6HKK8z+AuyMWeVBTYLEXg/SKL/xA7r/oP+BUqU4795c+s8IZucnx+nyZR+dgMG
G6YkOZGPbMUeDO7HUpC2uoCsuOcZSdgR1ZkTjj/V1WnEgilT4U87tWaLrm0obefq8RLuKH3KCjx2
OfELVRh2+Ou8WWm4tXtM6sIfP/ie6TGlX/IUsl4e4yT9TTZFtybsgkBzeTbXRR9cKfy7lRM45Q7e
5tI+23bCmZp0hKCILw1n0mttJXTQ3OmftDKdE9LQ+FUExFWzldOc0e4JmYvfsMPuZGI33zNPRvI6
120C4KSoIigfET5zze2eAnehazGRh+p01g8Gt+jlXJ33tG4C3DRujJ5zGZIs1a5wOk5+C777tT8u
xsmw6U+oZ/wJSW1Jiq+aVYAOCIqQvzPjURQVFiwIQHpNGOvs5Fj+G3Ix4kih/WKS5bSSUQtIeTLT
mWoLHLKpn99U9y2dUOWsWnuZsL3kA2Zy4lL8onX3GpjX09zpBZh7h+bzTOe81OzXHozutsGOishV
q2l4jXeVeFc5NRlaiMr36VxhsSSjKlwJzzrZ4ZTvZ+wCkNSZzboc39WtWVVNIbUqAT46ZzjDjIJH
xhY8nivI4IbrnlrLxLqmG6e/V5calJBddm0qPwEVWYYsTnbGZQ5rfI0PLNkkVUU8UpJOf0aXlUed
nqkV/RVnq3rXC6N40rH4bOLgFaCW9Z28IVhy/vExSyWkGDhm6u584divLnyPE0FYcKNlBgwU4vIJ
FXmAxw0zN3YNpKpqBgeO6WCk1R+sn82brhtrZkn+i3rFdkO6KvRQVmq+uLS09QBY6VtEcAPwbZo/
wIjaF6wjzt5xaUtHTkpsLuRVFyJMbwGkcgkL+b97m3rGjB07gFoQJx3yl+xMqZMTFWV37kkrV289
HhBRrTsCZleVq3mnvw+uqFDIt/UHZXXML8wr9cVe/+0sv1ThohcRePRAS3EK2eFRnVDxRyenBiWo
OqqCxMMjS52+MaEwn4swr5/EIIrXqhxoxnMh2AfCu4a1Gnn9fUhEu8liwP+OTr0GhXfV62bys6pB
HrQ6pnTSuu3r1JoO/oXkG6+fsafWBhVlWbtHzKyGwZCTifysgTbHsD1icxu7+lWAc/zQR789AFDc
INee0U370K66qbml8dRdh+T29x319jJilSonNsZ+hkNgJczRGoMjBxMRRM2WY+/dsdef7Cqw9wHa
rI1wOhARHoIACx/PBs4PlMcyhSjXj0Z+NV6Ypbb8LJTbjXzWeHV+dV9FYXuXAkngCFRjU2A8RvGC
8pgmmX2JNeA2qesun6VLfRwRWny0tNCAnoxeQCkkyJsRbAlZXtO/8bp6b3Dy3geJ17zgkC6epjxK
N1xqiFjSqNstmU9fpI+oG+IQrJK8rJsytjduTHAnXULntbW5Zmo7+gp+qFvFJorEeGIRj9CpD/Gz
VuTli+9U69KBiK52zM5nwlt64OWIGcGXOaYXbQy6F0Mr6/dMAjzog00tnQDbsZzXyqGbB6QHyJer
O0x8y6lifDj4Z1PkPjBGMnn+vkwq6LHEBRhr2EuE6qhbvCOr5qC6+TW/9RGG1DMos+bcplN1RuS/
EB1epiAkS+JhaJ6MfOgxgYP0U/v2qg5uXjANv71Sp5TvgufJ6nGGy8Wml4tP76KGHVrSQcPQBbla
u3hVndJjhOmkdzxcEERJbVev3DoE5xmd1FLVqm8hHzJagHjZ4EyqLxBzDwSB6eOfyWJ5orfQbbqy
SPm2wGw3BaZIVm3u9MEPMbw7BfYxv3v3zT5ndoJtqymtO0xgGkHpgh68CcV2aoHEukt/Fg5Nn8xj
OrfQtaK0YGBpDBzz27ZPn0tml7g78QbDBqLsAjQRX80w58gXt1Cw0X3+bYNnyfKr7H7VNn/BRjaS
9bn6RKU0nbLU6S5hH9KGE0jJaA6QrdXoFBJz9x7FtJKi4ZmU9vxNN3WEEAmkck57cP8d45okenqv
UYoE+fzSp3O2J/yJ8Xdiomrj2HUpvTY9GpFbb4OoNa+2OXzEY4rjJR+qS5+LV9cj9zUPCRhmkEMf
sb4WV8TRAb8yPQAU3qeHZkqWSSXc6/Pi/epMxFxOR+ZTrFZRx6p/ezjem9h06c4SQjmlyOMts8Vp
XpU/ZDux9KLpjfHgsJ5b4wuFCHoRtVBNSIQmROs+ULeadJi6f6W+gtW42Id0CP+IOUweJ8yQMB0g
dqjyIzYXpfiKSIGUhB37snQD4DfBOEGbfUxkTEMLF/mC36XJzl7qiB/Ffv2v4GJulrcS0SH/Gdtt
91Q0TM9BcE6Xx4JfGJ54mdKlOpglDZkwK7ODLRkGqmddYbJe54VI1uo9U/7K88LYczQc/0l18LUc
Q1mszdTQ0rgfsMQ2navv0qZ/hNGpgye1fo5tqiIIUUccN6L3vxsRTQlwLBA7PNDutZl/ZaUGIb+n
2RWiEx3CoHlZlgiaYZ50W1uempY2Nk/qWZb1C9OqQt/UTFfOQ9OeE6vbd4+YeCcx9gPSaCJbr6Gc
z6geC//SZwqfEkoFDTRkVm6K57ysXtV1ZwJmX0XR2K8yGf3FwXLPnTBywuJVGPdEe1RAUJUIJAr9
cieS5V33ZKq41eLuKasKMbnIwJEJBhoGY4sUDOwqVHoWDzumelZZ+IVDK9iRHOLiLq3svV/oVI2D
81zW3nJHk7CtzPkC2ThZw0mpPhr8/U+hnSOWD3PACV4xE8iHXEM9JK5hQLdbrM3f92KcyJ49b9SU
Qhx0jyVWX+DJG6GenuAY55t20ehwhE1KEFuSYv/mC+plENIkoSZSCr4AcjHrAB6OwTni6IQ9JB98
RkmPZ+qla+W/QCgEu7/vh7FL7PKiZbu5w8SOYzncUd0dqcXDow1Q6gT3mVMA6QQXY8iq9eyIT731
u2d1Z8lXDoF5J8/qH1OnGbHRya0CqfEBYKtNsYALjwAMO1S0hwb51s1OEW/CGMHygjslGdDluwzK
zoxpCAKVQUstETNrAxQhXhi5Bg7mSAN3qMiFJgERKHzn7EZs9k9KeNjW3Ok7UC/1ti7s5mUyjm2Y
2Gv1rULB9DlqBQJEL7p6ExEjfJ7JnPXvmAKqk1/4e3X68PxXOx0q4vfIz+xC6+R4WXRzuz4+I3m2
V1VlD9CEwhT/GoFllYXwoG16GDVC/DOkIJQB3DgwYGE8yzFIEmFRAd4xHnra6qfKwP8awzZfzU49
7qFlFnQgeSjKwDgOtNNzf7qrZQQQzT1F85zA67z4dcjkL7IE5IakjJ48XS9IcvcTIoRM1KwVp5eO
rlr3loggOauiNZrBKKSBsZ7CuvqlBfhgKq6LGUXqpbKGXRRXPhjnS2Q2wZvKhbKF/m8vb+SOpJRD
2AyIte2i26euLXaOmfj3zhttcVlsStlpqqqLaUNYJHrR+5zIRYf6fFUXsdYFVyRDYjWNlzAW80+/
KMxDumACHSNP/8VP9Y5+558m8XG4/3+SwMdVkroj/gubaLWYRnKfzD/nJPujPkq3LumrZna715PQ
vWqOnsH8q/0j6G9nTeNgPjGDwY24AUFRvhRlIzlEBl7KsScKjbqGyI76ixjc4vcwvtEdNL4wyXN4
Fq6gR5Quz04eA6HlOPZMtkq4V/eWbmEd8FuSsNRLFU8NWexlDk0gMiSirGxjjK9TTgLnaiBF5pSx
Zdda4+1iWOIrCFnsmFn1j3zSgpi4sZokK0LP6307kRtAttCCA4/ovTJJDq0eaX/8b99O0buM2h/5
noPyZuXaTvKKlnkv2CNebECaLPqVjDUgpSFsuAHVR9lbxDSktv0vFV4BruVPBCZoVdzCmN74Oksm
ShLQBpvSjb8nL3d+hUXBHgciAHLGsLNUE6F18mvtGriXO/7SftUzP/LFU1ILeDAWjiojZs0fuTLB
GWOI0saLGUoJUjTCEmRSc0THlwD1mGjY5DFKeq10juno9ccqqHEvAZYJTH7I2kmPcVHX76HZIVLA
S8osRFxa7rurU4UhY3HrD+tCv09KD4uXHANmpuFhCY+5nez0wEnKf8ZMp28cTRT3ARdjL/UGanNV
fY0KgtHWAD/Ex681h8UeXzQyf/rHaQaiU52l+mdoWtq11ayrZohga/oNMzlOZlk5D7+rfC5M+iFd
8XvMHZn5ozvlnfXBfFThHtCIs+E6ZMiF/0RV+h7hTDnGFj1CSrDuBRliIW/+5TcZScUqtxm9JUn4
b4yJ+TWc5IzCZUtWMh7OFUogveCDu+jahAWvJftsRu1Hy9v6IMd73o4urLpF6qipl/GAsPvYTrkm
WcJ9C+l63x7HJXtI55vPnDlCAjXbK/ik7m6JGM36sWVtyQRjESpDBEcljMWO/GWEqIyQNMMMCI9e
pwFHq5o1bDX6w/wxdFG1g7SKN76bzLXahkhU/W9D+rtJecjI9Li9aDUtWq2PxydDgx22Mv0oOD2W
cBhDyUMYDE8Y39wMRl/U0WWeErLiIpJlVLsCgJh38S2sJLJ5oaZmiEE/A1E5u4fK2M3LQ6ABATZi
sCxMAMXOTZIYzYL9zzD33TEn4XQVAMarGMeQN2InzlNYUtTQtO5vcIewmjIoe35cziAMkt0iUDYV
qe+8NyNaO0+P57069OSs+quyx6ZdkKJRkkb7jgNDrONEWC9CIycHCS4JQeRiGbLiqDtgbi5q75nM
W06kUJw2RZ0a69Rv+wPHBncV+DrE7CLA0hm9PI4J/Ejk69Hxv6FviW7xb7Wypo2ojjRUECCiMLmN
SxxuMkk2G/LFOyJfY+HTUAq4A360Rim66hy481LgnNMDWvae67R3fKT+NSRxw0IzNdgy2bvrF9Jt
K2YEPoARGEqp9YMUhFvMaRd+hEeyST7SWSw90HFIvOg4qY8Do7O9KwkpeUjBiYTfanrZPTVLq99T
+esy184b9MnMQYV3NutN7eM8xZ5xcrpanHUIWABbw71jWN/dEtdY8ia83XQAhrMec0a7+7G4VYnR
EDYRY4olKceqSv+czn12CZNO5wwuqs+ExIzML8gijcdP9WtKI/+VBJ0n0dXz+vHZMg6xqwWZdTzQ
Cpb93W7m7O1XpFWEif8z6Oz8Z6oXe88mL6oOe33z+As91N92kIEf8zWMinaPzE+jFzUpXY5ZNGs1
TDLlREk9+5+XQcdPTmDpJ4BIUD++k2KrMK1iq2Z4WUx+kmfTrfqrkNakTJqsyUM0jPVl4thInp9Z
A+/wNS4DPlMtiZ2r6RLrLAt+VxBHNgQzVpcirLY50I2NY+C+9uRDlfYfbV1jD7cIt8avUBwZ0qxp
I+ITwMfxKNH+Z0OeKkAV277TmyfPyPrdUCTO4fEXeewSU0stIf+O1AovvdNkJ7zoF02bxFs0J3dg
1/PHOFbfOdPgIB5eSzmSqMdQunMJm7Gx4Cl5EFh17xYu+Jch1ZAWLCVDkR1GGEmzX0rg8df9wRRb
7Gri2Iq0bx7V4iIdWqPlIhyybkpSrCM/gd+DCWcMsn5dLY6N1viuDsBpUO89B3YG7ImrAHN/tTsn
WBelx6kB1qkZpumZ/D1ikZOqJI4GYENrY1FRZZ9hkVgL8B5glPLGaCaG5MpvvkxRl2BQeyZzdtBu
ykUsFGO9x+Wl+SgrmsO4ZPlucHBweT4Y4sxEZiwHUKaLwNS1qF7T0tJwvQHRAU1MOFhp36Ekd89z
T2+gpXYriIhLRY5RWBdAduX6/2jVV5G/dfSB+o3QvvPstGRGVL+1Kszvoa0751GyyUfmuf/1zpKG
IVBfLSBQ6oQIXNautdJo23no7ViXrMM08bEtXuG8YusINnlmjU9rzZ/IcJ6c/DslG7sBXdqVrf5s
4SgHKRfRMdOautuoviTsgm3IrsSwGtH3SjUmh+Xiow4QF7qMqKbqAJ3+mHF8l8pPBnFrOuXbYmD/
NerqXtaWeand7BexNtUv5mgoelzUf22LflRkFK+e3905/uqfwXJB6y5lW4Bv1T7qpn17Z5ET2fhd
hvh2o6KvPvKp5a42imAvCiM8PVYuBIs/E7HcXI3Si3YHWClTO3U9TGngByjTpnw3UWi6R2skO4Rz
qrLxDANmnGk28/UgWMGfWosJu13qJpGpeAYY3P7rabDKnG5+IXGUUL85/hGPs3FE3y4uhSZ9H0YD
alO22OvBtTlfTL/sYsJ/HpS04XJ0y6sFojn6NAdktiva7Yglau3Km1pzp3m30F3BNM1L0eZnwMi4
0MHTnCcM82ubWSWDZaaRLqjNmx5CECCym+8pTx693FN/es1CLKrnw7ipCcrsl+SbGSUAkf/3Fqim
0whfE5Vbk5MPEo70r2oiU8ndOjzOHzEkoXRgCpx5UJbVTCFd0CAwaStsWuvVECCIYwDcQiApwOxh
/Ku0xj+3cfJvwAL/toRkqjXgiEvU7m+lyMjkjaKjuvvTUVJDBiIFjMZ7a9EWHx83CKIelPYcu8AA
Hpcy895UQwQmBcFsyesYs1YaJLsQadfSPXd0GPhTMu6Wzk5umqeH18fUerJTZ68sEgs1HxBD2yaI
R2cuWejRk6s16aM94Msewf80CjiGvDz6lbHl+QdkCFd7GcMX9cC/93Y1IVBghkfsaWquNnDdr5Sl
j3snWeWAb45B/q8aJLcD23ODPbweuF7GojsCgWe6NI3NtpbLp0iM11gvxd5P0wLuKLG0RTcfVLlh
40mAs4sSM0yJySkC1oGCY3ZGFQVebmweW7Jq6asHrrSa/GiKQlVuOKSccVMyaXt0tidtvA0R1C4s
yc4ojQg6KnUc+tNW2e7WA0c/xi/9F+HQ7zqJz4sthnM25S35o+MOsuLqIf1xC3biAY/+XBGCCcXg
nSkdXic5NsSrZgEkK5nsyHlitHjdqtXxfOEC+1nE7nAZa2S3WknqsN1qlCCAtQEOTPOEbDyJt7r8
zNRDK6g16aVDxpHXe6hZyQ04bUwnjKkVgCjGTqGVrjJ58jQGrTpr4YElyjtiBPWO6pl6CIzpv5dG
oMEkl19V71Ulgb5e1QabookzLO8wrI+PXpU3gPa19YKULHljISPD3F3gaSae0z2mVXxaKhu/x8i8
M+0Q7FizZ+xaw08hZ6OwesyAnDxDWu8ZUHZS/Rvv4eOQoGVZ/Vxk3VmtbZm3QQxHcopJMmrRUf4N
IfTBRKBbfjztUg4VHayZzRBre6cHJPT3AToNB3Qda4qVDzXbi4c/kZPIZPmf8PhZDiIj+URg0h/a
LiPaN3SMDVydqdwV3sEx3wJzmL9YHdMoZSegI8eRyyAlLtDFU+l16cUjmWTzf7h6s+W2ka3r9okQ
gb65ZU+RVC/L0g3CtlyJvu+f/h+Z8P504lwUg6RdVRIJZK5ca84xKV7n39a4c9vpl2BrPSlFxfdY
a/GQhsQBcv+wA9ysB9zXaLWG95ZIjQXd2nNL2fnSRDkBs0lwWutPl5whTPODuClNrFW2L6VgT0+l
Jy8HwLAeMAg6wnUgRbSB8LR93cPdGM3+qTFH/HE6J5qgRBEb0izcLIOVHCtg9mokO9h8I31KatdS
JrRm6VnvF9MUl9jGvKWeTfLlTDv1FAXWSb2P9z8krpPNn4xyyziilBppgkB/qUqzvaoSvszpYbtF
u1tr26RcakJ1MMbzb3h48IL/WYJle9vIz1o+7Cs/T5Fy0k9Tou7CZuCQLNj7+Hao3aGzgiFB35iU
7ud6d2QBdlJyEtTNpW6zxLbIcM5iRiV85CeKdJrbdHK2RTpaVyrkWx67DVPSiU4cOX7OzU1+Gkg4
MG+jHRbwYH0A0d9nMBMUZBY6wzmem7+YG+aDMtlidQDsIIuHwSqTrZq/V7ETPMTkeTDMNtOtXjkv
EOZjHLVoTVVsSQdt50rO/D09rl4AvAG7jThVO+kcm/fpgDzIJAcc0x5nEDqJ5MiBa1I9O9fPfmO3
qs42c5Aj8U7MUNWkpfUILrTCaTNl4/yTNfk98JloZtpCFlxGio0+5O5u8SJ+a0Oqo9Z9AP30iyo1
1baDN5Sim4LEtUjeVRNGNW8MZ2cgXKMZGavDQncbo3mqYvMHRvL03C61eR4nDGtCtMWDaskgFKup
3uebBU7u07JRWWmFH70MTBEPSeMMIBCktiOfMLp67fCaB4DhA5tT4NDWj8IhqpLvpr2FfkRCTlrD
UEq9co8iqN062lASYQ6Yk0BYBHpYTqDq9f40/0zI55TfzIblmVFh7xOc2UaEexrDuc2G+VOY0Z8g
CfKrVaRr2/i7M+x0A001N6yJYsWzxYF7gf39ijDsVE9DdINhheyfCe62mYrqHYgn4EpcP8fJg9SL
IwpVl27jA4HP5LcLaeppwn5f+meh1dVjak/wsQs8+UHTLah98Fv9O/7SCDhoujEcFwcNHNUHk0G/
2RR50r0WubkzEqO6w+eRP5YZx/O1hpvzhS+R0WZhBfXRne1qF7bpr5LAWziAWv5ouxbfWtxRKPoa
+cIt1bgHWuDZgSdBQUKrQt1IdlLWu8kqiEnDAPHa5S0B6QxmwHjQwhD1+FVb4CBUL7DS3Z91wikI
hcBSHNANbjXoBdfWQMYrzH44OC5KD/Wy7AwbMVSy6WJKezWUXbLSe5J59Oocjs4Hs6Rp3Kt9fknh
ODM0RbfAyd0gKCKTOtkuyqcdqy7EMaQjhEcMh67uITnUDonUrUiuttTz5Xbbn4yFkd7OEDslqhtr
p8cvUFrXdp4QBsg+e2xWRAEVn1qgladarjowBr2bEgJHcjnSehiI+Dt/qfeDK7yhBsYtukEXy4B0
/XMWyLaF79xZOcok9YGSJNbiUW5ONnKcfxX2LF5MARo7yvBz1tGs3ea4Q4jUkRZ687zJg8vUcnKA
t7+vSFa7qvm5GqfX5dxtPc4aYDYZVbY+0GmkjMPZrGwMiE7mgOkyQHLJH12NB9VKmnrtu154r24U
t1c97yOGGyVG82DqDqXrTs/lrFfkionqY3Ksf8/W9yY7OkSm6QDaXeZLQVHlJQEOMwQjTJQ+uenF
DuildxknxDNCFz/Xwm4qi1Zmv027iK3iShbCsI8j5g+tHEv4ZLQcExa77QT5k26b1LaVQW5tVcfC
H8RCURMJVHjhOzlR2duAJt+zc/8nNhsALA4Y5LFprZtD6t/GqHPxIuXQ0OSqX/B8ogfGJPoPgW8Y
LaSJxHGqX/00waNeAYWhwXjpAsZ0gLI3YUm4VyAFBkPUhHd8f0eNJv1NowkBGKMD0VIhWvy/hyr2
/70U6HMOSB7MnU5fmRA1IpEGDwae2lCwTk57GobFNsB+tq9TSFn4zRfv5Am0ksow4wPiZBHwwO02
7jN+2SbXX9TcIhGY7lGP7HoDMqzMVry1Ze/pO3rcMozcxuhl9dHLYopgs5riWxMN5TTTXEssgLS5
/4Lwd6TrGlNQ5QG2xrHx+hvU8slLrKOWkbqWFdhemVY21rHGI7SdpdBsrINg5XaUTfOC4Z6wtarm
kC2ZA5w90ud8QmyExCFYRrCctLbUQyvNw7PpYheQblz6tTVu3E7s19YQNewdWHMK4SlxcKxYyGzV
S99p59MPK0apqeTqSNI2tQ2qYz1LeNHYHH2OrXxLY3mp++IzqN2b2oKHIfiNeNw5dxyLsHamBz5X
dIVTNKI2IOZIFUaqHlLPvJx9fZz8YWO13aYzP3w6+58Braz9rPXOuddz8lxi0IIkrjQHbhp6PQEQ
tgWfI4JdiCfz+K42XHUhe5GX78mQiTcpIZLMNE37V+VzKE2Wp9EyL5w28tdqXryr4+V/3KaLbszE
o33tOzAjrW4AAJ1tGR0JQiIHFqVSomxCwmgbFFIOg2R5nxdV+1vTfFpW8lXj1yjis6Q/9KA8sfOH
HFwCYb2xlu3Lyjkr5QPzkviHRbNqKzS43a2PrpITxGUhIWbtDGW8wm5rwvI7rbAQOoAu2R2k+fgN
SSyy7Zq6vn/f9X9Vj1A9lI64JSSuoSms8nOpx9UlGZYGRMbwSxWNgWu1l2p0/oTchNu1BGX9ZUiN
M2VLILN7T/t/TzKi9JGKEmwFN5h69v1gYhcnGQlrk1bM1mMHPWxLJqB/iKUwuDUY2OPAnWh2/a+s
dJbOfLMWTsHTf2NYzE8a3JhT7OukLrXFuz4MsEM5H18tBwDMkhvlpYu9t7EZzLssJ7o9NDndIP39
wHTEKVM3vqKIjnjcMqawCCI7e0THPwui3TRJ58S+TQpHHdOCA8KwEenCFyKnLUKnBatcO64HYo1p
gf48zGX56Af2Vr3K6TRdQ8OsTmrdcQva4HYNUAlf8j0f+HGpK/OsmlCT1RhXRQtQL/u79dow0Lgp
u2hNwMKum+lATTO38n4I+mwnfAfjaBzVZDBr1QfhDvYuYGc8DzmRxCLAvLPuM6jhf3yf9Yn4KetN
bNdfA1KzY2NhSMtN8beWzlb1ECWTfqcGkFjtkSZB0Ewa7W3KhujQm8BgO2faj0brP+mIgumKVNk/
4XKpaxstcIOPyo5p9cRV+DF6+tkoW3B4bXxtoMW/9dOvdXqnI0IoF7f7rwU+rge0rbWq0m5E8iBX
Nmb3oY1/qEIO0nh08shk2tSjG+DYT0+NjWC1pnUFwwKWW55vVeeO1ZMGlQzV5owejKzNPRC65yIX
oBQSdrG8z/b6iIZSEkwcecpQJJVlghu42GAPuhStobBTJAnqbqv9vW0EH3E6VnB6R2M/Tc10HNGe
3USYBzeipplUgnvyarPGcNOIS4YQhEM5ehRh5uNZuTVYNMk4sWg8WJQgwZj/bMbKevPq6qwJ032P
Pe8qQsv5ws58LdqeXCbT2w0iaXZT/g51emfjI7vp8meKPBArTuozdJIvU32QmqedGkoGXYeUD3vl
1deWDu5ENp/pvzu1W741FhO+duwfTRLJ8I25/tqU6VJUR7FBVw3ZKhQdtAvqQXXH1ZCKnvA+ivQz
sVwVKHEDjIAWVMf1DOGaXGkx6eqn2jQt1G/Sls2RZ6NMrsRbmESp8MnmEcL4f4MJ2hb459LicbCD
Zh85ZG2ul3xZLkeUo3B8pCQtdqzi3m2YS88BMYuy/csezK9bYloamwcIgqB0iIO7z/SqO3lSUZxf
hOXBV5bCYjfV2EFjjDKhVIc4ZMuTWjLT0c5G39wDI6XkbEz0t0PN/GaxILBGAZA7EpbqgeMwdIMJ
QLFtNu7VaLo7g/bTScmVv9XLaa3Tl/HtmE3SSgSfdejv1o9GG0dE1l5Cpnw09peg6ozDWga5M5gU
plLZqXRkQNI0F7jogk57oZRpt/+fWS7J2aTx0WRBVywu5mTYD+qhdmYU3wbMdvVywNuVu251nRWJ
hCqPPI3Eew+XCrtzh3j0VNiPlW7ax++GhHpWYZHbGDOaMtXpVTMDnRNQPfH/U3LMibPNfq34NFdP
tt9/L0thXYReflbXSpTyo7cGETANGJ02RPZtW2n6WmvuroupMVs2eWh3NMd1OnHv6lnaDQ2eQgKM
RmkIn3UDpaNnWY/qwRpAtWZFGDo/YyMTOy1zM6aH1TtqYFA3tpFE1yHuouuY2v9lILGMXZ/pzUXH
17ANqLeeyLC0XtXYw6/R57CUXGo/Kw+lU5iXpJMRDfTjaJWY704UdW9pGnNkmWLzNW2n115qEGlD
DftUjBxjCKGPtr4GjK9sRX3x6yjwt3nqQyD3Ed4alXiWfvB7xn/5a1I8Fy3o9cIMh5+jhVJ0hry1
PlPv0akdNqN8b32mp7vRAF8M2zUhPfa6TlERtRK1SYeMQ3QScgwxB4Lv4/DWDI69IbeMDHNN9Nd2
8l9bSD/nzowMSOP/c9qqZw5BrZSVAGVN0pdE1A8vLeGoj05cr69cq6i3nJTmGZkLex3ijxQ8qeoc
Ni228dlEgqOOQHXHfcMIJdyp69SeS8pO+XeupTEVWoZMXbsPkhocZodCCOH4X73zih8tqmrOSP3M
NHT+axQ13C1pIe9DmBzdQmVfDxgf4XkktIKWalely/sSoGdHIFc96xHyiCghptSj28HUFaU0U2Fx
aCbUbZ4lmJ/JJcJrrc9OXR7s+uDiFkjFm7gTLU4EqraGFAKrZSCoJICJQLCk9vHWsou7AnQ/ZN6l
zE8Y77DSsgXbAHLOlp273opFwfIFG8Uyf3ajUzE7l3RuSJT8xZlyhiXpZPqTdbd+LKJnUkAFPB/y
Gjah0dXmYRF27W8Sx3bum+oPfqCYSUwbP1byWRsQLOHmG0cY5kGNcGYgMRupg7taRmjtugTBxX91
MyB/dGriU+XBFr0jYTRKKmUssK4TbzhmOfmxbQyS/5sq12iTh98CpyF5m0w9xHmQOcPNnKSXAtkq
jeOen6pdfjN3paPURNPPlGiEaErO6wqwkhlMHOQUtVDPDGzeh7gHgMmU740tbN6VVafdD5PhHFPP
37NNSt4WSln1kCf4RVo47me7+dmWnPhs2ezyhUt+sDoiUudwMokqQrjL+VNy+BoiCbfZ7Oc78/8m
DVEaldsljbxjVZsYY2vHhtxdT0xu+rfIMj60xJse3dH9Yg3b8MfTC8dChnMRoTAt0S1CE9OLLhb7
jnCK54q+xWXwhic1jK1lnpR6ltZHZgM4o7CbD76+grzUrDqenWibkFa0djPIYT2VyejAQwHGNBYt
Bce4wFNPa6hhzIylOsu0+u6mXgVkC6KNliomTJ/WdgyKAjaYR/kqT3xF5xNeIeYDc9nHcfaqj9gW
LtlJBCc5Nuuk0jwLY4CJRMxcmqekl6hhi+8FwdW0fACCUfnp6jbZPAL0dG2b4Nbpb56FhGO6evNu
utioV8pion2qzl1LTx+slbZVhbY5O8lj2dNvGPv7oo/ar8ps73UGbD8NH4Gun2zVpLLS0+pUM9Vj
n6UfPCXGtAulWj/xYntjFNattgStGdtOKkC0Zvtg5f5p8h2OfCL5WpUnYLhgDiTt3Sq3D+o/Pemb
91NzjjUtun6z1sDijFduoeAYLNMLdW5LNB+h6qVTMlxqDXx2phAUp5BqZsMjb5y3vt9PzescB/WB
ZtG0d0wibjXa5jsfCeVX1enpmQnveDKS7L0Ui/sckzS0N/sM6Rf1Q8jtRmnbmqH/Qc8V7u4Q+x/4
eJF/NZSnc/LSpuNyNDrguibDbSAz/rlcUBwYiX5hmA9qvp+6Z9UJTuCAMX/axsx3bosPSiD2KH41
ly+hyqgNPUPC473pRxFBvpFIlN6oBua5cEAxOAjcZ93yMvAlP0aGuye0YXmJQt6qpAhILJjPAQM1
bLdNfBWs56f/37NxIkVgrCRprIt0xo14qnrM6JckIqw4c2m0tfrgXWWJ3tZu/x/T3iOtRFLgsBoe
7MnDUwnK7103kd7UeCD+jIF/sJJY+/SKZIaIw9UczPST+5JD1dwDZnEN174bsTJtUDrVD72jO9t6
LElfV2PlRbcxIkqlTmfQAYrC1DmplkE0ea8V6r3tYDb9eXHc8eYBkhs7/7dV0NfjvrNFEO5SmNmX
qIFDW2k48OoQhb2e/yBp4Wc7evf+MP1R54e+JN86L2YpJ6ToRWQhGdwNw1Vuv/tshkf+f8tW73Jx
kVZRb32DZIwuCauXthnabaKhX9eQq6vBH/6I/Dx6vx1stUSWmPadqOkCe2bhAP90LXAzoCjU8DJn
l2fgcsFA/uxTcK2SFChZDprtbjhqEcypKqj0nRjH+sOmZmEo8ab7WXNRSyYapYRYNX/YR78CDx23
auKnIFT2VYQYFp8RsxJbuxEGH6bbmebAYUi6emch4H82bKtDt14ab8XcIxVHegw/rhIm6eHJZD/Y
DU3rYnDSTTpmmA7oP2PQoInVZC9cEs4Zb3D7OO9ImAmAN4CzznD7My8NjsDCV26jEHAVuFN/NnNq
YdKOsSaxrSKzG36M1mI9+r0FTaNMse/w76xVLylzpBTyq6mXvV8Pd0jOLpodhxjh3Q+1fKq2hSVT
kur6uAD5xoAHBSusOSdYtlkdOiIHN7btntO5IojCCOgB/p+/yPE4HfY0k9S8LDeMrykonUMf+vdK
QRyX80+MHt5TFOPNlXCFYe44f0TzOp93pxaRTd699amQ/e3YWD/7oTH+FaHxAN9Y5NN7eVXXBSD1
h8r3ip2HLfvV1JrnSAx/08SREElqMYqhDsxD/odWcD99LvkIEvi/fAwPndt7rOXlfROREESHZxO0
KTiG3qghwctFtQ/cl9EsnxxVh0FYIEYpkqs+7Je4CO+ZzsZ4CiyMMrGXHjNbO/kvi5dqgNmn9muq
RywtncHMtkytFGSU9uYM/WucmeHZ73pgYE4CM1vVGXbKmZqzRnjhRIZ/LzFu6sHo25AucEZ4aCqW
r4r/3s3OvPEc9eJr7meHBDuO35aY8z+gz50mJ+4gZoJi4MgARioQIPt5cWos8y9ipv7++331EnPv
W6GlwESkdEo92OnyYy5tbX0rdDtrW3XkU4mxyEi0LrKDLTq65KPmxEdgAKj+6XhGXgnEnYJDjdii
X8Te3+WxTy9LVX5U9c7VTh0apZAZRfnTIgHsKPtto+t0oMxtyZXj2QgO4kzxidka8xmBGGhkmm7A
1RpDpij632aectmUhjiZ8/xzPfeqTbu0rXInxPxeml79m4xHVfQYlU18xDLDQJeH+jYCruG2AL3I
DjEPXH7datL/PrwliRce2ra41ctUXdzCu2BQPw89EEhDo0kEL4Ap2qARvTiyzGO5o8fR1Fm5C6ro
GXV/c9Nl491Gs2WkNE4GX1gsMyb5AIX71aXTB3sHdpkAtq666XQnXm4GuS5QmNHAyaKGqPZLiiaP
r15q3wPATWnwX8v4TU51uucA8gmK9Ohk+YkmQ2aSV62OH/WombC1tUgHdG2+DqR2blTFMQxob0HF
0aHqqXrxh+Vnxm3llm63cShMQ9+5Ae0ncDnJVp8155h4+XxFirVz4SbcoyD5wUkTsayQQZkcfhFO
Yes4QWqrt7pLWdy3zoddj6Nc5omU8HTa58rBqI9md1/qmNg7g/RwFrYXBOKMxaqcLqXEKvhYnzcc
73+iFsWIPzzMZD8RRwZGFhyevydAZ3oph2AdrGFUOCcEdJ7xnsc7qHauVLSU0EVQyi62huF6ZiLi
BOJ+oHV4tuqGvXX0jBO+cnFa5b40rU79TK6e2qLihVOgAZT1lMHShZmaZs99sTxZvYnRL8PUlxTm
g0l3/MKoGF+KQ6JYari/29iMcdCxc6lB3Bjq5qWzs8vY2PtV0TRWdHCG2JnuC6Nxd6GLOrYinkMV
eHHjb2t36n6EWXZnRpV3DMZq3qkCnfPndrSwoHN9ffnGdCsKa/mi7Vv+boX1X8fg7aKmGEg6rLtq
csuNRjTYpo3HP0EvGTdm9VTTrr8pwWEIthk5RTc9JgZJ7moAMBWAiQwEkzvbgq0adeUp5OJT5hcf
48cdbALoHZY7gudOrIOQzwqde1hJxjM0tts+8ILT5GTxU+HSyZKHJpTdr4qV1DC+KJwiu4CXczZ6
GtsEOznZOW7s6pRVHrE/DVGqa4OGMmNbGjYBOKWeH9SeOycotvHw2BAChM6ClLg7vcV76scIB0QO
LJPw6kcOIhH+bH24U34sVI7ozGIo8rbvHeEYR7+HRF9QvY/tcQ4HFn/P7P+yJjx4VYlYLCqKfa5B
4vxeBJCeIntZlnBXYubZ+yRjnGILUjyWhPlzpvdmO3iO0GaY+5Sr9VYETbVxBlreXKfJWR+sbhMi
bjuZ2IuYKUkM7oi4vKZ4pjaPOFUAGFLyudIV7WUVws5o5vuO8DGaR/ZzyxGEE2L3ucysCVs9RHre
QPg/crVyptEiGh8od66ZDACMyI27unXGBGMiq0u+skJYVa5Huj1mosfSaqPfczf4G6xk3V1QLrfV
mS7yT0AX+GnJNPonzW5S8yFvyCKcvPnOTAmBs5RgShun+kVLLBM1XtM/rmhd1bswEJU3eJmP1pD3
NPWN7AU791NZGGQvNeZLb3cUQ9I6MQJZTiTPhvOKzp1b8ruol/JBPevBVO1jDY1dVBjpk1ZY/obf
IPnKu99mW0cXNg8EFVVDJycL06vX9A32DanoIh7nh4NeeB9bulg/XqsQ2/XTrYNwuhfhfT0wnkjK
agQcjlDFGCbUimXyVkQ6uAyIN4YY0JTIcYQiTqI5pPgUZBFJw34TMX6Oq8lbtZDMgsu7oeh+qu/S
MGoZBo3wceNx/58EuzOeB0k39Bd33CUIvrnccEKzL27X92z0iA1SlAcXiIYCxGdn2qzhYaiq6HXM
rHwzh8lfMvLi16HX6T7rCPf3tYg+1+MfEb7hnv/WyS5TA/8RM+JBjDh61OlKc69YW0BsjsTyeAN3
+jbR62PVkbbXOmZ4oQ1TvAJdJVo9xIJYxMk16skwM7HuMkyp5wsxDA/oqRamUOCw/7mqeyJalyqw
7mhX4DG2ae/7XfpPR5wa6bGVs02BU23nEP+1Ve2ytWcGnQsACGNkEw9hr4l80zVJR9AgD1qSh1dE
fCdXas3UW0uyfAFFMJBmpQ9qO2PamjyqVxkk2XXshspnXOealRAMnmUEhjJ61CXT0CKbS24DrINO
Tzc1aUP9WY2TdFf8tSItPjVh6d5nuTAxfPGL5u7wEniIzc3hh59awb3SxrIkBA/ZML5XFW5bTL7B
ZtWz0T1yrq12DcNqWQXV/1rywdJfStQS9CiX7E9XGUdGX9lNm8L+OgzO80S6yl8bSk7YDa/c4cgk
6uEDclFxXEYIXVFaHLVmYlPg292Yo5k+zZU7k6XlntT2qh7GOEFRU+H6TMtfc2c0G1VGIDhCdan0
1AlXmRKl6hl2ePJ2/XHbdGjvlNyB75D5KaXfJooNKGKyyake1JdoGPQAK92oyYvDTz3EBsAZDkjh
IevRxCmgrnowpwA7elJ+jHYKc1VKazxEFPcRBigP0exO03OsTkkM91+L48NU0B1Shl0odeScqKO4
pyf1jh5dnM5366SNFjFxMcisS4hAqxAk6jK8w4DmOVVJ9LbEkqsHj3grKOa0A4eq+09I0k8SJRoJ
bfN8CCTpp1y6P5G1c0qnxdmBeN8BaLz32AtBrvnR3q/pCOUdOA+YifygTeBdY4fsua4qOMqLNP69
tMtbfRRpm/0q+/YPQ4jq1xJW933wV2lLxi7OLnYeS9BgYFwTT3Ce0QJMxKvAp5qLnYVH5SK03Llp
b0qioB6UpIXAU8StHtF3JXjdXTIL/4lmPVZjcr6xhLG3o4p+IapyYaeYud3L4FJOWUzKtX4lW8X+
UWfiz+iKByv2u6tOG/scL9OXkpur81pEXNrGRMtwVqKR1ipdTDX9sGtg1Sv9EoKF8JgAVdrEnkh+
C4JmkfRKiA2csTpDGuH0u9QlydLSluuYpNajGPQFI07+B6WicylFflOujiV/Vg3klLGeHr6zuM7H
trP1q+GxK1ZWXqx9TCMkqSZ16Imr/kCAZgb5gHSpTgUoKtbeFtLPTlX7Vlrpx/JIO39+MU0PHFrs
Pff5cOqrQDwbtRHejX2UQ0Mq470VzA0XFxEg+cgpTszjL8T+YGa0+teUiksy1qAV5MS+nB2DOEgq
fFU0FXRrN6joO8RTxEWtujKz8p/VXMa2Md5ACGI461QbA7X3VfRLhhdcKnJanBVFatvXik7J0U9q
nCpqkCL07mJ2Az1eMBlkRGXxqRhrd0vLyCCubHLupoU8MswOwAZylq16RniPgk4GAc3J08KQDad3
651b0deXOsDcvlFPhQyayQebTk5OPNFGz5PfbCz0eogtakJShVgatB+23XN0H+ktqpexzyfsEaXo
ylqcigHt+FX9ggidvrJwTvYDaq/VemdLutzaESW7etiNDjFXnj4/hKEtf6MoCQlDBjqmaovMAE49
12j7oJBJ7KHQWhCQZmQd0PCme1WPdkSlhqCLNgHt9ZO6HMuJZsv6f1m8xtj75OXKDnWipeGTsSCB
dl33T06GxFOkLa20bgQ7kvaC/dCmC5+7hd6vrh7mrMQqYy+nGPHXqQ30EqwfgVfCRHEWDLgI1YOP
LnZ99v2eJ/80HTFlVJCkdt9/AL7qRE7jpZvmEq+A+zwq7UCcUQfIl2o9BoppEUTrsjhinb8H2lf6
+MlZ6hvf+jVYhfZswI3aFIbOsNHJHyFLgQDNqVU016FWnfAflyStXotER4gR12+LPL8iVtIlfhSh
vnxpcFho/KShm1vPdJQJ3YEeuhU9aQrmUv2hHB8PIm/THyjlUqCIKdCB0tQYbIEUnw/jyZ2b+iuV
GhcDHc0G/eYBUpzzszDhJ6oppdfnzWHJEKlUs42ilsriFHXd8pbhpv0zdB2tlDDA2orRKYmM9nkZ
YobKoNHvTJTx28hkrB6QgYAhy0URSXF1q6c71SkETm1ey9z9odqZYdt+laHnyTQqpmfVED6WPlvZ
0HCysKfGO+dzTogR/bvIF0AeFmd6hAxZ37Vxmm00Cwo9rZinNOfjBX9zNjpzw1Bt+HB0kNnh3Awo
ZwHcqRWEgtG6hmiFnnp4ipum73wO0oxB1dLUlYyqsjR6/p7xVCNbzqil00G46XRzIhQ/g5mugiaZ
oPKgQyG1u6lHthxMx6X33mpf64+r7Q+P+21AwPsw2tUlq5rwRT2A13lGehzdq1caLAFwk4CQuiDR
XmpwK/9UnW6S9Buj87ynCuu7lgXVR47H5t+9WIINbYnrqtmmxIj2kUtHIy9J7jsNA8jEB8VlAMzb
ZXj7PqcaZGNHqHXeewelB//GLTQdQsxVPAZW4TMB7/VqEgTc2vr8b1XKSXn91jOoZ3QC6jK4Og4x
K3oCuV70cfPSGjD2mhlRTlOb9UsSYEWuAu1V923/OYclKfVwdU2Go42JZm0LI/hsDwPV6Y4AMkmU
7YzjEienpTWDT6GBReS4XWwqsxkBfkpHZxPHy6Gp0SQQV4i9Wq89jNy6ccqLoufEFBYMtIvoGPTB
dO/ToET9HVNnSa/YUsioLXKwMnvslk3MvbixmjY7FhGC25zaGIGQtBvRuhvRWkTzBjR09YCUhZoS
uLECHk8eU+C+xfGF0rQstvMfu2rm5yycngmueVmFbD1pwFU9PgNwICJtZERNIvOzS6PrSevoXa29
+dTuSJkOne6ii+KHqfl0Vhyv2OYjejcvF/Y+4rz4BBtZQCLTCGH1u5wMLf5/18hrfjlzUxzVKz3Q
6eDkGR1Y9XogOHHXQ8vc0qObr+qPbWzljpTFz1dv8ZxjzGwzyfNTFdunYTkTEQle2ghM/7CETbpT
ZXPfaruocA6gveFqmbPYReBlz2lA1NNsPXgDYw9OvFl96fG8qdOxmnZ/P6j3RugIoLmbZ/V+KScF
bbVod2bLuSvrGbHU/pDuW5tJwCbqXWz9AbTT9XWejH+mNv0vLEhrWysifspX1+vNu6h0m7uirqMr
yR6cZ/rKxiFuxbvW6n+w3Jkvjpt+NvjPNjm2uasS5FsWyvrkf8RBJ6KL5S4AbKUl1nT8r9JcSOhm
iLGLQgvCLkXi61qcDhVX6RK6R93NAX7jyr6zQqu9zzCH7IASRcQz6T0Zi8LZLchaL3GfEbybkoW6
Nj6E1nBgN1N3w1b+pw+Gj7nO0r1jhQHA2u5eEOX14i2xfxx1MgYIAb4ThuG+E+RxTuzcuo3gWL6N
LLoGV3rKn0eZ5bEw0uOf6p6RIz4UVVOECVZWH8OUI42egQaK1DSQYyhdkSCMboqtrZ1VBGL43jtb
prYyBb/1OYiP2Sb6JUfGIO8arydtxRbwXV2v/oIGR/lja4u5VcCi9e90IA0xk1X7sQaJzUDBere8
CJ+F8A6db1kPWX2F+rCB4Z5QHJOs1m0Gq+qv61MdnMTGOAufE9eqADDdPOR7lZNeHTe4mreGg+bd
0Y4BEUsD0bO04BD4dHJUSEoATe/UprG7vnRlZgosWxzfWHX3Xp58ZB3ayKMFieekoJEIWumpqxwX
p7ZefG3WrhO0hmf4D78bZXyQqebYGc7eNGxXESo5CQvxvojwGDOgfiLQrTokOuchRqtUKd0UbZXJ
zLQEniH1NKm0XU+41/08gB4Hbw7EVImLw8+1YdU0RInA/HkIpwGAji3KZ6Rt5T09w7N6tci3EsHV
JsLyUjrD34g9uLNp+cmTXeVV2aY2JpMfx2VaWZGFkg+RA2ULvwahJuoh9LGOE2Pl7L/foyedkk6B
N2TwnXLXIxA7tfQI9us5rBZMFUcHqWZtgJ4q00/l6BvrzN22HvjuAqHQrcgXHA1Iit8KxB+JGz1O
xsO6i6ITOaZmOt0vU8/Uvc6z+zQBOM/HdGfMnX8oliW/c1D7nS0Sn5WPFlkE+YwA5qGdyLV5TrT4
SEA2k1I78B8CCwFmFAguTOlnLTL4I4ET2nf24rBM6y1NAKl3jYS27JyUADiujC87JItEXUVIfy5Z
37r7MpzIoZWeYaOUGdxu1uN2TpH9FmZwZxoc0OwmaMlsTfW9xKPSGjPQJcln5WJfk7wy9lkFNYPe
tPmI+BcsIbDGzcxs9iMu8sfcm47qvirj2USJLNV1eshJAZkH2yVcmEQbXy03159iQe+JS3kx0k8C
Kb1dNLtg6K0vJahGxHXoa0x4lSUs+GiSsDDZ42PiYTlRQO4gwKibaNesxfm83qP/j7Ez224by7Lt
r+TwcyELfXNHRT6APSlSrS0rXjAkN+j7Hl9/5zlUZtrOGo56CIY6ixQIHOyz91pz8Wb0vqz0A2Ko
T/ZMFnY95SRn04sdrDh+S6YOFWi6JZfiNgQCsrvK85sMU1kxXia38c4M8ssLoNoL4M/yTqHhvfn3
R8rYIaA3IVhdZS2ezpzW62tCwCtD3U022aJS1FXr6HivC1SWiQx6O7Ju3N6Bc+kZ9nFm13RnoUtj
ImM9JF7Z3dES7u4CaFaHjLXOdyj2pKLDAd61R2/jbIqym67FHg1NMMKLFxPzohLRa1lfwcdxxxn7
4K43yiclqS029Pm8L9XlM2CDelsj1CJBtwg3bsCSomhAKKQpLGhzhHEe5JQqL7ZhhiOezL6LtyTP
4Rgr9xib811UqfPF0KANYyF4c7C9+gicOVlxauCXZDkbsDDP0Z1ap1+5USFUsGbrCeT6uKL5m8HQ
Vqyn0Tde7bL4KIfylup2O9bKYNfVLSslfPF9zhRpe+3wIENndpN5e3ib04sWm4+tXVUpuaroU+qY
xiD697RYyFPSJmUD5XA6Aa2G67O0t3n4J82YZicnCp7+iF8MOprOvkO2dx0SYzpzYKrWDMa5oV4h
x5XL86QjB6jftzahE34v3Dy/LTH62aNGwCEGLzzT5hhfTSIul6jXhNu896xzBxrhvjKhTcIA/nRd
TuKQhBNho5An9VgjGmBoVe9rl4BCFKsG/zwaT8SW5KtUZBiMbK/IUp4fKkNhViImkBqT8WPHMSRM
ht04Q4hs59ltih/G607xWCNvGBxa6QuMJk6AZDdCe0QHSqxyJALt2VhFCnnQfXMXxsqLKxQ3BYOx
rbOE1T5NcnbW4zKc5BasfqvAkK08sRKz7liPSopsRWtMj9yTmiznRWdeaffNSs8wzLTl0mP2zfAc
u93Ynhk1t1CKCloHxkF+Ir/MblDb1gOQP0f0PeTIXtMU5LfYhOWXYqO+nxYMThPpEYcugBJhW6ei
gD1pVyhnR6EA/PeDDqjMZ/SW70xTyHmgVhxkyy4HC7Zt69FYhYRK+EjDyC8LquCWsqy/ibp8y1hc
I5tUt9ZWQGKoKhpgqcif6MCpIlwFJTAshJySiLW9qo1NDRHU7P6p2vG4v96tye3BnBvcWpEK6ZB9
8lo+OzE5aA3kVSVbRIqF6k1iDAqdYJ+6mzVYoOVT2ddjyPElsVn6Qt+NEU0SrjR7MSn3QyCuHhGj
7DFwaA2Gav8TS2OCgcABo2Nmt56KkmVWnly0tgRZGGEjsUnzilU6uzcn94FuhfIkaktKUr8SDBvi
RCv6qfztyjBVt/KjekF4ZI67LtWaq7dHGnw6yB2wtevPV+wrRXlC0V/Nn/UUTRktjy2IQe0uhHDh
8y/nLxFGzGufnjelnqLHaumVLUmYPtbwRTG4fpnpPIbhQDk93WB+mO67UAuwVi+c86UIzSYOSR4y
zyXzTsI4mEmT6QgXBc7nEO4m4QV18LQcWBUol+Yg9wVv4qhSvA9Zq1yu1cZEe3HCZzF0BH1KMZ58
0ODTb+Fh4YZpVfvYKxoogNmOXuqmQgxQe+8i87yNmts8U+c1aDlnQ6v4gGYYRl8P/AA4QMbWRSHw
RHzJ8eKeeYMYximTMdyVORcHCtz4AHII+ght9ioiOZk+1ll23iML+MH19IoVexag4mK9TKpNCisU
A1pVYBY8WttnUp0NpX2gyG+Otj18v/bCNMX0ttkNtBrVB3kK5zXok29W0eh+17nmBRekeTGCiti2
iVhEaXJ0zOwt1boE3ecYsPUf3zTIwA8FESmhjxVnRiJL/7ioyWLQ4gXGTYngXuvxI0kXm6EM74Zg
RmjwrwzvnT8VDNxegECtZPeWYFSqMaS1O8mEm23boz1XlPRiWbHBB8cIzYZiJ2fl1FtALeUVo1A3
XX9DKuKehpqhjYtHmb2L7t5pCvhFqd6R/FsYjx8j0b1XyUG5slPyBmng5BKy1gzzU204gpCYuqTC
yX2C0OjOi4EqSk71Z9r2l2ShfBshAJeleyvnJ3aD5DS2E4QQYqYSO8NDwebrpHWuvqs9U/f5crxO
KNfTbULG7yr3tCejtoJzZ/T5E+GKgMe98WGAl4bbhBm+lHEtbLNIDVru2qSjuGzzaR+oc3IJU/NB
Loe6i6uCLgm4G1Hj9IpKZil5u+uADfqZ1MCea+6e2s/ZRpWtnTIcOie6BJhV5NHDo7TXRYySx6aB
BUKDglrpJ1epKx/JYCOi7Zj0l+Pr1BIIz+VyJ1vELWBgXJkAaGplk05WidWgqY+xNlBXE89AQNIA
KtBtjYcpzEakX8PZiXD6BqaOqXrMMbBcVaZeOd0SFaCEmnOnBwgnekLdj3FSQgsfsovqwO9pdGNh
Bj2Va0X5riD8IgbOeruuGB2UJPGup9uur8Ib9pv7OTTDw2gxCJMpGqSKD1cFVypUKhxh8xq/HChf
emb7H5vGOSN77u9Dd1E/1t6ngD7S4fr+E/Ud7K5t3WHM9nLd1QB1nohGjtaN49hrufbKgO+hGk+y
EWTjW/WH8aXUs2jrxXZ7XNQQDgm4vpVC0/8B8hEolLxw1vJTbyKdnZF5zbFMAFiL91JuG+GSzLuc
ouicrSr8sy/oheNDhQZnYwVG/qguCxgdTyfAw3LXctCAEfiAghq7cVXAbYIMv7KFM7tZzOkgGWfa
ogLySZunfrKhakwM8WK3eV5qzTjPVEFIQS8WOpAdJOXJl5/KB8UEvpcghtCzeT444K52Ue3OWzC8
IDTqOffLSku+2mwHw7kbX1TSj5hi3BYzMdKTKFQH8eDYyXTUq+E5FgXsUkTBzYB/w/qXYUr6p0wn
ZlaJqDGuiuye4cWrbPdpSyfA7d4NTUJ7X6ijs48ZE26LktzvZsZZEjvLg2NU3GfAkkiHkV05t7HG
Hnfx2AbL3rpqTkR3yvtel9LjtGe4n13NXQLKhx++0Gf1bN+O1Fjkr8D6Q1n5nE/gymrI2Vs9RpBP
KGho2ualpJ+xbelYCyVztYob5aakP/6178vHKfKAjFUx9H+TiJtch0MV4zmIg6K6dFFIS8tw7RtP
14MHCJgPJEflX7SlfI7X11k+oTE4MssXD+n8Pco946LH9uxXIvdtUa1hBSbnzySc67Wc0rsK9vnO
CB+6lhMv05ZXTIXVeopcglqnTF9fb8m6FgcbOZlMBxIq+hhdl5hTerMx3UKP9RuSeFa1cNSRD54f
OvlpOD0bEV3iWaxPGQBkLLC9sgvNBOa11xyk9TfF5+vXubdclKXakIH8kpe4REkL+nNB+Rx38YPa
D7cAa3RkfhQeNmNbEUIVnvOWaSOJ2+1WBisMRkoqeZgDm/KA9zMr0U5Rn1R7xyxPgx3qB7PGByuo
X3UG5IlUFv1ozYtv26bxPU2ae6mRhRMC17JwvEPh2KC8Ml29xZhNzhw20pS1di+jXooG4HkXFeoW
ebHmGwSi+prUDpDcXu1KJyQTsaq53c/LpmkHezvGxlrWybVJgxpkuYV6iU4ZONyPHrQN31bymulO
T2USIsECWAVXLLRmsvJSWv8WX7foYtqN1tyPLSSd1kog6IDPXpN11R0MKvUkTdGG5DSDS4tWu6fk
956hkNpluIx+1YiURoesO11oq6dhIPZdfDoHQUoAGMUOrYemOTRJWa6t2EYg7z41cUYXUUOTJ5Jb
ld5FN1EFEQMTJ3qzCfSoAmDAfUfHXLqFLaKEViXef+EENcygfCAHFO18COBSI4TtOaOY3qsB/SOE
YOGzHVFJCkZn2MIdLWYysyYbTCnc2GSfmhZ+HoiRymooe437FHvmKu4O4uwvk5Spz2xol0xpCKsL
McYn4ehtISl321mpvo6aeQkGko/gaWAFCiBf+ppDNkzhYErIh4nSq4fS1jw2beeur7PGK3ARh1WG
nHsqjiBs5q3pVA/KaMa8oiWh9xx1q3Qm78PmBa9NjCGboZ4WrkJUIx6hsuvr7cbRiuqj2wQ3hcW8
yM4WqBQC2IrZPPLNJVVeorzcJovpPAEXmg7BhAiuNzkHNFcnZjcRbcjksekd44B/a9cKfa9rBqAs
SyNa1yr7Axo45EMh6jlHeHePYZh/lrihqeAnGqcgC1XIQurZohswsZCxDN2oDQSRgaLjSkPOnC7d
Fp5HQqatIt8bPwaWKWZtfX2L5ST/MwV/IUe0kZnMW0kyVBmIATNDlm97Fa14PcZdolX9yrP5/YKL
g9XNX8hC8QroZHI+3dbNcMwzU2xgpuZYDlWyLeqF3n6ZI+FFJ20j94JBXWY37LJeJXEJ3ajp23FD
LVoYI3GS41uU5LtlSdxzAyjmNJScQrM69g9mDfMIGmCwb2PyKocsDHx5lVlRaKw6K658tbSf8QXa
XynlDoqyvDKpR21BQPmhqQ13UwiAtJKma6tZzpWlEhbkTvohQqS8qp3822AO+kfEJ9hVGiaiQ0iM
nN1kFI9CoJ4XLPEY8v+8KhmHno0U2RG3bTedr0NPNKL9Jpi8dZsH0bGI536FmGIrV88809+cJbqU
Y2s9wVQrdh3A5rX8NOlHsLbgh/zOZf7iJS7HQ2BJ5MgT/2YI3NxkM2fFyU6fGCCWTWgCg4m6Ew1F
0oFIdL0PjfxUjApSEvFZXHUlfzAplaDrDF0V8YIC4+IG48UuHYRfnvU4G6F6L21pqcJuN06W/IuC
9HsA6EHy+1lG0oLbXc7MzrGVc2m4Wd9+lB+1k7ncRQtrl+nMva8UnbKK7S+JsYQ7254rUrLEzH4u
SHiXhSwzdRld1YHw2QNvI/wNtf1GT1vSlE2dRkrrjJsw7Zy9pyXLIwLZByMap8uoZ3hUcvPoMBw/
V6qrURiJWd6E435/jWlmvhGXPmcrijdS89b6BFE+4FTZRfRxxiQiTEqcuMgnK1psBMAqFkYEMWcp
WoLhwqFPT2gJcHrr1o2jerchxpa7MFlqJmwGzG4Luog8SxOyLjbs5T/W5AkcswyNMDnE7dlRjSeu
ScYm3fhGwp/2UEVo/ZHL2sQlgwGA7xjzHkyNqn4EcdBvpHYBfkm4NbpiXMdl5Z4D6mcISENycsjX
SloG4fK+UCnB0VqAvoYjJmqHwLFVkRl3Bjz0z71zUqMR7gQwlWMQ12+5oCSOqC2t4chcboDCd3Gd
kX2uoeuc3YuydmjTbq+SxaZpuTEOySFtIWOLD0K1ZGwyj3fUcSYVtEmCYu9c0gnedld7lxJX4VqJ
JortihHfCacdAwY2BH4rqUWKW9OyXKZ1mZHZI11I0Mc6wDfuDUBSEXuMV0lqBOuGGYPs/ylanh9N
W418R1GXj1qbEQqpnNX+1rWH8ljT5biUM9J7IBmrRC/Gj/IjFGdIZCaARKmmxTdjM91fdTJKouY3
RR5hsFHd5FZRil3YGQPra5HeijmPugiSz+zY9TbDBLQalBxVZbVurGL84pYRwR+BYKG3ExecO90n
C+alwAjtFW26dBfXc/AIHGBzHVUGKM6H4ZzWWv/CUqrsGONksH/dC6ssqu6xqPaQNxhbhuFBlrCt
SqMo4F6/i2fvBPZXZ2LImMooaAxSOCqUtQ0OgZGwd+lDnYCbUr/oV2YYVOzHQe+E/lm701MKeJEH
p0LMRKfiDR3bdgB/VU+Sae/EjzQO041ZYqrqu+qRGG/ju0Lvi/8KItQyBsxKat4ppIz7umtWL1Xk
ZBsXdvFBNvm5+UAysSDgOB2lqGnV9zYRw+tcTmZYAia2vOFdYIefJkEHg5LcrBrwsCNYmUNrk0Gk
1LrmV0ioJMJsFhFihmm3aAf0dTs3wboaCuTtvfNwrVhKwHIKOSEpUuSz6770Cb9yaOYYTiVdyaUH
zMANNfbjnN2Vg3PwcaaOpKRbXukMWXiKSPQQTdebwHNiv1Xy+VgLy7+oCY5qO79alY17jnQL2RoY
O6e9zVo2PENrQp0XlbCblMUFRvEaIhi9aCvWT4qzVAgyUWMnJDByLS6PnW02twUjsTVBuMumHuig
ldWLZaFdynXNXMddl91Z7RNGTbAedTvjBmMo4enNR4Wx264hCSd1ByTgQ3HjzGpwjEhB83XTbTgz
gIxLw0bhZu3102R5SMg0ubuiK4rQ2/RBgrCo1Ta9gN+LZSEaSorY2X2JZ7dFVKuNa2XIQ/TezYnO
hHLOir57KB2UdPYQ3uA/UXfDMn+lpaJmWAbEVOhqmhAFX9oV+XFKjeB2bJqja6yYNeWpj8Cz7Tv9
tY7rT70gYNXDeGotzXmsgwq1sr0f54phvBjTZ1q2C3AUrlpjqG9St6lOTEzdLfEG6qaDxoM8YWpv
gn7sVoOwo2pwocF1rbW5SJ41W/vkMX760k8eEg7wgUVm3cSiixOKB3cmsVEp9HUZoaGt3Na8bSKe
dUnDP6ES2bvraofZvtvVI+QC2hCZoDAmDxQAed+q+xx9Ap5ymrtOHhsfTYIefBTjN4Og7zkVjUZ5
5jnG8+IU94Gb1ZDPRR8DsyUd9byCYCAcYmGjWsfYUS6p9pE2hnMnQROjikWlzamHJqVpd3QTkdPJ
MbmaQ70eihUZLekuFZqU5JuDU3w7DViCr09hx0RqTUtBC1UkCg+F2e/ToPksAWMDDWForMW0qUaj
RqQ5ACWzK6RvglFXx5EKV8nYow9s7hXYtBulamc0QEB3r7yqMkOmXmcnrPX9PmwAknhm84wcHUkd
xnuQmz2dhnrkpmWa6b61vE9hn3+TtjNNN0hmcEuLBpRHiz9ERBrpD3VAtLKjoFBnUtUDFUUH51qk
aQRVWpwzzX3WFftNqiub3N3WqP9qxHCHmkkIrWbLu5XrBGrZbo1CLWeyUtA+RjPCWlo8GSZJ1EnN
cFpsHhfEGVeuYmaHFf02eFGdgvsC/Yi0wo6jiJzLERQ1XfcKq4/kP9Lur7gjVCeMHLCw5sbEFFJs
QcWDpkQrm2vxU2A6fnYOW815dRTuoH3aIAPE0+7rOFINPwtZuFQdHmwdGfPnptOeF15doWBE07a4
aJbztRXtWG74wCmSvzPOmZe7ApNjvqnITdnMCEOq3jqrkIjDs97UTHKN/kaNtV2N06dDmqjHjLla
bxVRLU7zZ82aDP/D3/77H//zZfp/4bcSet8clsXfih6QX1x07R8fLO3D36rrlw9f//iAtQkNh2Na
juq4JrgY1+P7X14f4iLkp7X/QizZ6kUdAp5HX+KrABF96akLGWZyK6lfFC1SN6bKfsK0M8IZKag2
5K2GKxda1hYha3bLL8tuDfFRCh9mEzD+x5HKp/JrWhX2G4kSR6hkruWuH2I8eUZFc8rZtCsNvt02
YudjRfM6mWK29VE8bEKNPC7ZCQ46S3+/9Y7x0K+6hQT6wfOSbYP4d3tta+ZtXuEbqrxt3qomNoqw
ILfEsnC44HhqyBaOZmjKkhKDEz/fyE7E7w+n5jq/HE8H5bvnahi/OKJgwPSfj6drDB0GYLvaXiXd
SdjX20j9YlSUWR561g2blntPQNSkXSGc0Gs72jRAX2LT+R791zjqlpsneSSCJcN4kpqihjwm63dw
g+lWYp3IFstP1+chBT7eRE7vnkyLOsJTCJwtE+/+6o0XBvkZGlIJMKIrveqitvp8rjplHyBlaXri
DeK8ANAS1xDW0CdLE9IPAsCg3bcOdqeWshw1BhnBpm5O6+v2qMoAtVJ221t5Z1Xpq18K/dVl2LJl
KD5tZjGFSXuILAMNXVSN3rLNM01fS6xiLBqf5RKbp7wihrJ9uJaIocJeuHCdHgCWhnDAIhwPpBpi
DmEDnBzBdcymad3DAnw3Zoww9q5CBhGUkIbpWaph+qXZSxZBiXoRg6EQzliLTnS5WL4iPCgmQaSp
0uIg9FR3dw0IQukAinUEL23juVx1//LkxlZ+1pL4JWc/fx8oysWKU/O51gis11J6+xoJVonA49Eu
LKHGBmOr7MhIZJ4nbZNVq327Fj1Yj6vGplxE9RiNlIRjjxHYb5K02RlW5QSnDpC13PQ07lAcZwJ1
5LaEi2I6iEkdlvIattJ3hsT1ie6aSmeDDqhDOMnKEndy7FAtHP9F21tIclZhYVyxYIpSsVVjQfGB
XceryKvd9frKChN/qESHSYjY6FTD5srBdJAgHSslJGUmpvFupTdK21zKrHqUrTvNo4dY05fe54Rj
TGHiXOS4sdIAINvI1bbxod5fraNw8eIt2NXX2QOrM8ZTvmqSMT+E4uY+18prhBpjK1d7on2mtZGx
8no5PAhpHwppAG5mGGohgssbSzP1nbaQiazP699fz471y+Xsma6h6q5mqVzOjJ9+uZxBQbrcX3GM
cL7CP6paysVl+IjuAKEtsAv80Ojy9SneqWJ4nzTAXwYHfDY6EkPM5CMX9bZiB76zaKtR0ZJbkpCx
AzQmrbi0O+bcoo7yI/lgIpbdDX2SM89i+BJyfYIF46GyvfePYpsqSU0X7SlMoGFGhyRzqhurg8Ea
Dh4Mwimv77S87w+2E5n7caB7i/7DRY4OrKZ1mcXJE79TozOMPwpP/GTbTvda5CrRJ0uM3eWgHd10
7y0P4dCK2BRXZNRP4TGHZbE4CyFnXvzK+G0ud27T1O8VF+odobRaEpqeYPt0BwOLSudqlbWJt5n1
EgYhYAxE4TNa7H6+h9vhHeMgrf7ixqYbv75zlq7ptqOpaDhdU7PFO/vDjU3VQ0OwGbmw0azR1Ydh
2rRNse5T7DClJ9Av5GltZ4x+h7hNB1x7jePXaq/trDnKdjmBDCB0rf1IwtSGIPfTRHThMZ7Vxoco
nSOeXtYMBoZbTxsZYRMrePn9yWebv/wJjoP92HV1yzQs19AN++c/wc0baqhaQ9tfMQvd1/18lJPy
wfzIfoAxUl3YxzYJ3FXAHOzjmJUERY+B81yoxa2HfyKryNFJxEOfdBoyyIdcXxSs6Mz2DXQnqyTf
XPscsHJPV72fY8/eKiT9gM676g7oAIdoYCIUAP+8su86JDhh48SH66itD/X2igBTKgeNQRa6pImo
pH3RWiG6Lpv1PZ1tLOiTfYvM3ltXFeda6872Zcab466TAL9PpwpDXsIqL78T5EO4CT1sCyas+26g
aHULy/TYHRsFup/2myzbEsksFwUcigCk/5mDJ9rt337/TmiWONQ/lknirTC4YF3VhLymqaKM+uFs
MuLRLUGdBZsUzpsvoyUCESjhigdIUbfoT/SD/HoEq+SSpS1geUAM29Rr8CXQHDnMCNhOhhWkeyk4
1cL8e8SgYh+GE9p+lSaZvNM3s9cAtE27dVJkxLhnS6huZia6AYIX386Rl8hqqjX/BI3FOL8q6C9N
uYagvYwYaVdwUtV8/D50an5yKSMuRkg/y0szlg3gA9HQuJ/0iCEg2LNem/N1aI0eKErlJMezS8Vd
AULuBSHahkREerGK4R7qZVaIb6ZdQF2M+8/9PDQ9rF0tCNZRXJVHk7kQwUB7j9xkbV/Y4MFxo6jD
18Ea5xuPkY3RZwPjF+411zZ03r0UzEfXeOmpdyvL/ia/CShsvIrzpUI/mYr8IDEafT6nN4OF8Maz
OwB6MbjooGqw1ad55qfKdDFZE055hBJGNhBrO7fxTAcliotAxbtLPHQgGvst+KBNUQUAqZ0xLenQ
ElmmdUGLwthcVlEL8MXNiD81DdhIOqXzYckrd91Wdk+7nHZG3mWkrA3zJhYh6dHMoKYeGgdkUzlu
tHLcti0R0nJjzcilgWAjJjOeO+w9BqYMUekoFQMTk7afdkMzZnfcf8IjG5zqJePWeCMblooXpn4x
zv1aIS3d57ajfb7uHNqFyKNlmqdNjsjtdnackRz3VkdxGc5/6lNPf18gkkhyflC0kbhTZTLv7Shl
zhW3ypeMTHjEtUz2GpZwGWoKbHLcWqHx9apYVFVv2fz+QtKN/6iPXds1HRY0XXUdlq9f1rR+yNAb
lN28jQKSzUWfOmfzuwrKJToUkfFZVwz7EIBYY6fFlo3EzlVBP/RODrvonmw1i7gDqxoSdgHxdB4M
LrTGjexX/XuQp2tPJxOPhuy5QQL/58Ip6i9DerJK4U13yOIJNaXfRINj3sj5Npq2EhT8aBF/yQhc
aWkDlDZ3LWkBQu4wHq/nKtudaT/LAq1Cz7pKG8vbWmZOgnKcZWvZzevpMh6uk6c2cjHCwGPYlj2S
jLxlgBuEofZgVR0ba2JRTprhmCdsObRDuug0SI2km9oXsNBr8hsU2FyHvo3bO40mnNOpw85uk3pb
iW2nOSLJydLujhnsc+otjJ8E/VKdrHRvW+qTTJBRJ0KJNG8xDl1q9091zyiJdK7+EpVxulmA8Yko
BSWp+p3kNCkD9nyamuZWXm1DSsrKv+tetbAucn1Q8LUfG5HOjYQ7PMpGf9WIdJvKLOirkF2iL7N7
B8YWnagJJ1Ksz/+mKXfkDWy7yJm5EY2uf70wOmqEa38ga0h80KEeOVN+ozha+gguPPHdxfzusSXc
WaOarfq6L/EeOM94EpWL3iAydsp+k+hTto68wiba7LVdouqpYDQI7wruYDp+k8j+oEq6FWmEsS/H
hUPYdeu+KWGDwK/lMFKByn1MXJFRdX3v7WHq/HjM3O0weaA7RN9H9RCWX1+7ZSfVTR/0KI8w1kgp
ppkUd07R3iSxRkh7QQfqWvi2qeHua7Pg0LUI1ZLOwIGfLNvBoOSQx0kbyUSi/VH77GI7IEgld3up
aoarzwY36AqCsOzx3jU6UGhLn3xNWDxNy97gHfF7GffKTSLxByc09wnNteN1R0WqDJZVw8ZRb1Zv
elUVPnMfifjOw0q/kZOwCeqYzBCWvSLameSf1DP6dME6KrVuQHMcHxQEMnHYn+WchVu6cgZE0Np4
XzvRhMriGfdnlZ4TsFPXDaoVNwerU3fmHHHVJgjftIzAymToyxNL6fsDY3AKWAJ40D6XuKyXHLiT
DIOpW0ymSdPugYDismmN6F6F3Hpy5viQhxNZv0xF1iBFHt7JcJN+u5RmdoQFb1zyqDRvfr+UaaIz
8mNJ4FFcOh43fdOxVA8J8s8lgUeYgmXFRBPKbYrljCM7abW8DBX95xnX8qdutDI/MJ38doEwt6nV
KEei3AIIzSF/dnmM/RRV88pU9XqP/AqQeFtrZ9BSgDeM/e9fr/4fWxler+vYmmmqnu06v77eBvDL
uAAiW5F5qt/EHdUYG5Fx0pWL/GQac/u2mbvq0BT5N5fUvw0xxRbBfsJi6DFI7HNjxwQmhZQWBUf5
4KpGBtchugJqrDi3/WCY7Y0SFzaDTfKWEzXQVn/xp/zatBKH3uMGommOZTvmr7syLzAqRwntdpWl
xr0T9UzPxaJoDPqrlYYQG0hPDYbhzamCCrWpyvhIE5QwEbbTu4fM6fO3JazBqPdUaEnqaYek8+yL
rDwVWzvHNXwz+aL/+6dWWytbb1/KaoY1FXW/fPqPJ1Ldy/x/xL/518/8/C/+cY6/NGVbfu9++1O7
b+XlNf/W/vpDP/1mnv391a1fu9efPtkQuUBmWv8NL963ts+6f7YMxU/+X7/5t2/ytzzN1bc/PnzB
Y9uJ3xbGZfHh/VuixWipP7y54te/f0+8/j8+nMq8bOZff/7ba9v98cE0/26ZqqXT/TbExpz1WXzV
+LuuuzC/LcfwHGaEXJcEEXfRHx8UTfu7YVtEq2KaZNukefwrCN3X7+l/N3XVtlWVJifnjud++Ocf
/d4nvb5b/3vfFJ/nT5e/qxm24VqmyXXP3gwjhti8/bAjgImOlptZgc+1EDOqUuJVnjx3WXNsR+57
i3fR9MJgSbCRP+tJzfQkPWlq8EKOI2kAjFmnjlHNYqdvYIJJeslYsTPvaXFJOFnwOIZ0G5iG4Isj
fkupPLo0CwL8LE1vQ2LUo2UEL9q3hLQY7NwjHrL5U2yYpC4GmI48WPb1Yp5M1X0jO4BMgN4izAwu
xMpJeWF6mb6lag/lyOSn6cc+A0wFusHzKD1xbWynHhEOnKUfdUZEJb866c5B/MshZmMTQbw2eV78
OK3fKacSFHJeuLFfCtfTpNO57uo49iecw3oyJgx7bQX2i+NjJdroVX4kor71NQb4DHnyt65oLq1T
4xRqeVk1I5FpvpCKfLAz5yJ+AF9Bx3B9vgAHJ5dA/C2T3QLDXijFJ8a68g9iRIF3eH5ZXH4vTNBh
FVtMWSfX+Sp+ifzteTZ80019XbAmrOxAEwr3bgb0yAtPzOpc5u0dItY3G1CDX5CgKJYRP8iVJye3
aQYiSwEfG+P4jd68pfrq2cljHcVvlHlYK4QMabL6btNr0RupflStKdACd7y1ummDDPHNtjnEtt64
a/BNjp/gym30pl0XSvVguAjJvQoKu5nTOQuQYozir+wJ2Ux6s6Gzx4sqx+lzNWqT35Li2CeDYLY7
q4X7KbFNvCkKPf1JEbTFZLFOtebOZ6w+nD/V2FGWjUeH5LeVjeaLWEqTMnAiz5go2ZiXn73Jp2DQ
xABQfUrEaWJ2/Y2rMihHVCGeUiGgSQcROricyuOEHkBL7W+uBx7V7hhZZMnbzMGp2zW4M24bxjFP
gieEvMvWmaOQ9JXIl+64VoURw5lxqSvrOWfARr4u15JrXYDTvAXiXBTf9WIgMGGnrSvEGhA5eGgX
TvxRWc0tdA55wHqvOoch7xYXmbsuGqaHQ5s+DeYlrbrMFzunjdITz5enw5vdBZiBenRcrns0IzoP
1iBOxwS7ctJ9zuyFc8yr1/S4qlWBB5wR6lb+Ynm4zcb4no3nqF5uvIoDiyuH60u8rjTgXG9nijzz
Vr5apeRSXmyEtR7MOfEjQYlnp4nbDVvOJ9AX3V+0v37uV4jVCVkGPXhVd2zyj51f+paOXZEhE9aW
P1gsMkFuH3S2zf6ouARA8fw/rNnvq+OPU6SfS6H3Z7MNVlZb01RyIX5eCzVdZQ3SyC3QZq7ckeuG
0AKi9FZdNW7V0gWI6zyJk+b3T/tzRfOfTyu+/8MSTD+ubfUk5Y90EZmPyRsKW0HPZJ37/RNpPzcT
358JRrxuW/xHP/HnZ0K6ntZxV6C5NFiJhuAptbAI8v+5dOJVGVXdJlu4+j0ug9EkPYpMAcNMnxjW
H/7ipYiy8t9l5/WlUMRZyC843JYqXuoPf/RYtQ0tisriMvEOg90dzKSmPcuyLV6PFvF2J3VxA7no
e5YehrQ9JKH5LF5dHsT7JlmjjEYR206fcrWp/+pAcXP/7av75UBNaQIEW+W8y9PaZCh6m1YBF6m4
ldUJ9S03OMBYhp9UM/6dqfyr5zf+txfgmK7Fiei5umv9cni8xcFdGdEVc1v70Dbt/2fvPJIrR7I2
u5XeAMogHcAUT1OCIqgmMDLIhNYaw39LvYS23lcfMKv/YqH4+Kxj3JPMjEgSwuF+/foV50MlOqYs
F6+bnXJepoRLYbGFzXtI2tHrbHI+1nst9ZisCFMzUsWD4rf2l5ZZ96ROmcL2c6Q0mKiI9nn1nvaO
+9ArgJzAgZ2JD6tEY8eOFTaSQXquJwgeLdLFcs3hnp0ym7eJeZePBLmctrjuA8qk01ZDThczXfc8
XQoVMxNI2oTiKjMTyvNMtaZBmrY8hQ/t9+7nlkKGxVrL8xKbtxolsmAe0m9Q8LNjiBGdMloKa9+E
8Axulx7XtW17q9mK9vMYzP/Rxq+NXr2E86tG82YHTetKCcatlSivxdwHxDNVxUeiiFuqancQTUhd
zJtVPHT3k5HQHSfuy+FDxQd3kpaNobW9zUj9a9w30NvEJkqlK8oX32Q/2diq8vCZufvcekDEol86
YWjjzyEz0JgXv6EWXHl08/99m3kSf3pUko/P4ueEY0rPX88+hzlPXPQmNaenolnYW0psZWZyt28w
LX+7N0bHHqo+9pUBvYn3/dxLPm07hO7Iyer5t31HwnWko3P+LfYQUd59/tzPK5V0w38uBhYphnhG
pMOgXtgnyyunaTBMgYeDw9VSj8O51b+ZLP5UxOD2I+o3Cp9HotDxIKzozexBBHv5UznvXPNQhNP0
Ae1zR9nl3y4bUi6ujjLviLYQdE2cy0rw6T/X/jVdak+oJoB7ize9RzTAM21pQw33ZhzDt0aabUPD
SBMYvtL5VWke9vlXZ8ezT8dzWSr2OXgyI1ToN8IDyUO+cKbvRRqZzmz0ujR5aya6wNQ0PKebi4uV
zC3DGF5sRD3Gkr46fiSZR3u+cmvS6k9BtSvjAQ1sP58eY1WyV4bePPVrJqHfWTdpljylHVO56vGD
8kS+TfL6HBMYrj4n9zgIKNTBE2KWWkBL4Tyb4S3hrfrliwTqo1KQOamq+8+5bhQfvY4ugIHuTi+D
XJl9ksGONVA8twiHs9BDPLXctu9H2biX508yexmVxuykZMOoaEU0rj5vT43svTnrzTddsS7NuUZ9
3uW0Ntt9LkZwBuDCrfs+x20TzU3Pk8CvwucY+bRS/7vQUGL/XPJFxbC0vfVSI070+QeCUch4d8M9
arhnn39jjUz8BpA9aRuQBBXRSfVttjpKjKc1e5Sx7b8PGSo4soRs3VNo2XdZxoLjZ4AUZDuDhmAx
1oeMoLikE9rPkZtdZWKe+DhjxOm4Z9Xp2CU7oBELZkUiTatPL8ZWI3NlDE8NKYHV5zLNVRmGHd4X
HUiu31CN7JXRmz4bini2bag58A+a3dO+8vio/GkIO90Jmuumaqg6aHUWKT/tz8eEOudDWBXVHbLy
ITSJL8N2XdTi/nNlh9pwUeXTRxP0FykxX4cj6BvIaAxVEj1UlXZX0bCQ5MxKkZ9ZJQVW0WyE0v7B
LPNXmt/Rhp3HYYB3NcaXnw5tF2FSvUqBMEXoryJR4jEvEM7lY3yu+f9/yD9xyFc0QjT/XXf0zSm/
+nj9H+7/+p//+7+y/Hf2+vW8//mrfx/4FU3+h7Bpn7OxlTLZNrzavw/9iqr/QzFVi+ODzOFeFfyf
fx76iQeQiKDXdxa70mUxx73+eebXzH8ImXM6FzQADhj/Lwf+2XH5l9slEejEq1CFtchX9F0YFj3F
x7fSGPX7ZrB0wLpdfSrVe+Tqix3CFJ4s114p3eRFtY3Q2ODIiiAhqLgxmbZfhvwbJ32+1ndvsHDJ
gLhYsqql/m0sF7/I7prwTam3MLEYP9/g2BAtXC6tKZoyVTvvps673BFeSPLPz7vNn1193mS/+Lsa
7H+4tjy+NcsFWRxjQ68Vq58vfmxsFmld20CirZHg2uiS4m3aXspfKZzIONQOp+Kv/x4v+tcEmh3W
L8/fcwdpmrgFAf92FxtzZb6q70eKHrdp0N0YKGT//DJH7mTOp7Qvd7IKO6bqxvJuYoWEngqwQSEZ
Yilvtjq48MPav43dvwU0v5765qn/zYQyF4FvSs/BygM3vTEpOnYKkNB+RFSC5OxcAy//2bQ157f8
8jZNPlAAC6z1xjeL6ZI3o5uCcPs124X68POAHXuR+e+/3CKhan9oktS6YQu5kgt6gZIELH9wl3j6
eGKwjiyOOY759R6GrWVZRhD7RvbFi5R0ySqvjMefn39xPP3vuWUulvZcVd2addvdkDbYqGW46afc
sbyD2jxYYAoR943he4Ls3yDbBBD7FvW+E5NtkVb4170Xq77MFfh4ou5uWoREJ3x/CfJWdCl8eq60
t8GKnQEuXaceOuuJFLuDVomTlOWZB4uUspB//qvsOL2rSJZHKOoO66GP9lL+FwCwE8OvHBv/hfmQ
adtLIRR2NxpiMZr2VoYv+oBjDIK2oo6kH52UynaJQBwEljMzQWpU7w490LSfv5H67wfTf43TwsQk
5ImkSh3TGzml1xRnrGe8rLTZKYKhQXJbpbH9ifp5z98qyAekFcz9qlp5OgcvhPS8jCwfqiMxJYL1
iY/3GQb6bgkvjFJKf2bYSkV4E3T9e2BkpIHkJ6tkvmhR4TQU7PVVrhLYtdGlaCDVUuHc9UPnUkH/
QLMpYs96O6eHrmnU+F0Ica0iSN3CGB5q/xdNdi+UuW5HZTjra+TNg/HcUuBTtDQjDkF9kL32brCj
jziV6aYNOAoY+I8WhZCQAEbi194euOdZME1XohnucAvOZNnbtTQ/Scg7ByPahLB3rxCX2vmiP2/a
4AwDfg686FK0+aPttzuNnJpN5XcQJjehsGHASNYWWj/Hw5Js8BBvKiMKVg0oKzUZzugUuCbCRVyy
8fYacjZJQg1vG9l4oPnDWIoTZk05Mh/EwkorfUpYDoVMN5oEHJsAsF85UmkXzOcyPzeQG1TTS8wr
MEX4qnSreeaJxXBkLYil4R4mwzTGyHNH8CVU/a6hte9+nuZHNlKxsNZRr4a6naqFq/fpUyuMRyoL
D6SYn3++/BFLPbt/X62onqOIKAqtdMsSQExiFAdaRnYq3DWf0omf73HsFRaWupPqNCpMo3Spyatr
pzQl7QYepn4dldRenvgEx26ysNhapo0UQ4y1OzbJVSUV56MsXZci+MPPsDDKZlUrdl2apSuVEoUv
SX7rEQhc+Uju/NkgLcwplCIL1Jtfu8gS9CvSC5A66hi0RCOrmz+7xcJgDobFQVQoldtIoztJ0uBo
VXNB8jw58Q2OLYOF8WttYWRIxVcuBNSWptVZ9KoiTvDz4x+5urFY3wPyIbWlJ7WrT+HdHPKnquvj
50vPi+kbq20s1i+VGiNaIW3l2pH3l6d2VGqMk+sFngvQ8L235BOnkmOvsFjMpiWhTwpFw6VWS6dL
VqNe1+4ef36JYxdfLOVIk7Jct5vSjQf7d2PagAvy6YSZUOY58t0ILdZwooKdAkzQuA36n7RFpuaW
EpSD111mQbOWVA+aO0wdwrG0DMVvf/ZG85t+cSO1bKzLGGEWV7W9bVGrE0U69alK9GPDtVjRvhYq
U4x2uxsBsTy0EYI7faeLE0thnpTfjddiOacdMo8IxjSuTSyVLkBYl0l8V8bReSaLR1lSSeVa41Wa
1cb1nw3WYnXXtItP6OE0Ll7p1aTUd6RLTmUhjuwSxmJhU6Lix73eVG5t6+8tBGS9Mt+rVkFpTN//
/PjH3Dl9sbwbNbSQIZcKPKEqeoqp2vlNajDdo4ZAcTDzD/3LUqUD2yYYRo1nvgIidyt7UnLRdJRk
+6PvIRiulI+QgKZDAfwRKMuA59X72laZEvVGdIpY//y4R0ZEX1gMMDfmMEgyvaMUpBZSee6B4wKu
c9myOH6+xXypb6bQZ53El9nvtalX2U3K7Mft2/t0gzpmJu1bzXyQ9Y78Zjm8ijBszn6+3ZH1oC/M
x9T0KSCKsnEH5CSVCkCCAingxHI4dvGF+TAp8M6qVqrdxIwAw8c1RXjWFJ64+nyV70ZqvuuXkVI0
qZySdoTfYaGAhLhoxJiZ0Zpje7j9s9FZWIs2MmrdAv/m+mrUAdMexYr+guTEpz72Agtr4ZUaeniD
VbsmrUaOomVPqYdCUWKqJ2rrjk3XhXGwBpoow7Bi4+kgjFigJN9Gu5UhSNAdWJNFuP15mI69yMJQ
0AZNAYqoKhdoyX0yVDsC1e7c5vtHl9cWNiKXCIdUadO4Wkx8Rwp2GawvR6679xPXPzJO2mJZ996g
IS0ZIn6ZQ7NUylGAHUd6NCwUba/rmfYMS76YlVrpHDXpg2xUGmxwGOyVoqE4KqGNvTIMSj193U7O
m05JybTYCG50AmQLuhjbnm4rTkijBHDHS1eU+bAXSCXiqEgnUTkv27skMO5pgEnXytSXa2Tm1U3U
VnR9yR5owaSu1/bQa9vYJJnip6l8ERYe+3GAXCMaJsZFUVOWW3R2sm5iev00ZTQ3VeDBsKJzkVLj
+KZEPG+narm/9eJ+POuapv1VaVIE/dvK1iR2/U3RKcFaLUxoAySi/BNL9dgAL2Z63dNYMQ556cI1
hCsxt/yE6Vsfmpv5XPPzVzzizc0R9K/mQASFpXdxV7iVCZPDTi39PDO08QMCve0U/tw1UuraiaV7
7IUWM97WE7+pkrFwLV27osHjiXDMFYX/5ybf6uf3ObKo1MWsD4upbtSEnVEvPPuMhiT6ZHzfPK8a
fLw/usVnc8EXC9pVgV77sihcmsbqXUPAwGFTm5E59Z/eYh7AL7cA+JTEVNQUbqjUV4FusclYyT1V
ZL9+foVjH2IevS/XbxoUV2uEMFyLvZ6+SyTVzLIWqyr0gp0YzOmEo3Lka2iLzWaYIBTIplK7dVFe
255+VQ/R5Si8E5P32OUXG80QxviFZV+6RmV4L8EgxQC3Z+2SJMz+bMqqCyPXavTYy2MjXDWUZwFy
7dWcOuyMSesejeT9n+056uKw00qtSQeMKlzctsOYhbe5V28GffwV2X96i8WcmqDOhF3BLVKTTuCp
um2j6lJKvMuMtOzP0+rI9/iM0n6ZVvHYt74gb+ZGyYocOhlk8NM/X3qeMd+4LepiJpn4uKOhx8IN
IT9HDd0Dmu3+fOljT72YReowCNpIZOF6JmLQAK12IzxPOKt1fOLhjxhZVf335VbZ0uSNlm24UkIn
UJZLbq/I92mTbyU73o9KcMItPeIFqwtjrhEbLQ2k81zTlza5b20AuH54gXJmZ5RgZvS6j6CLfh61
Iybk82jy5VtXQ9moLY1obkRR4+Vkm/R121W4z5OQIlGYgn82pz4bIL7cR9YsdqZOM/BSW4PiouHN
kyvloh/Vavfzmxz5/spiiUu2HdP8qhhujz6mIdWXWQYhRrU/fr78kZmrLJa2H/KoRTVCohvpSvZj
gCCDoZQnPsOxh1+ualTPeh89A3eCdJWUxkVeNnd0iZ4Ym2OBYmW+75fhjwNbLrVQEKaiIFUvjS2M
OuRgYbHnq6y2diWMLSLZBZoLPw/X52T9ZqV/5lC+3FEYcAMiwxLuEF1k4pefF2uZXt6E6u3snjAT
3Y+XWYUoinc1pB+q9pZoj7I+ndOxhwuDyNajDA54ipHMOWGcjx23PzNfXx5Jhzs2wp03XWB2cP+H
ld3/Ndn3Og2tTZUDoLwgN6K312YJ0qyD5l2tcq+lBrNexRMpqHIblXPupBTZiVFSjiy/JeGjj6J8
EmDeXGsgFhPcS4XioL7tBOmBGj64u/6q1J+zsqJw7Znow06TZQqTGvTdoVIPJxbn7FV9960WBifT
m7DgtJq7oruZwMko2rQyc9JrItsGUATV9sko0u3PM0ObzeV3d1u4j4EX0xKJnrrbdJG3qcCQoUmc
AYasK/2pmLTBUUtjRD+neKOv8763gcKV0HyoAPKrdV525FWM/C81qW9TX8qdIql6+tsUbyWQId0A
ELsfUmRZjSKLVhSszz0DHbqMXfAuSvg+Fc2QK1odoQdC0FlbnsdPzKCTIpiKEyN6xFrMfSVf19tA
HYPRelXmSnLwl6oG5dysO52YNUcmzbL5aoKHW8qKkrrqXPs+GhoubIlKhEavt+r3J7yyY3dZGDyY
cYHMCT1xNaO8stv2Q5R70T+IyToxEY6N0XzjL8txMutcKwGLuX46HHpduog8uiB/nmSfe/I3k0xe
GLywCaYymHj6VtWbQzBMyp0op+pgSjESfEnoc0iqiwJ2n5WsEwDtblok2kVkpNWZPiCEExRt4UTs
9DcTwYLzsa5Umr8DTqphOgHSa0q6AVromkTDxDroteGEs31sWOa//zIsfjIBYMi6xJ1Z6vmsARmf
iuAdu/TCRaL+M9OSyo8Rt1P2etbcG03y9POAH/FZ5Hmxf3lqurN7VEGb2E0KunB7BCUoKNaM5haG
/0UXXaZD/Pxnd1oYK5n2EFNuiXdNbfUe5BTpZ0A4BktchnW68pLiKZDqE/vmsQFbmCotSbJA1/rQ
zevEXCt+qazDUjoVMNe+3/UNe2El0K80ikkZQnz5bWcg1ztIlCPfZNBWGkBUKOyYw5kfftimsvOG
AlDltA4SY01Bo6OJB2uGnpMU8hFu99CNzJU7SaYOM7iPkaawikcT5nGPNpGm3lFdu4k8RFr4s9Fs
/76F4pt/ZO8M+uH+7fP3RPcjBRqki0rbGzrNq1qWTq3l7z+CYS8MUcQQqV6Yx65I1fO+Hrbm0Jww
QUf8ov8gCIR27AspzmIsqJuC9absV/bcMgqdcnIjIXaeuC7aExb12IssbJLmw7VCVzXBr9eBWyNL
Uwz6iVTIsak03/PL+kvSMKZRQaSuIQ4+MbHyUJ4q0Tr22AurkadJpvTIJLmRjZSTzejvC0JzJz7B
sasvDAfBuizl3By7Wl5eZkro+rL/+2dLcezSC0uR5SVonUpP3ThICsBKgJfFmJWbn6/+vcUz7IVt
CIzcEgPKpW5ipb+IxADU0P2HVgNoG2kXsYh/F1F94l5H3mQJ1kM2iO7Qso1cM8jvw86WnDA4STk6
dvHF2vWm3tLmZm53qPpx0wWvlmbmf/Z1Pwl3X6ZlrMtU9yll7CoRCm9dz6aQ2p66//kTHJn0y3pa
ICoUwqE75IKNeEyj7A3s+iZQs5OdQOb8Mf/TjTCs+c5fnt/zizhu4Y25sgrqyOwvMAaGeOjVg1Fa
BySNYMge6uHA/1oPtPgFzaNgENURJK8/rUddXtupdEOfCgpLF1qr7SrKjfr6XYvvuUgylY4GjBRR
K0c0HUYdMU+gMHo6Hrr+cZQ4eWgGODnUKICq48pqCFA0TYWAnYudF3281YxD3h46eTubdkjY9H+A
EWkPU0spWi8f2FtQrOI48dIhbeXBKilBYlfNJT+jxroD1RVRh2RG8SuOrl9zSL9g47C89i1Ubk0R
rNkvJD6clYtVCdSDvQMhKUcJ9B2PUJrNHYB/6lAPFU0fRvUapQeqA83UpKKgcMYy31YqDREIrA3x
WvKo0Ysu+RnoSBsewaDr1OJnGUe5pOTffpQrbVdExbqo6cFAhd67irwPYaCEoDyw63UyDfkJClah
TEreczJkY8jQ2zT28KrzXjgSwE+75DpXkKoZykfPDiBvAg25VZJxrZb8ydAcJQ03vioeeQbf5hwa
AIeoLEdVnirSE+jjPedKv89Rp0LehqMFyli+4tTNpSouamIYGSfBtkbNSVY2wywHV7X7eQiVQV5x
TmzlbevlNF/TiS1vQ+1lfkm5H0mG12seZaANoURylrMVnJZLwheOPM0cyz9cefNq/zJzg570tU2n
Cco/fsi3NV58IsM/rztxZFUsdoQ4DXx7yDiAdLr9QPh8ZNgTbZ2PEGBi5AJO3OaIhbUWWwPoR1FR
PB0RPhc7DclLICrOJE+rsgY43BZbaBAnLMkxG7jYKsq4hC3b1vgYbaAfLPSzHX0w+xMvcsxOLbaK
AvCw8OfzNUWCd4FP3Lkt93GTXv78OY6U7hrLYu2StLyBNGLoZqyHAGVUpaIlu9kGLcBSczv7THV8
A4fIF9o212RXaR5+vvXsg31jH5fl2wisU/eEX+mWrS6ePbsu7gs9BV4yeeW9Rln6ldUi6/PzzY6+
58ITrOxEUirELl3LCOXz3jaMG1mpoDdObb4zc7SI/KikUsMDNYgCg4J0ThVNmzRBiscclWITwuo7
MWOOvfm8Nr6sL1NwOKiSFEwSJJ1LXVWTK8mfZPCVOvIf+uhv2ig5VWN7ZMEtC7+tWKL/bAQDpFnx
e1pXD7VV7mBFr2QofT8P7rH3WdiLpNGmtKJYx1V8mqBpU+8cOdKNVd3Xsqv2nHHpWcxPhOLmA853
02ZhQMxBGT1riDmdy81brtdXvT1slLS7BkANQasJ6bVDV9rrtz+/3JHlbS4tiQmI0kjGxIXs/pxl
xWsqqy8/X/rI2jYXlkMLqlqy9DZxC6U5RxWdfb57sURzYpodsYGfjsmXaTa2Et22uhq5jaLDV9Ln
DfTQJP61URIMnNQX0Byn+v2PnYaW5cR5VFeNnCsJ2Zl9PsGHPAQU+PKvYrxU+9+yIH5bnjx7HZlx
ywpixbNyWrj10I2kwLwzplr8FlEm/yWhfjpssihDe1TCqtHZoupQ9D67lzFnVBQUyITH6oVFd6Tj
dznIqz5Hsq5H6HsFczg8cWBbgOb+b709nRX/vsireux6pbADtx0yOlbZ8H1kjmPw69kNvs9YTJvZ
C6tedd1fz66ZYRx8M9tFcyA/diZ6r9j868ktOFFGnO4T9B/4G07qjUg3sZlu/PwxQOFn9i9yH8EZ
3MM0vm3rjqhUQYj0XW6fuvbETnFksi5Ln0VqyoUR8T5k9hrCWxDdTuENwH3PU/6bVb1sUYayVfWA
lCI3sNLyUm3KeG3BZl1VrbqnO9O80UVv7VURP8fofm0hAFebWEnlDURBfwdP77aSTVk4gW1pO8WC
eGih5eUMs5wWyGv7ELGIwQIPcvoQq4G9aaTOv4eRGKEiA7cJyG26noIImZNoHCBlj6A4lC6/GpEZ
cSIjBiybWyncDOV3PkvwgTBXHEghzd7O67egx2ezVPSdol6ou4oG0fMRtwAFaGkC3DdpV53BXFOn
+qmOsg5BxFo9o9xO+qXXQzLLJlWUkweG00x0L5lJQdR+Cip8irzdSbIdrfvQJs/RFBvLkOZm6Ure
UjHsb2W16NA/FQGxmkA6F3Ror+MujlejmsWMUVS9jaih3Oaynl4i5BGhuxt0/o2cqNGtkL1H31dT
OCZCe6BjnjOQAkoMsNu0RXEO7cggkfAJBuQ3vIZJOvU3PbjP1URCE6YYSL80Dze5poH4BhEptR7E
50Bv13Ldm/va9rMzyhTNchX7HYJguXZGS4G/i8vylfj2e1xAcVPDhNrISFXuSzDq13IPjc4mrX8G
TdM/oAPUFQ5aTd11JifNDhmtdk/+7G4QVo0GNxItgVQhqtVK4gz5vuw8kopoTV67fOAMZmbEzwvx
GgWNspsKs9uGqR3u9KbVN6PlZ+So82kTj61yHTUk+PtQp4hJVGSXAPJlcGI2RR89Ii/zBpA7dMyY
3qwa4Z86TVZA+C9lVEBWpVShtzEeAriaamfe0diya8PopR8KAO8xRgm6arMakvLO1KKztoz2U0BH
fq12WActfPS7bmMX7PwJqmqBRuTNztEmyJD56t5rM94UZkXjOOem0NsrKXqZUNuwrVFmbO3GuwWO
twO7fOUhCa0M6CLFwfRO9Ze+G3HaJm/ra6+zsgsks8HRtS1CMdsRA+nr6QrPzuPWFWKW8MHXUQn8
Id/XtYBMSAc5upVhNjkBP1mAKJVtqNLt4+AJ5Die4W+vGxlD21Ubs6I5u3tuJ3OHAijjLueIyemX
U09uLK/X+FFIs5RXOrNYlGJfaj31mal3riXdrUoUXECcW4ddOEKQLqC9feKpOJteeAHAptCYVvqg
7nlrSylzhBOCM2TaVm3+qkfJs8pSLwuxmRjniYouI7uXawWJGQg3nrQShv3awTqoEuinY46EpT6P
XwfTvQ7H/fyjTMhd4k+ramjXjEmNC+PH11gmB4zAmt16V+CQjvCK9WpwFOR/yug5VYpDigb3ZNQI
8Rz6rnJHtA7rBKUATdsX/PZUnmUcPex2BqdWdB5J68a8axCqV7TOCYdt4YFf7buVqKcb/o8R3DX1
m12pq4GmTN6jSR9Bi57L6ccggegZ0IgwtG2hfsSIRa0J22W1vetEfQGn/gA/ypgf36io0UbKGxko
SF3aq6qam3K8VAIK7/httTUdICHTxk+9fSuhKcOEGoR33YQl6GwGMCnhaIxQSKkUnb+YUC+ReCQ0
D7yIec1HiM8C+vF1YPhTmqJtBDs3T+gcM1+6trqoslHeEwZfF4p+7kXxKio6mk5D6zLQmS1ktsjn
TivSCtswM2BLJdempbXbgMmWe9p+tNCnasPLAbC0Uil7cPSO1WJEfR2dxGqd5MlfTRyf8ZyFEl9W
XrEZKlb/sEWN6xCIBPHUeRry0hAcbLVfa2VzwzeKc++MUy3SNaQKVXv+K1Oqr/gXAtV7YKLFrYfI
Jo3fF4pczPMtIXAfIs2GYHg7fzBL9/u1GfXvje/9RUR2jf78Zay9l0NDD4R5bvvVeQ/WqmSy+S3r
J5TgsXqbonuYks5zrKFYJ02x59PNXgoak8AXx+emBCBfIWWshqswvg7Cwzxn+qGHz2aYsRNM5ofQ
6506xez46QqFDPBm0jwD+kq/KWA+TOA+C4x4f1YMWO/xoIpwC3d565vRLwk3Qk5iIMR3oQaqivr9
wOjW88pmbtWTv4FVgJDfb79sD32YOD5RJDJeTpMrsBOCdTYojpUCuJ+31eF5SI3zAaphxlbSaBQp
B/LrPOHL6VdnDGDbCEthYRP5ncvr02Os/qLlaw2LD/UF+YrhL5kv83KbH2W+SVziHEnrLEnZyiXE
ZkxnMA1K0wxUbB41y3xqWCd84mYSb7rprdu0O0R0BYr4Xcg6jN3ciaaXedwz2A9KESEYeY8e3w0l
wogWqIfcMn/Nn8hqzGdJm16RI73w0WRa9eMUruvAvgEhtY5QBwots+AwAaA1SIZ9C1lN8giqkZQK
tWaEUZY9IX637uXo2lSz60qJtlTePJDqIfRvDeiFxSQnR61cK3pzpo/dAYVriwK4WrotB6ZoFmd7
M4a5XRnTuvOEfKmAT5NGT+al8Q8tpeqcOOgeMtS4VxSc604ZG63TphhaRSmTe9D/bIHMP3Wy91Lq
CyRvW3XrB8quVzrE5cTa6qxzVW/vKnl47PL6dtIkKnWrbTHJHDNZvrEfuAhCsNZDzjj6LwJSz4k9
/kI97Szh74FeDOQrq/aiENbvMR2vKt/bppnyTJ/kfchWRqkDSmZ6gTSsnGyMQQtWVGmYaMJjpYWQ
Qjo0i1ujqB/YN1H+KvV9GzbbobexEcj3ak0Ig61nC5oFWB1ZGxKwcomNRxU/KEhTOrIXfdSmco43
5f+2/eilUzjo1XH7YMaxtwl8JXHQPHDRdVTAsNVn/JK/QkmuJKs3rD2LtFjOTcZBv4tS79ovurPI
iM4TvXqraIt2KoCNzlSUmaPVzT3Np9dFOrJRhPprH8FJTMwndFTPfDU+S4PmOaElnE5qT9+Cxhsv
apr2dkFv92daLsKLSeosJ4DOvJpG31rVOfT/wg/9Z8tDqRGzFmyVsfHgY6UKyg0Eien+QgV1C/av
91F2h6Z2kVAZ6/ZSU0/sH1Ohrj3Su/4vQzaU31DYrZ4K5qD4C8Ul48pKNf+pnopxH9S4TZWvzsn9
BJJ9AI2Z8hMxC5/3knqrDL3+NBZq4B2mKNffa8nDa4Oapz+UehLdR7lVNquIwjTc3NDw1glVFXzg
vhzcqJ91Y8ho4y9JjTc9RdEsQdXYuuLaE2rDoFZCJVuRcGD5Cn8wy42iqE22ynVZAr83VK+8Wmqv
w7SxH2ks1p+rTkKidJQLqC951zmSKtqLNgHSO+b5SJlFXOXb0mLy6WZNhXeeNZeeYaJoOllztc8Y
ULsaSzu7mFBQG2PgermF8mQUhZyRmh4Qd9a3NzJZp7U2pC1V6VP+ixKS7JdfUZoYm/mHhf4UoLAe
m6u9No0O5TLPjN9DkMWHOqmTV6CWzUVUt+oa2mu/HgUV6npu6WvPQ1QEeJdQM3b0tH03SsnY1qqv
3npoyJmONhmC+O98cGjp/0lRn9ogTaauU90a1gmyLns/MCmY7xJpPQgZjSb0Q3klWayLgJexQjuo
1npUN+Cx6lxdGfznS9M37WPfTrBpqPfbSlqpXYdVCCGeDi3pDsFF/V3VK/9Sj8vpPK3UOnF0OfAZ
X6kfV+j3xispYX+QUJlzlFAorxyU1Jc2AdpUG4Nykfpyu/Yqy9q06FtcCbMCqmfpVLwWsnwxDBr2
evSAf3ci87ayFolDgIzcro1z9WysNOtcqvwBQ6ONd2nQlrf049BMrRIrBWpYayt6sov12EjaleeN
402nW/YqqXsonS1QyyfFlJpNXUvdwUqa+kEMHvod4MKv/Uh+UcLot5ya15nCKZCXrS+AU08OFhbP
RmlB/QW04kwakzPVUZWz6gz7igjf2pgLtEXNnqElgML92r6md/Q2QiJRxx0xeigF1nQvqxDztYym
lUCa1mmquH4lbMwIW5sKfd2OL2093yLoEzqJyG4iiJjVoO68krNTrVZ34DEvA+FtALbe27bqGAkQ
tGIS9PTiZwyzgFG1krV4E5X2rZ8Ml1XWUo3k9zd4LC+ZnoPt48ecQDZ3qirvArO6sXSE/yBDIneh
UJI/XQGJ3EWSvIvApnljaTm9HcxxHvI6VhOtNLkC8qDIH36hv5iylJMV6UdXlXxiJd1jAnnIjuXb
DhEd3ZztRTrjszuvmScR0LUJfbpYwwAY1haUEW+tbW3LfrDLBPe83vRpaND7YG66DEPeNIIhRNuj
0qNLTNG1NAWXlpmdN0V8D4l2G6sQy4cuV9YylKudpTfm1Zhp/i7KxHCd+5DHhqacpdM9TXY0OdZ2
qtH+H47OazluZAmiX4QIAA37CjPeiFakXhCktIRHwwONr79n7ssqdiVqZ2CqqzKzMmkPcMc0Tk2j
t68CfqTe1dt0r1xmBOW3y9/ZE9ZtEi3jgJnd2jIhajZ7ZveoDDOz2JUZ7rSgqUFja1dn3VSgxvyM
pPTTE/nfppRtjMdYj6q0/odz212t+bUc7J2Tg+ebCSmc5lgGuiWflrplk9mdDu1Ddjg6oU+25crh
N6rpXfEX9vP0d8GjK7al2wdFDZaQStKstqn+Iek8Jcl1LYI2oddvCvEzdw4P0XK1dXV4KK+muYmt
Ov8Px/kmyHviEnVs90XGU9q5+8d9J/qvDFyXJDfOWe918LskLDY3kriYIyN2P5ae74dPKzGS2J9a
jrfHXWEHzP1cVA1mU9IaYzqjnwHxhym3BlPgGqcw98svvd3jW4Ml4H+GYy2eVmPN85uRBvrMJldx
IrLa+XF1szjgHl68tjO8nJM2x3TSlqOjvIdEc3xNO/1i2/5JG/uDVi5fYzXvvXk6OTgbqGyb425i
rKOJJ7gpqYyINN5wNdJ/GPhhX9mIQyI1CoKGoeCgfXkmQoRRIdxDoID3wVz+mchGPjus8kSJj6nZ
4HgBkRWcsVtOPsOjY8WCXeN+wYOuGL5ZpOCSeHTpdY0o97H+nOvxWHqEauB+WLjZIZ/t77VmNcpq
9qLHAmxIyS7Vlp0/FUVMRAQ9OnHcY/oXX5MpQE6iBWht/lSZPOvILWNny6zd1mI9TqAQxVQ88BsL
9Xjp21Y8lp4daM762kIu4AfNh3H3WzOcRrxHurk6k5nwlQKIDBneho1M7ySJjugP5Ry4qfvkddOF
4F088dVNGMndkwPNIU+fZRI3bhLQbTSPdYqv1Sejb1shK2Z8IllcD3BSXIPJZtaspzNdEt4OsnpS
IDmrY0Rkr1zmwXoyU/uESbXENxlDcs3/cLft3i465nLrT2E4r4trMvuXE7EqmFCwGXKp2+VNpt1F
zPYVUViLawZYUOVWx9xcn6zR3+tl9+NJsE49HX8B0PxBbMgug3sfqukTlc75cSUIoH2tXftgS/tY
0lYGqzJwgKvT1zXV7+lcH/KyxFqwJ0kKh5k9gkubx1bE7qo6MJP+xend+0jXToq0cfXm4dteyvVg
+wSnNKM1HGqwqQMEsx4i36VR6DqsQLLTONIJr8meJ5q8JLYsmsFqMF0S3EwNHwxntb8F73HtmBrP
EujqwN0hCCtJL4P0p2M+2c3FlFYX1mPXP2v+ascasfIopRStq++07S9zKpqX3LOzWFnFP1XOJJXm
1dVumpIDwDTPzUNyxrfkWcfy2Lzok88+22QYvCOquVViFZ/aKNXHYuQIKH1VnUDm/PeOLGbyyVQV
DU47/XFrItTx9bTpX9XkZN9Lv5ShqHl+WqtasPcn/Gi31okN7mXNp27guHQ6YpQDvOinX9zV7qtB
FgB3omOIHHiF0e1GRV6xTR/5XA5lcihqk+gf8n8iAkM2fCKGMZxQ/sbd6Dw26bwtDSbT224j7jZP
iWO1CwmYVvpB2zC/eGREA11OKjApV6HIvS/aC/d5MtP+Q582DHkWz6i6YOnNpDgSG9Th5GOLZAvY
cqtODCaMuxVB3WTFrByb/bSEliPJMDYatGvdNGRn0Tr6qetVe2rHwjv+X1lJ7EF2U8I04mYhpCYd
5vLW1f60M8hGIGrQ7aO62PTbNuFYrRvEM3N4Vc/+Vnt/80X/lZHzokLpFWuotNzP49IeZ0F3ZvY7
vycVg47FyPYeI5oP0tvGJpm2zMZMBJmHNbphJI+oO59Cuy56rJFFuZOpgzjULmb3kJZT/tazxbJH
/qiCbsg1UqWKNfbKAkEf/xoRuAG51bGG0inTuJTGqkXWaFVHQdYLVkXstf3OhtT4dDp7uUxLbb4X
YsGcXCvWktRVYqtkUXc31a/fgsDCFQHf3F42XaTRwLLDJ+4KWG7Py7SvMci9jPZoH1ZM6G59n9Y3
VNb2qSir/n2ahfXWy7G9rEPuB31aJYFtkX2SsikbeBkniz52VWRh6Q4ajOx686wSdJ6lNZBKCnSX
AJe6LOPZ5mS+e0u7BZXn6JdmGZrYS8smUjkKFEf1WZgOsjrrrJdg+03IZGcNI27lEvyhpzuvOzkf
SrvvwkK5OrikO5H8PYsj6YGE6NDn9f+hScLriSFrDMZBH5zYYxnmXatspIVDo4gw6pNlu1t1oqN6
GfrSDMysb9agz8mTC30h279Fukj07L0XopPuIyXrbj+U6XAqKnDgSrfW2JVijgddmeTfLnP5JSb2
6PRGgwfokXHhvtmTGpgou35psPn50AmU2HEUGfe+1SCg3O5B9iJk9nl5t3nfbf6/JcnyuDbIH8ES
wY8cQ8g46WfFc5fKJ5B2BsLRVgAAbRs5JVe0KcYpBN949EZ5G8yTmzJlrDL0HWYAaJL+U5nkAmRF
tvJ/W/JIcR13Q9566Gs2c9cnrs09TQmUn9058lG0kz8NeqHpnhMLLe9PnWu7QS8LD8xOOH/sZYVL
LPQyFh2dooC1+dUOMosxGFAEny4TdilKpRBFQ9KTDZBzhQxOe48NiN1okO0zJ6qnJjcNhqet+3s0
tTmcWrIbhznlG2fZ9KdW6bo3LLXdq8SecEyigZp7Zw10+PJAB9nKVNMTI8iSal05/xGmPpyI26MV
TZLrMrQ/eH1GeVNfm7p/dn3jOnTma+6UZlxv5VNbrORztNcpr38IwyCRpDM+RUknTUhPE3VdShvR
WnisVkUTabbZRuWCnbQc2KXicnHoWforg9SL0rTzkGV4MK/ld+V1LPhkw+uWmBwbXmYEySr/lvTP
0u9ZnUliDJwPejFlAWble56fv/0yvpJMdK99dW86G5g08eOF47dessPaWm2gDTRsHoKlvmgPcODH
RAfb7B8NuZu/9hVLEH6Zv7Ofgkd+MX3oxKMyVxp80jG7JBsOqA+anqltYHCq3us2fcMS9ZZW7Xtl
ez9LJ462V/6uFrwMykTTw9SBHu63ruNYWn8XDV10NzfAT055nR6Ft6838tlN1WOC1eRMiu7LPHVj
pAugVad93wyDrBb1rcrlj0zXj0ltx34Rh3EDfOyU+zw3xY2NsZ901Z7N2Qb/zndtL50393Fa1ANh
9osa6qAzmpG0sHa30csCOsZ4PNCCCLgha+9t9ASejw2DO2of4CW/YP0ONVl+wwaN0wtgheSRBqoQ
M7VcCyi69IhkP71ySPuhGIrfdeVS/OFQ886fgWToFoZMu+m6zhrIvBQf4CZEry+kQYPW3BOdWaaD
tBiV8ekbqgzZV+f07utn7GzvTgno2Zj6rfIkYd7p+G/LTLaQN+dz01P3KEYT1bUixfj/DtOt24rw
IdcmDEAPc2lS7meGm/NaGH6QFOk7ycTvtbUWcbLipZfJrqdc00hXHpI1EvrKm4Xr/251tWxXt4gA
wWndOEuAujvXizXXsUP2DKt461T+d5FFc5BZNt4w5HRA3+Zh1+pDibJ70oLU9v+mYukPJmnkPMU9
HThRVKkBgy8LDUpkfUjJnXyLpjTb3kabFjMrxRYvVje8msb0jz1T/5K4rom5L9ECSK3EaXK1Jqoc
G/kpmribpzV3ueSP1O1E2EHaA3g4jNL7jDClmPbFpzL15gkOuAyN0XQBQqXd7DaywCIKWhU4i1G/
6rZag6zv/iuylGI+J2G6iP5Eu7feqfvuv1EN9otba6CFfYJ/ML5UZdTnXnt2uo7/VmrVYWD1NvYq
dwhTEwRBh0Q60ponIX7a7S9Ra5/dAt1Qp1n5mrMZH0vdBSZpfYXZgDn9oZ1Ld8Pakx68VLgSm92/
eWU5uB7Smv41a4C2Cx5gc6k+Nb1db8Zk/DRLLSHvJFToknkhcYbtw6t+js1Z6Az/5VnNgFuzzSMF
5M2WGW+8GO0gE2RfjDYtfDFb/QEVBNO/j6hyKZYqsPHCC6fRsEPqQBPrEmYVSCSLs8ykQoBT5oFe
19pudJI17lK7vBocr8/6SOI5IKgJ7WnxJq1ijfrN0ymi3PdyHu0swABzuTVYJO4XG52PNa4fkuxG
/JhT/6nzNaY9U8RaDw8Fl78dBU3eAYtlJ5xd6C+OfAOCKPN/JVb5slaVFSfFRFpMK+TRTA0vAsDv
7jn/gEa2T8gy1pCIMg5IhXeYWWSf3WP9Ck2wfoLdcWhoCYhPNQo0XjhWSKcPJS0azPvaankmePnR
/QIEWI5dxA0OXlFrLRYBLMZP12s1sktThMXIa7+5tBTjpsOF+votJ8Oc8AztObVnARwtuWaoAsLV
wVFe9Arg1kfEWtsLAHGr72q+IwV/emcg+SoWWHNryv0dSt5fj1TjvRryk8jle5ctX2kKUtXqWRvW
ectQ5Q8SsJwEc30eNlJxJY+74a57sjj/YSUMSdNsL4rEI+aPWcSZV8wwZdidzS1UHAFe691dGczG
mdtriMUIlOCCKM23wqJJVkaraYhFL5dwSNOaW2enmIevXyLX7dgV5Jxg/ZYQPKmRCFPpb6Xv2Sfo
/yZK64lk2YEvkJTak9OZTKh4XRBpj+N/qPTub9548x6XhYXGDLRc+TkyX7qAiMn6k6bqAzCBI3at
gFZT86+hAYRm6cNpSC8JqAC8CkxB0suYE9g39u7vWY1ZaA7TBQUFyeR22YKe83VokC2iDV0kstpw
JhGbeA0vv2pyeNEI+A2KdjlYMgPe2JaMXNetoYckjTSt9PeykgpD0lzt3MLUT7rSqiN9rXzqa+Gg
xnGefVsrYjEWVczizL2Vzt9xFJythdLD0WQ2zhxY+sTCS3STax1JOfPpjVQwshYG9dGvdsTb2+Sb
VMbd1PEfcIsHzGQWIs63KguIQk4/c1/jGPcFg3+r/itsjrisUr8zHyt0xCky6tGORoywMmqI3T4T
7wckMxsmh4NmRUSWc2rgMo8J2rS+28QnaLVuPMkkSWNrTOqneragaBNzuhpuNuwddIaR6zjjvlsy
5HGLtwUlsoLdsm7EDKOAuuc4ue21oTHfXOA9wPFeRY6FAYGW+v7HUjgexoboqSfwsGuPQUQ8GrU4
tlVZx4tstzMLsA85t1mDdBQqSqXOm7rQMqRyelm6vD6NS1PsplJPQnPNeIotbYhBY8pAtilhr/XW
R25roIQYBuvCDLHedUgLupZu7uEWELuvrdM9NYs+njR/1kKrNFMYfbcjlXr0P8wRc0qbmNuoSrNm
L7e5fNvGWt+V5P/uZpmJp0QnH6hnz+zut6Y4+hr4i5YoP8pwi74R8OsHxTiWP1mfOIGppu7PDNS8
y9KhfenB5TCmafF2x2AWbl9VsJZiMqm1GM3vuq5c4QvmYU8vAtikad637mcOkoHGeJUDxjXJMloR
BIq6gFUXX25SoGTqzIyY3Wb+VZb6GaL8lmQ+EIi7PnXCh97XZi6JlzBJqkb9TUfbv6saVlMmajj2
oG4QhlP1DVHqpSdnMBfvt+qNknrmgrm1KM+mYyML+7NPfecMfibIAwKq7AO9d0SkS0c8pSN+X0bR
9ZHjI47KV5keHRptYmNzOurZ67rrYCSY99B7QdsmxJC07uLfnNX8t6W8X7aBh62vwQyXo2B1XhYY
SvWEarlGjsuszoEsehQIlZaD762LcZyx8ovU4s3BqjdLmIi+jzwTeYVrYAY6tMj1Fo2QQhc7/53q
wbHXLEkobWVjX7a52fYk7lLN/dFLUSP163UwkWkVesZ6/boN+yYtx/ei9x9QRiLIM5HL9upkRXNp
GQT+GZsuX3066w92AL2nMd+yeOyn92rhDpdmWe+npjf2ZmVvFx4q/7cqesZaZXX71e3XiHrtHL21
QzxhqTxWJBmT5NtNT3OOuULpT6C3TTa1LwWszHPd+SSlpI/408kSKCRsY284lvhSVmPu0JtlcWqs
JH9pGvNRg0PWADnxZetUsRn+LSqIzv32umY40ODbUSWy9o0I2T5egGkwMC7ml2LNl3hRWvapu7O4
p1PtfKh8mG7Slwvahl4+otl4SGqD2Pq6sn+50+w+iUbqr+2Qud+Eb/Rfyea6F1Kxm6elFdan8o3y
rnIH/VGtg2HXqf9KVtTwadnptkfpJg/E3tBg2Nm4Q1I0v3Zts8R2DbOExZIid8zc8oteDf1hJMI7
6ic5fEgWP3b9ZGPNnBTD3rDt6n3R9eEoEvA49jzNWw3vF2OANv1nNdVw9B3m88Tp6o96g6DTp26N
9HkRz305AqZkBOC2YrEQbsglSq2MMlm22RkKvWTnZWJA7qFGC9dOqFeLMALYJPtmD0TapkjMzxji
jSfPddIwr/zlddFduVce3CXyUU1/JwNnu7CDTcufORr2ICbHHNnHEl9Wb2CrN0EUUxDMuWswvYAK
HA0Vl61L+O3A3tgyEsNnS6ld59km60PwPT9Nkun0KGmY+Ynjm/82hTeF2dLPR1yggfsFPjNHPM66
G3g1u0G0y+I3NljZRbflgg+QwFGwaSbNDRV1KBKZWgjyE9sxsQzlBbNclh22H8N1FsV219uUUaBs
tOumkg9e75mhcdt48dtkOmxzjmaMHHSSxXKnxfivnX+YNMG9KtVNb+u4FkdBavF/nlAiSuGcz5MD
RMJ0j0IVd9f5qsgN3JPz6KCNKIuYAZ1XPNP8miI7Gr+y0fLf7IQmJ7SV5CLpm8fOS1Gkw1dTo7Fa
aG+uVtfkl6xt2nOSSJeua5imf0tGW9+ZZWuFG3C+DExHohbLxPy70Er91+RTXuVmeCeU/e235S3i
O02SKm5Far9Yhev92wQxc/ZYGCdXpjh0Pd4TEs/B5DgkGrLq5u7mYqbIeG8k+8HLq+eKovSnUbO3
r4lc/L1Oy3DNMqs9KCjgs97mDq652AvX3jb/SWeTJIOhtdtdKxy1861he8N9sIk8Pd2eXJ8S7ME7
nY3N1sfQr43VCwrfTOKiSvwG8oY4dAf39GibwBzafFhPml7a2DJm6a4idD6wTDXewaF00mBIp97k
5u9KMIJ712j13sZFK8LvSiLUsrK9MjlQ5SpQHbbef6ODykPSDl+7sfW/s8rfK4ommYG6ec+FXAJN
lHZoTpO8QbbpkdvT2Va1NkVc7xR/hEwykehoOda13KUJ9O1gtuXew6wb2R7PQTkM30nlCqJkIEwx
LUJ5PTsuO/KkvkibpKWiMQAVGW7itKBnklqtYn+eOxjSxXnKZb48OYOYJqZF1uHGNh+3Y7PN7ktR
ojEkPECEODusUbpt5tvor787dAehV+toPh7RMsgdaczqWRLqizyrp0f7HCv3Odvke17n5rOmi/FM
dLzYr2mWRblklp/W/lgAqgZ1BWDC0PJPEJqaIXxlr7+wNXIrwTIBbrA3kZ5p/nGctYXeGablr+Yx
p7tJYkRqNqq9nvvOYdbc5cggya731GwTKibkdH6+0cEbnpi/sduEX1ZZdV9VbZ4M0kJPTUJNCjwx
OCcEJQfyPCQgBFm9OfFugeHj+sCETa/Z+YMRTJWoo9xbWV/DuvapSJzpPy7O9qcghSy2NIf0TBs/
Er9q9Mjr0CgALM7H0uq+caSDMlnt+WvZfJsNueT3pOx/SbP99blpjCQAG7ZTOs/T7J9Y/npVkr1v
p/7xaXTCrEyIyzKveHuQ3jXDT5lL3dG6C8xWlKvdCNz2nsvaGNBMl4TuTRL+ULetve9u9cgIk4Bj
6huGf3ieh0vX6yH6Zx15Ix58vHPXdMQgwn5A0fK7Mpt9i3TZ6HLCqvSpCltfP4yueeRk0+iAUfTS
VO4TVYRmR+nPxPuQbRyxxvofRfzYF0MXe832b926CGOLfdn4F6Ob2Ax57HiiHxNuEuf86hb9iVD7
XxgZnmY9eZHmdNcGp4+a0s5IxESZl4JQI3w/ucUqwn7EidYTtYstTYY4bNCppj5CsKM/sjlqV+6V
9ahHKeO3FnQ087DE1sYPORNzuc+gv0CvzlaSxT6BxDED1Kmus7sY3TuL93s9sd42R11dI+MB90/W
YBzybIimNr+VDf9tI67NhKKWnQwB+KpwnfK9ySdeK/Ne4kfeyPzQNv2RMQBtH4FbXrerCwGymsbm
g/Da2C3dpMkkNfU3ePLdwuu2JcvdWJPI85Flm4UKemQnvL2sheqan948xTgmhXXO4KrACZY3JDms
+yxX10H4PnPRtSHA5lUnXUmqQEhTkRVWfHa6+d5Tjogo39iYD9jl3S0imSGyZ1Xgym/R4xRMsmSU
oa1W3acmqcP+mp0dkXHLcfp+Qxrl0X0nlyxJ75vdm4HIvCdRd4DgtfN7GFuNibtdn8fCsXki09Pg
2ug+u23HMftsq/TJSNouQNCnHfSSzc58jHtDwRZv3VEohGHQwU9Nmseb5rwV9gAl1P0phPqqzOxu
5oOM9W5Bx48u06RNDnp9PLdyu0yiSmNpj7FJvQpMOkVj0CMxWZHL9BZac/riFNl71fBJeofp3X2r
66mGD5JTWGjzWVsLnubaXEPPdE94i/9OZaPRQXY6kuVSH7OIdk9/J5XrmiPgZWu55zJNG8Eq6mJ4
KHAd0ww3Uzsp/IhsL/9WhfnszfMfMPI/HKK71ujfVvy6me6bhkoKjl9rFLi5X9u7EOnzuLW7ucs/
S+3bwieU69hsXgQLGbe05Ogfr4a3BpuhRWaa/R6YO/vNBMnpPptN/RK+BitY8qL9dNYnGrRoKXqU
nmpfbtC0iw3KZttfi1X+JfrlOyk3AhYQfnVilxfYoGXtfuXWjsX2rDb5p+Y+2QkYx6B+OoHXJ37u
paxeHH4GOPZ5SqnCG9xoPmWXuSTxbbNjb7SZKfRnG9uuh5nkMJK3XfTGbhvmm51mZ2Jpl8A1OhgG
1XxJcA1kPzsGlYvp6mz2O2G7uQGuTX/sunp+0DnuZIctQpusXyJLTr+kQBQi7Nixt//cIc1RojM+
M6KuSvzRmg/PnEKTRWN6x+fx/xGN7/la7F0dZYdmhKw67up8PlmN2hUoPRBHPW9b8qIh6SqL7Gma
83NX9WHtrGx4mvdmNZH1vyKqiycXTqTLVZS4xOiM1XFcN8Jn3cg2kPILu0AHjL+rkayXGlUb6pi1
zt8r6FACxQ9mxvZy0T8Vrrt73KpcqT1c0NkjiKXPJlrtLdI74KSeSDprPo+lfayr5FiDmOb2dFR2
yrFG66rJP9Br543V58fjUBVzbHusnmMikuvI2NWaQod5jDJ1WIvtlmUvPfaCjwVq+PGo5XGSfOjH
7THF8JQ1aWRnxm+WyVPWtH3+WGrLG1HXAXTHLeV+bUJ9z4MLsbLFj+uWDt3eTOobvstp0Dld5DQc
mjwCw6L99/iMZeXsUy3dq7SI9cZ9cykppZUXOIqoqM+WX7pTn0Q9/GMr5GzO4973qsPjB4dqBqVS
749yCyy8o96EftpGOIRfYDUCZTJS93Jf4oJCwvKhGdRhNqZw0tt4sqoTOP3fLbEOkATExlh2IKX+
CxfzsKIal+u6J8e3DAoTiRYQluKQVnoWdWt3Jqmm5sl6XG050bNN87HNYX9QTw9zcuXk7Pn0fWRA
qVRp/1629lO7JvcNqy1hCci+Fhi1fWIr+JHO/Jq51rOyxzdWK3SqQrGbR/N9KbrDmhcbGMvjKkn9
gugUa3pLx5HI3SsEUgE9sY3gq/qLGCYNkpzVDaV1kb1pPmzYgLpZN8nqEhFY2b7JWGxo/MPiK4ta
L4fQKfpoc7MnkXqHIk/e6cnuSQrDyRf4hmi+pUW1qwjhZmTK+oM9+ka4oKXZtyVdgSOPfIaH/I68
bWPI40Hm0Ba1/dz087nWx2tni/dWEI6zLG3cK/M/VU1vzdZwxbpLNedvoq7Oc6e+oADf+1a+Gekj
a2+b3jHEP1DAL3JES65hDb5ZyYm55Cczkh/CWl51bXlamf06a7xp27ivCmdXVeYVPBKUr5+7M0tJ
V9PwzLDRtr3uktSZsAewW+DmHx8bdBql4GzdHK1DmpXRaCSPh+oR7CrXlIlMLUiJJ6OPRlu+Ir54
ae3tV+enCXnnLG7l67Qvcu3mCKEd6KxuKwWOBSqbVM5yG8/zKo9rBb7iE7PgY+3U8b5lff/cLT6n
HDYLnMrhkEh0kh1voubATJopfhHZblVQRF6Fwj8xjRolG3+LN+y8pTqVU3IHU35FG3jYON50oC02
KNC7p52hIPAh/fSJmDMeTm+CKNPL+eTo63NnTJCOwK5MFpzeSCq7hkRLfxIItPXbjBaY6qu9+ywJ
VlN18sv+DR4HMwqJ2MqggIMJvXR6v7cH86tj8YSSJJYgrzKTnZ/8a9A0mBbOKHMAXmRovCQV7/mU
6le9N58FwaOgjNYuH6r/EloiQc3JPHtCb+2qqEk2nWT3Zadh4jCly8Y+nCP4gb5B6tNzfGzDZ1KP
h7o2/8C7GHGms4DxeA/lzP5yUh/KFgXG6IoHpp2+5Qjyce/8Jazup4Y6SoaUrozOvjOWK00YKwzG
fFqmDh+g8Smpy3dNq5DkT38LftK25Zld9wivr+vcZnh3LIo5qycBPJ9/egPOyyn8o1EM7w+OrSM1
E50xzKdc/pOZh+as1871sp1MZTwEtf8hLN2XWfsQmO7N0To0dvME1HVgBfHx3BnNELociFO+nOBS
X2yqvsWJ+rjeNWEpOrn3+roGrfbilB/+zHGX7uTghz7PAVefZhN5zbyEFZFEuFJcHg4Vj3bS0TlC
VPLk19ZVcpaZcno11izGVCCy0RuhnGCjwI20vg21ZokWlnDWR8d7ElrykaBFRG1l1Qd3Hl90+6Yv
5Fg39ScEcqz6hxG9c5XMpqCsH/zorDUPm5PHQvdQ4/XKclqznEhbDRMnPz3EEuhVkhFYukpeWkZr
luIiPzli81FiulHJ/h2Z/FFMxR/W7A8J2pcG9r0Z60sDXtO5T4lhs7P3PRbXzCbxqWGtcoD1Wzsz
cob0XCpC2wkSY1dl3bz7QitFy7rD0cTPxd51xyu/+3jM5OPh5+JTcg8zSGbdceCj43meiksqBhYM
2JBc1uZ15ojMZnnlz6a6yVLVQzd4ASQPfI520wAM1I5yJkZXaLoboP2rozT3Qm3tR0jPEb9BnmUi
rCGY937TzkGVNOi8mjaweANsjnL+6sKtP1OTFTDOHyubDtmkrinGDghwf/uZ/iu1Fn4PAGdxz4i/
InfsXh+/Wnq9rynsSAmiFSKiL8ofPNbP5YDImq+GzFI7r2Cjo1vtZ08/dxZ5vMqKBhchs9ReKpP7
yQs0O7+nh26QpZzHeOG8Pv5vNj1WM8tTh3rosYpl9uKWz94paVnVthP9s23qnZj8qG3sA3sS+22t
MZbVDhmvkEvL7CDHZA3kpaKwrB5TNr4t8AJDOj62q269+yStz3q+oSFAi2MGm/nbTJOrVib7xUHV
QNZ989sZAc2YsrXk2ImrO/7AnYQNYC4ff2PVCxw8RC0cNdkPzpARW8lvDmRxsBUDOLQf9yMDZNKE
gsnLF91xy8f/m2Y448/Y3h+H+tImEZ1xZrRdCKRKpBhvqlIfJvZgxtYcB288J6XBwjlV45HXnvSl
H7dpSd16QHFCwXHDeDmlZ1xAT4CL3U++6+q8PvIy2DAmcQqZVAfX8HijHO7wyks7UsaSnsZ2tMU+
QaEUsZAj2StB3Qn/hGRwKMKESL6q2vNvpiu6uNKXn/mheeVyFLr1YvFYWT6bRvQNKW8uOB554s82
vqooxJj8IWRo1v7H2ZktN44tWfZXyvK5cAsHM9rq1gNBEpwlUrNeYJriYJ7nr++FuLeHzLbqbquX
sIyQxKRI8MB9+97LvUmx9U3QS1+neE6x4AaYa1M+dKrOALXdRhPOXizfLg5Fv06qgflRoa7qicPM
ht7JWvGZPLuL0SDCvkSV5UdxAZgUBhmt4XOTWZhL8JIvR5kLW5Y9A76tsdI7Nn1Txs+jpt9luXbH
LzJSCFlheb+gS8I02UadclgOID5cJuPrpou2KrMLVpkQryVUQUfTabT/VtddpWo+gi1lxzgjiO8U
ERjH90Ey4U84WperVMgRoUXl4qPPh483LdGIYbhJq0eMQycoClTH+iczFvcu5XbF8HM58IILr6ko
7dmz6pY1zojkep2vg0THcYQx2VXbjzTN5p02xBwKmU0iouo0gk7yvazJBknbuXcz3JLqS5GCBYJX
dZ5kxUOM0avKic1CihGDGz6ouNfZuc6YypTmLVOJ7Fr2LdFxHLhK98tOspu2OIEj9WWajX2aP9XO
q6l9J33GxZJsen3d6H28NyjT0KHV/rFH+t0ozB9Y+w1tzpZa9+VMKJGZMuMEm0oGxxPuzNSymseg
ymO/HgjuamH7LCY8VaPB0k/Wx30x0jIwz7W9zzbW9GOuyvmpwDVIDrucqDckuq81Gu/WbJM/EEn7
Iapli7bROAziEhXnkexUhBW3r+4tY0BGKOuOqUtLpYJpqNqo09Qd2bcwrKalMuEC7Bi1sa4gnlK5
m3nm/piUEa7MyonvJLPtXZuNAd246JhyF3RhJvzTgNkqHqJZI7U/G28SeTT2G1noX7Pez+kaZyD6
bmyzyq/T2hP+KvNxcXZwD5qwtAhJFTrbTegZaU0UTnc++oijs2bJHlx9TFfYFGUes/+ie2fR6pcT
SML3NXXpqusknGCrHH6pGlv4VmVs6X6osF7OMKN8ldkugQGuWN3PCjPep45k0Kx3oJNWmpQsbs/d
xH6obEMc07TgDm7KZIdHDJddWGFlnCdH5VyLCvZpTMJ3HPhgGhYDAPC9eYmcbrzjPonwaEf1tSln
86Ea+4hJVk7BDppz77i1udMT1hwuP9Gs2Y4ij3wlXOOcSLfGMCAGjEERnifFLPyOU0qO6St9U7Zq
ivEeNMhhRKzI0cw9M6kJAmp8NEoEvvmo1sWzYQTHJR01BuUxpwKeUWi0mkrYxqPoirvcEcQDMTuv
eru8InEgKzjOsz2SW+zT/fL5FLn5qldEN5Wendq2zzqvtak6/oJGrglywW1ojvTju6E3T4Elj4rl
vDq1uiFL6JuwIZVE3luFhb1g2IeV9lBb9jMJjZ1uiIvepjvdUvYWJdvcKx/LdbdIBC6G15WmIcZb
MBXy9i4NWd0ayncCGyRKXG5sbsxyyCqkOqVtXDWj3XFTqpHrVfOs9V17pw3ahTUlByz0qd9KPGtp
feQSdxHfqrc+UrYCu+PcSVS90N1j7sdMZMti3YTGQ+qEINU0xFGT/Dk7FaxUuWtFTE8q7jIDLnaF
1yHiZ3szbQ8qlPs990p6EaP7jicYGX3+yK6bGyxX0CTGNYnR8p3xOPbtU5aO4K0pZ3DPXnqXnAzE
C1LKBB3T5opRBfOiFWP1jP3Z6begU1yvmsx6Rdhs87sC0/WzFNyr8OLvITXf/5YUuLNnLd77tGYq
Ex3dPHty1fKtL1LeMD7vUca+kXi6c5b7xFh12zxybkHSXZZCqO6MiaXwLU48UWxGW/1YfuukEk/6
BF8tNd+UMd2qRv5sN8vxF7anLCBu3doKSCChHtyq+A5YrThU8jDE9j2iMI6U1MYxxvUxGXdViY9M
ICvQ9VOZQLU2fyZeodSuX0Km2bSb9+jU577t8WprO+KWeDoMBQd+9MqrlcMK0Xw2v/nBoK3bOX6K
uaMTT99lXBwLXU4H95LhKqC/6gn/6e9OMj3ETrrv2ugpiPJfmPAKjvt0n0KJm+gGMa/tE5tu207v
RYs/nMwC4UGXaAGdkeaWX1U1irXZ8PzDeEbTiXOPgegexJ+3AL/tMMF3yWYDS2C2gdRwGNQUWYZO
0o2ak41do3O4I3NH+Cydjgn8uKRlCAavxMCp2Uyv/WSfFGnu+g5CnRw2uqPcqW37IvisSjpM6nHG
QcrXIsFYCUATBX9am+/riaU/beDg6Opeh1besoDMOvaba6kAV9Enh4an03dIQxizq+Ijx34AriQ5
xkY/H3KtuG9L0otjIhjgJqxtzcJ7nRmZsNtXnHaUzVVx5cXfYnQJN3XiJPcL07dhXMM7rpSrcg59
dShNrycyQsQuwl0Y0pjP4U9rOvdtiPg8g/uq8/zQDOIFV7Ff1Nl9ZX1QYiwXaeKNOMnGKWKOYh8G
oXyTpHpa3k+ShDeFsw1vW7erTZw9WWJfjTq7OLz03YKbW95p1muYt8YuzlE9vtg1bbhihdrVVLqn
TIcNmVvr5RySEYuA0XkESe2sdt7CcCZy7cY7oWKSrur6qg3yra2TC0aax7QqXh1OruXvJS8T5rWT
Dp9wobyXXcHcIR9PS96YAMIxmA1SosZroUeAKxYFnHG855TKjyxc304sGmOi7Vl5VKqWCyEXdyA/
3rCoZxu3wA1bh/UhYmlzMId8nLLWWMlcAYyjNA6W/e6CrZXZX71R3Oka6pNfls2plKPnzs2yAzwo
vWAUX6phuYsNCI5DgBXZIvC1NC6T43wAT3nPCHK1UbdvW+eQCvNWCD7U2HOJS3D4Gw3+N8Wd71H5
t67IE55/uGtdXmBjNvy6jYgnGoRlqYiZauNTNbeJGsI5U3clkYPlUa0yvyHYbhWJ7JKpMoQsYJwK
DO2wRplMC42QoQFlc2hucMXw7JrdXRWGP+ZQ39tALO0yWY9i8PIwOC1bbFo6jby2fHWK930yf0tQ
du7S2nf6oSoGbjxj/CmowLOcj58WUrJxy5rdfo/dj1koHmBNz704iHZOYiMhp0w8Q/doT+1eItfz
xl3zMEaqsB0KicL5pTs5ltM67x/nJsAvYnak7aK9rXX91qokQlpxEFOVeo2GobAQ4100D6sRt4rv
THPy44jmpFVyyyn3o2f0Ol2l3ZWwSlf4vSscDJ0/uLNfF/pt7p3Ycwl0HXIS/g95U9hXfJqMgO3p
2grCJVm+0Pbz4GNuY+lltqTOGQL6y04QPqAyMu3iZkT95/IcYJX4kWKfQoHLhon1V0haisp74Dqq
J7mOWIM8N9pFcxpC/IIgdROO60mGe8uaHxvOC8bqFXkPvGQYVwiSuO+RqdzSbNiDwVllhc20U79I
/k1VxlsdMkCsTcruMH+y44jIFv3OlEH2aJftEUxjwDvIcFMlkbHBrGqjpmrfRBc2MorOfd0dmuiz
xEhJ4n1hG8Q+6JPLcqLOHEc6NouEc9seum0rXAD3GJlZOXhNtcAnZY4apcVPhpK+ydJ4yvuMY5Vw
qKh3dER3GOkPaobIZNWvICLOQ9S+WRmDpoWz7jsp19VgjBCN8/cqwPIYW2fyh29qGrSbKKzuu6q5
DB0CRyvjgyN1nS44tf24SdSt1iCQx5bBKrnkWNl40Ieeu2nQUZEE03IfjdyHQJdPHe5iJsoDrNT5
XJc6W7mcEnB8DZ9qVrZKPr2GU/ishM4xDfr1OLjHwiofk25+GjQHYWbmNqwbZbUL8qBjCKZ5Fjiz
VcHOVj5ii1/85OQg0FTUu7rGTIsVL39Q+rra9gze170J46UzldHvCyhKc9uzRLsu4T0FbmFtpVKx
8CUo50NACnOJGoBbwm9KplM1g62tZnBslB55amI7uWXz2jAGT0mRcnub6ak98mqEofr5066RPXp8
BregbOc32brYhwwT8uw42NywA/NQY3v7KUx9+HC7PFobVj0813QqV6Ls084qkubQ1wMKmh3b8yIM
Hjr2M+7CZjZ3ZL7QAwOmoFvLzIK1CKvkoJlIBWbS4XXtg6HcRSp4KnZ0tP2aAAewqIlhRd7FJKjo
1Kq3pKUKpEM2qCcbMEOHkpwIPWNPoltE0cYdpOo7XageXYwH1ANZj2GnlvsSHeyVMfN3b/XN0Z7L
1isiJTjGCXSRQiB6zEJGD23eDaexI6tbZi3eu4xhPIoxvo4BMxV1yHCKOGwOao4Ozzj/jX3T7oX2
qd3Mtq3cMZXUD9KRKZBiIfZWVT/W5sg2ETdp3zAVlN5cYBZUqTfuCKlB1a/V66SXDJ07/IQVo5FV
MUBs4pnT9AZWseEyw2evWo4XCFSzUEJCqYYyvgwp4Q8asPRFVZyYSrrVPwthsxjddpqQ1H8dbcYm
/qXyuV0xERsf6Yxg5oYoeY4L5V018RAUpAs8VIgGw0yIkpo5MWFOB6TXMt7RhkJ6ndMxnFaZw40l
dOkQSxYmcJTfoNRhlAjH+sCSx0e/ioedhPXgjXMQHUwAEH4VDck+X/T0aHbHX1o5o1aqHJMUG6Gz
npbQTemWfKRihzRWUROoUZoeA0MTA9uJwrnZYVbuD4UppxdqattTzOCVdFS96atE3weO05LZGyE5
idhwN4ZVvZsIdmtMefEGrE0WrgzXwtQ+ZbZN4BUEXlyrIe5kWA1aiI0whkPk5yYAcxy1bJ+PtWyX
JtpN7U3j6pJrWSkz3YAdXQzDZWOEkB/wkR5pMogQS/O5mRBiMPThUSmdeGvw14dUiR+TJH3rhWrs
4npZadxWN+AxH2afdZyMJJOImAEak+WzPmox7AM1vyVazsqFOVIhkFCZOaWdc7mPuMUK02D1nFE5
3r/WdKRKY5TdvVaKaziLtWMS9EHDQRXcyaw8pxExkzm8n4lFGAHpXqZm9M1hJSFdJ96/lnpTwqIj
3CqEfl6EoWo0fzrE19rN3h2k1rlNmJ1TlU6L/soVQHRq2IwZYalOqau7NsacR37xOVlwVLr9rBN7
XbVG3azJYaRrqaGfm2X5FJZk7BetyG0uU5aBpcv9PCofTbeA6YhJKU09KOAbfL9PSdstyKj1WGMt
kfE6wXxNhL59t0OGg8T2r/93quh/Aiy1/kJjNRrb6SrRsyrAjZ5UrvAirN7+aw/9F/ZqZ1E2ThHA
UtAf7+NY4QFKyeb+1x78L6BVYQ8plvIkvTejrFgQk1Bi6v8HofY/g1f+hbTaKJhak4jHLqKMJF/g
EGMyK3sT8+n7B2H4377G/yZ/ivt/wCqb//h3/v5VlAwmZNj+5a//8YhVrMj+ffmZ//k9f/6J//B/
issHTK2/ftOffobH/ef/d/3RfvzpL9QolMTX7qeebj9Nl7a/H59nuHzn/+8X/+Xn96MAG/35+x9f
RUfdw6NJIEx//PNL+++//7FsPPy3//3h//m15fn//Y/VTx79H9/+89G0f/9D/5tjCsvFCOwKVXCv
4u0YfpavqH+zbcNcvuRopmrrmsG7DU+tDf/+h9D+ZmCJM1wN5pIJqgaScYMdji9Zf8NTJlxVZduG
xclran/8j+f1pzfmf71R/5J3GW9q3jb8Hrr558+IDXLEMHUeUrVd8qs8zz9DWkFBhXVBr6tz/h4J
ZQebMTJwMJNovxhB8wYIUtk1sEgucWpply6lrsqcXW8wsDNs7bGiFNrn4rdhtU4rEBbuclwbT1Ti
krC/pNOihLGVLjuPKgEHQlfzLN3z7z/wLYDtt9JTTqDwPFqzr/Afh0kd5CUL5p8lrOHPc2sfTNvw
XOqMk9RKE3Zt/8pER/i///b735O8xEfkGOrG5FZ7rDOTuZoQKHjCOhqDkqx5DV4pXi4D6z7jZo4P
5BOCisKk0TZzZhHT08ancMaNyu2WzY2wfCnC0M+Q7M6RWUtIYjUYnbS1j7Qr3aYgH0Bc2oGDkaTl
sWvdPU4NuQvHODravXwLarfxg0xjvqaWxYGy36dhjc8DE1Lc/xZeimY2wKWQrwLAxnLfCPRbJiKB
ZjdfZzsDlBd36aZTxbKb9wPhmSBVZh+gj7CFd18wasjccK1Gw3iKyfYok3Frc02hQ+3yTWiear1s
t2y3vScnmHGmhO6B6OZLUYch/u8x450JgseqkdvSmuM18lXDSxaHRLYVwrZbkWa4AtP4xwza6lDk
6yiNgVvq/ZeZg4UgKwdL07I8sxlqz8Rh27pEyqBEtateD/2oin+Vk9zBikIps0JrPbknGfFuKCMc
t7Jv7npTDG/wuaEDyO+ksn4VxXCdaKtowr8iU403cUWKOM1xveXIQyg1skeDxTaBVg4srSAVPBou
DkR7b81JtLJmkhEQ4n2h6dmxQgo49Pj+mkxH6goqtMiJ4JkSkhfQpsc66wpvZEcR0ddsb1TBN5u0
7on8szW5DEnnmfWuGJNzWIaRbzrXSM+1Y6QQP5HiwWYisa0jC7ZLqftTGp4bqzmbFmAMrfXHKgAi
GTrGHZSgLeuzWUlHGnFo221ht9qxAX9SmaOyQx7Zqiiz599/sM7gTZtG6gHZquspR/9vj4ad0G3K
7K6TucGjO9Oe8ZHRJGKr2fKVSicGm8ofxTzemqLvtmbdFgeYBtF6NHEomCiMgNTyZ8uIgm1aym+z
zkiRZdlnzkKHZpi9IeFNVFlifaCPtT3ZGeGmBBAUt+EB8eiXpqbOIbJ1iYlupysJjkg1pe2MdVqC
HFkrUCZPZbg/S2qgynyijJYrUNRb2tYnDt1h3VQqhkN+q1iqRxOhErlwUNdI1J5UzJDxHl6KSlUP
cGfjk6YSNk902G9V7mRHveWF1YHHkL6tB5+92d/0RjYZjIpUpKQIzPxwxntqamHn1aXxnKDD86zZ
bicH/mU0HrmhqRvcrSu4e7OPe9lcq63G9kIBnDJqGOH1brbO5wL/QJJewShYm8b9BwFmBbF08uoq
iNdGjz9hoKXNFpd3NFJYxlMenuZHnKoeRER5JhrQ3RldLTAzIIY5ZoNRoNm24ExzrYaAq2nbakmF
mW9qlB86YiUCP5UP6QQYa03Ww5YmZw7LwAPSCb0NwGom2AcXkndSLXFvRuV4j4ciYEVFnvqBlr8N
hrjpJt802sU7odtyMdMR3gRAoWXEqmvq1G0cZ3QqKUdBGfZes8QAHFBzRYw31RkdlBOwP74adsXa
YAJXBWq+m5toXzSlChEpDAmRADaAZdGheEvXI7ezUdM02CXC+jUaNWZng/9jX9ivpGJMdBfIAJnG
uF7yS+hwQwpEXmxPwOJgFG5ZzUrkvuHzGXcW3Ek2wEAjI9CWaCfeomQ3CgilRnANh/wMDUasNKck
fqD0GxV/TDaI+76wCGECPE3C0U+SSsfLFSTrNJOfhHqZMhmaddjmE1vyRjKSm0TPHvoC6Et3JlJk
e07UP6CC8nRIrcsmAMNluRu3lZ4axUS3rJ6OsHf5kOAO68lEekmtAKIUUCq65DXR7Qgeq4S/ZuoU
buNdnaTGNojGcG3DToEwSKdS9U6+JaNEd5S8y1pvPcp7r4dC74WLVEsi4zPJIq9jI9m6yJEicNTu
2tiYoDcOV1xIGGa6dD6WXKNRNgRAUkdCNiqqU2LOe9gYD84E6Cik4x1NGNpp2x5MjJFhHjwbNV2J
Y80PEEK5HQVZvo2LUDw0bAixHVK5DmEXrB44h3mtla3TfTrMNVeKyS5mo2SqirVzoodZWa7JtJZO
Ty3vhpAkoBDRLYu4SSHhHRNS+EzTSKiHcIhyB4pWKgmoFTupW4tUUTCEGQYSYSF3tvJJh27gcTNd
wILDShTcVOPAWIMOsZjzjcMhyiyOcCXe4qHVtxZ4d0snI5pMEeaN6b4cMNZzhRy7UeR70Lo3PZYj
7bWOBG10kJyqUAEG1PgD/e6+Ifw9YcHfZBgTF6XmjrHmd2FrYo3HZtMaX0GLF7S0m55Whn0+HTkL
XhXetWk8m1DuBkTKc6wnp2osbwkN8ypOx3yX91XMNqCJjKg1PBqO6MnT2+3GIuHyYsreTxuo3GH2
rQLw3kx9DnssJnppGj3NllbpeGvlWq8irkYnLPxYszBCMQgLjXHLRqRgVZXgxlVGl6KVfFZk9tzb
kbaNs7tSG+WRUfFFKlz1s1shKbJ39S4mZA6CxbmGX1nR5ttM7SBkpU7uz0NG3LrBoSPaBPtboPGe
fdEhl2u8VqsCL+ExY2/8KkOacB1Mr2zk6JxwumXDUox9ZSPiE2H1r0jCC4iC8rEuipOt2B+2lnbr
Prfyo1VeytD5MEt5jktt2AT2PG1Nq3eQhYHOq0aYIuoYW62lerObyPDola9K3E3b1q6euqQlPZVB
PI4dGy1beypt3tk+GV/UhluDNuuoXu5U8iHtqk0S/5Adu4f5rXvCHEo/4163rpP6B7B4tBWMulS3
dy4FkfOeWPLOCObfiDNS2AKXk5vKrxKGlDezjc/HVNlii1fTfTPdUf2YJ8NUGb248XWOVcZXs9Vv
Ue79uCTTFfZZsTHIchMVDU2OkwyQGExdthyxOxCt32R1b5swnG/jgSF0vk7U6WgIFdxWxFE+1fOn
O2NUzwRraBLzLaSxZLbM1kRDKa4wAR1oCUTeQlN9LrLhAXCP9LGTfRaZkL6Jhmy0IbHRDLRIP5mY
bQuNWH9yqEcHV0uHaJ2WgLDoPDaRzI5c0TulBtcE7PBaheJK2uPFSKCIKMF72XD/L0Ky8TaO78oQ
O0wEcB7q9TANyoYKGyevil+20C+1Rj0zJ+oBHtbD2OHZtIA6BOyRWffVoHggLblBkL4t8j58DFvn
UjkmiJZlI8ZcxvPeLXJ1hVeUnGEOCtySmadUs4bghFuo7j5R+KiNRbuxTYy5OCevIo74Cdrls61b
nhioPFSTtGEpa4/DfcvvdirmDutxStHQbGXMky7m1N7Y+ORAFp2Hkb7FktNTxOF77bLoPlDKe84e
7S7o2kshBzJ0IExXemX8sBzQ3dM/D54SG1egoJ03GGzlcjUI6nH7WLl8NjsugDVVlHXVYWesFId7
SNvJc2gnhJasaqku1mbi3JouPJOGJ0kfWns0fqFo10FWh7FrGJQGAWdB/YwGLq7QUFsRtFenC75j
zYa2OtYefo/PkEwxuKZ9E7NOwIUZdITNMeLjqp7SKD9qSXZSaJugHtjGKnSim7FoME7vsDPCRkc1
tIFIvw6PNEQod3q+GAIk2ZKkdTb1mF3yafYDtaKmyPMvcnkOAVWz9Rg5VXPjGUbITI+qkjl+99MM
xv1Q1jVNie65dYlZiCfjL2RhsCPpQTE3cIqngxsSh6M18jRSi0C8oAypbFVdWzVz7hCqMt6jeAMe
cB9ZBUSlMmEinLnHcfxyOuiCQ8ToSWSdT1XwEjnzWdGY34KwqLElt6+NzZwyLPiF1fIG3Y0xkm2h
GmKgx/Zllpss3Pc2vJWxwejdNOmpmmdyjEt8Ob9FjSrOYTOY64zTsOvL+gHuxFNrKtO3tO47brWJ
psRfMQv4VnIpFhrCgq6aECpaln9D8AWjxzTQsx2GeA7rDT1XK8+x7OqnIARwwDaK5r2SbEMrc3GO
QiCWvYqduqZpvUy0Vyc3hB8wpr9K5NYdJYB1CXvbukBK4492LjA74uLN9Omtc3QYjcsfUyhGT1M0
QopCTBfI8RpEZgmAw5vZK7qrlUBfKWkZX1klsXN67cYbHa1LYUNAlKj4xLWHwxRXBLqGF7LWDC7b
TQGHdtW3WXk3mu9AGeItHe68yxSLqi8K7pFx6Y2xR7I7i67MGj47YAZsWPD7WjzGEWvYk+podMDX
ioTMIDkscAYtHvicfQSMrZggEPyzS/sV01K5U0kxa4ZxhLVsHR0sRR4fwm1IjVCl6ew3PUZ8LoO4
j14pMM5dGmZbawgeo6QHRjkEAN0N0ycdJFriAZFGGVMT6HNhl8OMAeZE8Irb3OCVAyPFeprJ6BT4
+7RxayUiXtcMzgSpLWH3hy6fzuMEugz4IY6XnuEXhqUdtkGI6hgP9qmGg5iVI7zKMHky6+QYE1O6
GSc/5PoE7XoNY2+nFTBoXFBtu6YzXqt0urMJTpQGeRhTq5+GlrJpVFvSy8Yzig96dA4XT0ubg5Mw
Bq0MjpQJq1fZjpNHfhE/Gr0U59eLonJ3307Y5baOM5U0vj0BoOar5HZ9bOcAODXpSRPaNhHrI2OA
ghKuedWDqxWdraY8Vnm3zYiutKMD8J31P142DdsyNDN+10DfEBYmYNhwiccLa1NGx850m1WuN+91
cseUZN11oOAiSanRKEa+dfSYPSTueBTEnyFRJdtQzAG9geNLl/m66MyeF9dgdJyzqjqhHlYgdq9H
V2JoQ4j0oMoovoqdzkNS/8zNQpyqoINynZYaecmBDKOEdWx1A2NmS/2GCZFtx6KWx8miHyEgmazS
4bsRpn11A8LMxuAbVl/uGG/D4Rkv/W9boJJZ0NHVY4ICAb72iTo+5JPTq+tGjta+7e1LJ9xsH9Rz
umlSgYkAKcohP7lK2ZlX27Ds5/7WpwORCRt8gzrQawWVSZhjajBcGDz4pauKg0MZCsRp74bhiaHL
U15xk1v2Cq6yedqYYCFXXQthoFDf0rJo9y6FB5R4Wpswb+Azqi75V8jk4QKobmb7aDf2OxL/tIsK
yt1genD15jC4H2bEt1YlB65TpuRxWfUHdUUl/8BCH8fQCAHw/prJeyyGeZsU48EJmRPptQbdNHyf
He7ZxSesRUoLgeU3/ixjdgjoms2RmwZPIrBOSVw8pmJ6IyF+6tz6pmUjRvQB1CC84VXsGLt5+nLa
7pgm/R7bTLESBjpg1PUw5c2IaVUQK14uXcZ6gXMaguqYZEa1K1gEHsPqP/W9O66Trpw8GyAT0RZr
r7jCXDmEL32FV/aUGfNbjg2cukHSNM44qiOYwNdkju6t7NyR9N82NYXdjM8etCqlguWyPWBuzO1k
wa3uxooATeiulIrqe3EJFZUkK6J3h6E27BXrguLb0OhHCtNsE+GD1alO2JA17KtEfeIKUbSPYllK
auvtU16rPZx3cemTXbosxkjm+JrjNKQVD1lZouYPYF+RV+AsZsYD2x0QAr00Lgovj1WSHLDmV0LH
yTggq83Gqavj61hUp+XqDIrsmU/TjzlGXs+MpKMOszAJeWrHJ0eP++PyFPq+/SJsUJfYswEfjERI
hhZEN6mUef5lG+VdLJ37yJluk9Ft016+VCZyDJDnS5+nZ5kUv+IwWl4BVgCMzLSSYtON072rLIwt
vTwWQuLCBTuoDClBoHE8RvRxlYMhsMYu76DzaX22CasfvdT1tR7UhKNa9ScYdFIv9rAqwOyt+mpO
vLzJd/oU61uaBrGC0XVuq+ZAhNiHZbGL86+pNp+5JfgMb4LdoNe3YbQesnFUX8oBzwiDpztpNPVd
oLC5oTAS61IsQHAmki1mGlPIqzrZ94gUZ4GGCfVcqfYsoWxAnYl7WRTpNpO820XOVJDG+xVGdHux
mVh5Uyn0J8vsG08BmgyIEldWpLzgsaCQUTGeW1VPPAQoJT0qb2acvkA9Z3WazjQ/C/P+jDnv3A/a
U2DVIQKjYuKOn8pditastsm0S7mruPKt0xrkiKo8Tu6vBISZYP3AaYq+UhV4van02J/GjzlXo51d
Bzc4saLTokMdppeGcTwkWD6T4ljHFDVubXUemcMbBOx1BdvKj7T+NiLnKsA/yA/SULjsHHINBTDi
8CsBdKEaAPZL8a6VHKvSjR6VAnU5b156vdsHYmlhHMSIQIrjQjMOWnEDO/ceBSxV06aEzVkmLeR4
0NSLFRErKrR5o+dgjEmlPXQzpXKNOGYW6DEAa06D7Vg7t27fMmdfsVrYy+f2lsWkrxJi68kABCJh
byGXw2ItJdvIIqmJRRcuWWW3IcLQpMSA65ppp4Yzb0qRBfA1CYJ7HMztDbIrYoYyHslyriqutNU0
02uDAnjoJhipgzK/z+M93hSHw4g7T3/MRja3DT8MRg8NKUphvHVdkq1DnHSbttBuRYZAxX7bsn2Q
6FWCaRGzZOGs7Czdmg0+R+DoOTNv+1s1b2VVaTQZ851SJwLlpqg8Y+L3tMWk443IvahcRp76l4X9
eB6jyzyIX7rSHLJBe0CQ3UjeEFZ+gSpwpve80p5Amamr3CzRpxlOLMFwndzlZtTONO31rh+HbVsw
3wUv9e2IJ/piSl32etUTBM3lOLQeAhWCPYkf0ruFuUoUTaMH2GoubVUJOtSUnW9X8gU22muebipn
yPzY1h+Mefh0BPHw9DNioLwgb46WOZ7tQ+y86gmBfofImhXe5oC1MKC6zpPG2QrzkKMnwcSjRNOn
yvAYUJXfmd+SCQzJgdoDbxCzmy08NTXboPDEsX2nv+C39GRroEZq1a1hZ/xc4hvlrF/LRDwN/fg5
1E+dGIZjoKF6s6QOtCLp3+C/s3dmy3Ej2Zb9oUYaHI7xNQKImTMpUnyBiVIS8zzj6+/y0LWuTFV2
ya5Zv7RZP5QqJVEMEHCHu5+z99raFpHtD5Sxb4ubHpJ0eqH7vdFjKNnoa9yGla4PR0w97TnqS1Yc
aGq8y7SnNlxghbUDowqE3DCfsnV4BJ6roLdQBQRlWEntWhBHjnsnfywxpxRR5u2R5uK/08hidvrL
2k2nru4ayDCGvUdveLbT6lUgWve9Nrxrm+jQUa7AbcirYUmy29EoWBi6H63u3Y/ENotZvmpddEk1
72EZ3NknW5M1wjSe8/QQjZRFEs3FNjLP9ytxlRk5HwcsnCP6S2p/ppJVxJKGC0EVw/I0kmAQjG7F
u1JjEGV3RkbWQ0ljCVBf+eG6I6gUpKP1ilubcgCk+YiAJFyF4+A9CTjuCAnPq0m1deXUVSSISBVt
IOnNQFfJLEmfJrgQenFqpgm9nnaSY3ScWrsMso707AI6P7zyjmMXQc8UjzIT0RZIDuSdFch9wzcb
5YAl0SvXNIAztvXUmpWftgpsIZGKoP0nZVo/wIryC+AU6PxRQSH4r7ZTmz9R0HpcYxEMcZlvpVr9
xyTxx1F/atzoR5O6wI+6BeLR8FaaZk/KpGMge8ySbdi2B4JFEQXTTD3OBdlspUR1FA86mBhiI9Ly
3XbZ46WVBtN9vSsyJkQdxe94WWNE7FhUQi8/Vd58EMa3Xsh2XwHjDhrb/W6sDKtE42wBbmk1Zw95
SDYGY/c6DarQHtuXQgwQBSdO96kJE7c0NgP+5T6h7l7TMLDm9cdqlwcPG1et+UOh+cTqibtxNF6o
Q/aToJ+g2/396tG76EgAMHuqA96URKwhBBImWJOCYh40FPYFSVtKxRKJo1fiv9TDXWzK730J6d8W
wBp4gpx/euoyG80YS6rSTng2BmY8bINPY0r0nejhU7azuBlEiZYRluvIQTPIB2wxKo7JiM32EcPw
W1mGzesEvUPPKLikXEAbiYlNcfHe5tIkYaos91OOTMkrjZU5mn8FSYIXqSbhE+hkfwZPWYNeOHX3
UJRMKF+ohM0ctlJO2lPg0hjYGBIKZN/1vbJc5gwV+idTYbqbuoBVM2oP02DbGzAjSn+SXgZA4nuY
9OxVzQ63ZnqRIAMgGhCmHGr04HQsvEG15C79hX7Ht4M0y3a8a7wU9lOxBiW7bwruEocFLYbHNOLA
LnVO+RCoPtMherSXCf9BZt4T2AK6w6tbfwjp5jhl1XFQlf1+Jb5o6Kz5w0pqCqUZ9r7UglqYaeqS
e3dvcGShiIG8PvW4EJMaJ/5bBxZSedOgcKVPicdgpCrWefWZZf4sRoynbYXJAucBo3PsW6DJi7mL
U5SanUsEjrsUJxCkdDfj+KXVqXAinA9v2BtEwZpOzmGw5/Rt7bIb3c3ZCUIEexAaL8QOji7d4uYs
YINyuKEpLvPU9U2om0vY3hoEx26aie88GM2sgBLHfMRF3sM5FoCgz5WrcZUif+uMIt11nkN4QDT9
iA0Pb4DV7/UVY0RlNPdLXFj0R/mlKnSO16mFbyc3NwMhnGxEVF4SZpqTk8c55jvnpkOCeYpdMmlz
NtQQr1YQdw4UDSy3erC6FcdbcAUuqHw/YW+w7bTCd5DcbXKZil1Fx3isR41HhgWo8RAdgeLCB5jJ
p7pGykW+dbcLixcg5Ur4Tk4ihf4Y8V9A4NW5mUyTdyjNGFb8d7cuLMB8lYdhku5kqGlrYJUzu2EC
Fjm+aAFF+JzaRUIFYMah1bZbWvMrNsEcYwmGyWzub0yvvOOxEGBR4n3hRGExKgbOzktTgKJ3PyaL
/ACvCHdraam0zcTdmFXLwqPjSsb8/jrUzcdCggD5MUC3pdUb27riBIy416Sbic5TTGRJWpFL4Zwd
T73OyM9bk3cp5mKHqv9mapv6SzSDtSVy9BsmE7PNSXtUb16nthzqrtZNYt/R3R6eJ0X0HjUatdaD
mDl3J7g16V4u3TYV9JpyQ9uRfPCB9R5R74STskqQOa/QpJqkObqcQehZUVlsM3rVrdMFBdIC3s9t
1p9qgfqhdBy22D3FwGrp930qL1KI6eS1ONxmu7ICQ8/OkMRKjkt1DMabzO6qMu/yJUnPje08NHDx
dusa1zvbyJ8s9BinOsO1Z5icWqxs6Q5NrdORp30aJ53lixfAZ+SOIlA55gjY+pCWUlbOJzq0r7DZ
QkrDy0e7du2lyp+7IdLobShYvBtuaLGexSC/jnnO1qlWyLFGI30yysjpmwO9iG5jVJ0bBKhR4HCw
06qE/osHGl93PpPOUEfrJOZnBf7n2cuJxB+ELKBt+3L2myROg4kS0EY6NQe4iuwZiqvjug2rEtJC
TsIlrDd5GHnv23aR+2QtCrq1DZOA0oKvdT2oo8pqTxwJISHO9ge20up0/aVNcuMgBHBvFyUcANmc
SSNi/PQwtOhhwM6vw00HbG1LdeK2jzv3dP3F6EcaZ3nnL6J7q2ElKmOtcj0Uu3HW0zP4l/TsJDW1
guvviRZrwImfcBfS7UTTuO/Zj2zSxLTOYkKkkdb0nycHUEOmlwhkJMtGy3TbRObM3jlpFDIx37fh
jNsOSP/WpaVls+1vgNX38D7RgnSEms73/Tq/5BYpHXVefU3CG0O7yYiQpd5kkOkqsq4nSEZH3Kjj
lCrGxjo1+nyoqsjciy4eT1L9Uhnm8PMXW/fZARw7fVwOoRRorfXLXI0Yh0VRnnILdS8LvH0GJtzu
qZ5yvLUpBpw0uh8nkxET5MIdOCeGHmbtBq0p1SUzsaGWi6d8sS8gefm8lDqj3SPyAXmBpKD1scsA
EZqH9KGpxcUePBy6gjzmNgn9udDva1i0mcUhBEFLcYnpRuntct+ayW51eUf1aA7WSENRHLcPNcUi
8BHd82SiWVld+4tjA3kTccLNb5SayaGZv1QnQxJ7VWzQ4NBSsbPHqGUzrtcOZ2MixjYeCAer/Vj7
aN5MxvxIN+YgtOVJkHJAY2g5r5KqVzqPJaed5LFuXXzqTcOrzP6m9yxvrD+uRCQlv+Rg7PHS7HiZ
/klJRdLzj1oqZH96Gid6WlkIHHFQhML44WJA2U75eq9X6T1QzC2EQ8pHdByWorob6O3wUlhg5Wrf
uyQ+5giAyaXyvob0E+hVE6WIYfWG7NQfrkZDydKzF1Terx59f1f7mAjdYTZa+6ZyW7aHtDy0k9Cy
bznc7WzmfjpJ+inZ9RaZ98Cu8UWfMZen0HVJqLuWaMJj5dRfwqRhFtCf2hQFinWcOJqo78qB3Z0T
D495Ge+ROaN/o3NCCQoXhREYeXUYgCAEfcbONw/DQzKJu9lb39jt6p3zfc5Qz7Q085XQoN2aki0h
lBMpM+Qz+UtRH+Iie5Dskjays7/g6yCsO2aElMyGFX6bO6VIzovxDE334AzTWy/sL5OnP1nAZgjT
8/v4syrrQ8vMoQR3LAc0NZ5305fet0jQc7A099xAKkXq7Danokr5CdiyBobH6SV23orGajewEm28
StnH7VrXpCmh1VLp00bForRUd9LjSJ4uVgBsygVzckDekY9ISSqgT4cmCUrFLyktdPULFL96zmbI
bGpLnCPTmjGxDvKLg1CbPjYcph7Q1DQsQF5uEheOXPikj+ZnOkfHBfcDTHWM/S13pIvpSDQmNU9K
QO+hi/3G0EITNB7GxXDYCjd6Tkd0iS2ZaMhqLRTQ2tkhtVvS+eG2O+mu5+EIW/KzpEwxCSkpbyi8
VFPnNzVT/6oN/b+tjr1JvhO4UX32v8pj/6ao/X9IQyss/T+JaG++tUQqJdm3v+pur//mp5JWs/U/
HM8TwtVNQWCgcNHk/pTSarb4wzBcV3qug4hHyVj/JaU1/3BdpZZFX2uY6OQR4HY/pbTC/EMivtU9
aRqeZVum/J9IaQU/Tf1TCq0UwpblCVIs0fNaJHexLfKcvwtpPRzE2gCNxDdY+t+dQxIiUsppxc/v
1aKOS5w7x+XnYOIZ/7OAV13+v32qhy8Ld4C0DFsphevv3x6TMkLuK/4XlB4snhpiAtsDaPnikG+K
QcykAh5n7/F4wJkFB2ory5c6vyCa21bajxvUX3s2yezawkS1kbNNYv7ZFS8cEr3kyRu/meEBRWrj
wHt9HpRHrHlpZnhI7Z9u/NUWyW806ebfRcg/7x2Pli2OrSuh9C+q+pY5F08emaYl3Ziyfls8jX60
2Gn6RW3pQqFzsoruXVRw9eQG1vqls8l9riEr4MWsEp/jEy2gr9ifDjb1E7JYyADCaEkiVVycYP/u
1DbC/gA+zksxIFny2DjWGaJU0NTYvIAMxrxSrPzbQmc7Dh+zDyr1eDRfK7dHA2cGcpiCv4zv/xZj
/1V8rZTVvw4Yz7XRXOtSWkL/RXkNucmKCrKA/KFHMJaggEJYovL0CudzSkhzDGlu0+r4z59qqHH4
y8dyh3VX0lvQpe3+MmJiegrslWXpW4Rp0tJcLNyyHkqY6ujNLbB7akADSE7n0DfprsRP6TUi0Axa
5mCUahyKLglNw3OJusK8OHG8pXZR2rcGveS8+2atSHvQ8vznq/6ncc5VM7uR0puGjuz9b+O8ncZl
tXEBsxGGghcB4QdZkR9nNuez/dl5xD90/ujEDxijCwoMdsjpNnmV1ZtJfafVv40lIkn7KRnvE/PQ
Dgth3i89YiuqgQIZikAVAtAVCDkYjcLv2mdHwv6gWVS3Z9mGvxnx4h8ePrg403KUC8ARNm+sv87b
sY/n2clhJMfItyK73S2kBiHsRV7DjpzSrRcbxKplh95AWpWOF4CanfZjLl9FM297Aqssisr1rJDy
h/98r//pTfa3a/tlYE4IKQedk5c/GM9rPBL0BvVB52CthGDA4ov2hlBHX8c2/ptPViaUfxub/7or
jnrH/uVt1nFZAE55ypJnIGCYtHT5eqhd0UZFT9C330j2SZg9t6Fj+7/5dDWG/tOn/2KR0dOxhY3O
p+P3C7yOpmpxb5RPeisDL/uWEaLUYcNjcx447GfIJ/vNBRhq6v3bBeCuxq/mMT29X16DPW7fQkfg
68t+2kwdqRek8kJNhnVETjPet6rwM2qgZZf7MNp8qeGNjLlDznsFbi1H1DzeCWYH1+c7CdKC5A2W
XR1pKPtwCpgrhr/odw/tH5YgoUvTdS3bdgzD/uWhjYMGNs0aSz/NU79HQdyk1f4GjYJfduMO3Yqi
zAWxsxwKDklr9+4QC4196qTxPvnNI1R36Nc7KKVjWELahLKa6lr/MoBgN1NKWkDNJcBVbe7CMOE7
3jgtbWib8jfehvRNK3u/7ohkuwtRnf/mCv7p9eqZFv4dR0rPcX+5G2yDyylaSgYRMzbMbGy9k59Q
T4vH+Fivl3RN79s4e/Ks6qYMkWnFpxUdccxZWA/jPcFOu9qNv//mqv5paHs4iVhgsbtY19fRX+5L
o5XUfGReUmPnIBIDK+7jo1G3O92xbmy8yLUASrrY8CKTzVQ2DyaNgd9cwz9N7r9cg/HLnaHq1bXO
yJ0xjOhU06EzuCtZlr12UXkYl+FOgp8qClS82bNWjr97qxnOP0wvdkgGe0f2gvi4fxkcYYNZwxsj
EPMwIaByQtFUUil4BDyGWZ7tWOxG4EWEBO8L0kUjeoPJiqpplpeGItVQyBswdV85v0FPekpm82i2
ps+HbY2V4/MD2i0SwWjssnmyvT9DgK+20+8VawBc0fWvSGbc2wmyPgSaGam8ZTruxxWdBhQ5j9e+
gP7jro/zBAwmw9YstANITQ6QVDjZ5uEQLXydVHn8ngdatgfkv5tywtzRuJzrsA25qiIR33uLw4nV
VFDsnfqsZmx9XLF+wwmcQzce6OJQj+j1pb5Lat44ZhiQPRroUUq4n04RhQA7vTh0iNZt9ylcw2CZ
BMh3sa3JlhM9ro+88Bu0Trre7wl/8ehAjqbYeV7zmNimTwU26B3jbCWodtwMluqfo4k6U5gnIYpD
St/OhObo0lpfelSm0lf3CrGM6F/17Edt5wdq/Q9KDGry7bXVPkYTEejIgTK3QPIGz3Nib2i8zz1y
A1IpKIrt+K3QETmSy1loFztS+Bb0hoU/xpCJEd910Ssi7hbdS8YpHvNMusBjNF4oTWwxRvlh+t4A
PSZNnfKfFhSIb3rPC0SDwId2RESvDJvCVotZtrM2SDkmd/QBoxV3GBlWMT036ul7l6W8qDgZL8XX
cLqhtqfVRNuPtO7T12U6iqi5zSqTRk9JhRarNRFpdt3gNzB2NneMDJ4NLjEYcFwL7/YB/ai6qyME
Ijxgm4IC8Iz0jjZlggmFQua24eOId8lSbPZH50s9A+YzqptMWl+nqnsWdBpmqGkcvM83dQUEiqyv
ASafR3rlrNenkJ0IClm/Wrh39ttMB2dY7T3ww638bj3i9CdC7U2gSEvnxxBNr4mYOZTgt3QEmAab
yRTMr4gOoRhPxSB2EYnWI1tBw50C170ViOMwlR1cgTfOOVDnchy5c8CV1bQAWm3eNdW9l93b9jNa
+CCqn7xI+gYZwVBo2MwNmy4DLzNCyQC/L86Ihn2NyNNKXhdDxwYmstyXVDQn+i/IEBucXjNDhXal
j28f/VlxdI34EDXPKOW22rCSY01z335spzfVOGwACokcPf4IK7LlzEDEa1lPQYxsf/awpCBg78ua
ONBm01OztXqx69E6pU5KxaLE8LaCv3hrlodk3cMz2OAzo1HqEeNlBFr8zdFLYNmk0EtIJu5LBzTK
7eUph8a2oobUx2+q+m1DldlWtRGY5K72VFxbkwcbE0+af+P8i3B92lYO23BAt9lyD9BfPcmIwRLm
p1rpALC4SItDEc/HwNAUAzmwsPg4KxD3FPGiR4D1zJ2HFjqYQRbLXThFcBQgxNL7MJEmN9qxy35Q
nKXARI3GoEPu/qgxtsj1B9vlhbsaUoLs5Tvjgb7dSw9ZqFqLbTNSmDSijSRRnjxAf4jbYIgAJaHV
516TsjZmgZGOUEjZC9QVTbTvAj1qzv4yFnJvsV3wBscfubAZ00cRC5+IX3/Mqv1MAdXqqh0WhZ03
YguEgdmOjp/Y3L/5NKHhClGMWnQ4rEEQOoSGePnUCbbthwz4b+6PvNG0ft25ZXawwA/qZKW6ch+t
aBNSM3Dh4Dm6zgDDn4bsKeb90fXdtl+xH7YdOcjjxmIfqnD5cT2eXTA4fUaoS+Zt2m4MMvoapuVu
SveGcitYBGBoSriT3I6D7gvnucOuuLaPifnFCp8cdMsirjYhwG/8GJt4RlkG5E5oQ5BXxbFqvZeV
zsEkP2C5Ra2H1dM9lMK5kPvcknffJvczjBJrtvbZXGzxc+wrUEATzpGBWUON7IY84aCcJ75XfQQg
1GDVKha0/EokTHS9WQsfTXWDuaPsXLDIjm/jGTKhaU5QBQ1TP1hNTX4DeblTcZk4pHpowvuItleu
H3JySWq9PQw1DXB+khgkJGpbOYC0ml+i8HVnZ4ep5qcPGoWDJq3AXl/A2WxtWQAOqnzaotBGEf2g
IWiMZ93Yj0mxW4zBX8hOhiMQdG2ybzyksCTBkbW442iy9SiHEuawoMnOo33fSL/UxGvRNXTChj0N
3wNoJvS3YA4SUtMjl0AM42RQeiW300QvkI4G3ZsLSrZzp7FADxSuU/2pFlwkg5iG45MWw19c7+uR
eNA8DNaYNToX51gPj4k8W61zHFgmvUye4VUcxkme2ta86VxUTVO+V2+utXEwjug4PU2f4tMJTQhO
jtcuRzbFgqZWZbSzZ1ES0sdNzzKLUHgL0JA4j5RZyhADYmseiTSjfGqeJqfda6TEGVSeY12eirXd
SyhrddQEzDq/MLhwdhaCHYH6s6iBJM6KoXPl6h1ZUZXPGPemS69wZf/DKZez5fWfD9FR1+Wl46MQ
JO3UQlTqxtlG/NYuFGtV79URZ1zZcMH1rftpcPpu3EDtlthEDeSnydjHU9Q0r0RpbQkz38IVeBpd
7WAiKh4N7aB2NxNCuka79K68KXMEvu99Da6xEDvEZFsNhcXct0EPRlWQAKr35GosGt1QaMQjS6Cr
IS2+oUCDR88i6hrQL5lwee/dkeZ1N/TanWhDwEXvpJUAzOLUOCb7yY91+2gQHV7QlKmG7ODW3HQz
e1hSTtdo5BDRPNiTPKvfJ0L606SfJ9N7pkl2Sbyj1eQH6tqnuO3ohOvnKNbYOILObVmZ2/pEHRsR
RGAtuNys+T2bKCZr5i1+jCOBKnfz/AP40UNTOgHMbLdjnMTyTJ/6EoLfv5Z9uCa1SRJ0OPXBPIck
IvajczRmjVn5pCGzI28GteYXkwhIW7OOqN8fBPh420IfLbq9K/o9IBS8hMY5hFNYTSg8O/e5cqtn
wnQuSy9v2tB9Hp38wK5yh7b8pIYEWACwjChjlvAwd2yFmK4oAlg8nAsV1S0Hu8toooFoxStFDFh4
mkMwStmyLYQOQHWiYX+qK/94lR3Uxo+KBdqWQd4w8BL6fRDRvOsCbFPhigTblo573rwaKe+CdDA2
+fgnEhBPpMOpMfG/Uio9gss5TAaOqZg2P8ZEQPQEZR5mbGd+btnsnd5C5SCjxnV23fbRHsVNGfHh
O5hTp0QPP2XNHlTT6f9g6q7tYGm0IPTCOzfN/+T8fcZj+r0X3sWIZiwvNYv9fNsl87uwu8cum59y
dmZGEdIenc03rcp2ZKCk5Egli/4dAv77FLePpqm9gVSg4yXPhqqUFdMFWgaIIeQ9kn05S8Y2Agjm
a+sUbUETXqgEfpfwqn3bdr/0bXVmtbvUgG8BD7wvfPgmjsf3RhdPIfdydhp/GT5TGd07XXhr9mfH
Xd+NVH8F13s7JvWjjt0nypl4tbxUrnFy0g+67giglyeJdShxjBPHboRePe81XAYmzC9JLwl+8xed
KODWGd5kuz7Z5IBy6su+LvpXs54EPXwTJDLy6y4HdE6mh5qf8QSHb3zqmYbcV1+l1cQtp48WhayV
PawZw5V8PbTnZ5sB1RuSVrBz0iOxa9rkPWfD5T0T+fOJluViVcmxZph64UKGKzklcbS+zrp5RkF9
yWzGsZTnQtNv3AR8ka5jpp72VYjVhXe1+uGqVAnGwjtvbOEwgGdmxg5q7ycwzVECsRgsHpdEQWdr
E+kJJ3QS3WYu0GnY5GK8G82J3CXUmiq+8dUG7hVlO9G8mzNkSTvyY9meoUjvwfgWD7Rtv86tfgTT
tSblQXQU6SAfkElraj0k0g8YKYHZf44RzrBZo2SW+GSSUqfiFrHULLwf691iJQ9TncG8ZDgq2l5X
dizZTH98Py55h7NBMZhbW6BctY/qBahVw159kk1nyuBsqF5S8fqdDscukwQ+6crztuvfBsX0kfJk
VaDKQ3lSr+6iGLcxUyY2zm5hHWuYmE1qAemjrsaxQp2g1CKkKkmLajKrQxr/D8pkm9Vs8CDjFR50
AdbRVjNuVpxXQ6oFajlMG8B6Q7eXvIG8pt0bq3mTkSTR043uSXcfBZkpGekGob41xpoIWG9HFFMi
112te3czvgiHPX6nccpiefbkgyRhrTKsW9qeB5tNK9LuQ9N3sIVKUGzIxzreV3VxcB19VxJiFOrm
rewM/zQ2BsEDdZCvbI0tuPLU/F0Z7VhbN6LJDlB7p+pTHVzVChr1nJGLfo9e+DJypnJbHjStRoff
8o9bTqcmbz11xEc6uVfHvCRBmTbrCGi1ZyNpH9v5AbT3IXbCZ28tH3JSqjcVWQqa+2ijNFhXgqGr
fl+O/EdTFoDGR2jXYVX7UZ0wyMILuj8XxGJcv6hLgnGM4JuFmRXEFNnXIrU3SDGxSHNaMODoQ0dU
x/ih5o3vwKeiNAFlLMhjFiBOyVCX95m5i0htaToKhHAMEghN6tGqgoTO5K8dsaXPHyT5zxOmxWhS
R/qqBryo3nVtePDMn18TJfbGk+7RcNv9ZEDUcCQIeW2jT9j8oXKpvQfaXTQoHMRpzkAo8wWHhCrq
9uoui0ycl5IT7NDvl+Js1kjKFvC+XXiX5fJSGyzdIGVQPG778oX6CiRkCSNGRUmyy7HkTWNRy3SY
up5xW0b2cfpghLFFopvuPuu2vClqtjItOwXmijTk2clc2rk8JVXT4RvZoSClB/qo6zPdHTKWFkgO
qbW8q1EkxoKHZx0ti7RSrggASjDHrMWND1Nr03+iKORMi1HXPGJ88GOF0xfPpGz4KLSCDLIbyCR1
CxOOd2o2pTypgR14pXVqddzHFI40DcVNQfGAepBaTnTyLNQMLDAioiLYqV2r40Uc9qnnMsHJRCWf
naIQMw8m7mlRzPQMSzbf47qTpe4xKgdJeIus8WLGpC0wEWlr70sM+cVoHRexvKs/Y3oE8MNO2M0e
pHOfktze4UgmnCDwChRkZM+pT1JXqO5DF7XEChA0ryoulJCQeAc9Pw0Mvi+lxdhSJTnNb9gI9ku0
v1YF/383/DdEKdXa+D8TpYKur8rkb61w9Q9+dsIN9w+a1q7rcpSk0O1ZFMF/NsIN8YerWy5GDM/g
qADe+3/3wS3vD5umguu4wpGu4QoqxN3PPrjl/GEJW/APnOt346/+J0gp1bn6Vwme47FjSMfkc1RL
0zScX/rgKzmEWmZHHCxxRd4XY+vt63F4S3UdirdDGCaonj2GLpe8BPfPzp5fqHO8xitbEK8b5Ib8
jLtFQw6UOF4V5AUqmdjm9KjZUx8ADjYKF6BRAxnUtLNjMiQjUZn5BeGv8A3YdfCcqvU3TVNwXP/2
U9HTN01csdJyuVm/9IYmBEc4xlH/pLP+xajHZWt47bIxY0GqRo0VzIJqePFCAgsHMpokcSm6+Lpa
TrofI5fZU37aldhfv7TRdHtTieQJUv66gwzEAWmyUDzWCIVTGLE7IFE3izOvNGZF4M74yYoawWFU
1agKSffcmCywO4C37NLiWEH2rFNmdj1hAc7IvpNva5GZS1GKYkczG/AcJ70+VNjSMZJSeKtmrOgl
5Jxcp4FqDcRp4DDZwnrajnrh7XHr8/5tyDzRjfqZYh+IFmT1WLwwiCQRea1dDGtQB29lpSwYRtM+
kczcLVQjQ6gSpfPogY09KuwgVJAkiA0cFNfP1nXTL2cPLKhpcq3LOm69gaQmXjd8Qb3ubBtv+2yU
f0L9/ErGkEeKU7ddUFcEeQlJE7XQuE1ThVWN6N4XrwZdf83qOh9GMqpdiBUyht8B8RH3F54TH+bL
LZGx3anLik8KR/BYntf2y/itnMiJqjr3XGFE2WEQ/oLWCF7hatP8U7dt6S5U0smMUyMwsqhBGm2h
MjQ4XMdVP26FloOsgCSPcI78JljrT/qqvcdLIQPOfH9eH0M68K/rrvT2dDc3s6tKRwjNWuYpfV5n
3KODRcWkPjANMZSHGPG6ZW2Puak9kpD+EY4uyPSENMfrLUwjiKdrQVaoJ8OTHbf1OWcDYU3Eseq5
TcrP+D23sf87qs7VGa9VhEhL7zD1WA03D7fukSjZ77IDiuB1cjNXmNuWiWOm1UC/SCevPpnqHvZ6
y6Cai5ekMRS03yAyVkcRbQpKwur5uUb6YfO/xWIieMPJFVhSrl8nCqah0Zr1tqHQQxiXt48aoz6u
cnwpSJWGSYsxuEPnz3uCyNUhO4m1+Z7Y0XPiAt6ZQrZkvaHmPN/I8fQ+0HExZnkFuwq/mN7FXygp
Al6f7J5QIbiamCK7c4vSFGfds532JJoylpt8N6XlrTeid4gmPjOeUXbl0Ex/Tl91TvWvE7O3D5Eg
L8MNycrxakrGZHgNG9m4DFl2BDsPcmsiw4uTuj+uQ6Kv3OMkhv/+96mxuvuPiu3JxiyIctV7bkot
+Nshyam18jkxTNVNNXzrELoHrb2QYafuM343hO3D/b++5jp6U1l17BipPGQRE/768N0kRACPOnpj
HzP197WWs6uW6UORw0AeevqO7P/uiXrn+XWUDqehJBM4GhkqgjcVzFWkPGV4vj766w9+/a+8BtHR
t5QJ7cS7ub6MQnUPloSrvH709Se7flk7LTjdSQOYJI6DeYrXnW6I5CHBxuUseniqGutxHbJuW6RU
b3QUBJxj+w2kij64fvn1WzuZh/UgJ3qsb73n1dpXtIZnu182c4o7KY+KH1rUPg+SfKI5yZ4ApbRH
R/0Qsua0PNvXAxy/1Xk1s2slryacJ2oG5v561TFZbJFlrkEURUFN9XPv5bhos879CAV9GHCMMPVf
op6t93VO2xxgl4ho3QH9aYaMu3KCKP8oc1Ss2kAhocTwlLR2yxvPI72e5E2ibvckrwzHqqiOkxnx
0kg4Zxe2RHs/RianUWKgpB3oSLL316dd6biCp1xzN4zG3CrtmyyiEAnWbHZcToH2sM/UKwNk42VI
3ftGvTokuqyszx5VqdgLObDyZE01m/Mhe5Hr8pyUjNqir7vXotHbI0qikLGzQHa2yt3qccIp6guR
7CFdibus4o2SQtVWM9FQMwwqurhcL0+0HUzt6DOxJYcjKmdQOLB5xdMXO3lJm5od5px6Qer1u+td
brBWMBDWFrAzQQoz/aQY+sbI62QU3Qz1GLV67+q7caDIPIfMjOtiTgGM6J61eS01IDpO1eNazO0g
y5meViF6WoYJfgL1w2v1viZeenN9SDV51YdVQMP+OTwrvGRe6qliOu8hZhMUy+c54Y/JiKIoWp06
RhfpTytRGiwT2IaYcSaa4rKZ72s9Brxumjetev/OjuPuOwq/RUdghjvYt7Dtu02NvzWwy8XAGJjc
mOZ636mlqpXgCwyKm9eZcV24pnElacgCPsXCpj53VibySb2I3CbGcgQAMTR2DkRm32DW7kJbwMIc
+PYQ6vwoR5XtEJhIoMVt3eAD0fF+oycgdUY53L+h6VLbeZY2fJcfq7EkW8vr5lvhYZINWeC2tIbt
Y9sMe3sonoDmJ/CJk8l3bMDUi8Zj7/MMJK6NRrDWO+M+tm6Yvw1TQ0moCns8dnZ8HEATM2U0RjPT
v7aL9KiVBTFhTRWecDb0QW4StqnWxWoZ9YNBvNT1Sx2cQJu0KR6Fa4rTlEW+3jivuCjX03V05c1y
V6VToDeviwynw4KlPdDc+VBYIkBleJCpZW/akZp/Kz6vryfN9DARTpG5uUbYys2YMmo9vUUS1E0U
PGq0ObOncEQAZXZa1j+0I9FfNThqmADes/Y8ZSVRSfLYEfQNexi8TK6W01E6nM279xiJ+05AIjzO
iUMMRM+uI9bTGYJd8TyoRRC7FPg2t0vP/0XYeSzJcSzp+onSLLXYllatqhUamzQ2gI7UWj/9fBFF
myHBe8nFoR0SQKMqhYe7/6ql5pdRYFwMD7+LHENUrJHQSvr5VbeTazq57+pClK5DMt5svKqzT/NA
8PISv/zhsahg/M0ZFzi0++h5hFywVVeyCM1tgYh8h7cTXEwfr6JO6M5ORNO3ysTqvK8Pqe5M8NOC
Fx71dm9U6BTHhvSHIDMwS+G+YJYWQ5dq+m2R8wx6LU+DKTeA/BlKvHQypwuX/yYSOq0e20YnYlMl
uzDX815i2YGmdbtsIhK+16qRyK0e/oDhSD+D4GWQTlDC36oWQb2E6v9FkY5KNjCj25cZR05Yc8wO
ZbBQat3m2EHoXvuJlW3KugEXG/GWLkw4TlWiky1B0Cm52YX/ok5Bz6M44jX5Ktrn2L3LbMqAJ1tD
zFLxE4jr+yjFga6AUwIWOb/mFrZwYWoywcu/Rp2f+ExIE08OCOLY9Wz5GBy2rbmICaYp6307hfNO
PWFOimC3CAcSvM3ndpwxOWg+a2yeeEKJ6dFG4BQkiKlNvtaAqLEl4y2RQFqEfKcYm6NtSJFKHH/F
LWEpUzaqdx/XMqKJE9LdF2qzeirQ7RLt3LtfY4oJkvpPqpQ4Rf9eW821XTjNMUkijziZHmv75xyR
hKq+Qx1Zf3RWvGtdSpuqVmGKLYyqPYZszUoavEgW9eqHsBHuuPJ4ICScToSTuLclNiwPCVX0Gz07
V/gZsoanJqrapTkyL7zUMALs8nMqO6TRWz78OEJcCisGL1AGoLqGYNbbpG37AJp0FUVMEfjLuPt4
Gxf/yo01f5+3mLZMD7YOIiDIkRAB/k7kwjOCFLCmgWUoeyj1INeT/yz8sN9Mmv0ezRnsX1MP90uO
W4ePh4/u0hwkqEOCErYMznIfpKhRq3Tna6nNd3eivOUte7cOvpHQm4fGwwLn3z+39Xcms6dbumty
LFuGiQjbsX6nf0UFYSHpaIgtnj/nCiYqO3E0FJLly43fEd5ySlMdX3+227IAkZX7lNa8fW0HUozd
7ALrMwv2o0Gjgd5pTxDsnenR64cO0cpMQitkn6soAWYetaGGo0nxIJ9rn7KDXaex8cyrO2yC4CeK
uWg/R/2HaouXqP0P/vJvdEX1XS0dF0OIxND+oG3+/R4FzCpOg6/kRp95xKAuYlEkmAkK2QBr1Rjs
p0hjhpWflxnhNto6bkO0n609qn4nlcSAtkrwkGora5sDrruiaY4afWSD7vGg7rxudFj4dGvQYlhZ
hXsmcrv7j2/zG8P4z2/jYA8k6Ze2Kxckf6UOugVdL6YyISDppoudr94musAwQyL0WrEWo3g0SDJa
o9jJKUFDfFSFo9L9Y++2kjWTPcT6+Jprw59vmXq3My0YDy5JGyiqP7AH3vh6PtPu4RpsEWmQtBCp
HGKdDgZ2OfjRBODCFiyEhHOfi9rrxEvX9n74L0agJV+gv65peFChtBCm5Bqu5zq2XOP8hRGID3aa
DA48VvRiMKO9YaPlDzi0cEzk/blsWSY0wO9lEt7nJBrSHtNfYJQU8Zk4DlUDJ88QdSsI1d15npet
5VaUhiUhaYVKXc/8q2wMMJc0VvaBW9wc/SxAHBoEuHLJAsMiaV6T2fFsxuVm9M2vf38hlXTgb9/T
4Bsa4OtYm3s6JNXfvmenL0zAqUsoEp2hL2nW0cABOXMqAyRhwmYOjJSAypNxmoP0edTEjH9iUUIF
0t7+/dOgpvz9svNxTJZkwKVGwKMm68dfL3uss/Q1UiBP1/jZBwKH7EVj0qhkD02mdrYfFxYdxgT/
i8AOF7EgWV41a/CtE7qPAT7gRGsa94sI2Wt0OoYT8F0596ZjaNsN5qf8waG9U2UTI6Tv+BvkbLOD
C2Mq3ZM8QJk8UfpPt/ZoqHXYGpjw1ftk5r2tKn/e9lCj1Gyhuj0tZJPjhf2THTScD2ouHts9nm3m
xtTLtb5krBrkT1avP5j9C17NehOi7pZrPZHg78WPI47d8f9IbebAOCCqaYIIUssRWPbrCaZgq1J8
tcV05c0532bdztrSkH2qc7yUx4xh0ruDZR/aCdKNIBLHHxamY/Gu3pcmpk+vJ1YagYESegT5XrfL
uA9hbZ/UjlFfxmZv+xd1gdSSwRzia1jSj0zoBtJMWKBbGo7bw1yvR2nwaAUvmaZvJ4u+g52PHPbx
Al5CPomGgdtWtkRiTMY7gjN2y9zBRGKwqdv2TQ1iaq9TDPb9kjBJYLraHKeQV6QcY6xo3EtnOx+W
ExE46bErbRMBvh/AT8nDDIIDJIG0dBeMZMud6KJX4e5HmzupWuCpNHBosD8L9sSXXJ+NS4ORZUPu
FxyknenO6XXkh62adJ7ul5lVH05TuEnxEUw3+bKNns5g2IwN9IbMjjamTz8Ryu8kSCfF1ZvVIg6R
Lzmt/mAsL8KkA5R3i4Z7OKTcaZgZnE1e1k2P0HhZ7GpHrGCiSwkQmg3auBvaSVvZzAM4dELQ0R/x
oWen4wZ0ORYmH9hBGtWAVzdnQNYR/lNG0AZA/7F1IchanSXuFAue0QRjdlq51MPutcYQUBVYI+TH
/cob1nCtleDyFXNwtl5CL6jXT0KLX7x4qFbA3tgSLSS4et58FfPsnQzS0kluxWIY2aszOs1xDGLq
r8a8NqBUbg04jeqUGksmNpkypL5s10rO2ZTsPCy6To4/+Bf7p2rQYhyth5ZYTLnpUe323CDyp7Za
7BiTIrre9tZy/sz0pT5SaGw8jjVIgTSZCf81hwPR1ZhS+95RfT836h4q2vI1oY+MxXJspKoMa61N
itU4RvxtQP97LFbWaq+STvGxq8Ph2Jf1c4BhxY6YK3yIm6SHRkIv1RHglWCxgPk2C3XN1/RjVXek
5xThCV7DKXE87pqR/spryGWhGGGqQBcb8Uc4kwnPrWFZgPL5UHi2gDsO7DV7OJPI6dFoUmul43qv
Jm6dDg/vhIStJ4VFlDPBwwGMwJ7JNj6zwgIgH+ueCYXoqlzOROodxl9ko5XwQ9S4eNviCo6jKOkQ
v2C8ssyMrvYM9oz9Ubvs1ISS0DDR4pJRawSYBBdo/FkjlEnwBNd12XhFmO5aJGLqGOgzKkQes4Lt
Ah9nEvKPWhJvjh3Jh7gEtQe3mbi6gcaPcx7Nskth5zS3jaXdjPWmgbbKlptYOHlQ4oAInVSLePk5
s1Mfi5kA7sqqCoLg5MteJZ7Yl03CveiL9xAk3aPtFF9qzajL57fniBd+o9PDksJrDUf11UdZJeI6
BC1OnL2hi/IoGRDq6RqtBu5a/9h+DuGjnzSfsWy//DF+n9LuoJ5a1RmqN0bMFB78FjGRMyd7N2rG
ATGHQV4vg6Bdxd8sm2A6s3Y+CbHMbgjf/1eiiLTsn2ceTWJAj4jracCq6+9nnlXYQWYWMBFmT4fx
jgY/x3aylMNph636DT+x5ZFjZuEl2mRixL5UHtdFxByO4xWbWpJlL+GWUlayZi8x4VPQiz+3/AaK
NF6/d27cvg0mql6vva8ZvC+ycjcaRELCGTDDoNvw0y48LT71MTDo7EB2MSp6VS9aET2naRcglfRf
2J11K156bgyDc+8NzZEUNRgR+Oequ+JppD7mUwXDwOBhl6s7T95nzUfNPCHQVmNeYTGyBmKLxThZ
vymUrhGvKduE3z4ZeCtQBqbJ4ehcJnhc5d1k4Oqct69B7L+qgcwq2AvV1NrblljNYBPrno0Dq31E
+LrSbLwI+ii+8yA2e1V+7K2hZ8Oj7U0mik1DLFbFeloeUfJqkIPyTSCovoEo//tLeMB0805ttIMM
36MYvsBtJ4xyfeXF2lHdjhih9cZvEFcme102w4y3pKs5Vnf99z7pn+OfQcgN6hkTEJOQHP03uM2P
AoGhUGluhNw/Oi4ONul3Q2veEwtsC5ENr7YELtRNVYBQFUi4Ru6q1LsjCDc1J0ygu9Z/w6jw75Vl
IEeO9Ury/u8f25DN5G/NJvwTObgSz2ME/m/KOSOYrazNoCtbOgCbGsyJh3qWpA3Z66pHPvOH74M+
/9B6O6BNTs4jt4GBjsIeh5LlTTrmf3ysfzadRJ5arL+RTvueYf92NYuEgMPJg8lag4KtA9hHw2C/
2M7E4lQ94HInQRe9zka335HWTESXafb/AaIyV/zj8lg6EiTDdoGmUWX/1vwG+As22cLeujGSYJ+n
d2bSaRt9jL6VsTSGoH9QzZIgbY5dJoYWBb6xFDyOZ2biQcC1Hh0DrjHom+ws1e9eJuNomf6b5sOr
saOfaDhJDcbvNNehc2Q81sZrmEK/xEzYHD9CuVfSZtYgjcDTeamubm++Mm+zCbsTLruQzisJWIeF
bwX6feeDbRiJOA+5Ud2LAUOrbr4XbIDjuCnOHYgsrEBSgcEeJg0lDnanzskI59feQALXFGhKEk/j
T0gnFfl8znIzndTM7iPrGSzrOB7kUx2Mn7PXuTvDmd9w1n/1xQdGIli2yEo4QNXBvDK5TlohDmPj
s1Dng7GRfet6i0mmtD4mFka38doriBrgPB0lFG5oGINP2COrN2YyOp2FBN7DWTxf65FlIpPbS5Jy
VdRh0c9TJHsGMpB9D5SbV222UqwIIa0Yuv6LRukSp/AdgWpGWro9/4HW1EjCnUIEk5A2jxbzVtZd
33L23sWcgB9USSOJ/sWJ2o+ssJ/UcH+rLNXwOZfGH3KnxIb9lyYO6murxlWh1UGEhSZZGtnEilML
PWetebdtv3qrBLKO6lLqvFPqtZNzeVsT4aPmEjVp6rJUj+W5CmeBax4E7p4bof62xL1gVAgXqjl0
LNS6Mb5XL6QCbtXHbt1xmzROiG00mFNbQz6Tt6X3xKczQ5aU3Z5El1s/+C/tswwb+62qoGjEVcB0
UK5ZrvmbcC4sPJRI4wCFm9AgUHmOJLN1mM/d6hw04kCmOgOkQrec/jp3ckEhD1fc9MF2Ovtq9tWC
ADN8UY8eaYvnwAmb3W2lynrYywtwc/m6Sci8C8aHyi5ew7xDis6iHXz2v7Yt/49KacsS6ZoWaIZN
yijf+S9zcBdoRe86KFAUhI1tYYUE0n3UyFzeOSMBGKndaBu1lm/Jjxknmr3OsB/TsAG2kXiRNpuv
LQ3Xf0hILXk1/17DbUwITLwIACjY4v3GX/EymVKQji7C2/IVR6uXZeYlCnyFkFc7dkTTfQfynwws
etS8SZrOp2S/qjuzjFSsgkgGOOzGMQdP3mdfcn5SlVatXxWKWXnt0xgl1naWTZhqBRUEgCUGrWBa
Mn5Ak/33g4BVwz/WPqx8WIawhZeLLqJo/37dRSbmXrDph19AhEmYNEB85YgwlSjIwJjxAmSw84Ck
9IDwTDvZd7H35LZ2tUnTk2iK/HmcXl2vfPVRxZ3Lfuqu+O8fdMJrjz1xThiF8w8xInTDJZzhrN2V
SfQ9L43wwag3BpZGl9rekRtzmbLCOemnTvTevefiDlm7wQ8tG3Y9uahXjCy7Fk/jwMWXzb6bwaR2
XCqYeTNnt5G7h1igBcJW6IoZt8tnDiHSTeTSDIOGi44mMHRiRbAYqE+ElTJLjwA74CIvpXMHHg96
iknmYQphyJLl+qKnd4GBiW2rNcuh88aHwJYbcr0LLi6IOwZh4QWuLnHQWsKSq9Z+Gs7wZLsFURd1
fG503sTSw48ZJnFjQr7U/Do5zlp6Fw+1wMe8nPhUzozNUaRvsG4Hp9tgSwu3csM67MTYvU917dRo
2aFBqzeMb7k/7zu2p3GAZIj0cdxrZy+koC8PKYZ+HYs0YxNCv0mZRmJR/LTgs/t2/7VQxeyph77L
qjmKqhHDPUyb9C9f014whX6I+q0HgXNvDfaOyiwSrGgtD+CyjI5JxxMIex3eEfzv7gmjJg0Ww4RA
CWEYjTEOx5dith7aODvEdbB3N0tjsrupEYslhzmbT9g0dfmxzgsg0Db77uPVhs9VRAyG8w3wfRd5
xTvECYLr5lcrrVYuCzM8GvPnNjcxmDOYjt+nrsPQykeRh4lSVTl7JFV3zdn86h3rXp9g6LTVIy4K
mNgavIgHPuqKCAfifmva+sLFHXS4wwbd7Zf1zsgBM1N7dTcnd0H1bWQ7ucYE4z7U9I0lSCWd8MR0
IRy8DfAuR7c8FvT7C2awozF8eSQXo9XFygGhr7d2a7i7gXmw0xBuWhwfFxn4bBtczeGTv7EpAx7f
4hX+c37WymCLbmZD0+439x2Ivj9b9zNS0oi4chA+glfR+JKYtPXgVYV+C7YVHw13vl868DTy97bB
hF1q7QV3ArtA0q/OAFfg6O65tcZNyg8va/sTnQpRX94fGaFKYflzIEMhs9PjjGf1kAaPi14xgJpA
rM74PNkNS7PKluz3Y2VGm9YNEbTkO2wpHlyzO2SB8xaC8+hxduZjfcxpf3X4tlmIoVP6mCUzWSPO
2+xE32CasozyD+Xou6vFNPeiHM4YtdPQVVgV5ni2pKG9TYxil7b2YSJ2fjG7+xpsY/KXU5SPO5x1
SIXqzb1eksvgFAc9D79lmOoDyY0nMOGtGbGtdVKatHqIDiU04x6GfWDW17ncQQK64Fe1a7PgSZj6
MfcfNW1+GJGHVe03WGJr2ymvaWlBp04/sMG+JJU4kwSNXJDI7IBBLro3tfaxWir8xYsPx3JXoskw
XgQxs7GAw5BQBqE8mBn4a9nedeSOCfEUhyEEZXBm30D5tCtj/RL51kOcoYYoo/fJDR8D1F0xkkI3
0FYSxLf9M4VkwyFPhxnu0hjPEdD2KOAw0Roy2LvH2Txo6RMKgu9pZXwGsZOvbL27jlVwngL8Alii
mS6+W88l4ZYW8UXDuxX9MqLXc4GhX9y3W9OAdIFWSH8md+apEJsHc/iDjz6F4lBZLLtfe/s1LOZV
5n2VhIJj4r3LxGHpsNch8s0nPMJk81pdWO5vFrzT/LsuRihsPutYvpf34Xw1mx969ag3E1QkIqd4
5bv5CGIDoAVXCmFyOGdPqZdAL5f1U5CahryW9RytSog4OyBr0uya5579W9GnD/XkrYSO1+W477oC
FdPZbE6tgToSi5oJdtwMdz4jDsGvBElA5JK0J7wlV5VGgiVaUxuyZDp8dsK5ekt3bm2x20T48vbh
2ecOYdawHTvvEFXQ/Oynxfoxaf1hGpqr406HFu3vzIcb7eqs2dlJSHANbp5mDBdfK/eF+KqDmU30
ZamDjTGgY2q6TRA3O9/7sJtq5yNtcs1+i/0BDLJ02/v3rYVPsdOuDMZkVJz7jBjB2cu3jUwYDB+j
8I4dFPqpOsVg+ZLMe92gZfarx97OjxaGRy0u9vXyOaBTnIrmiOZ4g+cFHQfXoElP07SvHWtbRlqF
sCHzNwG7A3bbnOL2PgmncsdMdGzKbF+DU2so/hK/xXK1ow1vPaSa7Nwc7egV+tV03hPAFw1odByO
Og7DYfhV1udAVhLSiBZi6jz/52R2a/NkmIxRpDaGKfwrMsK7DlTScX/0lnskvvvMFIpL4ZsR+UxC
hGemD8bIRhyuJeGuEcq2eDtoKRoVLIxj/ehNXw7LrwiRm7OwYTH89zigGXUktR3zKT6iIfDi63Id
cgeLlbK92oDuGsyOiRUbbNPtbBSvQp+fGx12ZYDsg0t3wj7zNGrTFg4h7xgrw2xtI1XVamlgZFUz
0XUP2EbvrLTeGzJrMS8gTbT7HGmCMXyQomKuTK/Gtr7ChVzPHnTL/OGyrtctnPRmm8MZGUbA8UIa
JikrITYfheVhMGo/4hP8Y0KsDt8Du0ej8N5SL0TkOhmkqbC+LX/aejTgpFlgHsH36b33MShfvbQ/
GZO71sz0GeHqceyg4xpG8mi+5UmO8u+6dNPGDK17Ah8xWIibZ7xOHxt9xFYzsH+WBuZ6UTjTxvMw
Y/l7GXTvYJXJtR+xdUaLZL0O7s9qICBKw8OcHtXETX7Q5FKYvsaFOFmd2uK9LwRPAnvbwuTkxMKa
oTUt/7AG/BVm96Px3U2Sp3jwIO800/RJDA/Dkpx9AE0zTw/A1Y+RbYPwZkh2l01uBeSQ70L/Ax+z
bUo9C/R+HZ1h1N3FVrp3ufRpWD8KYjE0IJB6KV9Tv7uUJh0IzOjPuvM/CYM5uUsZn0n/Ow0CJ6A6
8s8m8YZbuqaFJa2znXGivgLAr40w0z8WGPRQQmnbhqLvnxIbF9RiNwYpySAqxtPUqS2J8dllE7in
EOvELhr6gMiCNLghfFD/A2YgBK0+PE1BFp6Ex/9L5sHDe7NoLmPnD9SOsThXLuNpRITVMS2MGNKP
qA/YEOKy7E+LTJefTlXdiBfMW/u9RU7LRv2qm2njg98R5JvPgviJzmQhnRWcRfzR0AnCzVJMkGjl
v0ZlqZ8ra8aeXv3mZP7lxlgkY7TZ7ep8SV9cL+UA9qfsFNQCF3TLsLZ0xuWlDf16lbrnZhbF21xg
as7Ly55szPM3few73BQrQiTDrDqS8aWtp8Fxd03VOcTY81saoyUdrGuLvfoBSJEKCsTiHcZpyd+8
hILWarpxUr9qSci3HFnaqV8NEpjb6MyYW003hS8XvgeluU1JtVvZWI7BLiJNbIW3dmLRUYQfczh/
tjqfHktNSbWv0Ala7XPm5tckRuFlGJiNzVD3evyEwI1GwV5kHmj4h3hrjNmPhCDX+ilKoIwnLlmq
WPZyZA27scV+2uh2BYove7CefW+xVmgRgIJBtb4lsM5AtuL3sf3J6vikT8Vz5GO9lPRUUszVYdJ+
zQmiQggPZKeR22Vryy+fk1b+z2hqNHNgEyOeDrWeIm6o0IbO29iY8d2s0Jc3yKJFdohGc9xlhCE4
RY5lSE9YwGw8YGe3ycZpF5c6cFwkXgOr3fUmiWKNf8Cs/Vq3WJnOyXIaSvLppnGvQZUoNOJcEoEE
fulPs5l/RxQU4tmxk+y0qG3Xmd5Xa7/EtUun1TOBWipYmhEeXmNpPAU+vqNJcefhLZUQ8Gviee25
4sOLPFjHRJxAXY03xdgNEN+W+zlNPqg5p2AsnqzcrRhwg0gSd6FvUaMKQIWl2XXwoAgQp00so0cH
vrw+DogCUGSWlXsHigllD6i7H5GIQ+lPTnr07jY+Jz+YFEy66UevA9paaXCZ/AfTLc+eVj+WQcdj
US77TrdQ8MOAbEzYspXX7LMF4xAg5g0tfGdizFGWBap1/1dBexAQyGlUpHJnV1LL73Qb55bUeUtR
W9Qj1N5y3I2me2kcC4MDh8zIaOXp3bNdP0bez4ofinb7F+jyagpDFMzegYH3tcAB2UyccJen2n4S
LCRGdHWeFh9M01p3HQuidM4nPsny5kRsO/X6l9kQPtZ4CYYi9HYj2RnRzHlr2bzQwoEvnERAVhxo
5DTe47MAHkjuyra0qm9k1LZ4v1iP2ryB57oNSS1gTzuscpfOJhxwKJ0aBpP2usziYmlQUqc6evWc
kmib9mTjXo+HdmLsqzcr0+wTKTgoxsr7uMeAmmimPMWxXXOpETU8wjvYIo99/WSRBn50Zmdedag/
LgwZCtdzcWNnD4BGtTLdM5G18XrJNX/fGV28Nwp3h81NJLWd2L4U2XwAXcGRa9rAXb3ill4SWt15
HaWICEwzqk9pOd8p/uoiYQrNXd7DOM/PGcm+q1BY9rYp/PFOjOFpthLmj6EJCUogggZKrIvgvQ0/
aniGR1wwxVnHj8Kho4r3mVyX5pZT3409QvLGz/gncosRs8KKFAu4Vzjv1cyQc/i8QGbfC6OqD3Xe
nIlVC8/1gPk+CAozG/A36yYLmwkdoXfvc273yL1Zrg2HyMChFvSmPAy+jRS89N5zBwfjgNC4Uejd
o28Fv9LIOPeWTShxT38+ICe9aDnHYpzaTyMhHBB2reGgiMsDHhH7phCoF7mmPcGumHlWOCpse9s2
WY6THEaqMJQL1rWrqsO3hDr2VPrbqSKQ+EZaV+iI3/YHbfBJK5a/EFvaHxh8kE8V/jTQO4BMwnxc
hP5rEcUzvYmzUZeygpy9JU9tV7JOl/CwNZd4DPnjq5KjqPW1IjB4AZHzGjyOjubS9kBN5e/2SWUi
BBpxs8uAaLFLuP2JkpehdifibfFChPyFcVSSBh/jYNOmLO1xkBy2ocea7EeuFA2pZSBxzYnpkcga
4dgA2MTLkci6hKc4ww9rSofzEFiHzIJXqpfIIPQ6ILaQv8mHna80HW0D2RVSAMGKcMUlPGdHwaGJ
67fc044i0NptrTUjYLb/qkhNatObRy2V1sRWXdF0AzZMK7qdfVDAvXMi80CtBn6X39frwl9mkRZn
zM5v5GaFz7va9MtLRubClliwmB+n/nJF0lB0hf9bFKpvXhKx7UcQHhRIpH6ySXYjSOSwVZ8rMQvt
RRdkD3cOD57k/PsB+AXjlbrAMNUI7qsR3oC77GOzeeJ8Aly6ES7Ub8FbhznEh+XqS6Bek/QshCU1
BW5ae1KqEEOAgRa3sbHWwcoJTzAsuN67UIbL5e3TIJflCukvLf0wRlGziwky7EW8n6YfnVy1Gyzv
b+oQfTXLEpYazlFtNiWmSsoWrBMUbqmdElkQt09E9NE/S96QMMWHmRPPLAkYHko1AFKdZR3C2wCz
Pn9KTx6U4Q24fYXbkv4Y5r6iwmoNYmhwTsxpOy1Jj6lsaj0alLH9phgJ5Om9Le1yToI6v3EUUol0
xMisVqbbviuZy7JcXTdZ7iREq76i2tWaDbY2pqvvVX1S+KKY6mc2Ea7iwIw5HMuE6q+umLAC9NIx
mnZJ4FUYvdq2C7QP1kAcl2LoKs2Tgj1m/N/npmWIIVBJyawUhUSDvI8sgfWgBxlmrRmMaRU+if7o
vGkaK3rFJFaXW2kKyFM+iJwkW81GNe7rLhzKAO07r43WUwMnyKYb14kAdzJzXhGkyezX5/i/mdMK
6xk4vRIXV2DSTZejLV9uiCR9MbSXIWhvaoiiSTTGRdbeGARIqmNS2eZGI1xjO5CvKI+oTaWD5QsB
sh9CfxooIwxiLllgmbfyJHllLCXe4vOklH4x7nJszxW9RMk+Q8mZKQppmsL5WfmEaqif2jnWK+4o
VECJe7CJHtaSG6NIhszEa8sq5wfW+YRZAsEoRHtiWKodRlh8A7ZNXyGuZj2NzxmfIaq2Hg8g1PbB
YIWj7W8QmWsSuiXqzfDexm2FrR2gnMKRXAzpN0W+HzWUKvm+8QUmMU1u8sDw3DbMGHt1H6YeRk0T
v6ji4AayrevZUzcaT51eHOao+dl2zMR2zE7PbB+UvqcZQPYlUlVN+XlZym6X1eIcjViEZSh61qYV
HNTtIQOT8TGE13s7hC2zla5qwe31dyp69oksGkuwPg1grpDAKC0lhYw2qZ6ailpktsK8Ls1MlaFM
35g2CsJKJzSV0UGBQcHU/uwXmY7LtSyD4EXvnRc/9rDcxRw3kfy01MPuQCMIGis8yNdSuBJiLweR
i58JUAJ8DbNTcm/IbiGjLk+HnU1Bkfj3rWhKJZ/GSex3eFUkGX4eoxHLgALwt45iq4q83ZB+krVY
G6gHvqk595foQf30MEZC6gzpsNISF6R2YINsJsNPUdofo3DxnU+DOwWmJMl8bewx5zKUn4a13Fd5
9WGwtML15lsZwQ6PTRB3x0jOIekw1pBHB136n7Wi2mh6VR2lh9xNQFATkMF2dqfe7z/Ppd7EWQj9
hYRZdcFIL9uZIUv6XUPv1wvzjtAp0AbT/t4Lcn3iHvs6bkcFC0rqyzrEQmsUDBhNSzxaCpBUmVCP
eWLSc4XIZnUCFxXzLIJvsem9Sl93mbdw3Hr1Oq7vwhyKUGdFNHHyUHKnB9sdtkokOWQuUieozSvL
c/ydX1fVWpW8tCBerPVcZG08wvBvl0PdRGDNdrQDMMAJZKgvStohAf09KOJHJRv51EeVKkVU02B8
jd5rPTSsGBrnBz4oHk9C/73x413huhiM8UavbFiebJWBFQnYaVbG7JIbQSzDxolcWID4dCC2Ze1Y
Es00pjiZkXMEdCK/iHr91Uuoa4gGU/NB0au0eQ8qfAjIdLwJXPLBXmSGrA56sWw6SW5MYh5xgsba
9SQlfqH1R97LoOU0vgkdLCNONyLfpVIkqw8Ba3deN67npwLoFFCuyoUqeeq+mKg8iNLDNEbW95z4
A83AE1s1aop7ZZGEU5gfZCFrR9U1dh1ENxM1GMwsvE0kKV7BsvIwdB3zWMHZgMoQ/3JdB1YUPr76
Er72kkVZs/qeelHetW1NVBh1Kwlx+4gLVngInFT5VweSnrqHSgQn9ZJEpgPhAB0VVxuluk+OfFCA
2ZSSGqPA7tRFn6c9gahc4zJ+7zWSwmwonapFwICM0yvS9hqGJ+rj3oqUBf9inPWa2C1edq+seOBz
mhoBP3qlrpJ6OBWLKStasdLZypz6Bp8aunPF2h0L8S12+i91zKiqk3TBkw4F4nb6QNDqQLDSBe4R
TifqPvvGjyQRrLkwFFwCd5cszLmSqBLjalxQRdWppu6g4gS4WfRZCFaO6uzVJ4cijyt5MVz/7zDu
CAae23jYJw3bVq8ZD0q8Y0kVv5t+R6O49gqE9ksfsIqXWm2pbHViYjoZmZjyoTe2xZLs7NK+kzXS
awUC+2aCh5XwZxUHGoLAqhDJKWX9ELrZx4Dobp/zHtfGXBzUtUqqYd6lU3hUL/rADo26CckX1V5B
AqUNLF4QDaNYE4rd2EzM7ZPowz+FyuWAz9DcvyrGhuIgZiXbN7dxHozICU+plNWPcR/g849+UMzx
zqgIA8OgYONb2nlMzOuMsl+VNkcS0ZS6UJ0umdOx6H1IpWJbUd/8ihsNF/inlyQRgUY5TDukNlFu
4DWYrSeuOhZwnM5L07Mp1qd1LNPbPGqNnZsBIlHOfWjtLf2/dlRvGFzOamv+6Ct4QCKM3ywtORpD
wnYt88tVYdnFWj0ZiiPnGaiQI9If9urQdTMQS90bH5M22iqVsySwLNJpNG4T/LuiV4JWpiVlRSM5
GtaUoNDPw72GiGMdz+FDLVni/9su+DAgFojpUxts4yF75ZuGJ/IWMIiZXtol6WgH+Jhu2L7PTN1m
L2VGcKBzU4O/Kva2WWNb2EBz1sofVmd1Tx6B5KB4VEnhw6svfHGPcQLZPigkRjPueAh+KqqFUkmo
C+IN4YVlDXum9Nsy9uPBHKAFVHLUgM17iW2sYwxJ31WaPfWgKZsHxWvDjstY4zS2SMOf8EMsqFGa
ZY/RBthW0/9SPM8+kvrZEGa7pZNTU1v6o+uxPU2cCKigcS9z6t3VIc9qiQ1jW5VEL+h4vSbuppVU
I/mVra5CqTN0N1Eg9jsLtkPei4NlBt4/3Vpdbzvo34bWPagzTb4kiraouqRCvGDRRg0zGg1zg+/q
yVCtgboIqtHu5NSm3rS5dK5+SM6f+iHySGCrx2b6T4qP6URfblV+U4dFOLOFn4nbiIbaIJC5xa9Y
kq0auekkMo6TQGdsaaaNHrin2uuedYOwHsN3FBWoKXT4JU3/pZW0obMjKaBhvx/HrMLTIWl3AAG8
wpCGJUntVsGkQtvv7V3ZZ8tZ07GT7Gfy5mRPNzTA4qa8WDkX69bYj5PP5qDDrzeZH9UcEKT/Q9mZ
7cYNbFn2Vy76PQqch4euh5wnSanBsqwXQpYlksExSAanr+/FdHXfqgZuowsGBMmaUplkRJxz9l7b
cdeDgk9+uwNva7j0i3Srur/HvjbVd6KNWuwLWDLhmlwo8C6eLO6jxWd1k5o4lnyNXEZSnrf467WR
ouRDJT+Y3iNapLcq6y70Af6Kvxg3vqnI3UckLOWBUW1uq0Onm9+3V84qhqd8NA+2CbrydmfdJKGL
/SqcKwfzg/11O1fdlp3bOUJ2Xrjxyu6+ahk8TAzIF8HYTZs7Ty04jQG//GIovZlLgA9u0BqVf1VZ
NxV2t8CxWkOdb3Xt7YK/bWBlFV+DuN5GrvGahgOxma+3q564dQ4f8Qj+OHf+LggDctuoK7c/1CiI
S1yun6ym3KUDu8/sYh/1NrotiZwmbY2fQxR833YNLGliVZjMMQJRbG+V+02oDk33GoXl+1xiBEi7
LrwyBonR492E3GS9raJ6Jimve+KSr1e5+CZYj/MfxePtdZwyD/8EnsR+OnNSIWx1aW9Evc+JGsnq
7blLB5CX+tFf5MjkXWJXLGlhmeX2dmEsS1MNy/JkZYgKkultjifWEjymBwJXH8ul2rLy1ljJPDvf
/tRBBC+kN756SZusjZrp2e13VVBaT9r1AD4tntGx5cfcXum+M74bQTKUpmd9W/pv/60AUjUV2ZJe
dXCXZVAIQbxcDwRRnsVgqNOtwHLHHPNzugeJaO0ih4YjqXodlzJ/p8PCuSwVtxdreUcutcC4FPaQ
rdKBmVfjxM/FOBP6uSzPhoV7glnHX9vubbfThD3Th8i+aUjeoeYpj4Znnm5P3O0oOWkIFpFRM/yw
nPUyrbr9tbEQ9MQxOSDtZ+2NRsBpSE8uRuGYl8ySOFAgGEcxW7aLZiJgvYyqcdqJ/rmnfKKLW8pt
5/Zi5/T1S9zX6hwF5lMwG/o/TMVUlNQtuiWJ8jaI4ah5W8dvF/3t8UkXMK3dUKAEmUMvKmnfonpb
hBPN8NLRVDjOVzxnv1QemU/psI/HsP9bRble9Uhy6SkPPKTlC8JnQKVEmYfxMWuclo01h63JwcFD
OMVYPrLXioDwrT8X3S6ZV3PS/SK4FVWDN9dMuTvQr6gkx5jBRlA/3TgElArD2c1prt5eLE8glzFb
EsOXJfYm39RyWb/C4CFz/LvbfotzkbL/ZsrADj44+bqZ7RflpD+S1vpODPd8W8ZvNbM/pYjmU6QF
t+Wj8q1i6yfzOZes3lnAX4ElN2aaKK6NS5+HtPJH1+EFyUuDeUDNPuk5nHOphkbFjJ2d11lHaJdJ
O2SPscFvY3X169ekNN1tYab7pOcnx5qWT8Fc83Ye84P+FIS09l00HCPn8oOwF9533z7Jzn+mTcVT
Q72aRzp66BbJl8rqQ2j3uJwZUBWqbI+S1tjMXtwunFw7R55kZdghS3v2NjoL15E9NPSaE703IVzt
fCBPGw8Kk4uuAFaxzncN9MVhYGRqB32NV4Qmn+V7xdby22teq2jH4PhDjI6/ay06/aV/KAPOYTDv
f0dRNGwwY//y3ebgllZx6tHAaAUaKBNkGenmjCHtTMnFchfIaMOk9CGuUDGLJIM+JxnPFmujkSSm
x128lza3l/AgWpuO1pDc1rPUA4IAv1lFWHompdVZIRXzyuwECxC2oO6ZWWOC0iKLae6iXbaD+ByA
n6TSn9VTEHv+URIINQywPhsXfsnQpuckhn88tRCMFiSuH2zndGSIZVfiaHElrqMSJ1sH2oOgSHKS
uUzmrL701cKwyuprW4T1Wlt1QKrqVg9GdxfZ1apyodUFtfuIxwQo3kINGUv49x0Fxoas2pOVjPdB
MiYH86gaBc1yFiev4qomLPuZ+yFuv7u0/Ewa7pLeHJ2zPTjXblRvc2QY234A4XB7U9OBqdqaVdgS
1a5MhisdJhrW2v6eJzSGWT1vbDGqYwSEsmhNdHYoVT3tQ9ZOeGkJS4AZEmP2zsoBakds6eOIoLVI
asl+6149J3hu3drHOzzFpIXmu64ffkJtvJQuzSHLRw7fWuKt9mNoXW49bht8iYkf6PcgVB9h3Na7
xi+RN+Wc9WakxpYmzVFJnR/a0CJugLEUUzdaDja6k6FKfoQTiKsAZQgtZuualZIIHTtB4BtNnCzh
3vjCI2gToiFRvjj1dPYR+/EjI3HUgBN+mLItnrGu/cF1uslD4AdN1pybIEmJNCOjs6uIIAja/FWN
uqdekOMq6s5J0dMv1CHjZjde591e3nWEFO8ldfbWlg4Q02b5PpXay4yENO6eWGZfFsheBUaIEG8e
GRi/KDbc/aybV0GfdR6AtDQkOjHS2aHTA2GO81OEz3b8x0dMcamljXwwGM/+0Iav2voIlf3HHUMb
umz6OzVG6y7FYGeR1Hz/itJ4PkeYI1usQ+C4aG3ZRGR2AbU3QnNEBhQuZET0qI2OyUj9NvtWuC/9
5FkzBQCog4DfJwNJmZaxQV0WAk+ZXrXZ+NsOvWMJnAnAugQVg8N5aODMTsrs72DGtwOepEyaq0Am
KNpDp7z4tfM20sM5l/3SF2oZkQDsm9ZtJD/DXKRHp+iCk28PD3oefEjwZY0ghJJjqD4KgmjXlqKN
Z2QMlpPqO/PHHG+APtIbk+dR9fwZ6ZSh3sRgKZa1jWoTfkdA6oSFVmupCqqiRM0YB5gfM+NSwcVH
zunC2NTWtnX1azQqd996oJUwlW+hOUWXgB6Rk/jqOPj1D1pxe9tBeuu5mNSKyPIwGCfxXgdDeyfp
0YvWnk6eX3RowpjcG3Q7Tk1Q4kXhKmRxQ2ORndvUyFeYuqxdAdn3RCI8+PEwrpHlglWulsrIV85f
asN/C0L5r5IU/0vc4gu0l6r4fyYy/svcxuXRfAKAbkABd+2/334IIX+bj+7jv3ywLTumZo/6q5me
vlqdd/8bxrh85f/vJ//xdfsp9Lu//uf/gAZcdstPi9Oq/M/xiov6+19DKDdfRZU1H930OZcf/3j6
qvXvnHzGfxCsEX/83z/mL5rSNv8NcMeS4GcaoDu8hTrwF01pWkAr6fqFBLmYRI2EfKak95YQnUgM
o2eEIcTIJY7OtfjUf6AphWn/m+O6aDAJw3JCm0/+d9iUPAp/MRb8U94f8Ksth/wfl3/wOXDi/1cB
PBDrsUsssHFF19R4VPBujH6UbhrmfoudDNUXNuEjKRH4PZV9giOF3yOvcLimrEnjZNLJtD5DMaOW
8hrjJH3WYuVM5F9BrTiZUyVoJbYcWzhcHjy6eCd3YfEio0YzGIqHvIWjPE8IQB1/iYDNGmzAIVVN
7MTZ1tOIjhFNTLSdoh/uEozOcjdDqgXipjJyWm5vpjZXp3CKH+qBngRDxltw6WMmyfNRefwRI1/a
Vtb8ZU0TABtG1ifgAor7zx1WSjc9cK2clEdVb6pO1zu/gnhBHopKy9PCip3d+GTXgjRYE1D27U1a
EgRD5v2hJ8p1BaCA5Jtu3vppSu74TAiyztiLTFYx7mDKtFOFcHUJWu6lHDdVwuQIKEiTk+IroaIJ
795ZnhyGW3adBMfbB3KJrb69lzTZQzuTz1MJszqpguyiDlbEyqcJchT6mTZBcZizboeCcTz5Y/HL
KCrovN3gQK5dBCTelUndq1nNcm3EHxJdOkcLdDom5wcQLu06IZp6hfwcd7grok2Yx6h/onlPaoFa
Q3ifLFSjc2GC/LWOKUXxlaQjNZbiiGf33LOF74WrEXBRBZq2Ux3idvYvyOivpf4O6cOtXJ+Etr0X
WldECRF8YJOOqUFLngovP6Vdvp1RZnDA0dZparu3qfAf59jPruzSDUDssNgTCnZErkCG4WDEuC7x
wcnlQM7zAyfc/OUL7DEhmtNiUD6HUeeKruMrmnO5xszGdfN8aPzeea29oeKoMtYbv81xseb1tmba
Y2cW5lkCA/Z9Eb+VdXbtu7rARY/0jiCNehUpfBVkhYzriU0Dunweu5DoRXWPg5PEJzNJSOzm7CiQ
i2s/e/YS2v4TOUZbnRh4sDq1VQ5i2AxhMCKq6SVr6oXBNP0hW7dfyWG+TWLHn7n/GOA0YmBoftRu
3dCyPsS6QMNbtvYun4+48JCP0BPAPfLW9O5nWZiEreTql7s0H+Z4OA7VdOhZAoDPaexpEuDWRGZ9
YTPRcNVPL3bGdctMjy6wvheiOTacihEO12Ta5OMI+7iNN27D8FE25zRFnYA1Vwv1yl1AwBF9A+JW
5B7bHFwJG/wzWYxzNtHdZITu0CpDOkXcj76Xy4OIG+vShdO08tnnVnHivg4eot+hs09RC69yyhaU
o08yehMilWkJY21tfOYlTSQcDO4zrdj7iZeD5HaBx6ZUNI2Bv+bue92kjzL+YRrIvFNNNJLlZhQQ
MwDq3IrOtWv8xqbxp5P+/AaAsFsnvXOBWxGf/FAgEs4Te+/V0XvtpxqhfibuYifExiZLhClDg0PH
SaqjnqJsG8vXME1+WFlUnstJ2+vBcx4C7a4tEtvvOdzclT1UicnhdQ8Z1V9Ubkb7zKsw8jjhNeGU
as7DwbQVMVGmjdCtbn4a8K3XrREgjK64Eo0Ee0rAQspEde3gJWJtfLaCGn1uzl+n3E+/QvWVJoRR
RZC7culcsCoFB+2XP6hK8CmJPt9OkdjQIVFbFvNki4uYQBaINSYxKqEoJJEU1VcDegffWI96rM6O
LMj5quncZxfYMM9MiD6C6rogQ6gJ8HZOPdqm3hxQlRgjW8Mpj+kvStFdpOmTuh36HoohBMvVqfSt
/GI3BDfZRvvNAMKg+2dhnDSdtTHWWICwbgCktX+0ud72ddgdBpebe7AhvrojkdpmsN7VGDW2JjC5
dRsY/pkuz0M4I9kyaMTuBg81sesdwqK4K3TwGWREvKuS6B3dxy+zjS5y6p1oH9EzMEgeWPeJfs86
+zNGOZda3pqF/KdTxUgP7PIZqTa5PXQl9gJC0Npi86laUpCsvrsjPnYNn/mekxqZX15KgpmzJzLN
3w/m+OoZ7bXs0+44gM6YgUyeZyGfirh4KfOZuToKvFmBTocJ726MgNCPtLZxJUrnJ3uKAt7f7GRY
gu+FvS/sfNyQGTZB8WQtxi3lrKyU54KkwDwlKcukYwCx73dufunqc+6DdztWpND0LfKhrjvqfMDo
QLiVUz8ZMt2gHQSspyo0LdFzQ879yqjtT3/UICUsA9qQ4aQnJlVPdAsjk6p0qjJ3PWoy1KBdvUe5
+umHA4tF/xVFWb0ZQlNDAwgx0lg4kCPH89FApM5u2QELW+yzkHHbAE7eiLv+SAI8UpiC4UdnEJjr
PfCbOWtLiCxSxDsVYIUIB7ErIPWOQ4qmFQVfQkeJlhtp8Hb/OZjildafvWuh7i0PZRizVxLl1NFs
77zYrgg1phdNdvmxDxv8tXJCOgePHwGc2IyURSh9fhGyhj4lNg5122J0bq4G4NK1dpew6FpPJ2t4
mpQFMFeIFNBxGWwiNlArz4M7SmrbMPbSMT8LZVOx+Qs6ziucg51gVJH1rzSz2wuvPq9xiLfLLOB8
wX3aWjZlRjnS47ekpnIpftNyQT86p9323MdEJXJCobXCPWrGtLcMYuNFNaPqyUEjpNp86yOIzbGz
NDfnoxztZlePgjCl4ncviNSo6LuYtzxmfem1itYWZ5ttS+beqoDTtwrD+t6c6wiRf/VTD7QwikQd
/DwDG6ySB7sfu2uM2XFuq47MpSFEXg3ZEVeQ3IA3UttOcu/Lyry3iKVbJWX5MnVZgJw6yHfOwJAD
LZZc5ITkw+CI9mp3rb0yoTFAf7HOT7YiRjsJWvaNdhrXQ9l/S5jITUZfcbLcx6kl4jmCFr4OIq55
olb2Rt/ALs8DZ3u7ypY13uTp2EYbQi2chzpqNkZNgHVqxE+cNMGA1OVn33TBLsrmZzL1DGKAiRev
2Iaxp9PNaGtIo4H/XaToqL0W51YNUHVBKZMBVpmHyiDjgJstYFHx0afv/CXODZLDC5PD8qSsB1VY
dAqbsdqmLOpkyi1lOTqtjdeTN9ik4VfuM8zoUn0YyupOivKF671ZDid7K5rfNBSPnSxoMlQIoAaM
Vsa8mjoyCmcD0lMLngaNkJ9RVVc+XL7u6qVkoNqkme0muMd3WRj8zAYGfyOhUbUKjlNrIhTIn0IL
cYbZd6yqqCkGVZlnWTnvpuuCasuKw2LGCNhvZ2sjZZfSCqSPz828JTgWnVSKGvgEkC9Bcm7Js5f/
XlosLX5TLAYWDK7wbUBKaDPVoe6NGTxMrbHJmwAbmafLdYe0rJMJPCPfjDdQkegpydbYhra/8all
zhl2jGaYvE2jJoIPI1cfTOCklOqEAA5EHmYVkNfk0y6TiIWC6C5TEVJugQgPXkSOpBc/FgQw0mtN
QWqFkXDdMd5qunJt+/AZ4JzQl7PnteIcVU5vYzEgfRQDFeWx9we5sdETt6mlNtKdpvXNv+B5Rrb1
DdfFfYUytnHSDaL0dkY3VTrC2hdyGzckXQ/97xnLwTxTIQ0cO9cB9AhM98nKluTF5dzdNBkl1rgC
VXHnyS2S3E+uZHBigUIdn2lNPuTV6Gf8huNI/DwpT2PvfSyy5dhOul3X1gsycDeBvus00QCewfA/
c5075RT6gmZ5n3gMgA1VGhwy65fEYkaUZijhmjhvVn4GeynoonTnu+/eoM+dAKH4wxwsfapmgYoI
dIU1BI99lzGh7l3437jdcZoY51SOlyIu3UOjcJmiVzcJk2uBbi6J4d14NxrD5xzYxUNV6d+6s+g7
IH/5ERl3PeJlRC8oXHEJ4/+crXonwizbRn5j7+soMg+Kdi2iApHCma9JmpQBwSsRRi9IqDtP9eS+
6e44otrm7pAXOoY0VUcmbV3y5tIpfui93Fwl3WBt7LktjinlA4fo3FipQvYrXAvFfmq0v5u9FptK
mX32cAIjWf8Qphx/d6F8S3gRd6j2vENVh8WqlOIn2gb3McaOi5MgwpN+6MqQimHEzz7WUfoUFx3Z
J+RNHFGwjQrkheP65YYao30Ks+RXkRH3o+kr4RXeKrTZfimI5RPoUWSWFg8+CQTnXoQvbYrMjHHz
n5iUHCLZ8rvSC77gH6p7OnzR7M0PVdp/JcL8DLMmvISNj8rFo2voKwLM+JBzaUwt1QN+JH/uy3Fq
CyEfUjYzAc5QNOA9HA5uhe6nxym/HwpXPg/lAi3iJarme9b0/uTUOWbSUUITDIvsVKRfyq+Y9GC9
3bq1511My4PgNI4FcQawoda3/7y9ASrOGHwI0aVkAaIPpJ/L//yn72ppA1+qJPMv/awwDQ4D+Ud2
r5hPLP95+/Q/v6cz4/DsGS9WIRH8376iDlzA4YkCi+/kyvrP3/z3FzeemZ5HUSGBXL7y9sNG0+L7
U99Fipv2zCr/z6O6PeLbh38fhTJpEER++PdLjNvvvX367x/dBiVKaF/b238+0n8+8L8P05qa8TjK
+fj38dw+/fe7PQmlQQxm/fdR/fO5uP0GT+B9Vy0TtjDLk+dO/JJxAlZ9bn/ayn+LNFRdh8+v647t
27SC9GS4011iDofRLHGoiyi4J0+RXE9EUftKNuu0zo0Xv6BUZdwNBVF4Etd/qfHbJQ9j6T1qvWSi
opY05h/zaFsPSYh9qqMKqtq8fiy08d4mnUKVmlC2oBB/vL1hZLmWTN4e/MoKH+0+Cu6A5hxvnxNa
4DQWg2ItDCj9sZMhqevogXuDxIT75DrEig7NR4jo9Ni7Vfgct8Z7n+W/hyCpD3YvXby1CWecIB7+
fohX4SB7dr0GJRuBjaJ5oS+rDxG2WSrHdSv74hVGgaC/2qH9iUxkfhFFVCykeS6bEWmNsmdYfmT/
BPYSP8XhVs14rZPRfpRtdmyRwWJpKRYELPV0GFYPHCPODvijq516zaYHe3pIs9Z4JSoatTRZphe7
K+UmguawR8/0IVAt0HnWAkVDYb5mmY+lFgv8yfDWRhmBnDf6fZl7J6v2wwe4ce2Wph4j8sreTyN6
I9vhGfEnBDO5NWjclF51HS093xkCPkEio6uq2/RVZ+laG8n8PZTGI/M1Cj7HEXe+IKJpHKzvEPT1
nAwwWmxTHGfPe6OwIiwLPEw6QtaFGyFOWg7iREPo2wihgLf+qD67pnkIa4IHQ6a5O55qiPA1cc0c
QJKNi/H4E/JNVYXprwJDzeCoAJoCJx1jks0RkYfYQxIyCZxme/NqZziWvm9iwzHI2pP9F/KKPXij
94DK7lBjy2TODqTOiTgJqglvRevUh64V3qpz8MCq2el/8qyQNiesd1M1BiN5fmieJv3rqBjTGaF6
jOL0s57DdJ8m9FtkaYPWLy9ZVVUPhUjIDuscVr8aszcEi4gundcRTZ3+HgrxUncpYxSJAZxjM0K3
JnkMovRYOb61miywvLNv2+eaYSepTy65T9CSLplw3tBwLtxtMkWNIf2TMd7eFm0SZaucg0TG/I4T
oMh9rPjGEmisFYEnAvNYJIfgPljeMPwAAsRrgV1xRsopeJbzsLqYrTduoXZwqHDr8iyjWa1HpESb
acrfJLcdqWjZfLYqf2LQwXuh9GklEJur8RNtMoe/G9PpV+HSzTB8O7k3jS65N3R/MjkvmjNPjuE+
K8eQd6Ygp5XxTeSiuyW/ymDAS0HXdgZ4NNYNSIHjYxeaw+PoGcm67cbXkSDGbSIEZb3mpJ6Ysrkw
c/mZ5TPBg23frGRi3ndN4rPdY0aepxoIRIvmNyPTp5iqu6F242fTa/Fjx4vgPp0+tSXr8whc/8lu
gLEpGCUQO4vhAifw2mADvjJRJ0pibt8y+lXbdkRfMTiyOqDRs68WXe9NPnHal06YEljbMzT1PPtK
nHG4DoKU41yV0KQdyvuZkFHqoqwo73vGN3ZBk1aX0oIEFBDd0kU1ULlK7ASObmt2xlNa+wBugdDs
q6moTyOG9kNHVG4vYvDrU5ec6kiHz/nQh9zqleBYUEbPlKLHEFw9xtoGkf9IbSfaLtxhuZvu4Bro
NALfmJTy3KjRA1tBcZjHEokzEXRCTeo0T+J5kEyO+5IvyBoAfplN9IQVVmJFWulM7kRQ7Edrfgpn
/FhieXN7L8FKB1TP1tuu9sWpNP70TkKZiCxwr2iw3ekCozWbQ73ui97AvyY8/NusUPRBuf4yylDb
vGoMj55NIz6cQus0Rr98pFxbMwnlHULvT9cZaWQG+XT16y0YaxxxnVRPWcb6aRoLLBGSF2QNZ2Ww
HBzazuLSKMfx3pgyLAey+JG303dQ/Q5Va2LkR848YqpUWfeH6m64HyJyESPdM4gfRXjRDlmjOs8T
0pvnx6TGQieXN4XteTSdIkZudHLR4Pk7GwXiWUsnPwMkiE+8fiTKEetqzXW6L5P+F8bL8W55xyCr
cDko73Ot2ottLxE8A1JzwCajX9z7HKwIok2cdT277p18060bnOqw7XeWWf7SbXkIlfcZMNwUsUTk
Hg4Y8u1x5ddpco2MaqTboUMiPvHOyvShsXmqsh84JBNQh9zMJCMaImJJbu8qH8lVp/ofYkmWaNzi
xZAVkhmfxo3hqvdZGqec+mbyrc8ZR+R26AF+1HQe6U+5BwnESan+rhb9MUFwp93wMTUIUWT2nxYD
PegYVoeS6Z8iyH4UFR3zKNTQ1ddRb76T0U7QiEe+1Lpyu4eQrj1lBZrG2j0OgWOS4twDgGBA0k4F
qKvmMOvquSRoIXS+XWQ/nnwNEhzEWT9e82y+jvSRZ7AwPaWtnzbEk9ZBCLEako6XQVoe3pbfnkXZ
xqtABEsyF0WerMsMY0ua3ndTeG39ygbsQ9vH1y4LyURFgCYVUSndHj84GdK4hlQ0dJ7Ynr1o2Dbz
4sBvzyjT3zy7Zf/oDaI82JmMjjRUs4+OlgtDAIwQq4XBKMVGLWbW8bGbxwcU38+eVO+UCc9xT/ih
1iPt/9ACLetiUcC2bEt1tBZUdE8oL6zZFdgmJtJdBRR4os8PsObR98qtQWf5PvJBgC+7buygf6hc
55XeYrOO1YunzQvdYH2J4JW3qe1wLHW+hhKOQAx5hn4O5UrMwGKlRkW30sVDUtstZppnOP0kRpoW
EQnDaWwEizPCrllhixjlKyqgYv0CMSx86FUZbk2FeHqcnia3vLNlQx2Np2YK6D4pL7jM0j+Iyb7L
88dQwIjOMO8inIBVWcAOHcbqZ2ik3taJZr3y4+IxA3J1GAJJw642WJURhaBK4liNKZdMnw33m4jt
ESWKmi5aBRYnp3cPyQ4D55hu3dg85VlzIKSVgUPmSiQx5UPndseZH9VYMWDqVFCUmRG4l8BxsK6A
rmQ1ahXXr40EeZUtACXjU7FFWyw/l6qfLzxaJJvMwNuBg7luSujaDh2myvXWo8j2gk3ZtefxpURa
wcM5qRhJSOm+IoYHT5PQachD6zGAMTCOPx2JfcWku06jxgGa4DxPFHKAheLCI0WT8mzjmv0S7jrA
EvRpanJfkdckSQxvdcQYmMNE8VTj+t9H7CW1l9GtCZBFZQx9V9ToSCIvZuXnoFsimmQ9kAW0fEYA
KMSvB+pUPy+PET9vncUMRFPODjTOTo0Mwp/SNTctUKd9KlJnO9tF+TNxFwSFafanIghoAdrCOc51
Qhb12G2ykYF/PhbmRjmAwlmQSArN1KfIUn3l0rGObeR8MdYLcTnAzLJoaT3Nhv0Nf/quSg0aV6Lf
RfBTzrUVpgzMYPsbnCnPnY11y2L6dPBUfTbTwVyTGxLver/Haqwo+nMJiyQfmwH/BlpPn7wANO1J
tKuzOd27g/JWbnMXRIvYzjRzXuWAPb1Gh8dpAa9rahobtoxgIHIsC8GtsFue28J8wjr3Tt5KNv/K
o+GPkyIA7lP/1MTNL2+go9poC02qg/Ktm5NLF4ua215jF+I1IXLU9LnLLIvpFbghGM04DsjK1nnf
/SQBB/DB0XPC6FEX9qtTyPhUemgzigRIALhtkKruBgMA9zFcWVZDhqeBqNFioUuBkJP3p86xGqZX
IBJSmxRgxAnpQzzAyrLdAtCBn6SHemlxsmozisRJ5jebTnLbBepqUoavagOoWDDbBFhJX+4KIYBI
8MQxQSf6rLUWdpa/lmxihPuMgGaAendJ9UQWFo4DhX54btxvw5MfndetZNWaaOV5JlVdvxBcf2cm
xUfrhm9kF1+UDGgBkgON2CTb2UpD7+zlrsnLJ19puXYyTaRCmj5zUTA0c7Ma3mj6WSXWq8gf5kbd
Z0jlVgyrgi3g4mRdzWO4Sm3UYGXqzitjDO8is/wTzfavcPHTGfYbDW0L4tqCafWHCiMO6kFsRs0J
GRTdtpHY3GIgcJ0Lfq2Mvt5wis8QVYnwiNGNijavCH5gJnoyRHwk9FEDBqqfq757kvQW5zEoISnl
H0VjwzSCU2lY/Xk09HUYggZ6dken16BKCPN8m7tWskaF5mG0wTjj9UmIgrJt2Fg5aGdm+FhlKGB7
q9x1ETEbllP+mStmbB1ChGZIk40X1MVmbMUVYgVwfrqNYeO8ik79HvyEGDiT0aTZimMSeFvGTtha
Bl6zoHM+E7gAUDzVyqiyk4SGlZN4JTDnkudH/k17HEfWbCst042WIYlLhX62S7OinZgWF3tOxQ58
Tj2xaxRWtS0mRgu+DTFHTy6sRWmjfko/Yhsknp72tpUctR/Dyetjnu+g+mUmQ7PJFhmwQcqZGvDX
jlUhd3QSOUsl30AEmvXEuZAWKkMxAgWRpAqn+UF3kaQp4GNg04tpy/AW3ELjyftmeY9VTYCXcI11
jJaBkKDlP4PQ4mrPcQPdvvD25vYJJNiocrsBwk0+R3B8BTLFHtEl6WicHCXCNNPUhxLuFwdYZjYM
341w+nAzmW0tesNd0ma7MQJFKCbIccKCAQNsB2balVfUgR1HlCPpP11Dx9dc2CnTuc8gZeVLqEgZ
GRucsWpdDL+tAq3YWCBTDSsa+Rrg2cbIW0b4wFe8ROf7fiwpaxOPrm3BDhuRNV1CmbTjmF86qE8q
kJlNLOFsRb4ne36DFs1wX1MAKA+yBDJCiQiwYklAKd4Fp0l4GFOz7rICmtPsIbevmumedmV/0p59
ybC33QcENwPE+SETgVW/oXwQk3iw0xFEVaqdg27b5qk2DVgPIdtkzYmodVAnStrSRQHDY2iKt6IZ
5qcucO7qOQU70NqYPDmxD6AnEFyYJyeyn52CWzeUyEPb6QXrQLgLNEdoYtqVrtoH1qYdQ/DoPEXQ
yGT4u6wsuRsA4Om8qa6m9ydTy3inZlbNzPqM4LTaombiQGdPHO10cpZ18VkwCqM8vbZW+zo0AaY6
IGqki6Z/mLBs+rT80XbqbTQ4tKsmT04dgBQm+qdMUcnJMbjGY/HutO229mCrRB29caQULU1+0wPq
dWmq6i1hSJXUIyxepLBKBL8s+eZH9oMlrW8c00wHClBZHjdjlTnP4jkF3Qc8BFK83Vto2Kv2eUgZ
lJSkR3SB/Z4tUmC2S45bgHNnNb0zgqAj436JqnxqTf9S1/afgokLk4ERRHQvSTFM7gvPzHbBmDIS
VS1xdKi98XWzyqQ7FVaP3jC9To59SIcZEdsEJs8vy638kxDphRXu4i/0PtGke98B5BMCq8lCjgX0
TzrTePX8uvpfRJ1Hc+PIukR/ESJgCihgS28lSpQotjYItaSG9wUUgF//Ducu3mbunYkZtWhQJr/M
k+va9QjaxnqXGeFrnju/Kc/cqnfFt2fBX2pBaPznXfVEy+Zt08gHpdfl4lqL4ilLgy8xz387xSLb
1CVm1Zy2tQquYpuPGSk1+jJoIa+UN5/0dsyn39bHJO6N1KPzAC6jCTe94xJ3NkdgN3W3z2cNn4D2
DT3SvvH4kXx8zwg992QgLG/bzIlcT+TbnPsV8JsGr+i/htsCExb0API39PT1OTIJASzP5nhl9g5P
HxTSXTYR3bcLcUrCtnidOMXWbg5rptD9tivmVSgs+Hqh91FPWIRgGpU7o5YWY2brmVJesNepfPeK
xt8ULFe0qZtaLou+Nm7JlP6pgkn+Th0AkIdRKC6y6TnpkhHXQROAXyNgnjglqgThIEw0hbHAAYc9
N4rtkzmE2P259VB1Of/USr6Ew1x++Ab5YptNcR23BEeaPOtOAYhndGPZvwmJa66bGYVZ6m0SUbiZ
HE/uibf1Fwsw9xLXQv0zrOQkih/p5GCeCswQEStMaYG8NXJlHAdR4nhOXOyrIE5hKI9nZqlHV7rh
Tze2V2xV1Qee5G7N06tOaordU4DLptUCh804jEcv5BAaMeH14sn5kZrTqunm6TXKD6mfPZQWLDhK
+C8w2xe11vsBL9xPN4Q/Yvbct5hqrY3RUjDvCL+/NJoPy6mt+odbpzDHDwYSL53PEa/KOus2hQRW
MrPgHmMJIh5uF12qKRZAr3sqGCvXWnYjnKnYd2LcwFunL/7mlclciRX0aVRGCTXugX0aivluWNz5
KcLon5m+eOvR7yRui1EfOih33N/AktRP2qn73UBv1wbH7vDp94/8WJbeycCRFXCQNw17PgLyINKb
4IVLo2L3H6GsHfNxOcbcQqaC3y2p+0PUpPASm2RnmdmLoaZdGPa4GRvja+7SfTI/caI7qsBNDzZO
3UoovcUTZKzF0J7LBgkAOQgIFM0YY1s8tfgidUg3JbdL8FlAYwm8soe5RL0JHauh52SaNxcbve0s
yKecIrK2axIUfF8T+y3Lyj+TksnRqv0jpnZxMDL8kgMIVb/o3hSVIWkhulNOFq6atIMjsdqOdHKQ
docN4jiH3Iswi9HyObmwD+QQnP0H+sUM7O/KoiScsfdbTycEB0zNPNKJjNOYdo/z6YwNj1MkSBig
pJ0IPqu2oz28RtrGCvfcQDMtOwmFwr3gkf4lKn2Yx/prnveD1Xz2gzgUI3aCHtNMTrHrhNy0KCaU
nmCINwRCeNWBuA4ODggXXX/dPbQcogzOmt2SgmjOl7RtdXrpjM4dETXAV6a0TI84UQFJlRSnZyUH
EGOWL7Eq/ct/f6GPz9t0DdPzvqqPohXNywxOeRb52k8GjaeUWdoMIgib4XQI9Uy5Or08bhSs82Rs
njznTefCJKiRPlUDw2SjL9iGyhoNfP7KbSsGyTQSBii8HPuG+9FFnn3CmE5xbHIOkwTbYEqsPLJb
68UK6z8pKrbmk6c/CF+MplbzNPWrECT5RjCEXIm6ybHYxj+T+hOETbu2GE8uXz3VN5zJDdgIlnWu
8osz5sbey4htE4MkwG7sh0S/0yjFIQeWHk9F4lJEJqfn2NftufKo5Ew7ecR3CNhLk3L3ynGdlQ7d
IHaLz17j1ahcX27wDrQrx14lFaYFevlWgNHQ37BrlFFn7B5jlx6Mfs6BdBuPVnfwt7VZ5Bd0doij
VrdoKiDWooacqY0n6cifKWym6+QxBDOZ8q6GEHB/08Q0vxCeCqb+xHmakbzlzgg7TqexoyX7Op4T
Ymahy2o5rl2tr0U1VGufXT8z+glENlgc8rM73yresYB9SIv2gTgFF1cyROtvkc659XkeJmEJhEOJ
ZtmLZtqltlXBBzRY2vCoVFwD+onhN0w+E97JxBYwlt0Gbek5zsVbr4vN0GHeayOT0V60rIXTHxyv
e7bLSB2Ketuoh3skODX+OGzfBkwhy7ZzeQewfGTdG21X97T2w1PfAoWr5jxYukO0Jv7DFYpZQVVw
xUB8556BW47psdraZCGYu2o4QGO4sj1n5v+tgrj6MdrQPeXSOBYTYbomG9x9UY67xPNxZzn0Bxch
8RPqRJ2DsDFo2I4LQNvJlz6JORaVRd6bZwDyF505pKHacTc/uJdop6AftX3oVPYbR5g6y7HWa81h
jvhVj32QaI7LcO/8/3+xxw6Qm0BCaQ3WhtENyTSrMHr2rH5JgaN39Kz5O1VGgzdR12uRUcYw6yuV
yDRgj7VcMUwaC0C6DxtgXmLFaGqgri1QKoq+TWKRnTxMIfAyu+74uxKHpdB/QjShpQ44soFtZNUv
wiOeRULxkbuPmHVxfeW9Txn0QR8keNZV/k6Owwo/M8P5KgGHmP0YvtWSnygm3Avpi/kIuUcmGG8r
ap+lSzYlTPmK9Ym3o6Lds/I9JfTZa5nEahH68aqtiGwH1rlgQ2fGznMQYlZtm4F4eK0N+uWA+XlJ
m+6GpsOigLLaqmM4QZYbE3iJFCBdUyQ5shoTzalEpT0kd5OY8NEMb9o3rbM32496Pw57zetDDOgQ
7qeZSls3r6gLjKt7w2mHcDZ+kxknL/HiPyKMvBW8ppU/DeUaq2aETZrKTLPskZLu6Ty7h4I5mwz4
jnYM+c+jDvfkW9Ri4iCy6tWEZIURMEm8bEeqcWtqqyEv1Tw8V9iqDIUdZNb5XiTSPxky+4tr7MeM
YxrlEEMx5rcXjjHN2u2lsej9m93hKShwvScx7jmjLM+c3OHTQBUd/HMcFBwKs/BG6oGi9am5SRNY
dBL/Zow6Y7PgVN3J4Iye9rd2E+dadMmJZBAjCiui2DwyTwHhXvqu6JuK1S+kmQkQcgt1lTNqP9IH
GbT4Ztuq+CgC8CjUWLmznWMKA7KFRfeVBqtHspJVNMksAr1sQsbYrmebg6Zbcs0tuJBGcRJwfSmg
YTdgCJHJ0KGgtKfOuxfre+YinjTYcwwXYN7oGoc6QaVxd1boUiOt3hkl/cCmSHYO0g+mEbLZg4Xw
2VVMVrqXesj2HA4y5irWJY/IgMWEjeDSDgy1/ENUef0CoIe9lNhXUEMbLLc0zTqjdU+yoWEKwUUL
ABipofod3A9uH2mPy9oJBE/H+Dx6Of6TiJnMGJBN4sy3GwduuBY4PHYV6EKp4oSENXwkxoIXdISJ
EPg7I6WpLW3dPXF7Zhq8I+LBqiATHq9SmwBGK9qtm2Jcj7CDj/Eru4KzqnPrM8ANKBv/5paJuRpS
+wVgPWi5RKw4D79mzdiuDLve104zL77rqT52JiCekYsr9vbtEEJ/i1zvyW3ZDzB6MvTyAhwlidqi
un+xU+Fk9Jp/I2gm3nBgblnBlzZKXjnObTF2Xbnm3mQCxRVuzxJFiEl5eR4jDxnBSUFrxv5y8Iti
21m0ab4LLJI4JH45CK9n94UsAu4nlP4lgxYYCpya4nw+JIbD5afodkWC6UkwNcapWYcbgHdUB4Tt
LWzdm9TJ8EqRFDsNGtT4j++puUltZqIYceAACJebVWUuBk/d/NmFpwSPi17dBv+P7p4iq/hrATvG
ZMNqWTgNkSLsrYXNb2Q7yUvTin8WA3gS+hCty5xNwbafK815Kompyhqb8i60z6ohKjgvJDgwqdnW
wp1w3uaDq5ecVAGJepuiHrjFzYBPVLSMk9rfzJBpH+VwF0MgKZSN4Jw//AwsKQtiRnTKz6QPtFE+
RV4iWQXl1YVZs+wjw2GuBb8qodXL9KsWKAOODfhNPXKrs/NrfTE8AB15Ut5SUT7MK9k6rWeQInLe
JxZZjS4NzhxcsHCXOFaiVyNUUFt0CQOX8f1C5UWH79T/6IR9qcDoLi2D+sO2Wg1+yKimKi5oVwA+
H0MZO123dkqlN263JTi+EDJN4EENxQbPFrCUnPQWGLNjvs47eL5Ibwk/MYq920Ryeh03kUfc9oH4
dHFATw4GA6m853C0n8wUg6PvQZF2A8n+QqbPjnapjsKVX7dnL6sORaS4aHdMMEp044XjR5+EkvFk
Q0BqQ0iOA5XsVu/D4gAPs83yp65hjS1t7ufcCPeuYf6psuCblDqwbmlt2q7dDY8HMwxMpP6m+JAD
a1rimuuyt1elGu4NLbRUX+td/2aHaGapnR6aabr/9+oSF+JFk2Q46GV+r8vuPLPPLjKFRKWslY+m
Wc68RsekmVvDwDVQ/9ZD5VCXMX2XHkUQZnuo0J5Ogd4LgpzG1WlDXlrHahgk6iDdnoQAwXE4tn0F
GTc5N5zVzkoP9rKcz62mAJenZ6FKMOupwJSI4vQatdkrqyUftGqRopW7e+QODKq2uPAzRujIJUHj
l8xoivk7FDC7GAx/csGgFUyOL3XnZBv6cYPFBaISOpVRntRc3Uan3ycDTwxG+R23IQBwNK4uQQe/
YgD4MnGfwZVedpM4a4UnqXap9clhVQTgX0JybAQyufDYxrEaxu2IILAwSWw8i8eZ355XSAPM0utN
gbRj5+lqnof7GATFceSPajv7GTczGQDDgk6m7R2l28fAQk1sqL6aGKWtBY0SsDzWjn+gVjMQBYNY
27nzjwvcL6G3Scx2zxXzO16VKPsbH4vnOigY9HS4UJaOl6AA0zGUeDjBjOQ2OGmwiaIaoYSY0KK2
XiYQuAvtfCcECDDoQvPW+gTRbK+HbFplbMm4MQxZhcs8CRs+HCYOs2mt66K9UkTqTL1YGdF4FXan
N9HIasxZgarDa1cBY8GJgw/dMeAnOj9CzOAlGfvTOXhKK/RQO+XL1JUCVKB4LgJ1I/t3US3uMKsC
VTtAkl8m8Xh8fP6+dGEMYRcTZf1sj/2T7qd7U05PadP1mzysD32S5FBbQ2JSzlvOtQT72Zufhb9u
XQM1IO/aDvV2dppxIRTGj3zTiECerYB/0PTW0S2Qi0YGk8vAbDGwZ9Wx5VK9a3PzWT8A/yhYO1yc
31xFl3q2n0ZC9JzRbnM63QaLZXQKsLkbpOu8+Chq4LlhZUOzCtMj6S9rAx8MV7Es0RxZ5aEwLJBO
7FNqDvvOZaWITeMX17q3VfSVhuo7jv1NN2Keb8GtKxOiK6enRz7pSV8Yi1AhAue6tKE0CCbFlvZv
Ia7mflCYgXig9qKYn7IqezUDSJyDxWigIEa2qXeg1H8ivuhcb2KiEeYVRrKHfRYpMer0SpThb2iz
21jmo9zFC/YRTyt+Yj8HvcxYpJZ4z3wBcMwbtonrNNxTMBX6gbnrENmYgdNKgK2FhRC9ztMLyiHP
Q2I/EbOedv5v3tvyf2+AWzjPcSgXHXecbeBgbYiGcS8jnp84dXbQM3kAcDfnHuwHP71g4CeKGdDm
0cREWyr+/Yw9wrUAPbeJfdEDQR2/DxladqRF2+ok70U03M1GV4dZ1by1DZ0bUfwUMMRaBAPpNrZB
UtW12A0gg7eY/LuYt2UOyIBMM2XMFu0kkuPBtq6L01SMB6vkSMLUOeFPCnC5QRVj3Mul3i4s3kVw
LybcYSrXR/qts2uRAt0nZECuHWeEdEsWJ60xFmBYn1T5nYX9vfNYVzNFcoiiCcjdGMgdVTzhfoCq
ZGV/hkx/aVEF+xpt1cyDryrXL2y2EgYYspHFNwQ14SPzEYDhWP8xHXGlbo1eI5T70LpTzMGa0I7P
ASD/5SwprnOL4CDIahA+40ZhK1z7U8q7l06k5gfQOIsM3jViDRUq9XwvIC/tsoRt02efZfJJMF6Z
3wZJtUXX9f84kHxzqUMHGw9ppYvnaNyiWq8pKGFLJcC7pjEz2/VpRHBUTWo3a4tRQz3Sn2b40bPA
adSkGCkb7nzcGE+R8Y/2ApA2EW5LQxbimNoc3Wrp7OcCisxc+xn5n5F5h98fdW9vrRmKdtz4Bxrq
GvQKYEqVS32u+T7jGCGxQRPRPAe7Jh13QBNwwcrg2w3qduE5078pld9B2X7miSaqbA/nykxZ4VHe
lkYyrlMO1DadDwHi7aKxynA/jF8qEOmqS4C6jy5JKbfDMe2M10Qk/Ns93+HwSD8F2KsZqQZe8RUk
D6tY9Rgx4Yqp01dZR+/uVB+miIN21PypLNZHtyFZ6Y/lfirMi7aqt7GnvJZTDgPG/toP5tLOZ1qP
rf7Ozsvl21vmQfEcBv6rJ6K/XVcaqwRTgjB2jZWcMIl+STb/ruBFwLV4T+V0V00Gvn/8lj2MkHkR
ax51sj6/BWdCFMJnn3v5kljMto774+g2B8aGLzgTd0MFOCjknfA73lxkWyEGhrdne9pGj7rLYCg5
Om2zIsfo1MOzb80Pwpyviis0t+KNCKKfni9hlDx2Z8QZa93WvF5RQzRy2Tzj0N14Lc+e953J/p41
4dmwq53HMwoUuDt2LgCMxDRe4jH49nH4Y2bGKONFBDPn5CdNp8sMoDSJmFya49WynZqLGSM9ldEC
CgEwrG6iz0G2mes2N6BLtPNFAsHpZU7ZGQlRtxxP0Bi3nOhepakBhhKTRSpZRDCeVqlFykCRZp5m
1jculCBgylVUkelyh0vKfU2EqQkljaILfK6+U+zIVq9pP0Ja1OV+lmB7VeDt+8E4gzk5YaTY+bLg
I0NhfCzCfva3qydsMPKZWeMK1ZRxI3H6mK8VefZ8QQWwgHLl/8qwfp1qCzs11BcfY03lIj4E6pMp
zUmofMkY7AoTfZ3ZqMwphTJCqHsbAgZRs3wyYjdaT6b/5WcwoyxWdQaZ8YqKipk/o/uuN10Xvc7F
0ZPmGYfL0s13CJV3WGDHwpgZG/C0Ks7EcJ7hJtfdwVE8HghSq8oxjMXs9QwMInPt+gBErSh+H2kJ
c1rMmqFbH8Tn5Juf+gajb8XiAIgy7g+uG/1EutpnTBq9yD+DOAmWXUVwRnSf2GUIt3Dks6QZcnOu
WahbjERwEGVoUnuXX1JGS03k3nDgXiEFUO1gwpexmy2Wp03peO+zKJ7zRnLNIELiCn6OM6XPcsZt
ZEdIJMq+T4pDf2zO66L9LCYejwGtfSkH9aPG5zqSvwM4gI0ZcojnkrykcfUDDIhePg54rZ29j544
ZkZ5j12+73G2rnPsMB5reRmw2em+2sOROMBx/5YtqqihjoZ7H8lKK7fYd4REQrBaCQ6SvHg4ZYxv
s2BC2JmMMnMazBqvflYxm/pUsmuFOcHh4DwPxnZSZnDg22XFik6m4cjwltB2SJhmtFe6TG+WWbyR
nlk+tgU5pM9zXnxSgeMhCbqrMPe/2Q+bJOIxYZ9h0fotc/9ekRBE8HC244DzGmVVo5YBhTpZqfFl
B265pp3vb+CizPjuwNm/OQjU7CyZP4o5bRedCIolS/puzIKbM5fbxnbWdR+SdAiDl0Il75FdfjQJ
GEIcQKhj5b/Y7Y5My3CbMpsnro1ThgVp19XdH7eABSo4DTXUIJCvwaoYaEBtAyPbY2NOFwN7KzmL
W2Oz6OrHpl/M0y1mWbCmBNUrPOmeBnnR91eMC4c4GxEozPysutuYFHsfoBjOOgm/pzo7bVQuq2C8
hr11wyAcLhqzvDXVhnA9vuWp2k4dXUUNvXFDSG+ZHy/TpNnlnjGskL3Z0+cPNSVr4u/3pjbg9IUK
JU5fuqx61oBflvkT+GKO3VH4bVrDpSnDzzaDLODxCQH/vvlutRO9uttxfIVjHnNDr5Ho3vSE80JM
xXtpe7+p/vHt6GmkTdZxsx+Rh8GyyPnKBPRARSOljPgLuXmznwCmkjkySrY0OQVmgfmvF2YGOwJ4
QhCTO/SdW68Jx4yWR1xWhWfJF8lQJGpBUl+mUL7AunYwrGzm1mfPHot339MuUzkQeI1rkRRgofOM
fmM4wQv2ule3Q5SNlD5iLsAaUzm3mZQZyeVsw5fov4/JqEvu4yYfWBVj0GdZWySjdyM0/euabA4G
5+g+GF7KqtpolT/Zaf4vblHR3jp//ke3qbFo9HhV/3DRWYc41leney+z6c3KFVtp0oIb/PImNnSz
SBC7fVLr9U6aDEz6oXDx4WJXQ0Cmu2Jee5B80AEeD5Eo46dplIqv0DqPWYdtELqM4iEi7Blcsqhv
1UMNUUWW7ytEFlNcapMAYQmfuq1R+x3/w3aMQ5WMK2jBCmoCkc7UYakFCnIFQG0R+Ss/srjbdkT5
8PMv3bDm9+wk96hmTwdotOA9LwUKdk8BSNr/CGI/eGrpDOJbQBUMk3OEalGR+AZQDmlxYGcxxHgZ
U6xRdsLnn1Pe5jnZaxeXh7whpKEnTt0F/pYgcN4NlW+cHtRTk2Ht4MJZGGw1fAvjOfxbWBRmJTbv
bsC8c5ZXvl7UaI6MKFLxVAnnSuPpBX85mtiUv3kqxvbhKBzCpykBLu5rluuh+KyL9K/2wjc6yW8N
AISleO9iHpEqHw9zqcINXkbmbuS8i5ijjjVDVKuk8QYEfRWPxc7uHxRKOgZ4WIHDjUAVHsV5FDof
DUZ3ufnec7zatjJ5bbkGa+w9D9siM3S8gHZtbqTNr5imyWehIWEDTVzmlnx17fmaF/I9Cd7LCj+k
6Ox7D2Fjmw7WAZr4xZbVA1tcbaxkPsNcYiziPcbRHdvgDAVS2k8I+y9NkvxVInwy+N2rgQ+Izitm
tqNexgV+R1WzLTx63RW3xnBSRxueHSdVaunDa8kI/Zw+6oGNoXie0ALAXq7V6H7XUHiXY4rXFbXW
IZ0NSpIcIK4lUGR1Flxnj4nl5GGP9VT1TO6O+YXCN21gvLedfcdCFkVcMB7M+jyc6Cwaf13DOPWl
8V036XPWOb8dsXevyY6YgeGtSg6wDSlyA1tHBBMmTrtkK+zgnZlM9Shge2wfnTrzIs9pbwYYaqMz
wCn14mgWYzMdMCW37K+F12Lqmi6OYnqdkoNH3+QjhNX9JHzjNeC05KSywkTQb0yTKLQ9DsgiM2Iz
B4EVd8P3arbEItOW3JQCA0/RuXtBTcUqT1CjixgfRzAVx1RijUJkR6npkw3U2a/O66o9dVjXsBT/
Jlvbm8EEHOck3Br5T/DwZMZJ1/mPF3+itDxEkfEXXwPYqHtED6urzCvT8KvGQw2PM190TXu2hzdm
H8zd/SwD/wdFa47wwaW4X+jsFOV4Np2S8Ckf4ywoWjQaa4uf1ORiEt4pydIHFwEHNiLpYLWXcANW
fc81hbbSX29GEvY8tZ/g2M18rjlNlw53bEjNfbYamVaZOnuSeRWSaevklsDlDtCjiROw/SeSbBHJ
+jM3on9ohY9hpkb1rLuNUD4WX8u7z2414tbZ0AziPWnrH14PYM4Pf1CW1XzrTQd0MaPYxeC7y0YR
6Ahwn+bZO7B7qAfaWiHQJEuLVM8qwqFuJc6tlvLB31bQJPtwEbbV5/xa4nXG3MWzN+VQCMK8vzuV
wesDgxlpDuaUPHn80eh+GXsUqlpHW8Ii0Y+R+y85i4PTwiogTXgSCW6muNyRrH0n37vABetvPKBR
o6zfGloSuPwPNCGQdlxkjwXLfOieYLwfGTuEOvGmQ6q1S48J9QiPYBvXwXNCc8TWeiweDNmwsdvf
lio/Pfh59qQ2BPpvrsrrLT2fPq9A6QVInJreOH6l6rEP+U92zsmnh3I+4HVnGgAXuHWXZoNUlPbN
ZWr0pUclKmIreMqF8yoaKmHrIcE9EBZ7hy4/96/pq4B0UMAbj6Sb4vAUYyrO4Um2nvGineTXLet1
43PLpgj+8RHR1K0IKzAksxp6KMzCti+Z6v4mNDUtJ9yHxIPwpUqfQYvD3KoEiYIOv+BVOejOiHxd
qmDxpuERmAkhAcIQnu3ExIoQGUfvE7UJ/TNuym1CTvJd9vF7LU1/5crs1y/UFdukh1K4xOvPpZD7
R1yzpgYPw0Q0p5ib0r9+5AK0oMqLqoG7m3v3KuISVnbBlzk/GIrDsAos51IZjjrW00aZLspbSu+G
6omaZWnDpkgNyVAXW9A8UBHwvhGht62u3AMlRTLCHZ2JeouJ4awspr9Ejm/CYhyLcEwxzY2ZDFqC
suWD4Nkjn6feujFkhKfDF7tSVmDZDRJhQ7h1KqpsyTsBIDLh5LZ4u6qkeDFi/9IIiT3VHxiCOyGm
i3ET9/Kmc7fZqfGVTigGHrxZEIpOuDm5hxBAXFp02fGOntDGrD8dAcYEtf99KHndIauSTDrjuUZT
isA4qBqCixkznUkNZi5t86ozSNqc+eRqBi/cp1RHzbRYFRx0FvwepAw0AwFB5blL8ZtvI1oLN7gh
V/MAWDI6pFHSriJE36R+o2ncYhER9XrKgne7Ef5TKkmQskcvKGscVrGjrxUyDgnejCkT2lBm8iZJ
FwOWSSQYd0N6FXNC03F9hOdwfgCUKSpVdH7SMU3jgbVSbEDmkK6TblfrlHvbq0Y79BzncYke870h
8VUiHvnOQ17IiaOEChgaEqjtY5DXsj8ZwjjWM4fKAAqjRfIYzuMpcfvr4IE3QCo+OvBeM6Mb1wWH
ATllGeFOM9oTZ4xXFMczDu/SVz0QGsonzUWgxT/rs/dsU3yuuumvrRtbG3d4b8h4XDJLf5QIjQlT
zaVd4nubUVsjjkyvmYQ4m1ed2sru1YJNvZ7YrZcz9+oFvAdM1CTi6c8WC+2xf5ReSZY16pxV1ib/
+jjexd40rh3I3ws1dgShWuhXFGhnHnQVqy2eO+hssPwz5+DOBACCQbNI0/84TMxj04wAdziRCcfa
TeiGDahpTtIf/R1YvHadG0yJMjI08/DHMoK1GRN+ypRJe7f52IF6bxm58jLGzurR3kM6RgEaKkG6
lHLl+uk+HfERd3XQPGoVXudIUK9nxAZTXybwujLRs+lf5q50pnOVJBFfzbTuQpSM5DfxOrGxwuxP
VoDWpIamRIaWGYInbYbM1jNr6RCnw8HoNkciJRsnZCo8/lhR7e6GfryXBs5XnpoV7g//mLroMUnq
BevaB7XaqIxmNQ+PR7w2Msn/1iWl7c1LPwQYTcvC3sm5njCCOjivOObEGKTW7cfs01eui77deBHg
nOSHjlW9d/skwJvk4JCziQ83Mv0YqBbGlfLmjnQS8RNGbiBjQ7KHhCh2qr6CNFxY3bpnCilaN3hV
JsXMIHMnmVS7stoXD9Gzoo2kC7aPHIJrVe0SgrF5njgYO/YMmJ1XbXjmtVfO11SqezmPYunSlEwK
dvu/E7xXmWuyt9xVLJ5v06Vf0fmiYlESBkYcUIm+Whj6OX6FBLm/SIbrPY6+BzN2+lGKYDvSR9g9
AEos7QvoDumqYUhJVv+eG8Ud18hkh9a+0yylwyNJ5kKD0UCy4bGSp4DQNvJ9brP3gVnFbtTAoKtJ
vKY2p2th4SStuOqaTXKYazXsHI9zeEkW0Ciccy8rWtZ4YTuPJXJD2OzJpe9xlU6wkGCFcRwPt56U
AuYVw/+MokCGs328RHbZJCT2Iyg0qw41HuWZi5ExnFtBdI3+FXxIEdBkbfFAj4zg1pAtV3EeUWuk
H2foXnD51+O/ts9v08Mw3BahXNU1VYC4uf7I+aWusTgATObWVneQetSxn+SXl093n71lYf0LIk6l
4An+ThPvHqXtW8+GmtBELM2hF8lVEvq/0Zi+0eYELULpjR+jxscaJZDMb2XK36idq23FXYLdmCfL
wpiL1Q+MRnaUU2yRO+j8RYX2BwBRENkwhoHKdR8zju/3J9vvkIAJp/LLVCMnnrgIwUfEzWGMX0zJ
mbAu8LjNg1R0V3OUHKT817jRtyfbm1fgX0oeoylDvxikyZaen+9a3TK5HMp9nzkoQGa4ysIRtYE+
PXq/eWJe6nkq1zU1SPBP5Zkj6yZtpvd0JpNqkFDWFEOVU8v7ffAHJM6MdADhSR+1cZ4zRNwvn7NP
XUcb27V3KkKD61t4xjKYbiMk503ez+tmZrQcoCwz4IRQaB3jBLEz83CBdi1MHUYoVBPU/GfEip/s
riXb1PjHXPfz0aw/M98A2tU4PE2Fb5yolGKOqgmCDN1fN3QoyyzIvw9uQbkZ7SyLaKK1QRs4noL2
j8RBagQY0nGwz8skIvZErYTwquLdwM2IoyUihJ5NY30wiaeuu57H4FFHwKzEAUQJZT7w/4wajo3X
c7ViPrYcMKVR1DNUh4x1ccAQtrRS6u0dm4UCiSmm6H6dtg6/tXaR4VgTHppN5ul3IDTtQfvdb+0n
4cbR3r0OO+McK4kPMKHkrr3HFLRmDoQ0e7B3NWPGGnsKp+rZWQ0IdVv2hQlUhIENryJ401Xb2CVf
Erlc+mnE2U1mv7VN0Ihm3XxicnoKHWj3oWLCr6izqcxHIFbT9x3hd9W9mW88y/9kRO2s0rLMFrA5
3hNvvDuYOLZisikc3Zne+DfWCBheWX6kcNFbHClgg/VJwWgD/PWVeiMs0KA7pIofG2qxibSd7ubQ
/Q25ei9bOBqxIbaBMJlaEoO3XBJ3RB/B7Eg1PhExznaTZWJciCy1kM4zR3m1iwjN5woMRZfn+SrL
eNZrd3xG7dIYjPK/pkkBnvUedE9WaH4ZPL4nUn7bIfULFhH/YXsxD6oz/8LEZBSRZjP4j4TLFZbB
/yPqTJbbRrIo+kWISCAxbklwAimK1GRZG4QkW4l5nr++D1yLXjTDckVX2SQBvLzv3nMhJCSHwkQm
T5lsUI2FrSl0rQQM+wJCE1bDjXaiZ2Bm676xOA0t4ExOczJF3V9yY6OyVzUA8oLFqlOVFH2IFgxT
r1zNN1wur3VnxLmo2SwpiYV0tt+wCgesnLyDyf5iKzkhFNofovjfrfmrT1qy2+nyVJUtWRaz7Pis
l22h14CSzP4cC4NjfQY2Bx4NIJUB10rp9gdL2I9klFcgTAnkKzff0oYt+6qFN2cNQrxkO3cQ1p3i
8ZvN10TYCEcEQSgkzspTNBVRUIbqQTDXwAnjk2o1eZ+H6E9TEDGv+3VLFRf6xsMEyL2Dk2JlhF9A
8JJd6/UcqvDrsRrni98bb2y8Uf/iGxZ0Mv/lylXHH+8qnoGZI7BKUWQKl8Y8zg5zyUCQBv+O+pIO
76epZfpuxGlIQxrmZJy+HL/4s9aiOrTMF4Aoor+gJZRfauE5qzWkyI7zictmY4rXhduwWBek4S4I
+y6/jHH3DkkAlqcR/SCIBB6UyN0gGKpszlS5SVi86YVkGIZem4akf+LyktA+GJKuYJky420n0HSc
HPFpJPVzHSevlBNCvbdRq3jumT7H61LcJ8ctHkU8AWk/UyyIscQd3+YMMSa2bkLqCakJbk2IP/7g
4aWDJXssjbL3K4Vr2HPMkzUQauYbiJF5ypn0mqvuEVIAcs6dYMIdwxAToWuRA7IRTqVwkfMhe3Vp
kvkOX4FpdLS956FQNt44HMcsWw5Qxb1db/c/EeVfx4zH7tZ03AHzeM+3D4+wn640u0UWH47KFA72
WBxiQxwIF3HITgjMp+ZwjGsVb/mK60PNjiaJn4a6ms45B6GSfQGnuCBEnZRf7lib17ZqTqaiJgzx
TpFdwJnvpsku0rnkqmT4NrXpi+lc/9BKe1tPemAns8WTZqYRWC+feJBRkWeTNaT4tKb2VnvPkvqx
5kDvZ0P8FCcwe7Fb+vr6eQnMWSFbkF5fm3/b4WWQLbRTOVIjXOtnheUycJRNcGDtszxrDqeRpsfm
A/jY3DZoCpuFtAnnZM6UhfoTj9pytMrGr2fWA2rhmZSXdK6HQOltLQLpbj12CeXGFGMlh3xQ2DFA
07EYSKmzDPlSYCGceEwmP7Lyu2JuAyuaK2zGxbRXIQtl3pMial4mM0+fhgVBBvPidQSZSiAnQ6p3
s+fek9PBgnczpEeH5Qku5zQ6TCNFaehUHHS9yB906R5NsIvHpomXjZXG7wi90YGQRQ/pFtKf0ZuT
X3Hhbcolcug05/OjJJNABpESk7Rs3oIVqO2J1E4xg0uJryvJYDMzprIjGf12xedhm7Z22Vgv0NmW
r1oButQPnLbjnTRhH7ht9Kc0SDuI7DMz9XubCPidoonBQPyJeyyLlXRpNSCWrndPCzruPm/i4qJZ
WIdKQH/9lD+E5MGBbA3PuLI3GDvqF+5kO1E6hFhiI2ggP/pNRIlEIwq+Wy5TrqgfmIcdnDNOdDIf
7SYSqzWPKA9Osq1HEizm2bzxqlKwESZFPZsXpV+zZL0FJsZVwq44pFY6+EN3cbRuT3c3uUqVvBak
nTbGyF+Q3yVH7IBxAnXbUuVBa2l37XF5zVlbcArUkh2oTrzEr5EnTqZR8DZUjLN6N2HiTvUMMRZz
/vCJca87Eu2OMdImECacqdmLdH7uMWaz/ujcbdRZ+k6YFmUrHXKWSS0jELc3b8jMMw46w8m7Q7Gs
7tS8ecfoQtKywUsrRnxTqzeHhngLAOR1Ytu7T9gabx0t1YOqT2mcwI8vob6vMjb3hfekrz45QdOl
bGWOryIEtqRctuRI3woEsbAYE1JdmbGrrh0Cxgm7WlM06YPuqvs6d/IxCPfR0B6SdqmPEkdB1vCe
CQKAAaz2d4dQEVoi9kuFxZaQMOM0DfD5dlDqGJkl5Bgi8Ev4B6OTvCT6R+8mw2mwkTii6u84Y9lv
RVs8mqnxZ1pQkwrE75mNfx8rMJs1PhE5vwzVeK0GJ0Lmp7yHMM+dxgM6DiKMDK2YwHkFZgftvOnN
P2Fbn6p+AiLtai2BQIIYC+bsULAPKhkgHVqlt9FMD6FX3SBksfXDGbVt3P4kaM/d9X1onoRXVLSt
bVTL97eMwQJLpOJsbu+G40woXN5nt+Lv2G3oXV9Swac1frTyttC+LsVYUqTQJOyoR3oveqc+rNkY
Tsk1XTh991iBXfUn7T70ZOVrEIqso6YMJI6if3P+q0hzJY3LrubVNUx4AuP0pllG4vdlbW1RBXiW
Lvq8c63XKO2405Hjx2Kvsb+LZ/e0RO9tXfRHvUxdNPbpDv2d7mW3/i3q5i2OCsqqs45Uzij3cSKO
uU5KbmHSY4+YXFrg6Zta8jlmxrRW0jjAmXs6YEOtPqq4svmHC/BVB6JFg+u4zI35rM/VfkqbH2fg
UVs1Duxo6ERsdnZmA2YB2gY0fNECKWCrRv5iJXQuf1ArwlNDb9HGnWvaW3STYFGcm3u8AH2Glk65
5XCx8iXdz7qHlFP1PHEHg3Vakvqdl77MRfooHUE1TAovwwt50uZVJ449qKVNbnDkz86wd6wH4OKb
oUjMEyvasIWIQIxNbctcXSlFAhKqVz4eJxB33TN0fWw0YnyRy3DFrcctsKzPrgPxAq+c6ff5KyRj
sas0jD6oF9XGyXW87FFEAY/ruRvHCI2HObybDr4+rWeCmbrvYYi0E4UxP//+B1YrcFj1Y23uH1KT
+NFID2/h5nLPoxn/qB3ChKm9YhtmxWc0ogrAvLF1YiWusutXa5XnygQqi9PBwWkjDs61IDNJmxme
c8o8RfuQQxlHvwPLTE7rnQkD+hfjfB45305inE3a3kkPLTdczug2WXP3WouzYTVre9wEuzpabnUF
+98mI8a0gtlUNB+w6LtTGVs/XG/OVnTJuK2H4gFS/VetFcTQqDtOc5gPMU/tCNsCSW7p27NF68M0
uztGBRf9kbGY0AcebBcTcpUOF80mFUbimnlAzy+G5JaHe8fY4iToNPG3nChbcYbyO1z16dKxYyQA
y7saQDcZVRBSStxqW9vO2EvmIC0lp9ueelfcXRiN01rOKNCSLssuwioORAGVjgNGiVcz5RZPI/J0
M/JoYgjzIsLBs7X1MnpowLe891Va7gjjv6YtLI91Ga6c8INwy16VpLImfES1A8JATDlxksklKR6C
wmPhtfo6Gt9daFGYzOEe59FjykjDqviYOvGvGLM7hgfsvZ6Xzvv8NHQMj3l1NSKk33Dk74wxG8x5
SEzBs1G6d52NZmCMwMGSjE2L3rcPie59dShkXL7EjSsbDxx1Yjdv4BFSDPzLRdSXx9Zhfd3TKexC
ekU2AbiP+9obWE+lXjlxwk7uows93F64IEbLyoN/L7mpzg6L9INsqCZWQ0+rj02NXg4dumcDg02R
4gJul5blfbddNjAJsSYytPAxmUVx8AAyosmzmB3FC/SHTdxwBl4bmyJ72HONFti8AEqPU/tDdcmP
LrMHjFphULnyaqTiQAC89YVVVttEJ2EP2C7nFDuTykDG8MnqkH3T7M6XjX5oi+zU0XpzzinCkk2H
SLlW7zbAKym1cEFtFee21UtsaeK7IBV+zHn8rOcUfDOWuDL75nR+rFFDJ/HniLJiUnZ0lfTZ3clh
TPRZiSZfTX/qltymKNhl2MxFW0uN0X7Qs1vO4obMI1CWkgNaLjMESEDrjo3Dwp2wgkBD4var/cbv
6tuOFvt4QR9L6aT7GMLTzcmjw8jQt3odWGBXpCnBz11wNFPRPVp3i7meY0O5ofuDTQ6q11797qaF
c1SjfjWSvsjF6g6pa42Pea3tylrBPluZ1bZb7ibHxkujXnRXIpaVVbZ321HcQlS3bUnFFitVUAw5
zKWQOl0QaSxfjZo8RsozxzHqo+eUfENRnzAFH+pB+6UFtFPJF8vQAvg2Wzl1FxXV2aWowWC5rYp3
VWLPwHuS4cLW4B7BFiIFRKOH4Xi/O3M+zpytBTdjg+Zvv9HCfYkh0jfC2SSeMG2ziOX44LTzRsW6
wG3Wu9vEMEo210OIXZtc/WCDsO7JEXFjXxFZ4XAnMBtvvcX5xeoNh4aEdJqu8Glugi3nHDCjsNa4
oa3fO0JcGpwqwo2s9xyIkblORUHIxmuDx6ogM5J/dyhzWjY8g0XNobaXOIdr+2T0lIInbAWIx+Bb
N5bkWhu+ZePSQiEmuyx2qoI4J+xGBK1d7z0tqU4jx+soMZybNQ+cO0vAQJV1jxyMktibVGK+6XGt
fYnWvDgAKvlXrASTjlhM1c46QFXn1Jv5TxO65DzTR0IM8bGzqRBZAYGSzfxZLqEOW73mhFL3Z7qj
/4Cp0QjakkBNlfGN+mX5cePoPquf/NwJG6dTVWENWucyAbaZ/xzJN6hrD4tefVqVzfrCm7TPptc+
qhHIwuywYKpd8aaWbIc1bsv+bPwWFjkCbRqvMVMUXvR8lznx8KTc77iwMz8Pm+iojI5sOGYgaBFl
eV8+MdbsuK5IiKyLs1GYBm4yA/cJaWPOy2i/9mJfPOinWpq4z3a/1C9uJ0aW9fjdotqyuOA8i+0d
zxF9YWIWLk5b5THWUNdQXqYW8t/QzWdvGfeGGbanVNeji14/VZOoSXmUR5ljdqtMqGOo+u0DclaP
7Cs0v/Ss7OToDkEhe0tf0IyrU3HPdyEpW71zUPEKZHQhhplaZaLgLtzuRfSQDwxiGngjw7YX5LD2
6CZNH+RCrx5EYnpBPhs7lfbZI7GuYhez9kysfPXzsO8Ky/itcGR/XaYaVYmrhTOPR+oAGA869L1H
JqNaNp0PpeTQgcoJ1zsfCK131cuU9n/aKk6DYhjbAyB85qK2+IECwOaLxVKoRv3BQeeFJcEmtfGY
olupYw2Avs/OhEMHul3/Y4aPSujJX+KE0OHvJonxRFZPmV06j2LAELdwV6nwOatq5pJovaNciLuu
S30jneFBwMXybEAOcWY5L/hJ6CGlUwAlfVgwa4hrlRHDaSz7YzajNdRWDK+rJMGUs67tC45HhQ3j
W/PIHIP9iHP0VQbMx7FS6Qfe3mesKeqUdFAxXFdfcQy2iaTXs8RokP5NHAlJllVnMIeI1mBrp8e6
MT6biGsCZua4FdZqryT5vQkH8TaBhDz1bR6TPxbJiacvdUseiidAg5FDMppVWpBQIuDwWvZ2cQh1
TCB5aYtAN5YUph5rJLQipmVV+qGExuOE5o2kRnYw0TlXR2R+aMq/bmyDpByX+Z4upAIzccqyqX/O
C7Fxwy7yq7LqXlJ7sjehac0+hGW+xzJd/ARQ+YNnYC6u0Jj3WumAmaxkdQKF6fmFaCY8+7EDzTF0
X5UZQwRxqQZXlOHwvnTqHarRvm70h8gk7WRrAEvqKDvpUYzyOGI06ca4fe2yjkUU/FF0Gn6U+kh7
ZpHFB1UN7SsVEoTKCckOoND3CUDzV+JW0650+Wj//SioleKkmtmHfz+SnCN7Er5GSxqfuOta8Fj3
xsKfpg9xZ2k4F6vC2U4Gw5aN6HqP9eTaLhy6a7tLz8vSUAPsGPNp0TksZ27VYz9XsGnEmH8S4z8s
TZ/+YLAjuGbtPHLlH9FESM+pu2XvjuvkxtThy1nWz1xqGWS+HCfxRCCM2incoonTforWPcaGDCzQ
O2/urCOYTcQDXN4UX8O5/wTA+JqfIqg+z2MfYn7R2PyqIv6VdHN17ZkNOJ2I+Jds90OeDhCRAVGs
RKdwbJv9erQOupGTlJXjYsKmGV20ujX8JsMcWWRyCKr1hZiWuwkXrNLzQuZKE3RdQxgeDm7flOin
tChioViu/17KpMZwkhtwTzy2Enjw/6YIhVQEPLet2d/+vfQqGXzAVxlL4AwEpeZp27lSFdXr5Q5z
Vbg1YyNinoKP5i3dffHqnyo0aJagucGggPWMzCVciCdKdfioKkhVFnwNCHj2ycmLfYS+T/NMfEog
IKLxy/QiSnXN+9wMGrs+1jKbg38vKFbP4chfxiBZhGO+zIj9xfOOuyFkw5JJCvMLDZpkkjLNfuOW
ys4pyzQcPdwlOy9XR69gDNGH1gDhWD0owHG0vM/DAazlS1Hp0yPBVmYfixgPbnwWdxyrie6Z9aFv
1GpoKLsgSXivqkUeZWlBO83T00BRPHud8U6Q9bXV2UhMKSv/Pn5ETXysuc0GA0eLuFMPi9U8LzDV
H6spe0jyZNw7HvpO52leMNkGS2rVPhkiml+BdRImZbYBl1ZeyYRgbwrNhUZvpkZGxJJ+op1IGb4k
bgSG9o1hjYT0ZdOekT6rx1baz7o2BDZNFmoj8cIyyYEqmcRyyfg+MYJ56kRu5VfMMXybjFa144nk
Pi0NbNn2mwC3jTt4fanHQzbjU+xt+8qCMHkx2+nI2Tdlv4jNzzTDKJgcHv3cgqHXmfG5i9UbPrzx
mYusxGr0pPV6dSRsqD96mfdMZLjnYbqSQRlgYb8WzDHFi7BhDmlR9tNlxDAVwZQNj3nha533xdcA
qaugHjjpAETV47MpaPNIjMwIJMqYJVV/bRWDrxwNa695Rn5J2xpfh9Wz3VmGQ9RUJmHieC07dzRQ
et6RxMUHrXHhcTK6p35oraMh9EuZp+NTGtbyQUXzVdGdt9Xx5vhmPo7EzpeZLokE/c8Gn5HiB220
+WQWlv4sy+Zgg6crYAYHeRG+iKKj79ej33YmSdJjLj9AR7kIWGw+xIo/muc9zgYf5GzBpirqELfV
LHegovKzNgCurEmIHLAI5ALQn6m6B6fQeW6Q4db0GYKyJu6GzpZ1aqmS4z/ylWRhdtajJuKWGQ47
D+7ZTtUSfLPWWA9Thq+iqwR/eXAoiR5dXdb9Fu6Tc9yxiEJl+itdzoqE1ettOXbvfWF8DsasHQ2w
YwgsEDRT8sYUaUWVfFnAFZ+cqFp19XQ86qCANxTfk/No0gPqAxkBAml2PTo4aLCujkvMSj3jr1lW
9i9zJu7ag/JteRoGlW28dni2kX/QA+yC7UdZcSQvExu0dAlokC4wzmxTdo6KqdlOJCKfQFId5yaX
azgR+6umoSMmk4D6xQbc7TA1NMtjF3I2JrCg7zwaTwBCMGqgUoXb2pB+GHF/9fLohQBJziiiqd+j
P1IrtPWkPDUETQ+OnXKzNrOOmhTtOigh96PyPgrIebsGaFlCEu6FWqQHJwvKUWmUzI9wbaYmO3o9
p3X4W+ztuyO77nPYIZ7nFGVI7ih+2Rkn59+nThXIapQjMT+A1mrbFyuumyAtidu1q1E9imE1xyWi
mNtRN917uYTKhooRMjaSIiPpRvu2sY3033i3n1Mtck6N5yJCTiMrxZL5m2Jkfc/VktZKu9nuKTdc
bdsbGGo5e2S7OLImqgLRPOPiUZMTW+s5uyiwnTu4HI1WpGzSU3sDZt2PzcWkiM1I1zfpocnLZ66m
nJWsu5C3sYPYwY6RNRzjzUFziH5zMur7pTr3QGpoJD5MWubSRkSU2FP9Y1NhF2Qk+RDhQEKpVPYO
FOe7YXnuPs0xJtPZ5Yn60kZAuqxaAT3ST3MMa7jAPtYM03Csx+o+m4YdSPj4Zh07rAy9907ocGRk
zUi2Kj5FkT3LuHganCVYBmKgc0/GoNV9cI3NCTJPdM6PJGjanQSkiqHXu61Io1truA6bIAcoqgyJ
lEoKj8KIr8ncv0P7UJpDQtH+JrREOmv+EkNqHM2x2wyj9KgoAGgjKtyXhhrwYPPYIlr+Rg8DHIdS
0fNk1ZyjgJpVigWr3WjHZjJoZ6RCedYXHD6VJM3sup/pDM/O1TFJhXfJQRd3o76jB+68kIZKBoIO
a8iRanXv47+cyuwdNdPdUewx+nXMGlerb0UZLUcRtyddUIGU5CCxTQ9EGv3NGyF+5+b74P5lOcbg
oZMjzzntEgYu9IjkvT4+DV9z2GUP3LfxYrfqvW2z6eoo7yexcMUza2DUXMu3ZTuXX0Ydwmtg+4/5
62oVLCfrxf0VKu/Gc5vtuaYtvuy5vBvhfFFyRW4snXZjVQWszblFWLSUsj91S6xCaoR0Tlpmg2NA
8uB86GsRcLYidMaJ1+/S8EisfE1EgdYslDVwpB7qXQLiREpd7BWhcAB60Q3xee90LmpvT6kpFJHn
dRajrD7fpiNTsGHEwVgx8U5hG9DoQLwxFeHNzY1nuLmMxFp6L3Poem7RmxcWghojUPMniQdtZzfy
I7SMu5ZQVcMtFptGSpV3uF/0YPQ67ldNOQVann5ODesrIzL/1jRU+eMUpKt/2KAr7eBCytk34KBF
H7/aUF+4pRWfFhiYbYUJbMckvsUv9lumM2m0JHQPi0aIImrzd6Ya/adPLzEz0X/GddNqfwwL6kjC
3epQsfrcqQy6EaAm3V+IIm0VK9jM02+oOa2flyalYmb8YTs09lRu/ZREyRqso5qqgg29EY01HTq8
WGMfV+ekBnBhYnSIkhJCjFezL2gG0MYQ+bFOVeU+bU9lzVkv0utjtxAC0yYuoWVMX9N6DcR3H0y7
h3YpcPQ3UHU595Hvs/bSrJ8toxwwqCryEKo/JhZyRW/UX92MK58dk5/0gqwkiHAQIuNDJvTp1fTI
jFW/GjehqAejTiADyJGf3F0Z8ublT50VoGA4zyPFD7dQ8nXGwTcsfJPcZNtRCwZfsQlie+bJ0aUv
tQ6zL6OqIaLhZGh+qqxGblSExGwtg0Zjje+4i+SDhwleq79BTBfcKHDBxihAI7nFC2Va96UaTii1
MHY6xNhG1/4a0a4VP7m5HGsG4om06daU7uda6wlpi1VF1NTsnLSJq2XFNunTzRas2ohORgQHq19c
UevwjmYFpDg/hZ0FOd5qnZ1XHJYyzihbNTkw6vR6k+HYhnHzasVGRaUueV1k6hPhBKRHh07VrDNI
Zg6MRIkWL7tqLcqsYip7Od+h4/BeWZrBSsGzryrH0Ts1I0fH+a0lF4c6Mx2gTnBYXuxTDglmLLsE
CqrBJaVz0Sa0iI32W2Npu7SduKD4aQNN4K/sYvInw3zxhirIQ1wKuXWFHdA9eTaRglQCMSi6/uC1
7bMe/3ZqgCRNZ99zu/ij19arstK3uLwOnYMinj+KrKv8wmkO8VKeHAcDM3raEFLsBUTnNGkmmj04
EAuCradfUFt/E0uDnAQC945myW4bY5lvJnigRWa/pUFYwsNgOLi7TfK52OE326yb3tsPE4oxFypP
ukVOtzaKvkRI5pR4TGu/qYS4bJO8alb8BL/tLW4zSNy/lyH/EWn3ror2Tg8O5lSQMhFiM6XK6R0+
HeAxa3yuuuhE4DYwMCq5xDhQUvVLoxMf0cTNkDZSiufnYwluVHK4ZxNPw8CV8YAhgSodCoaOjSKC
M36bS/RstZhItKHotlIS1DHjP1MKMkcX3IazkToIHT4SqVzkGbqLNyo9iw5PSqyTrLM1ah11lqAG
hYAbpxTtTY24hlTMstKV2cVIMLDGja626MgBa0MsEU56Wu2tPP2qTW3wnyw7FMSRYzTbgo9Zlh9V
J+1dWNyBBT67KvujgdxN3OUd5wmL1fKgzdSBZuSqfWB6sgvLgz56W/7WZ5K8JloJNd5LsXg0p2T3
SHZfOh4gWwELHKlBiO2PUs8JmKkVlKXiD8HNEKAipm3r6o0KJ9+8aclGePDrzUZgKOFRQVE9TaF7
Oip4GLAfd9v6wV4tabDdGGZlsWNO3TZ6jn6baOclCy9WSB9tPXu7pQyaHusxUSm8TwWfPac2d3VN
tpl4a535Mkz2Q6Fxv5fhnxHbD23ej5MkEoYFm1CzwxOLvcaNLtybPS4nBmjwijleZ1yQ0JHeJbGJ
utaeISh+anP6Rv0lgN2Im8bikkEeCSqQAYx/hlnsxRoiTGEhhHYdZFb66kr9Sqddt5ujGbAFmj/m
mlPucdFz4d+L3M39wk73oceBgsMSn3vDyIzDkic56ZusDT+7Agtv2EiwgvaCfpIqYB7cxxuBsSKn
PEAKxnJqqQZ2UPIrLuisTQeELa0C0oWkf7UsjAXY911QR+op770XnrXG5jWKWP07Eo+/umhO6xsD
W90mEe98Z9m6VVhg4HsPtgOSPSYQzbASVFAu9paWURtJCG6gjs+qMVGWMfclHk20JRE+VjUWs0QS
u5VoicOI12uMxVvawwKyLb+cqSgHtIDaeytkbPlWxrI0t6K3cdK/+nRh+dy0+Zao6c3W13caq72D
GYNd4szQAyh3LQ6eYEGrkn9TgoH4wSOKsY121iLhELpNw58GrUXQyc7gzrxOpwqPcax4bNZ8G1sC
pPuBNlVTI0sKqOymwMbMKeRCQN4ZNNTW2NFqzT1oCmkZxXTLFO/G1MhjOcdWuP7y30s7NmBq1pf/
/95/vwotuSl6FbFWXLvdbc4Agd29aBKDtRYBibNIcQd2BZ7PXV/GURt3eVn8peUoOrthkq5jGInk
BZIUbVIsJvQkTvbTZHLENATnlQw8W41LY9O5GCLsvJ23ZSXnc8ku1hpnawey7aNuac2VKVnTuKcH
IxpXSdfm8E/ZRLvPpTB2GTP/djYd+cDtG7lfk68Drt7fsKZsfzDj4lD0w7Vw4dKOrgP1ZP0VvlTz
MKtkV5IbuHYpYFtK8PLvqWLdb2evLs3Yv2XHZERG/JHkGBjpIj1FsvQ+2MNa54bgQZUsn3ozcW6I
8ngfSpe3PS2KG1EoKuftTuz//Zi65mc3lw3sOhhieC1e6ja81Iua3jHaNKS6TN3YsKjTKGtzA77B
yDsoC5x/CnEEo4IIJglzMCS8D4Ye/lqG+FcoM4TOnI2Hw/9ZRi7fWGNBV3XaQHPoiilUf85gWzxM
2DeBNOi7sGnNtd8Ll01uNdeVRrbJtARMruKtkV1702nT2UcS+3URT+fBSvGY8ygsVGI8lBrFbnIJ
DMxnPkk+SOZzz69iiBKzIY6J47J3r4vj7MZHakV+zBVXTJ6NQEFE0yqG3q1FVpk2C28+YC/c0e7z
JIvOOmjdtA/NlrVEslDnYiXhC0V9KRxfirnmbLfO2vHi2lhJmSfV3Aw+u6ItNYXfGNPGozR+Ie0t
95o45XPdpMHIwwW8Su3s7a5RewXiD2783nZTZyMY0v1cdxo8mjeHMRhpjHeoJ8yziZFtAx7D6mQn
NtkERRdSydBETRXJ/bUjTfUNcfAWb1wFveXB0qej1ri6Py6AwAr1WS02XrLF+B4gX/pFxEhgWW4F
aIwXJE1eCrgBY81yKlUcTf79npMZuPBpTkP9SHtzX5e1u2szE13Vu9b5kGzqYqE120B/8hSw/wmG
mg+C9m2MDHUo+0inLgTjC3q3X7fVfqZoCOdNCFmDdAcnlm83qgyCKK7zgSX+MDdG8XvgdmNI07rG
Je1rYX4FJbCxnGiNHYeBW3teUHoopthfkHNCYBHfKSskHxfeW+50f+TMsTjhrLavDLJEioWuYH55
1t2+DCbKSbJo/NLm+Wao7tINqthFsIYvxWSCZmpGEAzKZWepKWazUYMNkRknSB8XyjAgXTUuZXJD
X57//dj1J0JtDPul/TRLa/WZ8Y3XVyzgPL71HHQOZTeF14z0wn8vdqc+8cBoO2KBm3h2qicbkiXs
YMP0LSQRgG1wTPZNPuU3hYLMCL3sSlkN+zbPnoqE5ooN5xcWtcKbd6rjehc0gWzY5szwYev83NNq
4sqCaW8oAr1ttZR5hJ//vWSTyHfpytHXuUJiCzVeJqTpyGKVwbC+/PvV/1/+/R5YQcLMQ4ixU5R0
oE1jAjVKw9lRw0EMoNW5AVlyENkJHfa5jOBNtpFTB5GR4HVyVj+piW9Vw+V8Sih8mD1JtrVaP9B/
L3Y2hAG89tNsm9ohIRJ16vmqqxaJb+OxNLikRi2wP7OlYPxBe+5rFhNpALrUIiVG7COZJm4bmC3I
IFtN0OkjQQNVNgGJQkI3uIs9CurOCzxjOq0Hq8C8YVyheMNRmo1hm5N83EaEAnAUs2dru0LASdZw
J9Q41WdWSmfojPV/L7CpDdzrnIaHyPwhnt/tUstZrbYLwviULoEOz+dAFfjFMqcUO6H2e57I/S0W
9pxR29a0kxI7+xh5CCCS4jplTcY+AZO+LTp+qynO86L/ZB71rDjTMjDvdFEmTDZyBRJnM38SfLzw
nBFMsNU9zFEEtNm+i1ob93X3UwERe2wt/X3Av6slPUCgaL8Yv/TEAXG18L42GIW20q2f4yXHWUOP
Yiq7U5bqe4mDCalg25VGkPQY5yUDgiWDtsaAVkyEGZo9xZFo/N7feWTkWVT5OkrIFQ06KEtJsLMh
7PbiXNd8NHnpIQEcx6HHNNWE7D2Z7j2ahVIWwnEC/psZ/HmqzBvGmcOM68uZCuRzgx5wczqJ0Xr0
VP5lhNGHbGncmUPcEeXRSXjfOo8uNs2WgFCngyHRFpmAX0Ho4J9DEMnYWoTkVtQcIQWfcw9iaaXC
v1RsXVy3C1LCzb3TQ8db0YuLemULR9h4XHamEBhNh8CS8236B8OoHlPqZDdRn7zGyfSjl+DXGnKn
dmVpZMzCYyPcb5FamFPD70InbiPaETaN8o5qwJ5q3nBBHxS2IMcmTmhWj3QULk22n4zqx3GaPRzi
8Bh1vIVJdZUYHKKBQbCvHBYXVHBMs7jX4X60o+EIL+BjFBCTjPiV74m5+x9X57HcOJNm0SfKCLgE
kFs6kBQlypTsBiFTBe9dAk8/B+qYnohZtEKqrtIvkQDyM/eea5NBknnyD5wVTqXGui89UlE5xwIV
ll84WtkvwFCXtvlcozAFHVAjSqOCg6kQbRyUWrGXnvM6fvSLliecDg/Gj2Pw0sn1ZV5fqyTtCbhm
3+LyM0de8zpNd0LJR0VPuuHwP7ZFksMuCEgW4oI2eRsAG9I2WB8dsLfE7dOD8NTfWmePSRs+RLZ3
5GHAOdZwSU4TXXlkVR8gCd6a2f6wsg/q3BuUPozWJbbwFJPYboprpMXAV2VuMyTJjXsMKLgvyAWK
i/HTTLg4mtHGJZH+Y3/x4tKmzhNXO9jxP7ITEVZFegE7Qd8MuKIZXBa5ES15/0Bdc4f2/9zk4ikV
ZnRwU8HEtG5u0EkEdmlytUneVd4gXJLw8riP8IfU/TVFOTTl4iK59DemKW+zOjXZy1Nkzqaz0Jbi
u2byRAdB3h49Q9UTlFJc3Sp8EsrgCDMGBpehEYR2jeC5IISO2sWLmGkksQFAiBeoID146LkApQ2w
IMTSyTyTdwMj8Dp9Cu8mA7SlMnHumMxb7RhpckN8NJY5gGbhRgz899ldrLRaLLcGIK+n+U9WJv32
GZ0DTFZ1GQW0Pg3whgf8h20Nb6JrAvK5Gd70amOCuxln/xHVwK5yJYZuEX95tQg6Qc6iZR5AXRzn
DltMY1UW5lV+WAJHD1Zb720LU2JBPoDnxPcqa44+hgD8IzCBfTIW8RWTge49qvsGmOSWjB2GNcuD
Wyz/okacIMuhOkReJy0fXBpo/Gx87F0nJgHGuBhwqezOIrg5vLSL/5mAd5itb1HgvTKaL55qA2L+
8LVJ0TbpCSd+vXb66DTOsmIBHbK4I3RwIyTSYzJ3eQCMrKDT5durADHZJx/96yYKzXdSsHzrUoId
5wgDIbqS9jLW8oXn/3WL+m0M3+aIv8u6PN4RcbpmbpAq2Zn8rtYzkDygggL9ZcoBrGwU4kZrkX4z
H5cR10TcMoER6c4fsD5H431HYU4NzU0qHEbEbr2qCnW8t1Ezjxb/WnsMjkLvCYws7dCVFONvK0I8
qO0mPRaZyy+hnZsKGpk9GdM5dPSHX3G1aKp9Au38gzsPYIAcZNP9eC1WIA8PLNSe/xbm5ygoYtIg
OQEdnsTMG/uDLOqLrtx/BQY9XhCxmSXja6csP3y8RkHFw0/N/nfWmgqMDGvH/tEnJA9zGUi5DGsc
E0v8yV7Mf5SEkol1CY7nsNguSUfYbBO7+y5zv9crj0iHIGbWBmpo/BiwMaPrMjl6eGC7mXk/Zc01
8dmYlgiqrRlTMvuM3lmjK7FQb8qA4ceXGKL7Ml9lEP6M9pk3qasEokjSFIB0frkFL6iDdnaWUIjb
ZfwY5RPAyzdhU3KmPPi2MPSouNfvaDvjPdprpvFtdPQH3Dppb/Zb33RpsUK6HH1Ij7bwYYKt8mJa
gmsOvEE108o/cXehIH7T1oCyB18F/dD3lNo8HmNpfxaQXTigDT/PVr99wzZgeRLYWgF6ljxl4InZ
MF9SJwP44KJYzq/lrdSKHYvFUKxRl4TmMCWAfrap6KylOdtDE3RhRcCNc2Y5tht6HHhuIfF+Am7e
d+Z9zbpm2y4WNmizumGisaKdpm7HrKUeHxr/Q3CpNz1afP/PjNdISJixRC6uULnqHLIP3owz3gh3
xA2WPXpN9GhjmkjSAXo3s91cvXhLg87LR0kj+6ules54wIBUSg8jEJFSjZBW3JdEkWMaTk+ta+z7
aH5F0G/vwxjvC/LceiCgr4Eix1yVNLGK0V9ZEIka2V+pH/9I02EuRvJ9CmJbrJo7KsiLIhUVLztL
JBFEmfMERNcNecIpD/xK6kH4W54GRrQCk0Uef9Up2AA7Y7MnraBhc1W4FY6U6lQK59KWBRApwMWb
odCX1i2OKuKKmsl8XVkQM+yRYDDufh8rC2RdaXvnNPmrfAY25WS+tPFIbqT16efdIW/g+mSRetGL
8QAVK80+kLczcxPqmOr0J0UPkGukRnISJAOGf3PCdaefOqTQa1y3Y6KD/X2x/kYz9KcSO3xLKIOX
nyDGlBDGacoAk4npjMCgZZGnLUyjM7eOMoEEZFV5bjLrvnuakUtNkqa/0T+A+ylvm/J56RTIGgnA
y1LQOU5rPVxH7HD7yT52qn5OJvlliaY5NXaEDWSBtTkV/kPpMgaT8LKt1HwvW3ACkzPijBpXGL90
T3Xk/o3jfMZ8jtLZc6TBoM3Q7MSbYDLwdPkmxzMksBRmCvMdBJc7N/VhrxO0ep5N8+/imCpQ5vjg
au0eaidma2aFZN3NvE+uDRqs7s/LAP0EpcCXyLIb4je8c5H4RDACHyEfGrG5DXvc6ZA1KN+8HW1x
ipxUnMg+u09CuijXiOo9/35jrQZedc0lFJEu7jqGoJQCyoRbPLjjyaMjzcY06EudBLW/pAcK/BXZ
eUWYoM5THJaHcdRfmH6hhMsGdJ2Sz4PXxttexhY0zmlnUgj3gvlj6rGUB/0a72s6EqjoBZIyHdf4
SEDQHaxIF/soDncsKcbnJTTeW+hXu6HFS1+kYpvMrKPRROJXoq9BMApGUiaTd+nzkhmBNBg3ZIl1
g/C53FHMJ9uuLS6E7SUEm9KvN+B5RI19ZXTHakvBuPOl89oYYc1MTyCQ5bjysycCQjPQAxF1Ypzf
ejXABB1Rx1QAgKJy/JlGVBGmC6Y3BXVFScbWZgQerblNOchiH7FJHiOEhatpLv22QKkMov3RGbOn
wkCH2i3+IakBnzZF/2LXv07/9JMXH+lrjUigLNr7XBERvkCVIvl1W84VEazHxDez5OL6DB10GfS5
vKRx6wX1gmhh7Zv9ZvyHLzejOSP3zu6eoN6u9gH1lzFfvLPKksHH6NRn02Nj8/th+e9nv1/+v7/S
5BGM0JZjOal8/Bn8xtVpYO+fdpzoQ81COrMWAI5o6Pr8sRVAwj0KBmT5oHad/RjzIkqL/cNgaH2K
0VOlPs1mC/ErC5KypTBl+tJnlhlgmRb3wLTT04qBmr13VmeKEVZ/IzPn0MUMxZO6ug+FsY9ZNhLl
xIPKUu6tn+uSZX4/7vRAMog3BJMdE3+dlIgOh+mh8m0LG6wDBJFEQY9znUsFKwu5IWCchgR3Vo2N
vqLsSOQLZonnSFu3aePcOtb4RF0Pg9wkuwiVXVma1AwRxIweAIVAeL6TRnUdRPPUcUW10MmdVtFR
4wp0u/DWYjS6DQXKYcz9xjYuWR/hjmps+2jgQ8Zdmv0k3v3A0Xqoeg+osy2fQPR+Y7T9k9fAABZr
+lsbYwRyTX2HFeiY/mQlFuRx/RiNqXlSUccSff3QDiEzoCp8X/QB+x+NKTCuLdL2q29FJ6yFZ0jJ
dyIBDFL3xCQgBGkqHsIjRgXseym8k/jWNEsQnSo9o6m+G+P+Xz5NTiDWFba6RjPyS82DbF8tCFWU
mG4ifz4PsHoQKD0ioGK16Pc86IFV4/fBHmkBG2ItmfSkNEbJH2OQj9QZiFF0+pYT/gnz535eEbgd
OyWCMTKS7YcLqojrZHTDfbhgaA4r/a4yNgNq0QEa9ZswM9g9VYAb7OZo+dap6mCmLQzVW9mczDU0
ZMX+Okb5M7TuRSczm7TumvXpix6Wo9XI+yq883HuASOongAdvLiROXL//MuGlBWZjYC8KwzW1y07
jg9oGmgilrHeRSklzLju7ODhmhSzYVp/Aac+YGlg7FFAa7ZkC02qajaxSna+YuNWauuJ/T1OtIgB
HRG85a0lPZRuuLXkep5OPHw3RpiKM8PvalerLz/G5lKqAQhNOPInPRi2sMJq0ybGY5g6n/UclgS8
avsE7AJEZoKtLUwDN1MrMhmFUmio9iykyVjn91OZ5MBj2wEqWKi8IDflaVhHqb1oyvPvUPX3s98/
U8cp8hWsFnwaleXpG1nLW8uvk8AFH8v9ug6bYkffSeH+TCxKiWFmBjX8dxClRQPacm4ZMP/vn0ek
lQThNAWkEubTjezm5mymznloszLwTLhF0H67xn3DzQVvxtpZvvlMYY10F1ETUm0Qgq0EbgO2ZZem
5aOs5zc7N/9YBEfwvGUlR8xqhgli8/u9rUzQ/5XEt0C048RM4navJdDtqiok6cVJ/e4Ttk4iQi15
h3rC6SIfFXgDepSmEuj25JJFo9isrPnM1KD6UMUaAz5upjXDvIP2Meg9AnvOUIcU1qVlQlzy/bYm
D8cOOf1ciRMRz/FRx5m7Y6d0IQdpMtLl3lb9s9m63WnNot+4U0qmkmiA1XOHHTWoPZ05K6wa9ybe
ULqviNx4VH+rpA1jPq2JF4ogTjw2TyONeop6gbkIILY4uixI6xLhw8UFAdpouz7IRvN00pU+Mje5
DcPIZ8lPKviKQ0fCYu6J6a7PZd/3ZIKoJAl6n30txev59wPfsP7PZ8769xRGty20eyB665e/H/7v
7/1+aXTa5c2vghpl1JnKPto0IsTAuxBk0nhPceHgtv7vmLYhXfjcrR9+/+z3y9/PUH+CCp316fcr
mwPgP3/N/p3zDmC1ksJCIpWu3pz1Q4OR7FytH36/LDFtE+0HzKhyJw+emwY21uNtqroYP1gL3Wtc
GFjM5vSfb+Ksx6Nav5Ph29UhGtTTFNVsuqauMM/srY3/fPAi8zmBB72OKdY6YWOWLmQK4svhl+Cz
x3xkQG+aX8XUfeeLqA6hT3O7zMlh1vT4FhlbLczCJSJ4alqeFhM+E4sXZjzY3V3A5g7UGQITgRgy
+PwTazsgFgjN4S5xreHcUDOZPHSJH1te67R6wL9s2M0h1r63j5eC1dM/YNb8Yey/KYL6Ite7bbrk
ntfmxYholVu9T/LmdsmIHxIz/8CTxSXJjOXgOn+dGa+dHJfvrDL9nblE9zkzUGdQSTBoMib92gr6
KV/RdOff38Pr69NY9Uf21t99re/tEEqfY8lzGs4HITBXRvIntbnEbXshLQzn9c7GTc/8cebwNsdt
H7/pnhgHphyfCB6Z6nmUWQ2eIcok1r05ojBPcmmT/XmoCUR5CH3ut+ZOzUKBOyB7YbAfbFBwnA52
34M5yPzPtug4iwBvTFX7MFvMSTEuLFy9LUEUzWfZdg8M8rtdypu5iZcxgCpwDltk9aYfv9kvuB1P
DA+mDEyykXjtPvL+DaCA7oAL+3uxWNZmieWThuN6YLf8Qn5KdhYtzppE5d+c3ui+H0BFfvraeG0G
EIyDpT+quPCxhw13ra477N5W/BAXaYB/5xu2PgDXtsG23hKD59s/sQshg4iiIWj8B7G8WV4LjWxZ
xq1d5TetfKKkAzItaXgdo/ACx/cY+mb2qTToxQmWjo9I0Q4FPLEAuEy+J/Fmyz6CVJPMoYFckvZS
R/8wEO1M1+LCsKePco1jLNrnSuFqwHxLKGZqHwt/eU9bcdNH+OLLikJz6hA6Je6AUYAC8XeRHYWQ
G2PWmmgn12yWjLTMZMXbOyjLLLWuz/sbxCbEfS/xSc3Lhe30wIoSKKdKLexRJCorZLQdrikYN5RJ
TjLSK9XEX3nUoDnC/VERA8Emm+gf562PmTf1Fvqk1sMrZ4rQPvS3de/jMtQQJubutRGCpq3A71Az
WpzJrEQVtVbbcIUmrIgbWAMMek3k91nlFDvlVEHZDT92084nDmc2DtDMlGTHa0Nj02OKympS5SGD
H1xPB3xxrJ1U/uh4ijpFWF89w3Gzju9ceVzWMPYqKt7j0TAC5c5/dCNyQuUIMc+L40jcdQBM3d7U
4FGoyeZ5rxjYRUZzYGfPTQYxb1d4JXDVKiQXG1Y8Rk7cTXHd7KcIuF7vHXkeM4pJ0uRoj9zMGHjr
Y5P67P5LwrYcnzGxn9GhyAfhcANaZnNbjqncjTG+A5/mbIOiNAFcQgaEkxwsLbG6RHwjt3u2mWew
eWBWalLGHno7OeSpG90sKXGtQ8UhCEQJL0yOeTQf/jbqmGfrBo/fFwOEcTaqJbraRQbB2buvG7o2
nSDKjnrrO7Hb75EMPiABbJGS7GBYhERCl+6xcUJ9ejCciSsWQvIW6fLJJ2ECCle8N+qTay0MEgmU
I6K2yRVdT8/MIRYx2aVTOBzDpLI5gpNTtYKCiRax8O6wKyRSgRVRYZuopuT6UHYtZmxX+O74YeW/
iXbgvEQgTSCpXWOHCKfZ17eOj5dK+1rtxzsy8pjCyG7vdcNr6psfVt1xUcwMI1qmvuUk//kocRKl
XkcWwtspYw41KfvRy398TSgVHdFII4vLTrcPMlEIkxgO2R54naFcuaIT/Ua8RA9hfosGo90wsiKj
L8R3Fd/0HSBnPaDu5ilMCFlnwIg2bLB8kwcv87VD/0Hij3ugdn5gbHuYTOupVCU+bTt6qcyIhbY5
Z+zktrFjYpwkVWtj2jVPJEvOe42sVnavqUuEhyfeEiXyvZjmH5kT/T0va9cduMmcHqy1vCgBJJhw
acWkIlwg+t1EE42iAcCZvRWedx/W+aedgm0lAfoJ7mgwmNXXaHuvTesSG1Qx7TIwTQ5/HMdDUtU5
L6qo/002HCGtup12OqByTHk3xInCucnPyPCptaz2cTSyK7C/R4nuAXmlMlj0Fh77quqzJNrE0ZLp
LDgbNhSCXJtpKwsSbQCfIZrsvPSQjs2ukNm/eJbP5ljicRnRl4h6IQPDlKAJpqBFUYvKwieMabjY
hvcEiDO/cVLrYezrq9s57nEy+2rvWdV92YxvyFzIIWKDgh+cxXBt7liQcoCD3wmo6K+qNMWh9HHn
txPM0IIUbR8Rg7RY02OayQ7UuoHHxtG37Wc5EG/K7TaLmB1K7J2NAe5Vl/b0Ph8kNJwZn4d7abIc
QiuB+lQSa1gvPLTqnvtO69X7BkNyNEnsk8Lsd/nHlMwGekool+k01Zth5TIuFoBOUU738bxihIfx
DJiTGB/JZqbSHhfJmQuujmlcO2XfzhGP/MU12W1GDSv8An1RetYkD4cMhfHOeuMlz8eP0j4Uh6Iu
+30taZ9dKImdswynojcZOpc7C0jO+n3Im697AFcwJLcIbTN/qgPwuMl2mWBfFaw1g6RivkJ3azA7
Ar0YOeKbu1wcM/NuqMIXyzCTnY0/g5saXaRBAlSuRxRze6cnRazIVbVvUAEBXAsyF7TvXHyUM6e6
8JOnybaOLWmvHBPecSo0zFONPSzygDk6Hlprwp5g7dbGvUjCo99hKuizXO+tYZjpHtmEsSB4S2PI
k06WIqxDBH5TEWeBtI1pZd39jJTyNy2JXkZCu+rn4KHC0vgTORP9FDsO9g1Vv1vG/Ka3VlyEl97p
pIt2Rc22S4rqWZHgeSqnDoJrJV8Wjkbm6oLQG/iDcLevYQcFl7k+ypKlwonsFDiVrXLnZMYjsFj9
5GQQkeKlfylRAx0ky+ye7xgKyuC0bnY2undIU4RyYrULwrT5ae3+4Etz3pg+PBs4t2wB9UNTYYzv
SLdmVqPOdscew86ylLUvVbE3WzabAwALWAbIqwDmMoTN33Yq30OZfc/ZGDHWq/6MoYouU/5u+GA/
KpRXDMxUvKWnGIMhXJWBUBmHKgsMln0HBor4v7Wf73qDOFvBQGvjzD7ZSNI/1WaxHQSLPWwxMRaJ
trqXMfOmRv1o1S4IADgkifXZkbJNVQ73eWE5CRjL281V/GcxEnWTdf1lgud3AHNqHQt01svkcENF
SOfC3Lt4TD2LSb65iLIOSNC3dK/jCcB4gUIOfhc2GpY0jT4PXtxeSSyfqBGaWdsXGEkMBT2LHZYP
x9bzIxoyfEeYBX4wry77ds3mLkMmxiYDtt6UCMUNwvFSZOF+9Y9a+5pH5YM/caCV6Agww/LqLtw3
+9a2QDEMnMCWRWvkfXldVQfe0GLk6cKnkI+b4TUvOMzRCkek6Jj6DOEuInDmolXxDksjCuZOX5gg
PPnOfO0LYuLBz2puF/9uNmrJcNl47HtHHTrqojNTH55jOcCEFtC+XzG1T63yZnLcx9CJJCEE5GZX
s80r7UU3c8cPrWqJgxBYBpA6SESQaReStPBiCB55jgvufn2AFuxbJgPkpbIQvmcz/WtUkUv/B25G
dLRJMmfPVSKTyGsenWCBGl1iU04iXlJObFBY8zF3/R/4EOmNsJlzuhZajRz1CSsjubWQDSK5MtYS
kuq7c2HTjwtUNtnZh9pznmtGX3Y9i63lsROxBvmlCD8kC7s9ic7Yljpn48bgbzNtuS+gzCjrNkfD
cKAAaKshva3bOsGPAyPDYXl7cKVm+403PSUy+A+hZtvS+bGUXbw5FYE1bsaPUWf+SeDLHIt3VzjA
IVCDDUYLwF3cd4X/nha9erJMCzt52t6PXjueC7+trpPPWoeBORFc+ZdHdOdmWWOgCvYDjLwgmwqV
FUEy84yo0qI5DggQicYW+ZMr9HaawWsCyeGzEuyjlyfv0xwN9+C0yQg4IhSBeBNjDosxyRSj5Z17
vQ4IegOQhoCebMwdbJdkhY0++hiuVvRgziucveaCU0GRhR1Y8sZD2AwDzjaO9WXKFLaGbmIDgDh1
kzgkQxL5Wh7m0XWQdk0PMDQN4hFi7KyePx8rOIZNbkE50njfIrluaSAE7Fa7kltnGNGdqoA0NZAP
jYaQDGuqfQE1XKWspxyMpZ47zfQjlOjSV2iySFdxxHjpBrpMo4OHTkp1tikwcSM5feTvUBU47it5
O0Qz4vSrWs0qKOToXBvsEAzVps5XFoEDpxku5bbCyLrr+r+08TUo63RbLJ0k17rAWA00XnKZBHmB
kdEDdd3HSoBXR5rQT/2hCjvSEqphq3hhIRoRSxnGt7WbnonPxeycOGRDTHgqx+zcNgqgJ4xTfjyE
Fl1O4oA7joqnSj4e2TGjhcjyo25ZZUp64HIm9czEAbCJMyGOHqhM5Rd30WgeKbiMQBSghhqjOI+4
wPyFnHon2dJ9LCdpxzdCQFGjB4DDHIZHEIQXUrEf4B5/1W6Tko8E7a5v6hs2SbPlylPHarKowwdU
6snBNFCaDIp3LewQRuu8PZaMhg9hIngcqvy564xhayYug8ds4sisVnKOjcMJOyBOz6Mx+kwLJfw4
MyITABQh9V+LClg9aIw0u2QYv0xVQsd1HRuDTrZkgWrrl6rp1aH1RrmxWEwplJSedS2chHFp0ir4
8NG3aqe3jjXuCHeW6iV8GWbMA5Fr/BkN0A6D1isIU8+BCbNDpAzxrPXRTTbny5w+Eg7FIpXhAwMB
tHeqvzLTx2fQm2jUlvJBM0S5Gcw/0RJXJI5MDOTNZ9Ap7S5Zad7CNBlhEqQOB85/iRz8pP2irxTu
2bYe4ddN0IhLYz51wjkmdfMSh/rHxaCQxwLgN+b22WG8OWnARVn2OU4mmXIG2cW20ZDKFkJbzrFV
JOgYCCTDzJ423snrJNLcnOWKQPsXOQ9LwS67Yi+lYI+w0OExAKjjQ9t/Qx90RhL9SZP6TfW8EmVm
XK1lze7kXaSGqZ+kX7DZRMm/0SL6S9DXddqbszWfCABSB7TKz21pZkfGwzHUDf9QIXzYQ/7YhwWq
OAPI76GC2Y+Z4ATTYTlgjf1ozOyBFfLOSzy59TV3mFlIzBSVf9+OxF8RsXGpZ3ai2pthZPIg4P/W
uzoR+ARRa+1JekG5Sj8EMZBHgrciedAUWTb79Pzf3JLgaHtr3z4iaByjQ1Ug9p8UIWhNSeXNL8Fx
Ue6ZYdhbIsdexMQMT6QFSCwWSHp0h7PDaovcKSjhcj2ZkiLBqZbeY1oldVCHj0WTnnRTUPciI265
X7J+AuFvFmpFJYcIUp2AWreOWesu0Q6yYBsg5/0qwR/uK3HxKgc7WTSbBHogqCzUnZ2Spe3MMtm1
rDt4IthEpEqxia0i2qPyJ9Qp4iExZ9NhZkA2SSPFKcbOu2jb6bjE1Hz0H8vAjepCKEdefIN673aQ
cbZTJTtoG6F0a5HYSbjqra5um0QMu6jk3HBdUABdty7757tB5D8w6gAFIFd3xENtjR8koYvDyHlK
XFLzq8TpEjIBRqLTuqhodnF9WUWGEc/QyYfA5mbua+ZGX6pHOBU23ie6RDjhDiu4LDbVpqN/pWtn
u0c/lmQLoco8HBbqaTH1F7Rqq9oaq3m6Xqwe/VOtCDgw2R+PAFGqda86yy46lKO6Jc22Pwqd4dhd
3tHeQf8B6cdcIMIAOUSHLtTFTRRnt8giCTmzm2E/1uqNQsU96jAhw9J6C9k4p5SEh8YhjElrzk4C
nmaUy9qAAj1IrsC5JMZNMJpLqHV0yZHr0AHh/v7Gxo2tVSAYUzyA6FVD1OGcf47+Xso8OmAuA30Q
wg+kI4E8WMAWWqf5WWndO6pF68I4PQAhs8PewiKK1cumm/po0+bRoyx0ek3pCmM5w+HXy1uxzsec
kfyEEo36SnfhPicJ/tjX7l0zT7dwBsytQMiQ+B67c3vFF4TozOGYsf8We0yttICSJZONz5KYI/he
OWQDg9j0Frc7HqsMm2MxBzFm1bnYLwOhMd0a5FRZc0xYeU1YDKNNoEc+pLZbjeJ+UwwDlCoA57sO
ymztrgyV5k+xAFux+vxfK9tXnO2n1GVa0qax2MKW3udaGwgh59fJ5vnlO/YJctBXDLRTJYjfsLfm
coL2SSBjyljujqvueRjcnw5r1I5B5H6SANJzs2Cs41vmtp44+Wj0IwNtdirhB9qRpqPO/QRpA5wn
+t1n9H/wK+W64vHUzhFFfirsD+DD9xXFziGqw8835UpgMmXcXDSOtGoFgNdpcs6RIKGgeLAa/znJ
9Fs8InbEdSc3bT2hYZDMFVMpH017YvQk1tU5s4Cmoq3NGIhsReEheJpkFEwSiaOVNjIgI+YPNx6l
LUELdYjAJE2Kq23fuGtcghSDFeho4RGa7eyc2GDNGg4Wro/SYeiCaskfGJpi/0Ha8KtQR89H8SFB
VOSmoBq3rOhGz1puo4koAqubLkYhhxMTqVA342GOKTQ9aztCuN4zWryNM9qNiYWhlzAoahnkHuOi
Ryoq7Hcq3+Umrz+6fC03l3LcO9lDVDGJSvUDCW0+l5tEq2F8YkT+wYT8WiRMW+jXUSzNyesAXPAY
eeORuIVoG/qLe2bguOnt9mhoM78j1+1g+pr2y6nvo4g2fMIMu4MG6+4Lq6h3yTh7O1N6N/yvO4bW
oI9Lg9NSxWRkjeXjvALznVgIUJxoTBAcBRFGl01s84jvovErL6kPeyK8igibo+24clUNnH0H5R78
VhbIxi5pRX0Ypf6xoG81MSM4UvFmYB7U9kuHmpYIufQ0EguE42LXOjjAc39S3K9MARWKaRv78sjO
aDv9KwRd9wBe2Ob+oONSu24quCwFq7Pu3EER4TomEMA36pecrSUH0ujuVwYGj5xV2JgnMAq/JOLr
P34GwkI6z13ZFUfbkP8yA3e8xOOvTYyI5OCdiCO3o4iRTxy+kDrKDgnHORqzUzq01jYV4KVM35xP
zB/JUtIn16HPDSGX7L0ZwnsHeFn4yj3mhmJZzaAyNdATuR3aN5Gj0avYE2FaCg+YAp5jz3hXhfet
Df+2bex7c5k+3TwDqY8tjqbQ/GtaFHUwDNjwOlh+mjvtAS2tewhqosbxUXOHjimYwgZfIBDkc8dR
dXDBTGwMToIyy5mvZUkYACl6iw3nMepgwhk6OoyshuQAnsMMgR8xMPb3ZofFMrwSJ8sKxEEQ3xnt
bZR4HzaIbhgs8koG1A++tguh1g8Gu+BDPbPd8yfrZuAqYZ2yVJs5Z0Y605s6DRZ/p2VrhdWaROET
ZLhkUymqHMRWnsMSuLKo4MpuYn5EMalEGx7JXQJmHH62PklE3qz/IiNq9mjWtsbYnSwrq0gjG+pN
rCU/IGbdYIjq9BrF5tdccJPKavmMTbaVYd6fzJn1rskoHX/7PGJw4bPfDwV1zRkpECr6kqcYGnUj
1xBhEEJ6OhBGjnGaZdRu9NRhZlZzWyRXZgp+4NeMycya7TixYfM2bxodhGK+jjVPTRJKvGPSGl8m
x1JgVBAhuq69IvJOSdW27IM3tawKI4aB7lD4a2CYc4xqF8HvyBMkruDtcxbgy5rjK9roe0mcMtoH
2HiN7x/KBX+X1LoKUKV+Zq5hBxUKVwvPZDzwqs69F7Dw/jQVMqHUn0gicIExyWb+MYcCaE1p/6Q6
v9KC3gj0oRuvTfUNMRbNabKLV9Eu5tlwOF5QHz0jnlRbZsKwO+M2ucuwvjQ9yBCp5/lRvFeOHe2E
MVtHnfDq3ThwH3d9QWxx0te3Ce/XoWmWYt+oAmIOZqu4KO/SPIhtIJeqpjU0LUfspZIno08elRiI
3VhNUSAg6DaW6l+c8tOWld6W7pjt2/KKl/xRp364q61XWc0QAqP6LlLILKQNw3SsrJ8ib81t7JNY
bnPXiUHJXdPz7Git3Nxk5hwQbujbmFMB3OBrYWLbNNGH5Tk/bBBh6xSU0rVIgybmdVMrIcC0Ud5Z
lnlvSTI4C8slZaP/hta77Gf8U9OEiMAymkcyRjQtPJLNWYsvEB4Jy50UVmhjpZdaIheCZ7Nn0UkI
Wm6ILa83xQcheqyvTFbYbhJfwLUh6wb0vqSYsccB4MfoMofGJwmywIiOWZ/ctYP31NXhih0CS+Kz
+0na6lD25ruvG+i5AK0wrfgblmxFoKqYwIKIi26YG0aERXrsmti64gBORule16ADyHTu0baphLLi
NPvhxShLyVXH7WcYKfgT37lK5MzUecgpTsyfQF96C5x6BKZbtHSP3cD+bn3LYPEvJG7TKiEVAP+Y
6jvMlEvFcJoismME5vwPZWe2HDeSbdlfScvnRl0H3DG13aoHxsxgDKQoUtILTKIozPOMx/63/q9e
CNW9LZEysrssLS1VpEgE4PDhnL3XdomGo63YREusGLSpL1mt3mNa6dt4LD9FND0mRDOoXJOVWcEF
6RX9feQPV1T2KSprnDaGzNnZsKOtHGGU2ferrhHTiXL97K9oi48Ik79UodyF4PHvlJKHsso+oZUK
Fh7FYMSzBHGWnIlXJkI3Y/jUTo2zxesGdDBCoJwPbDd9wp4N7Y4oK3Ee2ay4plmsMdB9k0YMORDg
xjWERbVAW4TPIdBPsFN+dEch63BF55JXB/sCGEqB4g3AC7AjOGrcNKwaiPl50UqTAOrK2pipgZSN
zjxL1gdHKlzv+tJysZx6eoJgc4qjjVlV9hpAIAqmLKdt35f2wZh1/7JTUN86L2MMhc89KAIOAIqw
uCwciX4iHRQnOvp1qVG3o2HcVO42J5iBk5u2a6yAjM6TNavQuS1GM1zk0mByXNAeZpZc175iAUuH
fZXrs2ovXugBzAdRN1t4u8MSDh0pGxGIXUOCQXVK664DoFYjT94S9Ia2iAgUTPScyEhWIN+NGTYP
KyYE2a4HSwYc+OQCbdR3aWFloI1SbSxJeFlvfTHCOl1PwEiWRqkfqVi5q3DdNxidCDAH52UVQJRR
EEOuuWkbWqk+kX5LzAyfEabzy8aWKN2Zncl87ZQp8S3DICkebcDigctifdtqmceGuBm3Pk93U9Fi
yodp0wSZtyGwdhu0HkokayqXSB+22Dg+UE8dOYCBKMeBgBOg5/RAc+Oqb2jP8s7ekrqZEjBAwaK3
olPlxMaiJgqZogP1MHJQzbWvJI6BknVQUZzHqfQFGypM+jT/EiDQZOe07umuU4/4YVkhJL/e+iBE
+zyYHJHzAbWVdketE7ZbETzAYWHPmtmfRniFy2luc9pxyVaZvchaFjjyJ9qiG0ESBUHTe05f2c7t
rZs5goCdjQUfzVmJ0TWuPczaV7LIj+yBCFTBAbYQbfrVKPG2VzZRnL3RX+tZ/2gcwGN0G/DRNPli
pNvKBh7vDocEd9oKyISGm4FM0yIh0A4xjgQFvJhQZ7L9h7c0TdmdMJW3GRcitcJlO7B5BnNiX/cT
bjWSpdeR+X0AvwFcA3+M8BC40GdepHV/bdeUvU3TsqlPCqTFuC1wJWjSj+6zxLgfscMTHx/vtNjj
FTLEUzxKhM7boRkPEVEJiyya5YUuhaoUQJm0qJEU2CTaAg5aIoZn0lpIN6F14LN1odww9bAgRL9K
Wl5LXzeuEk6sWsYpfdITbWlrPWICJhM9xoMq152KDlPC2478nIWmmB50ckKzPgbeLfvrKmaqsA31
wPzmL4JarOzMA5aZfSjprcKyrhBFVwoYJvP46CafeviXy9g/uLr15ArwgCofl6bZnTjwl6TiMDyn
zl6mbv5gmOTnOZqgI2BQbA8aGHoVsYLKqJe+i6KOie+uqlzE8nDhcgoFcUikFHYLDmeOeWo7Pl3R
ULQqm4oObHbsPfw3HGmA8wCMaiNSlq18JSjsoOATBFaswHsQRQuFpkG1UfkRgmEHAWUVsrh3s9bW
Yqcvte9mqYUg0tvvbBiXY4M3fKRYv4T3vzWu58+ZJAYknORBwgy9cmf8exqgV46rR5SUnK3z8MlA
saTX+RO+hjVsAZ80l+CmrT1zOYFmqfTppu4qc0fDeerJMyNQ2BgJfsehsMsxz0rUIuug5I5Q8vwA
vFJfhT38EcevT4MmnyRIYtguyZOeAFwIrezTLFV1leJtrE3K/sgqDdWjF6hags483BQuuMm1b1Ig
CMk6hnfOpBPEwlo2HaofTU++ZRHdl96zNSZU2nK9ywkJ/hRnLdvFp5+jf/v7r//413/+x9PwP/3n
HEz26OdZ/a//5M9PeTFWoR80L/74r/s85Z/L3/nv7/n9b/zrED6hjsl/NG9+1+Y5P35Nn+uX3zRf
zX//ZH77v69u+bX5+tsfVlnDhHbbPlfj3TMg+eZyFXyO+Tv/X7/41/Plp9yPxfM//37K26yZf5of
5tnf//7S7vs//9alutyon/dp/vn//uL8Af75N73E569/nfP//b/a7xkknK+v/u7z17qZf4z4h2sI
29J15IkugZ5//9U/X75iqH9YTEsOPl7HRnZs/f0XKP0m+Off0vmHxU4VLoZAJKEgZ/79V523ly/J
fxhCSOHaplS67Vru3/91D357lv/32f6VEX2ekylUzz/477+Kn498/ow2Onthu1wdFBAXUY0QfP3p
6x1AGb5b/x9mrFv+pGn+GfDjcMV5FuekZ0+rIaeX4Ut8w3l9IFaHLjMAM/q+7N8sqPBJ0qA8Ykru
I6qGqHiPMdqANasupcOGYHQHUr07nvhU4XXVaODzE75OOfuHxnbqAGYAF9xwB8fP2uZIbkEgFM2G
c25XSGpZ9FoEKDHXDjYNprut5k7pIZDHXx7Zv2/Hrx9f/8PHd4SBjkWYwrKFbvz+8SuwirYLCeMs
jJiIRr2Cn+ADcrNaz1qPBKdXHGAnOFdBHOrXtc5ROxvq5Tg21WfZOteSxA4EIdCoeCFFYaUbYzaK
vnOVDIQXD0l3bYMnxD8MF+PFQ2pKAF40mJIzthksSqkp18qF2FHpfXSdleFHYhhYRvyRjE9YawKF
4Druxh8Qz6E89NNXy02rbVBlCABL+lpvX54yX10eA8dwde7h/B/zCP91DAXhgCbYqPMzip/xmJgd
1YGh/6YLS4dYnfs3jub5S+pXNzk352SRjeN6usJLk9X4xyhBt6V/MFPLOI5GHm6ScN1FeX0zQZS4
L9jzl332jG+qWwTp8MNK0mHJkEZEHA0cRjrAD5GLXAbhjWi+qaZ2DgKg9R6eb3EHWI9mSkjRx4Hs
tKA+NdxWAHMW1kj+jwCkyc7KR4c1o2v6GBQHFnxiUKXz4+27pLuv7xKtHMcgCE65pnJfDLXUA97Y
FllyhhytH20v+GpjUKE7Vsf0AtlHxLjAFxx7061ZRBL6FtZfl9MIlJ8kWw9oDHp0YdDlYozWtLYX
EbrVrWNpd/4QRdu3L1fOl/PbxADeV+kCmb/D0HPVizEnyMhLGseQp0pKsZpT82z4jKvMGAHyUgeb
0yxbcy7kEWawjtKoXmE7GEh9jlY+MYshAZC30MmGXWY4+dJUVLeVrmEU3Ci3pEFlRj32UNoSpoeW
1a1VT7AQ+ptax4Vlh8ZBc3XvpudguL/cMdOuSObTjX759ic1/vhJlWMK1wRe5Drzg/tlCqTlQ8Zi
GpinGlYHJB5PX43F9J0qMBm/3STXut6Fm4i9Hae9a6EpVmh9AN1tYiY0rDLYiKEnqtqmaGmxzcIO
iS1Dzf/COKyWbmztRBI8qpYIubevXep/ekomHH2b+YtP8GJQSUMvyLeu1Ek3HAjfIXXiCgdoMpKc
RIwtFm+gA0A1GNcsrESaRzQcVb2jwmWQX4kIOyIpbs0eD+MasmwnLRDVaoiXUDGpRZLIuylVn4ui
/GHz8l/1VY69wbD0NfVSlF2FyHelMmZB55Oqe/e6Ixlp9faHfP3mMBQ5wVp8QGmy95mnx18eUNom
GicAHFZ0MdlAUVn+rMMIWmFEblBBK4/0qaXhXwe14Zz9zP8UB/YCQA9hDBPnhLSNIcA05FH0IvwI
xCheZuns2W2d4Z2xpP/peVimbrCsKp0G/ou3RhOdXlWiN05hUgzruOWW+ZbWrRAQeRRPYLD+lPqW
I0Q7Fn90nRliil7ki3du2qtJmZtmOabp6rbNuuHMV/rLTeuN0piINDROtI38XTCEPxq3lgf0NbUE
UJjosIPtqd5JavhV75j7eG3RwN2BcUfUUbND5rbl78wqhvzDeHW4JJYJ/G7KenF/wnLspoS+2gn9
DDyJoopvoH6CRISemxtEIc2vmk4UerqilBvfgINa54q3y5w70EH1PW/xxBI5AKpda88UouwN267h
YFR+uMmF8wOFDs0YRID7d27oHx4t06FtUCRxmRUvE+YvNxQkGubCITZPl0Fv2IW3ITv3xzAhBpBN
IJYqjBSW9pKtOFLlTTG/G3rWGO88WeMPT5baLvs/S6dio1svllvJRhMUkGWdaHUacwjUI6A3qgee
qOydT4qtsiT5wkH6lA0i2CMBJcmwN46IoPOdZjrebTbr1y5/nEZqxRp+tY3Bnd3G7SecsWoNBaZH
VqijURbaGnSPuNY4y7x9R/808SK1MJEVMnNJxuvvQ1TDjwMMh3NiMkXQTbSYShktEZOaJ4YBWswT
BuRirHfDFOc7qxhQU2K6c32Do7In7JUzZ8kBSmc76WvdJvJMg8JDccgs7rpZojZTuX1QNY2cty9d
Z//9cnWkesPCyEHcYlJ6MSVRa5+k6vvwPPgAHHRkPquWliCdTqT1Dp00N6K+5HlDvnsmzkFs2jYC
dxljDk2ne8QV7rICFOfFA5UQPZ7eWRde72slkXaG7ijcITpni/k9/GWwdgjpKHuZ8blEPmmNzPVE
jX6uUnhZbUHcoI5MORjwQ6WF5pAQkyBVmPOvFZkjorNgMTryW9AAIwlybE1tFOzsLhLrd26jev1S
uUIwiqUlDUdIZ96f/3KdI9LTDrh7cg4s7cYt05wADv5l6+O5FtZNFyAIKU2USYHC5BKQm1uOVCkM
NVt73dE+xIlGrY7URVC1zcIltXB1eT8hFbHJmvcTmkf7yOwS80rkztEca31tJ63xaKMqPUhchrdm
d/RjVyxzo7AwZY04uMaQeksWPqRkf+ztuvqONuxZ543YCFnFq+JsdR+k0ahV4U3+IbGM+0Gyy+kL
lhSl1cW9mLn3ds3gQJZD17uCCEPxSTk7aYOcpiTl77CgJGGLa6JtHhponJtCeYdKK/215nQkc5fR
R50cR6JsO2/ZZVVxqPBVcEaYFU0VmL8IzZlVNAjaisLbO5Z4lhnbEfov+VrlEyxGwOeHoASSlBfc
BDTGdzntRzbz0TKTRYNYxkyR5A3y0NfwbzQ2z+fWN51NopEdOVm0B3P8hAOBAFlxroQ1XDtW2i8B
Mt30lDdIfKU0Ns3ahxbH6pHgjj1lwHbbBWCAFb+CFrStU4lnz8uhTh0K89yFmbYO7Rpaujl+SeoQ
dU+C0yAtaO1VaVyQJWqSrD0Es5MNw4TIrseojVe0826reaM+9PKzMNqjFif+/Tg9TsIDGkQqfeN1
JCwwIw9eZ+xMYW5KPBgHiDOQZF3KJUber6jfjJwEFBkKDs2eOIDpF/rWdyO8g5zz3unN+NMYd+aN
v2NxNrL0F++i3+cKPViSn/1AA3sLs3OPcJrtgLoZQNxeE2KGy2VU+0b3jVPul2JR5C6wDwUxMcxB
CeZVbGyAF2VBqn0gthUhhT1tQk4ry5lbbxNh894E93qRof4n2D8Y1vx+mi82llaTlBMIzPKMlLFZ
+mVxA/3D3Y/62CxDnXMwsJZ8gRyo25UT2JJC7P2WKBvI9y5c8480tuRHdHof354x5KtTlFKmlJZj
zyco17JeTBhBbBhJ6rTRrTDwAyoHc7eH0daqtWs7NeJj5bZnjW7u5X3qiPAewMtgu2e7G8z/spNi
a6niMWEeWQuB3ZvdCAY74df7y3fRPE63E8ji9ZS5gAo921u1QKKuknRV0LpYF1UTbkbcLjdpWN1Z
neoWBW33Kw+rVZPaJL8lY3Vl2JV+tCazJK6N8F99EOY7y6c+L4+/ntAUxxVb5ygpLVvXX53QTLfP
CEetxMlr+2Bb2xRcprjwtzXassWAw/oIBfFY6RhHeFd6bA5k0L/9OF4v4YbhOmyKLI6Kjq1erjO0
8iNpuzVpfKnMd9RXlr1m3TRt0K2nceQA5NGNFUmxSsda7lH5ta53j/LxB4jpfNs6H3vWn0dAFfvJ
pgYV+cnKmiftYT6JW537qAhuX7190er14i1sxXHJtlm+pbjUM35ZdLDIIYNv8vBsy+xRSzMdsCSH
1VqqZ7KR/PsUnQr+YGcfrzL9TrRWdN8U1b2skuzYSfezqaWkhsx/hfiVjH5fjq/P48SVuyVYi6x6
wO07fe3hUsnRBhrBSbAf1Y02wl3xTeIw5tlQoo/x6WISWOSvvKkGmQJtDYzKOC0BvTI/0/atiii9
J+14pbX1jSit8baExt4ODgEXFVacegINRi2dlm5cvXOfLsWvXweYlCTPSFeSeOI4tuW82GiaWmSG
Q9s4P3e8gz7ox6ZDjuISn4FI3f55ML7sI9PIYBEtrMdcjObeKLkPbz+01yNNOvMxUJmWMNhwGS8u
plAyRcxoOyci96h9j1p3j3Hgrq0UkKQgfeyd4BT0hjqp0djYE1cXi1lNesBqqGOPJUnhcjbN8m5L
/q+COyOteDj2BDHW536Ivbu3r/hyLP399jkmlUVMOSYHHoq4v+9tmoF1iLwp88Re1dx3ZrMLFcwB
Clnh2vJizIyTRU2982A5pKfLcUH46pDCGgUG30qUwWN0VCH8dySm7zxc+fol4L3VOR9CTnMdoLC/
Xx2ypxyUmMJ9Ps9nuYdbcXIaCa2LX++iEL4ebBEvLBtrSQVYviSm8zJBevb4YJDFQ1SIDD4Ulv5o
eI5Hqtht7pk9Nt1Wu6kLghPEnE8MzwUm1nDiV+G55KWuecXr2BxvNRpdCJc2KbXP29htntwahMwU
093k7qz60EZ239KTD0vzvWP6vHq9eDRsigmuQafsSvWyYol6UWlD0URnFOAm0DP/Hk87hi0XBG4g
PQQlov3okES8dybD2+GBmDmeyj370emdUXIpCby4FqRblsErxvVQOvn9QQRRgxihNoLzpWLkl6jd
ivQQRnm+aGFBoFBDIExTO4gn+1RnmMfZKMGHGMPDUDgA3iN4ryhy1sx0pAyB0smbzx4HtxvV3hZt
SUUNWge5Lg9JYfVoCbNoffnXJDuSihucuxROohWp93cZllqgkQRskHHmLMbQjpEhzK/RSD+/zeHY
xoW8p8cJAh+hRTlZ43VR1CDWwo5dgMd5QdjNDRIVOQj4kwNnMy2mRt6IpWFOCHbkl8uEASD/azKb
sEOCD8H86cfAJw6wbDVsGLVcXDYTMSmpev617RpchVqMxnkYWWVUQlBriRh0RHAWDj5ZgzqS/SC1
ELDbD5mFMN9BvNUM6Xf8USfNj1d24NVn2G03Mc2VWz9z1pcTApSf4nOkyqVZuN5+qjCk5f3k3wDq
g+XTUZzkya08A79hqlqeTERWQtsVaH5L9cMUFaVir8FmG3wP8RjfvDM4/jBOqWS7FhBsi8cnXkx6
6TyrI3qJzm7Rm3tk7MdUkaaZBMZ3RyBJJdEzXhNlMe4u583LHOK0dbXrEBS/cy3zNvX3ccpCYKDg
JR+KAsLL0hY6T60eTa8++QUKFb/v8flU064VtdiRxBmaHiTlueYxEvm06zX/IbSgqjlweda2Zj/9
/1/OvCzRtzJohPE2//7aNLY+1wWJUybmjlq5qx08LZgTMjEukDI8znHQxhy78V/zPjUZhL7YbC/V
GexJ7y5R89N4cYekwRafGd+eG3fzlPvLvsIr0QBrnABPRj/eFa3Ij345XaPkSroAXlNQbpxaIxW1
xSpSdfaNmzcMvnkfESHEbeKSdtjkXumjSbY3TONlnccLzVw3HQdFbHELB+0T8odJbPUA99E7d/T1
YKOhaM0LAq8Az/rFioAz0S9oNQniGtmBKby7mtaSMd0nWwTUKVnsJH7p3pAcipjEUumsDDQlKy/s
7t++kj9UuGaFr6QsxKxI5frFsNeJVnRy1ahTXFkzvrrDrsbZCkt8F6EZjJFD1oJMNAMBdooRUQUd
ZcIC/E5hcW5OVX8C94UrpUe6PHVgZMjfxrtGTAEtjLAgqEeLpqOmBcXSCE25lXPpLgnke7f09SLL
0KS2oUuLbQuVmN9HRIkNN+hLNiV2Y0UbF/7Iamri75M2sIFEY7hG7LIdSUD4IOV9WVrV0ffSnW1W
KA7GLP2YySC76n1c82bh6TvDIR7tnXs9V6peDNr5Nktb5xwhaUX/fomEQ8bM5qE6cRWcVfwUfI7b
bDtYYxl5U9eV942KfL67bBOmgKJtXmS4NhLy5abPVaXG22EIV2Pey1VFU2AFRdDdlFNe3AQ+R5IU
YP/lZVMh3B+VkJhpxAQ1+XA+3/4o86h465O8WEhb9Fhd3AfqlKbWJz8Ir3U3+vH2r/hDfZ9uOT38
Sw34dV0N/xoIcU9zTpd+YSZxMnsVyIBMp3oSZS6SjXmzNyXBdNVJjkNe1airWBEx8PaVyNfTse2y
vxQOwoK53/DiHSHwwAmyZtJO1IJXo2r8k1cgkcHvb261sHNuTaKzA5+0yvAiLJnF95fNsg6HgigW
GxKZ+d0vxGogteFRVPl1S6a3mxWPGcXKdWY/YoIBYdVzfGX1RF5f44WBHQEFLcpxCsOlW/UJkj8/
j/wF1tRuWUUNep3MeadN/4e2AR8W0o0rwIwLw37xHnV1Te8k9bXTZTOCVqp6yBLCOGVGQTDLyr3p
YgQikQU/Q8xynOpothEtm3sH1WfWo+nCIsaagAfnWFVfkrBYOmQ5f2ygkuIJoOXBYQewl622FI3q
D28/LN18NTQdXQiTjtA8sVkv1/EqD3A797V1qlL9oZDxdScCpMCF71JMYYVyOvC+JWErmG3cZyJl
lnoBPu7y3iR1+yH3+/gmyd+rv/7pUIWUBHapY3G6Ml/2NLzEzGBwleo0GGB2vNCbjn1EiqM7FJ91
IBz7y/320GfsJxOVbunUK/hiw5oj66U8krlWumqJWCLdKNpnIOL1WFkf+ix4tszvl0qsaJx89/b9
lH+ctBzJ5Cpob71aINhTRHj2HQOib5/QBSLaUvWzkg5X7jLWvQrVHA2EKSi/9XM/0ImeL/8vUY0F
KBRYiDC2QRERt0doZl9vhV8dQ494elzR7lpPi03kD8ARJHGT1LOuGEr5rrCLr/P6ue1CcSRNIgU7
UlVrJAbbwXc/NRKvBfL8m9IGwKqnmbXAZnL/9kfX/zTLsSQKjuaUL2jx/T5f15Gc3M6K5EkZsvkY
CZccN+r4XYUOrJtC1B+CeJ3KlmJBhM43bFP2sYFmh0d+VJSlJg9/eqXeOcbI1yMcwaRk6tD5xzFe
1lQgSw8GKAB1ymznhthQ+bHBmHFlRXjPC4QA5NDuZQoYPHQsuhJxFS1QJsFwy+QG+TWgpVZphMgo
cQfY8VIDIlv9W2K10dmrq3AZFwAzHMqdKwcy+qUIRw46kd+6xzCt4FdepmTsvtVSVTLdOvOhTc7q
4BxvxAM4323ZpOe3H8esCXu56DAB0+ulXPqHGsmE1QC8RK2fjITE6XAsMNuK/uZSfoTkgkQ+1TdW
jeaTmiL+FD/AEDx27gp4xREvMChdyq9X0IXslTTqk+sVdGBCgv76Lli1dDP34PvdhcEsvm295qo2
kunntjYi76qYJwb4oEgY2bNFuEtTW8uOuMNvLRO7lAos552DwJ92ZyjFHCjJVIZdPvvvI3ByJt32
Yj5yWjwA7BkXTNktwbCBdqTVQrFVM+EPe7kkz3D4ErbOE+Sr9gb51xXgZMKoIvsp1LBE4yPY+0n/
kShwZ9VNZc7DpP3bUZStOBHSyiu/hoQgtEXhvNPNlS+Lp5IisqJ0yqxMXV5/qSlICndSWqnTHp/7
CTRf1NVYaul+iHp/5QO3nplR9G8rm5w2L6p2FZDPuZ1n3mlEYJ6bKkGwSojQ1g4te4f1K11qXV6v
dakjV29NnJd1tGJKj27YmXy1mn5BvURjijIIVyb//WrsUO0kQYSgAg3c2+PyD5qJecuJuFCyV+Fj
vpgmzEFIo8wS/eTSKfCjqd9bCRlzWmo86Z3jLBz4J2Expj9HqpnaS9EkX8aJd4aAIhIl8XnmXvc4
NkjSB+zKh2Su02iIfN95FH8oM1LAllysUJLz00sNS2cVkKPdnku9HHIblZwN/HVXA5ypPTYld5l7
GTcudT+MmiRST/jhMQm2ZRla713LfFte7CEt21Fz84d2xqvCkNvqbVJpmcEZSONgPbQ7CvcJi5q5
81L3YA/KxzbJtOOjWN7GRhUtg9AiaZz8uisx1e62igHGDRNq/wipjJ2qYaO3InnvQv807zjStFzu
Hf4Wa56PfzlruqgtYYtE+sm3PtEAD9fCCEm3gmzeTJVze7lG1k99L9r+ESDJQxW17m0773TAFt4G
5fvnx9dLAHpUHdnsPOzAL8+L9i+XBOqmteVgTCepwYaKEklYuVe4m4pe6BVy0HKtBwi4f7ZVQkUx
WaT68VIURBcGNpRG0sKfQmNj9LJbv/1COK+3DFydoltPx4CKH7LZ36+u14vGzpQ4pYkHaq4vtdl/
X3zuOt++StpEImIH1mm6LcSRMn9q0J4ump6NTgrC7Bq/yX7wDW/dtE2xzmXmruj1rHs4fKuuH+TS
7LR6HXmoU5z4EZNl8flSYArrmxB4yUHI4VRKjVTjygyuZN33W9/srHUO1wchuFN8vvyXP+hsSySC
KvB9kC1jLDp+/BQgVFzjdcv31Ni3dkrig4qrg25ldOovNZfAOGs9yRIa/wOVZGlItRD0KuIZS1TA
68a8HifvPqzvPZgrWzG1Yq1RiPB1ioOXqY7tcnwOg+jW7Ug0t4sUGi/nmJsuk/e53stFV5ABVWXQ
VHQVI5v0kZdpRR9tNZwAIyG3O78zNThOOhk4ob0ssc+PQrPWl0fsBAoLiGaole65sD3tYlGbRNC9
/ZiNn9KL31/hua7Le6HzDgMKfHGghQpTxn6LBOsys0/FEBDftr0UV83yS21CCmntotjZyMeuimaU
y0pLaaDExSdAgCsrSoq7oSRQNfLtoy/NT8pjUb+oOy79wsQh1lNKn/7BMNQrPbXlaswKIk8ALy3w
eger8TpUIvjguAZpuEVwmkL3GQpKuWL/CVYN2i4eyBHkD+C9XV2UXzVodHuDIlBugC4q+3Or4Z6Y
Wxupl+KfM4Zu7zfJ1o/LYxNN3a0W+iu7h6TM1j5BDIxLKYk6HdNo2q9/iikJeVgGXtQecMAVOxXh
vrrsxxNbE6S8edoyHbCGapXVMBxiIFRk5CD5gg/SFSObtvJbiFx10de4oyowicHco4fPAFMMY8ym
j8mriWysSU3lPV9utiFGZIAA5vl+U6xD5F6EwH8z3eycaBzBCPtd0qVfQTqyjhmluMoU4YEpSW8X
KcSKo8QyY5JBvNFqB45Em8HxzzH0OjL4KetI0o4XbND4m+OPotemLRbxpybr+sNgOs+ao61HL8s+
JjjjG4ufXEdjTkWI5mQCUyorTLISKbcujCEKFvAED5at8aoayffGg0GuSv/RFp1zJWmenC8lRMNt
saMJtzsbVICv+kDcp92xcYbxk+G1D/2cwUg067Pj0kfJoJn12viUThFRib363trYcnOk14SwV/mu
Ke38ylLeuPFDrVhFtRatJlFh1RXE1A71LlATjeV4IiqDfS3BsvoRazF2NYBdRIGi6eDTU4EGtI9V
rzibZM2WQ/MRXFe4uUyt3cQZF++I4Y/pk51TIs/B8Kus44nRf7m86yIJp03twtcyi3jTK9hQNMPc
VaJzWJgro+hFan5wUq1m3RfUXuIIE8BmQzZ8tZwu22d+MbANZf5swLHRPLkdq2HYANjDy1SN+VUe
YwD3URasoBkkFRZmu7W5r77vbFR8409s5ov6tqX7KmYMeqOLw6UVBP0AXH9igdYDyLgiaBDel27u
5Yk+q7amv0D5n9Q+Q+APLRrqqK0gixbIy0NpThNsRC/fSawxaH0r0Jh9tZqoBx9tgaHIGkhDg1GA
Px3KH7U4Rf9EE5uGkJzFvA2Vk+ctzKRLq6tGHx7l2XHTgMY27OImDr7JNDLvhqYOdhqQl1UKYypt
lUkHTxwo/1FrFuwQ8iSO10E8t2P0wl8R6ARxNJ3bwC6k8YVtNtuKdeSKrEBzHyZixyiFzVZG05rG
ZLxCM/eYRaqibeKQ1T4Xsgs19mtPBE+Gx6XEWYzqwIX/Q2FW3EFcvZPBcJTUaTfwG90leVmg5dAN
bSunKbc0mcZj0Sc36O/1Y+ee+FXdvaGr74RwxFe9Nd2Xrl2s3B3yzHpFINj95WMFNWa7hpSSq6Ec
kMwcTc9tH2PqkFBE6PG6YeRfA3qRQQGhY7A+4f0eF1ACJYlyUBB97XDZMSp+3ZU1SSTjk7uHZ0R6
66T/rG9E5Ods8lrsqT40m4iWKk0s1BJSB5vkp1/y9pOLSs4n2Xp7OeUYohLrmFDvfB74JhUoQsXm
oY1qE3hn0v1wynLV6FZ4Q5jCdR2VtDbnqtxlf3mpaKRp5RFboBMi5hkPAVOTo7UPAe+9pgSVWRdl
lIlsMmHeo1QAixBj+wZLORr83N1cJrvLES8V/qYQIbDYOj1WaXboK/tjXJbFgUT2EmWa7RGcHZJM
I28xaQ+Y0hgr489nenkVp6k4plChNqUt7dtSKHVbt9nj5Ws0J4HT4/WkoYbA1ErD59KIp0MEZnAo
xLfBLG5FkYcfYC8D1o/j6gNRQSCieqlOkIvE8nKlWasRzepwUCMxHU9cPR1+VmbgnnUN1NLLd3lx
dnMRS9meORFI2Zp7ZRSPQkbmbRy73wkOoqwe5c9IEta0Cki4ykJB3a8K7+Btry6PANLnN6KLiqsC
ZOzRRfkIDJfewaWlwKG9Wjl+wBuAzs0RI0NH3xqMpDVJYc9FaWYHVMAEGKliJWYBzWXGCgL94Odx
fM5aEpscla4u1+sGU7FpaI+R8aA/XIZrTye/QOKoE5H+yZzs+hDWgLeNyWAhHcePIrPgV6UtWQ9c
hBNSqWpNz7omD9lxOFc8JoF4SKOx2E8dFHEBL2PjDQZndEMzdzRPkPCJc27X7iLQUBU4JVW8oUwI
BUsxRlwrZqQJ0eo2aoanPG+pP0RAyoMw/UYLgrd/PuCoshmB1ylvfRmKU/xVL4khyAK1H7vm7pLf
WSFPD8nNubb9ugIHDmEVF1K2qVsS6nlTweXiUl4PUMrw5mofKhdKlq9ICjLS/jCp2rnVtGHPtqLa
cotYPAcMVWanI47Tg0crDxgvAbfybEb5IbPNH3Vq6teXTZLX4/6EPk+WZZJnGBkflAGabz798XLn
BGnV1a3Nj2DasI1l498SSWntx1wpYgzYU6V9lFwbYcV97ciHVWa5tqBNgyrT8m2NYBP6bNyu2trN
l/OPjnIzWFe9Fq+LboxXzTg8Zp707+KKHNsagABti12alXeJ70NPKhmWYAVSVg+aU9U3DwPqQWX2
TWgiGuzMiR172K478E4bbJzRzvjBmCInyx8AriFm7CpYzf+HvfPajRxLt/QTsUFvLk9YhpcUUsrc
EEqlkpt207unn49UD3BQM4PG3J++SHQlqjIVDHLzN2t9qwnILUlcLMi0Q74EhFZok8QVnMOYmTfe
TizbXYg72yMcFMoGa/XkUGpjiMSsCEjbmTa2AUCgIAfjIYqr/qsZnX0FiO6MLfdxkuja2V6Nx1Ty
OLUaoAzV9c32onlDdBIZQMEwwbXOnPABEci6nIOffg4nvX3MZ2U8FNv90rHhD4RoOHlt9mhm0efy
mlfL4jp6g3l1my/OAp3preT8mJsBup8DLL0A+TObs+XRg93iPijTNTTHXTd4M/eKWdPPMcRLb/6n
lt8uglK9WJbEElBLKnU16m9KLgBO9MP30mgsj97kCNzANYGe0DMiX1cNYP79hy3odtzlF4uoXbB2
IteyzRSpkb+cliLqnINeqY9eSZNllPYVH/chUbv0gmd2pfZE04WtHI89JTfvaoyEZqltmW44/uSC
Fh5L7Q/oYG0zs+F2OV9m1NojtxKQVGlUwdaGbbajZNl0xec4W4dcIaFPFtFLkONDa8HDLy+usjPD
/ZDRCjCNX2dNSIpJSlVIB4gXcdV1LG4X15HakDqquXI9QELCGtnHp9E09m00L3LnxzmNZ4MjEsiB
n+ugdGHD2pQpZ2H6y7XSgKXPfv7yRJBu6TdmNi8dRnBoYbG3SdrayiLMTlndGcArppZ3jpacc2ZH
odYPME/eLQNgoz16/YbjiVAaq32nnvwyB952wew0YG7vj0GGDFgBPCyeExcuMc7O4SEp0gctyshQ
KQrlEqbHIqtaX0/C78kaSGcws2w7WGTQJzYPReGKBlwHnOPAGwG6kVZ8XG6oSXAKpVOXrMO4bHA/
+k3fa9ewKU4o1coNU1p/TEX31CNM9ae+56kgd9Fz/QZRTVUkr1GsdRu3LAJYwT0aObN4QtyQXXIz
iHZ5UFGrTMnvUnmdtKxbBWjyrr3CQwH2gwbUhZqAdz/xQnEMe/NRNewIMWbHVSSE5ecuZv6v7Grb
2U2zTo1aBB5FpNDVz9WTGrYNRzbNPEaZP1auGH7Yluaq0CFy69MR6E3+2DX3slOVTZ/13wH30F6U
AHnIfc2OXub9kagaBBKeg9q3eODn1o1lvU06x6ZB/bc18V9uOku/U1Ela096tk9l3u6XOX2vcRvW
2gS5N8XHzkZ2W+TEYFJyQGQFEkLF3ZMA01gk+3jJPm1ImIljhsLEfzRPk9NCQTankqliMczGR8Bw
FSk3haF75Hd5L8t6VjPSZuPGWX9cZg/2FG0hBZkPakpUpJHxXxMzvapLZP2cGPcpnT6yJqIAt2A8
4EY/95el45iip6jFnpeIMOan0/dhiIeoi8dvZRTf4LS8QwLPaZsBBVBDF/2FEsh9p0ybEZfYz6rY
Jf9m1dGUzkOMciOz7hgmp7pmhMpVfg9j/R6HJL3xE11bc/h2TOc5YoV/bChjdnXuXU0vhexhqOop
yOzXcsjcPfM5LKyGWXChpbEtjfGhcKMRroyICGtPmlUQfKtm0SKGKtRNbslfmvVWebspsWzy6EMg
aIb+5ASkISfBVLwo0Yvo9rmbRa/CqPNNH+TpvWHLPXlW+bRUjTUb7FVvemdtLgfCJMsBPiuQ7Wbd
nDUroZLE3ZSlTH46diBBD4QamVdVPEZeBxSJ2eZMhMAdWE/jboxaa0OI7m/PdeN9nuB/rXoPUUWo
kS0mSgjbBezs1NT6w3LvOLNJEnsOFKpKN3cC9gxSxjLcl6rxFShpBzAgA4sZJo9TKgHUSJ6EJtff
qFtbygj0JYPr/LGAr9vpMD1B7rk6pgYWhPujMruJnnxW21rJZzT0PcCHJDkswwenR/sNl5BHXnIn
ZJkTweDKczC0bnrloq2F6l4V0pQfWUEJXIQPHOghxm6FbJPRoKGrzS1KXKoGkaQwzkzmXALEXl9y
zZqo6I56VvzWrcq7SSv4k5jYEZbOtyfqS8bozazSDK+05sYqdlsGl8UREqSzS3Ot9rPAdYCjR/dC
CT8tywKTSV+1SsY65wIwuF6+wLa3PjQK18fwqYdEtFOUBikmM4Pr8hWGtbVuxnw8Ox2RrhAkPdOB
K94m750LTpqJWAPxwmRV0UY6WNN5EFc4fD9owmgzpd9MEqldzjawHKpblFxLxf2TAm65623+jvUp
ACDa1MTYmJcSVOkVyPkn3vdV62rwWYjGBdT4yc4heQZX163AtFp21NALqCuVC3hVGvv08/4k+zVu
yfUV1ajdY5JqVk3qHZu81hmUaL+kWf+WCRkVOqMMbNbBtcuycWtaPWdRWjPwSLToMzGDY52BGRuS
rnisEcfZnWr/7s2eGokYeovcvhdG8nxfXT89ugjsxkYFBm6J6FLaqXMo05Thd1iOBz72PdSbcqv0
QXOHOpevd70YAkTw5GMnnXWyp/pP5G6dWrf/WE76afO+MM0k/VDVt5pwn0Ia9p9msj+rwHMfJbo1
1wlKX42VaJfxUG2nQnQMvtI3Rp/eQeIl50RJ3+ATJD5nPbG1HTdZpOMTHJJTn6XZromJW86UzNjC
Qkt37Kj7kzGaP49TXSvdbqjD0yzZ3YkxmjZoqrMjLmAPStNjkVjij9QGYyWCHVy75NCg+brFeO9X
mdobB9Uq6Wrob55V0uymmDQZTsRz42X7POOKmqIFjlRCHZlccnzCqfkeo5lgE4wkRwTNZzmPoxq3
5v3RlecgQhZeAvvBJOo5x6RixtQN6XXSjb/BOBQ+ViFoeCnQbZGGN6ePgYO0bXrGR4QrYbTBCbXj
8EctCKkayKvVu8rz+16Hqe5sUkRHbHQynbvk75QWD2NsvcyKWlPkyTrICFmbkKqXxLsqdgRZTVd+
c2F4SzDSWBU51fL428Hqq1AlKKH0R3TaWzsKjiCpO/rmHOYW3Oy6N58aZEa3hvBdkfZvrUyNPcvi
ftWVzXvexPkqcDL1wutpAqOys2SkkQasVes6aZhUggbnJRxuwSOVKzemeQaxehm16smsQ+JsSo/O
h6yRytJ/QXFfR2ZAonHW36YQ5LisopdSz16qzGT+0CbwfQK8bwyjWoNuBYA/S9Ur8SRUEfaYQ85y
op1RuUcySNst+ATESz2gV8Nexzlbuskgf1SkjA4Tr2YYaL6OVpqhK0F1AnZqRdgBmHBGwZsxpW8y
FYDgqe4SnftRTzzafVOQiDJFF0UYf4lIoZrdqMMcSxZ4u64LwOLw8EGSnp7zwXtwpPJdwVBb6+Bo
VmVISkcFqbXjBbZRJnZhFQCRQ6ay9edO88iIHpgWg0nTSbRTIu5drFgZ09YIdvGx071XEnT3bhYa
K3QPKv4XWlfQfzs3ngNZhQuRblSJ6aJ9Nexvs+/I5gBvNBD1jZGFrRYo+Z0teGcVuoZkjqKMUJ3j
vE1PabpmewuNDaDmQmBsbxBQVOxNFI4er63A+eky36iQt4mc9g4AG/6WYkrXRRd0G6Vx1sU4OicU
tPekAPteOHm+Th02kqqSXWCokhNWRdke1ifG5ewWuodKCNwazsproHg3+PigGE0Ie0hAH5YAvjmf
oX/OXO8vU0JGVvWbjUNynSbkTdDmHWoULuuyNwLineKTLAN0oFpJpesG0KlduZu68dmKks/JGbxV
5vEdt0p3Cyns6VZBGqOF9xSYiaU3YKAjp5b35b2uzb+JU32KULuHHeE9jQ12WY3e4pGBQuw96Pyb
K+mGhFIb2nMH/wH2V050VCV23pxh0VjVdsTxADykcn1XJMlKKBE/uMkVfAodAZbKyR/KgJjy2MrQ
0KvpvtGVYDO+UUl0u0Jz0n1N/Cmi+XsILRk+9fjWmlSCRU5VZkyOstUbbSWgkiUJZr+g30TgSoE4
5Ix5AH/2Vf2dxvWhIUNrpdbNX7vrcn9wOhAMgQHhRR4HW76A1po2U8aHcjBj97qb7JpRe3RJgnOI
ATyAkFzXOe7nhHp+0EGpuGZyADcPVXQqRyLw4n1g8gNqDIiPUrG/NBF3R26FT7MtL/Bc00KL9w6L
on3b53sLBz8JU/KoNvouYQq+Cglz5fnXN0BW2v0aBoq6icGlwolLt6GObKqx4fhPtlWB2Q+dU8yn
KgoiBXTzAPu79tl4g9s3d7aihtTABWOWgRC0zBLvA4/WJjBtcncUohaCNvdj766Qe0cMPfm6SOYI
eIfNhyFZ0aNbp9KwczHXjdNHOFWtmx2iPUnz8WTjghs98tXi33ARv7xUYzGHCbiu7a9QE99zAARU
gM2Qhd5zmUqE3FbqrT2b0I44jtLHtHSPo9a9J3ABr70kfRckiHaUEjSYA+ZZM1vv1FpkMzKh8Fq9
2kd2EzzoUdM/AP3KJZO9Wka639TtcJ2U4BIrwCfSVHJgFdzFXIt+12VNCgdcC7czd5Ok7RQeuyDd
buiCQ+kJKoQCzGSNHKDWlbvVN+ozqGnyOnHhXaYuPNoAHn3FjJBzjqkLsbb/PRCLd9XU9zKwvxql
TC71uNPY/BwdrQMhmBFu4zHP8knAyE4FnX/iBPdJqulhbE2BV8ESfm8Sg+ORA4ezP9o7nZQIZ/po
E2eW8yBcgf5nUBl0V++aMc2ssRLLBnwhFfOV6z4uvxSDDDetMNWd5+Tez+9pufltT6pFXCa/VQU5
XsZuGjehXljn5ReHnv3cFEG0dokihU5flsfU9D7iWooz49hxXTAU2dgDmz24kz0Do4bQzw70XuT0
bPvGMWbkPWdjQQcl/gAkvCOBysyjgmgKGHDTJ7PZ6H4Ls+2e2bZ5ffIUplI5LfakRBv77aB4OFHH
OyLnw0zWWXWh7cK5lMjqs7+hXTNACjnTvPHBmhr9xZXDZ1WhSSsAHxsDDdlo9P1F0e+aJohy1Zli
L5P/xXhWq43nG7QseOy3STul9FHRa0VRDURVLw3XzyOrWJPTTklfN7+1qNxqFWE2blWQ4R07JK/x
NmfGrDE+JRmQjWcGthLoHPY2c9rKfqwesYf+/A2MGu9egdLatUAjrmwyBaya27hOxp2EBFpIF/sb
mXGx3tc3vap/txbZKh1kT2I78cNZxrXN+0NWMFoxLfm8aL8KwixxXbJlnj/F0CvfjqtUW7A1JFUE
nB4icJ8XbSX6MOOiEhS5InZGnDwdolRlf4JmUZjqj8dA1R8wroynps8nUiVphfJWyAvy2n/r0Fil
NMIq7iNuvBV/UvQz7wsjhEpjMnwQM+ZtPEY/xzxtBEs9koZDDxJ8kLrd2fb4YxPGuuuaDnWTjNPg
W4qukfBXE142yQP/JwWxC5Gahou1PAuydnJOpD3A0PTaFkRAI9M1+mn8g6ZRHnuvZ5Mvp4PKzs6Y
QTN2UWzLvHrFQs88QEseWqed1naJjsx2G+6b+WNljVUcwlazzwSsXHsPxWCUVxW9qaROt9tkg9iH
8L2OUI2SewKRPK4wRZqPVNXpblkMFm7yViP/Wxnoi++KVHiH1yeyDKk7G5Mk1pwKfoY67NuRPXkv
IFRl464PbHljaHS0m9A9pXPEWTRXMmTELzPPcMDaD/YvXYWZi4u3JMkLkxnwRuDABgFoB/yj7GPs
/p65HRVXDQvRHOdB5ezvJjrI1esTyc/dyTEu7iR3huaQZoybd0MbLHYoOWDjOOUzjm8Gt624w8zb
gVo0z44x3riiHk+wB2dTkHswGAmE6KbaLb7B5eKFjk42WptZ+0GY4ePP1ROJe8uz+kGdaMWKKCYh
jsiDfp4fI7u9ip3C7oEXjVWeo9wp3tm9i5NSmofeaovTkDDNaEwCmDOzNv2gQQBgGtOOkFWCYAOb
/jn9megWBAigLH8p0/5XD4CYXR798Hzv5CQQGcXwPXbqcNZBqpMU8LGcNkAxXUI9S2RJpNaWQSwZ
LDhg7VoN423QMamFheoN9ZndfHZR4bF4Tdg8WliI1bARNzJAtoutCCZrPnrA3LPpw5XjS5zwteVK
OByLET3WMipAjx48NlqwpfadD7xwwhItGWVdR5OGlkePIXgk+3jdpiZZIUGLSlN1HoOZUNbZDFaI
KEjV88g4Z7eswkZHGictTl+HmQm22P5rLhE49xrsqpqxj5xFuZFFBkivdptlN6iB7keqXO1EgFil
rPVd70buQdCDBw5SxQGd3l2ARpUANC+oYcO1IRy+WMtGQZAFvJhR8W3rxnF5mCdjv9ydjBIyn4nX
allKlaX6ysqi3i3aPbKmXUi3ubZZbhOGPe4mYPCyVziZ2b8NkKHU4StW5C87M95srYq2ZWPTPznF
UWfMO0DW/9mEOlKyfAhAdpB9qm3DlA9Pk73ibt1SQ0yfRgqdCfQtEobS3usO6SU/us+sxmE8P+Jp
npO1EAYfioIAbb5BWs0sV8nkEfsUE8vCyqB4d1LUH+FE8CMly320UGaO7ZNBt+mTl5evYXM7hENG
vxuu4qnQJ762Qa1tBtRd96zRmy1iQCfSqg3Y2JvMA7FddiDcp/Y2iQz6/5gdjQl8TSnkXOraD05X
/VkGWuaUkQVBhDyxgZKAmEIN1qpLGJE1azFKPEgH1cgMuq0HhzkWfOVJ7PQmZC8wf8YxNuYx6nNe
V9ZGr/DYguJF/TqV1W5xagrSMXZWloU7LiVLbW4PdDJhjXJ4GE7STuIVdAj07gzWNiYOgIPGLJpp
4SB9pevZpAbiZNWaz9K4Z5OQMS2ySLN3WmJZSeplkLvh8xBlIE9e2OvPSlacAwsSwvyjhxHjYdmJ
cY8bXG67LEInUGH41q0IR2T5wvtLu1shG3NhhQeLQSkl1JhvO6XfFvP+JiSaJul0zY91QFyK9qNs
Ro7wZRMYfmsYrC5LHWBoHwrjhU1ul3NIoUzhegHPKcecMi9yr8tf67nx61TqFMiMjdFp5d0R0/1Z
R6mwxgGFSRdh2I6h9rjKWYsfcgaNZNut2ry4J6GbsqkFkLAw24I6uREjAr6vdmPfUeRDK9ThAbrF
AzntSezK17aY/mpGzXwjs/uvLh++mhbIMCui1fIIT1WGZicpvwY7Mfcea4iHGKHu2SpY0RL/GmkB
4AWcWp4dfYoS3YdSzDGpvcmeIwGG8rPhKmLOr/CC1gu+cGUjro4J43Pa8Vj2rg3UPZoDorlZOt1U
H2seDwiI5XPV4vhlc5HmJ8Zk9Q01W7Sr8Hc2nMSBI9Vzymsz8AL45hhx95XVwoMGkL7C9OT6tkI8
cKt3fP28FfctYuEvviM6M2I//TRUAZKUH3ZSY4Wt6z28P58Q4Yjo0YrV4uRc9YDQKynabh+NJnnx
drqXae/uUExOO2Tm9Sro2XyWuvYFzYIIbHcKDwTeZ3Bra8fPBOM4d/wbh172oFbMXy3dZo0VjQ99
of8m5Cc66zXCEpIj1LOd4Bz+kbLILH1CqCaR5cQWIhNyXfzJ69WrNv9iNI29Ek+hyijeTcSpj3lh
hCG4lHZW2A9BWbyTyFCS0z25zxOdrQaB45UlhrFtB8QhGvf9FjlSeRcVzHHXo+2reXpj8ab3abup
7Yx+eeE6lFW6HgPCQxyFC9QQkpEP5biHF1r4ktgVo2iJk6bEPWAy2KJsZstijP7Q8Hdl6HYWXURc
fxEVJ/2yZUsCHTs+OOmxRDPmWyH5yYNba1vHQCcTyga3rCyyTciLZZMFoMNdckGJ9WHjAt14NRSw
U4KBWhQlIHD27r74Xgw9NtZq4TL6nPDDK2Z1Vbr61/Iq0qEKrydibg5aPPr5NLiXpNg63sC+RP0V
mQVrjqA+9ORp0FlQ02qNdZExQbGy62LyGDpSXqVOIi7lLTZpjFfVCKekO5kyNX/OOIRhLDmN6M9i
5bJzcrRIH6uvduB+Wn1+62D0sMSNXkcBOh0V6mk0zFMsgwc+aIIiKlgXbQ2Bivts5VDysWnHLkKz
u41pwwuHXXEz052nRKNUsggzVdA5JGQ8/8BSau7Bq1cWMITKmnD5kIFICOejlRrDVmv2UuXJgXUf
sinFeeFmTfYsJEMCE4q5kqOExC7Kljirh40qSkgCpXFvDEU96MCOpR3DI1OUvd0wIOkSDSy0pX9N
ZYDcXx7LzCnYY5S/lh2sICVmXcDm33kZ0Iw4r5XDEPEqLBFtHm3K3TVTU/rKRV4BOO1EqF5WDuJu
CssDskFuuPToYaejq3mvhtqpp+UF1uUqtbWsDvbo/vxVSzHtyfiMaKjcFxnZpdWsUp6/WXb2KGuU
xtemliWJfiAo1DyB8kLhI9qr87E0cMCilTQz59ymeG5eOMCIpZnL/nWoEEHW2RVt87yl7/RfnQTj
iUuEZiwgqk04Y+YTHkLyTy7n5uSxnPEQpEh+aF7QIYnKuxeLcINV2ZIvX/Ya3Uah2us242GJLJsM
ubkbyGQ8nGmAfrTBAWCo/eCAzUpRb/mKdAxyjkwHKyoEH6mkO5uEi43BHJYnko40tep2bZMOeuPb
2xC6gvhuVntBc48OEIuIgDfBwoVq91rP3ddSJJfOpPqGdTEwqiDWanSEHAYRwZ4Z4xxmIkfR5TlO
tE0tUq5j0ObSKA3Kk+6pKvX8ELc9epaOfaNkYtb/arTQ9mtXjFuH46+XDaGwLZ1cWmKVI8At2/Vl
Gl64hfA+rlCNWedgCA5syPrzNCBV6lwOJw7oOoSrrTcWET+OWM+hmMfCI6xiripNjUibIkAo3au5
SU9ixo+Raqw5AJs9X+8eQPDRisrwRObcnySuiQAzm+GGRCVMWAlJW3yFBVG4krb5KAaBIsVQj3FZ
M+QtiLkZdHLTxvkyBO+BpjEZGUbsTV3+aYvhz6R3GW/W/piODo9YwIzeqq+BoxJtpJb1fizDd5us
hnNtJwDXnczPyJrLWlv6Jo/aD0YmRGZNf8a8ukQ6WCo92qnQRemBkFQFpYW56spgE1WE+ZBn0n1a
+jivxl1ks8M1rVliI4pfYSqc0wJYsN2eJZv2RAJNTxhEb6F8ExpVBpZwYGa5H+nsV1CnnBcFRDAo
2XZ52WqIyXyvDyqAUdbITxXbVMUoPA2psZAzmOUkwM/str3zzulRXLHyVKLU9NP4EBM6ZwzBR260
UCF02hW9IDLJIG2KDIA+lDw3hHzsbD2Nd5Ve3OhdPaYdGgQEKfZ4VE6wCD6CUgSb/yQqxxvwD0m5
oTpgCl3NsMBk/0NSXjZUNqNstNuiOEziMLipGrlr5rFLEZs2HY2bqzKQKMGm5HoYQmVDdaBVibN3
UwbPfZBpaKKJv6jnKFaSd5yweIXL90rut/JEvpmGdwx0ncHGLKZIT4z/YBj5v7i2cLO4KuDLGUHm
/NMw0g4Vk54imW6qPjmI250c3qcsLmFJ9zORuCChD7cCtWxQdPJSxzGJfJUgprsZTN8IQp0kIGN4
ryEwHnx3ZPXkKMHf1olvAdTqT0Wx52jsQbyOHangehz/B2m/5vzTwoFfy3HgXwNYhZXyf5BSHKqn
wmrH9ra8FZa2sxgtH101uKueiL5y9HZKI9/ahkp8zR3jnsOC02ORIOYZ9WztRI8tUUTaYwNl0Ivs
X0KkP3zhCVPzUXjhbVHBqeYbBILGX8pNEfD200q4d0Fcm5s+J6AkdKzh2GDp2rDZzC7ysw+U06KS
6yzBkedUTLBdBWZJLgbkTYzWLVraY0PsE8bMfctBRBAlJa+MsdePTUrx2+TOLUV3auaNz4zQvna9
HW7yKfzq9XG4j7rza9Gyj+pH3zVnJizemtQ4KodUvuuG+WVYKCgwhMqNmkxbXYbtblmnx04D35WM
cqg8gFqy1srhOcuN5/AmEob7XIUMggyGMuvRHakAXWNf5/3aK46aoq+xwqkvi+yMmMN8B+n0JaZ4
SjpPO0SRWTJVQAyxWN9tUzno3OaXpVIbh4q+pq3OxEVuk2LkEBfOI0dv6vMBol3ZRjwC5UV1mMfX
1WhsZRp9K85zaBjHmvIc94qB8HB+B8s648Q2t3kDh8LOnWRjlYnYOegMqKRqkAUeyxJj6Fc6acx9
2Bu3ug4xv9mMHpIuIQ4L1fzyp5R60fByrsrb8qHGAGRMmPcKex6JQp6Stmv08h7hAZtfwBrd/ppJ
acEqafhkY1xsw4YeRa8ybwVqbM0yIyI8iGKV1Lm5H01dlZ+XEFKLooTJJy3CMKZnE1gasdTiPjhC
O8BOwz6gP+haa+6dqnlq28pfighh2c86dPPnLvqmDlZ3bmabB4Q37Chz+HUh2cqmxIk45LcciBiy
8fScoyA45frPwfE/8Q//If4BxAApGf+P8If/qrLvPPr875EP/Ps/gQ+m/S/qtxlSgKPAs1UP695P
4INp/AurHjhmS1NhbqkzmO7fgQ+m9i8DODxfP5QQU7ccjIn/O/DB/Rd4LktXwR+4rg4P5f8n8GGh
uPy3d5lhabpn/Zt7x8/wz3eZO9iIiFmxbZOScCyG7Hiq5S9VTn+KRmBoQ9a5LjJbPFpin6dWdAon
d9+ombLFN9kdyUKoNoXNmFDWiJIdb0sRumpbNd4FHWv3SpX7BBwaM0+UyMsvxL4DN6hMwOK1/h98
5wCI/vFW4H3G/xw28+iIeDm4/3BCin6oba1o420krbdEZm92kbNohEG4rd7amOjEWqlwIQ6oyXpZ
+kaCnFBX06PUUVD3yi1PCzxTrVdv66ymAkJtgF94SxL3fQy7Pyq62Kas3I0ytCZlMYMMssXvJL73
qzajTcMjfUn0tj0R0P2BcPIbCMmw4eMLBBOKcSIc/aEhcIceZOCUQZebF/GH0O2TrjWPbelmvuxJ
mTWZRmGhN4iaS4d1MCJDGJvo0qPNE03zbVVDtqmBTBoesYVkVvzBLP1ahXOxiGtx40zli9uoyGnn
Oukx6usHs5IvxIF+ROLv7E+IxYrVOXrymoqVwylfF6pz6AUBzG38y6pgQjuqP1XhzarU2zDFD4as
cQh+5PVGbdMLsVlfumge9ah/M4iiK3pElam5beLosX4hAsBPbNI/026jhsAgDPPJSORfZmfHdir9
CegQ032DGVQnPlpIa62M7yYvK+YK+pMq21s7iidD7Q9Kilgkoecbp33foouvxouQw5nn7Vr4kGnP
RcLUEZkZhIVup1XWfu4OS3HhnbWP8+DUJOpTmU8XFzmsgbxVsCMO955SnIJQuzHef8/c8Cpq7ZCl
7cFNxyMx78+2fmcZey3i8lGdGFEIy2dzhXYx9VUCNvTpszXqtVobexyaFxKKnuy4eQWUerOCU2tG
h6yVpwTJY1lW+1FcQmyGNaW9x1hipSbFdf4wuqMcJKvTxjniDYO8RwqYopwLVz66tXsuJrwjyJnh
SeL6KssDo+73yjO2Q4FYPIZXypBdNZxdntzUqCIB0viihH63rOk9yLp7K7lB0W4DBz009F5up1xp
sk6NDXs37nYsgjeh0fG23Lhiugyxjoq0ND7Rj705DQHASFD/BIZkR6xSWRePiaucSmz7yaQcLT16
RQPy4NYYQLvBPQu0GmnI/Z8E59pAGpAovxNjOJdQ5aRwPvWInkhvFFgcQbyJouC9VJwPQ6AlzEi/
TH0lU/yiGE4hQ55CE2eLgyTNiJED1NEk7mEIu4euJdZrfFEC5zPOFSJncq9c9S1y+boiult9bnpx
dofmKyGgAaoicEwEbauOpHl2bt6j7PqzI4u7pv9CR39lrL6pq5e4zzb64G0BFq4HN/IZ6b+brvMV
pPFVyHArwOFQMV2jrP4Vktqzshpjpr2XK4JALztPDD/3E8Od+V9xddQ9Q5U9eV2CREi9qKH2pDvt
W5+bj3FgvHjMqzLroxzJZSfV0hbTZ23Gn8Kz7nh0a/3Z7Dqfvcy9kNrFq7zr1OaXaRCHyGPfHVZn
DT8/I9ryZarZ2xsxpXzm+aIJT71T+HloblmRPYWS9b6BhLnAxlJMPTCOBEUZQd8NboBV2w3f82oV
4fjvqG3fCvvomewb6xko9xXGLKdbTwVepAzYEkgKaAPrr2UXV6E2LPK4WZpMS1a0stq+tF7DsHxr
Pf21aQYivZgOu+Y3qMGHekAzK/VnVGvELkTlm1tge3bz32M6njTKnHTIiBbKPlAYPKe5jeOjuQsz
3waWvnEV+zLytIycORHmUyyGe8ssH7VBf8DK8Vh40bOuz1GGYeKnhD1iQ922WpURKjqe28x7FBhD
50sYFNmHPn10pEUg+8i2gTB0v2APzY/CaRh9ek0Dess66xPTe2M6GiExbkNytePssYHWTA1pV+6v
snGfmae8hcr4hDhgnxM+70ws6MP2pgyTP38RVpLcdf5zzgDGIk9F3StrhQ9nxTdBkI0PCbPDNbCO
NRK/wmpAfjmuY9M8OH29G8vxFnjGPvP0i1o7z7MZRLUKm2khJj87fhW1cksHcRZO7If2zkXbvsrT
4VRn6SU06TzYfM7TEyk5fVo4FlXKt1SM5/kAa/p27/aHUU0ueeT9RZXgkVYwsWbdW5KQ2tC7eE1+
s8phUxv6NbeYf7uck26g+KWOwDJ5amPzTbGm184df9siXtdNIwCUFu1G5NehGseVFXlcZKks4pU4
OcCbuOCAfgCDyukc/gKbdZeT4udV5P8v9s5kN3JkzdKvUqj15QVppNHIRW2c9NklueZhQ0SEJM7z
zGfrbb9Xf4xsFPJmoTtR+9okkMghJHfS7B/O+c4qZhRpcFJTcpoMALfxBXPHHJyKoX/XSvvekPk5
CAiRWR5l319NI37G1zHMj/xoNziWLc80lV8uz3GgH9ywws9pvmjSQPlqbV0OrmpUoI+DN1ES6qh+
lBdnLN8CLTgmNKadoy5sstYLkZDX5wZ0rsjSG71/gkR5cBfCrDL3OKnxMBZo5QMUsBA476FHvbV2
/eKg7d0Qh8UJNc/7jk5hl5cNtIDtONVA4J1k9uns7kc29CNZTB5p2zmO45GOH+ncCBVm1PivCcN7
CTvzRJshmubWLNJ3xMxfuh39HPT+wYpJJc/lcFfw3c5BSYQ0h1ra3zV19JC0+YdU1Wttc2UU2bc7
RE/sr/bwNXEo+6OZfkykLTEYG9eE5Isee/q6cLGTm7yc7gZLPQyZ9YL07bwwtOjw73Hfh8aMSn/+
FVQlyaI9bFx8TyYf0azxovG/c8riZx4NDM2koprQsRuMwXPE3MJz2AEKbblGBRorNQ34fvr7RfTP
Q6G+XNU0GECLl7rID0bm69l8sQxxzeLowc3bR1b5DwhmvMiqX78Szrjhjx8+9WPM9+vrzGTEj3Xc
pmRCoJsGG0tKKxc06DpWlfslJ3HRKfalNJ7wxhmk3eY3U4FP0u4f6EnftWx5bkTL3SMPTyaDopha
xdLknuzOBNiJ3piPNLHXvm0PZAN+JFjquzC8K9CSseU+5IX+0UMs3UyqrD1NUH+UUNACqVbk0hhe
dQ2JgxWfUzs7MWedbzpZE7VhSI3jwv4qVbRFiKPdho5dbCtmwZ6dDgwcxkeNZekmaU5Uec0x78b7
mazX69QWwU22jDgWrFM6F9Y+4nxNg87rCsM4zgxxurZhCxdeLc0FZm6NLyYp34tyAk/YaccbSOkK
GZ/0FI3g0GL4HGEUHGr0hJ3R9WemcsdEj9dNHiNUPZqeUwMLxdJqOwnK0pMSC/cqfEnH+Zl2h2pv
gXRhBQklZPojJXJ4P7vmIXO0ZZdq0Ufbua/azHAjNIJfY4retLC4hdScvsm2AQKysH8RzYgyFlET
FR3YpzJdtRLAwd2QQrcnjaZkqejXA2v1uoxvXbYltRAvDbG3DNlWFlckSeuOHiyiSbfg3vBvYBNf
QyXZp7UkLcgHfczviEc8oFH7FVf1pRoSP6g17WZysnQ79cs3xcnT0tonRHI521p+roShjpXP8cbs
5reoubHhz7AFRB68oFAkO54lfEzKiqgWLAL5i+NyVfSduT6N2zYbsSjHudiyimeOE7Pv0tacvOKx
ZTLps831mypo2HYF3zi+b/Mo/dYWxmtjzoUXYW/Qp+In5au541dngg2momRXe+gIptvUEKw2O3QE
88aiKtrkYfpSaSgijVj4S6KxfGSYjyHNK+jCvDxJQLA1ISvZtvJ19EctMbU/JIq+FJe+r48nCg2E
n1p8tdxq9mqEo15U29EuL4Z31Exa2LA34lQntc3aBOaqzrHcB9i49b4DBSxqFuZxE1/sSG+3aUSW
K3GsyR3j2F0bpdMpmnmkNK4yZCSmugucmes/dX62dRf7ogfX1Tj4B2fbireRgiQ4ZLkBrirzVgH4
jTkSMy7pUt2MwVFvM5sEbkVWA+epF7CnXuWuBbYwVAM4IVtGxOZ3aThkrwPQ7BzWzUWxHIYyWo45
gPbNKjffAswhg2wZnyEeUEXOzbWyMcJqUv9sq+imSxhCycVcxX/J4PEeR/mHIXDfVCqxt0In67oK
eIv7U8274gTivt5nQaVumd8fNZRZm0UvOrzPBo5yNbF/nBuiXxJAQAQfQVFeGOvI4BRlBN+pur4d
JE2kIxE8ccxsWC+gnuV030jFyhnZEktbQj1tFKFOFxqvM+5NbJ9FZet3DTG93rRMN5kpqabaH5mS
wzkLJU4v45fUFjAFMIzb1TvCHw3yetrFYBQ3zBVLPhw2kZWQ+qURQbWFFDTvctpgScL1q1669zYw
nj0Yl5yBYZA8sQkk8e1hHrEb4q0rySNl2VQJgklGh9tgNNiNLQD4qkLtlRwPg9b4o9F6pLKwiZ/K
h1ROryCELa+2ujMacJAPsdv5k+HwnVzZ9Hc7YfNFwYAH7gFSwKS3mSIbtoC4d3pSXVGOFhUQFZSh
hL2vUXhZnd/GNc9GWaIVqEYeBZraBqsqSteNyqIGbbPDOe5k94GTgbj+LlC9zJCJHKCqp6HVsRi7
xaPkOzeD6irb4kOzh5+WfDeHwbjYIT7VCnhsFztISmr2Py6DSVDPF+Ajb7EQhOtORbHTFR6IIkhR
Q2UOGUZEMD6gOxLFiGtiRj8xqeyWhdeV4J0QWeVYI0UKlM9ypN4MRooOWaPNkXGDtsYa35LwptJQ
EnUj6d4sH4kRKz+mtD65cwnmAzG/FbymRYOi+Rxyh3ga3j8+D+3HTDMxkq3eTG92/Rxhvr1gRSFj
WzV+EiC9BySyidyu8ix9zaplhwIEcrW3sLvtKO2LDNOX5F/qkQSepTz0/fRiz2+yJFaj6kyxa9De
wUFG8SedD1KfryioqU/38F4sBgIIaDgNz7Fdadsil+BPMaqQqJudS+M7ibTJswzjKXSXB1J5z7D7
yYgxjBJrjPXU2WG6aTQENnWF5M0gQndjTdZjGPTmU5O2r3mWk/PEEiwFf77k/MGV1ntlU76Pyfxg
lurTaMS+1Qo6wcDpUemDI7eD0PJJV0+2GZdCA0TXXRKkamn7ZfXVq8ZuAxj+lxmNLwge4s0gPwDN
fEJa+R6rtWpiSbYhqOI7I5vEY4c2UTd2LMo18ZE3I9l6Yb0L6mnyhFV/tgqVCTw5rO7WbdDkB30t
kTW05iGoiA0fy4h4tuppmLPTMOmEOSuyMzFPMTeGGDuO16CRV6u32p3TcuBE7NtRz0zzNq8ZZ5Hg
+WI6Fhbv+GtClDiFJHvHFBO7Mud3L8bvJLHTLaPJX0XclJuoYOGeU2LPSYOfmBdfYfzYBbP1PSLU
btz0vkmJB3JXj44btJ5aL1c9IA7dNPwspCzrAAZsBgXHIaY1UD1kwToZYw+owW2UoebVyxuskyfe
FSKBLDqNiA2HgDgbIUVNkgetNrlh8+YuGlBfzP0YweKBatDNHeATy3wORX9Bu4HJskMJg+a+jXCz
oIx3y8s0rhrKRtxoKi432MZS40a1w9fYc15UeluTmimmbR12gy8NhL6l4s0JIWlVNWYTYr851gPF
HN6oH8jmPCEryvgeqBRDQV2cZQYb6zucBPADJrfbJrnFBNFpnwwx36lqrzE8JL3vdbYTSdcZg7ti
QjeYJSuY5i4t25KOv2XvAHtcKowPHW3cGinjDy3ogmjC6YXfn9b/QUuXl0GAB4yN9fjG+JIkw2so
pk8LvgMJubyxiBA53hCbamSWTzA6jFkdSvxJtk3slZistfKObqsSWX+Un4n+nTwUPKxLld870HOk
kkj6Ndhwq+0H11ClxnsnW44Z6kJ/iW7x6bEJscW9pSeTzxH5REO6R4T/mQb4vKLiq+hSVjzaaZ5Q
BFfWWG0K00zIgB9+GR9ZuKavZlq5ad3c9FSLXrUt6KrHDjczphMkU5gvjbVyGXhMLIulzFJimq1j
rm6ztTf4opanbOx3detSTmvBcFwmo9/i8fyu+cHQYGymIP7MpYlTJ5I/J8UPM6ZH7tWv1MifDToe
1NF+ObnqphGxP4/TKymLrufMwdUIB2PXpFylkRM+q8p86GSAplbeGArHWr/mP5YuwoD0udfpXfKY
xZR+UE52bgt8wLW+3GX4y4sq/Qnuod4UM6GEq+hmjLTzKOsXeoVDkopTO7i3oHUfUJaWO2mQ9I7Y
Pgr6+LFEUlwa3aNlfvUoj/BWUl70v9tGFliBzas56jlhYoUSp7IqWQMzD2QRt8VvN2ziVJR8k4E3
5YjLOuJ0NrmKjslYJyvLXPfSVj9dCi7aLcS7CalxhZOhDN65EQlIkcqzaq1kU473rRe3S2vV+OnZ
ew3dGlJHmZjMIKKTaK03qA42jnJRhaLKnkhG21TUUIg+k2ZHwEHkdUaOg4NNgTT14zSMYovOqfei
h67dBQga8ZkhrI/mPGehL09BKo5OIY2dKJNnmg5GYgJRItObC7Z3CDq2uiI4YL0vGjBSOpVTyy8Y
mwjClAYhbMYp5UD134+Cr9mWOjd+ZG3ipGUs6wQ40tew0pJvccR7QW/anMoipRukcHK7mnBp2zhN
GrqpMY50Lw7yHxg05bbqsE7FQu2rpf8Kl2LwusF8TfoXvQtOrl1dgWrdGCneFFJQSSMDvZ8aWCTo
KKjmtfGUSPetyXRBRekGfgU2eRnt2ynEXjxwWTUusyiv1nokZ0v2Neecb+FkQW7pTka1YPjqG39Y
aIbAyl1V1v4KOQV8d+rf2kJvdmk2fC5WidS4p+R2FO9NsboLTPGTBo3nMArf0BhDT+BvQn3h5G+G
T6vBGcU+pklH7SQUxzZN9VZP6iu7Vxgn8Jn2aSk65PQp1ecI1Cloue/rssfjOd01gsOyEMwb5jD9
qE08qPnkeKWq8T63y9XqFPCiylr5jFbEOaSf81HfCjetKdYafv3kpIjShqHKD7JogqCtvHuqla2j
osOvXoVeh/T6Fg3IVxYb2YtS9BXCINdMlLSUboz7qfqytXX/Lcpd/GmnZDiU5tyhW5WvWvYC8urR
SJYv2h+jLc+DbR7byHgKigUDBuvkQnxWsQB5uIyfqT6dWh4vvyw/FKLWDfr+n+QrI9ObipSAbBbk
EQqNXHM+SOX9Um3wOXW1tcfQBsCGEL+u+qyNiF+jg2rg9riZTTBMzZg9yIjMY5uKITPO0aLt2ZEw
IZr2RhNU4L/q1E9W7fuiJAO4TBKmY666W7vZ4NzH/NYml3HATjEa8yVssGOq+U7ap94MTlmePRKO
rm9Uk+bbZq6/jdq9Dwrr1OogPt1ebl0n7TwUxtWhK2g0AeVspFHemFXXURMWwY6a5GYquxNmPKLj
bjWRXZcw3uW65viLYH0Uab9ym1sebbFvZyC5JotPcO8mwIHYCRbbuMtviGDgWRvznTHwPeWOebYH
Bk1aAgaEg8Xsd12rA7xFqVwUOgWcOZ8JGu82tvVdGBqpbMPgbiybplm9CDFO1J18sqNOp66JnUMp
Vhld/ArDDQVvn+f+3MbdPhtvGgPfVhG4D/Nc4OyyEOcTzWZ3xg9pIYbq3sAvvk5j826n5vecjh8p
ElXA5OdaDuOBqQ3kO1gEyXDTu3ukn8ckfAOzcsIMToVRsYOae/117Dk5GjS/XfM+8jlihVwGNMwy
6faqUztsGhLlfSeYIPaGOuoaDs512JkPxxy7W9vY65FHvonXKOdnHuN6Fo29W8os2Uqdg41NnXWs
Ut8mKMTnYD+oqt7m+fii8zZuZjXdwuJNbgpjBSl1utpRre7BWPwoBvWNH730q0mhE+UL0ktMHLaR
7gtMoLOoFDdoQBKMwXSnoa4qE7ISC7Ccccq93yZoHxiIOtNnGhkOr6RaE5eGTzFHe5lxScEr8yPA
PGWwgMGIqWCsCg1gFaPpKiA2aWiKB/dL2YFOyke0xWV0GhyNXZhxMqTAvRrWz32S/ggtCgeqxpNa
73vlfgdm3GPO1CNm+O25spgCAikYYP28weRSJ3Gft7XhRT3DW0vpP/qBs89+sAECwcUem24joWlt
MPeM+6gdnyKhzXt7mfmVcNX7rVHRrYRZ5hcairhkxBCVkXfjWegtNo6LlapYsSSNxF3VFbsicWmc
MDoTa1D7NgnkwhivZjG1ntkr7OfjV9fNJPdOs71P3eFRlM57Z+f3Id4BhgU7jbGlF3b2UehJwk+M
OnZsgUDaRiK9lil/1I02QpIo8OIK41UYJ36VQj/MJw6sfdSx0RmXg+3WB2AsIM9jbcEBdw8Jpsf4
T6frmPW7Ees4uZTFAhm7yCaa1tZ3qE9OISauPSODXKd/6yO4aNNBS4lAlufTcNioDbX11kspyXhV
w2VIi19t5VTbpuPl1mKdRUhzb4uSFSTjx7y2hyfyT724bRKMR6FnD32+l8V8wFVc7p0hIlSlKw3g
QZWfzdZbO7OrWKqKOK6W/6tIXuZ5YdXoHPuQjKo2xqe3dHcrMG7IH4nEBUcWJNuaftueaspFh0M2
1tJtmDB0Zgn+ViQL2M/EZbKE0QgXMbGr+pOI1MvEGRsk0Uu7wNR3OuaPBEBe2sA6E2/vbLjBj7Kp
7kYWt14Txe62BKYbJHd8DghwgBI0MV/lYMF/GOhGoZK/TJHCb10lGqqfdKvFeM0b6vubCMSAbJbi
slBeMlgyLGoQYe0XJ7+muWaf7RmiCTMu0i+i4WQNc4U7K9n3Lb9cDBWH7Hfh7OjuUSoOzAODtrd9
KqyHBBbwew3hSIPxeeMI2qbSvW3NcN7KmfyTec73ukspTwFfb1ngkK2By5O1DSS5FAXIjjStgk22
LfdarW3U72+pSsx7rIaWfcf5suydThIMqhs/XFNme35/LPRpMZ7WSWHDQwoTNfiOcGF5Mq/MPX9s
CkzOz1I8Y4BDDpbUXrh4Ppu6eRYol/y8dPdR5ta+1mu2Lxw99JcsfwFGcouCJDhExi6I3OGucyBf
lO6y6acp+TXpq821YKQw2N+5S9GBVdHxrfY2jEtfmJl+Zt5L9V+YOjZ0rJZNTrtZEKipKUG+a/QZ
wJ4dJ617FOK5ZBIelelDk+j+POF17SIcO6vvw2lNZoTxfdJ2b0QDJa+IS8/gH8ZtOkSWj4KSIY7d
X5HeD7x50BsKXjru5flSoHdt4hpucnlttTkgOGjN3cBQvVZrO4ojbHiF3DO0Z2oR5vnJDkE2Vdob
TvXgFCeQLOMhKpir4uDoxHiBEIUvVzRbY1kwaIzHxg7ACA0O9R5RC6xsTQvqvzXKVW/MuEvzLfbr
5369BDF34BsWNgPUgP0JzjyIZcjwWnPJV+4OAw/1PTDXv4lycXZdMVyEUzibrHlhVps9ppMGy1Mp
IkvCCS1z9cE3nB4Gk8JKfld4U/cFmJqLCWtkQ/s17w2drx+BnzfaeXnOeTEJJOovVfVMqrCkwIfP
AHsrQN4YG+fJOFMwpBulO805HMEz54tkpDJE17qk2TYn7cl0enlKrfqnzBu25BPIraHJI1/G4mlK
VrIx7vL8rBTy5xXjMYE0XiPb8kE7pNHFrGfMefqhZoAyi/bRdp2YfYBzZ7KQrKglgzDZFsiycSAc
SEA8mUx+pm5+cLLumDTZwbK8cmwO1RRgVonvQYffARd/G8OVHaeBQ/xlLaTClPmVcFrkAO30nZvh
i6kiMIRrYLTxw27YwwHwD/EISW4bkj7MitjBnBiYSo6bTqVPir01C+0hDz8KY3kTcf5aGzCBooLN
xlOUalRMVJIVC87J/XSC4Bv+8rV+18T8XIQM48I54P4mDFHpkIrSdDkaeXRDPtlzNhSfQ2hu4Wyw
BXGD57EAos2jtmeqhfIjvy/i7ifYRhw3ug5ZZCo+dZY/ayFCnC3LD65mPp878grzs1Nq1zk1+l0G
mvZ3UAx0e8f/B5BmDWmsEeOu5jI3+3drqjy3Ni4iCn4hGIfrn+cvhtVDLLN/KM2+zXKx0YaRKbt8
/0dConblpqxnJjt7TSGUhrqTAaHo7qG8Wn6lC8ZrJcmUNu+gbW7IWky2InJeUzv4RJmSTSFxH9Sl
Y5CqzTRDV61yq/JC2v/FZDYbqgAupkjWAeR3QcUWVuv0doxOxhyrbWq7+9g6NL3soSOywVX5PZrK
d8T5b/+Y+wZLQzvkWzOc0B7Y8vQ7udJI65ieXEuuA+IgUgu3vbQjP8HVbkMy2C6qeYBWMXqFeWEz
dAq1FI4Kffg2mHElTWNoA5Opq6Ngbx+24xm9VkC3bHdYJdJpoxHjuAtZu2A5G6+5Y+9gIw9/CM7/
R3P5N5pLC2H9/1t0ef6R/yw///f/+hfZ5fqf/KG7NHT1TxvVpYEQELeHiU7y/+ouDV380yQ4yrUR
BTguQsr/1F0a1j9t0gxdJriEoDpIAf5Td2no/7T0NX1RSsOGCa7Uf0d3aa2pKH/SXZJjh/zecVkP
6Aql21/19yAYMF5NQ3fI66H0Yyb+gOWeJhQQl99K9n5UNLbBoLMNzFps+p3u/XYRDHp5aGoJZ8NA
QhI4RKytRmrfbcNwV00gXBuKRoCm8AbWgJJ+obrJwCDvaRNpoYvlrZzS7rmXwMNd3KuzNbnn336N
wlE2/8LQbWpOaqa5Nun0+IcsA3BckVBc/FbOu1H32jfloQgY6PzpG7z+8fv/W9HnV4aQXfsf/y5X
68RfPpY1+8N0HZYFLlMp/vmfQiP6AXNjXEftodPlbWPZ9SHGiOHrlk5KAk4QLjkWla2F6hRnJxaP
FYr/O2TYQP64T5EWDTNUSL26U8ZabWHMg+dZvsYjV0ibNacqnswtWgPvNxORaU/nc+nFu8CIyD5L
jftoleSHIOa9ZPVRo7kTXtmBloC3ZGIvjegoSvzF5jD/nBtn2oWsflbi8sXVh8sktSPJWsfQiqXv
igkoDnRNjTCe1X2dm9HzbwdPN6m/y+FZP5q/fnRSGDxUumD+I9c8xz9/dE1Z62QUNAc0x/Is+mLa
6jX7FxZj6MzBJoSsaOyV/gDdjjxuRlJVhn5QExjJY/D8xcA0dHWphcOzG4zhrWMfpnZuN7xH+h/s
iyKfM1/TCtySWuFstXIlNBiW4XdTmf2NzWZN4PjX34d7aY3lwWRj6WSb/Ovvk+l9IiaCSw5/EGun
+FDbjebrv+3/OYhnrhMtB5f32/f0/38Ojb8GvzgGXRJIKJPPShqG/pd4kA79bof7vDu0kB3YxQNM
g47zVKxf/O8HZ17eBrK3/CJimiPWvMiwc1NfD5AUs0r+tvkCjqlgDqtpw01R04vg2jQOf/Nz/tdj
hB9zte+4wgSX+NcYkyCZZFgs/Jx8UMIbR205wkb12d1vMsq4c9Rhz/3tgocMQRoRuIMZ5tLfpQ8a
5n/9QVjLkAxO+pqBqUit+YR/evpsCNaFu2TjYQIrqxe3vP7cjg1cmZ6p8Zan8MoqgfKvn0726myO
luarGeTsJ3DkyQt7RGhEOUEk8o29GPYhZZdci4UHL2neCnVMIPeZav6IygQqB+gK5gPjDoXysdSG
NyzM9JP2ZdBUCm23Zl0JYt8WAi9dhLiA6ukyFc9U2OSPVdlAzIaNSqtztktGe51N1FKR277aQxL6
8RLCVAyT5zp2m12SdOMpYJR6Av04nqBoMURx6nYr+w2OjmqB4KCgN9z2eeq3YeexRQZqWtWjnyjb
OJpOWftmnpqvQoK4CdlTJGOl9rOIQFIsVPmI7Iq7kl39Jg4x1wYARc6j1IF5zUjwAwZ7M0p05bqE
scxj+FIGtDpcfbvZtUsmAs4NXfc3yU+Plh1d0Vm1qL6t+9kOr2a/5FvRO6gJCLfJm5VrEE9vcNnl
Tv4cIzC/s0u+shlS5pc8q17uaJAKDY0iqdRw/0aSdTecSBoN2wRlgaK5surdYjErZ2C7nSY2g3lr
AsipjsvMRjNJ+4HtkybpZYHNgTFESdNSS7IveWQl+W1lSCNKN7xvuu6Diy3BjtrVm5ghnJXp67LC
/JmgXcunestqAe27RKQSaPcxv52lHufAvUfi9AiphRmhDhgqHlB15wNHOWFcNx1/vpYZJgWbZ08F
5N8BGQarzNcZMfghGZsvve5/tHi0/QG9tys5KEVVyU3UaLoH5SJBVh3elnoZ+7VtvcY1Cu/ZvcWm
ipaNbIiNIXCAMwnZdrn2SFoLXRwF7AwB2DKNZ2G0zwsMKTwGDAp+BkL+yF0XLQtCLj+MxBnPONzw
I33SXS7nwyDtZZN3oKvsvrW37Fu2lp2d52iKb6j2fzjmBNhUtz+YsHJ6d37TzRdjIV8QXRkznfeF
iAJP11ZU9Vg8oyLpCSzcguq+VDLOvMSF0pm1H/1cPYWrVNSsVq1Faj10BOoxH6RuJnYLcX9NW1Qs
QAmGJbjhL+WZ1eDOSrQPfWQ+owvR8Xy20XVIImsf4C/bKDAkG7I1jFMQjfjQ2vIO2TCL7cRGM1AQ
7cAwZeO288cck+MENJIPKWK4KhJ5rfv5rIzPgXt0g6lk4YVQN1CCYGvDmwY/pbEjMxiPp5bRHNIs
BJ5Kpxg6rbwLGb9v50gx/audvRMZt9LOuoveARqudVhJwpCbQcwvkwT3DIjsBkE866A8zNDus0eq
avVqDSUPZoqz1UVXTDtzLUZ7uLVz96xPSFaZXfnRgGIJ6wZSaCwGej8dy6L7ydql3rVJZaxLEppq
gGUhsQKTh74IglscNAfEosYkX6I5jXfWUP1KovKrJUny0eCoyiL2Lo2+vKHTfLWYsu9p0EavsuXw
oR1tlKdpG/THYobOKcKGBBHLeJ8MfdqYYfKSutm3jAhxGNjZAvBpD/a8GCfgcD0/VMO2jBSVIAia
11Rv3ph/C38Sta8Thrt3SlB+GD/MiD4ndgxE/m5MPMOyvE9wqYVgZcLOjB691O/tAkwEvSxwQKt/
HZD2wHVMQ89pxU3AmAKaYnpQSXNpGp6b7i0jpNiPO83aYWEHVG4JwTcImANlIrEyA2a6pEw/EsrY
ohfRvcjgTmJIMAs6y0LCprnX9QZGSh3UHjTofDMvTJObNJp2i8HmExK/NxeIpc12+CwDxOm5rjPa
Vx9TfswTc51Sapxqeukzmdy0XZwfqvA+NosHuJrPyohv2/gLXoNP9kCzH2JTbsOo8cQA9FTozT2b
BhZfMliuY+nBhCfRApohogtsd022eyqzAWPhEnXbbsl2mKIMPtZflJ4OK8ry1u5ic9N3TeGN2n1X
MOEVmtP5Q2IcGtYbHvoMckUadZPN7rIL1t2enKsjdyUKKz05t6nLBFFYvKVuf5sQ2bM1koF7MFtf
ZOZIUbIbbPAVBYq4dVn/Ork1pyfS+3CrD810mrcByoi9NjS6p1XRIWW/eAqAfnc2tYoePifIRGSf
vehKPaoqeMzd4EdN2HQ/JodgsT9S5R5hcWVX7oYtvL8WkJuq/a7JJetYy4/u4ibjxazmT6fKOsBs
+Xs2xz/ajkyFeajcTS+V2KSR0++Mwv3Sk470ANLDiUxK9y1o6iPLT783swt7xfpwzevevIf3a0Oj
kaPBhaf3TM6tF8BoMYLu7M5UbgHsRYC+1bonaTO1DdaByxi8rRlKTmGuay79rLrtIoCfZUzxMk6A
Hel9R6OWT5hOLNQr5IOosThqg2IRT4aOm5ZXFM5dpam3ReYg66R2EDFxDhHKn3aJP80kERsllsoP
gugmtsn1dFT0gPe7uRWOL12UdAjFsMEVqN76JOp3kjfMa+TcQtHWAVMNDM1d0M5ts7fI6PCFjYcO
Vcup2bmlKS6QFr1pipbnoZ3hKievigzEjSXt5mgwhbzBKaYAA/JY8wB0x9JAzQREBRNbKc5JjWIi
D+31EN2Pg5AsgOBTDkaPIioJ2S6iaQRcw1drNfFOYPY9A3K2Lv2MFaxa4ktkD8Elq9p9lY6wNud1
JZ6I1M9788i5/gu9xQej3GCf6zyxBYrls9tRNY1T9StTYpsqPK56eiqF8a1Fi+MlWhuso2eEP1MJ
MKh/RmVI5Lqqs61cAEIYJlhwfZ3kVGVyqFPJ87iYyUYlrfIm6zthwndJbfvDTLJjL2BhBPGICSFv
WySgBQRfp7ypisjnDaRDrsbvuTaujuCoggOiN+oDEvRtrmnnPqzmfdOjqE5NHlnolvuM+MYT+Tft
i+uqjxamBwWXdokT1OqlM2TQRikrJmtXVgnzyPSHG8YjBxkgWNOOUI2jdwtc/bPi7RmlQBBcPWis
lTaIFD4aDUpaPukb18JaMp1Vpj+AvRoPMsD6JGX47k7myW0yRv7BU54tfoaF3W8aXklXreEThWN7
ihiQUxgfF0KXfeRgpI304iWkBfAcI7p3YGUJa35LKFTmji+j+sYo+NrYfeSNvbqg5Gs81v6b3GYG
qdd3kSM+ktF9r53yqYw/U7f/ImbpvXNNQIqzCd9ej+s13OFzIfUE/T59Y4EstC2s3dS8BTa4W4Eu
3mNprm+bIfjW8uaX3nfvaWROm993xBwhaUgIe+iAdGRSTtvAXs09pBSg97nVDEgxYz2At3coVuvo
zs2jr2C504zxLi/6n7lWs6TqNYcs3ATh1IRqX7LnW91LkV8kL7V7jobiuQMS2VqF5eFV+UXPPzvy
vssWjUaDjR7hM5va5sFqGe9Qq7l40VnzwZkJwgkchyRzC/CbZrfFkcBFYkWLuj3LBfccQ0V/JPVe
lM0+qZqHzkBiTjTNYx0jjtHE54JJDuEsupD+WZ+DN9xfOkY2iRjKAMXeInaWlBib4f+wdx5LluNa
lv2XGjefkQRBMejJ1crVdR0TmoeHByWoQfX1vehVVv0iX3Wl1bwnmZYZwq8AgYNz9l7bR6iSReO9
9OcdUFkOUpxkAIStsy4d9k2/vU2i4N4KlFpJVeL0z+V9HM7nfvQueH9+hqbYJqP5iPbzp+mBcJ6R
TQXBCAkHwbFBdxN7k7UqJ2Y4AEQh+E45Jc4oGP2apodXgzpTp++dGndaBzAN/RsrFffuEl5dlhyj
PAMMaQKSH2DtZq5zzwS1Q6rh8K0DDAoYsRX5cBcZFvuA773LiWtPWhH4bSdoiUp7QSQZHbklJT+q
t5+1U2fb1sT0Y0cdYYI9zrXZrTQfcMXDQ3EZt8VTu+i3Zy6rV0YiN0HbI4V1Uez1HU4zm+lijXWf
gSSWwGDIDi7yHzLldz4DBt6t19DLcYBe5sk6KZS7aq1Cb4PgM48GZJO/IEmd+walgWmmX1Vmck0a
XPA32qYbTTxh3Rvmpon9o7S7c523482E86gpxgx9kLsAH4legxNFigOCtsg+lxiD2cT8U8ev7dIJ
306/kLzlvMWUYMSV4jj3/a1PbNTOYXqwboS1JoPmXNWq3SnH+5179RkRvs9DkKcbuzCuZlWhOuV6
ICKNpbh+zar4NmV/RYzu3yGFfrOnJ6cpwHPn3cnuKYzMMv2VzLTA0181cxpENszHO/Qt66zs9r6U
EPe1vgmsvD0F0sFFimkgF8FaV0Tb86dPmKZPQURoYJnfEsNXISDNLEo6PE/lPP8s+QH0TQFvmY8R
kntugMOZrXFr+TN/d+YyUvbabltI/wY7DTwFM3vpFpwkQHFgVD4KysLtj9MwTDvPTu/9cX7tfPQG
OYmmm6G/4ned75mn0QULgPStI5AnpyKrOG/cEs3zFmaOd7Rm0rAYaFIuM0Kr2L7g3q/sspvWWK9u
DQxlJwA6CVoSdMKJ1eULV2ogsjQHSqR+pchYd3yFRxd/b5QNF0PWz1Ky+wePAq47iTU3nu22aBb6
I3sevxDTPO1JGmtM74SSCIPTcM9V+xp63rxLpNzmtrQehVFFmD0izYyd3kPS1uO1YCCP7YSslp6Z
VV/k+4DY71VNTsQxAFu+6/Ix23roMTCzNJvGZJKdKLc6W15LtmfQoDtA5nmoQFjejyWChgboj+Mn
51YYUPkGQgLIJd4k+BiEI+P7bFiaCnPrbxQQTn8WatVMlb0t0vEETX8+GHhso8EEFjVyz8IdNu6Z
R6ZrMWtalxzTF0jge62FexM6FMd1P1YHX4vPJmffzCyybH2ruVEmCPdYK0S8Su0HcpoAYGeIzOJq
1ww+2/gqEs188mgscPO17bvK7J/y8q0M4vBBKQuifpIOp1mNj04T3tK4xeEqJjiGdEIHzEQbx+69
q7DMi+kvXbYuB4Enb2zhjph+omhd4LbTA5d/dpRg7dHk2M4NyZEjhBQ9UApXk/Xqjux/IweQpjW4
BjV1b4f0uLuAjPWKWbqAnK6AVAFkBLaDM5SvP9wO5CYy9C0XjNuvwvTCjQLt2gjjouCOTeP46RWo
7I1W0+dJ/c2TO5kp80Gv4ywkBcy3sdI082+ncS9N0i4BvQQiCI4U5vmCUT9Glghq7gqm9Q/brB/o
SAMlrQgGVS362mCeCvTM0ZMdHYZyArgax3Rm51NIpwwrrf1oqz7cJVodKw2GRZXL+LCunmPQ73v8
IPAqK/XoMSvjlAl/NDTDB0gRhKx567pN3nki55UIXb0Rg13QI8OlYRr9AeH4c6OGAfE9bjb6PE+d
B3VgjtlNOzplLYU3nO4AjQQgGcdDSuqmKEFVzkfMZk8ZS6OYhDuHQJ6u4zKXCUw08iXoHeDQgeGu
ukKXWKUZZ8TG8DiTo6VkdpMQC7+ae8orrmscJ+KYm1l+GmNMSqaYb0iJodmXQ1N3hvquKIwt4ivO
Xr8192EZWmAW8tus+VKWLfFEmxBdeAmTRbM+uU9bujfR4CEXmasP8ekg4F7nTOJRG5zGZEKAaAq2
X6PWVBHKJC3FfUdu3JzwC/8A/DmsvHLkYkNvJubSc6RUNda6qLujxjGIbt/HyNjqC/oifYgXQFIb
91ujgirnVOGlr0O17xzqzqIkoS9RBt/1e82odF3iA1nB84Noui3QHqxyFa49ghZ0zkzGpuC1GyAC
+ArpJCJNJ0D4yN6Aht/xnlAuoFrvP5IcUTCDg3bFfSngccOvo+3it22gPq978aC4CaFEW9BlKviE
z6RXMnbJPvKRsY34JVGKbNPx2lvNW+TgkOqG6SWeBZvEVU3ltOoNRFxRnRwdbyh3DHKfrc4hNnFy
PhW5UEVOoIodFr9leS7DCaTgeINyYcK3EaUIGtShXbw+PVXe1jeC29qdHrschq9hyBPBSwU6Xzpx
nL/mpOutWWE3HmKQBxirY1I9L11p/vQRwQCViLCa8f5cDCdkZnEHge5awssiBoGLIL5r5zab7CNp
60tPdaJWRbea9pCrF/hdrdQnWa0BPP+wwujQOcS3tWI1N7tCLSUsjMAcn+dYezfweDdu0j2huU9W
RRly/B3C2KfArjhGCNxbI/huyCXpSYxEaFmNAwC2B8jfJm0J1mBl2E+1DB+xGAPHyL66qWYrwDy2
BpVm6gAzHgkcWWNraphka2nviaAb2sHKIxMt3vt2+7Mt5Q6VzxtoifBg2jvVcj/uUqJk62HGpi9x
+swu0dITotV69p8djDkIiANvbceIuAVfcxEYwV0/pT8Hj+ZrS4z9wR7LjB86vWdjvDN7Bx2xox7y
OX8Y6QStyBgiL/Q2c82ByZaHjzIGTBXyUwu2X2jFiEVG4CTGnDYYGHASC0kdMqVkPKHaiBvL5BOb
6UoVB8MXLcVTRI4uLT0XURVHLT896EilbGNjIsrXfGftSMacwDYSinGeYZHlByDwt3Y2rlFEgiiQ
IOuiIo32ViGQ1kzHFmzspo44ZoxMcEuiYVe6HmWgl3oPuTfclNKZb2fMI2gfuF1C7kAKwWJdx1Fx
7QcodCCe0x3Qp3i9xKwVbosLecg/IsjVa9mFsPgwLpilc1WufLa5tW0pNOjrx3pNoru3caOTUS71
qOuzpU8VlUjrUcIg3B8al1tCEu4rAxM/bQUy4JhVJTLFA1B018LCze+Kr8nKbv2xv0BC26ueW0pn
PIi5xFc1949dgaFMC8HnXWefU3QaVHKWh0RbFGKpse3i9NaV3RedBbT/1qS5UbbVVdtoKbnKzw5V
1+yyOrWfcuOhqA14SajEuuxC+4qEmrQYmIPkqjvBq5pJ4XV+uWiQRdfyM6WH9q/vnY1ELDhZ4tmL
ks+ARCuVEd5QjQcH4EYTlHTgAjoXJnecvEQq3IS+WoV6raloaOrnX64droK8/EqozPZN3BKEsXIb
54pdCZJcbDnAQ0Z7Q9BC2j30ZWOtK+jRiYVos9c+jQFR7Ctllhy6uE8b84FYiR5ti4sI1E+Jhu4R
EokZeopOYYQ2YDpZA1Y4XY0mibFI4Q7pMvC2NStyGvp9A2UG07twN3rgKj4Nh8jpd0L751LjWGQF
2oFhntN57+GGu9FEcSbSfC4lfv3K6HBAhgixyZVa1IA5Uq7HiAza2oDDRlwU0YVFiraF6cXMnJAk
E/wWIbyNKt1EGaWdrVm6gF8Opts8oC6JVzZuDOx/V9q2zBayuoffQvCf77FNNaz8MFioxR2++T7V
Tw2Al1MDj4XhCffFhNdbj3myc6f0YZpnib0IJkLifTWdfUecDPXo4L4TALYV3dAfhBhAR5JvDnpx
1U0gN0xGW1btXkMneQW930M4QYxHGB2oBq51nT5ObmUf/LG+phEmiZYee1ICmG3NfpuWNcnVIRp5
v8lLfK+qR8W/0Q1cYzayfs2T0e0I+8E7ZQclV2V6ml5BYqTXK0iZYGPYI0ZJU4RuFjOyEeijquvn
3NKbIP0l4bRs+kGgMQ1QaE1GbjK1U3oVmrwHDEMGkifJFGgKMZ8U8fHAfOFHH6TgH9LOo/1z6NN8
3BJHodZ5Y5/djLqkaaYXYQZ3LHJAhA17M3apDNw8E1LiCxDeo/zveHDWeYXRrffsG44HF/4v4BnK
SgSbqzCeFWI7dn+0z8cZqU9vYbjXo0dp5bCClfK36PeOC9jCjP0vqhBwBFNGckyHdJqRCtheH2EU
EVTRxnKBQox84JWRsLH6/bqY85qXlD4JrjL426jUYfpj+DkkjLR22WCi8gJFy+iFBEbAe6lFdnWq
TwF2EKd2aLiwEDy3eOvGX7lV7AgOiV+LTN9XWv0ex8Z87YoBXV8YvcxljZyqGJHtiWGfw78+5Zn1
aAfNQ1qgbxyfwIGS+Y4LHtcYliC6354z4OPU0VNpIcvS9RelME5Gb1t7UKwSwQCMIJFyARHR5dcT
TY5BnBTfDZxY5W69KX7zhvmUBYZxMAc6AZ3M0t2AkeRgzsjHqPePqqINYgRisZxjDOL+si4S/7kR
RxFqAq/jR6IH+l2flajE63w/WsMjUodNEbQPLV3LhFAxSjyJHIEuAbG9Dy62WSSlAMm6RVapgMgQ
s7FLYpR6yMQovumbeXLYxZZN59VnMVvGvVNxK25wdbfzrRwb3JY6My4REdsrs6b/GoKsCUvanQoy
RsNForH2Ap/QC72kc8sbB80AOLBzDuTCMWcyJpCAqf1hWtPNVOZvrmhfezzGK9sb1iDZFtT9Ysij
yFuHuQJegNJslY1YLUyqxdelokMXurCNmpvwXla8oRizQZ8Xz0OGT6BQT5I0i32d1I9DxICIOdgq
0G6/VTqAXYJtkgfkPCfFlmeOB6Uc9LpYHODCWVcmJ4hlwYgdRk0hmoBaVQV2cYOeDSo3vE5T+W7E
70EOH4hspbc8S3luPWgvFSiiIIjkPlleRiXtmZIoR4hkxJB95s+yo681Ki5gPptWZb2oQGO3TLAE
Tm+DBs1gD80v04guoCFNXBIdJk1FcGXdkXtjCwY/zECI94uWm3UyUBbb5rhTNOBho2PqMXx80CaO
KhJlHyvf+k2zs8IMfYdx+KYpKqKnxbyfI2SIRJ0NiJD71eD0Ah3tW2Lkp2iasLLOXbjvZzqEvfhp
A1MKE5s2B9OedeUPhyQPGkaokb0GyX/kpBYb4O7vbuv/lPgV2rZ7dWiQmJ1B10r2+xIhIga/8SWY
jPVUgRwYkZiBiISZRwtyCkMGic2ro9jF8v4GFDlzTBvmd5LQ3RgAfh/GlraboVmzekYRPTNl3ru2
gTC/1NuJ5La7ye0vkTuUN1kB1MaciMnkkKe+NTyUMFZh0ZzqrrUdnHDkTyx0hx6YLK9OOLhwTDJn
55LYkmgzXzVRlx2C7koMC6wUCjcgrcZj7Rlra8K8Kq3K3zIvWcdjxOOjRrmtpyUhuR/vLKG6bWi+
BVkPAdnIevpaMOKbRrxndurDPQOS4IiW+2WKEgL8Jv6ueuXWlHeChkkci9PcUtDpJT4KHjZRpBXT
/63DhOxM367fhsGHGuBY9ZVKto6hEDHR3B9D5W+8ts1o0qKDDq1252S1Ij3CoUXhJSd6tt2usnoB
Bnp011HsJHTozK+YpslaqwFPXDKhJwvrdwTDzZS+V4N/bs326vmLH6RGeDJg1OwbXJKxLjZautYa
htZacvuiX1YPW5TJLWFu/OdsWTtv1B9gHqDXUTvoKE43VmCZ5JyTp1jjto7pj1pun29jiQHZGB9c
1w1Os9szHVfJO6tArKWHobbOSSnsi2Y/a//V5/PnLdtt/hDR6eXKJi6RBELYPBRZ/ApnOu8y4xhj
ihOGegJI/BaTXB9VOxXh43KWrdXOFu8THq0+Wa6xs/msGKyvu9kfLviFsTebe8wpO+7i7TnwR+q6
6KNnArJKnMneeO501bHYj6F8GBPexYiyl6ynIH5Jrz25w1cIMYm/sMGngOE1x+9KVnazKXnQALLG
FyK7kPV740tnM2QHt0qRkJHhk5Z4yOi2rwEsbmLoFfRrWZCliMky/9UCGtoMHas+8amMA4SMCtJq
a/DbEvLkIsOxsBOKS90UT3XREVue8XabZN51Du4ESYXQutY7rAHUKWXq77lDWJDlkD0RIv1SxLgc
mRtKECb17bxYcEyucMSwh8e84TbhwzPC9escE8PBptEAtVlOv9p8jUaLprsb7JIUX1dqQ1LxewK/
rNC6Ryv4FaZkM6IVu0RJEO/6gWzpwGMYopD5k2wDdCaksTRPETTE8d7wywdwNTzcFQM6Lhq7Nik2
MY7VtMx58EX0M5MRTwpumJmSV/SjPpjMZagdoWhUueg3eIV+lqbeW7C1DwSQnBBBcaFHoFEBnIfB
me7Ako7H1qPj4BU+BB7OHcBHsN1RZJSYkCAs6ouipVdGzGwEDUbd/TL1iJt1JNO2mZ01NGJgdlRy
UKEqfPkl27CSYIEZdpXWfUsOCaIrA3+laZ7kt8KpjMFHTj4aBGz9lqx/qHjCwURllMjxoLtyRlVS
XrRIGRiMNGgjZ2DkwGrKIqYngJfXZEfdGG7Xn7Psx5SyZTS6ntd16pl7bg2bxjMfDCclrogGkT30
8cbJmOwiGuXu0+AZ0F+iB2vd6mJruXAqIs/SLEfNxCtp7w2HdU71MGmX9mWR3+Tww89tUh3GbNib
I10fgdLlLNChYW85TpnoDgG6Qb7t/jFwe4M7ujIv5XxLSJO51kNx7yI4g4uKVYmB0g4A4u+cGXCf
WF+L7WKe8KKIKDPOS3QZC3ffO6grkQK8Rz5HaK3ybZ5HLwW3DDg609qcbT57bgdSp58EVbmMhDlR
Cs9Z5RJn9cD6DTMoq/mcKaa+9X5IJurN9jNn3e+dWaOlcqP4MMtHVAr5JgCCs1E1vQuwOSg5fni4
PPacSAH3LCxx3ON/iK7CNt4LOoGg43xmzq0l303y5tc+fJ2tM8sU4UMQPgh0H3hCcGc2Ah8crwN+
4nPiImCyHYxvZBcr16i2YYSheeahY+09B2Qrgzkh52AOGypk12OoRXAtOsWCmg24pdXGP8xM/ZrD
oT20zYNfFLfNoLp10ebU96041nH51BBfss5lQ50VK3nMQK2Mo/W7mO5aE36JZ9Ft9SxUtmE8oQtu
Omc1WKrBIM/PIQNn3WYVNHojQPjRlQCJTBA8Ogg23g9DMOicHLLSzH54ony/YaAgVu8Usc7iv9sH
oyxg+dXXCQRrVut9EHOt8Wl4suDIFzXYeIsEAAeBqxrKh7ttDbDopNYRXNNE66kxAqag6KA0JmGc
BhnZkL21z45DnmDBig5da4ubxXEBysbeeZgjHCqlg9FNsM39/lRVTr4VLaFFXev9mIYKGACamHXt
fPZp1q4ZrY4AAY6Muj+IccpOBMe8C/g4G8mEMcEZTy1GNxwCW5UjD+BWsI0ngdLVHd8GmhxootVn
1HFHzaDbbIrho/OsnIOKAsOkLbVVSDij9pgCjqIkIM9mWKy7rR19HEzpvAtvzI/ZQoAKXcbZPTHc
6NR2jGpgbzjp56IP37OaIb+Z0XbRmqyGaS6wn0JDqUoqoEAFFJQpUwcCFxgO+Egh1ML4Q2XUkJbL
22MCGhf5B1fNo0zj8NDkydkgYwgVKSInMaFuYFpAt+c5dqP2YSQslUkMyjDH0IS2luFjkIGbynko
GLASisaPdYacoPHQvwmyLe5KsZtJ0KV6B8VXpptBcqawjegTF8WIoGC6a7/JZk3WhWk+4OtkdiiD
d0aeG6+P0kehAqyczTVpiFPDPv/azm6+paN3dJqKs59IHWfQq66HNkuZu0GAsrfAU6AVHuH++8kN
cXZix+dzY0UGzaOlqHH8akSAQGBC7DcZ2enqK+mnjwC/K2MApNle/TsAhTATg5C0hsfHAWQ4Fdmb
FxpIF9DMM/ViP/+i1frYDOEHmhD47KLdo4RGlzfNL8kYTvvKSt5jk5hfpdA5KdRsHr7n2JPhzg65
qiRODEuj/hgFqAk1Nz+HMnkxnSSHWwnyuBTG3Wzv62J4t9357FTqVU/1ZRxLugExjRohfzE3RK9e
7RsPO3hrctvM3Zibf8tB67vyxT+0rSYfL29uTTJQfFu95JMVweeZTJYVBmSb6EQmF9A9OrzaipZi
yVbgqARLX2uRLeWTAJR0+2FC01NK+Tk50YUW5gjCb6YTJhO9dThz2yn8WeNP3c9N8FYV0lzVgcpf
woLsIqy/hL0vpqX0NegpBrjo9YTWYaOjz70WfsDANEXSZ/BrWnwEbYKwrKx/WMnP0WG/jTO6cHN9
Ejm+83iJYunh0szBaIAWpdPUt88dxg4YqarYebm7x7XBs4qhbaNs/7mLPNZrNl8dRnfspQw8MDo2
rfXSNQdRtHuCaSg8bK61bvM6JHax1QDWssm0djzGoOyO3tgtWwTXoMIO1ykej6hi8pFIbqBiSEn6
7vapgJSpa5KUYrvbu2611TU8jjqE+5cBnU1S70zc/E5W4Dzkhz15Jqok9tJhTD4mj5ZubYxMVqGv
dDOymlByjazg16R5UGDOXATT8Z62GujGDDc7/xP5kL1JG5QfgG3q3EhPvajuNHNDeHrxRZkTdXGc
nFOr8dehAdeBEVllwgsqVQ03sQq/kjmZtibqz0A26W6u6Pbijc4B/NFW7s3CZ2ua7HUQ5ndzxaHv
BozsopKbiNevUxt0h9+6jLYKtAhFjBjJuKGJ0p+t3Kcp7jN1T5iNIuuaOZ8o+5AY09woTnaUf9oD
aOqU3Hp6YOExLOjAkXvzMcJic8H0rKIoejdFZ218Xu2mc5PokMuRO8ZMnuVgAoFxuGg4B0NaLKOC
Lnbgsd+HNAOdOrk2ZnzoqRjQ0hpMk7T7MQn9gq7vLIYngf/64ssBbaSD2N1NFZ6YnY/7BuVG426R
i57aADwHkGPFVkG7qSTEkiGMejVR05MxBLNtCMWJPRr9lTCaC98m77LJiy2aKmRiNAbDOenxVjvZ
DuElm5MTPcLOK9chh1yS9wH4UZTKtVntnLylBhvo0qDxCs8My3/PIeIgF89EUI93Ixaiu9wBOWMg
O9syrieMc4nSKMouPTfRobTjvWFK+6G7iZS2br3kdz7L8nbwIJD19pNRCuJQRpLFHR+AcZHYCWLC
YwUzedXltrppRPVUJ14PqsIGTBiVXK6zTj7pxt4G2Ymv+VXOHEyRj/bJFg2DD66fS7rr9+/9fqUh
A82zHaNj6h3maAlPBoIlsqaz8shUhNxNzoANkrm1pUe0FDGKgW64sVsU4SC/hmMfRNeYtQeCWu9V
C97b6GZGgZM8O6Om7a4n8xzEp7zQ3dXsWcmLHctD2rCu55g0oshnQ4rbY2NNvyJuEicD8IbheMW2
KRBGGYVDEvESZjfGHCaBHb1+R7slZK9tA02zR2V0tdAkU5RPXnsBz7DRC42akxjheXFTRk/8KQCi
CB6pcdL5sVHFzVuGSeX2O+Cy7HK16rokXSRhvO2IdivQW4Th6YOZJ1elk3FPr5NBJb1HpHuUMq0K
nQvatgLEKIGH0+hvSiSfm5QmKcB1fW911nPgOs9eqvK9MZ7FOMJ1DuNqOw5ps22tZoaXhtt97BV0
hiUxp+rfLB6ce9SVctcOeMx9/6JrET/m2fzD4P51xhlxNFX6+B1rotJMPiRqBizV5ffVEkJSeV11
ykKSAs3EvPUknZHSqRzMq9ExEG1+rIGLMPx0jrKu4LONhIMYGsM+4lIikoZtYeKZ+PfEGAeFBr/9
psj9TdC1GXDGOXozURdZIt2kHXtQZVuXsuBtu40sjsofdkZJ+mShrXoTOUG6txHXkcphos7FZV+Y
1UpZiDRKxoYEzM/ohwpjF4OMQMo+bKaQyQgfXnA/qeZjpPEP8PJJNibfBwVP57Tz8TtUrG87UJe+
uLUIqZGJ6Z4MAMy0V/NuZ470063AowACSJbFclwrxCXQlUKQFmlIiLpPO5gLZXSWDAlXZSe+5ron
9Zygl6NsyfSaJCO1znaO9agRoxjCJZVorN4xzM+bJGfGWbN9tr0mgnZCBMzjy9VPbkHdqm23fKB6
+bVJYqDHh/3j29MVLP5EI41O7cwJkzphdNVNtkdil0DfTrE5kIlBRKaG2mLes18iipHsvqXVYiGw
5Of3Xzw2NE9KtwRYZlXjtsPCtgqLYNonBYdkN+SfmUspOUHjoJGAAEzNQ8NMiCeCkFq1EWIEmOmN
q3iKS0aqK+CWaEyM2b2USbjpE6aPFl2jI4pLb1W5/biVkE9KWaY339lAcwrXRU3QFgqp/GM0hlt6
HdceGklRJx9YF7OrJMXHGLluQs8Cv1I3433h+ReOcjS/TnMNSqb93xbGkNEyjcjo0DTsx36nduPy
rIdtJ8/qrqSlv51GkMMWkVgHo64uJufwWoq6P6sAphezo0s3RvJgoU8mhMHYGzrlfyfjdIGRsJvd
hAlmnl1dw1FrGY/mIhaatt8hSg790RL23q2rGd8nmXNLq3dr5a73wDo+4dBGGd8jsRpTyWuq019z
5lkks7K65qB1VnEfuhujUpoIxuCjy4d7BVL4NrIimmRgkPAOid33YqxHB2F0bG9/GSy6M6yI/VTO
3JzH4CoHGjpe8vIdhUQoabwyypozNtf3HqiNi9N0zIqRxhjk7yHUG+QpH+pzkjJ+RJQGACZghYSt
MRyaFNxX7Yx3iUBl0fnK2ZEL9SSm9ieoYW6A4XvGVPrfDXH/37H9N45tFx/l/9uxfWzyj+LXnzk5
y5/4whjwv//NcP9Bm4+AHN9zPFsKxI7/9h+ObWMxX3uYggPHpzvqMLj9T8u2lP+AbildVHum5yz+
1/+0bEvrH/xW1p5pW46PyVX+Tyzb1p+GVOm4nusEhMosP8Py8KT+aXEMVOjbQQsptfCN4pFgzXsk
+/l+HjN9gCQlzyVOOkIDGbMBiyECzq2SWzJKviKVS7wr8jR4E6g6g6iKyO1RMYuSCJRADXuuC//0
wf4XRurgTz/m8mI9jNQ2uyDvPLB9Uof+2Y/Jhm4WmY3dJB2zO8XlbNvH+clsfao6UwX7kYkkRIvx
fogB7cAH8Tc+4EVcavffAa9994CJhP2zc358v6/vU9EzcdUYln1gtHIfVW28L/m3pBsn08xZ0YkT
FGhsuyibXZxhtt6H9cEsKKk8VzBAJ/cuGjj4NN3KFAk25+UdnXSMQSR47kIj+d3aaNMSG4SgSIGc
UCaDxEXzdfBL4DzcVFAbGBmYlUHDAqbzVLs36F3So+VzfiVxSD1tNQRl40+0OkCkYFPYUWi5EDmD
v6rt7B9BBiJexOKhN8DGRfwlChPJbR1ua7qPFKtTxX1wcC/MrKFvzrW/Wborech0d9I+Yj9ZkYQ6
S3l2a3VjN4wyiFZN1kbkq+MQgySpTtS+ByNzvJcWnwX9xFPfBXKb6tk71Rm3ZyOM/8YxbS8m2/9r
mf7+0n3HdANpwTsQ6Df+/NIbAEcGujMOB66+q6qnWtU1CZ41vtLz9z/samrP6K1OYY0OlTP5bigE
UclDIGnvLR6REINZkTVvZhzJc8db4d4aHwcAmJwg9mXOyQZmmnORlJf//Zr9i+n6P16+awW2h8jR
M52/RDfVfhxns81hlViiPZb0ZSjY0uTWtQty7ImhZkHupxQm/dQ/tG0KpcjPqt2CKikhG61SGxVS
ZoM+1TSm6zLvmEUUf+N1/i9fpeeBu3Q9U7qY7f/8kHu7bQgLjTBy1fO9URc3UVYLWPNoVcVkJ8fR
/JgTYSO4WSdUS8fCauQ5rNz8tqsRvLUTlVrUPaG1u81zyDgidLrD33yS/7JVAbFgp1wefNO0uTL9
+Ro9M/W5TDNhgbNuQQ3WHxLmKDoMM7t0yLO5zvN5jTySWPhjYP01sy3vktPo3H5/lBP91MhfOGZp
3u2j+sFGEeIWovkbaoH8lyVLFwcPoB/wjQtfmOze/7xPeXkSiQBc3dpHK18PlXjGZCUtfWvlw4a8
wg2sgjdMg/lLx0ASLGD2+/tusagEogiOQbIY34moRBzhu1/W3PyWop/ZbvM1IzbR6TuHqNvvL2Fg
0HD2QExgRaDlnAJ6QMtAQgjg4OSW2ZKzAw/7xIiF7EK6YdJFstlWdgj+qvJR1ObtnYrVfZ7piUHK
8DyPvvMQZIO8V80Zg6A4WDo8Wf5vGXn62tKcXJqd8hzb3DNzLKhZ8nfPzJ9xZzwzy+fH006qGLZo
x/rLI1+WXTZT+xVrB9fiPvct9+wn9Ga/92xzYGsD9PBM7C7DjryGlWCuq8z1uQRFkKglMkWU/sEW
OW1jTLf/82XoWMuJaUtSCU3vrycmDfO2yBPc0UyjaFRBYtSc1OQXgO+hE7/xEVu74M/R5D5ipjhN
WEEYjZLDjQn+2EfD3mkXe4xRJzCZaF/3bmbcofYp/wY8Yv8JHvn+HPnwgE7Cm4CT5vzliRmhgaVi
DDm62+gXUD/1TDeGS5FdFJiPjfGta1Wxcew82Ke06n62IUPgcXK6rbMcQrgBl3BIzEoZd8O0Wcf0
U09Fg34zm/PXSIPy/ZsPd3lFf2z2fPOeJU2OettxzG/CzOfHlVkuYBXrf9GuMUIiEYqF2ALJUfv5
ET0C4mTrri/A5/emBBeGqNRfbCv45hGI4/EhSgkZ5H//WuxlZ/7ztXzzbASzRFv8Ky6DIY4ThZGp
GI/Qb65Vk9D5zaajMQUv3/8FxdQ+g1CEujRNt50N7Rql7IvMunr1/fQB8vg9TCl96jAnQgSHz5Y2
J06eqal2QWjoc0RkUZQQvKddiwZIbRycoor/5lNly/nXJypwTE5Qm2BEdlCx7Fj/9LnKKIB/leZI
xUi92XVNXFz8XJ7AZhztWEBblQYDYHr4bCB0i0OTdpGs8o1L421cdhjRzW95xIiPQXNDc1UylzF1
tesRD8G/XLu1UyJwa86F1vXp/7B0Xt1xKmkU/UWsRaZ47W7opFYr2JbsF5auZZFDkQr49bNB8zJr
ZnyD1A1VXzhnnyzO0R8YzZNq0PuTDCoa37yO9eieGzrRcKu7WPY3YQpKMtTyuD93a+VhpelPJsQ9
N6L9Ny7JKFeF91sV41pMkR3sfnQt2VR6NJNIPsX/mex39vh4z7Y/vuD1FnfY6gaKseyjsZO/SLiL
E3Q5KpxkeLAlAQaqtqwzAzQM0xnjHNzo+r5Qatw7fmaGGja6FDjqDTVouFViLsSU32C0f2cEbbA7
RC2Sd+mrnDyCH8ilxbaEM3kzXzBcnLUhfRSw6/IUlPtqkCqiW8y7GcYoMEkJgyJuKPbRbZ2/bgWq
muP0kXnF3eNUPOLOe0vmzj75qfGmx82aUsMyme2x/v0BpQsOWUF4ce4bJ1NDHKjr9oPeYSRHQoVC
1SyZLVb5B7LVJtQa7W7jNocHjllTg+oLgf/ZEhgwIT785XdIzstCyJs+xeg18+Rn2VfvpaFqEhry
8rh9xcKtNSpdsScckyyCuvpv+6qUcm+W75LKRXU4g/AfCp/oDqf6z7YJVqu1SD8SyuXt4qrj3+t6
kAQX50cXmcMVUwguYhW4Ed95mUYP23kzmZQReSR/WH2pI/z3+zHsa8M8ar5H/PiSt2hUGS9nJpFA
MekpHuMKvKP845NkMZhYjl24XaSZnF/13hgPmLh/MVEFwZBKAwaqE6gUZi7YOut1WKYHr1DnjrVQ
yC9LMi1mFpOAXagJERK20Q9QCq/UliaMnTb0RJqC7lNNyJoOt0wya7fYEUhpMo9Bf7emik7y7M+R
FjZl5oTM908ooYk5ERNfRjcc2RPRkDRd/K6+pLfCJ3gzjqDZ2JuzBEiYVRwGrdZDT0VXtJBIe9wF
o7BwCBMQM1HnYOnOdgGUM4ksPlv51xtta0AEctFd5E6dY/zdqsgM/AVZrNahQV98IPiXmUIoy7oK
Z63hh1nEfwaE8t32kINUqF9dnRQqYgOuS0M1v77cc+5emsg5dkLdlpiABi5FAw0ZQydBU3l11kQQ
d+mTUNRWedpaSC3Bah6XzlGJ+c2UI2Gdi3FvGUadWcl/jiMKOpRfMLVhr5CqQ482syQIB/e9t8uf
ddP6R6sTLwbGxDvKrDQ1HtCCkUW3fvqNXR6WBuHU4rTtsbPa6FXI+iNfxsfajSG6g2Q8+IQV4IVi
Pi5arPOeck7x4lmXrImBGFi88BXMJROloYWMz8hSxFjrfdcs1Q9fgW+OZsxJVQ2nnRCb7mjFUUgm
Nvh2/MRK1FfXMJr7FAdlNrzJ3IND6j1kRlGFmBiCCrNvV3MkishxDwBgqUK7xMWcTYOtTS4EHB+f
CTZXnjrb/AUPKrkXZwK1yzBP0sftNQ2xDhBOBaDnEOm4gJIcqcKonOWKGQa7Uj+l2Tk1FzuIIwXD
GWX2WvwKcv5IiJeM+pLVNj7XrziGA1mV1svcicdYG6engigDFqYCfWTEs5y0Mj+ui9e2gE23fvz+
uiZZMH+y7TNeYCkA63aip6F0h3CKRgWFyWUf2UdFtDMxU91GWG0ZCyo+w6wYgu0hwpVLLl/XhN8v
s1Ev5WMHfjl1eYCdWA+r5MhmEBH4+qS1az9rkBmyns6S9x7DpwiyLvvDWLG7Z1yt/dobdXH5OOiz
vZv81MdGlTO8RUeg++PeYiuBMav4Yh5O12SyP6e/RfHF5U0TOZxrrxeHHEoPS/+dG6XtmR1YdZFy
Rp9jY05D3wKOYRruKPrNPRk3RbholXbYXpEUnu+pdVg3yNQ8bYPu7UUiu+GUWKQ4DTZrQICNBCmR
4jDizmA5goMnPbhMWgMC+OZg+9toPuydP9besTPGJRDkl0OxmuOMc2UgWESkxdecGQHKnxwdy3W7
f7cbc9sfjFgdBOK0g71M1SUVTDw80MFaD7IiYVXb8dtFU4YkTTh4TUT6ykR/+f/XMEwvfkbU3hQh
zIt5zGHPFUHaxeMP0bflazn/zaouiOo5+5U6y4+8o6x2gKSs0h4TrKUBqrhxj6OrEUKZeSdtQuAj
MXPCm0EYH5GtHOgr0r+xn9oFJtUi6oc5H/x7lv4yY+XfEHxBjHUi89l7t028rltVb4x4Goy4JIeq
S8n61o2D15KDamCVu9AOdEev0iZoAlBBvKKf1vQZPC+FTtHkZjs/IyUqnSr7bNQMaUCg/U11sp5c
XhszbUM3AUOLJ8U7bGctILsYTSmbY3481HUzk+kimkJA2Wrv4LZqYYQy0RktVr8JuT05K5JjVpAn
C+XmEo8Vemifg33CH7OTDbxCYFDNuVhfIa80T1MyiVB6YNZSg9/UnezD1GjRvlsWypm8oQwajloP
59fx+JLJd9gXehsjj0lSxE4RlJpj4ZsfWqY7r25bfFlIo1bHZV5hXqjWwcDWoW9PBBHxxxaz6wOf
EMWMj4IFtsFFxASv1DjN8DBn+770HDhOw3xGGybYM7Z/UxBS4TB6S7AM6XjOmvkdWbS5X8Ryn9Pc
Xf2mgKrWIUDN8sZo7Wq3raTMhhRGXSHuEayTl4E0aV0jrC9l3rXuin/Xnjee7Cg/Wctk7hBZ9C9R
jkhczEwVGh+O24zpwuZ0PsLZVmmGxT/hvN7uSTSAON6j6LWYHDZZHaNxpwsSgfuxybPkdZET4giC
mqrSts55G/9B7Ac7Is/fhoKzpOiornO3UvuE3IVd0i/PDiBEjMuOvyeV4MBW8jBlTc3SBM+7b9f9
3hTxJiI5qx55TI5UHxkv6cOOAUjq1Zsd68ynD6vWdX9tV7ZmfJi+8sn1EUi9y/VCZRmusE3uh3hB
hE6WCrEc1Brb65uLeAnsdD6ZGdl0bmK8fLf4VqcODjnM6M395BGlqR5Abj0Y7HWO6JExWlRr9ezy
lo/IN1BEE0NItyLPtabaOyLMq7vEyB2Xe71wsSWlWAMhyDXfrsskUk4oYjT3keVrt+9zm4XsV+1b
zU4z0OFXPYoBEr3zYDuIiXqPjr4aHtuO05KGwiJbrvja2kNSIb6sZERKgN8HgswYfI9Y/QwsRmGU
e9dvxp3jps899sCKrnIrxlxDvEGSpA7016ytgqbBqh7A8AfdCGMlizCwFZF62u5gq8OAg6BkRXNw
OTnzGJgCedrSeWerqf2wNwPXblsSgZ6iQl9THPgRxyJ/oL3CJ4B6fB245nUNj4yUGr9DIdP0nTxP
Ktze/S6L/NDP2PZPBiKcKu9/qPnZZB4KG1LtprzZbQfJNprZHvcaPO9hWOKAnpVJEkHMCrWil1BG
lXnUPlZLeovWK6Mf4nvZdN5N/7kVNgTywSgy608QM7gL8/TJY954xnOS7MYJKbuRzH4Yl+ibihpY
8tC1N1DrvzRRyPOC2iexxkscadiuAAVWa85KbzvzrRFA0Sqjwti+zrhlhqCE5KqDobPWKw3SJDt3
xRxkzWl7BFUrqXnn+gi6bg2zRRC+Dp97PMEpXgJWUcyheQmcFbHDl3JWXbJcpGXdPMY/UVfUN0Mm
f5tFGGDo47QKR0ZGO+Rw1TvSyTtT2B8zAg47ltFPEo1uuGx/2FP0R4tBr9WMptDN1smIemm0X1qf
EGizw9gI9bM9MKKDDNLcyDC590CjQi3mK1MM6tGt+Vlgi94LeiR2nvsHKTtunKaK7474ISUwFRqP
o+kiuO+l/HJWbD2iNXc/uwQWWwiCnJrWDLbbsI9MD45I+7fuytV/Cv0Kzf1OLQn6YdYec7l4mOlG
TPMoQXadmHcQbBxCgDKdnBHL+D30LoP+Oh8OMYLJq1atTpQGpolc05kt5HGo2nc5neN++1sKQwdH
5y6vRQ9JwVjSM7g/ajR9epv6uDvYwnyvF7j8yiLDHNkW+gVKxxEblj7+A+VJNzmtL9oruu0R5y2A
HN35z5GUlTKaycld/H0KSgOEBnIsJPhwSSz5lmAnu4zNEO/KyAvixrOOVHvoHEV7EZ3G9iR7MNN/
tXUtqhk7hcnfrKWwcZ0TAF8RijX8JZURjT/kcOk3zCvAc5SdIiajjv+Yjv5F6kV3RZzB0BW3L++E
f5hTgrNbY72fLYcbMEpPJjEpnP51Ftp48vF0FoSqOsi5ShiDqEvxAT6UpmY9zIXLbJQ2vTFwJdQO
xAElWzsgQ5XID7RYff7C4OIrq3HQs+Ycd5LRb7By/ckSQJoMGB19ZMSKxvgQYka9OlBZ2aN2AVL1
O8nQShUpvoK2dU7KannqMAo1OezbXFGwWmq4upWw9tii2BI3h0rgS7Kz7je+DZTSlUYcFXo4y09/
u6P+C+PmlNJaRRQtzPzPfVV6R9NmslMnFulgyIjWzyXuPf/QLsJe4zPeJDpI3Szm0yIL3DLqv5Rk
0hZH3KJJY+cR/sHYAL+nBTt8/eOqyqKTrPWrS3jooewS+WSx8d5P9Rfdbk52tBu2WXVHDuEEvZ7+
SyRsYIWdfsixqE6k3pKrRYw87jvMWO3K/ODrMGaIi3Ab0fXscidRe8sFDyrw05VHfmCSyAksNJJb
AQaeuc2R3KPqzDiWZj5+U/wuM2qlcw1wleYMnUxPo2G/LM7esYf5htHokqqvaO6wtLbPY5buSwqH
HW4J+2BF+TW5xVH2YBia/sBsGRRV9TL75wQpNVaW5csjRJKBGxIr7Muvnh9dnCoHl4W9ypX5cM5k
D5orAeWnuyeHIZGJxGbHy4J4omZo0Or+f+gpfsoVoOCN4q0xtKMObt8pyPQAbYPs9GMoIrhTA1Mr
gcANac2+yIGx1tZPt+cY7pfphy7MJ3jBT1GZPVNg3tI6/m/2bXUUyr9IlLa9jj5UGisuEfXbwfOw
fImkI9q1whk8IDlzKufXZOAUpcAfPdqmKS/uSIO+uLrvOZYW7jmHlDhMmzvTS//ZA99VmTPOXpgx
JfVzQubKrtZ9DUIIoaY+on031503nA6/ep/YM4ffsS5sWB8lIaaqL6xDDEC4SInebByK+8qUH6ZT
u1hoCe/g2ngtK6RqeQuFheDRicOcqiyxxa9RRSdSXleWyXR2eXKQCx+FTB7aKP9C45OjBTVeER6E
nMHnnpSVWz2LzwHu+B60qE+wSvUV56a/I3l0RJPatfveHIYdTzPcjAjEZkqqBNu2S1YsBC9gRd33
OKb3Zts+Kss8A7V2T4Wimmm8xgkcwHNHrbsWCwJpNEFE2ObvliSUAuIN5boP5g75L/fK/EaUBmEZ
Q3FoFts9NQQOVpMBwMpmsvjVrkeZUIQBJitYth/qR75tRrI0r5QoBj7ZyClCMmewMqytIkkwaSSa
S0kQGpMI8pNWVE25JqBEP9nII8eRKQOjArxPDyY0GedrFWVAq7qGL3Bp3t3BHsh/N79Mk9QPmXFA
uiZRZcfaa//Uyrz4qUumWi7PegcQsqJX3ldAK/D6TMcqV7i6YxtHSxnfc9O7kPiV7QdPvJPSobNs
TYnTQ1TSGuAErCfqDbWfWoAPFJIXMnCKgzdbN+bMAQheyK/DrIiDzjvI2Oy4a/kkBk78vgRzQ2p1
ujcnLvwWUofdMQXwrOrLHvs7tpq+YVYTdVm1H0h2DvgSMQcPpKST+ssZrV4LjwRnX0CsaJgadhYE
Yk+rH8Ya9+xAF8VHgzRq6cnYyCURdqgMjwhmOQb95Rz7ZNos4/hfpqNLjD1idhSbm7J/YY792GBM
cbqcbCmIeXtSY0I7Rkmapu27ybuax2Z9IUC4Oumee9Ka58oiP92oqi/004d6bj7mrPmBVu4rIxGP
AEAT6BTqsT16jHwnTR0toQ5J1S0cMn/sf0w20+faAwIGSsJDOarSk91kF6LkmPWxi7OASeSZ+1EK
TjRVmy96qhFn0n+hLvjTI2CDTYiABy7/voILFpSk0ONQ1vqrGuR8maqffhpl1yi56z4ZasyJl2Dq
CNnSij9LX8YHp7dwh0YTzrOpP1boMImMMDwqCHRojhtxfAAd1ef5miPIn1EB7PAM02w76pm7Mj5k
tvOrczCHji4pNk7pXKTwA4phThebffkc9w8N4eL7xOOndgRTdEWDHC/XXMz/1PKu6RKImC5AEV8W
dACBoxwoqg2lew+//gDa+TowHFAIBcjw0519Q+w53s2yAYbMGOOm2ZQ1bmXau0yz2aw6v1h5kCoa
Sw7QfnmwRXRZeQOHOc/m/RLbeRDZFUlX+hJ4Lp6gKTL3BI4ZO6UaTtEZbFkLnXGy3OfRvrvjqa3G
//Kk/xeb9jPCbxM3ongbFloInLAftXutXM63Oh3cHWmG1smcgzrF6jm1sR4KSG/0KC6bQ10n8G2X
k29vwYjVcBDqc4Fhs4PjiLQXSO8LQLmFV4JBhAYvjuRIkQZgvYuDc0+4/dkfJxxVke7fkpbgIidJ
wiz1CQqvBHWYdPVLk7Sfw4iFj0ExNFDAibAZnz3kt0fVFj/JMXzJGwKyGml/DQMFB7rha17h4689
CDo19prMJNFZyDcUyBWR5717mMf6X+t1RFniSwvgHs3kz++91altaoVzzEZCv/xMueci8cyDavWP
bIiWIwaKmwDrBRWnLTjssprxSJnLj0acI2NQQdQTbWjF+kGP86C3PmIEb2jLcBFAViKzlZJzl/cw
eVlengxL/V2k+Yr2mnKGyGWEaFPQxQ6HFee1F3e/xo4xX/KaTfJiU4DtBNA2+n8iAiXux2QFaFgN
YW/AaBBrSguFoEGfYPv6IWebMON/3EdlPl4Gt7yDmSvBpezxkmS/kyQ9NxJrS5LE+FOe2Mn8NJKp
IeieorjBpgvZFB30AMHYkiu1Qo+mQwZOiyApZR3k2Ho/lsZxLnWyZhiv/5NFqfaYCPm8/SGrZf+1
zx6sTnbj3tMrlH/J8rT9lW1NslJf2N2+NJdpLylsnrr1P9qcMFW/tttTNvrWk+Uv9hO20DiURgdR
XE1nsyi8HxUk6ENXhypNKRUzhFX1XHEPbX2sXnDEEfYKNTNcEagtDJQLhzNMm3ERIRAIdCIQkE8d
88L9gipTkWJ1HAXuzdg+m3PzTh6YH3JUDTSBsQyyAng8YUQzoENi3NaufpjFMScJHfeW4+EKtZjf
W8hDs6kiKjx/b/spKKlKnvxRgaUvIMraq0ygskT4rSpgQ3809asXcSTN09KCKJ78PRgfecw1nTjR
TpLSF7EK51rKF+RHs7Rx85m+HYxrM5ovRBDr/F/faqfyI7XS7EiJm9PCLONRSUuFBMjtR4t1DLnd
IZ4U1ClqStj6El7Ivq/fgXe0T0v5r2/79icX06Y9W9v/csLMnkckQfoNCiZRutVRGcvvMeO3ZjRH
l/ZBG+XgVWMeBOGfrX09XXF+OyFEt+koYhWMhstN3X3GbWpSO3n944JeXDeT+bz0NtABSZFXRWP6
AFtXOGdXgYbOxujfYlrcGKBEAsxmK+WU49HOjeoh0aoBu1FUrqp9+otST4JUn+WT2YIE15MNtvbS
Fg72XnIHjgTL/6R4gzSm4WE1TWQ32b0CSvxLTG80BGzA7HRhkUXGYl1/tgVNv1+075oY1LPV82xv
Y6WG3j6P41956rY3XNAY1FLzEi/mzybv/cdGJvLo+hmwp3w6aAWmd98bvMsyvYmIIeg2NYFNbu+n
BNp1brMiSCI/DqoEGu86hwfKbzB4TbzzNo/Ypj4Vgeg7gvKmo21LeUAkh6df0x/rzqK9dNIzNnYW
gOuE0Sg7HmEzMu5dXtKor1pXaQC4NuKJn0I1349tnNA7KJsAXKVlYQWmYzaH9wx++Y8+9x7pI73b
wiVOMYqviSjR/IRMHcqSH3cEzbFsW6yGKyH68hmtX0neFDF77oiArzaeb6Mkk0VoYxGObt+HCSq+
h8Kk/4/V/EBJnmBimHCl8jCzmJuecrN/T3PCWV0BxWyZl1Nqiy9G3+HSTvl1W9Q1GG3DAs2ANKsM
EBapmNsIVIy8ntZMeRO31ieqJgtsPuOcTfqV9TWLA1jCDKog3BNhsisG2Kd1N/EUJ68i9zAyWGRF
GkPHdaQzxth+a+pmOI1sBdU842FuXDyt/oLrvul4CdH7NY4Y+PQWjDOs3p0sW/gL4AHJtADXazHN
2GcVlo0uHR++hYo1o9ejl/g7aUcCnxJ7yoawhsgQzqVlU9qnwwtFpH/aVOs+n8cFD+auwZYa5lNm
7y2nM0NmsdMB7DQlNoA7hOStB4sOf2Vau9CIypx6fmB6qTkYmwS5ZWC7qGzwZmH2YM9rwbHk9mYr
hbgA5URDy57hiyJz619v6E+JR0gN7mGGpy4MXR+j6UEfuIZWOQ65uwqCkR+20fzg5CBThN6/dVUN
4N8DtN8n+rPNrvkMjQv8WyOfelSIV721H+2eVcui/HPva8meWRj7ArgDoPhzFwtn8WUmbXbGBzee
BlP3MCZaXy2m36OLJ+aUwuyPwNiFTdvg+iqX394ye4+GPzMPe08XCJMw10DsDo761t8wh5IYFdqK
bp8ZdhSnztGviXDwZjs9VrVxcscZJLWGxYV26RTNNSH1GpdoRt//5KRA/sE1sUnm9PVh0mQYhNfj
lo1uw3qTC30pUKJF9rMH5pPsIG4D70/CqhYqbJ1cauE9tBKlWY6kqleuzXFeXZxVX+l12EEgPCNA
JOcYkte1T88khZVXWnseD1/co7QmTTAp78PSBJlTDsGIoz6YO/fVVAxLhWw/uzWuXbraXVjt57eH
YiJ5pyVtldn9WzyWv3w1eofvN6H1xTFqNBm0bUzActJccIU9JmmLhE4+VslrV/hQjYrozW6d5jKs
Z4gW4+u3ENyeJoYAe2nZb5aAG+poswTcDg20t4bDLCZUTJn9/5m431GQps2UBEnJZeuuKcaOzfay
FsA5euc/k732Fd/5SY8w5xQsJ4vcBlxIuvCB5ts5OmNBDmvp3SCkp7u2iZDi88ptQ+0qR/wAPyu+
W83ynLjmh0Ht++gZ6XCpIqyh25fE0BT2jhqNvcEqpFq3lfaS/TD6sbq5VftpdekpFcVvVbP6tn3j
1U0HebZmZwnLyTD3bSEguNhm/JT29acgumKVKswLLPsWoc+DwHHd4gk+YZu0yXfQ/hGHHJ0WYT6j
M5kBWOoAydGMAHuMFcOBuG2msOi5Jud08G7brxLbog5jKphYz+nJhA9HUkqQvTOsBskw+OS05CXw
rj0bjghmWUEtIKIDyA8ZUhChHnBa3CbIF1dPEx915T5vTwH6LWxweflu1s4PRT0v7RyxRV7+F48q
D/IebwoIDfIT/pbQEPZjhsG5w/O+m1BP6pb+A2SNxqcJkTHxbKQ2QxIMEQIMFaFyThNoJlr8r65H
rOwwfCCj4E6NHmBWMEAXfWCYen7FSLWdQX0Kcc6KlhmKHEzA1ay0M9Pp36Lyr8ZNLMwXqx5mYO2c
IM0IWFItACHYRGwXWtn0bcB26FyU8r4VJXWntWenyYjwqYXamTHi6tJEyylKwAiA58mi59zQV+FV
m0Y33Z+/YhVhtORV2nSeW6G0HfPbddEMBGdjf3xSM6sS396PsJafyUuG8jfx1mgE9nXD4FzzdrXO
V8xmS1DHrmCuYCxRenAgblHGwl8RAwEERVO/T91cUlQDIfdsP2ic5PeAEW79fLNecf6ORIavrqdS
CAuSbny2QQqxEy5JPOa4WlYpS2JVh6rXjB2rj4HhB1t9DETnmNXJbnRgxygze9vukW8BPcooDUdx
ql20fPm9IFCgoNM4QdfCwHMEnIhM2ffKN3/7MzM13R9OqoS5NLapdorwBTHbjy+ZNqeYCGvQqmPy
CQoIdMpgPnDIPEaNyB8H1/8nXO08ZvYPzVSoF6CqkP7RgGn25aAFejz4bAHt5vdWn3o9lLmi5cRV
9sCOmcrMjsb5F2wo1lercndT7Tk68ci+0e0npjJHVczTfchW5S3j+gGiMRpWSlB654xxBKCUP3A9
/m37yWFd2jeq/ZxSsuuVYO6BVTVuiEBPPfdpNPgMvlVDFBS10VZXgFyM1k1j2vdjC1Wn0tS51uNH
P066sNC0EcCTjqB3VbJwx8RHr/HvtXoz585CO2biB2jlgRMZU6vP9r/qi/qKTJsV4Crm7gcg1QPW
4l2fz1qwfQkDYSqB8u2fChqfJGIoUA0Ip9jtjtufr1dg/bdrYgZgg01U11ofuJQmYetFaYD6Qx00
q0geTXXNs2sWm6ttoj6NhOLs6NiSYFvlFwNlTpa6d3vyLptpFZBtHVpLdt/+iTFiqGNl8mANEdOZ
lCVPLWMiCnCenNxuTsJSoxNHPwEitKRvSggLMxqbepObgCEYa1GeSOZNxaM2zUe1SO2CioPgX/0n
IVH+KSZf1B5K8xA7OeUdqjiQCclx+6LdKesfPIjomHs56KakOZkSZIVhWh6DrPac1yY8QRIpKDLR
QPIgbF3WVnrz3eQcpvUH6RnEGfZTwWRXorB0KCAlFhMq4R75h/9e1+Urlt7kscKqvJPdVFxzjwym
Hr4KXzMmC46DQ+HIbo8ksA0bPMR9ZNkHyce4WTcWSemZ6Iw4CuldNc7ixyLjSaQta0JV+pc0JuKm
ZfB32L692ur5wxLSOdN9YkFXdbK9vM5MN54qftBBtCmcAC09RJNkmA7k7rCVkfGeXZCxH+dZeySd
+JKOBthxQva2a6yCTo5QBtVis7DLqZfPTXyvUHoGtZ0+gDJdq0+BYUi3hyjcPlXSkEBXT+PdQ12a
a2KveyjsxGLr+zYH1SYNe744doMxKTJOSCmeO27Pi9k0b9loh2kv/yTpdDNsMqC3e4rXOznQ162Q
27aEX12S2DBv66o/snWT4/ZX+fSKmoQisCln4B9ZO2dmkUvhRVK1AqVha98tTrkKIzLNMlD2qvvW
BcdDdZREKTC/8R+Y4/h3kT07gMn2Xt8wsMWud+iYjW5v5Fz3vElkDJAuddtuzPK8aJl73E7zOGsH
+nO/u5StSI/RVF5tid1+8qvXrTuduMCYMEbohJSI9lZRfyjCdXB0ch4XZPVYeU9KAKXedo/MDdna
es2WmpqWf/HinV1d0lolCzDE6oO5sXUepJq5I5ixW1j4TTNOEQkNKtyOg02cy/F11CV4HAOIkhyd
vyJuglEbzjJLATuTKXYa7JnFQq2AXxVkYSQCylqVqPdlgTRuLJWgaSZcEE8suaUOnhwW4UmJ9imL
KULAR89BGgtWjGmM9jOO3xxCto+aoDNuXcS4POvWEQ7SY2bJ5+1J1pv6ZBILGTDGekmXRn63WrEG
dttrEb+21+/FtsYMfjCH2+aH2r4Em2Urc+vArz3zioYqIuBF0rPziqEi1AKzLX3i6kFV4AU+zF7U
nMcxefHk+FgmuolflV2kSKc/hpFY4aaCRYptvsSRCLye2DDTIpevKPwrMtjHpvei77OV/De4t435
vB0vmZf3+1nApJt7Vj9JVvDOV0hJ2/qPDtjppHW6dSsJViBK2Do7Rf3prapeG3rmzhlM6JwY9C+6
xV6ostTNn8/WyKh69XsUa8XsrV379qa6OYHcg82kz/NgSru5t5Jq0CbKtdusVzFbK9MT+ghzN6XT
Lz9Gel8MFJpZT8rn1h/PlfosaiK+TYc5X2swjIvd+VjkU/nFXN65bv+tmv0n9pAckj7lb9RV/xzC
95TFbo9l2LzTzf/q9bfpRPMzyfr50UVst6vpeCgdvcPQdx/bK+auRfd6r+DmBZJofTScQLd2hdVt
Fj7Bm3rVn6iJEQ7LujlVGU6LkVg/2FnLinzK5+sMPMvjLLgwOH4nj27XOfE/9Lnsfif+qXZZP5RI
lw/QJg5JTXOmGSDux7i9pb4Im9r4G2sQdUjYQQuynp4L8wTIhxj90pmBKA5dmlWtuk2RB7Ziwpyt
G2NxsBrnGbntj1xZrHCnegbfV+FgWP3nfVs8LXn2lyVM8VjLNgrrstixXMEw7zc/W97YULUwB7TU
OOSudbF7MFO5MLKTTotKNoHxN3OBCqbooKn4PMLuiTqnB8aZ6IJNf1SRj/iK8OkqJ2oaNVIXkyXX
uQW3eQ3OXa3y71WR+X1oOPp4Krup3buR8W4D12JaY7oH02Pl1Q2JQWwM6qnt9Ekm9lKlbvjAlXp2
jDz+yHyiVRY37RTD1sPY5hwTvsVkZ9VlrT6sdTAkyJXqSI4JkjxXJ2hmuXTrA5ng9jnuyRdQEdSB
ESL7FPl3DdTz1rL0g7EbB4RwJP+KI3Nbl5wM+rPvdrFu/19oNH766UjNfqqzP0hApt2Y5A2kvE+Z
DB51W1LsO/BvV3ZW4GW6/nnul9+apXFZky3GL2riMB+SV8JXwDCKw1aXaWYXWgVrzHRVEPhuxTbJ
KF+KhKjiwYK9Lu3ij69wbCx69GrD1uxbWd8GEgKGvOTXIitrp1CBMklvjn3ptsFgqAcLQu5lkfN7
V9fJjZIE9A2aH5m82hf8NNAlDWA0lKvo2BR4byTk13ImuHhR/cECXANXH1foRH/VLs1RzvnznGB/
Krzn2XAi5PnjeFxM9WJyID+CIAwtg6SldbAJi4C0rhbhDNPHDqJnT9eMNNWMJJ00e9U5X+C0UC1e
4HQMXXbwsQNyCHGwcro+NF0wuMN5SJz4Ca+n69yqZpFniRJtJzLNhxOBqsDxkruhOf7lW+67af6R
UyE8HCfdh0MRpZeapQSEuqBKrU8mj2bQcoXSsbJiYWeFHHD210OGSm3KBzRMXo+kyJwvOh/jMasN
cYlQ11zc1CWdBFiN9ET1AJwZRw7vaG9Nr3rU63c+zobNnClDExkHmVUKX8co/qS+VZyTiSuWxw94
cSpuQ82lLab4Ei3Jre98kL1dHwepCyCpydZQnwjE66pk266etmq7i0MvvndJAwJLTrecOB8TQ42b
ZBgddsaKkCDpMq5K4Bnr0eEztTi3MQLh7amZoB2uea2y9P58D8i66FNEzTFFqHTdyuEeFhryTO0g
WnQViyojtD0ENDgJy9qoiT/96AmhYHneJISViNX/2DuT5biVbMv+yrMcVQ1wDX3z7NUbRAtGsBVJ
idIERnXo+8YBfH0thK5lUkghoopWwxrlFZUCiMYd7ufsvfYx6Ug8K3vvIZaHfl/IJvQHxXtJwDv5
EQIhR/W+KnKBi25Q3MEyfkZ2qB1Pu81+VO8q4GT3RFXtKrnFYxEhoPYd/675qGdaeX96i7TaQVkp
56zbG/SblpdFh8Qq1kQfGcfsI+baL0glrMcupnLSd+kVJZTaDWuqCn3xQ8qPIutCNPBxepVTZtRt
ZPGWriPPRJe2O6HN9dEBX6msqmxoDz1y5lzqNTRC+fbX+1qldIS16EbUHioqX/3eTkbnqstf0k4r
Nwg+1E3bRvsR5PQxj9UHzD/sIhA8neaisPE2suXrO80pyGZSdXufsPpi2UqE3ETopkJ1Wqm2OIHd
JPKfa1CEYJbj29ONDtrWwyvSfXZAwPHCh+W1aP11NOnuyyB0jgVLlLXkhY95ad6ZVEltnXaKAeLz
VIcMe6Pa0zF6PFl7Q5xDTsNmFt3+/lS6loGFlXF2ZecN9VxT6ten9VwGamaNIpbC4Kme5CBVoJm0
D0OfYnIHZcI36NcqMWCraQXQlGPEfmCYQN9mC5yLJoFc00tICmZVGUk4fElMHMpwNXVKtAJ1hIGL
+8ozUJ6dptjT5caNfOjpD24HTZJdR4bTShYZYBFIl77TpTeU/T6WMP94SOIG9adAkZDnuzHVotus
Lp7hGEuF17o6v+4BpdCnoJ+W9Oyhto3nB3eq9t1MO/UQkngmgD2iy6JN4SlfUbOVvx55akUR2TxE
WFJKzq4zWawimn0biWrctm1BvCGXPy3v4lZBEaEEzQ4N5YB5yfFvDD8/DMLJrk28uuuxDq6xF4LJ
DQvEKqN859UfjJx7B1ObJz8qX0IFMxzr6S5vNLezCbs87U3wKq5z25COwGghslU0pKZStIcucp0g
bHNJbsr5rqwxQZBGzOTSTPMrpd+Wn/sIoacteR6/nFgs/C82jqdUjDmTOoOlTjErn+z4RN1M0Md8
A5JEOxTRLzdGjU5wJVeZs6FZmcEWNIato6HuMCWNFj5ZLdMwQFAQ3p7+q+pkNLsx+50O1b0ZJvY9
OvlHp7XiAwC1a8sT+tH0B/N4WgewI8iPBdojcMbs2UTekWel2PBJY4Thp/eBPJbNaQWK5HGjqFCq
hNyOGz808+tRz4HTSd6eKDwK6rSarxwL9lILekDJDoqlUjqOynh36pmcPrGeLHe3PZ58mikR4WJ9
850h2TH4UnEVB911biMlCrir7OFQ0RNDs3YKND+FBYNt4l85CbNIbcBCMLBBq2i9sTWT+nyy32Yk
gfxaBiJ9uHbC2tv3o3ytNTEdxalEV6P8McYveQ8XEw/g5xxMbBiBJqV9FrmCSOU1Dd+oUaAoRCGt
E8oA675Vkivb6H/YPhlck2Mzc2RtDVrJeigmabvCNzISZXDMcj4jnhiHY69r+yIJ6/U4jv3Gc/QK
yIu1OS3vQ48MU82iVxdao3uqFXSVodxhf7un6+8QTTS9iZ5Kd41w7VZ2+JJKUbjrAoQ0ZTcou14n
txpVQng7sm1DMoKirM80/coT2o/TGksq5Wzf9l61BoxeY4ZvYnjx2f2pjBg4xO8ZYzHcMbiBusFo
O+1oyqb9SBOxdmk1fEFQUtC5Magj4qffGvTnEGz36F1zphO1beRdEBhHv6nQXeUIilSkmR3XY7b7
k6/DzP1v1DnV5xhatFrW9ARH9DRaB8iJnOCB+rugFjfWB8htsAXovIRSdH8qUHSt1Nz3fndX9I26
GRuJwJleUta2pLdHa2QhfvL+DU5LCh5S9rp0jCOKxnBDju3n07eUtMzOFVHYbbyBvkOYiS1AthBp
E3WrONFvbVZRxtjAcE33Cli01uKD5ZXFZ6YwjVxP/sZKfzoVX3M5qXdZjgEtrCPpYLe4t4OKkCbZ
phz8ANrJR7NN2S7vS35AP0R1fLf2YppDCtSyydKfhb51DEM5+qD7wt7VU/+lTquPjsS83Nbiq6+Q
PJQ1zPY+QnIE1VPyoi8lG12YMk0vevwQEilIstTaSX3yRP7gd1qSsOLkwbUM+aoRPJi8FxlLLRTv
Uf4Jg3i8HjPJuc6Cr4VfwaVk1PDdlR/zKiUaj70fqUPEX8AXah2fRVct97ee6TwZsiYOccPiLJcR
KtBVAYriUC4WGjY5lugVAfTR68k5UNQ8gYkvUqqBsTn9yMeajWy9lI+VrPq3AaV0mqlMwdO6tCv9
Dw12b8RsWIiHwr4NHIuN3aRJ7zDLHSKjZA8G0LkW41PoJTeN6XwxWaySe0h4W+4lL2BjA7RUncEC
sv0i/Ly5AtQsdkZQ31FgPYzciJWZmsSGj+z81F6jIChJEBJkM9k3RQ+fc/KXibEAsGjSQCSU2r7O
p9/bSLV1TkxRn9kA9UXE3mlINlBvxDFsFAvRcPQQZJFzl37VbDCXMfGKoU5vQ9PrXdua3jF8Squh
vZqCMdZWjCxCT1TawSJ9CfQi3+GW+UlESr/NExmhFI9It48qqcgb0/GznzhfDJd6sX2NaWgj/OKx
yoTYE1KxNlXLetTktLyi8X5z+q6WdWEdE9m+pyvl31BGgNJgVQ2j36FpZqouqPQDWWjGh9NLl4kB
TqWwP6X0bK8rK1APhqMUEOoI9wDFQnoUZAAmcQ2DkLeKJ9F7kFBfSBJvn1jDLcJerjiVD9pgQodn
JbfVfWXcVnRnHowbfSQGR+vjTwg3vyEAqQlzylZQAIcDONN8PcLmZz/I7jOQtijTMOUoRQ0Es6WI
K5j5TvNanXDsJBrQ2E9LaaVE5atl4ysRbFQ0p+2pYdLi63M6fmA1SlYg+AX0qDjYqH6NTNae9UT5
kgzFY4R7Yo+3J9xStgKjFYl872uJgliYPIK6Tj4qvXoN05umU6l+kwM9chu16TlKsasls72nL60+
VJ1Kj1LJtrqwvviSDWYSYUxU6MesohQyMsOisEbPqOdRtVI6rTuOo3nIa6RX/pBlTKpY3SXgfmtl
INNURaHASECFP40cLGR0bSI6UmArxkDz76JR+aY0AiVjjLihGniRfYP5yKRsFdDlPq1EsgrJsdW6
ucwGR5Wdb7FBRhfD/9GGpK+j1j4tQKug/mSXVnVo9Q7h35RtkOnVQ6zl4lqnhzsgiQ+HNGH5pHpA
Ulq+b2SN1Ec2SA8d8Ql7M0tTym4lmFktoACIUcK1RkTlCmbvLSb9+GiIplkrvdls6wwydTR4H8Ir
fVp3VVZaHvha4SoP4hzPgkCerNoPVvuKAinf41vRthFxsqZNrzJuIHlM3bATiClLiueC7L9dxMd1
UwRqzSaVqcmLLKo98cqzuG6ajIjH0qcE7P/V2MJZ0JESWDY5ZUNk4Lrqap5b1/Cb2qJyJZ9k0yLU
/S0qX4wOBZX6BJbqndQV3kYY1uupFahp0Q8yyKRDbHTPp4aAJBiGrVIX11NWW94w8GS83RtNyhAJ
mOpVYqXebQ0EZuXUUrtVALz7Hk5ePHo549D/qlt17o5a1eEVY8mehQpFSKP7CRHYBZnfrSQ6F7sh
0xR8wDsVItbBGRHpFAZMdlbgzq4s0zvI49ZeK7IPJxe9gk38tOE0S+/uxMKL6OVPn7NKK/Zi6g5q
IY3TdEi0HV6Sa4qzeIomUzIzJXoHuqwKHxK3iNOc1arIDg3KbRrWqFeb6MUhwG0fmTiys+bb6Z+l
6vDJU4R8yFnepnHt3UJbZo/hE1Bull13g/5Q/go0IgC7Sf+5zHhT8NlD+GQ7r1ftR4HzYR0m2aM3
0K1Fw8zEkdgwV2UCCyfv3OmCepX1uUmuwbpxYHgXGmLZFlt2PNSPiWbocP1idSsa0lNQgh5zNPw3
QO7pqvdKz+51s/fo6d9gb+WBlIVxrGv7OqYZclPpgiiQlv5c6tXGPpB7/JrT1xmTW/ugpHvAswfo
+dbRyIV2pG14HLQ8eCwl6RqIZbyuUgpyOnFZ94PBpVeeBc7D+ODVcEsqtdI2TdTRnTF7UMoJMs1K
GxiSiA2+/vrOobDG9F8SDSIc5BUQ3359j7Kx7vb9dEi+3S39/BbGAG0vgfRn23ujcwfBm5AMFE9T
ZhrB40QvMam4EsSXDUSkcXsCQdjyw4m8ASzFvEKwStVqmFLrRRRtzB7FZpb4CWLElVViREtkBPJ0
tGLw3ti7AgdPBnlapYvlIjXzTwXSoMzy5A88tl+Kj66PDoouFweF/Pqqs7Fz8NHCk6wdEpt21fAC
Zna4s+Xqw2ml7FG3Z1ELGN2X/GIfe8LatTk0xmBEtRQHPwG4dcjEtXxLzhayw4GEYemLroZAsLA1
0eKke/WPf+H6/kCVU/6dOYOaU8XQAVePN/LETnnDRgFoIfqKD/xarbF01KnOerysNODhgEJzndWL
Y9lUt1VqlQLcMWoKOdxbYlSO+S/G1f9HLD4NxY//9Y9vPMqmGj788MM8A5HIQrYZrr5D9oH1tYxY
RPJUi9fsdf4vfiEWVecvzVR0BYKIZWknIOLfhEXF+ctxLAduiqVZQBgNCD9ZXjUBXEbF+suybL4v
FmklpkGf4p+ERUk1/3LgOtEB0FUaYQ6cwf/+r2/9fyIP+ft9qmd//g8A1PcT3h9KEdiq30BCpGcY
luWAXlB1S6OKY0xYwzcvGLR60UZtOuW9pEG8llpiMJFsWUUFR5vP2AjEnCI3MVcKKvP7jrmB3qWt
UYMP1EokdEdaOb7VNLtXroxWCbwNNH/26LoZCPOoC2/i/Le5Ej/bmazrR5zmWudaZURuHMk66c8h
IfvnEysc0lqR/z9REAobPIsxztM2zGtlYpJ0TwjrDOsmre2qAqsyBQ13bTSGbuaxiF/TTE37o1pn
eL3UxLIq5D+djpC5EzYbQpH6BiWtAC5OYIT5wzD5/ZBB5DCeR90fUaw7k8a8DZ0uZnqKiXGXcVMy
+fhl971T2/RbW9rSSyVDOl0p8STDn6qi0QvAmpY4ixyH13Yk9YI9g6EPCjDcKv4uCWMwb6IxpWEU
aGg2VgqpRwainQy/PBnzzrilx5sA5aESnq6IX4geyXsntFlXZcPa24C4VFJaItyb3Gn7o0jqXnzK
Zae+pvqHfDpr8ESuzNrRul1cFNNOEjLuZ6cLySajBk6aoyi4jcdIDGHxhVwKK3kNm7ROroXR+cWr
sGtCzFHQ2/TFysKkK6fhwmFfxvHL4SN0j4HQPGeMhuQps/WYoMgg8Qk8BmXuXaWZoxfDTmvLqNuR
MKbq94WiC+VzqvON/SxAeGPUzJjgdwTjKYGbjhmLNER6mYUdWqvQHcUj6cYfE1Hn32Tbo7/ttCa+
1STjnaO3XwYfQ8pnLq1+FtNj0UuspjChNYiBKkEDBcAwTxPPgXITN1ns71tDKXdGZ/qPKETYgduB
5X/ya938LrHF/zH6Ja0rHgSwcS44x/rW1bVEmqoadtiHVBS7ekwEpkhFPtkfM6yNthoNgEhQ3eOI
h0P8pBt+Wt+YyNu4QKvx022ulI19K9NshqJs6g1+1UF3nmS/G5yXvlQ6/VHNnIzrc6D7fkp1XSIh
sZfMdABFrvDBh/gHs0dEPUm4lhrY3R4nZZAeWs007I9h1XnEgZRZkh5j3wheMrkJrW8a+jT0kfRH
o2diZ0YS/qqyzY7UNIcfrTAVzSMopM9GwEG+FHtuloqq+Bn5iFhva13LjQ3pnEl9pcVFmm8yYzCe
R5CL9EAJU3ilg1F/VojcqWExDFoZEeXaNPL3gcSyBOs2IWrXEvYDKsisHVt3SNq+PqaiRjkNcgXW
aFGhLKPwUMBc2gOH8jRk2Z2O/qH0m+4ODV4mHs0xagk0wCUXHuuuppNuEzxbMdrqQWsmTxxFjyA1
7PGqdTwCKfWEiesKezaZt/CLSelEUlJ/d7oiSL6lBpyme8thAWCvrIqWx0PX+GV19IaOhnTG0Wi4
VSk1cYLKBzvZdC0rj+3o6bEgODTU7M+yn2SBggwl8AtvpftSKj2kSgoyfjDC8EFX0qxFEWYWX6i5
ihSyWIahuwG5oVJj6DB3MO5TlLBEuuAGb9AS0H9T6YxeJTCk682Q98QkWaLzASdG2C22jp0J7yDX
IW2ElvAQolWwG9Fr9QI5fyxlGddlwOL80clsdEFENBZ43ZuegmQdh7TWyM3MHJpEtv7JxGhPFnWQ
q95e4AKRWHIH6ELxyRbDtqdjDlxBZpO30pshDdzEHrz0BmxdlVCSoM7gtmZI/Hrr4BiFKIydXRwM
Kyd/+5tFDS+yWM3RLSTLlZQqyR4eDYGAUtmi8BqbUVpT3myJDnDaofqgxLnePmdhgpIMy4hodqGf
eVyBUlUvFPtHYi+EqqVbpUadtxqlmNFgOFiM4Sj6pC1ZctL6W+Lq8P0R0SF9SITVPyZEyjMHBoMZ
socN42CdDBqx80Ixi/QmoN6OH320+s8g7rtqHWIAaa69vDI+yeBinmTdLx4klsY0i1S/dA6KYlNO
UzF+FQhL4cNvUor6+corYyKz9EQiyyOnJq/TqYpzaQexNJzq5CWzOywmc7S2rbCYuGtvECjicxIl
brDB4JSgcyDiX2zU/9drsv2P/PY1/VH/13Tgb3nBbtkPmv/+/Y+sG/4+7+a1ef3tD9vTYuih/TGt
jyjP8E9/LTmm/+f/6V/+vaS6sNpS4WmeWW2FVfr6H//jZnjN0tfqf75ddE3/8NeiS5GVv4hgVTVH
VjTTQmn6j78XXY7KXyCU1Bwo1TIMSlZDfy+6VPsvg1fbtPl7U7NA+v5zzeX8ZcqmYkK1lokTMwzb
/L9Zck0c6H+RGyW2SZZus9yaKIhvFlrjmPWVVraFW5kJrQnEgC+FlpGW+OZ+/GHH8DsY8l+Hn37+
5vAZ/LAyltEY6NSfriXhCMFQSJwcNoujNBcoqNzbP17EdHFvzgKzxurw9KJkQCbGCWq7eUExBXCx
qFW1ddvSGI37JqR+ceG6lm7bDA6JuxiLeDmSkCM5HjgKVSmOQdIisD5/35Tf+d3/unEzDmnZRFWg
J0NOCh3wDxd9h1m7BJ0Xn6VOaoDL+ob4oSmq/yQlonnRRrMBDlIEUXEl62r18fyvsXSZs2W4lOiS
rutt6XZFS0CNQQR0srWigZbG+RMsvR8zMmzQNUaVNFbuar7WPWbCVn6CjIKYYCJOuwSWXjiJNm02
3rwePbnOZmAiQqWZYWDwChL7Dj9/giy7EuMFguzCrdJmAOOGVXBvBHnpeo3S3dl8be+NMVOP77pP
2vTmv7mEPCyajso/i48q1J9jyCssYjIbteJgjeAez59l6Rpmk4HsO4EK3yGnhg5PbizJlAWCHH54
39Fnc0EUSRlZ5QB2ciach1IpSni/VoXc5/zxlaXnPF3Wm5sE3AeogYTAzYyHXtyhSB3kK2yCHnyK
NIVePogiP1YAQKgz84UEpECmhHnQHSuUj0Za6yFQJtlDZDmmZKs1UsOqN5BjmiHnf8Xft7f/HNXa
bNoYgP7hF2Ki8kZbIkA8l/GzxzpSlx15kE7+BYWS37Gsygrt2qQy3m8LHWbhw/nTT8/xD5O9NptU
DD0QnR37pWvmlX0QA6am0Y4m6CEQeKROztfz51l6j2bTBtnqUMcEVTDitbIPNPhScIxKXtjvm321
2azhExsVK7lTuImRYML1lCyl5RjYF2a9hfdInc0XmLjaXouC0hVVK63jzogeJVxr38RQphdmi6VT
zGaLVvGrRLbi0pUc0LWrROLIMhU1g4Axy3rfcJ6WIm/HA8wQy8kCu3AjeK4WGW8aglZK1VJy4Tks
XcVsvuBjO06SjdLVcwnDNrqrkgh1nC1I9qkJfzr/Ni2dZfr5m2GtQusdEsso3KA0EFoKqaWOU/Mq
J7d93bJROn+a6db/YXCos9mjdQbEx42cuRD5+35tKHrcPFpK31s3KHXZzHnsVQnYzrE9PXTJMF5i
jy9d32xSAFBSKlrhMW1hlHyyQkXXkMP3NGNSjCrRhctbGPvqbOwjkxQNsqPc9WNgYP0KTzPybSHR
W2Q/qIRDiR6jGb6cv5kLM4A6mwE6WwKXjwXCbevCJiGoqKlAjW2QPb/v+LMZoC+oReq5yrI1ZmG9
iYo6/04PxLcv3K2F3/9Un3zzzkkRfglCmwo3dABSOrZZboSZJNvzv/3CZ+AULfHm6HlfqwD4yW0S
CrcEyo6vhD3QPsCCz8lII9iNw9qoiS2PCmRFZcEWmKRPcek7sPDGzcMCMhUujAJ2DLVZ57x4qaZ+
J9ijx6TS2NKFb83SHZzNDaYkWWZZDazJq5xaazQK/QChzvr5vls4XdqbW5glXSxbWlq66DNx6+lt
jf/OT6TaI9NxCmrE+lkWK8+zFX9FiyT+bHmm9u38yRfGkjKbKoI+jIEzsNCQPUWFKmvWQeBGsTL0
D2GB0v3RCkB8fTh/sqUbOZseCkn1PSTxvIp6On6N2FE9y1U/ehfm8Olj8Idp79TqeXMj6YpLIXYe
OlbJIG1QHn9KB3AwAWUifO3PiRle+BotvXSzKSFF1dsO00fbNrq42Wp9N6VV5iWR8KEij83m/O1a
Os1sZhiMtAR22XG7KFetWqt8xl1Ozhtk/nedQJ6tDrTEi+pyslE0TgPJ1pSVnp4v8s5gj/I8/nr+
LAuPZZ6HopYEXlLlgkZpJGn2jHmGrqifpwD3GglI4W6kzF0gXtNl6cKFLbxo8vSrvHkTUjuE/ToB
MOVIyT5oUaK0GxnzY33hTVt4MvJsRnCKJrJqmT0M3QCqY12sWGJrI8umrlb3unF//s4tXcZsZvAT
rVAbTylcDX8vjWMTERYIhHdexHTWNzcpTwExOtNopMFDgCPuKQhqWfOUw7p9315Png14QlhDipds
V82MqDp0DYgIG/Eo1dge33eLZmsBOEJ2iXWkcAuSjFeVpcu7qvSVC0dfes6zgd4xolOMQTwAPHNH
zHTrJEFpoeXJpdXz0iOejfFAUslklnhTqayWr6kMeHqVIl39+J7bQ6TO788YX1vNrrdn3Yxa5S6H
grAtnSlU+fzh/zy0FWe29jdHdFsqG0wXUAfJuBF5r1m9SUIkokZDqqgU3J0/kTLdj3+f2wnA+/1C
YLknjpVnPOcMfagavsCa2al2dV/H4rpAtYws6Ccf0RjrF0Tb82f988Ohx/z7SeG4etRbHCpXUXhw
Iunr6MUfzh/6z28WQUe/HxqkYeP1CTNIYIFX9x1yIpUCm3IlhdKF8T39ln+6ZbPx3fZd4ql0YN0a
fTBG43HTgGO8wpW/KUy9/Hz+Qpbu0WyINznMnFDmHtmB3KzG3lBWIUHWm/NHX7qG2fC2aLIiYGKp
n5ckZksIAjHoYo0MUKHS2vWuzp9m6WnMxnlmgibuqbe4/jDivE11UdzBoMprHJxyG7/zdZqNdYSq
pLoPRu7SAtmqos3WJqv/9z1tezbSSw1GVUAPyrX9u0IZj9kACABRfoRa7vxNWnjSU9H/7fciyBq9
c0xRuLAjFTRfpAF2xwyPm3DPn2ChUkzr+fcz2EYJoausCIFNaW4B3moPVUGaOYHJ+apHgvNBU3Ga
0U5HxVSM5mOlNc4kB+s/nf8Nli5xNuCNno5rBUzLrZtiYNLP6w9EWwfX54++MFvaszGvWH3b5Qkv
M1046c6PsL2uwixH1dd2TlysAbfon4sR/9T7Xrh5YiapR84IxIETxgoq05E+MhmeDaN1d/6KFsaN
PRv8RmX5ozJNMQ6WOKwBBsot5NEkKdpif/4US49kNgMEWR0GiUd7gnRAfTNMHu26yfwLA3/pkcwG
fmMUcRUZVEocmuPkX1g7r0F9o5TtPhuyr9h9qgvPYmEms2eDvyh6SxYSyk8IckzHYhRETWniuvF1
/xkNc7o9f7/+XPsh/+33MQSZOXASAWZDUz3VbSrMbexVXjI9OBiN84ALtXHjsjEujJiFN8CaTQpp
3ZEJ4CElCMICOccA8nhYZb0tnqWy8er3vQTW9PjeLFVHRBzId7h5vdRDhygwQtg0Gy/MOwuvmDUb
9U2tB3Ia84ox9q1dUeTtldN48fvGCIm9v/3ucuV1GgQevi1tgs2D3Hf65UbgWnZ/aRG59BCmC3tz
e1QJOpJGbJcLKEy5NukP3OeFQ6JUAjVsc/69WrpJs6GuWk2k4OdP3LrW+pXPNnfbW1l94SYp8sIC
z5qN88JWzVqL68wFy5w9EHPDmaIWHrZsj9dqjHe5NTRcfmNbsMicAn6zul3LvRW+9lJAti7CDhxi
KNxJlYgrRIPQlTSdyMoSEGgeIXXZsJkST91YKYfIjvW9RMLvwRqL9jkh/G7lyV1/DBMdupVVq99a
UVfPXSXQtQ26ppqryYKUrTsnktc2Whk6sonU3YT4XWSk46NlbFJkSP4aWyZe1xZjMxh4gOitlowH
1bPzOwU/BBLssH0ZM4uEJ1lp0pcy7bW7QHgArRJT+knqN1Bou0jNhwFmsdjqRZwcEt8aP3Z92Xwk
tyxXt4avmncxsodnfzC+VFEvf83jcDhw7uhLOgT2J7UBiyODPnDJglLBkffFmgtkEWg4HhZIIbtB
jEWEBpOMalqOr2wzgQPfSEMGfGdUP1iQwb9XyDyeTSxpuOSkXlCjclpIIiat3NVk9iR+ybKsJ3Kd
wCljz0F47dmNX6zxb5s/vaKyDipBWeo2kewO/0bkmfdCz+1dYuTBgw/+jPh1pEAfU1MrSVdEdoyb
qUu9H3kTQvI5//IuDBBzNn/0ta5DkylSt6HvTKqKpW9acri2GobvC+uvpcWLOZtFMieWRlHLieuH
mmQcALhh2CbwJykh0PcKzbEG2cIVFv2KMCHbA9qcj5Lo3QCREu+s5tmjduGXmSb7Pyz9rdlnrah7
xJ1pmrkFyIanJlPDWwqYr56Alh+FcjwxGtNUXcE7dG496BPJha/cwo2ex6MOlA4yvMm5a0apvLdo
0O1yGKfAi5P6wmy9cIpJYfJ2sjOwQSUiDrFQ1E2JeNFXwWHR6fxs1wHEw/e9MLPPWl3JtulrcYaa
XYm3aqI130k1z46jI9mXujQLM6o5XeCbWTtRYkPCiJ64o9nKxMdoFhBMq7WLz+evYen408/fHL/J
x7DT/SFxddmO9zJJKusmaC7tjRdeMXP2PRi8TghrUGPX8YxPnhrAqhJOuWlsP0UfnFPHTuR2V09/
hN6sX3ixl65p9pXwsAc2AuumW8idv4u6ocKi5ZgXvkLTdPCHYWPOhg3KbMksQbe5RmoBd0au2Hwn
TUF5COBI7itT6Jj0CcIT73zLZmtCyUOYrOF+dfU+lqN1UpQdmaFhbBPiAR/m47veA2M2YBQjFLFO
FdyNCdw7eomV3FPJKb6eP/o0vf3hnhmzkRIkxGraDtrhwvBN8PMEchBtEWvqKm4jC7x1Ad3qwtNf
qgLN0+AzoM0wHhIyPSIsa6RY0Y7z+DInwWufBM910+/6MC+uSOM7CL15OH+JCy+dMZvZR6WN6iDv
odANSb/PfUnak3lXXbiohflssim8HaaxUZMNkBFqKst9na6c1J6ojF4K1TFNPS+/cJrFezefDorC
SpywqFzdMdujQK5ZvopYC+CCkDHpHcRUAd4Bv4kzKngBtCbS4IPovsWnOV74JaaX4g8viz574Qss
hC2NudwlgrP+Eo5jAh4Dkv4WbTZ1Ba0pcQaazS6irttfGNRLT0/7/f5KrFvlkLaW65el/qSQ/hYl
zqWxtfT2z+ejPNTYzpWBW/ZwIsgLI90Azik0oOYxlJxP51/ApVdkNi8ZdYgzo9J8Nx4Zb2uNafxz
UqZC30B20g/vO8ns2dhNa6hUCQAghjnnKBONXJwea2mq55vzp1h4FPp8JhLpkAJ0IBXPy7qPpqZJ
N17vWBe+dwvPQp/NRH1KxpeO+H7vWYrx0uWIjlj3q008saxKUlUosBYXrmThieizBaVDAk5sS7K9
L7MQVlzN6leSRmIZJ5PI+Zu18DGay1kVDSlDA27b7WXPCH9YHc3zA8qjjGAcmRyfbUklvyXYjrXJ
+844m4lINY6jkpyhPeH0yhoDuj75YjtUA52m8k2Sk5j4FIxT3SUR2dILMf38zRKl6+0gCYxI2tcx
gp417KOmWKcayvELX9ilE8wGf1D1ntzHTNhVJtuwotGhxZu0L9PxwgmWXoTZBBCpo1oVEQQUtLPN
LnaAoftB2x/tqHvnBKbPRn9pqDlulZSbVBIDUgP/2EQ2ySDnH/rCHZorSg0d4CwhU5lr98knjBt8
4EyRXah4Lh18NiTHrg+Fqg9ADeWhvQO+6Ozq1LEu3Pulo88GIZCb2IyBDbqSFVXHzpEB0TeKcuHG
LGgwEbr//nI6PgFd8L7Vfeub6UtjSfpaLVDyOjFq7AAGNILVHm2jZgQrs1DUYz4mzsGKOtgBdli5
YR/jZna6T+QLXJgTFqY4bTZCtRIkh5/ZqUv5ENNXAc3na6OG/kOsxOaPzie29cKXeuG91qZ7/mZk
2sR+1E5FEabQwd4GMC5vLJnETCDh3ruaw8pcQZr5EtE7nkWJR4eZQ/O/uU6ErD75/lj/PP9yL13F
bHRSlEFswMzp6gBoDw35AEiBE9kdcNxceCRLL+FsdHoqBBgMD6CDMmQguyzpyTXxrQyuyvlrWHrm
s+9yWrV4BntOINdW+xHLneZKLJewfMXGXUIk4v78eRYuZC4VjYgkYJLx+n0TVxAnjVwV5cYE9WRd
uFMLD0OdTQaYpIbWDOrI7UbT/B4Hsn7dJpZCJTfNzAs3a+kcsymB+lZhmgnhk94QkW4s6zJsETEY
JK7DO309f6eWTjI9qTdjw6p8i5KexxMh9QRdhplFIUDJgRQ+zbfJnjl/mqUHMp3+zWn0EomJKveR
q7WFDnKkBbEsW/Y7n8Z01jdHj0098fO+ilzDjuzrphvzO/aJykMSlebL+y5g9vFVO0iOIuMUfaW+
gh8IV36p37zv2LORnfiigYMD8yCr6+LeBgUETxoP7vmjLz3h2aAWPcrFujJDvuWlNa6DXK+sVTRI
5HWQHVxeqpYtPeHZ0IbnNJYFgCDXlIMGobENXmydSZp9qWW7MHf8m/azF1YQGXbger7+6tRjvari
6Frv+1vRQdg/f7MWKkFzCWhhBWSuYkrhKrRbPLY/RKYTtuu1JCson2rphKF81KXx6fz5Fh7OXPJZ
xB2b10AL3bYzkcwHrQLMUvebLwTVvk+WryjzIS4balJJdGn60cnWozdae6XCF3v+Chae+2nF8Wbs
9Wqk9orwicjNFYncQnZ2NJ61C/dn6XlMZ31zdF+yFN9MfDpMY+mQBASORz+EQat/bRQkxrfYxsMH
uPHOlyFV5DJaDTbFevf8pS09nNmYb2JJFB34S7dTVCLPqk56aLouPGZ+ZD2fP8X0vfhDEWEu81Qw
5xox0iKkM822sq0fGW75lT80r46OOZ8okgT2T59d+KQsPazZXGCaGaIWijIunRDxvzk7t+U4dS5a
PxFVQkgcbqG7aduxE9uJk6wbKkdxRggQiKffo9fetctLvzFVfWtXQSNp6jA15viOjjtPXyNT7Wr1
tx5vzQEd6E8kqDECYMwZ3XEBDiTIJN2ObmrjEGkrPOFlx0UPdvK5qdxPamk+8QEWK4J43+C58hVk
6Z33bHS7rfGUoFayMUcepHNg8TwAyRaT7GK3Nef9Tj9svcJa2psJ3ttANuB430KhEfsRbJZyGECj
aKabBu/Kt1iBrxijWqoBqRZC+nOAwvwKhtHNALSvqYedDcRGn5PLJ76K0HkdpfZ8A5MyD9iNdeg/
eLO5TjXsEiv8A1xnF0E7OSluoWBF2Rcf64bBwNBkO/G39eutEO815t0yxAvo0OUHBqo6jHGX/rpt
KLEWdlVLMJBgLJ3mRV/AOXslN4CG7gl3t367FczNIuoVxVtROsFV+hTAOwSCD9Uc3p+Ztp5uxXIB
aDVuilpx9sbub9jVXRL6cKa95uHElnLCGhAFVs7gpKBO5anMQHYF+KzYOam/HV3EVnJ6vXLBV1mj
VA2eA8VVMC0XbF+Osy1MXWCGeN1HWEGMy8F1RhUNchm+R89az+LYDfN01aaQ2HrNCTW9XgSTuBTO
wSWQppFI54a2VyVIiS3ZdMNlXEfQN9NM9dgUcA1KApwKew0zPuCq9y45tnriMrheTQ4CZDgNv/ks
9U3wV+imiql07wEy37u5e3uUksiKX/TsgHtZQD9UWVUw9AYmIMiAW32/h7d+vhW/RVvq3pG4LFG+
O3+rGIhIikcyhqHh+On9V2x9gBXE8H4N66L04LkhQR5BvfzXwYzulb/fimHw9lAat+LhvSu+uKG8
Y032wqD9ff+3bzSPLdPMpg5CpqiGnTG0xDcDNI132IOt50WbPa301iusc3YE2MwKwF+WetP6mJv2
lpj+BoSvPdH3RvPbKs0xVABUgFObRnNZfYA9iqljTzny2udbS3DvCY2yFKyOfbUAaj3CtXTsh/n4
fgds/fpLq70Kr5axOYIHIdYXtYoPAby3znD9Lg/vP/3tAxexFZdNaGazLFgbnXauYgiEcCkkgyWB
KWkr3G5nJtr6BiuCKRjbs1tIjFHYGED5Do5wLAqzkJ1N0NbzrRimMM+CekRhhW8rQKCKCgYrRXG6
roms6C0WtDboa07qFh5oQfMAfVXmP2rMSAmsNXZyD1tBYIUxlRdjLtQnYBCR8TvsquvhHv5rNPzA
cfTZqzjbaChbbFnW0gO2voApLmaLZOYTR6o0WHa6+e3NO1I7/x2qfgSvH9T8oKX4yG54q7zHvnDa
pA/LY9sAYdi7YbazgX/7UIUL3/++izeMRiaAMikvC6BXnErdRtAx3QTIgh99t51v4PhiwJNuvZ1A
3AgVW3VpWkyFbGyylHH/iXu4awKP8ETG/lMBr/TrRrItvoQLDamiBneCNCx6MAzcAhC1aS8dv9X9
l7+/mku8AluxkuVOqkfjHcoBBqVePXo7W7Ktp1tR3s1Z72mIDlOtZJBmPgq/dO3VD++H4dbTrRiH
wEXJsMfVm9cKvqTIKLdzgrLxoNxJcmwIDogtQoN1G/zpMgwpL9PfwVr5Chxxf4yc9a6ezZk1bX+A
j9dnY8pbENr/vv9ZWzFjxX0/9x3McjMnRd1WpyBRRdkOqIKVGA5wGWN5bDhsGpPC8IXufOjGVGML
0kAH5mNbzE6aUz1+iiI9nwlz+ie3UXv1KRux4lszAWDe3ooUJNDWppYRaqsogBtwrfW/U3zOw9yu
aqf9Nm69iC2V7MMM8/OK3QM83/38qTdUwRrYnRrzSZK++ZQ5TLo3XQUMEEyQApijDdQHCApIGSxI
osEd2BH2iEQ/ialg46H284IcoDPZVU1tjFxbjpONZpw7GHumrQBjuXEXFWMt3yso3OhNW46zmFFx
XCriIORNH5wxvyPA9Botrjui2CpRGNojWSoYxieE///A2BsVawSkx5f3h//buT9iawojtwOeC2yL
dBQgcq3spwJoLvLLz3DIBPfCzR7H1sgHp9BXZcqJb02BDEAznbM+SwcPsMJ8efCj/mHuK3ndBG7L
DD3cozeyGQGNj1BnRPlap44Dg9D3m2ujs31rEuwhLh8EVO1ghMCKWoePwKU94mS9l+Dfer6114Fj
F59NoKM06+unyW1uHN2eeNbvBOvW463Jbi5GSNzDCvs02AACB9SVMDmaVLwAd398v4W2gu0y0F4t
cWB4FcvY4QsA2/hVUAwkX+1sbzZ+va0cHLXHyQRodwrKgXcM+i47a9a2x8JEYmd0bsybtl6w0/Cj
g10jDqNzHnzmMylAXXGiT4FafvqVt3dZvrHocCsIPMAohlZCDSSIcI9Lr+F11OsOxIxiPNISFZ0U
ZLid5WarR6xtQZjnWc+URPJQ5u536gXNz77Igp1Nx1anWBFRZgPu6SgqBECBJgfSLSvoe06XrkCd
XzmkrKCIAtFCw52FqWQ+PF4zn34kyAql7w/Yrb6wYoL6rJ1bmEimau1h1iGnNjovQg3I4gp9qGDp
C76uCZydGWSjN2xJW+NQgP80QlD4vknVIjED1oCWvf8x/96h/e9dBzTa/w2/QuMSeAajOB1JN/zh
81LzG0YuLPIKdwanUphPlMijb9ziE7BQgbiheWYcMM8MzVMUtf0CprwCiUF2/EPkuLCZbnw2jYd1
VfxzAS98tvNTNwaOrYgr64VP/5fYaJzi69yX0TOkrDCX94elPb/fHFvvuIT5q8loWZypqYogS5uC
TSf4DvN4Ya0+AkS2pynaesXl769eUXu9KOdVI5TnAoankXhQc/CXinJn270xIzFrqqjgDLty4+LU
o8RR1wDGIoGygjKlHycYMhzeb6itUWnNEZUG5D0skeQIXCeIK750R1LwPrnu6dYcocegdN2GZylS
HdhLNII8ZyTon95/+kYA23I33K+DMiCBf6gA3uKOQuGRAL5yCVYDo1r4vrri5f03bbWSNVUEofCK
ZsG0HcDi9MeFQXyiMs+er3q6LaybWDc7MEPFd4jwhXO5fJyyMP/8/sM3hpFt0Sg1qwiQKeCt5/QO
3s4f4D9/N6HubM7YnrRxo3lso8bBdzpYDmPr5aDO4xTA/up+WSf+5f0v2Hq6FcvwgKGUlNh6RR6r
UpA0ZCwlGLbvP30jjG2h3LJqhzM5Qcqa6fGrB7/JHxTUobteOf1eHn3rHZcvezVVOEW3+sMM4vJS
q/qma9o1Xng3HTt09k6kbb3CjuMmM23X8hC5svqWMwBs3Pp70PQ7rbTVB1YgzyB7y3mUUVqvfnAn
6rEG+LQiOxuVrTFqrfMhSkF6v8LmKygrdrvAEfV+hkMTYLcGYhckkqKdJX+rlaw4nktcowZOg5Su
AEcagC2HkA8odtkTEW8cqmxlHPzVKeyLK8ymErSyZOWQr8dFz4M2bWUVRQnK7Qp+g/4h6pShygDE
+lYi1/D+WN7oJfsO389Wxt0lD9KOYncZNcb50MhMfbru6dYOo88irypzFqQXFeahF453gDW4u7Ni
b4wBW/MX+RnSCWrGcuqIIm6GAMeUZWxB7lo+L0gvXvUNtjukM/nKzZw1TJHTUj/m0azA7Gqzc07Z
+gZrpmrAESqCEEHInBpMyCVP/MA5RzUqkATLr5N5kguR5PVsYrRDG1bhVoWK9qOaIyAJ+weZ0c9T
DeHfde1kz1i5ryOqkK5mTdQfOzAXUxUptbO12Rin1Jqs4Ge/uiobMFn1YsEVeEOPuV+8XPfTrakK
BTyz39AxSPXcDFVimqIuIfyAQed1UWbbPAoY6zeaTWGa6yU7Ao3dp3lTjZ+v+/nWFCWdWumV9mE6
mYF+4MBxHH3tXueOSmyZH7Kbi6hAKQLkvStO4F3Wx3lYmutGja3vWzM1TJGPfuVKVak/SJpe/F13
Lh42ostW8w0t3MdVKADOBPwGSD4dDyoCI6GaEuNH369qflvO17ABu426D9I+G8qvrsy9x3mScmeS
21h/bDmf8pC7kCWwZn7lLI+AiqiDAx3kHayj1M4StxFbtk0jJROZJckxw4GpPcRNt+QvflNA/nhd
A1mxSwacHcEp8dNwXgCBWJQq5hj6R7Uz/reayApfL8vdgAmkCdtw4t+BDQbeoQrFjVxW8fj+J2y9
wtpujGLsGWohsNRg7X2eWJEdUfZVHnIt95SnW71gRXEXsKgIPRwYMtr14IYMQyy03Ms8bzzdNi3U
LWY2IEYiUC6CIw4O/1BOzE7/bkSZbVjIPLPU5YKT89yMk4hVRHMA5DUwvcsF2BjVfGey2OgFW9qm
xVStROIjkOQ+myU4Gtl/jxrv5/udvNVGl7+/2nNX2dLUY7Xi6Anj0JemDYEIH0Oq6p21/rLreSPf
YhsWDqAizk6J3JQf0IPjsA9zuPzq1/o77qwv+Ja0j9wrN15WSLilUJCV+gGShh7oK56j6jo2bU7I
lV1hBUTgZKhI6HA+6RcXOPC8SY0bgh/oXzep/uvk8qov2OK182QCRMOCfMwhB9Aed9MS/KqdD3iz
s2lkK96mSoX1qEJsvAINxrMEMTWPpj1zrDdHKp5ubXwrDyqZUCCYcdmdJ1NYfTOEfw1QOr7z89+M
ObzgkuB41T6DN5WyX7D39QL2tLSDPrVw6O9G8NodQ3bWnq02urz81Uv6aoSPxIh8FXBAKKJSKFIj
GaAT74fbvwvk/8QDvuHSeK8en83Gr5tsxsVjFeUC9ngcnk6LCEBb9V049tyFLlgrEC0D31C3Idwl
2r72X6SMHPUX5Q30m5glrF8zFsqbEkqYX4ypyD2G0dxcVSdDI9tZC3W/8xiC8ACU27zeRg0LF8A/
53mvvmGjiW2Rh6mYvyqv5EgTVUiuhMTw71PtAhf9fiNvDURrTuubydPNuoRp26Eu9RCg/6Z45K0/
AXoGosjOErDxGbbsj8MUcEFJF9IVrR6+ZB7V30F181+u+whrNgsVcr9CUMRqnz9gyCBh5xV3eTE+
vf/8rV9vTWaDMQ7o1IBxk9r48Pzwm5cBxlo70/7W062FPQR8xiXQC6W5B3Z7EkWlmBM5B2u0E0gb
L7BlfwVoe7WE2U6K9FP0BxtD8zlsPf3l/cbZGEG2M2NdAkcKX8kolSaUt97ck6MuG8gLs9C/5oiN
ILMmsww2O6hPyJGuyyoxxjgGryTuq4KH1w1PIKD+M9MYiju5CDX7aQdHlDRYQHZom2LP/WKrhS5/
fzWPiT6IqmyCqLarxqQSHg4Z+iJs3uneSyu8MU3asr+I1HQKSMtTt1tv/CySSV7TNFD9bd4M4pDL
+ZpNLrrB++93eHm7CJ05PEXZ/Jw2Di4/KsbIx4Gv/ZWDyYrkZi6dtagVlvW51l+4dlyQsYs+Amhm
XZxv74/YaKPBrHCuhzXw8nwOUipbfjMbj/2howLNXerg6EQjaqnnZ1R2ZfHcNeXp/ZduBKGtpwPD
AVqUEC8lwYLLWa8fAVGWe9fZG59kK+h61rOFXqRmo/uS1SusosZzlCO1rdkR1uaHAEdb5e5qNDdG
tC2fqw1gmUOH14F4v8hYjzMsRR1g1uGWGrCdWX2rxaywWScFxs6CYgzW1fpUhIM6c0nnf97vD4vB
/P8YQjQKLq99FZUgMc5Mh6GfdmaKJ05OZm6Sof5h6jHW2RCHE7sbqbxZwajshPqAa62rZOp4tRVI
zYpj3FwGl1dfULKZF8UgWMDEalDZlcPNCiTfFLVUIfNTGOpLpAq931kVXeUahN9vBVAxen3njS5L
p6buj3DFHBKgS+sYi8rO+WRrPFtrolw6ZkY4LqUez+Je1KfMIxLo1vJcUgL2zvIQreGh8PZSEFuj
wdbRYeM4qlwhJ4n8VeWndUXa7lhOhZSxtzpLmRS0crK4kiWYvqFU3ZKYbEW9nE+a7stc0RJFZzPJ
zDVSLQqQ9H9HZ43DfoNKe6QcfYj7AA/NExw99zw7N0LL1tlxlFxAJZf7aT+rExa6l4oNOym1rUdb
SynKiiO9cuRKa38xR5gd6WQY5j399r8Z0TcWO1tj5pO2N2zFVgw1bOF0DE3ViO/w/IOBSwj33x6M
Z8f95ItCOXEWsCy7AQwomGOSKxLEju8QJwGry+WHYh2oe1J5BH+6qqB8vFWrWX4SLwwO4HR/4tm4
AkeMXWqXzLCY9I/vTzwbc6ctWlMFBGVOEfK0U/3ZzeqXYlnyuLsQq99/wVYPWLNL0QFIHpXs8oLp
l3th1iInclWBEMalNa9Ul1SdWH0On6MB/oThr2YVz4CH/7rut1szSx2MHokUjvU65APqdtV8cGqy
V1h9GYNvDR5rVkEWkLqBUn4KLMT4EcmhKo8XWMoeOlisHU0joutmX9v1jhdDGaw8wE5JM/qzx+0j
SSpPYEy+30wW3/3/L162fA11otDEwsoiFRSIy6PD26lOXCg6P7twS3loltqwu7oZ2/Gro4pSHOuV
tg+lj5nrAGoIrFU4RDoGxCQTOskoJtXG4EXqEmMlb0JYpWJLfABbafABGDHzXoHTRg/Ymjgnp6Jg
GefpOBYvl8F/GT6B0H2cl/q685Qt0V1Etq5FS4O0QmHQCt6TT6eEUWfcYxtsBJit0u08HUG4iXz1
MDIY+WLHc1Pn1NtZ+raefvn7q31JVGkBiAvh6YrUImzpovYWfrvlVRe6NOLW7AAGdISl7nLaJKX4
NYPd3cTIJZM914eN6Y1bE0SAoTTqeeFYs1gQz/1FP1AHUexm5Ko7IXyCNUnAXBr1Rv7op1mOfUg8
w5Xoey6z6pqrRDzemiVMAPJeNYzogEb0N17OxyTwx3ZHFbrRvbZmT4KpRJZx4Chg88bbdRnrMzr8
Ku0VjWzJHshzdQtdMUuly/JD5kT8EK7kyoOsLbMLBzBpxhZjx4NdXw6n6rIRMUDyhbit+OT/fX9y
2xhB7DJ3vAoAiOBXVNzhvmyivX5mIiBPATXFLxjdiXZnEb5so95YCdjl3a/eASdIiLkrTNBKBT+w
mavhGEo6eAWvTcWws8v5nykSxbcpmF29886tnrcCG2I4XLNjbU7nKM/7pHHhAI4ts2J/3m+3jbmV
WZHt6L7FWR83gWAe9mGspoF7CVvX6LcfdOyzgUjh5f03XVrprdazYhxltTgr5QpJyaoYHwrsaP7x
oaR9yiq/vS4IbSFexf0g6yXFnaDjTzccOT1crbnVzo3m1gdYId6GcjANZBBpMLdcJbmesweYm4X/
hNjr76zRG0PMluCh/KTwQQ3l6O4yQCG7L9a/eUcZi/kqTXAjVlFn97PCD4lXSJP2UNAbw8BW59Vh
6WFgGUxfgn30Zfcw1sFhxaKI/XApkvdHwMZYtuV5wAOGUdHOyDn5bvTRayZ2kjXfk/NuPd2aASLG
Goxk7GDXyc0/hEy45ynn1U4cbuTLbHlePjSLblvXS00bTMkEn9Fbn0XuCfjs6ajGKDtFYVZeFyq2
lZ3H/NK0MGWHdETWJsnzolsO8CEtYLALWcYeqmhjQNt2dnAZm2BeL7w0RDBefDeevaquk2IJr4tH
G3lcM8HXUmgvVbwwN7IsJCA4bM+dbavDrRU9q7PFndyWpaSr5KnSEJEHM+lP1w1WK9olfPfB6q1Z
eimZ7GNaaPfzAtjxXiHPxq+3JXqVhNmrI/D83Htia9A8sDXsrssD2Bo2qCAGNxcltplK+1AesT/D
BXR8VcPY0jUkvOEApLDTmYu1vHOrokAtfefv/PSNOKNWFOtuWdxWIy9Nhq5ZkzKr1hDqtW5FMDBm
+CkgY/Q113T8+f7nvF2wQCNbxpZlfjGtbuil1VR0IXTtE5wZkGR1dHzJV91PXdgAP0CBaBwO0puA
wIArK3BBh66YmI4ZaATDkeY4K8XRTH2TlD4My7ExUEDJZiWB0xOqRr3bsBnzP+//6I3B49qrdqFa
pDKAnkeR0Hg0GeGHuumvsjxBi1ze+mqfk5dwWgKv1UvnABd98SLbaoz9rjRXHids3d1Q45qqITMm
nrFUh94dWOK07XK4qnFs2DItmdOtHANmnak+oyiyeeRNdRUcB41jzTr1HAbwjSI0hbdNfwCcY7xt
V1yfVHW5Z7a2sQmg1tQzSxz6+45RpPGqj2ZiEJnR4t5Xw+eshYawYZqe5O59/MYqYEvxvAkyJD9o
vRSGOt7NPDk0WTLWnEN81c7O6RK8b2z9bD2eLnFzouAYD/Fx1AQJayv5NSJZ1ydeW8JAkBF/2FvU
tt51mVheDd4BFjrD1Hhu2vJ6OoSk4QlpqLn3gEH4GWrP7IyyrWazJipfjFm5ZAFNh3UdcYUBZ5Ex
DqMh9xI51oO+bra1lXoAxo96uAy3GVe8Z7A3skMObcnOR1wi+q2Oufz9VWM1E0EB1uCR1GnCMMmZ
HxzQN3vi3a2uoP99ej0sYvBxhZ8Cf9XCUMQ8DkTPB9AicFG6ZwK/9Ql2PDp1MADrQ3HwXtgXVO93
SZB53Zer5pJ/nQJeNZAJ84o1HXFTX5X6i2R1eV8tzR4pbmOxs3Xyug2rZe0GNw0jVcSrHJFlHAcn
m2JnEOQzyXutUaDuZDulkhttZXveFR7lptQz3jfPkCSwqUlwzTzuXLhvdLetBpw5A4WyHN20Gov6
yHx219f8NPPcxEEACehVPWLrAs0owrBepJv2juifDbjGH/kw7+VIN6LaFgOqLsDNVYNvMLUp7pfC
Ce9I55omRlXRleof2+5uRdXFAqoNxbZbsCehxvpe+pT+uK59rK1BPoVaYt9CUiDa61ODXNfBzas9
HsJW+1gh7WHRdgM/JOkytOupjqJ6iLUy2S1gIyiSuO4T7JA2IbzJ3Imkc+1mBx/8tLuV6avYeTSy
RYABV2KAOsBFpSGTX4Wztl9QrrebKn27hUJbAhjOHe90lyHG+KzAJuPDYQYMDkWAJdk5Vr19zxna
OsCAlzjYtjO62JHBlw570mTRvYh9Z9Z3TuG1QK6R6naQuvoyeWZPabr1ZdbKGji1kEWDubAAx4PG
qu/5z8i4Y54sgNctx/c7/+1ZJLQd8XI2OAL2X1iSjGduXHcujg6qV07zKtSx1eO0k/B/e+4NbZ3g
WpQujhMOSd0KiMbz2gB0i8LxdqqO2RS0/RG+BCWFIfBli/r+p709/YbR5e+vFpMKznhati1JCxA1
kTqCm9c45ep03dOtwF+DQIdEXMz/l0F87AbHfamNmXfG3NZvtwJ/KhoBH7iCpm4wqWPP85/Acq47
DbPV51bA876nA+p/ETNdINOFONG5aasVdYlB+AATqasM48H/sDbWfYtKBNoImqqGIX/Wm+5ihb6X
6Pb4v6Km/91PhbZozglb0sDHl6aLJ8RfwmaOnGo4mrKeYHZRD9XHokc64YYvlV7iRRmDI27vFOtz
1g61Ppg8U+Qjn4OIJka1jT7Cw3WBvA8n4iyBIwqoEeXA++FrhLpNEvumZPpAnKmMF1grjHlOEhai
lmAuvw/K3GVB1tzNkZc9ht5kHsFSGpJWBTrpdL7EKuwrLGzSjZ1QzjFKcm6XYvju9mSJ20hUSZXr
PvG5+SUrBwhFxeZbf406SPK7e+R1lkOEa6xDVmXnmU157FROH/tNlwGnFtBjG4Hi2Jk66aDG1UP7
tePEOVWV/K29eYHVfYWaREc8FvP6p+2zCxjPfeFG/QHl8isfyZeRzn5S0WmNNRnnBMaxftKN84d2
oLBhc1lzclAAzSn4t5D5toko+a3unE9+7qlDq/1PIK6OsSrVw9S7T5XLv9QSXiOcYhNaS58nKugB
Y/bJnIjO/FzF0t86ZPkWokTyGESAdY5u+yWsq5c8qj5q/P8I3Ko6LHTRqRzbKOlr47VxZSaA6pyq
i71iNi9iHGgqGFaUUkz3S8afs2JxbnJ4GSOH78XUJ49lNNUxTLq/tEChJt0aCtyq9v0hDLgTD1o5
p06YX90Ed+iCkS6eiD9CwSJup2gp4iKAQdzg/Sx5NsPenf7pMvZIWMMfnG66xQ6pgDOZB/FH4f0h
1OnhsVLX6aiju0wut/UU3YLs/YvX629nYDeqarx0YWMYF34Nwne20sOCjWmM2qYOn9jpROXVD1WG
7mHSzMR9Bpc6cIvKmyaAbzoS+/wMIEtzmy9DfnCLYjl6XvU9KPIPQzuEsT+6POYcGA5G879zzqq4
pLV4nIR8gjlUCQ0ib+JqDPq4wyV0HJT9bzg0mcMoa30MavJFBnpJ0G0LQJvVFJuoW87LMGW4IBzC
gzfV9cHF0S4ey/GF8um5z9RH7riQ9I7I0SKOQtzlQjAxhfmzAOMR19NDdeArPLEJzIFTsY7PLmzF
4k7Bra7L1z6WgTt+YEbdI6j+BJKcAxGEibqU+Gtgm2LiRfToDK2OaTt+rlmD85Mrf02c/0DtFtJC
E+8SmKHCb5iiFycRftdtMxxbUrlHiRRFUrC8i9lc/dPTCLxYZ0KmpV/jwW1GBF37h3U450FF/KCY
+6jrEMBNvd4YodskCqoPnEUnmMVUd6uiIuEeMpOZdu5MXq9ntQ4fqyF/Wh32tPoIG1z8t2nnYMIj
ffvbFZMHyXCrTt0QYm/b8YQHY3Ry/Hw6uE65JnMN9ZKUwkn8ev01Ul3FzsUwH/CTT2NPvhRB9Cip
GY8NuJNxjukpmQhEI/MA9fcgRnbys+73oOYSmlUFbYwsOLhpTCc1XE7idWpFQg0qd0Nq6NmTRX7o
DMtPo5lM4gIxcNO7vgL505DEadhD4+d5XPvBr874L2OfofoERt0YKdMUa5jLpC6DKWwULsUz0kn8
Vk7OUMSKoHREehH56kI9+1VlJailbubCf0T1qniMQH1kCZcD/Vbwuhyglhr9ezOE6raYvPI0QEry
pHrMNhMZG50EDDnsJIDjcx5rxxcnhL8wiUe081Jq4LgD4SmBbqAqrd2FnSWcZW9J35HzAFTJSXsl
w4rj41dk67TeVsuFFZ+5mEAXSChufMbGZ24qpZIoQ60ZhUQSmTdpug9EKuQaC8ELFnszNEox3Gmj
BzK11d81z/ndKKHZiIcu6NIOgMkDw2uLePK9/I5PtDjrkQZT7OJI/snxmPu9yfVwB91+8zfKe/Go
QsmfXRGWK1jYrvsoosE8tB52s0nIZfPIQuH8ZmbWn0U7B+jd0PnI16JKZ2BYBNY4Xt4NBhLuuJWt
uQ9UNXT3EkAuoHi43zjxSD3vQxSM83nwiqU+CWfwztE6mjOdhvWzDqPpywj88QfHoCg+BvSx9ONG
LNlB0QvLQhq+NkdFw/5PAKfzKc6LRcI738BkcJmyZ+dS/4oZ4iGf+a9+hASl6YcmceuojOUof5ms
n58quaAkxBummBKiPkmw3G7hE3SPSksTe3RJQ59+zWrvOcQAimH+p7B44ZtASmsPcupfHFrQAyxu
kPMeMP542H5bc+fXioF0x8TwOJUtlFMwdf5ckQyDxA+KWzA4shgoHHqUxCVxY1AsgWn8iVfBbcbp
Cyovp1PYwC25MK25LYZAxv3My2Togdete9zJo5h7wbRbqE/QT7MDh8Y1wZL3YyiLj5WDrLWvAplA
KOzeGaaA/Az9NfF491h2AFo2XQ8RfIvLKtGTB+7TDms5grUH5/KmC+qHEVhS1HJkn5eRNwBW0yND
iv8wTpJjAdcqoWthYjq0vwYRodzV+GUyGa0xqTcj1n8cQmpnSBuvK5LO750YINWHeh1FklW1k+DK
3InXCPVpTed9KWozJCvB9qKbluamy/sfuBkGkErgwrPB7iQ23pjOPjb+fTisScF5mMwAoB2gV/4s
DWrLy3qFbxipf4SFBjK6G8VRlu4LTGCrOHfdGtrilh1mPrdIlkY6aRz1z5i5v2EdIOKhMuYQKefs
cxmCNF+Vh7GEEhC+hC8NvJHirqZPxPW6WxRWQD46cnPvN3WIldYrTYqbua8iGBt8mgpO+eLNJ9nJ
6plB3xqv45I2oiUnjfUNGpPsXkOV+meZVxVjkSdnCBPyk0Olf+pVzc9ZTh3k8FHTAjFnUyfhIIOT
ICOYjCDpiAMY20WJWd6U8rGrHMRFX8y4omvAEqjueee16hyibv1UrJdwwbnwQjo3gn/yFtJL1AzA
TTLh1RA8YZDpA6VDeONF7uXoXrS/9dqXN37ermcoUc3RzEL9IH4uk6ALp0+hZt4tzYrwbIq1u+kj
vj4Tj7KPA126pwyc3jKmI3d+ZsXQPS0uyx7gy+mfnKjPv7WolT2Dlpk9gbo7HkbkOz5mUd7+gddB
fmzyfr0PI2+8g+WigKNQj+vmNmtkkpEyqmNFZ8wQMlyfO4/ByS1smztt9DxgWQZGfF5JdEdERlIY
+8zHGebLj8YU82GK6pVhZuyne4x1+m0Q1fBZSOxvZF1iJ156M0rzjEQI+/lL6aryeVxremy0CVEd
69UJegX7vrJFVkwNnXcXOiv/Pxxd2XKkOBb9IkUAYn1lyc2ZXssut18I21WFJEACgYTQ18/xPE1E
T1dX2gnSvWc9rH0S4pHd3a1bprY2NJWvNuT5ZVAJ42WeMHhYcJNfVccnfvBU9XUnuryiWRtVMGiK
Ghli3QFhUAko78g0ke/peSyiqeFs/Zxa0n5L49z3sHX4PXU0alKU034V6VY8FEAE8WSY/nVFX82z
Hnt9yItWNX0h2ZGv/VT/fM83iQovTBaZhEC0JafFsfk0zAYutlgjZoem2wUO5gHDjoeEFSR5w1Bv
WmHkcbWexviNBj69s3h363yh6n6y61xzsm7gIcbwcYVSv1p+AulMv2XQCaZRbbKUPBVZkp6GFSxU
6WWBI7Nr2+ht4WsxnxDIg9b3NV23BqW+A0eTaTb1ZcGW4He6Is2o9DCQ3oTIyGUMxADX4RRsZdTa
7lH4LXkCg2z+xG4N3rYwoXeDC9tPF7Xh74gHRfjGk04B8N2HCA0Ay87JR9bjl3mYw72VFSHLGn2I
Ihz2mruCfbFQ2enGw2maGrXDJYhkYqT6VZwl5B01r+2A/aTrf3PaE/ggOoA2l9AmZGh4Z2RbYlin
cU37zrgLHvNhvtAc5aNVpCVLgnKirfgXQ5yDo5z0cBwOLOP7CfWTQVwuRaJZvexw3GNOjaa52cIC
Dohesa4ysZmjE9oLkNNh0Oks/0Y9us/vFruL9jS0NiQlt9x+ZOg7feizNYFXfLYiveviPfUH7Ugo
So65j5V6jyf7ZH0cmf9WYOOugqIEc5KSyyrOuVRFWG4kGxdINSPcWRIlaiia5D/GvTnPengRuw4r
Evrmp6DeXevw+PX4Cp4JriEk1DKNdgXY4gt5DBeW/RkQqL5VMFOG6rrDAtTWbcyK8RKbPpcXRdZ8
KuVIwrUqJj/7+7gNaQ/7pyquKpwxGHKnTfwUDxROVrT8YGXwRbLi1sxWHowN0YsAGTsQ/1LMckRP
QkLBa+c09ubACQ3jg02de4Zln9AvqFJBSUfJjD5s1PPGohkxvqvDFDvSPwkyg0eRTrRtrXSYclTd
z2KubGRTfVThRNVXIMwaYMKkNMTq4XlgnhGaR8Wl1xMHvTMjIeaSmzDEGLch2PZl7weXXzTpwvE4
78uML0GMXLizLIY4PLfDtOb3gAEyHpbDskVFtRUbWUpD8bWV0BGlKGrchWJYP0f9h03ZLm97kqz+
PkolKsRLHzC2f1FJBatakuNAIFKH+aXvpMnLIjGovQXrL2bk4eB4byK3YjMIEIPRlz1hw2mO2g7C
dIwJqHncRoOzC8nDbTNEBKpR3IR4KztucQ/bDczfi+9oQN5/arLpwUQhhumgFxRr7z7Fj6Y1FPnI
oC/KZCN5e6N7HA01kzg3Tmrxmy1Bio89nnax4aHiXZE2uxYLAdqRSHXOIUUOvlrUvNySfgyWkqIV
GINTnqwMP9OEPCI/hMV+CNAKFWHpDyXH4+2L2ZbpbIoNb++ErA2c/HY6LOG6/lt4Yr9WjSTlekNk
bXsSErLw+1SRKL9EEdL9Kqj5nS0xxlF3Rf+XD2uyTEzeuB2TFQkS+TCe5dqOYWOcpRIlanoyb5nY
Q/oaLRRnGG7zba/s0uUBqjSHrLukCUW8cUzwP02L8PPo2rFAPS19AV4T62a7HHArY++j1PTiJshO
sovBwCUQadCjCRyvYGbPcMmZX+0ypL8J7ywDUhMtSWWDFmREhQ6Pbjlgk572b28Zje9BnrLpL4pC
QvMXoev4eAq9aU2Uk4J/R36Qn2GC/bCGEWqlZeJ2b+/nAP6xh9FB7VctaZ6TR9T/6qXOW244RqpA
giyHM3nHZRDFuBeg/gbC5JSAx2hbZFfvmGVwFBjO+CPyMXr93gUIcblw2U1fThScP8UymtFimOh1
bJSUw1rle6v2i8/XPsQXpfsBRk++03KPNurvfTtt+9GOcieXId3733PH1+7JbtrS0phtm854duhU
7p4XrEafSeKa0G9qO0ZzH/6jEwv+LjbHvzeGGBKP2O2W7KqzJRywfW84i/xoTHKbLXwaZ5OsKrhM
1Dt/jnWv7SGIWyJveGLC5BmUgwF2Ba94XJkk3eImjWZu6n4LsMtTvOofaJpd9r9BALnvLwZRky8B
H/fxMadpgUzEzCCp3Q5DGkDoFCzIL+7ZqO/iVea+DsM14026uWm5JqnxvKJpTPLzEI1pgFg8lUfH
KbRYBgqAN9g8yLL5A0Ot3590GTZVx5PSMe4gw4YrOO6VXhY3rXiHPe6r2pChT5o286xo1lUpcwQw
Z3DUt0mPpx5xr6xk0+LiJhe6cA0sHzOWBIQ6kBKMQqBLMwCGvcNkELNr12OlqITerK8DQ+K4gQiR
3Nt54PxYdLCjlIp7BqYSMsSlXGSQijtMzdN6wloYL0dLFdvrASc+NrHMdfyOy9j3NeEu8kDLZPsv
oIRsTSrmSNZc9cN/QyK6N5h1VVixXUX/MgaFWjlaI9Z6Zhmda2Y2+gQPw/z35x9i7kW/ZNckjJG+
TmPVvWdIlg1Ln6bJf2sc9PrsIpZOtd5ni7OXDSScqmRY6D+4+rekseDgNNb4FqhaRBmmI+CCnbxz
iCkYD9lqhDguSzLxCzKWUnwpqBs1UWVatfKDygqW+lLgNWKNXRDU8/zT08HOukN6Eo7ctNNPpkB5
UwVSKExv3im4irp9cQSiBxdQGCjWcbDRBYtwktU6w897WBBnixE8HzX2J47kJTyAqEdBlPTs3yYr
GMrasfGnJeGxSz50D6fjI0UUoTvEiKnpX6BRDbMOUBmyDyrNV/OcCQUZUpIgu+jXIBKhT0MHK1Rj
i2EQZz0jwfJPmHR5eCkQMgzjUzj24h1V18N4wPmcAnLUMkIUPV5I1ZBOBHEtNqO6B1xgqI0WhORK
lohTRa48BhAQ/tcWstWt2lFrgRejEMX8LRVN1cm7jDsYW5RXdwhRdPTnJNzZWKW4vnSJS33iZYFp
Exe3UGJ7wroZ4f9oBciZwwgw8QETneoOGhDTWprVqb2eU+jjzwzTYniJiczmiwKyGl/GiIcn9E8v
1wFRtPKsBomzx0TUY/2c4eRsqAxRLDRPCQXpoJJWnla99Bn00Cp52XY/YU4fVJ8CYElWwB29bdtS
iKhf6zSME0Ct26D1nzUxAanx2+TtE5rrABVKFScvCpZ8hSsEKGcDnUUXHkCcrjgV4R0TNfLH+HLZ
8ql957hO2a1Ho22M5ZTPWYmEZF/cJwWfIf7ew8mUU5HbmnbRdoc+jW0sV7Wp07wU4R8g4sEjwO3s
PRp3leLy3ObG9bNFmv0w+6efIVeVO5MQKvEUqHQm1+KJzfumynbKAB7zuEcxacKeiySlCHgJ9u9M
5t07rhV7J9CJ96slYYARl8v5OHk/Y54Ui2+xQCPGUIxhd4gIy5oUOVi3YFPtWuJUwtsb48xHY9lK
7nS4ieAHf+xZo4dWfIl5A0bS72t2ZQqJLxU3JAF82LqgGdvALLhji6CBAdq8jWEkDZYinbwNC7CL
1kL02QgtSJOti770+F5BPuQ6wMPTFmDsF4EOWgTJZoc5cRt2a5T0wPO0mIedRvNr24/+kACjkJe+
7RDUHhoDZCkm0XvRGS8PyzwOYB7YkkdYChxw4SiPzI6JJ99Pqccq9jTF43xJwhZ7sQrEL6JaNI8Q
Lh5buZKzIxEewyKXt67fEpSFpDksjcuWWZx5MrqPORiEzobBJ1qhzHGzsFz/HNmvQrik9iC/7xKv
xDXC34uzZmIv2ezoE7pG2o9Aq39yylllt9iZskAu/GnebUBLXIAb8N+twCFBMiQoU1xS4NBeex+D
I2ZBahDzNdurF1H2pVONA6efkkPRxcvXsMrlw8yyu6wxW/8MWQ4k3uXRCicrNqDS5dLdMiwpnwjS
jXBmuk0Ph30Z4UNGpGhHqyhbp73uPGxaGFpnE5e7TSJfznvI2NnwfMgbqVu3nRV67rcD1vlv4fmr
4LFu4LOj92Hqh7wK4cVqJgjrMQliXztkk1qDxsMCmZV43yLgw/v2kvuuf3eUDnWxIoKqyy17QWa0
/DeBg/nO/Rr9kYPH8OqGoMeVlOg6mJcBO9Jg9ZltwfOaE5C8nH5HuKhvEI+Bc+bx/pv2XFeBLhbk
IsSmHiid0Lo0FlW4kfaVZvyn/bbffaN3g9RAhjgqsEa29ATIUjak02kYaAFgAdW7+LjxwWFRawrZ
fkzB3oIM3PKDCzwHeMSHA+7f9R1mJMwv0PTfd749ZS4JmsChliAhvi/taGDOHzL7EfQduVr82vo1
2O6GYN9OxkhtGjgGCJgitOH9/ZEIfkUIFW8WWAqbZUGn2Zqr5JASEsxlIvPsG27htED3qFYHnDFx
o0lsrgblOec5U8Vh5TOUIzKLK/CQ+NPt0F96npJLavLlDPYtPO0jorgcJi2k7Li0joa8fU2nwpyL
IEzxWiZYytOk+EaHtsxK3L3+vSfUoxkO1Rz4w/4PlTisQonlJQPBURaIsC5BQXpMDCupPaaJY8Cw
nK50Wh7TIBbnxfgFBTAObyPp4weJYqkBPFs+HVEg5soRyZojhBDKP2OET2qJT9yYzTKGrZ2QRznP
9i4vOvpumDF3DEtW5UYiyq1fsUBHQrpvn/vtJNFbcyUR+RpDkb1Z27pfcume8jgwMPWD+lLccexA
6ILi+EwvwZB05z2Z5irX43yY5nl6B7qfP+4JU+8gfZa4zm2CewUFmnWq13Rs5sQuwS8lRjxLgdXD
Mc9o3iB+g9WQcEukdia5bjBMxY0lM31eh6SoYd2UFyaMx8xZ8FLILETCzA+e0S4zqJzY1ZOP6P06
daYeh62/BygpjyyUYR0W7rPDVHBDcz179L2lNXwG5sR05JpRYrWRISmqbGZf7U7v2TJjhwl7WvXK
9dWA4qifUO7uGEftWOtV9Aat5RmQYtkCWASmvoPZCKC5WUqy4Wus45gl39tM2K0Y+uiytukWAXb+
Af23qD1EkBbXHIQcPhpv08oaLf7olPkypWv/tukI5xIYpjPN1vYvE+FyhzCH6TKzHwYOjo/4Ldsd
BU9kscpX2dQhk7ndQn9zPw2+iRugG8Ha+RxIGr8nSTYZ7JKw7FcZRfOE49GvUKiXMcHQXOVAiwBy
89miOEqAd8kcjpdykoibLTuKMK8ynGaDSIwB8c+76fQfVDX4u8iKvp6dSg2YvgU19ABezjqnLZqr
fXRgdjjngVlfSBoUb+HeLV9cgGubMZ7WOSKTjpsfCYx9XN+UwcsIl6K8G2OSnUcjGB6SFQRHD0jm
JS7ogE9I0HM54D8NjYeem3ZIQe/lamm6qHtBLlNx2IiLdxCBeXaRrCgARhBBmxzxrx8qDpF7hnKu
KgFSiYiKjNzjRddlBij/28ckeJklTU8xwUGot624WPRAHFYs8neekuwG2G+5qX0ByRT1JxS2dhVi
2/wn0DnWBMaKx4AOr+MYDhcn5h5c+bJ96Hl4gk8eLNekUZYFrc1RSWLPmMh2UXahTw/Cx68K50Ip
6NyetMGBZQob/ceGMXzd+40gsH3q39NYDEc5hCEmY7AaEKDtn20Q0H9Bmv9dEd0M5mKes/onWwGs
TgFuvRDjwchguQ1hsh0SdFRVRTLSe4MTHreT6oKTEMtQQzADu9NQpNMx/2nSkYFQdx55bmdIRLqP
AiDXk+Upcppn0384utqjtMn+km/pdPHhShoh+fRQTAupdxXAqNwXdb9w32SKQ2ZUiHd0DbUlhB68
zgle1og7AMMMc3VERfYAiaE7tGzrbkNbfGUplU+Z+gGZimje7kiXpXe96UH8Abd5ivm0HaywwPh5
QMdKYeRuWDfhm02HBFmtMc5BYHRA1GC6WhpEGyx/4ImK7klRkINJ+VCLwkGyjIn4ArtsimKCzL+F
YOewzYn8yhDZ/jaxXKGNlzQU7Wf1GBXjNQqRdoC/hHbfMs89rOL004pJ3qtteBqDPX4QEbppNLCm
K+iCpNHjxk5x0iZv6FgqPhK/tPd7D3Jy5LM6w0Xpb6isZpefzJAmCGQDiUn2KDALNoQoewwlbscy
0rACBxK0ijLtf2NWADy0Tv1RGkCLiwUwF9lrQImWNT6WYbNp0H+SreaAvbi9YuPMTgsQxgPeC9z9
AKLOM9v2v242CE/UPrnbRtDYQuI+D7oYooDZpOdk2CUYE36w8z4c9KjpIYZo650vK4Ankb/FaV+c
YDty91DSF7XvtShnA90NVApgbZCKmR8sFIeYG3d7AxCp7nsqlhPJu/4OOAUrFzNMWKOnAe8D0tQU
1MzVUlgwDqnv6hGVZ//NGtSI5mqooxYDEAIJwmrbgSkw3C7XNCxeB2R7Q4Cz6CsBkfDSWZR2loAC
zTVihbi6yX9mmhEEurT/sj1slKbDc0hDj8gtcB0kCpJy9OF4gPoDKL3HHMbYcnC8dSed2s95KmbA
eUtUgbPajt5P6T1cFgQ4WG+Hk1cxabRPv/HSCGQRu+laLIE5Yf/aMEr0wxHocvxCQEed4YQHfTBk
732Cms8W3nWsDqhStBE8x3uw63M4/BAbO2gT5zYJTCMxZYtV/9c4RkuZYjQ9F1hjKwPs4AvYEehi
dCG8Z33ev+0/3nQWII6l7Rdyh5UjPyeYiZ8224VnjYPpgG5OqGkIFs2bXQvxNMDu+p45wx8Hjg5M
/aO4artZnkGHDzeu54ewsPA7zf73jEGgAcLZVaNOyGlti/sl3YsDpDLfhmdbHXQDeyOYOh56xJsd
eg0u02WDvThQBCfO4vcuxKvfLsZGiIHpxxqk91TnOcU9xNbhL4RX+sgScFQkX9fTTjZcEzA0di0G
XAgG/B+jhpQi+kBkF54Xsty8EH/9BA4sVEw2W4wgsjRah0MIOhOTiBA43bEZwO/XnQMKBdQAIEZg
iWXyYUspoOkutRXUWwtwOppVPJTTVbaJvmoxtOfdWXcMbI7seMngsYND+Aqj3VTmMVrswzRyle1I
eMQmEjz6HAVCW5KmU5kBRHjfBOjobJCkdkz+9nvUf2eBQyhOYePuLpi3HNjI8gRVS1amQ8vrrE3+
UocopTTK/HHpuKvFimNuyAcMpXJdDj5w+hC3xX9TDkWSFsVWEexagLIm82B+flLH5e+cq+CQIwDq
OR/b4rb4VFfpuoJw4z65FHvwX4JVCdjoAoChHc8B/M/VQvg98iMxYYbTWtNxAzCKBFdMZ/J9zDHO
Gq9/aWCOtduAYkG87+tW8vETGYLqIZ+6tvS5dW+iR/h9SCm/9DtR5yHv/0ap7TB4p6+iSKImo45C
g5LPNZ2A5CyRCppoghJPIvbm6lpzIkjffpJooauRySxwZeFV24Juh4QDh4m1CJhJWUHx42DNALva
V+lk2anooxC3S9RfKXGAWULc40EQIrYsEX+XkNgqEXn3HKKt+4rAKmjrWpeZg4ePrF6UBkeKmrfa
Q5p0HqFjqAC1pqUcRnVZfhKnlslBzwfOpQTSLM9yG8xRCrRHLHqC0UYi34UF7Bl5bAS6EanvXBIH
19XZ7iOKCvxROwNu0wgTl3HXHrY+bd/MCLdM2zIkYSbr+mRwjV86Mn7MBbjddfXwXfABb5YPhnqa
kxQETD7cDST6Sl3ym6Zge1yXhGUYQZkKwUFTFC0ka5A/464gE3KZZGgvQUzTB7jns5tN+uiGQnhW
8TV4WkRqzzFUhjUvClXvOpZ3awCgIjZOlDCVGtTdW+AcHbTocT9GuCeHtCxAo0EgEcgzsF0ohUJE
DNIQK2qXLbYJYqgKJJpC001+tAI6BGjdgrKD9KTsoJAoLewRFYH/HYPk2N0WboqrwCX4INI+OTHX
bu+BQkwR2I5QPfy0wJZGjzbF4TQCyJwS41+zgGND62zUAAUJ9BXCu+IR4jGIMMJIIzCw3U4er/cF
BN7+iCQNBuVkcICWQd9k1/6zIux+QYqT1JnBZWijUNwx1C6BaETOXLc6/cwR+1gtE5K1V0bcAdhm
ewVpGZZxAl6Nh+SrWwD42U1hq3edVIgkkm6EXArpqhBifBn8sM+g0eYzMx2vErY+cY0vTATja7+t
8VFwqORxFAw/uXqf4C9ElabkLh+xTYH+h9U+hqvKffAf6YZJ7XpkMxsq/NYG0L5JDNGn+PphXCtU
zVNc9elHvs1fMbjW+zwVIwbQ6S7Nwnujkc6UTK4c+ul1p/7JI4usjjZIXGiuDxlZfy9Z8DoHFplc
DmPG7snjtHsYlwYJIruQ5h6PFAUzQGmVqPSv1DM/6pyEVUwBhKMXcS0lZJFHsbDb6PjvbMNq5O00
l1mcqr8BigyvmH3Rgwkdxj3N5xHLL0S97zlMrr+kG9YAStcC61kPY7/FnfY7XNblmM92PiUDLxow
KsnJ6SKvegIRBgSbkJRXvvf8j+ITMpM920gVg288khUQqdedCe+DFWypxsbzD7T6dJtHTAUyoGlf
tmSb6uL/cjEKdRVbrUaxYK9BOcVpDdlYBPwj6YCpTtn6UQQ5+ODVYD3YpX0OoCL8RL7d8Kk7/XPV
2/ROd0DdIABsyWVXI8Vws0ObacMl/lugeeSf6hS6vxRUwbjAUvsWjjBg4JAhKKMni4mCGme9OrRF
G4PWt4hZoES6T4tKq1OOzjDkxmX7OWYWOp3UL+5pndIZRP02H7a474+t74IKc+VwBdQZ3YTb+Gnf
9IgRu1+gakYViTyEtE3/QeHAz2sPokukk361BTcnQTLIUCSOVt0X9ElhlL+4BQ7PbVFbHfvR/kq3
YAdEib+rzhO8qgSq/jed7OwP2EVEgYixCABkIiT+Nygb+YqSyektYEnRUBOL2iiy3QVBMK2l2npf
Tt20/LGFn3SZrsEeHujOIRlDIaz3zQKVKoLHej6PZSfb7ARvx/KN1g2gtvg6eyzRWMYwSbAbVjNy
R9ADeQUmOUCwJtYIsm5fRJ97gahhyFXFhhCnnj+0KShF3DoTZBYYOO9ZvkbHETm+z928BFmdIBoZ
iJIAzoFtNypzJoc3qJFmCW4+W7GM74i7u+5eBUUFiEcVkGv0cjuBSFOfrguGN1UE5sahNMBy5yGN
Raok0NQKNCT02Ok8ZlszJnsBKiTJ5rt4XLG1gLwLuzKYVwZWhwXF0DAxdGs1j3O8vwUbZt6ycGGX
VTtAm6bfRwyFDK/aWsVTTwHqJiI+hNFmDZaTXn1D2ZrNP7HNEdaAKTOsCrbNoJCoW1NV93Lljccc
COhnWLEpYCg2pzk26rFdkqwB00jv1QgO69z6rMiqCcKE9GYCANMYTRHyd1CpDIpSL0V/KWSHB9hR
sAJNKi3AMIpKQoGBeQNvjReW/CcAAI7PfcuAmmqJL6VagPvYeh6mRNWwLdr8sKE81Bx+Jr3HJVRx
0cya6kcI3YvzunSZqqXTfqygfCFFLUICijiyfKAYJ1f+GaMYJSknDOCy2YfcbRC3+B0WApEuxTnj
PM2QBQ3jKn4hw9TOLY43XdBvSEvX/okDHttLyHii+G7PVRpVkJjFtkErWztWNhPAt1a1CgOWT4+Q
vwH69ffc9EqfILEfXAlADb+nFue4q9NU0fZ1VdHSvjiZ7+o/JkZLR4gUtkEcUgnW8B0cqzPHjGMY
WtE8v8/iKH0f5XVrJX8T3TA/KsT6/OKSZUNJgNrfa8LxKXGuYlRKcpaN9RgqwNp0dvoNPBHlNVBP
7c8WbSJTNe4re19EGLXVjI4Xe5k3pvc6GF0GarvYFvENmjeOn7IwC6YH2gbtcNygA0ME/UIG8Adp
CskmSiV/iJItynGZtu5Hzr1jakdb5uRfY7cHX5vq+ZGROa7DaI6QPrs+9yPDT9IF4tQWcqwRs7P+
yiAPrddwfsLC7e5SRLw0OnYLBo7lSfSqhTA97xyMAYk8OCOCUkLrWqPdGCgsPmgF/FjdexdioOjH
HW1/KB59cMkU7iUmNmDO4I0bMNruv2S3T7gQ+xOPLP21xIm7xLbLHxaUKcC8N0PR5Nv52E0JjlxD
11cPiA2EtPswAQRgXQ9hsmQbq3PQr5BlOlKyPBLHHsFNPzMiMt96pV7AQ2HcjG3/5EIy1dAj2EOe
MV+7QZHbFk9QaiQwY28WdkriIDvBNKEOgRAtSl+zGLNrpqP9fsV+8dAV67Y1xZyF/4GqDHDCKtBY
UTvN76vY7XmCGgTBkGSer9BJEl1JKKujCgO6qoVZ8obk2AjghMFhVw5z231A4qmvvMfWB0VRuN0X
8T5DeO+M/ssDQOYhlJVhZYqchzC7DDAUDFw7iHhCh2uiWLYDXZLooQCbAZwSDxT4WfvSJcvaWIXO
GvhmYmj/B/ErMnN31uk+nvU+JX96FWEojOT0IHc2XVtosV7SJEjvImZxa2zRsOBSw8JShjae2EHx
eEKiXmQPaPvGwgYZHcqqEeKO8R883IfLoh5rVa78nXbWf8QakFaZ7HvhSgRztrUAjXfGZbg02FXe
kiht51qnBhV16Nz70j0kOdO0hi8xJk/sRyarQ5cgrzaDkjrpgvwtAyp/jDgK6PaVP7cF+UD8SQ9K
rmcHZOnejwrzh999do4RanvAyXjOIHurEefYNgGQS2x5Cl+eesi0uFIrg0YEEBAKuUHAFvD1DpsE
bBFhlmBjpZ+Kc8j6VTQclV2mUsTLYxErU/tJiDq1BoE3Jr95iYl5LrrhIvIsreY13WuyLhlMPNN9
bqIbhEPNNFB58mt/0myrRQbhn9ILvUdOyaOUEFOjyOttYGOMoF4V/kbd2ucOrr+M7ZRXxDIopLLk
F3jOrSEI1GzQvf4JYdEtXfwxMTI7J2S6rkn6mkPYitQlp0H1sBue9x0YtISXSHdRubehPlFgTK0x
XZ1T0STb8MuQ/kuzANMZCBG0lQEvZecoYdd2geAKXrQb+Oes7OYwOOfTjq4xHHVrCY4wq5FLEoO4
ipuW8hWjHnn80aFC945XDL5kOs9nMzH2i6fqnvrVVCjC7auQdgLziXpqHcxeqmPgQ/HNlw5YK+iR
hY2lmGPexDNkfTNuONBaHT0sy8/pk/QBv2HC+RxjDtwMt0oD9s5ChbZkQKKxp9H/MXdey3GcWbZ+
lQ7dpya9mZjuizTlCwVHSMBNBg2Y3ts/n/58SfHMkCWSOD1XJ0LqEBtEVeZv9157rbWzWuK2An7X
w/FQtvq5rqb3tpLUfuSIZweWYEzhlNp0pO0TZwHlmyxjU8YtAo6mBrfQk8YTVIX3FOG1YLHjIhh6
xFjaVFufnJLCljWj/cG2VzvidlXf0WigfzSjFLRrnBMf/5fBjyddwFJ1zmklFja7HjlPg2M81VpO
UwmSpmEDe+Y0ykr9TrLysy2KyINj5dCr2ZSfhTnVH2I7mojKSuVM+TpPT2gnOAspSZ+sygAZlggV
RSjSjRpC7u+RAYgu/6NzmvkW3Q/FY7gL3mxGxmHWRmWnOZp4mTj9HymiRX7agNs7iXoZUFVRBptk
t9ethrJ0okKwrFEQNfF7AmyEYFEXJ/etJCso0qD8d6UVz95UQms+AilQLWyHDz2cxYOOnK8fdXsT
pioEq3a4S6FecM3Z74hdoYtIENHzhL1uUemPTDHs9KnpPpWtuuxqNdqjczvr5C07RY3zmxRCCXyw
57TK3slh/ZxV0bGEIrR1YBWfcWcefPDo0beHSjwzeMp2IaD2paJf9Tp1Lx2abKgGVxaGeq4wS/Hi
jF1qFQICH5yH+IRenC3ZN0gbex1StqWpvsgdY5dJk3FqbKs6Udkmyo+H/qNVy9Fe6szq82KwPkzV
Nm8sTiQPyZSygXode9ko6eCRQ33Kp2F5TawubbHBBs6jSGlCcXDC+GDrafIylnhOlANtm4pSq/4s
Ug5E08qomhmf0S5ER2HN6mdK//OhisN8V5ItQpvEs1vDDHHXz3HmGbSJuekoT/KVtrFPJGSLCDOi
3O1o1nmyxpBkR04K/WVUF2KOmLav27Dv7PRcoGLJPXqRy5+LxQJt04upGe7nrFUgjqSO8zQXnfHO
onlv4jZVLc6VVIw7h0pjss0a8CDK53Jyq+pO+YGFE+VHq9Ks+8iKZhOmoYGQLsSnbTAnJBurf8ox
nBvzhAmZcifD3K+8sphnjIkSefINp2wQEJjSh8qkve6MgEKQb0VGhneTVtwmeRG/9OTUu3Ecl9du
mZpT5mTp4JOx23+MyVLL2zQWApAhhRM7ytatyqLt3CkdwMdGpAnEw4r+CAPMMbyqXBRoaZT/iNXi
xgAvaJsbFZbdYyYBvGhdnZ/QKXR7sBrYY2inzk2oSuclo/tMGydNiNitLeeNEsamX8sSXfM6yVLv
CTrNmY4mTvJswJw+5rrc7ZPSEFsVp2uYOb2tnSHxFnfaYJe+3UyIG/pKO0utpZwIUeElJJgkwF6B
HDOhlUSe73SPJQGuHysrqifLdn1bw1fMvKkeTb8b+txbVJXiQp9QsDfEs66S/3Vz0z8lsS1tDJGu
uqnJvkvJfElxNIolE3L5TZnPn1OzSe5yB/EuJcWwfk2Vmmiig01PNI83RiQ3Z0XVk4MR5/PBaFoD
WyEdVV1YzWdNXaQNayQLDNOGprwsmt9jOPOU5oJujtz/FwrRD4bSJTuYvAu0nKRTdpmsj6hXgeFh
ZX+U9RKQJSYdW4x88uwRTK9BiOEqufkgI95367FB7zeBvjSaGj1C7DH2WbSoDxi2jEHXwIBXprH3
xlyheBTr6BMIh1An1yKAK6eRrDEOLfDCylQAzmt4M7Jy8geO68dRkws/rmhC2kcw2YnNK0IeM9or
lFg5NABUNVVV97QCBkgwRe+FkFVvW8WYhQvRRPnENTRvupzuEcbQAmJKJOl0157JK/JbMF97Q2KG
5z41ILiDE6QLxzwlHaBbE8fOR/rOrahYOJ+cNh5dSw2pzNJJeYPPClG6Sek7XoabYhEJZF6T4AFr
H5+OPyl5uUOBNVHCC3yNyWPm4+0Qy6cobS8UnFPgUBhYadcR8pu29qCvBb28SD6PpDduOWcYmo+x
wnbskq0YC82VEa14vQy1Caa0EkQIEPmf0LypK7WAMulYN1OmvHOc0fIqWFa3E8P3Avfjs7ZKVMqI
1E5J5NvRKOONZUH1AxcC+iRjcZUG1+huHKMghbRJwmBLICWWuJg4YlbpAocWYWazijU6ZVpcOiUb
biuz7PUcbC5PxzPxROG20YQF77QzZ6hokQE9T2mcXTtn/JpGIqoba5P6WT/TzSnx6hGhp95gHRrq
NddHbX3mIKCxUzEXr4Vhj1t9MT8RD7eXRksYzgWgBbVFfxwj1M1tJt/SqsXe9ZXd7JMkzFy7rhrS
XbXjqofuZWtQb5A7ERBRxSmlPGR5GZ1yk8MB3Kbweb1sFlTw1v7kyYSP0bzUf2ZDsfZYIoQsSv2x
JwVkgZjpdnIShwIOPNyFFPlAN7k/cSh0PC63IxD0wJtHpQ85oQgshQ4yyP8KAn6NIj7do25SSI/v
40GyEqKU3jhq1tTcY9EoXbiaxS5ph5YMt+lhMUYGh8EEfauEGNyTq2/R7t3Z8IWOkmHnIPW5TvCb
kP6BvO6LaSzvZ+hVQyQbZEmcEU4PIjssuuaZaCFc4qMEfy4DegI6uq1lxxK715G1P0xZFB61DnZ6
Wc1U65EN1LVcAsEt1svoiGw30YnoZoGwfD/n4+BLtIS6MWer3OAwS29SEjWghLzjP2dzRGtVwO0O
Y+HRsCO7meU5InBLS1+15wXPlF7b4WD0MCyd4suzs/oTVMZZRzDnwWgGN1bRsZHWx4cmKc5wpy5G
VuebpIuibR4ql6xozhJsNk9TUMbZc8XFCDiz72ToXSKx+z9UpHEUGooOOliR7mY9sdzRCsUlDasU
1WdJWDgNbgKDk5NNHgNO7fNUruA/zNquhThTFpl17BdLfexj0oZ8pKlvn9SUhsQqmM4qoO22BFBO
pWELStVvW1hZt6WJw0mq96ObKsMFdvEf0iTJQZeHkgsVrTtrjLtv6cWh0uI/YL13njzDvq4NwpFW
9DeAbstDZ1v1qcPjsVa7l9l0mk2GuBfYjRYucwf6Gen0ig9Voo+QQ8NY4ImhC7mfOUI9OZ3f0dry
g5Fwi5vxXG+gvYxBmRXjVsvjc6jrWjDYxoMRDSOZh7MzMz0PlsyRN3JURUxH8063+HlND2OnKP9o
M1iZk6GKoAUrMCwEcw1tBQINVsrOElkCxzYr9mEXd++sUftzaZcMPgO1h1LvIV+OzieF/siEckrp
6RYLTywZ+nb0vajDc44IJ6p3te6AhyXJgzbP7ftULw+mmoj3CLWyY5ip0UFRU9tHTYiPbdW+r5VM
JXEzWqqtQrvQV2L80M5VtllIMZ/TXBuPJZqHTYUw8SFvUcwZLaTsSJJhyWiGihpDv+ATQInbofJH
Ed7VyNO4qVAL6oPiqaZ2Ibco8F0AJRxpeI02aWeG+i22p8Q787aW1btI6jecjAdo4U9tF5+UlDsO
7lzidTW0Y4tRh1rXB+jbP0ZzmXGJFutNNbq2knU+9+oN0lxYp3J6o2J2QSLHwVqHMiLZWTqHy+jX
UR848YjSZJBu6FxuBMPYAcr2KuLJaGsuKUy8fPhscgNjxGHNgSDW9Gf2vUt7eNV37PQTyikS+xw7
WmSH+IPkmVIFSi+y2yTpT3lhswJ0VlUkMRBoVV+aRX3HWfhiUEndhIODhi+WdL8zB5hYpLdQTotk
wz2+UO/MoiCKHDftau3G0WIKgUr0DrEFmyQflqOdmQ9aLaZtJMSdAtMOQ4cKVs9CzXHJspyUHfl5
3SjlkditWeU1eQXkGI5PyUDjgE6FRKCoC6ztuXm2k+4zdiLoZKFg2tIAwyEPo9MSIgCFnbR4iB/R
/jR0vbXohbvTS3P2hqiQKQUSwBQ5whRlqaA3QRRytUpOqG117+JoSUHylhvSsDV0GlMvhIseGCin
XbnTTnkftW6cUcM0hVR7JUIIF9T6sao0xe1D9ZZG7FBPcjDHzNBR4QDReVERP0dU3xMQ7WyGq95I
XkLeFdiZbW8gqJeeURSvYbU8LY6Zb2gmshZ88oueqA2E0BqqXQaPNTEQkTphQxlXXTaKvswXJxOm
FxM2PbXaMni1NIbsLhH5WkO512oze4MHSn2ksqa66PDNTd0ioKfIi4TQUY8iaq0jzIKJQlmcbGR4
gZxK04dmmkKEZnO+1fT+aczy2wY40R0BxVY1frJT1eZ9Zcvv4nhAkjjFi4cpZ86qppQt5NU3o3tn
91YbWPqI1Gcl6tcqeXVRECQVy5M9YQBBhkcXiFCiQm/I7XaBaUVLzRSIWR8LYrS2XvRtXnRwgNEH
OpovCaIFd84WNomk5MkltmQmMdbM/COqy+4FJKtsKbkbEcapwjqiGeIERB+pfEw400e/1fS22EpD
Iym+AJ+qtmojQ/uJRgnHGbt1empXRpmG+ymKB6xks8SK4ejMDfMoaa2zNYyhcm70KTLmo6K049MU
snwfM3OEbqLmYW+6lamFw4Y6edJRcXAWthr4uQneLEP6gv2RvOX5/RNrpeteeOFgKJpqkVybUgNN
3HFk8cFGR/X5175QP7Htsq9su4S0zPMsG2illaWAHzWPJ3A7uhLFlXjD2FtZXaB+5Hu0Gjt942wV
5eqIbheWWyLrsrIjqE4VVh0glycg8GHbUyUtPfhKM3lPsF9/bPtGmGB6oVqcF2Uo6i12LfPdr9/4
J3ZS9joS3zwNrR3Y0mBP27CqiL+chovNmD4W5vi8aOINn72f+IddN9CTCCkymzL8tin1gvAxDJ9U
wJrEzSMdbW6dZuxxpYF7/uuX+tkqubL3iuLGyqCiLltkboAXUr74g96qD/+7T7+y91JkbaI82y7b
cmhMn5RH38lylbzh7/WzJXjl70U0IEdqajJWIwUyOKcyeiLATssK3/Jn/9nwXFl75a1TyTbEkm2l
OAW9y9ChqMSEafyGL/VP1tR1S1WpVEoEcWgV4+YuVoddpte+IBybpLc6ev5kQV33+qOIkuPPVSz4
t2kfm5CaoHIjPWnqpkna6n+3iK47/kFfHuBB0BS6zUwwCGFIgUpVYPfrRfSzN7g6BWa8OYxaTheC
s7XUbXTVVmBUsYUxIXyjVUKsRZr6DZ/An33Z1SbP4EsmRs+EdKNBB0MZrcuAM8JBRFGyseuiBLoa
o7/c7/7j4/yf0Wt1+9dR1v3rv/jzRzC3Noni/uqP/zonH9uqqz73/7X+2n//te9/6V+PVcE/13/l
u9/gg79+sf++f//dHwKqz724G15bcf8KAtx/+XQecf2b/68//Mfrl095FPXrP3/DK6zs10/j7Ct/
+/qj/ad//qas7tv/8e3nf/3hzfuC3zu8tt2r+NsvvL7v+n/+Jqm/Qx3TNAeqPVGFblnMwvT69Ucq
CmOaVFumrKqatnrhlVXbx//8TXd+V03FVixHU5XVho+F0lXD1x9BGFQNW9FtxdE0mmD930f7bnb+
Z7b+UQ7FbZVA/Pvnb8ZVqyuD9EaWDdXWbQN+gGxd99RSI0rtUopzUmQuDy2gDYVLgeyKcsSmVicv
LD8atPJqQKZEB7Wp8Ksw24XydNv25VNhhUjyPiSSivjOtPf0RXMtoR0SjObKLLmDjHajQRADa7rk
rflBROVpcbBHrNRjMyOwG70xa59oTbBTxsdu+KxwPzRLEwCygZEOHtWpjWZJrvyqdZlHPc0l+8F2
wIsH0lRXVtCsJgQ23dNQk5X3sBzAMjTDVfSekp/kSuPoRwp5P6yl3N6rw+DFUYhee0udwTXIAptl
cYHK3bJavWwsMmkZZFFyBVVeJDcptMhU4daq2mCYKeub8AuAq8NUcun/CIPKq42F45rgXgyEWwPE
gx4sL3ElsDlb4QThpRwcfur5E7XrtkKaA1/bsig9+GNVUfK/DN3FBCHNBS4WcC2c5EJJgdBWWT2O
XKE8YV+2siKAZqGMGPBTZN11cGhD0cKfWpmmY6TrmfMpWaCEhNRsqf83T4tRuuv4RdWl718SW7ik
v17BV2lLvuvNCO1PjksJsgK4cjb8ITQgG1jCyaIBIm/UFNqR/VLbnVuOjHj19KXn5e1EWj4WXg+n
Wo1e9Xk/i6c8qrjQex9lC6p4vCy6zjWwmapXpERQoIt0t2X01j4ALVXnycDrAaue0EGqVAcRF/cn
dawogr0I41MN+FPZmq8LKINMxfoIes1U0XTPDjW3BpuT0d1RffdLnHuUBbNEkimHnimR5mtdFNi6
tFPt9G593YX1soQRrXXhMaYqFKjejceVKfEpX05V9wKr1Bnvs+ZupaxYHe5FC4VyzU8SJCTNpR5K
1+womKymQL2rCNW3JGwn7LWnwUWTbtCOGMxeyTyJMPOXDtuqF6J3dyxZiUoTKNGrwrSbOCGmD93E
MmFeqDZ6SHlAeFiqGH04wsHQqvdSDZIYP4OZ5a1/b52HpDewcsNYa7jvyovEjjTDe5ZESPlgcEJg
YB1xCAywKA7Mogk0XGzWZYJPH4Q9FpwRBQti8DIBCrWzYzVvMRvZOXW4g6iFUrHwm0JybQZadu7X
N1TSV9Iur9MZ5jj0cM8L5C4CDiDX7CMYs15PBqlXtodtCdZjvE+U+0bueF1WeAJ7qxphepy+tixi
NC1ARNDUEYSNr0q1NZpPMxMr4+4CR9cPWTYMZRPjSZVDdi8ZTDj3ocRILASMVn3TZ1kgh62f6vmp
MewnTrTAhGFSS/NHpQXZH4pz387vtEr34eZgcaRvG5WPVtWtkRQ+pFXFgS5S7xYj8h2ed/0pJVBw
MYvS4vNKdoxZnoidvVF9zYCzs/wliVSvrWdf45YemydFmT1sMjc52gqsLRxGtD/YihLo7JB5voPG
rzBdyDc3MZLQanoF5/Ms+uC2WOTBRqLDqhLEnY6rE/3c1iJFu+0SWAeodgzWJe4BHs83mNldHNl7
uVG89VwcC7zRWF4janNkHtTudPYKa9FK3LqpKOq+ZuQQln4f4umTvY+xEAQk3uA784E69MEYwTZx
bUOcjKYZ/XX3koPpxH/mqMTTghOQD183KvtA1hzKPHiD8khpwb6uOO2gRQGA+gbglmpCJmANS+mT
ACjv0GKoWFiyF/PmkzWXAKRPzfyEwAv4juVbvAo2oGXtUx5WhwoGX85bz3E5hoFK3aSdqbjMeIDi
1iBFQZWp6JFX6iEnYLnwUkAiEyIXtLr0VvGk5tIM0cZp1M00A38Xq7OZbIFalpTqE7Tv+fyx7aSJ
Soa6yc38MOkVoHne/emYkj8gibFW1Sv4cUvxKhHFTi0NV+ZZk+IVreF2gtQlmBSNgSms+wpG/qDe
tynDM10qUyDLNmBbe84UIWLFA4M5nvpl10fmHnOuXalGHG+NP+OMtV5AJQzYdeYyzjDzMFSciQYL
Hk/Uyom2fYIRgz7vZEkL8D5w4Z091zhjy71O1BbWLsRqlna0/SZU+RoPfHv/f99Ag9tfd2wZF15d
wzCX8OQqIB2GuDecKcVfrHxV8kti0MV1wCORQnnuwP94Kzf70fcpcJaIXKAu4d7xfeKZzfhFQasY
4SWeFvXTJF+W8Umon2bcy4zpjRhe+T7y/evtMBJYoQEFgF6/+jbLbAFAZGskoOHyX56inVRf1tUc
An6P5mvTsajUfac/YERSlNUBHvzGlO+xIdha0td3/7dC4x8Hvd9FyT+Nnv8/DI1VgzT456HxH6Kr
xT/8JXmdko/L6z/edUAHf8Xca2D95be/xsmm/rth6obGLNmEy/Y6V1/jZNP4HVsjHQqpBrBrKyoh
9Nc4WbF/15V1NRFdE8DiQPHfcbJi/W5augoZnGWtmng2/jtx8vdJM/6Jho34VMMSiAIlT7OutG8A
EwllyxSVauh/0WIlYot/0r+Vpv39K9at881XmFiSOBTCQmRA+tmuYgBSP6klqmrENfH0Rp/Mq434
9YVMoDKGxlHVK8Chl0ZcZGQZ71Cg1bK8VHpxgnTuU62IqtWoYdh/M/M/OGmuukf99X6K6Sg6fFCO
nesOndhxt42MxBWR93g0XOxWjhXBU6bIJBcCkAgqHaWMSqCejrMD0PFNL/SdiLTdOtgCU98WRpgs
mW8gOj8aCoUcjBqagYrTucKNqGMoebVgo1rF0j30qB0C0yBThmO06u5a+12Uz294xF/BgF8H45vv
vDqZdDWCZCVPIeM9BguKnTZ/b1EKLYVfl8u27ilhrtkPVp4SMkVjdv6tBid/f4ArcKCnUAHhhJfG
9tFL5fiA5/TujRlfB+5/sM6/vsN0bEhIsoW90/UaSy0xVjZdgKhjV7eLXL6Utg4FA/+y9MYZxd7E
3GzEbAPTPYq41W1EEGGVb9xwyvom109hyYZi2DK+4dr11m11zH2zrKVNxvjST1gFzcKHHoJ/aL4D
LzzVTbxfL9woOaSGwwIY/EE8NYX9Lu76N7q3a+u2+tvD6EiKUOqqsmVdoYhOKOwIBXroa9MR2zov
n6H+Q6HICAckcwzaZoKZFrmKbL8ra6Su1G3lYQowvTk45Fp9M9N0cr6x1eSA+ZA/KGFQNoMXYYab
smcxiDwNdX/E+BJbkWWjS96IjMFIoSkObzV2Un50Kq4RhAqzxmBnXx0iTVtTBYa04vf64nN6e32X
emv0BpnXKxq88GJ0BJjYLyHmG7pxVtldwnmOoeX/eq1xzv9tXG3Ms0xDdWj+aF6Bm/QxZQNPZehb
WLnPAtcrsXXa4rauxkBD46SpySZ+Y33r62RdTybRk6pZqq5wDV1dCjQ2VUI8HtjE8mNqFj4sDvgq
yYEGBmAY06ZYtCCL/1QgDsngIemoHxo8TuVMOq0nGm6GAZKskyqcE90j/IR4dt38y2KQCkIQt6I7
M5uC0LlUy02LBZ3QqC4KscVndWunuKVWOdkbuWm00ARGQNYqcL8gSXRIwpYh4Lmgwb2xobQv1YG/
vbcFyQs4S1bl6329xLadSb3l+CZIENoLv8YjOqcfmvaizuPaH30/LrdmF/p5uNaZhNfjwRYJKSgF
dpTzsIcavhFKceqz9wN5ulOkhzXhlarkGT0zZNUwqEE1pvnSsLBnSfdqMaJoJTxtnJOljNA7J3jx
xa60RtSSGme2iZluei/abDeCBi8ZtkfZgIwj8toBJwEr383qGMza4keksGVBtsJ8rQMuJzhJk7AJ
eBn8DEiAvunUAalUH6xugr5l7Fpybx1Kli3tYme6gdxwY7oqnpvNZYymG9med+Zz9NjG9VGo0sa0
5D0mxdi4SoGO7/AMJmY4HD6peja14ZhRc82iArtv+F/shgrKcq6J7WyTTPJoJubywxTBw2E/CzxG
yhOX+CFdW8mw3cz8meYiRw00P1W7/aRJmw5SagNxSMTpgY5ieGqTg9mwGcQtHgO7deR7QZyPE5CI
ps3KpptbGtgbwle1cTXbOEh8FIcSbgqtP2KerKhnO8J70Iy32GO5vWP7VYf6o4geRVu95wIL5k7l
Rl7zz3a+USdeTLdxokruray/WF10j+NxpT82dbcpTAv9fLw23dksaXwHp+Q2yiwXgb/n6NEX1IJO
exd8F/cm55U5Z7vGurXLHOiNqkWUBHk9sqY1dFQOyfs7Q9N3pmk/pesNafDcwgkgXwC6mZhj4Nmp
nbPWdkfOyPW8rMzPMbO7XkLrjDf5BcjV19A7NeBN4WMet7vaIf8r03UZbCHdHZAk7TRAMqml0klB
iThhR39Bc/Fp1gB9/1FO2IocxFhf06CBoEGasBxKYPqV0mn9umoE7afZgMOnWTFCAHBC3em93H7A
pgjn1fJ2/TILfuZCL4fc7Ddg7sEYMVJcBlmYeLate81QQhZfl/HJNHqcs5Z9PJ7BPPZ9BEJXyWTi
sMyceVuqCGVLc1eDwI3WvF3PZInCYxYaxxZqYx5vsd0LmtTYRfR5oC3JPY6rYIsFyWdES0jDHz6j
wYRnA/wA4zftg1AhECukTWqPtJHdlniN8P+Q7R8zpmTuBgwgwg1eF76BCgD7KNRh7Up6tY4FPtV2
PmGsiP0HqZdqVe76SPWAncIqc1O6fdeYnsxtWLI4Z1wfcVTeqOOyA/E1waya4qBEy5ff0mi1oXTo
k5gLjL9x3AFMwq3cqpEP0sXBmEA9Nd4/9QTNSEJ6UdTDqkyJAQNBFeDEayL3I7zSMfOBcDLi+sJ1
qVHZ59/a5JQxV6f3Ee+qyWvVMJjkFF7kAL0GppXEw/Hv0HEd83kxL5YguEi5unNj2Upjv5/0KVCa
bCejxIlSaYOye6tH82aMLdvtAIsUlbVFfzDZOrTRZ7IhJPCLP3V81RyDB+FLaEJ15TCaiuIW5uEG
ogrutEGOasjCwoZOD5i4EBjorH/10VbAmrBhNpQpwFthu8YQWDR7Sps8d8QM8KrdRM2RIxxDDoWx
KHbTxJdkMIL5ZEmizYvx/Ov7+EdBlwP9nNYwJtDCddC1tI2Zo5p0fJTDF8tGLF3OVLnUN65gbb3X
r68iBxtjC9jOtBXzKoxNQ5S8DS3GAC6NA16J25g3bE14EXl1u55tqIw8iBJfAJ5RFb7SgiQCzzas
Cuh0NqFnyPZbULI4cxiMMhNnhH9oY/YSKY9rW5awbvFlD0zYdtacn0IZBxRCyF+P13UZ5ks+5tim
Q6Rsk5Jdd5rusS1GDW87fpSkz+F0MZo46AzDU2bnkTjiDHENu359l9ImF8cAVLXRJiqfFXP4sGjq
GfUaLgP6zlYwjIf598bT/SjQg1SrfgmiFZh9TMM3uSmanwm3L9PxaUNwn0swECtEpeXyARHoti8K
f3GGACcbPDlpnzQ17xOLIoSl71B7B79+lh+urG8e5Spbm8dCKjqLRzG0+WYVB7jI+t6nnfX46+9Z
i3zXS8uSV6zKQPzOCruK7sa8oarVaxjWTPlzLetneqwhKNF3tLj2JztjrEnQxjCwLOEPnGjFMtCL
aTyK9qJjILReG07Y7iV53LR4SVCBwU9zUwwcEfHwRjr/oyyHWExRTctkK6jK1bCYQMg51SIH/TRb
Gk1r3C5+J3HBvGPmXDrHuPhRuevyH/MCPwPWygLPlkOsIN749ditQ3O1Ky1ZUwwssXQZTuzV0Emp
pcXNLDtQgV5oeBRUMppYspiEiDcv30IWfpC/W1C2FMWgJMp/XH8bhv5Y4zYYv9FuadCwjlSp/Nl+
rYotFOuD1L/8+vU0+QeRP1+5lm7BlyzDuhrt3EQCif2f49fofzMuxYGtarfRBhXC2pkszfXzFBKB
NhL9BsZgBTVoArMZ1OKEoPQQTtluXTJdRvnrAC38ILQpEDrLY1F3hsiJa/LThJ9zmjmuhpsP7p3c
GCH+jjOGiPJ2gNnYIDyYUGsiiKLJRlDMtILiLMPu6WybxWk0ne3yIUIpVhfSw4ynaNp0F0XQnsl2
0HxqZzs2Dj1aAZrmHPDhOnTYWOntWi8DNh+N3eq5IofZvrWG4zAUnJbxPeePnDenFqcSVGYZ+nGW
F/YlG4EVW19ru567ESNFPCOGYOJLV/xivdDXPbFG4NDRgrIbjusJV+MdhgzpvBLQzdqjPHbRBSuU
HAAl/EGR8fAjk1t33uBwDXftBU2OK6FzMp3Mwzt+t8a83HsdZi/EzPKCakaXfIxGKcqkhyjOPo/s
VQ0YB7uSe+kDyOKlIUwaGUAjWbZZOm7MmqQh6eilOAZr/Kw01L1l2OiQibFuCgniY1m6p6fM1oCH
2k/RQZrCoLfUg672R5P6WZ0e1+sGc5QDxRfUOfe5TlnaJVM6on/3c5nhxs6/67lCRvuEq/Q+n884
1fj5Mm56qkAKuuOQ4CIHEqpBxOSOnLB7FFa6A07zBLfYGimG1HfXGDoe36NlM/MR3deE9JAKUxXB
vnVOwtJxAI0PE3XFdSbGvrnIRXTvCNh9+aauyRb4gITeAHQNWXEmzXkwBiCCWTtP3Ytm5BQEWVBW
tHUKUgn0HDPTEY8f0qneFPZjO3KzUizQHbIKOfES4h41w8za6g6F+dEsX/gnJdAylmg7lLApW/Qm
vdh+6UM2IAu29h0xld4flUbgFjAGjqx8bAcKl6F27ui34UTWu5DsGO+ti1WKm/UxHe5eHbdnK2UZ
MX8RdqIr73DG/gcpyY1RXDrzURuqU0qlhPKWqRheM6HeIvi0QwJfY9rSwOAwFWilod1rMJBX7CJO
sjuELTS5A5YBcqmM7K4EhlnRXqM/kFieoVgHrYydRcs08FFDs6CTwlDC1UX2TNyvo76RMHYFLFzX
rTmLbcQZjDpos+65tcJUON1e0JhMEG3ocrFrTMTcOvZ53CB9yPaxMS8np8PD1Uspy7cSnPICfDay
6FSQuVbFMNNnUEuYINIjBVfteXoU8c0i97e/PuS+3BjfHeKmbNDCnkKNTWmIhPX7O99RaPLA+JBp
RRISKNgNGGeq+nDEjHGzLrU13kiy6MHChSrRoRmF6GQ05/7Xz/E9nQwQkccA8zcB3emcY1/3Aq7k
Rm5lbXb8Lmd1k+uEsAhCVqjApOPXXwVn9PriWpFKE4klNTEM/q/fWSkdqSwlFG+6kR7wBoFUIXpU
bTSKw3gRbYg3wAheETX8Te6wIA0aLplYEzcYx00kntjnX5omvheV/QipZUtB4yA7j/PAARNPG9o9
QwqZPpg6YA42sLFZtK5iT8cZP8CUrysGatfpC52jKvBA6ZRmyWES3d5ANVGJftfbuJSvmZgFcED3
ue2QGDtFkBAm0MixnZvMAVGmc1pMe3QneGyWWPBroBtaVUDbCYcjnKJDZWnnKgOSAIrorOSeHOW+
Y3sWLQ4AsBCR5dPlaZr9uMcDpZNfnGx1jHyQYmlXrcqfJMaSq7AWb4ijP1J7oTmVudyUiriZ8OGg
hDoea/M0Z9mNbDgP9FvYzSVn+1Kc9NY8Z+i+OyTPWnJHT0j65hSoAYi+jV75aGr4BKfsFynbdMWh
71jyJbCGGt7PaL/WDG6usfjFc2uSAi4e166kAzaAK7qBi9pDotgP/Vi9qEXMiR0foNXsTA50sZIW
9P6D1MavmPFqbmYDG/0f7s5rN3Ila7OvMi/AA5JBeznpM5XyrqQbQipD7z2ffhar++8j8RQz0QIG
GMxtGUYyHCP2/vb6+vtKsg8WpV8YpFxJhOhKV7rTq/INWs9F1sY7xOb3KdXXioDo7ebSkRqA50o0
awpzdlwXAg9CIcDJHw61fOxOh/YJWvUGrMnBsZIbfGhgevCFH8MJapLetMS+kJu/j4E7Cn3u8kre
8A0SIceEyjpKqn0f8jOIWd8qTrUZv2i5zB2xyDd9T00D0aJIAjTAJABkDJ1d23UKN2BmGs45a6BF
O9jpq859qXU+LJl3yIIWzJ57N35BzMx8HOEYZlXj/JYcPbtbUsgJIUaiaICm8H5x44KCUQ0bTKz8
KmIrebQbvyU2qXpw4SuM95DCwNCpuaCPh4BeomAronjYfnJaLuUhr19GIPB+yJ68DwMILwHfS2m4
i1vrXWLxUqb4XrvSExgHDFVazXiApXBM0nDpWr8cUCKJ3eLIpu3KjLmlUbJsgg7s/cdKjKnpYCMs
BJNckQtw/ZZ2H8hHpXKvKSy7ElF0+zt2hL+OV65GMQyFrPvxwqcXFCTK1btG4MJr60fNyFeAVL4Z
Pucer0wXsR2/+SHgEzXDxyW6rSrzKRch9Dx/V6rWnaa7L20F16t1Xno0fXSj+YAv2Y1WRavEgDeK
Gy/xpTE20DKJ8d78Acx/+Tt8xOec6mmYZiGfd3dtRPWyxjywhuhhUe8ap8RHQVSUVEinijjY9asB
UGK8XfXpdSFV734W3GqhcxAg1saj9PivyBgCXCHYX4THsqREyjOKS/f7eEzx8wLsQHFd1NKTpXUc
XZSDF99A0CEsUBISUHGQVhqogPHKTZK3QS02wSidk3VOr5p3GC9vwdCeucD9YY+1ZJMLlc3FQP5H
HrAigB33I0YJ8BAHYx2SJ84U40akJccxnHR6U1f+ESIwVFKO3AgFpo3kosbUwYe7q+xTGSawol01
AesXSMh44PQYIPw4OFhJm3Hd4rrQA0g80/Q/v10a+QiIKtzsSZMYk/xIjzG5YWitiXYN3V2fLyMC
PaN8cozihIO8JUoKSzJ8FfKbpwdHbpVH34t38LLplbHSyPtXb/xXGoRZgcEnGcL/Z0oFMt2mOcoD
5tUKkH2KtPlf9xz20urtkwT4P//7X2oFcth/2SoJY1QlGjxomYH/l1hh/BtiOVx7TZPbqCa4rP5b
q6CJv0ahjYwQjJuxqhr8p//R9Iq/xkQKMwWo4SgyMP8brYLQPsdIWFhUv4/SBxVBBRG46Y3YUJ0o
dRN/eOz5xtjqT61XD4WX3AaF8h0Q4nNrDt8DXVwolrvhaRcGfbewnP4Z/Av/uL9XiaSlKS5PQr9U
Yu4kAbZNjXSJn80dhXobF3JHm7RbkHtPYTrgNCan1krBiMpwAuLCQYdsoUYFmLr72u7v2Z1u7TZ5
kmFR2FTB2Qsz71+5m1wklvPQ+wGSPwNslU3tvmeVz7VlrOw0/YlIIYHCmlHuVtkPIlDuYylfA3rZ
QWqilj0vqEdrXpBnPCutdV1X4tip5h5h9UNqSg9c4a+duCbk7+/Y/3c12Rtu7i9xHHAPtJNlFn1P
yoLgNArdZRymP4lv4diFYUN1lZM/RNNcPISdswEPEFByB51EdtRD22DblBd3lancQ3sCON2FL3Eb
rLOgu+18b987uFhXxF2b2CCt3d0TXsrR0unU5SOmbmEPL4xWeowX1li7ndXWtcaflzos61Ct7qRS
2sFy37Sx+YSJ0HvIUbvUstva5WvZ5flW8lSsbByyfzyXki/BN7S9z8tii1AU4Sl+Ob3zS23Tu0ih
C7POuady+tLAx2cBP2jVNX28jkEycUGUN1g2v2pyvpTJZhL3LvlTx4/4OmHN0ATxrYpTwSL/zafL
n5qIA41imbveMGklFSQKskOlVnsdZzCQt+ZVIBpK59jEsPW2MWYEGdxKpKo8hcOxsbSbaOkBD8kw
N62Hd0DZKi4iIHGEWd5Ybnrs3BEQUDDCQ5mDORueMQpd97J0bUTyRURt88KTlF2t2yB75e86tUSc
H6npVIhgAogt7ii9fJDt+krieFBll+lQrhpQi5l147v+S6Jw4inL5Keb84bgpwNbR0ZrxT8HLIVW
wH/fChTxWNNCBUq5v6fRUo2yiPQCvquV1m+6oH+2A3GsYu0AaHKl1+4NncuJKNhGpmSThJB+1V65
JXV172p6So15ma0i8Ll4tr4lRKIx4XEWWR5ZK51IUQ6/FaXPJlcklPDyM+HHp1DR9zrmOJFc3eKG
fNmryZ2SWv6yTeOnCNgf9WAgY90V1ff36HS3lUVKLRVkRpA0RvgiUol9j59jAwgXGbynBYc4qleN
xW1cdRxOr9Ja9zRSixgKOPhfrXJ4nEJprkKFGVSoF5IX3jY2+TMMvwjq7WBfH+q8+DnGVEJLWZNV
71WQJwye6Vi3PoZx2TgYDSWRJDQkDB0WQVFtGzPfPlZJe+RC0SxhjFyLAOcQVv6LFFTb0Suk0/tf
qoItlirtkDHs5Exd+iXB8Ex+betsbbXqEa36rdID2G2JR49q30WSF8e81b5nDV5fyD4rW99nVfz7
h7oI7fsWHJdu/Qo97YAd3b6I6mOcud+0Vjlqtvfey/qDIhQqqLX3xu8fHS9aa0S0cEPZ2SK7K8Pu
Xs6lnR7EyJCYYpLmvUutdcgpvpTV7jVtrV9Ila/bnMCYql5o4rKuhocgNfbQu1/hX2yLPj50mXqh
W3DvFW9r4o374UN1869b+UcZ50SJ8e8dXx/rOFS+crD4Ph9yhDa6TrRAB+ox18a9/trBXiNQIjyP
k2DFG3/HSuAYmMZmcJKj03oHHdxPEDertDU2Z37N5yPev36NbqO8w0WLU+VU5RJzqM/zopAf5QA/
9Q7RM2S3pYD8sshgu+XIyF0Vh7Z045XOdZDFr7gjXWS9cwC6fhs79U0L6akCLvH7h/1fOP3MnpH+
HxRhKhwr5081/7twUVz2ydtH5eX4X/4tvNTFX3Q+pyOFgiPkM4Lcz7+Fl6ZAk2mo1C7h0Wr+llD+
z2FGUpW/MBAgUKJyzhgFln+fZoC//IVjvKab+M3yLwTqt/+iRIkHfUgm0BAiZYOnTGLslB7HKfXE
0TrDhxf2Ijm9IT/0gHBUDWTbhz75wwL6nOD6u5Ex0P/hcmCXhdJbgQq7BzQOQY+XxAmiM8+ee4Hp
6b8Wgx23mrmuahIEcv3LkrloGMGRAtIzl5y5nz+J0XEDLYfRF3DtYJ/DwaDWVn2Mh+7pzvl8nPxP
56iTm1NCcBCLNjbEQjUOXd0elCze+5Z/ZruYe/yY1/nQ9xJ0fcwm6J9Qdw+55H2Po9GY3BrOpGvG
n/l3IPPvnz/ZE002odaIkoi9BkyQZ/q3Qlc2GeZjBm7crtYHJN2pAHIs6Yy8c2Y41HEmfHijoAGh
HGMmuY5aBRx5m1XffVtg/vi18Rg78sPj05S4heDLu7ZK4xJKEE5rMVSngmqL0w18zqj93WPje31o
AMZ6nkohFceR06IV6WB4FhI+RiFYIE0o3/SyvHL6yDgzvz5/Lv5ubrLCB9Vy83AgiNopRPMG9VUJ
wVMOKNeQbGVjJZrsnlkoM2tRnaxz1U6RHyZkZOI+FEiZTIo9NpJlghZ04E9ByCj4MWe+ynONTRZ+
IneqZIOrWZe+ta619C5hJlxEVBQjISOeeXqw5lqZrH3bE6mNLTXRLeXJsnDvhvLYysNaCPdMRffM
dP6tWfgwHZrSb+yiY3ySKlwOYEoXkY3FzOmfP7P6f8vFPzzclZW2AgftIW+0LnKjfsXhYeeo1tPp
x8/99sniJ4NpeK5heGvhO9oRkoa5qqIk+HH66XM/fhyTDz8+Ar6YEHbEzym0L9G7X0dBfJ90zuH0
42cWxu9k/4fHF6qaqREes2v8ftWlrlnpUq5SKjT9DRhysRgEVVGnm5qZRb8Plh+aSsvSpVAuDNaj
ZftFbuPwKNpv8LHq5VBSHnC6lbnRmKz0MkiLHjpRgIomdpZkHaQ1vgmPpx8+9wqTtV12ZheULQ58
FJcoLr6tXqgfBk+yLfLLmnGnuXUanxmZuYGfLO1IDTW3KKNgjQxjVGReWtJDL3VnBmPu6ZMlrRQF
92XB00XVHZCEPyat9k4h28OXOkqefM/rrhBSZJDnHR9fy56xMRGgtbgGLFECnJNkzwyHPPmsO5Ue
5WUpW+vIlREHkBTkM5xQGui9Zpq8/tqrTJZ3VBGFL4fQ3NQNuMrQA8icJQTcsfkkrdqcHZGZiTsG
+j4udM8OIT7qQIxwhNsTZ0c8K8fVmZeYWebyOA0+rL2qpjDbjlpzI+GRpsm7ROwE+qlMQbwIYvt0
T801Mr7Zh0bypou7UCORAJjswuuGjRyXF2kSQPvCA5aSmro9M3vnWposcpm4vq7mkbGxgaEdEipO
ydwF0aEGbLIeCH/v8KUddqdfa25gJosemKbuKOUAXcopEaRQZY6l6Dnd28w6lCervAH3rBeNbWxU
kb7Hvv5q+i43a/v5a799ssybSqlVIzatNRSZXW9Kx0gu37/waAW4xOfRbl3Ld1y1NDagY6VF0HU3
qPQeTz/7jwubZ08WttLbuO4ZAR4r2p2U7SRilUqRrtRePiNm++OY0sA4sT5MVT3SgprqWH0DqLY2
bsmCADNNmiRU4sXpV5hrYbKcS8MKe61ib9Jc39iKRkrWpUVd9umn/3Ha8Psn6zlN41xBM2hsPGEa
2kHzjHLn1jkSiiY2G/mLrUwWNG70GiRrrMlNVOi5TyyS7kki88zj/7iKeYnJKtZLCSic0RkbpZS7
q6JwzFVQYrVnhKbzYPXYUTiirh5O99gfr2g0NlnFLs4FOM2zOUWE8YqKOFHROvAMinc5Ue5zJDR5
BLDmbIRq7uUmC3vwmxq4nqRv4j52KpByreZeVviTpT+j1MRbQCoDyX4MbLIG29OvODcpJos9qlRH
cShRpsxDXRJJJO/aXTRtf+aMPrMorcmCDwE563bN4wu/IYMvunD0EUTCLzXl1eD18ub0a8z03BTB
Rv0t31eZdoDkJYgrHTm9E+ZzGiv3QOrPzL2ZvpqC2CjWQiEi6bxMHUMXkIG2WDdVFeRnlv9E2/Tv
G+eYlf28w3g5vqhmSQO+TslD2tcXheg3uh9dW6j8HcIcuoqbQKzv+zr9Jaw0ArPrvYugOfPZmnvD
yRahu6JIXPJ/60LxVg1epx7c4zFke3qU5mbDZG8wWrCllcz7WYALjPKJ8B02KI+R655pYGYDtSa7
A+6gvWbVNNAn5pUO4m8hG8bt6R8/N8Umm4Ga4+9Ud/SNoVNX5RYryUfm6V2bzn2enun/ud8/2QCk
uIPLQ3p27SExrQ1UQZQgn/75c0M7WehhhWcMXBL25UatEYDVCFgsvFUbfGG/tpdMEWtdaeqFoXvW
OnSQvFb5/eDE97WZn1sfM68wBaxR387H0GuttQOnpvPjG+ThFz4V2me6aGZ6TiX1g4H4DqsuPr9l
e9Ua/YtZC4x5G/BE7bk+mmtjssRDOa99v+MdSrJDfveY2unRcrFVsaQzbzEzT0ei18djSuaIyhGg
9teWWa4rBefeBAMgo8WwSvXQ84VBeH96Ss3MVnOynPH9xelROKwISboggb/qNOlMcHRuqCcL2c9y
1c+oUl4rDko+bPUM/Rfl+euv/fDJUrYzHV1ka5jrwW3co21AW5EjX1597emTRWyXCrQbh26xO9Na
tmb8ImXk2k8/fG7+TJaxEokhxyHZWmMBdCEksRzrwYo0fzRkxzzTxsyxZypJCmUrLKiqtNYuUSrq
KoF1BQPKheA2aBIWBsDzOm2OUmm/nX6pmYlkTI7u3MCywqo6ax2Hw0UMBs2jvOD0o2f6yxhXyYdD
e5o7uDj0TCRYXMkmC2C75BncBqcK87tu8PIzU2pmwo75po/t5HhlWgm+yGvTfSPissjDAEP6c5GX
MRH2z2QBV+Gx2Y+v4eD2R6GHiTfYM9o3GDiOuI+U4ls6wo7au7D1Nok1XFryTSTOpAvmXmmyvF2z
akVfWSYlhhonDj/CjcMs470ZqvmZJuZOPMZknTeh8CVDDW2Yvdg7aC6RK7ywAPfyeTVffIIng2tB
4e7kVTbgGoQvIPZrFFIAlDs9Qebm3mQvwNS5QZjIZ72jhpOimL0fS187/E71dZiahpUb8Wi3wCG6
6hQy8y6eCgJvF68tpOXpN5jZ8KdwAaMXcpe6CocGD//cqnPxFDZxs7NDKk6MxAAVWCb2me6aaWzK
Y6xFinl2TmOl7F9HagfRDUKcn4ETAySflWfeaWZU9MmOgMVuWdbjQcjCA+Cm8Mx67xJs3p7usQnn
5D8H7Wn9p4G4tOGsyFs4IKjDSAQbDBpeIxpb1BFvJ5fipTWpIrJ61DI98fplTKn3UsfB8ouvONkx
sPIUntqMV6O8Kyn8NLaI76wzw/Q7Df2P7KJi65MNo8h8StwC3kS/l+6H7/5b9KAugTGuoz3m0cdg
U+zsx2FLw0uiMctgkSxwrFqZ2+Sp3cgbwGerZIlH5ZkenxvPyV5CuU7sBeMcHVpY9D4yGHzEemt1
ZjzHr9+f3na6jfgqiK1x3HzlVoDMa/WOmDFFxJF8FebXug/78rk6d0ua+aaMkKmPm7GeUggSD6xr
0diPcd+o26ZwvnVKiedDoZ1D/c58hfXJMaIqghZjC1pRZexjDT2+BHGyBwC0d235NlF0IAjlODdx
OD7djXODNDlbaFpvg9kTxAIMo3rDqLR7kTWFGsDTj5/ptilhKU4HSZYGbKcb32UX7yWsYQakElAA
HjTRnDlLzHSbNtk5DFPNA89HBB/iFOBQB2SAE0SYtA4qn6p9exFRfiaUzel3mtkOUcZ+mgocW+qw
SvNgXZakT+Ncv9O6/g1X9p1pB8+jt8uZzpsZG22yW+ih5o32N8GaHCR8yTZbOLJ57sow9xn+rdj9
cLxQE9fOhqJjeaIC71PKPPeaf9ECELGiPUJHaJff5IHirpLjIAhd1T3zWnP9N9kXHMBMijS+VlKL
u05Tr3HQupJbrEWbdG9ZXwKYU4Gsic/jhH1lMySYW6zxLxEruy+CrR9GzS4MrXM865nj0rQIva2V
XGmglq91DLMrwJtO7O899+fpiTb39MluYPaeSRlKF64ljTqfoY2plUyqt1YOrfXpFsYF8oc9VJus
fj0PcPUaj5iR6R2QToWbTtPu5Wp4tHucmDL9IrKT29NtzWwFo/D94w7qN2WIw6UZrrnoXQ9SdYv8
3F13mn2H7Yl1Zm7NvNCodf/YCDCtwPNkbnl49sXrPobuMdRUqsJGBTEswSeheBMT+gDjm9OvNbP3
TIXthLYGMARMgbC6s6076j21/o3c8kolvx/hkWGHX8tFiMl2gFlsI2tUlq+N0EVxZhr4G+Fsey6O
Njc+4yz8sB/UatEGHqXl69Fstva/WTlsEHzxrLY7M9sm9S//OYKNur6PTfiFjLRPMN2U5DK2sYgm
Zpvx/dQ3lRKuAyi+2VFY5xKyM9vnVK1nl1JSmXzL1qIMjGPjJfWlJzfNF4NrYnIisLEpc2DnB8Qd
C3+UdKsa7DPMYxpDcb92k/3NbvswJnFg1+lvj0vd8G8jJ7gveq/ELQrPot5DSHt6Cs8tmskuYIgB
6/bxI+2F5TM6jhvVc8xlWOraocoU/9aNwidJk8+A52aGZSrhM/IyrIfKDChdjtW3vM8wKi/r/szt
cmYWq5MNIBGWkZsJeje3G32vNezo5B+kIO8iJ9+c7q65F5h8/7npB63e4hVcVGX6OkYWCCW5XnJz
+vEzu/5UsScbkj7kCd9lDGX3UhNt7F7snTg48+tnBnskl35cg1UjY1wHB5AsNU7iuLAXiM+GYaeI
72no4A11ZpjnXmO61tPEZK0zENRrv0e5hzif4cBry9fgApzuqpm99zcv5cPy6EnT5WrMu+R4JdVW
emNkox2dYSyjFmYwqKRjqlHyo9hnxmZu6CdrvgkTg90KgZvmueiejGEZOOZXLIU4r0wZdk0wZJLb
wRugAJBSqWNbBF/7cqiTBQ5XPuzzpKI8M86vg4465xij+zO7+sxATyV5fSB0X8OaGxaUvvWwnt0i
Cn1W1eLceXGm06eyPCJRGADWLIhAhoOgCW3fydnu9Aya2S6mRQqG7melUxMUqHHgxL7yraDiXWjD
FXzFc+HbmfOuMrb9YZZ6nhpHPgDatRT3R9t57zNvjQUsrpvBOsKX/PSbzIULpwq9wXWVJuGCsLaL
ZFtV1mvg24fcMo5883ZD7azrbLgJQq6QwILqtHs+3e7c8E/WudIJY8AADMVsnlF+Il7gDmJS0J87
lsz1nvjce2nZG34Tcs23Gndvdta+7eMn8Dor5Ihb8PGrr73GZGVT0VPKPQYjazU2MFEfjHoFXK/a
GAFVSqebmJvHk+O8bTq5DfJ3TNLI6UF0UXyMK/ElPaMCCuNzP3mEuf3BSIDbVC6ulFF0DL3inFfY
zCBMZXqRVIS607A1xU6zVSNtGbaXvvXWV8GV8Lenu2dmIk1FeoZQHNTPdA/eptlas9hX87jTNyE2
b2fWyMwIyOPrfViJplf1ZTOiAAcleQhUb9NLRrH42s+frPIwytIaHR4Ka2nIloHrq0vkkvW66e1z
lSFzozD23IefL6uW13I848au9aRjJPVY1uqbhvtuBR/bMM9BpeZGYuy+D+0kXttSpkWUktLA65Lq
eytWN/B6z5xA5h4/WdGxAXcrsYEFSGZ9G6J8MZr7qAHR8bWBmKzkFMv6ytdYybms6hnwBrfSFr4C
v/rCc7VYOdPM3FyarOZU5JwDc9Yb3urmi1ApBRR1olZnHj/XSZPl7GplGvgt0ymITB8PI/0oS561
ac3OO9PCnw9PkMM+j3Lq9rqRZNz3fNSXgafu6iT/5tf+U9TJ20yBDJZzMOz9/elh+X2M+WesAc7A
5/ZqTWpMIYMtlPWLEuehIsq2RhMcbP0nDtBY3D6k8gBc9NmHCSIraJizZQ5zxlJ+9lqx1sai4SrE
hLb5FrUtnh5n0s4zgTASzJ9/WIh/JoRtPpBlNVwWMuAas4bn6q18ad9IA6Gp6wbbGkd7D6r2Sor6
51RId6d75c/DbNmTXUM4chJ6A1nQrNCfVODAklRcKMbw7fTj/7xjWFP5X58mGZWfho25d7v33fY2
HCILK91qWMA8O5gGEv7TLc29yGTPyBOoHE6m29sqv5STO0ip5rk+mgkbWFP9X+7FDiwLYW/b5FfC
Ai7Fd52ga3Mrol9dcOmTF+xz48yL/Hldw5n6PBt6tPrckTR7W1McsFB09yqtijM739xwTPaMPAah
KyiW3eKAu7LbZlXHLpbmL6occq49M5/nGpnsHFHQG7FeF87WDanQH4qrqLdhkJNqUsyVVxpfumiD
kfjcT35fVHVR0kyfFUsv30tdt9Szm1rbfmlCTdV9VHohE0fruS0oxVelu7zUF319c/rhM4M8VfXV
suTnVoGGPvVCPOm1KlkkcdOfGeaZozjcrs99g7hdy5XObbeNlN8KP9s25Yq9pQyCherdeNJojb6R
bUDTzTkx5Mz6m9qnJl5l+tH4RvBcoUGXBO9sDU9ix0LTcbrTZj4YU/PURPXNpmmketdh1IRpzor4
XWnZa0zIV4AML21eT3GiM63Nrfqprk9N2gLWCaqpxIVlFiWjmZQLpCNKD22iv9iO/jgApzFb5QCn
42yF7O9Shz98p6zJBiBy0JJu2Wd7qa51+VqCw1sGey+UPV/bm3wz7/We8tyX1k6LYKVgqOBsKpXp
c5N2etOtSuICxju6XgurIlfqZJkYCxbnKXSvLkm2tjTUNTr4Fm+xHm+IGxGFkB0IJlUF1eZpC8Sw
6rwMJ+vOskMNz2S7k3e6lXg3spoZkAstN6PsuDCL4sGE44M2oqmzvHjQUkNKd21R+dlC5WtmktWJ
Mtk6DPg4vvbuEGt3ilpJ6dbJVDc/EENOvH0Bgqa8c4idtw9aKanpViEBKG1suW/9YdlnVFNfK1rp
WS9uoAbQrhqIMv1F5EBx9BaNxrk0WXfoN8ybQokddzlknZotVR1Xy9usCLv2SPZF+ybb+IUvai3I
pZUOk1Rf48CSArATMuQwtVA0ABx2FivL3nQ1ddmqZdvLC90RUZWuw8bVZLEegqE0013iZbUvrcLU
NnpnaRZ9o12YnR5WP0SAV3YGiaINMwW4vIx+ZQEJdGh+1FXGIXrRUsppmlDPqqo2V0kGIbDaUCRU
MmBdAjXV8rSVHMPO8oVEZHSJV41XXcXt0AUro+jCeyWxKmkZe1b3ohSyjQcYeOBkX5XOgQQuBpOx
qUuAYGRTjpPh6KlqnCQrV0R9f+nGAKGuRoPOdhcC0kF1O/i9eIn9/KKym32kSAlws0SoVbsKbNO3
bt2ylKyLsGowbFskLsqEbBFrgx63uDYGdd1B4vTSygM05naOczRCPyrVC7/X5My6kylqLMKDgpui
1K/lOrOjfOnoWgP/ulPGspWlKheO7W4C02n06iIRvYfTXeWWmb3XEqWD/mlmohHvWhSR0Acp6GUD
qfAkzixsLSG/S1wLC4D78R6evukkGyTguPsuoqqW+U53dWlrdya0igink0HX0+7C7yKpSx+suozq
EPR5PeCp4GEiZ/+UMzWEGZylECiz1WDloXJPgaOSqOsoirDGHomLGWqrJJGtIl4p3B7a585XsCzH
Gt6oQySPmW/r7yqWJ540YoBaBEciDAJFOuZGWA5gU2LXNjXpCv+TqBqWoReEraZiXy4qQXd5uEIp
nMdEr1BuHmPN6S0GL4pCZWeUKma5I0Dci437Giu9NGQnYL7ZW4B3Qv7mBZorvQ1x7ITGwfcyw6zX
XaSUlreJLHwD7O+KBFwsJhagmeWPmtcPjMtaG7TKIrLBwu8emtZuKm9RJzi0VE9OYSdDuswqr4xf
ogr4ug1iF8hbcOGE7GuXfo5b0xt6+KGmdriMBsm7F02bu7elaUHh38ja0Fr3vl+K9g2aiWmoCxHp
Eci4xpIc5ULK3dRVV1Xre4oH2NbXQUN6rl8n6a6Jyp4ln+OVyb93h+43+z9GYLwpqCnxy4WHht3L
yLXqTZ8vcttLYETCJgzsi95uwyZfd0Om46toWi0/9cJiZWA2RDbOwhGxjyjkdpaxyROvEq8wrWOk
llZyVLlOY9SXB3LqvkVm22YOLjNhX/zK/djv24Mt2YkOFaYK1D5c67KfsvlFbISZWJZu0Qu8H0wj
MFaBIJT0y0kbWU030Dar9EGUckl62+lsI1duOk+XFTaooMkCurA2MTfU7uOwUXFB4hit2kO24DDK
6BwtKenSeCHFuuuaq07NnVciFmZG6EvBLEO/YllhLrUQUhPXwVYp89x/cUWoFdUmFHYDfD9ib4vv
gkhxZKB9ORzG5FcYiqKzdlHcQ4JS4qEq2F/bMqEMJIU3AZ4mKEURQcw34zrUN0Nje4a8NHOCAQIf
PwcPknABUgV8zqMrq9R3L2UjBRPkRXaIU20dRXIXwghXqu4JU0xFOoQJbMeOdE/X2W9RGzomOT8r
sLAnguRn4DNZCYOi+EVquJ6fLqtGbYsfRJO9UIIPVFoESlWnKLsHOWr10dAQJKEcLnU2MismtRCH
WbAceotK/mWlSu5raPHrt31nZoq6THLDVYAx1mYWvYOhj0fuTmbFBPGdJC6MYJEqqUHWrgpsO/yR
arpjbjqzpZR6QaKtycBTuej3vg3IMVz4A53ViQ5jSDuAQ8UFx6lew6aNynRV+JWElQSoP0l9bmXf
yYONHLB/PvayL+ONqLmhE3cbACRlkC08vQgrVNS67GK8V3WgrB7BNNQhVpeVluT7wTKdtADzlBvF
j06XhVau9VzkCH9duCbJhYfVqaYtB9xNpYjY6EDtKS45SuK/yLUEv2dR1kafuBvKzBq8TUVXluJn
nIZmC0U4jYPsxdR6HbKXoteN0ixi35c85Lm5HQJdzbLBBUUZq3Htvau+3fU3TRMNNmqbwU2zZBF1
YS7eQGU1abGUrbTjEKVYfay2CyfJA2GssoD9iqK5kigG5ixaqqm/anbi6ocCxK2vgEQ7GnJT3Qra
wcQFpw7FsRC5Vb5BagtR1may7YgAcyGsOcNV0AdG/dZndtppi8SRQutF8zJruO0V1VYzSLO+2b80
sheZj5JdZ53Fqci1pd04uQd3nTtSHUkL2464saybwBlsm/OBiLtXiisN5Q3ry7Z+Ch0jTQSCEfay
dCFHXZthEFvZsX2hmoXqvQoK06v3WFA1vqDSO9O+9XUrtBpP5CGw7qhX88qdEroa0i1mHFN1o8VD
jh2MztdvWXqu0u8K1Y2MbRn6OV4lSa6Pdru+o/QbtXaYaexIJtixOvNesqEyurXSOiq1svCxwt2Q
Rvl7LA8CI6xMq4ON2bhyumqJEf7w03Y0wZJ0Cw9gR3LeZC93xN6qG4DfausV6kG13UI6GFWPcw6w
rB9FFrjBJo3CzlgaFvU6UMbGmhQsMf3mqA8ga3BYdgPrylX5jF10USo9ki7x1XuLCi+GuHbq7Fox
DGwmhdsKTHRdExpWEFbSsdYtZ9jwJESjiyDzm+ieAvawyhcBx74EdqmXy6tYwrtyHRSNqi5tKyC2
GcMKJ9ZJCq5f5THQ5avIMMofUu12xSrpUwP/JFHayaMSNna3UwIGZyuZWaytc2H3EYeuzkYDHDPj
FjKGIFxWDSmCE5o1drCHZ9BKN0JSmTGh1qEaK5oYe0xDBA8pPlftsqsb8RO6HZwJLS10ZxG2lpD3
RZIM+QKYKzdejR8WL5q+R8aQ5H0ZblKJFOih0Q3QdI2kBCFsu5q/5diuVjsvT6SQc2Wvo3kqgwFo
imwy9cHxVQ3wPL8TKxAXBRAEPNHbpdFrGPRyEoqqSz+11O57bw+tcpMlIcbasp1U37nHZiDm7Dju
d9H/4ey8mttG1j7/Vbb2enEKjUasencvAJAEg5JlW5ZvUA4a5Jzx6d8fNXN2bY5l7pmrGZdlEWx0
P/2Ef0j00LozRgwJjuuy8qWcTKwvBRKEz0O6GFHH7arW+BTEcwIK+twh8hdbQ4/NiNsQP+QqLES+
HbU4Lk/znGfqJk1K8RUg1dRyuQrF9BdtxFwhy8FE4T9tEEziUJbYcCRLo7mmWoGxQm3EqF1Rg5U/
rCpwfO6GCQcXZ1xH4cs6J8ylso3XY2zqK2rzjjM6gZnYstiXlM2IUcchFs2NkJnqjwOyNjgEhbk4
EF0dNL6meQ4BYuaYJOpNhtStLppxcsVE4P+gLAYYYr3DAv1UoZzWvOuUcfpDqgriLn2bCIGlbTTU
X9l43csY5YjXrDOy3DsdJb7+NKvc5k9y0YXzqe+MtN2x8bJok9hjNuxDS1Zn4HqzPnLbDZXXmPZI
zlsOUbaBD9tOe6McI2O/tmq7PBrGUIl9lKh27C3GzGuzcqMv73W7jWsXAUox0wpvMu45czKaOwxd
FNvj3w6SAI5YO/eliYYcjrYZ+u4m1n3VkPfCI/fXo6BRkOQ4OPnYf8J6eoXGtCQ98ytrFfMtxFl5
XxhdSwIq4vAROlWz7oxsrdoXEdbLcusk0h5vRbWUBWBkpDwzme7NRG80FSbgZJyzAbSw1O+qUtUx
xrIgeR7Dth7FfaNOjeH/r1opHJkZyhjkcSc3UHXT9FvUiAJF7dywu+zJholBRZuuYvyeD9x7w5WJ
y6/RBsjO/twJQVRyZDtEyq5CD9JSCmLkUamnoGA+aNpPvRVf6blc2O/8G1uEY83Pn9SURRY3hhmi
NhmUJvr9qIVbtZfDBI04F2p/kGQMyIEjVXJjhcmmqysukOexfiwxtcA40Gt0y1XVbZnvRDzgh3TX
FB0h6suSBKb8kjcPsXVrhT0mbVfm8sI4d4R+0Wy4pM+No1VachLh7vxu42FPVrpH7JJM7rbDYy1m
n2C/5XHTuJlyVjA1PWX8ljtBOeByFmFgLz7bTY3Pwt6mKOQd76wk9ns5bQUYHpT9mmTdlkMAKMlt
ytZTOss3jccMqF+UPJoYSE3GcZnxMtM9LlV3dY5zFx4VbdxPkbp3Qnyubbm1tT9G85laYS+tJEPs
nrCIzvlkdtuhH3dnJ9TRPPbxo7XQ2whPGU27JPmmJ9gNrvdI9DCNgd0Y5bizJzRw0SQ8xZT4hoLU
p5G5ZYq3NnrehRJiK5BvlvRdktzV9qM9/oEECZGIbH7ls0wspjaiCebmdiijo62tm7mojm3Oa5kp
jrEKj4cIL3mLlKTlOu/ewe5D8PMhasAAh7eKlvr58BWRUr814NB01Cr3yOZ7KmVO1XwrzNHr4y8h
V2zdOn7bWAfu6d2q7HNMjMaIUbrhZ9SCOXooNWtWcJ4fJUkwTppuXB6y5M5spSucb06muHLkp3U4
u03x3lxuB/tQm1iWI1t+VtloLaRdIeOjWIoX7d5ixCFDCl+Tu+FgyXfjyCegV1jmjyh6G/GNtmAu
xDxUS56U/FrP643G3iXHcoRgrtLP5eioqt8NJ1AWK19/bBK/6R5VE3u35J/Fg0u6JXHGRiA3CXe5
hpRqjfSLuxqoHWBzuhuUyVupJRFgT67pP8o3+qLWRSu2U4ihc3u2K0DVQt6rytimqV/GBk6m64rv
iPBKQbqBiv1E6nSDZ5EO/xZS64rF+8xt2N+hXzsOpZel5doV28au6HEEQxTOc3vM87jQtRunT8uc
eOw0dUCMV6YVy3gx19JtVUvM2K/PqKDWvrFwITWuWuam9pzluiLx+u5BY+Q6fRRVy41NZ5ZUPP4o
m7Fh+FXm1XzqJjwG0AGkNlJJUlV6BiqdtH6dK2efDnmGbuvvm7yvcJFfRaTzQv4w/LXjRhbNUmV7
2ohFa22ntXW+F9XcwjXK1bNhfT0bjRUU1dB1H52spaxxzTGBCoETxWQL3GAazQuxlMMepKINFm1X
QauHUwEV9VrkPIf1Xz3mxbzJ6uj4RZoR763EurfDfifCwaW/6Bfte1Vbd4tzmGHrpxRNv1+YN8Yq
l/5K4WJWfZXoEaYyZdK49Pc035r67GyVXH+0cmU4LRiJXzknb90LF01ouigdhUYb73ETXLHO9RWz
5yKrw3o/Fvo1UstbPXbr4nrOhsapkqGL96aDWQfiNf7EgHayGzqzNbXdFJ6SKgwsddlW/er/fiXf
OpIXNzXVtJNkHd9tqYWJIaMcmVIs6EMk9lUw1BsDnks6K1Izc6Gj0rlPHf00DhV+PfQThmo3G6Gf
1o1b1fpjO1kPGlrdYsKSE9DDbcl/I/UaaOaN73nJcAW01NdN0uab0Tpn9VgXeNmCE9eYocr8+6V8
62ueN+sPh9WakaYkGuWbSvZfS6OfCA3Xxq5vbPhLdqvSdGNl0Zzd0KcYER+OT9OoWtzYbJDJofrZ
/LPvcBFwNO7AKnVqvkN1dkk0DTHB1M3jKxDqt77GRaBYNOo/+t+g5mvzZcD4Mpd3azK8LA9qeOWw
vnWMLhmtaofrk9LyGhCI3bWFpftGZ28Q64eGcE6QpIcB3HuNEorU5yps+40YYV7ECHpu61RaFS+o
wawGfMWJomFwh5E+Q9/r/wxCcEloHZs1cuYSWKHJqMWlnold6XRn951TWyX51pry3T/bCBdxYajS
EHjZCBklKb4IvdkVV4fJb5QhlwxWVcyLjR/kGetSRm5sV+bBgtxSTLQ41nZxsDVNHlAT+mcR7pLJ
yog/7OszqrTQVrceJ2xqHoh5Vw7MG3HlksiqC/Tlyo51ClvLnfXPGPhY2vb37+CN0/Jap/wQUJp4
ZYSpTJBhs/GPMMyx65XBdDYtrWqP/lrw+495I25dMlWZPspWtRkhWW13t7bUF+o1svIbp8K4OO8x
1ilDgtXLRpma2VUiqhI1efG1qrxyIN7aS/LnmDthvjGEPYzJKrG6d7YuFK8iZm1FVcU7hG4cHICd
/gTHbb2S7Ly1WhcH3R7OHYiFIxijl3BsMm3ATmm6lmq89dsvcgARRWVXD6AKF4Z6O13DIq+jR3Xl
2d/arBeHGlv2MEnOw8Im6o6YSgRto49U2vR6f7+V3iheLhmmoeMwfZphfNHdVXbodkcbMzKfFSX7
tor6M+huGm26QsIOi+5KwH9jyS75pjgSRJ2seSEZ3Ph9iB/bJq46/coZfOu3n8/mD2eww0ohpJbk
t49JMKj5Pp7HK1qhbxzvS0apqIZkskrexihORqm6Uv24TJtVK/C1v+a4+tbjn3fCD48vwtKRdp1E
mwGv96/NjOZp1qfZP/wG50/94bdrg2qki4prgZUq3dZS8o2NmOSuoFmxVe1ObhF5ufKW39i6l/zR
Zll0pkINY7Cc1LscDw5AfteJrX8INbtkj5atodQRBeTGHKx+kw/qnZUiuPn7c/HW018ca8rHKNVH
dOqLMrPK5/E878GzJjGN9qNojES99r7f+qCLE56XaMirMXQSWyrClZU4ibi+Rb01vZLkvvEBl8TR
QcZLpjcsk0hLEKnj+I7hAbxKvXz+/VK9sWMvSaOVDkRyHYrQT3jTz0IqUeZqfRpf2UdvIV8vKaKy
n2atYpAWYJU8MFQAc97F2kEZ0y1Zgmd183agd5Vanx3Reon8VqhtkK3tU2ufbWQdV3fQBMezy5z1
GyORz2Z0dJj+vn77/8iJYvdS3X4pXrr/+slT4v/8/Mfuzz9HL5X/pf/y0x+Q3U765WF4aZd3Lx09
7n+bLJx/8v/3L//Hy+tveb/UL//7f36rhrI//7YIsNCPfhFnstfbFhPulzLKv3x/6dbLf/Onx4Sj
/QtPTbriGt1L7dUP4i+LCdv+FxggieWVhTWbAyP1/9plaea/YCE4uo23u3o2byPn+MsuS1P/ZVg6
AqS2Qb9OBTT2729+/2e3gkXDy4w1++vPP1mnnI/M/2tqcEehkio1E9E9YeK/9Sph8kOQKyJtMRGL
TvAzSm2mvcmHLEVpAMthuUwRFt6pvkXSfSbEWpgvAfG7ctQusNBgTlRV4qlnWDYTI/k3FGwpRdaN
ZRkFS2jDOhfOpkja+KHvWleasnKXEuNe5vvKhvFe4WZlP/pSorIwd0bvdkL5+sPb+8WS/Jxs/fk8
rLkQtgRqqr8+7w8rAhRkGsaKYYoGSYsOvdW64HvOM5NmD+7iK8RovB+HZLi2ED/flK8frKuaNDAh
UXnhl0V8ObbLWptaEvTcONU2xI50D1dW8aHM6syoivccby+caGQmsghI9j+1oJXxxbV7F9XnRyNO
j8swjB8ef78ir7S3HzaJzWrYMBjUs+cb6lCXcEzUIXCBN+w2ENP4AcRazkgYsqPJQQJb39X7LC+/
dVMQLVPlFdHq3PbyM7dxv6nBrNxmPkJfsZ+VtX1T68feEPaV/OU1MP/8hBqO62ezFMuCAX+pLpBN
oxEOJs36ZhpfCH2NzwKjpzMU8z6qtaAK1+SoLJM/y8UM6DjJewYzw76z/an4qCnVU7YM1q5B4Nx1
2ocpUvqAo5MB1TKnkzLSrbITy9d6BqVT2s+bvslifGmNTyoQjQYMCsCmJFhrhsZmpQROkXUIG+vs
lHqsbs2aPsOobWPRtL6aWepj2hvy2ga6OMu8Jk1iSEPY0HALFurF9ZhUBiEzV1kEGwmvsGG+iWb+
0nwxGgMvVE1Ha3OcGVjUz02Oo/WVXfLzpWnZBiYYKptDAq/QEUI5//0PB6eY0fmQXZcHY1mER5F8
TmLn3ppMhluGWfgzJnK7JE92MUKIu24dUy9GvdqZqmyL/Gwf8HDvVju/Qgp+7b/9uDV4LBUHHxP+
vRRCv0TZo8pR4SSN7WTb44aCXZ+1j6p03XS4rdQ4UlXacQIrddA0BlCzoxf+GC7RFvSbFSwpbr8C
YChyAuveWvAozeOz97uanKywu2vgrjitzDa98YwhmK+Pfigj9ZjI5ZAstR9O0XLfnplAQm/RaJh2
CLq0W7121pu5qD/lcXt0plqeHKuIXQxtMCG2uw91bGZ7MA3h1k7DxrMSmghI3X6dl4Fx/Ko1W3NN
A9rz+cm21y1tfv1+DHGgj8q629ETaPxsDVW3KHr9aMtJZdZY64gjwXzK0wklXkPegVYVR+C0oQtI
k3CyJJuoGLPneHIKNxyr8CZP024vil7b/H6nXKhGWeeNahsAd6lQmZ7iEvrzTlHa3u7HfuiCGLu0
rbDH+a43td1aD+mBemcXt2l9Ww8zMzYrB5Rt6+/M1TpGXSlQu4/1YFK7xVsnM92WScwtZdcHRR2W
/SizD/W0fEUdJ/e68lMpU2MHTqH7lDSNJ3HMRU0nejZUY0cN5wRaThmaVn5c9s077ISE//tv+ur1
dbn5OA2CY3mO7Jcxve57USVlUgSZI59Gyyq2HAX1VIf6B5lYPVuNkWYjUwwlo3rwRuk4JyPkpMoi
fB+vbbPJWzPz1FrJfUtZ5gPVODpyOFgDzjXFLgEV4yMLc3bBSxW/0Xm55trdDGpfHs34MaShdgTo
CTRJ9mDAzLPBW5iYQPEozAzlfmUa/witJUdlM0eQNxxUj84xIL1cmL5hRL5O1bsHnjYBnMOEnSwS
b8rDGLb2w2Ta6i7uVdUdmtRmmgzMI2yl+VHW0TaLReJq2LV9UdvqJC0a3l0L7MYqGyCfuNbdmr0S
1AzE7lP2KqOo/FZJ7MdWURSvTybQTIC7tqmWNR4g1ZNuAE3PUpc+zjUZOJKpH5Ogc+SCAmGYACYI
YdYlAQQ4SJjZSpwHUYtZs5UunjkAEFdtCw/LxLxSJv3cPvgrThKdNSFNRycD+3n320ZmDTPPFzAv
x+tgGIuNkqkCC8Ex24b4+QIbcJQbnpT5AZ7vV66JizTjzzB9NpXnPpfCvOT+Wwj1srH4eFlU0c3c
fJwWfcOzzl7NTGmwm2uAjFchjItDIARaCDpXE9fSpQyHdMh9c/zsgnwa09OqT56Rgaha1QXZvTEC
bAWB5WRkEKviGEx/zDbYVvRYMM4TnEvFCVZ/Z06iPdSYaxfm3J+0XoSumZX3aY3NjaasQJGcuX4u
RGq8qxxJNFWLxg0dfXYrfbryCi9Gln++Q1DgJPaG7qCgcN5RP9x1IOKsdFSzOhgwx+x7jglDMzBs
WNMewiL2MPhr90oKxs2KObpVxOS9GXABL0V+gwQJsguINnpOOVxTCL1gAv31aCbOyg73napeJmuQ
yjNTi+06kLF8kIoCbUU56Z3KzNJpdyseNEc3yBdjwgEKuPnvA574ubD989NNWAXUJQL3Z/OiaYLX
bNM1hVYHfdOGN2e+gKx0MBiz60Ac2hUUGWph8KIdT9Ea+xBZM3bnU1tv2honbJEAQ//9I73mHZfb
zwJ9jwG7QdanXzxSY2c5g39SsBJbda+WHYbzWOHmkW17xvjJXgYbHMLdgEDZjVBBoM5WHt7E6UPU
4+KOexUEULmtQ3FYoyk8aMOU7JrJWU7ZQH4Y1eqxl+tyqoW60bFVhw93JYX55aJa5LeWYeMoaV02
AdfOZlhhG3Wgx6pJnaS66dJHN6Uxg7nD33UwvGjSBw+D4eqgl0ggmtoSnTSQ0n7YZqGb5urD71f1
l8+EUKzGzYaUANSjn0+ATZahoq9TB62lWGAvLeEmXZ+5uIECbumR2cqiPAHUC+pyqhFM5BYePaHi
Jd87ev7QMjLHjMC+cuNeVG+v0Q0nBazVAcLhQn1xMGvRhTbIzCqwcCb2ESCJ/bosmG2T9BTtUznk
n2hvXNPn+cWnAliRKCrYbHxbu8i8wby1xlrENRVQ/WExc3FCMqugm6c4fmamJIoIritnlMKVt/CL
YK6pBCJAt+APYf78/BZy0milVibi0PRVsW15UmnzuWbe6AcRGSsApRb0VVfuwL83rpYtqhd3AxGR
GiWC+OQKtVe9iLvVU9fmpVXSawHhF7cdlzy5Hpb3OKJeVmZtBSFjnvs2gP5wH3ZgYTJRA8GlqPWY
8jpBwRAFMlh3dNSyB5lDPNX6dT+P43HKS3nKTOM2q4S9R+anRRuwHdGWiRJ/Uswvv1/NX6QBGgbk
DukfRgjikmeqEL1lT5kS5JmJV+2sHmJ8+ACo7KbRvuYw8tpZuQhLXMG2UA0H9K5zuVNHmcZ9n0Vt
0Npx7w3L0gblBBVcGW7j0nqfZMqdXT2gwiC3a1nP+0JBYTUfxisv6HWGd/EcElqd0CiSVG7n897+
4SqrDCDKjVNUgRPTZlh19QMPvNGqabnL2UtLqymflkUjO9DFp3Gaml3NNNDD5egTilrzx7nKV7Du
3+d8KHejU0e3oAppX9hZ9DWWcbPV19WBrNJpAYaXhxAL59MoxMGq4vSmUKNoW8JncYupsXaGgpaS
00ejb2elwLoy095VWZRi1et8RTyAAlboQIDMkB9IqRvPhW7WJdZeNp6Tr+pBi0sSmczRt/rc9DC0
kptM595trbMn15kVe9LXDiZxo+wBbW6ds4t2VK2ekmKT/vv99IvDKVlUDX4hzT30s39e2XUCjKyV
ShnMstS3/J/mQywzcGXuzCAtql26lteGFRed39cLWOq6AyL87ET8t7uiihdq+6WuMNOKlq/QdIFQ
hmH92Gh6t21IaBGNFtSIIUjH+ozTZQeuaWTBpDSehl4s+6S2DFfr4FbOcY4aW9L6XTqO58tNokGq
VafY/o8QE38+NE/s0NYkiP6Ndj+oK0mK1ZdBgV0dLIlQQeGiDjeF0BEQrqLJS1v9mjz/39paHGc0
THQdsQKUAP/W6YMiZZ5zYSzTsglUAw0kv3NwNuid5VNqvKxRU94usY1VfGMu+9Vk+/f1s4Ha59MM
1cmXQ5gfypqiHof1gwYRxMuKwroW43+RUknTcLj+hWP9Pdd0FAr9WbWKwEL14MYqPptodB5B9sTe
NJxvfQVylC6B5Dp1toVZ9x5Czvw4rsN7lST6RkTO/vcb+1eXP5mUo5N/o/8jLztNqx4ju5SHRVD2
4gnDO3GQTvPQFeguy6UEgqo2o4fBVBLoa/jMJfzJllUa6Ea91ZPqkX73/e+f6BUTdxnF6EzKc8sc
sbfLaBoZpiiQUsJEE56r31ai36xzU76zlD72UWWrb0bYwG4SSswwctP61jds8A4CXLxAMXN2aHM8
ZnPbn3pJK2axDO1QQzcKRodGVZq0t30UYq8o89kHx47CurRw8ljxUdJHcgq62x9EjW0hUE4BT2lH
ttvuY8PSvFVYtV8l2bzJex1Y/Yo/ACQDiGjN2gVrDqc6joduowyZvp01Gsum1mQQsOLQq+MkO6pa
8SS0imI9xOSPqnk8KE1NQy2bDkQQiIkh0K8oNMDVRbY4ztWus1fjzigNZTtDWnZ1OnAe6uP2djEK
7W5pk8Mi5i92aS53UsAX7gt671k53xqlPu3HXFM9oJdpsMTFU6JcLQkvm/7nNE1Xuf2Mc5mgisuM
VppqB69NrTh6s4aMmHnQkYBsZZts7F6d/LBBWsDS9ecsGu9j2hauNsv+EOWD3ERxfk0k/Rf52zm5
JgxobGg6Uj9HaotWv71oWR5oZRL587h+bKbZ4c3Fke+Yt2kEwlrNsu3vN+0vUiODrU6WytyAipwx
048376I2fbkAggjKtaCFAnUNsf2vkHzuWtO56/tXHoOYPHXmHv79R7/ign4+LzotKZrmFBQmfuUX
t36RRMqkzmELCQkfxBA2uNc4k78scbptclhQOVdWsmZf9G5I/XY1XMdI5WHOz3i8iD5nXMNvUlVn
8PNtxFD2M+64DhMbK79FTwH3PWTOdnUT964emuqXCJAupMe5fLdkVXNmuoRuYXbjx9U8TIisNIln
1vTSo8mKAqXDNzNtZLhhSonhc2bapB+wlu0mfIKBUwTMrFwsaLX7bC7uUYXLt7CTTBcCsf2gp/km
q1WFXNFoTl0y1U+0EiTCG4Va8TMiTYMJVrULjb6s7MmvB/n998v7un8vlpecl/6AqsG7FJeGGo2+
dMZCtz9QRvOpXTBO0ES6r2Poh9RMszt25XCvitovyE+MsXgYS73aAfrVfbvSKrfrrGnTli3zg2Y1
DrHa0Ljt7GPO1y3psewzJMw8vTc0mieDtcWGULgVRKOtDOsT3SWqMbv7PMvsZi2HO1iruqvDcfQK
MeYYGdMWjdOQZnXRuRVJpW8m+R6tEsCp9NfcaFE7V8SLE7RGv4si5bnRAf1V4XQT2t26m8yr4y+D
dhv7/edFswxDaBbDQFXSOrwo1J1V60OkBatAJFS2VuLU9/BR+2p1DsVUPDqzkbzDkES5S1asO7um
PqiDg501k7MPTvi8gHk00s76CBFigiBiGt5chZUbDXEY6JPobqPpziikSklBox2W3nNqH2JT5oxk
aDc6k/Exc5KjgQcg/LVPTT/K++qloq10lzelA9gHC/uozb+nE23Rosldq7aoYu32WFth4JwV5eg0
pnDCHT/XJnMzOXFgjwOeavFNnszLEU7mZznZHnIE9NpSRpzzGPq9k97U2LOR3urFLhQRQifd+9ZZ
180gsg+Nmr+fK3nPLOqdM6tnmmez0etGe2eXFpSjwrlLbaj1BvqjiuHhL/wU1nZ0Cuvpj6iMV7cd
nG2Pm+7O1jPVxTo790Q29W4GJTVr1pdaMXgSNRpd8OY4w4VwCCez/7qqQHWmsAQS3iRBly4dwy/z
XWfjNToObJDvrRMqPhTMP5Zc+Ra2sDyNcJfF+R+1Ff8xRn3rTdxNrmg6v2yLytMUDcZj2hI1lL7y
ElGcmtop/OZLnZXRJi/slzQUj6FV4DSSoTkxhQ96WEFAKvsQ0WA+uFfl42DomZ/n031Rt3TNO/MD
bnUjwWNFcC/OvLR3ms04wKW0XiTg7A0jw2rDu7VLzHPWqFO9pDcerXhG7ta+xdTtY1abnQtw06ZZ
Qs5s6xN08DzMfVwtN4lZ7UYimDflSUJfePoUWejAzPZLTM4BcF37QK6/wQ7rOIarglZN6nihakrf
HOnNm6r5PRkL28VfvqZriVXh0iXc9RLlEZXmUgvlz1solDa1KCf/TDGKYttLFJgOjYMzDYJXEEKz
CH28drekq3GDL0DrmZrqC6X5hpvJetDm5JhZ9grKI4GPVbodfC8Pq+DmAJHcoyGcuHWkbao8mrar
FN39lN87bdae5mjs91FvnqY0Gb3cXBO/W9q9nRvaPZq6pzUqygMkMfsGXVH0i4ARbNCuBDQQK8jI
yHpTyiqIYgGr0nROGtTszSwbw82VdDzO9BgCvCyQBZnlzi6bJ0UpzY0N4sDtBVj/Tmr5WSfgfdOr
5YZiyodw2vtinr7Jqv4E69lwjV6rfFLO1ROLXXj1oqhuXQzITSVxsNQLoGTdreEXuMkkqAWL5rve
ascwKaFxRQ/TrCpBEaWdly9ju0HZLrKS5taxP2tFmDALs2/Z3REGLGRoilYvbDM7hFJl7WyI2aFd
fo9A2nrpyk0zlf0mm7LFS0rQO5Z5K2veJtLyJXlj4zorajv6+9xEWCGJQo1tlO4c2TBdRLBlN87j
pl5i/bZquvu0pfkuW+3BjPAet5tT3s23Tb88i9i5VQQSDkMUVdto+kieuu2b9IMla9NFclPpBBtw
GqKdsJJxG0bwxIoObEARxJH2hWlgsp/yJdC0T1mMrPO40HSFXuS2Cp0pkcTfimWAcSchj8K00bJE
27R2eOdYGFpYZexHmEAibdLtlw66UZfbR92q72K73JJbdq7SWIoHSWffAlE9is70pJXTOi27oyCv
M/QaVco8B8etGI9Gllg39GdPjCoT3xScHae37nM0XXBkTu6GGxP/L1+L18nHefV9n/a1q1tK5Jey
dblg9V3YtZFrqOF+1azqJqume60+b++1O5nmeJt07SeJnkURdt46YnyPuJrbNcM3Yc61CzzgWM8K
tJlGwiTEZTU9v6V1vA/l+klF7whcSfrNVmhUTHq6b2L1IU62cSy9Xom2lpWU6MWMW4Qj8MhUTkL/
6sxcLcTsr61GRE67It6OY594Kc0jOJIQAsO8e16kdtJQQKGIzQBW6Ybbt9roQ+gC+kpuNLqinEuX
dlSAQoxG3lLdmEWWbLgIIx8Xg/agxuOnpUi8HH8iQ+dtJaJ6wZHn2ywcz1qTe66me90GWEmd9sFE
qyH6sC689bzyEOe47VamptRoha/E7fu1nY5qRvIzrtn3VCaepluJ21ToZghj3GtjXOz7lXwANiLE
Qvt50nMonOZ7KmlvQbokmhjbDiTuyxi6LcWTy5TYVWlBx2Al3Yq2RlN8W9Wk8SZbXb24qt5TOqW+
Ohqc0IwcJGVu4KuT+cGJtDEYjczLEdLwIfUDYbfKw1rHPvI6xWlsaq6Exdk7SuhXOjIr43CWOkJu
x+0Q3lGg5C+m/q3Rhycy2PdKk7L25zg3xsTadcZbjBtDNZIT09Flt2ZagKHUsevnvWOXn5yoeqfT
W8OD4CGGzMDtlZwlSC3m/UXmVUP8fmkrTxGmZ4fshfNKV6HgJ+QTCji9W67oOOXN9L4eio8UL527
JOkxqTVXL5UP1UwVzPzwmymSgCAQutbcvjcM3qEiy8/JAiuztm7oAn2enHTXOiBRCp68xlPaJuCD
Kk/8NBykJ4/tMmluPHefQ717WhR7r3QV7FYnfl4zbpn0PqUodWWdPc5TjkRBre4NK701Rte0znes
QgOuKTdgZxxuAhQIGjPQ63k7Jdr3xjK3Ixx5q4bC1idODNZJvk/RUR8mwU+FxPDptl1X+yR1Pi0K
SQTQ/XALQbIj7TzeJTILSiHik84M0xTMvpZ0CPROu2mq+eMgpg+cw4ZvFmNmNJ+UrPSKQX0wxBp0
urqd06RAK6L6QyuhIk8kcrXgpoSy2qnp4PWrvptXGKuLbG9iXQ6uFkFMLeIBTgjD8iVUQJNnH+Mq
Ai/Gves1E+RBXXmIzH5n98UjnoZPA1PBTchxgoeMmoJQm3cOkv1ep2k27Mfpu55Zx2Z1fHj5H1Iz
ypEKiul4IUbsp3EJosaEEjuslNmxlTI7crgv4jF1sURLXaeOURmYku8qnHssSi2qpwX5OPpssLOm
XV3ZMcTPvZKbB62vBT+b9W6NuJevztYha/PdoMWta2jETMReAWnCHyn7wRus0vYqkz5wYdufdedD
rdiZh5xU5pJM95AgYwQH9A1SSreh3T6tyN94gKFjL1meKLLfrescerqTNDtEnkjb5jnyMrzvHOGs
bg/1cpt1+V1nwqUssuqYWuvBjuz7bOm3039zdB7LjSNLFP0iRAAFv4WjE+X9BtHTUsMXgILH17/D
t5hNT4QokURV5s2b53YcvU25/TfWHe5wCKKgy9UY7MOsIq9sIaYISnBgFzXYoPpUdu7vpIo6nMbU
C+yF0C+pU2xVrhnmRXpqZ9+MpOdCtLJBR/s3RAFOm2TyOGEHv1gim4Taa+aV+t1mvyER38M7uLbV
bsU690ueb3xWjlwOsLKLIpPx7mCy8nh3TmyHUtbiFjDI6Y41Qye4gkSbYtDacHXAmTlu+rg0aR6i
HxUnZzFDkMAKrMTQcW4Ro6LXqMmwJKIsKx+V7NrQbDrwEB5MoJU6K6ScuHaNvlxuxdXYHhufJf+h
mrHgUOJQjJlsyD8p4YwI0j0fphLPiGhLhJiZxaIbqAF6/+CMZdSzsHdst6Xj3tRPECUAJKjbXnjt
XloWIu0OnFdX6veE+sXGDHwn3dg7LTu8bRbdtpM9jv1OfAqH97Id8L+pi0p51HlsZTZ/2wjPl729
jX1Z0Q/9Ad+Inh4sZ16Piyl+CpMGeigjbxmHYHXcjyq/NV2zBNWVmfewen76NSXC1Pwva7/buU0U
GKOgG+XLAHAiEJp8dsomQVGjqrbfdXrMUE5vs7U8jcUGE9nWTtNYf/nzn3KiUNJU95aLVb+FcST5
fsZbz3M87i0/cznoRf5QpuvJ9duYoCAeSqJhqJZ/rTrRTZZ5c0TzOCMv5M9qKf/CZGZitKa/8pla
ORdLtv+kS0pdt0wRFKvYptvy1z2ol57yuRwpIxZqV7WLKyQrfESe98nTwwdyUV1+xht8gTKqRXsL
j8nKtghKFF5AnRNMM4O+01/Rr6kuS/N7qvvE7JfP2kufS9P+IUlQhp2mIqG4mFbL/il0k0pEYrRv
LqRsxPrexo1bHduyf/h/6mkq5VfGCnc4WPer5lRUHdVB7sXf1JBvvJ33EBuRQobIqdrxvrT757nd
Oct7OQEnkDLwJ7IEzRokbe0J0D6zB8HBwN5lMj4yxRPUsN9x3Jqg8/MtFj6CX5o9kn6Sg2Phq8Au
Rj+kv0iz2L4c430orSfWZQ+CZL/A0aYXOIny4M3DEldFBR2m0tHivLPf0PkrahHSNVJ+PQSNuTt7
mva2sfEKb6YXQA0m8Cb6boPc6h5mlj8gCP54a3rWYTxDmjOBedl1QKufUBRch2zTAqPVPvZKDzW3
BZ9lV//li/2yL0RA7i5zDL/72ar5tGcOG44eV4Pmf6X2Up/6FDRmlfskeBagDoR83k3PjSavaW7d
xRLPVclGITUOpJ6kW/cJbunBczhgeaArh380/Px58iAojDndwjg6v55b7NHqVmTIQ44o3P3iz4AJ
it4hrhFtRwsmnMwITN4DIPwXrGwnZxp+UwMLS23kV7Pz/k3WWERriY34wXf8DhWlt6JulWdFDsSd
qs0qnDB7Vaa6A7cdVrNzFF2z31ktK9GYE5KNU5nXJj0RouEF0Ru6TVmiZBHjfXHA1ZuD/bFnPCcQ
m1qqhe4kIWvU8ogvyzi4UMxC7cZ0+7Um6w/8PTPubHmujeLV8/nR7ZZ9yLSyomXiueGsUy9jOmeE
VkocOqXzATzsrI32ayVgY2tIZYExb8zUlPNX2+0f1cCulBtU29F1f8vOiNpS16JpB+CkiokiavC/
gGcG5CvbDlwz3RZDctK0sWHMCy1GdRqxm+Afyrpm9seJvmSKYtD12mtamtuxHcqPxeVSVPUX12Wy
7+2LDdySDaKwK0BsWSUFiAEYJyBVbu52kln4uahoNK+cJkEriju/41AyIIn4Hn3tWM5vlTWBbCI7
C123gF28JZpUawDmTo83KHbF+NwocW1sa4lr9qNYo96nY2/bz35DVoOs0ogTfjxUlB15t4YkXcSy
8v/0tJFR1o9GxOH01GXICC6SU7fSpG1FdsSMZ4FpdUm/XJeYbbgwV44XFJnxUYxOljh3cthcKkba
a7fK/zp5/8vcRGGS6qjv4EAR4pCMnv66yd4PRktgH9vaLepSKZLU/1r65W4h2SWab6NcxBuQiQ3s
QETdk9g8VvtrmxwZaExhP5Qva5tDG8pXFciVv8meiyJQWfns4rS634X8rKAyBBjn+pAdnguXbMr5
YoRL0bQnXVU4K26hPpP43U2ninx6Z7zq5gP3HLbROsq8ukpGZrq3Qp2KwKMsyOf8oJTg1lQD4C6K
gIGGKmIwvUSMj+wk1cRw8YZ7qCjLve1x9ub13IYlujAzgPqjSKd/wuDtW2GKaoXQ4qwojcRfdCbF
N1gpVoHEQnPLyt26TEVGmeruGi+6P06c1rTnZrSBSJ6LjdBGYBj4CrLQ6PIfo8yx4k00g+QWYRfF
uHmo1ju6oO7cWf1jvXcZSzL0a74n2nvIKi9CtcNz0f6dRxhxlkrXiDidCOpoc8615Sj1XIQWXF8w
LPMj4B15SufOD+XgvMiFnkfXlijHbU7GLUgxDuH6Ujf8ESkNYek6LznSEQqUGKJhwONrmzMSDH1g
FTbPuSuJAeuA7xVgD09plqOQ6Xxn/dnzXrZxOuhidUjCLMNlWRHVJDTG1NNeCr4hpWFS5mPHwoRN
+Yj1s5nFuRR4ohjbZcHaGD95kf3X78bTUjdNYhht+aB3WH1ymR9GD3LQd12I02bvH0o7eu3ZqFrn
zXPHLc7o95I6n25c3j2w+J4FXmk8bbX69jiLEtgEUOHHIYc2tCYuB1e3mGgnxnYeBqqe3P1K++I1
L/oYMKMdsiVMViw0L/QU7vBUSRfKjWlD6g/l7pPqtY4l+phzP+t8DnhTfz2tOxskZgd+sXFNqRrM
vm3d1W3Pe50veew2lXpyBuuIEJ2dBdUdEeThDMABMuCUhrrKLGRd81PTRbwJElS4jvGnTOWXD2ku
bPeNKIMMXY3mmAdvvV/qV9BzqKo3x9Wak3/r6gjK/qkpSwZ1o/OEdl0nzNuKIEeeOWxG+pYv/TtA
wi0AilwG4OzmUBkSU3T53Roc9rZZT2E/WqGLazTWwPIFnlqumGKNI4iO4toV97OsxkMuy1d8vGu8
kgt98DrjsAo6dpN49cotyiRndRQKWgs1usbNZmUsl1jDS134uMNdqJ95Bm7ZlnTCPj12W1Gez6Bg
ZmcoA4jUj56/MSYkS3jKWxninchDodMimKmv0C67527zSP4RcF1Vni5hvY5OIsr+I4e71KRWMrkr
DGFK3MJ0Rk4nzAV2mZ7VOKNhMJXI2KYY1g1aE9l22AbrmxnecI5koFGrDrv/zBFMMlOKlYqG9rSe
0IzsOzMN2tVo3zQhH9q1C7GTf6XUyi+eZFGFla/7dZwumVXRVCLeGuZ0184srthis65wZi5+toLF
7MfT7NRDtGzYi8ta40jwCTAorAfgr5+0AH2y4v9vsgGWftf90VayPjKRbnjLbqQNyFKFZ/SUjs3C
fKTD1j4VwWJs74uo7w0PKFZVr2TdtUZiY804c2KcmauZgBuM151YNExZr/r40ObDGRazOGT0LeA5
6ccycHfOE1XZjb2wyIun6quOpAt48uDxePtVS/du9ma0D8VFYtlAo135EinYkS38ybsxX896FW0d
GpMaqLA6/DtRKZzPpi23F1HGhVWiNfXy3Vcjp7NNnb7X7x14vztrwopjtAYxrRhsBy9wR9c8u179
Kfo12aheU5Pg264AoynhV9VTfRzdPaWeUizkWO7DRIfrtlqS6noK0PbApMoIGhrlwNLsQ4F/IhRt
3RyNzUQqs6lmLHf7VkZOKInsgaetGHcEqr1dNEtMIfjST1TC6za+z+3YxauO0OmYj71xwbv+vdaz
lrj1/JB+VY1FGDWGmMSY9vKx0GD2ObX127NZwIymprrzTHmekas0fOChPsQN+lSsm3yrhUFwyNbb
xwxBvZ/z7OhOPNu+nr13LfrHMHcqMfpxPHZedZwn4UGmX9JwdLadE73PTixqcbcxr6YTy2hDrPRc
Lv6xz3gJb1++rMEpLmXjJSRAoEcqRr6w04ekEf19lqr3bYoHu5ieitb96MgUYjezfRBOOp8VmSXz
6r4RHm7hjwf4lLdFcRr6PsJ50DGEEUbcsx2gNBb3zD4/zWmqx+7QEoaL59b0S+S+6jJV7h5Ssz5N
6S7CFraQbvUY4BututCPH3xwQxG3ObHa9v7N/Dz2W0r9MhXXTLhooznFojd2Ub+0XHz5nszSuwd9
HExCDmc2wqjDZ5Eel6H9yAy7ucgGNxnjSk0BwpMV+HZPTnGhMpXYgKrDRUtPDkVTlPk0OhTo+uO0
lFSkNzAj9oRLVY3GSSc25YZPHxN79ZxgxYKDn3R1grZY/+h188tw20t0tTun2wyZHW7/6hjpfFcz
RYEDMUA0rv9M7mZcbcGSY69zs1gFNRteEv3gMAdrRmO4Fks+XFXjEOzqb7Hi02GalTi2VhzUaqDa
FSrA2prFqujR9Wgoe4+cSZthF2ONJ3ft7+y6S3KUTuhc2Xn2b7MwB1mS0ctyLvhjDrllP26Oag9i
sIrQ5YuIWOI7p1E6A3HW1hCZMPtWh9ZsnHZ5r+W3FYqJm5Qi5t2/7jlQsXQtZWwvWwCCDEY2DNZ4
seXjlHYTO7+rioHYRXJGQdx5lCtcsTClzdehkX+Uu5exJxYKo7SkHWZu6s0PoIoe7Gm0YltrT65w
yLDaa+bQxUOWd9uJ3eVPjEhtUpQoj15tqmTN9TVSGKYLW/5Lc0Ib6qlEal6QgXOx3e2Ne8XnBRmv
wCugQQmO9XyZ7/aOCox1hbvV2AoMkHmwj/346JncpsvU3EbARjJasxYWTm4mWUmJtisXGUq6Tjy2
y3plfLdepbRf9MGlbbS3GACtvFFo5cOm19VDdhjrNSdIU/Yc73vE02c8Z4A7H/pp/2Ty0VxtH8UN
6rad1Ho5RBaK/ahM/VBoowwdw85ZKsQxhw2J0WBGGU9fwJhx917raWTM0/Z6OA1+pJejxmwBeu/W
MjOnb7IbzT+XOVRqMWlp2HIZ4bf72+/MfPdVoyJKJbcpX7ubJf+G2sGszzhKCURDs21Ahg56pLnN
wW8780QhFfb56iTK6gqSulWf8JmbQYU8p032W8E0gDGV9pKNZEe2yjwzIxJv6scaVBtbzmqgr2pZ
zBbkILxzW4+Mwav12pc7KcztjfqWQ77edvGob/l3A/yfks1NNneYLhoH354Oy7lzb4PsxR4i3fng
u87d5KmjmHr0qh0TGB6CsI4Ws31edW8LDKUAjYOFYDMRk3/TgxrTpXYwa/+fPvhgw+fD3E5XbJ72
XWo+zYh/h7VA/vV8q4g2LVUHyyQGfepJQYX5/k2tdrcPlMumUn/5A9II1u1xISXmtFTTe4nQfi5L
GXgSh9NMzMGdplPMZNZqobv05hnnMWDF7r6wCR8uG0CS9iyTVPjcaDgsqQH7y2T6XTy0FVpGycsi
/RSkoZWMBLpifyob+U9wFwQZa/ZRs9666vqCpvZs9TkMchCHXmFAbdWtb+YEYaaXW2Q3NKze4rwD
O25ZJY5cOWYvmZv3QaZakSxqOzuWtgRjO8Z0oeyouu9FA2Z0mSF7bag6426C1CiN16VLRZxZ/ifG
QcAn/kpIWEvi1c4fM5KUlNgalaaSFWYEkRTdaPDjHT8mAoR1b+ZAWu3uR28yH5qcvQJjnGCaGgBU
rRuAwjczTmHzJ5uNGO+jC8+od6OmdT5ByatgoyYN3XwChc7oZyABPWyc4gRemUlpD1Hcfa3h5saZ
Jne2xrRznvtPbj2th9KuIGjuaTT56dUt2arFKL2FquLLlVG1a6V8aXHsDl5/NoT/jOEkbBvfvR+m
X7P1f7yUEe5XrXD0ld616SgNqB2ubtHc622OgEIkQFBzstAwxH5p3Slt/+DD20NzXT7FXjyryqar
RDIMSB3ZgoXKL0eSIXnjrI/9s+yY6zfM89TN0ef21bsymzN3in/egClUZvtJu/taFoJEeysXEDwh
Ovb1s+5k81PdMZYV8rCwThpo7rDd1rdlqEoP3NFsT0FW080DX6QdJIXBX2k6avkx7/pvudb3Qy9o
zkTOxlSF0m22MfBIIxpWfp9ibos7Nbp+3LoP/PbdDuvcrI+um+nn4nZAMyO8Yx6Vx4O1uUGZqw9n
YenZs4q7nOmPDWU87DV8XO1uv6lMBKAU9ctMgd7uzf1c2BeRl/OLORaP6fJUqnUL0Q/Zge32N0hz
kKn77Wng2lI5hq+hqcMOvH3YlneS2W0g3UnjhZa7TeIjxsaLVjzEjsMLmuOCJl53X0snPlKnRKly
vR+1pfEsxHS+YaXjEUEOgshy3gr9fTGX20+3H/ERZXFrpZdsop5I3fS1wec9zqkbyNqYklwV0Nb+
/f/X49knWYGDiXvZfyRqruKsrf1XpkgspzsCH49KfM1eeO+Klz4ryAR3n7Z+TLTZ4xtcohZ4S/ln
N3eaEqlddM3ck970GD9anX6oKveLSRkDJic99um8B+VrxsJgnKeCWUl7cHbhxDgy6JXZ183qv/pa
/klxFn/q9Zmit8EBbqEeTjxVMJZxKFFLBzCqiojgk20UX1ztbji4cLFqf7yYNrCT3nsC+vjHNPvL
svDwNP08hjMf7rr29F/d29xgk2l0WYLMteVBdeKtYkTJYH7umqs5Zl8p/Jo4FeUZ9NZJahOKcY8m
Uv8x5v7SOPJXFJV9UUseSbZkz+SfQNHvvD/omPvY1RDaP+Ws+cnQLDX3b/GMdkQISsoD0lnFj6zH
G+esvkkCmHwsyaKGxwInYlc4ob/p9oKCODkIPaWg2K3OZbGqRDr1r+laioyUFkfzosfmbb64G387
j9G9bVuPvMd2oJqXJZ0fyJJBtmGTpt4bsjKEe3A646Ndi7c9K66pGn/zEgXO0+tfBlrwrjfmfT3K
VttSKNdbylRfvmil2KMNsGDTQnXXYrZbZZvOiQVVFbzWfJKd/lTX84V0BcVlr15x0L2xSM7atrJp
XnukFgD5CK9/mrpvY1PIV5TNYILyW6VijYRAa/Xp2fFofRbNKzFF/I/6kxPte8ZTxH3j7IHWzgd7
EPdTx/NaZPk/w/jWDdp9YgsZBK/YCHRJLT1rOoZq42xhedoEm7hD3PZXKPp9tAwWg6xl/dTkfCXb
5NCn9b+yvNn8Oj1eqlaEQ5p9lOAbI4/OBPlj2wNf4Lbq2dLKVLkyV1jjxqvwgMqWgZLd88zqTGjL
J6+ZAIUXCVRq6IbVZZ0gJHgYcMhNCIZl/LQWSvnOgU/clhJb2IykxCCcCtZxXTyHCMaMsOkedmK5
1Tpjxua9XoYubnUj41erg4Z4HbKWvgo3j1LKvMedSrbW8jnCfP7YE6RzbwvjlLfiuG704MQJaAEG
l/5s9xd2F/zQ69lxr+YJp3O56NGWteRiyPSl8VOGUdYnWWLA+F/IY+GrihmN6gyGCFYRglEOrZn1
/6c3m4LxdFmPOQeVB8gi7wtSJPpgGf002Qv2NXVaPUIsGEu7FSM8dmZXMA7s2hU8ZDjRpr7BOKNr
V3tOE8suc7ovYUXmyHrFQonIysFdI7yZce7+7PQQpTAA3xqr99nCT1T7zXzXdbXHUJ2Zyz6mHJc5
jrlMYggSweTmEEnwvcS59EOil8xAKzQnwJDLISJJrByIcAgaFnoCL/VxFvRfKAgHrlUzZjLP01Tt
AzDi5k+aOkf7ZuNp/feyO7uNje3ydauNKhpG0w7LPMfV0RZHdgr3g1uKF9nqFxRaErnWP2RbYVsa
qu9xxQCRr5TiLFMwO5m1l27HvO5P09lr6z/AfCk4nObN7qdXyWESw4bidxHWb23pLxDosXmPxbdp
jFEBEuVgNKrF+ikOlgUr0RuyJ3JG3lXnlNGaQdmrnAILoAc5mmWxLdNQ7jB45cqLlLO96RZccc/Z
1cmyh783Sv+UovB3Ey5Z/5E4lyICdyYuYha8ofMYdV3xSsxRIip1Rf3hOz+XsQkdonU9CyXPnmJE
jCYxvfJkccux8zE/9OV4z8V+YRkKgcZlFrwTvMaVoUJ/6okQ9ctgEM11NDDD2KM5Jn3fdWG+jhw5
FSWx43/3OWO7AsA5JrL1TS1+EXn2vWab9gHrO89EXdSBHHx2DzgmRFqpWKd7TopccRro1PV5nYWa
moZwqzDtjSS8ZAh3PMEftX3sHEwS2zQSF7HLZJDWP/D8bI3OL9bIzbNvFRPj8c00t9hsXHyEaARs
MSId3wyFZnj7jwmXCoTtz2fJEZH6xl+d/dl+HnAHgulmFI0Bls/+xSaaLTed8pyxSuGN6aV3fPs4
rHx7mjv3Ftq4Lf3jDO0j0mFslNhvXorauOeujOSI+9ZFw87pqZqmvJJc85kvxgeZVTqlIPFkbvef
WOkrR4aO/bBTm7vOXbGoIuH6o1q94oBpQ8AIFzVV69lYzzywc+iXfJyaxnJaPnOyG6nzLVJcz9ZJ
2NZ9RndcpE/CHTGEuQienaYharjvlkbGhj/kT+QylMEmMmrN167f77tSu7AMQo6Nfz9t5rNVpvg3
+jTR8tu9Nbl3eV2Ba2i4HZiP1wOsgsnibiRyEx9IkYail9hU1E+NnTBIWZMOO8lZMoFASLQup9H2
gbO5Tho6ZvbLJiJ7b+Y4xLXXvZVWXgdAIWC4tCOpJSjfgneFy6zjMXfykPivA7qQGYs6/4u93KGW
7/vE0ypcvZr3Y2vY502NBKmCV+ehLk5C/LqVQYF1I/z/KarRPPXzwc8cyGDpX0mh7KmWcl8HPO/L
uCdyJNQsW4u7sok60q2PI3ZjnVXowCeTFRxsn8w+0j5Js5dRG/gXbWJ61Y8g6Cd+IzLdXqzMRmWq
DdrWxoo2CVxcasNFH9USr3wfqp7xe37fd7frNE1kujBh1od7a89vjs/1eza3B7+1joUrkzqdrmLO
foC/OMzLCfVdiC/ASwJWvVTfszt/WwNDHLd5qylPbm/JEsFCj4fdet2GFhuTW5nE+RAEWGRkCg4u
RjuN4Y9jTRyO+tUq6cBlSpoIoUiJWfo//SaTrBcUlXj7WrIygsEiWJB5sj3Yn3nHXnPfkVU66Oea
uDHUsCzQSeUUWLopruPV777tvHp0TVpTAlP/lgtff70Z1ljgbcdQDWer2R4ysb/hrb2B/pvXDUsn
yVuR7a411guECIi/+EWQ1jviTqz1MNmiDQdkVVfrI8rlz5liHBFy4TM1AkwoTjLZuiQEq9MSe65Y
apMHFrbvDEdd29UzGORlnzqomk4zf4yByZ9RMqLU/cyLGAJ37fJiTiuXxTyFFh6HcZ6/e53rpjMu
jgaHGKMwUkw4KoVCThbBLsR7anWxT1sUqCp7qnNHC7KWoDE5m0PQ4KbaakTDHTlH2psV6pvaj6XD
3+xi6xyy6mEqEUbGcXzdKsRPm7WFW7U+eioiPNJGxcLPZGf2m5XGlWNUcd/Yf0XJrHmacjTM7dGR
XNv2xMJAXY7cilWDN2/NnrQSaxAenAcqMI3Lq3vvJwdFeVo/VG7+Nevxo69YghBEiATQlGnjBrlx
fpsz+ACkRlFcsypvGVLt90OelvSuBEJwvf5TNck3c7qcMHBQkAAmSFy9vrMb5zgJ7MAlw+a79DZ1
Ywemc+oTAx/OC+6v0ybyD8lUNejVlKx42HoTUz5Zmz8V2GfURf5JIx/Ny5VxX/ozyxvj+jkQ+yjd
Amfd+LTshgAv43IqodxtvclOj91dybr7r2B/M1RJXtgmOwspqZnkyeluVUXsiyf25iHgcb3GLAp8
QruKG1URWjZJogSwSBEnayQAGNdk7BD6HOuw7P3HrISMGjxX5A4iws3edoAZEM4p84ntnc/bJWVC
ONHs5mwRZfKvVdrmwXRAqG1YxRNCB+46bbpYTupQR5VnvOf3a4EnN7VoOKGxmKnnJWT/4Kg7sCVE
0zbqF93fjtLExzzO2x0TbskXTr2YhrjZZA1q5r15nNpKheyKzThRhthQtRGvGbEr5s6LczIa1bQe
ibBEMtt5Wy1n96KKZ1tkHjSaoZ/jbZuJMbb3JJcfXm6SXLJhKrGNlLIRv51eyW8hfTdqKV75ZXGp
GHMRT83NeYKvsHXZNUj9+U1r/pVeLxLd1T+a1orrtvODtC2zJNv6E8BSDblXu58H80Xp6Vuz/38p
p1+pKed/22S9tz2qp6/UPxZlQ+ny+dBWhw5xlBSl+mFFUThuW39EkOcNq7CSERJFkdt3/8hB+cIn
cKnEbjE8QPQxNttg5qxiQy+cU6pjS+0yv4uMJd/O9V7/58z1W9OIzzrXl7N6a1+1mQ0N0hUhAd5k
m6xbsdapFFCpBpHHxehXZDP28BnD+7ysz6JV3V25ftXTtkcZkzvyUYyvUag9orUjrm/3/psJqkPl
6W6ZLClznbRkA2VXZTgokahFPOw5n3E/Wr+WPjDgxaWbmERYmX1zj6N8hOawghJo9xecmzVLXRGi
2m2CnmK6SG+pfEyAHITLvrD/7RoVbbZVgkqoxdEpoqpypqib0mSYp38Nc55jxQo0RpKP0aSiBSNx
ngcOSoMV69DVy7PJEOeZEvgvyxVZoNksWGPpgLo1aFjo6hxlMFCs+MWNT6JK439pVfW34g2ZVq05
ZYbJDyzQDJeJ9c5tNI9bxp2j9GxKtsl/Y+Zw1peXclkMzkTaCU1+tqOlBbm+q7AB6C2N5XEUuwkr
DZPzgG6UtKzFCVKC42LK2Asd2l9A4BuZA4QHK9aoCtkw2pnJ0lPNSd99lOxFvRVNjkZa8Ow4zPh6
msxC+270qNB3CGWu2g5aPZI7xuhJdPtJjbZFm6t/utX8Se+LP6dPm1DDaHDcc3BTC0Jgo/entN7Z
s8EIH1HVf+el/HJ28kfAAtihUdYfk945kdNkHSKnRlpNw2WwmLc07+lDpBL3nCSuRjMO4AKo/J1c
RtJ8Kqzq9oZZ7/W6/UfbiPF16LyEt/xOQ/K66Kb1j04ucXz8cCNDqYUQBtWoA7lXGKzsGIjonZPv
/xaHrQ3fbj5qiQTL9tEbPJ413CewYW5joc0ZcKjKl3Em7FFie4NSR00MSMgeMzQUwGHxdAvTcnSZ
hXUnF44M8SmZjVomje+kq7e0nT73PL9z7bWKWOM74KT6TI32y06HFGaiFnb4EE1WTcOdHcdYDsMS
EbMY50QnCiLb8l18L5P9TKAZaT2cU41JPuqyuvgS1+2Y5vpz4Y32qVtJQB/Gu4W5YMCKiw5pLo/0
bnjQ200LjZ75kL3zhGWtW+HDIkKt09dXQ2IjNVLj3S1UOIz8+avD2hQTiFfU00M3MLbW5j4Nitk+
5V1DtNXUEDqJ9cbMlCImqH0j0PYIc6mO19rHdHCZTXFlxbU/8HAQuCsdJqVk2iqjj4eFWYZjRKJA
MChxdLKBcCIN56eub08VmyBtXVCnptN4HMXyXWev4Ar+Wt7A4sw8liELu2dLRy/LMQ/dTXqT3u6B
jF2h4V7z7nM8rwmTqjYhdueHDfQRQy5n1HRRpn3VS61mFQalyMhBO5QG3TL8k4I8QN51ZkhO5Mv2
d2Zl+pUMPxXtPaqAa82MdAvguWLZD73L0zdtVMWr+l5JobnZuLEypdpy4wFsJDAa3HgeX1Hglm/S
m65+NOmUsEs6eScLWtqlYa5VpXt6MSf2PdO+AkKoBz2g3aOxtkNo9eN+Z1ZZ1K6+FbMv/ON6i3fc
q/w6Z8zsVevb8YRMDPlsZZSkSUaXbJOxebQvdMbe38VUZuxU+tVjdhLkUF5De0Ug6JeMS5Xr90B0
rB2lUwOQc0xZPGsArfbuVc/zNh5LneItn/ULzrGjXmEL2PzmtGk2qXCUTLXF+Uy4Fms+dYCRKI9R
SRWzCXzdVUOWl9/XkG7YGMo7jQaLCDTSwLtDKkyNYsMi7C/1H2vT/oIEjbbX3I8dvmW3+x9jZ7Yb
OZJm6Vdp5D2radw56KwL33fX4gop4oaQFAquxtWM29PP51E1053VQM8AiUAKklySu5P2L+d8x3lD
RPkrZjPNtom7di+xP7FO3XagvZgzoyhrfbGpiaReMjcy9NzuqnHeQIxyT3g0n5p7cYiK48dQ1dDa
cMGzTpbH+knrLt7L+9vFzc1LrjjwckFR6AzEwhXmiJAyFKsBHA4ef3mOHI4b4seDJnWWd79uNb3m
sUHIUF+wk53St6qwyy1h0Gi8GvNcm327CGOfVy18pILARwviSrecx2RZ4u2QeA2rbocZihzVvNxT
idMhdON7SZSznyFFZ/54iDqXoA6E7U4hH2N/eFOSXRajtHJhOIpzVrartgw3hYEEqDOJJbO6jmHK
rXaJj8m+aaOmhQti3Nusee3yUkz4xNF/06sYrKlHKCAL7h9vZILDh2INWSL/X5nBZs7T792AyWcc
eY8j/4iuuWpfkjp87HOPeBxb4jc7N35w7vKPvsZF4qJoUJ281lZywcWLuTogwavpiRtEOMCtI9tL
xROeFv6nhcqfkcLEEnNI2iX5N0x6vWFBadYzMAuolbxNOm6V5ezQQAG4BENQxvTdyRx+dIKxINCA
lKGMA706eS65IFbEtkkGQ/EOaL2zQnIpqW7vtYSJEyP1nyY1vYUIYZeQMAry3Mv1oJozsnKMzGlI
5T8TRZta0REBvrnuSttkWc7lb/rYUGskykXyEWmD84XLCVs2Lx0C2Ww1+e2VUvGrtJNin6pXbeHj
JOUFGWSZ3jex32WK7TqBmpwp/Ul66Co3Bipk/3sxjp9hXcMPkWI3lfWnmTKHRs7kUoIUX2MooGXd
NUpVmUN3BNxgkW0+R2vlZBBGmP12XJZMBfuHbke2uFykjX6JGwnNkj7L7q8GrZ07+lcCsPYDPeJd
uP7I4fUoIw/PdLJJlEIBT1VMa+wR3eISh7B2rXhLnDnjuvk7PDreHPxxNCO3wU0vRW1BcPWMV8/a
VzV72chB8lLZ8leezkhb9HTuu7A9Cnv87EW+79BeMWlWX2ORURPZzJ3m4hNriFznNJDLUrLEd4Q8
ZK72AP+F/VprntvxbCBf50eH5JWmnES016UMGHga4NFL/5nGw2PFCRbJm/GDhfFD5gp3iTCDudDd
HMAtOx3dnduwgSpkeY2a8qEgG3lHyjku24g/Nxtwgpj6DaYEQhiT0497P+I8vsj0m9PQJc+GSc3c
covz8yFdxUT3Ij1Ld/0UryZHMzowPopJvhmS8UGajrcmBAVjuj9Sx38q0cizUERfL6cvqWmh3eLo
RQdJ8nPelyts37zxMOIvGjP57rBXXFi6xWPk4PxL7GOcxWt63u9e6D1oz4O6E+4nL/45T7THTGJd
UqmXUZ4dvdBftmP+ZFeJWluNR/NNfqo3PHhec4jw9yzubx0mZsO2CJGu2byPmZuuRkP56xEnyKLT
471ZjBrk0tNPp7FM1Fmob5P0qOK6XbE0jpfe+MGEe9Ho/BuKMtK9dfpLJyX7jhmRMQlobYywdkqv
eFvZeDP2iyNAflJz7KCxnRCiO8HWlP6TQpm7sS0QuM1dAYIA1IpnsRgmgk17+XOICpwJsmT97CQt
uoINrg8xvHFuLFSomPPjU0icodmYKOYZq//Cv/1LGNvaNpHCencJnXuOEEAuprH8gc/ocfSYk0dI
Yobq1kREeif2fS/V4llpDD9Hk4o3ODSQCllV91W1g1ghbtmZlIkrC5oNnPGuXLXZ9NTsceL1AGJn
RFyheLbj+qV47706XlYVE1C34zbWty6eY0ZSxeRfRDwY68mOHqepfGvm6Mq7qF/Rvsp1TROqw6Zc
hhb1bk9KPWt54ggt9rnDrPa5ic6AyWbG+wRpxHiXfiSi2num/5WPSB3rnjsoWbCbQgebOxcEU21D
86wT1PzJe6pm/EzB1C/L4XEI22RFNXJpKuM7UeFfJAEBCKhEjolCr5RlPhI2iJm31qvGczZtwtMx
Y8WJG8E0adDroUMVPluLoONKdx7RBDxGFU9hz6U6JdxGRUP8pxovIyZFXqqwPNMC9qw+fMPHAjxq
dtL0n44//IzchoZCtwF/9tlojRtpn/kmGWfsf/WD6SbsaAyGQVn4lqZVexxRo2cdC0jV0iea78rL
v5KAhdfobEwBlGd+n3BYaevMvd7f9DAJ6FzdBF9yy0nEezBsuMILewgBcQao1rwJrMBnxuhwMTXJ
N8ytzCfZwN9/tO9Z3+rSPw1uRx4Nd4PlGIcPA+xXpFd7P6ElSEJ4YaILj5xsCaar5MMOsB+AF4lt
hD/cEY5dLuuNW7DNtQa1dttypzrzoj0bq1v54kPnQb7e4XlhCM6KkCl2h0aUiNiPjJ4Tl8mLb0Jd
bV3rG+TqXW4pctAVkG5ekBnn5aZV/JW0dzt8xQv+7mHt5v0ZjU3zDyJK5+5azfrfCXK4Z81L3Ytm
VeFhoa4cX4Ej81wEs0BisJQNtUI/qMegq5O1cyeGyPuMySppXwKVmqvBQ36RO/j8YhzuMlwjKGJp
6HiPlT26qyqpSSEWKqagCd8kA7dF4GYxnoot6/t0izYVXAc+U4RRZKwivJxoxKWBct4qMfWUkCC8
6mzV6S9Cr7+Q7V+kg8mHqFYU491F9fqp6LJrUHoUWrjmQq7nhW0JuXDwcyNXul/uCJeHdFP7BW2p
rZo1fx6mExdBml2xs5/ODYGMgSnrLQMdKE+LKJjXURV/TRF7YT8evznE1lYt/kWJamCYsi23owcC
Mtcl6ceo6okfz69EN7/mrr+NK1ls8aewjrP5/TsKWtqXdGvagHv6fGcbNdLzrnLXnY9VpMlLRMLu
O1sdBa7PYvk2FO3aR4qUTplakXcZ7nqLogXSL54+EQFdTnHIeC6oPCmNVchOG+xKuahLG6Kz5Wbr
pPnZe/N7wM66LbMvYVvtgrYHgZAL15K8V+5sAYxnu8XLMfnJsh1UsoYaEvq8GAK57oruXUKDpA2o
XedLqBwJcOa9eRNGWpR37ZawUHWp0Lp7hd9z3AbZegKCLw3oYXZcsiMukAVN3RztC51fGiywK7Zm
p45bVywMea5qCxGXFySHoXX6p6TAimuwaqAbDNcG2dpb2CH7uoFdENZNuJo6OEeuNr7Ng2S02chX
Jfv5xUbYwy1DpjZlcG0Na4Mx2sbq1GuaEQSeyugtPAbwHba5jpzDdAiKVf7c2nb7XmTBQ6pldow+
emgXOJaxhiKXEfvBZd3sGNcR2l8tDcREZVSsMfZsUGnFJ7IplwqEwcHpXIE8JBHr0s0ulZYFDAVW
cgleW3A0r4kGNcgTb1OmG1fbZdItqvIa2zBPA90ndxaY3DJSmvOWrVfKCVTMaCSS0UTJ6tkQ5WPU
4ULUe9zpH2j2Q34n94VeHaIMq+a8MSXPmHb2mfsohFufYsxhK00CAZTOIDu6XnFTLi36iG5fVvkV
3BofjOMTSfTDDaKdRxA1uh8A1kj1U687+ol3Nul8TgivlpUbG+cipOZhdGof20atxlp/2MAUxwgL
WiCZ6Le9NC+tRQGK4IlDMcaYj4chJze5ns+WSUthzNOLHh7vCJs8c15nsPbPjAiwKA/hSTaSd7tj
bHGYpqsW9OLKUPm4TdhAj5Y1LyclCWMXzmc8SGdn2LlA4xk5pwoF0EIGzoPdQk15Tby4e2SZkqwb
q+jXpEzAeCGm6jlBMl/mLqaENCyfRtripgBt4QovPFoju1S/GXkKui45VkJyJx1uKV3MtZh954KJ
4WDo8DZzGR5nRm2FiHYFm2wo+WiidYTOGHelfmjxF2MNY3GFMek9y8ar4/YjyPRBrgaJxOdOV4Y+
FK38joEJ8m+WLY598Qq7oQxhtoUG6IKkImICFX0G+ofbcHcwQnWo6CMXVVeHezMAoYV6Ml7nVcHe
3esIB/XcW9qW0UmKtFv6cfK9zVgPAXWjZ5vBYk1+wGN2DkO1Dslm17rbzmUwkZB5wRZyegNP8hCm
ujiGSi3tiEGOcRlwB1e5GMivRXrpFNlnL+dHLZv5lFXc51UqCS6d7HWKlLodwTwlAW9Jy/CnfeyB
ZGRxC3ztFwCt5uCVzHY1leJWVKNEiT++tVWUXV38apvRLclWLqoiWNtBqXa4Z9E8W37zRN/K3NUB
+9uZ5Qd8koHbcxhcNrNhfkDOKY8lJKfMKe0lRKFuK0N9D0gIMfdZb3CjvkUWKpDedE4Dr8UDKY6M
KxJRrqbq7n4IuMNGaeys4+bEZW8ONHf5NBoPYYkhy+zaY58nF6qw6FKQNwtO4AQjLD+mFNu8vt4O
C+xKmMmPaCieY42hiNgGCBcuiEXZ27/Mgk4kNfU322z7YyLe1CQkTK1Bv+Y2eIXcjBZRyUTeJ8+w
MC11VnazJvQdrbBlqb0XZvRnVX0oK1efe+WMj26ZUM+A9kpGyvE2pMvEOcuuvh4gNDisKEvT6U99
7e84Dq2zGILuCQv6Hu3UwWLGac+i+mEmhDt994NPvEfO1STvaWEI4A39kOVXBozZEFRrN20JVOX7
nuPS/UkUQLML7WKNqVE+RW5ZngZENzAkmqVktPktNGoQcJ0xr/wqn7buMPvXwOQNCQNGAJyZx1Xf
dl+9I15ZuAd7t2irlQiYsqfuXRifIfSaUWTXSFyCqY6vyM1+qqgUW8vLz7Wa46s//Wwtw3w0KrEq
dWLT/TJnSCotjq1Bzo+kBF7M8u7pqqpHhoM/J2kXT6MR06WFU4+xaEDcbG2MPMYvpbJbHUJpacIO
QbgBNoCzkxPnUOZfcs6zHYVfhh3QKC/5fIzvjtbAVQhhqH8XpR0PlzCrj7nRf2Od1e/SwNmamQwP
1t3DGCIRp2PLlnYxIzmADqwo6hrecttfuRoXZWszAcx+1t0wHD0zpSRWgb+tIkZ7iW0MV9kkv0yv
VefBtc0bhAf8J7PNNDy2dnfK5t6FdLRgdEm96LWsGG057YUBv2syZ3Eh1RfEV4FBkH3pyouQyzoI
YJY5Q/1Vnzn21atXeuqTp8kvn/DHIBxFzUxJnm8J8KG8/sdQk2HfXZAquhibbhsthMXOm+HUBfOh
3AQBwGjgAgOxG8ZLel+lzkHTooPjLCPq1Typ4Nr5oFwgTUHOTR+V34fX3+8VASV8/9vJ6WoXJZbx
YnX8D0iNd06kDcSUYFl6BgH0Sf5h2dyrhBJ6b6X+cDBtdJRJMjCZr1CWTgnyWJtTKIyLPaLvgip0
vu+uxulADtAmRuuEzsf+VmF/ms27AAWs87NGVN339lM8+dYnpVFt1f3BqWFlmrDEQMTx3p6dcH4H
cXwHB8ea3T4hZSGAybYHMOS1on0spuxbM5eLajbhlLGZX3q1/p7Z42umI5yQlf88EDp3mGekCd7w
iRLxAxyUuRXsWBYo3PN1VohuPw/ZbhbSPeBXFls12N/HrMXS51cHKoZ5FdXm86Ax+YnGrU5+wOhV
DJZaB078ao2wXO2KAZIlWVtJrFIkEDIqyYduSbXZLVTOGGWWXrbNEiOAs1Lfkr5GkVpFinGUbNGP
TeHx9z+YUtdDBfLfCmP7pdUM9PKiT08yqg51YeEZNNBhyDlq1/1IAo5pdjU/pfb2ucE+LsoctKbK
QtqowvHQi72FOmUXeSnruzsPxQzxslaQWdAQM6G1bCTqTIpfvCJDkzmmD7pTApauwThElG9jMQRb
J/ipPI4W1Ctg86zwIRxaF1MBeVcNc9CpVB44JMwyDd+3Iwn9WRVGDSI6/z612nhoam6e0RiddF8+
e9F8F+aODjjTVLE1e0hBp8XJnB8tVX4GwWjuSxGDUGHu2nf9rguBD2Q9TDw7ZiJftiz0iMDahkyX
L1NnNajygvHoKVZYTh8fuwTtdaNEceit5hf3bF30+Yujq2RTEqjnKIcU+Fh8OSFKe1ZM7jIKa7V2
1Mi4tbqMUdA/5OhDcWZvmzBjMz3h2YVRiKgFuX9M3s4uadwfkYolw2rTPCfIr8mj2ogC32vgIjhB
sJ0URLpg0QonyH4tCcxpXR4RRwW84NfcDFfjmPxQwn81fJYwUL3xKMYU9SoOmqvs+1eAfXQI7oYc
tv7DD9HhoGkpbhKrJ42viA+eWZ0yTTMRd9J7dNSB7TIGuzY7Sd1/esPwXhaAQpkkDw+ovcde9beB
enZq2nHAVCluui49gstc+6SH/ph16OYBzg5AZrR9K/pDw5garUKHzEoM8zUKOHOx7Yu166QgCkVL
2n1EkAEGSXT5o+ldS7xVyxG3SdbnNmNfy0CX6gVHGtIPAWpkqHS4L8eGnlwb94ggI3nvApQy6NS4
3hP/3CHLArHzI5HRt1KpduvooN8XBHyuhO+h/Q9Iqyhs7jxeCP529LcjOlC0VI3Ew5cvlP1oTjN5
Ii6D7qD1vG03lWs1KXfVM7C8DLn9IIfUeSbzinXsMJ+quKMsnPey8f1VOIvxQblBtbEAIyJwQMLl
5z9saoXLDKycqs7V31zg/bgo4BJ1HMILBE/XwUS6W033+3jfD4cAPxi1VHwIRbIBDvMwDAmCkmy6
sBBmKtTibDEirz2xXDu0nuGtKHubQ9BAE7VcKZe5SXubThSqeEaak87SamsLfqxTC6auXVOcwHrE
C8BOcgs9ARHNaNcPwNKahzHHXevH1rPQyDqcDOeDTqP0CP2O03OabNQIuXlE06iBa4qHvq/kwS4f
83KqjrF5t3E1+r7AV1vTkQQmz6VCuHzzEzLuVI4Oyy+8H26V4fnKugPY7tXEsH3v4YGYZSaPtMK8
Xczi1fRhBLh5viNHpkQOz1LgXjx4c3mglTf3kJTtjaPluxRucfJcW+yNQWz7gQ0nyCUWkN5IylSN
/wxn57goShQydnjSGr6cq6JLGnLhIfIgbg9/3JmGKli1YaxZN4h5VduEEdJI4RRsaC6U/67t9JnR
kN7MiVq2rJ/OWFofXcesbpSVuGnFCWkMIoq6RHRV6no3qvql1ATMeVPIHU9EyTGp6p8ppnhoPBA0
+hFDRW77jwwM4oP0zO9sEZikmskpm4rm5lnYBpDFV5M57ApDHmQP7nqM68sUiUvQKe9zyk8FSlYr
n1kox2dHqu7Yz+oBYzZ0iMF6ZRa4Kxl05Xg8mf8D9G09dz/6w5Uws2PVZPt5CpttTMW7xHvo00Ec
bbahvFG0dTBFv8ssoR8lRaryxXNX9O5BTPne1jQxYrAxvCfxSeYu+L6eKkOOsnv0kB7gYyedFA3y
WtUhTAQjXGvuEWClwun8+x/byo0VTZ/aOfnOkwDbRg/aEyDj5ODKmGtVMnbJkuHmRS2Yi25fZSC7
zVZMZy82M9zLaUMvyOqgaZBFRfZ0wjq+tXLkaoEXT5fCNvu94Al20C3iW3K5lK0qPf/+J2rbbVR4
w55CRJ6yckYJlWGJx2NJwE/m76XEby8nOS0DHY+M3osH7A3RUWf6xfQ6+xSl/XmCw75zGNXuiEz4
ZTqdvy1GMllmA0unMrPmG4NbDkL/qOM6/KF1My1iviP15TFSd2ExG9jNnU4PgRlqcU0UxdhQWQ73
YTOAgjUaUCbzTiBOnUv24lTUB6uWLaNh+KgO9nA8WQARDYpNPNLDMmVvmLTTKUJq0Q9xtULnbMPJ
qcJtWMLQieLw5sBafc4NscYN/oZsAAQpzqtDG4A58RekLJkXYTDdGYLAWkwz8X0RglBuPvTt3t0U
3zuHvojyJzHaMSjJvmPgBfjAAWI4uXw5FXnMpNkmbaIxsg3ehmQ15s7Nq7zbhC97mUxOfEjvzb85
VMewFSlgAlNspIN32pJ1vArG9hh6QxUvIK6lySGTpJUuSsg+fgHdLvU7c0/Z2qzuSlC3nNez69zm
cJieg4k+mV2y9+B3mO+jVu8jlMpbHYzTW2fmNyI5xKNnHbH0dIeogT3K9K/Z5R43qKQe+6XToh7j
bBqRoAnszF6YHBgOx1itgHWH+B7eTIG2ZeTcRA9D4CHDiQclcSGt6iC9yGZMnrtBDyDgQP129oTy
OESmy7T0Jx2/2IUmlp7O1eXKarIXhv8o7mShv9Wojc48xM5yq1843PINQLe74KAaL0V5ZcDcrCBy
cyFl/dyutGciwfXuLhC36Bb2AGMAOdJhalJMkc7dE4B5fGNOrGf6OXodinvia5OQJiNxklod/5i+
P77S6PKA1TrpHbW1slHeHFZKQ8JbqzJ5cnPNtqeofRSccQaLRwtYrfeQiwonVhyo6kwNgJh921YK
TQbAFQTu/fyjnxwsa/1tFiRqJsz3Tmq6I3ImtCwZ4uaIPfaagDQyQyeVr8rEjZca5uQhKmJSG0bY
CFhpD3OE8RDJOREmUYuXNnycElt8r+tN13vtj3AeWhwMJsEldtX9aAFtBTjufQGdJgPatkwysEWx
PY74WoX7AxM7GMQ+eDRnKEzWDEZp1CljKreySPLyEsRgtfeG/6zJ2+Y7IFy9d324KSOhejYtB0et
P9MMNEjLA9YSWnD5KWOkKqujL4ucDR8uOxOB0dsXCZAvsygeplLWV3JizMc4djaMUTahG9W3eFB0
3XfdWYPuNmv87MnAMlFaUQaTi22tuiH4s75DsD+ycvdvQhrfHG2+hpbRPSBhgp6C56fsLH+vKpSl
IgqzY90B74xdAmbdsTnPhW283EVwS+UEX+3km+cw7PUqK13CQIQATjjoZ4nHhHqUU2/KjEuaJtwk
uuw0DhlOU8Tgl8DkWBRBi5pvxk7m4JafP13LEksBM+n70OK3TjmH0ryCs0QQ67oFN7DEaIHSIoum
bxaEEVRRnSGS6+9/win8Fgk0wWxgzZVlkpTH4bozULRSyQQr0IJstpAuHHIWCNcItDeJuNF+GIjJ
wd2UoXhADWGwBl7XfT7siRfZB2ygnrgqmJDQPLEuYuFehQgIWeFvlQ3v0NBcHz2d4N6boM9Y/RcK
pe65TuD0sW86xE5qrZyhbr6TYsDOLvDB0imLChGfUzPo4NClswGI+kv7bvGRJimZEXfUka/tYeeR
MbSpqwz3Zmc069SofzLm6A5DHtRrtHv9QwymaO1i2tqiA8Hyn1vVC29/eLzubbKlsR49LsZR65Hr
PMn3oqicR4GDaJFZTrhFcGSdLWBLvVOFRzM42M5kn9mz1qfZmnZh6iLLCjhDY8M+J7Z6dwkfurE/
w93STKdpLsOVPYlwT1uJrXb0PqbMtzdmPDz5A0+b5TUMCyXGWr/XH959oNOWACCCjFgAdwIb58MC
WapGjg+df7Yt2Rx7VNKoWakcEqZsyH1eKKQ/JU6abSupEiEuCDax17RxALmBDlpZrXl1GsbSFA1s
aUnRUe/qK3UHBOU0e4++Hvcey+lzD5hoYXYPVWLBUjI8tBcC3lXXpY+QJKadVZdogXAD06hexBRD
BesauhGXRFQBaKpKwi/XKb2nnpswgjG2j0h6FmYbgW6i7NzMpuovqdUNR9EnD2WV/SxiuOuTE1Ch
0DFjEZwQDrTmOkMOunLtdC+rmsl91nEIowqwG4cN6hhs0UsOqEkLkmdnGW+qVO8IIEWBZ2fFtPnN
4cfP1ZwUbCL2cFg50Swc6oB44SmiAcQv+VTq7MU1x/AWIg9lNN86lMudZptvmQgoBOI1yJfoQ0Ym
aysMY3d9GjZuv02sB5QwO+6uyarjIwbh9S+wL9lRIUdZeNpKbsySBN568ImmyC+B70b0XYnc4Hdf
a/Zwv2ucwAIgQEwsazdzto9G26B+uv8f8N5XPXTZbjP73NEHAdzaMDivzAIkhsYSeTAp2ykaIrZE
eBf7FD2L5bKWyCNQtyHsOtFWZxwl3SG0LV5Ocw81QT5ZdkUsh6OuFohQDHb4Wmc73WmzudS/+jr7
UCO8ZN9JEBiJ9mj0E9ZyfpVD6fUbpre7uDa6N7dHSmfMNtR/l7tpHevyoGW5tirdPyRDauDxzzCP
o8ZJbRiYxnyYLRg0YVL5S1HP0aGKmOd2Djga8ifnQ6x9TK4zU18VZMwsW6bBGXY6ixrhvWyRmqix
emeFUJ5QqDQbg8HoKeWyOWam6W6svq2fsKDvA9l8KPAsn40859zyb6bpPYJcTa+jiH5EKEH3BF28
GlWtcC6pbp+B7l/1PVyEtG19ZhJwEdzW7C5ahM2jb9k/UbCLmxl1e8JFqo1dNt46rVRw67+m2fV2
flKkC2GUL1Wp5xdkBzjHKnWejbzaeN0cL//nQAzx37NOfJdGyyPjySabL/yXrBOePMM0g6DcuRb2
wMa5s+Bqhvd5azWrRk2vwRxDj3biJ5z6VI1z95ZRDy/1vUgNMQKcaJrZgteFDzQMM6BGddMLuCrc
23//rv/+Of6v+Kt6+EfiRPf3/+Djz6qmrYgT9S8f/v1WSf77j/v3/N+v+et3/P2cfrZVV/1S/+NX
bb+qyzsTxH/9or88Mj/9n7/d6l29/+WDdalSNT1qjt2nr04X6vdvwd9x/8r/30/+29fvR7lN9def
f3yCMlX3RyOdvfzjn5/a//zzD+Hyov37f338f37y/gf8+cf5va3y6r99w9d7p/78wzD/FoZALIgg
dMCxu1ZgE0U4fP3+nPD/JvgU7PzAD1Hu3dPby6pVyZ9/2O7fQsuyHeLlLcczQ5scmq7S909Z5t98
X/CInk2UUmh61h//53f7y2v4n6/pv5VaPhCnrDq++3fU8n+mi7geqYwOj2KbjoV0m0f8a9oOv1yT
u6n6bGIb4SE4zqLA7gpacs4L98pqxQf93Be+wTJ8khXws4WM+77FvtvpBneuz2khLpgq7PDdNBWj
S3r3yDqwnDXUIacN7F40ELXxW4EbcNjJqcYFypmMJONx4BZf/SzMWFmbLDAsOPL40GmrXRqklAju
QFeX3NRDvp3CTPc7jxgbwrwAtm26tnbGFUNTCoeAiyuFaOGlCK0A8jqr2KqCbmN4BVSANUjU8IML
uTJ3NGZTVlE9yM5ngzmMdtYiS83ZnZOabaVUctyVhXktpgZVAxAXmyG5UWWsOFig2N9qhKzDJvBy
Xe7Z0eVvDBG4c0gD2sZ6dBTN3WhB5Mz9zE12DIbsx6GebU6Se7APMieAkkvElAPyi943kO9pydw5
L9UJP395s3yZvYNsLD4angnOFilES3vhsjqva5O1dswt4oSquHoJ2BSQKUE7dU5Nmgh0ICwptuCb
SLxno0MtHT7XcCjKnT2KsrhUbjvn63wqUIzizGXjyKJjBEuYxXaa7qrG5fuBrrqWeC4MXKgW0uR7
0xv2VsoqWKHymi/lLNC9tDOxH3veIA6QeuQt/sGJwio5qmAiy6EKw8z4GcAZDj4zhDd3AKkXjkBM
gtgJAM6RrwgVFnJevW5tA5HTmGaRd/FrPxJXunbfOMCJ8au3Hsw/Fhm71c2p8TS0zdAbaaixgDOL
RLfa0v4krm4Pid+SB7GImAE7FGXokdfwGBiKV44d+7c2UOj+Gtth+j53cYicAjM6gQdkFeXRU0kM
s/dq5APOt6EfiojSku3Jgw93cLCQyULobbKD0yuEY0FQlNYOhnQ+PRgqna1dA24QcZ9dYGbnPclW
bmEjIfHOpN17p8lnM3VfPs6vrtSAygKzBDfWDnHzagBMHPlz0jW9KztJuw1f59CGuY9MN1ZbJCSx
c/UhyFLWty2kI3equYTcsjXZfllZ7I2vdsFai6l2h5M9KO8K2DZG7kzeQuM6yGGTwZg/84xVeLr0
PGm7tyo2NeugKBfisZmLie1ceMAMPnXw+js119DtBpZEMswqvfHyTBfLEPRbfnSGHlMDFk5mjUPZ
imZTG5iejvM0penaEmMRMdGFF4Sap9Ut8QSp5a8UqHWFIG6WAZyfkkoWfWaEKPruDwyQGAIeMUZn
XnB3GRz6XVjFOC11lElcRKxSKm9V4PFuZyb+jgEsiLEtvuuFTUQ7fPZgHNutsiRFtDH2rwbYDii7
Fv6b6OjFMCfeO6Ldg2CNW28erqXrSBfuR1BMDx7CQyqxgUxNtIayy3dm1zcJxIOu8j1+ntm2eDhL
H78lULVa3yuPfGIe2Y0JQTW0jImHHAZc3Q59Yzpf/ZyNAbZqjVxylaKdMH7GZYljImSV7bPnAEYe
0LI5LpxxG9bVL10PSjNnsBN6V6fF/NkTzpXzWSf2gBsGmDSupaPt7Mn2alaiaVO3dGrEN4fJeQaz
NYPwiuMZ6w3aNYdYHqfvRjYm7AFxzQtjgsa71G45emIbMEseb0VdB97GDDy/WoM2cBzUFm063WIn
jmxkoUWNJkjFQ8nsO6VDUyNkq/63honVkCDavg4EMCWTWUu5Eqzp+ktVF3OyU1rEDt6NxM4em0ng
GQosO+Q0+H8ktgnzXiL9lwPMJxVDOHZg+f+bvTNpjhtZr+gvQgeQmLc1zySrWEWRGwQlUZmY5/HX
+4D9nu23cIS98MIR3lSoyG6JA4DMvN+955oUbLumbfzrAtaPttXXQn5GdCgtrLQajWNaIdmcbIMq
l88JAl75GTixxMDGbWyhtNn4/6b8GbWvrrz9MBqx+7P1gpAYFUi9AiB5JjPxu0aiqTgATCI1iROx
Z13IWNKHuRfaYFjpYtAHj59sOcKYBGoZaBGBYgyucFD6YziEnktegSqEthredTMlt7JNiz71uwcB
jCnHwZSMWde48bLy7LbfuLVjCXg/sUmm1sbXkH4Qa48/K/yGPxOkGg03lMj7hhaPTK9OmmkQ2F1E
sh4AV2vgO9Vs7obGt9Ad3AD7sMw7dRh1aXFdRrQF0GuKxrfLWPvKYy3CAidhJX2DzF06JdVPMkn5
yIfIbiJGtZMXt78NvvKYOauDznRgjDx2V6fvxncCb9rI9ZDY5RcjJ7+7oh9l2UuokW8PMeBzhQRM
Mpoi/4qDotb+lEExR0WF7HuNqcjYXIjf9dUb+LWAdo5YWNG9dnTYIVhHkBg8pSEPhGWGZFT7vcOg
hb19LG7MIGLye/jPir2XBSgzSFq6fHWL3Cg+k9iFIxgyDinWUxYU/tnvG8NYN77dY6nS00nor4gh
w7CPCDOo50m0Zn4qFCfTdVFmk/bo3RH/OFiNifxw5rc5486ySZAAQm+0IrWgP6qSP0cPMvAPv/Hz
38TYrPZ/Z8v9f2gzLQT73/96M33j2EE79d/78nnz/f3f/72XtsRf+Ih1S5830TqhZdoo/95Js1t2
DbbQnslm2meVoiHvnxtp9y9zNonQMmwKSxjef2ykTf4+Q3c8HWCHxe7Xd/9HG2nxXSr+Hw8iVxBH
sGGx8EUYvuUS9PnXBxGqWR0RroIrNDxBezH35eQd24TnTWVWOuSHUZ0poXcX5EfOFmL/zczclyo2
mMyYzo0NP16yiSeG38G8aCrvERnWuElxJm0wBXqPcba12m25kUHjbQMzch8it8jWRIT+gEE/fIhB
1Gf1rzE9iFdniLZZmz/B2ZYvdaZMYj8E9pVQ9sOaCoCvMR2W32/1vlWbsk45N8ftU/K9zTWmcVmn
VnmIQQ88UBq/IjtnPjR/UmtoGGMzs7Hh7EDzj+pXyD/LIrWMB7jV7ske8h+erIxHqlvFcYS0vPx+
8Uo9P2rh5M96OeaLWkyPik3eOp8nkc0Q6Q+dEDHYEtc7CPa6ji4qPI3Vb3vyR/wCLWBPzdnA/bCv
mpimu8Qx6Zo+osz0SfNJ8oImcraKpn8UrWBbbMM0/sfbMT64jDjIMyuXibYI150+NdsmgCdIIbzx
ZAbq4cxf12S12vb7+/YrAVJeZCbtI+hNpqanx154t5JKledmGMXD9j8N20nvdDFY18gutlC1xSPh
kRowHz4FLnOHVvT6oxhLbCWWR4na/H3i5MIgXgNIAxoHDr823oYm1leJmvqdjLzxUSY6A2UlrOP3
9z1a4tEDRXrKWrPeSWGIlXR1Ai19gIGxhyFuqHvLft/U84fNievqldCw53d0HkQrzfFnN2X71owy
e+T0Zp4KGz9MOzXZw+lck04t6o7q+a1rex+Y/qYV+/AMialOHkM6FdukSoAG9Gn6AMPtY52bbW2M
UR4BDE4WmFVmS7hIcJvviJTpGixFXEgQmVEz3qfAg6vjw1PVG2ebBPYIaaeVm1FgOvn+L7wELrfm
OM++btuM9NPhbvkpNXGVlVGtZ/d3NFuLMGVqrr7fponTLEg8wFsbwKkUtt3eo1K1+9BNwHyMaXcv
IA0dksokCj6/dfz8bulkMDudvGmjp829Hiz3NBJyA74+NXdh9cVFxM3797spz9Cba+OkFyRaGETf
E3MQLyWjEkjG9R3DBraPSMDvt395uI3vdfFw9dq/pYjCTl+MtwxT292vBownanr++11Ufxq4NM9k
MKumje/AXlBECWeR8+At6q4LqsdzdojM8R13RLXuNVg4IyUlHdjSexPEXGqZ561AQzENw2Wz92fm
+PdncUdBt3aHmwtxxNG5MGSRmE+UX4AJyLlM6PO5QbD8+1Pg2V9o3Nu0ib+Mh7C+Ur2nvUaVfzdj
s7l8vyt6aZJZ1bVDGiXhC/Lw1gjzcgVmUNu6EMtfnUwbN4oNy+z0CF45CrZMFrRmKZpWvUjH3Oax
E9CVFVFZgGzyCnG3eCn4d7Vi8F5hx3ivlvGe99xZGB7RAwLn1XHDG3tUcVHzuzHijlDVMBy+P9lI
nkN4LMd14ww4XG14LABDtukEHbfgc0PsJa8x/fYXKbpbN7/7/lAzFuum6sMXplHxqwMeEjewG7Ov
E/HrSFhzjWFlG+mExs0p7WZc5yaM+d5dnp3exE542cLpaynHDlDlX/vGJ1CByRv3cXWjArW8dGZm
ozPP10Xl4o7DcbJqKo7+uLVfiCu8hk3wo8oEWkfXEL6KrPuofxR2X245JQ+rVvnWPe6uphdMrxxK
rXsmj24HVbctLIQTNZLGIYsQcjk7wr4LLCnVgLN18NZ9VHqbGjLTQakB4FaS1fDJdACHhnm3ipSA
UOmnf8LrkGUNtlGOqn3OZB9f2qH39eL0/QIEHvG5hzGNFz895HWYHb7/NBMAiKXGB6pwyyO00/L4
/SfGWQQg54+1FGpieYQ6P7/zShwDwEVXrkjwXtDkydxbHQDrxacYawGq0LTPWssHWhSc2yLUD4yB
1cmy3nVMnFrupi8ii+qjBdi77Y3+GfdjFI7ZS5oEBE41ZJpUx8Dw/dKWtj7HC5eFDiKsdmX5guO9
31eWjICIefGdodqHdCmdSPHmQiKrn6LRzd9iXQDqp2/1mDBvhUsBwUOVgHIWbq01R3t+6XPRHK3R
5oPf7+mLo7usm7b2PIGRBqJ+Cnr9DQ8NJ0kIzBe61+KnVjRfPRWYhAXegkj3L13CSSiZDdJhqGc8
zBtyoXR4vLXMtOO0Wxr4SbZdmGx7EUVPXZqAbwh1zmKkKbQgh76TD4wSiefa8EtGBI3KC89VjIcm
S/PX7w9FxA6xniXjCoajhUj/zxevq/RVVhjEnaAh0IVZahtqNfSnYQ7DKhKLYZjon6FTBCtgt+FR
4/EN5kN9RZ2YPoFvkV8KQGLIwaeVjWkbwDyaL1hdQWo6pd+selghJ33AMWOlsIvXOKKskxYYNMsQ
Pp1Q3Mh1Gky8z2UfbHxR1Fw0eQh11YyJ+ZXibjYFbpmwNjcUkKHq+zRgB7l9TDIe/lMPeqPs3TlO
pX96o6bDbumG42C6zsmP1dGuiDt3qvTvcXuN+V0uDM9p7/0U4VQwcA46kXxVYLSg9ar+o9abRySR
VDRL+z2h7kEUKcCsHGkJeOurwOdJ5qh1NurdwuWH8Q7hio6XDIqGl/vFEogQybO6rp7y3pp2Heet
MCe6y3qkPzuzWbxBT3wdIBUtvcru34zm0KrpV8kB9JN8Bt9Hvdb9Lv2ceFCQDrbHJ9gPzj7EQL8F
/53fsrEhilGE5q/5BovlZycpnZmU7VFnYc+8i58JWc+xj3c+FY8hTQZLFNezQ7UTU4TXaiZnq4na
qYDiTatCGyHkN61J+lLT1RfhGjWhWQnGvRLZa5GXcFsnhutISa1mRyetyoslz2wsIOHPxJyZQD2u
FKcLUyoxEY2oJ99HRPS3KSQJ8JzuWktqPlce4IqwHUpoRkiGa2IBgAc4zfR0WABuhwxbppux0P44
ZRMs7S65WsL8SGr5h8H4fXS6Y9M6bw5i17ZOUgAjbvo0VhY/Jer5rGqjhe3Jdl6yGGYszp/bqNxf
GD+ZcBfUJvpdcvYo5jt4eLqwCPDb0ibvre9s/QmvdV8aeD1skqRuLtmpIRiulDdl2IfTlcI5tLOa
+Oi6OeGWimBrbMfes+iSNUnXVRqwFYBET5JpGKGvWDDi26TY98gBohaffc8+gA1ItW9TRF6ME+G6
VRaUEk9E7DFUfNHnl+8/DX5kLpyIEqAuYusQ+Vp8MeuKeeM8dKwDqwdSQGPQFFU1ZEoWPAlMLbLg
+Ydj8OzShXnkEbLpBuB7mqy3Lv5w0zI02qgKoAQAQ1+svn9jJTDIH9Mqj25sblReA+wjW3/6+yUr
3orYZLaJgn5AB/zHy/dbYJozJ8ylKMeO88OAQJeAr/OygwxgFgBtQCElHoW1EB8j9PxoVNRIT7sU
uOYCFLO+yUkYdyMsz0H/NdGGsSy67AcH8HiRV151reglGSqqE0VL+QHxvkNB51yb9jvdsU/4SYGI
lkpeSvwl5OfpbfbIx614VoBD0YzkVDkvQMLc1hrPg4JU7DpA8WRBrqgafYKurs7fO7Hk1uTxjsxX
X02KvmDdNCsP3X8JFxWkbw1wSJjhwZdGux4i7SzA9tN0qT8RAz4FTdEACzITFG/kGqc8ixrfXZ93
3sJp6Aixhmo3ECuHSGL9UqkhFtqAFzEYL5GyPwvLdA841i+1F5RXN8a0aR8DI6YhqKSpQWiO9RRH
MYtNk+0l5vpFMMvmg6pewImKWbCieIwLFQIQMyHZESilcYM6CX7GcCJOlseyaVkjUcSAQW9UcbDD
hptg3ceglDDg3vcWi5beNntrQotJPDC1FjGgwKeOl0rhZzqMFuHoW3ue6wBa9SZ42Fi9GzIqz149
HPh7WX6n7BrCajxTxAgOrlI1yz8rgtLHjaSQ5iJsMiqact1NbZLLxDTk4VO2JckuMgZ4p85uZ2RP
Za0rchAahUuJOMjJpbZlEiuTifAplO6v1uwM6FGTTeuDBsolFRy00ure+LpxcAIAVyNhIkh9JB9Z
m+hqCIaHXTMHhWoG8geVbZ2hDa2NeTNtsqu2jVfq2HHcTvLdseMbsVZ7Z4T426ceQBzSUXcsCkGQ
vgJcb4bz3T9i7620kvPiFMAYHuxj61knSlabo4gghTUaACjc3OJQ5NXKaNpmHQQtVUxxHWCnGH8Y
laQbvMj9E52f9kI6ero2xqbZeWF3iVOHVSnTe8wu1cqmYQ9G1ES1kyc7zDkLHSN7OvnH75dggLzo
5noHBoazr0IsWRbxbL2eAs5gfd9xFamDUSSMH1J/2mpj8dOb4h+kMeO9loPEttqJJqxG2k86bbmh
FoT0anBNCmUScjGICYgYfwd++F1c5+r0/aKV/U7FBOc05n+T0zQHmZMDKQ09WPqaMg6ZRZ2NFduX
phWMvDLKwQ9+uHMtTj9xUqMoeBYM0rnGr2oViermwnEg2zv8/M8WnnSwoEkGwBCilEFTKJaP7Jpq
cM1ZmNf+IGmmB9ZpWbK82COhziwX2EhHSbJQDK+a0ukFLAr3mcX1gsEEHxY2tNa0oJlU4NXApBUg
gLeGIsHTYz7UyyG+OkRpQyeG5JS5Z7aI03NRRscy1HJazkD8+I1CUiFT6zv1mXVRbnpaV1d5t1am
RXSmAxjtkxOe2MBsaVAYj1ylTVKqC9P9SwQOhl5oDAS9ZBsJkmJlgBXnoM0dYfhgn7lxmNl1dI0M
9r5kU7T8RtPOz0yveImNwj/Zfp4vnDDfsH0vCUFM7IaFvHGMim4TtsjeZFlS9dByYEGzyTlRomMU
ormnPUEzl5PbtlHJZejlKvWi+Uugz5uz+WIwJGZTRVmDDlxqGw4jBEZasdZWDxzTfWFMxzyusG7C
E84Rf9nHoE3x0gAFs8EFAmpaz89GXDvPiT76pzoWlE8ejJaDr6TFty+G+ADs9kTerdgpwnAbmKdy
McJ2pGx7n+c0kmfF3LRyg4LnLB1QO0DBVEZaB05AWqT6KfeCG+SnYq3h8Qat5kb7iHRjHWP3Yxam
jobZQkyIimeXn8ozHPD6TK6MLQnTWFZ7RYtB1V8KfMoLXLmrwe70k6Jk3dEnmnBB6hL9Ju1gxyeh
fJN4H6ENKDPyTOXdxhjc8qDhliQyP+6aOCt20k4ObeNXF6nPMQjLazc+X+0RFJBf+v7BJS67za30
pUo06xnKyDlxIMroBgPdQDq7Bg3hXJrOO0bqzyZB18NWjcYu+z9eTo2f2RV0tZEknEzrWBKbEfaY
EtyxrwWsRg4AUPnwadZ6Uh26sXuzPcegSMf+ZUTt1swUT7YsfE8H/ZlpFu3qKf5TCfHi4mbynDIi
uEyUsJBxe2HLTxG59rNTTIx7qnhe2j6/IoftSkORECMXzoBZ+6wI/iwr7qjSjiCUdcq7VY1Z7OJx
JClAeJypC+Mle3LdZRoF2kqrw4tdar8HchWXfJjbj+aXK9mhaedUDuYt5gVXSxbGS209DzqPHJSY
cs3gHBiWXnCH1DLam/inM8CsqrE6Rh0o+06tqDVL9oz6TkaF36344dXeJ48dmt2qmr5NkLW51XyO
eNZQ7R8lZWyLUHuKMry2mYE1vHXu5I+/DHHkGJNgjeu8Of93Txl7LlpAY5uGChnLhe8ZwwwyacTZ
tN60rYDsC+1Hk601eoe2nh+91uGwSc1QJ/8BWS73CkFlTf0nysWjw0C2L4wdiihgGJISu7LzOEm0
+W7mdoakPxa6y5AEGEC9sQtOGBVOKK6jntn7Au9uxobVzaHm3nIM5ku9xWOAlsVvymHHREb6Xgj4
qnjWP/wAFyV4xYUGftK0c4J6jviYAhszZ4xHbRQ9tgfsnfT1sqnH8yqn/qgatptlm6zrtAOpPJtD
ZZkjaNCWMfTmqTBLZ6nRqiojhdsygiwWsDRpPMzX5FrIvzEXp/htqRcd3qUq+XIdqpCDcOTfGPX5
61yI1KW9pbNINoXb2ne1xZj271TGuQDMeKD6e0NYL47fn7VoPCKJtuSklp6gu2Ag0k/X77jgFBOs
egsNChBDssBUvQqMNDuUI8wjLjrvoLm4X1sYaSNgTsx//qkAu/eWalfQMw9z6tytnjQ/pD+Ce7UA
p0/AAyZhyC3Z+0c/5qvA7N5NFf2aOH7RtKw/YXFc9LF9QgKOgsDYaDCfl8htzGRF+4XBcQMm92hr
ttjZrn4rvRIGso8bxSw+6sK+RlpmHDTDv5WZ9dVrPOrTpouXVuSvRIsV1vM4pHr831SbfkUOyrjZ
n5QiEhIkXkhP3XhwmAzu85aknVlOiynXtr1OoEbjup8bUQHCNvk6nJkZZGBp8ZOcJF0eEp69GCUb
trSHghGHidjEcmqI/coPHIa/28amr5hc1KKCbOSWzbvVgrOWIrEIvHPT5ZAXFBsCvM3k6caqPI+A
KheC8SMLPyZB8vY33cleFNSGQ0y+Gd6zWmbGrjI6Bx5HwKjfyN8yBRscwf9XHAwXvUX8pqKRTF3f
bpoULowT2XPl15KDAp4QP+AcrxJSAYl7Kpz0MLnFgdpqf8/DSOc07c2YTLERTsUq42vLijGGYXrT
3rF2foKHtZNsHccE2SOe1i5tJEZQTaeaVLA0q/RtG820eSc++vRALTU3M89Vp/Z6WHpEzHiiVn7Z
Lrky34bZpMK+Tm6RL6l9Ft2eKjKH3nXypR4WxbXD6BP7UfASq52n1JmrHOh/zQOYFIxEpaWAxeJ+
RIqP1mVnX7sywb8K9JO0J9vrSMNXazb5DRq1WBlVKuiBIiGTdAZRGBqHA5E8FbL67CPf3M0nqbbM
jmFSRC+t5n01pe0S2nR/VWED6D4JSG155Zx+3gy2oLMMNt0msQvQJx6AmqZTVHuELicE/su64Hpv
sszjX7ommaNWaQxWTqOzaSWmZAPpptgIJMqFXrdbavxYu8joLYVff8IVegyCzzdaSzWeSSZZSSzO
uR2t9HGs19yNautDsPBs95MgMdhnv7CP+FreVODcm5zJgYt4vrTi7mUi9LoCFLPv8GgsaEdHK3qq
M4+kxzSoSwZHiqAf5li6g9xM/00c2GcnlW2x/HT8BgFD6X7dkRsEwRoHJMcmoKIxZJxFyS9tPaR0
O/GTf9YI9aFEieRZaVfQ1V/5GPOMEIx25TietLKuH+HvqCZ20mdaunKcVltykuInSs0LJXpOtrPG
uLyFkOBKGp5iOebvYw49OoMGe/ZYGyeFAFgiV6Ee2OURPQaZWdcXAOrSrS79mQ5NiBc081LDcYaI
Od9r0HpAusijt+s0bzhIUIycjmtFjP+Vw3s+mruBKoRNFJj0ZdeJz3yeNWGOMfs9+fO2wqzByTE/
EVhb0yWGr6p3gk17K/rqht6sM7eK1cH3nH0dOXSaBPq5jREaSAA8e/ifTQ7ZsJMAT3u0zzYQHjZQ
J8i/V226IxTI6oFTdoey8CUxzG9YdDYDzoqL49S0uVFgI8mNbDHhIbpY8JykvRvJ1yrPxXQtZYXH
mw48stIlzrshP8LA/UWei5gYwpCJv2VTQ/QGs9xe2S9W+9CqP6ps9l5RoQ7xQlx64b+XTaxx21DW
KS3TPhCbLDTwwFneO9tRk5smJFdfa555SxIYEujZyykb38ahUoS96JwsK/2LcNG8qyEkzCXi4itZ
gye2RzTjDCXh4oc5oTujRLZn0AqkEVBUT6sAu8LaCkiENnSv1xF3bea9hZ8RY8mFrbvODgkX9dKq
fuRtBI669k+52aijLFKGYgFdALgfGJhB1MJyIJfN1J2C2bCkK2sXMO5ZDByL2+RdzvOykhIGt2zH
cwa/kxO5lixjb/rUOrWKwt5cU7VLG4FHeWLcmhu3l2csoxt6GmG0dOKKJjACC4Ner2Kb2cN4YJ85
rE1gbxvwCb/B8SByqP7UsKnzzP5c2qM7c4uidVCHV1phAY205dWuXbI78YA1K2reVG4cy7Se2PvD
aFT5bG4p+X5qtzg15sh17XAQisaCG7HZ2p1ozjE2S1r8KJDNcgbJAs0UsMVz3hfLUfudFdZ7TuyO
2T36BCangmfTgj1oxY1NRjup7A/Djf5gwGjAX4jrOEy4jeLmBDUeKj1FLtfMDWpMaEh77Uw4p88p
jkI2rx2E87kgOuwB2ZnNDEjuEZy6O/mmlrZGbwEjmax7jLXF4/CQAXkNAWin1VzW1XBH9X25nu+j
XQaGIOscwmGhc+hUuKuabt6c5nKvF/hWrAzoEyYgAnR+na/swrhTKhodww7dJ59OSagMOEkaxBQa
9zKWvHWAQUZrxmlLTJqnlYKziQDrse9InPfKRNiWQB8KTIrEWvmCeKaxt8W4RYHNCi65c7Ra2p6b
QO0opoBurlzYjlNjrmsHmlDT6n8Sja1sEAO1NKXOQ1IuCJLvNc8tZzPgiVJVarwKk3gx9yizYwYQ
E98VdomVL/yK0S34OlyKE+W+cLjMrlqprtxGZDQ7v86eY55Kms2QEf5BLa1z7JFm87EoNhV9cixO
7q6krnXykVDbgjVT5sFhrVMtwsKjQ4au9CvDun4H7/K9YkO5FHN0n1OEQv6AamFSIsZtW5PWZNq+
bC2LA4sxcwfcn4Ne7iyIp+txojCA6JLOle4LRuksuOkQvMbGkSS38wLO4dKX+bUvrX6LeXiBxV6u
DJ6x7MWC54QMKYAhiIha/qIzJLyUtawWhd/uvdhnQzxG9krIi0qUXFFfB2liEpSl8hbEYfJaFUK8
wu/bWmT7wCEVH3616H3ApRirecRoRrPwEZ66UCxjZrRPwtOoPuFIvbBdeYGG5O/ilisDCMK4HUxt
37XS3bmlBlzYmV7TuoQsqdwn8v4rOqYqTvIpoetE3rGlUf7nkiCpXHON2rbPm0ieQmIqG/R6sqNT
AU5G+0H3BkNieIhZGCPlW3Djc9HSjiune0rWaKN52t2QaQ5hwv5s2QiCzvVf7djidp+aI+XhzmbU
qkM/WU9ZApOYrOkqM1QAbsXey4o73+zYwTRE531teMKOdqiVO107EA3wV+MnhAvsnLR9IJhfULFe
J48dNjSht3FkX2eUUt8zMTqXDd+TM9rbcaSxVbp0OoSaTUqNFlW/rD46A1HDo75qbfb1Ges4MSOR
PvQA2LWiNgJ3c3bQJw67pe5S2VRGr7FOoQzaVPM0uDNmrl7QgX4u5yaEN6yT57AxbbiaxQfFQf5a
yeHq+98FvcFaRk4Nu1QNVzWqeYlLnYPF2NoRhyFpXVrTJGcC581swJBoohuXhJxMNiCAlKGTyGmU
MO9wrdoRZcEl4RnEf2+vxMRaLJFqtFIzVlRHDC0KaehFPyLLfO1xonD4IXbp9iNutcK3qAFRz4KU
JDjUejPT9fIp+ElpsIvaQ1eogwjHQ4TTqupt5qqFt0wsQ9/g3yTUjU0d/PkH3G9imj/TeHTOfak/
AVwG0uF4wwLmfH8ixs82gfA1OwlKW3xhGruG4R1hMA0Sq1tvfB5w+uRYKyql6eeciWqVa5+Y6e+E
31PDxU5u0dU9bdy1th9De9w0JZV1rU9M06sf0uZITyvQsGTfuQ0zklsGs162RNM7Awd5GIzkDy5j
E825uA0utQaBju+DvMBbW0J9R5gjYYvbO6zqH7KNb4UrD+7Yn6iP2oPjIpA6Ua8tPLojSex/YQr7
Y3KQ7EkjGENwNhC2Tw1J9EmHySsHkDJGbJ7cqjVPFW7pg2OlW0nNj59TnF4Zs5CU3hJDvk4WVcxN
YTGEKOMbfU9vysIBndJjtK+6yNiOUB+AjyfbaB4UEZlT8yCNJ3io+TTQkcfOtB3ytP6nJfw1TSXA
afp2JtWWZAPrR16Dzq5aXLrmNfXpfxPrLNWjhW9i8KYLOlvaFQBqrTr2pPyOXFoMBUkslGV8KGzv
M8j4vfTxMCHxA9j1/U9YRJTx+c6L750tw/qtmf6Hhn0bkXENjZ49uWlS0+j9qbOG2Vc8fnpudkvj
5oysuslJXlmDw8DRgAUz3P2AsFRCSaRQFGwXVbmlcIvmj4DDZ+39GVjmNpMnL5B0VwU9Y4GToyKi
u1IUCuYqiv1jOHIk7YgwXC3iV0HupO/S7zcsWmzyO2fbsRhtMdW/F64+rrUul0upiY9UTN4WEiGF
lvh7c4LAELRMzpYzL0EhPrdRREjLyTLyrfBARDiCVppe7SQGFsBNRjR52sSaei4UI8989sgBA7+l
Q57smzILX6MC0io4FYTn7kovRr6ZCOasPEKaDrMYZsNcUm574bEygvsJ6MyIpPdsg51bO1m89YNG
P7RZb5+UdcOArFYuvGaEVnmkiDA49jRQ8gTq2WIr/VcfRwNjVRLetISrtiKIPFH27kb1OrOQf3UU
m+P3S4xR++8/NcNcSULia3TCnbLaaptzlRlQXw62JvbwVa0bWzWaPTAjqLI5+zdMVOmTYUfWmSMF
onp/q32Zcpaeqsv/58L+W7kwDwPqf21lff6sPmX/Gf1nN6sx/y//SIbZ1l+UxJmW75FenzNi7j/t
rJoj/nIsV3d9iy5I18Tc/u9+VsSiv8gKsgkDGmZ7JuHAf0+GacL9y9E9zI5IRhjkhGv+TxytWFb/
NZ3oWAQTsdzy79n4wEzTcP7V0YpByme7S4k7p6R8YbCZYHGwyfFzclL0VFLkOuNG4ORWHJNDvTv6
dfWMPH+JMKuwzbSOuTbu0h4ZWvcuBju4pGoJJOhHT/mgPxM2AHbxNuTzNtRpPggN7CMV7vW8/2gg
cS76wSm2+HsPvZY/GFKwmjS4dDLCY0vOr71itfHSldWLq/Ssn2bY3izTJF1mswYHxReNZA+sYk+Y
swl4HmRZv2uqf3Os5DyY5o+kGOk8K55xUnyEffFFZAWUR2Pd2o46COgmQ1Y/SYlM5gV6s5rwnmDz
4hBL10KyqvKnNjc+nM5AS5uP6xkBAqAtw6KznDVQ7Q9PoUrAZ1g29PAt0xLccNWXK61EqorSNF8M
rKt1yKJr4vZfakj1BllOxqwc72IbVBPeXuy+z0EtYAzRDGaajK4b5mMLBDw9BmjY2+KdEt1zNMY/
WogcDelsBsI0qEAmhJYkny3dJ2nUUXgneYK35dZy0WKFXfw2ta+eGuFA40TpOu/t6LVLckk2m3UU
brNcRGjrkD8++ybYVxRI90p/k6k8ioL4g9FpVNjm2m8Nsa8Ww7MVcYwdfQm4mrU4j86Nrf4Mhfg0
W/09qtD+uvA4es5duv7ZQZEwbe1mcyYqqbBkd/WIteBsVf57FtbvpXY0sUIt7b7Z1OyYQKIjc6nu
JirkIPxD9ylx3728Ac+Ss/nOx9+NHNAsegonxNS9lS4AXXyOJ91roJD0LqaYcqL/qfKeVJfTZB9l
PzCTk9Cf2OEQstPI5yEx2hSssh5LoshokOaysbWl6CBo2SW/Mi+mYK+b9j0OoCXZOXYfXrwjx0vk
odNeMqwNY9DtEi5LwJKI0ypVy7IAkOxr7QsDjgtPY47PIDOxOi4w872zqj2zhMTGR+CPb5NUR9JG
v5ipRTSeUfAc8Bs2mJm1BPSTgVsOWfLLTpZRWn8OA5klV1a/MIrqaBXmQZn4BbBkeU02gvkyr9xE
dKog3zfWg3KUXdl3FyqDXmyTdFgMtz8OHlZW3MOQv8FnSaWfGCfM2EKokNylqf077rmp3DrbR+20
GbR6jwfTXkxO+CNwbQq+F1Sg/R7QkRZhu0rr8FRF5rSKZHdtvBffomkUPxYXYAhqmy1OondPUTr8
LmWWcs7ZlKb7R1X2Y8SrwaT8XnCy5+hcxZR32sfYG6/CEX+iCR9Gj1slo4neS8xXsu5vhv0YmHkb
tQkWIBtuU60edtJ+GM5X0U4vDVvUhVu5PzvaLmiid66EQJYJqWmGXXgfW9ksPTrAaOX7oTnBowKb
xVY6/h0Z2g4H15eZ8QGGDFjHnNPg2f/G0nksN45sQfSLEAFfqC29EY1IUW6DkGnBAwVvvv4dTLyN
YlxPt0SycOtm5sm3YlI3xyw/osF84A1lNtBm+XHXx8Y7NoLN1LxA0PixbPGvhiG66ByY97V/4IaL
DGn1f7p2J7Lyi6rRbwOS79ADIQwUPfA1mkmqkAty7nPzASREDY6bjAtu6royeSVi5BDHN9olsuJa
ehgPQigdPemsccJahMd4Y9n+G8y/JkU/CuLvzsRoWJMNJEvrgM8q7XWZhRxDI42QRR7toFBdW9jA
i/YvEc1txACdh0awkPZvOrl3t0DKphH938RH2a+/PNd+rovonHAestkLWc45K8f3IQZjA875HSSl
h1IXBxhZWGoYA0dPXjEVrxunu9rCehkdeVJ0WvLsYSA0H647/lS+v68N72pR9TgjuS0SG9iTykvX
o5o072mYLXNUVHtQt8btHk1NGVLlZ5i9qZ9kD+AUal2CT8zJZgbgZCJ//DKK6mswuMO5RnXC/BZV
gnHRr/jJTMFDMWi2Z4kZZiElrBX6fsDaD3STxSZSrN27KwbvL7x3vOFYGIDCbu7oIzv3mZ3yXzI1
P7FCmUoN/FyFf6Y6hNu5KS5uPr0FjfMMoJggUwmUBZ8nmGEIsbSUh4KD3qgsCpGZ38l4vxfs1zaO
TtCp9vhvO0ybJXVRTuA9ZzZIc0NxIdDLb4DSP6KunuZXjH2yu5i5qJGcyEFiVRM2qxeWoJzdNCLA
aX6LU/WZzVqhFjk8e7NrNAyPYHCfzCH6RZg0kvgtMAaD/Fr/SUbtGmIBrK1nQn/cTgzvLS4o+DPB
csRwujEQ2yczW1ut+ZVqNIw12gNY41sX1JeiQPpLky8fV+Vc5mwt6BdJ/QjrN02nVKhF7xyUFKBk
dyGcv84rDmkhbxRQnTDVbkimUY4Upqs6Uw9VTc+xyk8Coptl4toftfowjOi3LlsxA6V1Kfx5g9dS
hwNldArDimtvRSd7nq6N2r8GkqLeiAYFMrxgacvyGhVBssKXt1IehHUZ2I/GeOMQvlYdqx97jDSO
YWeHW/tHY5fTioky5YywahjoF6ckb0dGjqR7URychoVnEgA4A34Dgwr6q/g2yHBMSFNxzIBSuBSx
QVK7eVrAUYLGaFCMmQ7UrBd06y6MlumnUMAl1C5Vs6VSK+caTZYWY92/ZwKjcBrgPealtKvox+vw
ZIV0piyk+NU0cbGjWC1SmxWqVZ1GizVTWVLPEcVYA6m0BVJYgyTi5uNOn23DeRNA4oQWEi0inbtM
2xU/mqHWrh5/lHpzNWPeInAIqGqOo2Xc5599pChNUANU8oVKbfDrOQQ21+yWdVlc6RjawWniQSeu
EAMQlKvqtZ7Hm+rHKj4CFmltyHjT+zA8U4BOBGppIAzNA0aL77RoD9C79hbyOZThtMcsmN9M/15l
4QftjHtRhKsps9cNiRKzpyRWG/6BCjo2tcY9xm7A/k6TuZC+uwrCX7+0fmsjL2iRaGAGl48GKzON
h+cAjhK/7EdzxA3rxatp5r9TMJwG4e8DvKpR94PH71MLsg+amx9F/8VEatLAyie66SUkNe3TLkze
VY58eGHwmhMPGbT+RbfK3eSO715sPahwvRJBvpvR31BmX8hJRljdRFu/A1Fj2+uqkzOEh4kOoE0a
dRZU/H0Z9E+B2WOzC6G9zYKF7rX5HOJeC5nzTM+9pyatdx2ZICrc7aj7F6eQzpPhWFL9rvfWXib1
1hfI/hQg8rlwDm1mENzIqQYQkbOFCYBAMX6weaWRL7aupjq79mxcqc6azDc4FE5Yx/BYkqeE8PQE
zfPNM1gJ6FNqLtwhu/dgDVn5fNEX8dm0sBerUrvz3S8B8kD7MzoY1jB1JOVQAYs4gH8zLuwL+MFL
ZTGl+h3RsLJ77pOIYVgXz2GePvWVeGoBXKLiUlvcXNIuu3qucxo6/zkmZuJDRqMnYlc7BWbhOJRU
SxA4tpMfxO6MXqny02S9tB68dDcKHA2NXr62omXL7d5t3331O++a1eZLVTFqONBnSNs/jJxRrsiH
mx8Hn+5AEZlFK5pnxQ+QTN9cPOjl8sGIahtmh6x68kN1knymPS9SCzwntz52DnPiOTDq57Bkb2/r
zjWgDJSCzUs0S0KoeMAWeust6Jx1FQa/fi9eBsfe2Ppnqftnt1ZPGYnVlUyqt0zB7qlJwVZJ9xE3
3Q0nJWIpBReddg+65tpY5m8aFbciglCq6yZW3fHN6aqXnm70dSoafIHosrR1UKc0tnu80Q2SUjVi
WN2Ynu0DRQL+IihmuNoMNn76KoEApVBwld68DwkXh6JROBsN58yMTLjA5SM+0NHJK4LRKNjbGg0v
uWfOFmsoRBm+RkcyZlaT3Ix+S62fTk6r8MOTY3ILrJAhljTB60BCVkHGbSbp2VcmxFH8QAPgx8PQ
7IAQ5DLQgbc7aOINjjkDe0ul46URZaYhx5ic0Ua6MsgTruuzb9v8PORccqNo7EE1x9FKbZMkoiCi
4q+ingePA0IszD5cL5NDUENm0ybzDTL6WgkavNrmleALifuFAec1ctNrPw0flBrhbKBgjBOKKm/L
n+uSQWyJsnyNDPs9tx0GolrHJhlqDzFq3/W8KMXzRjEok0pI5x4K+WvP+Yp1OH8kI9vVJC/mejX4
BKpUmIo6PGKhrR2B++tbUo5QSUMYCp5B8wpq+iprNlMvWhJRBMDDuNymTmEtACMAdXJ51Pa26WyJ
U+wdnX7SyiQuiNVkOZpQ9IMCk0PI1n9REb9JQbIsQIPDNFl6I3ffaVULWOmUexpr4L6Hqje1BYly
SpMC9BJzoIOCgiTJeB8DWT1kUDExd/TNIcQQv5naFGwIBWZl9cwO42bkw68Grm6pXHMLKuEdV662
MCZm7sTQeWGwXHeNe40rgxpDh8885d+cApdacs60TvQRy2JpMDgyqxhrIGMQ6NtdnM+foKJdkBrg
vtuNN1K+c6WyRWdV2rULDdei4la6dFzW+YbcUg361RrFrz+3K04V1JC0tqBg8pGpycTIgUeNpE5u
5cw9px4FvHhFyYxpaf6sgS1ZGyGEWFd3niGOUjfqd99qYkKG50qjeCHJmbcoaYlfBmvIGB9AKlYs
Ja6uGuGTEgNbh/ckNIly+f2mGTX8uRRL8MTpzmnMuwgb+YnNo71QtXFPRoqaiZo6SfnhyOgzidVb
7PDo0Nx91dJ5SM0IDVg96Jue1Tnk95hcBlp72f1N40znTEvMSdHWhvSK6ILX3mnNX9NDFUt/DTAb
y1iD6NdX2DBE4ywtUd1iOvrA0GXfucWKAmv+zajhMPKGGOFCsOQe3BraJ+UARWTt4+xUBmxaFaFr
lho8f3K/pcaLAJpWGiua6u7pkGyFb34pjv/STq8BzwYdsqTvrf2seelM9RtXJQ2Ntvky8FAqcuNV
nz2yYWK/TKmHd2q4NXPNWTO43kU39D9wwO4y8MkMlHrorsrIGBbRwOUBJ+tC18vuWLodnehJa5LQ
R3bwlHuubJIiaWq5T+o/4y0/jdI1TjQFcpWL0AmQzuYe4rn5WWrdsrXOoqKyg9XVtK7t6Fl1Y74M
s3bggwWfmLf8hqkPGyqG8L0REorERzQ103R05qY7jDr4Uv1gNbElXpp6ou/wg1OIFpvGInjqrYDZ
3+zp2Xb26ADl0m5YqlDmvfAbgmfmTIbozlpde7gWOZ1hOX30Qf8z2uK9kjkNdobTrCIjJUwHsWCp
HCmY5MSbHui3eMjvslDHae5qbnVzM3hTgbsqr9aptPa036AP5o2NF37CsyJ/3EpQ3hoDJlSc3WJI
bx76SlF7AQoVjoUsmdf29q/piGuYniSwKRJRJhpGLslCZMuR/g2GD/3L6gqipwYjcO2XHwRc4Oci
q3FVm7YQFSlqE6jxUBe9RSq5lM7fF46Gfxr9nR2Gk0VJzcZa63+6vLCfhN2v4UJOByqxZieg7I89
99bWGbgZM7o4GThYl54gunlRmTVGloS07aLuaEboHCwYtugQESkrTFDKuqT8zgBoLKgvoXapi28N
aWZ8tfYNDzFdnPHsTaNpcoWx5CPhkNAdOh6Dvgzx0OCU8WA0WSxHajiNeirPWqxT7yQX5Lo5AB14
pRVaDsz/7iH1re9LglBd/Gb1zp2HGjNTS+dZGxbLNCA21Q2vflqc08xhTrXb9k20GhV7RXDM2acu
xaj/NloCEiSZp3SXDqc67D/yRDxprUdDJhmXTnanqC+oyXbxXk7nMi2+mjhtD3o9fjn9jy7zh+Ob
nxivn4eqOViWOa63lVfOrYBb4ZQORctRvRiIki3cEGattJIf0XkVhBrzAQV0I90EK5tM70VMnjMD
7NKa39QcN0eaUbSEDvIJ6KOVDSeHUuvQmu/sJia+kLlIwyBCxpv2rHJt6e4viEG3a399HYijZ7Hv
1AYuRjGHGStkHoFadebEwsXncGsuVbHSssSnzq8+EpeZs8dikVjJl5eg34fBZ2siL2svKby7DYvM
5zw3VnWsHU3T+gmaB1TWbm1gb9Odeges78j9U9K7aUiKEg07NtYVnbNKNMWGewo+5CjZt4gv+D2S
l55yDSYWf5nW0XXq/pTt075T1jPY9cOIwZRhGAHwZ/s4Vjw+NlSO81sRRGPKAG2+DFqgndjhCcHo
XE774KUPbJcG5chbKpFkkGCjnvqodZh0vHd9ma2saQD13Vbr0BYGV5t1QU0t6x/aGds03bcGlzsz
6wl/9Bp+Pc54q032+mDg74QnoMuPqbNN3i+cCkkFDFMrsjdbK0k982prHuesqDx3ZWc8pTiqX6mW
PHheWx8mz7w3sXZt59YuZgixjF+E72SLjJ9vGc+WVRaHo9HmVHp6I5U62c3C14mhoGWRrjGe2QBU
rJp1SMIY0nHhsMqevQhdaXaLFsmV7UuDnYZWqm0aPahIXfOsCMefjPd6MWTJxanTRyRc2hP9YS5d
+InSgjAOtvTcOsoQDrPdFO1q0oF01ZW/33MOJbzAzdpkp73vXUMc6vEU8FIT/24ICwm8cCA0liou
f1hIu7hMI3oQDe1SnKdd01npqilgRhkhQ0FaX3RVYdjJ+Sfa+INlSC5NrB88W/9MGhzxYkB1qTA7
7etqfLX8Ll1xJt8bqqu5rgG310Ha1wkkLTMUIzVRvJeo5FlFa4SaalvZVO0MAQ4Inc9HK+L2TPPP
QhlTi6VdbpM6ffMty1rFmnHGcEuA+EMNfn3MYrkd0JBt5ralxTqJElGNKxIvxBSK+zS4Lh0h+lPv
MYIZ/Xmw0EiTwjw6cxtPYGIlGV6QxIFtVBMAWJjwiV/sCoD/Wha+mtpfgLV35XQxQ3ScEbA3GNqD
cNTZDcsDAdl4L2SyBlFEG0XHzEZEqrwQ8bhlrad+G0nBTwFAXCX2W9bJtaeFv2Ybm7tAo11yIqW4
hKcUbgrcfJCOaN8sC/lWtxRLOQ2by/kkVz1rEP0z8mncYggjHaKlfHtn5Zvt0xSnAz52Nd+/cCLy
+gwZFE6HWB32zWDtONZjxBsAKqU5aP6Hp6fUDPS6vZ1cPCxVStQxzIptSW0P9wd2R1fWcHJJ6y52
DFpX7AGHafxM+xBdIBjOeuVMK8/rMIm+SjHZmG2ajR9m6OQDNvK68xwSGhVWy5bYN9xMwBTuhTTx
GLovobL1Zdal6cpNuIJa7SnLMn8N0bDB6XFxKS47zzb1xrykHikt5K1i2VKUFVvs5JRZHfIBIR6Q
05myEckTtCMIx10Vn6NKqJCosKnV675NKCIW+HMwzLMKwfpUdpRvyFL95Ar6DdOThFrFmZGGx6kV
n3ZUUkGTGhfZwoiPCaIuBVKMbdW3MamNbYisuHCr+slpcMJg+UYbm7GwURLNOz0f4vJOcV3itFYr
aVGf7vn+i2iNe0hJHvOlPIZd6lBDyGCGbfe1KcOlAZdtkYiQjXCvtjGRLD009qKUnzW+CT44JIxc
zTiFCY9PEyNdGBxGr6ie+Z2xqnQsoAtn09k4T6EPZtJ+cfgOtxSL/3neHvf34LbkMcmVcDpcqqb4
sFXPBUzbhYNkw9aKGyVJgDLkG7zfvTliPRnXFZraBuIPlblx+c/xE0ZoAkxi6sItyuaeJPUDYAdH
J0425px8WsqaoU7hl1qUhDEGZW3cyv+YSAu5qmIUbxWbwCoD6x5gviU4HzfDJcIg5POHQ9U765TM
0tsxseilIDGnQHJkTZANoU/Jq//Vdc2HkudJxSznxpgtVpDuELpyPk/Ujek97OL5d+PBj+AJY1+n
XJ7xz6M3B49eXTJXY3Vpd208qMOghl+z1o5elmerUar3MfuC+fo+2hZFdRE2IzDeuzZxXmV5RQ32
VoX8bij/2HTatXbGgu+lP3SkZTCNy0WS+ZvajduTqpuH3pP+M/uXtL6xisW+5NTuuiz1h1bo/+yK
Jpmu/JgySYKgrfZTPX16CpJ2RJAXthjkkY64AGz59eiiZRqeW1L7At5aaxOF+VJ/9UJiGon01mkb
4pUG5wdlhEeMwTTWWl9QI212vvWnLVJiajSkVg03UtZlBbdw75MmhyWxo2HpB1CiBT9egtfgVPTX
oeTo9UbJrEEhmR5uXcx0WprcWQCc9Kl6tm1vWNllcYGj9M1y9blNGcWnEuNqPEzHydrRsQZw3PA+
5Qg/pRHPZdC0B86mg2mqjFJg50fm4VLUAmwmK9M+pG3U79BwiMHH0sVky4apmXun8iHnL+DpSe3p
kJYmIkq4R9C1aFYHheZqLFHRWRVSbtmouwyAiXSQmiZud6X7FYwcDtgpUZCmj5qMLkty3ocV6wVu
LS0LjLCDKJWV1hZ8z9qV8tgLfW69rtOVTco6V4AH7CJHnC6YiTSz+BbDfBtL4t+eFm7X+Y2t8S0W
MNgd3XulpvYsWEPFcwccusLolL8CKok5srZTTvdFccpr3OFZp8PpotXTD1APwqTATHC0Q9Zuvihq
fEli2WwSQztl7ng3kuiTS9EmCKILFsX9pLofv7TfNc3aMVY0nfEFbIlEpFG+6AOipjfLihHGZs2t
D27q2YsSyrrf9jpGQg1lTH713NwKkV5Go+82tel+GCUVozBi1pnBJIQrT1/B23IXnceyMIgjwjTi
3XMrHmzxvq1yiAtJh7mqjS8xaNOlZae7KSMeGrLgREb/tHoOv2BtQccfIx4Iile9r+cHf3Rwkuln
8O+drp451gP5ZSrx5RrBpXZyb61qZI80ulpDf6oMm6qSQv8ToUOKXrD3Viu9y/DGkjrU3dRYF4Z2
F5p89tppOCZB9BE53Ld8+0xnzEGPGjqyJdmdoW1PAXxS/BhbAmhPkO5XHW0QWdd/0y2Bwd186gCl
gG4GVO6xAw8Lh7I8qqc0RKkh/klr78w9UuuOWRQQ/mQHvYQLubQx4M8XD4thnGhpxqqfi6+581Hh
9kXAxNf+iARap1HiZLDyCNgeKkfbmk+eYb5h4OS9Qz9qotMLSV1cl9lvo+fQ1ZKOF3OyWABV7a7i
JNi2UUOa2+LOSi8zs+7AW7sjmYw0YmxjCxsXda/zrNvvekWSvZKUlflPQyqoOLBHRJ72VNXQvHmv
UIfKqiGIvCMLl++qpaoSMlJS4sHALcs6proNUr24JgpuU8Mbyu+pbIYdJvST8NTBqngwNrAJBFlI
Ovnom6oo2Ouso2dNGx1YBNmldZ/KimWYwV5yeCkdFtlmHby0NTt5MZK/aNkPxjrnk9NerTLAZKvu
gCdKGPMZjz+0v8rCytIz9eJrzJeuxegRvWu1Ri9KntORkP90mtpYIcuyqTHCFS5ynkmx/+EzorkF
4u6QzHXH7tRuMsPf6Bb2ABp9QQxF9dYNaSupIh4cY+X+cwbkyq5N/FV6LT2PnoSiGzCRs7dueAHt
AUavsL3T2It+ERmcJ4HoNr3Ld5MylhqWDBcFW+mgZ6wOap/BpfswHP8Ixgg1J3nS0RWh29yDaD7C
2I7gAOI0rUJ342nyU0l2A7omCepP2dqjBCeOgwvRnZ8i/9cCbRLmv6wiqF8ZBW8a3302x3Ige2M1
i80ge5+dUfIP9wyxZIdg0WAuipSSMjnHgcPhrHXei2bp9wYTIUgmIlgu84whBBEiPq5tizBKt8pC
mWmz0k255xtNNw6G47HBod2Zsb+i0+NFz0OAUuPO4yLIFiRg+QjawdC/MYAsJ9fFpQhHF/tr8Ofn
9ZrYUbHRbWJQZWl/OUEbLzMSzOveAQbRjB078Env+DXYF4L+lbsmjVExJeY4QBcWWUcd9sPC08W9
jvRnX7jVxqr79JDUExb2enqAJ+QaI96nMXNWpR8/cC6xO1WkRi2KTJrqPdTzt7SLk6coBkFdDtNp
yEyQXA7smNyzjmNX9qvB4yWD6EM0bGv5aG+W6bizgMTjM1M7zwCkV2GNd4L0kpf5aQCeD4gk29dJ
ygNax5GT8dy2sZzP5pEXntH1OuFXjYAX1kEf92sVFYhz9RusLnZ1/ZrW1U8ujLx8bhfrG9mDkI0s
e62aEfcxc+2itAmJYLi66D0GSzIobxG7R1RlNawyFmYVJnOUFKNaZkltstJCH3Ibl6puefFHOyO4
J65RR8OCIXd9z76Mu0yx1DJOb4uiSsU+vJhanDfxVOwyZamVO4aUarPmNtyOjiotWCV6sk6R6Hov
zfZeY1+DqYYNyCctpjvoPE00XZRJwU4rUuuchZXBv/EFHg82Jr7m3euRXG+tIhB5zIlCggXxMOJv
Co2dJJIVXV0efXy8jWCQoGk47VFT9YZs3juXgq3ZKYLLEvBSAVVGmKsxs/xFTMv2aoyBOrMH2Nt9
hI5gvkGMqHajP/zqvXkmTX7xCx4TiXQe9M889Cr6MBXw1QzfnT3pi6BJz4Bf7qpMhr3RNu/SjHc1
z5ivlhjISIY+rE6a1OJlSj+KOf0FHA+Y4IH8pD92xQJOi3pcP0O/GvP8V+ZaCLu5ysD3mGfqBZ54
yrMejsZ3nNMnwAkx/fA2q1KU0ET7JZT5XdrtX5HZ1z5vXwWfFRztqb6CPX5LI1ImAA7WFeWLuOBg
MOn9tNSCkAd6GuKlDkS/LWvnvca+UDU8/TNSpaZ0blPJ0zgSeTGPNQjU/dWW+NMYotzl1HQvTpFd
m8HeW7RzLaKJ8SeKxu8wSZMVl1e6y/xjTYkBwObiQxu8o0jZ6wkMWSqR15wIBdsr5vkRKhXKTfFT
1O3Om410kaXFgMH8Q2Z5l0zNW4Hxj5KS2TFDPi0Pj7XAVRGOlgQ5Mc1obslCk5BPHYcz6cF+aSrH
YY/iPlvAuVHfEooYI8HlnHtyKKuVjDxzpSXWVU1KW6bUdGi9ruNYYcrCDowiKfVdbiuiJGjdplXe
AfiHRxOy54qgRLiBn0G+MjfWOJM/c4C6SxdH/1HX3QKfd2Bs53InknDGDGf7YdLyd8Fn4HZUOjnB
JuL5uc0K9pWygdIMyx8Al8bxUerryXW+TQ2JlX3Oc8D5cUsoBwYnT01fEX4JcaI5hnCDy15Wzi6T
hpxpkdjnilKzRVM2eP8HKjxIlq6xq92pO0VOD8Bz6L1N6ycOSjdWuD8NbEmpZlIUNp/B6YDrIA6X
quA5GFhH5qaBUOu8Ny0fvTjzk2EOK5JFZfPp8UR39/zuvcZ+ujQjsA0xNI4VRxnVXcip1VC+aoT8
qC0ZL65R/JWlj1SE1tnMQgab9Cq3DrI1lqkgZRikDRNS8tVN1OpVBmExdiA1y79itQEybGxo5v4r
GD9dGT9LWl9CI+5OFRkxkHULo7ZJVkTIWpOyCF+G9iOo3T8DD+Qqcbi3Sbd9pdeBxKozHuaiKB4x
OKgKPLBRyGgE2ZCnvsNhmsz/V2AK6QvbYEhcuq8tyZG3aOoT7JySql0fPnWNHtzmmEyK2KW+CMoF
0QVkRQ400uPeugTsTEip5pY6lrucw5GVH8nbzrUOaarvRkbDhV54B05dCdYxTpaNHe5TlyTnkDLv
hVhD3cGhbMRr162e3Pywk09WGkZbxz3kZE43pjaem1IFbwzr635qrbvf5emdxMjG16pmGdgdQsRE
H4kXQ4UFSCHBtwA5MM96OFRv5LqzsZavbW2zuYmspy7TT3EAYrX29fJsBe3Wta7Miw5XrFvQ2nwR
lJ9FPt10OPR3LpHSd0f5UP4y1k0l8Ryq99RCb+3xmFnIAnoYV3vGYRReqATko/rxqaHrVlcnr8E0
kST+J7xum4x9Q+phktWJXB4tCc7kbGpaCleS0wHS2RgdzAZeKIIcUKuEJWsbpg8YCjR6ueG9t/Xk
0TZpcCvpwSmHeFg7Ih83Zdqmj2xp519KVJAgGOEec0SuTOSLxtl/5W1yTuSr3lrli2lN+mMIEBdh
hd14n/Ftm5c+rfY62Nd1NSbJyjHksEtDmAx6xgqfDVRbHBXk++NURmy9srm40h7VsZ8CdbQyqo70
gHdPqNv8oSeVdLwAtbYq5/9GuEId//urFq/RNhsFGSKtPuJNEwtfiJZTXAGkmb9olmuANJz/MoiB
5QQ8vZZVLXAY/oegO7K3bI7//YP/vig4VCQ9YeJDyEd4h0DQHt0++f+XNKeuF4g60X5fa4/J/G9j
UxBiaHD3TLFx0QrHuBT8XwhL8PRRUQlcCtTU5r9/i/XauESOrVMG5t2EPXWHHtIRmxJ+vHUS6xca
IPUL3nKnCrVzMP+X//2TwHKvejkjaCXkBTcBK0N3SbITJPzRI+zpYmjUfcXOWZlQ+vPabdYuSbYl
mPLp0nvWeKlBx1IQStibb5lHqB5vULyDs+Sm7+ZDe7JGn6NASwQnnm9jGImvhG5i61Bq/IHWpnLv
kZLNyS9Vc9LU1JwCd5bgMAPjEzaK59S7F41Rn6Tms90Oa60+/felQl5DLI6/MS0+md7Q7ae2Qq6Y
v5Bir089boadcgfePWN+7qAG2GOGTjch7JT1EJ7gIxJC1TV9bcYohDFNwistIB/T6THysGXVG5OD
fjFU6JqqwKJMnoXIrZ45HeY+vrAG4sJIU9ja1Er49AO3K60x8bQHedqdrKzrTi5maZgwHCHmWKiN
DpGe41a0JzV/Cf2QFvpBS1Zk7b9jrR+2VM5GmAvoYtA/3JiQZ+HAxNTcKzCoaZkFfftC+ozN4uQ/
dawAFx6sWzwRqcle0Rg2cRnZmwxu2E0Q8L1FtI/BsBHn//6Ota51GjwmwGyn4s69tpXrXksRu1el
0+HxVDdxfVG+kNtmRBuxGBrWSVCiy+tlfEPj2KKZOiuivOamqjr7zpVPfwLL8pWaM1GVfpGVboOG
SySqisNiehXTL/ADXK6Nhf5NPwGFTZMonpzgFCLGcbziqHEEa7WqEbSMOP03m1xi3l4Urw2t27XK
OPHoNV5HK3IXwIDaawYS6hjIekNAbX6pmteIUfoWGdfoyobZ42GMapEUkKLn/2c7G1W9Dntd7eXF
c6C8Gj9+k38zSD9wmDpOpZFxwsJT1yzo/JCygd5Bl5r0/N2Uapv02W7y9OFNBhi9sQTjl2Gup0OF
PCFUtqVCrPoerI+o69lmB0CN/vuSluOus8dgBwidLOKovYxJ9uoChtgIEby3tiA6ZXc0v8X1hl3d
u62Qet2cgOiQl7gbotj40UcLrF74NtWoPr53o4MEuA2+fuZz8AaDxXjvZOcuGIJDEQ7WQeE6OHTW
KRgzkgU8g2gMR282YvhmY4vMYnKVhnO393aKJ8WqpLwI02QOqUhB6cho9H4mEnXLaMvFroJvxCrP
CUYCfrm3KzrsJ8IWvAMbnzdwvfaIM+x774cFXjO7cNvnxClWVsAli5KPZOH73LsyIBg7CNLv9Ouk
W033n2hCIP+lbRnsKS4JnT/VlcMhalVADnokJJz0z1MTPIbQ0Tal17zbzgDO2rHvhhoviOJf7B6D
o9SwFGbdDqGtW9BbK/Z9zo0gmf8cQNQS2O/ZtEwYoCaoWOupAUuj8zlxAw71QbP2VVzOEnrTbMZI
j1d00i3ztKIuFsFgE46F+Wy0g/HcjyPeZOerlOxU6gxqnZ8HAh9iYK5MES1GENmnStn4iMQ1M/se
sZ+OknEwKeHJfKaOyqEoW313ymxWGXpSEScnpdHyrlONmAjoxk4lu13WMBAGooQr47cnR++q5yHl
tlcpth+d/YECNFCfQt47ahJ/PWYBiQuvgsreFfvMK0/EjrBsWjSdBXRbpigh3oJBkvWGHtJ8MX9v
PTXGiTUn24t804o0WcucBmOzw00WeNVTxgZ5cVbRlF5pei2XcrS9TQcG9Ro3mxwwCe+r2cw1/PMx
gC8FvVjLGktHT0KZSREB3w66j9SYsq01JmtrbvgtXQ7TNmGkGFprq9S4GZvgLwvDW85PCLuFkVEp
7pySdNTWblhXe5Sk2K2eI5GZuzAObnZRXh2Cj8LlsxN/jHEgKUesf8cCe6imYDMaXMYW7Fy9ZZT2
WNU0GOpF1xPEt2Bs+Jew7HZdNhjLWgvyZaZm2Cvk0iKRy7412Q8WSOd+F2AAWsR7fy0SMDX5/9g7
jxzJlTbL7qXmLJBmFMZBTdzp2kPLjAkRIoNaCyM5rG3UempfffgaDXSh0ED3vCc//nwvM19EOGni
fveei3+KoVACAzLUWzGcPYp+OPz6WIjTF3QuwgFu/eWKR8upvgbyhxw+xGUGs6Ob+pFGrk9Py0vp
Lb/SSxXJcW5ApmoPTFD2bUEvCJ7kBBuP1xLIAYWgol8+2ivTvSxYmFym2AZsYdK7GAJ/JWWA2o6u
g3/CO0bqI5omVDdFYJspQsuVQpjhzvnH+EFsiFM5NgEAOyzm2bGgzo8+nQWEDVPzMk7es6b+6BcD
qARfEbmo4yLdSzuDI9W5FTjt/J7p9mCm730xR3sgjS+GsxqRcYk7CYM9IV/UaB+KvrzLmuaLRNZ7
tXrcu97iNhDRIORkHPQz9y+WE5woBydcxkPugQfI6xUnNBa3oUdT/FrJVRXGdfTcZNdY/VePYQMp
VkVbOdKsxSJV1eNPGlr5xUY8qXGtHmjCigi7gOAJvFzfFi5D4rGdHsGFnWFdUmfQtN9ONd13efkc
NglRYLEfyTsM1VvhEPX/lCzHO9sbvsaWvquoWp3lVv+WTaDsQ5gYVZvjDVQq3QxIlzX3HisU9i53
hve6zo1tRVUYElSM6Wy6wp8k0DFAlpKJ8Zy4WF1M90AwCnueWXcMEeN9Z/nlzmScAMCGmV2BNaIt
AzrkmWllpLEbSBjUOtxLh+hWtwRugaWqlLR1h+0T0e4t45roXs8U5zXJfdU/FyCTzMF5NmfM8qO6
7dJx2ih3eqWmGgIEmzC7HY5Mx0M09kKepWqoWLXHrZoihaAjx62IZhDQ5oco6ew1y2/pthfAiXKb
ZGuYfCHtQdj8EipIajVUqNy/tEX6a1adexNVcg7wCp4yWjEOvpMRzafx0l7KD/ABJz2aEu4t7uvI
AmKlHO7i7TjsKKDFI60XTu7S/GKlPrOJ0zmaYnCTORix3rvqdHmBVCiCZMxLnCwUo/lCv8z2R1bH
UKGq6gVg6WWIxHsNoQSto3yFdrtzO/M7evKKcDwAPcOi1ALWwuEE61ZBa+EtQOIFTdQ5hrHDBQH+
h+5i98o0d3VbcClltMciArMXz2j8wjIJFaLpL7OgnCDtMUMaJSQ6TbUuz94uylAfR5PpbxvD9/Yw
b3CVTWIXr1IxNc/KQ7P1c/ODB2md0d9bQj73WXVfIJSl1IRscMnmewTIKG32YU50rolaekM0vBYw
y1vK89IbI6ouWby8Itc82G69mpngJGNHDDIunxjsxg/fIsPpQyewmB1ArXmIPaa43C1xShLw66JL
k4X6prYoC+Mg2oIvtyeuUCS3mk014Hci9jVvARKwmSYXLpthb30C0a15ivG2xylX+LAgQO9q8TF7
U0rDNkn6WowPGmoQiQ3+mGHX71Yy3ptiBtXTq1PrRsXJUsSTMgosuIjIJ4uw0oFiDPzVb3Eefnhy
flocOSGCNTs+pb3dRS62HTQZIv1XWM0S+3jPOfwZv8yboL5pK+qJc090bqPKD5piepceTyuWMRfW
g/ViFU65d4cE3STmLhxZESpX6waLms3VxFQHjStuTO5kgUtlL+OCaQtm+eSb84dpLs9IfJI0SxLY
5CmZrkDQqLMd/pBH03Le1zkir/tBpKgSzrc7jg9Q2gh6tfPJiNyjxFFElAUbL4VvMJ0K3uKkzO7i
ejqVvTq3xs7oQSY1aX6V2paE3hh65OO7mccEhVssxXNn0kdePY8pw51QASyqW253JQacSBUzsudN
NVZPtseAT7XDfOyy+EOZEShjb9489SpLgc5mdnDMMlivekLMXGr3EsqwISU38T206Eo2WaHcP5Zp
KL4mQ0Cz8WeQzPhOaO8bg3m6DlQW37Z1frJJx1ZzorGhi5bzSs7Xv7NchRumIZ5rGNNbpED0GNV8
9ho+h9hW7bHx//jJzMoBt3OHr1vyJOJGNmGJVtJ4x5HNCTBteehtecPzRJ5Rtd2hpxLe6QE9tCRW
SFTiV19JdQP8x3ksl30smqPRwm5U8qbhrLcZDf/Zned6zw3jiv87glmIwUrNjMIW8AoJ0Enq2gbo
05ALJhQAp54OfpQ8UXl2587JNwjAO9aejlEO3YCzqeajHB/MDm9Kyfm/Lx6xytzVCVfHDpNoR9WI
R9fMxi4S4+gklGbn411YLi/kVPzdgiJGJoO0YEjCE3qztdGmtcfBb+yaFQ7U98uAxtFNcKfwKRm5
ovqyDO/ytCXXCSGbr6Xe1aPRnCeDw1GYHeuwJFkuZE12yW+gIC8+1yR1JJQ03iyKkygUCazjC50X
/YIzDqbpqTbCc19tM5x4zM6mMLDdVgdMnPp2toieKn1Y+u44T52zN3T50LuKZsSEw/ukXfx5fYTq
wf/88/9MJ8OzGXUwtei1GMHDED2f+W4n53f2wZOhUohLwS3U6x6svKQtbGrbO+1ga5HUfAL9843I
xLzRv6qwxR4qsmyvLN9761ye24Qv46YzE+9Nb8K5c958L74bYEEDwsC3aLCtvg1I6StDnpaKFVzZ
4+NkWtrI28pt2p1FSxFmgD9inpi+0k58xd653sD5pR5Hl0cvNg9lY/ATs23o0LX563Omv3OU570I
9YzZWMdZ/GrGjnlJ4undDQuSKPHw5hhxfaE/rdmOrDNb4oIxPFwNpYoKRDIZhTjJWBmv3tj96C7E
f7OauvPE4zaJ+G/ZR6f5x5Kbn0MPPX4RIyMcir+byPiVMYciWZHLRg5dqUioxiPwwUTSvi3zZN4v
HC2YMH2ZNrO7OmT6ki1IWK2DSoL5KhKpizF5TLBZMjrqBxIu1CT505Q9oTay63U4Ph2n8jdc2lIs
5T4Iof5sY8miBRYEMeeMc4S/kPrkit6ggoXCGgoaMNY7TjUXF4h9ajtKKiDNEWodEuxXNZfvg1+r
S2S861D9scyxuhANeJi5eAbr1B9nXH2ae3fa5x2D7xEnlt/f8V5amzqeOTQyUlyaGSNyduaWcXWR
cfHVMpd111YESj52Q99cnXoNDwFGR4Ky/togAu76xdz1aImsRR3M1Qv7gxtAV7yTibdFbbcPbj1k
W91El8iB6giXakTi9rlJ8UPQVuIGaVZd4pyM1Jj7aItx+pqaArL+oog6zUNgW8u59/y/g4WDc5kZ
FCR1xEOzGKRtB8O8iwgF6mbmuo47eofG91QV+tY00oNjjfepFlxZPLSV6ugn+aV2eOzKPOGqKeo/
Zeqwx5SLeaSd+9J1XFTc0F2OPKanXEDHpqFp3znY5mhJ/almprHTsHYMQy1a1KsxF/skTuk5wugw
RtabwzwQ88qgD45n3jFvCJZB72JmVCTskQKi3Hte4P3uqbTCN2p571RBEF7wDRbdQsBgcmGBehK2
wYR6sEIwrdihZD61miDzkv5oTlcqlv7MNYEp8ohQwrAdpvU1X3mOoZ3IQNTZnyy3s5PS3RMdF/HO
y9XKNq/BoXY/db2HDvNlWI19GMzrMGRXbqr38cQEYvY4aHc2TLsQVRFiBvKC21PeRWiv5OLLxYAo
5BEDDodpv1l3hU5eRS7uHQ+2ecKTryg8JdJUvnH9ppzVIqO7AP4pHHgaAsxPqu8AS0aHuSifBgvq
JRkRovUV+jxUUUJRJKVaCDglIhzTAn/b0JAsy/aGmP7XbC6PsWufS8vtj8nSXGmcW8jXO1xOyCns
w26h/0LQRGDRBJDB8HG6lDl4u/5d/IUylD9LHe7twli2oYe7x2kIaycZ1AM8/zGdXkxk5r8oT0AJ
0hE8XZWLwM8f8fmuYxL51IqkPGgsxFzlS2cvp/Rt6hmhVIPxiTKQpkRk7PQm9jhD4Y4I+mlsaGuG
glEmpGAKCOYYW69uhRGxmebrtE49KU34TQx5keV4mslcHd0dlZMAMxr6nYZo+TH8c1Xw5ruQd0vw
+5tZ80gCfKCdh9Iz04jhXUHj0T0kxNyaGKFiAZ47D4utzdvueewSpXuRsPuQZF6SdaDZlY5xJjkK
zLpiDq/NSwhdEKR0DQaXEcbYdMfQVb9yhPxTz2gIiP7IsBBWm/nqlJi45BQZuwRP+xKLbA+UAQLk
TBYviXGi15V1rkaABw4x+Rwo3laFf+JuTva6OpEj5LBmsxtgm8LMCVjKRP11y+HF4dBI/oFJWmyu
MSze6FQ5v/ztMSdAOGaTC1OEgvANKS2A8dRIT32+4jcSRlQsnnq9nUyO+K7q6OhSlnzkjMRxynFv
nQE09xxiFmzQH+wo/xIZTpicaePgxjPuArYcx9qvk41tzxSLggFe8lTzLViqAPJGZ+iJn+xri9MN
q7z6HOjBhSkiuMqQyX1UGnCJLj/93P7hyPcS5/UzlSox8Si5bGSLc1WXQBMr45SYGuoq+GWI4eEO
oxQBARZChw6aKwTLFrcVlFyoZQd/wVuim08Lwidx1xG8seVgKV1/WYbznxlStBXma2iACWZihmnQ
bhbMK7QCYAwYmAXmiQUFbyof3Tu7Zv8Re7dhaSK0cuRgAt0bijIm8ltK/X4sboBMgJfPOOLCS+GN
57KGMqHAhRKYmiR6ORNLtKDi71qqTDYw/wNCbXbTJPtUoo6EHlf1COLB3LhhUHhOeXZTE+hew7m1
M5BASV9DjEOUctkrMAoRQKefB7PZQkDXJJkIYfkYKzsJap9XrrJiZKvkWKD1btOFQjHG9ZiCWFlX
aCDipLntIuNpKLAIVZSJBJXBrN+J+6NHstcdFY20riMCh5pq+mtM7uGZhzz0VzvGd2krDxB3FVMN
yLoLuX0O3fjkj67mME0RU86ICtOZwBDGszNgQCaTkx3UbbPOHWnswCSrEKoq2ggsW+L7T62PLo67
OwqODzjtPn3t2Xuclqd0KfHfQbCAR9bQI6KocDPn4m9cmk+zx3GdDMwrDPN+K53JAHkHqI+ZKgsz
7CMwpYuDuYismG2cimspFwJEDSOwhqzX4vXlnkjXpy+IcXkd9uJiNO5AK597m4W2VWzeczpJwtZL
guMOJ6ABq24zu9NHNSWvnU3wB4d1Jx0+gBF1blgNRnnk7GjXehIDZG8nfa0HPEShlxBmcO3pQAUk
l/7JewyZew9ceEqLHTLtli/Lx1kjvekkZGcDpEwzjOj5YyqdvfJqPMkZ6d4mJM/smctWiH+o8tVG
+14deMIeaCSp/uaeDS5+/GKVFLdYmHnztwAami2MczqjPy38rwObRxfpDmiRg0HFYAYypqMBeFzt
Ss0oHoPAI5vhWyuIlVTK+ptNfn9y8WFozo9c2Nv90EY30OUA55rqmiIa77KUF6PJ2pvJchLG3BVS
DdVcdDOsgyg7OiaR+KutFePWHQgPVRPicV11/qVhWOevy39vcHdMmx8GeruRk09gIXRR2pAfJrQQ
+HLRPsWuAFCJ228EawQ4Bl8gq4MRGvAbWv/DvIpjnTfvU2xIBhY9Blq/44rjfbl2q7fVSVMSsV2y
X6nMYUOoxcPuZh4irKV7u3et7WrggizKfYZjiABHPBJypA45tLhEuBOx7aYMlkjuJ8kj7JQ9rQ4Y
KEJe2MB0IjInTKfGpMKAPKEmLVH65FG5BCWIBTdl2MNpbD1IJ1ioaseZD0ID/wWXIQYSoz3vhq9Q
LSPgS5vKAmettxrxmjP3ce5p0Jk6/z7S4T3zTJt0Oh1JwsYATgE6P3y/O0XTvWVy0veVgXmHSDG4
ZIstMP/xkvKa5gv1qLDLiBaInW2v2h4l9Qn7mel66UW7eJDswt8U9DcdUxsGvHQAc0susio8Ow0b
TeenkKD1qhb04tWpqV/KqFv5h2UTxAVq9bp92ZNVbVMi/odxIC+b9L4+s0QcC0vi2ltf1mksXRYM
amSGsdiNS3GHFHokCPZiTehoRtzdtkD+rmpMg0qYj8piBaiN7l6F+o/3Frc0G2BUO8Nj+OZVXE0K
FWpEzUuOZI3/Xb+z+NL6TpA6fO+R5C8JbPotZrtf4fnnaepum56aBygGt8DSGFJ52NJkzZBgNnee
RRMT94+XGlLHeZhEvNUJk+sJD8fSWY9O963ykCIIm20ot5BME2GE+yi98z0ThP1UQxmdiHh5zKQf
CgiYHKGma1WuDlsgMliXxaNLuwU/PaAnYa250/n+1jPHOhCBW3vvQ072OA6xsHBMiMZzFUFgh+yi
ZcwZXVnlEaro58SNnSRKy4EHyS4fDBz4hMK2bjj/pI35x8oGfBZK/CrUxE0xeCBjdfk8iAaJeX12
7VrAnorL5JDosOHYYLC+i+4eHHZ/ghaPyG6JY25Hf+DWNpco7O49Z2h4M2KfG3k8b/WSMyVbor90
r2d7LRx6G6KXciS5Mqb1Lw4T+S5sj4hATBuKwBFVkkaVnXnIO2bSVjM9JxnGQ2QUcmxFtAUKs9zU
NjpjSmNG5Ya3VE/yiOlhuJYlTTJIzhyrp/umtc1L4yzk3S9QZocHaen0ziPEaZJQvJn7ge3F4JEb
7XY411Ma+HW5aWa3u8YK1ZKM8rtc3pdxkp9NSK8ImbcQFh1pItZ7MEItI/hHPxfRXQFzNSCTye2j
885Q9jk8xXN65JjAd7MrR9n88RLBG+0kdA1miO3a4du0CohJ/Fwg5UzjfOM5Excnv52DzCVdJT1G
lFF9xEvDZ9Mw/AlzrKpkHaTxAyu9uaXDbVwprbBabADL9OXIHbSh7N4zmahkuTymjMxu6/rBMcv8
RubT33ykJACRjfHBeNQTHwmK4Dnx7+NI6KNopqtlTvXJS+4Nd/pBtBifWIDzHfU26c6eeQjmddpU
qsm/7eWb7qR30Xb9w40/CmzR0TWlKT+oK+9+ci3cKV3MuZLW0xvaJDMMofO066uluGWp0xuzwapR
O+6FrElHNqbe86A/Mzk1P9uhfuKt5uNInuKKjB8ouYaQIrkEOSFWtaYhqNqICMLGPGw+K13fF1zs
vOTsCmZKtSd+XOBnsatOfS7UWXp4cZx+0TeqbmzqIbS49NU1i2N5baAP07tSniV45W5WlHBnzI1p
ot/EagXXDOlpTGasI+3envvvUONQTqf4U2BgG7mESk8+gKZDeG/V81g9O6COQsBQm74jFzpHtA5F
w50xjn9wvX8Ld+GPr+YdW6752PXuPcm3LOIcLni0bf3uJyaU5Ux9W12x5z+HXlaiOMxtreFf3PXp
fChctACfml7C2Wy+7JGX0rnNun4gT8rKGvJPgmKIX/CfHu1O/x0iee7Y1clxw06eqU6xZm0QnERr
U/HQ0ay6LRt931gkgg3LeaTG4Mpx4e0Xt9NrgvG7xlQ42A1OZju8KUW/60bo+a59D4z7pagbsnD2
8jwKkzIh75jSFkADpfVCWdvP1Huwo+D7JCHTGT4KgECETsL4oy+bw/9HlP7fIEoFQM//M6F0k3z+
579X7fCf//G/M0rXP/M/EaVS/Cvod49rLARQX5Ck+1+EUiH/1eKqzT/+b4BSx+VfWR5gUttyTOmb
MEM7YALxv/2LY0E8daXPEdOTFpiX/yc8qWdJC/xolc9RVZ5+/u1fPNP2HLniSX3f4l9atvlf8aSN
v+g44b8TQLcXxUTW+imuC++Gkvg75flANTWnSQXVCJJw+eDl4ntJNFc+dMBt6mTsA7V1mEgWcDpv
xSUH4hAm8UcoW2ZGztTv6YBiyvhktMq7ONo4KmU89WF/n8+uEyj/UUg1bkMMYZiaOZEu0C1JkW3c
jtjT4hhfg2wZpJVfYrDO0zJSgmD0B38OvcDtCOawOj11C9bEpqKcggpWdjCBbdyvKV22JQPWlGI9
V6yZjFJgQaZlx7O6N+Gn8T4PsaFY3mulIDfpghIROBWQyuZ51UdxQUYfJXmbkMrgXe6NP80D9Xq0
qnQwqEQijgiKBwkb+9AHDmu0tZJI2VdgDPc/dHy9zG2H3/uL7AjJcLmTFol+6YhuF2uKFE2HxIq0
WLz9swRjtUXIgumv5XEZOiZ4Rc5UczpLe9mnY/Hau26yV8haVeORQ7APUcx6NmUSGUUv54406s5O
ZyY7Fio0bUFutUl9BcaPzBmSCVgC6Hq01vU4EZIwOum6els/kTwPf+lfYE6CZ5AitoTBGYWZmM4/
bHWRQpigpF9La/l9N40emFCEkaIkkToXu6HSv9bkcFQe6O2tu3uS9RDPxL2Oe8DUDYFf32ivFUc8
uNaHJq7xEKLPdE09XV6LsQfZvLLd8CgE+Eifl4nGhGYzrGYYb3BQ/jThAs/Vb6FbP05VCPyPfIpt
EgqhQ/O5LJYj7XoAnfiNm9KQz9N66pScOAroFIPzGUO6O9ptcwaeDbq/BbCrNAztCVnAI+xPAq3a
+a5J2GuKNhyHtB86Z/qG6FIp2HE4gEUEsKWRED+nupQ7ssHEKJigCXGWj9QB+Ox3DcrFMk2QZMny
ZSgOMDNwc/YQ79pXxRcbMveX+L7UFVi8xuNM36BmlQ6eEppVdiHOqSvMeGioVn/glTs3XsR1vqj8
begDzs8Ry8iEEZKi9IajHROS0tzFCe8d9dV/iPm8WzxtB/QzgLVkxpUFd9EsgWGm34N1Qhn9mVo0
7syOXloF/A/wwrMV9/5G4eXneVFXiiopS3ThkUfageM/EszqCYxv5iHZWw78rtRfhocO5cLIuR0J
pattPb8i+JCdSXBhLYrrT6wPsc1bn4sQaEwFAGqMiZFrM/lunJ6S0gGz+5gBZDFm95teInXxaYS4
uMyNKbgeBz2dy6HchdYoqJJYa4AXw98TqkThaeSdWZ0rzPEHKSjBKmKmEabXPNj4/alIuG/budrZ
o+YaU+Jt6SfruljlA1Xy3Q5kEmTKPK+2PYdJrCjOg62JpiwsAzFqyp4CkmfThSlqABzeRa56Mre6
c+XdMCKwZY1/cY3dUjnlrqh/mZqHd+VMx1uautQPd4wg7DcINOZu7Ei2GHPE2IHwxDLrZ7dUL3Pf
gFmunK9kWagYcDBA2ZA/M6Hfax8N9B+hlCW/Czwquel918all4M68sCeQOT3nKl8Ulop/pse43Um
7Tao15Sg6XerfpQwKzYeasoyzstoUaNI/U4sqGwXxXxQEHSCMuML8r2JFvTl12ksopAWCSO3jOGl
psO+IY1ZMdtxqibd5XTVUTbQo7/VsPmZl7zB1pmCMmlendn4jCJyH+VSXjrL2LhKD9eQCwhJM1J8
LTQH6qN3pDfbfePE9Mql/SGx2ufYpnIRXhtUjms1EF2c6j0fiDSrtfPwLwoLCgmIIi7sgAIcH8FN
QVGx+B1c5epbYcXekcvZpZvXAf3EDcO3JoSXWr4rv2UqjAX2sFeOy2gnLZ5NaTV7qz17Pis3gjyJ
KBoy1RJ/t5EwN+a0vOm0ZQGkvEMlvG+agOLEpd5WCaiqdjnhIPE2jtU6m1FzopP56uxvP0goj6DA
JJ5ENbwt1fQG5qTbDY5Z89CsRX4qmERDlSEFqFuzi3JoVy3MzJqfgd/sm5SJc1ymNK6xwtaWfI0a
NwG4D+lSxc4Nm99tNYr6cc6/SqXpZl6tTEpYj8jJ54KP1mQRXlRhbdwCxsZX7cno0C2OOugUwoE2
DL2NGjGcPMoSTdu+a4bQvYeC/JPku1FO3onu5A3RnuKmCP1PcnYC7TH0gxCdNItTlgZb1HdFwjEg
abLXpuuQTkkoXLi4HbtKDxgACyzwKyEXajfvRrmMED9SfoXjp07lg0Uzde5N3j6FitD5rdo5a8dc
zQJkL/PaPKDNNc94A1wSN7FT3TMg7I9ViISdqnnvQ3PfhvO8YwQ9fRVMlPL+CxOxGzC0sA9ZWTwV
MNEOqWcfmnCJ2HpdMlSKOwSQgCWQIrrWmCZOFc0NcXvRFmM+mRd3Tdg4SJMmhoZZbAd/fABDSKGJ
3+F7J4weOcWCNTz+ZuIGJZWyOFc5IYaIgQtNLQ5jSSYlTL1DK+I/YVuPjLemB/a3adMwEt+VQ8+D
aQ4GHtKs32llUokXdwzXzT07MrAZCHsJycVrh2BtNhBZvKw5TZb+W6cxtujZ65+XRj7q9RvC00at
RkRhIc2Jd5QsAe1abXCmG7+nA240sqU5WwpMBvwC8LB+l3WKpPOPUVjXMWFPprU92tVOdfbrsSJz
HgYTouvZtkjxidiizy4rEOfJrwSNCL+VUcx7GlrGS1iW9FPpKsLhiYEoEj+sd3/a0ITYit8VOR7W
lHADWoncIAybI07e16qt7FODBn0BuX626pXei3J8gDPcb8xe4j20UzsYou7d0qzRVcKYugCjGBjl
Yw1yJJjk0pzoIj5YSW7fq4neP38pQn4KqQT0KJj1YEKgIrUGfsC9iSg3Ogwmu3hLvG3LVwaSjeKi
UQoEfG6nDiPZUIBtAWvX7gx3OaHebOYMW4myB6qbMPK6w322ZNGR6jG6ITjYFeu/HmzxO2U5rJLZ
BCuBn4V+tpPtUQAGXnDa93HT0HxJ/+GCkHa2DJ9Z2+xybuBOOjXUDjX5GX40UHFnfh7Hlmpvb063
VYyjapjZ78UvUl3DN9jMEC8fSmZ9zB9xmSnadYNszD4H4gDQnM0C0Qt6ZOLW486bBHbitdCo0wsG
VoY2SzqkrEfyNNV3+ZDQXzHhsl7rs7dmelxAO18nme+JBnfU1WAvcJaEFyS9MSnoZtKdxPfaJZaH
xhgkNmXkVaX2qsAwuswm0jDJst3QILE2MdRIE4YDevm8c5qZDXLsv7sIb2NuoN+aDeh7O6eREjDB
BukAeEsfk81nacqrhBHdMpPOqJ9n9vlt6R0Fzok9g8ZuO8HgnhcUX3fdYfLJ/m0Mfa+z8hq17p1f
MYkas9surL/0YOeUuQbu8Kkzb9nxip8MGVMd4jknYFIeH9c7FrklCcMjUy0+4hjYREUPiJ+wsHYy
IK9FWRbUGJyEkL7CE7guzonYyGmUw7tjHBe4ILvS5xuwQ022cvnIcbFdpmebapIAcEq8U4Pz4NbW
rlZxc4CFToNXMj8gMaDvE3mMkhQ90XmMKBzcd3jVzzUx7F2R6K+2ol0dz6HeS9LngF7JAbvMY6kQ
oD+sHzeVV1hB2Cu0sbF/R/zJcOX1oL4IGPoVjM0lJLfAlfE4dZRDT+pkJDbjgHnw9zp2/ZvsUI4R
YfeunnbwPu9JpiX3Vkf3kFvMfTByNC4MIv4TA9dNHzE0iPFdiURx8KqUuEmiYmd04Hd7EhRS1TSn
ZDC+ls5IrvTs0JZCPW4RQ+Fp84EdGb3bW5IcwluJHX+Re5Ppu7eQ+7BEaB9qUAhBCyDgMPHEtU5N
IUxC960ER2LKGm8WqtAWVvPtoqZrMjWKcZPtbNqxB+5AYNzH4jVLs9uFyuPp8JoPcBV0SuRtyNTA
vxWjwYxQ1GSledRKxoPXUc3RIbOKbyCOhNOAnaR67Sg8yNVGsqiwCLpyDvDdWcE4I1MRxXyixeYt
hJ+IKRfddhmyr7SbqATlATLd3ttmhbeTPdewlEDVELUvBZLgHs8Uof8J31HDvQCiiNcEXMeYZG5p
NEiFuCvtLDqEHRZ0W1kXDw9LszT6cVngbDn9RDyURGraQjsBxfDWrnAe7cafA7xz5DPjWGBQOvYO
1r8pi8HjKKy+lTmd/PLebRmYc/4KuhiBMRcGiYJnh0tHYC9wLmzXx78SP9QuRCCc9CRADPrpjT1g
f70ruNNvlrl5hpXcMcw/O1P0Bkg1oTaRyY2L2zqPYjCIZk5m08zvTDtoOD4FSizDoVccbqWPi7dT
xdEK3YObSapGiuTFr1e7T1dttfB+DAcB0KlGbG8AyWWe/fFGAFjR8hSP8zvW7AhY+81c1nsDlAIm
ZRZOKqv88FWlM0b4uH9Ups/tzuDhGeV5dsmyi9qPNmF56xNPiNzQpuyreesiOaFTEMXR6aEbLJS+
uQp3LYzHmnwokraXDU+Y1TwcztoM5oHEjCxSmukV96+kuBCFoKlrLEMsFeC82AvTnHCoIjANkBmC
ZQRYIJdeEKv5PVRtGogO8Y+WAF55wGvIyi5cc2e2X5GlX12PAISh5XLmwHjCbI1VGBN2ZeAJqQEI
BUW6cgvhROXUFmEKP9kTDnGVYuukBhtXzvRSL7OEByX4gY7Fm6uyR5addz1eY+3j59bjm8cNg+8u
8Y/mSOhYFd+8Qly4mJkgFUCy50B//Od3V/DF0TZ4VBOTwW0iMgSHpCL4CRAsyL0EWPmAzdJgPeNy
XmIhy+odiFC/IO+uiWubfs78E+9nmkCYmGIuJsnE2qFTjoaL8vFvPNsmF3JKTAkHhB2SNUxva/X2
J9gswtx+N4ekPRVV92MpQhpFigjU6Zo6yhaDU1+Ko52NTywslGHaziGhKC8LF+ehq/vs0LXoUj51
t5XNf4m9YLz9KyggzSI93/dVkOWpceOojElrhAw/pBcjfR5Dnwk3/vxNKjuGG9DNOs+oDn1q35ku
18E4V06AH6zlz9sPwCMP1IUz+xuKH8+mOMJKknPViqA35BTEGifGEq682OaharryjFnhoWMKs2Mo
8iB1ce+rrALOx09As7OksZXs9GBFSPosYsaO1Hp+jHC5lbonTx1KeGKm/EMCvzhiapz2Jl0cm0H4
f2u3h09vYY2EwR2t8ziLMd8PBHMFFhL/NHbeXWrfMF7nUiuTD4rZsTDLCMBieZMNywauZMLjkz4X
3PA2OuLyNMc3lpXeho54MUrPCFbZeenEYVjgJkzZwEGIczTUNRIhEzx81hQzxfRRivQmDacAayPw
0Miq9kSHD7wjPe4xEh3geDA4P0el9TviNAqJcdj/g6TzWm5cyZboFyECBY9XEgA9JVKUfUHInIZ3
BY+vn4V7HyZiYuYctVoCUbtyZ67Mqh2D5Elyp196isItGjMXozmO/B9ZgVEil2ZBVYZAR/u2ZzLb
XQa+VHTWU5YR4kUkH4Tly9R+czS5l02+jQVm92l+4mromSqkZpJVMMrwPeGCLF1KRvG/c58w/Moc
bnoYghRPcXhkzsGIWTNKnfeRkWN/HBzAPyWcypq6hc4HnYBnVvR+5WTeOGKkae8rGbXTOx7ORXpD
XJ5n5bCAJT8Y6HUTYYKILDKVhKL1NAe0oM5FPDHewqI+giMiQpu1723nEiAfrWYflZD8iogWxAKk
jJUigaVgUEEhpFzZqVJbr9Ggzez1sBFlhpji3LjAxlfDQEIxwGST+omenSSprqpmn/K+yKlpkljb
OqBiwrpALocFzQR9sszlADCbhDz7SS2rgmi86EnhbJuemLiZgtxkkOTL0Ym7UO8CITY+kZDkUS6G
XUcB4XYKbRA+Cx6oJZE/2K2psXE4lEB1fNthMb2YE36jlChyMjaGhwPjiidLJ0gBtQ7TK2uqFJNy
X+vDsZjnpzSFpklIz8Y0EVYXBFtqVkQseHWwzpvU8dtuwmeqsZSgRdxFEi66zTAkDOXMJnZrfccs
cM55d2J11nnaW10X1ra1pqexb/gqpl7wOAwEaSxM6XJmp57bb8jb5HTN+INobQ4IhswEl6utMIpn
wbHI9wkqG20aMCA/fBDTvIjRS7Ke6+28WPgxW9ZyBU/EkEUXhxZoWpxP5ey+oShLSF2IbznACn64
UMw0caksteWZk57JObghioBXCJtslrfXwrDxXCyYsDO4iYLvciGzEtgyaoJhoQaIs/ubN7J7dOdl
nwy4KDQSS6QVU8XLwZ7pWutw/TDG00pmAZKsuVSB6KFX4oimFLbdy5AIUh6xcIOmCMw1iYaNZfIr
tbKWuZnH6Qo/D2AhGgeoG4oKHfFdDcU54tvxeMRe+JdDTMcRN4xxXlsxTY3QCFzWROo7qNrLl9IW
V1UWLxiEFNIoeHEj2qJN8ibBkhr3Af4aLp0BNHOxkxkWBxVuG3oSvaxIxyfbrturaRSPBqaeSkua
aiunalCSfcLO0FN0bU/9xQmyRelhzCVhCeuE4CmEcHq0/CX7noeOCAnMSC9p5myrcQJDLMQJvjjA
6sh38BdqL6rKgK2h9O5SxhZ/hueG+CpxLbv1JQQ97S/aUVfE/BxOIGd0dEgrnI7mQO+rtrAsj7m1
sS13wKOHzoYi6Tdn5a5GFTnXvO2fw8rgRtdhbiirZ5dJYpsMRr21OtPL8dhqVdLveo0OR/pz042p
I5a1FFBvFzO8aZN6a27S6MeDglaIkQcSNs3B3gK6kvbg6Fgr4s9txwdBjl0+6v+AIhMgZfdqGtqX
ZlsFrZGejRfpJNdL6wCwdt9U5sW28+E4y+lHmZp7itXMK2KFodR1LWCsyp24JUOnFHCi0HyCVvso
y7Qn3oGpsIS37BcpUgj4rIRNbNb6WvnQStU9qPpzpE2MGLp2KA3ateMJhU1SIZon3XKh04c26IUI
+wDvbUqJzWjq4dlci724Zj3FMrmT8DgNecfNXx+u9AbN2xonBnaYfy3qLX5DGGGI6RxiK0F0TtqD
HlGrXSq4AM0lTT1n6JDOKCnZixp21WIs3B4XNT7KEovzaDoOVbfRlggNgaK8fZ1sQZ0u91tZ6Bc5
9vckJEyiZeZVkyGBHnu0ttKY6U0CmxrUWS4CTXuXU3YjmrahO946Onn1Rd0341iN2Mi5twTSdY41
XT17nWqVpkqVsxWZKEhjw/t5IRUGg5BRDop/3WH0twAHxEwXs1PeJUsaEye4L1zWQnXb7HnL/Zd3
2mmg3tLSiFa5YUrJKZObppMJH7OFkdB0SBlqK2OcqubGsTGTqIAWwKUtsdi5DX/d1mu62fJBWerb
Xv/NnEI58OcYpZ7tLPcocxYchsp7gYtiuTeBDlJqln5FIh9Og10fLQYazkT3N23tfM/McxmKDgSG
hRdptGqmv5wnPU9GMBBxhijshIFbWzHYBMRNRVBGDW0pDuqSg5Cl1qWMuxXdVx+ikYCK1akBWW7x
5nZ/vUoiXS1D3CNkshKgHbTahD4E0W/awIAToT8Sg1wVNXuFiWFOMfgbqswy3FFwvv6bILiL37b6
sZ2vdv5kXsqKqxW9Uw6A389BhSvbmvMTlxFBbvC3+budJd8gHBxP16E1mQmX2AmoxZmE13sZsTFI
dBFIU/61JR4CcrMK+YEIKL1tvVYun281t/wZmi1qraj5q/ORrnTeV62uE9/Vzu6g4sPk/hB1p8ie
9qK0vnE+/tZm+TWRX8IbqH1Yi54G/3WjRpJllpfU1dlelGW0nZTYQhUb6r2U9adIlvHmZh91mUL1
EhGaUJ1P+9XyPUeKfbSrxE9rEaK3az+LjpuGt56+K2S+Y6z/EpMqg2S0uXhMf07H0FxYOtjtNCTQ
IeCPDTUkN7YjawdLXFwmAF/9rL3zxHFiSfpSSDd+pt/IPNhPTJBH4hfpjp+D8TX3VGD1UJLSCRAH
Zx7d84SaQnGkIcyGIJt5EcHfM6+TbcWl4KUnuVDayUuJb+rcwus59pICcjdSrgjo7F6i6FWjeXZW
jYUFSvyvia1yZ7bU0E74gbDhCS9WFnVnN91/lWzvOmAl+uVf0wEiGnmvmr2j6xe6wKDSFPe8bODZ
19E/9PEHo7EeVCWrGcfgzbYM7r5ds5+DTmWNTG8KA7JHeDkoqIavs2jmJaxkQZu48tTh7VdQfEl1
lr948jZVVp+nKWyOJoWFZKwctK6noTYR8DOM8kpL9bTGVWaALeISuTE6OL0F0kKvjq8d9sSLZlil
z62fUU+t5GVIwC0uSmji0Gu4f5o/MAIHljn1fMoz1rhY7BPPVSiDoJuqGkFTWHnJ5w4gJUsxaGMO
hUiFkz9KNNbH1Fp3uCP7cpU0tHgELYuUApK88ORENkhBuTjZVILk5QwnqVU9YzJcv2o5xqaE7ILR
fPduZt9CLaKCYOBqJq08v9q5eiEvUtpGdGmLTB67hZS34qiHKq4uAx3NsOw4JX2SMV44NKAe0EQK
fKTlF2LLWVTFzujEpuKr9kZ2HpM3CKawirFulR0W93oHZPonxkHETvYQT8iELI2mC6kO5B/y9+lH
nr8VqMSNdic3eGZn4FX63UAUhsBcKDRpN3TcMHFhrseYju1+poMwxfYmk7cs+mlxqSkMvOtJWLOJ
FWzpi3FTSFJ6n6P1VcHBi8rsiodjJ6LsZeKXOujWnjjuyuunv4oyLkUorwWgTtzy20YhYNHTf4ce
jjwq5pCVF+vyDf9QvDGv9iCCIW2eVYQuPmkLx5npcUZ/lo71D8pCBRx6t/5vgt36iKzYVre2TPBZ
dV6vNpcYA6XtdoBqF6rdMSFG+n8dXAqHqKUTYnYa/ty5ZNXasP1ApmeFo1trmaV6g2qDi05b55BH
pT9bpbkDbbtRjeh3nv81usVPggrrrxxBa2XS1lG1qwYAzmeVkJkao+xGGSETju8cUVZTvsoq/ACh
CA4B/64RIZW9CeRp7BT+lB1xR4xgSNJJ2yjY52IHFwmtKDbyTVauGa2YnDRMRTvEq2RsFVPftTa7
CYd02i8chbrwifcfeF6fpzkirp7sXJoZZ7KmLWjhCmh3hyIZUQDEr5RLjnzHP+V35UdJkrhj+dKI
8qC27dbG95uVbGyaf30zeX2317ThDfChzydyBjnRCuvISikwZ/LR4Fa4zbI+Yc9D9i4YQD9AlAos
ewoqgomkDB+kSd6FGVF8yr0PvQUQluCzC/B/CZ9n9aZjVCz0fRzp3a5uyBCsi+iW94s73jrEHqP9
lGwy4hiKm/4063jFo/CkGxgZZcgbLUcDFIERXUNi7A4XAPFqdfTR5fGRJsWdvM3lDd3+Wa+vmYJv
gX1l3Zzc4aFThiQ6fqrVvtQ/zRG/ZPnhNLfCTv3ell6uNDu1WXa9dR+lgmETyCnfH5DBnQl0fkku
uuU8A+xeLxEYmuEgkyVURelXPYIu9vqqrA4i+8X4h5LZBIb5bY7UgVBzU9rqSx/xV0Al7I6DgPQn
Pqg7xI+E8D967f8zGreDyInw0RYIMSFJX1l9+FAVCayi9OOWXbp/66pgZcNEZrtR2+GVAZhNJL+O
NWlg4uQkyTdjJ0yJJ4SXsbonQ/zbcyHhX3qMPeZqJTtlZXnCcxJrnwJSdsYmwwEgfOcSN5ITzHAo
xTXOm7i71TqXxyK84Jg3XlrOxAcZ6oeKsf5al2CtYevwbU3apeYZ6XXhHtoOnn3WlrVfNK485P0w
3xDAaI4CoXTIsvycWmNyNTI3OTTpsFuGnyL0NPMrjL6XAmclIsHS11sD7CqlvT2t9Gm9U2kAq+FX
aJJJohnDaovizbc7NfEO2tCZiYmNgilMvxXGV0Jsk4hB9lEhNW2TiBnbjFRe7p2JxhI7N8WNkNnB
L+pWNfn1irvIV1I0D4yl9v/IyzyNCOhB1HAdX6CF142THhveJj2WmrV6pX3Np+EP6CF44W+95EmH
HV/ozW8/CF43PCsbqUQcTNprKQVW7xWAnEIcyMcwsHjdcshwQOjL5NViDlK4gQoR/EU3EQeXmbSd
gTbbfOSQGEKK3ODhH2CQHkatp48nAZTtFKfC5gKVPusxzbeCNqvyNX93FvMOJdnAbTac3bJj4dfB
s07tjWFxeyMeRmAodDjUoaXzJrF3LTbvCGSFx8IEYqV+Y5t3GHEeT+hClq4SCCbwNNnvkx3hN0jI
umraRSlOkrF3VOM9V9ifmipMBzinna0s6uk0hHXQx/Oxd03PqkFTIRRPaUsxc/Hcyum/4cgi9q2W
2ZtVEMBwATeM2BAgjpOa8ov4Z3AZdXuaBlnGcNU0rE0kKVeOyXDgKzeraI8PAxXZ9DsxQZsdxJnN
O5l2fd0PuRcWBav/iQlvYvmlAU6h4zrWPH6tG8fGC1O/9+DN7Xki5I39X8tvzOVXweXBrH+MDtPG
bH83NZ+3qSAA05N1c8GWbovysytSTGOFZzni2kbprbJTyGGzua36nksi+MdY716NJQ4Wk0eLD7ox
twG1DX9q8V0l1be2WD/qeh+lbTRZOj93JmM7VGYbxKH6MRlYQGwCq0VElMNRziZnMN3dJxvWM2Df
/twng7hgn2Dv3cGfoD/znVJOvMvi0sR9d8olfowqf8bG7u7IphHPaHlTKvwqQVxQhfVeSNme8pjc
NN0+c4b+SdLEHPQoUNtS47WWfZjRvC0t7anIc/FW1qg/8UNzFes45MyLWs8SKV5Y0uXQmzcOFzEq
mZyNXbVcBgZ8FwOuqRzlIHAlMTnMv2Tr7m1/IOmNBrk1ybk4y5ZlK7UDtN3WeHOWR6q2fA2rvRuK
TnWKFh+bMelw2deXXE8an3LiaaOEfExkaqae4RoQtjMeDt3LEt6q+XltqWuN7MlKcAiN82EUNpt/
YzvK1lMLLGH82c34bho1iRwoV0l60+cfXStZuNPPmNsbnVcFxGcm/4IqbNoqp8k6NPKjpXL8rspL
Tisq7CiLTrhqoZCD1Zq7Zacz10eDehete7eXfTu4ZG5gPKjpzsFmFPWXefhMexlEDGC5rQaayZo5
XXaD+ATDh5uLCeJrZjSUBtm1VJvuukqDyaJ6q62tJZfVO9NuRPrlEhkyenpJUVu0XaZsJaJ5P8M8
YEGv+qMF58INi9+ejUQu6bDCDpIfm7p3N0vKSEi/naLZb3mobkNqOuTM3Kp0EWUQrMFx3EfXMo/g
KUzHCNiNW0YP4K4XhWgT6lzuHKuZukwMmfDNVJ4VK7mWTftZh1RmjLjBLT5vR2krzlZrzMkvJhdH
uDhTlHt1bP15lubdbfNHFC4EXbWLjQOorBYW311y0sLG2vXpV0V9L+rnp8ak3bg7y2h3ZLugOREf
5fdLL3RrLY96TRwSjI/zZ62HWthnl/XyGV6z6qdqz7BHBX0smAbQ0jh7PvKYWZ+KhTlxAsPpAuqp
7hV7Mg7zRdhErl9TAXRUT4DY2347uvswecjVGFf+U/vwibYdX1gKWQmNWAGXVzF7FdrdoNC0MGBc
NJbdXJe+1byoiry47Pc6Ybyu6fs5KS7kQem8HRm9qt+1rBqFM3Cd52o4gSR/SkoMHCnafP9Ts0hg
ygiAWHliYdnZ1dhePzoeOfigYHBKAsuq2QXqNLP6QuZYYs7Vbl8PLPIoFSPaS1xzRCHXEoudoNwl
w8zB+bZAVFe7nQTAI7F/Vv1Oq194U8G/IgKJd02N6GXhX4WcaijRztZXoZx6+iXezwwVpPw3jPh8
jZAMPyM/nn9+Apu6REQB/txBVbAociMNmY2NP/KQsPzcSnwG3L1s2CHAVGdf9j653QEH1Ziw4WBE
l/Zr1JwbFkvr8IVvuWz1falmhxT0BmMr1a/yuR7yp8i6oPSzf2jPjir3uJ8hRFi7iHUlnJXBsF8G
u9niyvQt1rUh0lsRQ0IYlF3XfFKA47HVxUf2X5GIYKbCjwJ7qKYqnStFthzZnPmghC9siuCfTAyn
hYk9Jzf+y5Xp2E5PzMeoVOXZiCAvZmvkKOHqtpZNtSFXS/7Iur7n7hT0Y32tKA9bi+og63P/FS9Z
nxp4NqiMcEYclSXktySWTykYtiX5TTg7a73x2gavg3tJl2eStmACzEtnzX5b0p1g5X6RkawvVzFC
39nV6K+y9ApicNwgG2iBL7t9O3aXRr7PJlufAV9tTBy8qeKjIPQ7hnLvprATRjOZPS2CmdpjJK9D
kjG6FGeFSNiGg/OPukCyWFB3TecR6sqZm4Znu+6TDamBAr1Fi45MqhMlTQreuDy0X10WaXQ40Bkh
Bd/md6FhOtKd6pkkIPx4nCTAlupWeKQBN6kMMTcBCC2fUb73fLgcIc6ZZLoox3+JxF9dceUN7VQ9
V/Swc4tmDihT1nVz5LctWD7Vkf8ZWvxbZ8tdcXnSFsGqurbZeOzN1PkX1+05ZZEbxEr8Fho0Fyvy
Y2mUJ0o3P2CkHrArgM1CMFCo3x2nVpJYaW7xoJ7rmBU7j340UPZhDe29xXvjR8mrNXBpi2yFF/Ls
NN4CALavzYCG2nmbGCoOSFqUtrU7YRhm5RmqgeNmL5HEG+kW7y6gqfzDpnVY4DXJyCrWAAVCJYBy
ZTUO53pLJTtLnEx+kGD1G9aTGizjOfYwAF/woK1WMpsCNvYOey3Waogs+EznXuDD7i4FSjOdZ6ci
ah+5g66gSniLXfOr9zRbtCNj4xxv0pae+lWgTtPlZzAM3ngJgV3HTG/Z4vzF3ZtJVx9ZGeW+ZNAS
7O9aPRNC5exhczX/YerniTfWuxtdLXazE7r2prWI0E79JTLFzwyK91hBWDJlE/c72fprXmQ7c8lX
9kwaVO5/lD+T+6k6BkxxtSMbOTbowoxVXcQPHbssi74L4joYMQhLIsv8WUw7MdovmYh+5uGUpYTM
8YgdmxhmWMqtMp/yHeTJfE6e2AOxEMbr6IzReQlne5+487OiZuR9wx4mj+BJBZmyRIKrPbVz1TTu
Vxqf3Yav0lUML+MrG/QrbtRYueiYanrFgrXHK4K1pvbgffsRTSFzTwhXYxyV57rjVmbiwuo6Y8tI
hFISn8aqO1EJBS9ilLc4olworesLV4yDVlT3xiAqxTO4adtiXzjqp6IbXJvFb95x4EN0wL4uP2jq
2Kr5FOimODmk0pNMX/zpmsCRjCLtZSJYF6vzTm/qIKlwBCwwH6fkhO150/Q6mUL6GK3ps5ybd6AU
PiVEqqfYs2dO0A0ItRPl8zRdgM3vdnanv/IfJp++DEQE4QHHAju9I4k6eCYa5pZqRbP1dvOjjUN+
whJ774C/ODXjTRgfHDX5WogMU2BqPpiZz9byR5Yt9BxFPpHpeRJZaGyI3Dzza93BFfCSZTgvGECD
jA2GOgMnn9OO41hnpzROlfrE5vwkaBs2U/cM4uZziBdycyZk6pIZIiYMK+2nrhAEUaynuh5OJR7j
yljlV4oiQjZzbpMxLB9GBQPI1Lm3ZSR6Mxr3JPvBD+Cl9oRsGWV/m0XrdqWB95P6QDShgCn7ii0Y
p1arnyDmD55pDjn2cOVkDfqtKKqzZrq7NPnL4NRXrAqk+jZjkx46bWtr/Pq5MKqxpxmW3xv1S6XK
+1KP14kVs8HFuXPDu9VQXmQx4nE/ivqgg4pgJNM+dYttA3syb8K7zjA21ctRkT+YpIbh4VoF8Pcx
kJrD7YKxMTO/HSpDOy6K0EdguPEDNN91FCAyshtdidjt0yAIWrk/p3VOY1PkuXG0sfXkVCnxsTX4
QPKvHPFQtIyW4esQqVc3Gnctx0emnSEdUG+SKeGmScxDy1K31qcD88yzPuvnzuB5pVIvAMeScRJm
KVTVgu61kD/UTp4Iy8IFlLuOjLQc9UetOysg9x7jJI8n9ZDErymOuC1vg84+JkwitYojYcW/lv+a
zrwuqEHzOkZaVLCiV/liqQ7J/JYnxoEWAns3l+beED8LyNzjPKLFmU57TMnMzzGNUYYVUBZyUrT4
MeRgZaqYFWU5xI8c0/kmCpMbhEB62G6qk32mzAVDXL1oY/ch+uQs4C0Gdb/kt4V6dVbA95l1S6Qu
9Dy4jyhTvNBGVpixzMaG6kcv4YRBibr2jTHLNyAaFHOw2A+Vk+x/1U6B+/eB4Shw2RwIML5V6ATW
RJlRyflktV5BH08vSTXh/l2W7tsuGkgGA6XZ04qTSOo9d+mTRQoXK1rnNQ5MMRQ9Yv3H2VhLdqa5
2lg1DR6dFVAa77WFSax/6XYd/8ggmTs6PRjdfvrIe+fYd+H6MJbYySkThJTiHmrVgsseFkdleqUi
ejO0vy4BF2LHhBjSc5hj/auzU1GY98aFmNzm9/gtHpKTG77T9sT9jIRLRNhqEnQVGfPIlXrUfjsX
+wLRrINcLHpFR9fvRUwSiv/OdE26ajEBzIU8Uu7JIPMfeyEIt2m+MGbS2wu+q2fvZwdlryheZDuv
PCNZ+GwIpoMaz5ZPSaTf01FCnhVpqgNGWZnaoRNiBz9wDVDAKBmWyKd36sWOVy0M4Ioz/I1wb4ww
X06z6R6BgPIA9/qxX+yf2Yl+izol/Fzg0OTE6zQaKwT2E/yzTI44/5aBRcrku3lM3zELJcck8B7y
cnfsMz8T9hvhy1QJaNsCIhYOniyLP4SGQ3GxKJC0WFyCGt4BGci4LWf9Ic6tKzMdnjJri92WPma5
LwpYjPwKaspit3qEQwnChm+LaPLtuvE0oil0jHHbY/kLD6A7mh0AdyLHrxBUXjMHe0Sy+EwIMfdU
3PBhCxtJrZfGB9ryCDFW2sAktAkLoKWbP7w/XsEc8JL9ok3bH0IuX0UbJGm8S+JxW6MTUXoKaUXJ
f7DBq/jRAh3Cg93bXITTmkOmZRPtxH8SJyDbts+yghFn9p5DZTeAFD4mM8O4+1SyatbGGqGMOaU2
tLNuufdQifaAbafohc74Iju6uXtpDQJOjJOh1t1mE/VMNzfIMK+1pV3n7NHa40vYIfZTtSkqRv0h
3A5jDSlZPQnWwMCYX+vxlf7q2poOYCefRxpM3DJ9cyCBscJy9obSniWdl/0knjJmjVaPbVa/Ddn5
nH7TH9O4QPbhkvpfSmNUkkuwQP9lxXHGwQ31jyJBVifjq4JNQLJ2GvNhaxncWDEScLO3crq0lQRR
CHmqBHuR0PCyTVWJN1d/pLp8zbTiMyxc8IsarRraJTOwcfcNawq4x75DC2wDcrAMw7cov1ujfbDp
cuDAPMRt+FelWB1s4ek9+zE9e+H2jyEnfYxKCwg/yaetMpCSYOeyKxqJ10m9iNbaZQSFhlusOMcm
nf7bOE8ERvGBzda7gjw0SkhvdH9jrzfPig340J6rp1bV91TaPkGCfKggOeY22U+N+WKJDAQPTs1Y
j0hINAuGbmvfdTa6BeDd1UlDkRwBOkPop9SZwk0pfhwd4gAAWTOIQVF1IvFMuL6LaZyFk56igspi
UbxFIwKFqmVX9vvvaKZnqzW/ixbwOE9w18FaVQsf7uC3wo2bF85edDm7VHr/dLq+vQLFhzPVxxoe
cNW9RKHk6MRRptu/seB6OZXZixqGuxweO+mivcms0yrfdsLTxIuJB/5ptNtjbyHxjqwq+GiI8g2V
kQc/fyRNxNgfxr7OdSLiZgbTJRAAvPLxM4/nn0zutEXwlmviX4SbQ6vnF8b/f5JqPD+JC7prVlG2
Cx8tvQ1DQxdC3f4b0uWim/p9xjyIKWNXa8pjYrToU8jvdcKhU520aaFC7FOPCAw1TnJIRXmMYJix
5Bz2oeYITJrND47gb4waAUhqmgWIAygJl11l0O8oJ5qsj1GSf7X5uGz6rHmZMg6zgtVgNpb/RX32
Edb5f4ZT/XMm+WmExBbb1iaCwau8ja7pyBqkvcfxwl6JBVdC7LCIUO+Je1AhvhZt1oXY9wnCbFxB
jlaOAMbxz/J7Qu4tSpNLgAb/PFX2CnkC2q4FJZQJBoeWT43jimsXjf9AOv3orJLaYTVSV+qLgv9C
Qt4asvBs2NpHaICsi5P5M8mq88wCcEzoEyAeR2CYHzw+9hT2jq5vEo4bQt7bkRMmRXiLzS1Q3KKa
jmT8yOhy+c0XrrAZSDUNkAfqIckxLb7Zq4EX76XkZ6zruE+wtUQRIEvYejHrhIoI4/zImfhieJsD
Z0/0p9lsh6uj5O0wJt8LEmirMKLjyQNvXVBuVTldvdGk/mdbyOqmWpSe9eKKWvVGnbIAnVcsQ6yk
Bh3f/xld4A1ZcCvpJiW2RXRM2w4O8iAQyFFtvxsd35u7h2sPEDXfq4gmVa3cbCBbqQPwkzpb1kf3
zC5e8W+8ZJUalDMxs7HEt14GFbs2aXRcpW2H3o7mLrPsJpT5HR6hrLtt3zaXdEoPif1LuvJI0/m9
NuLc19aVUsVpDcMLB8x+qYiQxfEQ+/R+YpOnLSrUPhs4vqvCsDdn3cdCCIOsME+NvTer+pfUypXc
Gm6VvP7mXvVSuZC2O9q/K8uEDOWGv1JG+5SenqX/a7EXeGPpCgZrlCu34ZNJssst3dc2GS4zsP5p
qIotqWf8sUn4h5d4K/rl087C7xZZzaQvZXWN38gmS7LeITkfA9Cs1PULoaZzMjv/2cgW5DQxztK5
frLLt5JpGHDmrjHBFFEX8EbNLQpeutWc11r97GN93YTx4eRRjuxqT2X0h2aZeNVZ3SpZ6XfmdItH
84mA/JEiTHbD5Vb2LNoMFIuoi33hzLRq+MWgsUYm9LIY1etkYqtrqQuF0WRiwW2I7yxwfZrJeWhM
PuTU7Y+GxUVe8FG0kv97m/5182/pFtj0m2c6kA8cVt9aagdxljOEVlcnKX2MEoemwAQJaI/RTQoF
s1r/SsLsXtvoNXo+H53WeY10UB5QhBablnd8znCkkL1/nJodGPbPQqMsiIWsjZbDJD0GE6S4fHwx
6KAcnGpXFpyOVAoUkq5PVnt0KD0S7hpEi1+ctLsQaSei0vIx0PFi0fkedQq4G0jIllDPUFuvMsfr
qCQMR4St9VuiMZoZdAPT2AtTm4Yo7Pnka/eFkh1LK6V1uc2+VOUrQbpuzGKX6N/s9k7TCG0N3QPz
0RFuuN9HBj9webMktifqEdcxzFA3DU5xirzfEZalROBe6HmN+SnOxTFk5q2pC8g4Pf2cNxu1ctc6
Zk/n9O1PAsgx1m12Ke0j4TfbAjW3aOmxHb5CMp8L7a1ZXshDbFXWiJLiKqkoj0jjL20af+wvAQDW
gFPX6ycrsS1jKNuNHEO2FsTS2KqJsyFmQjCuw1qeq2y+E1bbvJUaOG+OLV4UHZa79qAJfIMpxmvI
v+Q50q02p4d4WeVRDHpFH8y589m5/KTL/k46PKjiwgtT6g2pUvKSnMhPd83LHEUmZTHJ3mdxDZTp
ub6pPW2V5LljlGcqR7d63WZ01eTNNnnkY3oQGnf7an4Q7fzpSisYMe6mU/K0iO5WRUfOXJT64llF
7bGMAYfC5Eemg/3HRUXHFyfgU7jxoSGQGGI1MJeWZ8nGO99v1CArijeT8AirP6Se8KKQT2gpMC1S
MtpGexwr9z6IW7s8G6YG/F0/afiolEvv/uXFSsByGc9kYK+IAgVlAHOFLjH40lKgzxCiErmzREOg
2P6WgGdpeU9q+Wrq6ke/oBBbYb9r6k+I65t5NacadY/+OZ4hCByZTzIvT4HPTPlDR8bureHeh0dR
PVNocTc73ae205OrRTwmUk/zh9T4PTtgkYr+OklcD+ZVoU4cAMkva+ag6JDYGckNjCNGkR+TZnhu
aq5DC4QLAOel/K+ji9RPWWRQf3lO9Tow1h1qHj1KA189dTo2l3J90uglRF7bzqq9Y0n3Xakr5gzv
M/VDTAgvCaHIDRrmt8MALVh0tsnHAoOvr9F7+ylyVyPxNwZIwU1tO3bDFVtuDIXQQjElZzFDUY5L
qLhxIFSWEPPgl3lFTwsN8m18nlVL3RkmPLTaSJDMoju1Kpd8Kh7VrHwKg6W8HE9hKB4KV1A3uiZL
cchK0njzby+Nj9Y0zxMOuTRyWKBn5ltDK4eWSzAa7ERI9+04dva9gzHeCk+ldYzq15qjog+pPxzK
/7F3ZruRK+l2fpVGX3c0OA8HPr7IZM5KZaZm6YZQaeA8Bcng8PT+uNuA2zZw4AfwTW/s2tUlVYqM
+Ie1vhVULktuwzwp1a27FjZRbhEijIByGvxns0s4bZvTRKkRV+YGu8feEdtEQw5CVOA2QqhiFHcy
a34bS7z6wNj6jEIlGo6ONROwBNk3Khb+EEQTCWvQNtadx8g+I2FR96fnDtKQVUzXmvmF4KWJDSjp
XIhVKw4ZgHKzUYeYQJqRJ2lFhhArh9C5GQwzw4jZaloxqGpmoFWJEN3GgvDGEAONzKh5u8gw9iOO
FXpdXOyAYweEDXni3AZ1K3XMHlnrMyDN7yQHo9likc9xGCGHtQYew3K6xiL/xE35BpkZcMDyV2NW
NJXQmxmzfDh9gZ2ZfMeJMD82boCP2chOtc48PCrPrRB3Hhmyuvkuoze/oZZJCY43FgpETwxKHSSa
sWsYUXNGzX9KR7+Q07cdyfNleVDpdyGR2wXjzpzsw8TxvmFrMYs1OPhLT78lLfEWIK8hCveQbPOt
4eawIlMdZ0Hj3/OIQJ6tWnb05ocpNChpNSqCNN6HGuEfZWazKLaTTcZaPXqka9jKnDq3Cq+aEvuY
1pV0SwpG3XvM42InUuA6irwUnPzo0cg4lC2zpNdiTG8d6V4OaiPMDTXudKP9YuYJdnPB5bD5XQ7g
wirOntj1DIBFbJ3rsTtiPzmiL917yAfivOcRbq6h94NujQF4Tmo4UzmGdxPFldetkh4DmwX2FHME
var2q0+o+sPkTnYWL4NP3x/tNf3Vs0aMNuin0h2jXJRFiKNAKsZs47NFkBldR8bsDdIB6IPmS9o4
ARWYLV9i/ui5grf4VYTPbrpnvfGTUDLB6HzUqHvJ6DlEBbTTsbho8zWd2mOm4m8SP9cITtcDebCR
JY84PI0JRUxZ2mBJNGqSRWBYai8gQa4Eqt9nWRqMVv3sAb9tuASFQFoeGR/RJDe883e9Sd5n8h61
xxGfJ4h2lFEou51zTHJcMT0R7sW6mN5km6sdaxJKQJi/ODgU2T0PCX53dG5rBhwbX2VHZ3TWSWGd
OsjMVdseYe6SVlYeiKTGLhgfw/AnL2Dm9wVyqW8NT1MRPbjyd2R0akPcTTHT2/ox8+ab5xO6ITeG
U5EV9Ov3Pdesy2yau7fdmupzSD9dP9tIXitmLpEDqJI3yUh1/rxHS70LQkIi2e4bThhZfZg5UOLq
gazNZydb6k37IjKMfNk+bSXICeSPes4batkga12f9NmwWMWDdt8mGlLmYkNiNnPg3B2u6YhX2oyL
o3LLgG0WpEVr45Yq0CQWtuSeDxGQA5oj/4MFxn0xvmjZOeJKFoslmDfDyR4FAqHBGuhMmGARWpPa
agOiYJ8OT8spCMR3HYtpTWLtzc2/ueAxUYzzfhp+i4o0H1a9qvhtjBF9QB2MVfZk1lc3xdEK2ZkD
yBxRq5yq8qGj9U61P56zB3Wwjq3Hzi53ui9X3I0UME9OeEsRmHM7rfW0Cpz4ebCYC00Xam6DTaxs
oq3kFkIWS3ptqaNlNCUIxxwicd7E+F5U2f5BXPge9Q6/U3o7I3EeuW/W3a212Z8nKb75vJ5eYfn/
Gg7ZBdhW+gD8SQ7CWuV7M/+i84KNvMRtM41A18qeres+iPCyn4fRu4dasFNY2u7cAfPg0Gv3cVXd
mr5yViSsvEkVO0FkF96LaqZvvYlGZMa4xMLEDxwdLxtom4NnX7LeDh9xZBBONvPZGpr1PufzTwpo
JhYdfyD85LDFpcTkMd7J0kDWscQUl7y8jkeiszbZ+aE0dOcwMiBjoKK+NEzmK2fS2r1bPcATqq9F
/sS2fSI2u0Uw20htb9Sw+9Lp2eZwncI/sDojqBWV+8Vsupo/pNqL5sfInqriMCC/LvxnA5HiVNIO
h8XWwlmtM74IfXdVar+58dZP5ZZpmdRomMBt+wcJYtnKtlBH7PqTeOVAsVaZUNBSR/JAtuR6YPDf
IqBiJdwhzaysGl7NFxmiJAm84U700r2RQuJoLg58CfCOYXUbeJqFKQ6T7W11Y1ezIOAQyus1MJR1
3KFxqraYeSmUbnJgOnhpaewb+wdNsZWyuscW7qhnlKI+OlcQE+SdrGc0EtZzicHPCQ+yBKwUQYIY
Ni2EwFz+pMhDklnuMI+ubf9Xkk1MjFWQoZkralZZLc/tz1hGJJjuEDZbMW+5tpWAbhcdnESZvXS0
EccxMp/R/0mHsxE/d4DY6+RYx9+dvArSLS3vzzhsUvUITJKyiRia/CkFHeks+UJeyPf2FMpTE+Yw
DKx1NT/UPRmkjcYA5hQNB4/zt5BH3CvB0J5TTDb9RH70fT9fY/XT6Cf/RxFBNepH3pS1SA9V/VbU
EglWAmK6ZkqTnjp5r5j9hP1riQzNIPgVLnY/gzQCcK94txhF0quvGmgKofYKEG/l1u8SL6eYgiK/
8ym74VJuO+b2dqwChi3rRUugs6l2aHUr56FumG8gHZcrjZm/Ed3nRJzVMDL1d5AHQGEIaKrQSnzj
MfR6RNo0LUaKJqhed59/PTkMM8IBZ6FW7fSCqsFbDOV7p4FOzNym6jZuUgUYOgdGnV2FcV5/cOyP
qCVy0tr5sMfmjPeAC8knf5UZIitQ887Rd5Zzyx4t3IiNRKBDATKnRwBHeBMIf/DWKZRNwS3N8tDH
fIz5ih05tBx2jOi6bHR+R23G7M1HU2CtmXBvtzPaA78IjNQgaEqAuX9zFgNv+OSPDH8ZpEXUo2n1
Whkj8vOP3MTdQJkol1Spu1Jr79yWHq7hrBTrWL13fMoWl5TBIVXzT7DWbFhvEenfUwXpy131Wnvw
EBOV9SsyP2YuXnevUJAX9idKgZC0QnPhYw6QxMiKsJcgHxgQQ7MjnGudDNvE2YVUkY21b2sWTmhg
aBJBr2Gxc3gYbt3wHAImkHDUivq7rPpDjs1gsD9kckT3sh/sdB+Rbj8DEB4RjqKHgYASQShJSEj4
zpYHxgo8h1Fxte9ZMWGrXSf2p8unBs43qKdPjSSHfn4opbUCZyCJSe+tZ8WdPKY8M+oXmSZKEyS4
LJnYA5UcVykrUodQt2VTabBGNfsMHAsIRNIhou7ogiaN2OPPI8KqBH35RGQe7TUnScI73GBnyFkw
T1RpmIoMhtJxjDsCdZtfPZGC9ST15bnGVmqXFCF6phFNg/yPbQ3vtca3kImnMgYpNEQZC3YvZnhl
9H864QAEmebrYDAwrIKZ+WXNcqfuq5UwHm14XqwjtpR3idz4YY0PpQlLCEmILYvetEA6YdUpMxlU
vlwmkQxcyfflbIvHnoSPhbUxFeauSTMsUfxF2RIEIieeMxG7JoquVlIGctD8YGTkE0dluUGPPbzC
ssTw2X5VeU3dLpo6qDI7uU967SV8DGuzZ7WRai9R1qL6S/OnnjbrZLvq0USNPIAcXGAqqcPk0mHD
i2oWcYAtBwrW18yOUQTr3HsECWBTKtBzq1kA9rvT00upLET57s7kB9uzg6PnY1RUrydv3ECtOsws
rDhMkEIq8mJutXrrMTKGxr1ZfeOMW0XnPnxBiX7U4gwOSnsImeKYaMO46jaexRRWxzao2cWrqUMG
Kdw4u/vrf0wWvdmo9JNFA6ezJfdN/MdaZf1m1dAGpYNCONJkDNlQ/xMNkdraJJ+ExIOvM3vwHzTH
prpP5DfgW16ysg1G3VC3pTxjPbBLI6WtzQ5yhmiglRg+gtesSrZmE19dM6MqT98zB51FbWF0xHyH
g7k3NzzG/bnwmSC5UlgfKfQqST6f7gbZiB0kqub6UZYhSx5uDhffE/ztVXSdahZGmuQF7JhuuhNu
AcKSWnexJjQEsKdtAdq6sgEbKuyOc/kaz+Hb0E13VWF8Dzy+LwLvJhQ5IlqcnDC5mtTRrLVe3WYo
NpbI7qAjUQ3sBp6nFIEPnn+whAvScppzpM7HvscWRAAgn12LVIt32CdIJ7N0Bm+cyFV87ubmEXrq
taEuty1+dj3s5oUKTrJu7L0Bv9Gx6ejrWRT9OrTtx19WW/dkv8gyO5dF5MF2bP9M4clpxo9uUqSb
h7fYhNRs87NscpaNLttCz/9BudOtIsR2VWbeNWbsLJgT8hCsFwyjt4bGzuJoGEiFdvWzomIgiC61
mZ+3KAFGFNh4STTIb7E2vI+q/WPYKVLZjnAk8iOwemCMRq7AJoaHNSqGk6HsxzIm+q/8bBFVNg2/
rLj4mRS24kda/U3RY494xSFgByU3Bvc0U+OfIv0U1cOkPSTdfSiTbU5OboiwQa+fSvdPj8Kw8apD
rhGoUR7wOZjRY4OpAcdfYMcpeEHiD4qznrGbQEddRwixKpZEyDbroDbTlc9fqLGzW8IljXMK4sUz
KVyA5RjoaeynYiSJ5LGQCeh+VRzyi+jdK9+Glul/17+Y4ofwrjnimwKA5GhvHXLMtLRobr55y0k+
NpGrlbuXgt6GXKmdxE1iy+S5mOR2SgdCP7/LrNkUHbXKlKXbpe6Pt2HUbtPYPjTcdmU+3ZsgE1bV
YG6t3P5MkwdTpwflfiTPZ2PUKBgyxuN9NsMn54KbMNVOgIgglDSkaOXaEh/VcZK7u57ECuSY9nvi
jg/lWO91C4VVY4dfVVces149pa69auSZhWag0C7VXvpSGSe9YQpKn2ARADayc2wQ8zXvU/guq/Jd
aePaFcWjDCHVeCz5MPcwJQrKW4FbPicbzM8I1WAQSub8g6IdZ2cKg/Y2t9DiCIk8hhhQpQ6PWr4l
NnwuZ1p1HN4uWIzmj19EZAKUl6ZyjnBs1lVGx0nBKhh7mQkuYq9noqAoGlwUzBFeYUQIg8vQXW2j
5BALdUkzOHhToJF+EhnWvWSYZbGWt3B4etG903J06cOmzHDVQtqOxEvI5sNo6n1FQxwDoPIdN3DR
U/TkUQH1HQiF6VFK5zB2ACefE+tml+1u1tk59YT/YneKL4OfwNbd9iVprB242xZPX9tRUOnvCsdc
1Q54O3Z2x7AJpGbL3W7Y6kNZ0zrdwafg2lZB7rsQfOlLDBI5TeS7pWO9ZPwAStpYWy7AJFa+wl+L
eULaq3aZlp5NmnDaJNIeg6KQGyXbF0p8H5g4XpnCaHmsuuOyf08VS0iD8bNSVAp5iDuBvAKBD2b+
nqYftpnHjNDe0D5rutonv79xavJ/5iZon2EQbOKCBXtl3pHAxCl9iglpLHUeNmQkuarJ0Pm2Sfma
SiZjUKmm9Jnzf9V60Rml+HuXPg45JQg6Rrwf15CexTHGa890wMqcG7zXjYix3Tkh5nTq9ali6Yoi
Q3I79iGpoTPbUiN7X2RPvaYfHDfcjKK+I0Xgutgns/BWQ3isOMsGqR+Q0AbeDOpJ+yyzia+LSFcT
81OiOA7m4Qia702nFEqJvjZM1pmau22MYlf6Akt5+zBCmONOaUayzQlFZF/HgsuMmdlpp0UlrcV/
RigCBKccgLDdPDAZpLStdfNWYQzAo3DYASAkxqD/ikv5uJRWOoKTdRz2hwb/jS961OF1tEJ1HxiG
cxwx/5egAER6MpDrdhHQ+5nrsAKYKMgcpYwn6PMEQ+fc8g6XsAjd+FTZiIMgo1SedSgae2ejZ6bH
lL38FQgG0649ZYb+2NILTOE5Ki8Edgajln/WM6Eo32N8sdru4I39PfE8UYQ9CSPpwBsHV4OdDbow
Yzpotniw1Hhiz3bXYq7I2waiGMliYUqcV1MdSiD9oXZxdbD2xBhYPQDS8dGcwSNkyvuJaWKT/tWx
JWdltoUN9YyPYp8glOja7chg1KaJdPxvElvhPbG5FA/M9Erf3JZG/ZwO0374qkx352IAwoZ7cAyf
jzqb9q0DJtKV773PLGZmW/MyklVKT1JYzSnWK2gc5jaRt3T0XtOpOjemv7KWnw9cZMs72t5LSFk5
6vPFXZwyy06H18NjvsXWpBTdRXhDkHtvcbWz5p+cBCzFtgJqP9iT4iftyyeTh1/gbuDFo1Q/aEQZ
oh1axSBusqndkdSGhro/6h0CrU58wVS9AlSC6/8oMgxh1nDUezQ0YDB1leyVhahW5fdd7ux1ltGE
amwwgJwr5pROhSqXrXfK50NcQSye4gEAka12yjKwg2EJsnJk+cT/lteiZ2bY5lssSOy54CMcdS4B
8ycaFrzEyqQ1d0RIsM8zHkLPdPdZDaEIj4obxk/+4O9a1dyr+suTTLJiXn3agwbejsoOBvOvvzIs
uoeubi7Am+lG+43TwkTRdRKNp0uhp29qvkgG9ZXxI/vnLHbg1WSLDoEzdWfESxBTBzeuRqMwIpDl
vkbPq2X1vqQvyeroOyqprCl+iMJ7jeZ7t9B+bLkFfL3Lkxl12Iu9hFwbKJb/INAAIBRe57wH9xx+
p9BPKvleFn8Stm/Yk2P0iCopLzF80hMT+n0XFeu0QXe/pZEq8UAn9cug34BLAVhlXYP6yIje3Wlp
uKKN80dk3a4H+qOhK4vyfmcnfG39g5Lvo6FGx/iIwQd6ON7HklFnwTyUOTY7P66i+2pm6CumFcq9
wuoYbn9kFmy94sOo8JWm7qvmQtKc3mT405ZEJdE4h93eb/9k9bgTPUW1pj1QpeosmuBwH1znFaHW
Vlas+X00xJS9VXZXydvs5g/CeRw88Smcaz72Gxb3q6hHGOP+ZqV9B6lmhbuybqLPEpms0RPZXQtg
woC1xbCaOKTC+dfgmh/zgz2i3QHaQ7m9a6zfKRa4TsXBwUZXGM9mRQByAcVPoIQNwTOyrAXtCJMI
eWF1UPShcNdQn6fbZT2vcIL4zf1ic3N0fWNymMVol/Oi3HokAGIM/IyJMO6L4YFowDUxisAX472o
Sc5gpTBhr3Me25LbzbuauX1bfEslaU0JO/cRJAQR4Fs7afZgYI7jT1gDquwBbyRjG0RYEnpbBhoy
uhXLSLgz1hYp1yGLNEZ9w1cCKINeDy+y9DOUhSDKIQruU3XWrIN8ZtEiKEDzvbrxnYazdhrvR1zB
bnpN8htCcOSngkjwNHkJ40uqAOF9a0zcoi0z28F/itVlnndDdpfE+N0C98OvFhjXe4Uwrye4JiUO
UkhOuiP0woPJSeP8GqO/tdivWxD8W24sb7pTer92QCyrlmfrEifLst5/dEoGUmN2x/Zykumpsfwd
+L2T1zJPsr+RA/DwoL/3KQ+EuVKSoWTr3HinqI8V71W8I12AAU17sdRvKTRUG2eLOw0mFr2H+Rzr
sVoN8kKkQhe1J5cLvRmxyg5rQ1y6uN6Onbj3Tmn37ADxyIzniLnmVLgHtPpucQS4GKQFQWTjSbJy
LFiJevcdX32U45dmFmJnx0Z7qcaPIoJzJsboHplEGQhQZU4vSV8f0pOapHFM4j7l50OXUiLHg95F
1e4iSCCocKOhYFHT1L1EfCd4axnPQ4YiM1UxGoIThI4jSwtjrxON5Ppoh7WGQNJMlpc5arUbqrog
nAmKM7DcbOy09klS1yElWp7FSpb5SKtDu8pwiQcekgL0K2vhlxu/RcFd5DZ+f9hYE+CtZ63e4Xnt
AIBzIrSeaxxHPbrvHfBjI5Q2jmxBkF8cNZ8dyjs278WboYcz0aoH2DrJNozNX3ZCn31fpucSKjUH
fnTUwKPfhZAUWd75dI0A11E3HBMAX6cOfBoS8bo+x8IuyKFoc9Y6tLlmqKJX2yLdxYBLtPvrX1sX
5Fji1yhDl/+KN2Cvp5P5QHZD8YSu3aGybxHPfKUVWgBdpdMF9JNzyjoLTbQoeX9s5mD2EtnhduUt
o0854IvRvGOs187Fy6Bxdd2cbkt7RqzsVHowd7O3qyafCUbp2SdGwN+JNUGPM70PnZQGyqvB22im
Jk5tHQNBzOZo3ZBGAV9MT2GhNPafQebaqWO1dPKr/rcElLlte41QPj1FPDoPuDyhNeH+8se9rOki
JmNu98PELm/0lb333eLqjxNhYaYNo9SLwq2yQfL3DYoUA3Wjv0ABlKobVLcyOzltWuN0qF0mL6Y4
5n0v+AuqmzTHalu0KkhiAI/xMpvTPNCqeTcZxygvnb0ER5cVwjm5eBemHnJy5donkkqR5ifttSnj
CrMv/knqUdAzyXABOuwdO8n0O9TGhNrDsHZFHCV3cXJvD7N+qvoX0ulq0mk3BhGtDGLNHn8rczK9
BIrt6glzh3BG+tY3zaGM9tDkcANhNtpaZfvhJwq8KhcuacZswaJErj2HB1tjF3md+xsfnH3S5Hok
lvww8wBD6ISob3gMnlE95aS7nm3tF74Jh1hVvyMzn1HAiGsLfJMSMGKz1xvefna5hjAHnWdMO7PY
Znr4NWo1HMyOXjKuh2NsZRzldfWRILU6SxHu9VkWh8ipfoaJiTx6bYhBYXJqR3Eksc5jmt9Um9Sw
NiXs1Q2tKmM1QdxkV6gjV9tjBxFHhDAzYo3VWayy+MRiD+YNGBzfDF/6iYwuP+vpa4mpWfU9+eBS
7OawD/edoGKvrFMz27Dtcb2xibdRYRUhlcGIEAJc3zgTW415FlGizA8xHhlsX8MZnzSGJ3qG5iBz
5mBWuYzbE8yGg4uxg/xmLCJs4qeKVF6wTpo2hVhfLhG7yr1rgN8p3PduoXh7i4XRmpsnWzQLSkeZ
u7Eh09DEzJYW9QW6H2uDatTgHJcWWbPPLXTsg3IQbjJg3FU547UK/GJTgdGLrHPeaxN5XEyQTAUp
Fg48uQncoiRccFYVFvtXsurX80xV5PRAIkYAp9BMt+zewKFO8cjUTkcGmqAlb1BlhlYoXx0Kmj0p
5MGwGGGTnmYvK5Il1IPVLWGN90a+iGA4krW4j7fuYPQXFbfqgqz4y5KkXc6gOaLSOBcSjkuhpgQr
FSqvhCvLy68zD8MKnZa/LmZkvG0CV9CvvC/b4ETPYn3pHCNKpYIwncKFVg18iJWss5wO+ZPsixew
bWw2sc03cTduPWPAf09eu1aJ4dWIUwdme6Zt/f6pTohdM+Pkx8qsZKfhLUXVKtyg7Um2tDIGFVoF
BKBP3P2EceU5w3zou8McGKLCbZo4D75giWYuI4vOf0la6WwMq/9ucsU+WmmE6ewRvxZrM9PtQEM6
Vhb490GVJVuCK5fayef1LXqx0XLxTWID4wIDLyGwigRlPYKUdtIAwoYQ2SbTezP6DrsQkPFD6OCN
ZdS3So8CKNcdg/RA9ixw/BLIodUZz1bs4Mrwh3Fla+O3npBKFiWlg5q7fJ5pwnIGtVCN+FmVkdyJ
+awXtGtDjVQPShMubHJ/zN7Hhl9DJ/2LaV/2zamOx0+vdXNM47Qn0kS+Wizm0Lkavoc+qs7smqtz
qv+O0egdQ310dvXsXvUxy46uA8pW9OmdkA1zIN3cTMDDV8kMy1exgKMyxsXdT8MBGuRpYuh11yBG
CFGHhK32GDP6Jio1W0ti5nc1oJ6V9QfzkrdanvEmHL4zoX+JSj+aJGcyrnPqw8yOOkMrFGX2I9IP
O4NPHruYgRwxPSAqs25+8zFFxp45noX5E+ZbNNKz9bHurFJDbnBiDVAfZbhpFvN6NHI19cVONzsH
2J125GembXwC+QJvCWVvqvuwblCtc7lsXNbnhknvEhc9MVfwmJMBWTDUM4tGQKpj7MC+KBCtuens
b0lChQ1vCRzlgGPMLKvISRjbdZINq9ipjstDfj/bYLsEgy1UaS3uv4dGmNGeeL/ArYH7VxmHby7u
UIO+kybLaDn3yVCt8zOjSLU2/Uvi2/mp0UMWkhMpjw4BSrHUYCWIV2e0jkVZeditXO6CqCOkF/fy
JPqNPw0hyLmipquVHgaRHsqma9CGV2ibfFfrDrmPVrD76GrXOlsVOTUtirXQre8bj9xJ06Mw436q
AhZQRB1rUbTJRS2ORZi827rC6ZtzciZisYtVBnw8Vjly7D7irvvNbZcKurQAApftXpuoLAQOpA3I
9cwAR9b67bGIUGmTIJhsfPp9q4zjrWY6P3XkvqbS2PCf4zVnvrcLNVRveaHj4mQ9i4v0PZfecJo7
7wEBno19Dd6o4/kg1m3epV45+BBRAPoNv96xvpy8mssTJ6MV2g5prCO4Cmgc+FRwy3teS/8XN98M
lG5ZvgCUxsje9wXWtUzUFswFt2amiMM1hkD6NcHeWjw1skAiGWfDVfV1t4sz46mtM/tcEqkA4gYh
LLxsjZEQO8YruvwzaGvzOYzYvA42AOS+tf7ApNIPVYu7fJwj/zwvMuyB5sFWpHrWoXmyUemkfI27
GuXJ2uL3E9cydfuJexNZcvEClLDYNjB//wrC1BrIjzPZylujhqdrtH80X7xFKfHlGQRAp2okegjm
kLIZt42JfyPtEEUytwAy3XtA8hOowvTMrbK7B7YOB51ALCxM/jFOAfCbCbQv2n3Qs7SOQVM4A3zl
UWylZy/wNvNOQxPCprVbQY2hk3b1Ax8h4rOONbmbJEAiSU0MnDHE8Zrx9AD7xQBoXXTmJ6skT7IF
P1ts9fwim9p6lh5MtgrAKgmu6Wai/HnLtI/YHsd3RveCVIFAq5CfyVw1BH+ilrAM4wVTwGNDXXmZ
s+Ro0zvcA8a/Z/OjtpRqpCGiV8KSgaK+5TuqJ3c7O6gBAHMDzXPcllfLYQfQnpVZ3c02dooJ/Cr5
r45OL5qbqKIJYk3D2fyAqfo5Tq+qG51zl7pdQO1eN8Z3ORYaGacWChLWl7YWnaFHtCcbIpfuNMit
KwfoB41BMiZn12P5aOf+SdfEezii2qPJZJaoL4YE/3nqi2VEOEBXnLIHxjwMNgkhd50QLiK8OGDr
/rGOtIMS9C3okPuNkXMTDZl5Gscuu7BpXTcifK8hq6PH2cwOLL0BOtVK+QKdc4JaDg6br3ymFaTi
Xd2ZoHh8du/DEBZ3/nQjmTBCR7IEo7hMmgoa8jTzjcCSHc5ZEatD4uWBBRILndcdZgE4Prp6xwB/
mJLc3LYk3paasHduclKkXJUWi5zOM1e97bBWL/tf4lXwtCRMmRQ639JBspP0KH/58QGHMJq7AuYq
3slwWGem/Bg8iwajCgGdRR+GNz1zd+5amvG9M3F2DT1INLMj/M0oE8TnHfxSQ2FwHdpanCVbw3LM
RhjXziGXEycWol7Nmx8dvfIvxWgE4BJdLvAJEG/HMB9gCZFPVC1RSfL7DNcKgW9+KHpv0UYk73Ef
mRcXgVMtYoBtUp/2eNcglJjDS91hyiSWEy3monMkavjgpYB3S68Y9uwkvjuNgT4CETDVqe4EGeYe
PW4f2AACTQIUuR/4QePBL1q3uyNfdmsmfLuED5yt3uh3c2+nqH19JDRpPe1FEerYOk0WJjY1H48y
4WuauSv7dFsbj6jdUZCggV1lTfYHoTgbeuETMVf4F2lnj7FEpmpyyASxkxNdIDWQgSMEQMOV/c7z
7W/Dlowx4xJ+e+PfEZvpkl+XBc1ozMHoEPfANPMUmV39nqDJy/xG0gTkFSIA/2oIgRf+MApMDh0S
6+eZTKZRoihkEhskvM+rolzIVVn8S8oR7JIUkdLswuwdceMOQ7sjbD1oTOu+HtsXLRKk+9TxzbHQ
JmaRxcIZzW7njsMrielzBwd2iNin0ASRa6G3I3areNiilcbeW8q7tke/YjjtQZ+dXwnBLYhmXO0M
doLIV4osS1qVcexXo98YG/oZZJxkcU8d7J24ugcKGQJZ2GWTjckFzyZO9y+yu3xYhtWJ58Tc/kMj
s4CMHxVtYv1BF+5djT0R61wgMRgF7tyhi0mOluyH7cApua+Ql7VQ2oNoQkgJb6YL0CGP63z29/+o
8tQAqmPNAZyDJGh9ioraBWJtgyl30N/iSO1c1NJZ8l6KhzpEmFIlLQGExpMfOsP+/+e8/r/kvCJ5
+K+CXk8/ZfL57xmvf/3+f4W8Wvo/PfaPrscynZJkCWX92/DTdv/5d9P8p6/rmq95tuaZmuYS/0rC
xV9Jrv/UTELHmcTYvub4nmH9/W/tv0JehfVP17BcV+PXdQM4hWX//b//t6/xP6Kf6vqv8Nb2//j3
v5V9cSUoomv/8++6QYbrv37bXxmvpmVbHgsrz9L5Kpaj8Retvz4fuAKW3/0P0SUK1LT7xw/LUa9f
0xxLS4L6BGXOLQkBqT3awrW7gyqo+FcKicqI9il0if0SjQF0YFeMg/CI3sLLUx7/7WP8n9/tv393
9v/1zdm+57i+oesehk+fz+7fvzndraLY5CrR4Cfz2kxMFFdT55IWFMZ5FK7+669m6Muf978+DCA7
ruMYts3ax+GTIPj2f/960chVUMxgnnTHUGrTeWk2BcCtsjdGXwNkYXNBD1SlBbCQ+IwlJrznXcO8
2L/EZPyiUuvc+VlaFo16m2BwozetI4+CT7qm1bDUzJpoGV7lRUwhFoHWVTUXf8E00XIhvDartsZd
yCCMKSWbXI2BTQ0nbtEJN/506PnDHJQ/wFfV78Ra27zzBQ4mtVZ96+F+dc2xXpN/g+2PRBvHeSPe
cdLPluVNHEEEybxOnjnALm2pu47VMH96ldhaSF3pMgr4+pA45CGrDcYwSjGK2zeKG405LkqcNfz/
rpkpCqIR5kmLG88yVUsMXJbVDZtIl4ioJZdsgAkcxIOS4qoKC8nVSqXR5HyAplDqTVki7ZtPLWFG
6X+1ynEaiLAt6XQYF7klgIjqCNn7P5rN/MPAdYZkJ2WiQMW1zWtAvdchcmq2+wNt2zqFfThsolqN
cm0WrrJPcWwDeSbGtkj3MncXYjHSouaq1+WMwGfAUa9vGkUk4pFk4NZ+Leoqsayd6RctUn+z8v4H
Zee1HDeTpulb2dhz9ACZSJiI2T0oXyxDI4oyJwhZeO9x9fsA+ndGJBXidEeHItgtEShUIvNz7/Ni
QeD55dQYDKuoamTm1ajs5qiHI3OlMD3B19BspmY+OjjekKdEaAAxWtfpOUTCsvcKadJAJzcoms9Z
zVVmqbUA4N2mZvbd9PAUg+Wpi0Ob9FgX1Kau3SKbCd5RzxuyLQPeBp1P5pGxeqVn0tbZte1cxhPR
RwUBhxN0psHC3cgNRn8fWL4V3Q8G/gTeOat6hVtSZiG1FRgnfXZdxcR1WffVQHs+Z4I+ck+6ptXx
raJLAwwCW9tg18cVlmf+2Kf9jWlN5ngpVSHhUMOmhUHNunR3lspI7ZjlotfNzqE7Wwb6iv6Wih/i
7Ua3IlqGaHSsW3wrHdpHXZF3mHzJTt9Swu/FFjBgCbLdKVuDbpcGonqvmTUhE9lpZ9+bUtnatraV
rOm3Zi0WciA7UaWM0ksOVdTF/l2bKCIoDj5eF4GXWbWLrTSGrEaaFB10VVvhd2m5jXqS4SCwJxKG
sg5JO/J7ctdw5tIQStLywR2k6eyp5WA9F8SVKr5ZjF11W/bfYrp0HoyNcyhgk9HvRPSxIjnOw4uo
jKZ/JFjsnaPFCF54iI2ohe89wWOmhOOOP62yzsurEDr7gNEHdOXN1kpoyVm8V0hOrA6itU/sSD2v
Va24l0ln2Sdq5nX6rWsa7miVaLn0v/juOJo4znuO+EThpbP3CMfJKZWRkAlXuUGL4glQOHoMKnxh
OrX1tzgFalXA8E262sF8ttBBs9euHzY704j86TasYqPaTEOS6XRpQglWNUYOdTPFjeU9dHQkSoGM
TWd8/0eUCZU228njRf709w2XU+z5dusYyuToYQBAKNMwX2y3lW7UTctt4WpW9HRTxHcbOe8buzqn
6KuLKJNUjb44p4ltP9/Th14oo7RImwQNpfWQo2XIJnotw3QiI703WuOpHM3z3z/Z/EufHSQOlgzK
MG3dMIi9jRcXZXwW6H5BBcGrhtu0wApZt11Af0PxEPvke5oHMOrvl3x+VnJ2LZekoyV0yzbZGZ9/
Tt/GtK5ksmlFGtA+pRhgKDwpNAu50Cjeeqh/vJhlENboJspWMTvH/xY1uEmV9mPENxcNjFyC00LD
aIU6zExsDf7+ufCzf/4o5zPZFgaphuRpivlWfr8UXod6ZpOQqNKGvNCaGfGJKxGfo1jrLoMTOu/+
fsVXXx5XlAYP0kBhwgp98eEw8SNdSzPUa66NnY+u9Z9FPSApHsdJXm1btN+0tKF18PfLvnob5stK
U0d9qlzDfvk2dHlXGqXisuVE/84YLfuh13Tx8Per/OlxSt46JVxdGK56sTL9OkZrKyoihZKud+SN
zbrXxx+Y3yFTyvE1+Pvl/rBQiNsEGmz8tfRXq9JIHHAk0NFWE0LzvUf7EuqlbR94K+X275d69fx4
AaRumaaa3zqhv1gosRenpN+wp6gR1wcnwo/Mwhj3370IUaOUlk2pAKfUl6uxdFoAURNIAicM5FMh
e/3S20P6xlJ4tQIdwUqYn5krAYfbL95lT2uEb6bUwjysZyVFtZZxlVqEZyr66AMYJvr7p3r9LWHW
IYRtCk5Xi8zi+TsmG402dQAVJiv6T0q2n8j5n7I6e2O/fx1f87lMyYMjyhYuq/D5dZqCsxeo4Dy9
CW+4I4ZHIGAqvHoK1SNQaL3JUxtFFjshqujbzwikk/wQJ77jProMPkfroDRHD18yo7v8+89AWZJN
TTiEf9aLZ54bqMxEwDOXYyWrs4o4WNeyipgwbJK6Dzf//uUsIiCuZZrs/S9Wa90yrG7hys40QAJf
PckNZmTGgWSfeSTC9zdOh9cvhwDRLx2bT4gXg3z52keCzrrDunVpvyMspjaV/7uvhmsogxSKE8EV
WFe+WES614S17jENq5WQF5hYniEqX//+1IxXn4NvxlSGLaXrkFe/XKm+rpdtTwGJlzwCc9xfe9AY
XuJs/IQKfYDiDzUpc4oUb5EtFPqT5YL9yzr0FeEbL43QX55M873YrGjX4SV9FVkAZaSsZTMNr9fW
xYZcQMOIecIkex/6zopgF4INto4GFP/hdqruSudnlsa4cOUrIWczOIpss44OsutWguiQTnS/PK7/
+EO6/y0vRvzZguZX9v9fP/5f1Iz89z/nf/Pf/+NcMPjvn/Y/8uuX9Ef98i89+zf83n+uu/nSfHn2
w3apody3P6rx4UfdJs3/L0DMf/N/+n/+rx//k0qMzWH8H7//+n/+2Xz//+d/E+E31Y8vv5di5n/w
TyVG/otD3cJJzFWO65iSSPGfSoz1L36ipkJZmzhjqdH8U4kxnH/phqByQz3AMlwG7v+rEmOIf0nl
Kgv/BWARtnTkv1OIWU6O/w4ZbSlcyzQsAh1TYhntOi9enyhoGaoJOhqTQcSsQ+yL86j0VWC75b60
pX2PYpqpciqvRtZ9TzIXxlDD2O9ooU7s0f5pQ888J2pufMPRrkEQwQ7GxdPD6tdW4dbHbMS5Qfp4
CqVDsZEphA7w3r8977tf9/t7xUbM2+SLj2EZ0jUJZRjpJ8N5vsVXOoKS0iogBHjxCLAVOpe1E5PI
scH00i2vZA61LUN0ovR9XOfGNSqxLknQrKKWlps8VEzwu+9NCrjHtuRFSkbbPrrld9CW2da0bNrz
eYTVqcjDN3awF+fT8h1YPEo8HGzFn0o8v3m3wStSWJoiwdVB8xbC3EVuNE/A0LmKT5EZgzKTGv0h
G7K+2ddfeLjhnh4XekY3O/39Wcr5ci+eJWwU3XQAhbDM5IvjMiB6h/4ZmLT7S/R22ewW5Y03GT10
O2IO3CiHoxxgs9SMw5S2fU9KeDBSiz/KGqACuvzYrt+NI1oZsuprr/C7pL3P+AvH0oGnK9a0u7tt
F/IBiyH0D8TaPT10vAKGiU5Dfg3HlLBeZOdOae6JI+uNBWM8D0iXZ+7M0ZTr2i6hzstjo6EQGcmY
wRo7ncpT73WfiUQwHLa1n5POpEWbtMWucqdTCKaEAmTzQOoG5GDoxIMOHLqqh/yo9T6csbh867h5
vsX/ujnXNVkNyqKCK+bk8rfkw66qzO8g/IG8SSIyAUW3ike1LIg4lMCqHXBMdXAECXnbdmHz1or8
wxJwdZMIkEIvBcSXiWRJuOQJk6FtXVlnzFfQmRQOAuEA0H6BmW1ejj1QayQAIHqBa8xfbpcC8Jdt
8kZQ+uLsXR6Gy9GrUyGl9Mx29fxh5GlRNH2OfdxIenESKVyvjMJdW1jZmX6I5TRgxVPE1qWbbEuv
KDZ6FOW75ZXHC9bbMeL31vN5vd3YbOpMWHE7JG0vy9cFynUhy9BcUXdN9p1NFygwroGlfUl1NA9+
IdXJCb1TG4MG7DXGwAZw/gy04KGSGWr39zf21/Wev7K2QUGDtJHRP27pxYJx8sIXMBEYsrebfsvQ
xbYyS3Tr5tBfq9salAylQwN0FoN90Gd9TFrdAn9WGEa8zoxXzptcJVM2FYeFpnX93CaPGdUS/T70
PHs3lom5G43sc+lf1ED6hi5TO8qR8qssq5uaphacVRjBKdbuRyFAKiidFtRwE+FRcj+MyETsKU8Y
BVCAVtDeGsHIpKfNoISJWLICdLjxZAxIdNQ/6AzV23PRkErZyajR1JcD08Pz0mMa0zjUScxwroCg
R9B/8oz6wUzyL5Tdtk0f4swa6adi3vJ7PUa6blKh9fLenjHSzY7BHPzqYmzq5k10DBBLqp9TXqpT
EVruXjlXWwJzMyp1arNyG1MZZ5gFbEQeW1ifJSTJsZFiqRB+kBjn7su8gimZEHcOjAhoCqm9PwTQ
HCPnG5lguF9eW2lO3gHxO0ZEDtNGHT03SaGywqbuGBSFcy97sGO9ubM6m/OKeaFjWwtessxkuC0t
D64oPts5apdGIXRKsKWBJ/f0xkL607qmgmQRDNAdcpej4beNJ5zqXKQ6RMblJOqrmslJwchFYuXI
BGt6iw7+xb19o0a8ZLy0uqvjIgUUbd13srh9425e79H2HOCarm5jc6BeFg3s0ula1flqBazZo1vs
PPAV/IwYC2CQhWFrVyptb/O+5TWPeQyYkqszb90+MtDAoNGxaBExg3hy3nzfXp2QNon+/O4LqSvh
vMiiXC+XECAwzWWmxjlGnrsGsCLWuq6jV/Pcz4Y3PmQgw7c6tU+GMfI30qo5KHvxulNHMalNkcJJ
ZwkofvuaGk3vfgUM0RxXeb44KTlNdKajdxBcwP4bkQGXp6LFPq/QN76WPywSSVHTmgtwui7mJuXv
p1NAmXesBZvNYFAZmypIAPjH/jRHhBFFBglI871La+LVEDOIuStK+8kCJxd1X/NIRG9EK1SoXj8M
SfWc9arbfB/2y+gpZxJ4LMGaLOFKKJnQoN0Z7uPK+9oEYPxFAA+nl0xT+EMW3ubp1wlAwfJWdiYU
Lo8Runo+zvUkviLo1raIf4mF54AYYfYZ8HJKP8ZtcJ5SeNpo06GYL4AFN2UlTzMPy+9qO8T9VHGo
BJmFe45zT50SG6S6yDkUgRW620JDPTvBidy2I5PlNpx/mlpaARQ1Dvd2Hz+FbHoZWJg7t9FTtB4u
AxIl0ErC3i00BJ0wPXCYeMMgkeQAHSXR1DlUPvPq42PqVuITrhl72rjTadmIrTb6iZghWefRPDlj
weqxEFui98nHmxbRf0e1/ya2FbNmfnipGQ+reoxbGxs1dKSdHLgs98sdx7UiICoZKfQ4i3EYLT75
QQF7RP8gCKXuvQ66F8f3riuZT24H6Aw5I/hL+Dx5IHaY9gOz7E9PQ+1yfPgHKTguGBjrVxXr7Bxa
I1RnDnMNKyM3Qv6S7tIKP4BQX9lDhMSM9gYQqEdiz2CmaDtrX4U3zB72G8vGK8TxZLJftv0Q7t+V
GU7QyGYQNO8HhDDKaPgVTQVAc/6ljkME4xS9OsGJf4c1Zb4OmcaO8qZ5n3OZPPW2Qg4B87hoHctK
7hEBPPhRPRtVRee8rY2r1yRPOUwgBs3M6yTZreN0uuSmBQQRiShwzrwHStdSEpygjLVJ1O60IWs3
UdnCexXR5wrApQC2eKM4vldBAe+gbhEwmTHtzoZWIHNvNdMr0azu+74s8Jwi15YGSSEYjek9JKVJ
5+kgtaJzERpMaLUMjcmCSE2gRdeRxl5b5v0rKH7XNzaC11EiFX+6DYaay2uWPe/fv21DICF7rawh
UAYx6AXVpmDINd4jheV9x3BejsIFJ4yg3TDjx4TdHCWisZGrzINf+sbNkBG/3BNp0lESoWpPU/tl
w8VlRsnDaZo2C2MrVhZkt0xN6Qe/acIN5q4Co9f5vZvP1LxAuS3aFuqkUG/tR396KMyAzvVM8opX
yZze9szrNyTUy7dVMch/DNyJMAtTEKQJRTpYm6nwxzl9u18eyZTTsNQgVr7xRP5wfHJ0Ep9yoM+p
/YugkDbywADmpBC58eALF6APjAxGfOZDg6LAUeLps/IGRO8dYEwwbOrYazgI4jaFuFBVeIeR5WWj
2lXZ5o2be/2Y5tkPxSNyqc9Tz3i+dpjt8/t2Api2hJ5ZMoX75Qvy44BqqwOUsNcKIqmKN1DAyZi/
N2AlxxG/5jeWjv1q5VCV0XGvZOTFdOjXPb8VGQCAmUcFV/k4OJthBhvhpOzuqy5hcjDnFF2+pjce
wOtji2qQTYHHYhRmriw+v6rdyAYBRyNXTTnGB43h6wshfvEpMlOQDsp50JX9PUrrEGd0/ZsAN8jQ
KCYnsvQAN9twSXrz7o17er1iaGUwh2LoZDY0UF58KaUaomIwXbkS/edBpuomxPNgTDilYkzsqtCV
x5zGNGwCa4I1iqNn/91DP7Nj1gJMHwgBztlmvWyrf7+1PxQlKFhTwGcchRrPqwLPUOpu1acmlJqh
xmNqwNdQP1IXTikO2GhO7DLZhmMrtvrgXihCoTmZl4yZiVWjT5g5onCauWxfbcjoWzRIM6LOPEPr
nZt7gBUZLfKAqeFgEJVC22fJO6dxw4+MnKwi1NR4OIHRyOIE00GNYq+dqBxsSLb+++f8Qy2Iz+ny
H4PNjELzi2URsNRIFxlZzYvig5HY3+0UKzuKFOivClTQBZjSFUIDGjOKweo0Vk9VyTB07UGJTkz7
jXfjj8+dqIpK5FwmpFD5fJlC/2jNTkJqkJ1z7oIxOSy7Sd5RRp5CT9szn/40kYRNfsC5VExH3YVr
hYhDkOFNYp0EyPdiB9DWHEv5OJ4cKiPY91OOcFEVR8xYdPADzWms7FvpUZnDS26wde2Q+zGW2jP9
CejS8ia0nqIMp2D2/f2pv46nqRxa1DmWYgvNqOcf0jKaOnU1W67qSakTY3WPZgZDPcyRMDXAA+Zc
kNZ2d0R08/j3S8+b8PNQnuIGfUrHot5LJfjF9527duVFgGZw4CQbxfQl2y5pxHJNO0ZCjtmjBek/
ezOOf3lpms0uC8yVcz9dUgp7/qnBSZN1BfjW4vJB5WDw1oxh6xsnDX94Hsf4km7rMYmNPacSEWpL
KOnGfREpk1YatcERNR0lhwl/Or384nQAnntEPW8kHOLlWUERipa4ie7AZZaRJ/X8RhmfamtPgtpq
Sp10WjI6X+Hcver7Qe2ncagvTW1ADxsJ2ZbbGhlir8MkOHn1bSHKfQ3caV0lwy0sCrXMHxf22CCC
1sNtZ/h7RDXSeCs8Erbxso4nDeWSxTMZ4VgcdS/LRPWo4dhcwRkKhIAwWl9iLXFOlYdGNjM7bScr
HKTizt+NTzE+M2dUJvuhD8Kdbm3KiqNaTI6xLsws2hk6Y7qcDzOYI3rMRQmK1AWH09UK8nt1YtDH
2dh67mzmGD2OR7gyqWSgq7ZxWIT+4Ghr1FG3ysE6gPFqb+D7ZqTrR8lYY+/KAl+08X3bmSjblf3Y
EaQlxMQAxY5VQHpQD8N7Q6PWx+T2T9QjzPnVD0oU+yDqP1HcuYyaL9d2BnxDJVF9wQ9vV9fdEUSE
OlYIHBJRfxgbaZ6H1rbOlgPMxkKQ+2FC+s3v6tS67ZtPPjuGCViRiHKT59DZOxUP71ALfGEQecTb
zOzfIcE1KD5EEMZz86GmRnqA973xq+bWifziPEKSAa5CZIwfyR4fmnBbsmXEgFRuI4hv33DO3FS8
W2sm5kzgMggUse998O2kWi/1RbSt4STzq5GoDRAz0iwIpDXm2iegQd9yZqPxmijpqc21miJmWD+T
pXvUY6cGXYTSkkFDeZeV7zu3UKclrsG7hV9j40s/V/VlDDl6r+UtAuqm/YE53NPy1osItByWVIDt
w+Gy/ENbzPiGUn8vcibXOtuV+xzvmf0krNvA1r/npXRuUlbZKqrSnygQ3ocWc1f9nL1SP4gPTYlS
U4GpGlC075Mg7DY1+p0o1c4wdONDMN9QGvc3mcxa1Ck6O2CLAJ2aFmxT54xEMt8qWSQf59vs7VnB
ldNB1i24m8uPZliRLMbAkuYwrq69BuEOyBGGVfBWhR4Jrr2jVSDfmW7ZvPdVheMNrnnA7Yqajcef
aQpde9P0DXAwfHfxnEkK5Ht5AQimmryrb4rhppu+MdtUnRmHxw3MYIDVC/R3bl5Xx84FYTJnkkNS
iLVyxUHWQ3a/7GDLA7cE46+m4VnbEQd0V8uG01IaKRp5ZcbO3WIXKiHbVagW5wJmrNOjgpuAE43t
1MfRG04C33fk9efKmQBWGhKxJNTvSj8M1GOR8rKI0DkinkuRSglc3k1EjidjmHZlFFBFmP8oDQAF
Tqxr+2QOUWAyOjtGACRpaoP5nR8Y5xFzm41TwEqrew0bcU0A8KDrhgdLcB58aoaS6jeBmr2N3Qn1
oZENG5Ag86BQLdvjIFBjMauk0Td/8unU+TjbTn0b/ghQg/j+CMtc1vcOsKhzUsbfzLS5NandXNMq
+2TZsb1ORu/edSlwhPrdILF5HqwTMlHjEEZduM+wOscMTt4u0Wg4ltU6oUI2w/iAps9/I5LOJ9Q4
JnsW9bBRZxW5vnwvdKpxtDGgFQlrPPqqs3Z4uVXXvGR9k/fXglFfhE/fEUcQq/lEXlgfUj8T2Wly
072Czjan3TLrIN1rtbktXAhAIbouNwbBm3gVQqco38KzljaPzJxwIpVW9jHLOVubqcQzlXnj2BwO
y2uO2vVIKRdXqrj8phy9wYGsW0nNtja26bdnPcm+ZdCRt5M+i5+X6p4WOKfApTw9NRI6chNPe51S
MOORc+NwNNY04I29yODiGVqMzkKoS+53waFGsJnotrlH/vIp9WSzHx2cpuLCZby1TfaeacErD45h
qEcPnZk/1czibIu8/AmwEbznnL0OZrLG39ze4mZ21iKZgZ2DADz/X65PYzNyUVf3vAz4R0VPtgdg
SlbQ2Wyth9Nt4GRW44YDBmeKdzkiVITbkyDyuMHbNLw6494fIEf5QXDpDQOSgCeqG5P7jozJOw5h
Mx2CW8uuzFvcQbA0RPkNvce82gmaH3tMTxAMSBbAcNVQV53RPAnAAneaum0TB/iMjnlSrtfYl4xJ
eh08+kjzTxF81rvADNvNIHNUi1n4LioOzBxhxjC1PaZfsz+i5eytomI90eelJfCOWe9wbXbQxqH4
91h8x/0aoIQGL2PEMtrXWEJDTGYNdh0kVeXOm4YKc1RRWNRUKt2JsES63lfT0SyBIlV5lECgwl88
bMkOSmS2ON0BbgqlD55aedRiIAKl+lCfwct9pm6zzrMifNeHEHPMCMv6SnjYTpS0wlWTn+VE3S0d
EdyFztOEcDuOVHKDdbqJJzhI0CKyQGf5Nw3sHTGY5o6il3GdyuAmGg3nrkjSXDEcn2pbP8Aw1fT6
8SIzmElVCOyGrdXvadNMJSqM2stOyz43dx6OuU+ikAftcYyQlw/T2G7rRtuEEn7tWOD0akhnFxX5
oStzBeOA6kBpxGffjPrNqE0OnaAeE9qxmECA6HezaHKfKHz/XJBFXVIX83vegSrDiCUx2XCXYLUM
84vehf2Nk/I1aUNzqSosULI8wY4xm+71CXkto2CU45r4ne+1xtEXqIh73q0RYdU7qSHID8kymA/4
Osn33TRsEUS2j7ihiHXru9mxtQuM4OUUb0K/MDdWxfmpjeRHoPowGi0MTM00sWtt9WPZ+/0Kw0Gj
wgfaB5iURZ/o0BVNa97gi8vqC4GMQpX/ubxBtYehEjPbTAbwy0DKLL+BKRzIftPXRCXdVnmN845k
/oRC4ptea8WjxpzyOUB9iUR8t4QDFR6ivHB6gP4e5amrqZPyMJa0nGBbzW2dkMgVfEl9a3AADxpv
9dx8Wxouy330kN2nIaUI6l+cHNFwadXxMdeNDx4WPqel9Nx1cMkSU4PyjfUeAhJnN++WBZgbK1QU
qwdj1fmSvb6O0HbgsQX9gltglzU6jW+5TEEyYW1DGcs9hIVmw1WkIJrkVrClMoNq/7tV6fY9My0F
A6jV18kQ8TbwwBJEA+X01KqznTeF2DaHMHMjBtiWReCTnNH+NODzLjV4ntFBFY23r6L2DvdATDqg
rq3KYdSuTCNd1fQA1gHj8Lm1J0yqHVlijKsW1vi2tHGpafr+sFTil2BijPGUSWqA+nMswllBY8+Z
jstfmCJxtDxisTgCglYOavr1W/0iehqAdf36PoO2C06Eodcq6IaDJP2fQ9Q9JX4YDwgvrkscRkmG
9pE57RirAoWlbQqr2Wjz419OgSLGSbTppuOEygBgxrDj68lA8YFLt8zxhOomOjhUQ5avto7qIwoF
a2Oy8DeT02g3qh6wETWSbW01/d4l59mkgfllgBoWq7G+xnX86KLf2HtZ6NNokHJNApDeRJp2RbC1
y/Mxx4t4RKCnMLKe8KxY6ujzo/RQnEYmjRZAyEj3LGNtBo72ZIN7tvPyOzxX8GHDEG8LaSQMW0xP
Yx6UJx+fI1C7+yDk0F6q9ii0MDEs1EfTGKqj32VgndAnrtvKJEByZs6u/YA1h74LreHL8k9ioQ5j
PDUQsOdmNEP2VBtDhotUUB+k1gF7mhtSZIzTiiE2e0cE/NURHl3pwjf2oYizuy5GHDQnnMtvNJwm
PWW2f+T+m4s3Au3UgzzeCysmMwqiGpWjrPYMCYT75WtxIj05RsepJ+zRs3E4GgAqV6NfZ/ezUHfQ
nlwRBlczkKc+6NpLKKO7waWAXxm3JC7xJSpqEpnOOztz0WXpJww9qmGXasxG77E6W5ZiOeGqIjR8
SFUEIt3BjMqBuFv38WFw4+waSLuh1VDuu0L0N3qUzxGDt2Ea7bM5uOmNHfm06GiMMcs+rlA+IEBF
J0OY6bYrFFnYeo4+/tHRO8ov6oibIvyRJczTWr8/xIHHUrLPywBO0Bprisz1rf7eI4Hz8qS6gVgD
+dNI25UdJ4SKkTiUs5YO3+T5rCtxOqi7h67o8mtn1h+t0kMq4xcPGJQF75oiKq6pq2AitJuMI+G6
pN7YBfbo62ljY15mrXuzTtdZZ+PuOfQ3ykO1MucSJBX6JkugHs9I38KgRQq0E87F3KUtwPmcUKAc
xqz7WDSOs/NKgUeAp9f7sI9pAeUFkfe8HXTNEO5NrykJQAWdGa/c1ePc9+4shQyqw6EdE2saJM0u
xYRrRnPnUZlsNLvu7uyGYFcN33hJkOPPdQOtB6lNH2pZKjFEC3LoZlXQUzwsl6OFSmVzrMBRUlpb
B2N2KjojRyEm7jrgIkvsWeQt+njPzHcDbFHqRfXXQanu0S/ciz+42yCBNDoFCoUvPw21b19KQBBb
ZNpbpJAWljHEiYhGoEIMoXVSVnxTKmGcuhC31XKEpNsYzmpgMwYZ3rfb5dadoNWOQY8eLm0wamoi
LYUj32tPac9HEFG1aUtMO+JWvyM8T256W8OUeXQvnhbnWMTIK5I6aIoaOm2g05WqboEC8fdC/9hC
nnkUfZqtO/3bqH9266FkRprscTnaYSkG62aqf00EOB3WOZNLaa++X5qsXd7e43SJuawDSHjeGHyF
840SGtK6OdeuqRVfwsTF0JCEPLLqj72LOUZsdNvlry9nkl8Rf6V9Um2lF/vQl1i6dGQflrInlZV/
NiS4S7e9Nn4jucoIBlkii/SwBEVNxmzVxDGgkOJ1KZLz8twIW/eghdVuuRRvV03KXuOk0UUaqIMQ
taQZ3YjEOutYi2Ie7gUH5t+/xex8yPUCPEasot6JWoLHmRPfvONGAybVa109UJwzrstTkKH40eoE
NKhKLVSSHnMeKcmFzptAG1N8ypvyI6XF8KjZwzktavsSTka5wmzTYiomgyOWWjfhDIZuR9+5ZAFN
58x/8Elb167A68QnzpwQctxVMVu1CtMj9TCJ3p8Ucd4PLzCOiBqmQ2aBiSvoQP8qlo3zuGIInWAf
vzer+v1oM5mkcoyoViL1EUbm7sEjIK5EhhNCXvp7UnSqngi8dgyDdrQ+BUS/uMPeyYBUEkTjXURR
YxUObXgo4jZcGWY/nsKG/V7vIjqjMKGYF4keo7G6ncwgPGWd8QVyXnybNDoMdmf8ArbeIIvyrWuG
+L6J4M2nGntT34URArCqfvSKL4lFhQaNh3FmLIWmgpHKm2lAaBTi824QSu0SVT7kdlsenCKBa97X
/dbMtL2FQnRLOmF/mpm+FWP1W2tgsKiEKHpIccp0LD26aTxmJGI1fRQhWbOj+c5B0/kmdEloK/wI
5qoWfyrhst77A1QjJT6E8yRTMNkhm2u1rkk3D2GK/8QS6hBKNqm5I3Utf8UQuSZh69YOpUiDoOhX
qGehzNNL8wsBWH7ky5hu2r69akMK+YZCA4amO91t0o1fN/59iNJzN2W2ddH1GliZmfoniGfyRnep
w1fyppjxQc1o7MvOv7DG4yujlsbFshlNYn7xMTWD4jHCek8m5fBgjoW8041yk/t+dBZQj7NTbnc6
FbBwfB8zqlEhLsb6NHioa/trZ9MQCYqQ6n35GMR1c+1zZ60NQ3KueYuLSG6J9MU2wGC3r5wQgHNC
GhY9WnrOyx+ExtoXgqkGmwasE9Zr3Rh/RkZ4q5XYok2CEahWfIjt88TcwiXHJBIyOBNjfuYdVTNa
myLzqdpCL5BGN+5d31+3WvqN9yrHUkaHsaq2PQBr3puQ0mfoWvTOY2cLSowsZSIcH5GuGP1XS3KX
WoN1XqqPyR6M1A/Fp+RrceHkp98E9Cs4mUz0w4XmmM7seuVleXDKCs0/RWWt9oU+PU3AMHkdvPep
AM1UBccksd8XJJGgDzry/tkzI+G1XyUVG6lZzBZ5h2iaVjWKvbvJgo6UVlJ/bDJAEjAiVhiPE/uz
U3MwrSL8lE2TAghWEuYuSHElFcK7iyo6yYpcZ18wAL8OLHfAgfAoFtRdVJHt5piJRY2kZxh0GdEn
tU8KIe0a4cU85lEdy1oGJx1znbm6Weo2PdU0PzOZ9DHnG8PjHTQpluLaNsrLj45X6pQiwkc3aqad
GDqXbyq54GlUmn51tINsjdZb0L7x3lUoebfIxWvfkduhML9jrvI4+pp9E7kZsMf5j+XHXuCXl2u2
BiiT9ThVmIlPqf7AXMxWx5j4dvkpailWxs0hDGvvUsnuNDoXtCP49lad2MBzxRPL7z72AYwfH9+m
DSw4XB21gk2zYcKiovLcWM2KCXOgj1GDz5HEeCcKOe+gfuG195hG0OiT4uTIPl5nA0cuElAgTfFX
QL6yqu8rTkl/ThWDJoeel9AENvHk6XtESomU3TbWG1j+8XSTlnW66ariiGb/idjsu6Z/HlKMSMyG
mgFSWegeWKi6DcFkaPXpTgd4adYg+20vft+HLaYDCeYLXjOcHDX5YER0LH5iKuYqerB7TFtoHNN/
dvU5G3zodJ/gyTZBB5nFNZHpuIqzLL7Ve2y+vGxvthBxrRRjQ68RDwaS4VWt1+YhykfShR54m2YO
wbllFcYK1xDdl3du3RTbNGa2ZGzKY2LRhGuHq4xD4KdV9ogdQIM7SZIAc/redxHerIwel7EX7ppK
/460/kNhyg+SjSZOJo0DM1pHEk8ihKls01ifrOP+mElc6XQzYs7TAoiL4PcmEWJT2m28Y4q4Opop
PhQa/oqnyYneu3paXELivsGVG7ukSUF8t/InIJbkasxRkTCAQyZY/tIbkokbkzFpu2CjR98I9sYL
hrNphhfHwnSjtzAQG7K1nZQEvtO7wfPvJg/fTGqBuLLftJ41Xpj/fkLg4jHf79gbxRZY+pmxrU1a
NprzMeQzrpvcIfQobBpj8cx6Hx+bUoN9mwrgvcY39/9Rd17LbStZuH4iTCGHWwJMYlCWLd+gJFlC
zhlPfz5oz5ktY0SyZte5OeUql0XRaKDRvbp7rT8YMdarCkallpm9y0KBXFttrjA1lreJYu3KInwK
q7xy4ip7klXvtxtCN/AkihzgDIdr4P/C2k+FYy2iwlqOTGQJ4+PpjnZ9X9dspTK+qinXHWwrJ3ax
2kz9jUet+JD50pvpvwIpjbDh3ul+5N9QTjU2ueSjVG6RI/DE5upKH8Jyp4/omSkjUr1e8dyojbHV
MpWRhDV83pnXakbWbNTydqONk25diypwJiDS0biHomx/CA9qiWdjF0mdbTXUSyNk6CCO8aoo32XX
llgdvLES1+ZQrGQjpYxkvfQDsPAse9e0TsCWnIy3SCIMyZ9jSZLWwekQf3cyXSLr26ItBg+nxwrv
gi2qvfUv0QVjWPrFA9IV1abAmGeh4FeFyAVjAV0FPHoAeyf9YAsBjALdRwrK0o5Z7ho79vfFra72
5FzRFbNHK0Xs2sL6Cctz5aYJNH0n1t21P/0UoBJ3o7JD2dWossucdbvyuZObKwNOhq2mbsVZneVd
1tAb02GyRaHhOmJSSCsTj11Lyh9bEUffro6o64V4n1YDv3ObomPNbSnpFe5HJbDAlTrqun7zSIp6
W6PBsY1QQ3DQuFOfSjGylq6O0tkQF8JtXpRrprVyxWJ7a3RVvOlwDwaYXfgPbYUtAzikQ4OUncqh
Lw9b/UYaY+MGYcvy0Hnm+vOjSATkbch6aasWBLmemO+YQrmUBy3A8GIHfv9GSHrppqcjF+WYyysp
QdDQx6km18E2Kw0xWAFMt7dyT7/PvRVW5wLmOOibqqAUF5kXV0TNpLlPWj22dde0NlFXZo4AwGgJ
kQJfGv65NjwfjJ0jcGJEB9DH+bkffoUDUq25+6NypWKpNy54GGFgsEKhG+UXBaDYISzplbQMkPdO
MNgFIpJt8UEOjo1Yi5sM/TbW6fbKkFDhr/VxjxYBKurlyOsi9/nqFXrIWu3ie1Hh35opGIDK465Y
mWotX33+heGWvwVz6ADvK1daZaDFGBTVwTA6xByz9qeod1SqoqTEBe2vf4fAf5cYtuQLH2jn3mqK
Co1WbDJ1tsl47WQYbg+W4NQ5mYNY7ncd4E0v7iz2jZHnoBWFOVGnM0z0rVU2xH89NBCk8qqDMjXd
4kYZVCSfPLfWydoWW9lLhK26V1tgzib1OMpcsb5tycFZrWneJ9fBSDIxUEQchdXoINZZsVT6QN4E
8d0k2h0hQggxqxWSRwFeSxoGt0rSyI6lF9u6K++ka1/Wd36Qki2gMs4ZLr0dSvNHixcATvP+TyiQ
qVOESYB7nR5jdkuMJ6ltsc/M2hGtrgjhbEFYtO6vIXQ9UlOmLXdyuGwwhfBEx48zYzE2EQrQGlkC
j8y/XPs2jGMsb0goO+KoHAsV9IiqJxz5Ruz46gTz064nGg0JRgGUFYNlzh4alRF26Yl8pyf5s0W6
nRwUpRurCpe9rFzrIRJfrlLsTSs01kMDKjCSAQiJA7OH7CHq7s+qj5lGLQD2TAVIsFbN3WmuOUlQ
gutFHxUMTi/8dovx2QK8p4MgWmKzPeFQBzut/GFlmTkLdAu9NU3I/LWq8qtRfBTsrODeEtubUFGw
0m2UvYHxwAL+mrsW2+Yl7P1hoY2sY3pYXSN6QfJXRr5VByNZaOYribZHVczJHEUZGyRAVxQnZUek
uH4v9vGNb6g9vg0rLOKMp6BgHLR3JCNdoAPuQ9cHApLFBccqfAeMXsevSKl/q1G918P6TYx1TIEo
GxpCU9pka34gePZLrN07aGV4vAniqqxDbABVx2i0ZFoOWX1wpjEjZCzwOQPVKkXUCUs7r1gmBIyT
KZxRy68xKtJCtLTTGr4g/7AC9oamyEaXHf0NuoK1LcjBdoRFoQrqCOjXxA6DU/GiUNptjQRsR9Kv
qn6oZfdSkUixM2u4y8KSM54srWILyR2Dc5uPJ47nPdcwxBwzMh+zIHgAwncXZ/5tlkY/kxz5bo65
75ES/zbYF+v6rSIgcKCMlvCYGfluHH3Ka4ZOOkV0ml7GQNlCIlxMSdiZJgYD4ZXC7SDffUem8qea
xs+VHpFjUaPrAMzz2NXhTrJyJF4SDBJrv7WzRHgVJdyXAt3Yh130awCNBWiFMgz9ZqXBs5BEP3wt
vkMwHH17FUI9Qmr4SkDDWldpVpMMKHzc7IwrwSUrWFF2XyA/Cgw4H36bA+ZREb7G0U3mWveoDf0u
Qv13keA6q9bEcS8BJxm6UAQBObKlIfx5420hD90d8GAVdZqJ5TPCJLHx/wVGjrjcFiBDd8e5R7rx
c3ERQO9KOAeJ3rpHvg8MFj4Ln1/xQ/kNLGcLW4eP3KyJjoUV7D6v/vkRoPl2ieNrthw/mwhEd58o
gnr4/K2FdOYO7YRff7WgpdgxZ42lrv76ufFr20DB9+avq1uRsi1ictB/Xz7tp520EHWbz88kTlp3
mFCGgY9T64BTiacwsWOJ5EHT3GBVvuz76nehdD5Zsn5jQkFHiYkAbcVvDfMucfEDN/PfnmOlJbkV
M3q3kEaXPEiAZjzi+2yhE5vijLot6+6nbIivgCDXRQjohjT78xh4t2lnoXaac/jTeeuuS26tFMIf
RS3s8Y9puBsZPDyuU2U0DuBnO9sss49IKH4kviY4Qh0ldjvG14YP/EZWzA2Ubn9BzfuXqWF8TYA0
OityZEOPdubRJA85mOgcGng/Gb3WH1MZ2a+CXaskSwepr33Hq+/QgOoXQzus4OKN9MVTdSxEVu9+
NH6ryY0uZBZHJ7e3W3TPQzcD66i6O3A16BJ0e9eI2Im1YAc0n5FEPoHasEIpsUFgc4FJALkoD7f2
/tcYItIY3CsDiBQBYmAd41nelYawAoFdOIlEMbnaFWZfokN2FYztj8KIZHi3+o1GIdcZWniiqYhV
jWyssEiWl7qvE2PCuJysjj5i3J7dEIUoWP0V6AiUpyBvZShVg+XcxwEijnX8mvkoIHoRJ6XaR6Ft
dNW1YIZMHcx/KHkk6wbVqIU2ARFFkNcKm8SFnMrvYgIaoAT+ZpdNcl9E6E+OIepmI/Qq4BsePlCw
+FUlOLDH33SqdYPGTYJiYraOeBEUHOpnv2KO5npzGDNETdUOkZ0E1I0pyVcpFsdpatqjm7McVzmx
VqlJiSaDRpYivlJMlE41JdpqBaVYj20NsrUvmIGiqQqChbwgFQapudFGREXiMGNXj34VQuRwwMQR
1ogAxyJL4mlZ45jVZq+A4UJH641wmRsArQac0fPCY61VavrRE361rfcaCoWw9Otw4gRxHBf7FIPf
ulyoFieeyEvuWISWgtCY4IgChMcUzb3yIpI/oXUrQpQmiPG2IWth6p70y64soqWVXrOw4+heK2h4
Gmz+YMdMUgRoSrA2C23EKhzK+aKnsKc14joVR7CMcf+g6+OIMreCqWXhRxRqQnTxKwwGoEW02m0v
ZD/dHJ5FvWfbi8tGrGPPYdaPomWJmCDZbZG8iUI7Lr0A/7wUmF9tdXYsCE5VapmTB6HduiQcoEF2
iDOYt10Y+SsSrA6kFdCK44NAyjDMdbYpzeRAn7KxTMjo+82QY1jmY1UYyGB4YgCCCErHGIFa6XCl
iKO44Ej2PNLJRcSqEjU+RJKekcuaAW8b0mPYy8jiYuVgx726lP0emfQET+Qm9K7Hri9uW79/dtsS
NfGiPnRWIq2oA4Jb6Ubc6qxxmQQ1JiXYieJ7C3rDN8iyKQM+M122y0WByIEEtJ0WRv2aN8Yi+jm6
irv0GuvDsvYV1pWLVObrqsAvS3RP/NEisdd7v1XDKXNtS5Ya8J9mVBxgpup54D4JUPt5F8LW8pEX
lsvuGAqIrUmFSuIO84sgBvArIl7OminWC3DrlE8w0ItAloRhdBMM8YtpEVpgFyFGx3gZDIHjOAYd
Ko6/rrJRFaV0EjGBFxLEP4uCGjHkQWAE6S14b47OCWuurPWPbdlsoNV8yMo42aBzaig7shPAKiTT
ScrkOSqCJ0nBZREXNs3zuaPiHVO9IbpVvdC9E3FlZoyKt8gTvEihAe7DKNFqN2q2Pp3m2q1cblCY
Uzh7GrYpoPuniHWyT1WS2RF6MEJp4JuRjKS7PeG1r3YDsmdLLam7Zx0WQtxjdbzMTUG4os677KIx
/GXE1TvUNOjQKIkJeVzuPFWXjppnHXsRgcrPnzBbULYQdNnHsmd0A7nCEloOF2m/JsQC6CRnsgyE
6D1s2qPZ1PUWL3SfOpA+LHGKesgmFTEPuaR1x1Zx0JKtnHUW3iToaZcNFj5AevDCoxJDthPfoCk+
xoGM3U1w75syhmHiNhs1aVEEskJxS7vTlfYFRqrKYtvf4iTnVBWyzB7gNdlKrVUZPSVAbzmS4dnV
u6SjKvi0HLRYjSR08UIOjgtmGFmkwCetjKln7FEBKTMAxb1c3aUxVK+QZWCI68dAAWufIFMOX2xc
lt46TTgaktDAOzDiuhpn/UXij88I7x2iIn/p2KjgR0mRTpKY00hLC8B+pKn4LAyrJPtAh59jAowD
Ufd+YHZGGq8gf9jdl5QQ+tAiIQD5bRUpwwOb5GUTiFCr8hKR/1aWNoLECgOGPV9mKBHZQRL3OxU+
N2aOjln57r3p6e59rUzLxtgPcLRq994bjJH6NVaixvQjsLvoJhTNtUj2clEVFKb6aQilYtzulMaM
KTfK+n6QrB+S4lX3n38h6vG7cAVvL49ieR822Nz5AX36+UvZqKp7HEMcSsD6zec3/Epol2KbUkKc
ruEJZXuDB4rz+dM4faS7FCjhggmbz8/ioFJ2fB8hxulqn5/VWsepoo0Of/2v3tLXugbq9vPHz79k
6RGhm/ju31+Au+U35lRg1bFHVtNs54n6S02i5MECHgEqo0QzvxwNTIGKn+icJ2/TF7KuKh6kSko2
HgCCy1+Q1OTLFazEemmnJmTBTL5tAgSPKo75d1+oR/2ve/i8yW+u8OcX/r7JJh06FCLDwia85Ne+
3v/IerPgcOU3+xhcEtBRuXxCRdTcwnVAnXP6Le8GyIKOqn075uVTm0+wVjN0V5+/NS0vcZjIPsaH
GptVs4sp9WEQo5YpnqHNUW0DTFl1k+yIPlQfWGCv0K1eCEYtv2c+lxpBgmMNtNVLnQodqaZFOEYk
XUiKbrwhaX5LXfiohXrxEika9bxMr3/qKXglD67/Y6NhZm4CzLnPgec4iSqIN4XqhiugY/Wx1xia
egvpTBFxg2jitn2sfcnbtQ1piFgw2kcJ1Ok+hZi2+PytBWL6wJIIvXX6MllZDBwU9dkqg/YRa6H2
WivF28+fRCNUbvog2GVJTf2gnDwgMrU/Ik7QHyODwg/YCZiBqh6jlTB9+PlXDms2SZpnicPBEyHV
T/1nzcitbaKDw8Zwu3jW+6mo0WXlDTlm9Yba/u/Pz3lYwYF3N26z6WvyD/SP/WeRfeG2LkoEB2Ir
/+s/S8NY3vQZm9AmMUKn9x0glNYdT90tG1HqjnndJxvTdUkvWBNwLpUfo3bYySBNKrRfhbEGeFyl
Lc0FP5N4jO/HwkWn3gCtNR1D8CPF1g2LmLglOA5al+zC90oWA9vs/fYhzaKVrCEIkcdZfAVAZtkm
XNoD02uJ0SbNhuGuN0DKhpoj60VOzwF5AgGXMhuzHx62IeiVdfESvS1bQpMfAJSnIIOcP4+e+xfD
8/+1kNMheCPxlX3UcyWn/1/lnmCRf2HxTHJSf+g9PbyE3Uv6Ve7p8z/8pfckyfK/RNHQRMpg0FZM
A3GAv/SeJEn7lwXNBso+3ycPRyP/1nuS9X8h5AQXkj9gzihq/0fvSRb/haiHpYuKaYIL0Sz1f9F7
mphMf9ONBBm2LmzD/5K0TsgBSZC/qeTduvI6WMul078k91964eavy3xVYfqTUPT3xSf+zhcecB+4
lhu4cXzo4xWbYfaIXgM1eRG85d3ifBN/sib/bmJGAUJpuR/AbscHob4VhB/1JRm+GVXn7wvPhaPI
iauhwr2PPvlqO04grFGNYhuFmwQsigVGg+cf4VRTc6ktBM49NUct8kDUy8blUC2o8/ivCotIvkCm
VVAudJY09co3b3vO/O2LQMOTlocqEXF+aG+wxCJu6tf1r+q6/VW9nn+gE+/EnMbal9cOai9Waw42
hyHCBSM9CsX/RjD/z0sxZzxUnGENWclTRuvHJNBFBZX4u1DuZJwXAru88t+bzfln+JMB+HdLMyWP
3iy7lAU5PoDQGM1tc9Sf5YdS3I4v2vP5FmbMzr+bmLrvSzdFJBFMJaQJ76V/S9+iD/WjuhXugOnW
0tp8g/JyoaVTzzKjEgpZ13fBQEMcJaqn8kG4E68nIsg6uyDMcuqFz+a5lklZCjAsPvgarNrwthMv
BJCTfTSb3q5VZTq10fjAhbMjEhog/JLJrWRRfgwPquuwGro/vAvP8Sfd+e83MpvzmQiuLBzZClM7
caPWaTMIXEyVbrw7/86n0fPN/DOmN/TllUuqoLVuEMQH0RdxzG6xzo1dT7xCi7uy/1kTUyz+0gTF
UNwQKGEcRI7bpfUL7S0U+f/hxWcz2yoyFER87t+wrtEiryKUmMryUnT6kx35n+6fy0ZUlOXVSufW
0zcIEn2LeuAi/iG/GbfuT6jm5/vnxII3rcJf+wfMr2CVY0Rcf2sfpNf8w/1Jtv38tU/Mg09Fmi99
D3O/peQdxgdQSsiStf2PeIgv6MKeurby532LeFNFOAqxSFhv0XiU3Yfz93xizM9VcpSwEYQs9uJD
2HnAoS3QCwhAWXiNkZABYHKBN35iK2DMJrLVVFpqsvs9WLEtPRC0wQwa5SIDmVReeLOnmpjN3rSg
zCl0vFnO7FW2S1fiDRqI+Ut94Q3MhOf+Mz712ezFOiDwxWn2NqDRjtVLfiPcVRDgfym292xubHcJ
UOH8WzkRsue6bTU2mx5+ZcziD3UpHPW99pEfLGdYn7/8iUmgz+YxSm//vnzD5cdN+KSv/Nvzlz4x
TvXZEu0mSNRoPZO4kNS3HBvBrgwvjKETQ1WfTd0BealO0uiUkkVZEx4qNQZjMbJnqi90+6mbnz7/
MoHlOqmlgTrmoago0pgqUMDl+W45tZLN9Zx9VNyG2BgjnJZJnuNhQMUE1sQzVhPWUpsgISm0gqVe
16UTgzdZtmnZ7IJGxhUlrrMrKaU4e/5eTkwUXf7zKVW9ymoln54yXmB17v/0HjWoR/B5LvXj9Ea+
WefmxPyGm0Vxx4oO5iiswRduCxzau+zCWzp1/7OJ3sQq4L6Uq/dwO7L+BUq1K3xUJn60pKZQhDvf
Tad2y9psvlPJj80iZh+bN7ZBxhQ/bx+pwEXz5v6EfgVpsTUvvJITQ1ubHvXLwDNcP2/QUU0OsIGl
LYa5yyYKYDRQpBgb+R923FzOIg27SpE7WlEPHsRccwnpOLoRi6WaOef77MQE0mazX62bFoAKLTT1
k19HFDsuOFmcfBnTUPvSQ6neUQlTufJwG4KzRWH2PclXKLmEOL8ALppI/xde/InRq82igFa1FOjT
gi2CXNuN8YIhd21eeI5THTRbxsewEIrQICzW+ASPyYcxXPCoOjWCZpPakBCsTKIkORg4j4r9gUrN
Ai6L1T6cf7Onrj9bwCfj7lYvYt5sOVlCXJXghxD4q+RLMeNUA7NZ7Uuct/SgiQ517yeAQCYgibAE
E37UUvnp/EPMbMb+s4TP1X0VKchLE1mVg1zDhyHm+cMd9OfmDgxaAJoTuD1OqMOmQtMZhFpJ7s+t
x3VUm2TQvba7IAp2YhTMlZQhWcaqWuKgqAdm9NgCFKHIrv5vFiz/eUhlNlXyIMBvVsvCw1h4HmXp
2g2cQlLQyiFgeheC8IkdijqLWKlQdiE1fWhxskMdANPpHh8wzvsQGKGW5ReaOTEXp9TY12mv+S1A
mWnZrOUnD9PRYNuqF17CqUtPA/FLRBnjNhe6TggPXkJpz7rtlN9Zc39+oJ3YYKmzV+DjMzKMlEYO
tUviq6klda3WXbL2BOtZhO1NQR6Ayfm2Tj3HLFzVEaUJjIEhWVeD+5qavkgMqL1rMszqhSZOpajU
WdgaTKlG2JQBO0FBSWq3doXdOgALHRG5K7ex4+LCCz81rmZxTAMiG3gjLbUxFMJ1+XuSGcBTHJRS
YLfv/6zLZsEsB/ySJ3LM/PM7W1bWidE7WnMhi3DqCWaBLArqCL+2aXKbdopVqYQGAN7iy8FdAEnx
LzzCiVaU6fMvo7fDBFGQKBEckidNQ6VkoQ2OKzleanNUNtILb+PE2Jo8Cr62Eqc1CghpGR5M9xhD
1FaucCI//w5Ojam5vB464niGeXV40GIQmtVtHDwZ/U4YIFNUPz1zdAolQkviwsJ7srnZNNGbBvZr
N/Iogx0dxceRRQbTyNv+kWPv+vwznZj2ymyaFB2IEz/ujH064TuiEnDSCAZSESsotPW9Usbh8p+1
NJsmVq2yksmDsXetet0U2LxH+XsMHw0G9WbU0gunuVPvfzZRoBtNhrQAwVS5XQQKXoNdszCHj/MP
cerqs5mSD4oix3Dd9nJXHbGbYn7IT0ZnXhi8J84Jcz1i08BBD3nTfu9JV+j2ZsDSkbjQdpm/1Efn
Hz3CXJG/rDrPYyXu9371UFf3gfE2eu/nL33q9mdLnw7owwtBUO6BSiQIeuFej1TFnananXihh07s
Q+TZEti3holvBT3URr/ifBv1l6L4qQtPb/xLdBKTHsmWlAtjcLdA1aMeHs53ynRn35ws5anBLxdG
9ltK3KlTAJqLCsLzju6CBbnQH6euPpu/Am5Fodh7w14oDhFaAv3E4QCId/7eTwz3Tzm7L/eeJkPv
WZSB9y6qyNU16r5l+PbPLj2bp0o6QJ0F070fDGBZ0bBD92iTJ+2Fw8WpO59N1CR1M7XJWi7f7EHH
2JHwbPU//9GtS7OFrJU6hLOjpt9L0S+RlGBRb7zu6Z9de7Z8VSCccQrgvs0SUCxgVaiDqIw5569+
ItrPzTAMpAdTILfMns5gkRetX7WRrKXcutbGfKVE2Y/z7ZxauqTZNFXKDMHMUWTQD/gnNCh2gynU
r71JkQ1gZ6soRzeA7ja4AOXU0rfPt3vq+WaT2DSaclRlf9iLSAHqypWL6GTkRYvMfRQQUDrfyKnE
2Ge29cusCEpN77OGVnwIhmtUmVW7HUD8jSWbstFPjYMLpnKv5350dAff26cGnqWYaKh2Rh4TDGHU
Xxjmn5unb6LL5z1+uRfDSEyEbpphD2lUgJFQauSng75/LQpTPXTwjn+V5GOWvU6qTjSC8Bngqrek
gB44aimHDnCgYlUAmFnkpjw48eD1Gz8eORy1o+nUctk/d9haID0fatfJJGboRjmKT2qGCk/dFNtR
67yrmD38jvjZrxRUjQ9ekZrPqgxNEoPaPPmBlL0H7N9CSishXTkB/uq7AWDtynDV5M4owuzj/Ms5
Me/FWVgxxSZtkD6hPyi9pe3RanE3Uy4l7E9c/fOQ/qW3AcVoahwjJmVkyBaKL8qAcMN4ISKeOup/
JpK+XF0YhwhG1jiirdfbALFtdXhMEExrLEybxWcRJmLjrjF5WsQQt5v+Qsg5laj6nMRf2h16uc4F
wRT3BX5TcrDU1J8Y29oWIOkmus1hZgm/zShdqMOlne0UBr4ZtXM10Vy0civvaZFSZXJMH8xbJqm7
t25b291LV2gWL5Nr4eHfICCwOX97t39FdZx6QnEWVQVTw7ELdd69dxyewpvsSXHyjTLY40t0na/P
j7xTzzTFpC+96BJJLeyFB0DuUWxramcsvAGjAQ8P5GWRyBf2t58Osd/13dT+l3aKJhn8pinEvXHv
3YX5InzoPtSn/rZwtCMw+8JfBivpZrhKD5AI48XgpIdLB6AT+7u5QeiY13kfiTTd75s7FBK2+qa6
ubTXOLVmiLONEnSKWvT6UARiml91XXUbja2NMMYSCU/bhcplBc2tK/TvydDdn39npx5I+bMv0egt
NAsK4V5MYfIH9WvYmUgkFBjF6L427rwOTn1c9f+b++9/8lzi7AzkpW1UIrMy7msZ9KIrXyuIRiSw
es8/zqeU9XdjY7brkSTdkqSY6Af31Il21+1K2A82jIpjdGi32qpaBHaybRy0CZfiktPFQlz19rFw
rLV1W6zukQXfDsv70jaPV/GSGLMTVudv7fvIKVuzPVOKEiVLc8jsEFFUatpX9G2PFUKL/+zyswmO
TIiIXlo87NGhcnoZ9Vi3OpZBfmGZPXX3s7kNn1ZFx4N+7Zp950PQEo6q21zYwn8/CBGG/nMQVr2J
wq3vjfvMt9Yhq2NZ3CfwYQIUK0T5Or1kGn7qIabPvwSOqq4ylhiBo0KY24r1q0IN2Oq251/AibCE
D+SfV7fMIK4bmHp7cx3swL6Ih3gnbaIdvNr0RtqgPPpivhE5HvUfEEXu5X21Od/y93H3v2TH+yFL
21ELmcPV2yjVTpbAZO1/Zn5/IUicCExYrf/5aAMj169kHm0ymWhkaCzqxkR9QtU/gHe3xTZyH8P+
4fzjTBPiv6ewbM02MJkrGfBYCRHtKNi+i2x0+zIpOFrbQKucvP6tIU5/vqlTPTeLFkGZGZmBOPd+
NFJY22ZfczQN9S2Kaf2VFKXDhVOHdGLkzeGCXcWwQ3Nm3LvlHbyfGEpv3rwIDPUOObd94m7dyimt
lILllbyHvbryVc8+/5Azs9n/G3PlOYIQ063YNy32bPraXTdP6bbcV3Zm5xv33noE+39lrjBOWvoH
dylswwutnthxYN/955ghIGWp22ZEesx7VpXqVmshHCjJIla9MBtL37U+XG6ryr21FcTujzyArWrE
eXd3/rlPRJV5thVaCLJyCR6onvwQhK9V+4JSatxGiDLkOERcaOUEwgR255/PWafWYI2xgKLCvYCY
UbYAd2gDAC8X+k/RQUPtJrr+ZwjHT6Dy1wAWueg6RDJtKRCowmBtugPqbbsEUlpb7aD12l0qXQjK
8rQF+GYezgteamOZYdrQWHCst+qV5sQP+d68QkyWP8lDukDYZWFc8Xxb7yG3hZ3lGJfmyzQBv2t7
Fqllr9TbspsedBVtxOW7sW6X1lrYahca+KyrfdeA+udbc0ujk62IBqgoesfgSVkVd1D0rtL1sMmd
cjuukpf4RtrBcHwSDvoNKiWPUG2frCtohUfPjhxkig/Guthm95eKQicC3zwTjeCPlZQj9yTB6TSM
a0hRfeItamjQ1ate/tTj4ULc+0zUfPP4c1AuZPUUC2BCQmN7G5F31y3zbbryligmMGb9F8kGiWiX
dre40OMnznb/5bNXofdVVw1Nmmtv49tw0BbMkjVqUFeokFzYZH2mV757sNl77c24oSZNRB+uuiMq
jLa2nIZryfIrLT+E38HKv7ro83JilJrTzPmynyg8ESheaHLUXkEJEV6aVbtMHPmHThw9H8NOrbzm
bOXVW7iwomsM+0p+7sKHVv8VagDx6p0sodGX3Mb5fQth+XxrM6OYv1eK2dKbGjidKaY27MtV75jL
0Ebax4Ek6MA/dmoHs4GFbgsLVCsXqAtsYR1tdWcdbdHjsfMrFpFFbccXtvKf6eHvXuVscWabOI6I
0JBk2ldLuMN31aFYoyqd7kIn3VgH/WdxE27SJYynhbympOYoC4+D3z/riznu1+paIJYpLxcHz18Y
9j2/VdvO2UoL/WmF4usuXMULyNBLc5MubpAmtGXnTbLrteE0r9FraBu/z9/ItF5+0w3GbH0JW0FA
JIB3kjQveOxlIX5s2nVDOTcuLgEDTuyDjNlaHYVQ+j1YyXudVbl/z9JrKTjk7vv5Jzh19enzL9Nk
SE1B1TRyJxOz3NMfhjrkSHkjINNwvoFTe405QDiTXFNyJe4/CcervomvPU134hKhFk6bS3QUd/hj
k2iB9zcO9ZuOTt/5lk/s6+boYQ1z7aSfJkycU00XElJubSY/YyxwCWF9qoV5jEEPCA0mic4L9ol/
ix6ZXUGwPn/7J1acOZA4Fa0qNhBM2rti664KxWgWbWMq+6pEoW5RuW1/DJBDs12N7UzbBumFuX3i
oT7jz5cRAevZNfJak/Ye6BMJhJ6RvE887fNP9VkK+2bKKLMw5hpamiACK+2LJ54Ibamj+1QcwusI
lVaneSg31X68CrblIvioNvImv5JX3rpx6kd/LV44jp/oWWUWvPoezSw95hawR5iE6CpCRS3/HFOg
05YJXbrLbRQM0SPvw6fzj31qhZ3jtcvO0vE5YMPrHoT7dPsaOjfDG0R7G+vTS6v4qWg0e64Ayace
mQx539nqunasRWH7DpuGBYg+u1rhJrDyH88/z6nVaI7dFjCzMbBXkfYaSZls4a+fpBVM+CUFE9tn
i+2vkuW4eJfI3HAuXJqLfF0sa+exX+ZrLNW2/uL+/J1IJ44Sc2h3XuBEMijTzux63HdLfa3a+XVh
S06/kLeVg4re1rgtbvJDeAm3fqrFWUTGfyqvy6lFZBbuho+RbG2+9J0bfSHZhdM40JFZ9jynvNTg
NDe+mTNzDHhQuD5yMTRoSYv6ob83Nu0P4V23FhJGV2TDzvfkqbPoHA9ulELvlS3NhFtk2Ps9Z+F1
v2q3ilMdsGCPV/XCt2xOFdvhRlrGvZ28Xmj5VI/OdoYmRB496Wm5dXDiubJW8jJbx6t8lTrmGpdR
R1/4d8O23qlOsUed9VATDLSbYf0L5NeFIX0iKswB5bIuY7wtcQ+j8h40172+F2QLnNS1Ea7bYZMJ
jX3+aU8E2DlcPLNKpBKng2IePOoN5b9u14rjhfh6armdQ8W9CGuhHkekvWW9iNW72XrLTmOLNN64
2iGxXqWEvWKFi6wiXGpyii/fDc9Z3KkFN0bAkQdSrt3H3GlepM3wnMmL9HgJnfMZVr5pYg4dlwep
yMaS0DaucBraoOW+qPes5wt/5a6FxYO5Nx2M5q/0q4rQg04kSqd26uQr/cpn+KDF6iAi75Dy24zT
/yIspgs8g22sbRbp4kVhp1qvY3uwrWsUpI4o9y+ivbtwPUKbubS2yBlvmp2/JEuxvERvmvnu/WdL
P0epj3FURuo05EpiZ7tvls0ay+tltBbJf7sOFtHH4Eb9ifHTwV/ra9MOVueH4Kmj2By5DmeCRW46
znpP2Ut3h7rnR783Nvq9+JY9QDFYjU/Nffx+vrUTs3sOYnflrBJ9lcZIwC6s4q6pMzvNV272miho
zvwfzt5sx1Gm6do+IqRMEkjYZbTx7KpyDTuohq5knuej/xb9/xv9+C2XpXun1WqpwUAOkREr1tVN
9wbirRstM+6f0CWSKtaWGm5UjauMraEKD+iJw/mDuglQVkhh1dDSkh69x+l+Emcdh1C2pu2aqHA8
vfdZb50Lr/XuMiEFKZbluklhcWNrlnEuLyyzqRPvojub/Y24Xb0KPcs0CvV4mRA8IytaRm8RRLBN
AcBib7z8/tluhBOq/L9vkxrjKJTlMYbsoRwvmvQwAbLeBJtwuneCvrHmqlfBIMuCHNYouEVnqW56
qDzqIufqdE/CecaxzRs9xSUu9eFIemcs/s2Q/bSSXC9WUxPr2pK9guFKYSoeiNE4HcIj1anXmZOd
Uxuu1y7IGJa6Yi4kdE6MXQh7e/0u2wB5meSg7sYNKlPgANnkzuf8q3H54WddC+kHmfz/u0/rIhDG
ntd4WLYe4XlvwofLQhRuS+5X6PynT3stNo/h9g+oJV4C7NeWtJLZOveiiFuj/1phHnbRrNFyubax
L/gebitwmLOyfp1MGjAQkPSdE9ih/f4gNwaQcnV87eEANedLyKL56hamzDZc21fzjt+TAiwrx0+f
5WpFyVhPccTD9XWP2bMtVtyNkBpjPjLIh8TOfVCc7gyBG2IZWbkKguCDN7fx/xcEESd3UcW+wLXN
B3VoW66jFdoNHMWDVVjiNBdQp8zxu9gGh87NtqPTeis08axlm3uyiwqgM6zCtXD5nYl66zVfrTby
QDpNRivrVj9R+xFWVIcA97iXW711JlSuVhoRNJNeLxsE9Cqe5j+eZ+zOo3lW8MdsU/eQWFBnWbop
I7ZunIuwA+tep9itGsE1eBmuzThKL2tQgXpPtk/8wlqrJ0e2U+fh3vv7e7T8aRxdrTqaLoJaW45m
rT0gcRd7skdOox05MRwAV4MdWdzRkL+q8MQKMniJ9ef1CXRBFw4DGy0zq9V/mS9EuxpjeZ4PE+84
zLdFqT3wOmkOU6TE0LmHWnLqG0M8geLXwM53muB3B8vV/3aGIdfhdaWEYEIwAHhAdyzRUcXkejdB
tiXMCJiUI6zOUFTuUFuEr0mNz2GGTKn+6HMHL3v4N0L7//sbuHHKIdfhN5FmfHLoOzctbg84VvFQ
aijuFQ37Mup+3QWp1aPnsWhyv6gRnncZIrJEfMHUxQUzw+4KI7Nq8PRYPl+GinyykGSr2GjutDvc
qO2Q6wh+CLOmF2HFNuHQSIHdzbA4dpoa1k0AfU3aSpOVmDuNGhI4UBkaxMspOtkbmG/W8B5mCnmq
1Hk4DSjXrUOg9wwTXjVs3UlJ+54lRgDqUSTaCBwUqX1VogkE4yXVhFfQazGcl3X4sfz+rn8OUoh2
NerHWk/lZC6nLcxgtQ6QtniCkeBYPgTw8j50DO0bv9/ob4/D/51f5Pp8AJvGtMigHdzOh3B7sDM/
WKpC5od9aYC6MImHkgYxnyWrMPUvXpv+YD7AfA5lssgS3rewPkGV3cFj/e6ysiyNP/2iJUb9JxYF
anDOuDEg7WkS62N+HnHMWAo3JxhuIzfw+3NTVV9m7k/3uUpGNLoi9LaVkR5GTdeCqWm+BiitB6Zh
royPXK01uGQpaILWgCqFpXIo9NpisRyfQc+qIXYZ0aw3T9mxTOBoVkUNBR4oj9Xe71t5nL0pygO4
HPNOy5wuxIYI67UwxOHOGHsrihdPT8aSGA8nN2gGCXKjL51OG4ZPKaugrp8CUMMaIR4mXmWrKQxR
KwMV+NhV8NC1E1nkzOTSKMumjHEN1+N0klYGLvWKauqiAg6NF5DqiAdDRUBuICiH1WxY1H/UVFRQ
iMjkU9QGkKalgHG1CLMosnOGGe5KQNMRp07peA4TqFtRw47w5EjQj1NicC8Km+6ZVK0iOzG64lYt
fgvY3YAz/6FyDN5TOQsg9aaOD8+ojfXbVkGHVqUq9TFo6AbWqSBERBTe20aTrIoRSL5sztECjqAB
LZ2DkoewPG5Ku0Jn355Qzk+ihhpVyvHDMVblU0ikGlhZWhTbhQvllVQh3lR0iP3qNPSVQoXDPc9h
qEwzA5VQSjJX1Hl2LgvRnac2EJ0J5Aos7oDj4iZQRn1lgusa7mtDQQECnsLA3iHJ+Vql8FzsYrBm
pQk90BobO3uIub4x0FfwymBxYokZhpJSFqjveluiL3vAGFKgM7MwmF5JgJrGUBiVrfdInytTfYyA
pwXDDN2KeqqYU6LUC9tn2yto0JvzFuesVIOPJY9zS9Jk3WSDsUuLYLDg765uQZEFoLiME/0Tjq0T
dnqJ1JuuB/fP1KRMeYXDvcBBHYrkMxzxvhS1fIvkLIbHeQ3zYCmfAGABIiTLq3ep0Wr4yieQPkUD
Uh1GCaCs0UybUQtzu9AoPHNldPGm1UI2neRiNaKUW5m8j0ZXAegJxqrNV5JLhh9pqgFhboxfiZqL
R7FeOpUmRnPsmswj+JKvQZcoRyIR3RpokgEbgOAzZPuh5Vt1HB6aqkstSTV2oOV+wVx8L8fjdAyb
Ekq3JFP8viOveb7Q1+dOgV1APK6mVv2amOAm5dWBEtj2we4TNlVqTM91FVKrj/sEuivpjWlqua4m
AndZzTjBhzs3m4wngJnFH2lSHkVUERvwd9iPDi0ys/D6cZWUlq4SSDM07s2+rNAchkMdEEoN/ayq
uHOCAmt/aky7ghgvpCqAQxkKZd139IQk+FcOLkaUwuq2DOdvVYfdWNbRtybSvkgZ5Cup1C6zNLP1
2FYhHGxbYoK52pstWCJmyHnipHhjZhKxSzMD+NQ3YWT3ojuKANx3KSqtucRyEpfBezXA2ZmRrAag
l5RWGAeVnYv5Na9HgNsAOBW0P7GWg6mbSgJTTGl7jxmwEgzqBynsLwqDYb8+JMdASxEhd3H8jrir
dEojOXKNXiYePCRS9KDFAMsPAQsdUOwUa+rZ5AEyF+5KNQOLRoX7JNwAfWyxzAS4HPlO+L1ZGiDN
aD9TwL9WlfU0AQKnJYXkwBh0sDI4GZq1GLtPuLrqB6AZ+01HKcL1DNvAc057YgWyABi7qjZ8YuEO
CK33NApO8DVmPlrCkn2RcHWXRw24zoInrspI6JayeuaaiB76IMRCXiaBnUQgY4fdRxikl3SG3Q6k
SjZtwyNXmmA/GmCMKkMPGTbezwbN8RgeBJy/qlMJlJ01rJFHwZ/RWXds8wwIPCzpSiRNT1A2hS5C
Ldg719KjlpavcjABHxpEb4NOnqOsmC+UzslHl0XjitbltpWaEsVldLOGIJRgrKV1ycAejGbUUdJz
YQg4Ss8998eAwKgZmEUT+EXojJgMpP00625bQ/cEazM3YkMLdoGerGNYRDuwKn+G/WqxmSeqvkdw
V5HMGqVQAJGV0ISv1CbpGDd7TZy4DF1iONnVjCNyob2LPu2tihsWjaeHTm1XdUOQuYBta6U7UxJY
8OGf3DzIMfsCA6sAj+cHGgfw5O2MySFEFy7YnA+xrObomFV8Ze43sdLDG4HFIFQVpZNyjFOleUKv
WuuBYobWegO9tSznzhizrcSHnVDEqkgJzGVn4Wt1o33q6TBCWCZjya5jSK0CmKBGRVfCs6fF5tSC
pzdkNZ5y/EazeQ3x3lw69aQeOE9PRAOBkaIDIg41e+gr+Ac3fpYDqRGBk9G0YJLofFVpM85NHe19
paYgFM+WksSHNCy2oh23EWYIp4iyuTK8RN2QOKNUASCj2YthHtpgBvAom7p8qSW01lbg00KpiKJR
CVuhVN7Ltdpc+p4HgNyLdtUEwQJ4kXZyOeHcAnBjh/zaPM3+DAcJiu4mGM5zJ4E35zBiVmIDTkJ0
10bFpk4Z9CUMFPtU7DEyXouRoCQclCusC4+JFG+VOHHbRKOboso3kmj8vsKCqecXLeE2TOvdwFBG
Jxxg+pWRQHyqEUWgzEEOH3kBVxEQr0bVLGr0O7MWE0sH8z0eB+DKcT28F+alYMlGUunIqeFLfbqC
1BmuHcjvdhFYcKFfYOAAC+PAeMpX4eYUzmIPuMB+ipD0AWOFjBEDLrxbxXXxWODcbtYRuDiMyLuS
DSMyiqFmwu4YsGPeEDNo4mTb0qDal2MgnRHfTFYwBOtUn0ElpgdZhL0pidkDFcBXMg09ZyBkNshz
l7ULZOs6KHUTeUWvqWqHSLx09d7YT+CywhA1cDMdS9CQRvMKKNCDGEQDmlB2VLT5WKHwDUsfttjR
jOpliKlqVV3zMc1Vvk/6QWCd1EoBLp4kLGMAQsnUFX1LOpj0IogIURrVcUZL4bvedXTaqEkLgIAs
5atEnx7ypqhNAFONHVxwFRvKavICxi/SVnDZNFkRxx4Zg7UUhU4PVpUHwC+8Dai8yaVkhQriZPMk
SfF6WAxCltYuJ5HKDg0JaySmfDw3zOOVdqKtfOZGYJdZDvGuOvsVL0K3m4DXDPruhVfTK86VcPGF
p7mVD9EuQ0q06EGiGUX0hD2F+22MG4m6gdd8CSrdIPWnSCQPs5Qn6PMZAm4yqqxmECzNOSUN4FmY
qrw1UEAsJ0Ry0H/tSNwxrzdo8yynmuGGOaqNEdYDWaAuJgfAolKwPM04a57QSDY+VfPspcHoAveS
vkqwifdUDe3SYQXUFeRkaJfu4YXe91gNWVFXx4QGUGHI6mfToOjONI/3/boZ8udAAclUEqt6gm02
/J6BpTXicBXyUXYw3BygTl1QhyU/Ak5D5T1dCArjPmjpQziEewaMT7hAe8HaDgKcHeEVDzYVZgrc
/ku9MeW6ddJGpgBfd/xLlYES6GTWrLoA0O9cR0gmVjTLjvMY93DaBoO0xjYNzhwER22I1XtylFC7
FAE76NqYWcZYOIleXiZNs8ZS+WSZ+ikGQPlgEJJbHUUYCENIHGj1IDY1Hp7icH4E/8WdgDGCtqgB
mbLRQDg3egTUiH70KH+bMQaTXIDgpjYJulXJAAZRMzq1NsDFm9HMKYaM2fkUxYCocnOQngdBPvt5
3pF+2Nc9EMtJBsBN5WYk6T5JGPvpFOylAKiatNhRPKwBh6omHs8BXFxNHBseVAnImnDCnjCH2Ehr
i7Tq91Swaic0xQ7CYLInwVo0s6CoMUbAZ/fSmgQG2NiMKWs2Gsc8Rm9U04GBIxBB71gH0/GW1l/q
2JxrgKHiWHWLWIAKQdTzAFzCXMiA4GBs8zovHwq9UY+SUdqBpu7DEtGhoGs6TR6aKbbzCOJJbGCA
NqAcrpO2qQC3qg9IcztN3zp8TBBNwZ1S1gYEeIViT3XrBY3m67X6aCTRbNI4Dq2hb/ex0uxoigFZ
qfjaM3gAeHXPrEUs34K9BasmAc2/CtAREKA0ib25XXArUX5uoe0DgqhHeDd81GXOV5GeNyaH74/P
G6jhxhAE60xrtT1CaODvSmvBjLEsOdXSsDVyWMsXsHSfqfEZye13LzUej2RT7biPQ+g3rKP/YFlB
q0gMvi/8u7xwko505E8dMY4TjKpdo+1tqGLtrGNWDoRpU6m22kCrCcLO3FKH9WgqEeEXOoZh+ces
JE+YqXWjmTUc9aBm3pdh+QHXWDhMxBM6VFRM1r4+6QlslwRTOjuQa08Afw6XGwXG4RlUI2mNQJzR
DU7EwC7omWl07bkAPy5uxUPP0z0F6YfPvak2cCGT4s+Ew+Jcq3ayUb8pXXWIcaya5iwFEYLjR9Sw
wTWwwMW6ZBlaEJmtnPdH8MMxMWbg9+hUMRBD0sd+7j50NDwd9FD7YKMMgoKsrHDOeqJocTwrdSGj
Bqoo8N0GpZDMe66rO6rR3dCi+CZyzVVY3joBxZnJUKlfCg5sfF2aZaocZXDTOJovaYu9r5DfSnXY
SWOyy1h5Gvr8lKXEyqePBXiRtewU9n8yEGOSVDoy9tZGn3lDTzl9V4M/UgBeWYnDkEGktVxx18j/
dL1+yKXgUtTZV5yW4BclEEzG0UFoNHVpOhXbGKBlsyQQ4Tfyua+qyZbLIMDoUHF+BYrK5uASmFXJ
V1i3QcxoUphVoVmUcWGNQ1hahQwWpDFA96nMsj/nFQFBXIFXuj7Phw6JkLOybNlV9gZQkJmDiFeB
RDkT4oWwYWcpOXF9Oaj3Zt7qaDPUKPiWZM/TL2TaLlFJYHox2iOLvuS5OUUZci6ATrYj8cp6+irz
ctMWLVgNwPAkvMUmlIAQj4qngfaiibY+gAt+FZQCBz1tlfeAkQfgHIC0jHFhja1wkJRFohGHN5Ic
lIqtxqbylJxD1jIZnpaEOJ8gWosIVi6WJqo3Tu2w4lgQiTz4MwgiSTzDZxc4574GgymHC0Ru1+I8
zCLfxTrmLilUtNgWh4gUuzBJHEECl7U5h/peAIGEwyiaSAM6FmZQ5V5eIraRnhCcrloK6HrJ4OTe
TnZCEyfppi8ajAifNKdXo7epDt4HgYPv2Lg6mz11oYPNXg7XZzVlr9i3cDIV2RsLui9wlV/RAXzR
DLZwkiwmyY95M1Mb4CNfC5CKKqpTEp8HUVpKEB5EPB0LwJgkrSMWbRFFhSHSxjmWlOqiYest2Het
xE9yqD+QDLTfNrfj8tKjFzHrv5X6pememlI+8uB5MI4qUKuS+gJz+0RtzbFGnwVMiWvox2FGXSbE
LKdTJ1+g04hBP6lAZS5xjJ9CA7Nx2vK2+xPO7FNEOlqZ30tp9ieclfX+K53onpa1rU7hjsvpe4Ej
GtSOfJtM+X6MC5xNS/1jnnjhimHYKPhew/SgG8o+EYAacZzOK6R2mnoDytmKKjJEy8qHYN+ztkr7
9rFInqJcfqnR0BCpSHShib0vZbsFXU9rDFvF/yfkzIzTcs6HD09NQf5Rx7XWwigfnPIZq5X8R9KA
VQHaOZz8dOygwoQFX0QPRe3CKTsn/T7qtHwNsqMtFn5Bn+SuToXdhwLIhH0xnRt5NyQQ5Lf+8hEE
NBf4K7rorCo6y823FDwW8ikowdxMOlsAPBIXm2ZQ1kWP34gWXtE8cnSns6x1EvmPlswwKgDVMBQC
gy80gxqRmHpcnrI3dhJO5hN5gDTe7lN9VdffvK9d+EIBBQu5oNrDxmPsgTwMQLtuN7oWWmH5riwo
MRjHrmVdWwttsgfeeixBwRcJlqz8rJrEUmX1u9Y0Tx0R8huyp7JnZcyQegI7IEPLvDI4OIOqJeDt
cWqlQECBO3cy9N6vMwClof9El72E4+Y6Ulo7ywpX5hjA4GyNWMZSKChB64TmGChzETMPoPJNUzcP
HXzJ6xBAWGBIV4HcrmXO33uk8bCkuOPA972K4ZzOcHbFsgxIokBqZVBeKVzN56GxVP4SRZ+FEjig
BT0Wg2yW9ReOGJi8wwKG95s6eNYyD35rZ1DWTTFKWzh9vNAWJ8f6MmbvBY92MmQDIRjgLXsKAFnr
A7x8EiKajoqHikMQkxkIMLF8pu1WVPJliqa3MnEZBPxl5QLj6bSKDw7vSxzInctwBhdwQ7Vz2KCr
Kgss5Iq8TJReE5z6Fqoygr5qbLvhRYqwXTIlO0XagY3luYefkFkqKniV7Rc+9r6IUw5ipCpZMtWc
vG8xJEKt3854o35dARTdwtK4nmq7Aw2izTsQC//IXY7QWISXHIMnKLAIGmP7BIAxys+x4rQ6sNTB
J6CPZkGghsLyoQPEC/xRhxyf0B81pJx62Jch321WMKgkQYoqKt0P2SKhihwFSL28q2CvFFlFVDj5
oDjQ39oy1GHyXNgjvnYIzo6uHTVQYUJEvHMHYUbpqpnuhobOMBhyV8PvGIoBDvtAs0lwatjHeQFD
qwWJkyGT0ZmFiqCcES9J+CoX72gi9BDKOYV65FmJZyCgvP8ZGUyxjMirckDre/1Jy722SXZDNDpI
LNtKslUJetY7rxHyTgowZurWUvrPWDOORuon0WVU33GIRZog36kSjC66MEd3OAL4aGjssIKYH5pm
NdMAsMsUW+VYErEsNlHstoJUnhxEu0L2w+SrDGBlJiHxG4lV0x65Tk3YlIK1Z+fRfoIxVBMeAiwB
jb4m+cYoOzNDikoHbTkh2M2G5tOI4s8xn56wNbxyFWFsDoHjZFTPfRFtDbxbtji5y7NVEJybRsRG
Mc4ZQsmRaiRPOCwBoqlPkEOybMOR9sPnjDpbpiVy9uIVrAgrKupLorjxknSJwy8pj5CCyKgZVxep
O3R5/RXQDAOwTffpOO9GydCtsMUxT6wjI3WH4IuqOJ3S6lIS6rSpBEiUkJyFoysUWP3kJNsYXY5K
TO6hwoIVUbdVfMeQMOGx9qyVqMw96tI7rfgagg8nUqZ9zAvUVbqdCsARgr8YMOX4u27rDYm097LN
gH3PimCVyfqlj777oH8pZIJ0W/oSNDg7wUcOeQOYEYjpqZYNs+joQzDkPjHq8zgMylkmxqqOj30F
pzFsI53u8WQ94ahcpX6AZHugnnUA0sBzksvR4tqjPD/MmNYE9ki8W0tAnosWnV4iJ+Y0gIin5U+S
zhHqd3Ffn8NpEF4LtTQO8pS4idHIL2U8JSqCe60oAMMFeHTdyziFWgaE+A1AWZH+nZWd1m4RW/eH
quHDcYp6rTY5uJ3PelKF75EiIWsS5S3wZw0z3CCRkPKYWxk+OeRYCaApOAvZU04mAqInwGoFUszI
i4sG9Kbfi2s/az+IeqUtwRmvLQ2UK7dj/Vj1O1KfIv30+6VvFe2uZCWknRPcr2FboQo/b+fHjOqX
3y9961dfSTW6RsRpAKzDdkLyxcw0HBjgwQ9zwYLcA2z8XNaVr33AjFFNgVTVIdfQHtIGtDNHDr4i
I/pP712+tgCb5ziPRobLz7GCoiDqLBJW8Hu2qD+/H1m+qpdik0eZjHO6lZaB/xZhNGEW/P7u/76B
/1uMla/9vwTP4Zje4+LqJ0KgPV0zMIjMeB2DQufkj0w2tUd1B/67KZ6Q8YQitYSmel9BzOO0u8KV
PMmP77S/3NJ4yleDjEXxPGO+Q7/3DajDDpsve4mPKBnN3gj85zfzy3O9D0/a+fenv6XEv/YS471A
OXRcPtyn9DI/qnAqQ6PiV+yW7z3cHA5lZoezOa3Zw7BWPqrn3297Qy8h//33fyrtcDRK50jHSz/0
D8W5XTpJmqf0MNjZev42fPGQe71myhtkpOByjC7S6lA+FXcENbf01tcmZK0UJ0j5LJ+cYraZ8k6c
SzfZKQ/kBbse/U+zWv7ra/DPM6p9gWbGFmh4zj8oEFYJ/4Rj7J1he2tKXMk0ECWJceK4OKwRnOQx
uvNh2M+rnHztRJZOjSLxCdftfCh+MBZksooAMt8j1x1tjDMqZB7dyADBSLvoKNnKqf5sNuFbeYKS
Ddk3zVVVl7y0frarD6MTgL5854mV5dF+mKh/h/A/7zPNNSDNRvw0DJhtiILDvApR2ESzsdjIx+yt
Ukx0TlvDgTwHz8gdw3m0vERrpOeGFWBCTDeR1EEqSLOi3fjNLtjXSl//KFV7eEYWW96Ep3vmIbe0
Y9e2aGrfAIPNGN0iy/CSuijLw8ACFHJEU1RdzeVKgowd7RkrQO3UEihIhJumeBUI+Ttn2jCnqeyq
Re/0BIs/bnE7OrDj73Pvlmz179rzz3ucDSlUqgatVJMTrTRrNlECtlIXmQNTs/8wqzkshj/31Gu3
bDz+Wjj8cztpihp9LHE7bkYOYhRndkNXMwdXs4+lCaiyE5uGrfm9jeV2d09lc0Myhlrv/2p5qsGo
WqDsUOj3ZL9dR05hAVKHjz+j1TZ8f38nq9mZnUV1Wdq/v9kbc5JebeO1XFTqkGKAttlrDm4LCIk4
7Dq/X/zW1vC3S+2f98iHuCqDoYJQvrSoq1n6Ght4YqIwtUdwfpLtftd7GU72d57m78/+ab5dCb1L
LSS0Gxo0aX0qilmWtvQh4Bf70Ppy54EwvBQVnbv+fjfkqn+lyf883jiA2txMuFvt9vbkJKsYK3K7
6j8kR1l/xuel/Sz15I30CLXhnVd644Ndm4alYTrMJccrHeTpUQhkjTr2pwIZOeurhyrM9+rQeFQP
98pQOSKdzxky9KJud3EynWOu3FEP3ojNrr3EQJHsii5q0dgxMycUsH/EvgTunYnc+3991KsQSsmG
ELyTjm4Vb3Ka/bihm/hBoNGG+prbejHyh5t73ai3pjxZHvSfbxkpRYsyO27Wu4U/rupD5lc+UjCu
tO83/aZ1Cns46KvYgV4qMwfQnO895s8KPpksX/qfO8+tpCEliS8K85BD8V75wxPUBg7wyy/zpX9L
7myTtwbO1eICQV4+MD2HtloeAMSG6LeACri459+0fJQfZh65WkjGXkZ6UCoR78IkA9Y2UoxE48WQ
/T6+59J8y0Hn2jisl0YtoyHuUR8Z3CZRwIB+Xbzxc74affmTQVFmBspd+5pbb+xqMdG6NFXHqsDq
JU4qMixqG9mM3pvJy3v/6YVdRUPaLPeSFi4TWdrr6P/q+3sq1RsBMriu/zuiaB2NsariPQ2WdEjQ
cjLbsLN0U7SqTm7pRfYrZHgW0NR3lt1Fa/p/H4UaVxrUckB+rpLwoqC42Ur7aK2b0jE4/77i3br4
1SpgdKAHBRMehqED2DAfW7Pa3vNR/rtS//TLr2a9okudmhJcvEXXxbSHWs2MV6MjY3f//dffvMPV
7FYEMibT8vNR+8FeLrzYldcwsPD0O+/nRncfvfYcg6tBU2XL11Y8uL1tQSS2Ulu3oY1CnKLBrgNH
MSTsTbIpn9IVCtrP9wKWmw93NeknhN4JpWR5OAjMVstCCemrP+6GO4vWrY8vX43kfIYjxUjxfagM
S7UhzUw40FVmwVnjBlreHAY1U1/QgGCs7nywZXb/MCSu29EUqZ/pVPQIwk7JmT2j8dMsd8RGtGJ+
/X6Ln9cVql6tKxOqXz1pcIdlWqIJ8s4vv3FAperViiLzytDLHtel7qV38QC79rHy4nO0Uz9g77Au
tuGqWGcu9i9UmK14T++21tzwHaDXfWVQ08hFGiIegMwjtiA63qM0/cRU5rWjgpQmhl/AbFVCd1MD
AcNcbwNsRb+/z5vD8OqF8ogPQxXMOBszx4BMyoNxRa6a5WaM/XAT3kl03PhsxtXrHXM2Fyi+YSEa
IPWsDL8o9XV5v2FkGdM/DLxrf7gqkcckkDGZ0jXknMOpXWc+ex5XnZ1sa6ddlavJri3VT99zHACI
xx/vtQ3dOF7Ra3e4qgZdp1rmcXGZt8kbs9sIbfh8N3vBQ5maaEvGEXTfetHrPa7gjXwGsMr/O7MT
UurhvHyzfqzsAcrSCdBcaYYEnZ7kalsk59B4LrLYYvPT78PkxlqiX631iWQ0gkO1uEWrjxmGKHIx
yUHNF1o9u6+EaUAe8fudbowUffn3fyK6YFD6IVvuJBn4kBJy0dobRWPw71f/OXCgfzs0/rm6nEFh
1gW4Opc++v4Sc3bnwjeHwdVynlZDmujFgGHgzI3Tv/CD7CfnFqZgyXo+hZfgod03kVm+F+7vj/I3
RfPTmL9a30cx8lh0uOPokkt36fbCZ3vkLW3VgTzDl2z2qcHJIz8T+x6Q80YjHtWvVotCnasqgT4R
729HP9QdKprgqYl1eAoyE1IC19jCre+OB8ytQXe1aEzQlE0awc0mpwIL0FQdFfXaP/dyoTfGwrVB
VRHzRpfiFCk1I3CjmqD0l9454d0YxNeeU0DRJlCGCFyaoaXB6ND48MzG0+8f/ueTM1pSrmYIWh2I
nkhk23eWgZwdIhS/WKNZrDjee/O3fv/VdDeCatBB0IWfd1AiaLgsGs4ouxe9Lz/0h4F77TZF5bmP
1BpvByWrJ+VY76q7R9Fb29m1oRSHWk6S5uXaW34Otv1zsS1c8iG+lTsOLDfyMpRfTXQqyBSWFV7/
fBgPwXu/HgA0PmpPw1nAc9qkHsSpoBeC36R9/P7Bb72vq4lO+kQhFcUzoU4xfKcPvb/0P95p+rx1
8asZrYiaQIuNi2unbh9ekKeTXn//2TemL7+avlzEc0cIrtyul6jziXrpqvu4S0m7MX2v3Y0ClRZl
mhlkK+cPAftEb+F/24GuzYpinaahVOJ3N874kW7Cu0fL5ZX+MO61q4mrAb0GGF9Et+QSPrJVi+hk
hADUBKTcvGsbu0zRn25yNXWnZq5CKG0Wmx6k8CFdBGoh+CJHtPVA9g+awif8D5vnwR987d5Nb3zp
a1OiotE63gD4tlU0aI2yILaTvtrNzfDASshng9bSenir/j6sbk3A6/5oqKcMjS/ZpsXNCmQjn7vJ
qdxEyGe3lvSKvunT/+Psu5pjxdV2/8quudf+QICAU9/eF4TO3Q7tsOwbyuPlBQJEFPHXnwdmzoyH
We0+NVUuyoQmKrx69QSgZ/0rV7tQP5ac6LSy1djI0EtEW90vH829+a3fJjuAr1mJ2UHYnEX78ibt
NkDgt9cE+S408Uv+c1TQUYfzCIIggExZI1dtlfht9zAxxCqQxnpgAGX78PUjXioxixZAZHqpNwPm
LvTi1HDQS14KBaTAtve+Pv88s/qzIrloCDB1ZXV2jKdpoNgBi+odXSdI8gYPxb45YG7VHfxoBYDa
iW26TbMhHvdsT4eUjnGlJbrQVCyZx5kAMQB+LmjjZOW2LXWHawHRLIn3k2dbygPlQMjYXYJT010B
OTUD0pZ8Jx+yW3NfrtWdcQeQ4g1w1cDJQ9wGEp9sxb0Imh6QwHiy9rUP/sL22pzBpedcNDAm0Wq7
ALDxAKC7Y6E0JsaVgOaCmKi6BFpIAuef3OyhO3aAIvUKfgb5PaDCUECq9t2qd4oHBDvImrDb/kf4
0r/xmzp2q6f69usydKEWGotRQVE2gVnXnXoIOg+TEoPtygaIOQcC4F9f4NKrm7Z/GhiAfScNKfDq
Evko9dyp+/evT3zpzhfhwkAYqWyCF2dV75DBc8rqwdI3HVgM6ebrK1y49aVQTEoSACUt1N+hs56T
KPd52l4JNS80DfqiQIFoDNsCw0COqgHaEqznLbBrK1l0qxIc7iuv/lL7sBSIEUUoRzDX0KB7+uO4
pY9K4gATeas9T1YumOKCcPUAgR19Azx4sYun/Mv6NUN8dS0BfyHe1RfFqwtg3h1PU80aF07ODjJ9
JgApfv19LvSOS82YZGjHnGU4uUlAbjTzN/gZeV1K15lleYxX+9FWrwRzlzID+qK0teC1EqVHMqKA
1CIswG7Fht5CI5Tt5eNVjWj68xBjKQXTZJYRySnZwjL7zuAMjMlqY9r9h1IlpzQKqZOEonRCUFwm
CkxJ+EqAYvP127xQn/RFbwW7r7hXQIE7wJ28OiuGG0A741dAcr8+/aWSsOirOJyqKLHg80PiVw18
LIIJpeba0GE6yU86i6Wi/sgmvqqOk3dg0gWeeGx32g4kUDCEkPT/+gEuVNmlnD7JTDOcKH4HMYS+
NJLvpamvYB+27W2wcr++xoWXtHQxjTOIHCh6gkA2gY4ooKDgxCjdtYzkVFZ/9pYWEWxQgRYEIs00
r9D59X1zFMcP6UCXw7M27fGq2M2lyyzqfNOnMTHh245Jy3YFHR2n2KobsY1XwQp5Gvs2db9+WZdm
lGbozaeuhVqVjEBbRWYIrlsuek79KdtbBw7d7ylLaLsA+/uRnwCm/mL+s4hnKYVvlmbHa4rUCZjx
YIeeLPP+66e59OmnNuHTwzRwpgrg9qfA7TXza/s7QYIjMq5UkAs92RxkfTp5RwvCJKmQi+6fCfmW
Reevb/oCtEFdqgkPg4J8AyhPh27X31i7BBIojn5L7kGCdpVnsNOuvJ0LcfsSdQmGmm0UBa6juNWZ
7T7aXbZr1/H668e48O6XoMsqYoQrHWKUsGVrIQzfsppD1F2bA7n0lpawy6xsibQZ7h7KeuviABHO
vXZqXcjoTeKa6HO/fowZ3PiTCj7HAZ8+M8xXVduc8A/Zlvr1OtkRP/RhT/+iewAIrRWQOPZ0a67D
c7qOH81bso2AMsegzt5+fQcX2sgl6lKkqc1HigelSrqXIMPUoMKOjX02BbtyiUuTOkugZacrdJpd
nFTp9B1aSTyk7hzIOodAoXHtIhcqzBJWWY1GYpk93iTZ1E4wX0i47Q5EPxgKgPl1cw3icSmvtoRQ
AjYDnMX0OA1Um2u3dCdhV5izuNf6rQv9+hI92Y66EQ1yRNXh3FetUw+hJ6oBLWL7DZCpX3/4S/Vz
0btDAwW0UoqLyNqfxrvOiAl3flvdieevL3Chii7hlEaetyQZcIE83aVImLblR1Q+fn3uS/VzCYiM
bCHLQcXJS3AXxU2uAl9H3mP9MQBEioUnmu8K+iAGkAxHp06+fX3ZS3PkS2yjnYe1gpYNX6Zy1Bt1
IhpDkRLhy6baAt23x8ya3yAY22RPAA/v5FO1Th6uIaQvvdBFMJBr/cReQLiXFkc5frfzwWHxw9dP
dunc0/ZP7VBZUZ3zHA/W0h8G+wENKdBqrlXNqUP8SSO3xCMOAQ9F0eHk47n1yD4/UZ/frdW1AVr+
KfK/foILlWYuKZ+ewAgCESYmLgImGZTkx7v+eA00fQEnry7xhzaHkF0CASJkNsLXfM1240p3A4gv
n8NN4A0vyXo4NkeAIzxA47N7cjdWToxcJpzGVvmmcQHyij6+fsyLRXAR9IMr0erq1K/SwYluoVPm
pjfJjnnmN/HWPtNvJmhKHvQfjqqbQlQGEgRemDpXBwWXQri5Vfz0nitVT6zIAN5InOxvYBwn3G2h
Zo1ZPa900315CFaGr0MExDEAO70y/XXh4y7RilwtUtgc4qETSF2p5Y63xxFw5tK6L+Irl7hQA5ZI
xAz8vtackAegaeugioMebkLd4uuvdmHcq0zP9emlpbFGughadQeKwlOe0GW4FqarroTVF5ryJeaQ
2IxKYeHs7ap504HynUgayuGaF+ulT75EFjZjNObwWsbdd55lrPhGhby8kyoOjZ0eWTwKxpbHQKdd
J7dkqtPDlXTOpfz20sU0T+III2xcOd22UE6v1+0hfuB74YOptrbAvnesdzCbr4wXL01cL8GH9Rj+
HnRbCbiQTvcECvGZeeBSdk7jjTvpmg+Q1ofe6rWE1aVZ5CUWsTeJEgxTdZLfxFMJUCocp9+Zp3nB
VvrKPlldcxG5gEwFCuOvZZBmEiRZinfZv4MtCikIFWCMyKV+uNZv0hVx4ydYFeDJ7GPykEA2AmGN
fy1ouhCdKYtoI4NETZ9NkEvFsh3ZjVBDuJZT//mplSVKMa71uorZdOr8OwupO+nUfV1rL2R6lSUg
MemquI91DL+zA31DrhVl/1m+a5BjcYpDe1se+SNenM/X+W1+oNUm5W66M15AZrvSKP283VPsRbtB
Sr3gjYVGqWXMEcNDY+ouSc8cxCvT9L5+yguJMoih/LVghBGyIVTDRTpYEGSrdj/e1SvNBQl6d80x
4+ejDMVehBcDMGUR5JKA7LyJ4I9TH7QrVfbnDauyBC0Sg5VtLHP9EI2Z2+bhqUgLNwbIlmYhNJ60
gzXeX3lNP0+SKPa0/VMbTrOxVuJ+hKORjtnt0l5n/bgimu6P6TGDjynULx2pgrZifmQIzYYK6lZh
v/766pde4BRafbq4VcEyVTVhFp1r2gomTq4FxlEfSSeV6hVc2m/hzN/jNGXpltp1honsc42ERloF
mzRgsBLFjNg6D9vMs42uANg7itiOtsgZNDl/h+oIVNzyoN6kElLDVWNW7tgjnZtq0Adk0XiILIP5
pVZCm02F2GemRq0XNlbmt1yFVDZpo1VdJMwp6gQCC2ZkQ7CzAGnIiGyoPESlKxOO+Ckl5lpnkLiJ
u9zcVImGcdE4FCueqNqdxYPgOWkDuo1QXV/jKBghLgYb2X4ooS+aoUUd70Zix6uxsuFLCo0tV5Rx
Cup/CtY9VcDxVgLI0eQVeOJdZqxheTI4oitigEoaw1UGGq6LuKvcIJJi2wV9uLLytjqC6VyA8lkP
j2nfJXumm8XZFq3m8L7Kv0XFKNe4zR6RUFN/NEhD+UGsi3WFcAAkhwhgMaDptQ2B+BA0GaCNNUml
wTgt73y9QE+rsJy4wVgJv4PI24pWsILAS4GxdGKLlZLJcMOLVniS2vAmDHm379O03ZPMsBzTgAt8
LxPFHYOGQQU3tBy7wL1BsSYAmkzrjtxKoKCYNPGNEtF0A9VdumU6yX3ZF/0mLpr+QQfEw7XLmLvq
iDEihCOCnRQd4JdxbF4peD+PvJQlIFI2aZ8YE06FmoUbVh9Dl7l2fM1l40LNWcIh4yFD0ZogDI18
j0Pm6FCCs9ctef+6Yl7IBihLzGNbaOpY9tP57wlk3h1z3SNNlB1R5OmVqYwLL+hvGEc9hv3cBBJq
7FMav8jq3Y7/Wfu5BDM2em42zYBT60cQ4jwFMuGw0YRmwj98O4uG3yoZnF9V9KDhG5yZiN+6veGE
7qN6DR5woQNYohjN2KxCSORiMra86SGA0T/AHNSJSAbN8xOLr0z+/TzCVqxF268GTRtUPaK0gh7K
AcIU5U2lF9Cie0k11dHMfSbbf/rKFk19aClFnaEhPvS8cVTyMgzbsb6l1akwuKsQiK2EUJSi/yjP
rCxRjEEneFVDPuLQQWDTDg6aetVn6VLNW8R8XNF42Scwqib7YEd/ZA+YFt+Z7rBKT9VGvcsfssQ5
x49fl7QLUeASwTgKSO7LEM/BoCxkoZBBbfrKF7lQ/ZYIxq6CsIad1OMhZXCla3SI/EJT7NvX930h
k6UsIYyEm2UioQRygBgXZn3JvbrJYPfUPpXbCBgQcmUq6dJDTB/pUwARZmmqahUuY8l70d0MOQTk
42siBRfwt8oSxjgwzc7TenqIO7aLX6w1stVHqP55ya7dpzfiiMEEgbee+K7vr8XGl774tP3TE7Vq
bQwpJqsPulQVrxOm5lUxWIRff5dL72tR4y3NVrIUmskHDpmdQaBftxSPC/3K57h084tKbpmJHE2t
Gw+mprUnI5Dmqoc43JVx86WBi7kY6yUqg8CbXcKvPK/071pfcb/A5/dkm0EvsLLbFddruW4hhAiV
qJ7uzEhTdwHsprZRCxBnqUDeRAdGw1VrKM5YYwIvRq1LVhxmD36cj1BvYiqU4gwGPabKyu71rlfa
Q2CB+X2l2l1oPpaYSRteS1FOUg2Ke10HpfwJqyTD6ohogWzyFtpVX3/pC2OsJXhSh5aJoQSlhlRy
QV6hdwpB6T4OV1Bul+c6JWJdCPta6z6Tc34SYxuLUhtZhNbEDLVDPhYQjM0E2+u8nuTS7eQ+H0ng
lz20gZNSc5HfPrASTbKwvbwpDyMk8GAa8EqUGEr+0QDneQktVBZjON9OSsNxXkJPcZqMlIgb1crY
cQGYja3k4LOwGijcmJ6DrL2D4qqEfT2HQ00S7ZM2+WaLeMOZ5mnhsO6b0C+C5odITe5UNqTUy7pN
PINDhScUFZjAUkC7cTAcrQ1j6KHbRw2iKqSEn0Ixsh9RAHHIMqP/DIcA6ei/VvTGGlp15FLDy4Al
g4A1m6MkOhT/WlFeGV5dqO1LOGrQYRrMTOz8mIxa63Q13RsaZL2U5vnrMnahLC8dMRsYNMRKRrIj
a1izYTCPXMe8g1QYH3S/sJT+Sih9IU5Zok8rqbGRmaYBRWooTZq6WW4xqhPfFBmoUMLLrQzfUjXu
+yQE0FCm8ff5+f7nvf8/4QeSGOkQ5ln93//F+nteDBUPI7lY/e+Rv1d5nf+Q/zv97I/D/vqj/z7k
An/LQ/7yC5z49wt7b/LtLyt+JrmEmOFHNdx/1E0q57PjFqcj/393/utjPsvDUHz855f3vMnkdLYQ
viO//L5r+/0/v6hTefufz+f/fefpTeB3x3x8E7/y5G8/+Xir5X9+0ZV/W5ppQAUVXaDKlCmz2X1M
ezTl3xSIefAsLQuSfdj7y7+yHPiH//xCVOXfuonxt80wGkKEPLXrdd7M+yj7t8UsZtqKzpimWEBw
/r+b+8v3+fN7/SuDdnYO8akaT/PXVs9SqQbxIBNjZ5vqUGxchh+hzsO6hlwmKnqmOaStDhQCKzd6
XHwIEOfXUFyFIGAb0ZPMFSjs5nDbSRh0ZutsUtguixVGh4YXdZXXQdF615H4SmS6SFjOt2jptmng
hcD14G94y5LaGKbQEfN6QyN3VW3Ab3UE+FHRovEcV14sn/UCtgEQrdZcEnHoRKb5e97X9aFP2Hi2
kbr201RPPCRL4n3IGCaITD74IxsSL24ZwODd+PqpFPz+oj+/2MVc0W93bVNTgbmPYph/u+soAJMA
BgGdY05pDA1mHj5Xrfy1VqDHMugwk2Ra6fUStg0KGLdUR/sNv4w7RRW9G0pTvStFba8s6KaC0gfd
cCU6k9DoTupQpXt1MM4QMHKEAT1FqPqBDqkaK5PmPygrkAmLIh0Kv6C2s6G6prvz18bFUjXDoqpq
q7pOFTzYEv+q4HX2vAiR4mKtslWIWA1QzTmJrm58iAtFO6MBqCuUZISK55UGehEmzxdnlmLg/RqQ
OECZ+GtnUEgzjXlVDBBr1vaGjkR9aNBHnREgC6xGWxGuAvVZ03ErQl8zFb8MFHIfx1AULctr8e5i
Em6+GwRoFsThUYOosaSrQoaYgpplDE4dFv2q7sa3LtIhcqio2iqVNUEWppUHYZglBHl55CmZ0QH2
WrNDyvWHmA3Ws8HsXzm4YyPVvvNg0O84LeSKDG3smYOCWTTCa0epMc32dQFdoDHme0edN8CdtXWd
mcvECI2StAgMpOKhdi8gX+0ELFbXgGeqTtjVYE5CuHOgTe9FVFAn6rNs05qhvkW0nV0J8WYy9J/R
EO4FU1QMt2ECm2uZ9tI8Hk7gQQJPL9NpYVjidFzXDx1SXNDwha6wAgFPMkAdktiTRpeZe5VOUVsU
TAY6CgcnOCpY749E5sd5gYq16bSUbDoQWPY82zVtx/fziqxSujeheOirPGksNyAaLDKLxz6GEGBt
qa5Kys6jpVUdhN010snVakfSdLwZa1G6IafpLlQhXI/b0xydSONslck5H7puZ8o2ODVVbBwkBLuj
NqzAVM4nK5ioe7SquN1CBTTzbViP+IMVwrSIJ8HoMzu+NocJWvoUFH1+oxa1VWjyKYquaBYzlsyQ
zIB4LuDKIYTD4w8jCgFXLicHC2Z6CUzk3MRgUx41Q/8GA+sh+rWlvdxrdYbMDIy05D4E4bxwyiGX
e8oYnFmm/5Z7wqHrHTtNMfc77a51mJIRs0c6WO0OdQit9HlRqk0MfeBpXQS97eNNgcw6HZPPe5o/
jpyPmfcYYw5LSbVxA1jd7f484bx9cdi82mkcOvUmzEkaZp5GSN9D5qM+iKnXcOoyXCdMjDthyLOR
xuyYW82LLVmxDylkk+Emds7oUQ23GjHogYhYOAVNpRfE2kPfAbrbm7UJYVJoRzBMCw8dgVA3t5kz
SJU8FQVyGUMA0dOBancZh7cW4S387Fs4GsTTonxQu3BcpWTImFtGtF6HUaXueGy6sivFexJWrh2E
cDdCMi6I+qd6iIaVqC3zMdDiZ8nG5DtsY265hFYl8o0vcMq292oMzyorN6ytVpt0g1BCcwMFUwOq
0TRrKF7Ac6GXMPXpBgCU4Ku2LpMqfUgiTHC3UZt/H9pkU6bZJipE+gS1cqpg0t6M6vNoYXrVjrXd
ZGUT6iDaK91YgYGvgaeRwiTVaMUjjWA1As3hAah7dyiU9kG0LQxeRFM/lkmJU5U2va0hg64Nanho
awYfIyMbVqNMGzhNmHSbmu92VkLbGIlqJSbsKcj5sFL0Bh7TSuymhGaHkujlVoe+iRaE49EyUUNl
C7HSKNUyj9bmuMoLFWJhSU1XemfV91YdPhZ61q/VFK5vWa6TV6GZT3xo83OoK/W+bdvOK1hG1xj4
ISuvwL8JzwBxSEttT10z5C7PRuMtZuppLFnzaASmtbEzMc34WOoLrSXUPnGADt8qj0k4F+ksN+/g
NmEpsLGLLePJbIZkVzUKhq1WYzxlgd2vBIGPy7wa1RUU9A1ubedV2kMkNbe64jSvBpL7CefjuY40
w21DKjehjl6/sIcTh8fcGZ08muPclNBAiDLcLfaG1vB5L/q8Bttx8LwAD3evUN3hZmIebBqSe3hz
aButJbFbakpwb2h5cM/JeDYbgx/nTfAbsrZx1kK8fjpi/hUX43c0E9p+3kS6OtnbYgCZYzoCHySF
dQSRXp/1lafkCczqapXcTlb1t12f2CuVok7D5pEAix+Gd8yw0l0TBd/nI+btvC7EaRhKf16bt8/n
YBXMBGQItNf063l7G2XPnYaJmbTSVTgmmfwuhuvaXaq1imNDs3ZTRkP827a8gDYn7SlkoKdD0KvF
d3rWdP4IDXAvUpBIdmkwtmulshL3t3XRZGyb1DZ3hlLBXLwFWfpBJ/E9sYS5ynLIV6fgo93P2zBG
tx2m6pgCnA6Zd3BpeV1GqxtMvOewicL7qOHOtWl4I107ybVz1fLqPNpOiV7xPG/Jgjx1NYxH0V9g
W6LX9paK1gBzGsfP2wbxIxdqdj+v9Gb4wTQNnjtVclTCNr7tKwYl6VQd3/QyfxdQ176PYgrnoLqI
0PhqbM8kLCySIX7JtNp6IgwWJCiR8mjRId43tRxXii2MMyGkcTJNST6QPLKoon+McA91QGM0Hlip
QiqPNG923QV+0ajmnbQ4JLN5a75FtINg0NDad5XBS3QmAkoyEDJ9o3kIDV8WvcLFCLPMI+bTYO1l
P+RZf/fbL4sAgly6Ft9kRcaPXQD9dt0KxH0C+3D4vo6ICrhOx00tBuqnSZocUhigUaOybyqN2jfF
tMjDHv6PmAz29BztMGtishOpQVdtacGvsQrGByjXsw69ECB8WlqYt1GhKaewDHW4YowwXRuTLStK
5MF4jHIUJvCA4RQFSrHoIxNDfydL+WnNiCC1WJcwXZYBOgkYOWwDJm0YrSTlSzUoHzJsxltVjMqJ
5MqwFlY2mCtLYEIZTSy6HBrSjVXDtaErtIM9LbilqxuZipdqumZYx7jRMT43pKGuUuxFL+q7ZFqU
Y6bdmMgF2dys7uzxOcGg/zbroVRdZcNRE3DMRWVA+kgUKowONOI1TWK5rRYop3nRT/8N6JfWuRo1
zmtgddAxmBZjZkV3mPfbpLFaHPtpbd4uteAHV4YXteulKyia3zGte6SEDCxry0BgU4+RF1uWeMza
7BamDd3NvDZKQLfypiWHebWRsBejqkF3zWCgKkHjX2HQ0rZjqzx2qcIeirBdD2ETvdQwsvTzUu8O
YYfZhX3Hz6pGrP280P74jxl6sR61CMkw7FR4gY7yj5121O94P/BNN5TpnvRRuq+SbMzhKVSju0/q
2sXr2jbQ5N4pimxPGEq1p/m/ICxiiAhTj4TY9Of2eaemRvEakPezgN0LhqjQh5DnrjPrc4mQx4Wx
hoek+1MJNWkNRsZQu1S08BhnBt9HaeobiA3PGWQsvNGI0zUc3aJzE4d+ZJXFG2kbkIkjxnsXw5k2
gnNPvVfAEkPwAdMAm6wKYb3QJIePlkngLgIjTCSsMftttyEGuyXyT15u9fwA51B+AIKZH5JuPNkM
MKAYMQAyiR05zos61wq/C0XyCBcIWDwNME+C87C5iaFP7rbmOPrVOFqH0iysw/yfAsfVHWi4HiwP
Kdx3UHgtgC8ijoec/zVFMiL8Tt0AJilObGb5bn4+FajgWhnESjOSYGWWrfaSNDB41JT0CeFNsg/0
DvYS03YVoQyktfPxNtEqeoNDCqcT9bgfQ+Qhm0Hlt3YRPdVx2+yg213BAoqxdFeA06IOEHgTtIH4
ZVGbSFVS8xgSu/IrKiwHLgKI6AXuLTMMGB0Yfs8z9bkJJVx2bLO4zZM9jOySR0105a5Q6DoMiu4H
ZG7AWUNgIEyAfDORu7FKit1cUcsWkY+KimWDy6IBFwF/nuqAYc83a6zlnZ0DXFsJFh5hjKefoHjs
QLVPX0eFRYFLwHc3ijQ6W/CXY4MtbuaSIRP1O2mgMCMMzO0nFZHotfMq9fOh1JxBD+/7Jg1u50Um
HiDj8ZTYxfhQJrgiirs/rxHo0T+kA3jHUqxIHo37igXmLetH8za38x+FgAFciNTFJkqhhBUWxrCP
p/963uE/qQG8McVHZljALVGY2wrOY84wrWYsb06sq/1UHeCdB/siawd7WWtXRx2Q602pr7O4CmAu
hYVtponP9BRVAolROFX25lpopXnXJFrimUbWrPRWlreV/ZqEYAshDfn7Iu6rAkAoJYD7wAD9d4pB
NRsreFNEJjyPhniAa8VUsTij8TrKjR+wfxGeqkWwOYUzm7KyoJG4J1F+kyOvvA71st3Eg75SOxho
lYIkBwHB/WMKmjYc+tA3dFEjEJrb+Yr37I5YAzwiERysYQBeenaBMm8iLnd5RFpQxgd7VVT1TZZD
T59mSfaqUvFkE1l9RClMRZitrpJCM7bUjsD1rmLrGBRI+iCF9harVvKagSHoyVGM+4RBeqputW43
gE8GHEr+2gxlAng5CbbZmOlPmLuFTBW2azxPVwXs+DYJ7EpfIuW2k/fh2JEPeDvdxlB7foXzMXP4
WICO3YXct4ROToPK0g0s1ZpdNFrpoVRStooofWvL2kK4OVZrGHTa+xSOd7sRg8wNs7oWUKc2X/VG
Vd5pRiy8mEYgqcoDyIKYJ2rU6KFXMcjlXU9PNSRUYTTcZ7uCiOYwJLmyqjFPeIexERTeoWr0nOpg
Lqdh9xTSPnjgOt8ndQP5AESGrcKrqZ+AP/IQsw8k5e+NIBJvoJnX8FiLYMmkM9hYDE4PO8enBAQQ
J2Sh/i5r6qsKIaEz9pGXmvnw3VT1HxwQxGdewQusxls7xhrwlRlN7yqFSmcgsHEGwCq9mxdAwmCI
LGm5bpBQCt0mbaABO2im3wY2vMsqZHvsTK9OASR+T8gudNvRHuEejbV5058LYWH2JekAqihREQCC
7NGJYlEFbbrvy3E7VjLb8ko2q0rq7UuvwXkgKTn8qqwS1Y3Wh6Iri1vF6ODqBNBtb4zNtpG8O83d
UMzq7oQh/RNMqUCbY0W9nlshDrSan1Ner2vEEogesFpOq+Cj6pNrTX/iJTw++goJ3l5+o1Vu/mB9
dM+aTnktrFBzEGeFALW0uH14mSXZ0J/1rvn9v3mbbhrdef6v54Rj4E3qDdNaGFfGqjhZeTFuBPS/
d2XYVwedaMaq6Fvz1m7qzBtVwp+SXEhM1eNxjUbZ806rI6do4f7Wzp+vORGRnjUtlM8AbG2sloJe
ychtISe/OwtpwFLmiCgH6BwP/aoRIv5AF/IA17b0uS+byg+QoTgY+tgdGEB0vqAjf9Y18wF5qHwn
q75fxZVynxqq9ljCVGWNMLbbBOjMHxpV/7WOm+i9MI0XncruQRm1bKMLAMQQLxSPOk0e5wP0Arkc
g47FuS3qcGuwga9VJpN9yeD7QawmQGpXgy54yepHzupdXtLhFdJFgZcjQ/Db9hQOUvP2pCg+H//H
9sj+23lCtFdr2YpmlWRoKGADlSHl2gaPJUFmNkJW1sVwNXgstNrYDDVMu+a9taAgX0mqeUheBo8j
JgDWMqalP+/tA7Vb2TAI/m1VBgHz7QHw7pRRzemgG/yASNbejAiTXU2JR6QTbHKsNfr02xpMUB4y
BNXTrvnwnELpPqPNqZl+XPfwsEnMtNjOR1S8aVdJDEdKGAf5bRUZ93khjXsewveutO4QIRn3PWnF
euxhl/LnASI3TyEe8TgfLuEstRuAZXHmVTGdoqA6bL1LuEkA0I+RL8xVz2aujTtWjhi/T6vzQsuV
PUEq5aS2cXPOchM0WOR1vXlnDcjjWtjEchtt8FqMJk4cCd3b3pbmbZWT3Kn6KtmqiKd/22YzRIgG
SrgP6G6D5EnSwNR3OrDLTkKNK0ySyuo4oAtvPb2BtCFa2bd5x7zgenfbEosfahZqR51D7T3EUE/V
w/zemFwGFbiS+kZQxXtzWsAhOt6rmeg21EATqHfqpsPE3esI2g1sbyJlEwSj8oLUKREKecFIMdtQ
TStXChfkJUzVFWmDANRuxECwDvXmQqhaAdoIJfkGZhDd9HAwXs3bc/F5e5CqYoU87Pj61+OlYrz0
AiBYDCTlowXXm1XfWq0vFYFV2HGuDVCmvV6EzSNmua3NCMahO++N8Tg7wJ6RO5p+S1va+iSyvqm4
URgmJuWvMPBBU1e+GRbmG9CYwbKx64M7uIUDlDod0DTkNcCI6WxEY7s1tLJakQrU+FEfkH+MJsP4
Vj+ltVY/yc7YGFrK7+EVld7oQb0LIv2Z2aTAjxVoPg6B4WlAlL0FAsFcoCeuLGx4nMVd9qCb6T3r
6+NA4RIEf8bx3AV2sVL6JPJ7YNzPGRx80IKjrGno+aepHHrgSVZuZRSybZmz+FCrcQHzWQZhxiz/
MQ/fOkM/G2o2CdCkd9ZgsfdI8LeBoH9snpgisruos2AbFEc3Penru2wQ1cnu+3X3FIk2eanyKtzB
E1EFvLZMX9QEqmhKF7c3DUfqNc0xc460go2ejCOAJ32/a+1aWVvq/yXqvJbbVpot/ESoQg63CMyk
JCraN1OWvY2cMYPw9Oej6686F5vblCxZAjAz3Sv0qs3nQffAxAd/+CKB+tOygVSBQcPFtPW/bqr/
Itb+VPnl+KYGmcU0HP0psKb0i21w55Z+81bJKX12xvr734d1Uas9yZM62VeEUReyT0+OkfEcWxrJ
z4F0vpnv88oF69+zgHPWWJdfgGLVq2+SX+YWefNba7YXTvspKuwp3ZMVNbwWgrvZy47UVVEOr13A
AJmGAi1dDGIvvdlhSFuxJS3kZ1KX5MfSDv0sAFCUaNW3LfqN9DMLdLVN6UfkWiFNkkia3Tmfzqop
gqh3yERSHZThUiMot7VNHRxbIwUCGYLllp+iD6zP4oHht2J2ntMpqxPa3fw0kIxTZ1oQi9O/u2lZ
yxibTZHG/0DUB9ERyb4kQzKA/tOgyq6V7YYawUMEOzDwmlJhvKB3HkKn7+ybWazzzqOQjV21ZgcK
oEtQVhnhHcCwmHCYRXMrM4cEB0Ork8E5+JnUrwazSpIxXxbmWJfrs5V38iCWmVCg9Oj2E+WySuPF
DeRpG6tj6ZeJmVXRps07Lq38mY1WFbdTtdzQAd0QLnshbah9mwxpJEEFbhGUxUFBH/xgvWQkW+fP
fT4ko7s5jFf2G7op19ltAs9Em3vEPhmjfdC9ynmaLWnfcgUfMrnnBl2Vgf34ooaa3UFq47ldXbEn
qpOC0hzP9HDWMfWWyM6dtozrLK8u82R9zLkM9uwPxZu57gPPs8hGLs6LVFyYbSNjXKIqTnKL8PGm
gbJ6sD7DUnhHdkikM117/fcinPEyzLVDQl7X3Z2gcXcB2W4N8acvA/GYp8c/S3qGFEfCMWU8Fe78
7sjuvcbnJ+reuZZuMT45yuTi6dqw+/f28cl+brGoFceBFNanvLTGJ2kEa0hp+03xxy7dNX7cFV4a
m3S6j2PVLHe8fVTDKkVyPgfWaZPzk9M6fC2a/NFr5Lmr+znS5VjsxrVwnjZAnUjzCDsmszwZvHTE
hJUWFK3Os14xq9DbxnONLX7fEkYVas2Ke8nP7aQU0tuNnECwaJx7JLIfPV29O1bZnG1oSzKGtqTR
22A3lro7hc72IZUU54q04Nj1aTlL2cLF+R2zntIZCE7v37KixtoGyuMM0rmTvWmExiwureZZb1rP
YaBYQeEy5tN9/U+wa95TcuwvutCZXDYrmzsn1HfhT7E9N95RX91Dng1lVENv/4OwHb3DgTVMLX0O
kvigKi7zll3TdaFnciaudiCymDFkgatld7ZW77nv5JuXts5p0ieZ1E7AYvZVs2ua/uz3dUayrUky
ynqv5SBOI3zR0PjzdSG2lNj56oOTgp+ZsUXpwUhvvpmuN1/ds7rFYboJl44j65bj6rkfjqORWOx2
y1WbNpYnu3KylcDQmu6nCSxufhbrS4m1+xGnqdobk2Letnazw3bWPZK1en/f9kUb90P5XzZ73vWB
84ESmfDrHbYcy8nfum3wwBT+uoaz7ol67vdaw+4Bo8wcsRFeClwak2SfE/y4MbUdy6FHyAqw6YPW
m7Zlr0E834LW+FPbi35cHG29OSseUpnaz7mBOtcQ5pksZ+ZxGTinFzk+BTOpjjR0Rjht+ue4UZnM
Qf2WwosczBL9c1E57oWZYr+6DCODqiztWGqmx3VawF7yrkTWX+p0xtaAUnq0vsDa17OeOkS64i+J
G0QGST7UOatVfnhWB4zosfrp4dgQvOa5A4U6GaUMnurC6XZeK/y9Zhg19HrpAEeB3BChQexu3QM0
Ds+2QbXV5uP8mZa1HXIRnupHwIThNRpRz95y3TYEQS6FHS6JY6F13m3x5v9KZwD7Ug58odaZ53Qj
0nFdp/d8DrK9GXTDKasE49034pEDi2UrfGPYO10gzothcQIUgnHRstrOXm3/FL1D0Vnq9OJr+onO
qLuZ6cS0rs565imDgdSM2NdG+V5NXrqrCEocK2G+blzpbVY5/OJWJ1l9TUubxACdXFs9g6JeK5v4
lqr1Ej+nxPNmqCNg5PnAyN0+pqAUyWCoPCzGRrKzVic1o3wQuuz2ndOH/oIoxaqHnqZktHZMsG3C
Om/KU8YBGyvRv5HfHBsQZgdtW21yTbPu5ILfk2g5H70hf1ZKHJbVkrE9kHhkDektLyuwPkHabD1U
eII3615NzX+apndgDX0W+Yb3ZlcAFvna/KCsMMJlBlccSDFq27JJ0OyLNiuvmc+EWNG7W5TW20qM
bKbFaeEZoe0AKGFVM7lGXI3s8Uu4bpleZNe9aX7bH/pt+PnvyB0Gl6gSqzhxerTHJjDMvd1nI6fH
yvRAr+qvo4ZIcsl/ut/CX7aXBlq4SgmVkYQGitHr75tu3l5UPQ9vCqFQOD+g4UCz271tBdlPfRm1
xF14/uaa4aeytOuL1hRYl7j9Qh+Le183IglS9/e4mf0t1e3T4hl7HaYGJScZank52WdcTFMIgqaf
10H/YKyYG5Yex3EnO3tf56a534ogeG0zB1B43KZIbwXQuqGTbUxTva8pmfZmxu0biTE7bGL8WWtN
FhqBBXTjiXfdTtOjIbxfvtbLezn6P7QHg+GMVQYaARS1Ojq3Pt9NkMSEY5KZam4Wo7N1T9vTFJEr
OlD9iaEadjQYUTd7DjoVkju1MUFCsWkKqnkVInLG9YuMyyeAZR5i6pGDYTTardgc4mBB2FUBxzvN
JcGOpE6tEJOi21rMUdnvsjJ+IVL7y4FovemjhkgBjQ96AgTqo+He8oAfAdpkb5cEnFpz4IVaX9tJ
kZEbq9UNi6AanvO1SPe+vSaDDKivN6uMzLK2du1Cfa1PVkidtO4kX530DAmIEGchhbQZA5UPTvfi
us47zNKembkHQZWBlOe8kDXLALSi+yJydAk3z3zKliy99P7M4BJzHONCnpdhHEJQ0+zUS3kcp859
bwzyps0U2VYjZOxynrUhOg03dJx6TExo8Vs+zI+47VbF/lBOb5tWIbTrOk6ThsxN7FnLINX937Mm
tbnbpfXqx4thaomhfPNOTKt5n6Y0sjdSDN12fBeVGJ8z20hGvwekKb/pUsbjytK6ZWU+xyg58x9a
WaL+L5/beSVsuLdx95VT8ZE3AQF7RWyRdP3MWZnfF7QxO1iZpGl9dkeO9DhdguCrZoxpOElruq15
Ue4h91W4MZBi19cz2y5bTlYypKq3slcx7vrFy27r2Iho0q5LPrRnJqVpr/2Ua4mp6iVxSD5/OGtm
ygueK88H+IIr5IHwk6wr80PquOVt2kiL1SswgAG+EP3EXWKrfBn19O565FRrVlfEsjPbJC0a8QtM
ou5T5+fc3qhQtpBHdnzPbJFemU5fhM4ih6snzO9p2buqMHZZo0eq6przNjvMFM3yw+j4n3J2E33S
gxOwaZ2Uo428ofRnnspKHkU9+J8eObg68QvQknp2N9VROAHUWgYwbW/pkWttvKgZMRPTGto/c5OG
RW6VbJRlG6ZshE90EMaZoWFHoVcsGRIO+3a6e/h7JnuYY2d2gemsJfhEg/CrQwJwXX0b7aVVisNo
owrwK2IRuXEAtAvfuB8vpi2sZMgy2GzNKBKvC9zYGeyUA9av3tac8ITNoX63SbHlQ9GYi7tBy0V6
XdZxw2X7bZlGe3ErB1WnvlzYXN59sxARCM9PuTRDvLTnWYKcLcvm7gS0RehkBNVOpMlpZp5kZbZv
bPkfjLEWOX4ZJBvH/2Oa+BkNXBCKJhvJfzVgyqxyBzP6tPn1bvFwbDbWcud0LRLlkxJQTAWwyLAk
WcXOXVaFSGZXfTQzHH6j4LOdet5vmgQtlN74q3fnzzro+982sM2oCKbPxrdZH/6r+irY2UHqn7J6
FaGAekWJh85tGosfyoaOD9aW9OGHjdSgRXVsyoU0XU4SxQfB4OqlGMzyvLFdxVpB39QySNhRzQ+9
esTpsX8Ejahfq4JOUAXEane9qVHT/9c0SzxORfFsUdjjNh0i3W38SOOKUd1GQYNoYVi6FGPDvTf8
/K6P9kBdq+Fh4+eKlqZ6nuZxPY16sWtAHneZ6vpQW/WjZqxvIDbltTJdhm+05Qda/IAU9JKYuYeK
l1TnPGL6HdMZmsU44l9SkRw39d5NaTL0rXYV6Z25ziRC0IfHW1rGrSq2fSrN/eQt92Yz7b3RZBrn
FEDBtFGnjFarkbzNhypiOfNBizH0K3y2gXUQDtZnr64YOuH8tpr/dLPpomCYtucgr/46ZfpedN18
MWbGsMolb3e+D5KHLNn95nzLrLamzfaa3UBxnGidu1fbIqNS8jdLmxvmWbMKGc0wxnNmVLsinb+C
wNpzcnoHq9HhybT6hdG67c8KtUBEEkRGF0MfYKhK38tH89z03m3MhL9rWUVxO66RI1sBCS/2RTco
qMFmPrbCi1XK0rcc48uWCcAVacXOJOGQPx6ujafV3DgJfe3qz0a2Z26eEaJ9vWpzgQN9kpI+rs0P
xRxnbWsfdcHcAM6Yw+bOtxY5Lw1Gv4dPSpmKPidTTcR1scBYrVutx0MLNDAHNph1301XZzYZOBA0
xclixuicesVZYwgKx93dGNPP0TA+28BF9Npuh2qePjQFOVROxqfSVRtzaqyvHREpFMBdOEJQslHa
89UzQX3pzZkX48o/qGzbOB+zAsVjtcebkB/H3G/PWi/ucgr8nVaQF0KZ+LWVdsTszHx2l5TTjAEm
7OiMBiw/G57SPRzWEBVW+nOq4tknbWMOgjQal2COcEdHWxYQIlRAiyrVByA5LucukYuFMSep76Qx
ll9Umdq71VBnecN8WMu+DKWLdztwxLc9BG2yiDLB7vWBoENG/ua+EXOy7dxq/CHAsgFbu5/GMLC1
0Qgsqmco9Yo7xfCG2BrT/FYZCFJajXLSpYEXS4EqYaaJqyjq9GWJ6vxnu7jVpXNVE3nYziPYZhoX
u9KTVRvNUOnaH6MfKb5chzRpE4pbmemx8ZDQNih7TvhShoLx7hwn/S4YDRCzbUExBx2lAMtD1Tiv
q6sdtmxaTobriZDS40xLOUU94TbZ6nX3qcvuftB/zBbh0FL8Rez8Vk3LxUJpvKPZfQ02wzxcPEb7
ZPwsbzXHSe6rp3zNzBOFb7jVVn1ZrZTzBSgP93oflpP2NDbleZCtep17r44avN1RMKOSDbIVUim9
zN5ihp7uPDm+PyVenr15en+Y3B0keVLNOimVq/mihl+9sH8oQzfjcZYnOthURZP5EEs2lsPmiPqS
rWk9d7r446f1737J/6bBtzDS8VgJ/9XM2/za6OZ98HCzBhU2p0FD+j7CSsaLn35lsMJhwOqJ1jGN
/F7vYgSNj6R3V8VFqqfHsVVRrqaB3JXOPJYC4MNowPl1LExVro2vHW3vxTqtVk15gmHh6CudO+21
3z2JrFsQLGGV2eV9dqs0ChzCjKdO7B3pJLU9vAErvrtyQEMf5DtpjeVeyWmlzvlBG9WHuotBNqUm
CssA+b3rDUm5lioOzEB9rsXFGaf5YxFWRbz6WMb2svyijtiizXdFJA39pOmDCQfMian+lqnIIju1
Xop50kOf/xiRfKurzTyN7CRPW2oRKjKIR+oSXRi4hpLnHmo7aZaW0bJ70nzbEA/3EkIJzK324nNa
3WopvdPWoVqTOnxZpRpC4bO6iJuhGGNftijEJpNZZaNvRzgn+thxmcUZ1M8EcVWR0/i0m7dh+mvk
XRMa/iaBifZC/hhHrY/LMsguPIVlVKjsk9ZVZ8Nb4oe2IdK27ZCP/cjFmd/bdthOst8uJsg83sI1
bFPNOQXMnzwbtH+Ra/eh4Y16bLYUWLQlYSPRsxpgBVE9dmE7zN2xzcXJY0KE5+qvwJhfq00TtXTe
W+NyQRAbQEvLE9s99BXLn1pyAesI+vSoKtQMRsqIUSnxhmo9iLIc76Sy3qxH9+nMAqWmehqdKeP+
pkwmF+3JKA7NZn0yzr4BSQMslUlHUgHLJbOR0pVhhfgt7jeS7jdVFvG4Np9iuAoBrW56QXZq6jpP
iBtvjmPh1mQRaSUP9HYdnKK7ZJQuajaelDF7kevQG+Yq3WHiEOPax6uFgGJaj0AvHIQ+9R3ITnVB
GUDlK91bw0x6v/FwH9vzU4vAfWn9NlraaTvopRdljvZLbYTCsTYPuERo8gAEnGJrY2/Ln5ngYNFK
uMxEyQ4ITnC9PaVybunljwU7wpnGzYsckx2e7eBWIE6NzNYCDQyAeO2nbVPB2VXiTTecY9eW/G7G
qMPzoWefHe6XaYaW460n4MHK9pZzXQ9nlQFBSnP9uzUbxUPDAApj+DZ8mWQe+ngRTE3MMWml2XvP
jJiwMCr1aAP+Mt2T3T3P8Uu0od7YQTwO1hbl01NfVmmIEH+fucbRQam9d0fASH+BUFzaJ3ZXhNcV
EIDIu6e2efWWmRpCN/SjFxz9zhPRyFLBWj99iZyZfT4iI7+ZkZDkPAOBXpwnUrlWy3ewwDKsXiwT
yjtsoizFwYnrlm4wX59xwbRRC/cfoVaLh1Lb2X29E3luH1JpHZg9TLu6Lvan7jSM+0DfVhSToM3u
0gQCoAF/L5MlyKYDCubnMivVbqyXJbZ53Sl8tuGg3CqSpP5QQJfUNRtGA+TKYb2AFaoNjrXxZZQN
/LN5cB0m3YgLZrGYhZfw/+vU587JZsVD3E4MJxEheWvPjEifTpum03W14sgZ2UV+7n81PeQQCxq+
x6+faOPbj7TKDjVSkExQUCyZr45MAotz0/jOm6fa7fPjLL1zUFyRTzWRk40uPa12qBF2xlkJ6rhV
67vWM9Yjzy7LngjW94yovwi1fh7ZWF1i8JanNJ0pF3QkSnlQXwEhMvyXQRbaDHKsU+fvMDsvQYP0
U5a/bHtlfWzLMR0NPFXjq66r++Ag6Z0yWr/OXhLmrIGeyb9GZr5klolgrtP/DkWT7lXvnB6/EkRa
kqaM2KrVnzatLkCc17oPLqoMTsDuyL62+q02h++M05GKyr9Q3vXMKxbx7EoO4YGR5bPzN1M9D8k0
YM9KT0E7IIjdykituMtmwzvXs09CEzKIeBT5G0rqUz8kRZkXiIbkN9aSv9xdvLbTBHXAZjyzy/al
LSipc0aHPJ6+Gm12aDMCWORZmHqElaDr/dE5Q7HX/Oq2b+uZMfHC+7ZlT3KiOFHp+cUhwP9CFNUH
a/6rrFoEE2J+aqb/nEocqymY9jMel7CQ+U/IRdhHM9gHTPdhbKaNY9hSib1oKzWreEzOeXzs34s0
tB02jSFe/eyH1RNZzUl26nxEWNsLgcDy2FkYkTU5Ouw7tXPSZGCftHJmAqEYZOIFOZTfnKHBYECm
lJg7/AXzi2Yh/uSJKTKLWTfVqqJe26+BLXHxKXGishanISv8ME87PIaBWewk5HoIfv3gg+bjMA1u
snTOf8ZSA8llkBKctmsBUKiiIThP01SCmUpOGAtEG6R8qvl2XtBwOsjWOuXdYp0K2xxg4RRVUtEn
AyQ1ED6TiEZnnq/Ss4rDits5tDQSbzcdJ4eNWeHFfLwgfyxhWJuHj6YNYlNSSSx5PT1DlkeIfr6L
vBpvaQs+YmZajjuIHrTQpxfVnTFGqbtuaF2yOKuXmNbYvwYpX0ut948Q29s1TgdN6mDGhf2ZDfrr
0PoW7UQRXEsaHbcCJihX+frvJe2RIuqp+2MgciveZK9efXSb6PwwqBiri+cANcbOl7n2VHsZE/1k
BQuwDqizdIZmFCRjzrP43Py8O8FZBAg0/QzDovnWQtRzL+1vf+hSogVpe8xBf/r34tuPo9wJZAze
8xn4GTp8d2Hks29/6UtR442an7HQlbEm7GK3VgKXgVef1XVxe/82WEw1rpYA40el02XV6WuJWvuE
7Lt79luBELC8a2qFQ7QhdGZTanH3IhYYzxpLFoghSEEZuAYdOdiv3YJIbutwUKvzqzHQRivvhkOX
9aNv664P2icPkRtNZ/k5mJu8TYS37iRAZaj7w96Yze3VLUgRK93U30l7/PI2nwlN1Z8M/vBQ2+3r
muf5rRRqu+p6rHQYZGXKpzkApeW7on1WKdpSXRX7Xp24OBG/FzkXAFbnANUGQF+1MKGmvInBHrZI
lWl6ShvgMHu85HXzsWimfdgMauHU99K9DWj2lP7GRDefq9UPp6CkipcaK8by9dD2q/d8+dstM3B6
N922Rhtui4y1djmquemYtNK+d6jkrszHG7CN3VtSfIqyJD/CyQ+msrvTYBUEF1aj9qN0109kWl0k
7ME+NYTvnCgZ66NYK4ry2jiV0Dp1SAkHXtJJwMHPLejQqpWaH6u8+7vqOK5shIG3tV6znec227P2
ozIKPxaVud0dwL141MohzkX9qK9B1sY69Z8rDXYH3hVNz0PVVSJhjCy0S6d5cLSTrsFPrC18HEGd
68lsjg1KWXi62zyl9i1b6shnIMLOHXg82lyyWlHPvawtqL6Lzfm36OVeLJ7z5ViU0HNqsr2UHKz0
kcZOrpKZd2PR/ioeTGHuPhu4jRKrqtsdKm7Segxd7p2KJ9XwUndfTqtNle5p5zqHEOf4rF6UGn+n
hfZ7q3yEo2lXHut2uyPq/tTxRP3xHS+cv1Ow4Z9et7zPSBdhNOLMyM2fYzAGoc+gvFe/6dktKy2/
gZxkx4JRP1qtpTtrsrerGB7ZpEWHj0kE2KNWxcKU/bs9EZtQCDDJPP0Pm2Z3lysXyqqtY+Hr+sFz
bfy64+BdrM76DXMQT2It70HbdRCHlUQSj6oUgfuJAyMDRGznj3HWf8+TUf+15c2SZfCn87ox5DRH
yDobwG+toyVL4zYXI+/d86w7SDBa5UPps7UuMmfaC/JKCdRQom2Zgq8KDuyzKVqXKWYF+iJGTueo
dsulB1+vguHgQCvzL/jw9mM9XV3Ax6Solf3hZelPrRmd/7ib0WYJ59SPph42Wv86laraDxTLZyc3
okKjmM+wU8e6UTcn3bOa09Kq/738/1t6oiZx1IasK9e/8fmkDGDBJuGAp4R1tRhvaUWaYKEYyIPV
8k3I+ruVOBL+vTPqwormeYEML8RbizTqDbxt25nWjMvn8VZIfAbU9C78Fm+bao5KnDzXbBBXNNQp
invN3bsoTHTOtaf/f+GZNehoKVA1mKd/H1+s7X9/o02n/ia1Nz8Pdn3/mD/YfQfd49jNCj4y8zA3
ztocYXF+aDZjRdYtsJLKTBlPWVvNpXn8qRuw0FqVI8Jqa+fYUAAY3aJbbO6FFZyt3PfD1VlQrD7e
TjIVmNsyPg1BGDAYg4y2fmGK2uOzw+Oz+cN6ohSOG9spvJYujnlxTJlpwhVcdfMebG0qfy+TDE7+
GvykhMzO+AAjlBqI2RfHPmjHbns0sjsrGF5tFCwKSjI0hP6XdOZzoG+/K9Z3WAdTovp5uECVPTpE
mP0q3upsI94Jv1m7zPTv4mTQHBsjMgxEJN1OLcVTsM6vmq3y6zJa4VauH74/IHJOW6SIfnvRMqki
TyvQF1rlt6VpN7tp9RMydJyqEaoMkSz2emJ/n6Op8LJEfwAQgvDXtHoAXVX+bmj6o3Fh12YIRISc
5vzwSxh6/+WbYGxAmW3zggChjOfSCoOAGMl68TCgpO9zmkFGZdrztF3Hgm9cWEYBpcuZuk3ryTeQ
ji8Z6K9ogovDRc/gAZEPvQ1zvh39GhKuavo/rUlfpK/+cCgmah0nDdtSu1uLeZw4Qh1Y7qiDxsOO
kP9xNmNJOmU86WKCN3d1wO6WrrSbLoanR0WpWIIK/CCwY9BX+p9hvM6zVcc628qAoWVwe/UjUHki
Z+g8HM9rMpYaD5bdXgG2yxeo6iekGTvf6I/r4hyV1/4wU/yYVo9MBYKqjCob920axFBtbWS1XR6Z
prnskW3qSdZYYKBYgzrDQAPUDfcab8AsO9R3/PpIha1oEtXFrZmZ66wfzjwhXevs+2Mf30pKS6Fd
8ypfD52RgnZBAiDFCJ7MXr8PC2etLhw87wjKjiiQEvTkLsTzkiYYITiPB0Sjy9Qkq/KvwYyM7TE/
cTIsI7EH1wnhbErc1fHciXMx52UsN5p4lvMW8rtnMLLO+zzYjNyRVRUPPuLrDMJAm+zfm7nukJut
MbizA5aKSNcIWAy6KEJP+uVlJkKorQgpdGvxukArEsnEl9ro+Mq1Oq0VM5zqxggAtQEjZHYw3cfD
VFYfpqBUcGm+Vp3JEs2yY4LNcwHXbSn9NDnrrWnbG12/6ZR00kWVJhu1WV4+Yar+tdKv5kb+x87F
k8UszLAvJJDN8PDHEQBl6PbX0l3At71kGuyZklsgteeeDCy9ZMgjcizIjukgwvPW22eGqkOqbpr+
zJwTkVuR9yhd8CLBMEkciPDLeqt9j7ZIpOiJzVnNI2oWOmSoE62pElRIzF3uD4Y1Yf4f7DVaDFAe
+6IQ9cY5MsR6cxf2OEqg2cz2IPBHZTR01mM6JsbjqGAIAx6HZTw7riUimtYaGa/x7/FLKgWU5z9q
FYQYe4x5sTsOVeiSL1hRTpa4MPvScnf0eptGo9h0xleuWy9zioO1w1ESLuV6NDokb7IqzRj4w5y9
l3JoH+LigmjJqv/bkM20TOPFzddXywYKskrtvZirn3BO+VEiq/5XO9vERCVr3oCuZf+1HcjlUiiG
mubUb5vgZhZPi9XOJ6UyXC4YKUKk5S819uBdObpIyB8vI/KR2OryNgwWNzv7afA+zg10FIm+uGEx
GDQMOHX4XRneyYZTvjSehkHT+2NiSFwaGJOuVdueqgH+ZpuLeIYRqXUTQ7qFPkQrx2jtexRZNc2E
YQw7N8CS5qcZvaqZMrTUVfthNb9WHzmIrQO0Up1Oibsx6sop59/SyNUJI+3fFmbcrnp5XvPtsxfT
N4RrzMy1ZY8yrYhZ5lUF/IEyx/zWtH7nqorFV5bh1kzs+sKvwLCrP43pjGefUYmGIZqYUweea3jW
ZmibxpugT7ziMNeZG9nvdCIy9vVNRTXxKRh29BbYB8RwSqAu9HIwb1jtDilXHCvimKRa9Z+u1mlf
tCgRVPoFxvw2BIyb4VIU9EgLLbTyA8ZkQ+Pjhcugqbqjx4+U6FZgxqjgp5AGCRKOyKMwJRf94C/0
PLPfHmp9+Kx1p4iopSgWQd264ojmFYlIZSTFwJhxR8UKh1lU+LB6i8GOvgx25In8qi2o/tpcOfGK
NILnKKotn+IkReyiozVeqinJePpjnQG8nYvjbALVGcouzDW9P5oL18TskRHCEoLStGulH5xaeKFr
qijVzGQLVJU0k/mB3xL2wfnd5WiT9A12Wa13G4EowxOGSErRRnRokFnLHe3PWVYI8UZP7JbJ+80q
43TUe0DbEWH8/MqIXC3aWALszuwRhmn+bBEFwLm3GNr44YcJklcgw6uDkeXIvbQ6IncqxGFuziVm
2vxUUd/XctqS/+PoPJbjRpYo+kWIgCmggG0btGU3PSVtEKIRTKHg/dfPwSweYzTxRhLZQFXmzXtP
jgt7hTK724u0obLtY4Qprj3qwHpj+8YHe0CwcxQUxGosnhec0hsmG+PBakuP3h1Ogp1U/1L+ymcG
+0gQ+qW3o63Q8hgzJA5Laz6bQV/x8i4kTdSYnmRSnMRAsYWjwtymaX1Mc8yiETcp6dJdXC/uKXOX
9lAbxZP0ZX8IpgG/z24prJ+mx0BlFzs3YvDbJq1xTgP3ShIaf83kahbfwaukjTr5SUPG0HOQFE6W
RwnHdbkci4SPZdnVSfLgTXyfaZXNvM51aEj7z4ifj9ho3nKaxQdrwgbo6eeCYvcIEmHHYcnn6kXd
Dq8fbo9NP7IcQI/j0R99lgUsYxvmX9ziz3Gs6L/wvewKSR8VBy+O2ea3Nh9/pX6bn2VTrRXStfPH
s+Ohp7PD7a1Rw7OaZ7Ziy/atZ11hZrnMt2uXy6XIN63Tl2fu072e7KuZt+lDO7jbsW6fEl1Q4PaF
Hy4uSRJjbQK8ZNwNo6l3eln+FPxIqcU5bAYLf7mf40opaszZRXogQptu+RM/0DpbevBIQ6WJ0TZo
oqgISuxiG90vyIZ0ta14mSWvUOlaf6KoC21PVNwftwl75y7Hy0kW8BAVbXrI75ZVA9AT9NeWP3zH
gCt5ZqOt6c87c25Ww96jhgV98OFh7Gm7Hs0IN2DsnMvYqQ+RMbDQcorOiJHIfzYRrtwh6lAgg784
8jCPVIkCf9W+S+AoGqfCE8weReMzAZgEEnoTNmmeH3ureKlS56/TuZQzws6OCiYEMnCDaw4StD9A
Fxdf+Kr3SxexpHOtpKV3cNsoO1VjzOs6/qtNYjXOWNGrVaRNnfdMkK8iABIyIx5PqpPBtnVrrltn
RCUO2Fo/FF8jagj1kESfndUjfjOHlxrNO+ZHE0YDga3MrU+ZSED/tX8LJ38xvbQP+Wa3pT09UYB/
24NRH7mswz6QwYHeDL0m/avL9iEj77gRcig3deESY9f6efYdjfe3REGoZpR9Utb70f/FwPF32f6d
+trfEfB8rSp56Uro7g7XZL9UAquzx2rFpnuUo7fscvXJdDs0bB+vfSJ+y5YoZbOQxo7VwI6zOH8u
FFk3XTjW0fdw+s2g7gPXIKxP14bz7iVNs/KEL2Bfg0PZZHGZb9ZI6Oq0xxpWjIemXt71lP0zpxOl
/C9abFwAvbmrWrWgDPORVwvLpRkM7ZQXDMSAjIfGHhmawVnDmMA15lKonTNUTOJHJ2eJ6MI83prM
fmM+L1ggF/91JhzgydQy0Wkph8k5n+w2dGkDz1a6dgkxJprgj7YqjBNB8Co95F8rYGCe1c/WYP9a
+NY21JNUCXz7BrZ+b06qF3J2zdZGRws9YqvmLFDp8sU/2MQbAITvq9F8EEP2nuRGsq26/eJHaEti
TfxZNFNd2vAQmNuy657yRrdH4VLdoYhiYBgWBwMThlD1MY8Ec8FXcLNkprEbaskDYFK6C/PYz5H3
qBP40gv8C/x5nmE8FrXHzp4y0tCNDcrFePbw71NVFSk3XrYoquSc9Qdlc0hybSGLDiTGKutxMPmj
rdXrS7TvnAuBibRmzm4+o8NVF7dyWIDjk9qaeWYdwaQ3SLkF0dxLjgB28oyP9sRYZJY+BSzZwZ1Y
zLtrWD/2iFGgdNxgP2s3nDID502s7kvgKSpJt94aLZgcKzoYqp+2ZeXKHWMzZ6sApW4GPqdsMb5T
J1jtawrzKsL01uUEPsgkw6PXOtdCPVlkEVmk4jzOqXGBzxtKx/2moKUsRn7em8l06QzFUNUxGX8G
MTmQxfpnzFYZRmWhdp5j7epx5CEylp2/WqRSS/zJjfijmUq81KpCAXO8Y0dnGlpj8GWb9W3pDMwb
fQ0MX7GvUJpxHvrzcserBX7C6PWDG0yYiXK73jg27vtxUAsrWs2t2Sz/FMD/fSCck/R+Va2JnBX4
qBhSB1vO1GGrCHL7du8fXTZ8iGohAWnIizOiwAcRqNhH/iVzu5jkYwbgxTJTaAs925KchYoxcpw/
bjCKewBpyEeyZ35GUW2Z2YvwnHGPuPDMyPXC/V8dCrNm+IFDGVhIo17ztn0oDZuKKjCMo+lyVtRZ
cVuqZgN445phsfyMK3xtS9du+7GPzxOcEV/mTMX6tjp45nIaFEQIwR8I2CQmC78zvKTeRV6wlVT6
W3vKcWm43isOHjj8OasEiuoSOY1xFAUaSU6Kyy1GoAtFi1cCnReHi/bDMed3qVLvkxHi3R/GFdkq
JE4xnyIs8fdjW4mtN3I/BcoucPmspiIm3iZnkFS++xYZz/wFmt0CNYuRT7Xrup/YAvZg1EF0GIr6
aZiHj2QwH4I4mo9Od7EIQoRaDFwDHrMeK0hL5GKP46Uq/qR66B5G3dcksNJgC9yB8rSYnBOfUld1
2OGMYAmLvE73cpWYJLH/IuloiLHyxXE+vygjeG6N7N+CLX4waKMF6b5t1Rvh4gczxkrP31k+6SNV
InNq7ZwFmJ9N7UgW5DIV3ggYYMBqcTUf8RAzeM8pjRoIv2w5YJT84boMKgJ5Bf32MLoWtjqDAn8a
Qwut03Zsc1sEQKiSdGGVINsd3D59mOd53K2qQKaBI8gq/2y7Wh9SS73PdaOPCY9u2shunxf5i03f
z2C5evD9CRkVVuEeEb/B/qZiJIzhVRH23gpcSNvMZJpeGoHYKFgBGs0FeN/8KMxixaNRZnhGn20d
uz37uom2Vk8/0TQ2zsE5PltdnqIhY0JOHCpdfr5qRrTjqsTjzsDJVuKUIUm5a8SzEcalW0Of//9q
YVX2g07dKzbu8lnORbOvnGXcZXiUa5TxMHcveCq/Mv+FleT2Yx90yTOTkOzEdUZDPAMIjlXcnWDi
JU92ZWIpEOV7kzOzN63JeR5bY8e6dn0XLRYkbwJKS4sXPVkTIWrDWTHC46dVseVuansW53rLzam7
8SlwXVI9SXGzo44OPg2eGgKFL53G4WJ6kTjMCSuPswl6dDFx2vhByoinC+6s2uheU6vrX1G8Se1D
ObIW80IBNtx8YPFhkC0mjo3GB2xCKH+YpSDsga1OtXLnMVjbtVO4zC15/Zqiponb7vb/FxN6Q8gI
bmDu81DIgWXPI+SisabXwlUIIiBW+SlhU0bsvLJs4on0pxGi6Vp8JIb3Nn7lsdYPSz20/AWbfRLA
00JwxxeX4UgkTF2D67klGeimJjF/gtGaH4vlZBXRVQqFTSqt+TSnIH5fBP1IA3Ln+v8vSxDJm0Fj
vaM91QffywAqdlhzTBAZwHh1y1MmvJsZFMVNBG99aRwLNwogEw5yw6QzuJmjeACnMZNz7bHDzeaL
2y3JCcszdS6dmgjG+N2g3Kch5Tx1Fe66vjXueV4a76MXf6KC6nvR1+gxaS5OpQkpLkHjzWwyqSlY
BXJNGBDoRO3nKIgAz6/rnhFsDPaw3Gxm8welIW162eDcJv8my9R/+P8XnakcqGwZYK7YTMPMF/qh
b3CuFZN/5vMVM1OxOSj8e5/N8g6n8ZnaT22rLMrxwg7neKIcRFwp1iKtfZK9vnvjjAhpZe1Ta+dY
QCj5mXd1YeYFwW7h85qAcKX1g08UCN3TE3tJWsxvKB/caXnwqHPvoKvjo0hJWvz/T9j+yL24eUHY
Ks/12XegVxBUOeDkXR+uJrmn65dqRvPEvgAUx8XdOEiVvfz/pUAi10v9eySNdQ78On7+/8vISN6I
godm5EfOeis/nJt6fiS8G1Zlnx3x9HP5E3SuuYGnRhY7BkHe8uysDwAbi1ymAJx0XPLtY24lxDb9
KOxzavygl9vW6YrXYBLDs87MrTMh0RLUH9u2ebSEFq+LVRzNUhpHAuboc22gX7qBvoaLn3lIc7KE
s4+89scuNTRUeVRpDKBQIy3HlbONCcM+OLU1X3VDXrkacHGODcq0cOxzH6XDbuJl1MXUh1lAkLIH
cMBwIUZrjlbWuPVHpROT9sm9xGQJeD33FSnAYyG6D4N6G2Omc+8USD2QM7Uxw8YpTx3/y/DiR83A
SGQeCJWnvAp1/llEznAa5nxHyGQPd2bcKRfHX2LZ2/KbGRx+O/dee8N4NBt1yKbBepvUwW7BCOog
/V2k0mLzF3O5Rsdw3Di3474FlKQ/u0hVD7pa3uUE2lQROEOYCwhFNdFp7RLt1UiTa/HoJBjX+gH/
sR5QPufUt45uzPIN4KHmcB65VI95UeL99YazF5nUE3hppayeHF2+4QizNmSH5M5PAkTxYdoN0HP5
HarsPKd2s+3iDtywHnbrzb8hkWpn7ocgU/tLjk9OYBzJAj1GtEaPUWr/uLymTEDZdYhXNRSV991o
ioZ5oKDRHUVbYHXniBUIB42gKimMz+zPSTfE4tt9oX6MqiJGUSL99GkCuahnxmu08PlwzPOP/3+h
wm3CKC/eZWGyCIAJzo5Mz0bM+OD+/5Kt/33DGAbJd74MqiqJnoFA6C5J63y3lmh3JfHZKvMDfLV0
PetkUbYEELw1EB2nzZVBom023SFp2nJTef68ZXduvM9j+2uM4JGzYCiBasV5ACH3jCgGes7GPmlH
lAPjgLoFJqLbDhhZB4ckcCNbcemX+bXO+ygMSo0b7gJ8aIT6O89PRaV//GxcQjVZvzLYzATO+13a
e9/sT/3TlKQOuuLTZ4fTdrTv2BQphElbEok3EZU6e1spmp4oukjwmzIa/7GFAI2qccOaPSxWNTNv
0Tdc5P/Y+LR2DclAytWmbTUW5LmVjVviVjkMDDjT2fF4k72MuphwT1qq6TAttUn+k82xkZzwezj2
CWXynQB8RtIFk4lk30Dq7cpu+PZhY2wNz2eeZ4VLiyQvytZgsLx6tuJPOloe5R7XF035ORppbxO0
2a4qdp1eNlHgybBrYwIH0inP5kq3K2mRutWu1ro5c4JR1YfMsugVtTk8lI07762xtTZU5GKnKjmv
25IgU7rbVjvDNtfTa0OigivY/jJxoFwDSUebGG2wL7viT1wDSZg6F4pC2mqarQLXt0UWlbwsjq86
g2G2DulFyYaFOHuxPPsLSu4ZDNLRKsQuqaF4N2ZwLYOI05fk0s4MnrDJPdMrNA4tKL5IJqcpj6jP
24Ec4/DtDDfGDI+xPVsb28xfNRJM3/opKvVsbr1Y/+NJeayq8tFeuD7MHlusQKWdgve8GVepwUWQ
DYl/ZXvdMpQIxuaSzeLHJX63eji+SCa+eHGSbDJ/Fqckb2h/ahcNTib3yJUsW0WfDYdWjZA0pwXC
IoY/bDsBOtz4TIPMhxJh0OIt29ZDhOLW/GR9kO+z1Sf1/5doHMUWhkm+9eoA8+HB17l9NvLOxBxa
vhBy8s6C4Mc+stvHQvv8mADQenSuh0k7R79GQsADe9NDy9OO6L7JxqY9Lr/lFBQHZY1k0JhMW9VX
5WbTmbAJQwDTvNK0YQRyxzD2p+hGro4ddnN/gQwpQzKhePV6iY/uRUSsia4n9yuT7j8Z00luYS9c
0HWze+OZdqjtKWFY1vKhTh+FlV9bJIKwiJ3+AbHhvcQCdQDZneyXJl7elBAumXQkT2re36asrWOS
MbLm2B1cojTRwIQ4794GH7tjGsueQocFu7bAPRYLf4PNtk76Iws7xy3wDPRQo82Q0fh9Ah4q2yvE
xRGMClDi8WCsA6W43OHJFSc3o0TK7RePifdmdho8nKU4Ysf3t7iIeKhaIqblMUsGqKIlMywF/Hu/
wt+U4Q3XxGVtJoe5SCxQuxEomwkHLxa7+GkJmP6Raj7Lsv1yQHptCpbWrn0497xTHPo10WUUHRtS
q9bf9zZWeNtizu6mdrwLClrdLhnmE/amY+eIlzRC6DJ9j55Avgc2rno7gqqZ1Ril0+DZBEipAorQ
vLeGVyiiUwja9TiW9mfpWZ8SpNhYQegi1LDrGzoCUSPsNln0K9PkjmaTqFTel/tksu7G4I2bSsZP
8Ij/OvNCiNStiUJ7NMvm9K4JhF8mPZwR1fHWMUHI/f5XPLALYLS87pcrq2Og/PaoRumHeemQzKQ2
YADOohBV7zsfI+NAIX+uanPXDd0HRqbutSTv/xTl7g6R2TgZWMOQv7jHvVKnR+4/tpSakpSoaZ3L
InFDnzw0uHdpXnx3nA8UZS8p83mMwdj1R5kLYJ8JZXgqn4O+WrY9kGIc1HgFrLe+j/9mmPOfJpf9
KpUyDl5KRDKaZnkqlw9Ml+nOLZi1mJGdkszKb9I2zResrbs+np1dlnZn6dYGozX8c7K0/xF72IIN
YxmfroYd25VOk8g+R+WNO7r1dyRBdeqYumwHI38mg0ERnfjHsYVmIEhM0Qoazk4XlbmNc/03IcAH
hQzLiVXGxIdoeKw6+Y7Y/wl5ADfIMKUMdxu8QbOXvwE6ZPYy9pjM4v6GHBTjQIbaGnjQvofqEXHH
OcbZ9K11QsvSmF1osrccpFd7k1JFWyL0rEjDjggzzXhpUjIoS3ALFu/HW4I/c93S6ffOpnTY+TvZ
C8twiVpl7wsen24eH0eaJF25gOor0nos0PmwoZ4cHBgYDnM7NFjCw62lqBvWvTNl+23r7A8JQvvq
8jt2Gf2V8J3n2uxYL1PQSJate4hKxEIymPj3tcbnjQPcpUSyojs34alt1e/JACaDRRyPhOv/Tpr5
PU+rB7e0His7j4665IStFm9Pl/5gEv3eJHb3JXBD75f60ZnKfu8ITWOYudGxmGaGF/PGrhax9yHa
MPZPX2yT4VSufHtDiM0xRLxl+qVDe+VztoV39on+ciRlAZ8PKy6tYG9ISbiXOnaeeBrgm4XtkOL5
T/EoQ5Jdw0o2irL1W5GYgybbfoqCtDy5qo2ZROkBZC9JmH47er63J0k1cgYikjl1dBA+q0wV2xYd
P6G/jbKt4FE3Z34ff/BdRp4x4Sr66DVq4cUiDjOjh2fhs6ssZcVPROSKh+0zx6m1dP4X6ye7XWkU
96XEfrHg9iRStbcFUsHkRS1BMQdgM2cigzhR35PEu9vE2vZksF+9yZmQdJtiZ+V7Pk2yRrVb7XtH
qr1EsJMD0+2sz9RFIyxUi/UIFqY/yoo7HR9bTUzX/kW+3H7ocDlsg+orCMB7ZSuJitRjHVkvNt7X
4XtYqm8XWvKgBLG/Sv4tUVqi2mzYcrTgenBf0thxrka53GYx8LdhMAZwG6jmrZffTq2LQ9R4324q
npLpaXBXSVZVQCt6m8+sfvbS5G+uvBq7+4uZFuRQiuELXMb8R1VMVjXezyK9Gp7yTu7CIYTPwO2M
4FQPNvCrCmsBiwhYEK2WgLxfjsKdw0NxR2efpMY2jdmJksCl2qo6araSbQK2Y1wbfHqZTY+UJTZq
z2YkJ5mkDF3LRNBtIjME9TqjVFR5FqzRTUR+XMxhm01qh00rjBpWDEZqyfcDpzCBRXSFovAmSsag
41ltL2RhGDeCR8V2tcur8tuHHfNopyRagQquiBkyz+QNGGkmD4RQ1XMMxZaJoZZLd1w6+VvEQX5z
MLaTK57vkRqcfWEvf7MgZqNqOv6e/votnFhzpf8kwH98iJRk34gA513+C2p6jTfx2+rU0WdfJWhG
ywvjtDoE49mipwmTvL/ZLRsRqMMCvHeEe5jfszHj7Prq3EZ0EYvLyVFmR89rflnLCHTSqB6qTpHk
hz7RyvKFsg7mDRRUT672/kn+DDOAojmKwXZ81hO2hLa0Hwc91Pu5Ge/OxHq4VhPiNBekb7kY27qb
up09+mpnKSb6hZUB6RlmfexjOvoZVv3GiXzSl5XBbRXzq67nkAN9KzXECtNVzn6KWU6brqJP4vyC
sntqvPwCEebat/hHvTnHWFnHW6D/jykUod8+1DMl9Rtrfv4BJfE5WjMLCxbleZ9gGi5/GpFBLbFe
nGzklEGuNkhs5+aiwzwouRg8AZJfyFtGwhLmCntarYWT0oJSNgAu0pO1dRn8JXqwzknEeIV935sl
c4wNPCCKll5/V729HlVi3eFGSKBLpogrVwS4jAkuTm13R4IItnlaHge7ra9ZV92YbvzrgU7iPcAJ
AaP7ndG2AkDWh7JnAsWhDVR8/Sciv9UBffrF1FO/mavxZ4IatfNHkrhGzSVu+7A+p/dWGDY/V/+q
VUKWq2adrNLwgSKe35glwGFZPtYx6TlIeg99nzNyyIq/2Tj+rhtencrG5hxEVAsk4Ks9JXeY18lT
twzeW8PLJyb7UMH/irv0b4dflrEw0CvkPs6sfY2meGgH1R5nP2KwWDEFrsSFYEPFOzPigAaweqqM
wt/H6e/UtNgBjFoaDtS/xTjvWuDzj3BksOSrclcYDois4M28Bnmkd7ELFc1I+/Le28FaJHhnzEDj
MUkY/lZaYcnBqKUz1mxPiGOuiyzMhtQbYZ/y2HdsVPJJgZFdImSu9Wlg2JW3I9+M+4QDOT9EKAwR
5C5XRs8VcSje5PJgLvYROr3YVHycDOew8kUEB5m/uN6GBv4pTRnS6yKUGjMKMThzo2yLVaIT1bZe
SgHVoKA9M4t/hLn5AcwmSdmC3m10TR7ZRyNVL0vW/JAhCNPB/nLi8bxCJdqWwLwas4epm1pAslP2
qJqInrFSdzXTxxYdu4Ewvr/Gc3CGDIA9+jIsp4lFggeeo3njtGlYecOySQICnyBYXj3VPENHzBj/
7GZsw4eSZjEQ9odkZxJS/ISnszMo3hw2L7MBWpNQSeuD45GE7wLvOkNDcjjkr0LWgB3U8jWmyd33
YFYkvnw1jAr/immtCZ1PrpdPZ6huczPvs4pk6eAzlwIaf/aW7OaV0oGjXB2yvLrA7XV+t+IfEj7O
ocpztq6BSkgxwjbuXhAIitRdVmb6ETSGvijmQwPJ1I2M5+LcuNBT6745s/ArBq0Fmx87cx/WIn2f
+aB83f3tnLIO58xgq50ZPJJT7tENvYsS5BFI/wyHwayeZ81/mmH7ZiODy6wnWK5Y4x3OdsLf/7qC
YX8cz/428XxwFs51LDVKcAQoxGVAtY3YTg1v2b0mqj7bNiTYlGmkm2DDTysT5QT5Ie/qYxAX9IVc
TXnEy8MThLMsFxmliVCbKoLOoYfoo875kCcgr6l5TpeF7K1Ur9Ns0SYSsN62Mz+URXC5FKTn2KJY
7oLI+sMQ9ynlbX31IshypTYe+6S5VaMh78XCwp+h4rBeTJ9Ua5vIDdq8fIwsSpXIDfOljjbSYPFF
W9jfcAJ4fF1ZvOds4dma2vnpVOmiwyhidau+HPWUVpwHTk3f1Q8acLRbltdiNvELES9gOQgPK0s+
D9WUn3yfeV2P6ESClIETofg/80w8t55g1eZNdevgEO1AfZ+LxhSHlPhUPsbdHrLAvsczurPWpLjh
NBc/f7LxzW+tgQqiFQuLLGLSfFOcaiaGhvXipUAawQ9aOfWcSU5hNNqPPMBFl7aBiZ+l+DUy0lQN
BuqaRsDw3WBjQrNSY/S7LukBe41XD2/P3i+c8kDcY8Jkxwvl+Vb1gQX7c8jwDIy+RzCgYwtImTqv
pvawWUTGxWs98eIiurLtkaRNtCarewcvc9Ob2WkYiHOy3888YcP5cVpgaezM4T3DW3bw/FEc/DZ9
c6luARCJ9hj1fn61pmjdUOKX+LeznzyR07m2px+V8TRGUqcPXtKZBGiWfdSDeLHsqAl1U4rQBc/M
AAQceCCq7BksI2+VxeYJCxyoYHd5yUpSE4EB1s1As6Ot1ZHetNQWeFLFMhd/akf8GyPPuWjPncBk
qTcmHf1xNKrmKGhAGSUM5ynDW4hFsghMJpAumyzhA7gq++Mv8q9yforxLxmctyLNpt9IK6h2fNyw
v1kvU5gw4+OcwER+AWbMaQTfmJUT1q3Pig1EW14yzcBUs+fj0Bl2dbJ7860byq+MNg7CbPGhe8ND
WePsa5oIqBBHDDXU1c6d8h5Lyrdp6Y1rxwSNO5h6zfP89C2rv3H2sDA7Lc19Omlvb+dA2/k3JXhq
/BkqO5lCsFqgsJ7Musof2pQ8YNPM6bOPl7tucdDF6SkIOKkkjDzW3MCjAb71YXSrbdPlYMDj9BIr
CxH0n6oRaCcvq4+LqD5YRhtsur7VqENwOMwgqe9RCX3Dp6O5R9BD9qt/mtkwU9CuyI6tjd0gdzHQ
woKddjWWh4vvH9TEg1VYXnKDLd2fxqqI8UeCI+EpHtCiwujTdpb3JIXK7rrEgvMgiNAem2brpFV6
UH0bSiizHWogCi+0JTtOF+D3MWXCPZCYnOl7Cforcp+oITHhshwRUkzk8lS34Vaq2KPSTk/r9fg0
ZPNXMtXiDOvBODPH/SoLv2LMp5MwcJoHD+LOJYAjRWjAumHedp6SpHqGtmjsioEdAgiEBuOooT72
gf2npsa6zCD3eHX+jKzuOTiD3z9h4rHOy1J8kx48kir2mT8Mz1Yw9jwFn47nf8lMLCEx4xiTp3Nq
pGLtQbRWVa13MRrG5I6bIALPjvUITmpG0HpUMeFL0xLmroc307qEJdenG6dPMr82hbIubj7tpskj
DN7IkHABttPCjJCvL/yOqDDQ4NHbmO+frb6fz3DFGPwPab+3y3nYw4uhBPSTPlzk/NsHbnoxXL2v
TNLnqG9X2WXJTWHLrvpyvpgCmOaY2ee5J/Aa4UTediPbhAUNCBuB41+NiVF8gOZ7k5Fsj/CGFhzE
1a8sZ5bXdhNchwynMDsNyBDZ7m7xrxRtw3ZIvbcsTTVJGWr8lWneGb44N8VXkteaXRl8saSyz8FC
kBW4UZbSNrDcYmKORKvcCppwwyLjlpS4SJpB3rt2povWsC05SfVL0jv9KfbuS0Y9pdwquA3lzOo5
af3WIPJDkJv+AQxFvPfXo9m2T6xNp9nBNW62GsdrKS7yN2xb71wF2OTLJTgF3Xzoh+hxjOAiAMvG
Qpbjf20ZpEE5wx7kuZwqcfyGBTkKR9IMsrX9izYFzrQMEYFyqLgay1mVYjU40YVP8WsbuSxUA6p/
ZY/EtgcZcvc8WsYUXF4lS/PX0qJSzrbapYl4UA3BYE31eWsr/YEywSIOVeH+rf7Ry547SE84XxwL
1JLJFESw8kHWYSkjcXWTxMVCuU5mZXOZzMYnyuJ7m8qhPs7a8i3Q8VppMubwA/fkjHc3EwL2SZiI
uj6YLP0UCUKbtC3QVY4PgwnNVk2sVRE0Mkub7X02qiA/6VfRO6RKi5yPhA3kJ4OfQL3yWeMV+qpE
xkqq+c7OsDgEXLpHjgUxAG13q11xgoYLvGPmx8NkaKPUoI8B6Crwg9HFyutsi3hXAETIoMUZ3smL
rFA72BqRVT8tz3lJDdEcmp6cNvlOMjToLHNknbxJUgLq6tko6XTZ/M1SiXSMrzYbPOqOu7sk97hD
D2p6BHcjWQ5dJSibNHGgFtJAgkeeGqHeD070Q1DkaPTNEk5Ywyr+CruR7mkzUAnhmSsr+YtI4xVT
12p/QFAs4vIYR5K/RT6uOWZWnV2NCps/GEQPY07xnqZmehhVuao/9A4+qb1tXAbvZg3YyFx9AdNp
AkNzsuIQunJ6thJvW9aRPLLoLnQh44KDpDH06CJZ+HwtcvPXPLvtFuf5v3EKbhnLNM5eGr3C++Hb
iv17Zpa/s8BeN/kQUVA42veT/ytnKRRm2q2VgG8q1XjoAUxnHbZFC/opTtd472UmDAW/gjxPSBDM
MMSM0mGck7l8N40taWRxBF+T5KN1YpvuX/VH15sflp63nM2PEEP65hBP+UubaRbI61juJrJACj7I
E/fWOgiawpkIA0kdb49VsT8LM/pnW6w36t0rqbQojDN+3ABzQ9klf+I5fa8YISZBV99VT5dVRo19
sqxEhqMYPcKhPftVEbHxz0NENLsmZdiClpawRYmx+ibqQWjMFS+063d/YywSaETsjmNB3kMDLV6C
pgrI7j6tTsGdNE6z8tODZ5gma0lKUv7MSzalfFWYQzasFf+ZCkxQGIZ39kLBOY7qRa9QYrV+aWu4
EDAjqH4rqz6sEEpgK/WpdZMzkqJ1xd8PBreiJsQacW1iKW8GbRuPEQ735EyKDrKLdbdiW50YMlTk
bjyKB4TPO1QBVg3lOZunBwYPHel8hLdWnk2rro52GjEq4rRRX5XJkUmDsVeaz7OfGFcQSntS1nPK
4ATlnrt/8ubh2hkUy4XuOOH5ARE9wqsIQw73WjIOJ1PDpFVFSvBXpeQxorQ/543ZnxsvkwdqgRP/
r+g/5s5sN24tzdKv0qjr4sHmTAKdfaFgzIOk0GBJN4Rs2ZxncnN4+v52ODtPngQSqELfVCLBIwZl
2Yog9/D/a32LhL5pJHVpCbfCT4/wWOZgYeVLy6rHzS4lCmiKxrFZ/9QqwHbQqecDiHzI5epAfT5b
I1+nsz1Zn5EmDqEY37yRN8WeafZEzGJ9Wh/MqkLUniTPkz1T1A1ZFwPJwcmjGDlj5FHchDPkgcf3
6p/GAC2QXQSz64LXobQn8RgJii2zEb16/bRuOks/2E5WbC2cMsx7Wb6ZBHJCF6UbedDmPpKGt0Mq
GLCTUagIyoUiwmQ1dCqSdF5KRK/Y7fWejDhzCn304vMgD7+/HCIT+VaZUhzkodvUYFewJT4WPpX8
1oTGlcZoZUXmT4d2HlgKTzCaaML1B6CDbQDJf6GYGHoHuxH6+j+jGb89Bm1YoV128YZFQ/8+Znup
FdMbolTq253zXKHzvdDs6e8GBPRvfRNSHyZManc7lc3Chqq6aGaPe0ErzZ1WGpdWzssu8nIHhEKi
ATP/f4fU1lqQNE65hnP2zxdu32JQYQxmzBrLCDaeDvXR0Qd5PyuwPpw9PnGsbbvbRZ8t/O/w27/H
hf8lB/tH9W9yyokf5///mkD+l8jy/1qU+fZnpbLAu3/9Uf8Tw8wtEu//fZj5KfkR9z9LWLKf6V9D
0NWf+/mpcsv9PxwgkJ7v2sJxdWJ/SBT/nWju/2G5rqcT42u4FFEYUP6RaG65fxioly1h+Y5nOLpr
/CPQnEuChb3tObrBRs623P9OnrlPavo/5d5C8XF0YKoegbj8PXSRzb/mQw9i9B3RYruujaINBmeG
PuSaG4umHkXUR+mxcR5DwnbmmuBPS0RBYRfEG9stkgyrmdbdhJkmNWjarN0YXfPseyv8emQo1OCD
zDpwM7MPklRnRK9msVkqeukZC1ejj74nRKn6g4R5HKG0t5JTZFIzYWN6j3IcSRNFqxQvo6TByqLW
3jHCmsGUOAoa9W2yafakErl7u+BKql0qXPZ41ppSsFAcMSYx3aNz3iQ6fJwoM7JHAvQQWrl6gLHU
25RSeteoqH55IYFWOuONKbsHCyXv3VTkYI8QiuOZtcb9ILXvTS6ebRKurpnh7msF/nBcKoaZzTrH
q7rAZH73vNy6ZyRO6XY4lDiq6YEUSQ0IJvYXKhDsaZGYp8m20mhb+YMg3HFhTQyKQNzV2s7WqhMw
gOk8Fxr1PSrUt9vzv/Uc/9ce0v+fp/1/4INsqODzf/8gX+tPnteyT4CFff3tP27f/fvxNb0/hDBN
E4aCgONsqUjz34+v7vxBxdkmf9swbNPSSZQucffGf/sPtjh/6IbjCB9VjWHxX57sjkaFumY5f/ie
69N1FxjKDPUD/8//ZhSNflZ/GYf/PP9f5VA8VEnZd3/7D5cVx1+eYI+xAXqthavI1VmzmY66/uPz
mpQR36//p5V0jBYSMUSiT8MhxGpV5mGIvBjW+QwdoIqynnzP3sYKz/Zsure8uHyeRryENDRRijSE
Kw287ozNhFec/YPQBv1hEVN7iDLn43Y2xmm4s3KJdKQEpNbU2U8QgyHyygL4HoTOGS4Cgd8IjrCp
j/2+bAvx1LMaxoCNgX+8XW7Qn4QW8qhId98laBJER+FyYTIfV1bJt4m2NF+0HFuSNnhHz6zJOBPx
E9rIGEhlhbjBipKnEgLQfeMDw2zDt14bc3nJqhlKjB+HFCar6BkddwiYhnV3PXsaVkWLyA4LHx97
erTeQ9Z8Yi5d2Rg2RMOTvMTOVURERAy+nQTpMiuN/VyiCyjLBy9HnYwOdpeWC7pM+Q1n/XR02nk8
SvYRx0QzmkMI4qUf7OxUqXwHHPbIs0d4twtapCww5rw62uh3QALaz21MPlevxZfFnu1n6LD5CmAx
8YBa6zyzWPolUaidfeEQBcreC2h6ePXasnwZteUEJt++tO1bB+vu3oyN7h5lCiIp3qON9AdQ9IPt
bID5j4jg67VtYy5vS1jg6MD8HT1O1bKoGQhzvSsfcIS/4UxkgdVU9k4mxqc/zc3RVQe00HXNyOU2
xziOcJXq8ikW1rkYpvDpdvAM/d6o6+lClgamBYsSWiJzHMWtdQ3JXLsfu/SrXuAA5bCXiVk6zEtT
r6B0IgWMrGQXEkyN9i/03of8qfCJqaCOgJsuQnQeeGC4QUAlIzoJ0z1TNb7X0pjGQUJObAi2cmcA
7H2tK/HiTdW1k8hIZwBn0DeesoH9jRWfobJLXC0UszOnS986VNfgRpljIqN5TXTyB91JEPChTtHs
FfySDizNNjnrbQlBANKCixuDQ+eiCSY+ItUgJIzJY9liUSwGZ8u/eCYAsytgk5ISbJjDJ/IYgzTF
pjzeDnO9lJS94vIoWiMMosUYqAQa1poNNf4rXZN0BEcM98hgyfT687xT57R/2oM9Dk9LP7UPt8Ok
5HTuyMq0KdqHXK6jLnfOLdrHXa+P1zk0xiPCnL8fYrsfj3UWTcfbV7cLf77Gwn04aN5PKv7JPh/j
XRIu4RHGT3isG7TkaOaQlYSdyZbd6bZ5ComJkLFkY8WIgFtNH1kgaNlZlsknrIDwnOYGaB6rerzl
ThdJoz1QaSsecCrfXpFWGD6kna49zOa074pSrBmQyzsbGOyJJtmLHlvTtlmc+nR76XZQwpffp9yF
QIyW9n3xFGAaQArIpIxNBHF0eMFuz6BdmzQMhBZ/JHOUMW7hzTdGA+N5ZxWXMB2KS+qmf//KziME
3XS9lV6c/eztsqe+Z6D9vynrClmjOs17xQtPlxwiLyxVtuihWPlTWq5TTUMfarLzOlvNUzUBTkez
8mibQ8yntjQb8hAh7Mw6tDFVKHf/cRW79N+vzpXmHaqi+nJqcsmzUvPPRrIfsYvkmvfmq41BPMfV
pSDwWb+rc4MvXY2atSbKtXBbTqfleUk8rFxpdWp0+NKN4zZrIysZ191xm9qxhwoWYfIS6+9V7WNZ
m8fomXdL36D9dQ6DmCNytEqk8/rHSOHVA4Hu5ZtYF2Kl5VOzdSrZ7fo+Q1lpm7jS9caH85h6BU04
Vj0N6TheQpcaik0axKEZOvTBFXQ9XOD6e+Oib+uI/Cg/XU9uJ5+JE5DPNqrDSKuzh9tLtYEclIVg
fIhcqPZ+wfu/QO6ntV2mZ00iXxQ+Pu3b6Z8X6MjrO8r9l1DBHNIpTY564QK6/KcvwUvR9I8EtNK8
7u5pOBj7wXO/eWHuBwmatIs+9LQye8rHohheTBsxzkwWbGDNunt0xLTibbXXGqvY91L6wVgs4Xch
NNzPJmoA6TXJSTWSg76r+0+vXlVIhD3c56BCsA7E7vxAV51TpNPozEgIhyshlmAG6suMA8APtZ+q
+SiMn9XkWMNvX+qaecW12+3qqDTODrjUc0yD7FDpxgHRejEHt9dIPDbOVYhegVET0Kb6vtuBMEqJ
J5JJKR3Zwt7VsWVtNNgfqJGNmmJRXJ06dP0W0/a9mVYbhvf+CqitvyamEJveQcfUx7nOTKXFv8ax
JKRCXaUBJ1UIzhiEcfvh6rnzLFIJxCtLV8yn9vPtJRC13KJJts2byr27zVy2mrmsBoy5aVK1uL3m
DUPPnE7Wku2CLEyGRTyNOHiQ4WTknlMNfSSZUCNzZDkTjy3OukogtQpQP3HeV/vb6e2A6ZjcMKOZ
t7dThJCHuC/ESRbtK91L+400eLlJ6npQzUz7bYnKczHr2VOE0TnCYHMpLOuLfV3+FllMEiUwk40W
y/wtzehfdUbc3yc0ZZ6FTH6/rhOjcGhKcqdvf8qXLepmzB1HcASUbstEu3RtBqakbl7n0FQNc62D
UikT4OwCG18+TFsfo8tbr8v3xXCHB8wH05OeKXtmOx9wWHqBgxUnqIlnvvSZTuMdGAS64N67Ur5B
zu248mug1G84wyHylgnBBYaowRD7jN4/Kcsj/s8qIs7ytqya+8S/jFydTCTbduPo6ElIGUpsIjVz
WhNHytjFg/A6926iU3NH2SI/Rj6TKP/kYT9HhOwhnHsAUig+2WdSO6vm6tJOlkd0A0YFto/iM6uH
Z+y4FPcA819MlkFrFH/xtnUIsm+r5cE1MLKWwnzJeVPWuj11G106xksB3389lgRZ3NaFf54aapl4
++bb1Wbp7SvjxIY44Ip2gmE/WB7r1cYl6i5EWnUVgl8hHzr5ZXGnErqzk7OOk9sFbBABNlZhzdF1
MFnIugkZ4ZhpcZP09nKvha25J5DulEmamom32G8apuwB1davSfVunATnpDlDV/Ci7NrGY7PNK707
lN2uxeJ3GB27p7JO3qiREZhoDjo81qWAMNtXYje10QhVsra2CNmX8+KVIV7t3L6Q8ZJvcCJ9C11N
LYCM5D4MCUFOysX+rMcURgcSbb1JvX2HqjZIh7F7TOxBVdVS4zyNkYAKP0Oqi+zpaCMB2FaseFO0
AgcztuWRbuK8sb0iubKCz2Y491HTdQfMMuarMATLyKZ4I2tvZXamecfjML8B89YDkROEZUbtTL6J
u4psz0Kjla8AeNbKP2O/e/WrnYbFp+jDct0j9Cob87EXaDH0djZ/GIQ0ucUYfTTgrbGak3TrFml2
SZCRYcainRsaMPorZxmPpAxaq2lq+jOLRWJiVNQ6+NhvZTF1e4zQ3+sa1cMUDuAaZ3A3rhZpPzV8
5dJoPuRYfejm15IK+cQPkk+1R5wUrs95dzud9dY4UrIgzld9SwIjPvcMZBius0AQ3jsDf0FmYOc3
abufM6+1T16e/wL8Cc6n7OQjdwRhv2bl3meWSlvBxH/xCxKFBzd3saznclfCwjqWBnIMfEnVCpYc
krF2uNwOqISGi8h4nLgRiT5x5g9TyPqnxC5A4wnGUzTSxV2S9oth8Ccpjdq3qJekZw9pd7UFmbPs
pOazi5cCajtjT5naKO/6SNvz+LtH9FXLVhJedzFmFF5TtRTXqkbbIjDbvwBO1e9cV0YfhsmICL7l
y/SyLcb/imp1MCH9x/tBDhDmLf0r0aB8I1XZdyajA7M1oUj+LC6ZapjA8aM1jW/31dfFa5c50xfx
ameZJtVb1pJjVbipPCECILKK1KfAYwx7LzHjt9SQvhoj/U7STPciRTjhLOnkgV6/ZJSAm5svlJpS
S1YfowriSUvTx3ojx8cusb9QOVYfRj7YbDrRqoTo8p/01nzEcV19SMMRIItsjCGYvV+6aNzdXm8y
ilWxP36N8EkDINPhy+gWhyo1s080jHUgvcRn6NOba65HX79f7xCzJpZjXyxIHvf5aGEfpXX+aQjt
5zy68XV0yx0uL/Z+YfqB7Nh47dHlH+dagh4tHP21XZSmo6LtdbuKiNvHkM9QdLvaFS2rZkczSHnk
m2NhP4c6rtTbmdNnNFPd+DHX25Mcyn7Hwso8tnVfcJsW7iG3mX1iBzjHQtDTgbsi3ze2QeNVaU6E
aIwTrVV92xg2sFAbJ5j0mUS6V2JOlG2gTMipmVgsyabFqpKXMBVlio3atwlGbiJ8AV3Yn4aYRACg
m+xHwkFskC8hlZujH2Pnjl9mmO2hoTfvlW+SGVKWxTkk9fc0o2hZk+xXvml6ep59cPAtRf/T5IPt
iqIOQEzU08+M8A8DDs55qCHDduEHdnIcmXNUHrhv/etUmz9v1y0f2hWlyuSKnpxF64zaxSclKU7F
cIzL1DjS9nA3wpX6YyPBoGWOHb7Z7KZDCnV4aEi1rRjpW7KtHYJE32ITwUws7fYxxiRMkE4zHBPZ
GceKD3SFUONbq9kQYkcPwj1pROci68wtEYn6ib5Xt3OBdhyhd8R7bTKTo9925j50LbyIFQNwbJmL
atuWR6/K/F2GJPpE073adS3CxcJculWV9fkTfRVrO1Vou2+nt0M3G0G8WN1DWtj5k+fG44YVF9P0
Z2n74VPilstl8MeHVnlfTV8Uz/pM/g37oYehocxDE0W7Q1REjTm8L9uw2Y6Rox8nKAKYU/KMyDpp
X5Dg1usWqvYTRR8sVXWUveu2fCcisflZjNAA3QqHcy2bQG9D54vq6/eobMC7dQREVl1RPFnkQq4b
lSmfWaO7LSupAediT2zXlX1IvLkBoCKTyyLhbvhd4TwCdkKZiZogAfVFFEBck7XA9nq8qybCSF2/
iFcumWSweBjTyt7zGfbj7/lkavcpHsRnHbjl7eUhw0QUTsD6J2Ztp8/lR+2T4NxZ7VVLTdzx8NJX
vRVnH90V3FtB/IG/RVTVpds4MeSOfd6jP3k+jhJneHZ0a9kq71sO56cvT7cDuSYPI6i7Ax9uvNNb
bBhCZvK+N+3h3lBfOUYYo7Mk1uP22p8XGE8VM4QK979caFq/oV8OYF8gOmbZHj2YiMiu5dzSPuUf
trmd3g5zPd87xPVA+o3Kq+FTNYttY9vZFSO6einTWVGN9ZFPnPmha6ZrXhrTFRc4Vms/pAOlXiu1
frgUmrm/nQ1JMl9Ng0lMaku9vv2B2wF8MRJfK7vczjQDdifMxaNwvfDU3eFa8U+ELYa/D2WTzm1Q
E2O57se2OHaEp2eY6WkXCjewDTAy6En3eZn+1AeHQFzVZtNUww3ZEWpy1YSjXYjJUjXmdNWiy1Sz
jrHUgltBA8+ik4cR8JmgC4yHqsknVbtPqPbf7WDc2oG/v1TtwV41Cmm0lQepmoe6aiMuqqHYq9ai
pMcYq2ajr9qOJD7e9QSRwfenJWmr5iRBicW2VQ1Ln87lQgczVq3MSjU1E9XeTFSj0x0Vs9D5Cqux
xKeEYCB03MB3IMjPVsZiQtjDaqZ36tJDZXbqNgNdVUe1V2mzEJBBw5VcgTdD4Ko2K2Re+DbsBjiV
HGV2oDxHKlVMwCl6H/ZeobliiIELSLlNIK7BDfbaUvE4F6DZqnVYkVvIXdlrFpgor7tH9E13mPGl
mzeW454tOTz2pGbv05YknWkujw2uqWNvP9pVae+aTG5Dv1hggoZo0D3PPHUFpilLXCaDIrCO7rJt
mMg1pBdWSuWmIIi+KkrniBTBDWDlkcN3NpfFPJauoR2m5KlrmviQxuXKYENxzDvgu1GfblytIyBv
cHdTN8VbM3fuoUGnRyuVLL5Ml4w0F6EJ+6mLnlHUW5wZe8c0PNpT/Xi7W3iWDJrGZfqtSssYoWus
esiJxfYDTtdKejGmwo5f06MMi/2gfNCarj38Pgi/PZQSW08+R4FA14ZchlayOWf7KYPoQhsKw4mq
m3R1u0mpj8aYtDBXEeWFE3iB2H+YmgTAgZgAVYGk3CC3ebMFEjHLc79Tp+9WI0FZXl7f45vBFal/
dli0NzqWtDtD+yXCKEK+E26pVuR7OG2I/5dRPpp1tTOTwTjNwxmgcUI03vgyplR74tbda0ZkIB0E
PWXl3iNlyGgXF9PJnnQQZXWPjrBrJRIAnMwZCe7cxt5MDep2SNBUbezC/0FpZ63FUHn6eW1ZZMDU
1LMogcfOhtCKkaLTbkHWDboC9J3hKyAJT7U7bOh83GPDZxMlU/Op7cBqmyXmxQo8F5Vdtk25J3a9
GLrAtpI3NNzVo84SccCgj3HKypAd0gbDAFscfVglbgrpPHPT+lGvJBoaCFz39RCzHtQ3fk5Nya8T
+86HUcOskpws7JWrCqfCunKYQ7XhkC1Yhlx2rKDjS3YfZLZlYfJdOJm+KwnnY8uYRDv8oojzcddT
3aHKvsxZYDf4/8lZuFt0QidDY+7vxQSjpup++Xb3lGVwALzGeLc8/NShnmbcqwCg0f++YY1SeHYq
wBoiG6Kg1+AcMhw9KGyqCh5trWiFvWNuHUrBKO+lHhi+d3a15Tx6yAcGb3gyiyE9uGXXnsErxKmJ
hN1r/UCa0a7pY3NfVrN/LM2HsmvCg5e8hZ6Zs9Ijpy+Ep8MIWzNzcyio5mdp1m/6JGObIbMjUlk+
8eUOZbOGUscr1pPE9FqU0akWIwhCLx5PUaeTidY8F53b03BgsiCAESBLrVGRn741Mb/wxB4TuwLv
XEf1wXYwbdkodmmgGPD++l8klsNxzZFByyzemSn2OiBhYuukLA9xWyMVF/Y3rNQEeNdXfQQ8Qm3W
PNZa9G72KqkMo94TiBQ3qNwZMHrhgWNaRQKPfTod027KHjwaXHdoXJ5jFjwrasuw/CA6D4374nTe
pu/gsuLbNVcblIPea8I66s5wm18+5v1tWeQisFMAUwSOcNObr56pTWCl0fGGAHpSPSHwqugACXne
z9FMyD5QeZxSKAdA/1I2VXPO0yumaSBt5JJtcMCibxSYoQG/U0EsqOPViLDcB73Bze3mLf7aYZcJ
bo6cyD9LCndXmc6+RV9y55Jp8tXqE9Tv0vrEE5gFrhtNABSQ5vpku3CLsNOpEhAONculqXH37Lfa
e3h861ql0ZGsVRxTwwkDdgZB1NOmd5DxV2I24cGYj3llz0FeGB6oF+/b2Mwol6lBqzicg00lATiS
s3bN/lz7y0vbjl8tXDZSsJYnvzMPmeyXS2W0W6OY5DshWd1G4k5RYIah7HhIIvncWONWi/wd82KI
gZKNEL16TCc95sWcYmOuV9cecZKOgR5zFfSl1Bj2FRRWeFpzSpPP8U6CTcFg2z866v0eW2XyL4qr
jQp/3bgkti1dHqmhC2v56LxbYbK2sql7TXy0o0ntvQiJpDLy2+atS/KfjkEZh5v9PJcZDbBE4Ogm
FYZCUMn4crSdenhiRgNvz0+tlvmO+rFDZbTCnznm78zRd2zTavDHob4uqe7I6QkVeIw+k8QZOOfg
v1L9sWZCEDkWJrjwwH5TIocTwruADRmr1HWyjYu2Lb6J3FC7LUr2pikBXI8SrkyyEkYJRS0lkquU
XE5TwjlCARg2lZhuGqG4V7Uw2FfDRCJ0qrnPvX41utmr5qcfA//b6GLasmNHqEddIeQxYTmOsUtv
hgNCLFJhKnJAu2naTBTmyf3NH/XIPgszdwMxAuGs9PLJGPR2Owr7IJRyME2ms2e1yjmPqjCJv41K
ZdgpvWGmlIe10iCOSo0YxegSQ6VQbBqLUGOYBDY9oCBTOka8nO8mpc5t7Wu461fsD8u7vnnPfN9f
ZzeGeA9yWkvad3BEWH5YKTZN9CIbQqSrXmNtEf5yQp8tECJLE7FlolSXtizQ2i8ZuwfeHIaHnYFE
k3pycojLzai0m6Y2Q2aaDzqizhhxJ64gZoihKgOrhG3QxG6ytcb6FZszOtupGILx4mOe2TvlROJJ
ZuAtqHepPtBrsNCWWohMQWa+sW3tdjYMbDSoOoNMMCNLjST6VB+hKk26n0SBrxOlYO2RsqZK0zpJ
HwRSK7ad0ruiIKyV/rVVSlgTTaCrtLGhUslGNXpZEiavrlLQLkhpUSxvGzEiHFUq21TpbQ0H4S0C
XAodaPmR5NpKmzsj0qUIyFpK6XZTpeANkfLmStM7Ie4tlMrXVHrfEuGvpRTAi9ICJ4iCe6UOJjju
nspvuqtEemqWwYCGRlIYROe9KOEFsYf37+iXPIuGPjVFGFAf4/fMNGjbmJEMetPHAIM/N/IG5Ip2
ftFdGkKIWXwZ2XsS1rBC2nudJzRU6ucMGXSj9NChUkbPSiPdIJbWlGraUfppksWsU6001YUSVyOy
lkptPSjdtYsAO0SIDcChfkS/c+qRaJdKq50r1XYaW+cFGTfNXQSZStldK423i9hbKtV3gvxbVzrw
nvf3nCENH5RGPEcsHolDqrTjtlKRlwI1taeU5VVHp8PqQqzIL0i5NDBHSoXOR7wldIE5VWnUJ6VW
J839gRCALYVrPM6Id3SlbCcrXOncB6V4x7WmKwU8oTTGnhOqhwh9lUq+VHr5EeH8qBT0udr9CqWq
xzeeDEpl76O3B+BbHgelwfcqx71P02YTGejze6XU15VmnxQpWIFKxz8pRX/IdlUp/DGKFcfboSt/
DMoFYGAHoMMG6lY5BEasAo3yDAi2xDcPgXITaNgKeuUvyJTTINHqt0p5DzzlQhiVH4GeuSIBRm9G
y6ge9wS7acq/sCgng6M8Dbhs941yOYAKXHvK91BjgEBI6bFaKtHE1ngjGv1dh2mxSVW2+VDRo7J6
+AI9/gC8tiyemwssk3XdgMjplP/CPrWgpo4Fxf0br3fDECp2DkOPpjnimMzPBk0tTbk6CuXvkE+6
cnvkyvexKAcIN0itHCFLUzrBwksrXKFHTflGOuUgGbGSDMpT4il3iYXNZNK+G8p1UmI/SdB1n3sM
KQJjSqIcKpbyqkzKtQJF6AN+1QmNS3KUGFsG5XDB7sA2XrleeuV/STDCuMoRMypvTIhJxlVumRDb
DKb7eEOCex0QhvOjnvDWMOej58ZuwyJwghCIAydRXhxSbsH39fhzqgJ3id9FG6G8O7ly8YDImTb1
PbyADW0m75HCL4gA5foZlP/HwwhE02MD2Q1Us/IIFcot5Nj4hhLlIDKxEmnfWXKkPIO0qTp8DERS
8KEGzMe8D2meBX4H3EwbRx5KwiT8yWQ1yAIhCeErCbBV/JtS1hnUjJPa7886CdVL6S8EA5R54IQ7
5FAx2tqi2EEvQ5lCCmuPZ9hxmWbwAjZYyBtZIbHWlmtC7fPhdqga+uQFRQV+DqGCVNg+BjZkEAn1
/i6vnE8EF95edwZ62JWqq8Jqs/v7aHRwnJRbGjL+HQEHqOm77lQu11lPh2sREmU/UXnIczc5OF30
AIb/cVp6Gk49KRHD/AmQYVwRyXt1PDAX4ajBITZs9PsNmTgjI6adYFWIkg9s2BA1Y3Z1ab1znfEB
oZW/X2amMYokFltvlh0xYv7kURjDY8l6+0TL5XucNnKfOPmGLNoTKmN+cpwFsHp2ILk14CGuS/wa
lmeM+9iP+KgNUNt3NYVY0M7p3gEcMNKWzt1LZLOwyyN/rzGBRR6CDbsHN9m2d1jZzYDuJSIiImvG
Ea9ZIdMLVR6HZNdxLVPta9Jgr1bhFYgz7sG8ve8LeMeTNDGYhDhROtCzgqyClWMQku1hoEbtncPT
MuQrsNi9yNtkjUFvWHNznMbcG4/0JnZdquF31mOQryGrsY4E3fXY7s2JYpsRsv4E1sjSgSqzgHCb
leiXwJGqLB3ucIhAzaBZAV2ZIDI6blU80BqSp3WJ/nzU82JTFMa8inrhQTsTq9wEjNgvLPmpYa5E
9+7ORk8OLmsRpzVYG9NoCVpvfnXmSoefcKfTgVvCXeugmHOxB5sAPdKerBcz5K6vJXIWhIBbf+4I
qZUkCS/Ax+aSZictmo2hZYR2qkwtmLdgRFclSTLrJeuefGO5CAHxuaY8zkROs8HTo22IGxbG9RsV
R3JZ/eMwVMmxdMYNIYbRtm7CR9ezIYhpJKlaiYCUVpOHiAsqk+9VNqOcFchRLW/8NNNBXxuDPEV1
DDmyvmg+XLkc+m0uICZlIVaX0B6P1Wzxm4XxM+YfCq9w1Qpfy/aEwy8ri7/n1FczarvBw2bYxqtK
1ULozpAIbALSqsCPTLBW1qJms29PRs6GY8kDBBuvkUtqA0op3Pb58iJcUizzYuzJfOaNvh08NHrr
KqGtZFiFqu4+lDr1dzaWbN2A5CFKQ4M4hittzL4EYI6V3bg46/tjJVFhhbNzoImMqeK1GpBGELdI
QS0jexOnRWJjI4c6trYWOJWRW42473Dooe+rdsQZfZG8toP3Ua7mOJ1Xpuu+FKGD/0zSXG5gGLXt
dC6zA93fZK/REVBhYiXmLsNDJCcC1irs+9HTtPVT6IlzjUrwTlA58B33vdWibZSqsEVIZ0H+zVsa
kki0vt01L15H6pJmbY2EgDLypLkx2uQCkA7KZ1g9mG73QNjEtqQSb7XeVkYoFZtRvGpub674VEeo
0u6yg7G2HdiyUbSqZ1K2mNqWIcY7XsUbU5wT8Orfeunf5whNVxRO3rH/bf2kfx11Vqi9DQ+8JX5v
fqLPkTQVTJ/ZfqvgxgHSG8rdMtMJ19gPlZAtU9Bjsxagj+H9tf1dnoU8pHn2EZOSS81VlxvH/pl7
uDnCmRpg64ktoY94OeQmsiV5m4XuBLkmnyj+shrFNrh2RHh0MiLbUJrtvcnuIM+k4amGpzS64aNA
2rSSZBhsx/lb1JnYazWcvJ0Ax8P9Fj0o7WCTvEy2x8SF3froONVHW3M3Igln+9WsanRNq8GceoKd
onbDWmoLL/qbrEz3YGfG1dCKcz6YYofs6gN+AgyTgtTuYLZeRs8u70anYOaijA14AF9vHG3GZqke
Bncm3JgB3GsIqpmzdNrHWo5UZaYsItsuOHk+69KMXPG1hcdbutX3UZjjFiLaXproPiFiaJu6HT/i
KP7wl9J7WmoA0p7/FYJ4JfxYX9GsnAM/TRlpKTJSwjYCd6RYRIhGwlBf723yyTatXtynbm7vqX5c
qoWoI0T4vElRTaqWy6K2Lvx8NwqnvDPZ1a7T6N2I0s9cgCCnu4+nBOhPP4qDacw+SV0wV1hX+yzm
FPen/tnVQ7SiJLJyPVqAVFhVjlbg+GK4CqZh1wbTa1X3HZqjFSoP1ngOPrXC1tJV3LdP/QiNeSra
bp0tqN61zighm1VhsEgSn5GPnDy5YBMsHGx6AO2IJhrBjfVvcaIN5MbML3Ig/w9+8QnFiU/1AgAn
UY7VXZuVdG58hFY9lSrIjPUeUxxgm1zHx5RmW+Qr8R1N7GvXTsQg91jnRYzuU+gZjHayc7ODNRif
HuznoNDQGhT58DboGGLLeSfq4kcxXoij+t5rXbzNxfCtj4xi3yRDi1FvWMuKzbpNbf0Qg8pcCsfd
z+0A2CyzDzKS/mM5z89IbHG06ycWBcZqaodXFNC7uWHbBS4gKYzvpeH6BzPRie+GjT0V0d5tKQqm
koxEuvZM9lSYDIr8th1vItfaSwLD0Bv0bzi+GQeZ19ehxEhuusSb60WyknVIPoo/RJvWQPjkOM0P
3nprA8k5DjqvfY5Sx7rMw6Pls7Q2BPzUBIqOfVg4YJojFVu8Ve3Z5TO3YBEFrmi8NerDH2E07ahy
k888i12tZrR8+QEn9pxkwwedGFzoVnVtsWwEep+cDMorOFWTUysoMzK6v3iVm/1fts5rt3lkzaJP
RICpGG5FKlq25RxuCEfmzCKLfPpZ9JlBDxoHaBht/7IlywxV39577Z2y9Ffg1PV1DGo3MscswAbE
6psbvzdfYdblliyv4dX5HB4+zqJ8eNVXtzIQMZDbEtCX1jQBeNEDVt5mQ8yVUYwetVAl5pes8x4m
pb+pxQDNQqQjhF5yNPP3PLZdpueKew9Mhs3YpSwDpU4Dac4QvqG7sUvV6yzkHfZ89i7dd6/S5x6U
i6xfISR5WEmsQ7GSAfumPtlLdt3guMO3QXrTsv0jhlXK1fT+pY7BfULifJ96mlKlQB7NXf2NheTR
7kS9WhTuBuOIlglI2/JeFE3FQQuzUHcmxlE91gciqsA9q/I4yIXuLIboQa/pL4mFa3xOJaBEeoE6
W8ZbifGKp8dQ2bT+thOPENhaoFrs4rQpPXjL+BaLfA8I5cNz0HqUpy2wHYEajdpLMvjiAP7lS2i3
S6F2fVchRGnal5f5M5tUhXei5CdFPLbCILBTHkuTrMVHkn/EE7TzenT3aeZfF4Z5O+r9Q9vFd6M8
GU050G04fMtxYSM/t7TdwyCzceh1rp9AoXMvSc2QbFXjQ6db3n2Ts3kCWW7V32PfjwdjgXAck6ah
BwWf186OrZ+Jaxm7dSOlicJ78GcTymX8ZY18qy6Ghx4LFockikmTRMD9+vjDzgYbpT/5AANHkYVn
f0XDNk8I6Mbj++S0j2gzdPA147c/UE/kYi+oNPlR8dsSmdafpYDgw/gNyrUjXw0b2H1hPuLc/ljo
lGVkEweaNrxBK/vKx/yCK91iDqJ/D7V4pY370x3m+5Ty7HiiG6sdaewgrikZWAAxW267Hho9jVsf
veAaaFKwFiSzuAVYzNZ6CJeJSE9PRemGjjFoVmtVcv3ajDrG66w6xxclnffSMl+xFtyqtGOdXjTI
5S2GVVfeVm0CAtuNL15p0opB/9+Y6ONWXyy5cXoMpI7xUSR5RSDKxDmZYHjX6+piNdbq1O3HfaM1
6jDqrPMs23a3cxuHedo8Gn10oAes3kwps6IsSY/02r6sN608C+mgZv0L/x6R6NGLrcOwzBSoL8lj
aU1ErGNkmNl5yNqiPDvZU0r536bVoMZbVXTHtYr2GhPvaAqhn/qA2k+KE5uN964U0OaMiy+dBCNs
erLm+Y0tDC6RtLpvXOfZbplHGLK/yzROmbk7ViYgL3IWh9F75SnpQduNs/OoSw15Ju3Dhv3nLmsY
6HezDaVgSXCCA6gIhZ68a+nInY/Jo+fpJ4Skz6kYUuQwcF+GVzGCqOIXYaKvdiL7BEF7ToEXBjDA
3jIGB9Lwua4M+Ss1c0HnT2erdGEUWnG6ncyux7fC3XgdoJlFQmas6QXFHG1g1L9YOjFfJGVxia2K
Bbi7qzS73atJf0g8nApYqwGC2s1NDid3s9RMI2rq3FEuGSAZDc7lGJxzlmQP9aSD7MBIzJYW6Xdx
UYo7U/nBYqTGhplTtGHg954Jm8aLPnok78BCw8+v9dz96IGs80NpqJSFvteZjh47ad2UpnNpgaBt
dcO6Wq+tlQ3qHARevSHiI0NM+OD7YJ1stMY3t9gcFc/JyxhdLp8OReYMnTaNT0NdRnYFOhSlCe9u
DGYIiidOcW/+xRMFsYsj109c6LHLQz4izES+etARRysA2PQJ6VsrShR3ao4trUQIVzQYoGedKxNt
0R+qh4zNbmg3b+R5DmysWhAO6mqGX6fF9sGx64INexloknNF7zEYM3nRAlkA+Mk6rm02OY7eSJ8k
hgk0WMglZfNU9La56/u7Po7Hvev6bD66n7bTGNAby6ay8qfFwfPCcbc3e661qFw7BZuEVQ/w+pie
2EPcProCd5I2Tu+zTuU5h8wVri46UCABRJ5b7fVcdPf6PDSHkmD4ppP91WDuS2HqX6wXGczkciOw
JnM0NGrgA3UiRe4TkMzoXkaQcnReQ949uZ71ptI2iLpebmSX7qOoBaYwy+YK31bYZ1ZybssW483q
IVocGsQFM0VOrrR1wZGCW8cR1eVXjTG/oPjtib6z9FifPyotKOxlOlhAZEtasXG3VQc3VVWIdZld
PL5FoLjGTdq7+o3dq2siDazBuUcGNvCjrHEmAuPuTeXWP7men9lgG/spya1T5yuGmym+ISZNGxbU
bONbK9Qs47eiHsocYRQ0OSqOWaJ8GWJCbMsiBv3VvjFKRFGV7qTuyLDyS3gMkI71xmPfdnax4oXe
IdOK7IQSwJ89riAOaP4ecgyMRzrdrKo/t8PAFEiaj11Wj3uSuMzgOnrfkrZWV3lBZTf8tYQdFUc1
wl3KfWPTgv1i8Xq39Nhlhxk/T1sSo0ui2r9AA6OiFrtuIPr5iTqbO6OwjUNBOo972lCFS5PpdxNF
CVDlmGAtd4vyvFPs17gHZP8zDVmLvIkRRzVFBoebmuoWj2XSFk+d99pQwLizzOYF8LSxIyRrXA8J
m9u8+olLp7q20rzmUsoHMktM/yg8I1ClTppJmQVijgz0AWqik/W3A/vTeLLw1tXjRYxRdtDpAiRa
37wmcV7t56l1ds7ogiOPS0JQlgpEQvc0hSbeU2Sa5l7NwEP/PsXEkOI0Mla7FdIBfk9wL+JIA3j/
54Olditbm1iG6Llh0a4lpKCUnKgS1Is9J96Al4AgWYpX43WY3wfJWhiVxd9rYMqwwEgndN36qsJk
nVl8AgZ+O2jxuu+slqB0+1uz0KabvOmbjduWzvXSOc0+TQwaSltEbE5L/CE4HGa2w0FROMN2njoS
kl2/7zuvuopqWCv25EAGdR6zThEGEFeOFxERzNP7YiRZ5DcXtnPxIR10DrRkPPXpfJ5G2LVV5JBk
ad2fYa2NtXoo4K6Sz3Am1oDcZbFiO3Rm9sf4EVJM8gfy9/j862dRcJaUMoF9yOKwM1zcEL55KYgD
zgrdvcbdTzPxWhfLLWupqls7iU6q0D9iOVMwQ39GE5cDI6bylYrHcrvQT5iD8ap0/84BBL+ZY4/R
4+r/VNSthXUHrIIFRtLrH1HlXrpe2Zu0FE6gdWscY7DcHZrcO1fxHxUv06bKCQ3kZQfvq4cl2BUQ
EUbQwvE9nm2+S/mfkjsKdpwEYXJcdplWOTtlih6hKL2x1MT7i4sG6NiK5anBTE5myQ1uRmsFrr+j
SuFg8q757oq3a4aHTNFJX0v+cF7XHZrlsxTVHZBA54pyjgZV/q5IJ2JCo7+LkzLadwjrB0AkkD8g
NC6ecXTjJLRsPAPjcmfqZX1v92Z+EqZfb6JvuriGbbPwkKEPiIZ/TyaJJ/7OTJVcdlTMPxgYhuSq
2U7S5bcMtHSnHYQqx3qukb0sY7ifPHfvcF1gB8Irb4fz2APBXRtgivJYMh+3M2YWjWLjD8gHRRQt
J8widHCIfRfN1pz3xfjsh/QzqV6p3cJGEfmf3uiTAtc6Nn/62cL0RE+EwJcUvY6GCbuGROSU+TcY
JSmlduefWVzIru1zP7mOlRcWCYZjVorfplEyYctfePp7Tcn7gqtUO61NmYt+Tpi4BsKCd+8ngIGE
PrM4yA9Tkt7j26SrOc6o7Ii8I6F2uGr0/xLGAtSZZaQGEpudO0sFIDt8NlN3GLFkmnuMYhzQZp7v
NMnNqL5tZZGcu8F/6dc+eLeVZzFpHn128TV3p3OrTU/RlLjBNFvvtijZDTOewIdLOVq5hkjKdV8+
shmICM/2OU5Bt4fFOA7nrmhvWVNjRLrXYsqkiaXQ+8VIdimbL29EVHXG10wQXAMYcBPL9noWTGwo
hnVib8CWtb69zqtWkGdlsdilE5vtukQmmNO1cpdXMr93trjEsfFbKIjzifcdVw1vmmE8eGZxO/hQ
O01EBM8CatB37gsZU2OjWi2o/fhKOf4nmNJAkRdfM/0wZZmNZOz/s94nyllpa16ilDeTpf/ydgVM
xohk+nAhLbRDf/aBzbDzBKg3pONaEfQ9rRCE0nAfWAxMgVGd3Il1C5TZo0GVKxr8DJDV2Bn2is1n
Aw7NZR/Hv5j8WZ6ZJs4jpW0hytD8R1tFlpPMTLtL1loXTJE0Vr9igfxtpPGQg9buQRIAZ8EBgwVt
wpOOl3+T6Ijm9aB478yrlsQCO36uewK/mZVpnzHSFYKJB6AY1HrmaJ9z19EcxczP9qq7HInkMDtK
hXMR9WHbi5ulUtUp2nVeTwLAdzB2Jl+Z3labMsENFnG7pT3w4sn5u/Vi9ucivqeJcunMu8picEGm
ejdFaALCKC4qBtwWP7h1cym8tqf2MwuacTkNIKvrdYEYIYmCdeLdZXH9gXOUJadDnrG6Nnt84lXj
flbN7Ux4qlfgaAb/lWxwiVZlcqSOUM90P/BLg6opbScX8URWlwFYRTM0LddNWh0TM/6dcWOz1sVr
gWEBT0/CjrqHyNM95MLGsexuc+JZxHwwwgwkvDwXA1ei/VhJWu0gCAywfBB0VZ+fxkFeaiI1sDth
s6dKUudrNwZS02PhrneyqgAQ07IsYFD8g7UM/rc6L/TWQhoIM76R9T55QwqItNgkAxqd/MQ44xJK
j03FGp35xAYOv7mLG2M84HRn2MkKLLaZFg0rmX4YJanGOmjx/e3x/z/PHqb/VeywDQ4qS/OckBmm
SJS4lj6BKUUmGtIy7OXFfVP0uHYp5jL2B2+dnzxqE8FBQUZoJhgFu5rPEobvgyk/Stt/blU0gp2q
rwAkc7FcT5PWY7I8G0qH/h6TG4G/TjFXeZqYd5OQoQJaw24jWvQp17OB+utv1CTbAWsWKqeR2zTN
OrPjY3MkgItUNOFqirxsUy9swBYgOfZdbPOKmFOlgSxnRpvG8kBTMB7d/CcfeQPmIub0ozcSofQY
gS/bNevYMJbRj9k9kSJ+KAE3lVP6Qv8foNBjpCfVM9ll9Hz7Pcvn/nbWQJP0sMeLOvoCTHBf4xcI
e7qxeTn8FsMzP3/e4+y7w5DX04fGbhTXDr25WuaRyIZL5S8tJsoUnVZrYarhdcElTPEZ2POTZ3tt
uG79Di3BcrxjOrUq0jjN3lffaC+WY7u4ohRzc0sw3wfZxaSQ7fnC6Z2MD3Ez3QMKAnuOzx1rQHZb
cqwxIe03WapPoVYyivQa+Jh6hcbpPFND0ejdtPULgiB+Gn1y86LLccVY17b3gyK8b7ylg9OtN2HT
dPsxwU7sjMTaHXZdVTu8Kbb2JqVXe9tV0c6Bjb4tmpGoV7b2+Wgv9m3pQEY22VKk9DbrkbwkTnzX
rHzfdGb6JZMMUD5zpCmz+gBpWXKrcKlWo8xYdE9+E7/TbMntKQU3UzzhlaRWj91ezJuxT1rmLIIk
1jAhU9b08y3ZtzSY6eF7ybe9tBjbgH0aWUTFubKCgeBLaJqyPNqVeJJsa4KswxrMFXMUPrHqpH9s
CaNnpL31CCebPeL1mFVEXRZHJNaR8tdNDpXNBcZ+MnRM1316zNvpy277YefjSHZsHJ5wghtOfHWf
DDp7MbbSYWSzGR3sB00gbjCsN9v4u3Lp3HV2honBxpYO8gRI25QyI+Cgf+XyFG9jJSrXqVju2I9Q
ht+UjTdIITSbVTpfOQST8RyNm1xO+amCrG4v9h5AERbbBJs58npgo8QwYjPdXWuVB4cDh/0Q1RX4
NK8SHPiTVXjUQeWvFLngZJqvqtzhCIi020bHaMQ691WHBMI6oqTOFjD+jrlwhPnyS0XUw5F9izjI
0TwwL040vYxj6OncvGo9vqJo7FXvDZBVlCFhBmhyh6ZqOoY4dCcWgyyW5p5zbRwe5CLpd578Vy+0
qcYpLIdsSdRtF7ujpj15nLPKPhml99hMrJFsQfEVccOGFJXZyul6HvU9fl3OVjW+9JUNltcCJFJi
XBjze1OPgefaLMQwIlazHV0LGOtE69+ktjBQHr6mmnUzNTYY4DRWKU1S7uqeUXXXcY2WunadS9Vv
2Z9vDFGeymIyT1Fcszll0RTlk7G1aUXA5D9m/D3ED+xb7C2l3KpU3DEkoiahKY4187ZliV9WMDR2
T9yW1BeAkAbpbxIBqW22wDW4JVAU7s5u6N1Srqx2owm5POnYG+OiwSWCASAjRZaKEInLCfRq2lbF
eiWpR+znDqEljQ3ojDnXW7jG8Rh5sob0wKQydErjGhsJQPLRiEJ69LYKJTKc6AjA6zfvs8E4KLuz
QlfmA/D45JT0nIOZanaySdoApx5j7vwjj7WHxPbvyHUMWyy4ZcOvjyW/OGeEGVnxFY5Ak2AFcMVu
GNnHFI9VSrmjyTFDrwF8EnhyjM7OPi21ocnQeV91HYAHM752HBTrAYZGwRAl6aPmen0qupjD0mHh
LPQBc1nZcxvw2E+pblmCOGqd/Tz7rB1pjQ5lR7s1GIOwLaavhUHf2Y1qCNeqS8N+FGOQlD/VmrGY
XRWH6FZjmDW84NGw9ppb5ke37VQIswTasE/Vt9li9CoMdh1a5Wc7UcUfc0k1ObFynTuOh5Ur7Tkq
aaPAqnnO6ocZ0+nGtCKm5hmnrJyuWp+pYa81d1xZ8LjSt0pHsLcxU9zlvdOJbU/LbJAwSmBbf87L
7LXqdUFOxDgPQJZT8QG0XccLGnNOi0fAu8+c3+ytOm60JQIjjY/cqmf1oJzG3mTaZUTWAJcq2lB7
r3K4A5Ex3wEiZ+jl+2QOClyokRWya3qHQ4Bakisg2WLxrmLG/hsMt7dU0RU908HaFCznzOGkUxCB
ZaMIPXHvkCZFly1/jFT/tGYcvcaswa4oH9youWIC8rks3m+0uEVQcyBvxdbyKuNEDASUrzL9PbYE
8lPjlyt1ecKC+eIPvtqUYsSLUBXrkU25i62w+mHX8dJndPxL0hq/SdKRuq4x3zMEkSgfr3PawNru
202OPUAqChaSJb325le30NxLb/ymvmxvPEivNL54JrXvGsUfdMlvhsqkvtpOH7Qorm4TB/cuvavM
ulYHddE98JeR4UAoyLMvglP5DvRzd9dlOWDNLL+HYYy/N2s3jnR548ePRtCNOt8yDtpXs/xSJsZ2
iyzdVYuyw3A7+yB3jvHG09RmHjU9ME0GlbkRPesl8ygLuWqbVO67SswDyaT3jIXXrsxIwBi0vBwM
Mb+01LfuJM52DoThd/QfVKzle8OL3/tOi259xqQ6PjriRCzeRr62GbozvYLMkExnCE3P+Pabb/is
lIJOWKf7mhtKpa8MhbLEu9jR/UYRF7Vh7ZfWEbBwBE0dNcekqS4W29ME/BNatt2zEcP1l2BKCsep
hyOfRAflaqBoXfcEOnJ/r6UZ6qxZ/UV5oGDGK+a0+TJyfC6Jf5BQm/a0Q0zbQh8wXqeZF5JYcYQE
RcP2gBxsEhKkDNt0gjhZLsVON19tk+KzWUc7muP4w1XGtZmVp2GOpmsQ6TRNtKQYh8F4JHLnbCbB
X5h6yHy3GP6uYQ9loGG5Llsni15YxBSmfkx2cfg6X20r74eB2imlf3PT7Lcpqxr8bqMdaIvPGNEB
pD0MW912yUebxl5fmy7Ys7sbkl27nugd+guj3FT8JvbyO9mmc1IVPUiRs1yVZoYKViRemLkszCrL
YU7p5mcbTYxkbGemmBgK+ekVPTMVYpsBwhUK3Oi3d8jleCe0KeImv1zzRMYqgt5HOvFbrRnoM2Jf
EzSdFbCzXJj8mrTGMqk04NZskL9RpDUw6ZjcedvK4ZyK9BaMhkPFiHett/pPhADVQcGfYlsEHfM0
VM18V/nNg2oEpX/280xCTIOjd+vSDrNjL2wCmT/hI/iYffgIefcoo8UJkor7/4yDdmivq8znaKzJ
O+Axk/VCjy5FBrVXzDtEAsBIpIayufw19JrMANhAZ2y5iAMVwrTExq03hkdt9G+ipAQH6z4j6C/w
9BjKI6+uoFuMOvQT6Kwe9Dz9tgaqZEvKjFkxD6bH8HmFuyYO/cJMMwYX/xJZam9rrRUdXp9cmzjy
90U0v8fQpIIG0lihc8toHeJDiYVhalp3mKB2R/QRXshAexfnK76awCndzQQu6air+kcN5Z0u9PQo
NErBV35ZinespSJ4UzbzS03r5oayn9ClKTlIx+aXhvE+nGqc1mKarosxvob14G6SMn10aISpzKeC
JOl92t1RUUX2hvwMa2PxhV0L85ag52YvxIpgYwI7GYe2QXPThLzB+0scm5YHj2hbwJWhCeb6qRvK
sFzwhBlc2rkBjyyES91CUUwFVoH+UibkZMcpeapEcfC1Fm1oLcckW0xkJabbx+JQm/Fqg8FjnEdT
F9bgLQNKyjRIBUQ5xacrEmiK7qpBUfNpyHO9mBe/ANuP4/17trRfoSWcJsu4DlbswyypMvMs7wGR
ZtxJl0ZYWkmWzn+n6OxNmvnKyrXMh44wc8ruNiBcn56R4rrdIBMVNmhERvo2uPoLgfArD7GO7Fbg
VsUJY1UWeAzLwrysgSIP6TpBofYxX1UCLvFTa+yjfL5n3X7wsvQ67esbCz1hyWk4r0T7OOozEymI
btwJI0Je/PULL/qhtz6QYtTYc8bEFNnXLTBWFiEPVZyobdX3L7Zs542/FIeejWdIYPhbu+laEnsr
K7OejVODE+w4qesoT26iOTMOKMjol+XSbeeKq8pENWYztyTJowNdo0dHw7JSdti1bQpuw1lMtHDq
VNX6s3foa3EpuuTNscabyXuOjBS9g6svZHFyjtQ9vju1us/TH1Y72FMBy2LrBLjRVuIu7WxGmZb4
iY3YgtJ38giyYX9KmSNqYMWgb1L6+JpG7DCMswkckRC7eu4tNsleHMa9H+bWclsN6TULpye9LNHY
MT7Gy3hTZe1Nbq5V9LwlmWQQWCRby6HuwHBROzqpYSLEOr7o1m+fdJzyzOYTUE2FwVhgVubPNDkQ
txnwl8VuGnsImRNe8XyqvoouP+N2JeLORGQGtmH0HscijPaqd3D+VWdzdPqg5+oemg47NCxzvCl0
mdW2Xews34LJw3U/62HpF1QKVQss3pa1GiN+Z68G9mFm2RKD1CBTYwFMaJyaw0HFH4VpyRDzxgSk
KAa5JORVMY7zfkLO5mrsbx18bBumn7eyxUBa5tEusuvTqqC59df6n6W4Nnr+e+Eyc6KYNDCUWg3v
9O41uf5S2PIT52ED3WcAdcGKfo4AyrgEuypjbdbQk0BQQErht7dqY7ClRGdjNjFXeohgwjtHOy/l
L9ZPOuYFQ9wXU98e6eM9qeaUYqS9zB3QY4Q2PHPToRgJKTgAyDYuR6Enst9FcmxRhZVuy964N0v0
aT3Fu5OQjl8aS2yjrk4RZDgLcvCroG8IXU+CfZHqqRYqC2032Hl9KlX0nJQM0f7+LQGtSexkfdjf
B/8n9WRyIlHGha0w8cN4My2BDLzXnxgXO86Fh2QNdbMMqU7Z+n//fOq27T3NGPd4hGXwz6v4e2g7
XhXAII5R7dQnWmpv+yyed936kuxuqE954VE7tH7aRwXgbLvkddXXRc+0aPP3E2qoBpsZo07IBIYE
eV/874cYBoRlrEbfZlqD5JrDP+i0hlkmV56/7/17N/4+/POy/vW1//zO/+0xf7/lP4/+bw/5+1qH
858k6vrG/+sxf6/hX8/8/x79n6f+17///Yh/nvr/Pfy/PcN/+xq6Aq/HMQZn32r27t8PIWNcHv6+
iKMCW90//25mHhmpv8//XpSNirhwGf2/X+zv/8py8v/3tyU7m/UgOP/vsPt/3/+fb/3Xr/b3qf73
JP/5+ZNaysPf9//n15zpqmss+PAOIA3605mr3eqTAYh+YPteZulTDPtqX5oY0sWA+91Mc4rXo4un
zXJPauEZ5bxgnwnMvPE0IEzvkhBV0OEYQqLGRWHQHeN5bOBxHS0U3FBpnHL7oBs3YYCZGCmx8gUl
E4ezsMY13OuRGSdki8Jy5UKHBlToYlektXhmr3iw9JpVC4VRg6RAxh7sQ10hPWBVxiagFBY6flK/
5qPa/GNS6a8FC4bRvvuTDCq/QUN4YUF9Y3QpS6wpoTB9oh51yl9yOlm35TB956ZmnN3JOdL3MOBa
z4xd/N3Pg7VjWgP6uKCf1yTXvIczvfUry32BPMX2X+9o1rOs69mNflU/DaePeEXN0M8Ha8D4Ypsq
x+kT9x+Dubm+7Xy7PyZjle19AodEHOqvET3YknNyACiJBDOO7Y0wph0GGLGNOWEhjV1IVNOO0qBF
5d4U70husVYZ+k+n46QdCO0GliUniCzDddcAnPO6o3TwQo7VarsYY4n/XRwMqqf2JKTJBAuXUhGX
BKMhSIbx7JvOcZpdm+GnHXtHrcF9cowu6668w789Lf4LU7UZ0Ib5GecFSNMahQHm2cY3Gb87Kpto
rX33GwQqaaJsINMwGWVdHRhkE8Mxg9MLBK0Dx7rzCutHLXaYDm79sMjipkimX/SA9KnAnhLOYNNY
/BlfkYWrf5hG0g76czffxr5DaUNCFDQypsC3mkurEgJ5OeNY5FHKPtKLhCoWZLU7nlOlB6xzKOnu
kI5TFzVZEv4cDXaq1XnMyQzruv9OhvG7tbXf0mlMmgm1q9bFESpchURgTSK0IgOgP37HvBs1bPjm
rsUerssY0a1lOTzAHwIrXlvMgDiyDFPH4KLSL1pjs1OTAb/N81BzcVsKwUCeWgLuuQbjotZV1MYy
xOO4ulFaMxJutD/Bxh0XPfqEeDtuG/pbkTY/jVqYhy7T/MBIG769kezrmboukhGu7z1oieeFEw7L
bcRUUrhsBdMCIG67gO4kv+IFc0vpKX1pZtjSKoXtuNMOsHTZXxa+eaXl/NQho0VLLKvyItkmavlB
n8pnNsAvAyiso0vDW+SCK8KZsYmmmE4ZtwirCMCJrll3acLCxV4qsneKUgGXJNmVKGkEQ+ivFdyL
Zsh8akzKe38aqK7NqF6lvnkTd+9kxhShMbmnD9q4FU76bfdiOBBxBJbrwDRxo4g4yYygk/DmQgv6
ih2uve7kPsYGnUaqXSCCWlTLlJQUKlEQ8DsvDruflinTloq5Z1cx6lK6+UwmiHe++yIFC4ojxSei
HcAG4CGMvDJwu/nQJIl2Gn37tLBWCYo52tYNvnoNDtmLecxLxIcZQvE2xQc2SIwA6ErygGKwSXNO
WRXbv4Y3HHAlyA1hmuqKPyfvh+buItp/KEZljIJekbnGq7SXPnTZtYfsN67nWC4YLol2FGTRKL/Y
tCZo9t5niKJ15SM69Au372ZDuVq6wQjL96Yov+m3z3CuzFvitdZy7np9CDuCkcHMrEdQPEIcMm4Y
7dEjPNj1scTKFBjskHVdXcX1m1nrTxJT3NCucVmMzWbEEjxPtT1QZPpRku8RCC70Wr3b5nI+z6PP
O8BQXXfEE07yLePpFlMXRbKdJ29bs3vpex/RfQZEoKN872GG10GGSak09b2lxiMbQHUt1MzFfMs1
IgqSAtywD7hm2gGaFftFlh/aUFALYyVPjiPu5dSwRWAIvYm3mGAKeAuc8CLG4uT1ObecXNyNToOj
Rh0s2PThpJP/QB3yr7BPUv/slHshaFtpPvQ4OomG8fwKLLXqBQatlj52zbSDBSK2japjjENMhoqC
pmpdPox+8WxGQ7KhEQdub451pRxwh+ru08iIA0sXbrhJjh9pa8YH+mafqqKgMRHnq0ATXdT0YbuX
zDEpzR3QYxZwjE5ZFptRozXFkMyOinU+VnTG1pA0bmZN5m8TvcMaMB06DRm/15l4U+1zFKXatV2p
Ti0GGw51XNpC2+aGTe6mmn5cw7nFIU6/Jv70FBGbP8RzY4BbsjOPevJt5GDfRtHtj8QY6cWCEnvF
/uMu8u0LxwNkNJv2b50KnnI3x726SR0qo6EBpIGHvDMb+i7XytUTzFa59cjK923ObdPWtprmuUFe
PWtx+gKsYdonLj3EoTvbz5U5CeY0bA0AnjD317I75QhxiDqxqxJ7BhNHEoxBVtgabLTvO0q3r7R4
uCor7RcNS2Di4mXUrvX+lkgyPU4p0fc8Ot290abZlQiRaeRH/NntDYLuBbFxI7rmTXaFd3LlyrFm
xTKYq4dbPfkuNzAi7bA+qldmFd/8vxt6ihsphX5EXM2IIT05EcRb99jM8W3FaLutTUSPAsJBUWkY
cFAjTEdCQRzCGCkV+dIPPELGY3yMoNTTUI0hBNQXbvIpce4QyCxhPU2mj1yQLeKYDq239xomHU6M
itsQSmH2xxyWkntxWxUYV3XtgEVrZhhcBK4pnGOTTghVyuQlFPcwEr8ci+u8k3wrBP2DPVEnvIAj
yJZWx/3cP86GmWyHQzd73pU7TrByNXAQdoRJxi5/3KQ9d7NzTzTR2CXz3LEePHeEXK/tmaCx3qf5
LrbwHcBN2vRL0yCUbFolcMEtYpthtRExfpYGrDDFEhuOLZZWlnkSFQmISWd88VWiasfV/IDagrCQ
Op8L3aJhtzAFti0jCVt9vsvT4lzYj4mDdcbTdppj6cGEZN6lEUoFhFWCI96HVstbDsgH2AjrTYZd
vpMSZ7SGfaqIjGtqOCu3KI5S1AVSrPFCeFF0KfqQ3RtEfJBYNS0/STHdYlWwKAxGBFYdtHzLAZ3C
PKXiURFX99z/hRrUb+iZh1BqWDFH2toZXjCra0b2n+A8KDBavbgsR3IdotQYbzNR0djK/ZcDGnmp
b9JD7dj4Q9BbYyHNg28mr6b9PDrZszk8YMNmlDbVl8TOAfgJRP3aEG9Rl5zNGF97PDMBEoql+iK3
sf8JnbDbFH46XWU+C+kYr086t28Jna+atOBlz3RoD1w8LJpVRYQ5qU0ZOKqKhoBJC5bJff8fys6r
OW4lzbZ/peM8D3qATNiJ6X4o78miFfmCoJHgvcevvws8p3tISiPeiVBUqFQUUXCJzO/be+1aCNJC
2wd1xIZkGjE66EDZ0P1GfVUww+QCX0UFhSk9x4arTpgssRByYA5JRBRaArRIboYfM1XuJ7Os2fMU
VuMBNLZDEqVR1msSuM8UmwxW1TEQ8zi6i0dskoyHlE1pfMsmhPcSSaIM8vRoxmiKRWVglgJiHwRj
OnPObQZ5JLZJeBUuSQ+4rdpnoiBCzH/mNokHfWeaLWWr3ia8C5YRfd9GvxkBfmK6qYxd4zv+Ej3I
d1+rTOQLdrlsnQChvN6ne0HmM7MuGsUdU7wVF/4uKqj3zl1qCly7tbErNS9fpQ0CPWRDPgOP556b
0rH3baYiF3Oi6ilWqrVj+8odwaHrvCYUN+i79rqiTXLBHGSbC7u9xrgaXNoyOGo8bjM3YJKdtR36
DLX6nsNkpDtbPHgTAy2BOrOuRKwvNEl57e2FEoi6AVayU02dGniI8pkgCnGrB3iCLL0mkjoI5W2W
Z3+9bXyt3YPuo9iO/RXTWageFVNv7wubC8W07/O+947kw7Pyi+jRe6Sfb5EB52fbd2gpt5aCxZi3
FNvyM4CkHANKAPRn+rd8ekGqQMqoHUoWu7x9e6lR/y1QLVE0//e/gbIkrivSBrp9//q5MikqDADq
pcYNt2rh815XUaiicWmfNSoamLeMYduXxXChK7VxLc3AWojAfyq1VpuhmuuQzandxdvfnD594FSp
20//3uTmjoQFBLOGtRrB6N1BXdCXA32PFaG2wV3ZaPqCSFB/o02fEo9qz3NDpd7oWcUCtwcrY0v6
pwwRzL6ZHG7Tuz6z6F25yq2gBsjTnJUkXnfrnMfFY64H7kOHDB2YrLR3zCy9u7Sr8c8rLngMrVp5
ZR9t3n6sJ5QsKIsH8mGhDHiFiWEwcFZsy2WdXUQHN9cBMzGNG/BwbB2tsI4e5culAtbjutFVpl3k
EjxOsQglVYI7YNA3hoVZXJlOiuE65BBML0Gd6Es5MoFvcHa0nVVdG6lPsG/15xtTTevrHLEX/pco
wS45qYoyS993LpG2nYfwpYly9VIqfrhI/epsaIG+KSytuPUK/Y6QsuFUTe+CCG9a4dra4e1DQMQA
D0qKZzyD9E2deAEcoJ6Geq/a+7js23Wq2tFF0SrF0mp186qMUSMHFZ1AcEGsHAO6iVEgLi3HBOWI
fY3VrWXi4c9Nlvw2qpRifC1x2hT9+KM3rX1e4/STrDyh7xaPVPprBK2ywN+Dk3YAOscTkAnHWOTO
uQ4pKmNgbClURhbisRStuTTrDSNhspdmgcpBs4qtq/TRYYxYKyoFy0e366wzVhPrDBxhoRs8BduU
W74orfYuC2DGBI31AA7dWlm2GNZvb1MNJTdj5Y6kX1SRo6iumog2BKkG4e7tLbpXZ90M7Wvml/de
HAGflpLWSKawdoh77Sb245xVBwLPyqW7EHG9aKnKCJJcCOr2NypSU75w9QPfrLsfPX1YD5a8Apvr
7oOyaRZejc2a4ao8WdNLYhKsPdodrHcLl8vbB2bHsxHNDJ9AotgT2Rk+dW2/bo18WERgNpauJ/tD
20ryYfplDUblkGgj05Y2PYvYxoaZJ4UOsoe/Bp1/UZKfFxGjcAqzIicpt/2eGVBJwZTbTC2lsgch
OS3A7AyYr7ht5NQcLgo04My+pmQrY5uV4WUMVW/J2j7fZ6S5nRxCdxYOvkzmtE5KOyogTjXT06XX
BBgXeE4itoOEMosJ8ZslmupfZUlLTGPn5M+slJ9EoNWXgpjRYIgHnooFBAk7ieSl7ZyJnY6u3l56
GRpb16YpW4XIP50g37290EHId4QF5TubZgBljxULb3PKHvJP1SBTCsNBe3RJ8FxLumOHkAQfK/Lc
7QAy8FCxQ4BxyeUC9XkUdu4ipklWAbyuAZdcyuKO8sBCwWB569J/pw3GesJftliOL/qYgIpC0qk0
6xcTke+dFhMqxGyKtgPTGhW481pzPHlrtKnG1WloKF91lgd9Pa6VLIZxFfbioPf5t+gt08Op7Du7
R1af4Ui8TLi2YxPIHGQQJAIB+WWkiKvHUXH8DaUpse90VaXEUrpbE57c3tXl1GfBldRU41rzGAdT
C3kyJzJ71iIdXXrufmfnr9MAPHZJd1y6o3/x9gKV7oE7nlVmYypn5CzGrHUT87W7z4e+x0mJOLMA
GHMeMtwITPTnVJqtre4Y9RFPH6ujsjevVWiDM9lHGkC6utjn0wv/fV/34t4ucu82d2xnZSiEQFZ+
p9xg+yRymNV4Ow3Kjh+scqnGd6WT6zu/1PblkL5ULYm1OKkDscAi3jNZYNrijf1JUfPuzAApNlFR
S6yuXveQxMW5h16+oMEGFCxQqr1NQXTEYn/EiK6uYCx3u7EV3ql2wms11bybqiJZ1pQkZVvYSpkt
GHdDkG1ZYrp74cOkECMmLvrLLOJNC+1AQpMWNrWySzKzPDAWZCvgJ8oVsyBc8gHyi6qNHsIhb66T
gO5NHIbxXk+DjhgaEw6sUio3ZMsbG/x5kMVUXbnJUajElXet9Rxnr8NmbHGlKok3Vb8g8xvVrnRM
GDqjauxhmLKET7ipapS3JxCJOvkGpPlW1+S09yc/rNF7Ti9qJ4cTFvvrVKT91skfE5bfCZqtOMnB
hkL93VSd6cAk4/ZCy4JGlUv3iuNJwaBt8BIRrSSxhMxQHNqnUleTM5q2145Y4zmOTQ9fcMISzLN2
URphsZteMkRDtqqG56FLQCFQRK0Ujcts8IIL6unZPpNYXKZ/envBYA1nP4k0pNqdeXh7iUfGvkAz
x+XbW98rnVWCXhzlZKTuPDe/fQuQohieXr69SB+JRpc5/aaENL03VGNcXrvc5BdjSX2PCkC4ztCd
r02cUvMhjLde6TMhx1JDtItZHyV4GXgnYY+XBAOSTkrO0ibMCaUISQJvf6Oqw4zXwwvd2d6xL7iB
TUc6K7DGLClNnEVLGUf2UpPmeGXRjhwUFotiTNSrpMibbdMDs3v7cIhQSZh9iymXjs5eiJGS/Ntf
x2k0ypqwhlKvg9rWVfPUWXq0rfpCbszSxPSFyK8Cf+rAIPbbRWSH+VKDE3AZj+Q0I0HBZyrzjjJ2
agN7ODB75NaNXG0PZN+911qEN5Afbq02cim5C2LCvLK8DqEAzMBLdNvAzaP9gKp+FhdWQuIWbXIe
Hv23vjbyBTJeQIjyGwM5bMjmvg+FAoU3rueRXpy8Id2EnSuPWRvhVi/IVAEHoR+rMfvrJarUhImV
GFgcjOlRqRNgAliXtqnLckBhIRGgkNmUSI8WAx6tPZMh1sUNE/yxrW4dxw6/K+OwbCj+I1Onk6uz
AEQ1mx36KLDOvV6Eq0AG2MZb8wIaRw5WFUCyBCx+2RXwX0Su6+BQhk5bWy1mvXYqWjBnpSRZZise
R/DdGI8GpGjQC9SBRbnU6Y+n0VbHUsnhyp0dMlll3aEoO3mR2DBNeu68pIBFWlDF/I+grAfPIIcI
liF19s5ncotixmAF6O25jl8TqaEvGsMN3eMn7qpyBttdLMrapXaCcZOn6doazHIbDhjlu4o8MfB/
LPSxlTWyOY5qtZV2Uq46ZzBnaYs+lbmkhmLyRHmXjkZq0sxo1rbGnZmN1aHsWZ1K5PE0xxZVyZCr
ewaxc064wD4A2lP25Mc2XKHSHG4rMYYH1q8vKU34lR7ru37Isq2tDtZhEHhEUujP64nzW5kEWDFN
ve41pZ93WCzndcasrsr4C80k6aXmTjPyFy7MxyQb7iNlBCufVOEhaxZm9BzlpXut27qzzyjCsuwl
CL6basVSqLue4mQT5jch3sc4cKi6Ewk6jOTfBM42NWp75vv2wUuScEn/BjVz6rz4DRO8eDBemrQB
6kB8QBsW+j4T7cmX9m0V5Axh+6o7jtJS9tyw8bIF6CkxFNZuiK9FrYm984trJfJ3sYqkBWQSHXAy
mJqo3UQWMH40nyutcOWabJfXqNv4g7wqYh8lMSLgee2Z4EMqKlrjGCnL0LL8Y20Je9X36KFCTd6P
VoIAsalBF5uAPnzB7Le0zyLV17UHYahObLoQdfia1t1T4BzwiQJGjuhtpUW5LAxzXQo0pdhgL7Fs
Wb71rTQ1C2WbwwijIwqjlH2wDY+ClcUCKNNZ8EceBKFEi+Z6np90dN9rHKyvdIeuIhOpjwLKLiud
rVVz5kAOPQOe2XRdfmN61ZbpEBCIiLq7t1fM5paIWGqiVTJrkvopMOwlx9uELBfgaMBWSZkKbdGo
6tuCxC+sixfdMfLgwCEpK+eUMNvLYl7Bpb2wiyxbsuir5YCF2aRk3Js2l4/uD9uQMNJtyvc/dNl4
KCqVhzCTVl+hbJLp2FzQi/QSuYNFk3HmhM0eYPaKuXd6aWdMjEJ0gLUFLDqnPGNoyXCjW3F+FHr6
7CvFoe66Zo8AgjKbEt0EXdzNUxNdVxVY2azwAKl0zqisZaMcnFDNV06fdEvS68djqCPtpsyVL0Nw
GXomjoojdiAlMmg63oWMYXN4KgQYK11mPlinRHG+F8RyzoBvY5IJyYZVhEbmFlBVUnrXiMz0y96P
n1tE62NrQtxF/4fKYpUOmbcVrffNUa9wpXcJkwuvLq8ZZU5WihawFlQNootAqwZw98pDltUv+CZR
Wwc6oWxw/As5/R/ARWZl3aLOyOaiUY96H5oQBZpdhu0eqM6oRuu2H360fXjsyuTRRvy6tcv6Af2Q
T5cieCF7Wvo0P0Q7rj1JV8o1OUYRGjsq2bTZNPpOifpsBRATCyPCcF4q9z3amZlXgRhM/EehDzeY
JyjtanCg4cOF9nOu6CBEdEpWWU151+rFdaNcD25kzRyn5Hmdo7wPfdTCY1XN4rxfo1lKNbHpmDJ1
xGctjXq41AMRrMjAwAUberdaUlp0GzhKXVvMioL2k6aOl5YK2lyvJ+gOge1ILjCfFfWKkuAD0zeP
e56xfWrMWDW2AYdm/oo0vRB7ClaZtoWjVGFwb90IGRcuYkW9bF3tlBj+YzhxpyuCABb0uhb0PJmK
DK95NYwMt+M5JbUtbXlsK64eLHvnKrYyb5m4GXrqnNx5U41PIsA5ZTIre1sGU/qwnhJS2pz4oEfV
w4g4mPS0/pFJxq7BHUPuxlJAhQzy72lTRbjZgdrxQN+3E/Qt8bpHV0u0jdkC0AhQl5nkp53Q1Yh5
kj2r7fCKPPklHDTGWTt+8ldDmAMssbmPssHe92Vr7zu/eQ0D7HqUrYOFURsEaAT6zNfTH45KxhSj
xguCu7taxBpGaWbHdD0tqJxaGs14pKGjiZpqXpflMi6x4BT0lFQHZniisoItlHuiJX8IFUdWVl+G
HevGekrc0NL80cuyM5P4e9HhCJYhiIjKPXhqfhBT9VHD+18Uxncf7zLk+ObouqdeD9Eg54SQs44j
Gncx+Gq1pBOG+J6GrlHQfh+ily4xnoRNJUKp1DnhYTj4QtTphVJ8qwPlkrLR0bJL1mn2zrdC0hHO
YeMg9i7FFfMRY1P2xQqW2w7hnM9UsL6pnPBgU+RhHq/53tEvjJvB9Xa1D8E3dLCOkIawS8oESWgN
2BgOO/tDv6UKzoFlc52Aq7ZWCU8yrv8Qr9dQdTN/SJCCtSfWRFA2YqIzrR+Kz/BROKmzsNeMUNvA
QrEc4IBFvm+YmIDRkqUTL+FIqsCVhtaxsZHKWwaPIr9XhmUgvCev7NpN3t1EsFEg9Otwj1qci9RK
UqnvQ7JvihCEVYQoGRXnrd7SrM2sbBI/Y1kFTLmhW3myuc1ogeJJVK8cFLpEzHQ7K3Ee0S8Vc9MF
WWzTvqZjh3+qyw4S0BmIYGjjInuNaxGRAuweUt2jrN433Im+jDd6WJz1ynmIm+K6CHFQJzU9lxST
ZJuitwUUPRvVfFON8VMTSMa9IEFT55kXXjmv3OlRWwa0+yzYZ5bTICcmOM+zaf6x4jRYwa2NUuNy
BrGhgj8rG/0Htm1tqfBQIsJ22Wrx0rOx1csaZDqRgvMUlc8WGXbumS16c42ZFnlg5egjELHiVyKM
574llsKFRVfWW0MiaaXHuy795AHXLiKOstjGwWOTu09x3snl4LVPmTKE81QoSOxiIyU0gOCOptji
4gB5VTivVUb+M3PJph5uBjN+zI2oWZQ5OsUwdPeadqdE6FYMmzmfqoJsqrlLB2DVPGP0PiLOsEO5
MKrld31Q3UUliEwM9BYPdnigCLBXPai5Cl3fhDxEBlMlwwpGGFEmk62QwCrR86k8urbeSB5yRy2E
x6oK7rekw0foTrbMNfs7QsocAIMAQp0xTakFmTC2uCPgESSlNxpoKtullSbygMovMgkrsvxyKQoa
T9FzK/VuFdFtxhaH5qLP1a0iw/sKrbgLPUtBOzDptSsFi0elZJdjLnUyA26yDr+Y0LprTBawukEM
+gGGgaBQrsUgaCEM2TfVuXYyJUcEZM9l3+DDgV25MthuYo7XwVgAgqxtUJ5evARd0cAZMegF9pQ8
NY2VoqqTsEPR3I9f2hy+tU8084zMB+/kFgVAuSrCu3BrJ8oxNyuNhhycUy4Hz4vfio/lNNmC7O/n
p5jLV/lWCIvc+dSB9L0fUw0cpGNA16mcp7JgePRN/LROLh5K/CKLzCfQTwlfAgQ0O8VWPEpkA933
Mn0emCJ0MAU4ps+Oz3LaiJ6ZIbQXKHp5PHdLYAGIrKlfKzW1wWyLqDghxLZu1u0QHZPKzFZIKKqZ
EPJKVfyK0BB4o2MnX+OjWZCyYRDjM091ZKpdFZx4WMzMiJNcM2kEyNMubT8ONpLK7hzMWvItI0Kp
yNsLrbHPVtt+VxnP6GlO87sa8zNyJb1u7sweVZIbWmvVYDWWg7wJbMCniU9Hrq7wm0NZuLTysGSW
aCt0c4ZNSflqIXFgLLymXVSEeV9W0rmkYwW3m9oijw31FTnIiik2+QL1uKhdu194vo+FO6Dya4fN
WWRaf7B10A+WZz/jt5hUv9E2w+6HzyvZyDHIFmWk3Xd2f8ZyhJCnp7g0xtAhLOvQTxP3OtfrNe44
ZFMimVchuQfksgAEiHp1DeUUb70OIIu84oVhO99N1mwMccVuHPU9EXZ7pi2HylNe3LDeY4tcGmSC
uVn7iqYh3+pm8IiAR90ReMFFEvlzDLz+lvRcytptsRlV7OF2F68NOmRIhZloIi47Evx0j4AHSTEZ
XvmYz0LWMoQUUIWuYUWVjsctO3KWiQpGAQE1IzVWvXHtRcmdifchVq9zBA/rIkwelIDVUqHbG8D+
uxpI+KYnxaZK770E4bjmlgQrSPCLjS9xmJcg5fQhX0NjrojDwLJckk+Q1C8peWIsBBAUWa24pZpW
zsnaJEkDfGmTYgSIoM/G5UBMgQGPvrJOnVYQMDLc4PC61mSHQpMZGyXi2CNr8A5voOXXOysW/k5R
tMc4srZxNTENhYWkx27JoKQjMA/q8W6g3Jl041UhqBxGI/JjA0hWOhE7u3pKMbXTWWOOKN3FpHCI
tXBJjvmtVtAa1tT6dQQXS2N/qwb1xVCO5kK1vA3YymGPE/2B4XBVga6NlGFkvKJlYIf20dEbLGID
3uksylamM9CIqEBViqxdyVHeZJHxYNZcSG3Qs+50HWdR2M7O01C79y5w0Z5Cw1wO6hwCqLYWA50V
n0yfFCJBTKgIYXcKFLWSG1epTqkHodG0wPGNY8W6TfNenIJ6gO+6nFdYXKZgBlMCAAjzjoVySRMG
GAuLb/WHRQY1AjJ3m7fmDxkpaIwRCNgxjoGM6h6ZKyc4iPedWxJdQmiWGugRh3XABWLSBO1alBsd
d3805bkEol4i5d+npP/MTWnTMQ4qbCGAC0ZXXhbE9fFbfRaJo1qDem/4CuRT1QkmdRVopU9QAUQR
+9C59X6ilVdupsIfdFwgVho15xdLy/wjEmZu9LuetEjyTJ/r3HFgTiGW7F39Sc954FORRjwzWZ44
yVp4SkrD3TXoGNqoKfdiAIwqauxjAdBs3HXNAoCZuTAqYxk5MTJ6NVTpoFPVx9bWZ4wHnUqX22pc
RK8QIofumqmlgJpDg8FdCvPZIIN2RSSqNy97srXQrWQbRJYz/HDdIixsBBhGdmvS2txW6oTl5b7e
AsRYxvXMj/x8XbI4xe7Fms7hjC89sQiy9N7X6mZT2vBtfD8GIq3TIhzuXUOBZYlchbboQsIcbRPn
7LhRcojAjSaaedmXlIYqlnlG10TnCHMtbb4tnf2rluicvCIHT7qXg5JN8KHy2fdGb2eS+CxyqzlU
bUz2D5bplpiulWQXSZXK5EwzyKxN1Uf6NGDaBGGaTYuQUMunOYKQ1cLPc1ZmVkDbedwOuUuboS2v
EtImYjiTlFtQ5Go+kk7mtgUJe4JrX/VhdjQOCb00L7BgmasqdeMNjstrXzokxsVyripsXaTOTgkC
sg2gg86tB/oIHr5W9Imi3no2pScuZypL1YhDsQY8hN6g4omgQFEIupmuWJJ7RE1XeWpZrAGGYl4Y
+jH3II1j67RxejX3mgPprYy2bdiDh86nIkRGm6gxw4tSaYmel+LwtuEuYUJbmjrrUwQgNHryLesW
7kRcuDaihxyYHJAEBl9Y4ldDHiqrVGXSIqX+JApiKRtmRQwILtGGW98IHygLX4LCAMMoaiLg1aCc
BZaAEDBCPUXixY+HlNH++Nt//vO/X/r/8r5nl1M4WJb+LW2SyyxI6+offwjjj7/lf/7z9vUff9ia
LVXVFiyjVR3vkrBMPn95gjrl8dPaf6CY6CILPcU88oti7wDkOIUASR2D0j8t3v7oA1R0gXEt/dY4
uAqFNzFqFHUlsWqypJjpAPwNOjSQXQk7Gumu3JKGd2UNm74Jy4s2sq3L2tTZyTLFYy8nmUTrXnyx
H9bH/dD5+pq0NN2QmmrA5Lc/7Yc9dGGepKDegbes1LytNti625nwk/YSdm0IjFbPFoIu/LkIo3sI
EsiMk+roCEs5FbbrbHqZPxdRr5x8e2WUmXeIzeA6tO1hR5xBCiZCLZYY37CeYAC1tU65tszUPWlD
CgPRr63F73fJcH7eJeE4UkjB2suSpv5xlzqeB1hBnGAJ2CzkwNJpT1hh0MMJ9p4bq/eqp687pq/E
AflyAftzZMVVnWFIxt+DrlhrrcXQkEQnVgWy1/SL/3kh9ZeyQBDeFlZ8bca1c3h7GcFQHCjXV7j0
4l5vL0AeUgRGaX8zLZ3mRZYbkPmBNbUtCURdgsesr/pqk+XVvKyS+rJUB2+mM4Of7qb4FpkqyyzL
Gne08uK73OL6oQBBNzrot7VockrNYXBqNOZOsU/W1NtbK2XQH40YIUicXBiJtLeJp9+8vYuNxtu+
Hen//HAXVG93xUvG3geeX396+89j8FJmVfaj/u/pv/37xz7+p3/eZAl/fvsj/+sv+vB72fxfX2/x
VD99eAOejqfnufleDlffK9oh/7qdp5/8//3wb9/ffsvNkH//xx8vkNPr6bd5PDH++Ouj6fbXudv/
PVpMv/6vz05PCf9t7lPM/vzj35+q+h9/4D79u7SFbRrOdLdplsbFy4Jz+khTnb/rxlSHF4j/EMiy
kZTgPX/6zPq7oeoaIw0Do4YJktu0ggQ/fWaYf0ddQ83ZsYRpmIxU/9rxv8axP0/Z/zKufbx5TFWD
kqoaOuOb7kiM0J/GgybL+6Yc1HEPQ2feL+yduRtX44IJ9MyfV3NliY1+QSNo3i00HkftMp2pK9hR
s3zuLLSt/PMS+3CFvR9nPw5PP3+d6eu+G2b7IdF8pdfG/fBDQwqaV8gcIHSExRZB77uT9Ish/eOI
/q9NcVI4yBS21U/Dhpp0lAuzftwHGTXVcaYqST8CrjWH/NY1W+vH7zenqR+Gqb+2x4YYqiQibl18
3DVDJGaMoXEkpBxAAxVrAL8LVtE+tjnfeIjsG7d7GvuHLzb7qyNqIvRB4M11BkH942ZBB0nPpT64
r1fai70zVvZOLIuztwNTttV+lOZMW7I02JrLLzb8q/19v2H5ccNl61mp6bHh8NJ/ZUaxrVbOGqbL
2V9/saXpGv2fZ7OpCm4VtN4WsyoNFKf8tCVgqbJUc7TPOiY9k+mGPRzzXmwpW81idQMDnnkqCNF4
J/QMvcJNSlyTRg45EUCLwHg0qApQEfjiuaRNR/bd15KWaTtCU8kXcTTpONZ0Zt5dy40rhdaCBVg2
BNjYxJtdyLWQ8M/mD1RSaadTDPriSEx7+m6THAY871IT03AjkFB9OhJ9bmZ2Ftj12oudfhlXzj6M
aZB1PZyYIU7uimxEGZSsCetYJ6OD0S6qKLMPO4vYjd3vv8yn++uv72JrUiUdzlKtT/dXWXQx6yKn
JrfN3MaWAcRE614iy777/XY+XeC6DrDSUoXG6Gqy6JfTdfjuMDP3awGiFP2mcgLr5LDeXA2IXh/I
vUrIu7XqFyHz+IvbSnw6uW97Z9gg9BieDRpNn8ZNBTFJ7+eIgMMSOkVS/EiITcZfnF8NfnzXhVU+
B7+fr3GT7pE8EcehrANCURBPgA4oF3XdrOoiR1dhXtAYOeQ661FXczci0b/4rtY0sry/KoTgJBiq
wxjEkbL16Uy9O0LMmAg2dUWyCaNor+nBCZga8AdtuCkkqsN+QHdM0fJGtVmVOEZ74WToAWHvHLFW
CPqu0RPpSdnS0skL0ggnB5BdEzycb2p7vC1NlRuquO4ccq+sgvVBP4T6yXHMcUvRxv3mKCWiuaLt
llTrjiJi9eR2+bkMjPqKnCs61HB+Vpas7wr87LM8jU+0oQ6l5jxIDZ9/yITkytfS+yAkwzXCMUeS
I+kc+KycoDmWYrzOM1ATduIBdwdvRskHBHYBg49liaVSxBpi5R6ZIWEVaL1TwSRqoMM+S7XsrKYJ
C8dsZEyWDXUQi3Clchx2yphvGptGtM+asiIcgKY1jfnfX7vTPfDTmXEcFf+ao1o/DRGFXbkETKfJ
pkUFYXjf2vrx9xvQPt+F07kXYnrIUQm0DOfTIBRVZoFcy0g2OUpT6sLpjoLVVaaFt5Ff3ukqlQc1
SmhNB0dSHK8SI7h3BzUgBMl+0QXok7rX/o83LBQudhb7B7Mh8+dBytEqVcNOBFIhcINvrKoyZ9bU
mqTR7qQsus1eCcdFhAnqq/Hxp6GCMZE715Ygd6aR4tPsImZO3Cta6677wSuaGf1yUcyBRoVIP/ym
PyeDbvhL0Ud588WJZi734UTrQtj2tIrEHsWUTf+05S4gJQU5UryJafvddKKg323SGMmOKjb+ZquQ
f6B98TT4aZuGZTE44t0BScbaYfr83W1vdhZSV5bvGwAboKl6Mr2KzYBeXWXFkwzVqqzQsvz+evvp
CEsewsxugBkKx9D1T7MNkACCyFQFyEJF7Y/uTbDo2o5MHMJAL5USYFIFTeiLRe3na5ydlDpn1jGE
afMFPh1cRkyZxOlImmBkL8zimwZe3G3cL07hp1nG9Jzh7NmWxR+esG9PhHeHU0x82zgW6qbAwqWV
EVrIu5EOLCVFRCqgFZQvdusX508yXVRt02RxTevi4/nrQB6Gg8FuFWoyb6kZ9OqNoxLXpfSr/+NZ
m3bt3ZY+P6qTJOidkC215L8qi6LDb3FPwzpWnC8mRb84VbrJSkgYFjwI1j4f90mzSLYJACJvkAcg
Ei6ccd9WDgkEkuz03+/U57GV84U/fZpwC9Wi2/Rpp2RgNnSBKjZlwKRXm5gSi+N/ceR+cY6YBZiW
rRrsDpOvj/tjFGVHXo7SUcMB3JmS2YbdPZTBpuz0/e/356dbi3mOjYXTVNkzVRPTV3l3/aVGVQF9
F93GcEzdWw9j0bySBzdckrebTTD33IXt1RHx9vvtar84kIYjDENVsd+QIz2d03cb9kdDdwlr6TYk
MYt54Ukc7/XoOagqV24kPfQg3rlrIIsR8tSRPdI3+SUsF7T2zkADvtYp+AZ9/sX5nS6V989OjoJB
Jc58W1BZuv1pBmah5omqIh83dELWNGh2DQ2YoGrX1J5WgfPoTUZlRzn9/mj84gLmYmJGTwiALUz1
01YbEbS6b1PcIiaD0KoipkcUg5BB8+PVt7/f1lQc+LyLU6lOMHumVCecT1NbMNp+0NPe3SgYFoAo
IicNc7SAQz2WW5Gn0D+DODjCxDZeErpDG7jjHpaqb0nrJTiISS3ajXSxIMEPNrICp66wp0XlKnJ9
Uo9UJ7j8v35jUycWWGV4pLLAnP/TtaJ2VWwmRSqgvGOOAbKCNjwsBkjQ3m2rdN8EPMUqdxZpVJ1h
keMtkBug5FT5wcuzSMGEPVNgotO5stzX33+5n+5VkyNp22Ia6iR37KdTZ7SV1eRmMfCYIPfASV/B
0T/GaXKB9fOL4/DTVcKmWGo7cMNtR/tpWBDUp+swCkfoO6ZrAzosegD84LfvfasLnn+/X7/cmMYE
wzQ1ZpKfBzpotq1rd/qwsX14bdjfZ2YMPVjC/PlitPv1lnBZCR7wOuvtjyNBQTpg1vTMKIpB3RYg
3hwNK6+rfjHi/OpE2RSj2BXBGP75sq9VN5RDohBxGPVnwuOWaQOf3W+8K1SeX1wUP42q05l6t61P
uxR4Y+YOij1sPBnfmIlzYVj5q+9rj3bQHPLQ/2J+9LkKpPP0+7C9abB9N5gauCu0JOEQmoN2YSqo
S3OvWjHjvukrgLr2SIyCdSAc+KynZAX+/kr5XJL4c+u6aeoms6VpOP+4dfzJCTMph0slwUZkoQTY
sLpjJuiDmakT4u3aMlNvYDzAPtUjlWwbKbaDHcnii6/yaTZlSioUXK0MbQxwli4+fRPfL3oP54W/
rX05bikVDfOaYPPNUJPIGREvTPC7W6z1EGv27w/CpzP+55ZZDU9DAOVTOX3+7gxADtMGXxm9rZKg
HSNwF4Ed4uNwdEBAuM8Yt+Iv9vWrLX4aeLKe1GbQoWxREPUrC/vH/yPtTHujyKG9/4ks1b687b2z
QBICBN6UhgFc++La69PfX8F9nkkXrW6Fq5FGIzLCscs+Pj7nv3DEQP6WMT4Mw88x7Z4uT3H5nf93
jkzQB41rMNXTOeZpM5JLaPLY8IBHRTV+rnFXIHN/dhvj45iha56yuJ65iQm2M5ry8i+wCBS/x6f4
RQHb17m5Fl83NuSYpGM1z3hE+KvC+AeVGvr7Q178zeckRlg6zxxCxuLFYfs9sosVvQ7g3l88ibkB
oJ7ZWd3cTYZ1o9zQ+IvJGZpNUc9kDamqni6u64+oVCSxPHJq8SMaLR+Bf4rVVquMw+V1XETCX+to
sFXn2jyFm+V59dGOAIKs0Fjw4wjfMeyTazgMe6fr+02upmp/ebxzO9XgVc7+454EZ3M6NQtJPT/U
R3nMdPM4DNYnkswvMVVSzwyOto6w1eXxzs7P4CHOi5wahTn//NVZrPG7R27GlEenz7NdkDVglGtw
t+0IwqWaqh+Xh9MX9dHf6wl3zprLxBR+Ful6GMvMq9I0PCa1Md4ZCG/R4qcQNDoW6p9e6D1Fsk7A
T858tD62D2S+PUEoSe90mJfoOMM9ufw7zbvlVRr7+1ciAvJs9cmuzcX+bTpo4HYRhsewjrDF1MOP
gdZNVw7J2XV+NYhxus4htDeom/MgUGrQh/dwrrQa9HDaB+imV5Kfs5sIIXzDIj1nFy02UW2VZooD
ToiWCPoDWHA/pLq1V7m57SD806X8cHkFz02OIDcfEMvWTWtxHss6RyNo8OWxGz2n2KP0HhbbSFoS
m1VAsjepPWGRfXnMc3M0aRsRdng7m/5iQXUTgTKszgSsKm9cg+D72MTtZ1wXnx3HefDK9i8+ILEN
ZRsK+463DASdV6DcApTpIKWno/2qSsj2gWo+UGvdKw0jhSsTPBfBTYqG/lw5pEi3OJk8YUtrUIU4
WBk982lM1EEO9ifpu8GVmLN45Pw6AHTgEFQ2fc/5IycpWxuwRKKLgxM4gEdxjwKUiHXG2m9t74mC
C+g1WekbJZrhX1j22pWgcC4TsVzqkdyUQKecxQEUY5Bbk8nS5okB0FX6cp0MGNFpkynuqrBBW8ZT
40POuh8vb6Kz1zQORjwkqYaYcyv3JPwJBYJJzUprft/bH6xBdnBo7C7eZhpq5t3YykeqddOPyqi0
bm1OevBPXIyDWFUlnox/scV4GHHJcLPNr9vTX0YaI0c0iyRWzcWLMKy93mS3sg2/yTa/Utk698lR
NSAD9TxShLnz/Trsx9NYaxECNYdUet/zLgRyh57u2Jkba8xxkmjQOOJlobvBlRrKuV1NtR0FZ83y
aRkuvnVlWqUxpQ15UTZV4C4NCERiFqF1ESK7/HHPRSWfm42FpB5Ka+p0jmM/9V6L28GxLrwWVKvw
4FOrb6Or8n2lKvvKKToXkPh4hCJvDkracjhjSCdAgfKIRquBy4i6R/t7i56EXEGOX2tGdGW7zFF1
eW9R4fXZv1S1OTqn83MS+CCVSd5lYWuHkxoYWkyITVKWKznCmYEcql2ubZm8OClUng7UONYI92Mi
1GYK52qwq5sxAYp++XOdWb8ZGMWLhJuEwuT889eZSAwyy596JKjk+Enzij3NiZc+ibZaRh8I0Zor
szpzBE7GW5y2oplq/AFbXCrr8CnNy9mU5kjV5hhiGh8lA7Yz1qexnbaXp7l8f87R9mTc+fd6Nc9s
8rQUtXZCToEdUYtpPMwfuQlrG7w42r+dGR1jUbyzwvZGk83u8vBnzh+PAZJm06Jp6miLTWOWnfL9
OI0wzEBwO8HIbZW4WBU7We3+xQc158uZ5w+lM9s8nag7VbWpTUCrK4uyC1qAWCa2eXCTRFOEzo8B
za3Xyivx5dwu4h6bWwSg0ej4nA6q9QrjR9WGx96x/tEj8RmK3S42yl2NwN1cGN1fXs+zn5OXPFuW
5q7PJXY6YFQUVoVCdng0RF4DMTARHhrgi6oSPinqrOYKVYN2bQlDfG4Rpt2mYe79uPxLnIl0FDW4
PTmbdGGMRS6kGag09JGQs5FaVm0w4ARH7iInhqunqc22t8Jr+ivh58yt7dhsZloxJhHIW+wk5WpV
jfEz+qGV1LCZmN8QCbyGSjWHNE3F1o1166n0s+jD5dmeC0c8IHg9+Gxjyp2nKy6VgzFeE8VHDC1b
FAKy8gjIK7nyYc9ND+jE/HymxP0L/3VyTHFPlR62wcTV+ray/KfRL+5SLfnpG+Z3USW3aWVd+Yzn
JvZ6yEVkwBJBpXU3xjyk7d5AnqK1UXlXYXgl8p2JAWhQ4TZFZsl//HqjvYpAlhVFzuiP4dHLfX1d
1O6dLsHGF9dj7NmRCOj4PRs6j9n5569GgqVvhJ7FadS6qvlqJir56QTuD1hXb8SSzVGV004mwyAm
l+Li9gg9IzbdUvG+Uh17X2r3Uk8mxNzSuzfvPibjkr7MSQUp6+mUVO1WKu5QqB2hot2ZfY7dSkUj
4vIoZ8LYySiLK7dUOA8qNE6PuYxh6BXZtHaz8rORYoOohWBABudwecQzm48+Dm0myji8G5fpixuH
Tm32XnYUrYcJrhVrsFQccX95lDMbArSjD+pZI0abS0SWkUEAD3MrO/Zzy3zdBa32pHX0Xle1ZM2v
bHSqNHyNRY5Em0GfWw7zfl9udbiGuDvTeTlaUhvvI0f0X0yrRVqKNh4gNXpldd08mM1YbdzQQU+Z
BuWsufIQ9upOWFDnsXkssfHVQyiq5gd9CrW7SMOwq0nbPWrf7QZaffzercoPcdfNHFN11yY5UswY
YVVt9YI1FowTLwbAUyMJjjZOO9wry7iJazQieI19ql0bgXaRI6PXJT1gnLIbd5OFPTDsHzitmolU
WQKILFIRreEw0u5zC/kaHX+mlV6bwXfZh0cnL6tdwwtlV5Yx9nKFhlFaFTzLOsRKpC1v2KS4zlpV
B9Ndfo0DTHuboMPdztHkynCBa3Xdz9DzH+ijATmFMgw3BgFn13+n1c22Lbxn5Ay1VamwHW/SKdn0
VfwNQFH60cGBayNndRQ/t+8MJ9ZX3En+emxwIHNwH0dUKnrKQeEBhfykCo+2YIqfNuZ7q7Ycfqig
+0LWkuNDhHxE4YqXoSbqtb3/iAnfHUban70kv6UT/4S76DbqcZBqu+imE/4XSFefPC3PIWMijSEn
uoFaYj1M1PAxhf6mRc5dLOB7pPY/Zeej4ZJD8C8tB2Mlz3nM7TBHRdOD3KG7zQ2xkqJiYN9P2IRG
ffIvfjw4FkQSLaIIr5w8dst1OnUAHaYs36AP0LwPe/hNhkJrNp2ObW8+49SIem2o8cGwVrtlk8V4
fkWfkn7+Emi/2UX/LWjb96JS9bEW08MU9O1NI2xU8BOtxTwJjpUTOwAccJlcF63v7cwBigoy6bjK
pF5DoaXrEZbEaBc166+yLOuNg5LkdtRif++wM/bu5Hpod4YjzsLxg5bi8axbpXZbt7DLJ9tX6xGv
nT2mpOq9rRXWIXeRabVG0PZWhXSwbiTaXRrGWL1oY7fW512iF7jv2BNuspLuoiWKe7Tl0IZwvqkg
+Net0emqbPVljDoIzIaOZlSCwpdAYad3Iu9O+Hl6G6FvtPHsHtWbPl+hjlRv8pnoP5iJdfBRULCz
4r3eIMzUGf/4VWaj2IeKGevfvJhh2uw7GLrovevti1u5T4GLm5+VuwfgB/sIOewHtBqald7M3Lyi
r+9jA1oSy4qMTdIKJEECfWuM5ndF82EF5fIBtmCJhL1THVzfSw7jJOMNsoHeVhM6xkQ6yqf0UV7M
wXzGgMbaj3QVH6wSYrBX6KBdi+yhTl1EzQsk6mp3i3/nsB6zwiC7tib8wrGALEz/ize6HXYiBt5K
xYFq57ACTMvc2RRVBjhWG5r+fdPw51kqB4xIa/gIYYn2GO907Ck1xBCExOEEkYvY1rtZGr3aOLXz
ocN8fpuX0QvCNiZOWeIWwVsbu6DpqcOpLKjR64JCiPWZqx1kEG3HAL2hIt17Zoa8t66snVcIY9Wk
LIvf0k7XNcT08gMsDMiJWeoiSAS6U+ugTZfd5ygaA4iLWbQf8wqNL/vFT6IvpJsBUkGQgGGq2ZCE
zeAgAvNd2RYC6YIkvC/SQMPs1GrXgeui94v/485xiWRNHH0NOrgftUx2QKh/5E77nJewvfPy2MFs
pR9a7e3Se2wH/wbpSMwjsuquZGOiCqSjLmW15drsOIgwnCY0IiHG9TxzML8cskPrIMTljjUoUYn2
LVawuyYybkkZZvWb71ZofHBiONLpTMmNwgDerWH/KDP7IXHqdp9aaBW4mvhZ5OFw9Dzz0+U78Uz2
7pFDa4jludRPl7Amz83byXcLjJGhsgLsz1Eu2xrASMRWG5Ezw9TLCPUrCcbZi/jVxbhIMNJ2HFrq
Q9kRq5mPcWd/0KvwHZaK3y7P7UxWwdzmghaFUwB4i5RWs1HrdmWaH8coxigbzvUuscFqXB7l7ApS
wCed9QyN4stpTqZZuMnwTmEysKLvcSZDR7PRteyGg6HU0R3Q/Lgy5JkEDZ0p7l6NHJCCz2JiWZOZ
cELt7OhjKgWx8gmd+fvMGe6zBju0aLqSnS3RznN+69GN1ykHU6KFO3Y6xSruycsyrNfFOPb5Qc+b
hpymDRCGsYb3VRpgnFkr/cYJu/S7HcmALTTUgY3EQRK9NwuZPmMD3oeb0eC5s9Ywez1UcHpmWWc7
rFcdVyhKsAhyNfsk5nZfT8kIzfzyhzq368B/WEyAZ5LnLJLnPHJC9Bob3OMarFLhuhl7LXPGDaoq
19rbZ4cioaXS6Oi8TxcfCD6G6bXNgCieF+prERVY2IVAnfsBmYC3z2ruRSKuYTt8H+P029j94IKs
YVZQkkE/1v+WhfiKwu211TvzJOXzU2ggDWHbuYs9kCNOGCK0lh69ujZ2YnTC5xbpPOzs63DjO/zL
swmifS3DK4+ec4tJaxcgK0wC9P8Wb/0+0WpcWBLUzhE32abT1K9E9GHsAE5cXspz8YKaJoUpkCe8
RhZTVEhLSnzN0yNYcXdTDZr5ztEG78p0zi4kuFzf8VhOhjn9YEGEu3kfMB0Tp4B9kjkfoJajPOk2
9s4YQbQbwHWPFS2mK2Dws9NzqF2w/QAKzaSy1+/hMhFSykmlRxVjHzTZOsrXCHteXsNz0dB/Nchi
dqqOpzRKGQRlJvvRL3JOdyDCPR1yZ+v3TnslNp0LhQAeAVq5DviW5SM/QFZElGGeHiNoJrrZfXb9
/Da3YQBzD8t1kyC98TczhBBMpY9/L3txnphQku6j9DhCCj4OOeb2OA4g/F411caORrTPLw94dv9T
Zf9/A84/f1XH0Mc6maZRsmEa5BE6DLSSDDJR1bRvH2guZID1pLalefa8gV4NFKcUnxu3JWrlpk6X
Kct1/Drbdh8FFRp6l2c1b4TF4/hksEXNBFW8IsFUlrjVg4aa1G1kQtLwx69O6D36KdINTQ6BJLPf
fgtwmwHape0GUWqJFu9EMVACAG6MtDdPRkjadyD34XhYZXG8PMU/obMz2guOg68ZoPDR1z5d0DQb
46D0p/HQjK0gya7H8UuNHtZjVpZfdRvX6JBq0i60y/AxFK1+QLIZ0QSpo+sqNFyUQjHeUc9QVwLd
IgT9xoHNC+AYOmnYsl4F9EirEOkZD50bartKGeltPEpM2Dho4zPPpemGulqycQe/vnJeF5v599Cu
RQeA8qYLO+50STLW2oqHZkTIpL6fgkfqNJ9zmPuXV34Rhf53lJkYRtUFpsli4UstKFpLOuNBeFN/
dGqj+T7k4K3cUHjrRscw9vJ4f/BsZlwfh4b1pOnHVbU4o1CoSGSQ+zvEStNXk0hxrZliGSLBb8Wo
LVsU6XwRB1slyp9jVL+vRh+5SZy210aPjkxemMk7CYvTBZkxjsHbVx08Bjxk9qMLInVxhSqjioes
6yc8vdBIswJUSXIPH9PJB0R8eSkWt8y89CbEZIgYM9uMq+D0A+PW2+h27WBBmviATca2RUmljHGU
v3LTnNlJVNZ+sSzRuCY5WAzkUvihpuse8qouKYiKL1NhSBS7uvDKOT4zEl0k2+e+nq8Z0zgdqYry
CFHYWDsIZWTvdaWPau2Dnvw8m2v+zVhk2KSNkMIsbxEWCZmjNOJcw6qkv5vQrUYHxn2Z3lrj/XVC
KFb//3HmEPEq1vfe5I2lmWmHQQXGWo56dh+76fQRtHawCaequDVkrV3ZhovL+tfe4ETSlQPyBQNr
sTcys9aHFA70oQ1kOKEEZg6HCArBk42h7qMuNfqsUWMN/tvDgal5mgGNwQEruOzLmV499IMfaRRZ
FEq4RiDGfxDXsCgjQYH97skq+3D5FMzL9+p2+30KYNbbOlRvEHWLmUpU9zVLgiu2I109xd6Qf8WA
9KdGURZJqxxfQ6NWgKOs/kokOjew4wD8NHjzkuMtTrps9QGFxEI/AKF4HKSEJan43/7l5ZPIde0M
D3pOqdnGze3KpaLPx2A5ZzQJSB94I9B2WQTdpgYznTiBftAjbJu2No44VHlrgYBSXM2dZpHZudq0
whL4bbe9MqgIJ562Ri42jxADRdR7Uw4Ztr6XP4Z+Zt/xruSV5P+qcizDX+xLuGcx3C1DuYKytZX3
9ZcSC2991Y46AMA0osinJ0aCDEKCx84GBPYw7trUQQiwKScj2JkFuLy1KRw/Pg4IDOOTU6bf2jge
v4VFIq7hAs/cYKDf4UmRAOj0khe52DSVARAsTzsgF4mCdegCM8v7HUR4ZKAK//HyCp3ZNWBHLItC
0C+O5GLXoMuWdSjz6wcRlwh3mb0e4Izk4KcMHze2B7KjbPxRq1Q9g5eHW3J5+HOTpUIDXnhuoBlL
XGaDlmuZOAS9Wit8wAi6alCNBwWGpd+IacvoIuhyecgz19QMPPdpy1AYYuTT+Jd6SYrlJRFOIFOA
bEwZhe4N4sm9ceVA/rn3uDaQxKRyAjNSXyrujFXblVav6DpYhlrhvYF0nfezH0JK6CJ7DhP5cHlm
f95WpwMuZlZmVhOXduUdZNbo3zNUlAG4V8M2CM3h7VGOJhEZjzY3JSkQnS7iqBUKtxriauAm/oup
oV67ioMI4k/gxvU9slH9jyBt1CYf4/DHW6cJShnBA5jtYMj+WNfcw6nSNG33UFNGys2cPAp9LASc
/2/DLFazlY2hkohhBC/2yWweEsNfTZS+Lg9zZju6JDMUEDntIJ0WsbOoA9GlIE4PiBjRJfG+h4CO
337KTsZYpBbgpxKMBRnD1XEtQoEYu7Q4+qmV+8tz+XMD8mW4Af357QNXbjFOWbqInZJIHQbvCJd6
FVn9Om377V+Mwt/CQK5DLWURshxkkLzWbtyDHSAr6yRfdTSt7by5glU8+2HYaB4Gn6QQS7yH71Vo
9AFPOjRdhpITcrOboMqLK8Chs0uGugFJOrP5gzCBEmwUdf5ILlu2Nyrw92RJt2BD/2LNoIL75M0G
hLElVMdUOuYiqHUcsFJCxgExcyNEeFNyK2dGbhRXNtx8Nk4TAqrU4JJs+EawVpcZeoVBEX4smYc3
OF4BoDFMXHMRkcz0wd4XZVrv6rltirkdFo1RhoHD5S1y5lrhCfjfdM3T8JTgcqU3euBCMURTGIqG
hs4EAti6218Z6dwusXm5Un4l1/vjNtGmrLCoFNII7Id/BEXflWnghnp5On/eJGQD/w3iLnZ8m5XF
lJSuewicctoUStxmQ/+l46bOBzwrsyG/Uqk8tytnKj9iRaTN0JxP16+F/WXXA57kjv6sIURW589Z
lW3+Zlb/DTKnJq8eInoWSlrkDJK20WdDFyDYnOGnLVWGh3P2Pm+d/+OsFhGdPvFY9VHI/Si7TUqN
D0/n8GOaesVfXB2vlm/5veJO91ORMlAXoUmE7GvTYKAc/Xt5/c5uctoac42JC2QZbcPOiEdNsMnR
E3VR69fXg4WXRh37q4Ae7NsHmwWXflVvZlWj049VN2lnNqiZHGT3cSyfaAStS7Rwp2tb/dyk/hsH
163TcQAOZKHVcOv2pYbfnnqsiua2q1CljrvD5Smd2+Svh1rkMK2rSJFCg5s3usnQZwLF5cs3olHn
5+CsNMabDMw7sXcZiQx4ExhTuAcVW4j6J/3HBqkR3ADVvz0yYFWaX4n0ZxcQ4RdaJuTVBMHTBaz0
YGyTibveMMJ3avLWnq8eiPGf6cDv3r6AM/YNqgjCpkz0dCgfFfdWyYwMqa/uRys6+mOD6YDYXx7m
z8sElaVXwyzihMxYtQwI1wHV8G3nfRPOfUSfHrn7XPs4Tp/oS14e8NzG4Dj9Io37Ogic03kh/z2Q
v1JfMmYLobE/5Gm4tx1xbZhfJc/Ta5IogVAFsFKwyn+Qe1pR50Kp1DkkRT09CB3XDJlJeXTdDDl0
CGJrTEwxNrXKHuuwBvyYEZIkNqm7FWYGMaTP5M1YihHDsS77asTteJOnrvGMtWexGwonuMf/bm4u
DcNHI5/hOpljsXZJEv4rkSN+lKav32N51P4z5o2BF6/VfcbHQe5iTwv/bYda/wgOCH1e/uwZnEu/
Lj3L3NLsIb0bI21WAo6xk8/A6ewKTNzWVoqxDfh1dciFFa2CHF/RNMQieJAq/z45cbyfMuyU4t7G
8b3zwu6LTllmJ4tSf/QaE6GJAt0YrW8k+r4SiohMouIW2fjyaWh1dTNlohxXOE7WmyBGpnPVGmPz
PqsTlGpBSz24wxTkKEubILf02n9q8Yvct5OLeG6eJukTwgn1T2RMo7umAAgWzfV5RCbzd1rgV6hg
OdXRVKn11BmBnLFqtngEcgTUSFl76UoM84Y4XdfC/14levEBEadh57tDi96w730bwzFClx15+7lC
uSrtoHk3DGaGLxMQH/46Fb7Xa4nHNCrAyAc7Hk5CmNwY7Qj1AJe1LVUSoD99M96C0UIrLJzEPfla
hhFDF76kJokcvdYyRE3Mdv6xHFFOO81o1fe0dcIPTVkbs7KXHd32cVceTIwUD1PqBk8Aj9pn2x/N
bWuD92hNUCwI22g/ezsSeCAjcp+ABPTLfdFl074I7ewuyPzsqbeonPlx3j70ZqPvE7ervmPzydpQ
eEZoWjmfHMsut1HWFQhqV3LfJbIGwFNSXqFgfg8joHwM+J8/TjHO3kMdNfsAlcBbanbe2mhbFOXt
yt8Udulvh8nXtpY0rHUBvfeglWZN4bXSV5qDUSmIwSZFJz5QRwnM931V+4G1mgx4PCvHo+NXJoXN
HnS1VQYW7jNHAJVgyWZtqlZsOqu39jRjcCyhJoHDsBvSGnB8jHc0N8U9TQ+rvZIGwmF+j8lnGPfJ
rk87NLK0xMR8BT5YL614REq+loibxBl1vtB+CmuVPGMsVc4C7KZ+l3cYb67cKI62jj6pO63yy12r
FfMzj0MqoTV/igJVP/giaw6RY5JddaGB2Nho9+NnU5XdWqXpiBee1e6DDLOlwKycRxzV7W025e2x
NrJoI8xUP1a6Ne5qKtIHiPti55US15xyKCMSKlrO97YB9MDpUH4uWzyya0cBJ9Jlu06F4f4ztf34
kiLY8k45jrm2vaTci7KzdmXXYFkSDdpLbCgnPZhW5cs9HKtmz2wgd9tYlLhBUs2860+1GQbbEn/N
rTNIvhgqDs9sKQwFcLq8b7Uu/goatb/FX8HetP6sbp8GTzJpul2YTiUGHBMNP7vi4PkUSDuqQM7s
t6kND4BKhvc6FZp7FIz5HENlw2I1KjYlCp48KtopvzMmX/+kBa3nrqJgcLaVmUwH/Ku0vbTEBP8c
k5cI7q/xqIwuRQ/cF/ojMSXYisK2bpp+ajaiTr1HHEKStQ6a7iluBvHiNFSKDBGIb1NNRdCLscpZ
paobPtmtl9+M+WB+NzINX4s6bp5dgBEEpBhBeposxo1TGNZWRNP4ri3wmVrbbYrfh0fOXolsBBmJ
jr2dGP2/WhQE9xRvPsVhNO18TMTXdpRr94FddJusEPrtIOeqmKcw3cgms9804EwOERjN1WDrELDi
1F3LgT9DQF1bWejnPZsmFHj0+6p9Qtfv1gw1ubdtO+cuy7tPQ5gH2EjI7D6c3dvMBoMPfCXLz3af
ZTdIcSAyw3ZbhwBrP6dNZm9r8MqPWpIE7+q8cjMYPFn6ocsn+tOToT/kY+u8qFJ5O6Pxu5vGGYNj
Unq4xOd++uAUIO5E2o1kp140rvs4M9Z2IcRXoxnTfTY29T9tD9pyGCN95zrCvAtxgd1l2cjDDX8u
BSwVnCMmkPqRa2P6OTpoqhp+l6ym3BxeWtHE+xFh5SNaydp2SN3uK3L0zmcbovlPy1Yufu3I7b2T
EL/X0Vjjjlf33VrGgXwH51sek0yFH+tKYL2meWonKPps2zIF7FqE3ksG/QPXgSmpttRjA8zQm3iL
pn7zMCkrXOeTpZ5NEbWf0SwJtigvgkgYAmcvUtHvW8tTD73fEH2SwFwn2OPtRG5G9V0zUkheF3ke
PtdC50jbcXwjJ895pnZobM2iGbedRI0RJKGxT2qQwthJBQekFrgHlNEexDik7wMTHnQQFFm+9rkj
hpVTtcZhRKx+Ywm/2iYykRuRQGVXtZNtxorYijx/e2vG0kzWTYWZWRY79sHkAKC5buJi3ZgRgnma
eZRgSNdpbKTr0Y+bVZGgaLjiW2UbHk8O+oUCW4pSd4Hw9vU2Ulq0ccuMvyFzx02lhdY6U0p/CmXr
3WY5xgWxkStADW2yaYGfrboUM3tIZ9oehf78vlYOVscVXgRT4eCjS0Bt1qmpMlxCoxD7n6EN3/tj
6fwo+hInCRnXN5gTmF89khNjZZYqworCE++mrGJ3zCJnXAyVCJ8rrSu+NeHsjFIQPxr8cI9YlwCZ
FkWwCbxEmw055F3ptERTXXRfA67flzbmd3H8pryvuTExI9Xx2Cn6cWPS5d9OXo1zaW4Pn1q/ET91
qat9lHjOB00ihVVHA4bYNl60ZqCjVUkdZFNFbbwR1ZS9/YHr6+jzgHD7hddbZMoaggpj1ynrkE42
4S4IbhMfMiEeom9OkMn4aXChOTvzXhYvJ90OpKd1rXUwChRlinbrNmpfTNmVxH/OsxfpMXC9mbUL
sw7Q42IYydaLY5NhBt38mmTcO3WBqUTev2+F99NVxpXlO/PQ8C3ycNQLgWd5S7iZ14upygdM4FHk
Se6bILeNbaiCyl6BtiTrUlQj403S59Ongi5ntgloXlyZ85l6Eq0qHvRAcbDqXnZ/cG+PbTcoObp5
ID/juCb2da2ytz8SgU7NInmA3tAymX+LV6UXIHUhMdkzDo3U0N7q3fLBiVznYOe9/SDipviLlZ0b
6Mj12qiDLfWj5n5bO0yZQZUM08IWvaGajCyP63BnAo0Z1qB1cHg1RKjBDOntxL4rRa9dm/a8/083
1KyhZ6LOTL8LXNViQ7mhVeAGZViHzE92YjC+4lzxDv28+4wMxMmrozNQSn7rWTkd0zhdaot0Xg2B
Zh1IcMxo9imT1sbrNbIzX8dl5fjW4UCYQrLlNTmjT5fthADm2Ghy8x6iUEQpb5oMp+7R1XGnI2+P
3wgsnKFNrm5C5qfioP3RvtNjN/P9TBdHCg75P0JNMcl5msT5lUVcnAo0RfhqxDW+HNJNgGtPFzHR
8rDP8c0+ylkQIgi69H1uYDbyprX7PQq6SST8Por4S4AYflxO7o+RODZ9qR8dTzS3om0dHgjympTQ
EiD2aywmo80FIqr/fzDEoi4VlayDYxhI+ylC+gM6QQJ1BDhob49HBVWDBr4aYv/WRUAWoWjJdUT5
Xn70jFbvdrT78SCu9BisE/ZdZfm2Iub8G3pIP0IuJvTOMfh0zVs/D5IG+b6bSZfqJoeMv4cC09yB
H3tjJe73UJxJRAUou9CPPh2Kaqkf91kub2TvZ+/aphxWVSiCvZcZ4krkW9wpv4eC4wjJhaLSH1BY
1YFRxSpRHA0tzXaD3XUYXk7GjZJWsNX1npSmsYy3NXl+f2wTtgg0C0AhS/LmNNKLzn0jOFrKm/Cq
8asf5BDVQ4e60pX5zSfhVYibh5pFIAjq3CF0JZYnRSiSmiD3j04QWRswN+LOrDtnA88veb58XM4c
Sm7K+fSTdLCWiw2S9UMc6GnvH7G6wRN3TMsU1nkAofAv5oRuE/KmM6MSpujp9lB9gJ2aFwfHMXHD
WxPr9VXRKDzVw+4a4nxxQ/xaPp5ABABa6cD5FjsRCx8tHosEzasu4QGCbfkdzblsW6YxMgmhSNeI
ZrfrpNBwvLq8nH9Q+ucDZ5JCmIh+Qht1F2O79RAmnnBxZGic4ab1y3Jb69Sb+iKrHvAEJwNpUAXd
JOXsGzXEbg+KszF/XP41zh6QGYyBFAzRyVoU4A23TBI7JAji9uNvi5FLuMzU965VsO1hsN1g2Ft9
vDzmvCkXmxab6//GXHzgPkkHiMChOPK4rF4gjmGTSGBDj4tU/m29tN8BgM/LKQGy+UeQV6B9s8If
xDHPYRTqUaht0jDkZW1MauWmIBhMM7kmdXRugnBq0SyA3IQQ+PzzV/kWZql+iCuEOCbQZVe8X6Ag
Gkb/fgjoclxeyyUg9dcEHXjicwoAIX15LM0+NKmZNeLopgDj4e6pG5GZVMl60+/wOeoqLV43vPpe
NK3B3boP/NkEpdfU7ZiZ2Q4VjweITR9CK+qfIi8Lr+zzs2uBZAS0rJmitdzmwkFYKhYBd7kd6Bha
BjgAulPxyZzkNbTzuVuWPMia4ZtIWaEAf7rulZgSyMypOLZ2gClBr6EA7+KGUlFcFlCWNqkINGqv
6muLMs/G1WsIoDRVVjmVvk1nZ2pt5nr9ePkTnTtiDpFMg2yOcMYSGORT/8YTzBTHMWydjSOcJ6A0
4MyUKUCES22bNDK7supnAht5PjhIsjScD5aop6abBvoEmjh2+SzM6OKtl6GpddtM1bjWirD9CZoG
Y8REqSuPxUVD6td+pAVGPJmvXTgGp9/ALeFCAsEUUI4HZOg7k3L1aETbcpLVJiv7a+z7c+ORAsNV
wmIJNOJivApZONcbuvCGJkX2AvykfEq6WFLA6ARJd6kX9rWm5ZmbkFSbpyOwJKDgS6iI4Q3JUOaa
vMHlLBi3WFumePfprbwiIntm4wASMkDWcLz1P45OPniNqMtB3nhZY3x03dFbx/4AKxXQ6Y0e0E/U
26veCefupZNR59m/Cl52JbO2nTp5I4LEeO+molm7Wpg9ttAV1kbKy8IfzC5Z9zhibiuhfoS+vEar
O7PCVBwA2INrRfNm2dUMUThmF+nyJkmdGjiHxt3Ux5Hzcvlkntk7AO25GJCd4lGzjBdd62bKgtB+
o/pYUGTue6wg21JQv+rrTQtY6MqA5+bFtkEOF7sOEsTFZnWFjSmqaQVHzJLr+3oMJbWNyr7ysPkl
lbW4YJFkpDLEP0BKlwUbRH7hmBtaABdRV+EKTXf9X7PTZLv/H87OrEdum1nDv0iA9uVWvUx3ezz2
eGzH8Y3gVfu+UNKvPw/nAw7caqEFJ0GSCwNhkyKLxap30UsKzvswsZtPUMqVwo+TJP3paJn+OKAy
8g+d1/JHrwdAhFIl6juf9ofyUAXoS/iCSyPYdWo4mQgZZ33kBxqElgM1rhYNeHQuZnyujPGhMgrl
c9Mn2nOneMquzpLouWhwi9cha3zJVDP7N0pVFMBD+dTw1CyZ/Q4RVpMgDTj0cP8j36659OQCrwx+
0bQogFzv51xPAz2kpEsn0fU+66mm9cdwCFBhvj/O6xvuZtWpxYG4Qubv5rjmWjoNAcRuHL7VKkeq
XgwVBUCQ8HR5CkgYnVVZ4rF3eOw8mFbcG34t5szauUCXap+3yvjPgJ4BbbSkwQ/9/s+7DSYSLK5K
eXmbhVhitNogKUc4/tElpl79aEfoAneeWX8YKSr4IJnQYUyM/P39QeXaLpcE2QIDAU0yXLT4rtde
HVAI9frcOzdAwU/CCzBG7bMhfROMrv7xP4zFfSM1wECpLmMG/cxAMSyWn0y6v4gg0p6SekhOHv7L
GwfsdkvxcCVXBh9DeEJi9npaFk9loSk88MIxno4dEMWD683xxoTk4iwXjwIlFVFuUiBn8ov+EYgp
eIs5icbgTCO0fId+db1TOxo2CEnqb4KoqPYTaqg7Z6JvqKjd30qf8j4BC2bYXDyaYd8IBuBgTlNz
yIMzTF/FN2L3O/2z7xxwZx+nMcZqkV7t73/CJbOA5AGtOGox1HxgeVIEvJ6yVqkWZWACl5lBLEJJ
1/Gjbp59JR/aQ27oycGZvK+Blgtp/15dgPafMAP9FOhFuoGAut26hA2SVqAalNj0JbO7G0bLqJU2
uoyD/tJ0nfI1ErmFVXY6bByStZOpcy7RdJD33ZLkXxQDejVDGF8sp8R7HF34vZajn62jFHxQ60TZ
BS3V5/tLfXv1kSID5VYpfCEIcbO5ujozqtQLL/1kxH5bNR2d3O6zXs3NPrG8ceuZIt9015tZPoho
IrCV4cTfFPetOU75gPEldXXlydJpuDR66h3I1UBXJH1yUPKoPiaq2T6p8Jb3ip2Z2D/b1fHvJw46
WsLYSTDY4NdbLIsH0dcDPyShCXcpi1l7CDUTea24dpEIscYNXPHaPgKAC/NAld2GJaesSAV632hA
XtKu/gI7UHvOGjPcaYlSb2TeayPJzI1Ukb9Z5euZNbCTeiMuQbeNDqIeQG4fErJX6odNtLF7zJWv
KWFglIDJmm64tU04V0M5tPFFM4fyF/o2NjaijRFs2TGvHQ24XDIOsXpIoV1PqeOFk2djHF+6ORIn
s9CzU0LigWLQAFjKRcspn9X+5f4OWR2UL0X2yahUh68HdTORVR1mkxcvjt3DbHcVdANH3XnKXLzx
rLjDQyC2N66UtfPI/tA4IvTzrKUw2jw6XesNXnRRR2G/S0djBDSgTuqpoeG+z0wn3diXK58Q/LIs
PuFAS5l9EWpjhJgSgavzJVe64hIETXOMDGHv7q/lyrQ0elt430py9M0HdAGGCQQ4eMK4gdP6Tt4Z
yYk4LijrC73BZpvnWbuxlisHAX9Qvp6sVJJ0yB/1x8VZZOUEsicLL04T/cq9Iv8Wl1UOwqIzNkL3
6kicbqAyHLybYNLYSptM5MAXvcjs4zC64q0aDOl+VtotKZjXPHURQYkh3BLAPF/5nNezEmmIiYkX
RxcNASiIFtgTRIdRsbvcH0YPoa7KGZIPrpVkL1rUhi+xMJvfw1ykHo6Jg/odhTD3V1nOyceYtav9
YIwCdTe00XiELae98BXnr0qpjalf0Yf9ieAC2lC56Yh+N+M00qG4rivaTtjgNH5oQew5e1Cwdr83
FAukIM5btnsy6zT/0Zjg2rJ2rHy6Q3azh6lI0l0MSY19/NCk3Y5mXVj5tpNGFm35qpj9MS5AMgNP
EJ+byKyPgzp0JM5qOr/JXfpZGxFspW4GTlc6ejkwm6AWLfY/GW8ytOPknrM07YxDwRymXYL/Zbgf
C0i7sjqms8xBrXaAHutR+HNAenLCPXM6VomnAQyaC/v3UCvlI9rQbrpz2zze4jS+chavv7ss5MgS
hxS4vSnlDKBKZhexnEuLUMK/raXWD0oCUNR3hmr6qQlLR4UqzBspAasEyQ5FEuOXOXTKI/1t+03t
VInjo89nfA/VNEYPrEumaefOeXyCXKp8H1on077M2dy7/hwaxV+/5fnRmL9A3EaQhwO5iOGZcIIe
UcPwEtiZavhQNFN1B/St32Kh3MQaBqLnjDAt1BopcrU4IHls1ipi5pdumrXflH3Txp/yARvSara8
Ya9WiWlsxLebKCrH5C8pEwtDfdmr6GYjtCynzS/BOBX9bohVFT26cbI/34+jN3cS47g4BNIto/d6
01KaqqoSYVjkl0brNQzobL5VZFFgzpEK1GM79mMn6v65P+htKUiOShGRDYgdAVf99YoGXRs7s5fl
F/xUkW2yY8VvS2N4hhJs7yIv8A5F2xsfPVnks8u589V8U0Z25auSiFMtQUWHrsEyBdDzWlRzHeeX
PhnGbJdyX087WU7tkIsrrd8DzfYtIZYbwX7p3qly4DwiO0F3+cCrUsuICFDZRVCxJBU1gz19xA9p
YvxTwsH4Phn1/KComf5e6Vvz0RinfxG63tIqX9lc3JhIwCIeBJVg2TQu2VljPs/pJQJ7/z5MSu+x
VNF7vv+Vb+4w5koHSuYCvNSxZ7n+yF2nowc3iOwyCtHsB9QML84YJShINFsy1mvfkl3MZOh40bFc
DEWVRqkUaHwXMGrl16JWrR+miketH0APU/ZZZTc/709ubQmJvRQ8pFrHTVoFMnmiQByml2bC1czv
xhzIbkLX6f4wN+V21vDPYeTE/8g4mliHY4zeIclUBc4RvqzZ7SO0aVo/ouL2T1iJCV1PLy1Lf6jR
8j7eH39tmojfcVDoJ6KAt1jYwQnQjs205AJAMNd8HSTee28cEXK9P85KGJIdS54X6ILxipPr8Mc8
ofKDntW19OJghomHsomqZJVYh8SZyt3QTF9TrPc29ufappGxFXaabTt0kq7HtAPgGVXRphfVEe4e
D9jJr+KJnYoo7KMxhfbGHNe+JVApblta3XRPFokBKhxuk7sVm1TlDgWq3flzBWUxxvD7pSmw3asE
QskTmMaNXuVNwYe6MPeIFBFm6BtvBzqtOkj6PL3UbkNpdrZn8qKpdgUgT8NFe89OS2gQOSj4j1mm
ed9ChHD/9hEp64MI9qDsIIlmy9WmLBpHDcaJlyQtjfcNO/i5LqZoH8woRN/fTCub1mEn0RakxQHj
R/75H5tJGn31SZdlF300mh8NEMrJxz9RrTaWdSXAMY4F4eC1Krt8WgGXV4LaibMLkNroXSYUh+TS
dN/oxZg93J/SqznrVbLGJ2Qc+rD0ZGnGLg5iYpuRB147vRTUOhEKxrARSmBcRbnPVhveR73TfVJF
En1NkMB79PLE+4Zgx/BdqJX51quaDLvVShnzvTWjvLOzrIGuCwYcCbds3LyYArQcssvC+LfQYFI8
CD1vf4naRGSoo+uG+irMuXSPjL/9PoQv5G18tJXTAWRK+r3RWsQeeXE6Rn2KmrRSios2WHGws9vO
elEjV38uwgYF3kpt2v6ssjSQWgbP+XR/fde2DKhCrkO2DVYIi6e5Po5I15Z6ebFgDR3gwnxpvHnL
1G4lyJHyuMQASn8ovy0CDnCQZlToJl4aO8x6fzCG3s+L4ZvBFN9Uhpe/0GD/uTGxlXXlDAOrgYFG
T3E5M3WMhpJCXXIBqT391s3Wezbifnwy+mxGWU/L3UfQA9W/kkf1HFBHOvVF2GY7wkA4+Mo0oBvS
dnFNJwWNASS4+9AkYCAs8kMMQ5v7YcNLzCfGILgGgeZt1AhR7FslCv+1GsmYsWsoYr4aNu0bM6lk
vtzqU07GMaJbbYBbR2058LrBR2MK+XKtEuJbkJAf0vpRsk+tmtSwCtj7vhGlxpfKiOxpJ9XnPmd2
Zj1aGvc+lJ/Bfcgw/OmODfKfkZ9yFO39mKgwc4JOgU5RW7ExbZzL297Ma9uDdhj1DjKdZQ8e9G5Z
xHieXBw6/x8h97i1r6DuDZ+hndAZn4wci0S7eZd7jab7VoBsemQZ1Td31IrPY6MX0c5JxuKvi+yy
zMRFQ65Jhu2+JqJ/xECjtJQG/8/o0qFuCH3O1KtfQo30/jDxyA/8tkiVy4jqxX8Iiuw1Yo50yKOO
vjjHmR0FiHCz32boEo9t6gjJ4FL2vLf1L/f39soF/urfzL1GwfCGNxoOWRW0FclJYViK7cPuCuNd
ror4GRBK9U3hnbZRllk7TJZJ+V6amnk3xWYnQJBfG7X4og4uXBMx9AdMRk10sY3gCAlF7OqKV3PZ
il/3p7py1dAPkh4AJqHxxncqhblV5GGUXMoqNPYVshlnd0D4KFLHYaPduDYU2QIXFdktBWr553/s
nMCDWwOaO76g418fixhQTzoJ1W9GEoi/nxWNNVkr5KFAw+B6KK8w4HPh3XbxMPH5BJ9qfqgix/qa
jO0WXnNtVi6VQhoFpHrE+Ouh3GTmMTLV6SXui+FJz/V459nyYTmW2sf/MCveV4BycMmlYnA9lFEP
WuBVzMpQS5Shcn2iQNlao/HFVXGi2rg3b7FJRCCA6KD9ZTf6hmXszXZMWY5vM2MVnfuR1dnFXi/A
K+GbkwFGU0av+S7B+D9S3Qm+oTgndeHd92KE+I+BrFKMPrg54foOn2NLze924Xn+SQ45mGsL/uZi
4St16sWoutElG5rmAdbKsB8rd/pCUh9toMjl/+o6R0J8imNCPQFFoZuFHxI3hmja0woK0/3Q589V
bGNjHSbZQ2yNMwTBtD/c/9a3IUgOiXA3NE/kwZZQ7zGPQz43/QpPtL+QKIr2NT3ryldSM/oYN+O4
kXLejicrdsBXmScqCcsmkxdE2Vj3TXLR0fOCFGTE0DGbuSO3LeI2+UBRX42O9+d4+wUZk9eDJkWb
kUpafEFNSac5LsbkYuLn8KSqSY7oaVQ+mHWfbmzm1aGojOBniFbtDYC7qXuoOZpKstKr2mM/5Khf
4sBzQF5k2mgcroVy7CLh51gQ5+1lySBv8rwrkzC5OLkwv+eBnj1A2Wp9daqmj9M4/ARGAcW8MMeN
5VwpfsmCCCFWCkFyOS/iQ6/VSV2ndXJxzar63pkRVMbSjOzkCSH9dvQ9NfI6v2ma+dDDWHhBASn9
p1BnZdjYTLerzQ8BusLfsnDiLMKvEqaDLE7zYTtPOeQ9rVozduxj1M/uxjm5XW2GkhL6cvOCl1ns
oc5D2Utt2bfWYH8XSt4eAU+Yl5SAcdBzz3kURjwdhBV1p/ubd21gQCkojbhUoxDwuw7G6ByH/YhN
5qVxFesJafdEh3FY5upRS033e07v7TEt0vpt1lgUQO8PfntaScJkXNa43qQv5vXguemGgOiBxnQp
VMZ6CJNPYlJ+eK3TnOC7biFx1r4ninQGbAueFzcFfdrsStB2aXQxUjQevKFIzhOUVvj1dbKxrGsz
k/VpEg1uuJvvOYOKcsh5wgtmgQocXA8+3dxXb4zGkrabdbFxaG4rGKBVSGVZSIO3003cMxQnMAoz
viA3UOJGF4aow6qqXyZxfQFypO8H3rKHcUiLg9HW3uf7H3JtZSnCs4fJM7nU5Z//kRNpUqHBM2qG
H8MA1oDejC8RGO+PQFG3moy3T1HuLiQw0eP/X8PheqzU6HM3LMERuIB03lV1o33ujarc+IBrMwKp
gOwZ/0AUXGzNDkHuEplYghBVw7cAus1hD5VxsPyq7c0tC861U+jI21/K38r6xWJO3Vj0uTGBIKAI
dKL2/TsNsmiHxxlQNS8r0AAKBmjiNFPvf7hFSsChowdHxQsDLdgY5hIk4VW1obfIrJ8gH2X1ro6V
tvRBHVbWYUrN0T2ESl5ED6HbafV/GJo2B1kBerVEeXmE/tgzUYt8sUMRH+0wEf8sZkURh8FD2N7v
AhMNUUtLeRbnnp1u9caXN4ycNcUMSkW8wklEl+Q9FW6gFdu5cpotodYndm7rvAtrBcGgQhk/26Re
SBcIMYS9n+SW3R3VMcd2iEZW1G/cs8sXMj+GpyA/h545gs43EVhMUM0QAs3PiSfM4B2IzxZrL6tw
TD+v6yjflYpJAcGqkzeQKHaJiqHRYc4DLz14c1B/tEK9ybBtLfDDu785FkHs9ZchOORJLBbwiNcG
6R9fCCEWpwhNPDZms4bj3Zz7rv/A2+NSTs6WdOLtRoSQpkrXOCDstwUmxxA8izWRnAsHd6N93VRs
+AAYA/a6XgCV08PzoDvUdbApPr0IKK/TlEiJV2Q57ZjFUTenMrBR9EzOsyjMfe7UwdHOuy1l5kVA
kaOQt73mwbSUbpxLxcClE5pReo76uvgVNGn0ONljivzaUP5dKfl/Q8F4oHKP/vuN1mGaNqVRiTQ9
G605HkajnI5xb0L1pZ78z/0tsvLZ4IvBGJO0Im46Gdj+2CLCaTvAcpZ74tn97FTToa/s0m+U+BzH
2AxuSq+ujYfoKEtJcxBJysW3spWuHRts6E8sZ3scq7LZ40SFItGMqRJl7XZfYYOzvz/JlXMgr1UQ
LUj1UYBdRCr0/7Ih7xrvRCw4czpPSkdpsDODb90cbLVAtwaTK/DHiqL3MVP3a73TVNYfe9X8GkX9
O7i0L2Ze/Xt/XitbkgwFxA7Tot+6pKBRiEq0WOvcEzQ09Q3Me+9zO3r2iVRhS3117bu50CXB0fBW
ugn2tmxx1hrOgI4m/ikSjVZZnr6N8u49pEOkI5Ts+f7cFjeqPAMYoPPStSRQmNT6ehkjpEKSLMjc
U9qguXEKBLIx57oB7uVHiVY9VKJzIB1JNuxe8GL0DvfHv11baig0WLjhaOjcoA9tuxxH2xLOqZyC
4FnrMu3YpiqsvhBtkr8fCpA3MZo6NV9RvZ4qZEfqBdbonGaBywa+N28qdcbBx6u+3B9oJVBCnIRG
LV2IaUMsBmqKZsBLSg1ONVYqOyWxrC+mUxsb+LjblcORgh41UYXa1w3EcZhTHR/pLjiNoZMrO+zE
dPfoxfrw3XWcsNk422tzkhRFKVBtIqeyOG5xVDRu4YrgRJ/Y/Z1MnJePtje73cZ+XDkA9KlJdThx
tBmX+zEw4jqrHezIG5ziD54WaUhvN023N5p5OmherD1Y1Lk3Cojro0qNDXiAkJXlWv8RTNgvXDb1
pEAH4zZHt60Jq13nJmVEsSd0UdZKZ/HDqKMt07u1j0iO9f8DL0Km6naZ55LTnaC4DufEbI2D3jpo
UAlF2cgj14aSxQLqFBBvbk5aX4WWHiZ6cCpMa/i3Vsus+mwPqXivYL/gbHzG27BCj1ECQ8jXoBYu
Xezd2GhalH2dU2wV2vfAHJv3Hdg0TPziumz3rTEPnxSlBBooUtvZwqWsThVeKJFFui0sazJulXm5
UFXlhPCVeYkKx6BIW9DuzNW5efr7wy7bBpIWYDj0Sq63jpPjjhthUniyC2EfZdsVTQ132FjPlduO
hjtcMPBOMu9b3OdjmjmVWZTKCX22Zj6WgeqcS8XGC3PMviElKOq/q97Le0FaE/Guk4YjtH+up6Wi
gdXEpe6dAgixxyJPLL/Oeu1t2wF6vL+Ct3tFctuoptvgxmidLs4ANKwqM/WJtKHEga+qhkejgniq
OL0/VuL3OHRSFuzT/UGXCKr/TZDHDT0Y2dV8ffv8ceSRI6jVpuvJH7rvc4OSeqTve3rhWPQWfhTG
74PcfWvq4lwP9UVqtNwff22Lchm9CojQVVu+m6uaPmNmxsFJQ0jgh+ug+Y8PmpcfZgsa4UbwXlth
6QkEYcYyTO7664/ZcIfY9uR5Jy3PEz8ZlCPaCO4OzOOLGU/7RrjvYKBtVNHXZsibFcz46527RDXM
6gD1daq9Uzh21k50lvtgiSZ+qAWCnfcXc3V+nD1eJ5RW2LPX81PbmE6XWgW0nHv3X8uLDNUf8sz+
AE+TxNMrFLG3aQu9s+ZNt/rVacrnMRL/UDWXba4ooENaha53MgbTOYg+qvZBbgifAB5vTHNlKL6i
RRECwi1FdHlH/7FlVa3Hxhm9ttMcexlEUKPFoCRMPBuXA0By+ca5XIk5r4h4oGPAbeCjXA8H+l44
pnC8kxmhGKck7ofBS7PPeDz2h9lJtmwd9ZVL2GNi8LkgiPCEWIxX5WOX1xlvpGzMo2BXJ0P0lngK
ecwzstF9cCYneOlHOqdv4BxbgA4QGB18YdSadwhEAQrJELinDI0LxrVPWuOr2QYG6t2mCI55nOvI
LCpwTXx9rFHPt8fZqR5dYxZi16p6WR28xp6zN4Ve5XSBtVj54I5SkDtG0+/h/o5d+5SkU7zOQJZT
p1vE8yQbxjRJI+XU6k27p9KoX4J41tHYtLe89FYyN1wpOB3gYVZ6zfZUN8AncSHW46h6rGpKMyge
au4WYUtbOYUookjBHDTUacIu0l7Ta3j7GURUTcQ68qBx+A9yfFZHeU6vej/EwQJXc8jwH/pGSz+4
dBgzsPVhXpySscZfOpgi7Z0+2I6CU5DTGw/ZFCb0ptFB0h6Sbnqaul5slZVud53kK+hUliRZkv10
vctHMQmlHDApiSPNyk6AUNLvDXJ5pR97Raofhw6VdspdXnAyR9yuM91V0rdOEqNJK9Ki73dhlNZP
WEgLFhd1LT8VjpRdDaPmS2dZ6RYqbW3rAG2EwctrjY7oIuEQqtbA7DTcE9wYQ2rA4KCZ9vS2EkP/
DxFAV3kpIa0Hyd9bnEizwI92liHccvrogzX0cn0AM6scMzTLIMH9/alAkgFbXNIP7qRFHK/1Wis0
s/ROHdgJ4FnRGzyr9B053sbxu/3ocMJ4XktIC4u4RPZp3jhg/ufgB1GH3wfH+GQG4p/YGB4hXz9C
z52P9ye2VrwEsiW7n8RtCgmLmQlhThBZEu+U1oHzXDXTCAatyD5gRwfzaNR2zWjqF1Kuae/xBjmq
dphfQmrSp8xI6pNdtVtihmunla4SVqXkILeglxqSS9/aY3Bq+gYQQzLa9TFVhuRxSBzPV6w028c4
qP6KeqPc+MxrEYnGDteKJEPAt7w+cubYmxotJi4WXUu6HeBA4muGlWmwsey3AwGtYRzgS5SMkbu5
HmjI2qAXkGxO6pi2z5UXpp9iBMc3pnN7ICGpEvjAbyLpQhBZjFKV6ag2jXMakil+GDDlOw660A+o
3m915m737fVQiwlRfvWUdsRqRg/UZ7cyzuTkT0nSva0096XRUUW9v2/XxwNOyStKgg0XwTFz8rg0
Uw2bFtt9Ses28zHeetGE906tjHeppW+8w9c+GDUNyX6lBkbyeL2UEJUYBCXyU1Q1+tmuR/2YB9UW
pm31g7mSDwN5AWts+Sv+zKOKxI5L3lqnCejtSdPK5G0dJ+GRNKjZWMD1obh/2e6UTezFAoI5CI3c
GbCPEKqxc/vUOqgimnZcGcZGsF4bCggUtpqyS0TUvp5VCA9LSzy2od3H7S6ayvAhs6tvZIlbspXr
I/GduOQxm18+J5DJVL1UaodHSBb5vPTFXovjL4GYtgDnKzkF0ZnwBCySejLP+etJIcysKEpvWKcm
nJ7GIH1Xaeh761D66mejfavnykPZp09iiA620fo52YYaZCiAx7senVs3/ljhilwNf905QMKJwimr
DXsUzfjrn0WB1ki9iTJtlOnBLnaL6eCQgO4avd2igy+OBDOnOgpUj2UABgac7nooev2x6taJdXb0
vDpkYdld3Axt6r866K+jSKo0bR3T5GQsNo/AEKHKM4ReNKMZniGHlO/Agmknq1WSj1NSGRcPYfa/
q2D+b1BKUoBHqDLcyBTllZfMVapaZ7Rthn2oKdMJBfjfEQ3F5/vTk8fsCtFFZZvuKScefzgYDItE
RqkVNOPHejyP4/BZxZvNn2zrcVSSnYP68sZBXB2MpEmam0tDv0WQ1sNIbRAfxKUoq+MdiGPzH81O
tGPpuN2u0Zrg5e8nJ4XV6BCDCL8BOyGZ2xZJHPZnsu/qCTPR6H3ZFW53ygEU9zvdSYJpf3/IW84n
71BpHM+rgrwZOOT1rrTAjzlGU0xnL+FN+jvuUA17MrNQjZ4rx6RDXXZpop87vQ2CQ1oX2rOKhMJv
KxfOsQNTOPl9KiYbgR0EtGGuoHF0slTFUS9JlXRfkPkLfgxemz62vWLrz7aHnMn5/hxWPhPu4lwy
yBtway+fKwKizhwNeJU44TA/4PyYn8axzd4Year/KBpLfLk/3iJqyt1O1xqoGGETyN2yxoz2vTHw
rRivcX+hiZvuIrd8O2juj78eBzANtRAocyYs80XIrKe+ckM1H8+izjB27qz2oXWT0VfdrNy4rl/R
rotzJYms6EPD0Kf0IvOHP27SUatzPUNR6dzOaqng/MB756GacCtAQL9G+msmjNqHufNm75I2xWi9
DJo+eD68xizZKZBFpk8jt0m6T8kWPRgN5pieUV1CcV0UqNTvLGHg0XZ/iVY+PT8bIAmUOyBdy0/R
VMK1pkEZzxMyqN8EsHnQnXpxavvJ+ABmud2ICMtio/z2SHhSaJSIUujci5DQDaDnldkRZxBHgXZs
bJH/tITyTR3Q8Ka/YYbFQ2YWtnewpq75SpOiMg96XCnP4JWsciPYL1J/+WsofGKTxNW1UrLK1MxR
iqDqzmi1tW/CITVPFd1v5K6Qf3xbqvLBi0EfCs3OkP79qaMlwJUGiMOgv7nI8PLWm+qud9qz7qW/
Qz3bd+jJ+KFUgtSnYEsGZG2msLQAmyIhQTxenIWW1mKAfXV7rq22tvdRlas/w6hPv1VAif0xa+tH
o4DUdHDypNsC7qzsMpkiuXQB+bezLPE2nRiNLsm6s/Ai7H3d4EvTDvtojEY/Vb2/a0O8flMOII0I
qHkOHc7rk+hCpW9VO2rPrR4l77SpaHZOM251a9fWU1arPNpIMlFYnHeMHebSHfP23FXmuJOiMg9N
pePEkafTgzkZyqEjM8RfXq0+3D+yK2kQLt1wCUAYrGjHVEHnxlbVt+eCct8DKmb9OS+c8HB/lMV7
53UVsQxF3gkWjsub53oVk6xMIdJwMiCpDoceO5izRxFq109KvmeLfMkKylD3x7zVlOI4slGg5UHJ
kwa914PSa4gNXIC7s9I3irerIwt3oRKF4X8NzFhVX0lKGBrc/KCYDfh63YM+8bnhl6bao+P0fbKj
jFFHG8H9dvsCsANq90prBfaw+FkJdzmXeDSfkch4V1q4BEsx+jDs342Z+fd3I8kSPWzAU7LvtFj3
onSx6aoilsCDQucHUR6K8+zUU+ubg5m4G0FobTMxGBb2JJ/kAMupGVgx6QonMy/i6BD0trabrbba
+LC3C4jyEE65NHn4qDcYnLBUs3LGxuyM0MNnDBhj36i9d57+VY9wl7+/iTbGWnazHAo3k1Pm3dk2
og+kZsMe1+5jUBjvM6/JjvcHk8uzuPVBAEilbZl0Uj+73rBFMQ6orNnNOUeECEGwADrwXnNnXMnT
QlOL3f3hVuZGHwlFGRe+L8CYxddqp5Q6ljyUiTXNn+AWWEfVEOmbEZjceyQOxo3xbqfHMaQorJPY
wv5dJlBNZwm3S7zp3GtTBa0VCmH4tjb14ocYx36jS7aSGujyPsQbgQIrKt+LrY9FgUjslLSQd4OV
UYikh1dg8DEqwW4CdNT5TqI5Hxp3mn7iZ5hiYd+U0Q/F7QCQOQn/2cjtV6bPNUI5i+IcoMZlbXSs
sMnycn0+x6abg7jQA4QC3JnGZD5sDHV7nSBBj3od2G+qIzS4rzeSHmEECIJQPVsiHQ6QbKZd45TF
3vJSmj5ePu7VXBg4Ajf1w/09ZawMTXtbvqkpyFJU06+HDpEONOfas8/QeroAbSBVvBRNBB5ILzM9
x0jMrLJdNKbmryiKxMHUIsM9xGPSZsfMDIZ/Y0tU3dveARnsY/rUeujx5Koie5xRvo9VVPP2UzKM
vgEn2O9Lypt7MkQ1fW8Gmu7si1prcL6u+z7/OutzFO9FL32J1WpK1AfXHMvuMaUyPF4YWTF34WyZ
ya6NPP0Uo/ulIz3n4QVB1xM6fgnpwNfjUP2k9d5kbtwEKzuCaMkjCf8FVIyXYMIa9kHf87g+10qN
aXxcZLnfKk2Z+NMwbjECZAJ4HVzQvSO4yNO+wnpDas3jdpvss7DU/NhWwfzWSMuJ6SbqYzFX9TFW
7WFvl532IYybLY2elbmSPiHlyp5ElH2JMNdjqWyAXs1ZLebknKn27A9W17wMNSqk9/fgykxp46I5
BEyft/uy84ReAc0JhNPOme7Vn4JIVT+OSGLhn8wKaX4NCv2dVahV5bdV3p5CL3Y///0v4O1GO1lC
EHijXB8Crx/gdojIPduVhoQCS1//QlSijeleh/pFEyNtbR4jUsqpr3PJkoi1jVKajG9X3xvWLd0e
DZsIsqAbRU3LJX/stA4mmjtOb6NANH5qTxWSknH/TuRlcu7Kaev43yw9g/IIlwUvgCA377GgzNLG
Urz4wjsIW5M2bcFFVDXKUzsDXmN00gX0S3/upSu9YhcE4cITP++v/uulvJg6/Xw2uXyQ0faSv/KP
1zPyjogjUA5GOKQJHH+Eav0xAtAzIv6fVzSDsT4LfVuJtd+2HgQh5UyAP09eOQwbJ/zmigWnSL0K
nBsZGEKfi3cS+lddJvo8ugSmkT9URtP5CWJeZ6vy2qccdfq//+ge2EjKYxB/busGU6328IMnxqv6
5Ei//blRwPFPvSvObhrlD8gIxRvp2MpGk+UeMntZ9SecXa+2wCwjtRUERcvE1PzUs8ajK+CpaFkx
PY7OmLzJscbcyCXWBkVqHlQ0zX4amotPjDqk4yZTEV9qU51/Nkkc/U6tSql9YRvhdzwhp9mnt5pt
dW5vwhgfFJwY72uJEwH1dz1ZtR37QNXhk2Kdqil7K3fp5xnmFL/t6wYP242dLNduuZOpA1HDRa6O
kppMuP/YyU5r1p0zREwTfMU5Bqj2kLq8Bt3GGfwg7IYDi96cksj9mHrt96JCs90cvP54/3fIYW5+
BupNYMmobpC+Xf8Mike0AvHVu+BxGP204IscJxeB4PujrJ5belQkiTQowYsuFle0U5OmLaKfXmTC
u1BhJD57cxkdoOLNfo0x6m8LzfmXrFGHp2GIqsNgVluExLUjy5sRMVUmSxhbzBV7z8EZBHPVajEe
gbI5ULCTDsJnlsUfhed+uj/r25IvzQcAwLxnZFXjhs9v1KFq5UGb4TFaw+Uvptl8Dpsu/BVpZpr6
FNymR7uNHOcJdcLwIe2i5DDpIZmcPYGxS4xyiHwHZfd6p5t9aO01CuICQd1afzJmu/d4shRTe8SB
A2bwiNNr+NeHUUL46QSwM1z5sL3eHipCRZ0huvgykgE4OyxZm3faDIXKjdLuyRqm6LE1wsjZOB23
Z5G0CS4liEp0i24CT5aWdlwgHALH0ateCs9xd5HddE/owm0ZjNweABpENAAZC0loBOmuZxgbXoU9
KcowxeyFbxBqKQ5RFI8f7m+FtVGAaEFXBxiKfcxiHVP1/yi7ruVKcXb7RFSRwy2wk3PoZN9Qdgch
iSAhCQme/iymzsXf2y67+mZqanraWCDpSyvAjjCFmfaFKmC1Hc0jHN0GeEb/+1PAP0NWgETnrdKC
9izqIdifXTSDjS43S86q6+Xy+PFT3h4jpF8+ECcZwMJY09lZXjy6SBthT+Rd3l5mdJqOmEixrgwW
/xF80H+cPW/uI0j3tnJ2G0mh//D3F9LAWdAQDqAXaQgfXED3vUPjhcXOHzL1yQt8G3vwqC21RERH
fnH+mWLBJUzaPQoFlXwaD7klw32jnP0RhDBIrSYbcL2D54pz9cfv9J0LcjtoGwsIa32rOuvFsxAZ
0siLsUuBmIJGEW/4zsG2vIQj7VJ5MI5GN+gO1PkAiqr8M7bm26IaeA8AJcGUxuYBBv3sLecjVTl4
sdAegXCMqCWY2zcSAJzLVWReGeLbvlDErBMfG+IgujfovJ5iKLc72pPPeCfbTfx3VEqA1cIVsEHM
II+5laL/ExwBasiS0YnilGkOI94NiSImb7eIGaLektJnrWO4lQfJcO38pj1+8jHe2eFA/v3n74ON
l5zPqqdMDy2DQempVY3aUxmGlSYw2YHxToCqKhEVKQSvJFlZ5dyw7gbeuiqHHXOVwiWzziCgVwm3
LDeNJvaoWthsf/wrvrNRMT1CKwkBZhP4OLu1QNvXAhpW+QlCpfElRHjJcWJzdxzV6lX+UPh7IoV/
+Pih774WyK4hQUIBg83w91ehxIUobF1+En40XS1wvd4z1EIVmgaY47um33/8vHcWuSW8OBdAKW8W
UH8/r4nHFJAruD80Y0GuoNIdQIQ55Hs4yWR7m7ce7Obxej9+6H/Yo7O9B8YBqmm4BMDQ8Px6oyuM
AZgp4EFt2HgLKE0PtCkgtWMpk9VdJd4ADSzdARwN/dCF/OimPP4qh3yeq7ANVqRPq7nxwV5U5bhS
6KlNeozTinA0VUurTMz2/cCI/BarbvqNkfAKkoVIxuSwSgYTiERGRWnbtXn1XZI/AfIGW8lRdbu2
i+Fns+Su8mYv/UxOZTvfZ8sGNwoZGnpYm47n2ZHL23TuVU7IheLNfOxNNF24Sa7X4Bbpu49f8fuP
QkmBrBODg/OcM41GcLF9zzuxMCUHuGwsT33vyOWSq/6Tr/nOFtrSFqCINq153K9/b6EM8hPZ2sGn
K3SM1VCdbUFoydRtqNQD4Ecw34SS1ydn871jgmsLFAlk9hiJnG1biL1z4iFGnyDvK9RBe1F6T61o
D3yNKIS7U9N+pvf6TnoBwA8ElvDxCsCZor+XKXhE005h3g9kzwC9QOPC6yVu+Gfa/e98OVzGBUB7
aGkB4bq97v+5lzEC1Nph5HJaNFDjBq1ZVRLRF1d+6JZPaoZ3YgDIQQj5MCRAcnZefI6WCVKowTt5
AbzAINSdYfw9db6Ka2Vl9JgK1v3pM7d+N8ky9IBFx5btPt6p73xKNLS20gh0M0yjz97rJpxXmGBF
ARxzekEBDD9ADmct4x5ckHmVn6mWbNvxr0OYQSkQNEh00qBTCuLS3+83t1HH0YFJTu3KYFbtRFO5
ZZoh+heiq7P4KxzOBfrbI8H4/+OlvtlCuNhRhkKsBVUplO/P4EyiJbqHQ2Z6ypct5V569jWfls9y
uXcWiDII2dV/XQz0yv9eoGvHfIxFmp4WChmjMFziU54MIcxRMh/iDJNfFyyIjykEwz5zjXzzLbcF
AtwKIiuQ2W/alIjVHOAjlp1cQvs9m+y87xBddS0U5HtLiIx/dvm8t1hgpwBBA+gcGJaz3QP4wsis
YOkJw7rkGMnkG+zPrlQQW/QrkTiZAHd+A27fx1/yzZ2HvBypJDI5hM2tUfb3O9YiIYGRJjoJiN2U
2QjolozSh4a19gLgYV1uGO/Dx898czHgokOve0P4YZ1vAFxrTqzJQKc9mQF9CljoDeUQpN29boPP
SLxvU2U8C0U88o/NkfANMo2mXjMpQfyT8ecB8oqueGTa29gSiQ/5fvg/9jDO3gUub+vUp8Vx1qL/
pPv33nqRkySbcwP0hc4vXGcsT8DQ9E9Fq8AN8Vp1IdAjBI8Rck4fv9p3DiYudHgIAeCLDsp5OIEu
MiQW2yA4DbIgEI2bnVfUC0+TT0uA7Yif3T5I7XDfgcoC+uJ52tu4DlLXHYlPTk0GpqIQ1+6CNa35
oPKyk40sexzsEnp6r+Pc6drFMF39eLHvHFLsWoCZc3Db8cPOAkxBfZ3PxZicQkpd1TPMSpXww3I0
kT0A6xDff/y8d74jgBnbyG6TDHyjJc68XDBL5wRjbY8nZb8O3VWwrNl3Fsl/tuWF/vSGDNhs/FBg
nn/IIR8SytIxPhFos9JDO67AnpggNFciIum4A8kwULukIfKzjOTtFtqqKOCoAKEDdOu8toPCBuR+
eBqd4DbgLl1aTBfGwjr3X98lnpKAWg/UMRoE5+srKMw5OacxyoOMGQwjk5iDvASof5nJhD19/LS3
O+U/ATdohwcYqaMi+fuWS9bQYL474JYD/O2b8EleCabiMpdzeAfX2O6TY/j2MsdNDkwS5rzIB97g
oqA71QPfEYbACI5t7XcQm02XON4nffzKEDt3vtcWNexv/rkFh1zyv94UAAToJvpnC/U4L2ToumiT
yKHHcKVmTwkMNKOGumfhp/LSi/Lpk9W+s2NAJQBiGwkYelbnmDNJl0RO8G08sY6qAXiaCfOllU3r
Z8CIN1keCuytCEDCs7X7zzOsRja8t3L2T4uhlc+gYCbmnQcFgxSQwgSzZRddZN5nBsZvQySeCcQ/
8jrMst60o9OAZjqMSHBKYK9erUOfXlCZilsNp5xfneTe0XIv+GSa8s4O+uuh25//T/Js+IzWOPC1
p2DNmosiESyvRmBodKVpuy5li6HtVDKjgrLTHXGnjw/M+ZoRKDEv27xDYSoALMp2oP7n8cwEOhly
WpwWz5amPaUFgcXgUEOJq4Ed+8cPO/+s5w87u8dHIDddDJ7tCWZvZQZhOs+tF1PwZXuS8u9ImJeM
fkaHfXuZgwkHauiWhGzBcvul/meFsC2TDG2i9bSkI+RGWWiSS9R92VqPzfRZEfvO1wRzBGUl9i1S
vPNgGXI6py2MLk6Rs/luKeZDz7zpKSY03S+MZUG5LMF37QAn//jVvnPxIe2Bts7mpwiS8fYW/meV
BAEah3INTv08YJISsH7nIa+9oKiNQNlu/1GiCCcTGR32C7p/6JJj/vj385rUBrlVbj3lWbPWYKAu
R9VloP5kMDDE5Hf5ZOu8sz50r0GxQxMG+/V8SsMH2wEipZKTYDJ9HKdRPaddFJtdJ2z2DKy2+qz0
edv7RL8D/aVNqQ5NxzecLRsPRK6riSFcEOcXOvWXPQ/HsAbsIdlJNrAyK0R2zSeDMhNtvXqNN6HZ
Bo45//xtgRBFQoJED7/J+W1I84bOXbbGJy/JCCmLfuiLA5xHSFCuACave6GmeDh8/NDPLoaze8mu
zmVth7NKqPkSAhhTLk0MV2rvaASrdRF9Up+cx5btbkAURRmGbBMgybOLyJLVei4f0dxdwHHu1HwE
nfOTvO58Tdi027gFdwB0KjC+Ptu0LcxFxl728SloiF8SLRRYyJ2+BVkugfNX8hLy+bPO4TvXzyZn
gLwZ8xcE67Nn9tJpcOW96DSiJwtIRjS0v324FI9VpiKTf/IW3zkmeNpWWm4o2Df3TyOL3GiLp0Gg
hpXOcXnvoC1YNxJqeoMv/9mTHW8UEPR0yyBxUM4z87XBTZYxHZ2KVcHsE+57dTyG0W2atu2diGT+
+9925fYFt2AFLQxYUuCV/n3tpHmjZ4kZzQksPX4UKm1gGLn0XwsXmLpdQgvFEf+fB2gbpgQgxg1i
BNbBObJwaMK49w3uVt94/ly5DNdbZeaY/Px4cbist93wd7GFUwAyIDo+6EdArv/v9SkNO28QesLt
qMNGmznrKmAr6B1GnCOmCoSVBpqZxxDWI2B9JPwxg2NNLTMJGHNnddkbAN3iAM2hwm/8vYQZa53G
s6xhSD6dyNbq9LKgqbIFUoD4/cwBLpSXi/Zg/Jvl8imdUL2NuIOqyO9chTdjX6JmeOBeAl+jpV9E
yXy8+rwbghLVUX7qFR1PMxKnGgcuKwXciareeCOUzxl9GPuuqLbm968M2gV3a4jRVc48v0Jrh9Rs
4HfwpHsdFVqgI5mCKsgVq5ouoq+ZE/wxhxuHMGNYskKL2sbiefAnv0qM567HcMGK1ASxQbdkd6yf
1y+5o1dFYxZ4HuaYCEzz9TiK61ijrTSEDC4mvoBaLXwYTrwIv600IJWXkG9rn/q7vJnotTO5d6MH
2ldAxqvLOad5ZTCXZ1U+Li8pmFnlUky8NrFZfiUZh2ApsLvlMjRJPZIMmo6wXT/ppomfdeytF4sL
Hr1sbfBe+m+DJzC+t001sjHZdcy/ZnwlL01nvJ1pnDzSEZ8VIpvTrx6YpguGWe3XwGbzLWfN7ww+
ts8KY4NSQtO8MpkHVHcWNvImiEBUbUy3/Ia8Mv9BmngFkdT/IRGlL52C7b3JZXTd58ADrAV/olA0
dKWkUJUpc+1LYMQAqhTgk+2pR6Y9JNvZE+vs71WE38Y2928C3GM77MxvEbN9NQSz3EN9Jr7yJsFO
k86z70E+kCuQsV6l1+V1EFjoHI3tzUoVrRY+NxdDGN9EIIogOSHjzgMa626B4PY+Q0qNXu2jUlN3
0o4cC9IUtUyJvc0SFV6LTt65Ze7qMQO4tPyvtcK67qcaxq9NntHDuEBIlrV9vp+JR/dZ3Eo4EKb3
qPa6P8AlB8dcJ/2TMxy2JJ4f8N289st9nxbDL5i4P0QTGU7o0IhjNMITcUyLb7ohwQ1vwKMn6C5c
9TZPWcm7CMcI47cjDKEOXhzYI75ZeBFR/sMfZP/Hp/md9rLk14jK9moMJn60EHz16qZz7UnreWEl
hbzMMabjUOq0QCcFIspl2Gj5LbJiLFtEyKqIxbfOkO/Yx8OVl6aSl66ZrkYKTXkQ0vieRM18Agzt
tfOKR9k00QXgbC8coLa7ziTzowADdcei6ftINNpQTfHiskTG+Lf8scc5KqOIQrvFgqjU5VEzlY3t
fnmDXcrBxz94Ac1mGuIAk2GKML4qMNSMkLG3zk330nrr0TfBJYYZIqlm2fovagrYcWgpqcYw/9mM
Pielxhe+BApgvKc8cNe+W6ALzWT+pSXG7ljSw4waqjhQJSGoeOBoulZZwNDFb7Oj12UpL6ls6DVl
w9dwNaaeM/UtRN1wMZOYVqteOXyIU/YAvdiHfJCimqciuSjyTnxdoPI4W38o42LW8BGjzz0tNuBr
62rImXV7psWfZYq8chrkiWXxSxCK5ykwSYkmavF1ATB/L33m7hTYTTvQ6YYd1uRfzKBqW3g4VF43
FhXmOZAnmbEHbp03FDfFurkGge9y3aWWdwD2dLJmkFXGfsvDMuZwWmDD0F5JeNrvDQl+A9CF8bGM
4xJAu41dPdMHnujiiivYo5bx5JEj+PTNfiL57zw2I742nBRsPtMfaZM/CYo0wqfJWiWLbw4NzIv7
crOktL7YvG+SqZ4WRm9g6jrWrgnmU7NwVVp447FagNXIyhSeoKCQQssBxQr7YZkx1532+RXXsGy5
LBJ2acLQ29vG79FfHKeKOxijtbqIcflYmN91TmSXXK/dve3Z+Lok3vqw6dqQEt0uaDsX7UJwdoe8
w9TC03+MHzYC0FTVjFXTRqpOyObKGjeuCuI5rZSTQVp2BqZrHE5h9RLzySvzNTe0bH0+ddXkpeNe
wA3mJvVIVBHJATDv3Libpy6/X2gRlssqxG5wvbfztKaXHeHqCMLvAn9bX9R5v9irKLLLBYP0UxWq
Amh1H0Fppc0fERf6Uc+Uwu0o8RE2Ell5MU++GC/sKkG7tRSpzH4ZGfe7JqFxOax0robQIahZjNrK
lYFNUOq+yWse4qdqYfqvqIm8KvPi5Sny4TWP9CGRpTQu/9GIvodHUUqG38NiWFvGDNLLWK+5XJGQ
GvxUF1yNUwoUcyi1xcWdRl9WPpFqikhzPbYsfAK/f/4DicCwht1qfNPHHpj0UQ83hZkNUODpo4MH
+d8fS0PW71OyRPsBXiikVKkNfyBvCh+zKQlubdM/wQL3RDrPA3t9yF4lSsnacR3WzAxAc8PAqaKw
xrzrofWLTzGk5arGnwrU6bseffnvbuV2Hw7eXQuQ6F7mjv0eZw5nYWUwLfd8N7wk0DSraDdsmtcd
frz2gm7XdElxkks4P3WkTXe0cRRalekVvA/ai9a6Z9v1tEwwHCpj6v8mYHkcTdI16AsxzDHi/Eos
IrnyhPIeoEJjDvBIu5wKlpYhkeEuEja4m1Bg1RLZXu0Z3e6ZXcnJwZOlXB19VVMe1Ilqurqfluus
I18SmYR7KqKHkS9mhxR62i1UwYwis3VEczAFwH2qm4jD+CNc+V5q7FcoX4X3aUYhpQVDympqwUIR
A9y3bZI8xRzmfpRBmLLxgJSOJBR5oqE3JR2V26dtgp4lRge54sven62uxkBAtjbOXgR33c6f6ViG
2i6HqW2jo4wcELCF1fnNvDGT+8Ubat+T0DAKV3noQdk6wBcXruJBYqop1TA3hWYlQtzS3oeeU/tx
ncY9bLSza7BnXgpLs1J3frjnJn0IJbn2aXtHWoAYGmVFrZ3+Es3TjOTNdXWg7FTBSwcW97BLPXGT
vy6A4NbOC+QhaZ3FVR+t8FTNgwoE/r5EbiGRC3BdFgHW4eXjPpGYJMBe9SHn/Isl7HqDFe4M7SLc
5zqEeGkqb4nxmlPIAXOa4nAfFd53OfjHfunCIxxQbgBviyoRdYe8EfJeNyLapd6MH4A2S8m3TZsk
5tJI8IBMk7JqtPyEniJuLu0/wiwNWCqp1Ff0TeaDnNQjWilTSdBdrpYkVxeTHaKD1qJ9nJMmrnMX
Bscl7C9lPE11Ab2T3aSD4M88tfx67udfuk/7EreXf/IFWt0EHoywc8znSko8ExExL4cpfIXAvl+m
c1CULIY/EDhYKVBU/ZZAa7nL5mnRsOz2/GMrcXkow3bGIlqEmr9mmVDYdUnSlJCJ93eCc1fPKf2q
lJdW+JlD1WwaFyNcJasVfwPogvaPcEhnrF3uZBMsUAoAnGvG/1rihIgLRACOBtUQXZqOhwkEVlJx
gzICQagfmn3DCyQoatiZOR0qG1N5DARMyY1eQb+Gj7gl/j6xzP7opZc9iG4yl9bXUNUyGXnwIjpc
AyCYb0b3LamAOZvKIoG+Pdsgt8migHqNWfNYLCH+TrDyYt91cjgWPO5eEMPDgwrl/I1nM6lTCoQ/
AfSlXKaB3Wid7LGw8KGR1NSyU9sfTg9wmJx+oBL8bpAxgYQR56XEDRGPltwBrQAiajDE5YgwAbiO
xijCLK+R58Ir2ebTKWYrututMfdRg9g/AQ3yIOhEd7blcUlXku6E3PIoO92qQKvaz4es5qBBHZJJ
PoewfSw9BR1aFKvfYNMYVgnDQu1MmzJadLbD6+UXKreHhCly20CsuYI+F4xAoeB57CDbhxiQuKNj
yN9EziX0e1cUY9lwzZb5Cbs7LHnAxDFpli/ctCNQ4bSogLt7hcnBdGJqNYd8GJY/fPTmxyTq9L53
kp3SUHY3aBygDSly+d1jis/VijvpdxoT/BUkZahBQNUZXPa9SxuwktfpkaJWqskEuJJcoqUmcgTU
L2MgL3PYUYNVeLHmEyt93SMf1K1+ht62d5ctML/qMkTteYVXNPZ9+LW3CKtE+QamVxhFR+CPVACk
eKWElMVOutnbjR3elBrk3s+NeGBxby+WCeCKIB9RFRNkdl3oGyi1paeC9+ktOFBjPc7OgGkmmhNy
VP5qPD5cZYz9RKDnOzmN2Ws3jgW0SnJeF2D8XS1myW+WZGxu4VdijpQgNeTrKgDkG6JiNwLwWfpm
nKuRz9+DCLqb7eqt9z2iwwF+41k5QNmlHMIVop9y/TFp9hhxYmq0lTOQTmJdmRx6hAT4G+hit6xW
pkD41/CyhrQKwc4ZT4lcmjIEUmhHxzar0hH03IVTpDHAe1yDFjYik+DuArn7TT/nwQEy1brigGOV
3dy2l6OLSIVDR8tRhmgFZpEuvVHMl0yN5qahXXap2uUa3CNsosULoQUFz3qxYt8IjVYBb/G37MKS
ikM+H+fzri8kqVogTitp4mXnS5WWswy9Xdo7REuUa7WZ1mcc5CdciMllygMc8UD6Nah1vyPnX2kb
XFmFHZ4MuKMg7dNvvzAe7dxPhKyk1r7fYyTno69YyMvUEvo6uv5HHBRdGcvwD18zkInSkJfdyMK9
DvUfb5Y/u2ZcKtGt61WS4LpxoCSUqxy+kGm51I7dE0FkGeXMIDdJfyFztehVTG4HXJ1+TVo/34cE
RdNMQ1Mxo/OLEaEaviPFtwZ824tJd+0lFFa+Cs+Qg+ntdda2YenzwCt73nVVoXp5JF7Y3jkKQlHg
U+8KbfHrFkqLV41ZYVTOs7gmovkV2qmAg2Tj3yLf6moku+tz0ZOpDDi2YAgq862cYfg6ZLgllhz5
UzO2j5RNQ2k8DHlzhXql0N+ngdzyRSd1mkwd3MRIEF+KDsSq2BuGSiWoI+dM/NQ6+wKHghuIeYML
OVMBmcckxfyz/4PMN0XahTtOzBCGLPE14lLMlB1sMC5YjnvtYDvnWH7gwSAqu4bfczPAsCcMv4lg
uIVg2Xywse2qmYTfPA9guTDQ86vXdPcjY/DxBHX+QjW5qFLjXc64Qb/aIH1eY3sv1XyRaE+hDwUi
aghYyxeDFm/ph9B+JOkS7Vq4dNYW+PrSG5ZxP00YKU6TB3utmOzDBZAUhyHgY0LbEIVCtu7A2z/k
ufGvrXHxcUIX48gASL8ateYVRE7X2vjOQ18IIXaG0PLOYL4NiOXwhNktJJ80E1coIRuIpgQ56l8F
3xPUiQ+FdGASiOnoDV5QLSC/HAQU1WutEQoGVKccEaAa6EB2wum1GlTQ3jKQATHr9e8CM18l7cDr
AErIlZjg9JRQ0leka4d6jJEuD9Bn2rvFIaVDTYsWC7xWZfTcsqg5rR6SsrEX414l6kFjd5Q21C8y
9rbkuFfLVzK43WQjckz75GUiti0HRMOSuBV35yz6oZxpZysSLc8u6H9FIXsqJHIgXFD6GFrNDmFG
T2vRrXv4jWZ1xtsJrKkJ9kJt3u8Hk76asEODCqnSjhWQOEInoP3RqCX63XQhTgk1rOwhX+uJMS2d
cj8xu72XzXqXA/0BknwK4S5G93ay3UsQKAPnMsA0Qg83ZBZ6AiMvC+Az9Za9sKAqyT79bkLzGPpT
tEe1tZxi6H5DtFR/p0DNVsYW/WXSjPTKQ2ZYmmjrnlnh1zYJ9gkkYFBNkhPtyHyMUHZALsP+9ihs
4SDWr49DpBA+u6l/tTbt9n7rY0YeB6qSSj9thfC1GmF5mxLfXSEov8TNgksDdwyKsfy+Xyg6QGbU
d4VIs7KnqHJjSFUcYVEEm5GmjQ9+SKZDmE84NDa+gJMtMo6l+Q02AqpaL7MHQBKXSsZivRRGjzeS
r98LdHyOS7+ayhfTUgYzim4UcWENPLVDMY0KuePZ7cCHSxgVeiXHPitTAbZyC1heyaCOtbM0aPbt
OKenbJj2OmtVZTXs/6zH60UX6mpKo2fw+bNdFw50DyUpoEa88chdIEpIQqgSE6xLSHXpEhkurf2C
PQ+Q7Kv00OgKzVl0MVXvX9LVidKPlK6LmM+1XFYOPX2NLlYb/NAB1GTD2c+AYRcR/rdC3rVNke/a
LBkOJg8hbJ6q+NHFxYuXEb7BgrBAU8gSGwN7f575xWyo3Q06Xq/FADAqibr0Yopt+uQWkd7NaE7s
YHna32QWGRIqDfDmE3rfRcMP8KFMmfnqKu76qzYBPCZX5hYNyqzWYIygNT3/gaWTLWku+xr2knKX
CoCkpw7iZHbVadnG0F2Eb3ZQN5SNaKaDMQhUo7jnvRfdQLsHrR5Q7GvAym0Vjz2DOeb4jQ0w1hAZ
GnYK/h1zqTokKAXVWYXyJ9wLU7D7rsOkrIKinI+zaH/aZUTzrOiouelG+Eonbo4uG5ZOtcZ8AxUU
jJhtmNA6WIcUCNYedsvczJXB60dZzZNjEJOuxEzxkZtxeIQA93IDrzVklj46o5rRXbj4CEWxLw9D
3yJVMelYYftAEgxCOVWL328HNExaR1kDV/spwD2cowMBWy+yHsBLhsHFqppdE0/kOlW5h4cN9Nhk
CnqAY2qPUBQuvnVLPt7PHYuvE3S18Naax5WoW/yH9koj4tZxN98rIAsvReh+9b76Nbhl3XuJQebj
FIKoFeFFD14skkHUyP44edXYqwFDuIn/csThUlMCYwmZEVdFxgZlALrNhoFsDlB66R/lKO/TFvUQ
NbiARLSSQ1I00HVa8mdacAQQsJ/w68YcTUrK1ybfJd18SlFS72DoTPYZJjaX/hBjmVnxhN0rHui6
FrsuWsevGMhlCHBFPEzYZxABnozTj1mf3EOt4Rcb1EOQ4ew3GGzcZYEGK28eX6Dz2RwxsM0vjBiH
A1PLeo002X8QrVvQkcghuxAHlzpSaNAVyTcVNb+agYW3faOjR+5P6GH62SpPsWrbPYRPryZfBQAK
0ux+iajbF3aaS6rsUDq7DlecyQb9QBgIsgZDQxVA8EkWEUpX4oKNCNDgdkQz1bl4RthkL54fmstR
G/+ZUH8FlcBN+8GT3X4MEnVlpZM7SSa/9KHmDdWI8RkhbK4HLac66pcIM5LGHO0kBFqzsAqDtcay
Q08OSR5GIzyYNJSc03zn9wjCgO7RElOytsZgAJ+QBjd9w5fjLAEkKeCZgwo1lXVIF9R5dhZ7Cbbt
vTeD7MitmU9jaOejGSO7h64nr4ky0ZeCoffmcsSlcOLPHcZSe9Cskj1bXXJsA+F/GRb2ArM44GhF
xPYxUPRlwtr7fF5VJRTW7WA6ol1XXHtuJFU+NSnM3Sg/kBSpBXoegJ8Ih4jitdEeVXpS237JqkIm
wTPPl+sQ9MytVEUxDimDcp6noaK23VI4ke7mBjENy7jDW4A43JJllSPiNuDL9WDx5yvGWjUO5OMi
N3YQmN+lzPQp0vDWU2bO6oItRTXYGAS5rPtDA/oczMtUDcUkqlFg4oVu8q8ViWIJ1EN/HSCQV2hW
jhUmQD4yEkvKfm7lIVV9A+pg0pZsc2Jk/YDOTKSK0sRpfLCwJjj4xfTd881j3iGTjSEQhPG6P+z8
CGWKAroQreHsZ5frl5FreuOi1FToWOL6Q3aBGk/pA7Qsr7NiRZWq0OSJ9WNP87HWgWpu8OKDyrdo
XAwG9MJoRLcnhEfKxeRCvIZRZTgdaj6sM9hpBA3CR754l5z2TzOhvwuJiJ36X5bVdChihx8MSjEV
tMbQlzfTb+ABpl3iabLXMVybWI8xTOGyH00P7XXMzsR9F0zyLsyHHzZAd1GE+otSjT7ABwI7VAV/
oAOBbxeg8AauIH3Ohh6O3RGCnkZNClTgvMGSk9cWNt5PJKUgYGahqzG+jI4Q6G7qHNypymvI6ZNR
b/jOoBeAgA1eAkUQQM7+HvQiQ04oRdf+ROExNB+AAAszMIOITyowNMeuFksP8X2oVHXjHgKAWVIF
sluaevX98EaZFEKfo43jf1MSBT4c42eQ+31wewPo+p3N1yHXjh5Xw/Jjgn7iCRnH77ZpMKPLls8A
RGd4jzdPOsOXzMoWnd/z/Ni0HiDZ62oxUzTJOAX7j1/1GSTi/x8EWCleMgba/7kl/A8ySozR+H+k
ndeO5Na2Zb+IAL15JRk2I9L7FyJd0btNz6+/g3W60co4gUzoNgQJkEpVTJKb26w155hmWEnWNpUE
05QOh2u0bk1Le+Ur+42ze/ZiSCQxbGKDBbP0/bUO5iAPdtbZ23I2e9C50+R0h1yhwev2WNw5DdHo
+s2ZeCIx+c8doojAjoImi5nq+0UdoTok81T2ljr36BLyBPeiJ8exa8LiF33J2UstbljMBMSgnKJW
4lRzpkwzrG2dj2xOI1mnuq5kNCDz31iP5y4FpEpTwGPB8zlVfEVzY86YCe2tKtnOc2P05i20RcO1
0bL8clfn3poJrwMtNLoLPsfvD5DTl9N1nUISABozz4rCB8no3xBF7FQ5fPt5OJ69LczlfGY4elHO
fb9WpduVkLvltkKVmDgdo0do1Ww4S8385bZO5E5/xwWp93SpoHQshLHvl5oyPUEXyaWwIa6keO7d
yNFWTTNdJo7yGMI1+/nWTsSP/7meyZ0t7ws1+8ngjzQ1Q1XS2GQz9s1Xb3FmzeQhcOeupOetSPa+
KiwwcXP6G2ls+ZP/IZv5P1e2AEgvOUC4BL7fqaEt/a4GjLRcxNNaxMrsy0Ve/fI8z13F0eCt4AEm
QujUDIXxLUaqj3UEOoPixlSZ0Cr0wfbnp3j2KpgBMJgB1mNx+H4vidOHTQM2bRuiXVjLoER9JFHj
L1c5NzYWy8H/vcrJRI8xb0bBEjlbkeu3da1c02aNXWAyl+rUvNFJMX4RcJ69IEJ5HTcAiLZTVKBq
JEuljW/MSMdtrbQvlQgv6BzC+ZCHC63KNv/6MaLYWti0GmJ1DAHfH2OKUz8FQ8P6orfhlU124Kpq
jeSXIX/mZaHDX/DNNvUeUCnfr0LrnirqBN2pNOrGb/Ui20SiUe5+vpczc8a3q5zcC/qgbNBBnTLr
IotzVS2fM5fUK3HZ088dfnlTZ2ZDNLZ/FxKCxP9LY6eIsur0MSexLCOuqGa125DjF13iIR2pU2ra
L8/wzLSBsRpV3+IhJ+TuxJnW5wKx06zb27xJ1eeMAvXsRUVkcyo2jPjZITv5XtLUmZJbkv5LAeMy
c3BxyAYW22H+eXrxIIxUCcjLti4sJD6zeksS7PugOg/V+FtYyrnX+M9rnQyWHv9ZpLUB83Hb/y2I
mR4osc/B1H6hQp0blczATB/M+9hGlyf+jy1PkPfKPI1MxANl6JVUyPIq1PP/RXqBiuYTAAfiZJhM
J48OIYE+9FO87BWZ6t05m5dWBAovxe2nrEh/GZZnJhDsGcuuCtTYQgD4flOqIHeMsDXqMBB1acHq
cU/Vc4qzR2zOBu0nW2hvjuS06i/j89Ra+HeMYE6VEbvj9TFOP/IgK424AdSxFVnTfIl+SvZ1Pz4R
rEpfXKeaGmZBuMKxktMM0uu7qJsU/9/PACwFSDC5/YUp+f3mu6gOC01l6FSdIjwpD/YmwXsezb5f
7Cjnhg4+brAKkHscVO/fLxSZSPTGeLS3ipZJlIlZ3iZl/Jd8qb9PFPQRQFfk3lztZOg4cwEtJZrs
bTJFtC5y5JlKQLPp3z80pNCMGnaq6GqXie4fn0E0UCMfgbhvZ6G/ktn5SDl7KdX/Its9NzCxX1Nj
wnCGP+rk3agyaJgwZPPRKuF7lfbXdmNuI7KtVK0Vbu385qhbtm0nmx2CPP7f9U5Wg5QG1CBbXK9W
8pTiZXk1K+VBn6pnVvWDPCOStJzmtsiUh5+f59mxsUi9kRYgZT/d/9CIAMRrc+FB0ScP+k7jKVF6
8/NFzk2SWDxhFhCl+N+x5Q1iE5LoU3NLwTRd90nT49416VZOg7L695cCaYOhfiEYs3p/Hx9yXw4i
6Spzaw/KxmlH6geiu1Wk4eXn65x7YXAZuR82CHh1T2YuneYn6H2u01ASdktbuo7DGJhxdUCN408B
Xf023A0CgfXPFz43MrGXUhFYgPnYWL7foFlMyKmanIBtNqw3QONwzmVOG18FphU9JASErXIJf+Ev
lz0zTiDBcLMsdjK/fXnF//juApQeY4R9kKZJOVChF5Wvksz+y5R4bptC80NmKEI+/C+acUdzIK6T
zty2RpReqqFsusjSxFWlJ43nYGf95Xp/bTan391SEsGuy0GbI9z328Jfnjr6KBlbhyN+TFmOy9M1
o9fnWkEyvSuGqtcr0aflJuv6DgxiyMDzuxqVhotZCnNCbQfyG439/pcv8+wSBWsNtggIUDIDT950
k5eFLbcqKWeUc5sZLYi9NkHlZbXJ/no+2LUBnYgGK2nX9z8PsnPbN+ZYmX0UCTscwL4/FmKIOQ7N
k7U1EMu4MrGvRPbhFA96dRU73Ycwmq1kWr+8jTNvH6DA8jYQYBMGdzIJwgQv0rEJzO2EHWJf9Et3
Lgry5x77wdZCmfbv5wq63gvfBBcIJ9yTSX4Y2ronu9DcYuVF8mRVey3UpLWtjeL25+e5fB0nw+zb
lU7uDGtiFBgipMQy0/OkDVzet3OfbB3UUJufL3Xm1X271MmIHgYtUsyISxFOtjVa7Q8Kf2+Ux9hV
KH0Wie4S2/nLZHj29jgrMceT2svEdDJcmmGocKVY26ytYx/5k7YhPKRdocuPftm4nZn+KK467PDZ
22MmPrmUEFRVs1oKdzUbb1rCml/X4S2y/reS5l5VxO8/P85z12PHtJiWLfbdpyf3tgI/XCRTuFME
gt4hw59Xm8lxxGEWJ9E2jX8blGcvyGYYIAnBMdAvvj9LpLWtXBhKuEtlbTUGQePlNX0BIVuqm0Xx
g1Ciz//FLeqQ+BeLKwWKk8GZ2wiJcQqwWtXIX1MpM+hjF2JFoFJz0NBb7DJ68tufL3ruWydPC0IB
Bw1ORCczjJnlepWUeriTSukp7cYP0xzu+5YWwfz/eanT+C6haDO9ETvcFS2NHy1R3i05bY+jhpUf
5uX/4lP/x42dHj4rktaalPANhJ/VY6QF71riXGclYoifH+C5ccJKuZTkWCv/yxzMYUzSEhqhu3R2
UAm3ULy6SDe/GCh4A8t2kSPIyvjn56ueGmiXXT6WQMPgI7SAaJ4Ww8egMGmK4xhVItLjnTzP97I0
IhZLmbKlHEpDbyIEN03xGY+0aQLZQfOjBsnm5x/k3O1DF2IK4EzDvvVk/BiqKLp01qVtIOnmR1v1
023LkT/dmsgLiUauR9XwM0kOpF94MOfmV6yYGJfBbCwl0e/f50Bs5qRIfbirjPyxC+IvdgK3mkXZ
psBeP9R+HpS/8VrOfSxE5VBHIW+eI+vJnNBCT5w0pWEEK8Ycb1J9Ng9j3Q1iZzWAh3wi8Ipo9fMD
/nuSOl2zWIl1E0imBSzuZPsxyAbZ5FEV7SSrTvFSqFkkr/KY1JOD0OfEOqKkLtqLxDIqRM92u9LN
5Ia4qIa2HP7NZqc5Rqe60hzRTKdX3cZbSHAKZL9xKIubn3/aMysQB0IkXzZRUgAB1O9vhRZKpQzQ
Q3dmU40+KBINYyFCmjn/5fNeXu9/PxUOuYTtILU/rVg4kcG2n6e9k0WBFth2qvWArPOXh3/mdjgm
LZ81lYGlA/T9dowRd12TNBHGaQpXzfQZBPFDLXW/rNtnxrLOOULB6q/A3j2FvE0CuaIe8IrjIL/L
QxxBqkTRpXLWJDYj5GxXLaaQn9/U8mGePEAyn3ScPDZbPRp4329NEPyS9lIU7QoDAeaDgcflQ585
+h4qs5dy2s6YJfzYyDprPSsZBey0DeJ/mWW0TGNL0ZqtirXUr089zlYk4kkn83s3NUWH5tdEa5ju
w0Ft3FjDsRDKv9z2mfmKCy64xSVmkVv/ftvyiHwO/RW3bZqpn4zzQ4PtVh3rdRvmpt+pyHh/ftDn
rggnicYGBykgWsuv/+PElvQFVtYeXzH2C0eBWdrPpYeeF4lXb+Y0+fpR5rseDPY3v2zSqCudvGZe
LH9RU2BqAonGAeb71RltEhuYSNoVzYzH2CmPjhhNJOrqLcox9JMzubyVuqvt9kUyhqNIk2tF6Xtf
WA68TLGqTAYD/9iWarFrlqGY2DeGHXmSsA9OI63UPDhIco0DFnWUnSlf+AM+OlW6i5C9jsr0p+Ml
e2PrXGSEmIMCQKKkyKsWaf9E5qI7ZYuwOL1sojhz01BZNbk1UeWUY+waDs7Q/r7serx3WYPhJ1xD
RNv0CZ5DiLCPipNuetJFvL6CiOp09R41oLISFGg2UGUysn7GC9Po7vRi2AnEV7kZPkIn+3IqUJS2
nms+tE8/EPbRkmvVxzD4hDxy1erZVdLHn1mgKrdxaFyFhf4kV/LjmGjHjoaKw3xLAHV+gSu49zXq
wXMeXOuFtpZR9wFDuGoL/Q+13WBNZYLuO5KoXO/wL/Qzhdwk8+iDCQ+o2pWZx6s0Q9AfxDR6azXA
8pHL+DDTHlF8eOAPOuItNCGRRtt6sSJV6XbsepLaUOfL0qrP2z844m6wzX6hYNnIw1B6WdgdiXz9
LAueVBAjB+IkXzvWwensr9GpbU+N25ehi4m0V4frwEAbpoXWSsu7TTS2nSfBp1DYNLT5uJ7redex
u0hGcYTfvo4V5dkK+pXJ2kSRBT1LWmCp1yf8MCS831RDxuGxvRdT/ZTb/WWhRJ0vJdaXGG3LS9qp
9xKMdcJJn8d4+MDe9Mfo9AhrTfaG8k7zRDPvlGLe5HbhT/Z0l8mPJhYZvdfew2ReKRIGvXLAyDqm
8btWB+9VVF6Gg7PBbXQBTAPd8zx4tZItdFfwnIvKDG3KMW7JncOrDuEt8WjLraOwf8fcv6Gaf5mk
xY3IUABhgd7QdN/WhnZZku3lFkOy7aUgXc+TbHhxkaxiodeurI+bqkKWBckEzQwmiZ1TYlsvcEG1
eJmRjF9LSihTMhG2T4Thisj0vRqiUC/LBOWHeoPs1fJSh6U7nuN3J2gvJgvkstJrkY+B+TrU+zeY
tiiKVOdZrYKIMwEFwqqoNhER7LVWr3XRbwyp9uPSejcaFHvLZ1CWZLQElnJvVdFDZdnZPnfGC4ov
hzwxIxdJyF7T4wGrkImhvAeIa8YbIn4+ZwH3xXAorqr5UbLM2EN1Lq+QQ+WugRnNTzU0EF2Yr9tI
Wpe9cQ9xo75X1fGiTIxr20LqZOYZejHpDrQd41xC/G2ku34OB88O8b0il0rr5qKe0lcKddfOXB+i
znhSiv4lbpVVpJkvCuZ8Fi7ZXYp7bpXr9/hnBNsbfJkqIsC22WONalBVZh9FCQ+gTV55N8dSSp8S
xzrOTsLYaI170gdWhpBJHBgGjKHOGhRcj3G2uxFpeDk103Vi6yQrmqE/GZaH3M43E6q8NYXRtRlq
D0hDyUQbjMsCJPEH+r0rhFy3bU4VxiyqHdqQozQpH2WXwbKybpNQXDeymP1Zq/dJGn7Ik3mUanwV
vTbEvlnHN2WhPkmz/B4TdRqzX+wiA8NeY1Wuno3DKuzr0A9STaW8jaNHLQcU25g4XQOjky8o75PJ
mpUgVrAdpGO0J+UhhU0RPVcGneVRmLcYSdxBFKjZdfVY6NrRgPbp6zWD1IimFwxzhyQs78JCYdQa
2WOqAx6oJjBYxHhddJVSrqqp30uWOqxyNLqrSNWOoTODzRMbvdRxqarzOyrKLQiGxNUxNE2yvlYF
BmJrYtLV8DmU0QMTy1UQ8KF1CuYvfhS7vYrG3A8a7ZUIsd2s45ELKr11jcB8KHTM3710U4T6ez4G
L6K3XvkMVnyrgZfgycAvE1kPdktp0GgMZ2UP/ZE0q8Ezgx5TwhxiwJC82hiw04fljSjz2Y2yiVfe
3ERlvZ0Re7YKM4eWxPtQGZ+KSF5HQ3Glkn/hCZ6OYzIzYRGKMQ5WN63EV9+0NlQgy1cLJIuT1lY3
DW5OWY2W9FjtsU3ydkWJ0o3QR+07NY+ICNPLdQqqYJCqm6mKt6aCc85WSokDWH6rKhFrPrQKM2nu
yrBy8KhQR4FocXRiFZlpySFclIHLfn3fDxmHuEY79nZElbFAuwgM+D2Q1cfULDdB3gHFw/YaqOVb
0Aaq3wXcz1K7XdVtfoXM8jUuM6wd0oj7EWOSE6EsHeP00W4RSauyRXlBeHFQb+sxE27XMQL7abrS
UswQOO+PlRxfOW1+X47ltXAalMZ6eKixHQlhvDuKuApkwOydneI0wEeJFd2NUvMwyKbXy+FGaRBL
lU5yOdB98O1wJipSG0EOzPaajacvqubSGdtVpeBgTIs53+T0oSc92mgz3kFkBVf98jPxTd0Kvd+B
YNma4bQKavOiiwKvUvVsb4t0J/A4XOA8y1mwZCIasztqbCk9ROsQzeVzWOkbtsHSyumxEefhFZLo
iM2Fw8V6/dlk9YM4XLtqXz/VrYmYjFCvVaTgiB4wWBeh87o4WRfN+GZojVtW8N6rpHJXSPN9JNdP
VlkaW6PID3rVPIoCcWcUPrdVjLBaXM41RM2h0q0L3YwZINq+4HFO6WCuLCU6RoKMZQ3rmC5uozDc
hlO2slnypq7bxWqxmToNVmV7OWjxk6S31wavF1P0wIZZPxSxc0HZ+kJX+arNpkbK3Oydrt2EaGgG
J8Zp0QYYSKt962RvRRUe2EHtp5lWp001PceQJiLYbUN7LXKAFUxxn8HYYlVRlFWLPhmSpAyKwaL1
DF7dbVq0LGRhY98jfWp0omJlcG7Y4ddLvSzB4NBm2D7kxYWsBVv4fk+j0PPD2CbSZS8113Wq27jP
53cG+Vbp8gpSh/GBxuNVDfNPVMVrU282Uw8ay3besi5C9Yy5Shok+Q6SQbziUHanBvBfjdpXhrTy
aN+ukyC0mAQQMFfabQTsw5NT6WLqS/rmKXyWJm09DL0W0+1AjG8V7PG14ICpjWI10V046lp9kWbl
BaHLpcsi/B6NxbbDR231WCelwK4xBtnZQZPyh4oAKtIbiIuYid3Cp9KslbF6i1utWreSfI2S42pQ
IsnLVekoJ9HVCDUb40Rz32oE0uD9lPLuvqThruTYuCRULn7bB5+S2l5JsdN4YZtiy6R1Fue0i5Xh
ItGHT1KsvVhxLqgT4IsJzMtaiINmjaqPsOqN1Hh2lqn+GlR16kmyPPhJnm4GMX+0dX4FY/+gBzhp
QzZHgDS8ktAgDxbGF+2dHsOFuA4CeSOcVoKXANKc7ssG6f/B6DAYK4gApiy+TNOO19VBLin0g6OW
/qBVn9kcX02MYReF676pS1bRgJysFD9vK4m9CiQiAusCYCX5GNl6+sz4ggJg4bhRr+SrdnbW/dxe
9lXNZyy0nb44jtg2vwRRdxXmfeILs1rr1XAvlfO8sjAzblU93Rj2sC0K6a3r2rc50e4bR/8DduSh
USE9iMS5qGLtUu3VGJ6IDNh71u6HxRZbhdEad90W7Urh5/K4Kvt2JzNaXVXB5lhok0v78isYrA8k
wTs7zhWwAeGlFSo+8onLsoSP6QhYDqjJdhbKeAkrliysXTqmF63JXn7Sh1d4V9cO/Wu3nbqXOR42
YomKtSfJtSR18rME5gXbkY+gUe4ZAsa+NA1cruRrV8ldMnVfue74haMxoyIWWcVdA6Szznxq7xwR
epAwPd5ocifMB2mowekYn2qDwJx4h3chlcWa2mO6gviwogxZrEuVMlBn6V9qJPbhZLsVLTUtRzNv
FaNvWPYf0U3bThteaWxcYcLlQVX9HncYexLjKgHPF8XRRqbveVcK67YIOVWCZHRrAkfjXtt0QuAt
q+uVEki3eKxV1+rrmyDTt1owW9jru6dRnTkoVYshLL1IUEn2S2onMiEwfzHoEggynY8htndNqz2W
InvN6novRH2V9VXkT2W5Dyb9IZKNx3LGAFMH5DWFpEK4jUL5VQzyu9EboRfa5aEf5heywTfWrF4D
qr+Iw3qvGilmiXl+q7EwuKEcw56aaWAgo9TXLHHY3FU9WCtLRRxDCsCexhw9lJfhoeqzazMxtuTB
I7aPB5z/otxJmbbqZiPyaUiObmNn700ffWoFFXySNGK31eLYK8om8qxU8wbVXqVDvUmMaRPr0aci
l0fLtK+ElU/eMITo/lXj1XHKxzTugIgTUuHqcmh44/Jw4Hu/IWMBezkXyFOsdRB3mEDK6dZCT+81
djd6STl86Q2pq0FT8pTt8X1I+LPFwAYyVqcLuyhhD6hsUBqMJUaa3aDcfp0IzRiybgeBBT9n/qlH
OFHqPn4oLU6Cdhc9tGP6kJfhOxu0YNWNzgVO84toUNZDtpCXdJAkYjqoo4BvIJh3VfM4FMxDRH+O
rgRieiNyK3gMKW5VnDDToTdcfY79tGvQc3QrFHiwdOyg82kRviBjlXz+ZaN2lAGyZFrPcnQ5xRaH
VdsBmWD7Qy0u9ZhgmHo034Om4ZOL9Y+C9VoW6p0K4cwbGuuznjF5VPU1p8crOWh2Rl98kU8I+1Wt
OMbOz4ADGaLWzRLjbAFKhCWk3AbMQm5QqEdbjIPXyeHMiiFd6EV9rNXURrujFz41HMa+hA9Pnu8x
U8yuORb7kebNVgMe4tqtxdqjjXfNFLce6+BbZikh2lZO+U2YH826hU2RpaTV1Dc2TqL1DMp8LJn5
nSx8dnTpKSyMjePEhywDZ5UPlpcDqXUa4QHquHPq4aZJitdQSl9kTdnYc93gOQnWpjHtW7QditSs
1MTxEmxnrN344/NR2mlLScbKnhw5uzdM46gLg1lR2wppTD2rSy9FJzb4vxlCaQfEpuvW06Rd1Xrz
RdTjTRFIMHsCGqeWdBGRqJ7qSv6WpSyUos7u8JxRt0mNGw6EeGblfGt21tbqgf6mFsZylttkZUnW
lUjEHtnJfgr73VwNHa2KTvb6ji19X1+UE8rZvkXgoL/gdH9MUsI97PmuLYd9OncP0VheZDbwh1JU
JowUcxsvDj07Ke4sHRVXK+InUzaP6TTuTDzYTcsWXS6NJbWbAkHL7ieoSupTYtrrVB+qsEvX5mhi
bmbYsWezHow5eGRb3W0sZ7yx5XgrWc3s13r1rFPwdxp11WDj4PfcSll3GCjwzfKwyUeAck3IjEJf
YlUl7WemV/tlwdEcrXaBrGzomXASYHeGDV96AvO4N8NUMO7wI+k23KhKUJzoOV0ww8SvcRreaSJ5
mvFwr01n9LrQuZ5RmkAl4NPrdCdkQcV92Y5XUzx8GR1IAsfhEeLjaaC4MmGz7KuQ9Nq++6Rc+JhB
YOfrg7Alh+W1XFbQQrog94iIeZadYEW2ssx0gku6mp1N1BbvRp7gfm4vZ4yYLjSni1ICBFiCNsIH
/wDCcRNlDbgoQ9/GQnm1qB9ECHDA3wR8A3pyoxI1CDfwwRjiyFOzbsOm6qISNdOWqhPsUfjsipjQ
mCQNEYebooufFLVeq5y7vChW0rWI7AtZKx+UJHu1+4wDG+v1HOW7PO/b9WCYyCQpgawmyxRuzuAh
ftfAh617IwdqySnfHSP8k6ZStUrqapOZ4K9rDjNeHFbsJshSovoyuYNG6T1xgJ442Ebz0im2CuZ8
t3BwjNqt42fzyFJsvIDAu2u7GosrVhs3Clju5rjeFWGDrBZVXxKXMYtve0A3yQ80ZgdeMGTAhFOP
GWV39ZDtazPaqY0CW0Csx6Ys/dky2Cf18nZmim3zZl1o+Z7fD8MZcTJPZ9uQ/0pxy7qdYCrtyCsE
WdhJ2irMw0eOZy/69KcYY+aymSnXKN/redRXLTsJV67nyLNr67Hqq61ijMCEJMclWfohGHKIiep1
FJVrEw4GSL5NhtHWRSmMubUEPORgCr0Yxv6okBMqSifekJSmbujBRVQO8vs5Q3leFhiBwtSznfAq
13vgRSF1g2rw4YDUWOsp8MLDX1lR6oPRYLUZLsZquhnGxHca+ch8IzzLMNbIXTcpqEDN6hT8jfKl
lOR/OHe8q53yiGh6B1YQYVmWQldLgfdZIA0CWIHDPg8UZT0G0HsGiU2bbg1He6ZykNAYhADxPouQ
mlX76kRh5KUJ/wuYtLekQlRqlvCeCCeUPCkyv9LSyj2TPaoPtui5F9VjmUMCGoopcp3CWLeKfWFl
UnARJWPOSdZht14OLsxjvGN9C4JQZT4CRbJVY7GzJe1YRfxtdytzTo+AURi/ipy6bRwSZUUFJJuL
baLUBwZo5+pR8YZzGjs93WSzPmDteIlU2Z8Z6SYiQcjmlxR64AapV5rRb+UGUHFIHz1oaupfs+Yb
U8VBjAqJO7AB8CgjpuiWSi/PkdNS/GE2HIfbum7/OFa1lXrnMU6tr9CwbmIArBldesyrz0aI81NR
2od5kgDh9PKjQvlerp33KKg4QgzmGxIRsJTddQbuc3aimOJnBnwuBOrF9pMTgMLsQozRU6MGjxNV
cEXtH4p+rr0B5E4V9EBkQnFFzY3/OoLp4RBBoVE8NU68dTSxQq3M2UNpgWXwpsLxKFU6sCQND3HL
MaWB14bmZYDnEtz2iZLvmjK9mxSav02VS94UzJ1fpLQ12ppxPGeRQUVpuG5IMuka6U8t5qOjxpdq
On51mbwb0+qpgVxZsq1iG7Juk/mSL9hx+6a6stgnuqRKEAzbTc46HoIvVa2EWzaCoDBN2iha/onJ
g2Z09dwJiy1crdwpEZjJhFAyvmzkY/DCrqHx7PR5EO7MWlCV1kPGicyYuEmZSRbHN95etd45Y0Ih
IW96D8MWlaW0XjMPIZIDpEbVfw+XiaK5llxaHaOGmKvdzNmBgChxNZXOpuxzy7PN/C4JAZXRM75o
ZubC0qildZBnF5ZJRcPs9MLL9fpek8q13LNITZzBXVNYrFld/ZEOsz+ZyUcfzPzS1HwOYX6bdNbo
kqlm02OeduBCPiks7iurpejcVzdVKR56ODOVTCW4mu375ciYaI6ybay/J4jNou9uIakBvhxWw5xd
zLJDK6mBsaZbOxar9DgX1aU2ML/xWQycB7L1PMArcMwlgybBkTrmYEkmxaEgmuebtuU7UegTRcN9
qdZfOJ0hhuNsEyOOXdKPqh1Qn72Q+lfFgMfvGDctxu9RFLoX5zD5bT1602Mh1qFVrAqnfhaWtVcI
+xvlFtacDMgwCmNrNTTGo2ikT2XiQynml1ZuIVCGym1SdvOqNBS/SubN4Aw91BcQTZT/3jR73kWx
vSMtezPAggQq+sdm4aHAZdEd1w9GbILDcRi5KmZchzoM5XLqom3/hvNwQzbCOnDSVZ6MkHDi6bJ3
jD/kQsIR7ewd1LV3kQr8e8a8pxXANsco1ogKMfrPB5mamBPB5cJg3KxMWYS+XGU+bcG9Mw3PmTLe
wxTO2TwxW2j9cG/lJdWwPLjHT//QdOJK0dht6fpXanfvysJyDGSaGyGm9iqyXmZr3vVavk1isGh6
s7e04KiZrbWrNfO+hZC0Rphy3xnOITCiuwRVjCHpqyo3jonqvMBRe52a5FJ3hvdcxIdAFvSOrOkz
KeveD6f5OsNUPU3JRp6LjRQUN10ibliO7tW64ZHp4y5X59AXsvpkZhbnemZgfC+cQ6YWIljtoy/y
4DNQxRbxBl3tSgspTXXFLVCVP/Td2TZO7GXm+Kkyhuu57K7g4H5QhScVYhhBD/A/iBQhagfyJwqz
u65t2MuYx8SS/DpsfKkBd5Dbj7ZVbcysvHOWCnmtUhotYBbOCVnppXVXm/lnDZZEFcBau4mSRE/N
CSZbxzGBHXroK8lwM7Yy9cUaFKgZ/yL1OtUM/e0FYz/GkEOcu6meqhkC4DggToiabkNH28ZUgP9E
cXfXjuxAzAQaTQ+0+YC1EcCF2iTX5eKlV9kD/2KEPtFu/P05bFUmP4/+p/lfpiTRabAgtMDexdMU
tqvBiPKUqX4yfzMFKYvc5B8ih79XIrNKASiIyMA8pYtr1GJrqrY2eHZaxmvmkPQmV1O2edpEc84N
a83u6PyH4ZsT4mXi4OUoH+zVlq0bIj3oO+wrW+9nRcCZ+1cUmT9O5wii4qj53pMHa9JkTBXWLjLG
KHS7ce4qUMDdWG9+vtBfuc3J/RNwQk3ARCWDjPhEndVNnJ/loXF2Uh5pAwCT0TlyCGieZUB4/XUJ
s+sa+o79pPZOQcVUt2fHnQc1fLG1FIamSdFil6SiVPwyjjtpwwZYh1rdVQ+KFAGwGG0NspFBOJ7t
NnMRM/PISjv6mSwoHPx8Nyfqq+VlLmktuPCIlZSRnX5/bNChRZWlRNQqmj6tYzMU/hjG+UfAkWsA
dPjL53LuLeE85PXwmjCmnmh/BtGhXZPJQh3ayDlMSAjZ4KgDY+Ln2zoR/4DOQVrEUEBiZCxux5N3
pFXQVxZZJCtTlI4hVZ5RV1cZrNUEWOrQaK5Ry/FnzxLKguoE6cfP1z/ROP19rBgYlhgyjBrm6Rip
NMWqka8TDpHO6IVzynytkkSraJhV/+dLnRGjYGwnjwu1KeKbU7UP+ga05RmXoitW3NstrcRN26lG
z5oa5oMvwYnh4IlJ8maY69Rxyzavv37+GU7kOP+53UVei8OXOz61vlctSgVTNjg6Ea20ilrjMHfj
5W6UjWozG7H2yyhSzg0jHqqJcA+pIpf9PmphOqXUYZjspDR3ELoocM7zifJxn6u+NVLJLYWzFiac
3EB/J43kOTQm9nMPAFqujV7Sfwt8O/e+MeQwGarOGWthNhWdEcvZ/3B2JjuSImu3fSIkwMCAqbfh
Hk1GnxkxQdnSGY2BgQFP/y8/o5uRpUrV1ZHOoFQV3oHxNXvv5Z9i/FuIBrLmUI8NIct95f/lw//D
Z8cucXFJXjhLf7gYFcmBGbpZcapF6HS71RsjZqAlr/uXg+6fHm28AAy9i98oZP/x+7ccw7aMEyPE
yfXZ+O/A5RDjNjdVOxA1slQdRiflFf4NjgpYfn3r1PUuqdyvaZ4ShDK2/9FCwVVG0gf/Q5iKgDD6
yCrSc1f6BuwMujaTHOdeLc8xdwabZ8+7dfU0/0UO+eePyuvh1LlQ4kMEwR9Eokz7LunHVM5Zz/La
ye1yjd7T7jQBHX8Rlf15A/FSGP6wGaD0jD/6CxnvrI4jp+hEr9Dfz26Pk0yZ9WtgKMkJiIp2mRM2
n//9rv3z7CcYA/mcz8HB5/x41zYrbLExHqJTWOrqWPf+/NDPRI73bYF+BRf6X9TF//R6CLDw4bEU
Rt794a61bcIIFmnOSXnBI2YD/Uu0ifuZbSocrUWT7/vvn+8fvlQKMyhTfLUuxpsPDxvSZ+BmkImF
bja3L9AjGvfoQ0R7GZIo/5Xj76/2mSf/o3r7cplSHeFHh2AckgP6Qa4bDkx1x9aLTsbPgb/pseN2
6YKd29toQzh4d8rG5G+K5j+fApcXFRd/ClRG0Lu/36utF+DrnS+/pQvWLxrq7cy+cb9gEdpEarjj
2GABmjXXWCD+hvb8p+9ZYMCN4wvL648S2JlWzzaNG52k4RxImEBtlSO7UzgI78podInNTPbyv/+4
fx6DLM8EXm78gkSTfKxCPaY5VtGzX408astNjJVjKw1Mqs3/x+twtIMn4htG2Pv7F5uWq6NX9IPk
gagJYaNZU+TXavnb54n+uDsEhxqy8ZBxFiidj5L0vvZWVyHwORcaRccm9XoT7kPSwR8yZ7TPyVL4
w652dKsOiMzQ1sjFRw6QF2lJ6GfQpgcS1KzcBlPafmeEWj4V+cCCivW9Yk1LquKtNEvza12n7N2I
mjDX1XPar8RkWdwE7rqcxDLNO08u1fMQGvv9kizGmLN3HIGOiw5xE7sVeWLuPOFjS9mKum/KzyOx
7zktoq0KndHZUk3qbyREL5d822oh0FVcEoCHYJ0HtDHGbRF/LERkuo3oq23ttM5tgUcd1U9aMq4T
yNiIkG3t3Zqq4Rv6Uv4lu3j80Jgg0BCF5S6Vqou38LaOkamqjC2fqN4rJ/UQb62dIONXAwEhXj7O
yVPlEdnvR0+RVgbxmsCqOsuDl15O6yPoXbOySq5XH3rChGRvoDwnMi1EjEnWb3MrwR+bnU1XFIm1
1oxu6U4RVf37VfbRD3kpWOEVJxdKZYwz/2PBKLIyFUEdpKcmCs2OwHyBwWPunoO+fJjcQaLJ4WQW
Tugjooyza89FM/Df34NLDFSAWB4UMDqQ3y/1RpKHq+I6Oyc4mdGudPYwQK3aNa5Zd3IoJ4JqfL0n
C8I7OYvyXrsiM395E388cwlKwGfH6UnD8eddMDuDZTHMIG/Mm/Wum9nBCDI3nyKXnfq/f94/jszL
V+7Cb0Mhj5bno5kpHNM8q9TinDLplPu4kwG51mRyet6K0QWBw3UH6nZftq57VCuxQP/+8v7l8fNb
H8nrX05NQpxoJL3ww+OpYErFtih2TlUQIcXOxRA8F0X/pc+ys8PGqNtFnds8Wb/PxKYjFgyegVcT
lOmI1vvclCZ4QKinIbosDdmLc3QJmmfIzKql6Qqqs3TJkCvmNpAsQ0awGXjexGuVemS1NpRsfxPl
/8Nvx8VDSXrxTv3p2ppGAvc8zpSTpnC/pfdYvgxiCo9d4y7/9fTnu6Ne4pbhcXf5AX+/VFeW/2Ae
bXri+4Nyarr+euouQdv//hv98ZDhZQC4YVSmtQowk/z+MmOqUdBlDHeowMovQVGNguV02v3N7/YP
7aoX0zzxpflYxD8CEyERGeA7GXd/Y7Krtp2TDaRn5zzF40JQwkp+R1H2+3IkDvIvH/GPH43KjwYK
Kh7wtkuI3u8f0USAXcCXFGct0uio5kYDRur6s7FFePqP3yYvFQfhJYgBsz2ZJ7+/lFpcZsUBMtGq
bcWvIMltvEsIMF7/cmN7//tLv91al1fC0urx03FJBpdn7f9jD+kIlhQJz4BzOkl17UozOAgOwuA9
b3r07eiWwk9RPcxih8oMmlHaUNa7fA+PfuCZU9bF6qG2K6pbzH1hs1XRLE5+JoeHparDm6DI1VvJ
AjXlcTNo5H1zY2+bLEt2F5DLJ39s7Svp27bdDWZsHxavZoFf11HwYqJmeZzbsr8CCAVDF80LJ07b
rcjMdL40F5YRW4fUC9pXUvuqYc/KKPiqI+3+NKYtr8n/qQG05yuNz2CxN/nSOjH/weBd12HWlOxf
EccHMxKcjUtq9mEYPAINpoC1JqJaRlLsE6Uh6hdFM+6DidXJbkY/XzMZ8KEyGN+rY1BGS4VquXcz
lEQ8zrf9MjpfelSu8H5qm51jM9svUmQx0wYDRjFeEsy1kSiDJ9aZ6LuzKlI3DiUDewYVs65dASc8
6QVxL5tdPd0TdjWxRWM6Tsxh1kafi3xcv8jWpo8OwPYfYdSPP0ntIN21D5xoa5fOrKgD2crCii1R
0zR2uIB6LItIv6zRRbdzcNvHJX+2Q5jGdH42bOIi3YT1VUJgHRS6XBsPk0xuWJ6SyINhKBIzhJiw
xo9Dxpgqr6STRncUlz7YGpwI34W0MtuasVK/wjmuv9qhzR7HIi+uA9KfHkavQAewen50rPImRFjk
Tgpxmz9z/DqD0/xc6oJ4BzNEyM4Wo8I3sZC/q3Rpb8ZmUKfBQGY4BNa143XjKP0S+sq/dwV54tdo
vfOQ+NeVFTEeEqLChxaHkMtoNdgzdUB7ZS8iK+JFJ+PvE0TZ7MS8bvlVQAJ4clPVl3+5kf8oVbm9
MO4RDcJoLRAfS1V/YfJVYcU9A7liH8SX6F4j2kTv0yavI9E2f2nk/hw580hhqsuQkq6fev/DoxKU
JBeu9csz1E4CI6PMvclSpjzJWmcP3iD9c8py5ipZK0is2QBdrwx/zAHqgbLO/vbg/qNuuLwZ4kmg
0F/mix/LJKHLlGjMoTzLvG53qd/NBzOK7MZRsqB+RHahP41q6sudW/QWSlw0Dzf/fpL+0XHxFnhg
XJ5MHHDgYX8/35px7DEr58XZNNAkMeVWezk7xREHJztzZb4QbPi3EvV/aTkfDlUUkZcPHEjswR/H
L7MFMYTrOT9b+w5i4pcFer4JnP4AvidLkZjkJQQNOz73itRfobJHEmOTYzk+hMFwQAm6y5mmHDN2
cHs6remq6EL3Ths3/cuc4X+Xw8d3yjTbvQyawT5/bPxt3WjmhiWexzCtjkFfVCeOGvbbBv6z79OZ
aN3/DNrs3atUtR1WB7GDsMN+WAL3CA9LHP/99/L+eMDzg4WU1CElLW/r4w9WwTAhZj4qz3StbgG6
LshfmPT4X6LMZt9VHxO3POoYmW2vWcAedO/3n7X1wgwAL44zNFweC7HAbbL3FcHOGzMW4q4i7cGi
IbMdNUZLPlX+l+Lgj/rn8rZxkVIiBMyJPjbZUV7GaDELyg+bqTuRdfqZnV/0l4nmP3052GWZQl0u
aq7p369mgDhmKE0O+3sGVJqrHL2g8ivEzHGxlSDlrkNcS5i0vNl5+fcf5p8+4MUtS2PPWUYN9PtL
F8ppvBi7zXktsOVQL2eYG6bpL+dljJWdP/ThkqSzp69naBv53keL7Ngrx7+sBC4z8aXZd1jVwluY
1d7BtJjfN6gUISZYj/2ZHVs0u47u4k3RLM0px0d1Z5ZAR1fMANRIQH2vcFiW3rES0YJ4IYHkVojm
NHcQ0vggwaOxPpgwXWv1zQER81ZUzvDqri3cOdIfm6911cBaN20K7SOCp/XFCRMNdbLHC9ZGc/3G
lKi5KzmKy43luHE3nQqG+jrIs37ZuUNmaL/DOXQOWVx49+gMhus075z7JQUJ4CM+Qgk0IOuE1lV7
j4NU8/No0hx5yOp7Z6adLWxu8m98tIFldDDuigdzSP31pu8Nyy8HH9uFLvZS4pAOMf2l7eOK9+Ve
skf5pI0IznaV+aNUoz12vu68E6Ab+ZXcDWTkpUVsUhXERhDn5twGSy9PYXfJQl+jlBx8I1w4BKs/
IyAM8Eh3CxETj4lfQ6NJcuE+SmTIb6osVoNUOB5gPgqRF4dYBVX7FBi/jj4p60XVcViJ6j74fLS9
KIT91GcpGfLu0rkIyqbV6d7rDDHxtstLhTSu83t/4/s5WuLWS4an0ZbdIW5L0me11HhSlrXdeGnT
PRSjWz13Lc/WbV/UOt7EUaMbnGXzFOxn0Szh04Txj9DzDAb7XlCc2KdONs63tlynjgDKFcV86fQY
o1WQELLOt1ljQxxXLJP4DcU3ZGYzc8KORLuJiCixcah2+DFHv38SPplEt2NAGs0N6znp/kg6GyrI
jAxpfKi2nleJ8uS3S0OA+xbtmM12sVNiWCjdVn1u11xsc6cZopuV/HRGNIGsvYewaQheH/po3I5Q
ivMNs/76pQmHfuWIi8Z7KvUVTYWjsajFPiFQfVmiap7gjp0vFR1SGHQS9cbvPUBEcRBM145QGMwM
F/+ymUdwa5sqRNY4dWsQUXmW+Tny4G5ugqRT74Gfe7+Erdb7HEUQZMyyGr+Eysczp2pVnEEMz+9D
tMpnGjBBhYmklHlbwycfqF8tcBnGE3s0aN1D1K3tU7vMCwCIXMXI3sK6IMraaIjWAwO0IOsvXIt4
7acT/mKpdgPVtnusoMV+qctBvvpe1je3XtD5V/OUVTc1D9gXctNhHmadBFeIgXeG5hTp9akrvf4G
Bq5+IeLF/5LNXXcsYwKPjprhTLaPGBG8raZLdmGc4rEUzBHAOscRAtgpvCpHP7hW1drPR848uc/D
vLjqSYP9vpje6+/9Ckn1JqWYRV1E9nwPtyMIHwQ7QwyTK5i41l7SuZpw8n9lPOjwxIbdq2niHAN4
W+5MOOVHLHzhC4zO+KAkJT8zaLsbBz/bzExRcwB2YtzOAXCjNZ8QeHbFsFdIuUixr6I72Sh5ENmK
NA3u266vq+xLMeH86jtIgl49IZfzaZI2ogRVhCr/NY5hhugeLtmw0N4wt4IjQCTOQaP3f+yx/O0b
KHnb0tcW9I1It0mGGNQtY0T7SbFHKuIhTNaBu8tJQPs+BvyV1ti1O6xYK547Sv9jqKsRLlbveT/9
3lhIPm18J+qkPtTx4l5lxUTKf5Qh3sKKiJA0NdLBgu+z497oSpc42GYw3HbwY6Lcm6bZ2NRxHCgY
iXuiW/NgG0PEyDYlJFL+XFqFaPOkDfY2nuU56srwEAxt8qCqfnqp65FTyVUp1rEJgR9EaPy1oc2l
3iZgDu6jteZOqBBROzuXHLVdNYzqHs+m9S7Idd7JNDs+I3NRLk+FEBeE9NjlcERW41ybgAjbOguU
y7RXNOjo5xiJ9SrFDwkNFzZ2W6U/eJqaGxRfPkb6ZMHbzUISc1J2oTrE1nl3k9ojaGIer+oW3VOj
C04/NVnsgVnkoN1xVqxrwOTq9A6DbX5CfKlOAUf4jsq3hyzQjg6H6eQzwErbhgdPj6AW8IPWcPc6
mPK7PuFc33i1b78vnePcz2u5XNM3yvNS5xnpgWKtfzVJpd7CsHJ/hn5LlzbHUk/Xin/S3s/p0ixX
HqerRDgkzPe2qbKZxIBErMehDkCWrDIdgu9FUiTubZGNiMDQHPiWR1fc+9vO9ktyBs8CQw9jXxBu
LDLWcIM5C8ZGJ6VvriJr53lvYb5Wjzbo3V9SBSiRWk4jfS6izgv3yEKIHYTKSvuw8jhkv9BUF+0j
xg/3NMwk9uyKesGKE2TBYLcGCe2z7dEq4pxsuWkRDS9vBXpg/76U/qxPtLIqOw6zbfo7l+vFwTM2
YNInU/25qFhUH9pO+dE+apgmHKcUlcxVnXjnLpGNfk5w2hAXPg71uTAJJIBayuEHVpNovWucylt2
S84NuEVh71qiK4ZJfF5bzy+xRfcQWRg7JKoDUUIGy44F8hA/IUoYo31tKI73BrDWchPqafluS8iE
mK8BGwWZFT/DooMqR23bfRrShtBJvtC4TO5iNSXnxFnTz8DA3DdYLSGp6Skg7rumByGzpfeOoxvb
yGFBfu9VGEMLZ8Yti58EJSm6ePDWlRx/FI4szzXIFefs2bz3z8wXAUNyBKXihCV0/mz8BrKU1/ZF
sptHF0CZgQgHpTieykNHngZcy2zOv07toiW8EpjlW7JACA+EUZh9HmuBVTolqnzZMJH1lkPEdqPZ
xOjIy00vkGrshc7ch2IaO1ThGKh6jAIJ4LC2CZGqRGjDMp7qDPw2yslCd2NAfh0x4TM8GJSDdX+V
jr6PijA7NwAplk3JzvwsSrdEnM3K5isgyOAHUIc12SH2gLtFKoZ8tVlA1OFqsvlcZ0s5bLDkqXoj
ybZDhyfT6AeW6ph/nKPN3wgMmKye3aC+l62IwepUqK+3kiWTYLHiZs0mwiqYb1dkq48MNoID8iR5
n2S6Bh0c81WXGKx2WG8tg4JIK30NV4q9lZO19huqFHimY2nbR7dI03Ormbdt4CfEDy1lDYeR72OG
wOTTHvmFWYwT9kMe6Zh+DpYg2zNG7PxNhgv5ufM07BO9aL2N8GdEh1LHCdpDEYIvXKtWTLxOO7wL
uLh678J5ekvipqZtBdJIjdyqx0H4iwOx2vgt4nGJQL1a+SKxrufuDLe11YcqGKsTqHJ00/zM8Jn1
5DsPeaXj69oJ+lNDnsQ1LJn+NuPPrFgb2+q1SGZWdAuA2qsy0v7rqmz6UIZtQVzKap59msLnEf/S
Sfduo/aGyM4Jj2XGdd4mNSuyqXO6Y8sW3zn1ggHkpkCf223r1amemnSyJ8pbhkxLn9uHpMk1FwBS
TYTy2FhuheuU8qqabZ1v5BQ4RyqC9POUcGDnUWVeEgI/XvMCZ1li5Hptc1vlF2f1NB3QqK/waCrf
/hSe4zNOC1ombQMiNU6h2QtPazTNC9NDCwUqKUQHskkO7dHKGvcGdissvFQSLKnovrx2pyENk8jC
cg5bmnT5bHPQK/Q7Tf+eMBkOEPD4xHGGJu+xCsU6u+e6YWMojNULOzdZX8W9nj+veSGvCxe2PDgh
NzgOmcV0yIVLisdcltWxGE1468+1ueJ9k+pBOmR05bIX+eTNvenZhjOEUBD/1CYafHUAPkVIQZMW
0GucIWNmZDmaBE7sGktQJ/uH2Ul9/g2K1PseFvEjRcLFtL4kEpyyr85IBHtUDEH7lmWu+jqUgjaC
wo7ISJ751VajWL4Z+b97uggchrqiz9g5sCo1ePcoOAYNUsGNTCqBLptd1Yvv+vj/28LNz+O6FvVp
0mb6FHcDQBirIvtUcvB7G3Ix8DiR2UFjI0acWNvOZOmTFzZMVIN4wIE6pksPSDNN1gfu+VptF7Lv
XhPHUWojZoGbqapXPg2ahfjs9zK+HjF1k6VQ6GraOFBK6Y78af7VL2IariEr6h/DMFbOMe3K5sC3
H/0spwAuDRBBhEgLsNkL1ypZER6n3itfs76yY5OcCVyL763r1CcrEthQfjYl5d6PW2TuFZFquzwO
TXmFmB5h/9B6NX0m0MNHm07huAe8gDtpSfyKFiTu88tp6eXlvR5T8bWvebjJoS7jXZF04y+cIfyk
eqHqtTMxOzsDsHGnndzBFkmPtUltMj0lxVhQpxfuI1smfeebUP+Iob2v+04Y+SQcMkX3c2QlvgyS
wlqyCD6Vc3iJ88m8jD4ZVo7dTKqI7mZlI0v+VB49kBxr4hPguHraEgGTf8YXWXwae1Cetl0h6fal
wwCgHPrgBuMm/oXcCP+6jEdxHBIXmJT1ekXgQFXPXHTZGj6KZM6uM8RXz9qXF8EkHdCBkopuaZlt
QMNRkUsjQjv8qLw1O9hi8rdBPha3vaQCq5A6XuMmqW4gZbPkF6MM7wYfNTJnnY1vM/KeStDa5Ux6
Dvrue5sr54ebT+pZrb7D9qNW3UlJJ7zTMpZ30zS1p07SCG2SfmDnxl/CUKqTti3OEljnl8XjRK9r
T75NM01P2Yzc3+04TPumKddHw1keoh2TxW3NgUAuSJ+GJ0NgwCu59cUXKlqKiLyJ6l+9N4h1o5BG
2EM41u0ZWfV6MxHO8nNga6u3ns3oCZMmJmdFO3zIjZvG/k1ElvAntEH2ZFLP+YRqkY7bnbyhRYLs
kO9jqc2KQ+MsmdoXZagZJ6i4qHfNSkYF8oMkW36OuaAqbugxnIOK5y9KU622WCWcPVzlsHpcNXfX
sSnsGFFYeql7M6f4pndgNIceU2oayZxeJnWQAdu5i8w5SVPP7CZRYVAUSJR7jsGa0RbExGrYFsDf
CHuh5SIvBENJRxJVEo4b6L0+8O4iwd5p5Zo6uwQu27BNKZ2ax6npiaOPqJqXLa5JsRytN5CmNQo/
f8xEg6NA80MtO2+mhNu29IrtS985ZbXHzpzLvZt4Gohzs9T+dtIWa7ps03Wlna9ltA+Il1pu2jYP
H1bh9gl+8BV4rHVFZa6TPsZTl/RBSMWcZAY6XSyndqeokG7lZLzvpKqU35omJBl4jC6PbKBuFzNc
G3iXT91STDiRumSOWezSPBgQ9zN2f2cq1kS/GEvCci1Zn5mzMSlBZmsX9IA2Aj0UW/o5cKdE3Kh1
Uy7gOjEIdJ0+Zt0K1NJyWf4S2uT6McLlTZdzuf3yooQdVy1Y0jpFi38DTYPn/Qy1dyCJSifxZhZi
Xc5rwlNpm2Id9nZkmqXOJVQnl7AMQhy2cUdG+sVvmQ/7KmJMdm4rUm94rks2/RdjcyuOuZ1q+oAY
Jd9L0hapfdJN0k5fE2MMd3Q6wpywQ5AyP0nQhB2islt/jLFG3ZgAiw/RBDSErVet0yZ8fZcEorAU
Xbnrkli/c+SExMyrUZNzxVeJ4IxZlbcngQp8Z2Ec5GYuuzECRHrdCKYiXtsePLTzPVb+Bb2UjZak
uc15Rr1PTBeelkbi/c5l2QI7xtTUXQVZia2b+WlxW+R50NzGBHf/mkxYsPRES0KSGQw6YONxURD0
lk6tPiNR8qj4+NTyepSDP71Pcgyp7Ubk5Fk1Fz08ZKYN26gb2J1U2ZBl927uFY99CQiY9pug9CfP
FhHyPEG+DqH9dUG9tjbzZ1pCjHjr3PQ9jZoepwO7Zk2+1WVkATta1hgH2WHUu84JaRKyPlDkWaqA
+DuboJlgu+2mnBsqqJ/L3DftVTyOg70e3WQej0RElfJgBJf+bSnbxT/E1CP9HvkHIY7umCl3axYf
mKtyR0isSeZObEztDCuYSl7lD5SQLsG/iWqHfdDqtNhNThi3F8FO/AUXdmhu8A8RQSA7bPOQgcN0
ep58wmafWt/p0+3gGTnfXkLE4bUrPPvUUTLTV4hyOtqkZSHar13cifoGvs17zWg5fYnzxYkPSRlk
5srN6ia4xptIOaXr1bpnR7Uee6hElOjeZT18cx0z1pihUksr2zcrE3YTV8228pUazz4xsO5xxPAq
bzwzmR+Gn1IcIp967o7ClDFk11FWnKugrJJTEdsGKfAwL+N5TRl87mNXEx2Q8vQp4MctKLHy+OK8
ttNQZXuBnqh+UYVsHzsWrQ7hVw2OKfIx27uKCWT8KyPUZNwaI3G3bsYGNvK+baTBXkV1GB2CMMXC
vxriVTbe2tEnBcnormfWp4QNxQImPWrdeal3UctixAn0HLJ20qh8VLhgoPZTkMdMgpJk3RqXsJ0L
y7Ws93HqcUfqlOxXHqKlscfYhY606+ckQvpXYUbclWoxrwv0YVC61q9jEnEojyAPFlOyz4CKxiTP
VFLsuV+Zby4laJlvYHQXIlIqRybxaz/XCy7wCUc6FrxmnVT4NS5HD1YpiOHwOqLpykFJj/N7M9uE
yBq0YeKqJnxw2ds57F79OUxGTKB5ag9wipziKuzbWB914ixP0ViO+NRKi3W8wKGfH1mzVdMzs6VG
XOXeqIfTRB2RXE2S0vltZo9vtxQbcjfFwwX9PmC9W/J2Tu97VqDjfiz6FctxFLvWvrirUxPT0cjS
Ch7dXP65dEk9WttabtOyystLHkpck04J4N3BhR50X7uElfWWATANV9ABON/KMoq/5NwqAaPrOnYZ
Bbr5THda+t7ea6cWQlWL1HTjLuMMNzvkwGzh1eaHqkIF9RSWzFiuSbcjAoeJzpJ+x5HHlQgxrkTc
QDqGT44mw+JpTAc6sAgkp1h4su4D+vvo6GiMgvu6idPlreY/7U6Vl0xkSJCfwgOnYiPFJLesCwc6
9TpNV83qkNFfZv5sjlHrc10N4TgmLKXGMsSBTSEClbtY0x8oFFkvuHRG5kla4s73zGcc/wXJlecc
5TxXbFawSUN9wPhm8b+5ns7wCg6+LomFqWIj3rrKm9Md3V2NlZXY9PVH4MxxeyX0pS2eys6O5yKE
vUyvnQ9cbVPDLV7P+hIYMMOX35m2ENWB8VWRPjDG77OzOybla1CN9UGvgZafEBImoGCRBjlw6HxJ
TFjI3p87pqK4P3pFWeSfbWrC/p6HuBxuK5JcZ+4SQTowkocFIunk23iZNg0atODXAr6DiPx6cKu7
KfOX8GtFFA8e2mEtkj1jv3XYG2/Gpu3z3fExEhWsx2QsA+d7mqkpIgjVZYR7bueiNjeZ1uN8natu
iQ4WR80vMgH52KpicIEgshtZdnieXz1PaeqIk9Sc4XSUPEVIglBjxchVcSG9h5Hn/vTI4iXIVETB
sM9cfZHL5oN8dxxc4+eKgAJ8uGVp1KXLDDvaLlDkO9obulapQNxtsQfr5K23XUr1HtEOP9QkTHi7
eZ202MLZgfnSkg2I5ZRydTA/K3IQ9I5kzXQmuIvu4qavXHQhBSj07/3SsVUyHb/OEXxRVdzE0yyK
Gw83YXeW7ECXYxR3QMwC8kGPc1q7/omxoB+dmwV0JqSKpJuIb3IzIhU7zqNLyIZJT+hevZ9FsVKX
xBk76QOD6vhTzAO3PM/THI1HNgQNKVBukjlHX3sDuYyoib4h/hEFNtjW9Fdl1a76jeKQTmtDEELa
vkxxYen3dandOx4V3BHhzKoRPTnpnTdWZIm5TZGKmCeMo6N69sIAxWyVZ84nrsnpnofmZahuBlU/
dHFeVrui76RPEMKAWdR0AxEmZTAP5qDD3PnZ1YlgDxzTO2OZE71s8cWGdax2yzxNJNZMXHmbpGLO
cWIigjvO86wz71m7oFWaeBoVkJFFuR6YK2FVzuZsKnZEpitEMwlZieeFB1Z07y/diHt8DYLvpNJ6
7HdWutk98g81UT2JId8Nq/EIZRxAvd4h3unTPZd5X24bpUlrcdJCqetZhpU9+ky1SN5ydTJhbcb4
yYnazw0jMrjp8SYMiRO4uI0zu1P1atCX0obt455Yh5tGr15DBDlibYZPa57tEbPImr5sJWUrz8fW
gezujuiKSgf7gPZ0WV0vOBkMw5V0zj6VDPTnPYLIzN2jOGPNYCJ+Ioa1TfC1avIh2Lru7GT7zhsd
bzvWtVW7CAxl+A1fdRZvx1C0at+UhCntXJ/GeBsRoKfIP/A7+850UpUXE1Bi9wgORLqnKauw3K4t
mBaMog1TIt9tXmembx3BmCIHcJPHXXPTcpXq3VpL8SnTEtp9xZJUMF2z91EvXnz/chEHUa0ksUjS
b7Zux3B/p5slKn4UKy3Vr6hsvOLbIhl8VTwlvMZ9qDDENzsVUxgw+llFJW/7ThMXE2YuWiQPWi5T
yzZgTE5qEMhtdhxrtQfz0tojUKMUFIRiy7fxxwjQfbz03zxsVO4mbDAvUaaIOtv5de0Pp6jORHoS
XSuZgFYNwavIIx334vdHGJaWAzmhUy5QYhEETDuKQODniObrR5UOBPanXi2TbdzxeEQEtqj22AqS
Eon0dA0G2nrA+sKgJdA3rlci2TdFParXhPVKe2q7xnwRKEqWNzI0aYCWagjl7RTUsjsKd+AKBy1T
vGqTJsThkS6KNov4xfkSudK6Og6OxEwwjWP+SHxEN2XGIe3H1unTzM1D22bYyNyuiwgIG4Ganp9V
4XZE0wHoMss+8rom3TZNJqJnW01etisiN3PeMD2rZEtCkVSfgglN+9W4pERxbG0WrVwPFzUyC56G
oAI0aZKMGer82nnz5yr+jNS8fKYijJ5Z27JIGaqZka9LKnbA7hHH4O3IDrg6JyJOk6OiOiaqSbs8
skwqWdnA0WGFFBTLrR5W8oW0G4rvpGELg8U7IhaJ/MYF1DjFh39POkdACoWYvqqGPfJ+kh6itVFS
OD8wlJyrNx5lWb2dgoBRWdty5B9mP+9qknMW2V9NxGna94JA2Zxh5lrXW5LVbE42JO/6Wei2TK+Z
aytzG1zIDHKzDl63/h9JZ7bcKNJu0ScigjnhVqDJlizLs31DVHtghoQkmZ7+Xzrnojuiu7qqbRly
2N/ea3+btjkGhzLrunznD2yWu0lot/4zBEBNeNN56XFtNRs1MZDknDHZ/804hFh1esieyVqZdEsE
KGvRgJKXbD1YuV8BPehGTFdo1j1MTYW4zEU9rw6cmGiP7QI2j22tldMd1JgU066rZHouPZ8hdp5i
fYCR6vrNXa9acBuFT9z3MNnJewfekFOu6qo/vBSo19bsD79FsozFqQ3mMtlSUxjYFzYE048N0SY/
ucgzY1/my8TnZC83xLhYAnFv2GPypUL7CQxK2jxOxiCgPdaukz3jwlCSKIVg+ZJOK30uyKJu4gFl
HmBmlXrqOIQ4YMDJNsM5d8ObQOhJzpKtN0IYxpcmOEBijlp5DRdjij2Tk3WMZWfBLaTcMjaNYBi3
Je4a3AHmkD1rrxD5YZHL3EZ5ZpfMdpQ2u2YvLYgFGOVnispDp/2tMB9xDs6S9ZELlD/EXKbq7Nkz
YdXEc94ty24q/Pq/wkaS5UewmnaULLSvbBxLOp+dGCeSLeYCCN7Q6/jhlE1+i7dYbKFACVM78op8
erOHlYmaXTfioliCWYNsyxgi36+aV9ICemVSPrcgW0aWL3DsxSL4r6cbJ1xK9wMXUHumJzm86rYz
wWhywIzY530VmcZYflk6C/apSRgApSRo3wDczIcgV8iEHkTfOaaWHreEEQTJsxxq+KM9E4N/ucTX
xYMr5xZSYMNJnJFuODz4jKEuTNsUhzjJcrxh+mc83KKez2s9OV/AZf2Xup24zzKqHppzW9cOwR9d
udDunTJztg2S0lXbQ1ruA2hdj4KRVLkzHIPZgOVjeo8mBhyPhutgcJ36oI+VtgqsJdWwqJMqe+Mj
6MD9mKoa/yFp89NYysD48IqUxwVafB6ZnsKf4SzsjLE08VDtvdIzXmj1DXxSEJP/3mFl+Dcb0uTM
0BjZ1qva6VPUs3k/wgsDGkZOhGp7cMQu8cemUUeJj/MhCYr2RObUZszVlPl3mJi8QwXa1wf2IcIv
PQIJnxvf3rgZ5gQruT9NiAPALOPKCsGRrWOef+dYS5Z4ZHPwN0KTbd1QN7eWUaMtbFCuMMpYoDRx
GgL7vG9Tp3vJ2Tn/WLScN22wnmxGs+fXbcnWEhm6b2966MKoZBitDlfZCgHrLuPGBc106auHyl+t
9zQtDD6XDGt23KJifi9LHt7Gsx2Ub3flVDOrMezjTtwiYtPgu0/p7dU18SwbZ+k5q0eZpiqe8kY2
D2zMXPiGoQqAC5sGUx+ZPvEo5lY0+QO2+n7o6nOrzAox0vSeWoxBzR1nKO+WygoBcug6LYAoAaWx
QA5cTDN35gfG7aKPlOsnMbBVVmZSqc2+MHR9ndHH71iw7AMeJ/4Ud6hxWrB6Y/owuBEoHrppxgPm
mHKz+CWPxsqCMG+cal6OjZ1lF5r9aJnqIWOeKrKQXewpxFImA+M+XO1kg76ePEqB6+dgUU66zwXX
UUh3svxs+NKbKChhGXZ5OX4PTqj+s2Ai+HFmSCoeAhso+6YbrdmK+kb54XVM+IS3HeTHN3v1+YrN
Yqyuy2JxsmaRQrTOhumEpDuZNx3a+9e4YGpqoTRBuja8Y6wtEPOkAovmL03LFSNwHzkOVr8J0Haw
N4WXHJIGOgOUtsrAgaLk8sUMLhTHGm3xru2180VRovrGlYItYaXMr9mUNi0jJ3LwkhuuKZp8L7vA
lACXWJk3VW5lT+vam68TSWD4dItO1o1GWIHmOQ8NdDxYRynZWeHclQVkiG7x0i8tHSg51jybBwMT
nLkDCc90pjIz9APR1bk64HhXpJFuZnZHF9WlD5P613BotV4o/E1pS4BrwPcLcFU0qK7cmu3bta0f
jINm7vVExyXVAb4EZm1yfjgHhmfCPCwGI87XG7BdlnL5bH1t3c+jCW2ymzzqQCyAOWtgxEOpko4R
9Fy+ABUKptu9k2/HncErbnCzrZz7OvmVMp5ON8hvjPlaWyX/+qm1nwMr7VaY42vKqcAPFEzisQSW
aWUiOWHqSjnYC8K9yeQGV9DP/SHMZ/1rq0l6O0P8AWuhb2Ca/OBhWpLko1mks61Utnz0nps8qc5f
tktStPeTdP1TR4iLUbEqxTtsMc7VlIZ8G4jJw03EYxZXKraHqLZRPXLoVIi3znTH37rfwJ+H3ehO
ITsPuVsDsK+t/rNzn4s25z2bWT6+zU0pzfC7YYnndCT638nrVrxYaw2VjM/zs+HArGLsq0G5X9lq
AL9nrfWQVlxpD+6aZe9jYJU1WUuVsxukWXqqSGk+rb5cnygTLde9WNvydfIr74Ewqw0Mc8RCspCX
3LmLCHFgzIO1L5SNRZS8rn5ceMbHvQwXu7wjUtZRo21lrT6MhTO5pDQr9LERX8i96FMW5oDyL8aI
yUpxCGnWMezWlx7H3MlMhjYWQ2H+C7O+uEtdh/HOxnOykX1Mz+BLg6Vt8G3hMopYTv1+P5ptvdcj
J46+8af/xl4F+ZGsP78katTtiEUG/ZTnZPDvzHlwsp3hZ6sHbZ2j5Q6EYQEIUuTNf2blM5EfGyN4
6Ray2ait7Dg4BGs32y1+7fM05XR9+rPVvze4SiBFIS0bh6Wxdb0PWhUYkcoLJkJpS+DjhvNzyuJQ
jhqfpYvGgLME7+VrQgLnzFsKIcvGMpRvMrSx/3SSJm9zZlrP/jC2SF06VcGJH9R8ypQKvypPQSgz
ISrs/a4PRSTmoaM8g50l31mVtl+zFtq7XayOD3tuFBh7WcxknLn2kMXSTiprh/MwEVuKSVAggXYT
rNH1WJX7MgUM+dBW/eD9iDE3YdtqVq9LPtXM/fKwxWwmDTYe6Dw2LgNWdewlClW3s1y93mcdoIF0
SZ65J6bbUfHnYx+tgOxqQS9gjuvgEJbQmzqJM5v67v905nWg76Aiol+XPnpZxc8ispXFaGzpb9T+
VMGV6lEtuB73A1skVkBqZSZrfU40Jid3Ac4/MyfezhVrYN64/o4DUpfiEizW5yAb2ddN5Z0NbtXb
KS+taLaDaScxIr8XSJkPQSLohMCgexRmUO3Ak7JOLO0nOUSLSpDK/mEgS1dOY6UfZOZBC04qKAlC
A+SPvVKL2BJrNqCs2A6PWGp88ZS3MYbBNTngdO72K8mRDaWGWFOGUD7dOgL4tA1//rUNT0MdLpcc
bZVCxWfZTcVy8ytp/WrPjvRYVQcSQz4O3oNRoo7z4PZbLtNM9PIZ+wYgmnfXyMKLPfo5L0Q6TuTH
IGAAkISQB/qho0kbaM2vswxXSsGQ9+155dRrSV3E0MKXo9Gp4FhDI47GcvCiGin9xQA69TaqRL5Y
kDbjgfDtVUkBhqx30fTydqZPZTElWKimuS49D0NVue1Pw5Wwwjc4J3c9E+kbFRAv0FyuNTxqGfwn
pma91MWYbPLJ7f4lASOpGgm/5AFBMI6Y3HT/rC4JDjQyDH94Jyh6CIlxMMmWYm8rHOHZUNss/E5p
4i0cAYrDQzX3HJ2+x6pANevs4HNaA/PDXQ3/WnEmbiPIbjZHhXb5qyjV2OGZZtdo6zEVm0kOIZwb
Y4B7HYpz1ZvFaWCi/TKwIMFVTtbd3ILFFFb1Q8IvP5qJOxkbZnooCIjegminoY/W7Og0HrXyDnnb
6eOsGVqoaq1jAukrZQMkA3e52Sefg5GNWGBN3f3rmd5QckR+GqtKheWX2UicFfkNoknF3hYcUE1I
IARJ7HcT+OHMrT9nT9AkWBeYAJHENyTg9RmcY7rxLCoVUndu74SnSiKEeYLrr82ObTgGG5MZFVkE
p3/j5sy1IcGx2tTIU8Bdzeav4+fDKkgrUNsJdZ6L0tpWEP6OuiVsybjZ+F5nP9sN+FTeU/bqW8WT
/mcNg3PmDUsO5YImkTLH23buap6sZGW+Zhfjb6KkfFk9ZyAhSg/qVCbvKW01zwHJvY+pcN5NhYfI
I335CVeE8g7MaAT5J0ue2fLLg5RzyTSbjZaTYQ3UfKlC/8MOxKL3sAH86IYG+ywddTtJIJAwmPTd
F6fQpmIV5Oe5G8IOA2ALgLEwYN2LnOsJibKDHOf6BbuR2vloojuJcnE12lRHzrRaB6thVrTvxqGI
sUPBohdBynyXq/aa7mmky5372hpdhNBJnSbPy/eKHqSEqpk+AD8ugUNrPWFla4vKxf6dUOsBqVYd
GDCZ+9pV8s7jqLnvaRf5WkgnRzUxh6fcWL1nOVfefScNi181yGpM/ocxKgOS8QBZmym1fF6zfjKj
rEjh57trEM/Z6u8hCML7mgK6oCl4etN4rB9RGkFAo4tq/mtqznC/Z/KqBB6GHEnzKXFCYobII1T7
jI3/rtc++5sGfGdbI7doNMnWkjN2ptL2z5074+z13OI2/cgcdp3a8QaBT5IfYTQFM0IuYVwak6L6
7pLQeisX6W9ppaAXJXHaEuxuwkaSDCm8WVhPz0zM1B9z7BwtvEg4HxZB/05jVkJxpGe/TrYNIZIL
LYOO1MByALkS8cWDw899Nb5t3Q/Q6b5XH0RRmS39ZfF1c0ByhpPlkAhVTWON8ZLjU9vVzYTmUDql
7bNve8B+jVK8dPNIWQVH5EcimQH9ae4MKpnAKKdZ5Mx9nqdQCuGjJ5IbUNrc6SHEoKYxTz+YRT9t
3Sz8jzYScBKm49mkCioKnRob36s3VhfmdczY7MoNnrThru/hUjLp5zeS/UmrQ1ivYDVENf4sforh
vdHPnWn2ceZ4+bNRJPIEt3+5oIopiBf1G1HRgAIvbPGYfO5Q7GlZITh7bjFLxMUyVRFfZ3/uyjW7
lxxk8VTgB8Xx2Vs8JnPJpWmtr2wQ2aUt/Z6bbdKe6jw3t7KxU3agDsS78Kf2wmRzfgB8rl9XVKw7
S2Lod3MmihcdprkX40FN0o2fuQjqpeNvbypViZ2/GB6hf/BNqu7m45NG/7Ii4p4Ea/t1ncflYTKE
v8Og2NMW7lgvc2aEzBuC8d7s7PGSOqn3qZwcC5xV+QlyX5e9lj1y+7pwzuI58ottqjnEFNLvjjf7
Y9yz2V1FX647fJjIM5U/B+8WJGzmf43nqE0vGLmj8RTuezYBCh6JGnI9JapwCIr5m7vSdQ3SLnKG
8rTMco01Mz/ccvl6qps5gIC7DGwN8HJFbVsHJ5NKR2nlRDWDV9wkXncIEty4AZoQZsaOUrxG3pVW
oU6Nnw9xoHu5N6ypP6ND0sbHbkDuxfw13SHjSMaqtEK1vFPcco6uqaG9c4o9D22KeRpTchM0Z6fT
L0noi3uv7MMzjhAsi8Luj3XIxrCWgpsNAiLMeM/kMIj71eB3bWXnlPumq/UpCWhhGYwZX2iCJg5P
1TlmjMw3zVBfO0cAJQzHd4KPzyx2eCJXnmBHeP21t7N8M2qw/YE24zCfzrZgbcMY9hHU/vPaiX3g
Wd8Nu0PsG+OApSH4SG3041IXTymUo6tgAdlxOGc5Axx7RYa0uchOWZxiLDjP5fA5Fw27X2ZFRTi4
sUXq+ugKeSvFCJhV9ZWiS94NMsZ1JmQXzbzgR5qzs3VTccqt5tImHP1C9miOYkqHJ6Nv2lgmZvVk
etBpHSO1H6be+LOsG8Bmaegaz5W57SvZHnlh5hNGQ8oUVetu4St9mguTPtnzIKRjxxoggyfDbucP
Bbp6Z2qcckZCBSF8Sh1BFoOlLmBzj759cor2h52JXHxBEUBT6++5ddxYjJZ5Fzj5E4fOJearHe+t
5TZP9RQak7ceoS3Qn1JNJ9/yR6iiw7Kf7RtEB8Wd7Ff7Qhq52jpcHfdK9QdLex9K+ZBB1vI0LzK9
vcn1dWz1bT5Qj8a+CjFkoa5jNA6GZOMb4KPM2pSP/cRAJnES5242dSY2vdSXZJ0+u07wBvR49yJj
Dnn6ZQa7tegwyYNi3nCZ5tKOQfZvqtdXxkvfoun1Y4oois9I6S0zzvKm935oP3uxpNU/Ie6QdnNa
gwuAS9fdPijK+q+u80vNd9ltGNms+3xMDhPyFIUCwkAwrgXNHoWvqyfJzo9wv2KVMMUwRQDucGfM
YRFTr4d3dOFO7uP42mKRy060XQlyDNX0lhF52ereXY6sJf/qzPhkJRpjgTwbL5UK7p2RyM56G/aL
PvynpJ4PRQdtu8gYd2QFp2cXKetlcss/9Lz6AFoEDyCf4sV36vqxc8xb3ZzbT/fcqMyDOVhci5v8
S1aGdcYb8Og4k7dtKs/fiYoRdo0OFtXcQu/rfsTRUJI1iT3qILLbJf0ZNGKyDZtm/WDohazDtrGy
VmXpbWI8PvWjqyFMuz/K8E6W5XzZo/mYTRV/JBv5xQjHb12656ZvrEOFkwQXHZxlAE5/RBxDdAkx
PcIp4hOySGxpr2v3o+6qXcJtZVcvw5fh3oKea/3tpB15h1UmTw2lX3Q4kusIm/DHMsR/7uRxKvUc
m5VlruynoOc3pSaTcnRtD1vuNG0sJpmQycL+TCkwPQ1DiLhXBzmFN+Y/3VmnMRMPrRWs9+vABJl9
WB1a6aX8FEesliOzVpSVV0kJDdAKy9+KalAz8gm9sIVTfxlBjg5X3n5uA/Tooc+uBXZddKpb1WHa
MJeV6c7Dw0+lzPpOzvXDXVodMcr86G38mPTYf6lx+fNc5yUvaKGoPY+p0ELkfQbCDFe7UgfHyLgZ
OeMIvTqThyrP4DNiBQUlcTPP90MkdfXBnkmPqj0HfChz7u1V6lFv1BqA55XTP4LNyOJm5jjYMU5k
oYX0P4SckOfGbyIxJbQZlSGNQa2Zb0dZvRj1fAk171Kb1VUcQIDHatUPn9p3mWRrefWpQvmReXHK
89beGbb34HcuNskFCTDNJtIf43jyLD3RgIlvmwAYGoxN4Z/h+9lzb7e/Q20+c5b7Dx7EF8PgN8f2
5b7uiXtVtmHFCp8LE8G2/oZKNTw5pZO8VJ1DHYh0LhTHsWzVXN0N3xuOS41Plqwmu9VEQRmXXQKR
HjZUSLF4u/m4nlNpvePADjcB/pJ+k/N/+0GxE7s8AWM/VDBpKpN2mKD6/5SgW6SRKhaXGzat5aIP
/KPy7PQV9cB+tx1yI25iiKc6qMf7IByHuLZH0IoBmZCxLP9m6hdxRRVbz+nVflWwItqpayixdZri
iImd8sRm8kCllM2tYoTxyTzpIwqC/+i1SYkTuWVw2CGqO7fMbY74xuD8PbPXdwwanD46niQIZ+XO
86fskpSz8QxJ7d1p86OxrsF9gc/roxcBGSCTAVCxGgec9j+cemlabYpTo7h4dmN+sKSgTxQ4AMdE
v7gXCaVNWfrtltWWq44+GWmO730uDsWqpk09VOF9bnTke8bJdouI7h2xz4Pyt6rG+7rszStnVTRB
c711Afnjl9UhL2O6l7ukwvG0Wdax2avRvPrmAttGY2xwEkPThcSyZFcS+VvO6o6FvOH/puaYfKS8
2kzu9+NE2VuhnIKhBt/YeCPS9j4P4Vg7lDEZwPTNgMQAX4a/Jzh2yZL+3aq6JR6qTm1XaoUpSpqL
80J+AkP3WNh30lxe8B29mbXl7fCwTdtJ1sV+EVxNQtMV27AfO/hyLAVHokxlLLFHRDWtRITBb34e
KzB3jM1S6nWwf5sZt6TO9prNXIfXtshJY3aE5/tyCfYNWDBctPA0MoK3W3LaJpHl8Juc8Y+cxhU5
bbpjvWHRlWRTrCp7YR7w2SqfC45gGULHYfae2vkZzZoJGCZ4RFz6tIRPwJ1ivXeUeC/i1epPRQGW
Pk/nX5IK4mEYBS0dhiXjugtf3NK/NqF5DabprRg8gz4SRaDF1gQ4kGgwo+3wriN2Jbg5RV6+B1Vt
Xr3S/2By30ZZeEvl5DJjJMyAJPFggkjL/5I6eXIEZc7DTKcHf4XxqkUY4ZTPMDu1BnO4QO56IOtR
0cz6Cbf0Ne8xo4ipd4Eform0fYDSsHCQEqbzwBnPZVeanznTvc1Nfp694XKDJs7IC5vkNgmh8cDm
9pIt3DXWnAIF+34V9hvNQd/mwMU0TZofgko+dbrVct+IW9K0G9QGVbtjvRjancyNX+AZ6FmuPqml
048T/hwejxJYHZG65xmvBOfZabhH4qzvEqfzmOBZtyGIOXK3BVdiGtYfTKBg6+Gt+kd+Ef2X4emx
D7HxFs3w3VTpia+niDDFhVvH5sKXFBxRVGG9r8WthgAu0Lbm2sIaXWCuwSLI8cfODnOffBAj/LGE
1LGf4MXgs6M9zS7PPpWtOP/v1ja8gGr7AunWRmnRyyPTYmzTU2C/9chlcUbc/LSm4QXjzUOScVWY
tbYjtk/c6o57SafbtRADyQZF0Y8am5fSya5OQ27Q9cYnLsdPVtc9TVZ5Crrg1XKqKvKAM26giQe8
3oMRZSWVLhhC2k3VMIhUvCz61qzHFt36A+WeiBKn2pOCwgfb3CaLYxxHgyRwSZXPHlMuzcxs1FFo
91jla+yk0ZCzuFRZMGCxGdRhSjHLA0vLHltv7i6NbtedSP0iAkNAMM4d1y3JmSXyamx8BVM5xCoM
Ownq9NFloH3HZqqPLXa7nzF0+oMmScr9g0Syg7X2N6uTu8CA3UA8ud3VTn0CylXvscm9wY5CSGRI
fMLgzBCxsJM7PRcflBPQ5aTVJXVxjbqTMHeFa1GUKelK93JXRbVl/hAnGA4EXMPPqa4uS9b1bzN6
KNVfwYXzCTcWNsAsHmcG/UbIZUxmCL/hONN6zs794oxdTp+LS3ZfFz7uk8E+49OsYiOtv7l7ppul
oaa2EelwJF8lj/joqFYyGLuguTQRgePHWvnpwW68hQtzHjxYBiayDCvIdqYEOlr19Jx0CF2qJ+lS
piuVpaJz4j7DalTO93Xgnb26fkoXj1ZjQ5zCnCZMO0ExvtnsNp2TN1wrsy4ye3WSbbru2B1eLW2e
64prV5a3O5sHkX4gK4/NfFxeq8DgYCDx8hM9IiE3FnqH2fU/e245cXuDtSEEXzNgccCFuHlEBuA7
U8ZLbhbUhhkmNWFqDjZ10cAAMCh+oyfmJKbMvmMLfyw1BWqKdNsmyFJx8IO1PBj00WQbQRHKP6Sl
9sW5WfHCNe039lSkJ78zqiMrlU/4dU4iDGFtPIsxiPu0yo+MbK37lSaLu2lMaFjKwymeXQ6XFNGy
zYuQJvfcWu47Jhof2Eb+ygLhBOsA7TOCDdF2RmuXSUwl2HBYzjP13zwt9pX2MIqcbXeG928/jmqB
itF0WyLRr9gI6Hee7ZseP9mfDF2Y0yZrf8golzs41RBcm8B8aoST//ppYO+qxrUiS498nLj/j8VS
vCvDWF9rl/kqGP5nLikrtpIWEFBWFB0J6alg4E0x9lhyqq/nMwPs38QoHrgzcsVpSNT4/KgB/7ag
ZBy7fnRHe+AXsn84m7r7sW1oq01BpTBO0pfVxXIEGgIzdJ8/EJjCaDJZOvJcT21FizdeZXlKmQnX
T9L+YrMY/GmWPQ7PqSuhXfRhs3eDyTtXPJbP4dz+JfbgPIZe+xWa+lEG6CCjb/RRpic7Vkshr/WC
+a3HAcFCLCxICStlgHV+zX19XDAunalYwVjYjNYmIzvJMtT/BrJ+IpLtbcJ8vWGM229s3QsCMS2d
mKQvdF4Ze7MfnzPtcm4tifcoyJnfOS7p2G5d48EQff+Y8+Pv7U68q9HnSE9piZXpYr8uHiQAS+Or
k+tWpSaX3I62J6TBaLDsDyZi4dZ0TP84GXp4YbhWbSZvRDETE3mu0b94dbd+4hy5AGZbiWtybq3L
mjT67VaRLg2EHSWNq8Y3HzVU6Bxh9c+Y8occkw0EPjehqEhxiY/HDvrHxlrm/wqZAa4d2ZjdBhMm
tptFvBrMFfdFaYNUCbxXxxlJlS32Iwbv8KjIL3y2wqAWyZHiOy1D74CYPF2FXV1zUX1mmdrTN66j
hRaqh24SZ8+99VVSIhcqD2xvrY+mwxGqKIw1dvqRI1szvnvtwvUV0IhCWY8qs6u2SwudhtzLyUsS
+Ifuf7kAsYIR2eHVyFkVCeq4V7fX66uerO7sVFm4basAVjvHkTlMXmEj/TcW6duSqnO4DL9tjjr2
f+SWOtfviSQ2knI3+OxMAg6Nv34QlXueBtEBXmYYDOO/3C03FQ5ECjPWm7B/c1VF0JF2QY+GGqTZ
VY+cUoTmriAwqe2WOmguoko+c+TCq91TMzyT3HgYJ5SDbLbSO7+H1OGhu+18Cg8vvc8oFACyuQ2D
6YwJ/T0Y/Ks2/GNhlSSVimeLzmsocB5zQryncChOq138eT2e28XEDbsizmxIWM6Rkzr3YHCax7DN
eGjK7mTjMjqsCVsE9ZEal1oGI4bvwWJE6T1PeZJFeuWrU6u6A/dJfaMjfzO7HfaFKdcj7abhteHq
xax/+WeQfCSVOcx3VG6Z98LIPoEGUtx6Gypja5hIyhWfnjaRKIT1xO+jFS7U6au7EDjoMvlkuCXM
qEm7j40TIOngtGx195vXzWNJ4xWtVvmeozCQEPTj5OTQ5TKDqDLSf/gP/V1RivLMblHtQPEM2LrS
de9qO9w3Y6Ee8ZHrXTXmRR3bCNFk8ug1esznxnnm1tYfW7rJI/eW/qQpT2yKwbrn+nI3ls1PQlj9
EgTBd1dOwTYbYfViAGhP1lKdFxeIUDD07an15b+Ra80Gs+prfgvI4/yizgpc7g1fg39FLyJaPeNN
jTaZ9ZxyYDN7TVO0NqJ1mmxq2W5via6NxawkYjz4NHTNfXbrDWzt5IPE/hm8x0ogWk9RtoSvJue+
yF+m5yC/eSQ8WrrTHnxnT3v6Ifd5oUYOkYQ5DBOKcP3gD4PcmokpfghO6iciBuWZuCoMuowSwQJm
SojnVVbn2Zbup+FODVf3SctzbWclNCyRfXC3W3epNL19M9ymv/MssY76fvjKzdDZcl8othKHA7Qi
sXDr6gJxVoBmgWUvBvyCsuw/RZIjZHmksPJENREdDfpYhd2ya1PlHIlg8u/Gzt4taxZGqnXahyQZ
8udABUxRRBoe/T5oMNwHTPPAd6Ndrli+DLaME2Zj7OGeXL7zhXqxm8T6OCyi2WlPTDnF0ClwMIl/
ZsI0dzapeDhTtjsfSKl4MekhY0csGFmOjzib9it7n2Fuqqkog61pqu52xh6emRG5cAXYWLjy0Oqa
l+T36ZSKTBx3W+jNNvoCiS2LHf+kIHTQ28XlT0kUCjwBTR+bAxohndvdVpq2DdSJTQwDJs1upR88
KbwBO7xq2WOV2Iqh+K3XDhWbza4zIrfp5v1a0YssDDegGs2CGNrlImYt77Bq+f1u8H2SFLMjfEh+
iQPYjfLNWNe4SPTqFnv+CRXd5qBhZryq82yEhxBXFHybYkFXAKDRQPaMpoaQtph8fUACGU+Zu1Al
ZsucM9mcnrTtm3cil9+gN8FxVI4hTwRn9KtfDs1FhZUBMWuhBqDJaKIdzfVKdI83dnVru4hum4M6
5p3qLxNYhwMgKH2wOTQczRHbnmOgele4y2LeuRoYAyz3g/at8eX2dF2MZgC33y9pTJYueLaArRIg
KObh1caL+Z2asDltpvg/7kgACup1tfeWhY82z7nyZxBnIk8my33tFsu1Id7L68k86XWeUQVvLT6P
nPTVvsLtwI0DCJDvOc7HoL38fZ2W9mVGG3wwl9Y9QCUZdlgkurdJd+4m9aj9pA9ZqchZ0+DHNFSP
suyS0SL9/0XWoDnbWD82Olg+3GE073Wb36bp1B0n3Gg2bUhrvWN6gpC1Ku+KAeUFJN30k+oGsXvA
sjRvZGqYzMjGjMrexOUaOjNSSRI+o3jopPnANlntU0KxFOAiybHJLjsqwjEX4QS6w1ZlbNJhMB8k
nRybchaowSXvFYMbuEad6s5oPe0D0Fj5Kpo6uSmYE1GQMbgn1bp+gUgbzypIjHdyFD0xXUmhoQXj
qN1yEQjo4WPyE4F3kZeZwNUh9dxyVzB1vddZqh5HyOoo0Z23TcpwOFt4qD97rDkPodZs9DBU07eO
aSxWjvUbp+O6w6ZrHxzOMkd8wayU4G4e0o6Sbb10007X5ngnF0fumAxTU5zUWTTJAq4F49+7BcYL
Ts3UeDMq0vr0BwbywXcX8GEzBgkjsAjpdFl68VNrvAaNTwfrbIcHoQJ22gRdM4ZKMTWb/3F0XsuN
61oQ/SJWEUwgX5WTZTmM0wtrxj5mAnMC+PV36b6fquORRBB7d/dqW8fx6z2P8d9SAySQC3zxtfbI
Mw4OMirlQN4uxbuRuWi1QBDB04t0YTVGrxbpx+wFbW9hYQVDkV7jto+uME7TbUXE9BWynLdi+6pf
0OyXd5mE8ZFjhhxoOJIdJLXc3BAto2tDbnWbClwQWAn6S21P/tsCUrhcDXXZP8TAu46TXdYvo+zT
cuN72fIxppl70bwdGfXK5aOQ0LW1WvxdWMnxntjKTm458ODXrtmGknGOS4m7uR9+6y6R7iMsHJbj
ikM/qCu214EDM4uLgtV+uKqjYYkMSbhKSVwxhw0q/zComCeuUfSD61J9SDubH0O2YlAgyumf3Zes
8GovmF/QldWb47Es33SAkbZLDio6EI637EQKZWmVA3jxV2XKzLgSsoc+7402lqB2wuDssUhZCSdp
yT2DRWetntlAKp3W2+MFhTS/EITtqzt9TWZk/CHbnG17vr9CWXGBtMTxiTEMD1kWeJ+2n+kdoaSB
eC1r5G2dgf9gWxDyfia0/4mkzdkRtcp+shM9MeW7dLEHebtDbYEgF7WDv6mpY/2LV6nZ9kvEn4AO
FP2WkEMfVapw5xD/frJ6WjSw9HBoWlgNWciJIt2N9tBtQW7F64Qx9t9dkHgNooXtzkKdIwvRpK1p
MyHwQJ1wwRTeE2jAqTDGR4BzLV4i1eS7KB2Hv2Yp1KWJBAKfkc0Vk2Q3Mw1TZ72kfn5SykeTBcLX
X7CzokaBI13ZHiU0qxnR+0ytk/vYEXDa2tj9gUbI6phTuYVuqePvOcKXMttVeSWgmT2KQcoNvx52
lcLMZyARgnUd+xLjkEDD/NY7gCu4pW4Aehhkywj2xoh+QjIibU9MEj8RSLaNGUNMSUuUvwaeF3J9
xBBhXLe5pPxmtwJf0k9dTdxVBqttn3zlWbvOzuhL7Z1kg8MO/5BDSPSNxLS5jaFYyl0z9hCy3GDB
0QGjV14dsZC5cNMl+rGEBovpeGY820Oy/HOoauZ3PHjfXkaSd+VEjbg0joaEEZCE9+0x/guevnmL
SjO9eyUgtalp8T9ojPURjVXbLKOlGaYb/4PAro95h8HfboR3okf0n2Xl9r4i47yGuhuvHdYwLG9S
ays51f9jfcyWGG7V3gyWd3dweGt+OOmV+E6KykiBTzZ0N6zF/aefej8wGxmRiF4zIcbqhTENhdgX
emMWWZ5QJUI2zQyGzWjNvOIZStK7/yLJxmqDv3wkBZwxLMz+Mj4WFW/X0rV47Ql+FRPPCGYRzE+E
TlCyI6WbW2VRTlvUzjfXGPcxyyO7Oycs1TYoXhbG8v+HpBrD7EOZClWHxT1RFg2Ev9xclcfK09YZ
C6uDlcin/dOCGAJHsrOOA9Bodv4mG661x75skhwCazVQYbapnFjuEqdK9ylrw0PnGIy4jEzt1ur1
srvHJII9rC3vJQMOy70KFd4DPbhyYNtylkZgoRfdvNC3QY4H9ZaqWhIh+b88TYOPGov+oWt09SXD
AdNaaVXcf/CElxtXOO7JhgN0mgh1xjQe9h4+4IgulFz1L1iOoLZ3C0vT1SC9YGTLoQifDppOyaJ+
51qRbvI8ycil4Xrma5lbEnxcp6LGDl8mjIPHYOZG3sThMG9Y5A2vORDGY+rd26iXtj+TW2JB1nrU
0Fe0vi+L95FlPXU80qi93Q4LRexmSdYF3Ehes1NzaMOBfaFTthQZYomoxxkn0AQjYOJExemGt4/D
0YmOxWR6eEFOIf7VVjh+eU0V8RNzfPgvOAf9/8gbNBgR0KCQ2pb1WI+stDmBmMb7EK1d/TRplZ2d
dJIvJJly9mF2meL6Gppj47XTR69L3hbVzPWc2+a8XElwTI9jze7AlGV3qPiMVyQ1ClgaTf9qTZ25
2JYun+L7emdh/OTP58tGcZfjQ6p7Hijh3Oa2MTutVHUM8yh2YTfWwI7I66A5dd25C2J1lYsbXjrM
cifHLPcUdZFRGlu2+qVSvTlPi4we8jIJHjiqvEuCDnY1QUxyLdCV+C2n4Ntxfb1zfL18ZOAt3ucR
UMyOcUts2NnRWDXFMgZGg3N6RY6p+qu91KZP0aVhFXK22CwWYkojS9zSFn52cihKXbGeUMGcE5X9
YC+omEr6cZ9iBPmGjFv9Za9jveToer+WwH1DiI+Xls9VTkhJ5AY2+EfuVNGNQtNy2/jzdMGqyc6i
TvBIhvF8QNmmMNjq3V1NdAGLj5bWxZ31I1wPCJVjSii+80H2eVVRveNn9y4hduc7EWLpsxMVaTQ/
R21epTvJ4rldTUza15AA6xZ5KblvmNvOXVe2l+wVbkpUpa4Tt8pumZ35ZbMJ0mJalbD62KYJCQ3X
LavpK6yV2lrO4j8s0GDWLTZGeAXx4oEaC8PXpmLlMAxcoihi0s/wGjqcWJRUR8tQNsRwVHALUFAv
veWQAwBy/Bl3ifMHIoDYWzjwt55/j+i5ZER2ng05LIkT+xD287DrRj18AKousF7Ey9nu/i9C014e
GVgm3aL9nXLNt86Sf3xFCBkylZc2FeRQDH79puzVRzD5/ktt+8iQdCLtZzbIvK7K7rFidYAxLMkP
GtejtzIQLE/EGFMgPEV1xKBAtCrzPyyTJ5uEa9k2he/4A7MQg0c8OG8UJnhrK0GcJMQ2BLSByjx8
bkTePjdd2UHEjOq1lecN2Q1gUb0D4paLz2T+OSmxrcIVC1AmB1xSr+hJToift+4o/qau+G9wkvpZ
lYM4eNrtYKwl4kgAqHiGQ8B1XGXtzYNdfHAAbn+0ZUf3eMMr9NSjBK0sqOPJWpHUJLEOLQLUVHMc
ocbw8VMrrRPcYgdtD7rduRA+9hq17R4SXW5jJsUVRvR0xPNrXsychLsxT+10K+aFCcWUEXGiSVQc
qI50mtcRwesGtKj7sMYMjXI0TX2AWRDuBpyeO8pn3G2U1GI/QtUCXkHNh+0oBFph7gQrLI7k9cTz
JAb0xFRW/8qGdKeorLcSn8muDp38LKQYT5wvhFtSLKvzJJZ3RI3uNPqqU1g0POQHwtfsO7ktFTHe
R6t8Ewjhfyc7kG+JWNLPaOJeHeiiPCvL6q5RqbvkWCSNXIk5IKvl1UtH2X2O1zbycWORUG95fjP/
J1xS+79FDenNE1PCsBUHMAbq5ZhxM3rkuQ5Wimj7fs7H8ELbx3KIOX4eObvq41BlNqKu6p0Pu0WG
W3k6FVdaxAa8g07ybs2V3COkE5TgRwev1/HxSqrI/UxHuTTHagq8fRzSkII52T4E3Cn1HsAklnyN
D4Z6L1TGNp0+8YI4B5PphbBwLabT0EzOf5mTpzfTNuEhyIjTArKWJyLrncHmPAbbQMa/QWmqtT/b
1i/PDlO9mts6XbcROjYzNs6whKXSSTU+/RjuwIMQdFo+6MHCNwW2Wxylr7klRb7+W/VFdgTyTjJF
s2S5eDrLtz2vGwzInGW4Ab1pp8U4DceKYrpyRwAy0ftynNEapzRW6VbyZ770ov+ug3sDH1bbU2vN
wy1oRP2B6bPbxD3uDncKJIGGqHydgMqwaYjYcBEhhyrMXp8mqqqBDOoRIkjIwet6yBZchWBfzoHQ
0SdfdXJgHrkT0dV999Q94SrLypNjhdVNk8B9KIvAufLaw55fDDj0gFJF8yuGlOrgu1H1w8Zpekv0
glRO+oLq8ViUOcv8jNAul3ld3lAZoA7WuqhOWogeZLblF1+wNTM8QvD3WN9b+kEFRQjwB9j1ExKR
dc9cMUHOtgNd1h/q7i0PwRFhNCzVm7ZZtXX2OCFey3o/TBzm0H2S3wnP7kMvqngfcJCuO3e0HkpB
QHJLxIznFJl1NaOEu0SNnL+KSr0nL4mS5dFSUUzZTVy64NpH8TRT5Lap8tLcqVCeOksPra9nNXAK
YlOjvfRxDjWoja1ti8aIVmvcc85tfpNyBL+nJS8O6LnJoU0y7wM8BJAbp5mP4HGyp3SeosuE4neZ
7a5G8qgMbS+GQDukyOM41+l/3IOKAxuFcVNXmXdlMZQ9uXYndqIvwk1D+eOOdnns3b5Ohl2S9fqo
WZngtZQmJsWRz4d+7hfE9FyuqdAhecillc+PyUuFWwWs58rGSb76vl/+MfXQLWyb7PiCeS079N7c
ktZOw1XYwYLdNEH4z7CIPds1W4Yg8Jw9VvJqYzxuc6sQIAAhCVshUiTdNNxoIclf2PYXuDMz8bJU
kf5DgTt2oN4Dyo30WXEHJW++DtgxwOHzwmsvxuKsOLnWdt4j3tnID0/o+vl709jWG+YLuPSgcQ80
IdVPS9TVDGF4mx8DruavFgWE731OpqtNZHloZy1erCgqV2SDSfOlFbQo1m7Jc9b37sGyMJoCxsJ9
W3FhRbfktSLt8cgShVceixamhoWEZVpCO5AzXJFCx1t+3M7WJ7e04bXQ/MaBGN/JmQqEuBBDN3/N
wcm57+RO37N7HhkOJNVBNQCETUQ96BWHKowKjMvrIPHO9SRrEOH+HK6CrMcNFSCVJMRrC3efiWjY
jy1JTeKjwSbuMEJUc11vc4G3oIM5fsImAD1kJGHs53G1x8FbRevFcKhhsR+6h2UclgNVUfnJBLo/
hoMvDyPkLmeDs4SUfD5r5VKmoPK/DvuTYzHjxMjsku+Tiq1Xtg0MhNiWCQA0gIsbf+iId+vu1WlS
98YvRu+548bsSlMWNJybDyP3DqAsgfqGBJT8eCAlz05bFZ/0M3B6mJYHh26DiS6SMHUJM+f1pivd
xGxVjVC/qn03f/SlKR8gprS3jHHhIzZ9h61iWpbfrsrDFQdYv/eaoLhwW2luIRviq+tQBBQlUq7a
TjN3QbWjPshXGy8l+EW5e7KeiLvjDRzMk+T8XmPPtS7aXobHkhXZQ992CRIaqOyTNmARAlnciCLT
eepo7hA2jOgNTfH6eQxiFCSHbd2VRCQp56bqzlR6kDCi/WYbV3b81AHVXfupy200JFlWbuyqQurU
tcYjqQD7syCILrWKrng6IjiBirw8yUJAzq4vJ3+LsHfnAFue9TlYKt1rt20/Am03ewPL80QtYfY2
ko0FHJKWzktGEeJ68BIaT6xInonV8hhKXhrfbVZ9Gj+XXygg5EnKkuR9mmRsmNCRnWEbW14MMae4
e2Ln7tVunO4AW87mMsxKtAji/ARcG6qWg1l7ZTsDwWntYr3iF6SCPwGjM9JcDOgGTM3wS86DnRpB
pA3CWvxObjbaJEGYlqRNzLRPAARvdWawwnR0/71w1eUFEVsuTBdQGJyUTbZcu1l8QdKbbBIpLohy
ZYR+bpjo7VUwBMPJtw3aRJ0pfas9WLws+J0cQLysEijeAZEKEFxX0Xb4DMGz+EQKspYrDVgzrmxJ
WZ6gwExbJraIwEOrtxyH+GSszn3CJoxYcj/IVzH0OxDLfYJQz+HGvaWqtbMfMQNuUU/bdUN2mvgs
FEVSN3dIarwAO0z7lAyixOz8VBRlfl4A9O7hTVgPuT9nG9o9yGg12ruaSqORpCp+n2sfisDQVe5O
YAbaEbDno8oN6owa2PKGEOFelCqCq7MsMVHCto5YJCbo5nNUfvDVVPz2Unff5Lo+zFaCHN0VAcYt
pFA8RxmlAAaU+xq4udpFUOLO6OLNpiPsvRXcWtABrA5kQ+5DfrmPnRaigh/geI0ZrDcATJxN6Kvh
MMyF2EXQDr9bLdpXjt1wrZWhRjesmsfOybjizn58Ib2RcXC38SUguAjuTLs/nhizv9qHbei1ufjp
Zeps7TZ/tI39BoqtPXWdhbFmstovd6rw7lSBgcGReOy9Bu/XGabnnBFw03vV/XUB02oWQwojQCZ/
rJpki5hLeCM43w+W9pcnPzXhpua9uq7JI6Ioye64LJXB/8tCtw4qycjq5t+ZUIrJUdUbGjeWB93A
XiPzpM78/eFmVCa+QPMzR6djR51o4hqLPYr/FA+iux3rprwp4QAOnU3W/Bdo3zvUAstUNozeg0uq
d90ss/rgtZX8Fsnc7/ulVj/CDt1L2NFCbmYpjnU2Dfc+FfMQLg43orSy/BdEJ8CjWrf6qwta6FEz
TmHfUFm6hYMljhUYBAo/2AnRHVTrN1hcePec2Z0Q5QpGV+Ewn3IXB5xn+rZ5XpI0vfVFC+Gt6fIb
x02AhJ1NO0q+iY7ldSB+wgazvZSFcxzYbJ7krLODzYl3NtggQDGGI46/SRI6dpKd4wDfYDHgDQ95
zu+LuwfI1kHMey1UdkNfCPYSc+kfF+slK6d+MFdXj9UKYNl9Y0l0ePTEv64LzKlm37TnFUJE1bAy
t6bYvxYuiBrIU54DxJRWaGqbx+PYdfkzZPLhGGRltusckMOel9TA6QtYKo3neltL194twBD8NDSW
fIdLah8o8mtaPilYkp6OsotNBcS5Uxo5YMjuYRoIA4aalHgmYO4FG6ewyDBBE7SIahTTU5Wz7GqW
UW/u/t1dhTrJjEzZAKAxXjMwBIimFZE+yKl0ENAa9+gYUHaGxrfnkKvxi4hxkgG9bSBr2QnLuel1
doL6T+Pav2V351oN94QHW7N8TU28OMyBX20HVduv7F77TTMvQEIljSVd6hFsIY3E9y8TvJSK+syp
KwicExjkBqb85ouV1TuSjrtLCTFs4nzk3i5w5x9aXnpsYAY8UrycHoJkEThinCy+eUq0h6Dp/XfY
CdahidHLENGHq9WG6uD0EQJHG+bnFr/kv6JdAJd46CuUZyTJAcdp+IeFZfHDjs275P2MsBZOdyga
pspgdtr3Gu1hj73yl6w+TvBkJgCqfNZIE6rQsbP8CaWeXQCy+fCX5rD6UPrxuEqLNMa5vsgTOgRn
GWzKVThDA6MqViBKDWwNSTene3dorfehy9K9oN9lHcytLtZuj0dT2zGYBg8Ni81E9Kco3ZkC95DX
AE1PjrXLtDdx4VfLpjK9/IYE2f2rB2Ki9pxRtcUI2/44jQf1FjoxJspKPsRMOmCro+7X0kyNfamo
8yiN2VjkQ2DgDWpfWS5UGhda9dHuQVLvZ4oMWfbHYGTxAYaovVOWnmpPE+Whhbc62qDqDgu9mXQY
AcnYhLxbX7y5p2U0y21yxfNwz8XSp1fxfW9g99e3mAGOUs6FLUn1b5zK4KJFwDHrI8ZVUeivXHLD
56E15avy7o7O2IvO7uQXNx6wG/f8EXziHJC4AqnO1JLD9lDyacmT4gFHa/eUhynrMoJ7W4Qg93rX
Cdb0voCZI2WyDmyOeJrKlg/CV/MXanZFW89S28w9A4g7ugT+psEwuevQC7JjmJIJQqUydO5MisBA
13bfeX0v3h27yt7i9tTPUeDhwZTU9LLOrLcGfASia5q16yCUfClD1RxMGLo3jf6MV0v704ZyHwL0
wrxXkJXWFcwgDODMUuQXx60bSNi8ZizNr+cqsmPV3X8SpuGziVC53GVml5n5rFPn2b8FC+cADiX6
eNboWuL3zu9CC6sBaPL30sTh0fHAPXk62L5jc+toa16vekwsVt/uL+SM9hG7zt3QVhnMRYW+6ilt
YASTfgSsEAbtjhlovnH3xZxmbHNEfp1flOCeaJQJP6vC09sc69KTzJaJ14k37iFnKnsj1NI9TP5U
bBYbJYebKN+mK8yB9Bb0pS7xaIqIDXNBiOG5M95jFZoRTgpxXwDowZ5iXOo0wAgQajToA7zym9cY
w+BGOkO5RZu0sJdwLSiGxXnulCx+c1XRvtQFnmQWLlIsswWxUq6HwYEfQ7yOAxAAoYPFAPJV1HWr
gk67nwFtO2GnrXDmB6TRya0F6GgaS/NKznRLkCKL3wjiFVz1RON8+vPo0q9Xmp869bodbTWfaOnf
HosIaELVTM1GqOvLUCQ4KEkVvlRB065VCoLFaruAy34CkmF04cXFdot9ncsg4lN6Dmty/2ohgMeQ
n78TqvDfSsVhXdq2x94rRd++G+Im59bObn0mZt0+2nNlPzfaqrmnZOVeZvgIncDlAUaVj7bYvL0D
rvuB611RY9XWFSTcOfdg0pgxOfcmJRRJrMZ+8uLesC4lmQGjbMDzOWABEYqpZqQWc5vm4/hWoJ0/
WGqpntnQEsl2RQhHxhabwYauM7Lc9XmD1s0hzwbbp3cC/UHHw3fMVhcsvlfdxi4e0i06FWY7mB2U
kli8yXnFF8u2WprlioseuxAO3uToTGY459QDQnGHhQPhQn4vIdetlaKBB0A/Qf19pCOLpx2IxWoR
/PcWD8FLrvv+4BuR7HmJAVoshHgcw8Le4BTALRwGv34zutuarTWDrCMijCJp9c47KN1Lwq/feM/N
4wTJ4NjXoXdgVQQQOFzkYG/mFlfXqhHQCIAakXpBDMediseCkIOS7X8RPLyXVrrVuSk8i3i8+Bxz
kX6bpYxeUtMW64ZmX7x9FR/ZiHVL1g4wCzTW6EB+Jn/GhlH+TCpJdwhq45fx4uiSddJF8GsdyxzA
wOKDjgRYphWUcuh8w3i3VLnRK9Nu/uMQd/oqitH9gweEMFpKg+fH6I/uN7NMRNF1yvkd9Y3HxIRt
6zXCvgNAOWWa3YL+Lm7WUstlY5dW+jX1lHi0tsDn7RobxrDDlWvathSQPIVF7b9HhV8+5SwEr/CJ
lrtr1GMwhSx9TAY4vc3cZcdRDs4XaHx5jrjmJKu2ss2HS2XZjsqk+iBix/rDO9W0mPsINLoJTKs2
dSJWeOFEwLLMH5Z7NE/0Y3/yrdxac9NX7M8InImpf46qYt7HOA2Ow9yb9zFrM0QR4/WPXddme5d2
RDoW3FZsXZ6ScS0Hk+yamv5BmYX2qxoauqQVzHd26fAipCX/M75dfDlx9StYu20Qd6h/B+K0Znny
CSsGFkTt7P3awlxGP9MHLObLVKg/w2Ro6A7/Ibn+XfK4IDY9XUxu9B/HtquTpPvrP2uK/JMZMXtE
hYYIGvPTNU784saBsxbc1RlQ9bYLB2c3Djl2NcZ1ufM9+5La4KprW19wPb6GFn8rK0NnSzcs0CfC
35vWKQtmFEft00YY/LF3yJdTNZeoCL7YxW5NX5tVh2WzNeKa2dCaeBWvKHz6InFTHGQ9vWG+GZ/L
mIcwU1xTpd2kq8FzXrloXRo3/tdq7TwNxAx3pnEMBih56XTmkpHDSiE4/FdjQd9clHvfvHzmTdW7
96ZuoGDaILtgwS52kGGIaMSIOY6K2YG0LBeNZ9bwXC5Sil9w08V2FNScAOMowYXyfRLev6qwY9dA
E5EN74h46EdHqdNJts2jMcG7O0gEstTcLRUjsBiG2lT831IFDgon1q5SAJMAfybwh9CCB5qZSLGN
uAmZWFjhWg8WoNawH89ctr8tyW1ZplaAizszK1UUQJuK/k+Y2TUPQCyOTU4u3WpT4smLTetS1HGr
8R59PXtXAknl0UQ9047MRs6y0qWyC3MZ1Kf5WCPHhn383AKVAYQ7PGIeO2bR+GbHUM6cliiXKiS/
WtglZ9UAaxEZzsvU9tzT3C7yYfSHYRP7Aaa9ECI4s2yJTX0kLwXL9JHMnDgpnDqbe9p/y4EgH3i0
xkc+L/yHZm4f0gUOwSyHT9NE3TarCFoXXgaqEK7KzSvBGqIeDdu8vOd9khRTX8n8mts4pbPJF0di
/dFxDDs6XKyF0MEUmAt0AGeLkvTWJpxyrY2eV0U5e0eDNNB6ErRxSSkRLji5Yu1OFEY0e66tx2Cs
oScXR6/sd63nXmaW3WBtIgBUA0auxG+j3VT5JyuAgBS28T4sbdRTPCYEpwm50+92IF1q8zCxF4zm
vGeA4JOT8MGPYYhiZEHeZkMChhiUwg/grHRXl/l/NXt7fP4DoTDyr9TTxOKU2eCRAyzDR+W08DR4
S3GHTV6LsLnHc4KcC7XLyVuyq3In+SD7YDmh29N7pc2liL2Fmg7QJuM9VdzFO9PfOYmR3EApeJ11
82ALoLngFAhx/v+1RlQkxBOrA1uvqtJ6lmXtYURcrNXIwnFVkKd6cvz2D1CPC++k9ZShG8zwXDeZ
O7/4vDbXCx6Lgzvd+29y89m4lv2WjWPILjm7f6/mcw7tn3RyfkSBuy9vh25Pe0C5oxbrr6XdmE19
cM+1qvk0Jix3iZf8QoXkqB58vSX+Ye30Qu9J3LJ8lSOwzORuW8+WfiCaTyTBsqSPbDM7ZzctkEyj
7h/QtGLtpLQSaZ8ejJwQK+rrIeWO8aAW65Y33ryhAfTGmnef6eyN1EaJOSra9YySPOJFt8sXqtam
e6q6vAda6+Zh1qyPbcp1EEsTchfiVwrRbYIquzoM/CvYD+ypRrkLeVc3KWdoiW0ZNnPS61+ihTcP
s9xhGgd7VdHJlNoM3Ko0ELWF652SVB5CG42MVjxu3ESoSFpaP5RxkpbrP4KxgCIqXFIJ9Z9Yjv15
BB2z0pXXb7hMgl+nKRQP+J6KtEs7Y0kveBs8uff37RL+iiaA/SGKbj1bTriBPcnw6DGeg5X46n2y
6m2jxZ6mXY0TXVSoRuVn5MTpTQfs9XWRvFqDhmwQZ/tWWQcrwpq85KyUlGceVBOCm+iAeifZTdds
3qX7wAvx0fUYKJj3sVOBh3B/u8ZEO0+5FI+E2N3VEp1rITbx0FAY1ofXlITnesJZts1k/II77bW5
P+IlpyfBLZ+24HJ8rCkOQHUJ7T0NAPNK3YcT3NlmO0Rk+Vp914tq45E6Ihs85w1/vpNeyi692hO1
kThMmH8pBZEtDqOQ+jo6ip9sT33jw76q9F4RaVONGEuwGXQN81TXYPOdlu660f8sgD9VHhpGUUHw
qFybyjA6jyisiDamtvx1HaTnMUrjXczMQrSWrdOSwR3MuaEaAISjLs8OWxHkBZAy06y8U+8tl9pS
59F2H5zU1/j2xNck42KLv77bFIK8lJ1lEy/R+Xp/nnOHTjYT24x2gPaJHT6JWO9C23zGKXzRlv//
xrGwhLFeuuCLXtj5pK9VV2LTo+i1I2bG/z54dFmP4yviZZrOHWgA6dS7FCAJj3eh17Fi2TZX4Z+x
kTbfCI1bpiD4207JOTGRv2/n8kxF+Gfg+z9LVEgisyrd9an5O8KPPlWiCE/s19hJeCyjKwu0fO48
RtBB/rPJ5OyJn0FFDsCYtUnRX1nvfgRJ/AMitdpK0b3CKPgHWfo/v7KP/PJe7LB6EXY+w8gY7TsZ
Bxe8nTLBV6G/tjp46cJCag9bG8wTadxwJxcmZYTd44jgckeRndSsL6MML1kB/KjL5D/O23xPnnPe
1ngwMFvP473177lXAXomzUa7KTQs9KPq5LO64Ylh59K77LRXit+Cn0YdOeP2EXQJaWBRP1EHdWFn
QYJuvHMh6+SPrDvcGh1E+ygJsJEMEqQgHskD9dMQE0T/0ZfuJXWpEEKi1jQ6JVsfqo/CwrBBEj9x
88E0To3FGgwdIUfmx02b1m8inf9/Ht9ca75wLH4K1rXkQhGyielHrJXmgXUXRXKDkoKp35Zrf+rG
zQjvbWOV8mh68ZzjuFBEqV1NgNHLB/zA94I71rOHxWa3keaM1aXDnb19howdrdUMV0cptRtrxXwG
vWrjRtEVyZHGozSnBUUkSAYlt6RuwDTsI1ZnnXMkJd1fcZ+wfB25948Yop+tduKwtbwSIq3ZsFR4
JcD1AP04WDWN/5eqvAsP8tddtSYayh47xXxpvFDtOwbzldeEn52auKH09N2c2bmjaCbkvgJj5gMw
I2vHzhKqZYgbhAuD8tYYY/UzmUVnTUYZyliysCecWg4RPb74Mm1O5TAAgkyJAIRN/+KZ7It6XSBp
WXFsilxunQFwInP8o+OE99SL8zhr68EpAooVoqi4qlEzjGdt9IXt+c5OSJ9Fib2PlpR3zyZiCIYs
P4QzMolfuNWHTQCZIhQv22UZGISkH91VGqb/dV70zF6Ktfe9pJx0XOxmZIslAhLmjg+nEeUmh0aA
74KoNJYw2jv9zJw8nk74FuLN1fzLJ0VjsMnUa9aqB1L1MFQN6eFCT0eMNMfaWr5b6TXrMWRiG/Lh
M2rT+SbCyqOBUzVrtyWi0Ljejz0PGD06CNAdNSErrq9QnpblJQ37B8EyFoMk8d6QTTU700soqY7T
mapA6cbfy0iyK5y4jVWqXtYknK+uKp3z7JE8K+L0daxwUNF6cu6JfG/yUPwuuYAPpcu/1KUaYIR+
dbGVeTSa5wyyCxHwKPnKBxh9eRKy1W38EImdZEw94gJYRJU+ljrqTi4vjqPr1G/Y3dwDG8Ntl+Z7
hXKwSapZbK06b09cwce3sHYfRtjh26BtK8SoYHgCSNjsRRwleyBoyS5NVcm/PgfF08hoI2LrZMFq
YlxmZQ+a9cF2eWTt+5xey/4HGxGHibDfrCjgJpFU/c24/WVU8guXdbwuyuW9jug5o5EqtRzcRtUt
7ZJyP/AmXHOj1+Co1SvUCWy49Ye6d2pR/QJyxi+rnayL/KyxnfDPJvFBTOwxjaZX7TCezcX/KDuT
JVmRbMv+SkqOEylQUFBK6tXAejcz7928myDeXKcHpW++vhZRkxeRITfliURM4t5wzDFQ1XPO3mvL
Bw+bytbE2b+y6gKZpZf/UjPgA/ztF2iL3SZvrFvDKlmWpvR7tvWlmuvgygOOz8qRnpATkm2AXH8T
Ir04QkU7sbw2142W9Sd8PPtgTdorAEFMCJjNiNRA3GaHBnUVYyRxm1vlvohSd8s4qXwlh9jcFi5d
WqTBwbr1kxPgDXgOGOh2WWh+lMxBcC0adwK38OjhsrQc9DAA1PFckQjtpkhncukfG8sAUDV98Nbw
9uGulB4lZ9aXO1ocpGuW7n0thhc7KJ7dLjlyuQM+jjeA+wRHyRJ0SncmIvY+LOXbCFFypikvofca
Zv4gOvNBzs5LJ4TYDlHUH7pCbKhEo/WyPcUABlHLokVJn8FZXXPAAVWfAAMATyYxgnCSVBwA8axn
Y+jA6XdjnFgJD2vUbz0Z3gqfCqifdkiuFjC2VEg3XRDmUQRisGzGzZj2H6Vjsq3LUW2bZklCrNBn
uhkdOFXuO5T+a5Cq+a4JrEfLdl/xrtPHGvDl9+h019ZQrnH/vYxa3ShhfflG6a5RUTwYanoQnJ3S
Tl7cAek2Iuwv0HTeJoKaz3ejn4s4elde89BaBNKokQIftU0zjDt2IEly7Dis0J8hlYf1jvjTXyWW
Fa7HqHpFfQ9WKU+/xEK3SeYQzmPbbPuZXX8xjQ2q8ddgskwiGB0sS5PTHW0tr4JGXvoeO0Zqy2xN
D/vVoOS5cz3nu/JgYAi8P9KgD2tP45nsmpYXoP4Iy+RBYdDYjvQwkJaG6PiDM7Sn6MYBXrGYgt8R
sCIMz4ZfhZFtWHRIZRssFPFZdJjH8VMX81GFiion0digJS6BOPOuxrT5IinkVZWjuS7HKLimJhD0
dLpnt7A/fJ1t2OS3qbXQsC0m+TFyaOHJe1+09iFkakNtibx6yJNoM7nV24QQjsjt6Rg7THf9Hi/N
5GiJWtq+Kbr6NNO93zidfAAn8J2T7afRJtgwERmjrPFnZCTRCfL+bOeUJzWTZo6urdM/203z4JEP
t+FT5KcqhdaRTAEJ8WN3Ckf5VFMWIiX8rMplUK9K3umG59CqmAhC4MYI0XEWsRr7pp7le4NiGO8A
HkLGWM9VXA1r3mi8PGn7NfrO4+S2pwqbO0979+zh+huc5hLb4Wds4bxKu/GG1PVrDh6I9vHzD1kB
C7osOAOiiKY6g6M8v4Y+HKPJ48EvJJuP07zRG6bgIcx7JnVg1bAO7l0HhV9b8ux6i7ex8d+qkumH
FfVMAFvc6ZVTvuQDlORkZtwVdAZVZ/rsuCSQFKX5Zpvmc0+82Spq6hMGtEWwgGTQRj7UsUxv5hgx
WmfF1SHzG3/LsPMWPdqTrOYj5vlza/cjdEM8Dl6p2feq5jlLJjaxVN9QJz0moc/ULM2te7op+Qa0
ywmdHhCionoj7Bu6fvJQoaQkjpjYYHrsh3bUt1HJR+WQh8C+L05xOF37sXzEFcl8HJM4PBX3TgiW
s6Tn7fKaVq2Fbw30CynNWl28RjE6OiqSxyxLLqZp3IpWL52hdq8dHCZOA9chNdnVmxbSpGzfsWbe
katEFk9sfiW+vR95ish8aWEXJ/ck5ryQqHTXoH5b6SDs154T305C3IxmvGuaKD2gs7+2UjblKFa8
UAPbVWSVTwNp2pGqnrCirWdimGicRggEgK90ApaTZwT7EHQTGhNiOektoZmvThx4b2ynRJZkY50Y
td62aiJNlLdpq5RMSMZiJUj0mweAqTanOwr7mzZuH0xCvM+QOj66VjMDLNDtF+TfTiW/KlGUBlUY
3TSiklaEsx1FHZERJhkhqSnF9SxVwJEPDSgo+YcoYmDfop9pbW/lMWVZ14RJYBCjLZEytSF6i80I
cFpP92tDts53ZtfJYfAFj9IEFjT3xFuezk+ksrPXGxzwazXeMYnP12FZI9EKyC9XZv1YxQpyEYei
WBHcJmagK7qpn2s3IZ6ZRkmURel10zANyxznAtIPU3Qk72UTf7Q11VJFdc4ZszOu6tCKruuQA7PE
+bNrxxaHYHMXNjNFQjZM/H/xhwqHzya2rg3fPvcEcmFvjG7nYZDoOG2U49N4haDqLQFnv0kapmxt
SHp50rq0UsbxbM4TYs2pfB9jBK5YWrCaMuXYEXlYo8zTKeGXAdmSVpxupiF1NgSP3DeJOkvdnKFz
vwC6YLdri4KViK/XmAZ2CjrNZ2hicHCjP+KmEdMbcIo2uRiA1IBs2UzAlloyq3GJR2BfYQH9EZA7
OPanFI6PMbQ3r8yYeZ2rQE0jQX3MW8B5YCZ7lE6FtZ612e/BMbwvQw1b6B3FgHOLjUXRsu0vUPmr
VW4SiBcv3o0YPQTDE/pjZRF9FV78WE7R9zz33Z3Vhe9tx9uHq+WUkiPNINmG2joi1OyxPig/JnmE
CdRKWL27jiqpDl1ZbHyVcKJKEeMMZJ3iMd/nlf0w+NBv3L5/gFjC0SqGnwHHZZ2GJnngJc0KM4Ei
VA1P9uIVihv/Iu3mgo7wZ5GiH3ynr7FQQidvNaQrQLnHNp6YUWnzV2yD1GJcMGzdIH9uvGExC73Z
aLg3yD9f3Ex8muTwESSPsGYo6X8WTN1lTWZZb/JX+KVkDRayyZDHs/yt4Oc/Oj01R+Fl8tyY9bdD
w+LEGR21/0gzPVLqMZ+nD6+Mrsc8IeDKDLpPwWVXUUR5y3Sb0JvZfC0Je3lyVYqjFNsZsczxGvPH
ov+X9Q8IoDMi4XYVm8E7j8BDUS/zOw3wLim9h5Q0KG0y0Ujs6ZS4c/dMMXcTN8yzp/mWw92AzIWU
kwZxDmEjV5AhXnTheLdx1wenlvnKY+Lq/ITXHPAU6ahQcmpyz0KXCULmQcTAOGffdExUfqK0HT5h
k9bbFJs+cjtJ4AMG3/WMoYD+t0+qIUnpt2Y8qh9JpYTxNNVI49CCDnwOpw2Bw6FzX+GQ8177SVvX
c4s1gW0sZ95Ee2lrE66xIdrpxqW1dN0g+rxXgoU2gfmwsgRnDoAtRPfRmMct/K4df0mKqWk8567a
z4El1iPklq20GpKmYmwLKg4vrcepoLSS+cxQO9iENuPakr1FUieR9yCpkZVYESxHog4SWRg3Ampy
yCQagLd9AxXrrYqcXw2IDAVCEFZMp3eIYt/RDrrrYWRVs0brBpvmpspoYxL+cU1wPQWMMhFUhzQe
2rKmY++pN1pA6Qk0ALoio3YWW3Vsnk0z3wISQr0ovX3vgzanT/HUaHLTolkQC1UfdKmfELJ0q1T6
zpkpDbFPhMxkRIG3876DqPJLhz3QDoINEJOkD5abvJh9G98D4X93Rf8yjPlnQzg3LlztHiwr1UzG
NH6FlCxmd/ooSnmaq4bTvvs8xeRRQ3Jn7ZPmlu5Nvc8y8wuL+W1LU2gtFOIG3NzfmHUPmAvHG4hh
3KBI7tKGu2QJDiAl8ZpOpS/T6FnbLnAvtUN7gdNsc9U7NP7jkoLeJ2dskc0fpErfK1fciZleNHfv
a2zM8Za/eKbJx7gHE+ZqUvY9kWzZEbZ39USymW/vDJERjlGVetxUy0RaAIZhwi8hA1q2hqPSk584
zcUC1eh20vAgS4LiLFIE614+PTSm9Y2ZChMeKGC2suwN57v7aPM2rAU6hAr/0EqPbbhvTfdI87/p
xJgdGDRhOeXMgTUUV/Hgk89ewGmqkAo1777rZRVLg8EajMNpk/sjclFbip7YirzcDXP1AxKKuA/v
yS/sexMwyAbl+GaoScWriWYrqppmWRjkbNlRDYoSqxyLZbNq4/GE9PemhCfeaJGuIVgYfj2v01qE
PzCtnIvwa5pZEYE+d5ogS7nJshocWiXdfjVoCq+8aB9tKNFAenauN50cggLWxFh9u6P9XOhF+gOo
gIE+Dzb42ng1jCNtJ8e0pdqqyIGEndD0nsgR5bzuRXZ+5ogM2pXGXUiHOlFbJsf+hmbFfK7A8F+1
0nRoUyoP1oCAnCrhoLYmMuYm54OVQfDIxO3sT/nNTI09d8UtYrIHFsSrEOE83b9c7e0ULQGWSlOS
rqqFwvqtw71JTOiZRL5qgyBj3EQUL1srD99IiaZVGJPT0c83EiEpRhfyw/WoeDQ9hnVGlaLXQjVY
JAYRLmn9znj5OvcQlcQosg9hwFPfYuLaydy6yitWz8j/IRsWYmZ98pU+NCZ439JDYJeGntq5cSWv
CgddR2KzeYxhsJnRGVOXElpbdqNGmiPOc8qSF2moY66uWdRaMJKYI6p1qmfjHNTiMc+aXafVtwNl
0iub984fsAKiMl530/A9SU4ShYYIRlRWTqip2bXHruyvPCKJ1n4qpucq836CesLCKKIXDIBn28Mg
YLBok1MYIjbEVYT8/Gfusi+7Y1ae0cldjHlYijBZrhBg+AfdWtWba0K1RWuCrGlbWDXTdwaZBB4Y
nUMYCo1eJBZOXQxveReUHurKRbFGqQngoHV8pP0xKrUPp3QX215rpeMWHFRLmJdvZQ+kPEogLp6c
r6uo6pONlZTdy6QWS9FE8FLMrDNOiocuyYeDnjVwp250k9dc4mw9NlXIFt0mSVRemsnrt6wkRkTC
mYvoogVrlewMc+yOQRI31wNFMwD47jJH4xkAxoU59g7VPZVrar2QPI75pw/eCOIkFM6l6ulEsUec
8YEw9Q57xYGW+TVBu+Mbs03OBIGrOYKqpwzPPQUA6kMHTKpfTKc2coJdWyY8rnHxkWIKgp1iQoGA
iXaOqWpeE4LJDpiPozXWpR6EHUR3bpw6whLRR4f1Hd4m0aSI+sIJl1pUDl89KyM71MwkQ2U0BUua
8mgrKq38DTmg0dOsnPqUSSK312VKVCfiamPeZrA4LoOhsntIjAxHSFgerxXSzsdCAIU6dHmfPxGg
BMOaeKQ3coSdW6Gq9BnBGa1/L5yzcWejx/jFlmuOu2iwPEUfI0vvgojRHbtrQK4FDCIalsOIZaWF
yGM6sc+u3BN5miS0VEzbnuoDUUp1/qyoXoK1bRv1rqBZP27IEqaR6Nl44NuqptarpNQWwsGKRDnW
zn4H5dEAqNW4YAjafhNpqv5EFeWLCl3jkIHj+zKTsjo5dQ6oh7l/edbE6m0rjSdpCaxLH7vZF+Ea
I+XwnSPMV4gWVHtE84k6nIdzXwOH2SrsS0eJ6u0tLsM8XQUqr4eNI+YWehZvbfrIsXj0tsEwU2Q4
i+CyIgvtXmc6BmJYmAkRzz7vMwk4LWrtRnKooDU9vNInz27zBp2HF9rejWOI7jNDCnYXjHTJwyZH
4GMvQYP4XYp3EKTpBqU1X5oCsGrgrbxAngj3TORZR4KYlmHZpHsfBNYeTLX7ZJpRtGXEVj7OXhTv
Z1Q6Vwlxv0egGcNBRpXzFjoEdDEvnenkMX+oUTB0beqvsdXHgKThs70JGpaPuBtYNitMWWt8F939
KPp+AzCIhoLjl5UgmdZl0w1bO+MYCvvdPlZTI0cQxY3cqlh63WbOyRWFkqXDTwsB7pFvrbZ3CbSj
hzHGHTQyNnHWunciZuwQVDgB2vl0HfRRxJPPQeHLs53Z3/Sml18RXqnvkOIGOx8vPuehsbtpQ+m+
Z3VHSmbpiENfwVhrjRKUZGso8tp6J17sV4TACRl79E2AK9E/Da9G8IAHhNPznZ3PEDraZFC3tSn6
A+Ga0TWcxfYja7vpA49ld+Erie/Q/9FXKmMH0VjqtrjgYhmSmknYmHtNDiuANjrDiqRTMETJhvyB
+I58kewA4QFaA84Cc7wmDzGNtjVGrXuVp/07eEyJ5jDCs7ahc8MpnY5MnzLWTcYnOaVWem/XDBCv
K5s4TkyktMak8ZVUkOuMyr1LaQfQOuJd1EqeZMGZzgmQN7T5sGdurq5E6fxCUAVonlllaUEAqKwl
TnBgNRXjTQjZgVETB+tsSh/ga6ApUldTnX6nbbnPrRBiqy3XsRHe1IqjURhE+dqonKcYVA2yaftD
+uqtlIDxfc86WoBB1gYIHUBh6aeByW3VtLCr6ZoxRPKqmewKNBBkJDkboKDGkcWL/p+vrvvBn64i
UmWot1hOEjfn5zNRKNZkdt3bZTBRU9vJAA27dmkDx6NGCmWdRdg0RMFBzowNoz+qyYM/1vEUgEQj
QvU2s/UnJwQOR+CvqKtM4PLBLgmHENNb725907grLc95jrLwEkIUiCrGbVUln0qGORspjQvEnXtz
cI21JTinQUFDVVB76zGw3avI9Un71MDnpF3ggWs16nNEmQwQQPh5dvjUDGa1Yd8cDraKQEwuOac9
VBRvnKYVOxzxMVn4oH1NM25iasDKZ8Mw5cTcxBIAG1hjZl0NEanecGpMMR46M4xAhJlim2JoQhbD
gSZnny0N9rteRPeuS8plBnop8tTPYl/HbUOCb5M6tJMYAAjR2CdXVWizBA5JMD2Tv6Z1XO27wnyW
ChgKdpFz14AbQuTy8AedRHGuiWP3DaQ6TRcyMREj5cRkcPzXJg23pHOA3hPtVC0AEwwqj8wyv3Cu
SOaoYO8rk1SWOiHXCiAuchqZETEZdMcokhdO+j8ZE45jyGu7hnbx0RbUDWObfnfY3Dl0q3uPtCLe
XU5vMhucVbdw7r2+i3ZMkkBGBfVlIq997ZTNTy+NnQ98diUKpqw+h7atHBCBhan13kExpChIywP0
22Eb1ov31kBME0j/J23DaypXQpfb6l4Ubr+WnmL6FyvyAmesiSjfXpXLyqVJZN7qvPhWkUmloceC
H1CDyvfUfOjAZzV0Bh0bnbJdOD/dmMJsgQ88q/bBj8NX3wvvwJR1bJvEEoYCd5ZFltfam8S0sXV/
0ln4I0or2lRVdbWc6V3sl/hMeZC1IS+pX1/axD95Sf7am+OplvVuDKfPBIkCuj8KjLlAGVwYCcVX
Pq+rBpmiImkGX1gIi1WaDAwpchIHz12WtJAmWAJcGd+7PTeKtilAkIgEB4/IXoDxw5fZxbelWd8X
lSKZLC7O6Rjvk97Qu6Qf3rNmiVyV0ZLQ3jw3qfHVWMkvurxENxlYl6Q3El81qQDme3iyYcU2fiKP
DqNyauj5lu4p6ge2kzEES1C71o1M6LH0U/+cNcOuIdhiRiFNrkqzswwwbCa4hnXZWuC1U/8AEZdh
oc7esiZ4DeLiczmbczq6GDJ6tUkC2LiRvpja/MTM+DpW4ixyltXIAJloWfnH6E9P+Ugopes/M88I
N10Eu4FQLx95Q72re/tYoykkYP5kkaBkzO2u0OCNIG9eCyrkHUmfFcPD8I37dYhIBF9pp463yvLA
g8nulDkDxpyqvHLwfoH+SlZjZx0SRpY6tz69EYVMvXjjCdzmMAfyamVX/TlfpiZuLk8jYrkNuB25
EpSLSL13dTleIyCkCQBjfCMZFq9VD1lVNxHE2IneJYmfnDhQkbZy32WF3kreG1Ye5GxE8xhXkta+
kbfGCpwNriQ6CvfMqz9INUw2EbMzrBdAD2qz2qZ2c2c6RCEUdcaQpL7YRndRmLSwUzjsDxXKIiel
viIjiKOpEs6WZLKj7uueNs9Qb2GXsj7kwjkFCDxx59W3SRc7wNyoH6WNIqHzqnoHdeyHljjpA504
McWRK16wxzyK+2ssTfu26m9o7l2SER2oSNtHlRognQze6xBHGkCrnyldmilm4zE75QgKqLTo4fso
jxSPGHuFTfW698P6F0eeZJVWybNaxA49N8Av9VXNuHNnl9VhcVdcUanHR9ElpPUhLbCz5ppGP4NY
O36MwZXghMxpEkzMpQNjXcnhJQpZ3HAjvpm1MH7ZiTqSs9M/xnnVn0IXB5tf5t8pPmr+UubR9Nf3
1AnPCivg1hFuuimI9FxB9Yg3qMMRpxgnpRUzwBjcgevvWpNkoZI9FLrLIk5kYK/T/NHUCHNVbN3U
cVOu/G78YsZNTT2P6O5awg/AK5SamVrjYfOawx/HrW6WQMl9ZSC5UeaM9oGX2qq6R4jwDH+BDtg2
UCv6FydZmY+l4ozS9YwKghGOe2W0u6nIH/PYeh8DdWXndFGmLnsmA25+tgLVrC05vUSFII0vmRA7
ErcVdvVPQM8kcERDZg2kr2Fm6e1NYnsBC6A9mPSNKf31SCeF/cXiWDLbNPphAu9EmVynbvRF+/0w
6SJbq2x6TaMQmgq1QczemttMFyxE6LABXBCb8ohLAdFywV3I7HwHbw7UqRqMXWdVLT8kP0nm6G9p
Vu7C0sdbMcgTtELAnLQgk8RNj7Dpt7WNdtkakhqbb+1tvcj84V9r7RHcTuXCXYn7BHEGA9Sgzi7k
2d8ZiLqGBUFl8x+lQkVZz/W9kUyPVtzc4jUi/TiZQmxu0cmP3TM5uG99biItbicemvgr9KxHnUio
FJm4Q/a+B1lbLP3hcEOj/eR4CbpF73skThDAI+Izy7TYwysyFEifOWiJQtqaG4mff3SJI2b3QwKK
wQ/0kDGJM9IUvcUBfREU4NAZE2wBI5Bklo9NX5obJ2avgFXGql16S3tM/BDKynEkCVBX62BVM3Fc
fN7pS2p1WxmbizypPPcYGmJEkotv5pC3cBZC4CjgwnskBGShADvgUcnWpqsvyvQBYCV9sSGtj/jV
wf8ceNjiHF0aik2JAi33ernGOneTO8Q1eHmR7Bqm8RQs9S4bgltte5xXEjw5dWydMdI9Arfjk9ST
ueF0/DyI4ReE1HHVRORFoz0/ktNxNIo6ugrD/lEa7j5yfJRturyh/lzSFzLAKh6W4KEiOoB9n912
T5seo4HZ3vRRyxQ2kT+z5x9RYrGwQyy7ckuQJORHP+TYYEloHEmRTIxhG2T0k3JBvRqYALZCRoQd
6MUmTXcGgyLK5wY+lPlR9BxpZR7d4vB+a4zyZnT9l0Y2xMJg/ywqsbdcfY1CIN/6bLRTJWkJ6/ZY
owdZD6XzObTjhxeXe1gAmDNN44y59QcD3EM/Rc8IZW8hur05uv5Akc4rkLk1k7ScmAIhDgyptox4
efdN/PVqnj+iimMVrc8Ps1kwKDGiATaJ97AZ9jDQyUEK0pscUwWiUO+D7IUnkFOcUaDXi4wcF5cb
5ZmZudaT1dEPBAY+NRE8rzm7shqJLk3+yjPnhlgNgwZ1srGH7lsnTNfjZf1V8RNl4Q0t8s+onZC+
J5bYJJm/TJXcu5qZAZyV5BbIOf3XrA82UiDV7P3yqYtGAHhkzaCNm44A4DHijrVcy1oc0UsztvRl
j+d1Oag20XXp5QkwDu4FZvK9rUvo4h7cwl5sSgurcNrFpyL0HxrtQYmk9zJG6nUSlVzaWFdTUC+G
PG8dO8l1YPj3Yp7mxSjyKP36KTLiI+LKYqd1nNJZthKxqgFK0PTN51Pepdg9clpyZVJ8In6DFRgR
LiObAp0novMksm4D5B2rmLQBDBHNBXVuztSH02Ifp9cOnPxMs14U1DvM1ut7gisx4WtcrSKiUpHx
JQRoBfll5HFf0JyRR1EV2tjUIW3WsnkauRmbOqnov7TldM6K4jnJ67sYkvZmUBaAcROFfaIOlQ/W
Mw+wW85p9Qsz1De7MPqbwnyPyprijpEYJGHnZYL/v6mdIMBEzrfpJDz9ckL+4UW1fWB+hDHItFC3
ONSGyij8Q8P/sUKnhh/Wy4cNk+hxpVz5aDIzee4DwTQS3yUN05IfVH51nN4QXpu0E0Xp7ds6KzbO
mKMMCO9tCr61WY5He2gJflbcYe4ZwhqdIZKyUCQO5QUXobMtbO857vvvcQCJSnLaZ6chuTaDv3Vm
kmwyIZAiAvPtJBEmhXFrS/9eYjfdpqZDwz3Lf02JK2hn1e38EqJfPYmSoogpSNtqxnaLLoNeVHNq
Zs97l55Z7JLCsoHeIN1npBgy4gCChDXEzwOPMjdWeJPtOh+sdZxU3nVCRsopH6Fe0FwzcYnAlBQE
XbpUveup7DE8lAY/YNWFOhWvyic2halUm9I5mwR9PjdzrU3fJYGCd1EQEw7Ms/xmC26v097gcE27
igSfMZS2Ta/DzH7R8qHKRzS82MjUsGQtKnHISVGj7aYbw2N4NUAUMRP4pruotW1/F87axzuCbh8I
ZpXQtQqlHx7nlrP1VpAEfibRdAigk7Xk2yJmC6JdgdUCcBtyxncQAcWHWwoEf1oPZBoBFCPEDrrd
RZtICGy4IxpVKVyPtdah/+F5gX9qebzDdQ4E7FrS32jWxHBRTEdBiT5cQWZ5n1Nyf1cGHYRLi1H6
gauDWiBO9FZZfvor5DyJIs9vTgoTOckBmVzM45DTkTQVg5HSqlccYUlycZMzydz1j/YGTMk1VX9+
rBzpXMAGhDe5TdIxptkIKblF4w0ZrhcyFKdP9tppwYvB8+mDPjYjZuUsUvMpaT0CIDGl0zeaObW+
0mnGzBULVnk1enl8sVrbgBGW2gT2Zn0C6Wa0oZWT2EDHckw0dTA0APu9D8EEEI1Op3XRkz/UuVyM
ZaxFO7y4hOAiaGckl+AfstpMPHddF/qrmTftRAK4tZuMqvqsFWsR42vKaTE07uts+f6XjzH6DiVO
h7nF6uX4Jp2cmMw6UfSSm2KyD55hxd6hdV2mJrlva0wIhpkQUFEk1Pk6q9p3P6fj3dD3XGuOBtvc
VN5tUEdGtI8JEXl081HdZSqSw2om2ICyGhTlrAqKjYYpNCxRRgEPleohYaFrlUuTCVHFCk4aGRUO
Ytx7vhNJTcNTe0QSxHy/8DTlJz7EqH1yQ5n7SCTS1l33XVglWxJdKdHbkODUcqTlFKGL3IKMSg6G
EkW2zccpjfadlbGh0vn1nlXcZb+UNyKpanIv4c9MO0MEUsD3WxkxvfoTnQbrlagGMX4Q2sCJno6f
Xe2ByZC4TYfQS/ZQ9yOTZZ2EsJWlW9NeB1BgGlZAr7XXopBFSzak5cWrjtTuD5V4xmdrICnd0pPB
Cl2ODWuoEVVI8KtUdue8RGspoXTug1zTF/OcKQyOYx2xMvRB0OwDPacvBgeXczrAa6MoxmuJWEKj
1QnJZXAaCnyU6BlcoWwiQ5WI2ZzkA1EY62WQssv7YTrOUEfCjepbQFV/JJy2NjpQnOTetqobYxsJ
uznEdq/EltppJgvMIRAygKoIDrF6YTjc4CChK0eFGc5PwscTBSMo99dkSo9oYiwXNS3dFrTZI9gR
3p1SVYwKPTpRiE9UsQkbr7OuxhmsGyoIUjTRF+JWhrmLWgV2byc0iQl2qDdW3Vk309xaPxwk4C80
uTKc40yQF25heCJo8RWa55wk0zvgyaDO8Qxn/bbvW1C85ICT+ufm3YuH2WCnYTUd/wjqUvTWLwnp
LcG1bU79QOq7SM9ejHx107iKhXK2+eSlMemaYe1M0i/SheZ+sGVI7kdioYyQ6HG3cQ6h6UZBnstX
2ONy0IJde01oO3Ih1ALvpoY9PTJFXqTjTbDLcoaimJT5EtZdJ5e1IUkZZbqaRoKVDHO3zyNCowe0
EDml6sRheADa4VwbddfNqF/9zL/7F18eSZ8ijI4uB9IlUNJvvvOpHow1atTxxWlRjv2LjPkoYYgX
HusOn8ZQoIIXARkUeTFBgo/cD6PvznRCTKwvBvSahMfSaGJnH2XtVWLQp6wTT1zILlzyHJ34hLZQ
noVIBINMXRsO+pCsecUq5u0i8Au7uOrRpANde66rEmlUANXgQJpp/Bk7ERVf7xvJwdElOtLcKCly
fdokd/Uo+NpjUu5u/mX1tB5Fb5VXeGXaEG0D7E3CLubsse2TtlvVTQVUR/BOVnSOscp4uWlba7d3
u/75n//4X//3/3yN/zv8Vd6VGYT74h9Fl9+VcdE2//VP75//0P//v159/9c/4c+5Nns9//iWZSt6
Ofz518dDXIT8Zetfddc3eCUMdQXcltkCGKhNV/QReBPbeiygUW3Gngf+9xeVf3dRQYVPKB/kQyH+
fFEaM0Eko9G/iqY4jJD1jpR7dlDi9kTK3sn97y/n/PvlfNexEBCaiCU9a/nz//Y7ZpXDZCSL3asZ
qzbMUh00bz7Jlf/ht3L/5jK+z2/j2iZbsW//+TKVNfbGjPCX6GwJksSxHjqWmBcF/2eb1EZy+v1v
ZZn/dj3H5GtzHVM5tknp++frDe7odQZJsOT5tWRKSEKBxnYYr/qiyQBWWcGpW+L/gFaVeyEXWXC9
HFd//ynU33wIzveOJVCYu9L+y/Mjg4yImtYMjwFm8wiNaJa+tulsf3p5V+d0cLIq27RWyfaSjZYo
Nv/zy9tCuo7NbXR9+Zd7Xvop6GXCJo5uMcQPbNatoMwZKTglI46arXJBfPZHF0DG1e8v/e9PlWNK
NC5/XNnjS/jz7acwmqPcyLn9JJfMOL7smQBcAI7+9vcXspYv8s/vKFdC62jRUWBc7vzli05EXmNj
F8bVSF2D5NxLsVjkWENefDB7N2xIHtOgRlX46LuQYWXnTNa0RZ7q0h+Z3OI/fKC/+86lx9Lh+xaw
hb+uGWQckU2UxuGxL437Co7lRuNMP+Bj/JwDW2y8WouHoifo5Pc34t+XDe4DLSfH56LkEvzlWbOp
JQMTudtV5Zv6FoP3fHbjNHxg5JQ8/s8v5ZpQaSwPHIv913eZ3gLfpsFzFdkpm5YVtHe1LxDKVr71
H97jv7ubrnCkZ0uHX831//wcVZPfJnErw2Nj2Nqhe2UBw0d6rMmAW+YY0FoyjwkkRnvEcXiMfv+b
/s1jbFuuaeNjQb8n//oGDaaNqKPqwiPKqqXRDy4t2ZOuadjr31/ob39Pd3l8hQmw9K8X6tOgryQa
MkYHXoMjooiRRNNgsc0SQ5ujvypzyteNttXh9xf+93WZSzoszKanHM+3lw/235b/rpy6qRz+H2fn
1dw2kq7hX4QqhAYauBVJiaCiJXscblAezxg5Z/z680B7cUQQRZRnNtTMumqb3ejwhTconuuB4T0h
CNp85aPK+0ajtpJzYr9dH097PwCLA6sJSq/S0TVTVbXFiH1aOfxp47lZGI36rRRkjfvRg3tA96uJ
wVZixfFXSLqO+64O9XoH0YwwFG372ZmFSgNadDhjdTc1rETIIgb8oT2KshihmPjk/ZO35nNMa+cx
NvWm2HG7gvwbAN7fRIaJXk5HWSW4GarefkGZBFJdGYV/KX2pBUTUFXBoZIIwQi1DjbwvDasYcWXW
BTiEWmr73EqtZ9MjT9lTf3O+zc/dF5VE054jJ0I5v7Q6xCIwgB0efCtRsR+C+TuiawRxAYnp7KAW
aQgBIMmcrwngyBcpMEIoowFM1oRyinWj5T0WJSMd8XoXmE17pPZA2tvAhfyeoLz5Bt8OqpxdKRo1
xlCo3xEcMhW3LWMURaAt1J+QbgayH+gCBR0dG634m02dwtv3gsVEGSWcXu0qI+mn5FCAoEgneqxk
UCZWXkqNtrrQ6S/s0q5p2n0DZOBTD0r2qFbx8AsbZ/EoQT/5FKUsBIlQd+xgx/L/5BzNFI7xQcly
tP7KrCOly3iIJ+wefNT19X74oepT+ClSnAgsWI4Dw64Zze5zHCgVLlM+RaIUafC3hC505YaIZSO5
q6fmZw+HqGMa1/YzCRMAF7RLaTDHxPD/eDAUoQ9Q98ctk4QcrAT2O2+yog0DtrxwXoHuI8KdpwjU
f0YZCBUUO8QYcdfTLvybejyLfn2fz9ftcpdLgSjB/A5o4EEW54rCBp3OODxNhRftkSMJMNqu6YVW
YjpIzIcOkwzl6fqgK28A1wcbjhKaqnOazwcNbDXvQmGHSLYoprezmnSgbCuk/GkGDX6c10dbmSKj
SfDSpklxVV/czaOq2jpyZyGMbwtSthLUPeWVkQwm7+IaVoFdI6RmxN3GFbI2rmYRjzuMTG93McsR
g15A1HF0CgrSTGgi8IDJY4ujU8UF9HoFG8eDhd3nRji1clVSrZUmGaptmKzy+er24VTFKI4GJxkB
xBr61ExQrYfCtHMixBMpH0zR7+tLvBbG6oZO6mGZBHCmOj9QH65nE8FXtcUN8VSYUbYL7AwUTEaY
XokR7ewmppoNdGTvVziARUgq0u1purfrP2JtVxmCOFLlCbYv32DFh6cPhvGEeEt1NAukKuFph3NT
TNnYUvOWWZwa3bAMDe4e74MmF0GMHgfsqLIMT5iiZOKYKMSYD+x2+WCqafoF2Zz6m631dM+zyUbc
Py+dZCNyXdtdRG4OsmI6MeUyjgqF1eUR8LRTI6oOjQ77c6RDgIcw8LcO2O1YYIWzEWXML95y1o5G
H1YAqJsf4fOPLLVZn8HAakKrrcA1wKLcREr3Cw0nrKOTWYwmx9vKEJ66MfDKl+V5YnNZ0uay0heX
VOhVYJ1C8hOzBpWPxu34zdezbmf3dvfp+iZaOTwGrF7Bc67ahBuLyyLxuq7wEb44kYTM/AvahXlG
TB7m1lejoB55fbi1wI3wQn8PhgUZ2PmSApwbrSghCjdgFIzg5SNuwjKwYddcH2hlxxIdcjZMshzH
FIsltIRpT5VG+iF9qihUimfzUj96SEf777GzDHxiZXjIBpRlqiwPN87L2qrqAGZVx8BQCSTa+TQx
oWENDTSfACNJt9BtqA25YX8d0AW8E6kSpn8+XWFqxKeaQ3XCUecf9OE+ov9TT21uma4fVSDaoe8C
UkOjE6VHOXbtbxRWm+Co4vmRn/wotdFLTqqqe7y+6CvTNk3Mzmw4NdwTy0U3c0eWllaS88nuF+Va
dMhaWNAKvvT3Oknd3fXhVo6JyV9kVaqqI7W72Ltmp2pqOxWKqySK8dj3an6KgyJ4M/BHu70+1MpV
wEg238yRliaW2ePs0GzERHhuCP70a1+DYjAwAbqvyYD3M2jre5PDWFPpuW582dVJSp3cw6YIxON6
/mXrMZStMU2KW2APfOz6SDtgHKjuMzLlw3+YJHhk2yAHoCi0ODORmZq4Eo6Ka5lQndPOmR6rsqn3
VRPpbunVKBgVgrJ9BNH/+shrk5SmxkNmahofczGyYYRhpzezv1pv9yd0IJod4ti4csu2fb0+1Hvh
7PxWR6pOkCZzsdsUYRZX0ACUT8vUjGAM8vRkZc2hQLVLUSce0lgcPFt5xJ39rbLi+za0TohMt3vV
76ACQkcIjOeNnzM/IsufM2d5pOu25VxETUUx+nqCh/ZJUYzXwaYP5eiHFn5ZXONOK0H9IECHY0RW
343wWWGHmKhU+NXXKY++/JffwsfXHG5OzZKLBw8YAj5uQUoXHQm3uzpMX5GOSHahqkHHRZvXIm/C
DzGLb+pBAS0ICHaqzG8NWLYsGjbuUE2/XBkyYI2/VCpljj6fyQ93GgaEzDwZglNcajP+GzwawD8H
yVdfMZzwjuJS96kbsd2VIPhuUJePvhiSRAbco/ieY2yWbP2keW8sPhahLXkZKiTUSpeFQ92ZfN3U
CLnMKJn+EUMVfhP+4COOM0IW8rQZTzH2BspivqYYT3HXmT/wFonhoXl1vPF0Lw6NEFCHNe4kSXkN
3YrlRp7qAIM2VOuPiqqiC5xq4YuNq+SeHLTbSGAW19/7ULqwVY2aBNVDdXEJJQIitFQlUiRF8VQl
3d8Y14QegjpZUZ8gQqDqlNYbocLa9Axq3zaJDNtgGWIPTF3PcixSfFTFnhx0K6qnrmy04gSXATmN
63vfWHza9yka0gZWzGhc84u9n/t0/p1K92jAxl69G5R00kEiwIvdBYbaVjAtlARPQs0jr+kCtQkP
ZGEhvT/00R20Un/TprSgoRXdeExDI8LXr4FXofkY195hca81+0JY1RtUHlxoQyt/rlG7iPYxsD3j
Fp9hJL2QLEXKKSiy/DdaTDjAWtaoIi0RlEaE/mQY0E6Ocp22WCWyf6+vwCI0e18AGEzz9ibCJ7k5
P26WVsT4ykS+C8WnutEjP3HHOJrc66PoiwbA+zCSiqHFISIJNxfXr4gaHRUJWEMNMnbgpyPobfs4
0eEve0ZefWND9B2cBhppeBJiPufchpmDtKQROtGXPjGS4iuchpQev594z4lmxkCdorQe7i0f45L7
CUcKQEKtot+HI0Qq3Nbp+m88WItI530Wgp9PrqsCPjAX8RbH30py0PVHqOnJv445gumKOj+gq4l1
SHNo0SXYSsJWx+QmtIjzdHKg+cB8uA/TqK9qnQLd0Zm5PV0v9m1RHvKkQwrODzfepbXTJyyeAoME
VyXmOR8s0cahcJxIOfaV87foqe4ic2jc5zCHn67viLWRiOEEsSsGqOTU5yMpIUIs+KV5x0BJEVJr
FTHgJjbKooCOGf+6PtjyUXn/cOTr3JeO0DQK8+ejUSmwNDRhPZqfKu6lddPWX20t5exhE4zWOLk7
UkAxEM8THuboN2hpgr5tr8YBCgPIM5xMeLjml+s/a2UNTClVTVDII225KJ0QkUAGp2vegHt71TS0
UKNUiG8VIfxGPLl2zInP53hZd8TFq+pAvZKpjQqmD0TxUWpwNPXSKv8sNH9fZpuAlXGkpEiySIA8
WJ8I9CjeEY2WUaAmJ5Rv0djFaHuBwlA35jT/v314lt9H4zmeD4ZFhU3OkcSHkwHVuhpxtFaOATqw
n0rUFMabaTJL6whoH25X+YAkQGdvzHFZBJqHpVBOK9gUNttGLi4BNN1QPKHYixLihGgDXmKoGUGd
qm8VpQRjUeL13cDfBlzqgnraeP7nN3cxaepOpoY+mDQsYoDzSVMVKIEfa6FrNIiiGgGsG9NGFi3C
FCBz7lMRY1IiP+GPebi+WVd2EAMj1WSwX8VF+9IrAEMqxhjivqCxT1HL2OsCzZ3roywbiP9bXWIN
ut+0aS/eo8jGugsH9tDVrBiABVptTnLwlcLqXd1OBx3yXZwivWF0/e8qjU3kafREHhJRt091Npnh
RoSw+oPm2I9dTZJLBnG+4NTGbES0QTEnBnqK+DX9o4T2UwzrAZmafufT5UpRSYHgcowscaObxUbT
TXuPs5bfXBi8nNz/kn8vdlwmNCT9fBG4ZDgZRJvRlF+cvlEP8FD/cQbgdhC+DGT1kJvCILPc4cdU
/t1oZvJDsVqI+iLBOc7gugHYg2xEHunBq96EybM91igoFzMtKOqz4WdaC+zAlTaZC8Y4Rt6EDRbe
PuLYt11bof6QN863wcqTHKaW7D5ZdVM+1G3R7PmnSb1NKQ/cKb5TvvFLO5hvs4t4l2KDeeSGDbVn
tBztYxDJX3oFi0OPankM+858wEXK2Vfe5N/LvJ9gJMW4hWT1CDaJjGWn1n3M74S/3iIN8wUWA0Ii
jf4LqrP1WOc16uJeM9xhg/04eYnyVx3SjChwQ70D4MD/niFNExPrnbgj9COC3dY/fpVjIQy0OLgx
B794qyajJx8cuv2YZvAiUP6Rf5ktgGzS19YEBjuomEzV8l6NS2xGcyNGjTvu4KhV1R5VLGuPYtr0
gKlTeegLDdv5UPtlRxXsxCq19H8rkYwvQSbaz0JHKIOSVH+vIVaxR2UicXOp5bddVOuPk+zyv40I
UaSprorvBuzq51JT0geNbhXirI0xuXlcgi1qiAtyMAS+/IXeGE4ryqRW/+qQnOuNwGd+jZc7kJq3
pLBGeVJ1FjuQEntRVGUUuXBZlPg21oOCvDDFlenGqKgTo8U7xliWziTguo2xbbt+Laxc9QQk5CEU
CWipLxvPkjOYKVYeulggPScl+mKx9lhMSIkKYJky3ypprd2y1O9mhIwK+Oc9nvjwtMQ+4vcQnlHP
SLKnyokRYSz7h0n1fg5N/UT5CSxYdp+P3sYlu/q4SK5Z8jrClQv8ROWFSF9PKqY6g/ZDhfNBhtd8
Su0AyeYczkrU3CRGfZ8G/WuobsF0VkJNsBIWEuCEgIa9fFDVGpvZgEzbLfIa96c0CndyUsVzZ0K+
bAsE2a5/1dXZ0sa3aMxRTCCxP79bQ62cMCyyQrdEHl/DhwePkPZLoKsvmeM857ryaqf2bZTPUG8M
Q66PvhZ9fRx88ZLiMCbrwsEGo62rzvU9FBxty29cRfbB1+tDrW1funJ031FVNAjmF/MEH1qhORS6
HLCZ1ToEMINbpX5roGfe+mmYYjI0bEUqa5/TMgCuUWFySB4WqxuZLRUUyeqGnfOzgvcCLRXBxAhy
mcC4bWM5Vx9KToogy9OAh5jzen84MzaN9RRXtNAdhHWPIUC+44668yERIZcU/sR7gPsyP4FbfG2x
kePVfru+yssa33vsQJMBuy+B8ZRYFrLoiw05UqOhCxLNwfXRMerhIGrD2QPXQGC2tfVcOSA4gG6J
MGHvAAiDTJRnoPypgkhxZwe1Pe6tZIh+ZBqlj931X7gWQ0mbqhYLRM1h2YZG9aoxyoEfWKstalfC
AIS3x5lq2thva1+elxZgH/0d+r6LdCdVJtNWKRygnWPto3J8a7AA4KaO3oChf/kPc+JKBhIk5hLC
vPc/fHYDAgSmXG3ool+HeyaPLlkVPjuQYK4PtHJeMb4kAJsBfNQqF4GYaumlxCrDdzMdwQsJyuHe
piP5kNnwPa8PtfKdgDkJg/eGmh8vwPmcPAWpAgX0uWtVPQyOJg4fqyCwN/bryleyuA90g48xl/oX
FxA6QTU3RghWiv7rrpD6/WQRQpEao6Yabbzgq6v3YbDFlqiAjatdGTOlUUcQHn2f+8iYrLtSyGkj
hl8figolkjR0g5dtMPqyRaUlvj+LNUwC9F9TgxSvCp+AiQDD2Lh4VpcRUWBVSmIDWlDnH0uJR1GD
pvfdXCSv9OZaWE5wROPu1fDFt+sbY3VqH8ZaXKnQg7PJKFjFJKHaiyeIejMpNWih5N//MBDhBxkm
oCByofNJ9VktRxq4ylH2JVQLy5kZcCPiPqJX/74+1EqsAy6XYjKKEhb/WjxOqF4gRDMFgWurCX5f
Y6WhzgXtAmWc0W9+jOk0s7RDQPJYAumJ/Uh67PgbP2JlYSU1dFCM1Gjgwy8WVrfSEdmw0cPbGmMy
lAJGB8n2UBQvRmAYv/58xjYC9cZcxtOZ/PniUsFDOr/zHGwZzTjc24oChT7S40rflWlffkv4CV9U
ICUVlKtaIA1tgdM9XP8Ra9vWBo7MDUBBBtmtxY/w01qio+wcK03N/kG+CzkQ0xxN8wZNcVgpUFvw
SfwPY2Izx2WNqyIN1PMxJXrmWgCY/ViifSva7uQX0KO8mvbTsNVxW/mitBT/f6zF/CY/TfH7xKXN
R+cP19VkuotrUhcD9eWNl2EtjqQrMqMYefYv+7QpZqV6ig4m0mkRSiQD+pqZ28Tpbah0L0mdoowZ
fULk9TbQtzKjtdIiBSG+H+Anc1YCOF/TCcme0u5Z0xYj+L2PW++tF3sxPnJgIvM+ctxhbHG9jBwk
3PqxOEiYZDt2WHkc9bTbKOAuDjPwXy4LTScC429BK85f5cNrbJYob/XwkjDJKPTcNaqCWj7ksyY5
2Z6R/Jj0RvmeUGHRXuPR7/UvvdOlycY2m6f8IVv8348AXELJxKGtuzxfftthkeh1sVv1HkorZakU
b/wvM6leLyCn+tE9FpLNqabseftHO/x9aLqYDknbDMC2Fl8DewEtGSzmb+BAWaXdF9HqT76onr2g
ffkPQ4FGtri3iBWM+YB/WGogb1CDbJRmtMYM+ZYgwjB2F+iC+PEtairq7+vjLQPs/82NiI4yENuM
++t8wGQcO62qZezGkPC7QJ4Ma3yC3Yq/nPfipeMvBEL1vddbt+E0PHaj9rrxA+ZHZ/ldwU6qJGty
Do7mP/8w4w6jdNGUWuyaHh73Txl+L1/tgSI+L4Ws//VxFX/ougiZuaD0rV9pZXkYBPYKuYZobQLe
LtSNjR7lIlR7XxReLpp35BwG9+j5b4JwbRgj2vPuiMwiSjr61Dd3fT92/sbOWmYX7yNxznVqAvAo
6IeejxRgizkz0hJXB2xb7MoYQ7KHJJy1hLqkAK6NXL+ZvPpd7nxGGhNMqRZFhX0o7Lz73HpVjaht
VoFyneFHYIs7oWgbv3FtMQB/zkEQQq8kt+c/UWfUbvD6hIwvAKdWFAL7prLdON6Lm/1/CwFkgWIo
PZWLXkKIpa3u4zPt1mEQv44lkvxKDUIEV1BrY6hF4vw+FHcqIHz6RLyWi0fE0hWv6AMzcRUU1qh8
ZAkWiuiWJWTN1oTvcmO8Xd/ka5Oj9Yz63UymuGAqhTPJVu0YEQkg/Q0oWWbuIY0jTdqW/rAx2OVF
CZENfA9XNV4IF729rgsJs9IxdXMrf2oGJ9rpoYNGe2vfFwhz2UkPzFzAArw+x/lmWp7jj3Nc7GTh
tAB+Bish4tP/Ai2D7pMsDnaFZAsC2Ru56HuyuRyNVJmOCcjry+q1lUwNosJsF6i9SDH3yZRAIdY6
TDgwyEFmjrORvzhOjsEPbcfuVxdgIPTOxOUp9WnY0dXRbJT+HdS48K6dOQEWcgYHImSZPoZqZxyt
Kai+0g6wvittnf/Uew+hgab0dQNdLU/WG/vycpfwtM3bn6yNxHMZM0e+guKSEaZuIAcTSgQOEyYM
zhggvO3nXb3xwVaufrqWbBAQEYIBl/XXCEEpyyycyO01DKeE9SYyWt7W9GArzgNiGAcU4VLykdaN
EF6xqy0g3OWOOR9/ccs2JWS5FrKoq1fJ0+Rn9OiF/qPSHbfOko1LbG2sGdpnzakjpZz5kvvwytA0
ZLvoRuSW80uIashotUcPC7oYMem8/9qOyMRuJPyX9ww1Txt4z4z5nbvE52MqlhVaieZFrqbjdRI2
qD06FscSSNpN2TbfeiPYyMfZLxenkAeDhIuaxjs0dl6HD/NsrUgdbJFHuOIl6BSmPiqLjlndtb4Q
D2ERxHgooZuNLEJ+X8hueMoKM945nV88TaNiE2pO0GJkgUYVKngweGcTKiFt3K9a8ZeDDMa9jZD0
rtAUAU7cL17BE8LPLf3wVCIpcjsVVn2HZFZ7aGYP2jC1gl2AD8dhEEZ78Gbs940Z9CV+imr8daoq
+eBj1AoIwUH2o6lDXKbNLD7gkq3eFnVODtVnxr8hGOc3SCU5Hse28qSgaHeXOhKXINHWR9FgGN7g
FvLZEDbq2l2Hi+WI1lLVZ91ebUfnjngLkflaWAc7w0GEQlr1u9OUYN9GPtKW4Zh9kp6NhDWGKJDQ
Usf+Qndgehxts/iMmED3MokCCYcxxz8zM+rbXNjjZ39sW8j4o3JrNO04q1ead0DJ3ry2rZAvK1+A
/w04Isj+UOTWlwgg3qwlA/KNuuYzwyGwEOvlm1q35E44TRyHeBC0wVT8L43Q+GbDY3HVQqmRzIjR
xA4K++gkYcH3rRKY2SZe4ymKNjnYnh18HuXWUib9GW247Fboc0MLjaRo59MEQq6kECCkkf3YOFwr
Fxf5LrDSGU+vQco933Q2Wh1BKYMOYCfC0qbe4peWz+T4JN4IzFaOMa2EGeJB33RGkZ2PpEsRC6cr
uZHQLEOTtoOibfP5nPoHfeSNaa08pBYlNADm73ntEkma5pXWIULQunLS9mWo/pA1botaXVK9E9mt
2SE8CNJyC/C9tppSBzEJnxh2grqofUKiAtjaxyiAT8WB2/fBmxlWQYMZy/UXe+1+ssFuUL4i1bjA
r3hmTMYz0fU3PfnN89q3MfH/Qfz1dkyDfdqFG4julXnx1lBQs1EAQghi/vMPV1NjdjHGyH3kygyx
w5ksrLaWvsf4Yau5vbJLzkaa//zDSFGUozlOluyOVtm7VOzDe3yH/Cd0lrBUAn/44/pCrs6MEJlZ
QRqiZH0+3pj60xCYGZeujW49rqwJsihmeKeFinO8PtTK/Y5agQSnDlmVDbIcShVplhVkS1lvNQ38
QTUbCbLoZN1gktypRwSye/s2qLP8V6BlYnzrZO+bG1nqsjZCCM2PEGwdOXegyB7PZ2xpI24c0myR
YDbbvd3g1dn6w/SEKec3GYn5jtcAraB8FU9oZ8a8fNRqkq0IZuWEGrCwYf9TouECX3zoFCR0nGRa
4paK6L8W+EX+S8SPOmWAAC+Fkm5Qa4iVLUI/WeOV9a6NhgwFHurW+Z2t+H10oCDfdndqOKFPlrXQ
L/fYMqTZAehclx/wRkxNvGkjeJDXP+TKnoGSSd9hpkHRvlt8yGDEklStVRL9LBr/kWPa3RmQMj91
vb4V6K0cB7qhQIyhC6oqfdHzj0XAWaOYBwbT6iflEzdBesCbbjh0qDG+9kAhNy7p+aefx+bz5kDU
25mxPfryOSjocalUa1q3ciQ497FP4DYEzd31BVwLX3kKwK9ANQZnu1zBnE592zlj62rYdD1no5If
4z7Em5v2611YTx2yk6F2QAkfi1x01gj+iTDCCu29679kZX3Bfc7vHpkIf7e4sCeng8w68E544axP
S0sQjC9Kgfq9SJzv18daXVtwxYBqiSkvCoOQf7NgaljbVAbToa7QJqtQL3m9PsrKy8A8/n+UReSK
m1ndT9o0f0HnS4YdyVfeJB2lqik6ecpMG9HTdIt3tDo1m7LXLDpAgW8xaG0MSe2XautOFj6LnSMy
19HHaGPbrHwsmpgY0WOpAP51CY90MtmGTcLHikUAhkbDgzBwIVZjCR/0Gxtj5XqyVeIV8MmmrXE/
nR+8Cdlc0VQFDn+D/RDD/Wi94NnT/McAu4wxyVzYlhtP0coiOipiNlSsqZVeSFNgdVNqRp9yKLxc
cdVA5gd/wOry+v5YWURQ9HR2qKCQhC8pTEOlqihR5Ox4wMm3WJIMb5ZieS/ZZH3SkBC/vT7c2qSg
bkCTmFGKgCTP1zFo+DSpE7Uuai/ebFc17lufuPr6KCubnpbYvDHwaCZGmX/Fh6ghnfzaKYu+dRMN
u0e9/rsY6cSZvX3KumQfkydsbI+Vt5wB3yUZ4PdRfz0fsPHxFW81JLqUzkj36ESN2P8NzgmdCJoO
Y4+C8JAC4vBFfNt3cbURSqx+RBOQPn1vlW7x4lnINL0dshpZGGyJDirSYzo2qCcc12+0whJ//iZA
BQJ8BAIcyZTl4bbK1rahmbWumWINdhOOdasdylIYw0bSffmu6irobwaa2b0X1Uq1NVRFUTWCdhu1
7lJXjHvDjDE1QIZ8d33DXG5LhjI4Bxw48GvL7xd26H6pfde6RpBkr2mcVTe11Rafro+yOiHSEKSO
KF9c0FzbwgjVMi1a19ZK8bsuR9GdQhnbT2areeMGMHVlMBSV5hhW+x+K6XxLSuoivt9Mtdv7kGOq
ugrekL9EkLkJGvHv9Yld7r9ZdOv/x1qc6kTPuyCqGaubNaSj0vrqQFgZAk29RUV+4wrRVmbGpCBd
anNYAhTtfGZ+YOHOgw0dH0t+knq58+rnpHUDLcRnLDiMXGPItTlVv4tDdNyG7D7Oon2iUgCLqZ5e
n/rajwFtDZcYuLVxwf3CrTav7cSa3ELzs0MYNl/6zsduVI237piVkSQ5pC1JJ/mbJXh+SFutiqZi
dLN2EHscMSgE+0NwNAWZ+h9PChgSGSskO2gHS0Cxh4sNKGp9dCuvN+/bqE52U5nS+9eMfOMRv7yq
uUPwTASQ9d7cn2f94aq2e09r/EGOLuIJd3Eov7deFuzgwd9ObfdbKfB5vz63laNO7Ew6QZNsjm0X
exUvwVYTpTnSnQAnDmcs5avZ7ca0Vk6EzeLNW5SFvEA9TXrcYSVdDW4HzBdzQ725w43dP40ypQWn
ZVunfWUZEQaAUiFmmjcI0fNlRFyQI6FUo+uPlQEW2fgXyVYqYtLoD3BG5Mk2hfvHCzkLXdDChS4L
NGPx6GgDfnCId4yu3eW/kO6x75xGTTdetsu4i6bOh0EWXwvFtaHIWS439cWvenLw0kxry+UyH/ZZ
mdUPRY/Cn+rHG52X5YNOSKkaQNQFqQ/86uWD0EamOY1JmJ6qslBfzEKvXqfQgUDiKQo1DxmHoCQD
r8+7ve81s4q11lZbgnQXuTlI0HdyJW8gqAV+zvlXJaGFlI8M3WnC0+EO/996FxWNhTNbGe5aSi4u
XhDqzqjUCenNUB5qyLAbBYLleZlXgkcR4M/Miia6Of8NzpAlUhl9tHibPvcPWZ9FYOUbY/j5Z9vp
fRygU3M3j3bQsgBAYBb5Qq2Tkz/03mk0YvGs9ZSdr4+yPJf/GwXO/izfARZiMZuE0BOCCHZiGoDe
ndOU3V1B4IYsVdrcykTdahzoy4M5D4gGDSoMcHFB+C4Shxql9zTR++SEaTOFZL9TMDExVBy59/ow
mzxPQuIPp5MOutjpGt+03mFvR32kui1ej5ScdVVp9o2HLjC0khb5Wqq0g30jsSoRO8+Oi5+pgs58
Z4JsudH1NEMmOwt/eQ3yqfjMRlgHy6l5CKxsehvVJn2ZL9xpY2GXB3WepwV3DCmWWS9Szn/+4R6X
KeDwwMYAtMR15LGxIuPFsmv9m7QC6yXtZYxR3axBgepO8YcX0fvQ5C8sMtBeFvt8aFSs6ewHqEXr
1VQ8BUUUnPx2LDeQMysTBK9oUEbmmadYsXioksRUkLjiQ+aZPf5V8Uzva0dX7IM+gmA4sJM89LrK
XuP7RLW4u75vV7YRKDCuI8DBs4LIYnQgyGNqxOTssQnv3w06rIlvRmnmL1nrj/ldyC2d7JQK0dvr
A68cf1AySMEgzElXbbl/O8gaXlTCe/T6Gn4QeY7X7RKAd3IjkFqbIY1L+qVIDTgXsh2ln07WgGkD
oWodv2Jd8tvTh5YD4xX7zMaHwYzqjVDgArLBziH0oF5Oa0DC8V6sKtpU4YR1E2OWqOEqia26YgiL
m8CM1X1MXIexq4n/KjJZh666V4J8X6OH05vjb4UW8pfUzNWNDz0P+bHi9v6TEH6Ax8VigB0638xS
sNrFYIanUPN1fV/hSYHRRofw941lTghOXP+8K7sa6D9wd7BQZOXLyltqOhIUpR2c1CR5xKkZtfhB
RrdVm2KkbRf+Y1FBYCPsOF4fd+V9ZVzqKFDq+e/lfk59o/ZsRwSnXjb2ndWq6t2Q41MRtRIbRATS
8Z9P7R10P1xrBzXY+PKrqwyNGU0TOlBoKp2vcg7+XUmGJDwpjcQtEWW+57Ywf0d6LTe+58qDA7mC
BAF0ChjEpVALOseDEbZjdNKa3rtLej86FE6qHqOpzA8GuPuN7Gh1PCRFQR2o3FbLqAxrYS+wxBCd
rDJ0njDt+4H1h7ajkxm/CL8vNxZy7XpwPgy3iM8adKM7w+ZeMjq/+VpabUbTMNu64S93KYkPGjv8
R5+jzcXniuG4O+g2xafckKG1F1DCsc6i5t6ya0rtUzsk6iw17flfgSEg4X59s15OkuF5vLl6KV1d
cGptjCWmwseCyFDx8nSRZtAHJEc6gE3XB7o8FQwEfY5+IcVG3tPzbdmCromR9eclM63qpCEkclLK
Vrlz8OrbJRBVYKIneLjF6AWiBFPFG5v1/TY/v33mHzBLGFBFAqKxuH0KOcV+XY3xKUUL8paGv7+X
rRbfaaNe7Y0JCzBfzbHBRj0QbU+UzC3gpG5mdxhJTI2587jYN3bYyiVNEKwj6z3DRanpzYv2IbJA
HFFTA1TeToZnjvKmQlpBf1Q8wNt3mW/BvG8C+7VVTO3J6B4iYpODYnTNS+vE5vfSmvRDM1SvNHet
t+sf6/IO4XdRX4RaTm/kgj5lI19VAbGITiO4OiT/9WH4acQg/SnHZRuv8NoB4DxbfBSqzxf3Fch8
qQKmi05m3yT+wWx97VMct36DSQdq3P1kVxaFv8nAZ1pE6uv1ma7t//mFJAAgEEDe9/wLmFPXdzhj
MNPYFNVhbO1UHIrE9s2N/b860MzMsngWZrWp84EG/DDGSufyQrRrhoNyfX124qbdqgGsLicRGnVv
SX6+jOVwx/VyH1WTkxapNkqMSPHfOGje7YO6zLH8rLzmH2MQMV4IYbsxx3mxlkeM0grlKyqAMPQX
i9k3RT4EdROdpnTocIFXrJtOjtne7BSceIx8OoRF2/+XQQUaFjRYKZktXwU1QBOgLRDDBMVk4BSu
qCdHy9tPgVc8556f36t5//P6plk7HnPfEOk3AD2XOpTSj8citHjh7aw6hA1efHURYNgYen9arprT
ZDrYNDAIHHlmF9emqPPQtDCKPvUVJrV55RtuhaTHsc6CLebXakpOQwZ4Chr8FKYXWxSZMIFyaBGc
9DLwZwszCKFOah9psX12gszkXeCfaqK4x1jxPDeAK7tRgF97JWYyAc0NiJsXsktx0xuRimDvKau7
VBxRIMNJt7D77K6jlWgCBvPy3k1kZeD1nAl691npNFtnaOX7AhGiaQuUmMrEMoLzp9ESFW3nU2g7
7WOZZgb2lZ5/U0bYi1/fSivXAmByLh997r+hJHh+LUDZ8lFAduKTWTXm56GRgL68wd4YZeVS0NAe
mqEYoD+QuDkfBVFvaKN83ZOwAvuLhv/2oUsz/Ih809qlbTvcaHrS3AMflfs/nh+9fGCiVEEBEiz5
EHkc59wgpK2xWYTVvqbm1D51voyyP+yozAeFZA7pFVsDE7+8Boy87ttEopbqKKL9jVAHRqwit5/t
Yat5ubI7qOGARoLstdK8bEuPDrppYSBhaZmrRR6WkKZX3grwghsBwjutYHmjguGgCj8TxMDSnH84
NfMB8qqch7gYcOOMvLgDgOoPVRvfYssXfbXUXrdutUFP1buGq7A6VrGSn/qGoCaMLRSisFcZxVdH
U+wfw9go/i6CDQmY2PSKf0UfSKB+CoHPvgdC/NDGo5rdlXIGPF7fCCtvAxkRVQx2gqFfMDiwz/Ki
CQGsE55L3rB3ksB5RJUoslHsiI0XrfCDF1mj5b+x9S9uNYmUyqxxRoQFEAOO9PkSliZK3ZGF43eL
xyIS9k7p/YChkKJbI/Auo7meA0vqob4rh1nB5nvjt1l+N3op+hfX12C5c+afAk0LD4GZNoXg4PlP
yb0MUQ3PGF0vcu6Afew95HtuqOP//uNxICjMfh/wCY2LNuZoGCq1KAwuNdNTjwSL8R65lOGTV1j2
Rk62vFmYEg8hgGW4MTog4sXq0oeNUsOpaQaMifEwqBaab4Hv7QSGfHtUkstdVk4GpIz42/U5rg5M
TYx7Bd7kxRyLKVMSrS0GN25+asn/cXZeO24ja7u+IgLM4ZQUJaqTO7htt0+IdmLOoUhe/X7Ys4Hf
YgsteGGAmYU1A5cqsOoLb/g+aa8K+hvL2tz0BTa/H4+2TT3fpvl/oxlbRGfF0Zm0cjo69qsd/1bE
5IX9E/7fHw+z/Ui2w2wOSJ9mOEvN1XREl91txu8VAtto9bpW910ZLmlIbb+M9XTwFw4d8FgIL7bK
YBnSJu3UQcPUe7BkLpKSkduJPt4JebXQjmbjwBMf7fOa4rxdCO0Rv4lLtOKzJMKVO8/qAtEDV7P5
KBKtxJ0PkbeQQlW7KzL0tbx4XubZx9Qy/DKVmWnumklSH+REEij6A3fLXKtZlnJnN02d+3ZaJdKF
g73NF99WBxkUUiBiWeBS6wH8Kzdrcampqkh3gkkVk+X2thVKO7OyE9sfkEX63GbYvbidNiCDNUg4
oRXQ4OpV8UfG+K4TWo4nSBXlzGVqL8Vqm7Bh/XFwhlfhYWLete1++uOWupm0vEBCzsTuLGiWOgkg
WWUX1mBz6v8bBe1YUAOkEnzmp6Po+mSKWRZhYKQz9f24lW9nklNsQJrJRdhZ/XdhPKI+rusV3IKc
xub413h69pYa2gEuydanaSqwXu3Hycum5ZJJzbmpgcCgsY+sD6Hu+u//2l2kjVO56VInoIZ6jVNE
55EO+61kPmK6WF+4PTb3/ts6QnJCuRT4BS2/TV6kDuMo12XsBCao6c9przu/q0Lvr4qsmF/+6Qb5
byh4wOB8LR6ArWTXYMai11PmNXI8XEmXH6WpPUAl4okbkoPaJp8/HvDsQtICIrB8S8DWk/rXQsZ0
wOmp63Ywjf1xHNqvM67vvTRObhirDx+Ptbke/5scxT8gcasM7Bt64q+xMB+dUc1s7ABlZhVlFdUM
ysKa9lIZzffq0HFzjdM/akS/DboK+7Oo1NE5BacT7MCZdEUknECWlvp+jMS4s+y1s74IY18WSeyG
adwc2tZ8/ni2504NTbVVu/mNJ7P5xgmYrQ7jddjVMwY0CkGat2iFcDUnvoQRWufwV5j53xz/Gmrz
4YEMshWOqBMIWXrWIBrZRnWbq8Wz3IbPNgfWxW+oh3RiHv+XOdLTR5AABtK2hGyJXkqEkTuBZklQ
4ECGuPE0PysZfpT/w0hompBbUmyDOHO6jaGgwVdpnRMUK30G/o3qRkiuRVr0+vFA59aSC3mtf9DR
eqewwPHPwkjwnulR8T0sk0+OlOPFaNxKUf5Hqdt9UeMKRDPo42HPfRvgWdZngQ4LJeXT+SHMhx1m
2YVBnzbI6wxOUA14gzjFvmsQApizC73zTfz1dmSgjFnkrCsVcKtqy22mJaUuh8FYI+ukaEOAj3mC
81Zz21j9US2UWyu/FCyc+yRog9JII5UlYd48SI6emTa+SGEgU5ctXXpXuKblcRf+RojWWC4cmS12
+22OCAmwqmg/UhlZf85f902LaW1plxpfYJUOszfMcf9DHuuuc6Nsab6lcYQzMf8FkKyxiOPX1liM
1sUILPseRZHxbxnuf79mpRWxx7wk28nPxAFzVsHViDpMeIvYCXdqNNbXaQpq4+PDdG5zYU2gjA8+
hTtoE/tUwp7nBbpgMOBAiqswEsRPggTAplAt9aPfqXaMd7Gw1F+lamWZ//Hw594U9GzoK1F/JkTd
vCl9HNMubdMwmKOp9PQK72YEHbFbyzGAV6YLr8rZ0RAFoZinE05tw2AtM7R2VizWtept3N/FTVrr
T/1gvEpDfSELXn/59qKli78SnpGrIKk/PVEwujMtnbIwmKqoCsoK92oa282F7Tv3mZhokYGaRQjr
HdOnArxdmSbvpFFiOYIhF3EquEzfapXmwjdybvH+HmrzicShjs0sFbogT/MnaDbPUOwwV22c+0mx
L1RDzk0LUaC3vgRfgbo5FnRr+14eZSto8QJ/6MwoP4BM7N0hw2zqwrzOXadUk5DmI2xbpRdPNyqa
sjyuiAgCJVV9BWtnZUoe4cXvohne1GhgffHxmT/3ya0lJWQFCBCpU5wOSHy1SEYRW0E0T9q1iXjd
E0hn9ZMYevuH0WjKYwXl59mhYBhemOu5F4uwmyokjwcIkHWP/7rmYieyhlX5NkiHbmiOzTxM0z6y
ivanHS5zTOpDyRhESJz+KjHpU1xMGi65lJ35DfR1Ycggtam+zwI1kaeZJqmIPg2D8knYOPHhPgQ4
U1R99m02W3UfR8lLwW/ZTXZ46Ys5d4zR3V+TKWsVB9rEWisxTg2NyA6acnHwwE6xV1KszGucItuN
iaT5H+/2uaOMlDrcBO5z+jSb3S4kfspEByco4G9dUW8yn5tqaPb2PCU/Px7qzJUDJnTtVYBzAb6/
2d2BDLHljZOCCYeyvTDpuZLKaxcCuTMLSMuQ+i49ZPp4Wxa5ogI26WUWsI2z8rYe62RXC5NiIw+Z
W9TkBB/P6swCghMGKa2vBUVj+zSDNBtlO2+sIJ+Gu3iSbgxh6lCanEt963MTQ2WbFHHFJ5FRnX4c
I1IYThPjdmkq9XMZjndWW+/p41+XcfX13+ek0m+gFwC+lqf3dKiim5con0l/SS+ITvHHcdO2NHxy
jEv1rDO3DR8ts+HC4W9buUj0s5VkDQAC4E7oA6tVV32eEwPm2aBV+Y90sq3cs5IOV3AF7YoLR/Lc
6FwzK+kOQAB5x+lEEc+ZMEAUdgAO9ZeaiW/VzBMPS/SQ28neGYevqlNfqC2c20fkR5FHAmXBp75Z
XGeaRDbkix1IpfjstIuKT3dzp1nzPsTE4n84nby88BNX40VqSKcTnOymL7qcQwP3M7u2ByCNa4vg
4Aguln8/NAi50SAggYHksX0UEYY0RE7+bRVO8qjRqafsNIgrK7KdC7M6Fw+/yXDwIQBuojJyOi3Q
G2LqRj7yJBboac84sUf6LxsJ2T4uXE3nYXSU/RCV827JjPZYSNIlktW5bVztGSh+UeSg/3L6E6Ky
dkCOKhL1jarBbVCV8MJJtetcWeqrqdCjC3N+i6o3ERs1UjgZRMFs5zavqjQ5HOqik4JVejwBKqdO
oQ9wRf+GDaiB+4nSmNkeMazx57x0jkRFolfU51yPeTnUcKr2JfwohOqNHg0kxNFaVTzYOOhYvr4k
UbdTZ2SlUNpwTHHQyhjBAAKg8GDNanMVh9pY+60zLb+Gxel1CgAqspK20hmokE+prO1VTGdRIxF1
vLfitrrWnZof+PEZU86sOkw6wAsEXfhObqXFymRwagGC+DgvNHf2dHeK3KsyY+5dqDFl56ltH9lI
XKZN6Ik6MeAqz/xpBIJNFO+7KhKVF4+9Igd1F4vOVewwmz1jQFJe72pHfPn4B5+J3lb1yNWVjQQG
YYTTU5INfT9rBsmwoeaJ1+ftizKh4KFrn7SuuM70+unj8c69RuuAgFhAG1C6PB1Pn/ukXdB9C4x2
VK9saSz3DZ5In0NRqxeCtXNTW/dCBcBP7XLLMlR68EJGhM/EiGGNm8erIIf8uYv0u7kuMy/P0LH8
eHJnNp+HD5DSamK/dpROJ6dpg1zC5MQKacjaQympsm8gb3JwjCF5KtJQv3DazgYslBbgJqyK3NvX
YUSJujA7QsGlFT8519O1DIHm38sl8PxAb/AKkY5tqTK0PEtVmphU3xbBUMsoms71DViPaz2J/aZP
LhUTzs4KKRATc8RV0WsNgP8KsqdGkgD/4l2lTSLaZfEc7dQq/0exjHV7Vpbk2mVUVo7oJlppMjXH
rSKUgqRGoMXuYnOXS1P6RUt1xW/1rDtKqlY8fnxAzpx+IAUcR95z4qStOJ9tZ/JcIVcTwKjyRWhf
G/hzuUWs1f9+Ev8e6K2h9dca9iHgMCmJo+OAfR423OFPJ7Vkt9ba2zycLpyQcxtG0oPsCF5WVNM3
L405RUa1WFzouWVlvqw0sktrQN19vHbn8h4KS/ALuV2pam1uDlmbkqEbmVK6QASFwIkm2FRLNxGQ
yL1hIfNf6mLZQa5EHsCoLyIQ1wOxed5gvGL3TpmAKvOWNKI4aYHCPo4umKvUlcfVWH/WKkVuvdak
k4AgRoe0pzyX5eQZlR4NLvxO8T0K4XIcPl6Kc8cIGD4U0hW1TlB6+oUgr4SjSzbjadOjzArei+dD
TbID2JlLjI4zlyhShtwt8A0p1era6VCpUcpdOWOfg/tY4zuw127kqoluERgdAsnUh+fINi6Z656b
H000SlokLpSaNvNrW02tqrTiQJmR+GJmmBH1Y4Y0ldMO//4evWkPYUlKpARA+3R+JF7w67tGCmq1
TPeNQHUVmauWU2zNF77JLWX17coh1gWjQjK7RqCnYzkdRxucvROo0lcnRdhuHnxTFy7WUa5NVIJk
mj9VmYumrxuGKBnajjuVA7TqFm+PS7JEZ0MVNhSqBZD09yXiXrME0l/UDk2QLUabPzVK7aZ9hCl2
ekj0DheVZK/qPyctOkbZq4DMW9Tjvu8cH/b+rqmWC8f67AIhB6CT64CkBeZ7ukBSg0mL5cRhoGh4
bukPjrJ4apF/N6LiIdRsfJR+O4gSDD+zKPYXK/Joj75OOAZjtnIheDgXwYPq5Y0gJqLusOVENHkG
3Ay7gkB3ssCanX1qLfsu/jo6zlNp2sQTpac1z4aTX7fLfOGuuzj6+oX8dX9HXQHDsXVQurby63Ke
PTOsaZtjd1FEeMQbd0ld3puatE/C6KaEIfOvFwzCMjB+Sa8Jt9Vts6nplMHsO6JCJY4QnZe7Zh9X
devJc3hJAQy0IHM5vVjBa67SlmR/q4LOJgXE9aZtptgBPoC2nnHQqt59ue7CwZ3GKFJcJ03zxpXt
MaG8FLWehkrsdRdbpeTVVqb8KtCl+yYUZ96lqHNcpQ1ygGNYpO6gi8GD914cofKXhN9hc1OAcXL7
1Aq9IlGUX1FOkSy3BV2YEkJjCrojgTcrF97i1Ob3pMltsjckg44iz/F5qUXkK1kmEAyr64LeBmPp
EsL/uhGRVGmGsbf7zNyTZSz31AWlT1qpmK+dI0LsMIEWO9o8HbTRlHdOEifXqBE0vzutMt25reEf
ot6+mtsmNyF1vRcKLT2FaVsPoibDw6dMswwNy0n4xVzWV2Ve5zdZidajk+nzpzxKHb5jI5V+pKQS
17mxTIGUat0hzGLnhmjD8Htn/ma3RdK6VjHne3p7mQ+91LwpMqT3clVPvTbvvxhFPbta19v7YurK
nSKSdKcouRq7laJ0bl/w6alGWeS7NIrMGxQt44M2OVW3QxAvv8Jry7wOVYteT19Zx0VPDO66fnws
0hJG0aKjC+CaQrUejVgPdwW8mclNjazYaVKq2944YuHUL9rglvSRjjXes/d1uOLQUAXvArWfneOo
LN2hmkJH8jAokK4lUk7PyYrxsdKV8kaBLuAiNwv5uR7Su8xJ1dEzRIlkatzEOxVNK+oM9ouepJ2P
/9STrsbJoQhN4SdR3D/GilMeJ01esN+wqs/AevKgoc5ruta4cm1zROryyOhQE7DM9nsY2pYPP9a8
TvlOPI7gj0WNpgO2Jkib4PdEhD27rTGoO2mqTc9s48bP50E5EvqhHM9oO00vQjc3OigfXareA3ZG
JUQ0re+U8yMCB8keuqFEpGPqD1Cx2qAPy+UhXNIs3StWLDR/QWPR3PXmDP4xVJqh4fCEh6QZczhG
6XilCWu6Faro70WlKm6oSBXmXpK8usM5zWSi6xrL1/Tj5mNuynFxmLU5Xa6jrFrEDuHk9IucaMZT
iuvxC5I86hO8+fxGTP3806Cn+jPRk3E8zHrSXgPg0z/PCE1IPpggU3J1aVwsF2FxAzc0Xeruoj5y
gBQaPYT/cqg99G2EdTXUUfkn7SJVdmFJxaZL0WgkyVDKL042O5JfojBhu3VnygtxF4io3aiEYfoi
zWZ522tRywlOOnGptrmGASd31BocUBVGDgoNP8R/Tu9jdVgmivIjrVu5KJ4ybS7vTKzOdktXFLc4
ljqcsyL52gp98f/xKmZkc82GCIZQ094ifRq5yqeZFUf2zIT4UksKr7VdxBIOQTR3LpEv3l3Ga8d0
Ndpe8RTcxpt4ryuGBsmacgyE3v+Up/a2LlOE16bi8z9Pa8UeU2ZEkR8XlU3ctSypNubyOAZ2Jw7K
oH4as8hv2kvWvfr7fSM1Xh0jEBtS6Zic7luZakqZF/MYON0g72XAEoEtF/9cYmeP6E5Qv8R6dUWo
n44yVKA+EbiEh9MmxWFUiJ1SoTX7cDEuUTXflRgYCqodjyX9Hx6ATWhct5U890Y6BmgTNK6kGD/A
+tzoZrVT5PD54z16F/vDcoZ09f8pP/zv02nV+tCJvOYsmFpZ/sBoXh5dtA6a2IuSrDaOadnH0862
7e5SqHxmZOhNzHSlMEIs3HxuIZ1DbJjsIbB5Kt3QnF8icHf7DtV6iuCHqowu8LrPnZO/B9zsoNn3
RoZX0IAUbPd5VAcfPbT9x6t5ZucAR6zbhxEpWNLNapa1lKDbrQ5BkkU1GPjaEvuoS5PntC8jA/vE
EW2aj4d89zGvqiNoKSBVDPL3HZK8xNCC1FTTWMbsS0+g7CalcSMcLA0/Hujd3E4H2pYbkPwfc4nW
WYAYiO3i6tDv8StUfLXGnKZDiOD+4/Hex4x4pKGuT7WBdIpjuv6gv+LjmPB8bLRWBEMYjl9Vo52e
jKaIHqaruv7VF+mhmPaYVu8ivXflCp9uTQv1OydJYs9udMet5bB9vPCbzhxaC21ZKHIgfQDzbc4Q
7Ew4f2MscHlY9C+pKDTJz8JUMw5WPKFhKaNAeSMZhvhaS8X8jONt9VVBSEumczvWL+UygJJN7Sa/
FlYTgLWRoDENcJ+9Vk0q+8ISnvu1q5k5TTSwD++RI+UQk8KoXPR9lj730VJ4th6Ph2ZY6pfISMwX
Yqboy8dr9O5Arq8LXlnrwCieblswk6qI3hirMegKsU8Mde+EwlfN4UKm/e44rsPwp5O6UJFCTeD0
dABUsBYzzsegHktPmJW7UEVQTVfvL+FVz90blHq58xXuOUp7pyPl0dKZcdOPgVQ01g+5NaBqhF2y
/x+WjRSdh5mfiTbK6SjCnqqkqLiIK9J4dwnbCCSlfZCb0f94oLML99dAm3u3HI1WwqZiDNSlDg9c
TIC2pglpfdwV/GrSLpXozy7fX9HGZqOywZChOWYcwihpg5UN4icQ5S8chzPB2wpQMTkJfDUUlE6X
T6rSPnOKgk2yJqk8ZLK8xDtYEaXudlGCkZoZqVG+T7QpS7wEt9T5wrK+mybBOroSaM3gSqeR7J7+
gJaOVUmSvQR6m+s3baV2N4UtJRdGefdxvY0COQ1aID247f1DTw15LltbQMH26rUzm9IDMZF0KIdG
+vHxOXl3eTAUzyWrCuBnLZOcTogk1kH4s1kCQ5rxbVnGvPuBLpBDNtSG3yXbalKvwBfs28fDvl/H
9T1bpaCRQaEfsfnaln4yOxm+AAU07H4ndKF2yWRou49HObOO6Fmt5CsCbhZzs1uhpHdF3EhLoBXN
8ltKiumbg04DHuVCulA5vzTU+u//fsba1JDaMZYD1ayTfZMYxWOGf8XRsub5Ek7rPYkFGMgafYAJ
p3rJ/E4HW9TYrmtLX4I6T9Vrtc2idhf2CTBwKp6ZTHqsZwIYCuX8/aI62f1QI2J3Dxn6EtPs3TXz
Fi7gabKeICCxm31Uxto0ezFrQd7bt9iN3aSSjR2PjfWV+fDxZp4/Mv831HbSkaLnSURk0oWFl8Sp
K0XLv14v62xgV2FkxkfxTk3KDGMJEQhdC4qeDLcePQVrj759NMjni+KmjS7t5LtOCAPyCCAOg7YH
FdxNg8wBm9ECkdYDpW+u26Gr3bpanpXFuKbb6SMCj96i/lBk9iUszFaFgTQNjhyME7JDAligvqdH
aNKyrCZCNoPM1t1I3NZSfUgK6oLTVRTdpcb3rL8CdvpaxDdotHNT7dWx+LfPE5j4aluEzCLqOCQH
8ubNqCWhdrQktWMvzRTOsayYnyJdCfdxMbbux6dnc1DfxiK1459rx4lFP51vhNhZo1uxfmz0dGJT
l4SOZK4aWewNSZr8wOM7kS889psT+zYmOHFSPNrRKHxv7oQKp0pYQ7l5nNTaglam69RlxD+yev4b
ha4OQwDXYklPZzaGCz6fdW0ec0NIeyerem+IEY5QMxXd9Gxq/Y9XclvRfhuQl2IdEV8JovfTASUg
2XoLQx+3VKcPpIp2f9Vo5mMPljGgC5Njfleat3kVL3vsSTpXThXNJxe+pKC5ebvWH0JZAxG7Vfdh
bX+c/pCp46domWQe47mvfw5TXx0UZaC+lBbhoZD72OtT+ZIB4Oai/29QHH1RhwcWQMvudFA4xfg0
cisfrYRoR0E6Zd/lRnuXp/Wloc6cnxX1gGAuDmSIkmxiOF0VUjstqXWcQ6XFkErNhte8W+ZLWNhz
Owp+Az8L2pAa+k2bg4qVml0MyWgd5Ya1dvXRqvfyYKc7ZBE7rnJLcsOirG6AsWj7pYtMf+xg1crR
aF245M9t6VqBYWPfUAqbLc3NcQFCCuWGyp9OeXE0KdbWhpfGy3ehSYkLnmYKPj7Q53aUvii9IT6e
1ebsdEd1FYhHFjImFqDZkyVk5b424vprl8/lBaONcztKJwap0hXn/05kIafy2sqTZBzHabK+CWRZ
3aKJ5X+D/b0dUYS+iJFpxIAm2XygMb4/qYzh1zFvKarzJeOQHUnzDpvKxNOsdLxwz23prG8DIkYC
Oo1YlTO0iQI6qXWaIUfHMxFZZ7ohjnd+UswQzRVsQY3rrNbtYd8BJhMYehll5PKrDdULk1HAmUOv
VXfL1eD6wqW/eV7/+12wD0GzA/dEiOl0ZyNZKaNBaCaK0+F45aQItOhh1flRFi8HcGavfZUnN0Yu
o8NZWt3Tx+fq3GavaQJHCxEDinyno4taXuxssOk49Xb9pRY4GpVKoX77eJT1vvmrnv02R3qa5EOk
JWtAfTpKEVZ6nFpc/+YwY25S5PkhqiYbdF2bzWhSTpJbRaBSaEcMFz6c9xNc+/qETG/5kLztLS5x
ald5ahlHSSzj6EPzwHHHCo1LJqfv326K2DDYCJLo4r6rMCMURsG8l9RjbU6/+YI7l2Li51nSUMJs
MND9eEE5se+WlPGoOKikRFTctnGJM3dphea7dhwNefGdvrxGetuvM6p6OuC2m0lY5o1U5/onQyqe
+znSPXL63hVz3ru2MacPg56aO6009QNWew/QU5+UECm1IhrifS9no1/a4gf6j7VfOlHh9kaYeOOQ
q58W0xn9SC4wwcOS3NjV5ogvYBJfUTbQqKr3I5ZViF6LSU4PsxIjqiQniA5UOXI8EnAd+uCVn4mx
PXSq+VSZzVXhZAOqBO01JDK6nQkGXNVs/qSONCGHqF8JrazvtEVRduBCVFeRrE+ZJmQi+bG9rYYk
8malvW2b/iWNuuk2je1frVxc492j7mfd7nfTIBf7Oo1+q3EVusboJAgu1o0b4eaDmq9zO4WoT8Tx
D9nuMQbXOjARYx44YvTjJJ58DOCumknU+xr/1qpdhGuFNLIkCLb+kktiN5Rd4qWLFoNakA6jbF7J
VqW6SzpX+wwp33vKKvPemePOjbsK3Qf2YdfpXeQ1jVGDmUqfF9WWjuWCI89kmj/i0ZEDHbeez0hK
0IMNy4OKOKJXLtRU0dvypBi1ELtqMi81FmvXG81nHAyth3UB+kK6FY750zK6u6WrjtSMaAi2c+yp
nbIrnfhzs8Q+X8Q+lXuY8GG3YA+bSQHKv69lb9/lSRM+zpJJjm2MRxge+T6z2/tIMgMhhm9YJN41
yKG7U178yQcp9umQdW46KTd5HaPaptgHPSnhOzaJ7ufm9GAN/ZfEju6cKfYUyku0tE006RUAtbD5
3a7CGNgRxh+9bI+QzV+tsh39Wa4PlWxcF1Sibqu5OSyptB9r/Tku8tGVy6TBpCc2giaxac/bZoVl
HeD8XIm+Q+3Gr0ehCV73teQSJY03WZv+wJtW2eXDgK5YdtNb8as9LZqLPcNTkmQCjiCcQVnI2q5V
EeBMQF0hlishC5Y5bqblnT+oU7efQisYmnFxewTFfKgxjjemsLli9sRVhfxKpqvhaO1IrhaOrE5I
B1UotrRrBnNxkyn9mgrnDuXJX4SgpjtYyuNgzNd4peyIaXE1FxbLoNbu2JHi9Ry4IJST8ZGuuOLG
KBtIhv5cONpPq1Mq1CoRZh+j5n5Wpi6QmuVaGOOLmXXP9J8dT5XbKznq5OsxUsLbqC4fQVt8U2b5
y9iIrxgEzKVbWbqf6VzJCuXf3WTFiVsZNYatTM41h+El0cbrcdE+DWK+kox5PoyDGkRI2tBJbvza
xDqu0PqdVcTCU7Ly+zyUj2pez3dLMf40qzmj8W03O8QhnF2FsPBeMmpkbRCkpEjgURFr/Ck1r5JK
ShG5psWft+20t3CEdutGyXdypn/TSmsX2dbyBNvlYSqs42AOv/O6w8BOKiyv6cP6NjOAbuQV+i1D
Fd5KehL6XSQ4KEv0NQ7lX1zdvyRb+jJMlnp0rPw5KcZ0bTTl+15VXrsGz+TcygNNH3s3X8SxUKI7
/g/jIEzpHjXGxiVVaggg8vnQqpX27OSmuJ0wIvOUZT42rX1P61+9I5+8zVrtyQLrhcjb+EU00rCb
pfSlGOrX0Fl6t7DsdlV2PchGeZfNhrzTUqf3uZj+1K2B+mA0DJ+0hSb4OPKNpNreXBrTE5gnHbI6
uVFK6Wtn2JPXVGAk6ii0PHx9MmRkHRBTg8UvUtPvhtRcG0b0owxXsQHJKQ+O2d92dn0la10wDynd
70g8Gk79M29Q7kr0SXXbqv0ZmekrBJD2gIP1T00Fq1Wpzp/BUe6iEMjB1MywXYsvkWR9K0rzykgR
j60S1Aaa9jbNzO+9bn3ulBnpbsu5x2EbP0hk/Z5lc0i8sDBNki7C5izvvyfm9ARmxzd6+7Nhhpbf
cv+4AiGx22xMv6wezwH3k7o3WnO4QXAsvolFPe26EpQNl/wKo8OKodL580Cj2LsS3M6hJEO6RSm+
9DJLeoJofjDDIXKHQvlsJfRxpOnYcaL70o6unGF8kiL5roeo5MztE0/Pt0GfdKByiC7bq+ukMnqp
VBAXtnXid5AQ/bJNfuhpDjKs5gc2YMiaBQ3BCYusuS6+TAnSiLJ1sEbHJ32Kd7Pm7KuxmLxa49Nu
RFLsez1CsSCt3UlRhG90+rRr+7T2oFNgLpRqXiePzzodyK7pPs1N+MlM8rsZ5Apm7t192fKGj/L4
Kvf24+BwDfWirvaksZ9b2ts7TNZuhwoTJlnH4ADbFDdK9c+JXD1Nbfos7BoykVx+Sa2mQM+mGn0p
1g7xIj8s+NVwzzi3A1AN9omTM9rOXVwUvrksV0Yl3QGvOmLB8dNZlE+tPfwKJ/V7WCBlUao/ihnQ
klRKh9gIvxJ6viLVfRVWheJqo/EYjmVA/+zK6nN8sXW7cPGdvgd2V8FXV17gCABOSqrHSm7+hBG3
em+qr+YcflcFF0Ed0mxri4M+AF5caIIeWkBLrkx7jsridYOvQ84DV9U8tU1jGa7R2E9mZmpeX/Ai
NWV2CzLlu14saIcW6kPRtC9lIlHNSs3DWPE2T+UUOL10HY7mslskWz04NN3dWms+2aPzdayde5BD
Oe7L5lNvFb0rGcnodki8e2lR3cdWHHlhG1ITGzVXbtSHOKv2Lc+4ay/t65RXR4X3Vkc9h3AomPRk
b1fT9yjrV67hAXkfx5tG/UpS1J9q3/8sbcCvQpKu7EKiBqSWKFOFv1U5jHaxLkFDSZbBTVAQcWtM
Qa6xA/8UZauUZWVdIb1VMJKwd5ItikNkAYtRi/k+Js+m+2f8ZtfQVo26O+T2HzLH8XiXbsFiKQj4
oZqDJOFBTMPo5lL0B6XIxFVTc7zNndDg0jBVT2T6TalHNbqVHW64rI10W/cGC6A7/UOk2tGqUhp6
k9onnxDXDPelnP4Olym9yUCE7NKm/ELMle+HZgE/LrG0MzdjmI88zbTvfBKfoE3Veke2CJBMzPG1
U5rJZyDEL0adphTmo/mxGUZvqMtkX5np76gVratHXYZAjZIe9HlU3NZsYUHZzqvAFTk0J/MGmw/Z
FZ2Z3kiDsXjjpKeIzPZXAgl8TwzotjWmXFOhtmIqxxwHkQw3haXkP+eyEm4jJeNRHWz5h1E22YPU
qeM+iQB/GeKpxuE1iBSgLAOR7/W0OHf5iAZ/n+aVL9JO25kidAh4nCHI8As/lqpu7JRQMQ5Dkn9p
50hzE1vxpaZ6accy9TOFsiudPwdUlUQHpBgjzzK5prtKrXwC+8mzsw7+T/64jPaPkGb1fkIGwa1r
I3TnaBz8jiK7v0Tyb2tR/8DbeBjV3PDGRB39FKeqPQhQhwYVcCcRLUFoOfxIzWw8geYxRNgC51vV
/JG36Y2KRo9bpSWzU0DuZYZzTdljIe5RoFrlDloTyzHMnKt2Uu6UXi5dksLhgEX0MUutEt0lbR/x
hzZmg3Sy8QIW6ofR1NgKhra46Qtj2hltvQTzWPplJQcVXp9JMsRYY0ovJSgQN3LUx9HK4YZII9e/
ztpYc30QsTbOnlzJT8aM3sNgJZ8W8f9IO4/lyHEgDT8RI+jNlWUptdRSt9peGO2GnqB3T78fNYdV
sbjF6NmJOUyMQwEEEonM38jnapz+VPbQ7KtSeWqE/VNKJ3mXmWlwAkYTvDRgg9y5keeOXaS4gV8U
Lo3RcGeUI5Y+6TGTqk9Ulb4Xgf2+oP6yH5pMAdKpPQoMNQ+F0hAiLfWlLayvToHqZVEmyjObIdqp
hfOcSknoFkof70ZVwV7YyUvPgCgf2wV5l6mKk1Q1Z92OaLiGdzPA89FKnaxwNeQtXKEZPshGzBSC
TqAXMGmnoK/rH7TZHhAFrfdVPeKaWyfBcWqHXyyhv6sGKdr1vWYf9RqgIvXr0jUHRO3TySpJj6uX
UTGDAxVYiS5F9jzLjro9n1cvyZuaqgxdKbH2uVE/ybI4UCChk5HlXjYp4w61a290GoEmta/cDY0+
7tS8ag+RaZ9HH9voLMGIWJ40jUd9Gx8aU/x28kQ5a8aMKu3ZlQEvrlNqDQWCtPU7R5fw9uShJLua
3O4TqakftQQgbV1lx1Rr/ySNjn5Xybc10oj8WGLLqlHN33Iqd4ykX7aIw12RVafSkR6NsibsoeYu
5/3PIZ9+jmw2Lhb/j4QdLqlSdTbb2rxPyoyWkEHWrlVt4WEUeajrovnRZ8Zern3y8cKbwqFzB7l5
pjWAnVNkWPx7meNSF/ygJjARutH4kVkkTQlNiEnG6ioWzilu1S8UVZT3aFjz7rIMKFrcsBT4z9XU
fM/CXD5b8EeOYB54cRN+YYkmD3mffTdqVTk3dcHeTul19kpnvwiEyF2pjD/SWc7csDUDhPIRXNlj
Bf5HSvEuakJSQ1W7V2T7h9XSmLCnngDQ/AhqRXXLVFLvc9V5zHE+OlMXfrT19B6kjrEDDMSbsw0H
brdUPtVSZx9Jzp/bFiftrBy4poLhO1bkEAod54vVDlsywa8Eq8viEL8KrhdXO9BDOr2XxSEj8btK
HxINUDQkf1euzTF/KiobLKqYzG+irMv0yQAT+ZvaRfSPWqc63FK2DMhXE+2nHYno0BzicoZyIwxD
O2zqZGJjb4NmdDU4uM9I7YwF0Oq4kDfEX1bqS/xufFiB4aCNtmwutuxDcxwyzTMLX5wa1H8fIj3R
Nka5Lv/CvZlZrpDvMAleavF1XdQZBPHeixOHJ21Ea8w5KTVEGtAEYT9tFM1WiqX40sGH461JnRsY
yOU3iQZFmClWKvBKk9y5g1Vo5c9SYQSWa0iBZN/nfcfuSf1Q0VFHHyzpoYuE9ayqdRLdZ4FDZltb
o75RrbyulaKFP1vzIUBMz+q1R/CmgZ1PtJHkQZ68tpWxsQFn8a7XgJIrkVPvelBPh2KSxEkb6+Ag
Ur/cGN5a+dgoGwD2sdGYnrF1l8sSBFaptEEhe6olqshTosbAGcAJhmHXY4X0MrxGN1srBggASdW+
dEZdUNZUespyaRLJP4ZSjhI3qxN1OPajhd+znIeE4triDLio71YaeQxpWNWHc32tsNvo6BfAM12l
18YfopKr4dAIUY8uaPkm4zVSmdnBbzrBf1QN+rOGt/IjlurJT1PJ5AEquBx8o/wBiaYZq0zAy1Yb
aAlKkyIIow+F7DpqNvzgse5/LZzYkN2pbm1eHmacTMei16r9gLLRJ4yqZ1M2e0y+2kPc/6Erm+nc
MHXiuwPwaola+VDxoAUZriOJ27ZcUL7vnESndr8RWq+KPR4AiMOUeJ8JMXT4B4m++YGmUfOFHDr9
oieDg/UAO92imARTdx/lgXqXV0If3cAI63Y30Z7oH/CYFJUbRI59JyBvhfsiiUk/Q6UKmv3tWutK
ZRfeG9InxCbAZEu3UqKLiMwEdWu5CCLrc+zH6u+qCn2Tx7VDHq+VhR94t8e81heee95zTR66FIK0
y7K1oTdaqvSF7k2SnhU7E++Be6Tg4GZPoowwvIj7sXigg5LOPqMhCzviYoLmVzLdpWbqcy/qZTUX
EEL7UAVOZ52bKTSVu1gu0u9yOpVPQ233/fu2bOxolxejPz3VtZE8+T6FltuzWTk2Br1IqE2EebAu
iyYDMkR9Mml168EvaPY0g+XjODnTRodnZRRk5ABGIwYC7GkJvg5yURd1VGteECrhRzmh5rTTgr7d
UsSZ76PFfUX84fzTXbWRiJl/x5sghCuI7quTrHkDsiqP+EE37yIlDT7mVJUsQiJdzD3wcq13qwKt
9A0Mz6v1xNXw9NCBseOdAwT8cnijKdKib0PDG3Q9Cd8bZu2/04UaVG4qi8pwJaf07SfJjJXwHU1w
83OVxc143yIl0u+zquO5x1do851chBYPATuE1lXIavCur0S9S3NaBR/jCAjZzgnGSPmiVUYGR9mQ
QJJGyB3JpSj/KP0YZzt1CKuK15SSxUg+AA05GZSLvsgD4Ah8qRIYQmNpKu8bJa3rhz5tdWlf1LXy
QAHReJwMZyKXTwb7i9EB3+K1lvvPQpIbaE75ZGW70eB07IxWEtGxmTCdOpiKVPrPlmbaPxtKyjHE
gXI03QEGd77R5l3ZTwZ/8AjlHF/7cldC4wjKMQrKYVC4WWzL1KOlZOOqXRuF4w3MEiwPOdAcfS52
U2oMgRUMXjEVieDV54CjicLCrjaOx1Iwg9RqVjx5JQwodMiX2id5UE1mJuTOiymI2O/0SRFoRQgz
jB5H26mDp8ZK1H7PqxJ/kXBAu+vo1CV28vibQEJME3OWiQeu9QiEUrYp4lajvo98U36osnasv6Y6
/pP0NKrmc1v7ndjLDSI27hiWuKE6o0TiH0qD1vyT9kn2vVXynlp1mCrNSTiD7RyToaYnUuh9H32q
0WHDmkKF9QK2ewz1jQaaol2fYsQF5m7wbFFhqfMpf7PuHfU7qQ8a7IuV8eAb30DHnOsp+WAZwYFb
+45K07mIERKNLBAa9ATk5s7hUXk7Mq7cLcCGlRnDPX/8q7a+TaO9NzFRDsyOOuGYjvtQLvQvBQQm
t9TiLSjcSuwCfD33mpk5YK5F8LDkKjFqjfFgeRcPbVBFv8Yw0mjQlZ1n2H34zaLztzPTtD/cnuky
paSsDoyK/T3LQtHoXno3NGVDWdSutDPEvdNY6ftuzNAZ+kV28ujLj1k87pQwPxoTu6zlWWpt4XIX
a80P4A3PWabXzmvtau5JGetJJrfaOUn/saQfIlLuOuddbfv72zNd5OpX4yxy575Af0ibmCjlv+4+
DSEWxqKQXgCrRhvBY4FEuRpq3uRvNnGZCZQ3J6Zk1sW+wDbGaP5MnTjl8sFRNpLftWlRA8H+Q8ab
EyTl5Vi5bHSxWvFkruwpolzSPw/C+a1E9kbYXftMb1G3iy1q5mICbQ5as2hV+OlfGyr2VqbzvN+y
cFmE3tfVezvS4kMZcQstYwTfm9WFl+JEP2r5RtDdGmLxgdqOhkNLIgvvLDqHprg36Wre3m5b6zX/
hDd7oJbaxCoi1isk159oGkDV2sH6L7t//n8DzRvkzUBOTIVgjBkotj0z/gdnTNeoqFTzsL490Ap0
eH7b/S/wep7ym5HQgAk7E0+ycyn6j04bjrtynPatI590baTuTA27sKO7IcrhvKV/bo++tp6z8D54
T3vO9hfTHGgel9QP9DN5xQdFD84+jM9dIZqXzOp+3B5rEY5fd+DbsZYTRYbQKLilzjFF9f0g1NM4
9p8DxTkqffIQddp7SafceXvQeQJvEsjXQRH3m8EjYGoRm7tc3RFG4qzWYpylDqQGL0nVbezqo1U3
Gyy3legE4hq+xSsu5spWMi3kSJDEGmdDjr6gRx67JB9B2b/3Vf0xGLdU0FY+HNp1aPSBoJXJdhaP
c50um94PSI/7WvNtrO3OLXjhvu/oOL+Uqba5S+dAtFhH3BksdgjjzfKUl+voAA3udTlCnVNHKnan
90ASXROvl36PSm9pu6LGJRYs2dgnrjFRhHMTne6V0+1RS4ah9defdVaOQIUVrZ/Zlvvy51Rhp1qh
nCGMqlEZjM3I2Vk0Bnalr29hhpfgo3kL2QB5ZUCf0CKY/uVYSlA7iVmG5hkx3n0U/x67ap+kPQqB
Bn0m/Sz64qCG6W4cG2p0gE6QdcjNLxWqCVqF8pH9BOt7l031wUIMPyCBv70WK8nGJXJ88W00SYb1
jeXaOe2/+Bi8uuqQun3/EuO0lqFpEfEGLr/ygvpl9B+QMtgYX1vbG2+Q68tcGzz1EKl5Y55F8WSP
3xzjlwIuXxPgNvzgZwPqByq6i6DbwS5Uusfm0USZJSoD1yk/hmgzzAAfjWp1pbb73oh5rJn3ueKc
ifZUa4IdBKS9hp64bNPPdhJIq3/C+PuU/rq9kCtH2Ea6CjIuXRQdaY7LD11SrPeRmjfOxWhGbgXG
Dw5OHp7behbbVJLIy/UKkYXbo659PhI1NjOWWPNFoF4Oq09jBMQ+N855m7zXFXlvluQ3Trt3svqY
Ww2d3OIIMGhfG8NBg2XZd1sCTIubey7xUU1QTSCqM8l6Ka4WS7QcAydOvVAPxIsp/M+iV9qn2xNd
HQQYKfRqFG6RD7+cZyaCTmlwIffkLBZua9TKUTPBhd8eZRHw/53Km1EWSUhSyWVSj0PqTeb0zQj6
H7mKfamEKsbtcRYB+HUcYo+M1JhGXWRZgFGFqemT1KdemVf1zuwNIIdpEUF7g4JMh8zAi/z2iMt6
8PyREHFRYfbIFgZji5AfyjQL+qxMvQqU0ksTGcE51cu4cTGemlAzCkudhgzq+2gYyEr2lPrC2kgX
lnv131ljtIRuFHQcLp7Lb1imKbCeaZ41wO1PdYXohZgcQozNazFrUCimyqG47QiGMmt0ipZh+1Xv
xugesU79y+0FuXrWsiLQK2Z1NHQBEMddZM9SD34h5nHrWWjbNMF9KvcPLReANXzQELIZE9xrs89Q
pPcwH/d9MFebN7bbFVL/9TdwYuiYETauXgqGiWgJvU3hCVurD1BCxk9yTVe0Qy5zN6G1Rf9aFC6O
SuaHPPU51X3rEPzGciuQLPKr+dtwrtiKPPcQKVmWbnW7lLNSsnJPbvp3VHGPYLr6Xengn6SIX7SU
vhlq9Xz7EyxC5r9jItwBnc/RkR9anDZqfvSgKvRcZBsYCFnRB7tP30chnp9jv6/oKW8cu9UBsZUx
SefAvS0VniUHTW66NbknhH3vxxJ1NWHter/6pIBgqwIz3Dh1qwOy32lHEaOvXvLyUI99Gba5Z6bT
lzirlEfh6x/aqS6OVKj/WE3nvNxe0+WL4HVRyTUQZ6Agh+7f4h5qa2VKKO8KD/BUs6e/VL9v4yI8
DLiKPhRmJNxQdHRqO7t/0DpaQ3FnVR9u/4iVMAr/jTuB9huKfEvhKEevnUjOEuFJja2f2n5S77oM
xnciYuu/DDWnlfMJRnt9cYrHvkpz+MG5Vzs6p7SEZ4cGKPkViIrd7VmtBG0NywOA69zwMJTmWb95
a80uic6kdTnVn/hr4Ne/e3naK2p3P9n179tDrewbdGop/iB67oBtWZyMIdBBiVRVAdegKw8Jvkz0
CCfrrg643TPD7I4gCtsNnslKCED51iIQodQPF3VxRcyOkNmQd8Iz5f7J0X5qokDoqWzfjdm4H0X/
WQ2UrZb2yk55O6azSI8Rnyp9TFqFF9oZ7nfUZcgHvTpMv91e0JVvB5MAmi0yEBBtl9lZm5tDlycl
yOkKme66a0s308RdpcUnupFbD57VWWF1yYNnzvyXVJEAz14TrCaz4uo4+LXT0ZJMy10quOj/w8R4
WQEhJKDxfLzclJIvzNryI4Ge6PCZLofu6pmh37UJmCi6DPnGcCsbkwcNNlkU+tH4WHZ0dJHlMrbB
uRdR5UKgEKMg49BKdYXDdhJNJkrk0PUOQ4D41JfbM13JYOZuFdqas1aAaS1O+lSiDIsmv/Bw2v6M
LSN4BccCMCuinZQppN3xuyov3htJ9PdBnIG5piCU8ae6OPetPAaqMZjCa5r4qGn5hzg1fwcijuaO
zS5X5MPtia7tHirts9cnJPcrVllC1YF6QE6hjRYRTao0mxkUsesbzsaS6myON+/y+a5AYBIVfZPt
QwNHvdw8yL+VTa7YpEC1QperbZDXFDBUbs9n9cPxRKATODtAL1MLy2pKm7a28DI7AoubGJ+saPoZ
O8MOiicbpj5R1kcktmr/uT3w6/95OT/uQpk7iOrKFR+bb2YCrxhJMIokR4XOzNNql1U6W0YrMp2O
msGT/5wgz/Cc9XVp7Kp6eqhH5MMouuzVWo92ht6CX+gNI2uA4oG6PChai4DNIIPd3MhP1qIUHpI6
/hN4mNDpuPwenW/nCYRIBO4kH1HFtv4ICuerVjRPnSN5txdn7duDSuQo6YiKoWN2OVaOxCiWaeRC
2PpVoBtT1FHc2Iy5b/7DQK9qpuByoMYvIlRdGa1d1jWTCtNpX7Vx7sZ1srGT1+4u880gi6ynk7Kk
AuKWe5JCIUVGFHtU6jOg4r3a2w8I/jxH4xbaYXUFDfi185tqbthcrmBrmVIFP094NvpCP5MUSlIv
V+bpPywfRUiuSVLIq159HBTTDEjJvU5PlV0I7IyuZGXsb4+ydkZN4gENFw7oVfrf2qNVpBgTcvXC
PVBKBTgsSEOs25Fpsn4DuD7UvnWSK/n37YHXFhEtU7YGFUK2/vzP3yRVcp+SETt97qlNH/2ORrCf
bpwgznh7mJWYSjOGieHxaPDWWGzCRlWrkaMuPFTmz5ak/CAF/zPF9gb4bKnDMEdUVMSAevO0B6q3
zHxTE72muEorz4kc3BRM4TzVvoTKoj+7dUwQyCKTvxrHJDrZRjFXrNIYHddQ2Qk0tPdNnRnvB9Ft
oWTW5m+gyEWSTHaH5M3lMgtJBHXva6XX1QVURjktgQFlQHvjcctscmuoOci9+aJxoLY1X7D0+tEs
TkoS61+xMAjvKgfk5e2vuhIvyedmMzLOh01ucDnUDAyK9NysPEsK/sSj3bsgCwU4L3GsByfeuMfW
JkapRqGnx2mnVH85GmL7KXG5rzytMaKPo4rvilEgiKoV7Zbl/Eo4c7DqwI+UEjXqMIvtGpUIwjQT
E+sd9Zuvxp8QzjqZnX8HSPfgW8Y+QDN34/K5LkbMEr/ULhVq9OzjZUGk15yykgO58LKY4ppth5A/
5U+O+dlSQfln8qHvg5/o7XwD0nCytQ0u/f8xPFsTNNfcUZpD1Jt9k9nZjIbWC08azF+yMe6Flrty
ln6VfXsXKfew6x8nO/6jdl+bqtq4Da/i36ycQvFD5bE1664tNm2ftbrptHEM91k/FLH5pMTOeAoa
XXOHAU9Iu4FsG8rJB6SQtzQVrxBss2wLMoBcxjxjAcguZi4G0BJRbEXeqGWZea+Y3oRHzWcf89Tu
DpmvvQ9ZuNGdd02qPeUxnI7TgBsC7E2UWHW30eRef7RTKZ/uomScsrOttVULN9hqjnGfSp5iAY3b
q2E5xgQgLKdmC0Ip22hiXW1a1KJnQyamgYgRUfDyA6J/WYOi8gF7dtQ4Zs0XSzK+yqHqIffwLk9V
OA3ORly/uj7mMUkq+WaU0K6QOk7U5WMP3drDS3M6OSiInpG72iqOXZ18RuHJAYqVT0U+uXh6+EbP
5RcmsVcPtvSQNvFzYMfRfQqDbOsQzkHkImVlL1AxQbmO24NYswgyWdRFgACj2MuwrhSpqoBtGZ4j
Sd5bdXlHgd+14YFElYHQf7MDTX221OgbxsVbjZnr5Hn+JTwOECLQ8NJaPmLbKjMHBX9pz8wQHN9P
nY8HkG4XU7ury1Eu7sI+qCzXH/zm2CpS2u0rfYxgjNMAhJARRf1jaEHJdW0kkYJ7E8aU7saIXX8q
RwosOw35Sefb7Qth3mJXqwcFA8AO6T5GP5dbsKavCJU3j72pMw9SR+1pSgHAQjpAFOXI7vxL7VBa
iMDMgVmTUvDMvwpadmepjWQaiVfVmuLv/CnIIMOI0TBPEgibxp1akb7cnuTVrTePSTiiwAC2m3hx
OclB4UoMsinx/FSpQY6V/yhxeQ9pKt0DvtU2duTK3sfFBsYBZj30mJYv/gnOQTBhm+NpWvYnrZ37
iUKEmznjFs5sbSCDRBc0BK9fiqaX08r8MkJqWkm8sev9u3qM9adOmvp7WS2sv7Mwff1quETShZhl
cgDtXw6FQUJCdXRMPEdu231pQvyJeUJuJINrEwI9NRsKUgq9UmzmNgGe3lax54umh6HrEwhTxM5A
EQ+H21tiJQzi2TRDtvCwmE1TLyckQwEJ7b6NPeGQcwnVgu9o0rn4+1EslM0oZ8/VgmWrNgbUYvml
OcemIkCzOcwPlWl3G6OsLRsCZFTOHHDDXMqXcwF/jVR9WiNyI9TEHUfU8XMSBjecTOvvl40bi7YK
TSCkQuXFPkhF5A+hPd/6qZyeSkVS79TMLI+3l20lKOGiQCFXt+h68Z0uJ1TlU0DTlY8TZyG8KXya
0CT9pttB4aq2/uKPojjfHnElQoAWwe6KUbVZ4PpyRFVP25juSuxpeX2SFUqQiDS5FnL3QbOlF76S
OQFV13jsGDywCBWXY0lKFjSyOnBNaI3AaFUq1V9CTwdXCnN7blrZ+95Jylm3QXmOo2L0bs91/v8v
Qj5FXRp4NJH4Fcu00YdSXxqhlXhZlgcKqgAZ1PcaA+t31HwGZ1cXYWe/j5DLoe4bj/mwdWW/Hq7F
L6CRSNzSUTymtbTIDgolzoeyjRJPKo3RwrHKhryXNpLRu6JCkQgQOWrSbqVFtYBi0tHQoxRXgV2u
q/AUZiDOgcyO5yEIyLkjeKFf2sYaocrXoRm/TJMSfyg1zOtOWqqN9h4kbJPu0yTMHkZ97Ee3w/05
BF1mSMpOw8rB3Dgmr/FwOUPz324OIYY6weU3Rk48StIqSLwiyMznVChiJ5f+cHAidaIAqv6gk5fs
EOeMoNEn+d7HPvGE9ZSzH0tERqQmMHdlCEUxoZO565TW+vtQO3suzavPHaW9dp7fvB1AH7cWcpKJ
F0ymaA4tfl6UmsZYCk5m7ltfbm+5leNFWR8lNyI7OofLnlMV4fyZOBUXsGPAYOzaRD90sI+6XZ0m
iXSnyvUWYmtll1NQUBHmn8Hp15VagcVVWonMM7oWU8pRxcVLHyI5fQgFUs3HaQjs6gzOvOnuMbXb
ivxzwFhuAKZMEQot5evyiYYdC/o+WubNKtjjDpFHrMzbRKoKVzHwS9nIOVYiJo8hjLR4E6FDuqxL
l5EqlQWCfB78JU+BReEKu3uQI+mfZOpb/F2dDXTJ6oDYHSAEaFML1xYBU+nwHpHDiYAp6zmMepFD
/Y/uQIUJMP0Bpj7WRtha20MAwiglzLA/rrvLI9XhQ2NLphJ7Lfa4bilr78w2xHxlULB1Gjfe1qvT
ezPY/GPeHI9+0kZpoIzgmfBdglj2slahJWWJx27oTqbot8xjV/IRBL5mNzhKbphzqJcD8n6JJ9Hm
iacHHTY0mlGeUMdDPOb2QVzbliwh/TwALTM34HKYVNYaM5Wc2ENkRZxjS6v3eWuBZpHT4PhfhuKK
Y3/MmoqLJczMRukNpCK8IZnivemM2kGefM2FRm3ubg/1ujrL00YBRCfJZxWRyL2cFpLDnVEVccK7
XX2uJcfVav3QmHG9z2L5jGgF9YHqlKbpTu7Udx3SYbaclxu/Ym2Dvv0Ri0/YDUqBYw5nUIsB6Kcq
MglW2LbP8A7FUyX8LdXBtQgHugs7FYqntIoW39Ln2jKagAVGDnnX9fVXuw8+KuV0CFpx7qrhVEbW
6fZCr6QusHYdElpiKqCoxTqLJPCDobR41hcFSFTNd46U19WXQhX5XjWiaS9L4R/fVD/m3NRbHhCr
CzxzPHR+BHnaYkfJii83SWfwPMhrdFGSGaXdJntdKx8sVvz2VNcHgwhHnrICNNJReC38Jkw82Jko
nAbU9lEV7PdUMYszrEhnI7xdUdV5GAN8BUqEAPP8nFt8zkHBAqdRqWM0AkHH8yCoqrpT35i0T0e8
st12UuTh5FMPlD9RqJpIGCq16x6gyxmPljXS35XsaMSsy1GCE7rf3Z/YT/17cLsQ3UKjaUDuZJKO
SZMfldnfJxRzvkM6+/q2X0LbW8tSYmO0Y4+aGVJ8FOnPU/2jzrUtB4GVPXgx0GIXSMAl8YKSYlBo
yUT5Wn0y2gKRrlZ5RPfqfUDLTNPHY2JscXzmD7AMMkRmmD4Wne0riIlmSGZf+EXs6QZcCyAzrkAT
BqP4X41NHi+H2gYd87o3wpZAJxW9f8gCCBksjhs2NcjL1Ly21KYctDtkzPxhZ6UF/m5FlsYYNCiT
DUN9UqL+YNLux5RDSsYfgV5Kslvqfm/tQG/41KLkUtLv5LqX/rl9TFburfmEsG95SphXhT5R+Y2Z
hFrikVF/qiUYfX6XbfXDV26tucA3u52TtFrL19mgqmOHpGzi1Tm1u91gqP3HeIxoGiU+sMeNu3/l
5PMAnItUfOhrLlfhlLPFAcmqZHV7EH53loKDN5CiD00x/HWLhMMuc+bnix8jkaVCf9vYNbQo1i+2
ArSXulC4PlweDvtf+kfNJRydNyfRDOjg3NK6vCNFnGlOoTCSHqjfjdR/Dhwhb1yBa7sBGAZWxNbM
Il7yuCo/jOVgzMjzVb16qOM8/ZRSltsYZYmAf50K9X+8y7gN6L7MIeJNdoZki2I06cjNVxex7UY4
zv8uC3XKjuXktJg22Ci0+GUc17umw/cyVYai2puZElVHw28Ry5GnUTZ2Uo6G6YG34Vh87CbeKG44
lgjbVQiOvpNLyIbHrBOcNi22e+e9X1c4e0zk2WcTezn0oKJmhpp0eoH2mKqJP8hMRe9NrAl/T7Iz
/AHyV6Ro/ljFVgdkLQhiKD2XFy3M3JbbZsTYI8TgjPKVov8egjDbR3iN4uH4w26zfd1ld0muPmtt
s1EHXMk5yLHw0J49SDj1CwxEWOCyriREeWmA2IBLwLDLdHGCu/0tjtAp6/FMVKJ84y5e21bgBxFA
xjSZFuUiDvZWFZTsg8ALa/klNYLPhiiGjU21FmNIaOady4GkeXG5p+Crk1Y2HA+pETVagvYvfAox
7FKajai+9ulmluYc0bnIl86wfcTdSC069dg3iPyxiRvjp9UM3zUyDrdweNM04/CxiZFvvB2rVy4w
PHvRkZlhfVwriwS1NZpcxBArvCIzv8j1dJdFqHGW0u8a3BtJwaj9hzVFTYX0lMLkzJ+6XNOGqhqW
k6xpNvi/Oa/CrbLwTrLFFrDkGsNLcKObTd+FI6GAB1qMpCjj1Akp8ZpWP5pmt8vq7ChXzhlN/q+w
7l5o1R4b5CrKeOvxsbo5gR8BIJ4hy8vaRm71et/lGAt3LW00v3DsnZyBfbv97da2J0YxtNKhRBH1
5oP5JuS1tVw1Brg6hMwV56kZ0xDdWWkYHsw01rds69duQMyLZyl4wGBUei8Ho/xXYzHbMBgKIbso
QFjPzKMMmcrOvCcpUU+3J7e2McHPmlxMM1Zx2TExotGSRqUIPFRhE+AzhiVwa8rmcq/sdAJdUb95
znS/LTcGXvt2QAZhedC9R29jsUHrgL9t9BET1YS4TzCCPei4tx5uT2/t2/3vKPSgLpezi/uaRJ1R
jKHoXTuKvjHuZ5+MfeOArw5ENQa2zysSQrscqJpQ1pqqRjoPo/M5tJEFbs10eJdP325PaHXZ3oyz
2B95lOvCsmsJaulkn8wh7rysF/5G9JgXf5FvwzXBKABGPZyaJboCKIE1+BLW8ABk850KOOaj0pfT
SW4NECsOJLEyRBK7pNZ9jCgB/r49ybVDAEcWhqyBAx6p2eVimphOYbLjYKcuI+icmdFBS2puoBbN
hlT8h9cTWDWAJNTuoOYtbh8sPREZUVXprMT1QJ1Qxim2ynnbSkj2/v28SBgAy1NKo1yymJcc16KR
YiJJr2XvCr/8k1fKGSXCc1koP24PtXau8SyVsTbB4+oKa2C3TuUPWOaeowpXDYQNh+99KmcPqiJV
L3OWcVTtYSs1WtucQJuQvJiBFVfNXiy2ZaG0mDWq9PjcQhmsfZYEW1I5a7sDAhDolxkcZr4iVN7E
YwSjJ6MeK+zkR+Tc47T7NlWhl2NKtVO78u+LrXOdh7yaUho9qsXF7TvFMDS0jbyqyQ/2BOzUrNQX
J9PflQNnQQP3s3H2Vi/Ut0POoebt/HANUwKTIfWoVo9hEMZ7FQUkZNHa8lilMq9gvFHwlS6+gKTI
j1NW6hvsirVoRo2SxxHLDJt83l1vfkJQmUU9GUbogTz23bbXfNR66jvfsbZY66/1wUWoYaNQOcEH
iqRsaQKHlTPlFJOhqDKrx7z27WfoIrhjg9UQp55n8/OY+LIBddZs0K7ETTt17Xx0fhqj037tA71+
apJZkkjRgsb2LMQLnnp4dMhLKKgg4Xlfa63b4Mj3W8U1qHCjZqjueNxHn/UBo5fC7o19qqjTS5xW
zZ0fT/13IIH9SQ9s6aVOnOegN8xPkabGx9rMIDUrKU0MVi76AB69LXdlZlWPgNLr72WY2b/yNg09
We3iWfYdrkHWwBxxU8Slql1T9i06f0qIjqGiRNZvX0mCz1NkKqGnNJJsIkXti3eSFnbva2lCmltl
qr/NIBAPflUDUxJB1CFyPPbNHlMRpTggcxr+iKZa+8ehWJV6ttX05aNU6uZ3FPzaHHBsMj0XYTiJ
fdDrIf7CEMiiI0g1cjZsjTdeDCvHk4cCpBwuD1qdS/YKsrKob0xW6FV9afE8MfwHA5DpMVT77ki2
UWycl2Wko69FL3W+q9DyAZ27OKGSVIlRLSLbsw1/+KAqyBq7TVqYT1NQZJPrtIhPOYZfBBs3/nKe
/44LCZFANLeaFmlhWnbZOCSqRc25Ib0OAinFykXtcEJRlSh5LtBi/Xk7qC/j6+uQbCzQlpaqqkvs
XefnoVEhZucFdqc8xcJqH9TIVjcWdHUUskFuATTXMHe8PPzAqK0xlzXLiyxzej8iW/3Msdlqha8u
H3VsRKboFBrLwlJJ26VzeMWi1W8prtrq+q7LQ3E/tuH7Aa7vxuv5ejh67q9SpBbAfrLry0l1nFFj
Ugbbyxu/v5donT0ayvQjh3NxbmnGb7wZrtdwHs5EBAQnX8Na9pSqYgyqJOts0nhLPCi4sbmaHDrH
2/th3mJvYyflPxoQM4oGt1UKo/Ok34TpRGrDeAjY+lLhqDsk5/W7sYj7nalH2b618W6YYsXaqWWy
Rf5Ym5/ONkRpH9t1XtOXIw/C8I1BgvwalZrimmag3FtSY3y6Pb/lNTTPj8cQ+cS8Fa+QQiEq4045
6pZXTqUmH2QpBRlayzYUdytIKdX9/XC8mAFaUdu5phUbKlJ6Glh49AzVZp+rhvG5wTYK4wBk5Dam
tvLpgHNRzJmrzHQeFp8OISSrtiHxeJLRGukRduXoe84QtB8dx6+H/Wj1OFKkZdKYR4HAsfP3c6Vz
jBYsPR2akVeqKrkWTlHu6J5iTDK6/v/D2Zntxo5jzfqJCGiihlsNOTg9z/aNYG/bpEiRFKlZT/9H
9sVB1+6N3uhTVwUUutOplKi1YsWKL5tIGY9kuCEsXf42N/jXmf/bjYopGTYM4XxFO/C7RsB8S4Cb
7SN4MnSbvTFEeNiKmLqjFV1HHyYj4mnz3K0GdJeQr2NQaEI18oDQ9ifl0qzLbovrea0iCdY5YJhb
ethw/0WHEGu7tzZg8f2GEYH9gE+T9jdtMrg+p1jTAmMR8hUOlwYcsgK+31hBIl23V4P96gv8qeBH
10ggDf9SgP/hBz7vL8Cojer7fAv/8wkh+L+kC9IqjwEl3g1a2+k4ekiDy73ZEAQehVONLHtnf/Wk
0X8NSkl+7+Dw6EBuBnz2fLRGCBf+58cDJNHFCGZMjxhE9PdjzWsUkN6mbnsyh3O5WZCSNrWACiE1
X0795rExXxJLynGTQ8kbEIZ5W5ddq8ZLzrztvNJHbhFS/T0Pniu5GBBnsi4LqJak3vIeTOKcKiqx
CTY8gcKWlZItcYG6xD6b1q9zuyz+a9K6sc2TBkSZeOqSSvSpzh3q7psZ+Zf5EmGLt9soYmwbzDN4
LOfdWNsAWmCrkD1en9dSax8TH5RCZVCDeSU0wiZV1nAk00C/o+OqKuLzoYSTNzkA/tPkWTQSUKgw
Nk1q0u1G0xsQGpK+6iINt7wFuSddM1v4HqLU+QrAvYcY/7yJZxCyUSDnQWBv/c1NpckQoQ5bmr1i
yOzZoQLIDkuMr4/KK7pduuVeAUhxMSzYCQK5MLuc4mmpgOZdKsBVkwtFOzQQI+KDcP2TW4mc5ZKH
LXnCTDHcr+B74EKS7o649WNtZrprWuXKoR75ObndJkeCwVTZzMRDndh5VcfDZyb7rFoBvDxgUIOQ
fv/sgs509gT2zpgn7ZC8bYZ+rSHCjNYlfG+Q4F7UM6MVEWT9wCCZfjYcQ1VxjqwPNYgiXToA3kFJ
kr3hPrPYhhmvdRe7n5CD1YoxU9IXLI26shb99jktm3oPDWAtY0zPwcd9ejSTTi/CAACiHodcHk+z
yjdPt0Vae+KOY1CZg8HkXY+1L97CuXVVqDMFfYFMB8VgkJvSTOwyFvEHG/T+pZ18e0rTmbBCauP2
G5xSBR0Uci5qL6jaML7F0/WQKCyhKj0GZ4pUUD+04Emdkrr72pb2a0RW5X7pRm/v4jGtJtcgYCeW
vt2lClNMknR9hWSj5X6c3SMg9usF7bwhByPBw7Njkx4AkY2+adN1pVD2ZY1bXjGsgovavWXLyPfw
BITY/tD/q/UTF5kiShR8zDMp+z9mOwRv1i4K1uzo2YybAlZd9pS0EfAE//0F+J+lNKb7SJtAKwbx
Bxtu/zw0OIPaTzLFQKPw7bpLIySgl74n3QsS4li282BdU6XhIvybL/EPb3rMFyBXnIe7sKf/9smx
mGd0EisS6ILtDH7xzyeHW3Bqi+Tuv3/JP5QuSFqHMw0+caQr/D5HoQ7+wwY0zOOgvKhC2kR9n3Wj
+cuo4Q+X8h+f8tvx3651kAqo3kfOARXWCPgv+0UiLocmevkUMKmXafdXe+cfLmMIdwbe6ZgIQ7L4
7VNrU2O5opfpcQrpWAZNJ3eqj9qHtKPTX77gnz7qrIdjKH/WYH4fkFsmYLJFYX+cwCYETkOB1kVM
EL9ktTL3//0n+8O7FL4DkHahwFNk3Ab/vC/jaAWgioH6axezHJC/FZV05bzYGLscG5xIwXnyxrT7
i/jzh6YBixln6R+Dm/9ctJIJtjFmdEFHOtqhSFLwWUA6xMZG1nkIV4Vz4C9a5B8+EJcU++3YDkIl
+h+hQ2yILVsoOZpOd6acxcx/YkuhujBuqCtJEKq/jNz/8DviIxEzgUXQEDbG83//tx5iUhYgEh2S
4zhM2ykGEvAijQichPCH/6Wx/MPPeG5TsD+GDAgfXqZ/fpTjVDTcYPNY+lRc4gVKr2F+nZEYW/sl
GTNdrhEB7aluRfnfb6A/fEk8DZj5wvgMQfv354IJ7AOFq58et20cbqJY/WoX1t4AOZK8/n98ErSI
fzUsELDP1+DfLiciSRSIHHjuW5eYiyHC6ULt0hcZqL5/Oa3/cLPACwZPDP6BueB34WMa/Kz25iw5
+hsgT/naj2IseOr6zznIapZrj6x/MzH+4fCE1QQPNiTes5fxN2FQexNfDUYox3FL+S7gafqGJQ7x
/r9fRIwfkJCDRh1RT7/dKGuSKUAQZH2E/xyzbtB9kSIe1rN5SDYe/k2V/9N3gqCCqLFzvsR/fNrY
T0gXQML20dKaXGVgcgBpNv6vshje4WfZ5v99yvmv+LcbY4AYObUWn8JrugEmKRg4RwYGZqTINNZ/
HibQLv732z7DBiDOMAQ1YAbwW5NZN9EWnffejiSW26vTkc3yCWP1IpvE8vHffzNY5f7wfGOMiFke
DTE9in8fxzZeE3MlcVzGg46wEJDBBCLCeY5yy8A0KWovWvo9sEbXnsaO7KhtIEs9B3URsXgpgEYA
03KU687zu6/axfddQvc+x5renAAtOAPXUM6dxPaAYK8qZheBVveyG8DDA1Yo97p5u3POvzJU6ZvJ
C7HxM4sfcDrBacyGj0DJLyqVOsx0+vZ7CRLhppWGl0KF0+Xq0Pb6MhQ7FyJaKM9kGvfF0kwmzjP8
MX4Rd2oELietYXARfrNLzOSeopWzd9AsTVrUg5j2bQdaXBaO2Z55CXflFgZ6j6xyNLEMSp2zaXAL
e2p4soH14JzLnlfXBlh/bfyiB6yzREwMw15FZKpmWe9TBF6WRCpw2BympWvBlnl4d4jvOniOe8dZ
d8MLBvBIoawlUqPLodHj9dSP20XtEfAYgM0sbI8R+cACd9MoRksHXMjeawBZdalOX0evS5/wqCt0
ZCMgnZLWD/1oQAETotnXw/oR+MO3gdyyt3yq0rh9xWZKswcMvr8lLtYfwSxlj2wbkh0iiZ6p6XHW
gXIaf7ShCvNEY8Ue4JNsuOBTL/dSarEXy6xuFdqbHHUvvJWTGYddNs/rcWNUfAh/2PYjCwT2m1te
xo2XHQcskBxWDWYetlAWEhC40PtzqPk2lOsQRH2eeQ6jQj4vFWqgpoLO3c45XHxApKxpw05gVfZX
w2zUW8gCexiXgB1W19eVcwxeJh9dAH7It15rhLpaNWeXEWiDD9zVCrFvZgKrLoneU1BUyrpxsgxS
Tau5BZQXbRHNB3Q5VedldaXAvX2tYSo5xOChPKcdCw4w8AHDQKk7DHOPbIPFQp3eEFN/I+reBw45
8Z4TQvp7babkATOQO1KPZr9QxB/AFJDdBaH08inTL2vQD5chJ+SEzRF2PaBgQu4oVwWREwf9b0A8
zoqc9WFq4icCouxXH4cTWH8y0J+tNNE+4viyVacARC/V+QGpbBqKuXIaLTSCH2S1SCUFvu9Wf9cc
GU1hWJvHsMGqVgFkYXAdoSr8Qkstb/G/0ye7pUCWxVIAydVO0/yMpNZkymVMvYvUYCXf75e49BIM
PwSSkaIKfUDysPEO4mgdyWOD1UMIEqNkpVbbcmjCNX5voKFcbc5br6NgIjt8wnizYISKMyyR72jB
gC5KkovFn7MTBXnwDq+9+if2dPKhrWvmXA6OnBp0OzsWefoHZ2T00G3NCmsZn0rE+L4t9Zxegl82
XrkQAflD76bCB2DrEZk6SRkJjXYnY6IUYvWKPuhvggDQxKXX7lrjnXyJNQhgf+o4OrV6MzCLJnHp
91wfsgxAOkRjSFvE4Ag9CnS26B9dcwWP7lBSFeg3f67lgTTI6nHhZHexSKGS4Jm8BobztuUe/ZB8
VlcTHTxEcntnetsiojxDKVMlqGQK8HgAYqjhhytHQodfJMULHz1WfewC2+4SBCYd546339sEgGUe
rYl605vCAeF5YDr2y4TgxmkCXSTyphoVNACKueIeK/DdsHe/yiEE6nr8ZGYV+9jqMKdNGO8lwy+V
bwhh26WhQoVTY4il5oDfrf3W71PSYdt7QVJlMIFxv6je7dXMzkoPWSUmbG1yIeOgLfswXO993uIM
7v10uQNtOATVsCHXjLVKg1LZT8j4NUuiYPIjK2B0q8++WdgzCoEwrs+zuAZW5NoAXZ76zFyA9yvw
i2SwjbpWuIfZYVkyGLGKvonBQqjxjMVomjapPMhksnsW4YkMMr9/xD5F6JVs7HCnUpyMJ9i68QU9
7OJldfCzYqDzhaYLjxhmdmdmpRL0O2qJuVl7Jy/AIJiK1Vh94eBdgJuAti/TbKOvGWLYRc2iqZB9
B0UktEPv5XIC7aWIlo1/ziDZXaGhG1pwQoLop6XjDJtkkB304tl7gz+mVNwEV6t0Ad9rUK3jnW3E
VlEcCef31zwHBQ43vddk1U8Ew+ObFk+wyrHLmZ2CJZt/pXaQx7aHydXRoanctiY3qoGQn1vaBLuY
1VtcrF1Ql74vxyvWOiQU1hSFZY0k4T7HmyvNYeGbDiMyEv0cjTlEKGfph5tq8WvBMjt6hrONYp5e
kW1grjpF2mcJ/FM+BMn4TARNR6T1NPZaaDq/6szTF1O9Qp9r3Lub4mXfhwCzZucCxVgEp689GDae
gRg8RAp5E+sXYhOBRG3iMQcICzw46u4QCD2WiAXDrVAPS2Uch21k8HmJN4zLG1ANEIrRXaOo3c9j
giQ9KGNaje+KrV9jiHdtTZpjFMYjvE4m+/Dm7nohWJPRE/ZAkSlyRAzzW2C8HxV4ai/XIL2gZwTR
UitwN0X4vqwRML/YMTEnZcf6Csm4U2GCwFxHHnE8X7ptiEpviPFywbAV6zK/ACTJCl2H7RW6eZDl
pyEEJLsbDzy0/kXKl89YbK82EhWIlvpubUUAxCt7WwM1l9CBPGxNAw45DzjzkWk3thXWGaeTY9RH
8DvUKt9aiLN4kfzyFuxuLu3m7yKY1wHERkxCxWRXAW7qdvEgQsiJsTtIX/Ny6nmETgU0H+MwL0VU
5FTB9vcTMhQLFM5WcMG9wo0TSJ74wCJB8VXWGbB+srkbMGjPAwjAXdTHj3jXrIDt1rKioGhlrUE2
dmfE3gzhhQoTnuXI3vlWKDse0zWaL3uAzYpYRexSWA8voXUBTdcDFtJDjchSCsiyibuCY5e/HBd6
aOt1vacknC8lN3jKpy4HSfk98QZv73koPxkPXAUttSs2CvZIPA9R3gbrZwj6CgBErCuyHs4YLxyv
bbRgma0Tj3M6PuBZBrhzbK9m34l9l2kDSlfgHmKFrVcep1uLb+wBWpoS/jpSd59APy/6Odh2XjTi
0ps4yTFzkZcOCJQyHEGWlnFaHwNEt5ZS9y9OyYtGdPJAhx4PhwXctSatuwWSPbmfFsjgdW9Bq+E9
5uXhol7dwD9aFweHDrd45TAoK852c6DeOF4nFnXVYAhEJmIrS/gdRHSMvR3g64uzLwzi+25i7Nfa
Z96ZW9vkVM4f3YhgBJkCtgaA7JwHNY32EBfVMWHzGzkTMywSdArSt1MBtHuL9A5fVwZx4UjdwgaI
0QR7tQCSliTjgPT5CP3Ajv2lGd212hpIuWRiAOcOJ+lag9IysZeyDQhU5X4Gn9k3l3G8bIgHDhAc
D3PZLUS5bgdfxLKzgVnzyNjste769BTZMNxlWDyq2MK2ogeXFxiZoIezoe0uXc/rk28HckW8NoY5
bUwPmMk0lbdEt9DCwavGr1GwMCIM84XxJ6DbNWiS/g1mILcU8L3HbBFe7o/Gr/x63ArEDd2Qjsgc
c5lK48X5isbQYqjv+wXKvBg81nU4tUvaF6Yx8mFtkrYcw5DkEMv8MqqzOfeaEBC+hHyG8XynGXv1
HaDZDnw+bvunSc5k1y4CKVtIL5L96vv5khr5qAccIC1GXM8yRjnC9ORdzpIzBCvCED3yekKhh6VP
J8P4NIUbTCRRFOf4oac8cR5Y1s0SXUTNMGH2tT2lwqQyR1ganEoiWiuGeXwpgro5TEi6u1lVrytg
ubYf22UzrgU2nwE1ANKdf6dqDssMO07AQYPVBCQXejNZ3zlIV5fK6aEgvjv7fYPlYW1pCmz5uAHU
vl0Ih40AM4AUPdjpxNEXXzIS2Bf49m3O4m252WJUDykJ7zGcPBC5Hc3g9ZVqm4+hbtKrbojvateh
UJiE96hH3PNk4P4+HeQu8LDk2ltyrjLVJw705pRk7IVr+kzW9Jn7LN21zfwdt56GATlxxcLrtuiS
4SaI22Enzw6uGW/xAugIgtZEB4dmdRIo+7rFQivOeyGSU2P1eIowOAscsgha0k2VqdO16IbkPgK6
EEMj8bklqz0Zr8WsEnvkD0CJZMeJDPNjE4MEzRsDBxK2EE5exiw2FSQ9IMnDvPIOnh2MgHBrJXDG
yP4xpv3lYsIaxcz6gJi+riJ0US6XHZ8f5gHLNzGKgzJb1KmV7lrQ+Dvi5KmL1nsDXwZObQkEZIjG
OEmd/sHi/VgKbZeDkc19rIJ9C+JZsYUyubb17FfcG98xE0VZE7QACHetLJ1iY2FaIAkjhBHnQwrT
r0MhZTXIxlHSPDEbewXBKpTNIzffi8m/RBPPdtm6INIUL68iAbMdUa5BhjcIQqhQ/j8ph6x0zBNv
Yhm8WpDO40DfxqLbwULqAT8MkPISEEChsqmtTLJ8s7RvSwQkn5uquw0ywI7qNrqOBpypHHYlgEcS
vP+Tnzbt4reWI/Eq7NithPBQqK4PTslUg0w2ejwPY7Sw0bYOEgPgEMxtmh1CU6vrJJoj6C8KqW+5
TkG7DmYcJabOnrC88kpdKoqgwVGZtuwQsvBpC5AtjrbzJvHEi086gX7XsRKb5A4hW/76MKM5PSAp
fr7gbNh2bpuTnVkBedHIEiiQJteftlEDf0VF8IlM2B7xr1NcpLHzcs5S8yTBeLxsG34BJ1r0MNk0
zlfMsgsyKrPr4Pg5RaF531QExrYEgGQL25PhfYyGsy4nD6awsfV+dVqpHcH6gk+msNo2cK9tOlDc
GedtYzv1u3WNE2DYo/7gB92+c/W1cfYnBFdeUy8+pCt91gkz35sfIhOwgwhCO4Jrw/01w70ZAEw8
p9jQoUjOGPnt6ILoZUHHj+CgLW5PmjiHWKWp2/WalM5FSRmQbad8Ox8anllI59vn6CZWdShey7lH
D0KyTOQdtrxzOMDDAsr4XOKxR1LuivstAIcFZvTtIbWKnaRvFnhA0kcAdN6VRoBeUA+/EkbvYxFd
Aa+2Hw1S2YBsbh8GPg4X2Bjchd3G9iBCuzsA2eQT2tiPFb6+sq3bJJ9S+5gIHL5Z2Op9NzbAciNr
Z5/VY7tDOgqOmjhE39Q3qIoxx9l73TIBr4b5NM5nYOUH7MHGOD0IM5eYSGALFP+Stva5QQlNxvSr
WZIr5MS/YeT0sMIbWzAkZuWLbe+HxY+rjY7+TWpdLU9pjFLbZaFqSxrPSH5dxIbDF9zoK0DF/edO
cIUhadc8c828ncaK1PWSRCezLfH9LGmhZg9vl5A6PIQ9/g0q7eOWJvNORWiftprSXczXthJpqkpM
pp6BiaN7FiQrHILeha8ogsKt2bfjdJGt9W2H0vR+9rCshgMVzxC54VC0sSEXItBtxHmi9CFis0TO
ZniX9Q6IOypeVrp6sCTGFxFcDzUDVX4a31KzIbK2pUfOdIzEqc4ro3a7mzgQpYE3f4WptOXK2jsm
GL3E9cJOKXJuS7zWEL2lo6XwutWWEtjKp5WiQgAOCHt6RM+7gaEBynQb5kO8rpeZteMBniEKMRcs
Oq14eu/DCFCSEBs+6SL9tpiXFaIFqw9OkHstAh9fTL6uwpt3VqPJho5KinnIHpIpSfNM8OURIh5g
qo15si1kpi5xqEQDgMtAvkQKiglqVkZcjCK3m/wxkSA70qDKMB2yHa37NiMsBjxdfjHM7q6ImocK
KGW8mW0T5SbCeAeHhjokrPlEBg0/zpgO7Y2dTVVP8Y2FHWlnh+42MALrUQjdhC6O8XcHZHYOPwvF
9w9uRbLpS9EDSMxrgqPdoqbVNIWhdI1fxCBA9UpQxS+AvtQJalLs1CILtj3CvJbhxORjng3hSWCl
NPecuOQTTLIM9sAKOktaYg8FzVSGRYMtS79DG79x7FhhNg6zfBujsvFDLNu15qKH8mlBr8FN3DZ4
5/BLk4EQ1XoNOqFguyGgahQ94Q+u2Y7pCBwOtqK+OhApK8aJRs5MkLYlA66uTFgf7jXgH7kBRxQK
AUTOtrdPtJ7f/KZ/wW4CLxoRMUgWwrunbJsx84ii3G98LAUTNdxnnN5vpCYlyvxsB1/1ZyqY/Gr4
mJVzMy1HWLDaCgmWb8iTRffizQ/juPqF9GfwJObhe6zjutCtYNcYtPwKIA5ALwOWQI6YrK7JrQIs
ds8z9eLr9tNvqSywI4XPxU9VInfKr1Z+9vRueO2gBXBxm+VxaqfKS+jyTf3mm9T+A1rv8xspUgu4
Z/5XSHD/x/NmLwzrHhGOjpbLJTGKZtHm4hz1sclYF7gc7c4PEEIAs/Z3SJq3FTnfhzjq8ReBXXXr
r9OXSbW389l2M6ESgflC+TcokXponeLLNB06+izZrgFX/NjW0V4ng//io3hB/s1cGAoLDoaRcxW6
eSkwWHtt5VpiEjmU0eT3u3QZSL5s87dasoMzflLxvsNUA+6u07Ihg9L4zQHhWFbkwCBNwNYud+i0
eQbYs2RJ7i8Lu4XohJRQIRATWi+/2ilCSlwTslIluIxTAPZzPcorsC2vO6E+VzQlKBmx/tLMCia5
Lf2Kk/Ul7aNbLzBXlqwHZuLHPjO4y9B55D0yna6hKMD7RZR6pkrRSxHiAFC+fyNV7Z98Nz5YRdu7
VmcJBH9O9olNGzx/aNIp5pU5M3jUO40VtkWQO41ty1zO2WfroC8XEK6xiNnSh9WbllwM3iuXC/rs
lCANMejuFA2hiPOwybFZFZS4lKAsteFRQ7mCfiJ2jcXrxAQqujN2UkUSO0iwybInPZMVcGfwkMLi
gw26EAe1QZCAcVFb+QonwADgQp61i3/slswdtsW7Dn1Eotd+8LrS5BdGkLf1pllpXZdCl2y9W0rs
mNcptmalhSEqbib7jTzytZjcJA6KR+5ygnBQRM6P7smI2PHQpHVFUh2iPpThJ+VYOmVD7VXKbJ/w
aCxn4WTFlgAy+QpPE3aDbxSWSdqK682HDT8ah/Y4i8CUMKKiqVhjBh1byrTCU7J0UMK6dDdgaPAO
ruw3wFkH2TTp/TpM+iJVEWSuGT/bA5DG9eeYpF8dfL6lYbN/0Wc2QZHDXKkirILUcfcOruvP6Lvp
RMaBF27rnvGewpqApXB0btovmQju5fljXZIa9FCIrmr+dfTX9Naf+UcqV4RKa8+jl1jit1WPghwS
lejbtLBEUciRNc37JmIFfkdbZqTrc90gCTq051ACuPKWN63ggM87MvnIJhgkBg8QEa0gTTWqxr5w
kl7Jpt2rdRgOCkPcio+o9x0mhPnWBsMeZqCfIVMP6Hpx6/feBYrCJp8E3l5NAFcd7B04reruMIfB
NyIAshyH9H3jLYctrKcDbtrlaMO2uQ+96aePUsyFKF3eHZ3wsgjplZIr3EpqQwh4J/Q1zLRut+EC
l4jrtSVjNEDbN8V5H274JYflNRz1tgu2LCitZ7YCbyP47YEYKdKIPwsToSfdthBLyDZ6DXqz7cR0
7rQwywl2xkF2zMc5ZqVrhvFEmOfyuNfvvZ5myB9eeM/wy1zC6RzfmZneQmKeMX9boIuvcr7UMkyP
M1ZzXiS2w1ExZELsG0SQHzBD8QqfKAAlPZIHoU7xckeoJEXzW0BQpefk/PQ1TqD9xBFKC5hCwyKT
64KjMBFXmCFluZ1l+4vSoS5rKwUW21q+3xz8b8INDtW/auE+bAgIttOHbfhSBR1uI+JFcTUmEG9V
1MCmau+XaL2B+KBh2qVmN0/MfLJBw+ZT+/1dQ9VLmIq3eGEG21+jK/Cj3XVZ/coEBujQ8K2rkNjT
VRkZkKDBG41ZYa8vog1jlCY1FpkSdgHQF5JflvVfLV5MexULdLkNxeXArtWvCbG6MBYCSxj38x3c
0t9S8bHy3drexgicLjZULjui9MlFNP5pVpXhBdCivQcJ/FcMcm5pkxG0n8HD8EDYjymSKxSVGCH4
k98dzdl+t3p1v7MdFuRWGWOCFWLrfx5RNbhpbCqlTFp6Ko0g4+vTuorv3qOfXaqWgsfIqBIzmgKT
PXKdbEe5QRmSqAz2TkQ4Mnk4VU2cIjyZ/MzC+/JkbR/bBTOckVKIb8hAKYWfrQc3DHilY8V5n6WT
3HdBKAqVJKYwamgeUokaANV+uGNEP2Vtd4yc+NGtl+zlsAX3kw2DYskQoMUU3AW9b+9bCjsskNfk
MHk1rBQQvq/l5jAgBnT5DhvGNq8d9t+DBeovjBeYbq70gLVZiTNY09KPcPYnll2SKCvhB3V7U1s0
1KDXVDO2tMvVwzfZMCVFEILdwwcwVHjxNkda99drdm4lzrRCmcokX73kfeabq9bRJVUS4TFgeu4K
M4xQtttY3w2ab9WaxW0eoTG8CX2zXY8MpQU3qEYIweMio+YxI1mI7t7SfQ/B6mJCt3Ire8ipwZgF
J2/Uestpr76I6F9hv8IqncscBHR90zfqVw3tncBqX7aReGS0++IpSGdrIsgbpIx1FxtvuIq5iW/4
wOodVOPPVMXXDbHXaYQw28n6Q3nG/f1wXqtTyHFAg2LTXpqhy6rJRv11T2DkMoF4bDZxh7ctOMcw
++Y86w/gwV4gEnHa1WnGoMu0UKNNO1z5Snkn3W7sIChJS4J1uALbB194rXf5NC0kh6R/kL035TX6
8tx5yycupsk7ax8YbjO8+6Ccbkt9y9a0WufJOzu6HomBMRiuX1MOc5hA2DSvc6O/9OxPxRzKT7Ab
Xzs5Xy3wU+RhNG0XgVCYN2L2JGC5geoukFmdDSn8rmu1IB68iK33oqxC8OCwvHXE3EXd/G0ajpHb
Njx3dBlgicbBGEVKQfyCwj1AokNMniu9qTkt1sRQzJG5EjuGFMazaRO+gMR/5FgGYflaO/HSyLMg
IhK3Vciak6bwuwk0dgmPK/T03bhF/m6ORItOSj/7bskelwx2XGzTXmNZ+WkDBhImMx9OAE7kAaaG
W4TbzLu+jY5I+hgryYauROxP98zmddhri+YeB1cG9p1/u2j+CP4ZWY/dkOodw4C7XH1ouvBlf46m
wzQs0cmui0xdeXE3VkPDWbnR+lfnWcztXd3sRt+Hc0AFWQlvXXhsBmxpR3yFmN/gOexEFuTaaPx9
ztwBFPyQqQnBQ358mMaVlA23c6FWmAgkE18+Bg1OmRdklKqdQMZzUQd1f4D5GY+7ccjb3+rn2mPp
hSbTeil0tveJQQ3EelNhm3Pv9Qq6MyolgzsWTyoGCE3W3/njuZXq+K85cHqXxdMNDuGLjo8vgESM
kKzT/hLOXVORkMQ5sX28x6avLEVP6zKx2yX3Sb1PBji5Ex9VYcQTCC1G3I1ey5EsLYCrUCIpJgRh
7AzjFgJzGFz+H2dntiOnkkXRL0JiCKbXHIus2S6Xhxfk8sA8QwDx9b1wP7SLSlXKrVZf6fZt30gg
CCLO2XttzZmflSuGx5ryGhtLyiyD1T8AqcDMlxJJi5UiiOl2b1nZjCujG5uTP8w0zDlUmknzktfV
sIFInm11glN3iL3TXUtg5MmCyLZDypVvyOOU965KySe1p3LXO0rfD5TKt1VdNySr1rmHikLnaOqb
XzwOZZsoYfOJky+9VibfDMv4xVrm8MGiJEv1Ot5qCQdyrUg+FVYS/YxLONwctyLcmdBg3pccnRHA
oVvEHAQqzAMovBKjRUKl0CNnN0gtxb64CWH80BgsU2vjV1ldUFfUpvyCiPGMlBDPHyZn6J1wE9Yi
JyEq/OoAjAOznqIfpRPa7q4i1PT7WGKW+ufBgL3xiGBB/AkaWAm4kjFznH7uQhy/0F3MrmETHiXx
A3rwS8AQc0EhvPboLPZCjnqI4NCAGyvlIgLspFVtHSLtYze1i/RZu26hKLebWYUuKbcOAJOdTZsh
3U45x9ltblHa3tR0zV8yrVFUSSr/l9I8+zabo/Shwp86bCmwNNk+zow4PhTZOHU+BwL+JDp5V/x6
f0L8sdWtr2EhCbtE24JWXQeMNXHWQ6S1wgACLAmdaeh3v53U6n+PwAivQ754z6VXUxStLRQRm6hT
OWV2fhQSAi/zqSkx0y6p6t/OGHocOlJNROc+GVYrbXvmR12O4DUMcB3QR9OLaFfPjuJAyO79+f07
8FZ2vugMscw5wCwJqlx+y18qwySyzLnFQB4sfF4qPj6OGCudd0UTxft0srA9UD7fvz/o2wu0YSHh
NEK5jKp+Ld4v8sgdPLd0goQo+Su2V91B9rq1i/L0X4OgBOqVRX6KhNhDXL4eimJDwT6AlSTMZE8D
3DT3BMleilBYLywWjSc4QViY6b8DXV89sai1Qop05hQUQnt2m45aQBfv4xpr74Sk6v2794fX+vek
/e9oPCtmCepJe6Vud0flo1Dwp4DWaH9APpY9pMLqr2ZNak+OjJ14Y1d5+7W0S4eTm+T1ylrrY9xY
tBaNiE5NnlC2LcL4oGp06tMcWTd5pVcfYyPLrq0+7tAfZ4jERONm15k7jQcXXdt13U14nfqocfno
tkl4CEWh05BGRnUL6rOlXurMgVFIg5a9EA8mzaMnbeopkzRYUtILSvQz4APAGNxuphEybcRYryev
zhlYFTqRimVTfi45TFBmp7pgxYjFhbihMR9IRXMx4TP7/jNYz+DlEQgdkBEUWCyRxmpkWza2bMN8
DAAQgkzCgXiw6aLiEdIuZRufm1sA9h28Lv/Fwb2+SMepi74pyhGBOGKtPNRPIP3JUk7BE4v6Ugzo
ej34c2F/jba6sJglMrPAaELry69rs7zphPN1ZgH0s/qJlsuP9+/juYtzIGiy+uIfB+nw+uLmONEo
vigJo167imsXn1b/MITimYDJ7sK38dyl4TzBRkBnCOHR8lv+WurCppK23zYTVVUNB2ea7KtRj/Zx
S0ws4lrtSBXq+Z8vjznC1S2JQ+w4VpdXd1S4ASuMgQnfAKSD36cf5rDxDxq74J2Me+Pw/oBv5yXq
fphoLOXs4ZCPv75G2ROR0CvUolGBygnNRrpBxP3bUJdu5jIPXq9By0CubfDMIL2J9c00NCSCGgMl
UO+3muMMt+Bm0wv37/zl/G+U1eVYZI9Q1RqawKHQeEiyMqNGPHfiU5/kiXthfpwdjBBHvk0mZqg/
Dtm/5oeihrLgL5rAq62nxjO++jkVgsFPf/4fz+h/46yzCVG+9hCq6yZA3hGImL2OGLxtLdtLJpZz
z4htIGGiFmvHm1g4rZF9ps2kSYnMMjHCIkUpd6PWIYl7/4rOpFth7wCTwL6aifcmEjYuLSePatkE
0Aw3WgtfUBx8zwXNl33I5LyXqqQfjMAlLMVGxdX+wvhnrhSLEF15PIigDtcbe/ixSB5zt8CIn2Dc
PYaE3I/xfNX7DUcrwKoo8djmb1z3OpvD+3rQNtqAH7QyLkzYZdqvXguQUBCU+Au5bWuTW615U0X6
FJHYvbn100TbCS2+T133Y2Lb2oUJe2YwjHRkCzJjCXzxrdcvuwrnjkfidkGbTWGeoSSDZ7OhRDkg
hSOTEnU90qs+eP9mn3lNQC5ylUwrizCC1V6H6lpR0RXvgqg0M6SiA6bsZLZvSWTJLgx15rESdYQ7
ZFnS7De5jYKmFFW3sOVuJuGNN7fIlzKhf/7nC2Iv6iKA48vggG16fRtNSRlIZHYbUJZGkYiOk00w
wgrjkA5TcQkie+aagOLCNuBz4Ajsua9HI2HK7flfiTko9Wy/hFLvWbO1w/vXdGZrBFxdN3WWZ24e
uofVML0T23Ek2yA3f4Jb1LfAeNFS2ls3++259TEpLDo91i+v//X+yOeuj0M2ZU5ALWj6l+nz1ypa
CNmFNCeGAAxJtDc7k5Z7gcv5/VHOTEKC7gWgUUgmUNVXk7CruqZEBTwEuTX+IGR7745ITiQtiQtL
29tNA+DW/w305z7/dTmlllqdtKsh6AaAEb64o0kazKP3QQmBRlRdggSduTAORAD0AABbLGirdzqm
6KLyPhrIl1x60p2jxm02xM0DiC+1/+ebyJcO4ptrC53T2OrrWgt8+SLh2kQ69NvEcj/qCPxwgVwC
sJ25iVDsQFpgcIXAZi5z5q+b2PRuLU1fQh6ckg5VoGTDPt5UNMOqykE8FkUXrmx5/KtlGHc4JEBo
M7zX60k4wDdNyTAdAoW0YAxKi647KsChNnaV7PNftp5Q3mtANNw0tGO/Zu5F+97a28ZyzPhsN9na
Uv9Z78Ro6dDVzq0+gAefbKNwToPMNxUd50Y7tXp2JeEZb2YjvmCzPvNRWBhCS5ifC2Nq/WaQtSoL
jVZYYEZj9JWP5jxR3NLrzQDYEkvakF2wx68HZOqwOAM/p+Zk445frTRh3EZl7M8qmBPiAzkWRrdS
YRPyac5+LU3jX4Gny3guB3nQ1cupbx1IZFps0vI81QN2+NnBF/4hVmN7sMzifkrEhYtbv45/BnOW
+CNupmBD/Xrm5mHtqbKK9MAaUaYYvTtu4f73uJ8y7cJKs54wf4bCrs5NZPnkRXk9VCJNq5vCTA+8
GLvn0rLukLNQykc8mhsUf+bwY9xpF5yzb7Zuf4ZlmiBS4jPL370eNgz91EeNrwf4KRBGcQSb2/6o
R9YHx/lu+uOjAOa3GYrsdgJKgHy4uPCunr3FbJbwm+oLT3O1lEsQEjQWaz1oTB1DlRTfIrNtj0Nf
XKrSrJeh/14qNRo4RsvSsIId5E7jJhLlYwCKDe0c+rtqhyDY/FW3wwd31ONDQkbphdzQ9VK0DAoO
23AI7/I4VqyqpCw/GvZxaQRzrgZaCrk2Brj9/F2cj8mO8mO9JdvLO6Zlh5Cdzc6FIsn6e8z4C6YX
shim/YUo/fr5VoaBxcfIjaAjLvCpzGMyB1sE/O9/Ss6O4qLuMpYCmFjXQyDL2VYjG52ztT9j+Sz4
9Kv+Evf77Cg8voWRxvl2nVtRtinvnstUCfkdV16Z1Luhr+0LK+iZaYIUjfWM7xWcK3f1xNKW/l5L
6Q3QHJLY0Uc0n5QYRCYd/inJZT396sS8cAPPvAUMumRVsKhBc159i1sQY7FJFGVgdngX3PY49+m4
iXR08//+pOhE0COwyEx6s8wUxVxwOouNAF8bcq6aIvbNxAy5FPL8JiOFibcU1ukO2GSVYil/PfEm
103dSRaCgdpdOPxS80OmPuXxsFXJi4bqixP8zst+Zo2PBRd5TXxvI5SHiIP58kbFqKGcbtMjJ37/
Bpz5XpnsCCidWpRkSPN9/bt8bUZ8r9lmwG5fbqyIrnjuJh97hU+vMC91f95sxJfbwKpGoRsgCeXC
1fuHOtCKW00xnNOdmq4L8lLskXjcJoWLjbP/maBCzDLzWyeM4N+vlI4KXTZWHrbbq5U1AxKflIVv
Bm6p3WIHwgtCNI1WNwc5O/+a4bZc51+DOavviG21Xpd1jhmIsG0L+omVIHQFZ8pLhSf4wUIbi01B
yLI5cWq9CME98/Xkw0k+Hv/lZLXep+vNUPZ2UVuBnuXufpJN9ETtGk0fVfldmbnuzsCEu+FDdylZ
/MybC7qR4A/aNaBt9NV3u0yGcIL7ooLYmD6GIzM5cs0HMF5f3n+ab5I0uMPUcag16ywPnPfXL5TZ
ziVoaxWkgAvCmy5x3RzPquk/uW5hMnml20t2RW1FrrY/OjRxWrCYRaNbP1utpxXYa0hueTSJDbjd
6rxPXq6b32FJISgaSDeW29iqwchU+MYo5tuxJa6aAU/iLhPVhDcNK5Z7tB3Ek4S7mNWGv3g3DqtH
tZmhsn8OK09XO2CcpDe3ztxeOo2deXchIP55nTi3UHZ8/e4WLtnDLeqVoM/Eb8qS+0qLbq3e+6wa
/8LLc+ZbQ/2GIyzPla3JukqHrrwDzEI7AwrNeJ3ZBsbPOswP7z/Ucxdk8OYs2x+DHtJqfznigyEG
xVFBCQdnp6XhR/okH02srttKxp/eH+zMO0Lv+3+Dre5enRuZk3dCBYk3jIdcM6bAtHDeNb4ctjjH
xbFKOmaNBiDp/ZHP9Fl1hmaxJdDGBva7WnTxZtd9n+oqmEjXvpVxPJF2b6mTItpu44o8/VjWaoKP
MNQ3QsVmkOAm3IzYXrBzaOn+/Z9z/kb879cs//yv82iIspAOuqGgXpkWRpKKgOv+OJbo0+Vw6JDu
4G2+cAvOLRNLishS+DHBx6/eXmXwTlQTTxrhbnh08sq9NaLhF3fi0i7pzP6F2jyYUFjn2Onc1UqM
QRyBX8eBrCVQLJ7UdTR2e8IY800xyhday9//j7tJ750NxZ+W9XLlf91N2x5Qn/qDCrRIS/ObovIR
uKZ+Zf9Oy8p6LlQXfzRqL4ZJoGvi8/uDn72tXC5AVWIUOMa8HpwFjDam7WEN6EJl418JcY/I3ESO
xVb1ws7w7NsKewWWMSOxvrwebJEd9SYqsaARJF30AynsfXmYlfjtjgjO/o8rc2FFg8ihvvvnlfrr
tlaRMgypchUAWU13XoxzqdP6bVFll/QG55Y6UKsLyci3OaGsJkw4ToVSiLPJpK5pYWLT3BFy7124
nrPTkiBLlD8+S8F67VaTAqrtW3wnhfOSN+11W8Ozift4k4X+bxWqCwv4uZ0XeDLqMLxsPh/N1fZn
TprJoRAyBzaqn00MiZJ4FCzKfmcSsSfyKrDNee8M/r2djD+z6OKJ/tx0MSm/kt+5aALWxQMHPI+t
9/oc4On+ZTfzYnt4DvGeLC2Qfz/m0dakhL1U/F0qzK+nJgczrdBHew4ci1hBeEfhfYPu+MI9PfcM
TU4NXBLVAkIbXo/SI8IFIdDQ47en7jAUs0YCoievHOIHILwm7Nl14V39+4vAJx+VEcV5JuhqesrG
TL28LucAuS2Gz/JumELamol5KZj37Ffq75FWe3XwtzLMrGoOyMEQx8yHJsCxDLCSTNSBKNTyi9S6
eifhVxwqKL3Xxqgt6kV4s9D28v9jtUHfQCwGvSR4XKtH6g6AV5QKpwADar2d0cMf5qRDpBZH5t7E
dXDhPp+drnycaCktIQ7rKi0x3pknpTYFwq1vIsUCYIb6E6j6Oxn6/5gXsexlUcQtHX/9D73w9UQy
NGsy52SYORyGfjCVjb0HvVpfUSu5lPl07gvx91Crjz20AjFqHMMCx61oh2Sj/tRo00Ciuj5fOguc
vYU+DSuq6ZZnrGNw3KRu2xBNZTDo9Y0UNuYHDlqzld7huvvXBKHlHvKgeOn/mzq5ehkj4Wh5anhz
gPms97eaSsUX205Q4LeoiK0Ly/e520gjiVYL4VkUtle3MVWRmZetmIOUDBG58eJRid1khY21idOq
jA/vv/TLv+7vCv5ycTRQlzAyKldvanUNUbWxcgtoKnN4sDP/G9W6bM8fIeKnfBSR/yHW7N37Y577
Dv495mqLNuOCreKRCmwLXQ2iz1ieYrTa+/dHOTdHAGciQeGvaLhWiwxklbb0WjYRnGJfWj35IEbk
tEpDgV2JC3jQM1TvP7VrXjOqD5welx/z1yZizFJZjgMVM3KtjJPSUsBPtdNu6xTRusBqGt/VMWSp
Nqzypzl1jOucjIA7KfX2e9jNxQmYntpURZthKC2zQ5gb5WmCdnBC9mx+HGIN58okpy2HMO26qi28
JH1nGduxLOqnEezcxjdK+0fjaum2rcJuJ8CqH12nWQz63ItdVmv5zzrU5RFsRcOn2FMvReNbDwOJ
LMm20adib8oeT0tWhQ+50ppTXpjzx2SyjSOQJLa10Czcw5yGzhc7wRfJMp580lJDP6hsAsFNz+la
m1BSjhXEIt/X2o0mR2zkjZyNADzT/CwFNgKd0/Vth8lpQw0TzgFf0/JTO1faLib3fk9PqbgvXRxF
eGJhehlaHwZd5H5v07TfuWbZB543iB+NmSfPCi5PAEbG+45KXe4cols2k5EhB4zKS5WXNxMKbQfU
ecQwnC6WjM3Xz5gfnIPNUcCegSZGGxm1yT1c2BsV6eFV2iWXVoJl3/Tq1WQ80FYs4DBZlw7X6/H6
fpjjxp38oByn7wPAu21bE9M5K2d6iNiiB0kb3ZFMoz7JCM3s+2/Pm3VhGZztI4IAOvXuWn0QOaGw
2qby0ad1vX+c2ZH/6i2bvJwpG8buULm1/XWkoPG1CPOL6rhzt5qIIzpL1POQ8Cz7o79ep0UnkHg5
2A5O2Ttp6hwWwwzrSmxqB7OUT+9f65v1aLlWKj3U09mYvwlVa/Ma0zu802Bx1n+lrQejMbbKC6ve
mWsSfEQ8DuYOnYp1/artWA+cpEAB7EfudmjIVXHzZtt7TXI/5xGlnfev6s2HZEkXQI5LURJNI/fx
9T3E7JTydXG1AHVHf9sajUQXNE3mXSNleqnl83ZLhzQNae6it6DVTb379Wh22Ja10Cz4s2Y4XHHM
d+9JVBtAPcTNVd1E+c7L8/aevKERztlo3LTGUsGbSwBPCtfG+9d+5okSxw6p0CbohVLAqtwDa8xK
2p4nauOCvW8mXRBP4A4XvjBn3pHlBMAXhh7J0k94fc1qMLoiRK0VGPg/D7hjphsn1MK97bjTY0oQ
wYamZn3A4XRpC3nm2XIOZ++IV9JjNq2OXO482aEBIzko27q87qWWnZRftUBIte7L+7fy7VCLkHOp
+To8VQ7lry/ST/y0nWRqBhacOqrnIYHm35Uq+xt2xvbD+4O9fUcW9S2hpUieUNR5q8FSOVZGYwx6
0Plxfo/FOoO9SpWsE01+R58/ufAE35yzAD/5PDuU+e6S9bK+j2A2c9L2khNo0/RrWhrwNHRIJ05Y
FKfcX6I56ji50Bl6c0cdJOxo9+g9/4GJL9Pq78WN+TBkJL+enCnRTkkBL8YgIZoejZMe//F+/hkK
gRAyIer1a4dDm+XcTpCQp6yZk72f4eGXNGagNXFVWJAvxcG/eSMYjz05vUnWORK/VvdTpkg7Syg+
pzRlR6LYBB6UwM6UKesj2YDaTUafdgNo1H1+/0LfvPDLwDTaDFZxWvvrpn6uJoKwlJue6DNBTvIV
e9d8voS7PzcKhib+g5OPT+NqkZuludBdrPTkaVgb/Dy2bsDLlReu5dz84CpoPqCw9Oifv54fGoUh
Iza9mFQ/Eim9Oey3ppu0HzWN3dD7t+2/2sVXmwxuHB3YRV/P8YZO6+vB8KqarcQ9fTKHKCW0pTHn
7VCO3VELOzFtEkunD+t5E/nesZ1BOhi9NN47zliXxzQdsCmUmrHs2jLoh5vQZUMwAzx+nPWyvFIG
8UJEd9TLC2ZF11VLsWhDEyd8UpaT3IdkBQD3qkaIjm0iY1xwlQrBVBTdZy2ajY9eLocrNnbdEVrF
EhXj6qALGtLTR2Ps7m3f6Nm6CjEFTaOZex9tb7XRU5XeUbZNb6YRYbExDgXwtzZxnifDGJ9jFhiF
A7KP0y2f0O63Ts38UyoMeCOxGOEnY1H+WogGEz0c5PRI3yD71TtmHUJ4jcqg6ZvpC62gZuQHSZyC
MAuzcpskifYDjLVxaGa/Q4pULslNYDSfTP6FTyTA90d4NuyHdavJAj/0zM/jZNI7m8xU7XqVs6ns
8eFfFXUVApL09Z/EIVk6GM7S/ZYN5vRF7zOCcXS3wNNa8X8KhUyDJnam29J01alK2hA796Qf7ElW
kG+Gns5uLacrZ5zEE/wxXIRTUXxzOo4fB2PWIONMjlGfRgd06q7ApqLvxiKBxz278kbzcChscGSN
6d4w7eh7SKPg5LUZpIHZalJ+T1Ufm76VmH0Aoeh5S71WD61+0wINOGo2WBLPmCwPrpEh2X4oC4f5
KK6MIimPBgQINLWtfIxnPQcH6hAhuZORIfUjhGUb+76WDzkxad34PA5D+BsoS2Zfe4ldPemTE3+q
anw0RVWNt1jkNNCG2fwQGtH8DDXXe1oUoPdEWVUBOmVEN73ySK3NVXITmZhZpBtXV0T6kdRJzdvN
NyVAvXLjhaL0gXTmAxZFjN/Rwyz4eeQ71k2xMYBUW5twosOzizIgrptRLgCNLtNOFSnw/Q5Hhb0D
zyoeei93OboJgWoqc1qPmrJWPfVyHr6wb3OzvQm4wV+Mzf4NZoLhk59aAkwWbLSb3mBXHOBbI1ao
NOx+3ORlb8IZ1rxtZIbtIwlWAGbkaCP0Q8H44OYSr3FXx9+xjcs7SWrOPX7ymVajMwZ8iyB2ddOU
fym6JrldVOzAwryu/+wbg3af+bHR7Q13GgrUq4312IBTh/ye51AOIJxwrKpjTd45UExsGNs4/K1w
aoyHxicwbQfaW98NORQCsEdRfN1a43TtYC81jk7hA2cvNaVO06gZx7YR9hfSYyawIKKIsdVL0Ca+
ZhWf4bbUZDpFcF+xbdR7VL1lvgFLUrWPhRdBfiiJMOlYgjA4m3DQrol9MvKNnO3pJAdI1QcshJ25
7Xriu4AV4BhyTA2ccSmbrz3GK/8GIjITER1NTgRuU3fOB1Gm06lpwQVvHRGqX0AkdPikUcHS4dV4
Zg0i2Ga4K2Z5FZJKtKE1OpVboMPObRyDcd1YCtt/Z1ohYWayIjg4iZ1vUi8kuFKnO+r+1G7TCMJX
Bn9zm81ly7xK/U9R0bTM+jlLj0OXOD9oLHffh95u7ugUFkD00+Q2DIEOb7S58Xdt2safwJ6ld1BS
mpOmpeqxFYTISKsqXqa6dx89WQFnHlT6MgI+uOug8xTHfkKgmYSV+yJURnTbLJX4bIXWfKX0NATb
5wqv2Df9VP8Q9YBDm2M/srBa/Er61IUL6BWwcDPyf05KTqO5Gd1mOBmlWf2wSj6B2NhkALpRgMeC
bRll1nCw3TS7H5KGwoaXqqPk7Aw2PzWu40IU0EQLsJGlofzDQEL9obM8KAFgPbpv4CVw7qNfgMII
lnbTT8zhjWfWzkna8fDMXifcqwS72Tbrc/uDYbdEomtVZpEqR7UcwJbsvWCyGnEFKN28L/3Gv6pH
xw5KV+zH4UWEz519l2qFabAe+9VVjQRKQs1MY/iHjtaKLYh1THnGFMVR0HgAOnHC2zSemraXnzRE
OHe90Tj7UB/EHXzW6AoTa3vTIfY4RgB/DySKAUuJMv2D2xaQutsqzu6ycYyvTZE3p1404b4vq0Hb
4lrO3K3hcIKexIKRcvOwgFrkLJrkmMTy0pWws0U57Um2H+7BoTTHqusyWGq5Dw/Anh+Huo5OIyEj
NxlhuZRpCIV7BpU83MUpAlwWrnBcmCAdKrgq+0Q6gN1Cw+qym3Tw4oeuiloCaHlEI2VU0fGW2bP5
wioCXTRxoyvPH2RguRPYA5DKCexZXEK79zcibzeONDuoeBLFwYGf48brbUjcijKvCjc7uX4IFjxy
XEAzXat2kzZ6u6kZ9GtwfrDNBN/b94c2l8Pg6y0Q8n02QFR38LSgDFuNrYe5qmtA4Y6TtdrWMXv9
lA+mBVk5VfVBI6tjD2spug9zjknLOqxZPxW1C4Al7UJWSMxjRlrjPbl8JtAileSQtQ0ru67RHZU7
0VnJfnbA8PdT1ywfCFUJVB/DdBra0IsO71/PckZaX45Hb4qOnMdmdX2mcUrs9zMvxEk3pva5t/Lw
sR6tJzwsilfmYuDo290qd285Zpgc2t6an6rSFnmvGxnw7Sm6mb3YPkrp9EcN2fuFK/tzbF9fGgd6
ujTLgfvN8QJEtgs0Ys5P1tRWm7Bo46/pCK6pFHwAePvjrankD4816rnPI2Ick84/2fCxN4Uum31Y
DhfCa9+qejkUO8upmBvAB3ktJ3TdePDqROUnUqZztYMN5+7tOfqp4k5t67CNl7iA4crrRydQfQYf
fLCAiPq2vDCLl0m6vjXYhThQeszjN8XJUIfhYXZTfqqTwjsitCsOmWyArddhBZEitKBbQJIt5Che
0Od7F4Y/9/7SriAUllI7p+nlHfvrTNsYiJqhVOensoavSpPdv5X1oPapTutXOOU3WOYR25nikjfr
3PRjOHgPKEmoyq5eXtMqZloxnDiJ6jF3YHzhpxrpeAt007pQ5H/b6OZhI70wLZ42fof1IoU/G+16
52QnAKnpSVXFJDcgUeaHnKbhfgh9tZdlH12xhBHCkCkosq685Ds4d6c56qLNx5SDDG91Bm2UljdV
OuSwBtv23oJbvgf9qSUcoKpPVu/a2zSrw51lj5caKuduNSZH5DzoOsnnW40ceQOHa8ATpzYpaIaN
XnslwUnfq166V++vYWdmMyppKkHcZZqX6zUshf5LvqeRn3RJjEfZFgOb3KKFLh73iMdjf5c45clN
HIPGcXXJm33mFqProRDMyVigeFlNZscBnVuEUX7KLJns+Fp/srqMDQmUxs0wQTDZwNH9nFRO/+P9
yz5zh9Ef4/hzyYU139gro5GTa57rTLAcp0XhsXChKi8fB74SFybzuTu8xEH5BL4x1tqTNEykG+Wu
yUdP5zwEfkvf6TPi66abngFp03cq8VzB6Jp3dRi2/8fzpS6NVJYaP1/+1VTSpoXI4XbZqc7LmhI4
zJ2IneHOLY0a7I873DguB4Ay1dqgU96lEPBzbzIHLCrWmGlQTK9FYkbdFayhwxJUZWhiW5h2wjFL
j6LfPmwUcSSxvv8Cc0XeWGJUwMHmpB4Ii8yr+EKF7m1JCQmAx97nz4wDxvV64fS1arbw9UQnLFvF
je+WcgBo78Moe39q0S8698gtFg1kVbxXwlu1XXVbDfgF0vzUEPZ0U1uDhWC5yA/0WdKDcjGIwZib
saAUsOiTVrsCOO5R9nW+z3r22akg8KaN+u4XnDMGs9s6RsNhoSUFRCXtfIDAXxAEoFOaiMfwVEHA
2qZjod9wQ290o/mtt1DtEUJ+sOHDHp1WDFtAQfxpbyIj2Ezib1NuPGu9/0s33afR7IE+2/PXxtAQ
OKM9Ir6KIAWMsMD/6bSqmKlj+kN2pepq/ka5JHthYwVkWQwbWRisGw2b1dAbofPFzgd9Im6sABq8
j8yiIX1KtluzE1zHMEP20rK7OZsfmRByO8j8s9NYiiKMFfTj9Iy8Wmxk34ggLyKN/A07ufXR8m+L
zCfSoXab7TB7v6Nxuqq1gcKD3T6EMTnM2FAJg/H6z1Vccy4YErmnXXEl0/wTxFRj0xXNszaS0AlD
llhlEXGK6XJOHVNHr9r37+oh/mRCi6+7MdwJzLNlEYaHMe/pczYDfyQy71ElI7CHKrmlTN5CnLTu
nM4+kYH1uQZHuKusVDulLhw6WYMq9Jzs89xOXxHMi++5Rq2jDOfmXpjNEITU308ojA80Jm24lyac
5XlKD25R28fJd0j79sn2dWpYwDDMQSb6WbkLc1CL3jxnd2NBAgtIBMJrHLffaEYlt7UPrxXq09NM
F/lOetOtpVnRnaB2B/GufvRETS4WgS1U79AuOhE5c/4Q7cYFBmz11kvN5uvYDMYcAICRuxqG57a1
yVnpTfJ4CsONtvQwu52beT9iwwTRptyHpRa2qTH/7lLOpycjgzpf06PZdHqLR59wmU3KlniXAJHd
afls7sUI92jUICDVQ9Qkm1kQjScL139pIdltxqm9VxOLVN4PR3Yz90STP87MMbpYjrnTKmVv9MlN
CXBJX4ZCfYOqS+qIQ2IUKIIr1N0fywmWIEUW8qXJnykdkj0I+b7TFTTt3NXa68gibKUVRXZwDUUW
kO3O14CKj/wzSOE+3Vcvg4UuLSrBuSs+CYLNtk4Mu4zd93cn1KdN1MSPMxWJm5J9+bQJw7Q95BZI
88SdufiOQyfe/m5JbfFu2sy/qwyy5eKkPzRZdVXo9rXdcszuLf8uytDMihEZbdhbE5xsQMLkTQGV
UjOnndT47udm4MTjI8a2E0KE367puEffzadtPXr6rq9wJdrSSa4Gz/ud+WG9KefY3IZS/0ZpBSm9
4/fBpIHnSEY33/t50SF+JxIlBlRLlZEZpNW3PQSMDQeyn76XWLuafQiwJHL/2lokB8SwD6LuXpoQ
vqzyXjQMy0TwlT8Np7mdenYIicszEklcbmkCf6TKeg01S3xOSHA5YFBrf0tZ3NV6Ird2Uj+VHaPG
NSRcwpC+IAigXpuOX7p80reeFZHoo5nTSxdH4hBmhPTUhb8E6Dif1Vj1W4xE834kvQsj05fSAyfu
kAzENu7eLMIbPfTkPfk+1UPUDPdZO30bpijc6n0+3uEEeMbB8ujIAs9cyRkcczxma7I8kTY1vjNs
+j4kv6zMjX2hl8g5nYIoAiv5baYGWPwJmjwZPek2dQiqiJJePMRTG+8nkiw2aE2/wC1Mth25C59L
MouISGAETAAkL8VjS/hMQqKEYzW/Z4xsW0rn6Y5SWHPrNQYpSWV6N5V5eyVMrwJ7Cnl0EKom2G9J
AyiIFagGmxJM6A7FRjjzcFB9VWz1MRV38URodKcD3rZKVnpepgeyljkHp9bn0nO/4BLyp00+ZFQp
Iv1FJ2pvU0yme+qbipCgEAy6Lg00XmJkNWqjA9o5gms8IwcyITxkUbnYN13UHj0lvUNjwvHqxuih
msqnNKqg3sfgIxNW6m3pxI/abI9HNegzq2Hp3iX5NCGppMvhSr28S+T4UlIP2nD4olTGGZYclHSb
dPojybT9pm9D51hHER+wZLSOUujzA5v+fFuVVOFVndFqQPwzehlZctGUoZwwbklb+DmZMUUZqJGG
l3X3btNLsNLql1vXsEIKrwPRvXxjGkKBPCW6jfS7gCdSfRhKXCS524479EDOtogEXOd8ujKaLN4o
Yu1Jj3HMjd+rOEUy6c5UNNmtGhPJl2ZHSXYgn3HndyPnkoZ+Koz5nVf0X8pxkQ/R5eINjbUPRmYW
R+M/pJ3ZbtxKlkW/iADn4TWZzEnzLPslINsyZzKCM/n1veiXvk4LEhoNFFAF+9ZlJpOMOHHO3nsN
AamASr/T6/mesCcX83hibnKL1vOi5RLmm9X0NzD8yMhfZPMo85jMXv5N9wRyt5HXEGaOCGKI5Kiq
3ZCvuVn0T/Z2mV7z4P+UZbaEhjDYoHTQN4NBKks1djAyDbkZu6K/JWafiHiEcRTZigc3W74Zg/au
eU4SGcVYb3yfFHZGtTUhmMOrCdb34KSEgTtl44WYCO+0hfCTjJTMbafVYPNw9W+SqUhueg9KUc69
mZq5C/WG+kfo4qKv4yLsDGkzmbJDQ1+00Mp8DdgIYOfRX94FUbehjgNmcWpFcnutheAmyaSi23BF
RPy0jgnIDNfkpWcVfSRs0rnLWjXbeenfbQXBTPaqv+gtdWPo6kUm1neisvI9TnGazrLqo36oYsgS
JiO00tMONTOUzeKpd6clvzoJnMcgKLq7uO1W5KqsQ6dj0zPMKWVLSpdNh7U40qX4rRwPPCe+j23Z
BiAMMpqtelmqrSmqy7xsGa65xqVhMXOeEzuH4kKoPAXjvKETnF8SMEaAC2l9+8KPizthLn5Ihllx
m5Uz1OvFSMKh8X5Xtfhe5AtCN8fPoB/1b06pvRFaWu5nfwgio69alN9ASaeWDSojcJDSMe83DV3n
TTcn/i6VJoMMbbhY/Ma8ayQhhDPxpJsqyH/kNv3YgtZmJM3FDtsefobwkokr1U+CIdXBdoO7tgQD
a+XFNwJxGZp0y6mwyevFmOPxWhjviWbnoSe7q2wZ862YJeO+pbyjq3JDjfykjTR6+QHkfWwzG7Ih
VN60Lutlw/MbYsAoL5OJSONkaJfdmJT3aFgKJly+INtDNMMTzpn7ZTSNR3tIbow++JmM2WWv1Dp5
zqvbyae8Gc3c2+VOXO8GptewQUYk49Le5sp79y1yCVo3bUk7BABoGto+L1ZabTDYl0yZ2Y7Id13l
eOqbK/i5e6/4FgwUY5zOJQQvFLyTTGRE/HJ2VVj2a844YktbMQ7tzh3CyskUcGaIbn5dZNHaBA3n
P9kui0Wkmc8LKEbBqKcal0PF/zUdeakWIpMvOm/6xST/2oQRonW62PmVB3iVQW44xC2LY6pjCZ67
u9YsfumiekoyU25miv9nOI4dfcY0C+nAWFs7LiuOT468YLqBBamHldPY8IRzPEhoAsoR1lNBsxt9
ahh0Y79xiTLezJLnRh+cMWzN5oJgtos6Dx7iwMq2vZ+C1vRy+1iv46ImyF/idtwXS0EQeyVvUQsT
9e32KhwISfX07mpMTagR5PDal0hA4x/8+cxeH88vaZMJHh0wLCJnNDOWrb836nRgGtuOd4KhJkAI
SZyz7g7wNniHWmvq90LXIqVS4tbbyrpXg2gup3xxIwuASJg52XfBlkD/euCVK4Ft+jXJtukdJ2LI
HekN7p0VLGK1IHtUGRoENp/AqLzoRdkdBgBF197gXsAnKO9XJ8+a7A9n3p+X79lkVNPGHpxhW/kc
YvIamomCARCaM0bDTTPPxqWynOuhhiQyucAWhE+lG7jCOOK/Sh6F2+HRsGGMaG2e7KYOFIMqkm+O
7J/0xR0jgfZgO9U1faQqBmxAGy9yAzHcMgCqd3PZMRxzID93qdGuUQI2xAPjjZDsS7Pwl3stCdIj
uLofwcJofh7+REoPqYwYXEOWHpLyqRxxRTfdRAIx/Ta16XuiiZGpTLeTNf2sDCt7Y2gzh36a1dFU
FD2vs1fsASiXUV+Qu69rnLbyvTMV1qFuAp60BpSDx7ilXRgYUrWMu8oQ2cWcCwJuq2yMb3LNS9Bk
rTLWSXKK9zmUWgFFXOAXj007vHoQJ0xpPCQpPGURu/21EU+kDuvenSpbPYzd7tgtnUawvvuWGot3
oHXAZEplQ2g7giOn5JDgDkLtslFdzrrdhNoo2sMsnSAcHWVtMz353vpExbmWPvKXJLX2PgmneHP8
h54x8skfZn9vpUhJZWUnnJwmGWJWTzajycEHNKvFll5ASJQD08v5+x84b9oYT6bbEsdPLTdUS3dC
Qt5D4el/Izc+ko4V7EZJbpzy6mcIm4+xan+LOL0c4Tgza1NvqFi/+fZ8NUtxsVjBrRjJWpVijDky
LYwNKtPvbsDtrussplZMjLPF+Zrw4uU7NC7rN/9A+dbKjDcPqVh7KY0iGE625gNAC3ircCS35vAD
ThTq/Exn+veWO8otjjbZtk1kEZXPD7g000/daM2fpjfmJQqULqzYa62t3tg/TX1+G0Vyq8VELAcO
ovjRcn7w08qoAHB16VsqPgWpfAFlwYjNXMoDdJ9gD+XMuOwckwOu7v/yLHGgkXwodL9jumU4h0YA
tWoq8XvyoNhbkg2p+9GnnJWY+f2kObaFeMRh228zqFAWjNnYavZFBs5MZGKKcknZvLCRb5TQnLDJ
BbP3PD9UmeDRM4ybGPUGJOLpIYlJvma+9m0uzbesSst3DnnvRZu1d77TelGrqAL7Cf2SUft3cweK
0OuKO4BooGEVzzTjB7YI6wGR4cloCeY31awij0mnBbs+HFiMNigipjux0D0ooH4RtJ1kuzE2flSA
USJpwMFesJxs51HdMC5Qq0tdOzCcl1tU1Na1qEDDB0FFgEZdHmwdkE+RUDUZoxLHZBY1f2kGgOos
OINadjcOxjU1YxkmIwN9VQz3aSJxddbGDuLbd6tg0+f5rW4ss/sxmeWztuR3S+xeN3ECqzQxrW3j
d13kVdOTP/n3Oqk6R9tq+4jQbfLjHHEFuOoWXtJpmpJ+u+TgiuwFaU7W6e4RQ9+l5nA6JC+HrpA9
BiedNK5N6aR95NHF2/Rizu/kUkKunftvhIV729yPAZOh5ah1SAMOXATimW6rfnru5jjY+UCWuikX
YdsO1sXStUFIuu3PIm61Y6+ITml6+KKc7S8KQGpwNydo9cGWnwkUpVsR10aqQlb5tK3VtC8zOEVo
qwgFE24WDqCziePOm8hryyM9gTzqiCA+6GbxPbfN62RQa5q4enIN2ifpNKY/awgRKDV0I2qNwQsT
2BhRWiKjTQhqj/rZfNTKhUbx2iRvFrcMncK+9TSTPyK0N3Kq9BvLZ8HBIR2j3MPdhNvpRqTDm65W
aHDqXfSF82rl6S96JNkmtdW9L9r6UOmaF1kugBTh1WZUpG4f+m2bvI/BfDJb7502uXlXLbJ7NnzR
RG21AGyD2MbetqhD4KTQE5NuOgxK3qgaUUcv+9tUzbcaxeBO6gQyqKBlhZqDO96+adukYDIsaOxG
VwMpSUrAJ+w41AM+MWscLPFvHtSSxpyMMhe+ctOLTTv0T3XvI3EBoGMPJdi61nwp0I0C6UU70DbG
rZU4MNKJ1PGBP194i14eQRtcQEa5rsChVQrXhAcrI9QcPsbyp/mWIKNa4n7eWhOYWr9srG2hZVXk
Vy7lE32MW4nQg8p+hIE14VU7ZTlKl0VmvwhpXA5A0e4zN/hdy9iFgz1MmyongN6RyTVMHZ2f1PQO
DZYifBA9mwwdiJAoJxqA5UisveUAvoNk+UIrr9jElPr7oK+8MLMy6FIi7+h86O5DsQbVGijgtipo
CJ0wC6ifFlPsxflJA0iFk7fyRYLsKlHQZryAF3KSGlzFRQL3TTPyBxYi8nu3mUN9qqqdkfbPYANH
cI75zWIuZuhMbgP6loCkOjXrPQDhYw/lifpsudIS85tTtxeokV+8WI3XhTOa2462ORwj34qEBjSS
cRkFg+9fORLcIoPU4D737B9L4XzrrUDupjQoj7XuL1GiCFhAkii21Bi/wZDclrr+bi/m1eLX7IqB
fpW5SARjmh1HTTb1rsjbmN+EHDwQa0e3SBboU622bQvzPkUtGkqUfigqvOBq9INuv9TDPfXUcz4O
UzTQuAw9pR9auD5BWSN+mteGbhZr+wWZ0b7Bh3jtlfQb8HS7GzUtdyjL3moI2ptuKH5bE7WEV9K1
szUqLrq9t4BuxVZb1XOT2z+Oggo3zsebFkrqdtD8W9LwYS/nPPzdIvsXpehqQG5O9rQ/f8f69JA7
nACLiugiALSUQYsJddFMtomJc39pwMsbUt074Ee3NMq/66nBXMqa4u9EChf7BnUgikF6z/CXXaL6
Buy/jiyPkJ5NCMPyafU64vdBcNelQ8MfBWao+WLYGf6YRklNbgpOW3aM+qZxhwNh4ReTSQtv1u7j
clQblkQ9rKTfXqyLT9sN5jUHajS/jsy2ugP5qll5a0qb0x2EW2BDc8FRpce5jnh8PA0+oiq3Z0mm
Nr1Qzkx9Gtic7N28vLR8ibMpTdndMgoqeskaQFKHdrlLMyVY4CIH0/wo57HalUVg/3QnIFUL3oIr
YUy/5Ri3B5Xh5TSl3HLEOUok+ps+Hp7n3MlCP/Pz36QaLZHqM/irfqq2WU6uoXRJzG8b/9Ga8y7K
mEtFnWjiO1bNOPQ7DkZTKU5lvGTRNDW3c1C8VIOV/WwZ2IHqyeKdOc6MQxSKIOVcat3wQ5cxsYk5
DDFV3QR1/KxVeFdjlAJh6joiymbnOp451dTasgW0lm0dBQVocW9bby55C6AX13Hwosn0HT/sSJ8G
fk5gqkfGvMmFreFWjWvpRrVdFtGiupnUasSdDYjuy8oLpkc3Fx5tlbJcRylJzrR6UPi2aPJuK3Ni
Vze1Npp6EH+uP/0uhqrd9wGzc52fG7d3VM3EreiswhtL6Dex4b8NuHDa1q53qnPDdBpyeKaZgUrL
wIQW6+GUq/giEwi3htaDiprodDlK/XnpLTSdiA8uZGk+VQ4ThhhvRTSitLpq2uAlJguAf/Nw29ig
ybtZPCeai+iwHL63Ez0QVsZbJhR3QKY9UGGscHXsXmo1Ul6XIcy2BlJdbd2ptR5sHPaM1ejMuC+k
jo2npTXCOkm60B2H5vtICFAE1eU+BpoXQUJBJKh7D3YHcqrnE0Yq15g0t43LhMWowGQHey/N1d08
mTykyxBcOUQYbwDLVjdUgAq8G56ija30aNCIRp+s+HKUbAo20YBhrcPoNuxRbFw0h9Go1LMrwEEJ
D0tzPCV3ch2yEF4dMfP+ngvdR1HafZPOcnRpkYOpreBLrupVOOfvsYS7yzMgehTQKkMADI/OsiG7
2uJGtAWt6zRAUp1PfhN2jdVG7bgMYZvV5nZZCiS5c+o+1DQWihVxjUGxnOzdJPPnwTe7C415m5Ay
OGbgWK79nh+P+DQq4eG20uXzUlmPTFRfW42YR0jMFbQX/Qji5VtiZmExMUn2fS8JGRweLZkEt0GA
PK2MgzVeL+HZooKgtfWe1vp7zFih9ORzHCMM1UbGLXhlIs+pO7pWSX5oRro2EJPeXfakWAxiU5YA
4o10oniLL5Vy65DAhltWWVAKhvg2mAbEbzxGHornjZHY/oXWTbes7sVJS3oW72wEK7+k2rERJkwm
Yf0qUiDnsa3yUwDIZqMrddMJ91sXgCQvx/a1QDIceQNnDCst7jMPmGyqg1GytWOxCB6QRJqXo1v9
1EuLUwRuK9p5mr2zuiG9T2dIzsL2X/sifm1ajnfW0jyUDo8IiMundAjeV4tSbDT9Ph8hVpUWuROG
TkHQLfNlWxlvvRL3I3LGNNauW5A2Zg63yl9ocy2Jhgy/SK9y130qmvhBGdRNZNV+5xwJdAsRbpG2
z1iydy6C08jVevhojCq6pnyn8ZzvRSDfdK3ee74s95P60hL7ryBpTRH4Y9FeAxNWmdp/FEHLXKd9
i5yS0NMx+DlU/XgQGq/Jai891kyML42lah8/n3J/IKDAymcaXA8rM5a9vy8qTQvybpYnJ6+wm4Ov
5Y8JQSIvWeybX+RAfHQlzhRrBIRFaNF5/GdFhSdtN0tOqogLhPKwbDedm8bbCn3zw+ff6oPB/SpM
DNDB6M4q6vv7W6WF0Yw18ntgDxm6V23xJQ2zHKTSRlh5fM9yLTK2sVSfdm3MJnN0m6nQv/jGH30K
rJgkYGMMJW3/7N4abm/XY5Olp9ZqIQ0VcgGXNqkLmJlqN2b+QgcG8d7GT+Ms7Eztq5T1j+448rIA
tQS2RfdcYgYvsC/oPKUnqO86AFsU58tgShrSIA0+v+EfSChRsf3vpc5EGQk9Hd8n3ucUKFlcetkS
nJwcq4soev1OpY35xfU++mrkwRBhi2tqPcT8/QPrAkpvr2JmqMrT94YXyEOFSSxm8sg8//Pv9tG1
EGsi+kFhhfTl7Gd0yZ8xJlnFp94oxBsP3UOB6+Z+mqZy+/mV/jXXmasF0yNa3EJEpa9//58VYFBZ
UFhlE5/yWcZhYpBS1iyiggbB2D2v4h8qV80XMpd/frk1zoBgZ4KDiON3z7PbPPjY7TAQPWoxjkbZ
rh9Gf7ywEFVtnN53vriX/3xDrsYrYSC4JLeWYJ+/v6FfMu60p4V8K4x2t7EzHcaacFMOYTu9VyaQ
MmV9EXP64SWRH1rol8hM88/8WpPhLyqJSTVwgXxS+hV5caGpop5umSQo90hvhK5/iVvh9fNf86M7
63gE1/oktWGWPluERtvoZi3wyK/t5UMZ2G+1X9yYsq+Rb5lfPDn/PKPcV1glNI+ZPwf8mH/fV8eT
cQmybzmCLJFbYK/dxm6HeBPH1hdXWj/1X7JZ8rjxmf9ZVLAOnBuFUaYEBQPF6ZjrrrhLnLlh6BQw
GTB1Kxj31TzaJ6sVGtNANXZf2U8/uKcophHhkZ7MnT13LebuQOJOX1IsdeIizv0HxD1HzRgu+h6T
0ee/37pmnX9TEwSUtRq1EQqf3dNJ6AHJUHzTUY0r8nuEqrnRHVKGvrjQh1/KWcPVDQScPKRnP15l
tW3GW0cAGyjdjVOBoPWzzrswq5aZt63ePv9iH14PPSrBdwT7/QO5om3STtlUAScyeESAoj81U4/+
NvZaqv7+C4fyh7fxf6927pcEmRkrdti1vh1RmosYUddYRJ9/pQ+efxtzN1nuRG8byEH/voWm3lnD
AmcXdVUzN5cYOsaH2c/o+SxLa33lvbA+vBx7DzkBlsFTeLamWIpwh66RBD8lbv5k567Xb9u+WBIk
F7Mf73V3cuKtQGxVwZxM0QPOEKu3aTbH/cYqlXvVSNe783pHu6M70z8Z+hyE1eg/ezWNaEvL36kW
QjWv4MduxAkzI5jDeuogyUm9cWTUPzYvmVFb3yCYTA+LNta/C0WdsdHhrtC+6cyaXgB9jwYdu6rf
J5L3mtAfERl++/zef/QDQ5xiXWcRWsudv+/9aI0NXeBsPqKh75+yErBQSJ4bzM3Pr/OnXjl/IVGQ
eViz2TnYQv6+UKeRc5Vn5M7ZQui0coA/vdejnTb0zEYiVAt36tW2zbJc3/Vu3/f7apprZqiD38Ga
ySFA6GQnMFDdGuMMpXgoFppKwp2Dk4VI6Iggvadv14HWMAjdvZ9jekFoORYFVdWmSPOkFvjR6OTe
z0r2wCQDMhkMlAuWude80nmKJ+474Fa/Zk6WDHX7UNuMiOYZ99gXG/dHz6CNpQN6gU0gT2D+fTcs
fUbFSfDzUQp61Lt5MGgmcQPo+vYYUssvLvdnaT27+7zFjmGZVJLkS58981UHNG6ZOGSjG9rMurpB
FBouOVmYJU1v68qo9orZi7jCQnvIm3bfefNVpqaQeXbYBunu86fhw6eOvAOfSDCTEvvs4/SZlyEC
JkMPdBUzvx5iebKzjUX4+88v9NFqSTnGwrKWLkRH/H2ffeL4hKsTdrYMXvosJYpgBqRTFsOuK3tn
r+lao3/xqK/L1dm9Jk6Mm4zOeaXhnv22bTc3Xtq2M8fYMkVfnO8tN6Z7by93xM3R4jDnL/agj26n
ZyBtdzzkHpxD//6WVZp0yka4elxK5qul1vYnEhaCL1JGzA+qhzVJn/MmKwbun7O1wvBIw+hpDh7V
ijXn3C5i0j+C6arlv5kCblLjUS8O5bxSccP1Dzp0uxBwt42+T+MHCO/TooGwhc2Rvixee0q938Ho
Pfvy1VXYGkmT728NgMGfPwQf3B7MU4RQrE4OsgzP9heP1BUWY7SbWdIw/UGfcIiDvt1+fpU/tejZ
7+44VKqUOLD7+B9//wrs1fY0idQ4TuijeqC2QBDp7mN3n8Kev1tCxMDTU1L5/AHO3uLbqAy1QztC
4HJKq/caDDCTpISH0jy0sZrzzcAs+J4BGjpmOrVMGZjoZBWVvoH7tgqS7LEZh/Y5NYNmCces0V3G
6z2ZzI1YMFn2/oL8qdfrCzyG4hUc+8DI2nG7H6krjd+e05VPw5yb9x4ODP2UqdRAiDz47nDdMaYf
TomR+tmWSS88ZIDuroaE265cRE3zvLBUFYR3uYWmvRj4Y9C7NOSykAKmM/A3Wzm9GtUYJIdW84Pq
GHR2t+cRHl36nDI1UOe4462mM/pg5Ig7PaztpfrRNH7j7GXjmyNnp7ljRRQ22j8fH9cQltIsv2uD
pJG9RjzQA8oS6wrRQPE760xc6kYp859BMGm/xnK2HSAXTd8fUsspX10vWV3hPcqBTS8tNFiDz0QK
+avMonEWxVtT13rzxdP3UWI9FC3MJ5jrdRxr6xr1n4NhbsVaEEDVOnqzdZFoPe3/fbMYISebg4ME
D5PCHjbPpg/emMOCHLopY6Duyt3K5SauHvNYoctzN7nzFfPE+GAbApPo2YSI/rEzrm/Ofz5a6VJz
tPEafG13kTZrhz4ztjif6Le0v2YjDvPYAlVQbPq8+ZXQ5qYTutNVHFbFtNGtr46zH3wcz2a1tkml
5AOd19KqcW00IGT7Q64fwlrLUXD56rbIgtfP39UPlmhSidgSTI4hqznk7+/tNz5ZY74i3heT5ca3
cnO4EKlsUTHl3uJElPvaE7Zj84vt6E+YydkasfonEfr4YDOwPv19YV3LYLoq9mHpD9sC30BbXk95
cPIUug71Qjtv66B1rsSlnc0IfcyDj4p5+TJd/uOC4D8f5OwOWFzURPzPB2ntqKOpH8CtJOG9FoRk
88p7vR+lpsmoyVxHyqEmvG3iV8+DZoVe812bh69eE299D87uDZgWKNoGCA6y0c+KAsY6ucWh3j4a
C6EzoUCDQn+YdrQZ4v0dO4IGqvG6tKz0NSMz/Uj6w3ACM4P6dSqR/msIv9m1uvuFaAaJCs/UkdcF
1lPmjRhWKgsvg00MBNZkstw6J2VYXkCwLOpY2/ZDXLzmXPOndOx6P+kemtG2qojTEkV8k9VJu20n
W1eMklTzMKIR3rP3/xCTXezoXAxH3Xez+ykbxI01VfUllTAttHHwxoQFpmzRbIyJhmAlRmLjJ+WN
Bf78RmqmefD02S13szKXiBl2zeSzQyfL2wCd3UOTaxrJVgYQpsJikN7GZgISJTEUC18nItG3Ro6d
1CK36WJ5t9wjo9mS5TSijwtI7nWYPZYoEcs45g+C8bWrk+Y1dRbnyhyXNjK9mnTDheT9U7DEZUgy
bRWyYrg7HbPnXedzUqqGJdsrZbmXgbDXlQunBOEO3SVADMY9E7e7Ewgs49mbn30m71ekUVZRgRtO
bSyaQ5Fok+ZWxa69cRaAqNyYZYoa2Rjfq7pIWabTuUX+PJiMjgOh7fBGoF1jWOvem1osQ9/ti8vJ
msWxUYG/D5hv7WO7cqLEiofQJQ8BoYyc51dmWGJjBlXPNLcddvHozE9Tn3bbovT8XYkQiWyLhq0l
Y0ici3remL6r7rNkELtG0fkIqkrfZYiC9mWeZBEDDHldMnNGjzT5oB/Nbt+Kxj0J8BcXGSKwa44v
Q4hCCqeHgKTk+ogxuzpbfiScQHduatRqqzkdOGqdceYbpXey6xt0JPWcB7s4025pf9bjYWoa94e5
eIuND7LKm01tcB0gW6SR+fM70g3rQGZGcWJc7Jgk3wiMZVpMhJG01pODwXw33+dVUZBCO8DmMilx
i62Qw2Lt7NEtXhZ3rikb0uRoNeRUZXpORLbZxEY02R3KHnOKr3Sv7qMiqXFsuH6nvnjNP1riSV+h
QnLJYPXdsx2HmAEPaFmBmjWL9VMVo9fqWiqaJGujz9f4j660cnmZpOo0vM7LsSQ3ZTJxrCM1xvyd
CJSXtetQ0LhfZA5/tKYDAQ9cgs6B0P1DKVWjPiZ1HDtHU5WORrZrOREELnNhhEg74imaWyHHd50R
HblQrfGiOW1OjkuljcmdUWiz9VwGbpdRJgUMtT2jSr/qgn+0tMLJW0ML6Nv+03EHOcFDrek2jI9Z
/rKNzDoGU+68lE1T3FWW8UVT4aNbH7jMpJiIreeusx9ZFhPTaS13jqPmio2HXRsxV28clOjLx//7
r0zeG2c7Gjqgic8uRdCR3/bw4462IZBA5ZOnp6cOvWqKEmaxktvPL/fBEYimG2l9AUGTNN/WG/2f
gkmzR7oOg42VAt1lQO+79W5mDF0d8S5p3L2WBiLcLXHm2rgd3Mz79fnl12/z1xZp2VRF63yB3i15
QOcHvWFK7BXGfGwcu8ejEtvzN2uYvPyLA+U/X3O9DnZ09lUyZKkQz75mFUytl5LFWluJRfnhSuyZ
hU0Kj14PWy8zjP1kIg4mZcn9Yu72T2m2XppW4NpO5fc8R93mGFj9uhTBcbDd5Gdl5wjq2d8rUtk4
gzRsfhfYKpwvGiT/PLFrKUTG1B9GFrEGZ7VH4q0+IQSux8E10hu0fOJWLa6+1dAI/T8vdW4GD/B6
iaoQyKuBpJhTPRx00TWRvej68fPHBRDIvw8MMa8MUTkL2cR2nP2Q0yhzaM2+OLq9OUTMUyVxbbPc
Db1iRfLaec8SX+yQu+aXQcU/RFohnJ1NZvU66F0vaNlqx+nVMpDdukU14Vwdh30hi3k7UWddz56o
9z2mdx3HVImzyCHHl9grqrZVhGOmkW4X/rath/nKK2T9A6dg/ZYRHvHcJen8HFui/pGKuXwid7c/
IFrK3a1DRxhVnTYHb2PXYElkGJtWm1gzjF+c9PW7Vidopspn9KGS1uykN/KXyg3zQm/rDK+10ZcI
YOPmpM9zbR/AFNlXNX6Db1OW+NcD6dMXxJQNp6FuvJNX68jbYD8u6NsLSx7JxzWPGHKqA6UIyqi8
mtJ+WzV+/LBAYkKpb/cHMSzLj25yugpNZNDcDro+ncqgnt/KzDb2YB8aiAJu9suUox6qzsqfbVtU
WxWr+iI2zOwC34zct6Yu94FTum8kc8bX06h0HV9gyw/lwm687Xu/vOdT6hl+fG2Jd14i0mrLlkL3
vxg0+5r8D/dXV5vz/Vg64rbBZbQl1Dd4aM1yvimn2HmyhFAg5nzvBXZwe0BNml2wOdsnl+pBRk21
mL/socfp1MaBuynT2nyUBLnsaVSX8RchMh+sYWvyIv8hR+bfsGM6QAZIzzE+VZ5KHtO+R/aWQu5a
tp8//B+90mzJvNGADrCyrX//n6V6HJeFLXFhHhv7xk1urT5uutNHjwbAF5f6Z3tl9SDNiVEC948m
69lbNje1X2F6TE+uQme09Fvi1G4NDF29/RUr5qNv9d9LnZ3bxhbRN8Dp9GSNyRPjlJ2ougvf+Cop
c91IzjYaC7yjRbOeKFXGvX/fPMKpOAtlWnLyrdm7sJNEbd1iktdUdvp94OXWdVlPxXfMeKRylci1
Pv/tPtgETPJbdZomK9bpPHqGja9EPWDHp4yxgUJon3UNsi2zeEJL3lw36IY5QugiiT6/7r/HYtLz
2fbWIokV858NluI6U0iMk1M5OokXFZ0MDq2y9O7QK28VlJJWmm+KWWSnAdP4K4rr8ncw6/2b9BsN
nahgGAgrXcT4V/Gcu2FS5kWxNYP/M9d1/aTQ4UhuWdPZz3+hqmvaUtpEjU6tXeGJtebnUWszukRp
TYyYne1os7y22dJ9Ue9+8P6iFYGTa3qUIeSW/P1oeJUnXUxj8Sm2dHFlp+QU8gCMd5//Eh885+tM
HM0Gby7F+9mGPBEPuhA6iW6jxG08LcSkpTPrZaoL8cWC9PGlHFYK0mjWMvLvLzTHRtmbaRafaAmI
yGJbeUS+nocymY0vFoqP7h3p5LShWf+YTK8f5T9rkktrrR2SRjuSLtK8BX5XWWEcxKn9RY3x7/vj
/GkxIQuhv0Xu8t/XkbERtMVQBke7NNW+QABIy070HG4baWEDzd2QhvBXJy46Z/x7z5eNVSNGewDG
HYv839ddsgFPAACRYykXhXTet1f7RMMw07H6CZ+pZ8+8Hk469px8VLerh7yqv1vpguPNKwMdb9Hs
Fz86woYFCsYh9bAdkbAYYqEgpaPvjVvTl1heMocY2m3aF+21l1nWbR8jLQgxn/mPKtX7JyYzxnWL
ESTZ0Y0mtRJdr/c0ESyBSaYT4x1ZKMbv2AFPs01SGVxZWLVrGge5fNXGTv7s4i59VHNCDqLnd9mL
NutYpgOH4crGMLvyvc08hLZN72BRRB23duXTIbO3Q1GQWeH3JbFUEyzY50C2LGGqJt5o1Gn2h1Zf
rxrjuTMbEocDTM6djcTd6Ls8DpWpqee8bPzbYVBzg8elK5/zvq7o5tMfGImzwJxBtUgRuRlbo6i2
nU74ImGGa8LI/3B2ZruRKtsW/SKkgAACXsk+nW7L5bL9gsouF33f8/V3cJ6205atutJ52NLZ2pgE
IlasNeeYwIhjIJtIpLEFjcTF6APoQzoJUi+9lEFwd6i6uo9PkFZxU80wjSUMmQS2StG6eIRZlWE9
ai1l4Qa4abfvyH8UR4p1fAiptnCJ2zm3hn0Q4IBbibB1HtkoMoBRqRieG0sDroBMXBwXr2C+AjCk
XoB1ccf0fHmeta/RyaqnbKi9VpO9sWU4QLEICxmfBo1lhGCjCgdGdq52I0qJYASxCGJWXff7Pxam
A3uVOvTvmR5Ked0YyditwFaRKJL0mImtZghv4jCoxWoYE/pCdM7mv1MhBpjOZbeMG8f2z9fL1ScH
JvRzaNlYFvXlFPH+xc/nzjF6tw+OaWyOGx8d7ZsRNd3vejZwtySiQsM66pH50tPm++ban1QfDOQt
UzeYbzLGPzsUpmYaEfI8BkcN6uljncaTWndGUNwO1tDcZchfvo0/+PR22ZYZc5FB/QG07meBHfKt
hwCtYhHtMqOQv3rHH8h3UtYJcAVWx0Tpl87Ev3SduTJ7LpjAweBRww15W8HFKEI8kJVUwHCajJYH
YvZQ/OwREL9UnQYP4esHhJDkw9pEyUBioM5Jj4PL+SNqzKps4W46B2YxBe7QHPrAFPYsIomD0tos
TEZBThbOv3Eq5ZdRD7FYRZU6aH1tHmc6ar1Hc0797Jgcb3yrli9F244/wI822C6CGcB0AXGiyHke
XuPmzSX/t/KXc9G4C5pg6jDq9WrLOVr3vbrFDLBY5ZojZ0/rupJGuPJTHHK+hjfPqSsk9INRHyvQ
FneT7KZfWV4wLgohwN3DOrwqLSTQfdk7yyIiPdsJIHgjA7ock2H2ohDROiM7qEDLqY6JLd24fCdi
RLsMocofBNoG+QPggxAVAklr9cnnAzbf2mEgWiFt5rhemYDPnwrRs/JZ+twyrwoZDq0s34/iY5hN
MFXzJnIYbCblk6+WETuMqwZjgasjquHEvml8GborHq7ueNMEO0GOfffcuNhP3V76R+kmhJ4E8Vj/
Lsus8/LC8NcYXMyDkyOyzTs4QfgnxE1cjg5UY4CDthnp6xEX1VqbC+fUSyW3rTsNVxEJwOsxyLJ9
aHR6sBmlfJ3pJ1zGxlzeWI0Lf2JQ3XhTOV27twYRQGRZwBy4Jn+j4a3h18xqRabe+Oyyf77aYztu
OLDLHez2AANNnBWHjpqZ7TTUs2v8W9Nblkbk1JRwhU06/To0jtGK4o0ZsOR4NYfYaDMnlrgorVhu
ZgrEk9EROMt/V6m9GEb9BrC2xbvV4ZQJ/OalmKqKQWk5XpYEXe9NZq1X+jhMugfWw3wtSZMDcJGE
mIDzAGub20U/9MbJT4NVRN8M/T9WEij1OD+xmS/9A+tsYeNgE9RWS7U3hO7vysYsz6tUbtzCsX4I
u3h2ahl/17X47JpLFg+DSYGo/fw4pUJOJSkC5GMFRvpu1EjuTgdgWDNs4aHNB6YFFOp/u0ADzhNX
+dRda3kfGYcmrEqowBjpt/TJcVbpoYrfkKWGl6kesJOXgYX86uuVxTI+LCwAWokUcMxFfaHOf6Ky
7v2+KckkGcERY+vKa2KhfasQ4abLHf2UVMyoSa6y1RXQoOFEwkk3eIC3uh+jjmIYZHkhxYkBhxov
8BEZswflJbwfhix+SHOVvpLD1brelEumsTgMY2yYreYGnDDcGNVFG4m96PqQkWxE9FRfiIlKj8/T
9DjqVOMaqna26MkmnPbZZJsvpRnn/sUISGJvy1aPLvxkgU6Fvg86aMpc/yYvte6BVOjCIUEPU/Aa
o6N6KHur+TOUNk2x0dUHse3t0K22BSb5cWfMc/I09HI8kBJbvrAcmW+SbpPpVW1qNtuvf/aPbXeJ
wIbGErIXBm30Y8+23KLpGxO3/7Fs6qz+SfJOv1flLEgaDqzptUpEeh9KCwi1MZCmkvQz7AmJY8Jz
wyC+qLI0lqC45wCNHRKz4ptS/+NLTLwi0Rn8jz3nw1tRiMqdI4rUI2og5ZGrgi/SpFkEd9rx0qER
Xm+W38mdPjnKMJp2ll7f//QGZ73FomRNmyaNRoQU5SqOdRM35/A3Lofhm1MgP/bH1x7bCZpzRyzt
lf8J/v5zlqmwqYF/d6Jj0rqg84faXjtaCm2M47M30ftGVBkDY4HwAYk7c39oedtfl4RhoiIwi5Vc
Mtsju9cOjtVj1R7A5gGgGtaFaGjVxI5i0cXEp5fWqR6Se5mY4X0fYNKGHaivOx/nZTDUI7YMdLd6
GWbIRQZ5SkrT2gbSNjb4mxgD28U1+CQmoEswrG+MdypopotognLQa5itykaN3tjgmJqbzPW0SCsP
URmkV3MbjMcxsF9Uoo3PWorYhDPGg4yBgMD0KC5Kv3ws6GP8EQauetsc7R02FTwxWpDvy5nSQiua
m6rX/5b4m3dOMZCOpPHtO6JyliJRXLF2MYDUy+hS1mTDpTThroyshV+YK1yHIlDbMVww+uFciZUE
x7uqwj4AfmAlmzgBiBQvQSS61KrLKHaoB2wGEkLTLzUjf9Ca/Feiu091j1PZDMYOxChLQMpf+mgV
Q7Cz88VmHvF7NwsqUdWTf80uMK4oLdy9cKdHvp3bcE4wl2oQ4aCgZIeWc/sP8hf81eRSyIRiZj2a
CFCtRKL2Wh4LjpmF+jU3FmMDht4tJ5co/8k8pbtHdfMTaHa5IiMw9wz+nsTjaA7joxOPAM0QaXEc
35TzeOt2KtohoYtXWuMQJNDE4iZV4qKCdMaArU5UxNdky6vKcfutRqzgagqJ/mOeCA6oTDrnhQfX
bgAtQeGwmuJeK1Pdk9i2j7UyL/PBACSTxM6ukgAdw9q96Yuy80Tataeo1cdTPTfuRg5u5TG7nzi0
dwiA5/zV7w1jbTqlc5VootnOzTzu51iDVtaWL1kmDa+WORqD2bGhdUBiZN/I14jf66Nfxv22x8f5
6Pa69UzG04BjVNfWVVgN5moetfAOekd9WhaxC1Vow3aujJt88VzT+9L3w8AjC3rjj5Fr1brQUb6a
eE83dVJC6iwK/TjpOa1h2pArWD46FaI1YsYcxbpvpbV3erigRh5FXhrHzsoWAM/gdz7GffrWINZk
HD40B1XXBslFvmoOMJLDNSGF1q4Lw2gtJeesuBT+uqRl/hc7MsFuKteP9Qzg07K1fOswLrqsxlxj
+6mjzZQF2SZKohzShy5up6z8QfBGuYoqMI1WGZF3pdX6n9gs1W1QkpAW1zkxeNVw2052utFn0zha
QR+d3Lh5a1v+s3jBHC/LY25OB0MZ6cAOEx2Y4pjJYaOreJdQMdSo/h2K43R+tsh+9yrMK/gV23jl
Du5DWvbuiRhDfsMk+aurPDqwa+WM2xsKzi4yT2WQF1dTs6S7NMNvp8nfrLx/LpXZHnKCMegb8K/9
UHXwoiTN/rxJOvbOiT8vsMxNyvF9O9XIttuYXoaVTQMJQhbkvLkPNi4vKabGqVnRJLQ49U4Hhnl8
0jjpb9KsexB+M5wMjHbbUVoI4W3tSRglmcFTfFEqvdpoDrwvniUdRgxxq7DBE8dvTnFZZQPLgD09
BT2KsZ4jxjN5LfFlRM7L3gyScB9lkbGe8lRuizATl+6sl6RYmhiCs2xc9Xn4p3VqJKsc5ZO18uFJ
ysivNjVRlgE/fhUdVNFGf0vgqFQfHT0sPX2lJfgsazVfpgT+bGcDF6ZEd8kKmonXrE6PCrfxnoSS
Rco3FzszJVlpTK1s3RDe6UUoVtG3mEg/nCnaJ055n+SIpNAxqFVT2Ui5Q5AIrtOEOyuYK49/mNY+
YUobPAV8cVZ/gy4iX/zRWGVToj0b1KRxUA53X1ceH8/b1FvLoF/nv6vwsL0vPKI2Cw3sXdoh9017
W4UdHtVWu+Ilqf6CxZf/PLyXnFlpgyOXVjQpz1Pi3LmJxqx2o2Nv6tm6EyDQXQfhjrJgTYyV338z
gf14f1wPIPUS8ycw6pzdH3NI2WqlHh3BPhiPgeWAN7UMlncs/xu9Nb+bNXyslLgenQTKOEYopJq9
/z1dMQx2ZVNIDB2NHPyUAxSjYYIBWLd3ORPBddPI7/oBHyslijKcy4uzEinWOfS8UqUSM3gsRmDd
+CvMCWqlaWNu41CjpP7XF8Yld492O7nsguiNsx8UwPpQNgFhBTCCH6LIcS+nOq62NIOjXSebYvP1
5T6qOnlhXNpRLjGqZKqfV2Z66GpKZuiE7DZKHyZE5w9dkaQ0Ycn5ubKNpJp+2ImLAMjxGYpuRDhn
l0Vo2SXIpCJ8pl1WZqtcC5vxoE1BcQIB2Q3f1MefvGUG0gJmGHxKUArPSlUftiViKIjsSd5mmzaB
SE7wOx1YgTTGH4b6n79aOnMWXWkGm6gLz40uoV3huIfPcCwoZuklIpsgSomu9K+xHKA50nv+bor1
sUJ2DaZoAM+XqD5e8Pcvdk6eZQJRJT22i4wPpLRas4VroSca/yWa2Juh8gUHFyTk29evwPJGve/D
c2XSMaDCEivAP7+/csgsW4OxlB0FZKQHBnSQOJHG3IxhZsMriuruIsK0f1lXLCeeYPPQvzmemZ/9
BWqZAqCXobF79lHTV26jTsUZ2YFJvpOJltwkUWvu/v0+OV2xVC0f2IfuBMFgcyztMj26bvXqYJ+E
bNlPzc8GWdKLO1ohG34X2DduOc5ip7lgeL/+Az67TQux8jL8JVbgPJk9HRX0fr0nogULz6ueKop4
AuTa70YrnyxXzDtpiXDORXV0vlzFhap6zJt8LZlqOWm7xV1W1T/l3Pk3X9/RZ1eik01Hg3OdRezj
+1cn9rs6MyMT33kpjAtgYz2KWaS1mxlQ86+vr/UxRlcyrGY+hcmWsRHTn/cXkx1zUn3qOK/OGBMq
ZHIo8/0GLrEM2jusA8WeADb7kuVHgepvGC0gsIpWboC52eny71pPnz1OXFmKtBHUT+p8q+XMiXnN
x3SPqizemRV0OAwL0e3Xt/3pT8yqj1KAb9Q4H92CSBnAOgxssL3UthXl7i+cIM5RTzO//fe9B82f
vWjGcDuCLH//CzuhkYJbDgm+4DCwb/Uk33KqiY8lHgqQ40Crv763T35BPGaIx1ANLGrus5VnTDNL
BFqaHEPXqO9aavwLujPB5uurLH/12fqGI3xxokOJ+Nhyy2bRxo1P/mnZtRcNtp7Ws6kT16gcUSBJ
uk8sQMbh64t+8tiYuUscCgxv2bjORtJBn/i9i1fy6DgOZW1UAZi1mjx4s1LDjdZfX+yzO+RCwA9o
HeFaOts7YmMMcQ6RvdowzVwz20qeYCtRJkczh6m2XBrg/tvX1/xkS0ZvwQRrMcwtapb378pYJGEN
1js+om5/siLNP81NkV2FtZHux9J0v/H2f3hV/uc8QWSB3EJ9FKVOBA7rGa6bI+al+DEg8pA0zJy+
3Dc/JUkyn7wu5iIPRYjP3Ndd/pL/tKpUU6mMXHdGFpyj9DWRDpss8h+sBnjWwDlZ2mmNxLwU6Uk3
qDU38YIt7Totzta13/njGg9oBQ8xbOd7P0niacdguLpKRJFncKHi6A1Bdl4SjzSyv/axX79WgdRe
9J505Vk3Un/F6LO5D7uxeNITnTysKoO5vCZGNtaIUKADT2aE7ZJWwniBcTE+croqQakBDXas0rM6
JTsPVEZLgqGd8s/FPLdMg/ICtOOcdZrtDXGctmv0xPM9Pq/xTQuIW/CKBIbUFrZkwnDF6shig/0T
w8CyreQ2TfB7UgU5pecMvvs4dm2qwUJ14SkWcLeCFWr2BjRrlanZYy93jxq77mupjQiqBzsc7avc
jNpkNRjhdAkbgdMacCrVec2QxNpaSak1N2PWOtFaHzB7efCKpvmiJL+DSTgdt8PgTzDcercKiCFF
3ArB2nTQGSL3pGDTG/BCsQ6tLCtl7s1kNL7oYdy+FjIlHJQuUKCYpVv9bWQO/+t7F/OvWkvBkWam
3d2F9dhunVBYYqWYcv/U/bywPHSd5T3HCvkUToMD4pp2S76Ko6l7ZmpTmbsEuSBujTGml++CPiMm
kKPLE52qGADvFFmvrJ3WpQqluRdYPy5imu4HiHTpTyuznJDYuzK6HpXE8DjMhti2PWiqDca9qdnC
WZitQ+U7iYRanHRbMQ4+VDriFH4x0sbc3EJ/Qjo59c4jHR4zXjWq659p8ouEJqQyrvrYDuS2HuyI
5Eb4c9Dlgo7wWNNs+l8FMKe/ZipGfZUxMmYDHy03WiV2wnDQCMdsH+vwxkgEEem4NQpf5whPa48G
ZIfryROT3kS7lmsWXsqf+avXovbawaf+tKhawN3oABhTrGPwjcrolA5Ue5zPc+MmAWm198mnfJNA
EHJm7VpzIUY8CJ5uzyaQEnusTiHm7RsW2xAxcTsAquuyHhQtawzJm7Zd37hBL566QS9PDI/DANpY
k/1MjZAnjnSyohoxfJB4dhl2GW5Ck/5dpWvubziayYWRgBj3CpoBtFr1qlUEIXTlq8ompqA+zuaH
ShbhsMocH3xiTBGHFSKPiseq0yso54k5TusgssTBrbWx3EsGM6/hknLpqSBTbzM+WBxSeW0XF4R2
EJvulnnP1JNkiT8ic8e7uNLxjxiR6JPVbAadolgxowMORQk4Pxx542oFJP8XC0b7x5wr9wdCyEl5
cZS60HfLdMF/EC3rX9RGY/wenTy6zzgoJ5ve12NzVdt682QaLBDAD+vxRhvl6N+2Zk4gWj9mUPLk
0Nm05QsUL15TZWgCvt4sPtsN2SskHjpKRQzB79fUyYRyY9EFO2pm7dzGlUE2zUy29FNQ2/U/a6aX
rcKgKMNNQHbU+eyeP6Fsen/MjhY8WMytVQimIGhR8JSjyL8zcH/YLriavbiFsXTAYZdntwZVOxiC
WhJJW9DgqonHAbQRym6n9YnEs1I3q47YonXqiHmTZWr41xqK67NXIaJClSPIRnv/06IMIErDzzg3
orY8NG0b/sw4aO2+foAfdvvlKrBtltB1hR/x7C6VRvRCKcrsKNO+2rkGGHgUi2LHSKU9FQFD1G9K
0f/5w99VbcsVHYZGy2Wp+ZdX6j/bcEDTqYqLKTsqHVb80oG5ruDZvc4wqRHJkIvSXOS9OzRM4Jum
9hCEWaekC+mmFrPMbhs7NI8TgDhAiYS0PvmVrcW7kbfjweri6Kbt5yGDNr54FvwhmqRHJChZKxpj
gZ9VmIVXll9l7RqYFjcXt+2zLTWSTZASgJ+Mb2tglMCE3Ha8h5sJQc5um/AV03RD0zp1v5EdflL+
oM/luVFrIRs+f8qWEfu63XNGZ/Q0CBp5miNRoQj95evn/OFDBYBDoxLCCq4KhtRnlSTAwbjoGi09
hmY0bmkFjPgPIwZDBHF8MxT8mA/KEwYIbxvMcshsdM+uVSNCCGW5VDFkC61SzYAAHA7tJp2YmZl2
lP11Ip15MKLeHevWsJkVoncK2+GbH/eTmwbFw4Hc4RyCIu7s5caqSM2lW9kxK/Ia36OA2MpKWcln
Qi7S73zLH4p1bhsWlDQ4NOIOMs/rywE4qS2j/Ng5Og1zVyAEbiuKnyi1wAmPxNtI9Hv//lzJDsZ6
htyMQezZLTJtGMphSnNYbW18lQPoIegAnwaEaF9908357MGiiObQszg5Pva8UfmEYKu7jNirjly1
wCaYZqZnGrBsr/Kkwgc74DesgNW31oB6K+8xStRM/L5p4/3vwHq2iNDUQpSOttXlrH52276hTxaM
6Ozod5b7I567J5v0ea/Fz2KJKabD1qZrzM3WdkJ4SRz0PPBZjeyCRDWY+xKa0UUWx+0+a7piW1gh
IdR60XzzcD60/hbqFKN/+jVoZ+hrv1/qhmzotCzV+b1KtzwOpWluBEFqe44X/caYZmsdIbIG5lcl
3+zLn7yLIC5oOlqYGRZm2vsrV4kxBIbNIls5xXjlJhwsHNcHSCwSE0dv1j80svxmiflkK6HFSYNK
53TFBr38Tf9Z2DM2f03A2j3adWH9DcdKxHiE+/KnWxXifq717xWIH5TG/MB07xkbILOgpX52yd40
28YXMj121ghbqdJ3UWwnJKC17a+4Cv0VfXiT4T86/EnjRa3rXP9mP7OWV+38Vfzv37C8BP+5bRtz
mqtosBydgORjK2RSzKA1DA/8FAFzT98kIEhPxW2kjOIqG0t5TVKwMW8JTzETGsJOXj3W5Mm8mlmR
3HWFRaIBU7IxfTOSZEw24zAwXZ0nw/hd1IPpbEICB1/HIlX7CHXNXdYnjuC0hk+I5Cupe3qUVtWG
RaM2QTYY8PPnzK3e8rYjXKIwxvKCWPsyup2nPD66mHtMLFC6QJ0ZNtWBBq0cDlmFG3UVcBC45KCY
2jsZhPW1E/hGucV4x7gWzbadbBsljQOq2/S5DUGiM8PUmgJBY5c/91Yd116s2xnkCHSDLnFdeolU
AOt5CCo5Ec+mNTHMSgYzuGvcotz8+9oIs0+nr8jQDLPx+yej8VUnJqNOvD81gUOcBPYmeWpbZTX9
/deX+uxLxy2CGwKXqXDMs2Kt7ZN+HNEvH8VYzauYcM9tTBiV7glCvg52UFe7vKlOYLzabzJtP9nj
mEPS2KO5x4dwXoFDYxsajgvxEUKnvVcpCT/IsaWz40NF4P/1bX72iVODk7dNs4Yy7ux7MyB7u5Fg
fGL42FwCBDLABNI/zdBm247j16+vL/fZvVFKsJcuHiTGn+8f4BIHCd5lSI5qapu7FoI0o4zeWKOA
/44H9+mlWLaogfEb0ZN9f6m8HbUY3ndyHIqZpJRZT++7vtVXZvLP6izWLO4JXzT9dfuDC3scOd1E
dcBUpneGU0W+NkRs5ewJZfwuH315HO+WJsW9LBUf1iCdMdvZ7wfSAK5tj4tWkQZF+G2Mgj+I/b3e
GtW6HF1xPaHN/mZB/PCOcFF+SLYe6k0EnGe/ZJTL2TcH3TlkECZumj4Lb/C0Rqsslvo20W3/mwbi
h/V3uR52TwhqjA4scXaT+pxq5pgHLngKwAeokgd1MxCCG65kMJFJnuhtQk4CLdONgfj2F5uDb22/
flE/+xuW/R3hPU1hkIzv3x4LnLxrDR1OaTsJdj09KE+ZfrHJVKIfw6Csrnp7yV5BqrtmsVPfzOo/
ec6YDll2lFpGKec/QcgwuXacBII5IvMf1WKaWqnAcXeZZff3kNLrQ5i73+n/P3nQiB+4YYccYvDE
Z9XNAhsHJOKqA/q76L7vuvG6czT5A45OeS1r9GBf/8gfPlFqPZ0CA2Lj4jo7twOauCtlWUzOASvy
DxKzoNrPpr03YBocvr7Sh0PZciV8zbQaOC1BoH7/ONMQIkmAFOOAKUDukLo083o2zErbfH0d/cO2
wYWYCEsMCYI500cnWGVjiBC8u07XQe6klEy8DIGXRIcwyM1kNvR4J2IaGSg2YtzT4UXmKDiXP2uy
BaqeKxn9LJxxAVP3VjEd8SpUkyfpOWGdUlV8Idwyffv67/7kSXCcWqYDfHHgas8/cTeyeqw7zqFG
a0omV5Zf1GMmCDEnBu//cSlgB1hqEL980Je2RVVaJa/+AaGi+TMVnQ5Ig77B4JvfbDYfx5ALIcRE
OLsUk8ue+v6pC9KiyEJLHaSNmEJERPh22U3BhsQzhbapm5DemPImxwJ2rH2qrwKJ295YnhBxTMa/
nl15NZbOGrpmoLIfihc7r7A84ek/qFKfLqZKm/ezmVir0cKp//Vv/OlrCLROwCdj6vlhgF6ZqY42
dnSIKskDDkvmVL81QC1+AzRvTwFEqMd2skgH88Nmfs1G+iW3s9Gm91XKAccDE9PcIp4cF1hxiH8u
94mOWHdR5B7boR1+TJko7r7+mz/5RBXDfk5/Eo2DbS+L03+qbuGbPq0SJQ+QtJbU4iK8m/X8u6t8
FNEs74QFpgspNfv1+ZpDS1lGiW+pA6hY92oRqwBFmxiDXBDHgaBvqIlHsOs08yaANmSC2+UxGk3+
JFxA7fOcF8l1MbUoWnxup2e+UffRN+vix82HBpJtIPdexAEf7ZaC5GG7m20WESArXpuI5oaW5UjA
rAa7iI68Y1+3yomekPgSZaNoGL9+/TR0Qy2r/VmtwSh2mcVSBVsczN8/EJhULl7EQR6SOeOAAXVl
+tGDMqw3osBERI8gh26XDoZaW5rLpMhUDqcAF9kmv01UHubKGshBnrNHhWJEnQAcx8am0SziGZly
/gyNgp7/hvgbZnGm5wQDcrtB1rWzgbQ1PRhjMjJlaQRHH9VOWzVM8s+Y27W9KSNnnjDA5jk6Z1J0
BPLFZNBX9qgP82oySKfZEkflZ5uSaZK2inBV+xe2WWfDXgEe53DSaxfl1DNkShqjPZqBTjyLG9vy
2PshafOoPVDKTrgUHqTeol8oiUhDuojziv5HNPzAG21nazlV+kuhdzXlVxb2OcHyHA2PSd1Stddo
S2avcZw4fXRlMj9ABQsPZTDpRKanBM2vWxK6/QsNYcg13UR56tvKCjYQZN1iXTlTjJY9NpvOqxo3
nVDhyuYVJlqYeBzNCRollPBVdnSSvU4E5oPoYv9S+TNBpmR0XM4xBha6pEH5pkGu+YECLmhWeJOF
uOL7GhjdQAJjEtqnBH33Qea1OKtW5NUHe9/OwshjcWXAk7uuv0vRcb4MJh5ShGckbmYF9NWoKqBD
ToFpESgukbzCqor7alXafmtvXRSlf0xaOSvwYfmVaZB6VLeZ+VAwPmXo6Yh0bU0ZIt9WzcgPnU7M
hzCqfCxnTcElhGszhKMUyRyS1orBJ42oGkkgTm2NfBkS6mlS6fQhkAontbW2WaaIsAvt3Fg1zWy+
RWjuy30fh210iqaxZo6Giya5jJnX7htTC367lq8eLdfvzLUOlPORMBmd+7as4r4aawXTOaTftIsU
GqNNgGmN7I9mdO32BOA8jE7djPl1086m2Oqlcl9zlUO8qDNU414TWOT4KItXv85V8zYHmHxWfu0z
VGMaLA5qmtE0VXmMgdXULitHBHdJWFXp3tdVuzYFVOltqOOxSaao2dh8w4+Eq2DBcBShI0LGQHQ0
HbviDUoebTWl03wa9Yx0Mk5ZjbFPozYttnYC10GrUxfWdSuMK3/yESi7ZOPIu9wpKtKAdMKSt4nN
vDdri2TbkYNB+KiZMC5Xs+3usbfiryGh9WTURGZaPvzApzCJgx2O9/yishXaeyJLbgwRmQT3aA6+
iC6gm5CYUOoGfE2c+YZWvMRlNDaruc2tu8pvw6uiJm/Ey1LpP1FZuai+KeBe8A84MEn71n2B4K2D
cVN0uQiXY8LbJ7oXFqDqPLMgFHQtS38iXHMak1/OGJVkJ/dadSOiWVub+UTKY520bySkKXgzc9NU
+84uDcLr7HqDOrC5tLTARA9UJfm6J532ytdFcR9GWXHJkahHIi2qq3kExtB2NWqlHMce0WS5VrYb
P01BK46GcxtO3XDls9RcimSYrgOTLE8BjXo1VK75t23yonyMw6gPN9k0uafBGIAw0+V1ro0Qc4SD
MJ9oH6OwX5OuZE009WhXm3Z92eINxF3k+A7BJGPeeKT2REerXOL4wkjaPxlzED02zoQ6hayg2zgf
xQ8Zj0mA7yuCbeE3ev2IUr7xr/OsUNqBtCUDwVWVAodWrZKrklDKR4OA7MOo5do2wA6GBwRLjQYV
a8Y871trQwTOZmqx4PeK2hQceuSTzJ4Mzt8gqc1DJGCfkuieINkxh/oUkaD5kPqqJaJb2M1aqwjT
7otRO4y+NBnWGEjlL7WFurizfBYlEpHn7laSfXStpJPt8LlBs4m6hCR67IlhTzLXKgHGv41muHcp
y+yp4evD2OFY0covgvrPrMhmZ4/KPT6tdOtnBrRNzC3ALttKhukqzQw5rhQCtNtsluqFlpUL9xJH
C1Neo1oZRZ9fmw7GlJWo5n7fdjggKn423cP+1IlN5/rD0Q0pkjaywMoE0SosPWWPWciQV/g/RERs
qRcNFURKrlWYq5G0WJZaacZXacgejnOW37csNesX0KB6x4B02gpde02CkLnCOCrewaCx3rq+NzEY
NwRti4SDMHZW9zjAHb7sZFh5YuhmpF+JlawDBgr3Ib7JbW+084nzXXwvmskgKDKhB1FCoSN/QsgH
wcBjr5y6W5GHV+YbYxzStzEhvbtc8rf2FNFQWqcUc1WuKdigKeaK8WA6hoX0gXELeXZ1P59UZvLf
aExue93FAIpO7UCCkzEo9ToZifZkTkG1rDnBWpN+xtPzCeobJR3Hfqx6YzWGrvmYBWVzmGtAILmd
AhiObPy1ReNOP1q/Z5lpsBjMe10Z/V0rOA8pTKkXFvnB11NH5PhGxDJbx2HDP8nQfpbFHGyoQmDd
Ym1v4ntgmPZTpKKZQneO5KA25tQXHruk/uImE9IRSgH/ygiXWDNcVm/S8FvNc/ukgGNYOUfRqWIH
59kgwrqhzBPYipY4G71O1w4qR65AnJUe1QI8N3f8TENP3iy58T5vJRoNjEz8Xtt0bGNAJ24of1pO
wNGv0Mpxp9dOv88QE17Ymm05u1kmTbYz2xpHepUzbCJymLfIiUUGSLpjW7u2A9UfUbAYI+VS2v7S
yYh4VUnlx6epmLQnlAJ43fQmn3aI3dClMNneTUls3tlOo+2zMU+WPGFrkw2T2BuGD3HUTtvN4Kg/
MW7O20REDhFbsNVXlRPx2mOfTy59ND+sXEIYK3jlZrpiDqi96XXTmdseDfC2aRuN4LFOnwgbGkX0
F80ZWqGB9VTfamGv3vhE5nZlgabchjErjSl6dRvasiI+Dm7iK0nOTDPipCQZgLnqvO7nqHkrBg1g
aV71E7sjTZ6wsQba/2VGbLHRmP0zG3KQXKg+zi4bmf4faee1HDeyZdEvygh48wqgLKtYNKLcC4It
A++RcF8/C7ozc6USgxV35qW7o7tDKACJNOfsvbbaeQ0UuT2s14GNph4d9HHpn3ottgkQbHRjgpI9
OPtZEgYvNaqBNgQLWk585kBjsdelfK3TjmGM/1FpEMpaoi63Y2yMyU5YcbORSZzrvijH6H7W3bnd
wurTXuwqte+7Qtj98yrMRF61lIxSFTjk2pCG9KGhOwm6Mu1J1K2ES0JgN2QfwI6mKLaijqxNUuGP
cwfTbYLI/BIWBOBYndR2qcnvgIwmv+jzkuUEyPXNkx5p6p59arLlI2uyvWjD0Dq25BOnBz2tunNR
5OUJyUuxIzVWk74rQqltME7DJsuV7MWqsuSuU6flLjcVI9qmWtbuBJpoZt+quVPHzFigck/0AXEK
yYuiLQZiqTw1mdAzErA9txqr0JudaaDySMxyV8GWI5C8fiH9b6IzNdC18BujGjYKadPfUoftrMEv
OOKymvuA45m9V2ulPTSmWbTeqJct3q5M6B7brZTBQ+8/TsN425Q5sDd2uGyEhyp+mUo129VgZQr4
IHytXh6BWdVEH78ubTN8cSPqJ/6im+0DFmCc9QuNEUjBjhXYwzKcq1lrCf7pum2FSKj0KzUl2Bjl
W7cRNmuJMwKljUIUW7Q5cvkApcVNTrXqgIitKo4qSqboF1wO9cGAkacGGp7FB5wP6tlQYus1bPBZ
VOAMmBUsOcOLnft9v5jWbnLjgY9lZDcbxdjqwlHbmDT2/FYjDtgtk8XnXF4eVER6Ry0j4JB7K6qv
yWJMJ/rhrd8J6XxLptbc93UoXoABzV+TbCSSe6ibgJNjdwrRDG1q6RZfR3ehb83ks7WFPXNMC2dC
d+3pIx0gqtTCyJSdnrvKSRtIZzZCJNtE9irmHtuG8YwTnExMLc8fO3vJXa8Y+L6I0jCO1O3aB7XV
SafOLcNvgCYcVCfud2Jplt0UAaoflck+yCEs/Ho2rG8hUXlsv8Lh3o2X9i6GKx90q7xWJMB+V/AE
dRC9OspQa4PIHeQ/rLpk9gIBuhNqOp8RcqQ/bJstfI1y8mSyaw7QPuNBNpM4MNN2+ZzHUm5J48Me
7y42ikA6xGOFmzIWlIoNPq2ZHprWY33LelyQg4zuGznInWN1HIMciIWsfFZ2LB0cSguhVOqx13r3
gPxE3VL0m49pH2nRps2NDCtcMugP+Ux9L0bK/MriWBWekKRYNk5kn3TG40nPmvo02kXxgs5z2RYy
K4nAHONlQNg8t5cOjcxDOupN55dTBGGCKKPNYvS0+0HYa1UA+abeZVmsMDWKGD61adxnbp3Nnshb
Tqy9mvbPCjt5MD2D+pnt98cGUCPb6Jitx9Kp1dfG7JveU0pCZ9J2SncRdeSgtyE9jsry6Iwz+A+F
56o3Zo4ChxKsv6C5yz0t0iOk0EglDfKaQ8I+B0Z8EVXhFhkz7GqnUneW6FbebMTyTDs6O1mZyaGz
nbThaHAEubB/1T8X6KsJioX2KYuuO6iTWR/GQfTYO2tN3aIsKbbqNDR3tUIKFzxwvaLRXOU/dFGB
/ocp/dlu0/QJZiRQaL3NPhod3sAIL8zeZJY5hMVM6bTF8zX4NuDb5bhMlfjaNCL6mOFmjgLIFtQK
mhnz28ZQJvHUqxgcRzElrxAq2Q9PMiVvTRPZxRkK7ZE1C8tiASwlh6fAxtaZnxEFDJtGs0kqQBq+
L3JrYEZqJ/upxl3NSQ9ATFk39q62yyIoFw6pJvPVOYRHFYSEZqBrZx8FZm+4RMBENqJxrH1PoMKX
vq/1jUgGuVE1MdyHlD6OeHuVgCTn8R8H7MwpByHx2pCI6GOOiV76NtJBtujjuJkj8hODtsyEXwL+
9yMKHfuQSN90q7l58t3ph4FZjWbK1qkkNF1u3dO6zrxT8HFRbAGkgN0xOrWWHUGLTvX8sRkZRKS7
a1tXYcFjCenueksmW51JIljmhYNwWunOC5GR5oF9kPEEVFP9oAsFazPGsJehxXMbkDYKJWNWOiAo
SwmlowRQ3xNDzKMU1lDcD6Dgg1JCcaB4Ol4GBzSJx2mq2iYIgXytRdmMd9kKCtVs7nOnqZ8w3KtB
qzVO6fFq9b1oQGvbQpIqaXexwsGKXPtTpWjhnUJ0RR1oUh1YxEP7kNkc2qmdgBdglr9nsxkGqMYK
f1hMIPRmEx9iXSsDEtMFibHlZO6tXmlLLNuxuUnNtg46wCMfZjTST2U7Kr5IV8K5BcD2vh9V+dBI
JuOC1PGNWsT2Has6kALsvemzyKd2m7Bz2ldtYpEG69qXkTLMjvHWntiCtNIjjhWFc7pM8ylMjeRF
bVzlnvlg+a6ZAphoXM+Rz0JY7WVkRHuU0TwjddCZNMus8yc87htI38YrB315toRN8VuVw+ptiLYG
rPw7KhTWkbEuvgkMFn5KZ2ZrWoWLZZHAIN0QIAzqYQwSVYfj0Fj9T3AdnD5LDQ9UM+rZ2VzP23no
xFsSzo2NAIvohzNfryZi5W7sapfWBtmyamJXUOHGsvpRqjIPMFEu50g1jWPVGnjRK7N9YWXpzjYU
jQvRv8qB3ibCeo3fVZPFuek1mb6UxiTPmZ53X2ExpmfDiVRvbvVk28OluHc7VP+1o6ieheAA0lIX
7Sjr6atMCEd+lPLRG+TK6zSANwkD+F7vohSiD/L3zFcGy2Y5UGxiy/PqrA3J8gToyPzAbin0gJea
B+Lm0ge61eXdWioNcmKl8BDMuW4dOL2JF5F02WemdOeTNkzdWasoTLZoFyeviWvzheAr42zVJlsb
+h3Ld5r78gtRvfoOco1OLsOSPSyFSvxG7KC7Rgmey6DFBQMtyZTaGaFDeiLuqJ6J8l3ERmacxYLY
JtDFqPRvpVgEYdwkLFs22xcnW4QP+GH4oJWzngO37YYXO8PIMEVuz7HN1c4jbMEUtpQakSZUMpcB
e94WfZg+KbW+PMypEe4zUTC1JUKou9FcG1QZvImvBRHAbLO64awSaxgFCpXhTbikGooSvXjqWlQ9
TM8z+LuiKc+GKItXM1diGm6uQ9drlvk2plDL9OEmJC72lvmUaLn6M+urZJNpZvhxSZJ8W8xEs9el
teYmsO/p85qqghGH/fNixIvjWb1c7vRsHmJfJA7ke7XEPd8o033a1lFgDob9rcgWY4cuwL7HEpYe
er3XnpIJ6ZSDsyIorMm6a3TBqb1nj31P2LBZ+R1ItLu2cs2jkCr1E8JMq10B3ni4KxXynthBr9J4
5pjEr/K82g0oK17VeR7PCXksm0Uk7a4njeoHHCrWNdAkFmiOBk9wofeO31uj+KdvNXerxRkwwXTJ
BnYyk7KdwDO/DpZbP8+J4HhshP1Amj37qCU3KbKNBaZ4p3eai+XEw3dVcGxoO7eI/STVlQDyYHzu
6hZrSbHY96kzEJUu9XxOPY3onz1Fe22ndiS0BvhP9KNhqM29bs66QcVcslfmTGE/wjGmQCvZyi8Z
kp/SaCPJ4WwQz1SwLf7RjqwWAkWerpM2gDeLzIbPEWKfz+lCUOnW0rEZ+lNHAZ+CKj7cgiCAU8rH
s8p3R/vjoKZdTFWSYsaEU+MemnS/F6HS7vQ2XS4yjtwLVV2xg62jBYpw5L1JEMePlk3nazHmk58b
svvcAtJ6sOjy+AqeG2bX0DIfkU3I0xq3ydwdtlsME/qTVdbmBq6Sdq6rgaDdtWVOGDd77pwF2lRl
d59mXfqIGiX6aimCj8xKlyH158R1zqU7im9ROg93TpVU5cYaoHK1TEzHqOijU1ypgiqJM3nuHOvt
2aAyWm3m0mLKiTRoVsaiy7PRL4AgrJ5mCOlY9fx5HnpxJ6OZkJqGxJLAGkZJfkXS+Jnb6Z+jtuof
B0MyxAooTI0PK0vsUheiyN2gEPgNCskEP5LEmbltVCIfnLgepK90taETpCoTguVpCb6k3TgHWRNP
24VYnDaI6S5vSoXDnYf9oQrU1O1RrzXG9IJja9qrsx6/6iW+cz9LNPaThJWrB91uk6cydahZOE6c
lHfF1PYgAyhv8+HnW9h7+keKkc0DapvmMayc4iGdx+QcxkV1LPNuauHglVTR5hEau1fYWJeGgs2k
QhXx4k7p9FpObnsrteuNbiK1KpX+Ge0+W7tuaLdQvlutE/ZhnmHyVBzDnogdWm60dH+JiK56ZKyc
a2MX+YKmXHcT8yVNMDHRNw9RbG2Wha8K3Yo6jIcpVQBqDpwoo8XlmKqWB2IaIZgsc7uzS4OTlcFG
+f2u3d+NQ/rLmAs0IgExFF87UGvqjVNvtbAN5bBkYOUUYcJsStzPuivmH1prd1/JJbS+ciiX39Oa
kmbw/i94Q/9AhxtxErUg7FHXTITGhjANQN7k6LfcF6jOKKt0ylp9ZXpgZngltw+OdjmKG6q5NxQz
JBusbAvShPFyXikY2l7mRq125kFEuXvMROee6jGft71tRds5ab9IMd0ydPyN4V9BGuvDRu+BxkC5
EswQyMxmkbnxoCppO27NlgkvsE1Dz+6MyMhPEorMqR2oZneZPVkApPPljgDLeL4hqnhDuYPdAwsG
inV1tZb+2atluqytQSmsg0OFDx1+12/K0Sh9Et5gTJnarTt/Qy8C+MJG1opEF6XSlZ7GcVnJgIJZ
hyQ0P3fuiHyjaMmrEU14472+eaVfhgpNNwljuboSNMuJTDvDBBsLwtkrlzR6FlSWDkNoiluhv29d
DJHbCnhbh9CvlvhvGgRDk43SFbzP0VjONQLcA/FSZLOXS3vjO3ljfkKascruXeYN9Vrg5cQjux30
fQdlcHPNz5OW86vR0d7fvP9BvvVdsPcAouAyPvXrkRFWJhUQGhyHWGZqMHNguEcf3KA+luVWTjp1
u5Hl+f2LvvUckQnrCE8oFZvXF+Ug3HTGGp1DzIHxjWIPPWFOTAUtSiNrb2H6/07i4zMk7A7TOIxe
wk2uRn9DKxoPYkj40LJC5dp23OkJ2uCib8UFrOGEnieVxbM08QLj2J2AUtcOTpa6qZqHWEPDyF6G
MniuWeOLUS9sNzN1LB9zCQMWS3p5dqL+lvT2zYdE2iZ4SYjb4B/+/GZFFLlCU0vrMJWx3BgZ6VlK
Vo9bRES3fHZvTw+qTitpNQxd0wIApI5a0TM94J89Gg0wtG6MpN8IF9TjoFs3Bvcb8+Iq31wxwhpN
aeSqf94a9JkpHiNVOajQpQ2MvnIkCK1O3CmIwqg+VoYpT3E6ts81J8reX2oKY/s67gx5Y2L85dH5
c4VmTVjVjEzRJAJeL4mYbouhM1v1MCNBwTGbtuTb5KVb3ZEgkhwNJfsUI3MIMt360KB/v48RZn1G
/uUGNmaPM8SxjzqcXIPePRmbYbj8IJalP+Rurn+Mq8EMqmlpacWO1qZp4n72nTg0qmBACM9ZwZJ6
CCYxJWq3dBzIwHaPPcBDR99/tfo8tdgYFx25Yq22PJpphFhraK3lm7SW9B9ZVMODcNJ05iCExMar
QtxInBGT+gikS7/TofR/0POIQmE1Omp94zO+Hja8wFXWbP8SM6JlvFIAJfoUgzts3IO7nbOdU5zK
fGNMT+/PFX+p9K6vciW15SgYW3Kq3cOkevUWN+anYmOddETvn8NPy0V8v3G9a4vJ9fWuvrsiMakC
iso9ELC2XOotvGrMhFB4KV9/v3m164n+6mrX8IVKWWYlC0tyj6QXTJqnvBgMRU8/c8H0lfiIcNOx
Wbjx5q5n/fWqfHwKFQnUW3/ZaPohTaBXJAQFdNmmTttXo2/uGX4nRmUws0G68Uw1Pujfv7L1eutW
CBk8jjXUjX9+8LM2K9WUpJj+fy4XEG3ay3/fYLXNX28/1fUVvXe59aH/tk7bMDsKOXM5Y/a1s/gU
07z4lr5iR9JvwZ6uZ+nrO1v/+2+XQhUwVvnIk1S0eevo4lAvnIT77MYTfOuONGLV0OGthqtr6XXV
IZuisk6v4RLOXvTj1+Pja4s869bYeGtE/n6pq3dVlLo2hlQ5DqN2nJM7Pb5xK3+ZCn8Nvt/u5frt
ZHR9tZIhv1z4xOSOHN8ffGH62fi23s8tl+at+7l6Q03u6LGIuR9awRx5SKYe9+8P77fGwO9P7Eqa
mjZmndFwcg9mf0RKFS8bDvbvX+LND/a3Z3Y1CbppPUVDzk1QJshe622kBtW2371/kTen2jV6R2Fq
4ND6Sxz722Du87nSetH+mmrHn8pLvf31XvjLerHb3+lbD+736109OCfvwf9mHWr4+mzE7DwORbj9
f97T9SI1L1I0I8tHR6qMreEJrFFjRFO7T/J2U9IF00v7q6qLu141LrCAdb+xwxuv7xcQ7HpG+v1O
r95fONU1JSvenw7PJSD247BM9LDThILj4PhRCSc+lEcSQnwEe4+V87UKs+fWBVMaFs/Az/ejiQgN
dp8lmg3+08qr2JxpYF1vLA233snV8rcgYsOT8K93oiDpkvub7+TGJa6JSu2Y05bCos+Zg24X3ZFZ
O03O5saLv9Ynr9PMb4/8mtG2Ss9I1eXF69/Qh7Gc/lrK+fvywjRTbW8u5W9tHH6/4NXEWeKsN/r1
tn7Nayw9oWBSs2tfP4efqhvjeh0w7wyo68pSZWaRCyvHPcjmWx3b3oD+lMeoR8dQ2Wa3PId/FbL+
9TAdNBdYnji+XzGihA3C3lgTKO/c/bqGO7M3X5qRW/v1QMX3m1uUtwfJv694VTsphDmnyzpt5/FT
a50j/eP/ad7Gafi/N7XuWn6b7nTanHMj13k726YWcSbfh1tsrVt3cTUmUGgqspu5ROueqxJ4dO+N
2eP7I/3WNa7XU9L7ki6EqER2cpAsytqqvphu+/+8zPozfntarh5J2k7cSrGsk3U8fy1uhoG//c3+
+41cLQizWMjtqHnp2SsL3fAsd7+2Bsa35aXa/t+GGDUBHPOcsvHt/3lHSUV5WSXk4CDiF1ffxw0l
FuPGzP/my/n3NdzrD4dKKJM818jmizUzxjRPFK/vD4C3djg4WP/nPq7xG3MIAFCvuUZPOrT+tY5v
0QSvd58U8nDCEH4L7oKynn11Ew7tPGqcxUDvO0EvfB/r2cnI5LfeHX52TD6ZOX6Ko+X5/dv6RUv4
fY7jsiBbIcbg0KJKdO0w0aORPpSspsMcx5biF6KuvygQ3JrXkFPauCFS04k2ArRH9Vxn49h53bTM
/W5WDBeTgQNbSh3mInwqDVIitlPmLt/zHEPx56xToJDMDv3jb5YN1qn22iaKnrGczPlRKG77Ixsc
t9q3y6TuLeFu8qWdyeJYhP617/NDRd34q1PbokAtvMR2IEIMVUHeKGvfS6GY5alLZ42bOJyNhUVc
OGw+4TN8NtO0DbdmLaIvWrYAiiJ+a7znT8ryTTwjZfGqcorDUxXaYFPCfrwrjND5AOce9ruWsx6H
DlKcg4CwclAjvEabmibS+KAsldv5IkvcHybauijQ9CGPvUKSQr9z57AMd0uEwjqoBbKvD++/q7+2
jrwriq/IOPA3rzXfq2+p0RrUaa46HFqktzvsfdGPQbOp6+GntlyPm+52xINJyzf7rpk3hTUY6kPa
V0OHgHC0qaBUZRze2Jn/VWniZ2FS0ig3qSpZ0defX2JEcNDGWpJ7ndbiLtNNM6SxG4c6ObJR9cNY
kDtRjKGoi6pkROjgYWnML2GhWjeaQevcdTWa14IXP4RoEKyNV0tBm6+psm0yHMwaXJ+N8wQ3zDR/
o/xvb8gj0m9Rea4P3dw7PE54jhDqXPMvGEkfhejrw1LySlDf32dJkz6YIU4gMhWohqGMlu6DUYZW
f2cT5QWXFE2bjxbzbGktVAnbEHYRvD9O/p5JdBpuGC5dQiwp2F89BBODgNkhhz5gEUF1WLs/taaf
1mRNezsT7FA5W1N2/+gtIob3r3x9gqLooLgUnOl+4WBFt3Q12WuNwo5Zo61aEZg1mOsD0HLiCHRD
kiqSnaE83pj7r+dlLslr/sXydE2bGfLPS6oDGI241Geix0rr1FI0vJDsFG7ev7HrFWa9Ct+TufpG
Qc9cN5kqIhAHtITKIc4FTEsEOseiwEqcR/ZyeP9Sb90QtkiWATparFzXW4DUKWciJhVyyAW4blOF
+1bKCN3u+9d5412tb8qhb7qGBV9PJqWwXEFCGno7JelJSCDf2Bk64lqsIT1kHUa+vqj0GwPE+PsD
pSFBb9I2KIkh/bi6u5ykJhVN7nKQ/QwFLOpRXHnon8reQ9ukrUYStxFoe9LuZx3RIsVIyKzqr52O
T6XVo4aokdKJgGK6S1ZLoWSO10t0BqEczO0g3P4nsQxJHQBpQD7UQM2BdlZ1jupVTEPGAQOXhexW
htjfSDsRZD8S2fQxqtPxeSFu/qc6FRe3p06dkAg2eDX0U+gvGRK2rlzUL8ucE2uEXFH50nSZdZrt
RfvQKirh7UNvoda15jDDjoLc5CEc1S7yJ0NoD5i5uLtYcQb9xot8Y1ngS6PmBzYXipR6zdRDJ5zV
A0/igIZ6TU9zRygBiaRI6DtZFwl8eGGebLGd53ucoYbqN2rsPIJyzKAn1MT1eHaTV7cG2BvTkIp1
1qYtv3byrjkZqmGgBiuz5UD7EF2O3o33faigYtOVaflZuoB8NhkqXDJAMAjcNWmu35gb/jpRrZ/t
emmao2Di/+q5oAM2MgGc/hADJjPQ1dbZgx0a4hmlC7OUoebJIa/aZjz1YLDx+ufhjySy9Y98nqqO
GVL0ksU1I0jj/Y+PyuzVSmVgPtcA1DFBs5STCPHnvGUMbDVTHZxbmY94/AVSpCEddq0ridGByH4S
5M2A+Iw/57krcB+RAB+07vyxSth20B+zSaQxflSF0wcaghg0X1P0MazzkOAdFPEMRj1mfxQfdT7y
QM8mbRtGBBEhQW32WV4pe4BZF11QrQ0L+H1JbKrEFcjXCFDsBQ7v92SMXzF8fpdZgj97mVa4qjAI
jO8vZBA6QSTmIhDSPC8hxhNXAEpt8mzkf7CfQrFMgbaErL+F/QkLRBlkoJx2li5JG6kVVOAVRVa8
gsOus8FL0x+zL1NdqB6CX/cC7KcNeidE6zUadfTBKXIoc2OFckbvnHRf2I54mYWiC0+UCs4qe2g3
YxkbG/Ak4hP0vxGbYG1Hs5dJXdu3rtI+52mZP7PFlA/qoiv3bFHkHqzWl8rWtB/sbSVIp5E097FE
z6+TBBghRt1PPXSmFl/oJuvy9uySSXl2Rtu6VI7mbN2l0bdZWJj/jCV7DGGr85ZASm0nOq32zZyY
RtTwyYtIO8lbnAvbi/EzPJtu4WwGLXM+NcoKNiktxIXAGu9VhYwoFFZloFQGcvWKABnioPN7x8kv
jouC0kKxfFoKhfKAbszfhRM7AbpGi30oTHR/qZhMyRmJ+Allsp0JqN/FsNm8QlPKexRWUJTVCAVQ
FrqgV4vhZZ5M6WlTSUIzMP/PNT5WWmBKbXwvIkU9wugwN7Jr56OGAP4ks1Geq6YnbEEm1nDEqkw6
XqQizIIDjScPyaQnNWJoFKXJH3KngtuMZJZwhCrjDxa9S1hDCStRbx3x6GLyOozqMnxq8YuV2NYr
NFNrBN+SZ+ZucAz8BZaG56tBP/9oYzU+5XWV7mesp/uInL4v0OrKnWQ7icyShFsWBsXPWSvEJkw7
9WdrJOQD93Y3XrCnJAdLXeS5z7LmEjW4+DxtHkkMspPB+kbQlVUHJNKrAZxmcn4Hu8R0m7Y4cHI7
DeQY5gQG5d2nMG3zV2YNvBVEA71MaQFxUQNnPSZDH7B28wcn+UQrAaDTTsJ42o9iLPdKjVrfz5UF
EWLBOQTe+3GGyXCaAGbSq18wJqdgZ09DnJZHZPCV5mUISUc/YxPlJ13q/ijTqD+rpN0dzSV6kVZ3
585Qpqc2dr0lV+cduakD6lrpIq6Po8e5RycMuvBT0rj5g5uXhE6RXn2MrfCF7NaVL5YKBjFk34XQ
52KRMbQJSw3MrkhoX4WmB9JY32ADV72skuEhKnuGZhfubbUDER0rXztcFcj0e3s7lmm4kUv5Wsq0
fxg7ItrBzO2BytVwr93S67HhbFDt3OPaKk5tyoXEmEznOlHHQ8NCjD2zz/agINZlbMBbpJpLuYNJ
sLxGY3mfpRUzoIq50WG/f5+jKh0jwqjdzn3VLdI/VQRQCNxcuY8rme8yEVEQcOWjJa0bVYHrNY5Z
fKVxMpczk/8tIbHAbdeJLAnrdcPhkTW/3mKZqRHYYw0G9eX4iBaPltvtlb6gLP7+KnK9K/11dRT5
K+PdVdih/rmGQOuJ+iql5N4bVbtHuT+fDMhN28hiM/cfX0qDZKKB/ETxjzTnz0tFCDTcfLQQ2WlZ
dU7iUH3u1FEn/g8li//+ta53ptwWImXyfHQIJFDf1jPXb0UwPDkDuUyMstk0rIDVz8K7ig13KpV2
m9rljOGeme3n+1fV1j/297Mjl0U1p1KiIveAHerV1lSYaG1bGYaHRpcLQA9lGHEBqE3BISZdyAVv
OGW/NhoQf7XNzFNXYckNejOj7AFHB2uPzJUk8Wddqh8IMbRKL0oiE+eD4kjNH+Miem7Z+JvYjBrX
8biIuS/TGjthZsB++I+foq2gOeJlIcZDlXc1ONAJJ2MZqXD6ED7ioBdAuZkeN4YsQ2+KBc0aMzZv
jMjrw8v6DF1nrV8RTvO36Gg0kf9p4AihV8n+PlaUlHnZnrbvv6o3xv0qboRyjJyGgsPVYLTsbBQa
0KaDSeXJJ3qZFoppqIcGwsCNgoL9xqjgWnTVqW04JoelPwdjMpoULhZgWKPAw0BtUc1x+EhTqic3
k/mjyhIzbFNqL7tBw7WAc1m17ilSdJmPPQbXJ37v5uOsSv4tbAymfal/Rk6y6HDQyaMJQihieNFz
WwU0nzstzIUu7++NgmOJpyzOcGzMVtnbZMcQSmP1HzBI48+PzSnzrKwftrqJy8abTYvZuZaySD3y
4iKOSKS53w25ITovrFTAH4WRy8usR2Ye1HqrfoTgQsOrayMj3pAQqH2LB2W4CGSqX8h/UVYfAZvr
vca5mxJcoc9PCpBeKOispxh84lpoG43UwCoQqVWcSB0fbK+gt3XpnbQcvLwm+4EDpVF/L027fZnH
Jv8mQZred7IsMdogfVndosivxpGATbz7zaFOSTgxAZKzVIbii4Nf/wCAxLqACcEj//5I+nuq4SMB
coJqmHMKzLs/3y4mxLLMyiyH8+iuW1vsy7pPwbNnxxKN6ehVqN4v4dpKu3ECuD4I86UYwL6A7HE4
QRa1Vul/m+RcNyEnIU3FoWkUc/QNQCuGP7P/yPw8H3XV59irRp/ev903livUYKhRyOjSLPDkf16U
SOsZ2jaDGd1Gi7VsqPsMB+rcmA+l2bqnCdaQ5XfSTFYvK5SAYyFT3JDv/4o3Jok/jj7rf//t1mP8
8Tln8PxI7awLzDzX9wnq+FulOfONR0wUPXVA2JAQf6/vNqtqEY8N6YjKIsofIB30bUKG7OqjnB9F
GDsbpy3E3tAK69z0jE3PtHNxiGYzfUzHuWGzVcDFyVptw4gHwY8PHh+YHC9RnEQnhMcrGiJvXg01
DO+o2ZRBA3gOs1qa+WUyuX6oFfUZf6m6j8qGXFZ06keCLt3tJF3zbHD4AX4/Ct+ql3rv1m6LISui
1uxoObntlVtvldDC8UoSQuLZwCJ8TnXWl2LWYDJhbcCmScqRdBJijyvb3AGFTZ9b6WQ49x1nN3VV
u6v0Xg8sF1dYAtR3a05Wv6eApX8XSVI+DGR5nsZWzoe8NZXNWDWOb2KIpeBS1weOCIC43MQ5x1ls
cUhxl13TKk28adt5Riw4DBt2BT8UfYwDtcdyQBpCfuf0cxyQO2ruBzf9rvQccJlU2g8gfhxvSTFn
MinZePmH75GOnZH4cA4/FSGZU6yIYwPv20/x934o7bUUXwqDRkNLtjF+cHQ/sbZhutXvCCGrtrAS
501HjddTI0gA5aKHu1lvwUoseRMYArGpKUBBkFyU+3icom2Lz8fLRBUGqjn+yGMmSRnV7J/6KQlG
Kx8ObOi7bmfOU3wxx9K9d9TZ2qiuhDxQFOxGIkAbl7ClkRnK5YualHBfCtsWx9paiNHCaEc6BvNO
spVtPAVJ11L45vo4gSw4I0PbJ34dDU7g4oj1Om12fySZXXx3yhyDUtiOn1qiPIMCMcNuyIzvbQlq
K9Byu/inHVE3El8fvjiQ3j/AexkCoZaIZROU8JcYaI8/9lboF23Z7hoVP2KeWUkwO33vwxl2byzF
f3/LTKBI3AChshhDrvzzW65mowHxZeUEbOVGwKELE4tShh/fnzGuG/FUkdYtjMLcRTqUc62d5Xii
1zZJ68fWnOpdaaTWs2O0kFR6/YjUf/Ql+0maCpNx4/b+njC5MPcHiJNCzV/qy6GwSOwdmKpogeQw
XTRyYadZvih5LTZqM2n70Wk0r0xxE5BtdkvDrf9dJfolTIZoSymfStbV+mRhSjRNDaWbDJMWi67W
ak961yejX6G3sj0tK0KYQ3kPlEzB+PATjVSnem0RQRaLksJ+SNylbryyGUErtVJNGRmpW5mbKqmx
FGeCrNv9oJj1UTdol2xmO4saL430eUsZwfkywUOqdyjMnZNYhvyFlNrSoYzZxYHVjOLTmFFL2Exy
aKLD++/8jRB6NuMKTRx25Kxa1zX33skhSxH3c+xas3k0cImWh2ZpqffWA36EB51Q0enDlFsKbqqY
6cIvawpqXqMr1QMTe/wlnTP13IteVOe2iqz42/u/cH34fx4Y+IFrp2lNfgALf7UNVVNtlmxT46MV
DlVQg6FevFEU466de+3Df34t1jC+MvCLPI91rfttzYxYbDSJWPmok7G04rWiMQ/s/+LsvJbkRrI0
/SptdY9eaLE21RcIkRGRSZFkMknWDYyqoJXDIZ9+P3B6dxhAWGLZZmNtU8YqesDhOH7ELypaIDBE
B33cv7zc+oNjmu3wyplo6bq9LB4ghKqd4G7DqRDRCXi57pGjMjyhd5BBkec702U+/aVjm7z12tdH
HqYJHAmYC8g5MJy+flJF0PJw1AifCyVMjmmUT75d5p/CCEexaCzCBxWU3n2eItiJjOFXaLdbdJd5
L5fv1TR1eAyzdQspxPUvwDgEcauoTC+NaZ86hgkX5Am9O90Mm7MZIh/3+3tN/5fdJtvna5435JdX
S9NDGrRK0ksy9MPnfBq770OKIBxsaSSrEt2gsldtkBnWb9tcEEoRAKc+wIjHApxxvXLfiRYyL95t
TaWgxRvSNmuUROdV2/VGIL31reAYQhJLxcBsZHFP9Moc4DEtJZCNQPIJ+PMD4RWrhVtX0jqn56l+
WWqu6H7ZT8XUWkh1bnLp6ugrtAckXjDFPmRpPe1tIesz7gn9xqRhfQ2yJg9mMwbmyC6dIUqjs2to
3/gXdkVL/ubYh6Avo41J+62DSR2LHwREWkyyF7dB4vVUfhhx0NLv1JNN9YjVjiG9nSoicRmhXG9Z
Od/aS1ujkKdGcqiSFiFOiixz6RVzNpWkPEh7FAcc1EkxGOTtihwFF6D1v99EcDWbMRbfBDg4hjfX
LzC2GiNXLb4/0onyJOuiehisLtoINLc2E8lh1No5+GC+F3EGFRd4szWvTJPV+MocXAe058QcxPKa
Q1C73kapeXM9Pm9Mg+lq8SVcP5WVFDXYkSK9BGlX3DPuiF7pZvzOE4WJ8EWi/gdRBYtLeLc4uXB/
Ls4KiZ8rbVA0l9wCT9So+FtCFkz26pSNJ9gHph93XoB2R/P79sQkaNCc+AZhZa5ov6lRJkkFO/Ai
o4omeFEjgOYbVSS2jHtvHU6cuE1cepDjV5d2ukEZK7gMUryHXV3uUM3+S+kEn73U5FlavYPwkP7X
y7F6fknLq2H2X2JH5xbh0lRX8SgnR4+SssG39xEHVuQKozw+ZJ3MjmXXTTh6KJRbPVVNGQ8bq9+K
MrNJhEYERUB52a0oAyR9x7mlBxIo3HlOlRzaLN3Sab8RqnWGTOA06HZhpbs4qOgN6bkVsZE2dL5X
qs0F7GVe/xdDiOjut7dT544nZLow4ryllU8cFZqLADCaa/FYn3BgafwIzsy+UVWKiSku7zmt91Xf
tfsSB7GN1W9k17B1afpCWuR9rk7q0NYNQ8iY5aM40o6eMvWfYUwq2Bs0Q2Ps0IvDyiUOteiE7fc4
ntHdKP8O2worR8Q5h9TYR2S+VGCUaghvhkofMd3Lm/dZLeLnqjfT70moR8YdyougeWNMaQqfxp4R
ctE2TvoK+x60AoAqjM+JqoRfgRMZn3O1Hr/1dkNTrwpCU6GPWJVvX975GwmeziPTq9UJsCu6pmeK
VpBnxpeE6+yzltvMmkxOFTKatvSJJ2DkwyQ6mwC1fj8QQolSNZAeM/F2mVsCl8qKwOyAQkWd0Rwz
2aTvvVG2VDMWem9vPV0O5kY+e+PLgeJLmu7M4Rf/puvgm8ER7GjXI9qKqLd9DBRkPx50Y1Z0eXlf
b0T5uQVKyQLxC1jcInccI+mpsT4ll7yblFMnByh0usjPjVmJQ4y+1kaYv/WxkgkwaeZGcVcjILQD
FTQW6+SS1UP9JHpUDyBP9neBrM3fzz7IyX8CRYnvpCDXezgO6EMr4JOZfjDSMzLmsrGrk4+binlw
0XfcWO/WoxFoYbbjd0KvdBGH1FDYKZC7+KKrk/ns9nHzXSY9zWy4zs1Gm3+FYaSrMOdtOngM2Lmr
UNA3U6rgp5JevBaTk70iJ+eMNlT7OfQc1C7rJLAfu9RTux140rHaKUPaf+1BAW0Rt26dVLocM1ya
yIjo+PUupyNzaUdimWPQd2l3SSlUildglSEyvZ9VJLDvm0RDRlW1xvipyLzhUWQIRfoDn+sbBNTl
Qww4sEFUKnI2TGFuHG6KMoM8cHYMIeG9/m1VS1NTB815mcJRRxlW1w4tuiE7Q3RiF0uxZR9044LH
8I/SGtQdJcMSoibRwzUMfMYuauL2qR+2uhT3ojORL+G4tc9B6pXhIeQ7tjfO3q2VcW3gg4KkRTq/
OHtRKaq6o9C8oBk6j1lsFMjP6Kw72s6V0TD5kYF7l8ijcNi4lG4EZgM0KYMB/pevbbHH2Njk0JOd
8BLbTfFQl+bwpEWa3CN9Px4tr+4PTYo6OrpsWxOJG98b0zvKM0Z4mCk5ixgp9C4caC1FF6VTk2Mo
POvgNpp5rJ1Y2QjHuLpwVBaJFAMQcIfYJlLPLLmWCsNQ5NPj8KIkpjMcnFAdPva4lex0yqx3Qh3K
HfPL6pTKagDwgmDcZJgZDJVYu6e6ktxbCXR2LrGHWEFgnKbB39gctEjkoO3vuxmyr3iikbHUdeO+
xdFtvNidJe5oJGsnbjX00SIO7NQ4yl3oCKZ1Tq97oW8pxQBOPQoOGYIeyAGMZTf5MimUU8JU6tTZ
gQBxNRrGSSNmfGvKqP5Upl0D3ChCYAu5ILgO3jhdtCEaPpHKOai/dPKUQkn3A0PjysnoD712MYyo
dhgTlDR0rRpBs6C1zTMCIo7q93GPYzHJjzHRtWUabcExvgehEpxMm+Y6mI8kPZlVhtpab7RHhbnO
3nALNKBFNxyAyTN9i3MEqsqwC/Efn9qHRpjdO31Q3qPIjuQRX9EbFJBE4XMdN8/01CasWr1kelSx
D/W72CiJ77yhubicfLNDujbu048g69PL5Dj4P1a10eHWjm26zr90pGsw6Du8ReSuwsEDKy4c6Kxa
M5HScr0PtiK+OY3bnielUvZZYfVHJNUrH1OG5G2k5smd3WGHruMkigCq5exG4VT7yATLUTqYrqX9
7G0wzEqYedrUx5KdYM+T8F5BYi3Z1diCHwbhAQ6NYVId+qmnDf/y9f7zXC7OLcRgLgnqU4LzMjBU
aQqKnQHIxWIe/F6dIdyjKvR07yURFom2okHmRbcV9Vo6tZ1e3Ekvzyp/KrL8rghT472sGnHXImB3
8Uo9vHSOnaq+4XTZXaFB1UUNvUbas8RNwzabQwWi6wCgc3yVeAnaUpA5EamSSqXvq3GMhK+SaZ5N
2U/nvhDuj0FmxrFIg2mHsFpwavseMbagLp0zBy94n3VJ+daTdXDi8Yw7RUn6hzy19PsWrNzrMkdl
I1VkFvpprTgX3kn12NHmRtfS1B/KIhn3cZ9/1DGqOAxuHgEyivHG8KtqanBqxC6yxqP4YlttB9Wn
j8QhiJJ2Jwpdd3deGmm7zjTdO6+czNcJvozHWnXSN/0QF19GBDoOzSCtR8fM6jcTmukfml61o10W
iDba9VXlHdj9xs9MfboEjYsoKYDct9YAd7JRkxb41WTc9YGlJbuX3/qN24AG2dz/JxcxVhbZkdXG
nq7o8UXWmQiwaK2iux4JPzrOjfo+NkvMeRRnyxj2RiZAswcdJQpcir1leatlxmRh/xhd6q5AjlOZ
ZjS0GyHcunGo10UtySqCAegUAANfXetuKtzakxxIEFpW4Ve6+WQEcXAaW+sLKuBUYmE+HauqCe56
04q/v7y5K/gy7RBz7hXQh5xhzObi3lEUbNZGp1HOZVCH1HnZX4EYUuoC+95EAu41eNPqSI6rPAHy
bF6VSW/tssryZrXRrd7hemY8/xgHAgNXFr3fZVcocotWby0VFrNqpG/C3hi+hraufYS/PKIL37hK
5aOhavRH0Qu7PoQlCcxOSAnQIU8NzDHomKFSj1lx7/hxXLmvrcIzv2Wmm72TcSCw041arfAnRyOx
SLOkbvZlA2eDkaSdf9VSgOYPiLpP0s8GNdCwcVbSZ4X+CcqfSRu9mazQwSfUnBxUKwLQePuiKoJX
NK2NZ8RMwnCfN4MW7+pxsDOKOL14yqokfg2ZYDD2FSnMt0rTpHpAP5tRDo4LU+HXYTegGBk7irVT
cgaKfui1iGUhcIoBU54piAMbg+sGO1x1ZpSh17o50HwdF1Kry7H1qELde6AmAse8cT5W3wGNTo0R
I5Mg9JNWc6CuEEMkQ4+sUzYwslsdRQPlLtdIjrlHkIr/EXTWX3kRqX4U0Qji/ryXTsksJmmfnMbb
SA1/9jyvrgB+D1UrJF2N/sjK0YxKLBdNxBGxCrCIqMs5mA9jvHpXZdorTwFibaPla9f2PonRIOcb
PgDBRf8R2enKtpHSjN91XdD5vWoNfmXIBxL4u2a27gCvEPthhtmS6YlTZ5aRbzWF7zr5e9sMnzc2
dpXOzw+ChTJ9VvSPVi7p4yweCOIhvLiT/pwVxv3c+fHNSjvmfAUHujPIltWfk95td+5Y9m9rPEZC
+GkAW3GSKSW+wKg2Gbk4bvyyW6/cZCOZus5Dz2VfCAFZtNR0YGQY7ukYMZit0vwdZnQSP0UV/wl5
lOliaZOJsDy6VV+816QN3BP7BHwrNHd0dwlfowK0F9FHZL7xStg4ljc2b07QVRemPkynZZ3WD7Nk
JjzJc0LnOEYbqEpfk8ZN8uh1Iro37brbaNmsa9Q5Ns13AXMp0vTlDEUP4tZpQMRf+hjn3UEdazpK
1rGSkeF7qnzUmyjZlQmmFWGaYYhlq/uN97IqETgx9OnoGmG9jcrfoiyCStrXbp1El9i0fkAieTTy
8fWoVk+5iF5xZbc75A1PfWjdKbVzxuqh2KN2e6m06DVcoL/QItz6Ras6gl/k0FXHNRERyBWMSoO8
aYaYOp1nULDhA2DrH+x8cBCj6aFz+MILvIsFCuNHm5NH+LYlrNcTjTH8i0In+ysWY2L4VjJZ93rn
4jVV5WapXxx7aj2/Bvlv+nIctsart17l3PJkExl06PYS0FCFXp/mnRKcDZgaVAb7zhuQHzP3UTLi
Yia77OD06g8NTswxi0fr/PKLvHF4aXbMtqYuXaqVZGaeKsIMpa6cHdB7p8E0wDDobts9S4UPhmuu
yrcUYlZLog/nkfsjjDiX1Es2UKsn1aR0k332rP6LraDjbyFues9tLh81o8i2DsY8ULyK0nQX5/71
DO9zGbossgq8nIAXI1c+O+B1gESn1nwGPJ5XFEO69Q1f147GapXDV6nxj/MwFpvkM4oZrTi2LUZD
G9cGsIXlL7IpGIBzAEnzEIlcCrLFOIcQRHnnVe9g8cwNWswWd0XyiDVGB6Ws1fvK13W8yk95rKlv
VRzmP0VD7OHCQzdIP4ROF7iQgCxJel+grrdvI9d5pqQtHvMqgQJs98b0HKE8isgw9jbfW61Nxz0q
8E5xMpTMnPxSGmbF7VkaOJ6Wor1rPVrboMRs/YsXVKpBHtK7PboaIc6Tao8srF9bLbAwJqlN8g4z
KLgFxiQx4Ao6O3wCdcOwI8eMS/e7UZNPVaGm92rYYcNeBUGLnUgvmscuKo0WKAeckFeKVuNJ0Sem
S9FbjbjNym4w7zs9zmO81iap7pGps8VDQAlbvaX12T/HNk5xEwJ6byLDQkXUGAp4rcNIsYg+tXUh
bmJEFEmwUIDk4ta7G51qxJXOagFWimCcngSWdd8KrR/KfdSIZDwNsTBPSW6qmBgrWv46EE1P7Rq0
pbKHA98Pu4QubrUP8I7FmMwaRlyl4OF/RcCFhKqPKqq/wZPnEY5E4Y9BM1hHwDXha8Fw4LOepXHg
g4Tm/OWxneWHCUyDtU9Rvv5cTNhs0Eys0WAgK0aOH5Hn5DLT5Aqe3lD6vaEkwFm0SkfQgulF+1Et
Z36h2qc4Y6ouKD0824D97vRxGICZ040ECTN5Ov+/10JSgsGDf0xuJbB7ujp5ejmImKvzPEcwBlF4
ZNIpM+bQ/Muc3XJkytirN8HL29rH0Uxw4hxw0dgSRlhFDppRfL/ctTCaZ4nX63Um6cbqpNfamT6E
vlNHPXk/6yLf56My+H00bNmTri45TsrMdeCq44eDRLleTx8qhqrSdM9W2RZPkP94tQg1W4cw8uTh
5T28tRaLEaJQjaXlN//5L3uoJ8Cuo4yOkcEg6vVQG+WDqY4Bs1rLDt2NlOXWYnM0hL5EE3c1m/CA
wyoxxMFzTxXzOMQy/WjROIAqyESqP778ZKuLmV1EwlUjV5mzliVGX1SBFHbVu2cEl5vgTH+/63Yg
Nu1TOuGzbISuBWadqEESY4p6K9quSnaWJ0uncLBVHAuXzUxlTISTkMWccTXU3QMWVhRUQyujT0Yl
8WlHswD3FFexdPZAKQCjuvmASaaCeP0BWdrgMDhN+Dc6GMhDdm5gvwVeCjtawy8x25VpLn68vF+r
r4kfzESMgz5Tv011ccrdgpR26BGuTm23fK1XRfPZgxay8VZuHQFuw5/kfNshB7g+bwHmY6aXQeMZ
vbGCL6hNX8mNcrxLQ6fcwMTcOgEokEJMshlarxAIXYErSWSN7hkZbPVHAmfoqTSF+SStFtyzQZac
nprRaT+MsYMF7MvbeeNBTfoZJOaM/GzC1PWDAuwYkd6Pcd5IRD3tmjFMHYjeQYddoBXr5cZyP5sx
1+kG0YljBs14Hhssg2FXazSRvR7Vb4AB98A06+krnEv7bZH0quPLGpsHLAKD9qRqEmvbAJMqA0tZ
GtOdP8rc8HYVXhrYlNiNrZZQgkQxKDtdsdSTsBsG4Hmq9+qDWbvl2TQkIIME2OdTHHQpiqpCqe+K
WHpgD20LrQdtkPJ16xk1KgKTE+9CWscVt6BNhhuUjXiirU2yQdzNP9R5k2u7QrXj4vDyS1hFbmoV
fVYY0GZaEz2m65fgGmmV9zZqRrY7uSd4BvmBHES7n4zJ2FGZF3f/wXq8dgMkFlI9yxwzClMTQWo0
eoQzwkYtnKwPL5VncLlGgnDkl3W6ScJbd89cA28ppr5MDhlUzSfxlxDelZWhd62kPWEZ9WHQQ/P1
MOTKXqqF+piruClaZuAdy4mrHgaOITcy3VXgYBRLIJthTFCuVuN0wNY23g7mPDBy+7/GwNV3kHPH
jQHpKp4afME0C/iUES2kp3X9lL0YAulpZXBupzS9I5CFD3nVIBzgBpxcOhZH1Qqsx5ff5yqCQN6g
D8f9D8qHRvcCCNZCb7QmbBguuISIE5KWs75QOD4OvRedFEgy/mSN8II1I92Ikzc2FQ1yZiqU9ygP
Lwvd2UzNxEuBNn9clE+JgoQsDAK3KDbixuoL4QmZOwPwYKYK13ER9Q0rC4cAe71LEpU4ZNdZcNcW
eL27gZGdjYBu0Ms7ugqLrGeAvZizNmd2DL1+je0EsyTBmOkCdkh9Ls06nnkk3pt6HvG8vNStLbRA
8HHL0LxbwYg8pyvpIKJ446WOeudKtX2H487W6b/xQLRff07Kf6pmLcq8zhGYLNUyuuiM8070P1t8
z9L8QXI3bJyJn1yGqxg/a0gwIWXf6PlwLBabV8tJ7UO1uCgZZm5tHTDcsZxPRZg4H6tRnfbWpBsY
xenDQUT4gYtBcfbcOOnGzt74FtGhoZScy0k6FfPO/xJx8iZsJkWI/KJ6E+6ZGLrsKjuEhCojRsQ2
At/lGPbvXn6dtxadkS3qnPMDdNWvFy1zUNmNU+eXvGfugWg6XrsjEJAomhlzVZccwBltyWT87KIt
t5zI5nKLzyplS8RblbYl8BYNe1CIPMmR3pOQft218aeu6ewHhWnPd2xa3Hd63lvOHonY6W1sVnGK
sYxrR8eegSvNeDcZocr05fssi+0fDT7K9QFCrPc6sZR7YGAUWBqtxE9kKsN0wG/S0y648uJ1mdnB
rLPQVprtCycQ1O2pG9H09AYvPpQOtfchQuNe993asj54uOK8Qe4//QA0wQIc2OshmCrhpd9s2WfK
UXX6pvc1I8YFxw1041E34tTcNRzfcF+XDFx3dh5Mzqtek074N+oP7vdw0sfvZC3QItu2/zvVZP1p
cvAq3E+TFr1LVdRysBYOW8x+yiGzqPGd6khMFbUvwMgjgWqq/ffCqHH8dPpW/NCqZHpIMIT/mFdo
9+5LJBDUEB2WKvzeehplbeFO3vjW0VJHPKZg8gqfAVIHtYrR65sM4oOycahvxHp6eJQlkCIxjFnm
Cn2q4snuTsDQYkwFDYnLTd0PR7uZ9LspTpkvKAn1w+eXT/WNIDUPnuhMwWwnW1x80npAK8zVO1bV
Wg+5xcy9TwvTPf0Hq4B0IGTweKtM2I5NBYCRLC7hJDUNE73KSn2Xi01uDCpvREMik+5QcaFfjSbb
9UeaWmAptUwrLiqcuYIkM9SQiVPa6JimVbj1dd5YzSMMkvQSFbC6WWyepw5pFCHwdknp7il+gc/8
uOucBgloxezApv/2LgK99WYYOvRyXtj1wzm9lg8d0PBLhcLLJ+Qx5LiXbevp/8E6gJcZ8nMrr90K
MpMBl8N46xJakXlSM+whJzCgW/TU+V0sQhvQZYjgWCTNYOJFcgxWWNMYGuSXGOwL7rVj9wwkJHgt
SMcZvAEibE7VlHjTSdcaiM9A5cqvtWtFb4YGPWc/IVpuHJ8b2QgNFqwG5otlrWaRJ1i5MzXIyHqa
ks69XSPJH+JaCRbPV5ta/vZEYxbN46Qajg63yVu2WrRYmrnSm7CaIo1kDpT/k0oD6YCvTfPVq0wL
3SELKoyOJtFOhnI6JJB1P7x8rm4d419/xOI6nd2G6aVBYdS9wLwoqJadSolRdKDj+vfyUrdSCLBV
5GCoJTprJAH22bV0JpNIAHuf9mJVNpcGguYFjHP9LQq6AuyPrlPSTfSdPus1XWo/tQbLi3x1iMPy
tyPTnAzOvSdVVWey1/U3VfZIg2tZBFy1Diwc15wI0wc13MCtr2P7vAqdgNkiZlYlvF7FaMqMkAf6
Nmg1s9nRejCeGQVAqQ4s2R4MuNHf6lIL6Cgj5/zylq8jPOknXcq5OJ8VHBYJoiUYTSU1tq+M5bXe
Hzs6TtByYZnd/QcLcYUQNpBJWUXDEI8QFw9YUuu6MkFEgeE5TG1jbVkH3NpMFGcsZOogyK0EKWA8
9EXrZPGFpIZeK52DAgmHJHxqKab2Rp1+UkhadpQvZbuxl+svhX4O3laABLkqYZ1dv0cdUlVrZAEU
C7NHqEsgmvBuCFFYZZRdwct8eUPXQzIqFQadTEzQ3SBILJpVDpQqo5mq5EKBd5eV8MtxsqVew8Yo
1PRjY5SK2NlizE94f4fv8dCWOQpelbERFm89NgcYpCKdDA7RIkCIrBN9qqCk5vRWcFHkgAPkME1H
WWZbZnY3l9JmeDVg7tmU6nqH0WRExCMaUX7uXecLZbh4ZyaNAS0Xj+D/YHsBedGuokJDGH+xltGV
9RQhMHcJUVT19oLJxr3MSvnDJPGK9kBaykMHiiTcSd2tVdJV8Aw4fyfDt5d/ya1PlMeF1cq5clbh
wY2xiDRNEV06Zew/10nYvolSmiUvr7K+3BDUpKg3f4JcMVC/3tpWAuWlmiAIRVxshxJTXYg8s8mt
eI/bchjvX17vxqsEJc3W8kzw1t3FelPGmCoYVRgWYsjfoaZS34mmUx/yefD48lKGzm+/ziWoAmkh
2DNuCQnexYc5RUMXNjFBzqmqMdpJcrZ3XdCUYKRqR9a7vOzRvcizNn+2RaQnx6E3ukfmJ9X03JJu
tX4w2urXXA3j4dglfZGdpGEhcd24kNp3Hpxy+8g4WX6HrxmWlDUVmmB1AwQKNBT3p19qjZHtolr2
5Y4EWG18GBfVw0gBURwDW63OhoMm4Lt+ZFg5QxdHyYxDRspGFF5348gj2Aa4tBxpEDrXb7nJYq0r
ei+9jJBm/NacAjBWxbfJiwNk20WPT7ymn6ZpIF/FFnzjRaxDFlIjFp8loGYKTHRlrpdHPKKAFwSX
tx2R40snZ3oMEaMGj2x092of3avIkSIlZ1hHfQIplNWT+PTyYVgV6vwEpJf0eZwEgXt5pRtVCVhM
71FX0cKAUbawT72lM0csEmaMWuucOuASL6+5+rbmNeexApmjzvEzFo8d9X3nIj4CKEgJHsjiswPV
p8kZmNGfedRvsSTmv/DqwM8LMqLTGfBjCLzsm8lOA7XawG7E4i4+WRgHH5Ihio5J5j1JkK8+nJth
LxVcsbFwUHYRX8GHIB2SZz0Tn2vX2XrzN3ed0svUTH7NqttVufRHMqfIL7rgDPppV1G3O6is0oVD
5EbUVf1FC7xsqyi6ufPzRO8nigScw/XOG6UL/EqrKIrMoDyR6Yiz9EbvIQrC6PWIa9Lvfl9sPOoD
msn8kLHlsmoRyLl3qlB403Qtd5rbdXep571xJjX/EmnFF0AHWDQFE37xoeFtpM+rj3tenJyArICM
YKVKEGWIZuYDx6yvJnFQkd3eM6oXh6RwjB8OKN19B+Lg3CnFeIdK8G9r4P1cnkklJTw/YDmiE8OU
5oYJ31Q1JHlyHLRzf/9JJnKrd7rK8QhfFGCzpi/3MtXY9Vu1UQxSJqQXLi0yaqexTqYdknGY0rex
C3NBKrqzQ4uzO1lj8/XlT/lnhFx8WnNVD6YKJsi6CCwVIDFgpdJL7trtKy2spLNDznsEUAHNMdpZ
+AmWu0lNia/M/dDYlIMd+2QO4b1aD1V0qmo7dpC3UwsE52cY1KWEuBD7k9KLzy//2psbBZaGL49x
5mrClGfAfNSMcG8ibXmPfT2mml2EpLRSW8kDQN7iDZK0wz5zK3ODDLW63+d35AAmZVxLrDUXob4w
8wwiI+9IbWPQhQLRo6/WFE0sbU9b98rqgp8XI/lGaZ77bZW8qFBLAN9w9JD4L/+CLYlEKiCRMzov
4oCxe3dppGbBAVP7naSgPDjIlQPZqeAWCBzTDi9v+42ow8+BtgMbFGSGO7+WXzrQE/L9rpLz7EOl
R4CRQ+lCbrTl3gVA/CEDg3h6ecFVivjz+f9nwTky/LKgyaVKt7Lmg0B18a0RdcEFduDzy4vciOE/
U0Q2mMsbIfvrRVrFFi3t2PkWc+tXqj7W6k6vCyZMWYh2xOTG/Ul4cuMI38oZgEl4VBZMgFC8XIRw
zwuCKDNC7rLeTiz0sXIoOSocjLpHzti14wfhaALFPhvAT2u1xicq9C0np1tvVOPmpsgh6KywpVoJ
sQCTPTYYa/MPcaVVn7oiNP2k60ofLcPfrqlmx9U5OaYwJ2IsOz+Tznw+qrP8UjStew9O0XxTlJH5
VdL1/d1EnKV0XijVP0wKKqjr14o1eKA6os0vUxB6PwTk60cZgip2S/DwL5+gdUwAxQFWnVSIJ1sN
oEdLB+AXcjs2StTfeRKX+VKG6ZEWy5bb2c2lmMVAxPy5lYuUK+w6Gx6qR9dKy633nhd1b0yBjLMq
w79ffqh1jJ2xNPggzzbugDkWn4U1aKNSRGV2GQNzAMGnK3sXGruipiWy09bB85rxnKTqJvB//ouv
byIWBtyrck64+Je3IPNzwHy5nl1MSwylb6UNxiaRFhz7Ssg3ZR33fuzNhAUzF2ebj8hH0JRopMa/
7RTNFpNt0ilDK4CPdQ7Pv4SfohvwGRBJjraEEXysA9hSezMti3gjrt58qbBw6FXpPPlS0NdOpzys
pjK/DCSQ92rT/eiKIPoiFKTSX36p6+8dxD+McRCykG/Q271+Iq3tWpTkXPZ28Ly9mWFpW6tVuItT
JTsrfS+PL69368koi2jmIGg9KxZfrzelRQhBOM4vY967bzu3HuCx9vre67N0w618fVfMWkKQaOll
g/5aOk6NrV62pmBS2UxNBXlWtU5Ogqb6yw+0vixYhfJqRgg6UJgWDxRNeZpHhYVMlZyQb5dD8yoZ
RflGFrTlCyxg4KFYW4on+rruYVWLhAM1fDB1S1yChzh2mKLfeomM2UCcmgxIajHm3jMGvsXHekjw
MY6hCX0oEakQft+EdXNX6kXfHzUlzvo9xFu7fUCURVfP6FuUX5i39dYbjbE35WhZ8DDFNLzBU2Is
fTTngr/hGCDxY/agCXyc7euNhHN1MshpMBH8mW/OY6TFt2UKJUnUsbPPoJ+A3Tah+8a16/a1jGrj
6eV3tm6/Qx4meZpxgbTzVvG5a8BxTiYgOwW1//gVKh3ueEiIPWJnhmbmnobUrd8lEZCbnT1bOAGZ
ivL8CFA4cy7hALx647tYo8IJLbM9ngW0AEbp8pNPdbtiSseHIfHDVn1QSvhk5REzBMQwawGYeZSo
08dVE32AXQUF1nPJydEztyWCtb0ichwQqi31VP1WgJj7CEAR+ZJoYl1/sFz5TdI7UXFxRmzPfGCw
AyKag1t+jBKhvx30QX2bauNg+FOVyvdhPjCi0VFNeUuDS4BI6NXYOnSaZNCN9kZ5Sr1avUxMCOiG
SN3+ZMhYPE09GvlcJ3Y+7sehFPs+wxTggK3D8D4Y+hJiS2aZil+JGLboy6fhVpwgsaBRZM8V7TIk
gUIsM8We8osTxUXmR4kefyrMcdwYftzYSHyhuKbnqTbrLGo500WSlP5XcSnJLSGWYABRqwKza8dr
7t3ENA6/+Vhc1ZykGY2m3+DocFe3dTlGFla8VX6uxNjurNScNlZZZ620UmE9zagspPpWSNIx4MrO
Es/GwRipyb5uEGlXCpweMB2O7rScGxL9frEXZVYeLXNSTyWa1xt9oNUr5EeA0gLKjKoLQr+LIIzP
A2mfFTnnEDjIK9wsxz2UZn0j1K/e4KzsRnU5s3/B5y47x1OUACUFV31WhqTbY+bxPUphQsK+7u9k
I/WNrV3dLKCmmL9qZACUVsAYr7+80Qkzj1krzq1A0d+7aK7tPNm9S4Icl5RyNC5Ap7d03lY5HmsC
XtQBhaH2RuF/vWYfeKHglXlnfYz7A+Eu/jJiUPLQ68lzweF96BVDmXmKxvl3TysL08RDWYbFCcnX
C8fQxwdsWHBDbgpDQIUit74rvaz98fI680m4yiXJBQhkJpgIb5aTWZwUzKKswB3B5wZJ4e1RjB/e
Kp3Z3qHvHv5uXGEpepLgizg21DiLyIlMRZcNZumeHUVar/GPtd+JKQ2CjQxufUzQpWVqTj7FlbZy
K0dD2x0ae+Dsh1X+3Sy9/pQoaeLgfeqaT02e9W/QIWrExrK3NpLrep6o0o+gy3z9wvIUlj20dfvs
tJN+1HNg1YPbTkfHTLbEFtbfHZBTm4W4seeMbrGR4J1Hb8pNDqVWfg7SINwXsjP3tiGMc+NoW02W
G0+G9A+te+IZHdXlk1l6B9DCmrB4DapB9+vIrb6ISHEesw6Uy39v4//6Nvzv8Ef59r+PXvOv/+Kf
v6EiJRANkot//Nfdj/L1l/xH81/zf/X//q3r/+ZfT2XO/y3/lav/gr/33+vuv8gvV/9wKGQsx8f2
hxjf/WjaTP782/mF87/5//uH//jx8295Gqsff/7xDdKLnP+2EOeSP/79R+fvf/5B3+CXT3L++//9
h/Mz/vnHWXxZ/+s/vjTyzz9s45+zTRctkBlZbBEJ/vhH/2P+E9P8JwNn8PvU/xwAcJd//KMoYZj/
+Yfh/ZPbjYJsbrYz4p8R+U0JgePPP3Trn+RSxE408mYtG6YD//exr17M/7yofxRt/raMC9nwX8+9
pf8JHT+hMCYFy9x/m3/BsvgDlVKmsHGmfTHFj6UkC04Zeu/FRMEJ9vpHCxZwL0X7yopC2IVDUu8n
A++n2HXEoer6V03TIJ4MmxolZgQ7HdSDpO1XMG33tVAeTLuJd8VEs6XUlK9qBzi/0h46BTFPK3M9
EHspObnAwe2X/f/3g/76YD85CVcPhowgcQMSKmU9OcPi+8pUYIlprql7z4zynRFhB4YpX3SQKG7s
c6tv/w9h59YcJ691619EFQiB4JZDnw9un50bynFicRZCSAh+/Tc666u99sretd6bLqfjOO1ukDTH
HPMZu0mvaKUgDuUYlGt/xqgfvJCuz1+RnLaxXIwHYC+atPR0hO2w9I5u0D5NI4wcjgDKnFWtSdHI
9ra0aLssKON1Q3yAeym6mKnLSdrO0OsjA0DaiKQX33YYW7TjgzqW0xqCuG81WC4RRvzQgt+A+4ER
3wKxCf/wTvxFI8JHjAw2VDiw8KMSDnFs+s9FbQpDITTedRw/pdxUodBnMKVsostlPkx+M2+AdhjS
qLbjFV6ufR8eO41PZo3WM4A9fq4HHyf11ppNZcsmd4cqhA7rs+y/f2R/evL/8ZEByIh4lbth544l
/1uLAbNUINCJsmykpbNhY1Vc0Mh+bGdcIa31nuHHPg1URwcFQQjKLwA4IPK/1SQ2+z7QdjtI4mPU
FUfzFr59VcNqXrXqEIftczX4Ji3twv/hRf/xRf/niw5w8L0DVHCn4jrD7f1/qyfwELAS0SdeFsdn
1Ygvr+gp+u/K7EJ32nrg8SEwtgPOg1dbTQY8dQwaeZlr4WYocPGeYkCpXUabaVWkWs32UNkQ6VVT
ecQpZUd8jJhMGhhVxxuulQk+VOu+RIHpn5mZL7bPa1RKzjD+ig1ChpElfGyNMyc+OAPXklXbsIz1
3vEKmfU1oAE2QmYiTrf/4Pj7/3x4kDpRTN39HRhn+Lt3Vo1QE3DlE0xqzpfScPZMbX1ijjwaR+oD
Ua8wIgcJOrbDhsMquvVWrjKYb+kOaWIXfTdlIDp5L6PEIhJvjOblDNgSyfv+0a3Z7/9+rXn/uR/e
b4q7HIyzJO4OlEh/66bB5HUAzWORCkuCceKpEBnyWcZkdVWVSUQpbP3CR6SXcK5lxMstAQk+DUaB
Kbq+7C6YmHwnZe8c4Yr6J/WY/CWE/HlxkFjvtQccHTiM/HVNDW09YS4U+bKWgT5oh+7VDGLKIU84
eezWDzCXnUDl73Yyakbw+ZFpyix9afDSztVMkIUwtHxnTRzlyhnQPcaiEpJOXJDGkA3Vqt8i5Eek
M9DRR2U7BHq1XoJYB7XtB4HxwTVEODdGmUjdzgnp1RnvZJyvgxdtaWzmLRdNczRZt8TyRB2X42OM
xb634r2Z2sdWW3HxFpVBGgAwqqYCoRu6ukktvz0TkhegJ/bAY+wo9ykkZNklOuwgdMYYGe65Pvjx
tdONvXFc8fv5biceFMWviZPJ3Hy03SRu/v0s2FgQVcchepw6Agtn433OE2huowzCzeLCmgFD/LeI
qjipEJqWYZbM3Q0CMXWFqTLeAwDvWEQbxFNcvYdD4yc2xrLjI6wtgs6GWEF262w55KU7yw1tzJzj
h2EeoAkTHEvNkzI+4l33ehQTMji7aRsKmuoI0EJvavq046PeBxghSizms1LUz2RTKiKRFkrPEGuC
XbGK8vjnK03VwdeaPehOHWHmy72uUojqKEkGZxLu6GWLUX8NePm6F9bQR5fl6AnbB4MgFpepFqC4
YnqTnifBAlfFRW+WRXebzkUyZsSlTJE4EGCnGvstrmmdWEHoSQCL40mujrP2imTWTnWYTewcWox6
ZAiZ5p+gmG+Zoi6CYjqdly2SYhNgkd2dL0OQsZQ7vWHgcNf1LHofLU3dmPsvQeAERwxx/CC1dTOO
/zMz2ukOUdtcIf7I7TpLk9YjHzZPJdI1T4FTYFuJyXHy/HlXodVGZO2epDa/FqKeYOHxPzhQshHR
HiJFK7yGCJhiTzhuJkO89C6EwR8ZydFTWDl5hyxCkczIBTwEi6aXqeHYXrneR8AJI8e9fS8qAuhW
78HIYxqMCBe9eRrift0OZHJSyfsxM9EYQsWt3SssxeE5LKOkCPRtxlV06uEXuQnTIxxUVqBagA2A
8cXXFsb+M/qDmNsmT04AhBt4uTdXkgDCqRIX2fwkxa9wkNV5vt/YBP7QLQj1bYpgpmUrZ4CN4pmI
XeGq8ODP3E8hSepzgVn6/778/T8rDFzZaHeAioWwVdRYfyvk/bK6BXqaRTaSE9QO9kg7hCUVDd1H
2q4HEeUQdFgK6oi9yaE5R8zc2pLfDy2uu2GYEFod8UDZUj+zFTcwkrxyNcTLSSGdNzbrk8smeq77
Rf3TPvP3wn1/5QjkIPfJK/gh/z7XDdAs+X0vzjyOBEg98j0QAAQoNvKIY4G9aurXWQwySq4wE3O/
zTEFhr5KBvfWBiRmltBFASJTqmGzRowf64W8WH8BYa3xu+1ULa+VNXLrlKBkOMTKHOh5s+07mf/3
z+DeXvrr8A0XJIyuSMnCaAg6eH+v8zAMjpiU5SJHfF6QF/GcETHSN3CJmucYky2wRphnkETmhK/O
a4kiYxdI9dwHljyBiJp5pQLppUC+yVwQsEDU79pKDMi07b6JAn6a+0BkrOBugqgmZJpoz2yA6gOV
cPaHtJFYc1zNM79fTrU36ovLh62qJDkIr7pohNJcR9gLkJQFTsxquoPD56cpNOfaB6VxgJqYmRK3
kFe8Cr/oMi/qH5WoBaaL+i3KEVwJ1tePOJ6ph6hwU28Z5mTEvMsZ7y12na6SgGBgaHeUHzzq3G3L
e3bW62ddIAkHshtRxwli1EHZ3BTICE56UtEDLg3/MPtFatAAONBiLk//foijLt5zRBf+ecrTnc6g
JN4P5QiCcLELWAV9ORp8P6dVSnxV76rah4rr8HxFD2Hra9hPwBueD2ulfs6LH+ZTx0KMgTiw6eox
xZhSuXdXu/dUSY7M0JcB2+FOldPJiEpcVbPH3UIPBUREOEnslIYxNitnaUXeEXJv8s0nArqQsNGx
si1gTmF/1uA8nR1Ecp2H9RgPZXlepLDHyeCMFI6/elSE27as6FnGFWwYELDp2Qpa5Tg+IAVJqtTR
kTnHQ+delT+sWwZKKHz27CeEyeE8uAjCpU792ATm0NsWiO5wNZkvPHtGxnew8yANY2g9eHToF0i4
CY1X54a5qfaFzxgbiqGPF304bIUhJo+JIikmVMhhGlfQqAhAnrjKb8UdTdTPMkTGjvDy1pH9obRg
jLASV2uhvrzR/5zm+aMBQLHqzB5vavnoTEYcRxk/zgJVGdStk9s5vxR05B0cN8F2LNrfUynAxZPO
kAcl+RmqJchpvV7ckHc/PHxX0sztVoKPsluGNZGWl3vD/CN+vMrr+CzbwWQgcs+INYov1nPNDnhR
kq/INcS0XxrXldoMtXmZTMpK3W8DChoH9+hTX833ONbbaMpgO2u+H6jVCaWdPEyNOFkiFQrJ0t9o
rt/uRBMbw3AK+NwuHPz6Cpw+Ztlp/QPL0IR3sHuutBeCERk+NRNGBJAhyHKNYdIbbg2xEL6fjLwY
UYdHsajwyM1y3xTHna41IgV796WIuh7J4nQ6wq/tp4GRDdIRN80k7W4uyzdwz/Qh0gvqJ3AHei+s
NrjGREFo1utwxVkE022xXG/FumMjMwBOV83JNWBBFWQ1WxI1u7blHOHD8rmE23PDpwJW2bI/wjaX
NLqoO/ySlT3ErvDTipYNZHBW742XYWW9Ga+ZDt6Mkf96Hn6Mkz72C/nqNQ92YTvLB9auBjufjzSW
EeBPLGF1MmEsLy9DqlH24AFB19/NFHwZFFYpepQ/iF+M6KsELoq66rOJEJCaeiPuDpS9+L/IppOL
PuGA9j5YTbfIMsaSCXhKlWhIyuit12BfVJi8mVwkzUXyl2j79VKvdr14vNW7tiGwUrZFXgDkGW/8
CeEmnoECMhbGf0HEZ420PNrg10ZeMpzHZEWYYSsProASmYzKrTIt529WkCoNVOFsgQuKMkfGdbYM
3nYZaLerukzWpkcJHRYJqskdcdbxwZkQsL0aW8PxVGxahGhc5g5veW3bGyFYGTnvXrEIkRsjCmzZ
9o1iWPWqcXbJll6EWTXx/lToqTuFS9Nmo5I1cDwBtmQTdpuVSeeKyQIMbQzPjljC57rWV2f2hsM9
mrlxLYBifWfPKiDTSaLnpph6LKoVaIUJykRcIRsTad0IWEbm9WHqRKr1ghzjMUjn0CGP5ZNr5NMc
2uFAKg+Dqb15CaKlewRQ8xNuDf8Vr/d9XKqXzqPzYWDaRdAeTvMtAs82aLFUWUvhfDArRfe8Xwp4
3WCmk2JwH03juY9tb06wbH92Hs5Fvh2WWx0fiCT8OAwOP/75igyjSWUXFGnsNf4pGrUPmy6+YmbY
4kcB0kHmTzoKB2x8rRAYSpr6tCzIIxqHZTsHAlEvZIT/HzzWyre5z4fxyutW58EMsEvTavccg6R0
lpqJpGirPNaIiMdZ4T5bC4xfEuIXOxDCnR1yslga7JAvBVe4T55AlwrOOJ3wHZ31z2Vi3pkflevf
++rN2J6xMbdnsxTtvrS46bVjjusq5iNvIqAeDNtPqrjNmLTJMBl9XcWYgrYht1MbFCeN2Ot/Pdi1
LcBexHPNFKm8dUv4kxsnyOv7NJ1yDRafpthAf5IPsNuOqVi2EbpJr6XkXVoYFwdR0w6p7lZ2Wdqf
Lde3ah6hZBDrHSownfHve/mAUsfPFYYVwYqh9bbuCnbiArRaWzhtascgSBkUc4A0ebd3y9GcQTp8
N+6qUy8Yizy2C03mAYhLyGH6otRyZnWwnHVQHCs1q1O9/ATHxNsLHyAut61rLMUOP+GnP4VYi1hf
dGfe1zZ3cc2lxsVqT0MENfKK2hO6yFG1rlfPG82DxI7j8vihDIowaQYlz+M6HfjSIuc2Rl3iMzWh
ulwx3DwffJBgLyqgPzysvWcwTL39GgjAJkDByoEWdbchNX0uAyfalWptkzmuALKJnF1fgvzccKiY
rg4e62YGubqLvkYkpWzt4j9CfJt3oXGcFGQPpEy6XnWeqPwd96PzyYx5RvYd/yUkPAgI6qlC+T7p
Dvd1Icm2oziuVoENUw6j1Tbg9bqvAUTBgMGjsHOZoiCSeDub9eL7MNxbRYedDThYIEqRX8hZDZui
+sC2CtlTdntbAO7elf5bjTPRUxG011mNe0JV9cYYPn22tMszXehvTOlgRZrJ96oNPXZApTEPlwkt
d2zAulu5M9tZ+wu21TWteuQGeNJVW00hc/nRDqNKSDVj1S5eWJGsXsvP/XUY1TeoyyCTZSSaaMa5
ly6+3z9KyhF3b+cuU8OIWmcpE2eK250a0H2Zhxc00ExeKLDHcPE8eWD7ZZS2K3ja6EKNE0BSI7a8
a0/0Be0vGAsH0u69HkNilR23YI4+clzpAI8CcwQWON2WOOph1L7ALIihQMvad1fPLVhn9fJFEbqJ
OhbZ7L2QAPGa8rdl8i3GLdpG5Tt41m6KW7u4Iewia9pRZtYz+qbASctI5/XPXVzDpUuRjDFZ4R0m
nMKrhR7bJcTwOWIchSi9bzaGNxpI/lHjkJ1SNpsDos3fexI629miUbm4fXxeGqfJy164L6jJ28SP
VPN79F8cqlCd1MY/uFa9TDqc3lesxelgjXjwMI+Bs0LH9p3D4vOKXyzH/FjihFOQzz4YO9iMxj2y
g+jes1F74g3qI+PjiLAyNV6XAHrHKMEcqOCZTDH9Erw2Dibx4nasP2lYPI6gaSWayOWJLkMmFPSy
ZGxOcD4guKALwn3FzfyFGecv5967NkNMs66PWBL0YnjhLm8zCifojQpGUfKI9QJGOMASQ0OPYTg8
tk7ZbGhBBrT+5HySOLxvVVONV13ADA8MgXlEXQf5fSUYtYmg3wQTfHED72Osc3H7TqNqSFw+eT/g
S/moqRZfIffPMJ/x7xZ1S7xsSAzJEZyCV1GUuoaYsIc5DdmmttXgzFPvO/KroyCsz0TMi7Ojg2cm
2uCznICbDyprUa5AGVuqQb+ZGJs+bTgUmAZ2JS6gAXm6sE+yv2fnOC67TTGDBueL/gEjSO0GCH/v
4igY/EpI8KhFKnEOHV3vkNflHGsXBQRaLBRjw8itaTBAvZ8ZjnveQvO27FRelq2btWpRG8sQp8sm
TPtQSDo1mKAZU2xBvwWQwa4SFi3naEi9SctNPQwERJmphYqyvOJsiAOx/4xs335nNF9PIBSYVMww
sMAAWJwqV2ztijlIl0zWTVbwM7ddXf/G6tJnS9wsaYu8jL1bid9zi9TsiI9RulaySGGnAPKhUCVO
Md3VRN60ZTVaHSNfsKzVTW6X0t9O2reZiuPpEnAOl1ejkQJR1O021P1XjF9nwwvpp8OIiNuiZ3Eu
LLOpZy4acsqtA4VqDcXD7GGNQA59k4yBavEc63PHd0/9YmQWY8xuDzPrj3Gw9S4izpOxOjj9+wHV
5rJR1m+Sfz+n2IwDI1MmlwjqOaFy+98HANfoCYD3CrW0SzaD5O7JfZgR2nsS9+/889WfB0Z6/Bum
5pM74GAAGgdBRm6CLFXcMIg/8k9/HsCaTSdnLQ5hLZ8qvNZsHsgb+IpM4/zjk5P6Pw9h4aCHRIPD
ukx4PuqanPA5Tho32GrX8ffGjQeouJHcw+PtX/48lG38Ws/rxh3CHjEXQ3T688ANMJTGo8D+9c14
dD1xDBvCkERXrSdSjOtp7BHNWOHDy7uqa4+WXYuixqK/8nmCEHF/nGEQBBc/7jZkGupTPwUwJGL4
2RGhOBDcgAcUr3AdKRB8Ywd1Uu9Oe4SdRzciSihijnlYkSc74be9/vlTaeT8EPY44UNDBW7p/h0F
G22qa3z2zuLEFyxtw0WU+wEpUn4SNbK4xPfn8fHrxEBa1DPrsoVT5F0jQ/fsziMw2WFP2b5GyxGo
tFPgivLao0p7Qe7NAXMGywPEk+6l88VnuXjs/OfvaoZdErhudfzzl0XsIGUZhTVCpAXym1txHw3h
7rWFsa6jwXoOgTO4/nlo5Yxae0QvoUXnB6UGvi2cMdnfNvFzo9gHJjr0da4dff3zlSbdRqkW0doN
xB+cBGckUxloMxy2wu1E++jmNhG7FaH34gPGeYxxnxNnGi6eo5s0LL0a6fKwX4EIPqWjDXGgQ/zU
LjKQvlwNQrrs3SdlJWanvY5cWhS3+yEYxt06dO1D73toOeG48u5Nzo2ZYP52GSYiXeJ+OejGJO4Y
8WeMfJUb04NYCqOJPkISVSkmM56EZMGHE1+Dsglw/6Hw8iUd85l4NkHvLdjIRQHuKn4VOFiDx/vE
zQT3aAiaDrRWNBlxpCnAj8ww8CM3zbL8ciAnbVgr7LWt2t/YNMZUg0mUFwirPv7rQTJkuAOfWh6H
ICnGLsBgQas3Erc504Yk4dqrfAyA0myW+mLNL4UEizN6oGRHbJxHQ9Dlvhj5W8OQWDLikz9pS/lb
2A6HhQnxWNKaPJO2Sv98l13LeDuF+oW5wk0ZWw9tjLFOb0FfrWnLPeTuJomXY+zN8xm93PbSCLgr
9OhehbPcfzWcl0ME3VRpNVdNOtVrtDV43293UN+tiYAT4YXWhz/P/esvZHvkMBbiRffvYN8Bj0rn
/er6I/7LKm3MtdakzxUdn2CJONUNGgwqbt4ci5ZKX6F3HXQV35STPXSTnwzz6v/s1ukV5B2EJkMP
VGQD9/m+VNCq+BonRPo4UPRiA4GRQLkBHcN47gG24L0H+WI/p3IuHjtaqbTn8ePQzy8T1mW0EES4
LS0q7YEce3/d3NM+slL0NFtY/Xuc63dVg8M41ONBejjBRN0Fiu6FUqSTQwVEQICofw5e3cNNEE65
xKVAR02SYKheA1tVG2d0Cfpt6LLAZVWCi45AojAgNuFjuKVt3RzXAmBbF+eo8pcKajQCKpysDXqd
MQq5BOJr0vTejpj6g2GEP8JdnNT9uFeB9241D7OeL346Bsg0GKByblq/QZeAqTN8ht/eMKHCMXSj
ozsPqoxsPnTqow/Lna3bhBXxpej9D6/h50AuBrilKzr++9ha55evoouUfYYxBvYz5GNaeyByMlpM
+zDof5Ylc/bQfXnloiU1rBufLThxxL1IcYCcUqD+SLYOor5ShQuAx8gPKuvueTbVbzVLTEQM5We9
auCiWCiShmp86tgQYP+trmjmdTn65CYL50Be7sPI4HcVB+syaL1RqDLV0CBrJ+ptR0fUR2cJvG3Q
gSXFV+EdW1HWW0h8Np/K9dbBowW073jpgVI8oKcAJZOhySYiB5Nzr+BdwtaAmjNZ53Ur+uWnx0eC
ohhD9926jUfepATRF3kIzrjGsKjb3TWuaN9Yx0/jHlMqft+VCZYuhG6VAXqenrhKduQY8nwqeukk
nT7BU9hc4lFv+xVy0Vpc4ZzqrmR4QCzODlZTCUwy+0St+8Pt/K1W7A3y0NscONAz/F+0b2+Nr/c2
dD5CeD0AiYzv42TY6QTN4EV/Lzv2NTlNnzBbnqpSnZnxTiMPP0ZjnLNT+tjdllz2IkgQ/rltG/NV
adhF4KpJA69JReufMNT0GcyqgN68bNa6AuUS+ReJYWCtI0knjQBKbqbwdergtwrQTDNTDT9p9Y2J
vl+OdcE1ZthpWsq/ILhphra0AU9JdAGSjOo4qQleSbPui6XbTF742VU1Np0ey49f6D3MQ7uxtn7u
CrxlE4LUfH86AKZBEjbb97ADYwWKzrkt2ZigHQsr6yQqMMKXJz/Wr03VpuNiPpBXhpMA30rSPuMC
ea2ouihnrhNYKH9GIsBAZEFuhnkbXEHChpipQGpe0jKgvWaXPwIJ9ihQfMLC0VmEO00vJbZVx7Sb
Ji62QpKntmy/Xb/aYkDpWga1TUpsTpzV8Nr64uwALpqsHG09LT5xM0D529QOpEkW77iJDiBxbmfH
7oCtL5Jau2U6LGTDlC7gE18umP0qEshzwMp04w+YNh4hhFWCXjAwe/RazaHcfmiXPKKqIghjCl+H
1c55AZjIDB0YUDsKFmlVIlPWq08BRtpZz9atG2Pta/xZ7RAk9FXH7BZIdCzbkO/QMvByywM4oqo3
HZgf2h8+6qa/tl23Uy5aouBqPw8FxaZF0YmNt8HSKtSK6y+zAiSgTTGl4D56t8lp2xMVw6VonyLH
Nxi1dDtUs66Xatf71kviW3YTIQdSO6IYluPBmjOxM26idDlgLGM8cU9gcSxw6RRtWOaouJ4I6pFa
eaCnhZwgxbNxkOtTvY6IX0l8+ukqz8tdF1P8dtFVUjbm0uASSXswrmAAe6+aNdxCH9suOPY1lQXi
oRu/oSAnpmvXxBR6TYVCiBJV87apQ34Mou4xGIct9GOcAIcJkmhQ/h4kjZK2C8Bol/ET24ihOhYY
NU6d2j8YbKdwGiVLjWwuW20IxtpS1tBntI6afVetmc9XmyDt4K2VOWJswoOV/Ch5k8ti/IocTHPo
aS7Qhpw3aoBfS3c9eOl4LlO9WfOCAZDcBcumKu+RNS9d6T1ArHPOa6UTp6jecG0gLaYbxjQKbbUr
Som5+wZ+NmTUSNInZB6GhIfFCVQJmZngdwMiXQZVJp+RmJdguoPfp1ITSIakr86IlR1SC9R6Soy7
GXADZRgN+q7EAIfJXCPgfTlPnv4AvMKNDDag6d1xsEEgBSyduYRRibs7WpKPkhu47sIdtKU2Dalj
Mw5FB8tUjHtX9Swjcf2GYOd7YOFv7ugfkOOHcxBWmF4fTUIt37p4F9JqWuvEd8TWBQYuJ23xItGG
ESp8Xqv4tVHNBV4kmShjXgkr4Jhykc7e1M/wTuchQXDKHaiSNUH9Iin8JQDTn0ZaQLuAJtqyC+I5
38ZeJ3GZQ7k99QiZ9UiTdBa/XNECSAzxYoOXfwhDvkeCI+AV5a9xgIXA4PSZNEcq/S4t9fDEZded
SoH/ve/XNIShbkNskS2eLY7Sj7tkKU2uHbdF7lf9E8FgBM6LTEryWPQwgThuUqsGacVQfWFt6B/m
uv7oIRcIuUCpp2Ln9eQGGAwaQWs2ALR+xjg69EqJg8ok9cNM6Je71vuWVpgAgfIWwCmRYOi5TvhQ
5A61aDi4KL3Qt4Dzf37G/DC00P4HOp0Tqib33V/VU1/D64iuAYIHLnKuvKQb3H1twiUNIXclpQu4
bFiPelcUYoM1WiGLpsGAtfOLduW4WddJbhA8tCE4yKdrjcLfq1UWTHTv9KAZa1z7kzq7xDkCePLE
RXCLqHVzJ/ieuwERPQ5q5bgJf45Q1WAJxrEK3Yu6UO6uLY8wlP0uAMRJyUpU5oQ/3ZCciSfJBg4g
hH31sYZ3Rb4J43eQdsJ2XwRPhgZwqJX8DS3M12aGzlby8hMhTm8eTEBDC3EZRYqfOugBU1DOoHZO
zbGLkKkW++U1WCF3rOEMMeL+uXJ3uq56QWlfwWFJaYdPoLIf9q70LsWv5l7We7VzZqCNIigsSNx6
xpyM6h1ILZD0V4YoQgxloA2C4a3CSzycPEVVvjdjd53ZfKpARGFL8DB59iEukcOHsPUaahWXxwix
Cqg9VtzQ//5zaQZ5tIQ4m2Eenudg/ASt3AL7O/nynhblHcU7Uw07eC4yqIg1eNX9oo8IA9dHo9j/
fsVCTGziHbMI7Ma1BVJEceQuHiC7gF3pJDAUwFLedRzIknhE13SwZYopMXmofSIP5u46nR0HUpTr
t1C7pIeh8Mg7/Pnqz0PPLIoAWn87/q7rkGSkKhanM+IDttPkP5bdGWyKe3vMGy9ShFG2II95iZDR
1ADs/rws9IDsRzA8TPleaTQseP/TAVdqoxDX/NjNZ9fcp+z6oH5enabJ6n6osC55asNV6IH0bObj
fdY6lZIWyWS66Sx/N2xVGfy/4oc0ExqGjnsyRQNOylLhUmPjSxsvdgtm6JPj+t/3VK6NaFr03Hi1
qT1IljVmP04Sku9OVL8KO7YPSxRi2hVO6LvrJ9xqHGCHcj2PC/Lo/Em/2DG8Fk74VpQXzuk7mvio
NOjyhmvnRLzf3Gs/msa5jTrCkUOdbT0jwhGLGXPeSnf8jupmwqs3GWkFei3YqnTEbAIFtrjvhJuB
VTCSTWk/h5/VbC6G+mek8Hwah73QGofFiZ80+snhCKIfbXHTwq+Dft0odghv+sIClU7Cfg9i0Khn
FpaaGuxT735o8p0EWZsPjvX6nIJY7tW3sBuPU1nubffbKYNDrx9XuIZ7YUH/QHHbuttK+Qenj966
kr0NOzPab81hW1jbFgBUkptGvoo7DFUHDwJATkRHEiicOFPAKjD97n9GM+pmbPPffllAAw6SafBf
4oG8FFN9lszZlFX8gDbVF5JVEuBV8JOG6+pHRzAQzqWI3lrAaBmTuwW5pYqV3329YnRn7h6nws+d
/o77GWCY7Hr7hSbbDtnjL6FewCmfdJPgvgDob3zApOqtXV2wW+CSKtV0dJzuaJoP5Bw9mB76hFRv
k+vfgo5fBKTm9UEKfsBnAEcdyON03gwCpq4V+E3s8D8FDvRI9vwovGOo5ROOnBHGzyAs4R37/h+2
zqupdWVNw79IVcrhVs7Z2AaDb1SwAKVWamX9+nnMOTVzMzcU9mKDty11f/3GNM/80A3eqrBKZ+L5
dtRt/aa4Hz1mp4LtPjfCzzjTlm5S7S07vx0ovbrZSgxl5y1JnnkCRHTH2Yxf9XehKGfZM2+mmbLS
h1SfYSAqlNhYgm1C3XMyh8iyWOibezjIgxprky8bns5DsYiGajsk0Vs9Yu0ePoquXaR5fa4HdMxd
3742anJCV0LRTMNbGHDlW0Le3KhY6RVXUoXuHplItZwyb14Jyl/gfmQXhksDDbSpjv18CCtnxqkY
W+977XFmZI2ZWDFD9CjfxH2fkbUcm8w4oxq44Nr7olAHjZH9T7RQp9L1Wci2NYeIONKydWtWdLAM
jW9yFAwNZ5mTCFfElrug7HJlqlzT9gDoVL2kuXq2dfPHy5QvrXhac+KPUqdftp3Wg6K9m41Tcd5q
7qrS7hyz2jreUhfTsQjqi5M3h65Yx7H7j4gyzkspUStmr6GEFt9xRldUgYbSJ/l/GWrNQ5Tei66E
PyUwi6+N/d5apVHz68RZwBEz34V9+8jDIefI33yS3Hp0asTXWvgWlcM+SezLoIp7O74nrnKEBEMg
QvhxPpo314C6MJvkVddI3lCpH6ryB5znehA3Bv6V7cgX0ef41jnUW8OXhd5t1N4Qrv7WHsjOZIvP
AL2/oSLZtNP32GQlgf8LZmRAXHHV62jOvGZG7+E7Uf2Mb8Gu7ItsVhvo0S09I8Ip+uhBvxAhcMM+
n3UMqfist1KRBfM7vGoxqoNvqIlG3hZIuAWRWvbu7wjiOhnJMMucuIHEuQlXTdkvs2iuTeSiNX0L
KMMISCNTTosjqeuoY9CkGG+TLY1FYOczr4yPAV2ISMdYQmyKWitP3aFJ/xoy69oHts7sDbEbg+JH
9tY0JmWOvKniFlZmHUXmPm+h6eP9/2ZD2CWMIN6laVn6cBzwouvyQx27vaiFryTZxomctReocyct
Xok6TGP9TEcUSshpX7G71jqDcOOuTeJCgyZfKdyKpCvvmz5e97zD07BSObamdrQnNBcZV7cfyv5B
Y9TZThECeCnYhr0JCvdUchsu3LkXpD/jAMKeKPXeKpVtx/EKoeCJHqQ3vajvKX/S1vrNgB1Rj3gp
trdpW/PgTv2l57BqN7KcTxZSNSa7ZdOkFh8b3mT0ZTsUb/nCSaJ7XbymIaxnCYALItdfZDNweiUC
G91avWkdu/Uby/AzwzrEGreoTeWsT7Jo7SuAe3UVFT4ti77N0ZeOh1MmrcvkWOeAPIrKi5aNjvjA
i+oHistbrf2UubG3Cs4HbQSAolchQXDaya1uobuOc3l2WdOsVL6nNXURJOYQu6i9RKiu2m5Yw0sd
rbg/OBKRPiogjEmPsks/CfXlYG2XXHzg3KFrfzk6AmoqDJgMDfNsVs2mwxHmN2N8bVz3o3De8tL6
cutnASSEFLK9jTLWW6dTXj2msUDXjgiIIRmDZjkKdZEU3y4x27YiT7i/ke0W80rjBixCd54b8SGP
2NJa3buEtv3WjuENHXcg3rR6eiuelzBd0mM3aDMD2c3McPkUot9xQP9LGjkFjxCmvveqO14CUBW+
WHW8qydem6bo81ym9Ix60BtjFM8Iqzt7AAde7B41m9tptL0fJ+1uxRTO9Mz8yWJz5KjF1A4UdIai
BzFcGawvZXT0iv7N0f3Cc96k1EI/jxm30sHHDH6rOhNewX7rFcBhVeFa91aRNc1EWp27trvljo1Y
2rh0XvbLfbwf5e9gu4e+EY+JNmM/b4N1bJGNS/zzl6KXuygivmDSmjVOQnpVwOwIxs/fW/LJRi6M
VM0+mJZsJPCNRkwImEPRvEnkjAvLYnOxnH2ReOt+yEGXrGUbdG+WUW4TRduiltxT6jn4ThJeU3dh
Kt5cyvs4OGfjiXoSsEA5WX9hNfPDMTg7Y9/RFw5cME7pxi4TuBk+AT0PL0mjfqmxukvDhefyp4Fd
2hlyDcERao+kG4oz8y23ptm4a5p5tzYoSZ9lz4WK9MeTPUXrMDnmGnFgVqzeTUVEc51Q28hghWoL
7pJiVD4C500N3E9SAI+oor5EwxqOjWsYuckkJzW0XwNSyOqCJ+1FUQq8MR0ISchHFCWk/UyBeHei
OiQSf1iEjThVmfGdDyxVY4qGI9CHW4RQyX16/+vWgpxXc2iQvkbVrEi/DX6VyfoeouehcFKuI72c
fVx8qighQLL4mGLxNQh7R9946BcJ+VEAJwAEwl31IZdmrIO/2XHza3TjrSEqElFfZ7MUpJc+Q6ag
2wBgTvsdPn+ujpQewoQ4NB3zXdEWxryZymPpVWtiWgjA4C/HKmJsrf12W2Y2bUJX1yFuaQS8TM2N
a0/yx6mYn51ow+tjqUmd36zlfizVVZQ1/6bmL4+ZNP2hqSKf0IB51Jf/4PVotqZSb/AEYf6p3KCw
hOaBh/BBsFeaUX5RyU0AV/5sUuV27Pnf0KQyzMAbFwR2ZX5G7beWtvvCYiQj2DL1oyx/R8LHZxGx
ZZinunIBIsPsN2cbtSZWA5f/zyl44sEMBIloDlo2XbIcZattXsCiGWoFQ17GmwLZRF+2B87QNt4K
mwGFCNMXeqvXyGu2Rix30KazyKsOCT4oPyYDGgryxZBZ4TfNeCTIxY8s99AFzncygesN2X1CO0CN
sfCbGPkf6DwkeFrjvULApFblr2pzgxnqF+rUeWg3n02ZfRKl/arD1+JPXpYd+12DAI8z/rRILYFo
cBDVXK8rxy+bJ5IAW2ONP40tmWwy/c2J6cDNGnXP8j4fvO6m94gdjZTJVqk28OWzYKjPGKpOtkNU
Bc2sNQml6qpzxN2Od6mE51DVMCEKcthVTrSzHe8yRt4JyOXRrpRJf/EqmgGr7LvK4n+6KlaELu1G
Kgt9EuD42+xPlcxLX6tBjJxGec8pwIXDPeleRWJXAPya6agri4c9QD9GQfXAZg6/hXOxeeokgnM0
sCI0pbmWUffZKnbIXVd/smVkrvphEzWOMEgAHyQvHipbriLlpxsx3PTDTphclHU5rKNo2lrs453a
vOmZ9cYR6hY549xrpkPbWDdu5pfCex2F/t1X7FhCNB8AMYPWfnpoCHzqp0IEm9NPwLrF58ipl12L
20uyKJsEuuqQq3E4boeat157+rbMMP/HhLtxrBOI1r8+he4xUPe2rvQlw4yi6bf+TK7LeydgnYKy
+5gmvCRq9xKEvGOILQBR1YWhYcMKEu11VM2HgPawo/SsKNO/RorXatJuLd0BTDzX6rlMkD0HI0Aj
TuSVr97kXclgdkEN+lcXaiqpB9yjgKwzKfJHUq0Q8lA5kA2P2oh2iNpGfbzmTbU1NCD7qvuKOPUb
JmuTlnWn0XB2Y6zfHGEv7AhKnb+g0FVpNfW1w9/Du5ZvKi29ZPATbrTzGpZCr4ge0eD8igrNTCev
bm0dOxgKo8lOZ1k5NzIa30EPjhMhBm58hNy9B1l5wmJ1rr3q1cLeqobpLiicT+RPvwnHPjrJrkhq
ZnYP1WAb4Rd+kVcyUB6o/VBC1gzVDRvDHFXWflC6hy4yli+t26bBNNMCbVtHHeWwSg1izwChdh84
XA9C7bc/cW9QdYLoMl208fRZP69k02SC0CXUGdLu1HM/R70cn/aDt4IN2DbOiRouSyEuAYmJfqmR
NjmZSGr0w3Mdnup0oQBzWFn6GRIOiWXbVzl4+QVdtj4BdeuxDbaJC4QYxjtFrPBtRQDUGBzs6Jbq
Xk/hacKyNJ47y4GhJw3KJ/tr9AdT9fG7muBiROPGafaVSvWVHKB/MZb/RWRluq9Pz/oSA2FD+CLa
5KNvcCiEnlB8YambDNOkWj9Dcgo8S2OB8c6sF+PkonnR62N6Q+v7nkkHgD/qXwNV3XViHVKcXqXu
3nMxVI4Tlir7NEkT1Vq/mDB7d957q96Lup0LJSAeHwmxtS0t4zxa6j6uwx39ibgdlFVcNruYS6ad
5kNPej8mrEZzMBHLVRpGy9gdN8PULlSzmgWV+04647FTsmWZzb1s/GjR9/u2jYHTdU5h2pJJTfJ1
pCMB7a9OQzuE4EpLkxB3cbFW4F31xIbWF2RcFvgDne7fWOW/UqYo2QOOy+JbTSsEm9RIzLxJ3Sgu
U1ldP33cXr5vMlB7R5yfCnwqSklx05imvAmNYp17syKuWCqJQJwhsu7d02T2qyTkpCtK9bvKnZNg
jVYyM+fDeuoxq2Qh7erRK3Xne5nzhpdgp0VdwhG1hdkX8brJqzUZbexlCYr1uoML7py5MsQ0uZcN
cstiAyn2YfcVnoPqYeFqVqLuro/ad9p2r2lloPX9gCq8OYzQo27hF062SEpWGlxNBl+ulPnD0ZTv
jORJN0h3dWTOLagndOlXY9hnbsWFrLtL9Fwrr1e5NZ2FF8Xn0rRfbaQKT5N9jmDUXiTDAEU0XPrc
/TFb78e6NKH2qeViGbSlnBd9crfC+EaUlfYk2t3ZUCMitJSPxmLHMWV6zNxhZ1rto0AD26tdOPMI
hvClUd0SiHIv0C6J2Xx34/RZSe0LH8081wZc8DZmPItGgt7UN7RMtn6Y9F8teUlZFq9AHe9arv6g
HqcFJEjPmGqY9+GsNdv5aMwWWXSw1EPA1Nz6GE3v14Jkc15tG3tRMFVIXOrqon4bVteCeQiTqiJ3
nw72wsMiPbOqEsn6IP3RjM3ZqDOhp8RvlbW9sr3611XlLR2D62QjTbPkdjC6X8CwJ4CUXJQCXXea
XLSWQAMl4PCl5SOYYbFCmLgZHfPVNZ4scf+ba+lvDxWkyvug4sCK3P5g6R7mDEqZquJaKM2GUKvn
r+BQRw2y4b0h1mwbMEv4FB949tyEydVUOmYX6z1Xo4uKc8NnSZiJBBcUht9MYxHusx8q1JjVjJb1
Dl9D2IsCatmifW9ikOg6qBoi5mnnYo7iiUGJv1vUdf7UlZ/N87WGkCh/zyaQuY5+jvqumHsczVWa
v3yW0HlqyLtAKDBjNUJdqz7HSbSQJqO630mthRnaxvr4sBtljmyYTzdEqeWM9p5YUaBTOwby0eCZ
KoPLqzYUdIVpumhoplo7xfiGgyYgTX2CUPjQwq7elr+YUMOXep5HAZzioOfXtkqspcHsbRE7S/+5
656jKvHTOvsZ+0rD8itXetGBfDP2IyR05XzoapV1OHp31NrkFBOq2yorkznFsMewB8BKnAzdmVqd
RhPxieJR4D4J1diYRQ9g25pLsw2yFRdJt8Cc1JGJat4HmW6NwDH4fzYhwJz+I9c/9UwgyVY7lxxo
5aSFynEQT122ab4Sr0zLJeFGqyKjgMpxFwBx/7iNQyjlYBNW1sZKlXYhZf3Vpu9mpa9NE8g1NZV8
jUHn4AxAQE4TfFbesPckh+p8PAlNbORoXaKh3nktVg9kEkzYmyB1UyQd7rMCGdWBDVjddC/SMR8q
UhLSD6EbHaddaCXEKpEYE89N/LFYHzaK/J4oXZkR7nEzAu3QJ9qbV8XxTEEm++qU8FRp1VkLK1Pe
B663FbHrbEmFtm6t/CJT5aaAdzp2j31bER+NIa9qNP3GUVH7MsoQ+IebekJLFOnbbDQPMnJe28F4
WKG5hghahF3w0afyy8mLjzaYTmqo3PNqJlUHpBx0RIZsDkJO9N4jS51h1F2MugnPnsTdpmurfQ7y
G40jk1feFtAI06K0vXtisi0rypAtUAVgtApPUnc+rDTd11VzJWzyX2bbS7u01imxaasxiNBIwXyX
A0ePJ4I8q7ituix9E0xmhoaWxdJKgH2YuKSU3CZ4RQ9hfGmjoHmZGo9XJNx39yrH5KelEhAcAnud
MRULTjrpvBvtFuea89trDRe9tk7i8P73IzZ2CdBf1me3QlMSUHdX91wKSR1y/Vk3qK269kCI0gyg
o5MgR0hJoknjhqu8f8AXhV8hX0QCIZ8M0JRslfLv5a5NL7sbFBP40oYdLQKAsGalK4n7UMqO8bI4
eXl+Qg02zMZuBOTPHNZItWqVdQ14b4xqsXdj+d8v2vNhoVnQ5hM+kUDj1vOMOT3dk2aVe9kiii2G
rF52HHP2uYWwJ2zVhCQIIz38fWHoC2mp773VBF14Aos5ElWPT6R2feTPoPld1K8x1qDUAG1cpZNL
wYBEyZtqlYZJtBCzjBV3/vdcFe2TsrH2nCjfpFsVs9KOOrLppbKzuNl3k2l3ayzz/3n099TfF/X5
E//3Y3/PeWB0viUJgnCTgDiH5xeriKeFTFLOvf/7HPhv+DQihfv/7zksJglVAFqN29aydnXYInYa
BTKep5NP64Dj4Hz4l79/rrTe2kUqIQTkjrmzOKjrI9uZXHhO3M2UMa6Pf1/gxwfNr/MehYDRVYse
m/CqESB+HQcJ0NpUZ37Vc2tnGv1sHBAII9/fMOihkX9+Uc2MtB4VudTzkVIrwSbtYrzbz4cGO3Hb
8fKSNo5o7eMFzDMswmA2U3hwQGIPfVr997v2+d3fwyBzzbk3ISuPkF+GqxZmBfeUaeQLjUApwMjn
47DrzBUbKKKKSFkkeuFuW2s8V/RkoJtRGnNRO2zI/3lcyiWTWjITId5SjfB1dWXp/IEwfAYhKFOo
gUM1zKC2+6SeXCY2jv076hD0XQYHuDGkMwMZayWtNbyEIM0gRMxYC+exqXWbxM0Wbk4CCjkr5dGh
UnAf8/ouOpntCOg0Z/Ofh1KWR88od093m8g1/SjtwDnThuOAe817DcYmCQE4rJpK1kjv6QocumYV
BMYICU3cyt+XIQinranmh6L05L5H7rEqc+fRufTJ+5E5yf1/vqXoY2k6Ybgj6Dg+krN6ZWAROJJ4
9PdUEk///c5zm30h3VMjdblKkso44dk3Tn/f1VWFPknHUlwBkWlCOLtYq5xl1Ip+GamOfq+encmI
o8lwfT4cu0VmyfjexKo8Mgzl/t/T+aCmKy8T+bKhRepo98O/ImoKYLtOpfbTyW5mlzYbtntkbM+H
FDGVeIcQRqTusDZbO3+NW8W86vE/YB4Oe6QhvDruBxy2c/37Z4TR697MM3zCMl/2Rq0tmZnVUhk/
pQ4ZqqrVtA3ynt3fK3nDmukT5aDJ8KjpJ5dTIjkkCb7Rzp0+8wjPSdPUs4Ew12NXOurM9SJzYycT
NJvsWYGJ/dtNIocQBe/oEhZKt4zSzTO47gpopm4M3FF+b0TWlbhu62qjqleG/Drp0R3UJ1mmZpGu
caiEs0GJ7H1SZ0jiXQ7vfw91XT6PrvwDOVchwo40XlqlfIpAw18tKrLN3yMjaaHOLUyfbYFgWGBO
hLqLisUgpotrUngdOW62o+AVaWGWoRqavDXZBrew1pujwTB31Oo8ptVLU6CR5AKTuLFxcjRqTmjE
aEUCFhOaOaFeS7GwDaF5wL6Fs8XlYtOTMjhbozMO1GC3G82RhMBgnz2e/76Nx4iolueT+J3bw2Cc
0PmE6/IJ/D1TLqtFphXLNlWqg9oM8uxgGZiPdGLgKa58I2toNNLVbN0JmSI75iEn34PLf38dwb62
XWQuLWG5Mxx7xWdK5BHqY/sbxA21TV1qN6YRYxnTx+lzG7K4mais06kfH6kKCQICcpnc3tr/PZ9z
pPRJJS62oR3WLzGBK2WeB1AYmnxJRxfSyeghZkph8Elr0ZcqgmWd6YeegIttDJ95JvwKX1UTzpOM
QTVOdXDJYsRwTk/evrNESSK91aOBttStyOpizQKwrMO02akmo9fflwYF7c52U25Z8hhsJquDPRxC
cxr3fw+8vJYsnxUcqcyS5fj81X+/3wonfecZX7llZngbn8/3IA9MlgFH2lTbesbQn8qGtCjVxNSs
w5CMzgiGV7q/HXtnpLjeLCPuQKhuypm2+xCBN/gmMCWNaHo4C8KKNDLzWXaKb9dgL8iGMFsbyMNC
Mxm49L1PHNaflYnyEGEmoLf6g8Mi88UwhH5SlP/+EUjKcj4CKArThQyM9Jk9Fpd+IJ5hjA91VP6G
mY46cTA/oCX9NMSWXP3YffDQh5d04KPMwHd8vIb8Ixs90RT3NoP3Emm+mVLBSJSYbwPjFAqfLypX
CZrTzZOuPGcgdjWpKixXdXrGx3jOHYCtKbfJ9yhesga1/GiwmtE3/y307OIZTLk95PXY3dxYyzmd
Va9aYH+X1TaTwU/GzOxk+YMN4jEiYi2sf7ntfSpI2/zRc85BtzE8AHV12OdTsLFqlObZ8IqW5N63
zkesBgdhV0urw04QH8hXvkx1/NKJaskGDelTqf+8EHGbdmZVtVPWUknWne/q8myrwbXyDh2cWQnh
hoI9mzu5W4DspFcMIHO04+sm5XhqRaDaTnJVn6jGkHYWMuzkXYzBsmrCLzsD2RI9w5ZBRoHrAWIW
OIPmjY5lXtUfpRWtcq/cmSlJaPkAOpEEl7BpLl6iUCAjl6KQn4SqbHu7WDZqvw6b4q5U04fepoDi
9XCzVG9VEMXHsnCSJnemdPorZ5lTZ2U3L9OOyDTxcU2LwsiWkDYnd9oajVx7Wc7ZuEaqGxximAAr
VxaOzM9T1Z1NjaiFKdkBTh1xts81G60qxn8ZvhZUPIiVqIx5OMqdVgYvoV4iO0jeej3aUW3/3cNv
NxF5bZnLmoTEpNC0tygKT5PQrgE6G2R+4rWwo1Pc5qAVKvqLHuI6RtRKM4v3MzBupaNyVsf8pwL8
Y5nYh8/6vCe6lefzpJ1qqr3GTyLOa5/qzbnVY7oo01uYJBuP2CFn8gAb1IVEaqAozZmUwzXBTsjJ
YRI8A8g8NaJ05qj9oUgSuaGi/hh7BZamTn8U7P5+0Vmu36HTLtTqKk5gqXAv+Cwm/aH2XChqiiSP
C/G7wdSQTs2SePMReCCf/NShH6OH8QsLv1NBn5o2QMNfeyuzD5dDXj6oBxjYudx7GNRnlL6n0h7u
5jjdOKmI0j0RqPhNVOyFyKgvJ8PWhe/BThgcS2v8DYNgxnJ8UkJ5FARHtm+j7DZxWx7jfnxtu5Ay
m/GeZdqjscbJT7hKaJjxVat/MbOec2RPG7eBHapHcmqX08xTHrpDrJ3G+TDBQTE3VBJAmu7VsFoD
bhu9e2IR70a+3zxMOO+UaKPJsXVAiYHKtNBCVnu0LVR9YZVzJhrUW9J6t95DJUSWB66eCO9K14H1
USKL0Vp/zVWwQKfS544Hkh7k9YHt9UiHtbbVcU+sSsJOZn1Q7jUVFuVShBzA+wpezRSH2tAuKUN2
5wErDjBftsI1ldDxMLK8+X3O8iaYa9owfMHK++uU9rdLND2DziKWSMUSpfwG3dUPIc4OV2oj/mU/
7vJqr7j9VeKvw3oZW00+c3LLmEPeEJMWOGtHq+7KmINtsf9AMTUt8jOAWyWfmRarcNsUmk8eK7eG
fC0ncU2FAZ7CeQGzTdTPC52BVYWcwOfdXjt3Cb0bryq3HuGr6wUto7tpNFd1EW5Ek/6rMieYDYMJ
RGtdI9yp24EDHi2k/Tyuq4chkrttLfPcfY9VgdYn2Yoh+hFG7vqeDtj8REAkI0tMrkSg/Js4/7Nx
gtP3JnxLpqWLzM72KohOlrrBsnknFuujrqsfvbfNRYtwzJkSwnQgbP1k0vnfNuVaxtlXP2jnUpcf
zsD+HkbpwQybD0c2chFYnZ8kKeSHMyxpZka930/5KpLDsgqa+FgIYsji1qtmsKFE1hnXEd90iGIg
hBV2EbNBY479LO29fY4sHbPcOkpzQnY8iOI/bEDt61niqnvRE3ARBaQnwpYvcEIhlxyf4st542Eg
8DyWtGKyXISboKcZgxe0KbrfzGIn43galCPGDwUzWyDSWWYQVUAiDncC60KvFfXCTuat4/IR54qx
SBu0aTkRidwYO4d4JcMTn8jgIhSGxiVJTGMWUYyuCvsJcjW3kdA07JH8rcq64/PyDacie8hDY5jk
2qereHCN6UfmsO41mKCjadz8PZBxhFCfXQVtFEI+cJ+MgiXA5PTRB3S3JGJnxiwHQHKNX06dIHsD
SRL9bjOosnVc1R9IJaMC+rO1lYoALfFeu1RfF+LHVrlPavFFYRFa5ya8VE4eztLn75/aaAvpDGKp
rYKnZ2kgW2sWYUnxtXb6aJXfuDN/BqJmsgK3t9XuBgW6cZIK1fNRvxLetCeSCJVZhlJSMREdBspw
Ccp+w+nU3vDnydZB3ynN4dXFaIYS8BwlvbftkmZYE3C6TmX6rCZkjo4r5dyzh+pSmEfXTldCtRBH
x/JLgGUHNoJxoQd3zIAsl05PpIaCK6qFurm6xpjNtJj4v+f7De9ULLjkxBJ/1rgXQ/OvakNugE41
F1qMsDvWMrlPBXcLyC9qATN5VywN7r10l4MK5zNhbiCyY+rWgVsPp0D70Yic5WKCllA85S0ljWNX
B90pjdV8bza9QkrHiLk8pWUD6bAfea42S6GmIJED+6RYyyY4JqocceS26zGypznCgYMxBIRD2c8G
4iQnZWr0bBQRtlgXjvjOU+sFrml6DYQQ87IO3uvIwYvllP2qVIQ712UN3yLXaTsggbaKJ4WJASz5
xczEr1USKt3rwFzZE34PKkZJ6TM9uJ02qmZjooKeTw62pBFX0Gh0H3GJUR6QQryRDOTnz9us2FrC
eCvLVhBLjtlpIIsVQIvYo8HJnoNqhLHDSdeItdX52KrOPOuqWWhA1pcUNZD+nZMwWX5m+qheNKek
Suqu6AVvEbmQdaI+xDRVLA0c3Y1imsuh3qKm9NlP4Gg4+mMJz3cO6Vfa2E6bqsoAyMes8sui8FBV
sGW0TrqBgbjHfUq/SVWHZ2tcqBiHRtiONfle4crDJ5cyLWHmP2kMyZBeYpxX6vguKzxERv0Vq631
Yj9FVOUQCg65zDLCUcvZiPUBrngE6uitbYDJcE6sKPPta18bLA1kKSOZIVuh40yDhsPYdyQYXnD7
obk7pJbePogbOmVCWcMAKx+e7L2FajESTgKHfV4ZW0Nnd8ZLdC8175/p9dOM1I+lLQkejpvmhy1k
FurhIdIsRE8yGqgTlkQMmsKelz1jeeUSN6t3L7EOKGSFj3BqgznhygP23WDPWn8OI8XY2RxB5oJ4
pXkwjj/9lD6E3ra7wNMOuklLczOSjVAEtryG0kQ1RHZtRP3IXCOqcgq771gNrwMBXl5v9wsXMT62
tXrh9DEtLiO6gqFaegnhnLG01kNRETWJKKMeeN8x9YDtvgZGES2qKkxWqZO857X63tWBOy/DntUl
sS6hQdgU4NitsZjzutaly9Gr2lnkdj+NsIclthTeVSvGZ+NsHK/qt1kXfrV1rM76TSIQbmTOl2XU
u6pr17Ea/WLm3xKlEMwRYYJ5C+KfZSIXdJaR9eM54sVU+4Rsy2ymt+pH1U7qhbTUlYd8pPP+GZIt
v89TROj2S2Pa0RWVFVm5OP6a+tWqvV1k1o+4dpCWdae6N/lpFh6WXHw0tTDHp4hQzMcK30yC3Wiv
Qv7xw3qcmGdJkKudOeoGOaqY1XnqzYO0uMtxoqXSNj5LEL5GcJ7Hp3OfUAquCU++WU3icLtSwyRL
jpJVTYxweo2Yq48VAiohlG9dia6mpazapLyzWl2iuNHnXZid46Y7usbTtFpa/4oJ6N2om6PIv7Oq
OlgPXmQIAOAbut7PLS82dgpvDtelIxYKBvd5ItmKO0gwjCBOjsYB/cMMyjFaTDVDMlLeV5RxO6E7
P+jcu0VumvygpGOgDSO6bArzHmD5hqF6y1TSYtKh5/fpRMYUJTasooq6mXd32eXYf/HBD0rO6Ece
xaT6xljF276Jw13UIoBKmd8CXVHWsJbKRaRseji+Voll62s5Ddy/DAuhMv0PU+exHLeyZdEvQgS8
mZa3LMOinSAoigSQcAkk/Nf3gt6L7p7oXjmKLKIyj9l77WEzYU2lH3HLS4zxZOlasbe2sD0tkpF+
tCpYOTeFCTImwZTVIEfYW3b1SYU3LX1dDvu4yDD55D21vFXgtPbD+zDmNE62oMyAivTulwytDBbr
LYCOrZVXVBzBcYIz0wrgkKl8pIXWYZ97ckwsTJ/4jD5VPB57JcW1HMSvMKo/le1v22HIGU8iaes7
Fm29ZowwvGwbPMelYaHwAA/iH6Q0kMVN79JoIVyF8NinQdF4f1UTuBeGEGckke+hi5m+ZpWd5meL
pmER9MzMClAmTZx8NTpLTpb8QJ90WCNRyWWChsttawV0hGogblDMW9oxJ5h5C8TqbuFeXdfh8Ktk
AIOThZQ+Vc4q9eunptEAqWjyTonJAkSLj0Oqf6NNQKQVNTPRBaYOblxV0op+dln0YfY5/TrEuAWW
NK81LiFDJifx/0owM/QMbAmjKlt1o1ltGmS969GQ7c7se4fdkPp0GWvtamdPlzJu7Sw03jvhbcdo
V0RV9UGb5S01mYWXxNPCXYV3INcEZKXSq67aaBZbzg3eeg4G+sj9TaQv1h4DjEXnM7/oc+q4USuD
bRsoMDmGYELT0s1k7oOzaNeV9DmR8LD6qQRglLOHtcwSh6J/TczmyOyInZcVpGRs+O22bBE+cy1x
bmv6ZjIlh6Cb3OhOe5RWNWO+8uJ2wbjGZ3Yx6uwt4ebfu5wBGyDPuEzZ0YAbE+Y+zy25YUPzFpUN
VKiosx7OwP6wjRs6p9LCjRQ6D+UM4wHO8fcwlv2+V825VNuwiD6SVtwiqR4OTlwBa10M4uBY/kc8
Re94hjHIOoJ/rq8fvtP1s8dx0bvoIvwKy5xCh9hF1D111trwG6EqJwbKQRx7K2T/mNZHIH04b2me
Rl1sMI6dQbdsY4vsLDNK/mSB9tTAECmAN5lh7K1gHMO285sN3nConsrfNpYrr6pQJ/Y3GOOdjsah
Rnwwr+jDCTQaA75q0cylpdMvdTNMwPRP40Ya1lNlYR/04ocz+q/+MAXsEBQ3j+5vw7w71/pWBn0L
/pkHNprGdD2FVCi1kQGMCQKMbj6CIcP9jsrwtXDTc6qzvS1LWAZO423aaZQLbeUK7yoYO2INx5Tm
hMWKNWfN2wqwQ4Nyldzdk4NBpQnpHFTmbcFrc23nQ7m2Y3T4k50+DWS/rdLA2E2zG5BTHEzrN7Qo
B5wBukiSbF8bvq+hCWzAxq0VWetShwyJMmdlmSrHDQrfkOkLfEDtYIoB7WxSNdsxq15Rq7E1NIIc
vwFcWcNvcaq6/j7hVKVJKjAbTG1BzX/P8xHGiJuL1VDo/lrM15fjxXKXhfSzetNQHNXrQu9nQtuI
fKk4hnZTXDPfPOizzSGtuf6dAE3OPkLgh8P46Og+c4KqHpk1ksAbScLcQHFg0tZXvpI0m25888mF
XVrGlC0R4q2I0ChORUAGOIvqgv7X+2ireFUHM6c0DpZqNJJjlz9ziHAURPBw0G7hSprtOYHPyC+L
NvMtQhzsbE7QeYLoLKXVHsuYxoF5OL7U6Io4amfl35iqZZTVGzPVN/XYXAtlVFgS031T+LiLC2dl
eG7C8pAbr03qNyE3Iu9QfgW0V1oA7IfN8tLvGVGnlWbOc06GGhNwzsEy603HjmsRe+wCLEfujEAr
NyODW6qpEHVLl07Htk/3cW4z8vCD5GSCSoj7kDCqZNY2sjzuW+NcV+K582I+cXdqPnA/BWALt5FK
4tXUXrhmgkOk2TubFIiF++anxYsu1FuPTwBK1mscGWsMei9Z5qqlF4I2KjrvkKel3GmMWn2bdxqV
YcQqF/dDXmzcHOasz1+Wk0W3F8KGcqIh2CRjajAetgygRCOIHndsrziMxH4sc9C0jgNhFc96Wrof
RaD/yqpgb510tEbzHeLfAycBIeDV7cKTybeYboqKDSrTZ5nZNJt2/+pYIiFfDZFKOPhAuGX8Pdjm
W55J+tUm34Qzt6ZYxXjCFrYVfabliL/akM5mNJOKhxd2qa5mOE5T7e3kLZn2I8vLuvWeIWe7a13A
0apL4YEIdCm3mOl3RRBthS/RAYQMCASGem6fwtgwz+Mhgn+T+DWjQs5LK9P0u6n3fzURmEBfIgtQ
BstYO0yhfSZ7e+wfY+nrW5QdJtur/IUnBK5yp1xk2EVJJdOzbYkXemdo5wC74FM5SA9lsXN0i/qO
kQ9zvU7zMVqn2hB/hMulWiitWnbQOjlT+mJVJ+3dC2jQYyMBQ+6pl1Qi51Pp5+hQvGISOxX2pwyv
RlJ+MFotDkbu/nheDmKDVSDFL89j1a3ZOpPK4lUrl5dLnzx/6Rt0HMQ0UTz06PeQi1g5g7UMBc4s
cGf9VWlPKGztBQaCva+H6CwAXKyyVsGZDEt7nY/FE+N1dEKN+1ePnCdMEcYpkca5GPF9i6gKV7F1
rvo5iwnhwEbnwaj7eR5uPSsdi4sC5ReMkzpMwaGRVr832v5P3+fmQeGAEJFcFWE3Ik82xi0+PQNV
IVmZnQsjyFXCQJDpqBWX4Fvp5q+mW0REJRi33hxOTo33I+znb3E4wp4aKQPRgymLfsztvM/MkXg7
WBQWXrr2jeymjeO58wJ4KW9V1CF8DasU772H7GI+dp7NlkwnXWB6scxkl6nq2Gixv2dRiCYQhZ7v
bzkGXgEdrrUaQV7XEqMHLHBrVAz8bOBPB5/nXyZduI7c4Rpr6Sc2UnxfffUnVASnm5wNO5mK1zQS
LZ87p1xCeM8EtWQdDQrX4oATDLj5eYi6fe057uqjFnq6d0qnwEmDDltH+WkEN7R4j6JqwbymaL/l
yqAiWiEHzTfU7ih7OHAHt2b6yHs+1KdFZEHExK0K/s4Yu90UVScTO8XCUdzsKnaddeVVZzQ5S83D
OZk5LI3wkLPtCBAgMQv9k2tZcELr8z1ZyWmonC+Z0N6S0pWvzBaETJsMDTah7EWG87AHcSQzW4Au
6dHApAyBa/rg6GhBVGoU55XcdozbjAbJTSPS2cI4vSL8mjbsIvd9NZyiqLVIYoPdBWlsRwnxVGt3
DJWPDt/FiyUbGM4BT58TGq9ZrI1LokkloyaW/ShzSs86N2w1AiPO97byGI7AP/E7L6Llch42qi50
fej3OD1x8M4u+yBrjrx5mVMm8Q88R1YirQbJ0hIb6suLHsebkWU17xU4KX2LGsbjZbE8cwMH3N/V
tX+b6uEDH+bzxN6GnhbVPHQfzZfDU2kbNJ5dT+Asw/sodX4bP70HyY8v6q9Jie45lLsegdfKlgZb
B0/dmdN94FU6jinD9sHX9oX9xIHVbTXWH1Rj7DoQwm2g8Q7rf30AtqsyqL40eAsbCCrHRHrxRWMT
TIYGOqTcfpWR84PalE7S9N9GQ2ymCGxNDZdjr3rHvrHqKhmcfSMOg+geovetbRLkyMbsyl+GGCO5
rwUY/rAU1AUAFPvmeXBtua7IZ9g5gzat3ARSU2jhYbALA3q2UXfruLZzDvV7k5Xlumk1azU6OAls
uBgeY4LIrw7xNF1FXGv7xjgFLazk3s+fS3LHtzXmx8qPLn0S4s1xPbjEGDVzgbC3dcSJ0NLwRLrG
hcEag1QLxpcT9Gt8KW+DRlzgQCzUOeEDLGU5vKahE5wwEyvJUGgswhJ5k8/ipho8RF3t39Gr8cKg
MAtbcQ9i/yHh3iyGnsIkpDDN63FpeBgppsH6LiNzm00Mscva3PaFfalzjsScJnKY8oRqGCbRRGhI
ILJfN+MydrwnimxCq932VTIRgU6wsiOFZDyGFNeoEmwylOBFrYKz5uprdzI91k0TV6Qe/oR2Ut0z
eHkgrN9dOzXWwEfx2mjQpWALgoIqPEDqIrhocYuXXa0JBsvXpkAaK0raMCMUDEbYLy4Du2FLkher
UNOMlalX6zYzulMH9YanxFgngJbQwmIUk81TE2pU2Q1A+1ajaMu7YmUo8dpR7S+D3MdMGTkN3uTp
uewt2qewIvujau9R0R6t0iOJg80+bLqVn7Lc4gVbxHN0MKuYN5r1eawQfERmtusx3NPLfFn5INaw
PnN4c8zq4/zLtxiDZyxdkTh3FHcJsMQQDmqHNp6FHGfcUpXUxLoP4BhxSbPRQuY6tP0KIIvzzQbP
VeZ0dPtpZ0kZbDO36JelDQ2riFiOAR5/T6qg3abfSQCkHrPeo/FQB+IkPpkd1dXE/EG3dmC1DMpm
iUPVdj7jHPb7NJ3idAIrD+5E9bhyJ284hVG5B9ke70ZrQmOnw0Lv9XouR33OheikaUA/+pEFU46z
cdmi0knYVyxN6E0L4WEki4ecdzcRNXDgkYiXbL5o1xEp4isUI7WSSFsckEW/9bL6e4Cvh/2X/AZy
AmAZtM9eCihcLyM01vFLY1bfMcSLVeEmB9a+AkkjhAP2u9pi8rN12vc4lhtyuM3yrYywZzs+ldLo
WvpKRcFvPUR3lcdvlaf8dTcV57oM3t1QRcuIwaySCh9ZzzNnmGW2lQ4+MWio6aqt9XU2ZueRSeoS
xT03fsBSFQFpD6l2W1c2pLugfy1b+UHkRXVMzXZcB+KaJtqZdEm1GQuZ7qsu95foeqggS/4vNGX6
EqTqZqMvRvrDzTvMzHjMYNcEYepmoi1n1jSiKMijVd0l1Z6peFhom9wYw7njYaAKe27ZGdU3u/P5
0DBo35UxT+SheiQpCafiQOoHybXj1eazWpZ18tR3MA1S1oOe0+ymVsTnvvV+I9v0uTPtX/YCYITi
ECRxsMZLRU9Va8E6JgtoBW2Zo5L+p9Zg/FTmadLxoVjZn26ccx7WXaetoNhc5LzuQJH8jF3uNgzi
3MXmHjbG0gvyq53X1LyoV43K/NIGselbf64FHk2BD0zf2Jx2ihSiZOh3JDBdNOVC784ckuI1PoIE
PTilrNxojaP2rU9iWLfOQW/4UlNt02YPnORrLba3BTiIHKEDnNKDYrjOtOogXLUjbGFf+FGzhi7p
po+hS061Xz6myL96vfdGrM4rVEH6mvaQibUYJfQTloVkQlA72wffD58ys7qBpz/qo9x3g/qT0hQ2
aNOoMb+hEtrbUq+f3Yy5rInFqDjNf27+DJs8PikPkj+emlRP/noo4WIvQ2CvI24O0s/W5R9S43sl
rQdgVDQcUCJaa3wMuJ4Uc/Y2pUQpplcnMB6BiKvFWFQ/ZHvsCmN8RmF404PohVSCp256T63q5BvF
RWkftRWcXDe/61nxa5kG4Usdb+NsqWP0ChkvszsWfXzVvPHoShxxtr4SqKvR4d2GKXwHtdLgpE3a
9N+rmM3IM0cR3uMea0zuerpJY/ioZv0wB5iFdbLjVTmH+OcLzBNa8YYeYsWRcoFWDYrxDhVuV9T9
wcZBH5YYl0gAMoPuT+pV+/nzQNl0DrBADOSDIFMDtF++q8ZhVFbt4qz8HiyW+X6JMKoBK4Frb2S9
O5XnPC/3ZDWB+44vfskAzMUKWvT+A1jrbfCtdWck0MhxF+uw7vroO4vprG1z6dnOMQpcgBFc+w6f
rEqdFMwCagRNl/cgJ0SO75ATNBfLRYScesUtn8wTcrnYFc9ZpJ162zWJ5ssYY4trXrG8hsjyFCQZ
Id8mBCV86caIfyA+VAljbb5FccOX17UGwN3+OTNxtUphP2YkRG8NR+2HU+EYu/615y2FESSlVwvg
wYMTkpaP78nvV13RP3HRfHqDdshlcZ6YbSVTjCKm+Zhy60n6V16XYxq7T0YRXJXZf3c0S8XUHXtQ
Cw3OIn+2drd3t2bQ60SMfLuliwyqsHlKogFV0qqig5J6S/KbfDG76Wp7pJA5yUZh9ogbuS8fmZU9
+kjtJtt4be29lcvfdC4rRmsnGJqy8gwCVkups4/RLCj/EhbDObZGEAT2U2jk+rxxXFKas/CUEBvn
OToLcdy+VNrJqAFWkMOyYo69sIqwYAXZMAxARZqa8Kn1fSVQcU57OYU4E7J4WSk2AHmYLc3qY8qY
nRVB6u6bvuOU5K21H7rROMxFiFUmH438atsOfZiP0BnIC7W0/k0Ux6eToE9hBZqmNmF41J6xp+/a
2duYh9XdKe8wmp9KMWzo9q+1lp1yJ79HKEgbsbIswWY16u7AZp3a2soWiLDpnEfLYJ3uvSW2eej8
7jo4xQ2uxWeIBA01yoI4ji096Q6GuViYjEtJ6FvoNqYZ9mCCZgR1iUvkS0R5Mv9zvic/MMoXgbWv
J2PrjeV11KqHHVjnWdaKtyHYSz9YgMMZfZCAuvpubec50vqz5a89vqDaUi91wVzS7pZDq65dLVnj
5GiHTFJKDeMtM6pdg6K4VTdWZyvcQZ9mw70cFuGvnOdrQw4Uv5yoTGkvC+vGoH/R18VTkxnXRCv2
Gm+MsWvOtpacQt540NXoERBcZOY9j5FEZbCb7WST1MY5NVBeQ1MpOE+8PGDnX37HLCAZ9YfQPGl8
46PUnFfZW6Bw6x2UpDM9M9Kspd/wcoQ9phMyNQImtPOLIDprlwEqH1m20PouET1ykxuQvdBC8Bqk
PYI6PjXfOvYBBtI6mTCqe8yI3E+NZC8s3bX4QASPjBE/O/JCtgS8zmzN5uHzS8TXp4th2wvvwrH7
bDrG3ofUZZjuCnweasSVM1qctdgxUutMStw+78CX6sm5Lu6l7v/6raLzH9KlEesUUdStbtZuyWkZ
hXn16/HUkL6yZ/hGrGpc3wgTwkBdp8U2TV4EK8F1HHTmUtnZxkpnh4dZl1vHtSi7WEt1Qe0tWlZI
yymo3v1IYuchxWzlGOWbK1hWS4HIiSlp/ypz914O2gUiXprSVqRgCRf1OIAsfWfgce5IxrbZVEyq
/TFNeBNVzvufgY3ygNZo7Z0gWm0JyZKb3fD6JVTO0NtP4yXtG30ttRqXT2u+NZN50Q2QExQvchPm
bbUwerqFsoXcrlT7HBvT1yhJ7dI7TAV5SP085E/zfwVgrr5En6fnGyxGXA1a6yBXUf7SZBKt+9av
8ugC+OI08Ae8Tx0rcNZdor3HKdwzx46PJhuGrD4RKImIJLu1ruPy/E5Qjie93yNY4vtgJuTFkMUt
MztjfZ1+GRUGF2SvgBcSz8bqE3Z301R3fbDaJeGeHhTujaW6H8bWdxKxtGm0zmb73POErKSlMbFv
kHZbjMHjMVlg3IsOY8mYKvL+9CBXF0kFH96s4I97ysFNDma2TIZjW7rijSnatrObl9qrjwC++6Vt
0YGoZDJYfBL2UQr/K8bLtHDaaZbSlhGAtfqa5dibCdsFvgok3yzYukOuX+hvnnQ+G8/4oG8FDZuK
6uC314ws2YUrq+uQxnIjVXmzgpmP6kNuzY3gw7e6vzNt9aY7e52oNupAJqukD/yYuMbOYZM/wRx6
QY12L6qJ9tsNf0cg8WKS4OMkveQg/pLqhXeQzFD0/dSu/fsUNoB3aNkqGFVzv7cNZVBsQbAiHWy8
U2Jfh2b2RrbQq2TkbyyDLrCqIapCECBgwaiXg0jKU550hzBBLNCzrFnUWKhwadWEhvGtXZOTxFIz
BsEgojevgqxrurCroUfBPV2FAcJcSvjSyH8dI/lp3DDa+nYBBqnt7spJxwOpCr89H2kpGlKelS3O
0cQxYOtMwV3yS7gXos+85BZjsH1n31IslVB/ozJDP6y536bQSuRs6olQYmfTV9y8tZIknqTXhD5l
19BsLOsmstcaJqQN7uucB8o9KMNL4bCnd2wPJ0UTwXbTemLXFh3wgkIzTn4dzXYX/qevmWo/1+r4
HcEcV966o249VHjwF4NA6lcwu77qCWT+DOkVG4p7+0841+pbQ8Fzsw7hRHsagVncWSj0T2ZmPHpc
Zcxl8Kg2FUeJ32okIOT22hn1jd6F/TpWvHA59aNyijUizZYIgIjesav3JErQP5d/mestIcd8qcaN
Vk2SlRSRbMKwMmebkY1GnFtgder8k2/8sAb9cJFTIAhPDTGdYxGMkKKgF0QobkGYw+dGjBjnN6XQ
tVLh1oOLCib/hTxkY5vkSyczbr0BT7GR/QZ2AewdVEdrbnHu+nzyF47GmZe46bXRz0MVz6xKE0Lg
0rHLR+DWBfFwntpCCkuh6Az4jzmQaU4Ld2kaHDa2kW6srCtuqv1KaVqWbVzXa6/CmV26rImsXntF
3H+wrMHZ2Sba+CL9JnEh/kJZd+QAmkvwSMf8TaxB1LKcYarLnhV5HGoiUNyO4aKC5kuFiZVfAMmA
2CkY04cuKzXXTca1aIclusUVerbqFEsOIMLHP53MffG74kQwtXw1nfYVGxnPau+Ls17khCKyjW9H
21wxTCsWrQdlJLHdi8VecGs3KK/bipzx8TIK8rpFakdw1ntmfmiHcPUHo4ItjniP0f7JapW1KaIv
rl5r1TFGeNez/N3WS/II+nxnxyRHjaabrfPU/KyqBt93sMb81p3irRU3bBli891t1FtusyGOxvws
NcBWbVeaLHFwySemMLe6YcQrTaabcuTt8M+SRwCxLv6S/2gu+zTo1p4MT3pBpMvYGNrr4LGYMVrZ
nNK9ZBW9zKV3bWv7kcNwHO9xx5WlNJ91cC+rPfatddu66W7Q7G1k6GCCbDa2qJodJ4O9MTgXPt4t
wtBAx/sC0uVPNWdwEVzPSKHxUV254zNidFgMUci1O4LJynzuuPQRd/6NAXiTN/dKscmxp+Fd6COK
fmprryECjHb9wiH9gCxwC7NArouMh2ccb6nEEq6G/Aqk6C3JiSuCI6pw1y2i3ONaN+EYhWgU3A51
32Rf6IlPg11upK99REEglmaaQT1pBmg/Lo2rK88yl2RdwftuZj17ZacfOAp+5m4DndXWQ3iZtP5T
gf5kMQwJ+Rn1OTP9P74x/Gb6u5crdh/9xg2YIXbnvii4EjvwBS3YJOZVh7ZHvTjg2YgGxDbZLPWv
O9RURDDm4ZMDQTuxRvD+8RWZCvPFTy+xXmoaBeYg2nMxR6cn+QsKtCsT/1PmVJe6OzUpI6NeZHvQ
Wna183u1IeHtaZ5eVGwSx/ZuVM45V5zdIclhaD2nsjzPH7AKh1XsaYSL1jfGnKeqcPH6YoZoG/04
ddEaxdRrHRi/iXvHfvWeaBziEiIiVaP53On+G8Izdj8ygREQwm7r0BcieoLTnU03zz1iH3sYevCn
zWE7WvYZeMNZWBPmk89gxDlCBGHg6V96LL4qy9zYRfgSxghgSwi7lJA34cg/hDihPpLND6qnZ632
Vwq9xFjVV0kQVsUEDd0NC9ay/bSn/DyM7lM983NSHXwPvqTkB/r97EaYh1Wi+NO06p4H/g0jSLRY
oWj7ZprGk5hnP2D585VIvn0+JVPNQTwDyvg+YJc//E1xdHG3Vvd8ynawIBZmXZyQquxRv8F6M1dt
gG84aGdcCc9no6diRbwUqIdC7snZuBOGRhp8X2o3lrKALdy3COhWIKYVqNVnGBAv+K1OrPdZvo0P
ObaMLLSl0pBiuvqbbmCe0NPpU6t/0Pgtx6Td2Ub2OjIOCz+NiCFj4dDzRKZgCAjSznVrbgW7/qhj
2GRNwrnTbru5zhzck1dnFzNmOOVxhRmKDMjPUfevhch//NT5bkusrgIJeyGOXdzVWxhL333LJC2L
nbsTR6QBOC9RLt+8hLWfDNj35/a9VM5PnqYvKC7ei2rvN+lbifOH9av+VVRymXXhA+2cTzDm9FNK
9ZRJ5PxjGf3C0t11gQ0/BShF7U8vVuOSHvHIuDEWtBslGkyGpwz7fR7nqjbYaHS3Aemn06R33IHt
akzil77w8WhOaAXGHwUtKy9McMpasotM86K6GeeDSDumG+mo2hdII7duFr+UKSW1zMOXOLV/LFjL
hh9ufVB+rY4W2u6wDqVJew1MoAW82EMZtARlGDhB6uA9iIoPUF+JkOuRYDBETW9xjNJi/lgxlOKA
Orr0OUCE7Q7LfmB1mQTh2Yn+BiZbJucfzM4ddiOckTUAA/KGzJmeERiL6g20/HPrINgzQPznTKUb
5EG4ACrecKxrQkSCUqffK3JOkIi2NKFDmFVdNB7lG0jn05DRxnsJ6nWNexLLKXHqpfVsR/FLjkol
S3i35Y3fLutAsVzjb0bpg/bDwLyF6KEVFEW2jWDUqKJ33iD3oU3PlpPZPAq8Apkb3DVk6ImO7yqu
y6NXphsN0m5n8x4EEfeUZM06V7PS0gEYFwted6pnvWE6Acz1Xs/LFMP2Np2XfkI2Xvox/6IVwjGZ
pnHdOZD1WsEqNaq/CgI5l2QH/rZesDWE+TGm5rtdVi9VGq86vsCl1WNmysQWysUJibKBpCn5iBm3
8bn1vGaauTcj9oJCD050lfchbpFGaAU0JudliA6OSD4Kr/jx9Pi7ycaDoeQl8vrnVaVm9RgVLU4y
XpsiRN/fKsQ4DdIL4FOL3sMfqCyga0GYoL2Kd1zmeMI0ecvBvhMC5SwMaccsJ7grAZGOLgZWz+IG
6BvGFe4r58oro6drFLGQDQIU/IKHrevVLi+ql2BQy8QDSWpWs2MpoC4JNCgzlvUkol1cem9akH8k
Xe4xGeVL7Xl1WcsbFQLD1tDe9ZSKvQFiaBc/QT1jK7jhueReimrEoIgW2Kt3rrY2DA0EeHHuk9Yj
dyFhWABaJ9aHt6kw37yhuglGixXpCrpwGbZU0lhozpx3bS25Nd5lSpitO6J7ydB4mZbxi9CGZgm+
ms2ucOEn5rFDxtkJRp9j+Z6QA4Py/upGDv6xOrrDusDQwCYo6L3DKJGVJD2t6aJL1LWMtD/xqLNi
Ma6eM10DJz1q7tou84uQ4jyo9NL1OtiMYiNhRY3WeG8M0CCN/2cSCODiJDqkfX2pHXrsOptOdgSZ
oe3L50gHjmeuo9L9O0VtD8oNm2Ts0YMp2FbQDNCb3GGBnbvc/Q1s8ykt7Fcz6l79XjshrFwjv1pr
Uj4cluWm3T86G4IXI95MNleaLQRsffvVe3u7z2+j3t91LdqxnebK5KmtuI7IkG1NvmMjD3xisxo7
phM73gCFM6vSVMuZ300PJaq9XtZonrqdWR446O9BR8FfK5YJbX2SQl6qGaOVJFD8FQzokjgO/FnZ
ixn4v41wPutEewTlnzRG8mtn96jsrnES7sLBujHn3+TDtELJs3asdhWrmZOrqOrIMch+jDr5AY8Q
QZp0Ptm8bm1zWjPqfkgCte2jL/OriUto0UNGcjrMkHU5rkgbRDvc/cRaMDu13Hfpe8fQKzY+skRE
mIfMKbc9fVOMQn9Q8ibkeKnyEuJCH3ONLEPW6ZUWse7gaZ7OKQN/NxDvMRHti1zp6wmHHM9PA8aS
tcudd3y1cExQnI59yMvxZrnesU+Z6jXEIKjJf9ij/ZQZ7kO4+taP7ReiWf4Iy8ZE1L2yaKJQsyEC
dpqzo6zemk11b/niB8nRafv6k0sXZzaz5Tk411BS4C3lpPxp6XsLQKWxEOny1splfvZaYic8jx58
YjETXFH5onVrKk4o7WXs7EdVxi+hYMHqSQtsBN+oodszjkId7N10gpxeUPRgmqhtML/oGSHHMP4I
GxZ6WfXsxc02LpB1cbTJlZO0PxNE8502qNe4tMyl7BD0OBUcvFZoW1ckj6mGHthOPtlM7rRVfXgx
vajekym3q4qM6X2Y5Rs2qncxYqIa2FwRjSOsY43IwpS98ccuDX9hy3gf6k24YoVo82lr1bbqtpZm
i1WSVfHDjtv4gkr7/O9nPuiD5/zKtPlkOZNztuRv3w3Rw1VeA6aI7It/P21CnNYKDBHHVxY9vAYX
R+ERsgjMXk8Csoxt7RnBpk4H4TQH0St+WqlxW8fAhZvpw43a6mD/7w8BZ9p6zCEDasF7mCPf+b/f
+/dHsb6iFuvmvGiYEv/9q9GY8Iv/9/N/v93G4G0GmPUChwGz4VoeHMfnBxZ/RH57r2FdcKtpEuQz
SjkJ7mWGP89/rgkbGoUM6UZlDuXh3w8+gWP7gWTdeWbCEDWGGHMgl60+4LD/7w//+TXgxuhI+t2/
X//3S//5G/9+TjWQrUAe84IMPvb8//9b/z6ulaClm0rg+lQjg00V17Mdfc4EeKWa1BfDsP4yRN94
ZUGWwmj6Ox0QArzOgGXspe1qpOYVnr2OtmzZBUMHOgkbjNvUJygySLEyFsz+t6LxOtamkMcMbf8S
pjGo8mdv5B3N3lJw883TYGoPAVGL6ZK9Z9IsVk2h3XI/GldhHCD+Iz9g5bVo7oUq1aZl2nonFuNb
k+PB6vsU0QlTqoDgtP9h70y2G0fSLP0qcXzdiAJgAAyoU5ELkeBMidTsvsGRTxgN8/xa/Qj9YvWB
EZWRkd2d3b3vjZyUXBJFgoDZ/e/97jGmVuWkIo9Rs6b5OGWT40Bn6bFNSixzfHNMHx96Ix0vs7Ph
/V2TCOO8Wk1v9Bj262kRmibGituYQNo26hoinzPnyRAxpoEEV85siExmbnhgqS8yjmaPuKAvSUOd
6rgM/+i2HJjPltKp/FAuFtBOxBCi8BzKENpPauebqTSx4C3cVTwO0z7rxmGNRIPzwiO8McbqKW5I
57QlEpTRyGxdcdI5saK2OGJqszLvQcMSiDKq91Qa5UnSwnByJyoJNfYUIc1CF8x6xv3InFXak3xv
KtQy+20E73thDaVtPTx17IgL95znDhv+BobpUvhMh5rVbNKRwbYrjPB+bKPv8AuZQlrjjuOSXr+Y
YU/WtvoF3Jfnl6SYCVPpQGUQM9aOmeTP2nuTG3FE6BF3E9wuXpGYmiSeAr+xIndlLzSPeqIbdbDl
UW97Z6tRL3soLSM4eqF0N9VgZweGITuQHvExEaZauzVd397ghjQfMMGaEoxgWPpZ3maO+5Fg1pja
Ey/YqfSM8pW+IXYoUZHsG4olNENxqCy0F0cx+sBJEZR2doI5iB9pmAyCbURj7HTOdy7LiHfH/FDM
m3vqwh5rrXaem6BcT00RPXaNZj9LiQewpYJK6foDq7L2JQy0O7309RTdZIyZQhdWFBK6IQZQo+Kw
LmxqvDOgWQPDKXaRYauLVhYv4jtMfe1sFMKb79pUcDO23h12lROSvi0YylGKU/Z3onSc0+hhvDa9
VG71IQMhZ5UuftNRW8VmmmNLYNIRFE26UTVDZ3sOWbDpbvLoiFuTSfJTSYtWZxfsAft1Kk2M0X4K
ipnrkVAGxgHuzgS2t1G09AbRTP7UWZl5mWXv376YtPEbx1Z4gmP7Oc5n+0MymeewdhIms0iimUHB
XMBI9Ypy/RV5hXcWFcznIUzCF1oO8pXTlHJ/u8uAWiNQZTn+xDWZrUdB75qbTsfKHe7duaCUlnPX
HTmj6UvEQp1zxvTYm8kbNn1eGnec3ocS7KNDMZYZUnDr2phfyHPUWXkN+kI/DkI/oxf0x1RL+uPt
FlNwzmTYo8s4ES8NvTgvifOmWCOlsylYY1ExytL1e9YzZI7xbdyn0i6oxKlsivWE3NcD27g6mFaW
meVPt5+SwNG73dNKasE0tkO+NgDh0chdPd1u5U2R/X5L0zRrLSUm+skunM3k4BAVLlMz8K4Zl+J8
eJXs071ouGqhSr4vpsWJHow3MtmELoS+643CPPfLOHgqZsXpRKOE3Z4LzA8YZkhlPFswjQFLGcZn
bWT3B0DTpiXD9BByvFenNuprZ0VvdeFUR82GyRItYJY5SX//VGnW9npgCQ/OAbfx2pKTcbx9sMWU
H61+64YD64AQj72Xd9UD3rhhp4XUCQ+aWa6oxBIvuTlxK9TjCwp0x3AJiApKNiEg4yWKJFJ4JrON
kTAissdE94eI5FCELu33Gi4HO2shnM9RtWQOmI3np8Frk+fA7aNjVxNRqpdXT0o2z23H9k1gu1mN
mQX3jRjpN8IDwYode3X0+my5AF+DKEvPuj3w1mhlQpiutnaiWdDDjeN3CuvEoOUY7pz+rGSjX7Ol
inyJH/e681zQcHan9WhWKW2nthZDtGW7EHpz82CS1NkVNq9FjICkwviqW6azrSnq2Iveubcsbbw4
yT6Ox4usZ/O9U6wQw7bpV10FIDWzvBA8Cw3XFp6OjR4wnw/tPtvFpa2/6oLcFlOU+ViNlr5t6NCg
WMfWNzSU6owhdU3jb9cMFgzElFzAt9ekqjPfdlNamlgpwqDsgmOjOrjknomQFXpRtSF9SKDaC8pt
xBr/zRvaTSpF92S4VIaWI3He26exVlNbLBAJrSp7q4cp2c65CjdVMvO2S6gLYv5w1YZs/JY37u83
wn/8TO6Y96oP+mvXLtUOAQkQMnRf+3508PRiWLlTy+JnIX/5dZ6PO5yX867qR+0Stlz3a1VOXzHO
rooZZw4+9J9to9X3lhIHO86t8+gyG+xpY1pVxCPWQ1HBgqOUbEsMe1zXOgDymPk5CVOcyxa4mKZm
3KcLR0CDydxDkGmVbyFQfxQsHwav/KoBO2Y7uehODkqti0b77LSjRYsRMnCyELSKskbuzD+IqGwU
5VgHKawZ8waEuRVDZUoUe6WT/2rbXdhRqLrc66OE8tS6QBJY4q5jVg+bQPbYecqqPhkxmVPbPXVk
bmHzCvjhTL3nPqbXVQ1iPRsU6fbahjiJSWTDnVfQPjD8LH1xc88QAC/i2i1U992Lp+9Tp6n3wkWz
ybVQPLJKF5wSU+28aM5IusEmdy3NzwMNhYQNlFOH/dfOHrbT4sIaelJdlRiOTFD0szJ0PtiFcb7d
naQgeWSEmCnn5NQGjDn6on6yGxKtEyr97Z4+49dSqcai2A6Q6DCL6EwSqLZV6aFso2RVCuc5cCrM
nkQIyLvBcL7dhWMR+UzGgLMxRWpo+iExr5UAe+ulcZCzgZXK/WgGwRZufbYU0wx0kenP0FQXdEFa
g8PUmk3pkagwyyrygwTI2wi66UT2VG1YR5Vi3AOLooqaF2EV9IbLyJYlBGvrO88O8OXR3LUeejvf
m3OZr22ncr9gFodo0zjP0qxaQjU6WSHPTnY9PxX3wy4ek+5HYAoQf65lnkhdvY1D1R/N3MagOQvt
Dc//0u2OJQvxMXwfgfKaOseRCJ3yis3/CVBC+G4FqtoZo8uadKmua7i0AwmMdJ6GaEddZPUYMYd7
zKlz2TRWEK1vn7t9IODCuEW3skOy/JcQI8HeMlw0f8S5akkvs2OPnkxMEPiDSFOz5q6OYcM0hO0r
W2CmoLhQwvbFgbR/TiziVkPlHasQkHuQK06JJnJBPqt5nVmNuHS5PaFaEmvhXeJysTNCi83p+CZA
2vsSbfRiAou4pBIpj8jonTVY7ndWZe1brxcmm//YOTvduNZtIAJjUoo3TqUIkfwR98Ggda94G6dw
2Y0O4UfUuoxZTRalddxoe1uQ9BpDMBkTlhI/0drsNKF5rwdJb07pIV4MzGo2Lb3GG6ic8hISh+TR
Mq5jcVHZuQJB4BpHOcxU56qupsEcCDSzAFy4PQ7oGh/yJjHJKAfTrEN44HnzchlvWhzFX2MzCs/t
NP00cpmdrZrdLG6gje3i3kmKZHoKGtzE2qSuoqPQelJyT4KPc3Ate50zDsJvNODsSwSC2QBjxYmF
tunDsbhn8DDvUYOeABO1F2AIAoAMs4W5s949loKfA216iIIU9E5LvKkZunbvtRKyQj9Na/ZnFCd3
Mt8Zsyi37J+fKeHsgBrnihmyAX0GclFxf/tVMNFgZMtIbG4LT9PrviYd+QmWuNmxrdj1tE0Vv5uW
OnaiL68yQFhuyN3uKuxMejWJi9dwNZFKHJnVILA4gDHbaPimyynY4XP4ELkaz6QBaBxW5ibMKBgt
hf6qtUO4S4PgnI7MN+lYvS+/K8hLAbPsR8HiiJ507RLZPqTf9EcH+qhLCJU0AyzMSdbNg/CifRut
A5cywLtYT7Za69IiR1lNWBB1sjoWSnZbu69hR4coY89ma8+wyKfBOTFSUr5GC+h2MGyf3eGLtGTx
VI5D4ZNxzfdjtigjjOInFg+myEiVJ8BahlDZO7cae9gXmuUTJWE/OgTizM6Wris4d6vMo0YbzPxO
i0tYiZ0xnYfa2c51NV064wBEF581Io7ZUSeaVXi5imwixbNsTKDEoFDV4/MYDZicIiva1HW7ma2e
6jedFbKjp0vKuZjulylLrosXc7F2lj2jwghIPqSQS2nFiI04a0isa82xrrG5NlnurudpMHYsTxDw
3fihjmpOUfoS5U3Jucjai0EAY4aUaLWnsaaKJxc0psVN4xueEa9BpCNFgHpZV1Mq/TGPxrMoUrAR
dMxwLbHl1Uu9sypYJptlSWn2jEM0H8ctQ/DkJIKhwfSwWPXBn7wJuGhmaWZn2TYZvjHmUZXM5KGx
XQICszh4sfXYAuc43z5I6aVHUOHWcWRr2nVsICzcjCvHgz+vY7tZ6wV5mla5vBUpL1KyPJVOXD/V
HHP94vspag2bA/ymNVfVxM+Ig3xwZetVsRnynm1bS1CmzZMBT0e2IXdk+MPzd8rmxX3QvTYpEpFf
WE30GWbkZwOAwwrUUuwPVZQ/ixmkipmY83ZyaLQr3eo4Ge3XPiD/VjRcMNXyweLUofUpL45GA0eo
R0RqU6fZMpIFUeAp/TWWrTwz8nXPjszUqlW9t4ZPWJ/YhNQnTSjXjxzKxug6yh9Hj9GJzlXEXs6q
RU/q4/Yzbx+s0vzCDLikdIRTL5BrijCyY5bMGoZ1tqbDGDtHenA2M9YCP9SaYV13DW+6Xh+PhFeh
kpRbbXDSc25uqC16rYV6ZdUTP+uFdO9kQSB7wBnXeQJ1fe7iqzdE5taOzeE4qeJAmBu6eWVIcoDZ
jLdOsLI23HmfJGNwhiL6OezFCGGpbfZIIPItMqczBRqLCXTGImrkp4oMBCun+Xr7UFqdg3Yd3beD
FV8L8thMly7x1KmLsNcqdMRedOGXfhLqfPuAyYlIAp1iZMBxx1O7M27yhF00EUu1c9rglWcxPbFK
AgnLEuWuwIY7zFV+n2bFuI0gHa1mo4wusaXPe6fmqOudq8HR/ZpgC15BumGGRk5nk+ZEGqoRsLKl
WpDvruLXkV7a4kex7oks4i2m6zGcrGMc4kc1i5HxIjbjh+prgRB4rhvq1R0BACm1RbgtpdHuu5E2
C55SlPS09b1Wf+pIsm1EMA5bQePlpszrdyVVRBK0xiMZJfd2W7GuTO8CKw3vw8F61Wkh8o1RQ74a
jeoeb1B6iKZtaghzb+Uosngn6m0e96ZfOOk3jjF1sNCJ0ZBfAo1i2G4k1av3M2dHKz1YM+7oJhLO
ih44LBqySrYkXO2DqZuJD+JDrQG4mQwvveld1MkLxMd+P47awo0YiHmSXOgAv5ztbH4frbRkTTM1
60AqajBdAAZ43yvist0R3c64ztL2DkNdPoY9Fa/mNDpbL3TPpGiGkzZqzZ6iHkJzItAgZnPyLN0+
3OEnSVcVmW2t0IaraqoXM4bQlRGt30jBJWAyMUOTLSFmaYCkyBNxmPq0hPCmj69t7931XK7XLYsa
f+SaetGsslqVkcdgV9Y/SGQNj4Ez4WSI43J+aMZu082smPLMYmdIqqKlXss3XfnZwR77QKCMtqPO
7xJoJug/B/Ci8k7Wfb2JiUKHZdQcMFbMXrwfIJPe6doZwvtRDazGzKGAaGi9awGhUUxeSyVTAq8Y
K8sKL4B+rTy19CEGzUNcZ8i7aQEpZ6D8pC/cR9pRKB1i9g1bw8SE5kjvRCk7kzxmERjjRHSacePW
032eJ8ZVMPKEwJCdDFp+RKUZJ7sq3oGLxtuwK7ZYwChS7Y1zpTc8ReBIr2T5HuzmoQsB4zctDPup
6R9C50E5GGDHxCKlEUA9wRXZ+tpSpwuWRjsaqEmFOt1Oal7bHYdqBue7rBCqfOleYL+2A3vy1KpJ
naT3HcxjcrzdGbuSBird2ugjVFf2gMeY43kf243cZ0p86wPSYpVr+J2DHzph/LAaXC3asmatznh+
vbtM4dpfqnCj2mixcAFAMBBY9rnCkjGoZL6LRxG/axbLJC3hCCefkT/2ebhmKa19s/RVPufeIQOr
/LtWp3m5t3fm/myC6MLYDFkXFxKvU8lEa8HezGbrfK2hlpmdOI0L/Emk4lr1wxenQlkoIiv0kYJx
uwhEh2RfdLQOlMvKjQ71FUPDee32Vb5WGKCJJqyDRIOlFI3RRhs4ghWF9d2QrxgeDsTQPUybzV4m
U+znJG+T5KRQ7q7sPSIAJ7LwsShwZWMaQ+X95J2GoqRNsV2Meml7GPVZHXUP593t+kxV9naQQqBY
1Fxc43Tctn0JmXEahr10GQg0gSxxmTn5O1eOk2CezfQvO+rLRV0wzV45kk7l2OzFEVcRI6IUF4CW
2bhmatPeI8xdjKTu7kWrkczKypCtGh2UxJ8b33NaekwVVO3I7IkTaesU+e1QqALs2Yucwy34rurS
dm2MJKseR7ZVEP4oL65SVPQgTzeTKonDRu2Ef6uCkZoERbjq+vStHVPUwBp4XAygMisY3WSkydBo
SbcNCnceitE+rFnfxexBCcozlQQY9OBp/ZX5c7GP3eg5DHFjN0GA7FdZ+z6IwWJN6BVapgpiSlEL
bKo64h42oKEbF9cs3UOH03HTZ65YV0me+C0N7gfMJMQq+tYCikmXQmfjJxmj+R6RMLkMTE9Hk73U
GALbA6bzUORjt++X60c79ge3rBHYAwDKlavTFLK8hG4yOzvqlTZzFrZHQ33cljCDfJ4HYNLmqLZ0
+uw6Z5IbOeRiyxAe+3egviclsN5J954AdECyk8W+ZHFnyIlowkxCnxFKw/mY/sUgX4D4uzF2qZMi
jb8BKx75VuXhxcaws3aMwnsIWfmerDjc1L0ZnQbIJQQmJ5sNggeQdhG8pcduaDCy4Kz1e0dnu92R
8V3jVJiO02mMSu+iTz94f0xkMMqzKyPniLxIAs2m1LQFKuEz8iN0hQAdAmDp9knN6P+mI4Ylg5om
7z4LvMJOMObnyKSO4/cPhhzXY4tfaLane1V73d7xXOMcevqHGkhnWIzGIVG1klemCPZGDSLMZDjx
ULIT53qLaGsQeQdgQ8n1bbnFCqzdJw6GFjekkjkOGeMwGGn3GlOdOy2mtA7uNn4zyQZ5uUwL+dZV
5XQynfFqarS54o2vV7IqrXsGr9Z9J+CC0/CK8gGfZdvMlPs42VBd8oViNKtHfG/j6XZuI1RnCxnf
ffrl3/72H//2bfz38EcB8YG5Tt787T+4/62gZyIOo/af7v7tuUDKUrfv+fv/+et3/O0cf0OyKn62
//J/bX8U9x/qR/PP/2l5NH//yfz2Px7d+qP9+MsdPwepOl27H/X0+KPB2nt7FPwdy//8v/3iLz9u
P+V5Kn/89ulb0eXs1x9/UJWRf/rjS/vvv31yvNvz9PvTtPz4P762PP7fPmEzyH98/PL4P/77kMdp
MXz887f+wHn92yfD+FUIW5q67pgmk16bHzr8WL5i/0o3iWng5TEtS9o0FX76hSR4G/32Sfwq+SzA
IcfUXcMD/f/pl6boli9pxq+WRJNktGPr/GDddj7911Pwl5fyz5f2l5yVbxGzfubhuM6nX8rfX/Ll
b5SCH8Kp3NBtYboeD5LHV377eIzzcPnv/62SYecxSV/NlntSDSZsTzK0ESJ/bPBTnfq8XFmgDped
9RJCTdITXv3yM+awQ6+3T53S5a6na3wbeCVt0kW5Qt7Mfbgehcr2uq4T1holVbwec68ypSy96qhK
afBWE4LYA6hKToGRwrsnLoypuNjjLvgZASM5pIB7GG9Ohj92JEB1V23QsGwCIlvq99yLZgIyBjGH
5DQYGxjh7tZZ4pVBNRwt0H12XEP/IQC07h354IpAPI4qGO5iU7ABMHLDr5UGpraYaZGUDOL2ePGA
bY+L5Vz3I6MxoYeJfBtjLgvbSPm5QcXBBPxrazZEAbPCPpZ1G29N5b3MwmbaEYaHkK03Q+wVM6ul
JqqK9yQnmkz90NCPF47PI4r3Q47NEvIov6KPujeqi3TitJwhCiWKvVz0ty41CaKAsL8DdD9vM6O4
zrN8JU0WbctSL/ZThttJGFO+9AnA/nXYKhHEf0EvejOdIeVSbxRHEyUaOTraAdUPd5bUzkNlbW6T
gEyHcDbPz7efhrzpdNm0DexZreqZ83obmx2hJgxCSVqldOeNDObD8JVW6PJtBGlUc8gfiV/E2xK/
U9I81AYN2iKFdC/uLa9CPhxAi+CdIZ+/PE+aE3zVNSrgkY3vHMA1jD5JG2EHralvfrfq65x61sbr
aFeyslMWuAQtK+/ijKU49mYjVkGa0F3RAy1R83NuNy/mzG6uj57UmLvX2kOKjUBtdPYXXDzWislV
g1qUhngqSgsT1TRgfQWwFwPgXHvlYB9zpynWXWZRCoNjLylSHSRyT9PU0tnCzuZLIsLcp5jvR6u8
+aKRWi6dLFjzFsZlZxBFkyUGNLh1e899NevavPzDeeWP9+xf3qPGP79FeeXobJPO8q9h6tZf36Kz
w1HXwRe9PdxYguFrdfc17hP32jT8Wlyyh74CuZpXY/vC5QIoU9LH23/9MGwp/qfHIQ1pmZIHYxrS
Wc6P/3iqcMeO5ihJmemSBLCLry47uJU1to9DkICcYkTadlRSGgwM4L2aPohosve9h5NTaqtyHN/7
lOu8lunfpjn+mtjFTtmMDVKLTEEt40fmImRHE8zv5sHJ4gdiUb6j7m9OmJtPxlvMMq0eKlQL9WAp
FzZ2ZEEw78qNAyjMVBYum0K+upB9SsS6Q9cu9XUWxSFDWNSH2sA1g82vPmRag6WZUnEWLAJPCQbo
DAWUdkjD46sYJw+3W02aDfh71XEspg/d6J8iaVMcZqcoG5BSDvFy68+7wyyTw/hw+2zeCgpwbzdv
/7WfkXu1pvxS3r5w+xzWKxdNeZWwLMK21TkHHW0IjkGyE7VWHbrlUd9u/XnXFMxPgtjbuhQoslbQ
7StlEtyJMIhGzfhtrEyqGoxWAweXHzy29rxxKbyBjGKR2iMaX+jdq2jbeEO3L+zhiEFY4E5+mzH2
VKS6WeXyaoZ1uUvxFC1x+IPVW7DkZF8e/rybjfdWqls7KXO8K5SNHKblw+2WB5BoACyzz0KaOOJ8
4EPhcBS7Ll0ik2gOFgOGw+3Wnx9SSyAZKtZuafIj7yvwcm7XgAbgQ+F51wQgwLas5dEc8hGLPUQN
VTjvga3ijVfm3aGTytPBUhLfJIr/AYe5IcdEYejsANShUmDODzStMGFtIpazRHsPuQNVp7cmBmzD
exHq1l6l7YxKgdIcxNTDwoERIOnvbp+263Q+IJEi1C7LWnOiFTAOQXrNUl97BY6FkM1uaUbDvgrA
Ht/l6A4H22veY8XJwklSyjCz0+0vKpenwa5hikAf4i/chOBB+Z0G4f1lZd1k7nGSmbM1QxAUAXUu
B6/o84PL7jO9W9igPzPHLvdyqrejHbtUMWISE2RAhe0gkJmfyzA4dcvxLt2Qg/t2c1yOKWo8wzX7
UKqgm6k6tBDCDrdbBgE8jigMK2wvWl61STNp6TS/JFD3OI6W4/32gRnKH7cy2xjXynIo3FzeEn9+
IcwAqxYM09dDJmFeacCxuO7D8gE+aQC9S0iXLCS60lgNXbJT1jhvO63KD/3yOnmhxkt2u2/Z49aj
AGnj0fjnhNRksTrJdoHD9E+azVGWDrGOmFxxEL/cvgPnQJDeWVGqdk1m+gmVa6FJmmkSP7ycbIvh
cQXzaA7Bw6ohxbhz/TagultTjxPsVdGfkS3Kd6sds/Yx7cwPZs9fZhckukqcZ8brd4FtcyZK8mhj
8N5e6+h7K4Adu67SIRjlNBNEaDDhSCojmT5swM1rK3YUAOCvkRVUvrkEC6qZ4VrKcmCnxrEFqdj4
dl8S0hlYDcAnhzGSKBBizBtW1JDTy0XV5Nriaue2a+ViMQrd8T6MtafAhGdSWO4+1Ju1odBxlFXe
uQwtgQFiUQDW+xJ07taT87fci1cpKUQc/MMFgZ0SBkWsN3JxiHX5g0pU4A/OvGf8RQneE9F1AFnE
px8nmriop+TMrgkcnTYl192ItMoSihmTi2TY58TzR1ZGDph/yoHgZS4XSlY61BrJq3N0U85CkxL2
ITLS3Ww01r0E0hdK2g06iIF3t/VIA7R4q4XZRB1wZ/u5o9pNrmpjnRqG5Qd3I9XEfJ34IHC1k3BB
98vs1slG+SwldHoMlxBwLHQnk0YFn9ovE8iisi71F7NBhp2lOQHl0p07W2pk/UE3jQn+dWVVV8Ni
UcN15ttgVgCBKwBw0WSNR2/em3YW0yiuvdC10gOTKb7fHi5/mnFsKO1K8+izGycAoUGqG7NZwGcJ
X3IWCCRWSKRXC36D2ooOMSJvj9iok33Y7gzcW5sKNtgyq5nX0sg4gVm0fzKV9dYAHPie0j5qrMG0
uFY76SWfA5XLc6jSL5XGSKKKYlqB4cCtMXw7ixt6anaCzA0BYoyqQeQ6WwpLCP1mij8HIMO20Uf6
NTOgL8p7MmOkTWMEcRiEClhRLrwDbxataAy/xUcG6Rr0hmto8RvG7MnZ0s5THK2AhWa7UIDBNMqV
4wwY7QxMgEltHm/P1e1TemZjmu/bn1b04QiT4yhs5S5OTlkzJscyZf0KVCtUhTgmYcToVqu6Q51F
VxuMWuYNJO+H3GTtZsgdGMUCmTjA77AfajVSPkvZvHizJdwdyDUVtbeHhlVGMLFfcXuCOMLG1s0y
roFFEotr0HUrhKnoMC6fdC1lHsoOg8BcDqTza447t36+rftijelspZvmvtJ4yZzafXN5OOeoJke1
Y/Bl72wvm3dpWH2zrSceWXRpowNzRhqvu/qiq6R6cMPqpbRN+moSIjulCS9/dJ6MklFaPb7JaEDq
wE28bbqXyE56lqmgdq1CfLaA7hP2YQvQ9M5Zt0ZqQKyzPZYVAHmoxUweuXoXRXvCQexLDC3URYCi
HTSkh10VKnxFni6eZXIs2oTpTkZBWglS0q3tdj3Tm4bZN/qKlzbcdFxU4BMbILMgvMYwAiPqbLYa
dBOIRc7PwrbGOy0Cy2JXEAF5C63cAjuQ9p3wxSYd0uFeb11mBF19cFL5I2uapa7zUIW1/69XouZf
F6KuLokfWIaum6gZCOiS7fE/LkRTMVpzWX1vbK0528ZPe9RG0tTnqIGq2fcXOM6dn0EQiQOErEIW
P5kIQjSOPgZ3xMymcFFpHf0Ksf6exMyMUlHsKjxhmO/BTWoF+qrG9uP2qP+/jPJ/kFFstivITf8b
GeVYNO1HPaV/kU+Wb/ldPtFc81cbwQ8h0nR1E/MUX/pdP9Fc+SvKiGMbTCwMV9p/l0/QXEzDQTiR
jjBcYXt8zx/yif2r5bnC9RBkPMORlvv/Ip6Yf9VObNuRHIE29hJbR4gxbPnX4xCifqdnk0eIDTTf
SUs3To9xVreck8D55TBj8UkuIzjkbnTiQMPEg3k40hoss9NwDsbQ2puIeMAmJs7U3dvEDGTluFxG
U3UdbXda51MFtWbQj/CZH8LZ0d7l9394vv9X20uUjL9s7Pg7KMKxHf4MnmWeHv2fNnZOwS45qlqT
U4Pu2wETA72BqFR1WbAbB/NyW8GiXW/pkHDPbQmpoDKA8A1NRvy6t5kHoMSUBZk4hY6NHLYyiPCv
G+CeK9PMfqamVh2zAO9gjRUxjkCMScs7eh4zlgSBVIdMOMP0OdNOewKPlTKlso90TBgxWDev0JAg
KFF7iDtqPSvab108bHdJR4cDBTfmiqBjuiWkD62n/xqn9c/Kbr9FGNbBFoTfrcZ+75xO8yOcxrgq
0vJxiqYHF6KBFKH2kNs9UBe3ILFiNe+a27/Y756jOR/arO1iAygVqgctGIytKEkd/KpzwX8xLKid
r9gVxAY7u7E+V5yyNnaIDwowdXhiYv6C2fYVBDW/OdE3gE+STehYxynwal91wCMipDYPPmtArnoE
6++jj+GKHCiCj+NtkdspycD5eYRNxIqP7g+370l4KN9pvHHFwA2Yf0MbnyN1PwyQndxiorkqgU+N
v+utded4XQICwoXufNRErQUIjDWezm+W1sudu++gDY08nLMcmJdVQ/sWNcQqvSl9FCeu99suYCka
I/N0GhwiSbRKeMGFXsCAhOJUARuZagrBwF8Os7cvaCS4czXsKSb9TogA5YM9w5qW09Buieeuvbo7
NUH6AqrtlM5Ld3l/cgaIwmJ4m7F58fyyIdCVBbN2IvlRdgUTIUVmnMIHix0683uCkYnvGdW0CURk
UMnNn2BBgdEyqsSDwKANqeUSPxef0wVOYZdudnYSa0f7zCUycD8JrWEdU0I3R6Niodx1e7ZmJult
Rl5Rr6uDbaeEcUFTpOQz8TPOJzQ/A6a66h/iqWbFqGijycr4AlFg02g4OTDMtNuiF9VnpyUnY9Ic
ZeeBZMXZi7Wp6g0bkXyDvZT5v1P8GEz1kmpF9dr+tCNiUJ64CCKoE6PLu06FEGXhKNzRk1P4Ms/Y
BblxoA7GsgPECN3Pvr7sAzvk111h0isyAK8viqUHuR29hc4/NL6o7Z8IVIDodMRQaZxcXuU1fK6J
y+u5KUVzT8O63ENSdlX1EJA12k5wqIs5/mxYHiZ05zVuDLpa2i94dzUCpYzl1mkunp0abCPTfwAE
Q3+EQBrjkcK4g1X4XJqU27dsR+/GydvIrn4FgfNRWvpLU+bfUYTDu668Nqxz4tZ4N80SonjzEraZ
DsSTvrUs2Gc5ceNEp88Iv9W9Jnm262h4GaphN3QMvV2P6kk4Af7kyBPbSLpLOQa8q078oI7hqnUM
Say0PafKuVJYVa24HGylGUOnAPtkaAGMjoIZJ3Urxmi+kbOx2c80j80My9HI828yxCpBfUuVvyIS
X4fxS1Wb2AVssYEteQA8u1aYwjt42XeZ+E/2zmvHba3Ntk/ExiIX4+VRziWVKsh1Q9gum5lczOHp
e1C70Qk4B933Bz9Qf9nbe1slkYtfmHNMQxAdBYpb14tXmuStM+k7k8Icwoiv74sQU/xIwgbZ6s7S
zx6B5MYNDfd3kH2FxDdVzAmWWJQjcBciGFFqGATZkT23mzznaoMmWxoVqJ223A2pfszKeFcn5lfX
q5essnFeqmbtQ8xkl7+YEEjSRMbNzrHrt0FzIC1AkXAAWIpiaXP+4LjtTzlTU8WJsSlSxV46PIXQ
rfjAwCYNtM08ngiyyKul4Zq/RNV/OY79u8C8hZ0C2EdhEGdlJ8E6R1C8pFA726F11XxWuFGuNgWW
nEUk6x+lcGDctPSSQTj565hTqGDkcAySjtiOunHpDbeTqYI3o85ftcz11lPBHu/5ZNQtQ+5TMlsX
0BCTTayihr6LCBST3UMaFdmqmzcAmMyGHV4MhH1uSQuRaMGmUOmRqnjib+y7u8M4jSOo9k4J+EP6
8ZBnKokMapzW+myCjorWWSulsn2AY5j+Kg2/jN58NJpe3bFaMmjC5MSPOn2ju+A0rZLwHg2+vRV5
r+0mxyxuRtKTRlX6cmPXQbA3EfhlcZrcmFftg1oN0NPxSzr8NGmmwheks9diHLgdVRTsdE++85G9
KVe/cjPJU4Lsk5WkvGZBuAOsp9+oaStSZIDbaHknD0GFyV/zpfx07ID04imCjFOXYHvME6lrzU9m
5wBvqU7eQpSqOD6RcneMreAvqv7FVKABErdIvoIqhiAwZeO57ZRcRSblPoJyABQ53lpLSYg0gKTO
aYoNwWmi6aijOYKTQwcN+iB5DRKsbM+s3sYsQ9oW0b2qVEyHTNQNljc0D1NSaIfIx6bmZtVrrlc5
d6r2Nnn1fur96WP0CYJA3OleBhPHQx2UalunV82qmmvUSxM0hWXvdDsuz3YWvTTkG19jNGHY6PVX
R+eUHfpJQzTwDVZL3KKpNF6FSTGAGph0Z6YlqapfspI5a9mG06zUC/FpR68gisO1FFGP6BEjjDNX
Xir3EUlkNzOdzCNAVMV15RYvGUFbUIjEtoOT8QGNaQXsd48kiNiHeeVbofbn+I5RQTsZuJ36loL0
C93qWJXvueqjfVZye9NV8wCI4OQyygGPBO4Gtxb6kAytkNO9YRDiQlMXLlR3jYLgNPmgbyaamIUg
O2IZo5FEddzPjt1TA1GF34EeJUxINwDFV67uY6XLdyEJ1HEWQ2UkqX3hXOyyPtkB42fAPGFLXkfn
IFwDQbVy3bPuktkST5QdY/FDAOvsbXftlaG+Qd675WdqF0p6eyuEYuHVqEkD64pRZw/QiQAOtEa5
QTruCLWX56/zqzbaE7jnM+O2X66imvTUd56XiBWRyK+Ssjjog6yYJDLQESnVVQffJjeIcQ3b7wbq
8qILEY36zJvYo8GlShIi6uwSlyh1jnCteGk3xrkx0w8gMpx48V1P8mZZGZQibUMMS2wGoBUmc9HW
zjqIYNPo1UVX5qma4566TvxSpfxrJuSAKocBr22me67RNwJSKB2hf1ZD99ZE8Y4+c4EKd1FUDOlk
FG5dZlm5ZiUEAwHSS3BqoNRyCeT1XhszumcqZoo8QMQHN7QMesbGBARoBKaDPBXffld/JxLUEP6q
YmHm8XnUnZ/KVtoCD49aukmiH8v6ayKydopfhvxP5re3qlU2+xHnndUgW6pkVwSQbQIQHi0JBsvB
jn/j+GQ/qyPtMKh1i1FfDiRxtqr4SLEREB8ZAzu3bnrd76qx/Bxr0iND3yJIL/jpvJZ6wcwObP02
avyZnHEfRLMvKxzu8e8IBCk/6PBGu/NSFyMAyD3hW1tQVmerbq9xzyOQuIJmSX5gurQjDohg581I
YQ/mHaOObo71+BR1FAE7lgGpG/FNxS+dKD8mx0MbycvNSx0uSjRvPONpp2sNvyJ6eznZqHaKgHOF
hDy6REqvhGI5icVN1TiI8hAxKlMV0EjM7/tmfAXofYtHXmTnERtkbSytquaK/CBn0YoVRitDd02u
Gl6JbtvyoDyWzw7RQn5tLg0/OZkuZs8M2X2FvXLKfhZaJBZ5WdHHQRvmANQNezPMl5Pp8huRE/4e
SWbbqwCCle6+yXGYrlHCUz/TaE6qLiY1okzOVI482gBsbIb6JJwyvfVdIBCQuPYK/ZDEnsUj2s+Y
MTUSoFLtE43CGGg39dlad5DRojIrT4kQLerT9BwSUTz6ynyk6FD2I455xPqtfCTatM2y/DNKJwVX
qmuuJN98FicnKfzPNNEDxHVgLJ+/9HufqBgaE/Sj+7ADSdLkqLtgTELJcczhkrG+q6zSvwElbQ+4
qllhJIj+vIkYTlRx41YoM98IW4C9oAe4BW7OF8rhZVFH1hbW6R/b9rutNQanwDHas9abl5Ezm11s
ea+6P2nr1ntP7zNCeq69E9R3TA/5m/c6VMm3YOF4GRNPe3fc8s1wCgLjEzKTSxaB1WyT5yL5k6e5
D/c0il8BJROCRjDJzsoA9D9/rwvlyp0JfqlsF5FpxhsZMW72fJPFllQXk8Ycw8d0Qp6860bv0y7m
OaIPIMot3Bdnqm+d6f2uM7CNZdb/ULngETnZ22DyEepok/hhJ66+GIjsuBiUvNVIYp0bev6afGEa
1Ah4nI3Fzxn0dA/DD8BgvUF58Cj60sYSMEcO9tpnmYCAiDtFs4FskQAjzRanKm8GtguOWoFy09EU
UB3ptsFBnCUmQPSYp7M1XEYznUMCom3u168alxGyRW7xpHHknYr3OYI1dUdyjS7zzOz2dcgQnc3F
GyiiIktwsgTZxWFdc0XRyqKwLXzE/XEPGY+Bbp6jDojbv0YZBjzHgDdljMcdTe6FkZ/RxLabZ7UW
mS0p1NbW8Y3f3HdAflWKOQnIJGLD/Ozi2R+TPL8ivYWungw3zs4crGECyv3p13SmjMnxbKyT0UcS
DETuxBmOI53ikXHz0kdt/l0qVitaPQ5LzNT1Melg7HD1zLYk3gx3xWbXWMtwgJ1tjzFKPyPbdhqy
8K53oZoGxIThiIaVarx48wimGQo6qLF6QWwbnPUWwOeixGu9rUkiQQOp8h32+ZHGVjogZPtg1cX6
g6Bk/kRuVEQpwP91y1AuQPb/ygF3IQ0/hhq34tyvgmuvl3XnTZeGd3FQkX+qo+CFPaj+pmcZf0u8
aXENHsY26Db+eE0D79oZXUfWlk9qIXP8sKm2z4++H/Ns0VlqJDKp+s6nSG1Y3nrbIdHngNCQUtJn
LRJxAkzmaG9aRNDw1/jZ//kcJcVANgC/jC2Ynk0Kq9DA4TZXwkGr9dhBumgTVM71+duuTRRtMmk3
RL+YHCTXl+sl3UrvWOLFviLjLcUqqEZ40PNCaMgYqsYg9m2Z/x27IUUmSwBVwHwWiepwMSYSYgAU
wYEw+5XQ3irrDRcSD8rSoy1BjrKWAavZ52utTdfaN1TnloRoUohmWlEcpmvVusOayPJmh9WUpIJQ
MXsqh/COhYoH68hcKgu7D00qSoQyfTDcpxpEj41Rw1/lSdQc49Fk/q+XzrkrSSzRJgT6bMP31tQB
MJ9bgyHLfzOO1E9ihsRKSmeBuNoj6GhhMQ6YP689/kaWSCktdenJDxDNzgEJ466jSF8GvnHIk8B9
jGm1g6+uv6EI7Zc68oeih+lAAk0HUlHIizPfXziOWNaFwl9kVWyy1OBIyEIDVgbyiKBp0rud/S19
zz09b3Ldsk64MJBiMRizUOVdS9P7VBVjM41shxBxEBpRMqwrkMSbsQ+JCyJ+jZbMCWGMNcBbYt3e
a1r+5/n6Scipbxq61QyvKKKNe+RE7UI3iYkIPe3UzvdOhj1kGeYcS8WAsGbwQ14n2chaodM6o8I/
Kp8hOysIApW96U3reu1QEVtUGFLA8RObSGviE3sPcojcTkLVZuOwYHEkGQPxJmag/1gGHZIhtlaG
VXkvHOGsGuPWPIIfTGA+rR1Rdwf8G+sOBequd1O6bXWTftgehT9+N40pTqiHaTzgUZPwfRFmobaN
PgLBByDbECKG88u+28LMgOnzLkPMYbemo9+FADe/91xnn/VoyFs6lXN35iN5taOrUfY0n94KsYa7
eorhu2y8BOAO8TAXGzDPLj6zTO6ElgteHlL0kihe18O2lGrpFopAe5PTtM5x0bg8aNeGTig6/ofm
gkLtzSh0HHOYWIjLUPE6KuHit8SCPJ1pkz4MfM4GOzZ2dWHcQF2By9BVxc5BcQNFlXMbrsTRdbHv
YTOFuTdjuiIPK6OIfQt3iuO/GrVAATL5R2nUDdhcf5+41KING5HfytyjtZLsm06eqPTFqFgYq5QT
XpZWyV3NkKxMf7nZoF6KMUVYEgzEI/fwGXDxMvyV3ZKQKiZ88ylBgaV+JFi0rHHW8tqRd0qnv2kl
BcKh4FGmTb+j92Lx13XuCrQ6GdAFQWghsmjC1HsgLw2mE2eQP5+GjgC7dVMZwUmi6m2YV96MgJ4T
M/3zXE8bZ10JzEU8ZIgLc6NuG8meDKD5A33eMeB/j+AFXkXle9uxi9OtFPG7FMwnA9C0T+WuznNo
peabzGq9U+CZydrLKEiZu5r7KRperKTmOujaW14n2bKMDVZ/YEWEbxMZOGP8WmrTbY/fYJZgxMAe
UfFpkaxWbha2a0CyFVTjqD717LNDYlUBhumSzhfv1rp042D1vBuzFu1Wbg8jSvV8x4ywI14T0x5H
/C8XYzW6w5aU7KRXn4Zz8AVmIbOp43v/SyJKXre5E7758qfeYKEcYr3GT2L+cHpVQxjKKVPCcecz
7+Jg5wLH58D5BRCAVE/1K5k6/ezO5TFaEYOh5J4gFnYUGHAWqIWmf95Rre3ZCzQ9Gr25pNBwHmwR
JXhscGFBq8Eiy22+H6A5hVtuzhfd7uofYTMwTwU7sObJFCAIKfRDXEUMXlgaHEuNwRv+qvBecv1z
+RXqMBBlt9d4JxfCqYikwKO8iX2eFJrU9kM8uccMhSPUhMq2ZwFVhiDD+Iu3dfjHQlKgq9lMGUEH
HQGzrGhbuWREtk0rJ3nROCteNVWdoTwuu0r2pyqYO3za+2VcCWPHZTTDwOtPP6mHN2/vz2dWYOrX
slh15EhfQofDhIHMSwS364A5+VUmjKnm4mUw7R806u2Rmb9cCUXuZtGP1Y0jYe8HRnsN+7fgaX31
W5sbnTvISnsUaHU8/k76P6gKjFWEpO+a2yDzgjljXuFKWY5Qm1/DEdaQbrU+mlj1BUJgFWndAE6N
5ILuaRUnmP7wfIhiUtvGsHfO0S/ptfllql1KHQc1AVbD7JALpjMedrI5dC3fpIziD56kMnAJBfY5
677UADrCUtU2hAyztGElbvQIMtlU9jmC+TVYbf1kWfl3iv4BikHCCCn03UVT81rm54Z0VLR1YFKn
YHbSqpZ86BX5bt1UrMwq/EAvuQJHUES6ujWaesucGA5H0os90S4OimGdv6S3soyAAVkwa2e4HBXh
Mcfbumvq9uVZeIL/qY8sUKgEJuo8W/uqG6IWmSmvnpd5HgYeSWAUj5DHqj0sEjYAmvqIXaS9CUh0
8pViaGhj+TtGgbhwDOPEjN9/L1R24YDLXrWC5k1q5NVC4XgwfGeinyIo6Sr7gmfyljOTyhjvH6dp
+B32nraPhEc7PBsgOFWpNwKCC8JSR8OByhjZDzHetQWltHPR2URm40CzQw7jFPalk5/kCzQ3yAff
Qc96hkDdOZ+MEkP3AvlulfxlDACuzxlqQ1KCF3nkvvW5R3+sO9uWxD8HftHSEBKcs5+/Zh5eOfRK
m6wdXnQQoygvg8/n0QyDnJmJDDBjMfiD2VsHfJLr0nDqMwwXixkS8Q3dEL1gcCGDa8j6banlJBXH
4Ppkap7ZJ4DMoClfxaNeLEsVH56vTOFx/vD6+k4izDVgqHmMYovOL1mDWgoAKs1iXs/dPrknzcac
rxXzi93biXxc75jiQcZBNR4Tj2XI5Ch1JUD1kNoyu/YJey8CrGnMzXRbmONwbSJw+LXF5iUrS2ub
GZAZuIm2jJXP0PG/oU3iuJvrrb6w145WRpecPLhlEdG61vmRTk9uMMmvTLLot5nECdr7xzaBLwnS
n5T4WcwcoJkDVu7VDCwJynX7D1soKFuOh3WyrbEQp561A07H0ITMRlJwS70Cokzf5rDoJrd+HTs9
LFprnLAnZccKHyVdYf0XVo0BFN15jcyqRAUfjajFrA7+F0hQv/KPjgEaB6T0RmcoCHS6fq/RYxBC
SLXzrNE01CcrtpTAako72D5reJZ4ggmKaqfTCPdwj3m9W1qQ2238mh8E1tpIvJtqh2KaaY71Xsy7
iSphrmZ0ACo6miGk50G6dyn2WjcY9h7pFGdTlCYYAW6COunudPtyr5f9zSzGGzGQqKks2vgOvWBf
OgY6nwgVWdeFuzau1ILu6Vnihg0D2W68SEWQTIFY6B/5UNHH/hHxaH2XNrTc//e62xD/bdnt6GiE
TEQBpjTQUrvoBv6zeGQijMhMOtchycfaDYM+XCvWBpYdQT4aLTyoPLkC6b0kwnFWWQ9OO58fyN1c
xDxfo5jbNJw6wXZgf8U0Uh7s6TgqQlJ61lL/XzXyPzHfINn4v4tG/k8aRH+q6L9oRvgX/t1x4zke
vCBT8H8uR89/KEb+xXYkQG7h2qjXPcw3/64ZkYhJ3P/m0/k3zYju/otns8Pii4ESxXH1/41oxLaM
WZ70nyw3xvyyLNcQwvR00wJ9/1+vwFLxv0mFBxkE3wztdnnL8ez01DUZ+kDcYeml8QiEM9rhhPqK
2XgP+sFHwQrscJQoqO2MRpfUzYnJaU/s/SlI7raRUSPNOA8qi00bWumxdiYfhA2O4FYWF31gs+rG
BPZqDjkWYxuGy9pvoouLNBNrYEsmcEYIylCuY67qI+/fdziWNpkdpXeGgE68RVV8xeB7cLjuJgCB
64xjeBmhgrnohp9eNGkWC8escgzKYXKZmBKlVvqLMJJs0+mqP2beHDCTqksA2Ig5h34IYiajrfeZ
xmiU/alGWzxOm6ROiEjKobkSa6UxAIOKErIXv4je3qu837NydbeSLAq87CSnYp53VlFRUfm178EQ
pzgj9YvRmKt2AipeZaUBCGMaLs8vMH4AptikztjSpWoxjHPmdtreLIuZzU4bsySvuJ59IH/DwAkw
OPG2ZqXzb6iUwCjrzRShGnENHkzhxJsUNwb2kedbEeaVzT9uAAxAPl2EqtDWTDATWPPvftBFZx6Z
0eX51vttrdY6ZoNlmtSI1iRhphYAxLPB4OyfL89fKrKBhwQav8gS5yThcTu5di4Nc26h9RGhBPbo
1fM3CVDTzqgyF2YZ6TDAp+wyjKPaJhluKhwV5oHJG0Nr+BKSgdb5+Z0+f6cC7D5DMRHJlfIMCEft
POaudn5+9/wifLJHXKtfmQzf140Dm53RvvLPBDx9x5od7KRoq31JWRjcnj+gk/DOc9FFs/jXP8fz
l+d3A9cGSoLg+Hy903zhTAzdtn5lIATASEWCiY0W+p9fE6+U7iqNJ4RM859t5aUPrcrlsosG4re0
Fs+QBQFx9GW5aipfP+BE8beFlM2LSyNE6EsIGQGc19JWkb5QWhP9jCHHdJnLGmCY29YM0lyewJ0L
WpZMsR4ehM2UnPwE74652FxDSIFyGhGvHbkK2XnY9Qflm++lDyYoy83ss0nkH+jV3R/N/I4DyqgF
ZvptHucLvXfyX+HQIzEE8Lz2qsHf2gUann6wOtKOKLdsCpkzbR/pESnztJRolr3uZB2ROEiBTdsL
7oMfU9HhYf2RR0x52wtDXLDeU7GIsRLDVNf8awy+7guZCFnymac2bGgxpkb469JWT85jnISHaWw7
EBbB2uza8SUaynnoEJQ3HLXnAFcWG3uvIPkSHNBwb62cgrz1GyyDWvzGyu8Al4NOrvSdF1lrJtMx
lw1N4u9sL7PPVZ+BcIxFtK+BlzJt9YNlFJfFLw8gJudb/rcp8qubB5+hNfg3w56m5eAIdRt9epXa
FGqJ7nwimrx2T6JEc5FoyV8lqafk0Dknf4LhJvTE2WHrLjaEJN0DMqbvXQtLnMgDsI/u3zwY7wNr
1TcPGTd2B2bvJDpdhSuWdUm6cTkyjWVYrZjE978jwx8ZEzjhRXGIrZOiyN+lRiCu24z+vbYkunhg
7MgNq79GGr515VQ+gggEUTLGv1LJB5VLc1i6zwSHBy3bQAFuoVEgmUdlyLr0NPqLBGwZjVwLrtP8
jjKFf9L3rxXEpX0OgGen5dSa2jg9mpYMc8Wq65TvmZb7p6rtxKrFsPY1DmpVxU360cX1GzbD+QAb
QJF4TYGGPLzGU1CsmNUP71CNPvLYD9YhzC4qv+4uixFAyuCQiyusXUqxt05ZPa1Ckln3NF7N5P/w
ENgf/bC5UpmHN9fqzqNDZmwm+h9Tecv7RKyQs5ECM6TWI44hTv+KNGG9135pkdG3Ea1uE3gux4eI
xbDCLpePgB5dN9MvVcuBiEoskA+aPbFpxuKLYSNXOjdNk6n7NJmbqe6gsgUqPuZ5N37QQa0US+O1
h615z7ke7sUUh4CZgvZBiongCu3tsxvl1bveW3yaNRsWhVpfREW9T1PN5gXzcjwTX0ww78tG6Z6H
jurYRVq4gvSzc1KvRqdpTpSgtPxjTNdhxvCbIiSPazLR3IeeVt9ktLPG04xyg4bSv7Fguz9/mNai
6M5VfM0T393ETjM8zGT8kL1X3CItxoxYw2QateI9GZT+EKSEkVSFhxO5hY4jTrx6aX5lKOyeiqzS
XmxQIIsEKwdtrlQn7Npnnn4ziMymiewq8t9qQCc2QZ0qynRu4pTHLciNUzxrElvDDd5dy8LZ1TDd
zyvvONnO+Cm8C8kSxbbsPH3Te2T+5bEtVn0NziZwIiY4+GAXTlhY58mwjRcMrkzLOC9tAX81Yfs5
5t6wJ8QMTuHg/rGUGh+oHVuyh7WELO+K9b0NYazR2KJBwX1UaBvQz2qbptInKEtJ8zAJuMGdUUyX
XDjdtncBM0TGuC09oT084CfbSRQ9rck72xQ+taL/DTlIXcsGXWEduz0wholZQdChH5tVaK2x7fhu
bdS/4NulD9Vmf2TFOLgbh7MbGOZrRCxizNH1QF2BOVXkbwOcmI2cX/4gs/d8rLobdwyqiEqenTx6
H52mfci+zrfKKiAzCsT4PS3QuY2sn3499de86dWrzqYGptDfMeIsSuLwy6uCbxHFzTpUaboSRvtn
zFpaomln1NpX45DgpBlIHBNmFDcarCMT5uXzVftD3WxR4m08t+05rVPjUfnhz4rIx6sXd5vEjTzy
Tqsr0qLqMWm9v9UzS4GiJp++9wwHT8IkF9AjoSGn8wzftV784ptZdn+lzPsKR/6gbtX5OqBx9T2D
NVjsFo9GF+Ga1lRufFpfNd89oZeZK1W4SOeEQxgzPxzusvSGNvSjsI/g1ctPo5qYFxIvsGmjjBm0
FRD5LkfifrKKSnDgeZrBxt97/mHkb3hMRpifGMSR81BE0aPUQP0OY/YxZAnyxqxwl6PLdRLX3rv0
FonMi48O1s3aHhF5MTC/m2zmlqQOmwfpaj53Dp7w53857MCuGWH8HbKU32K41t4NLlo/DoYHsDhv
D8gZLosycUeX5mfWUwPJaDgiT7QOuWZ08ymWiy79jDrtMBHZA3mlInmqDdOHH0PA0Xmdohb2LirM
7FTM8lhndNljqPy1omjGvUr1Mfjj36m32pNfz3ep62grOSXdrgyzLeOy+A2Cy90NZHfztMzYSvDZ
yyxvTk2nk7SMJnKFk4mQk1z0gEvZFRPQYh39msseI593zOAVomeDp+huGzO0PrQebVITn2vZk74i
QP0yHj7iiyDdsXLnbUp0TM0w25RjU75LOWGvkugSS/uu2aRj9LH8QbiSu7egtK2EzQGAOC7Z6KrM
HnjuKRVDnpE8FL2jM1AKmB0kJWz5D99uJ9D1GdbbpnKWnapB2UEOJis+Kw9oO3ArxpRLPBu3FlS/
+6DpKIR6B7OUaHARmhDIEAdu3bTINn0AhMcOgIlpALmsmnsQrFTziZKkTwzz6I2UdVOWRWdvDEh3
4ej5LHmKrafEEcTr3n0vHD9CzmeTifALk1vyWfJu2Vneh5P58tpTNIKLAzgj509LB8hBeDwLdB2t
zkqPZHYwOjRNphuNJxBwhxiYMi63nHO5E4cg4tApdcpKy8ytAxcIU1DD6z6543k7aT28FsffP5+N
ZvwxUbi/DBsC2sqP2niDeSc+OSXXRtR4e0+I/J9HiBeGPBNSqpssHqqN8BNvY4jxDc2ddwUNgUjJ
TIjAXRiai1wH/EDr9thp2OA0PDQvKdnWi6LT04uXchBMxaS2olaYn1GboFwuGV1QQa6y2MOhwwg1
6mpz5VkUNV4Ew6FyDLkIeWL6vfuZSGVS6Ys/WoBP2hhuyOOYT9rDBcDu7zoskherLH+RSclhbzL8
gQ3rUBVgCYQrkaw73wYMiD5u147sHGKDNJEMrMR6NDpjDyddWwQxQxUOltIwkvcw1k+xBby5N80/
um7LnaVJfwULEOysZBtuYpsEVNhAikqB2WRfQyurdaXwLCoj99aJ4E/W59KRimF4frJE2Z/huK/a
Uv52mfx+5ll5CywWX3LCQFlmwVdYN/UimanFaNRBvA3kcEi3ZGE32R+Fcsb94LFDx+ZmmX2LOAa/
qleYGDedmK6o/so0lj74p+QxV8MjIhG0/xOgDb4/v4SkGttQdE9ZG5AiKF2xG5tcrgWOlrXSRw1R
S+Ge9En/aWi+dgcxh9rODH4ZjhZtw5osJQBBas2gjEsTxrinRYi8uxI7FgskfFBy1fpVeIiVQ6Sg
+TfWhgFIT+Yfypo/VEMczOnzFmHDk9CEDFfURyMEfWiyYVJFFv3k8fUV68J4jcbcOKZJ9zLZSKPy
WoU/c70/9J4g30SqdIvCiAWa7Ne9assvS00Up6K6JG7yZeSaoEWPjFWTNCDIm/qRdGLaIc5neOaV
yX1IACTFprfVFHrUApDHFu9Ff5NJ+Z7hyIixw54tM+NKjsGjB9WxLIjmHInbDPMim1PdQdfyETSh
fgJ7OjD4R80dh+oIcZWs3zNj3Bwvh3ki8gMHYDS8IoSsGWqOr7HlXQEWQa7KujeDVuT6/NJlbOIs
3XSXUYVXMMpj74V0LW/T+Sb2TmEwj801e7bTJ6+iHJJXC/bgIoEBwceokhX8ymyjVbp7rbjX43d+
XB8VAfHpsC6Vpu+Ii/geLC/eaBQxvsPi2rUhNhPdysFTonQxwbovGpR2+3IUzboCh+hOjKtJW87K
wQBtiIQTGri2ZjQ/NcZ77mOWZ8k27a3W/eyzhsiKSG9WLONmblZNaBV0W7dk2VLrjY+XwVxXQR7u
0ZouBk27lKDmrirCYmDn3g44DTfk/HliqViL0Rk+gLoAtKuAv4Rlry1JrW/uGuwUgVKWdSuq1JJV
49ZBEHj1OvVj0yAmuxlR6S5sQCf7ccAbTFhDY8ZsiyIplmGYVXDvSu34H1/glazoyPstuyZoaqP/
wk/hrTNuih2zamelW2QwTh0JQU4/vskOHHFlbX0z9DYCkkTSjfFZ9uKbNR/w4o4Fp1DHYVfpQfPq
kfjLlAV3P/Eh6ANFhk82glZQttAKnl/q+bskqALoEDUOi6Ju9w0MDwdZUXTv2D6u0qi6RJLLrnkD
VVscjLaJ00XGOP0fnoHopbUdSntdM6TznZrtet+uNK0nbW+yMc9Hc4OZAjbD5NpHwUcJ8YYkkeHg
1tBtqrzFOEEDVIdQpEr3R4R3ySShHpbVQw6cqhNYGtYCLOHhdswqd5/j3OPMhDV/d0Xzx/GJbWRW
JU6GY75EWTBPz4aSZ2RSQZPHetY44A71SOknYs3w2iTp99QQKZmSBX8v89HaCsPFMgM0yymhiHe6
fKMsWHMGid9E3iAWr1V/G1z9jz0kGHmD4V12Eb0ra8BXK21v7ZzvVRrnMB/rjyl2gYw6hXzTxkps
pNaPB5IpnEvKfdM0OYJJx/jK0zh8I+L1iH6qeAAIreEf2ix29CC6BHqPZknlHf2v8KCSN6BviUTK
wxDrkQUyzY0/0dsmCyZrRGf68x4Fyfc6yIzqkaKEMASJEE0UNbexyH9kTFvfNbJokDRbW9PU41Nl
hFB8zRzTvAWMkQ/BJLstIZbiZQz/dGVz9tuq/U1/9NPz2PLanXA3FQaKHuLTHlN+tUpCj+UXKccL
Pam1xRTk6WVs4PTNbYGJzxeVxJQtsbaQfjNi+WYAUTJi0Z2NbEy8BV7V7zzWMbSkxrHsYaQVXvja
UxZju/WWQxkdXOoC3CkgXlJd09ex338qhZlJCHlKOyeACyvEq1VWaOqDvQIIunLRehFzb/9uTG/a
dlSE2Hfde9xLZytTjMVO7W2GnMCGeaDTFzGhXWKWhXfyUiR1tbKqylpMlv17hI5wLawYJ9oQ3bj3
I/xTlFph7/7RZELpwaDhPSHPNc2PWMvstcqRhdl+Xbw2vk3PUspzPOdrjC5q8n/l6rx25VTaaPtE
SOSC2845rGzfIKcNFLlIBU9/BuvXkY7ODVrt7S3b3TT1hTnHrC0IZu1UX9uJjAxFz094Ag9f/6XL
M/sFKdpZtMXvQdbEFLcBC8Rscs5Jkl+G0f4bJ2J4yQPzI2apfug6kBpJQla9lTPjjIz+ld3jp4iO
dUQ8As07qVBmwCw2JhNYEVYPcLVa5WFn0RZJ2mivYijLYlIczdp7TLlRPDLsZwRIy80QOYQMoY/T
NGUYvub76HHaWOOwgY23m2wiryhb/1GGyh39ggFfpzujDPNJZq5CSLawcGjGvAvuE/2elPUW6+Mh
NabyHqJWE/msjy7wDiu1i1tpe2+VIrsXW82PnMiDBOHao4kNby3R0m9YrR2RcRS3bli0F5pteo0J
xwibErwuz55GZC+ucvKz7+fHuRZkvUgqKzMzPjhMxS1V46udVVcVjMAYp25aS+jNndVd7Tb/BMwL
1JIbLyJt/ZBG7hdP74/Kmc1dqap6Y3UW6r+4/+AMjlC7iJPEIPaoUYBS0ZRnUJoBMzkdIlPL1m6r
CRjNw1fGtFcRcDtwYv8ReiCIx+0M1pUDqk1U/4I9hqpwRxII3W3NIkbe08TD3uz+SBbga+bEMMVs
xjoGKAyYtw9+hUm7WWAXfaRN1W6MlHzmHnFlVLO0N4EdEpNBaMYv3QSM+ZlLwbY8Az1qXrHXI73J
OFWtFCHDTEHilPLgOReD6v7QKqteZ+RxIPr82YtuP+gg3WEidZlQa7F2A6Xx1c//fMqMeJQ3d4h3
uSP+YSCLd0Ua9LvMIz62wu+41Q5/JcflGS/6uF5bhXb3OowmxAA2hoIhOLmtPexElHyGfvUKeWq6
HKXlUX/yICFivLefLctUPPgHfoUCZ6EbJpBUx2C61HbwbmbWtM0noA5xXoT32vndiagDJDv3G9U7
9Rpr6M2rcyQztuPcg6raOnoud33WgfXkiXzPI3O8f//k1rW9MbLsHiqQIDIS05XPsNjULcqEinzj
0xzm0UnHGOgKP5i3zc2OG3HXobEGNNkehqAg6lRXw9ltjf5/F+ShcGvwcmHESVoUnhJKQ988QP9+
pajklP2npeXbNaZrnO1WxRd7JMEe8C0afN7IM/LA1RA1aE/t8T945sHdlqogogbdDnOW9IxM6SPm
vdxnfWWTT/XG/3ouuN2s0IuPgGqcJc3YEx+8pd42IIV8Vqwk/BJkthrKJ3DTCOdEARuJWQwJHzg0
CppRp7KPhYpP+HSrA9gn1KwWZATMcvqEpl2fkuD//sQkYULH712j0MCfNDThrazg2yW6uXz/Ejqm
S9qRPVYB39kxayNNpDlaAw24z1bcZm+HgqRnGwUVk4coiuByeYlUj9CWOa+RP7q8XC7f/yGRsDGB
Q+kd1KwgI7GwbmJ4qQVVkUJjQf27oLYSU35g2QxQs34wJ4BSkSTZh2ugMJ0rIgsSwqFwb/Kfm9PI
p1zTgb/NLbJmQEXpFhZR8bD88q5cpLTMBRbKPnehjNMPREbjwTUqsBTLS1hyat+NFZuGAYeDNqT9
FlWyPhbpv9mg7MgyYX84fD/3leE1W8VJ9uhq/5TX+rWbvWAdJf/aPHrpe+d3q934EwvMV5kjXsVQ
vOvyRO/yJvQ3vXD7M2FjRDhYzPy9+GJZVKdNU9JRQPptiYDP4AnC7nub8WJtRq2nx0Bcx67zUhDG
mCEOqUl16fNokF5cnB1rkSvjyB81mCoXRdHod/VOTv+NVD7rVk/vtGOYtqT1m/UhBlF/PAQRBySl
2w9kQsiaLcKx+FJ2K7Qw/0ZY1KtBlf9ZVUWRM3cGcZc+eUNxQZvboCtNcgSgvbdhPxThnybJqwRo
EgXiR4riBAu9sUtcfIiZqH63HzaxotvJnPNjVSbMuGts9gi/fKzaXXJrC38DgsDcIazAwzjPVLyy
OxGpFx9HK4FW9GHzD74j6f6DFagXEL6prNlndXN1JxmvunciyG9V/BmXcq8l5maz99976Tr374sF
dy2dqgfH8KLxnSDAOPa9qhA54z+ZVrhTvcZ8pGXDarryvYMdFsUtNBjxmeZwz0M8SQ0xUK1s9V6h
/uTtmMYbIEg2L8QkrXN4QYMe+mMsmlcEyITWALP63yVhNr6z8W1RRAFGMTyaQGv5LUNBmEvolztf
2j8kQcYrb5yzO1sNghQiFCxoy2AihOIFp7hgdJ7y5TpHDc9JmYfsSAL7ANftBIT81lH4bFqlBLxJ
MGgiuMslH+370iRRxAcFNdIFJXGm6bmYyL32re+LVewo8w46DLdJbxy/X31fam2b9xmc2sDY+pJi
yZwsbZ5hjt15nGdo1UHBI2BiIMmf2GVTucLBqe9ybPQ9GKR/rTAw0P4BlMzojqIlHiVYLoZZQ+Un
Ks8gqXjtVe7CFmDZb7eth33EvHpj0e7x2zyQIN/SuJ5wbIUe1jsmFeipPTqnyT6nYPtNY/IeTkMd
4gVBvR1wRjww/s9sHIUNTSnBEDfG5spCtjSRC1oP4muq7A44c/f/Xr5/LStTYh9Tyz7ZnaRqmPIn
jpfkJc9gAZhU4/0YPNny6g0bdLIT4ha0l4AGo2K//OqVaEhRLLubFsWIkcdeu2ZZfZVor508A02G
9DWAePRVB6iW0aZHJ4tK8ytooS700nhPTazP0qh/xyEUHe1riYea2CIvrMw9BQcvhf50cfk/qGvl
K5OfZft2FqbyX3wC5Y5SOBZKR5HAd4CM1PM4OH+/nNE9UR2fmi5E09tbyQ1jB7AYZ4q/whbpV1Zj
D2CiH38p0/tTJI53HyHa0RsP/ok7Y5sCGvvscRedBmNAas1u5bMJyeOsWkxhCJHGx+Skl9grM9KF
hpMYVICmA8XJNbAj+2oyh97EKrcxqfvs46ZWsTcut9inylPG/ofF1PIj8VTlCcv2WbBewThF3uxU
Yw9O2lG8G3Z5r1Gy7/CmuWi2R7xKtjs8vFnbZ0m5DPUhGX6r5dIwM8Dghfg9xIvN/dk86ojeGkiE
/l3I5GqE8fCR1tW0HzurOHhxnm+1R/VlybE/YSHvT4XQ3Tqp3HgXlMq+BZjodVCY72zLuvPcuUed
Ju9D0UEcY8BwH6X7/H6FgD85BgrjaNhQddTllBwtwkkFee9s0z1kCyPmjNlnSKG6EKp90yZ7eyJ+
QgyWOsg+7M6djR/KBNi3jWsznFlmui6g+RJQLQfkCiDSeAxyff/uglvRfyEf5q+WRjzlKp980lae
BpTpD6cV5bpK0q2oo+ZDVRExl7Wp75QMzdNJi18J8cnD7EZvrD6NTTpYpzqLBwxx+bihDxM8pQUu
Vptj0WFjGIT+GwGH+iJd75XQaDirVfsfARjgxJFuY9OtTIY8/tWAIVmr4SOb9qWh5IWSgsHFVP+p
oty7sGg3VsPcvirCXp2g5vDIMWpBwZAzMU+Z9aArNbZVivwRNeZfpMEjHxCPxlbGIBzMbOPYUj5L
8JPg8eUiaB4PNAlk6mQQ1Ej0fVdDGK7skXi4Kev+kuqCiq0vgyV275nX9m3G1n0RilPZBxuzC5Vx
XHI28BEFICK1Mx8wmO8mVjdEUkELxLA54RwJI0SxhHKRxj5AOdT2CPstdZtdmY8WG/JiBSQ5ONAG
43aFAwgzPY7JjuUyNYU6mn2BJIjAs76qfs/d0ODh4qGkXfeDRfuwHdl4Gqb1WwQ8ymyRQAzJu5Ml
899NZVtYAg3nUY7lZ4x2ffYH9wIDhS8suqZMuOahNuI/BTunJmyulV8066A0so1FWjY9D+oMFLy3
zjWAf/i1zSIvpZ9YxDo4cNN1kY/6kglvjXS2uyq9rPzz8SehgmD/IrD/lu4hsHgwHtAjsWbb9rkn
f0VOuSFuxHmFu/2j8oz5ZNfiI/4UpnEMOPw2VeiSFmHA66twivoTqG+/i0/orHiwDxtydoKVY4K4
Gnj/Y7v7W9rx/Bi+RLwBOjDyvw5/3GnETs73c1tY5QaB/kDedXkSioFc4RBAC6KUdR5UQ9NnsRtm
TBnp8FcJu6wxcd5044HGiujvOnJiQJmPKJ3z5WCGSw2sZ8pO9AvbMOV55zkF7DrqfFzXB9OHzIgi
pN8mRfbVKTc9NMbsbfNoirdpDpEianDEhBnZAX0o6Z4S/MD26N8E6WzrrG/TFxtbN+NLnlFxEO8y
vCWUyAUcrwmjZT/iVvfFTZiJs20aYEJb0Ro2oAz+VYzXGQ/lKfRJ5OnIwYJ1ZbGr44uZ6GtcBho1
zcQt2NGwwjT6IafcATPHfqGh/MNuYvI+IBbR1Rd1W/Cq0wLN9hMlcfxSxXZOVE3CWkj9wfLcHNEN
sUKShbmZXUTyTHXOKW9bb6W7bHhpIMngY1wG/xxBQ2xc/dJkUDSvGNEna4CE5SVIrGfbslkNRr8/
tnX38Abk0FKCDcp1u/QL4k1k5TtaIRtTk890r4yevvM24TcjODZgHdw01bZxWOiwtzNuIGM2Rmdt
FgYgEmkkGl1w6Qgj2mngn2k4mWvQzTZKW7kOTdzusafMI7ImiFVld/ed+pBzJNqNYz8tZ1Y3zyte
2I5twVfDOXg0SZOfUrosOA4Mm+Oyck5O2fzIWevvglp550atcZdbiACcmVkZkAAdv2cTZnOiN/+D
N2cemSYTu2Hhf/CTXG8LWE09aRv7RiE4MZqdy9YVDyGB8AMJCvsUDc3OStrftTF95VU/H1QsyUTO
YjbQvXkEj05+rhMxi6L5nkNVbYTmRgVRcGVumpNB8+qPDunrlo2k0bHdVY13/WNE18wehjBsUiAe
RZOrRSBTsBagkSrSdDfhdwgR1O1MALMr1XLTEgm1UX6y7lOZkBwzQK62avOQtwZBByUFcZHeHA6J
kw03R8Hb2wHf2U/j9COtuuIOHHXTSgQVJnOuWv6yCJe4sP5X66RFbRj5MTnTaatOlv8vnUCuc9du
bHRB+6Zt6fMkmqYWlq6pTGdn8djbeIYf7gIo5njFxXs8tyTHlN4HaklaFNrfQpKZOIWsr5g2kKkB
xcb4EQQpWtGh/IM2nqMmmV+8znsF5zf5Rf3G4/1a4DjqC/uOqL56UTwJpvpBkK5YF9wFO02sB5ny
GD8rk9u36gnOUx0RPxmYiHLIXvv4M61ti+Vgjt3e/a9u7PBU9AI5IWpCK8fDj7Cb6nhmSOO3WHJt
hr0Ib9UGYzbyTnZUexSpTanPwYxmr6uufkCoX2WlBG3YLclbJk/GBn8pBKQdcY97ehEMkCU0R08Y
FpF5Ybdt7cXf6P3KmZU3E75e1KLabEEJcLojuI/OQzzevKBO14qzkPjEW88Tn+GeQty/DACF91eZ
5iVpg898EhGTH7jK0XgCkMCcnTCIlSnH6SKTgL9/P7MUbX4q2PhYThc2bfvs0qnYFoHLTH1yKfst
B0V9WBwiTdsEwvIoOzJko3xW28GeJF3kLUz6hAdPDUffZmTDG2tmWYPZNdnI0lE7kJnk+eXd9O5n
Ky8Y9aFy9DHnGIiQ1fqhvsOTd9Yme6q91N4KBu8BAh5aPqC7PytWIJVhFkup1awgtKPfszkPHE5Y
/o7ioyM1Ymr5rJsAboWdsOWmZLVkSq6mU94UWkZ0DNC+wyY4FRXg3VIj6CcqJBQXtaB6p/5Qo5Xc
yJhctQIT+oyTuPHlEtT80mbAhUfXYBtBnROXlJIF983VC80/PvNUWO13tP6XJM7ZwuT7shnJjc/Z
5RKJUkzEOQYfTjw4a9+T/+bdco2HfmA+ZCVYJEkQJjRmL23DJLtrQbqEJ9BYeusWloTd493xkPUk
1MZNcUui8TgK3uDApdHycvnTj+Dcq169zLODOsb2tp4FSp+B5FhNDPkNM9tCrfrJ8FxjZk6Rk1Ys
92FmxpbZbzAARKCeEVnXslmZzWJ7txegdoajC/nBsWZrwQHe9lddcrO3RO1kPWpgOkEExEiHGYfs
vNwNKBJz4yzITQiIQrGx2Vipx8dutDm2Xc3cecIzKIvkwwwGwEozVhCHna+uEKRNduUzLHWJPQpL
49kuF91Db0OOlJ7C1PoJtpi8ImjrwK/rZlfwpL2HVkKqupU567IddHmM6EMueJ2M/dgaA4ZKwRvl
QPNFa00EEekwewGf5k2FgT7OhcnMoXTrN6tu54fFSsuBmRF3Da2naXnk9vKTC1Cm8urp+v1qLCdx
lx6P8cA9lPZ8QzDr42nV3IkyR6jja8/aSUI3Hi5c0djinEqWV0X6oVWVnGB4yj1Ea0CkZvIvdxJj
byUwxdq2Uxe7h/pme9Mhn5CD5glmwVn23sER44hJyHafscNEcya4qdU6QQ7IwJOs3pqVYEpsNSu1
uKSDHVAgvNWBfRogI/GOW/XJjpR/8Nri4ufeLjYAGy5OLHPU3Sv7t/VMrYB3zf6BNTnbVAGho5AG
2VPriS4gse270g02eKyjh6koqNoki3kxeME2GheOTq0NGOyu2iKBrU6oDZEXBnfIuN6D1dgSZRAl
eyzGORlqpo0iF9u/xePR9MczwNv+jHYN5xLJsgpR7LrTeX6fOutj9KTeBYF6CYyyxET1LAB0QAOT
rH2pzu9TUzPX7poJ9XQyPmeL4UFmx+HeU/P0Azhv6qtNJSf5BSrkq2vERfoKtyRjvDHdIg+u3kqr
yTdSppRAPD821YSkiBVmdmLcuxmw436iZ1SXXpdsuIpNYhHCI8aLG2X0Oh3gGuLxdiMjUwCsRnRv
l8vYTsbaTdGnNUbH7r3lcSUWi0PTBeXN6vp/ZhDFx8rxjbthJ09gJ8NWhlZ7SEeTQnHIcGYt1WGZ
sDpCG0QavK57QA1oFs7oKdqztVwgsH+OPcbNPo5YChjVqy+nk7SFvEJyiHeMIp9kM4aXlO0fFmxi
Ycn+PvQ1pK+2qt4npPAAorlx5ERgkCOZ6pdYiJG8sRNvozNDNBngZfWdvdeS8qWiYT7LFP1vHHDb
ltn4s3F4oBhtZJ/RqMxe0xOmMvyIOv/TL9rwzRjcr9GOLAAy6YsqyeNw+pjFmFX1qyiKPtGkxPcs
6fs3m4hLXMbOOpmDZE8rFkO55EIbFmwqiAEbWSN9AnRoHe3JxYQazQefm+fx/YqvslzVoLYqJ6l2
nhP3N2e5fP/0fRlrecv8ND/VCt1ZZ1YojkSBUpndLxoxwE8YFwy5tjJSp7I+vFvtNB+dClGSG5rF
G6Y1wr3Qe+OPoAsIreizGvOt7XEs6dow2TY71tWZYDxHzQ/oREeHgId3seiALYD/9tDxoJo96EPd
E3jDyjFc9VkxLlsFrbERk50/LUbSb8WI1Crx8/roLC9Vnj/QAVSsOapHV4rxGFVDcksMjVrNaL9y
TwCCYFp2wmAN3j+zydd0wfWb9cibEOb9rYbbvbZRiCF1FO0xDoJf4RIIzh+Ub8JcuPuIvudWdM1r
nZfguDWFR+srgkXdLrqbXYmOmCyyGRGmF9d0ODq6jYHsLkkOtxts4VbMprPiG1RvEG3DMxbSX7M8
AfkxEX1Xhv4rE+7nsbPt8VftoZCJ++ZcEpWFNjDYt4tYw3dn8+ETD4YiONqbDZJn1xqTe9hgN/UU
D7OEjvuVVJ6sGm4CEiCuZ/OsfLQoxpQFTL4gWyHCMeU5gCl4zg1s+t8/CRQGR11qBhCxPn9f0FPp
M472fFOmWN3nyl6zuI+eVkFBMoKJmC3ZPolpUc+slz+l4htSCje+hmv4N/LcpAprDNtTGkK4XRz7
IKKafj4PiQE5IrJNCqy+e8TBvGdeahybgsRp3xv9tdHY+SIAuiizba+WMf0griI/q+Xy/dP3hf5z
WPZPvIX01e8cpNW1CnnshBXJeISv20wtW+raGib7atuTKrfzA2nQLpjxeA5S7zLmJBhjj7iMXqZf
7Y7YWp50G5+WaodLqfvo4u4Zh3G+1qh9jm3pqmchh8V7H5JoUOJ6JDCA1zH+9VXWkh1cZ12OX0v1
t85DobW8gt32kTfY3tf5Z9m2M/Ygot8ImmbQ1XFaQNNGNL1chjAGC2zNwSbUDuhhABCbVjfz2c6M
59ARiamt4eYvPDvXcSmlLG+f8QB7lk31xzTz/mFa/SOutXPiIeScvMojuRIEFAgy5bxATY72TcwM
jo96WnuuRa84IAFky+CVkDxCZghQ5Jy1tsEYxWNJ2rUi8trg9NhncfyHYUB2TeiMYPSgYQvEPk29
+B6a93QY9Nl3UROjks0Bz0JDDHInuNRTbO8TWI+0NY11tBB3rsSozZPXYz0OhBhflntuzBF0iun+
faQgRHeuUGUOtuXcnWwOPwggNA8UOuQQJwjpEcPeatGA7mvkLSoC//S/V2Mb3px29Z1tIdJQF5QO
TrjRaL/WrGvUE5JnQWG0bgirr4GdvLCjcQgdWkLYE6KHssVQX8+z2lETcWaBnL5/X6xMOYQjc+mZ
fq89dLRbCsMQxlNW7/0Rb0/ZLdWXU3QH3VJbetAb9gbt3y2L2vYm0I3JiVmY8luN4p1Qa4YM6f9y
OMyCHBWgQSlYKWmtmIvNTOlcJIHJeOuHZlnWLEnM03Lp7MRaCfkamlgAbSaL0DxKVpA1J16XVRPN
dbDztSqOzMq9c9GTopqphetMJJIjujvtJmvXoJ6hyYfhui1rFDsVkd+V7l9DPaSbOV7U+5xpjCqb
gg28ZjQXMO+bVV3/9chT2KdVfoL1gZx0GN/jYVqzKjOvpuG7WIcae8f9HkK29SA44cRfgtUbaIp1
/eXVSQptEquP01dkPeXgdJbL90/1dDB6oZ+hXeqXJspRPFfsIZa7ZHBZVDiTEe4k3e8ObeefyujJ
jIhUA81jhJtl4n4jXGFcpXkYH1pHVCfD+xIAft8AUzrvc/QJOzfzRXIqjBpROBTUYRDZOyNydZhE
3bGKxWDZ4c5YJWkAk5HWdTPZUlz51MXVtuEWDsb0R5BBsJ8MKX/m6Owqb3wNUGynqSlffFxUU9M8
G0RfB+ivSOd80gq62XIOQ9fgXyiRfvtCVswYxgEwTza+8C3KEHw38S2YMraK7GohGYzjizl2csvA
4YZEyLhGgbwFOQt5HHLlOy5SNlyVX++Frn/VEOsQY5nzM6FzJhrVuZq93mcKfxdoPMBH9nMQ/vRD
iOSap41eaH2/fF3dcS1Zn7oQJgARZmmlYCrSNeNrOpc2ImSj3Q9ZkBBgo8RnNL1CWXiQuARAgmHb
eiRcAZKffbPTMX3o3rhBtjYMYGqmIIQ3icvxx2AH5Uo3HyAw6lczwfgmWQFJTTLhd+kAzH1l1YRk
9Ax22AEV7WVZXB3iXF1Dv78zSMR5qFUMXM6Ib3PUEfVVq3nfTDQUQ2vX9G6DOFSDYYIc87tDZ5Dz
rdEwHdAu+ntBQOM2H/82yLr3FZXgLunoKpFk/QJ5oYmElawYg6xaq9CkkC69V1qFS11sozRJHkxM
QnSirtqkxZjfCZW1d3aBVKvl05Xo5kYzbcF7BTfIJWyCyORBUo4saiDcJUDJTOXIezF3L505FL+Q
yYQYkrptWZMckjDKvwcmzv7OGcuz+khc3/qcg+q96zsP6EESsUgY9WsjR2ZK2g83vlsJZuo+eiiy
Qk5OHollT8jIWc6XMFHWjYG4RcOXohEO90r73i8HPubKR/54TtntbG2H/Hg1qm4Ts5k70Q1Dchxa
aAOLH/a7EEftggXAHl8KNTMBQe17oBmgwMicZ9hN5g9VMe4ZLN9cidScN2wzge35qrqS/ov4S+fB
I9HhHaEvEeIxkp12wJtZiBm1aWV8BEXoHpAMb+AuxFvgHt0tV/2/fiE9ERdG7Mfpf5+EY4ozrqp/
Y8igCexZfgqISnt65qCe/9+v8XUdr+5gPAtvO5oRfFXghVc8esPLhPUR2mz2NJ1BXtLMg2suyfPI
mMaw9WfK3UovOcS8CVfD/bKmxD8xXTwyUG8oOyjH+qHvwEVo5sSZXe2saMYBlvAQlXn5qRkfV70z
3uFkr2WRtkgGayiygHkOEWEVK90mL25bi8/ZwaQXwHjZoMhNUSHW5cnGDbqqQze8GXrUvwDp3Vpi
sh6VzWc1J9Zw6vHtBHzZLzCgiImFZ7tLnYrQ66WIc3v9iUBJnL3ApUEGlMwJxX6jS6kYPV0sx9yP
rGvdM7dy8RIZ9lc3aZCnbMQ4IwdXHkyXeCYtxnNTLGbuHFeRyHSw/+7CJFG2J1OLX9Zol4c8mGnj
U8jDUVPzu/jnzCzCi1zFj7S3QKuO2mbrKwGSsA2HgDaRs9pjySucfWIhPo8tS1/GhViMqIkja0TA
a4ptTg6jDn29Ln3Y50bJjNflewzOd+Ig9/wTibesjXe1FvPTdeGsxQ4aFfrl34GKwyNFtjwVOckl
XfzXqEsCTzBisnbBrpcyh2SIxUwp/SlLHJKRvwEF5PfiwHl2jnLw66qGkUI6l7Xhd2+dwStYcyi1
9eSUrVth7Y1wSh9Sjf6rHdUf0kzOAKXPqGOuwMCKO2oDBAOAuCxr2y6ycsJmeabREISS0MleXY0k
JHmbWSrSSXbMbrd4bEW4HtHRlZH+q5M4RRSTWS+VmBPqOqjhNbv2cLI3M8DbNOArgGGaMKakPpqD
w+wzD5ptL2o4nwFDqi72/2WJrfdT4KknqmGcgoXf/Qyz+jxgTvyPw2xnR/0emtndVi88PUGhhjWy
2nSXTgGcPrb0XxY4ZPAD9R+1gKWyStqbZoaNahDGHqNfXifGf1jau4OpnXiDnAEBsRJXEwXxpQmS
6JzlLInlg0pyJ6henEsAditeRXwd07ZPf/lm6q+mDvx7D9EVKRP/CpPpBnVPZhzo5NecCOc0Ze82
sQIoS2SrxZz8RNQR0f9giDb+S6LQ3BIJ6q8aWo9jzjMNA1lOShKZyq8R+slng0SFm3Z+zS1TEF4T
k9TTBQZRTWBkAR2BTasaNsy5r/cmt+amXyRQiPmbE741fNfeKofEaC27GCXOzLoRQdvOzADDAGzP
Di9LUpeaDC4wptp0Zzu+i7Xcj/4OlWceyDYMbzTU9dpHBrXVqjMvHuxXVr7dpgK5hve8aR/dLONz
5el/rPm+giyhkWyT4t2H5mT5EygvMzv0rcPh6BXdguRVJ3iwF1E6+Ij77GRMw0UvZyNOl+zkZv6T
+LWXhmL5TCcAlnpCOmOU87+igDKVMdmto2HR7DVbBs+/2LZCk2NjIib5rvJo1xZxCGVoJG4vN0JI
Z0Ss8QCTZDLCcxvE7zz2YfEXhN3laBrmZsp2da1CvmsczYnqj7nPmc/Icq2LcD8OJprvWb1HTfQK
jn5keGpHa94EJM/jDVaXsfMiUDsq8XdNXUlmVf7PfsbqThS3fYom39/5htEjZCbCKrz0adyDY0tZ
Lw8tLiXW4pMzbArwlsgEH+XAQkVN1bArnaLaAKBKV21D7ZaNTbkm0e1LZux4mFy9GbGjD5Zqx60d
jq9iQDCXBL/rDBMfCo6VIeJbY6Fawexzx2CbbjrdDx+OF8PpGsaR6NKIr0Y5QmHgc1uZ0AB/Zt3w
V7kN95bP5ApN9++SoI4MReMubghXwoG6DimuYQhHO3x49YHCCGdjK7dMGBneZePFSpCt1k3ScfKO
u7xNg8MwIIkmIUVWqDbHPj+1EXJCs+dbPC0X9V/pp6+ydblDoaJfuvHq1AZWs8lKNuREDz9rMtVn
80s1efVj7Htj04AHPw3ZUL8PIkIf6e5QZI0fqGYetu1yNBB9fANeaR1zUP/7PO3lM6Z0XdvTS283
9sm3vwfgiLQRa7PrmNNjqvKJJaNZrxzft3bMrDQ6vekazPBKcYO9WiBPUBmYjwm7u0Ma4ZlJHDHF
qeF+0rwyC8cJdrAn7X4qkbwOg59hxFEdtgtoep3n7Y3U9z6lTkae9oFg6Fv6nyyzu83k17dZj2rr
Z0V97+n0HMwbu2mgP0t1/mdkevVSdJDYZySQxuRYLyYxeJi85/w6u+zfCX2bYEDcAQGwsMXcOpKA
sYnCKzqFdB/XiyhwDNnEdLADeqaOhPowfKM+2Iy4ooc0VRs37t0j0sPXIY0xfSb9a8yMZAuuBKFr
3qLGIPWDWvRuaJep4DQiHu3ka05Q5EbNcCshz4gtssKMOVzpHXVVSQQbPD6RBVJlqW05oBM1p/DH
POm3luPlNrSGc0nFuE8zHls4y44NUrhTmNgfaS8abBwpyAY9hCe41AEizMMoGlxMCN3QtuBulaSt
6emnZ1W/R4h2QByDVV+0gr+MmOnDXFBVc/3XFYhkAje3kIq78skGx7uYvbkaihGlMW/KxV80l05e
netOhhd0/jwRhmTcWVPWkMg40wspGKQunN5SzTlP5l9ScM4loPJURbx8gWCCrI+gviaQ5lNXXxwr
mS6B3zvbESUJQXXo2JI5BQ8x2wy4J/uEkTVAv1gxDiavbUWay5bipzy5ULAu2kj8C6eXhVbOmKmz
mgP7nGnfEfM709ucvy+ckvxEXKRAe0UwZOaSjbfsMf9aeRneMsyjW6vHzVeYjXOxcnrE3iaoxOk8
AzFqYfwf9s5jt3Kmy7KvUqh5/KBnsIGaXG/kvXJCZCoz6W0Eg+bpa1EfGoXqRgPd854IkjIlXUNG
nDhn77Wv1vCYQ/AmDLWrIfx2RN7mqDPS/VTO+kLaVX7krfpiK5bX2czyiqaod4LxLIiWSAi+1KXx
L04VQSYdahrt62NzE1Q5QbUe9eiM13ZJJhMepnNgm7eK8vOxCqPxgZUI7kP/6Hi1OCuZ/s0DxwC4
Zt0m8PVgGnzZlb0LAPnfZLPy/vlQc9agZQm3qx9Vdh1q/SNFi3dI3RzSrwy/Ustj3DUOobut+raj
tcexORtndA8tZOdcpP4OCSACdHrgTAERfbj1bx2C4Brm5PfUVecS2TDdx/w9ZPCYglMeanJG4pac
ZYuMA2MgzWF52TIBcpjfJusgxU827USztYmDh9GEZ2A0ySbxAOs3C6xEgW7p2Fr2K/qJcFcGerh0
1OAb5z1tbbTng7iaol5uEjdEXM3peRsWf/CP4FWY57NXEUdObT5uO987R4ih95QEUHldBHBpi1Yh
cuTWSHgGirhIYxC2EDy8WQYEqQUrPwMQ9yUvlhESL1EVnXhccAxsJ9PcRlh26ZQNziUiZ3MPeRpy
SUnCjj3ml7Bu06vNUfEul9vJI2dJgyU+ZnXm3IbkL5L+c89Q4AAbgIOU59PRWG8ZINLZXfc1DLx1
KpZ3WWOG4zw19rFp89sihPAuKrMgfiATBnW8ZYfFfoQ9EjVInLlVvH2YIxriWJnSRJ5Q6uLVCDwz
bnTgxkfa8WrjZ3q+x6OYEuciy1UGcWQiGd9xXpjP2laPQcuqnSpQNIGvwIAvw8/ZBt1kivZLB6rc
OisWygYSfPf9mdXlP8g8MydYjmRqA/q1nQ2Gq/imlrN7KBbM37mF64oITc4QLihC1ADkdSq1Kygi
PPpEFxDXJ9wY3g25FdxP9wCr4XDk8p3nuW+TPARD7LyNFjmEnDR9SjvPuhjHgqhF1nvzbWbQ1zom
AkIpxCLRTKmCM7uvk+yE6e2mAC6FoIK2eBasPG81fziZePfLguTOwcYmaSDozJpmwghqXJfd34g5
Kmk6+isoeqI6OIQYTgqEM5MChCD+vk7McyLkQGgycGBpQwLuuqfCZ8C8SuFyOZwBj/j7CeWg32UA
UbnrMbXTCW54d4gpnx4HJ67v4m7neY19kB2U94g1AblyWFLir92h/SB/C1JQ9nMq8kNeimPdYEfO
hLJO6T4f+zNgKPJV7ZjcqKLf3EXIKwl3YKDQOV8guootAzgk4R6S95EZOpiX6RQXKNT9VB1d0Izb
ttbwZy16H2JyHvRMbhITboFNXT4Sw7oDC4HU3SIjoi4jdCDZ8uLXdnZ2W5CwQ/Lk+unvIVfWLoiD
Ft+wSXdJHGCo3ao0uTfI02k7c5YO2kcEE9QIw65hsijqTvzq8fJXiriItrcfE8q1xDkD4DjYuvQB
PTUtkOViBpGriMHNSKrJg5+2oCULR6pgPrBZj9rMavuHZrSmTTfRwpiRl2/66zBM5n62OLgL4eu9
YGa/kBl5X9BdH3tCEjhd5Y5x2RUcdMPGQQSDKHie/YEbaUju4zD3yWEC2aaz996JvUMdfmqqvUVf
nDFF8km3+sEKrfJaZPJxrj29iXpn3C1C3cDWYEKLWRqlH/NaGgNxNizPzvhul6m+H129H7lyL7Ks
/qQk+10aiJH8DfdqLO4ywxh2HzPEI86H5KR2ng9lVuXPIsNTZ+Wfma7jM2sqUdP9gkWwo09H0/bQ
hSS6DUyWbgi8xvVIGN0xiBtcgycTF/kzChOmoqF4wa4AC2exx0PnQXOPuvFQMMRhJ+TYOIwrabM8
Dk5EPMJsMaxr0wdbqIe5RyqoM0VrxiCbQZac7CKBO9Yhbr75p41c56tgaSZQrF/3uUUHhceWwDfb
SSK/qO/xAjGNDcpkZ7cEwS7uKu706KgPnt57vQLim3R0ews50cbznE0LzvEuXldZUycNVIL0VwzN
9DgBeg1mygjE9GQ32WTIwYjI92UfmnMYJY+xQJqVu9VLg1ABF7/+7IaKYDFHY4NeP0jBuJu8QhAj
0t/W5E9d/DUqakp6dCEN5Z6s68fEKZwnVVl0fawPxnvlXkfJ2a5K+6aJYoDVTkfRwJB/F0QBYy+w
eI91iUMRRnK/m5U4N17avuAnO/AWyxteu20/co+P62Fnlu+4GUmNKyP7wQmJdSj6ikbAjDZ2tmNz
sT0VXd02ei5GQinZsc6ZYO+IxTyccx/YCU2SO41bectMgxm7017C0utfxso8ZkWJkX+UhjNq9UPa
zoCTEAO0j0QOiS5jNUyOW+UNzFNsi3ISgOKehsXfoSmCK85u9cyDvKkL5iR2hmIxeNauz1IE+C1f
cX0x3XSA3hdLTB8IXY+wyTC8g/TwFZAx6NXDIYq572KC3+9xZf116ZQwB8ciGeNNdDTPCQvmvPGI
9QW7rOmlfqenE/1YgeIQUW+2SYsq09FAsoaJywOZ5UZZ2nrw6c3vGHVyApTmgqTZa4Zg6xnTEInS
F2dFj36LXFaXeX6GKfM1tYBAkLThaDHs82kmht0g4SCqRk37if10mwQsK639XsfvbhyEhKwtya0K
kmoDL9Hbl5Y5aS9pjg3Wgqa1fGz37bAzYuhvUgHsgijOaOdhML8UQXOaWibn4xrGMvUgLupanR3L
elk4r+8WazQb5AfkQ4zaPzo4x1ml+f9FieIjJx9Zx4MNHMwFYcrSco3Heq+hYaezyV5TkT1PLtiX
NeobjBZS7Krt4xM1j4aX7TqH0aOCs9d9OPO3ZnUgWChDL55d39EvJYXKnx5i+LD3q2qJYEsKxFox
0WNgK3eTquxLs0RMrMifPLRp+jEZlx1pKXB/sw5OUrJqWd4BnRwI+t7eNyWGqirSTJQ95wW/1bZn
AnmIEWHeWn6CLjNAxcCZfuNGuXcd5mtsZljmQXi7jOkLxfoTw8MXr6SsHybJAhd5B1+IbhtGacrJ
u7O2liAkB6Kh5KoNEDvUhYrvPIW9IURV2vi/fI5hszWcF6h/dkJC/JgjZ4h9UbGdD8Hed0dO45Xz
+l0LlxWPW066WRGdVKcmpl/Qdd2u01Cs1o446rvibcK+V9I9h3q9D7BEnqyGg28XI/L26WMPjVsi
LHXfv9Alt3dllTYXXCCXYex5mmNwabiIjxEOx/VxQFP7E3YzKE/j3NRjA8utauk/SQLt6rNKJEgo
BoockECFGbKs4mVZXk2B9AT1HlbXYAgOWSWxXtrJckk8yYgB31NIJAeHp/RBjvo5rdnf5856a+BG
UwIXwV3rviwz5azXwXhKsrDktkjeZ3aQ1RLsXXrSqTGv+SdsSBxOsUC5dPGfRUHploAl34wpkyL6
Je7G42V/cUefymiSl9RjmYVSpQEKQbApWS73SFvmM9DBaxgG9n2fC8X4oDxxm95CKOh+dIFDOOOw
MnXk/AVbMzho5HYYZfSztIf0rKM5vMXSs1f10JMiSHQr0EXnmFmNvZ8I/drQi6WZwQuik1Je0yo0
JwJV6ZpLOEfCu4yQjY52N6AdFMmvof3sxfCnXbzixWv8o28cEgGj5srhDo435IMN/KPl2pUZPh7a
8g8WHeaZTsFVe1m0WZiEp2Xl/iABpKPCXAPFkLmicapaeSrLDsJfw9KsoVdRXAYvFh4hxv/yDZVp
hNQWX6HfXnoIBT9q7GpZk106Z2z+ZKm5iZYGxHpkHjQWznsW21/+4t7lle/fiQG2lCocsQnwydsD
67BQ3d9FeOrO6PIFQqA3+/7TQFObuF6MsrAjd9+nxBHRhVgyeetXf/yxCV8B8OPDqycoPR5rTT8E
1W3RUoPRDhjeCWt/oeeUXoISmuFoPTRTaGMZjdubxCEiA+BFwxmkAR8UontKV6qAqnuURACQIBV0
kE3QVmMg9Q9CTuWL3yQHju6vchZUAE5Btk3biXuGXtcwz7/oKZpHLflPQ0KVwnYzRoxXZZr+YSb2
FiKMeGWwaJ/8nPl1vawxdXmiTu0w6aeSVnlh2FLo2w5PJWKtw8ic0mb/qJvO4jBCu8B4I7ma4J43
ayPgQuLSmpqmZ5o0tcSKXlfq8v0hUT4dt+9PG/RkF9l75PIYmli6XpxtgpECtXNFGxMdrlCrBrYL
THv5/poMwPSEHebgtkuMttZK9qbhRP79N1U4w9VY//ocI4JXDXg4PKmINhCMf3+Grwh16PfXo69J
V/7n0+/v9u2I7ipByp87iUDUxgc/TuPThKl88pzgkipaS+y9ZyIMg0ufGmyGyZRsiWlG8ZiEqC/U
2HPdrV9/f9b2jndUPjPjbhovtLtIbFk/+/4AtDOvNoNn4xoKPSBvkOjogJ673orfIgGSP0OCsPFm
5b97OPEPWYIUwS1SiXsSGT7UZLWZG8SvXhVX7/RF/dwO3tN6TG5F2K7bdha+O8bDw6yzXY9W6xhW
5KUFDRCTuHPv1aiJw5ygwuQmptneWe+EnLiHrg9+1ilBB7pa7HfLB6WeehldkvXLzpN/Qzp/911m
qpfQQcpU/5yw7Lz7NCZvMMCzWK5fVrTXDn0a96wjofNOTycn8nY6q2msroSnqLc8f/vuSZbGc4A3
Y7P57lj2YMexEyX2pmmn5Z8XIM7dvxJQ/z1g3/zGDSmglfkzJ372zn5m3y01PhiCVZ77wTUPXu5R
kGjal2lX5e8++Jt9l/kNgQEqwG9GvA9jnzWpz9XrgQ1IDV67t3x8+X61swKb+hJijPn+0sWgtEdX
ZB3xDGRWa95pSf92yma6N6XVvLYrNWttmIoJXhJAsmgP/kxvZcAJpWDChn/EJSGurpwzDoP8w+sT
YHco1MauyR4oHX9Fg4lvleAs2c9QcI1EZuqvJk/Ph38TBgR5Nl0vX8II3d76fYcmwOhPDKXoFOw8
l6DcxZ0wzaWVun5/mdHKtBb3LVW6I3rWJFsADuRDtyL8wJADIUTn/oX5pPdRMuPhu5lyLAyXyVGF
uCvGvmGPHsszTaiUqDY8j7RUzCdn/8vSZRAU0+xTSxtIhxXMBC+BkphwnG+HVF/xclnPg5vPd0MH
nSrItfwoFg6utnAlQJJAfuD9r5VnvQdpNV6zMXSoMZroQ6BT2MLzd2980IZbZAQOpU9zKjKy1+KS
gPNlcM5pOMKjLxK9p8URbTmPs+4M7XIAJ04+AGymJAzaB8crfzqrOXYkA33r9dkPaQLAuVGd/Mii
msaLk31UmXPCJPlA1TTv0c3wrqcm+8xoiW+Hima4N9HiTPQVGFy5ldhkocME9yhOASj0+CsiIkRp
NNBc0fASGvNHiVwRME2uyALfBvFUHNzRvMbUNnaX2NTuR1dJ2kQ5E5Pc9Z0Pu5NfhC3jaeYxPuWB
ekqGUbxCxdoNZU61Z9MadZw1wd0tIuAFGeERDqJkxtR7rphnxUD1ridHA4i5BRIJjVUxw3ou9t+v
dbJ4arfg/sE1yktfxbtet+WTGut7aun+Rmoroonrey/k8ex6pomQmaLg3AXcuCFS41AU0Sc2CbWd
s2nFvka0YLvkSdYTA09/vZ+6crzDslI/YRl6xYowf6YLt0OHQhB5mkGcKrT4YDfbqgVzUZmBHGIl
YPS/fr/rBFwQZ816bJLqLSZC7fv7qZNax34B3+myKBSF6j4WIh7WWU8I8+MNCVN144tGbb+fmd1T
sudem97Ynhu+0dZGXIScu5rS91Y8ZZaK94J1/OQ2vf4c0RgGfRde5Jpt7XjRsyYHBDn8GNGhjYNP
x1KgxGfuzczq2qfYkm/f39eO8Kgq7PqSun39XuEIS9ACfloWqVMpI5rEa4d9sswGNBhBOQlDvIOp
iE732+R1oG999csp2mbrDzEMYJyo2uBqVEH4l6mfnDi+DeHrk/XmW1fHcPwZZWJOWCWnzwYnuHD3
WObjV1X53knQDsV/li6fblM8cI/UCI18oCWt+5TN5vfCaduh7J69hqlGSmK1lBzYh+VpVsCZmAuQ
DzWP7QeC5QHAJAo01h/ifwbycNqgf1XvPcT/jxKFB1p7GsddzeIZc7v5+C6gNlvDsXeH56ZkjBzS
mmd0NTdPNYxR6y7Nl2c7QKEfQMTc1VanLzJgubLzu47ALt7YfHgsNAu9TJ3HomfRNpP6DXHY/yzo
mbmK946UwuEy1bXFTjzM2Kg5H2S4JFnBD1aHgkCZ+IlGiwaWB3JnWN88coxgYC6RuguyJHjEJfap
QFMdrXUvdVuucddb1TmQONj15Gcu/ia6KT8qNvzzYNn1/vvbVjo81GU3PIM6kbBxanj+zU+arNln
PJft1p2YLSa5CV9LHp7TLulnlPp7aCzRPpETjigT0TFKTl45wIhnoMOyES7nfJjtnQ2V6wPFN06O
9bV3HMQZ9mqD6tg2J69O4M14QGoS8THR3TvFehZ7+Ckx/vrhI81p9C1DMD2kbvp7qfQ9jWyG1Yha
YK0BicDmB7ulLTJABoNziCxoXVAEiE8XzWeXYBFfCgaAlTc1n0LMz5Xtd096HNNLHMCW4SRzQmlM
ceJw1aWgo1zZE9pm10SWYLkRN/BtaMd3xJtUc/PcKThxcxOcUjvFbq6i5XMe4vvYLbpnPfTmtmMG
v406s3zSvoBuaGrEl9hXnl0oq9//vxn1ncgIVWIx25UpDdgOnzTr38e4odVtw0HAX1bOhbWfnJr+
g7SsD2zgHTHoNyDY7KsTuvLU1Fy/USTP/nSpXFpAmcudPHRq2bnTCBnTd3/WWMaAAK9jTO4ckWIZ
Hpq3bnwzITiDhvnoBeEcsY2Nrz+jATUnJRZImp9t4iMbsEpvtfO8qDUUvcuDed/DN6BF6HyKmsjf
APLH9/+cjf+clB0UavlSkaac14BbiKJ9bLLeHCZRXDkNIAbI5t9znu6WMChujGHWLTRFdko4uxMj
+B+bd9evpkOaK73PiIzYBLTDKNcgVhq3+5TzQjsh98ITiISvLEOtkJT2M3N07mSliUf02Ro8Ij4Z
2e8maJeMdYPTNAviy9nL/MXmmedYMzJu57Ij5gY5mbtvoZzRUaIMD0tGpGnEcTlSDbYsxD/bDC7q
llKq3rQ9xgshJVYxtnGNm3AwvLiyieQVFKv7ErjL5fuOCgv8WFLGv1oToaGtimMV1/lZKG+hB723
0U7jfLhb/Amj4yJ7cNjxi5/B3cpSuWUbyeh6u+E1K7rXtlb6SZbruNbmlG5Ntv0ZR+1jntRcY1G4
iXxUsysia+RwfLJV8BYMaBEZwlOxlBgP+v7sUd2ia0iCU8kjGtfpgecQQ5bN4dM8e9u6J2Svp9PA
qS9T+7GfJhKhimvihUyA4UBMGgM0vWqpp+IG5u8b9/oRXds7ts53kBUL+itEWFG9qDtySp2NHqh8
qp4ccMG0v7bcfpu1BS34mSWaac9r3AiyP8RfSjzIRLJjm5R03UcfmCjuN9AVnXp103anZGI9a6/h
3rQYIAxFvCU8DHVX4vbH2bKKY95Zao8whx1Yd0dO0CPTQcs6VzPQVkVlzFEbK7435oBwivgHB7k7
rHTkcwTTjCmD0N/Cr86FjXh3fY2lysrPvsx+pdgF8L6XF0Q/t57G1MFdfckXjMhhgTKCdFkakPi7
AFbDAgzQ4K8/TrB4hT80Nmv/jplh5rzaWlB6C/+SxOjKCzl4t2MLjRAHdgGql8OsS9pSyHser62M
SE3v7Rg3+9jNeR6gy9/TEBY2b1VB7XtKvb7YZKN5ByOOrrmGAJfgV+SGXYcsjSgMuk1AEorVyF8d
CtN9unAbkAhIN2ypBVsqy6LDHPeH59t4cFbT9sziuQQiZ3oFBUHZrwzo3UOioIHSPQo+pQCnIcPH
nBC+B8Rk9W0aUJHnVh390Lb9lhRFTSoFJxeLZXwPKYGscbc8abczLAFy2tVB+9HblmInc8tbh/dH
5IgO04XemD9QKmEAJhtEeOlGkc+Gkab5KVX119eCg4lDemqZG2ITlYXBwSuKHQmkAAqtNV9tJkTF
Tm4YHMEb9RfMUHcR50PED5L0nFTLwyJqHMXAde8I5PlbAVO+CB28JPiVH1te5A3JaLedzVoUjsq9
yq4hsrIZFXR0c+nAHP+IKpnve2vOLnZWqDNbVL3TNdd9m5JDV00diWSB3M/+LU0YcwJNRXoqPn+W
7mBM2zvHCO4IAFSn3qs6anlC4GCwXzFAqIOVv1Q1QtcgvbZRCK/J/0EPZIbBwV9Jhrs4Bkwb0ys/
xktGJtCbLkfDpdljkm0a57ZZTWYhP3Frk3S9HRPxFcXprqyd+cj1N28oxqxtm+bZ3uIXoM1/hrV3
itMqu5ldjHfEo9Rrrl2uiOuWcVvvqQL7zSAHc8694S8j1xHORxgAKFBMfZtTRBW/HcE8bNKB2I8u
tlmzrC+2iK3wGaOVCiXxkJ4Wi9o2YnywaU2V0jMvf+IY1ffoDeEYG+tlFaRlay0xINbTS4lxjPPl
Env1j2WwtnXI/L8K2BJmA9RrStWltSIWZ4fuE2wk0dDn9HoOYoNhgQItGpAbcqE5xesQid85R/UD
U3twFgNiyqmOtn1XA9MQsvgJoOrEaBsyNhBg0G91Qb0wlCd2kYtNIhLYsxhiv3gCs23ueqmGjeB0
AFYTFcK8PAWdsm87kzgoy/hs9GLQWTuDLRlHNbSbReDCdOvMZ7rONs/YnElMUJ+MPcU7G8kSnT+B
Gz8Nqk+ZooTBUtqcRKbfVelEh9DhAWVMkhtPnT1hqxdybfSO/NxHin51GGm64amBETugwlXZ+NNZ
xlUWcRFF4sICm/+Q3j0zVf60YwC7NGtSpgxEnPD3uGyxQXAy7uyRFSxvdqKkSWwzM73t8CtiJkam
2YK+uq3Tkexj39R7ELTI1yjUBQOXI/5GJMVj8fT97CK0gusC6dZmvIpiAn4ZMKNxQ0tDN+7Qr5T2
UxsVsDbbNUZuXWpp3wED7rdkUJmrNDUXtaSx8P0ncEI9atfdSiH0Q7HMwcPcWl99kDefLsEbNJY2
MnLz81SOBFBQljb4rznkCYrK9WDuAM7efJ+7/+uIWKAOu1r5Em8pU6quPcNNyfZRTvE/NGrchTDo
PqeuYMmRrX/X9ysZOEGptl5Wlo1AcqyosC17LI+T0yaffiKuML+W55HhKc6auD7WGVbp78IK4vmp
EkjMB99H/WFDh0mBxiXywn0d3/rlw1zjZZ+m2N7lZmcJQgCh8+0jE9xQ5aOu1s0OQ5x98nTdHNs+
vNEsn9dJ8gUP62yGr6xmysGqOWyS1OMadQVuJISTsN8HBCJN+O0sRdNSkkab6YFEKDAjzcD3RVhl
GCn7gVHFJalnLgibdk+TInuN0+5Oh/lfKH3Mw1v6ECKxn4is9/BZ/IlpPpzIJTrMs9Zb7cC2HsjE
8AuGWknUA9kyNIjZlzKi2rHeZ9uhRwkbxc3fYuDgSJNiMyNQOqak5R4ZquFiTsZtD6WQwFEEdrQE
jOalMpFEp+nyJS0u3nHEwdC2q703lQucwv0iXe9Q1MVnUGSYjhjLbTTZY1RtwWM3hiRLUjPhKBeX
GBFPXz0vueL6Y6hFJ4uXTLTog/yANU9P/KKcoi5MQ3XqRdmj3KIdUgcYPQth60PGi3wCpJDbMzcB
LjdgID3SeSsMGHWx3QZ4o3aAcnkMJQofdikXGfQib3rALAxDGoJ+wppj1tKcaz0fCTpmFcglpLX4
aWq93TSAvhnKMbqyG7zCu8ZeY88UszVJMX7GkRTU0j6hS/XpgiGrOxZrp5xRcICZ3oLy2Un/XozF
tM+7pD20YsKmEnwg43iamnpnFVA3fIeY2PScFAFCEAbgS5EyUnKG22WdBFlVD99Nti2CYb3Nf0gd
g0OpvXo9yiKNdVBF5evEDEleSp2xLYnx2fww6BtxADrFLk7bV9wto2toncvLGPk/Dcg5itfwxNB/
GcNnL1lQGKxTsMZtVoOpv4ladZqq/MEUy6MerTcK750FNtjXzQ/Pw8bcJPGtmQuiwm/pLO07glGk
DYfSKznbTMUXVkgIH1kCMaM6ykGLQ+fkNo07/PEVd64FHjRCjrlxyhKPaPcQ979IK6iPgzXRkvTd
i2z0Ce1ctXcnfz6olOFExHl6jBFqkowTWbCJ/a4/jCV2OaO/ZI32sCaXGi3474ndt3VzdErYIZmi
PNT5FSx/cyai+91Fin/kLYSHyX6Nnpm0rqq7inwx6LoiRDGaRpwK9HTpOGZzY0ABtqt5vqnr6ZzZ
vFp+PLrndKJrnWOXg+BpuTsEauScOZTrPAciuIm+9uVwbeDcLq7d3+Z1hpZfYEqwy/Lgleapshk3
kT+2bbMMyDNtzE07RnvjpuvDsvZlZ9aQc4hVcFr8Llr7F+HH5JW/vCW4wdhMS058UEEOpnHgWMw/
WSjVRqNx2kFUmDbMTj88pI1Ip5I9wLmFi7nJ2C7dbTjSLLSw4zDvaQjPWo6O8o5OODaIoLmYYO1R
YKppl4wzvfEgthme4ZJGXUve19LGh96pbg1ZRhcXnifLJWJm1lc06Dz6oG2RiK5vcoJOvOcwMQQB
anDydCfyAAlKe0xY58WU/618YPkoIS8Ij9/czI5pyjGKSdjVh098A/22m3+NmQDIXSguUTIFCt/Z
K5381VlNpzslQx54EiWeTF+qOEHciRrmEDS13qAMnxFnLY9tVryMY30woKGPnqJ9bFxkYTQGxdbS
oqP4PQKOfW6jKTt4NFh3jcYKtlDG5beJsWmw4dmcgvJiSuLCRqlvOIuBGZUWbT2EZ7tMQ3mKu5A1
1EEGH+NajGZpMQz2Yb037Fs+7WJbmIeQHsFRdd2fPhT9tkhA0hCnpFsLyWjP3CKnil2CCNGuvgUg
siOoi4FCUG/qwPsioKvf5P0fZprgnGxQSHLq3qLYP7qBu6UCfZFW/VOFhJt47i+QZoN1E1AQdC56
SG/yD75lUbXCLdxZiuwynZ6dHn181n6FaE8Ql+JKjWcsDrE4R5312ETAQxIG7B4VZ1i5rz0YmXRW
11bOLwUOAZ+riCuYPcVUQIRzVUUMjqwcjlcFutCb3wC5yTL/aH0qQ3u0wbRlCPGl/lmNquG0WrfI
HLw/vkghn/qb1rbEwaGLsAXDf+3c5Zws6T7jl9NARcXFxt5uITHK5XeZ+M/lNP/GPdlvypqJFVpr
bKbw62ntf7nkS21ObSgpTSEQMKsM7gbAm7IuU15EzCUdtKENivs5py9K54tigMQ8Fo8U4/vCXHD5
Nbv+ZxkNPwuQd16c/BGm4jfZ6I8zl6diXv0JrwQ6DncH3hiL8/LDDVj2vXW4CX+CmU9z9Bi230RB
SAgQYlktVAtgv0n2VvILtUgHYABHLdwtb+MP6Q+gbmxmuc3VzbR2cAaMrQt54JlSB3eU8AXeaD+R
yh61aIJxnNppxGXYqaPlDPlxCapL6wRQ1MLoiaSIbUVU4HaAvuTbvb+bl/g+8deeq4yerIr2s2Ty
zi45ut1WI6GpHpwC67oJVjLTgezCS2rkFxOm+1bW6paW3XwuK/vKTYdknia83/7mf8Cdg0GfOodF
YYNqZQ7BnAqTle7X1DjTSYGvM04wbDLuSg62Ir5Ji71MELzPMql2XgGOSUpaBs0obvISw1OFiJhp
S01u645XCA+aIEEOI00l5HxyA5IJcijGOqm/isItd4+pJHbx/wf9/t8E/QbkL/+fk35xN6FsLn7W
/y3rd/2Zf8J+RSD/5TquBy48IqBXhvzL+Efp//h3ETr/sizXk0Hguq5lrbG9/8ZhVqf/8e929K+I
n4os0ACW7QQRP/U/w37DfwEL9aPI54ekjaLp/yXs112jfP8r6tf3A9vlT/DIvMjlUYbBf4/6Bd7f
jUmGb8gq0S5Vtoz2cS3+LFNR7CHXHPAivdRUcNtsYksm063blGOLyCYLsbLZJaksSVphD+CipFAf
WoVO24VRsQQQwjKATdo9gXmGG2gH6Lg9qCwBGpRjzZBTRT+abiZIC9XTQQ/JK8Y78U8+9df0P5I/
zcM/T+Xf6qF6aLJaK166IPzfn6MTSAuLcuQw9Laj/+U5Clf5memqcR/axKeRGPcWZdzLnjY3/DZQ
9A5BqFFF5r0KPA8WBW5Sxh7FhXQGxIKUrX5aIs4olPdEJDpi7QdV8+yintFcvAQHx+pOaSWaxw76
szIZaQwVQQFtG9NC8qLtrIq/PqbLI0BCoBPx0N7oidfBRwsXaFcQQqSHE/Pbx2FCwCSCYbwYu0/O
Sw7no7L0MUnKEWf9eEOLAu6hQc2RljhEgigNr+McANWeSYWM0YFSccXiSKpwvskMuWGJDcWNaEtO
BHnXn+wk/WVFCOmbIuI5WPha4IvHq9AJyDr8IxwX49YdsPNypuMd7eVn2Ip2b0WoGEii2NejC78c
8Ni+xbzMiXJt8cWaA9ACOo2Ykd33b+2MkWBAEE2sBYKVjgFeNlA6c9W+Ktv7lQozPbhp/x5p/GiJ
uSf9T4AcDB+qKBXnwjrhaX7FuaZ+JOj84s7+kSA33YusJXeKN3HBhHAsbBbxCGJpGZVkuE0jWbkN
oRbwd0FDAOjhJEQNtzXr4CJU4O2c0bptkckfteW8jwsj9ghFlPC4gMMA1XDhwEetNZ2ZEh3B1hMJ
4+ZmVocO4P9uWWd3oFujDE2b7BCGIcsl0MQTN+t4hYoiP9f4irYpUvXtHOK2GoYnvxv6fSWSS9SG
D2EKwtMnvwvZHzP86H0MimY3D+YZLGX76eDZP8XwvOZK2i/QeJv/ZO9MltxGuiz9KmW9bqRhcIcD
i9pwZpAxj4oNjAopMM8znr4/MP/qkkIqRaXVtpapTCVIEHC/fu853ykfCDQxEZLD0Lfd9jCpivNf
m3O3Gv5XUFs0Bgx00SH/Qeyy+5Cy3vlq+X2OviE8cpxhkg079cIYzGOMDtCyo35hZhIE7fzaNzSJ
F3WCBBSRIFExXh2uOcsvFBPKhRYXfPfxCZUkEWmRee/JAYa6Pb5USXGpmig/tDWKlFpRowka2QRF
AmUY/GMIRBcqCWPwtKIXAG0eWwEwcunCjnbwsxg1JPxpwudNxRyQCQLyo6q5TBzHcsE79GWcTEEL
3ybmU+NJPd8g9O2kj8lpO5Si4BbzxR0zfjdpYe9sizQVMjUu+6S4aUvvmAuJkp12DLowTG/C5r9u
mWMGvr1E+V1y35/Od6wm7qF1pXd9vpMtk3JQKIa2AJqQbgOVOcso4o5r7Oq1wdOpfctsM+McT/qC
zarZlyjAXR8cc9AOYsXkAB2BMblrUqbvBrNM+RohXYYE8rStMOYV37USXEEjUeAFIacJrQu3ehsQ
Hjy/lD5rFViK/A3VKQ9ShwSt4bmrfe9Nd4pmX7h7nAU4InUyIKkbiKeZorVVw1CVUxVitmW99iW6
O/KTt/O/M3TSflpUHNRWprsm3NPBEahC8G7mnEOnIS/w03AZee2t8pxxLXDsEwJJj48Qr2TlYMug
NTsLENGmSw3GhOND83kSCpS+oSX3ug8U+3w3h8Io14GkeeTPZMuuUvdhwvNBs+khDWqoURVnpDzO
lj7Tp3qIq53PiH1snAv4RXM8QsHiocd34EM0YPP1qlG82+dNCjgj8t35Qc26baeGcU0AFH/iEffW
AMwcyQslh7Yg5WVeDxCKopHmBWLSwuthj/W+GbGduH6Jcb9+7fleKy0q6hvTYJIWkz0PsWGCYzab
MJg/r6jwb8jqRGfpA8r3oBGZSUSLkMehqLK7hiCSAwqCpRireKnZg7+OafOdP6uy3Xc4PN/PH3eK
jccmN6pFKN3hrp15xwN6+LnCjta2nUPPrSL2G8vaQ98cBl+uzw/8iFAYRml0086gRDEvkyz7wVqr
cVHbInXXuMg1LPAMCu0QSuw10diIDni5sgxzSwX9aHV+rJH7hVthj3eu1lr78+9Who47Q38W9CVW
4ThCBwiGXZrbd+0UBns6spf6fH0rD46hRDVM4HOypKo5Tgmf0ukUkjLuBImO655ceji8+cZyPLGa
OOWeP4SK6S/7XRWv4kYZa+KjCwoBc9poA5KmdGw357WDhC5uX5fvSQj3V8otdnUCLz7Io3rRM1Hd
qHkum9KGiwdzWNdtHuxDMPI+o7cLfzCnpUIntCKJuwM10G14KgCmIlK7Lm3tFLXkPZ6fLQ1ZNT0a
UgBqw1iE9A9XPe/dgeZ4xYqOKbigUYec6O833knLcGtDrl74vjbRtRb8POTnDpZ+4YWiXttS4MQ3
gDImw/zXPY5EZA+sA32sVgRey22aknTZpvwSQmx0+tUcradyJ4l8C1L+ih8C8LQcPi6DX0bAUF7p
OUCyPRcNLBMrPYicrdVDgW2FCRFRU9RLUbvOA8YVYLmsNW1DqA8dwrRGua8J4Oi1S7jnykKi3RTE
aLt63WwmSYS75Vj7xpEGZn746x683a0quOL8FjVCMhYPcHhq6daeo8jryaC3qsaViRDo2q3BwUYk
geMFn+tF49XLkmcarbzbU/DeezWueFw8PCD9oo1TVrt6X0Qdcdo6bS6WoGwFNGKRM1Dd+wQprIiH
RiQwLZEEWnvl+d+mssRZgkhxZRoM/Q3kDNsKdniq3/pxCQxUDRPgcpFtaCCtC859S4bVb0OKMGRS
ZcpUBQiUljIMJ4ho9Biq2651M8kU4mXpv/i8nUyKkORwwlbblin3AeXpxnLRqfq9P7E5ZU9OKb4z
8XdX59LWL+id+/IZIlvAOAXTYeBHOzQhybaYfwI7O+IppInlHCMvqzZKEkiDTHDB+Z1O1rwP4PMq
aO267hjcVAptomPzohT0ZyvG0/cpHac4wUGM8Xi4wxaL/yW7ZSIIUdg0FRPXY8bk4zGCELwIyvgN
SqtNPTE9EUhl3ma2e5+hKIjjgLJAAm3FIHU8F+gMV31e2AAl6FyvM+bfpWWF04Rm3/lP3PkJj0Jr
lbR5uo98k2A3TAkWG/ATkRX2fppX1CIoWNe8buOmiN31JrrLSNzFUbKZmM1vDcRE/P1pYSG2EaEP
xHSuUERLu0t13/2x4D4UbGwD0YCR37SLQZBvbg7Mg2rWjaiqAoS3vcs6bZt4s1mpcBXEi9qyr4x5
R3QaSjRwQeySAd0HHQigQMKuSXDUNbayLQSbrxDAoIoUY7B0gClqqfPoTIIrhHe1WZPbU5Qphrnh
S1E1nEF8eoLhSM4jaJ238x8hAXAnYS5NbN9rJJHbDgrvMayYSnnBuK0q/oYxv4x+xdl9Xi46mPGr
aXgNsjRH4U0CuCVeo9A/VKaGK0klt67H7Ttv6skmcRmN5XrQAQaCdVi2tEKyolV//zaxlgwIkuIX
ey7inCziu4obX6rgOHkow30tXU4t0043ZmobldmcAkfjxpIcQBStLWH34qBhzXDSOQZAMBbrJP2d
83erLQDWGSoWitN0m5bH3J/SfWXvQUBwNfROkLaxGpk3Azv/AtEHzPyGIIic3YaUodh7Uu4w3EVA
WxGz0djubYYjBp/Z97D1E9ruAHiOjasqZrbb47OXuUFi2ZBT65rj0vPpIxoNEmoM6nNvpsMUYel7
pI10RptyjgWbyxa05+0iSZhz6vEklrTQE4QpdyON8xCES9PNb3g3L2q8iuGBcrOvriw9EltX9g+9
45JdUVJWJaAMfL2BGVS92FTCB8x69yPGx41BxBtSO4RVomdMzqyXwZpT7vSiX3u47ehC8zk8FxTG
QGwvnTPaxQElpbKGO81iB3b8MVxzurGXQT/X8xVZm14zH7p8rBIFwJ3dHB8jHXC380PjRNVtOHkB
VCVaWO384WENLJh/Vjs1H6Z8zQRHPA5zjAyhilgiRVvcd5mEZWPgMK0Klqc2G9c9pf9BL4pVZ9DD
C5FwrQkaAG7X7uOEgseSNPtdpQM7bGv0RLx4IwFZ66of1hwf8gP+aIgsN9ZMl4X5961wIwpbU9En
blgjERQXF54YX3kaNXy9sXthFaTGp6F0ju0EgVq5MTjcokDY1kAEUyVU5CzxsA9zqLtKx/LKMn1y
SezQPcYyg62JmHQaUrk0bOSCdj/hjsYM0yrWy6YcXrK8vZEqnRhyUPd52Ry11/HK8cipI0TIU17r
OQrEBPezUvfoudtNzlyUqiR9Bn3Ci8ecBDt6eC0Ue0VBoOx6HIjbQHoB82juis57syVHbaORVkYn
d+64FvYKm9SD7/Da9nX5isFk2EK8bhHmoj5QTfoeS4pGnVM3Ari02nRGEG7NArT0HDZdpBQDYOJv
xwTdtJ9iWRej//W81KBYukycpiF2jdeuIayVWyBB9OYV57NOLZrOO5V4HzmNqR7clcAp0AXrNJhu
zqslmTw85bPvDsjS3kn5HU3Huewo3tkSumNS1t2qixttJRjmoS/soBiYegDmnTivBCPypiJGItb7
L2PUVBuObB3xrn2yr6I8XzkGjlbVoSzFINQcOANAT5+id+mHaMboL2YkU+9yK1Rr0eXeIlTGk26h
yGNMHd8FrnHTjRq1rMP/NSkoW1qNEiJBJDvLbYTVvncGhCW7LMUGmGla8ZyeH9YigpHnh3NgFXaa
oSW38XzQPL9bhB0CDgxNeylZ/Xf9hP5qft5lSpius4drz8F1rmJHXbvMNSXoLIxfg3AuFF15IRNC
1yID4pcasw0IJ1pO897REU63M1hHKmou7E3fJ3LykHMzDXai5LJpEEyzbJSLqohcZjfGhk0ABrxM
3rOWc9k0iXSDQBc9TnBrTYl7tJyckECiYQ3txasMPhCRbgwe+KwBbGEaNvkGTtIMEWnX6dDpaMLu
PS18x1xTMTefXpqpQMFQ15jmGGy4/V0UmUiXEJFt04pKD6gzKigfuAPthNkDHgt9PnGwcVVEcgCp
IMMAAXhUynjRe462nQrzsSPgZkmGDjYVmj5bshgX4VyfR7bDkjlwzqJcXpcQdOaqvgtUTs+lWnmV
uWax5XTWwfGvGF2zvUzstyDq2r7nd5pll4ImSgRqf1EzgFgUWq0tPecaXku9ti7iNKd+n3fj8+rW
WrNxP1JLP+f4oYY5BoU9QErqFzmxIzoqlye7TvmFGwAt51UybIlAcJLxkGny28SJJsv4eURrEdSh
s83PezhxLVDxEbHhPgRSV8NOAwLNxBoB/D5CvZx5q/OKanTmdccXWP5d5ajIPSKWJuTFmv7+I1Vf
aZahFhNV6YawmGsQ7XMdy1uqFQUHBPoi9CIYAMSWsUzcdG/1IINV8ZVYXR74msUvbmzG01XeUOoA
PZ5vSQ7/GWHcvQG6cOsTnrMSL8FIjTUjsQFOBYW493VHkBcbvuOofutZkvjrLQAlVmI3CbYMdVB1
zStFpdqTOW5GNtKbc5+FbYC1jY4iE0hKvS577qEL0PZp1oSD0e0R43Az1BF6HShXpbRPoU2mso/E
khQW6+v5XeNIhtWZaWrqv7u95u0Zdm6NwnpzXbx3Y/3IQ7qBw0ynZNDf4N/5ZBNDCCbycJGYKW6j
qjsJM4eloBerwY+/DLQDQnYnCMXvLXD6RZDG6wEkuUqxcMkB0o4ZrkWPXSRFTa/FZQwNGz0+XAln
kcUc8rKs2ode/xJvwtyLmJzAQAPc9hj0u4bs48bNnogPTZeqKd5Nu9r6AesPW08u+gttMG6HtJsN
9fRGUrqd2cAu0g7JzmAEho65Ka4IYX/kSHVpEpd3ZUcEyuoNfJJ8bmPCpqI91E/exgX2TRcXyoKF
a58pjdeiFWEelOMg2UIEg/YBHoml5kvTpiGvbsSGn32ThgGdoXToa9EPwni/B5LiLXJLR9lWVOs+
jXaGHK0dRvpv5kwJmaAeBSMPhOHe0fGj3Rs9qkl7Kqx4h/ByI+zk0vNcVujJOzp9e6rG9N7W/V0U
7kTHl7dCMrtAC7crOhMkycQM+cMVSj2I72bZA5l374GmCeaSdk0rB02MiEloR1DFASbcoABtgsY6
wAB+6xP8BRK5RM7C2ASEFbmVmg0+SOEfdeuxtJrZeQGwUgRLb0LAENZ0ep3vxD24S9b0L6IM31VS
vZBWgXkxnHa5pI/Y09oPmtsoK276UF8OxvQMqZiKW+tQW/t0DCjzqjJFh2u8VY11rDQxrmHQkioD
XA/P6VVeucYqkOHON5ILK9CuMp/vJUD6ZX7EG2ZfmLhzaGvhN+9L9ZWD7DqAILqQ44NCb+052R0e
x3kU34AqBltN8TAr7alaWnMBeG+26ud9eNGq7osfNNuptIErhE9GWTyWgd7v27p/uuLEsraD5nta
gOYMHLLlyYJZFCq/LG0y4lMUiFH3OGQUaqrl35RDe9EY7g5u1PfJr2njQcGAqhkwUHyuSr1bUV1H
izyT9J1C+50O2cEMrBcjdJA3RmpH9rZGBz6/dh2UDa5e3FJm3vph/2j76q2Anc4x/YJq+JL5MsHN
OwwUpYzurLLFTsyybmv0IPqkQZtZ07sK8pVhmYqmKUU3A6GVKcSNqQa8HPW31jdnHvJDYYWnilxe
L5cGdRBPQ4bBByI0BKQkOqSjvAnn9ZYGGcMgXPC9x6PYFYiHKA4XYyzwbiatWlkW6USuLpCNNmrf
RflVhCBnqTLYQ34JxwXOL8AkaCZpb26dAAuSUX4FKxeRnJ0gm08oXDhc1PjoGML1x6XL/nBtZtmI
Tml6Y3/rwBcUD1Kv6jVpyIPmkU6jom2cWg33AkEF0ovaigaA28jSkq6ajqRXbiIwN5StsbOAGrXX
KLkgdSEUqTzGv5V8mXjVIQtAAUD9MizFLL8QbAbLHnkbwYD2xredk0A2A4G4JNmEJAu7lqwkJOFg
JDxqdCoWfdsY235oTDx9LplnGXISq0fuy221/Vd08/JYWdi0CZ1BvaaD0r0yIdStKsH1BhFTgxXd
levXN4PlDKvUBuMF7I0CWT7TdNywamIpbNW2MNFIeVbnXmMcWKTeyBT/PpkSmlYBlmA01uLJSJ2D
03r3BRZRknGQXJURTLiyCE4AIuLj5GtoJwDj8Ws9IofUblxH7rOhVJsARMJBN7PXMPI5riZudmgG
fqAaZajjaC+FZ8YXEpni6IXxfcWz2+L/Ov+DMahhrVdJvyaA5x7iLAMKjQ8QhIn2XHUJtbVvR+vG
gSZteIX37Ginlt31KTfanTUxZExLqnScfDdkNKzSdETx7kL0MUSYXEd1+AXFwqNSYOh9z30GzU1t
E0HorFEAN99jC+pAKT1oA2VwHQypYLmxdizSztLV1MDug9Cutd4Czr88AMLxj3XpvHiW4y/ZaQ+4
9ENaeoT6mSazAKql3EWL1zhUl5ZcGUNxo83M6d50QYeNuAUnozklRiDhOL+zQaK1EcwJeriyEFwc
HTsDZwbbmYD6M81KR2tancdRVKYrDU4eYi1aGJpec84I6XgkOiHWo3zKA4Ys/bn7WKF/DII1mfPb
KJAT5gia4ecJFi+IiwhxuitiqOB2G2+NeTA2cjpvwjD5uwA3Imo0H0ZqrdXujiCHdDm6cKN6OGY2
xm7ZMxNCccnxGufCyiLIt5Ug8AkE4hl1KsmONUYZOkQyt5Y00yGyEQTRYk5a4uklFz7Q9x7HLVLW
IAgaKQ+2076EG10l4wMwt9Nkc45AjxRdZm621UovhrLxmltEoDAqMq7yuQ0a+glqejt4y8zUW/8w
pP/dVNj5Ze4tTdOxBYZeKRSe05/n3jWIWM7DFuDQ+VxYgvpsbMX5ybDo1/ffobcz49bmDkN965Ay
2LMPz33PBHsgI80IcXGKx6g28RIIGt0oWT4ZXEvxy0d0dJeup2sYtumiL/35I6akuJQjGIn1eXgQ
FBZxvdWNjvj8wswsCMLsUz6n1qXXjvmmIxaBWoWZRdRa7tO5Us55teha+xe+HxLOnDQs9FB9luzD
7xB7yPR+0OnZ7CKnuIlBvZpzT0wrX23dvpCjvaciYIRglv46jeGj6kOPS9Fqw22fpIiD5HgSg1CH
FCIVqQKRPCibtrdEVd5hFpjCt/OMaXR5Ap3SAY3iTPrqIHsWQGENN8zdAQsm7GznuQS3eYmRMDr8
r27lv6NbMSTCkR/eitWpOf3b9/PfvDql3//9/zyPdXH6t8tThlbl/Mf7b8gn/v5b/xKviL/QmKCd
0KXCQm8jVvn/6hXxl2PxeLrwqcBx8y4hUfmXekWKvwQQIwQBrqVcpuv8rX+pV/hXupiFK/wlXdq2
MP6JemUWbvwgXhGKpqkLd8Z2DFPq/F9/fkOwv2ogln1S2/xs1Uv2DhCmPgtY+9nLON+5j5diPiql
aXErbN1SP1+qNbUmVjWX6rXkYCFisZLGWIwu3dkxZ6FOD2EeMaZoLlj0nqJS3CdNskgHbT0lkiCn
ctf71TeEhN9j1K5BPD5PQtvNor4qjg+qiG4KXE5JjcdG0+5++Fl/s9gJ3frNpwejZCq+gi4de1bI
vJ3uwsyfFTP/dypwVISJ7qFY6FjBNeO6HUBgiynFSuJu53TNNh2P4hr94psADxTmzjKJwxtrCu9w
bpRF8qwX1lGjzxrFwcZ5Fe1AGliIv41oKup4GESMpWlCA8dCDG+DXk20C2EVdwm0uaWhY/kyEXWm
DIGQp6OuHUkrsvWR7m3wigjXWBD/J1YoDg89aaVqdA8RI89ypKuU2a+jx0ygDO7G1D34HTicWOHP
RACrCgSgRgnoPda6y6IfcdQk1cVosegwPiTpMQfF5aLoS6zvUIMYKOjBQQXavVsZ32uWrzHvLyvk
swt6N9dmSdUc57RpDTPHEKtOCHmrhUfcDA/arZ2AxFcGya1gQcD2wd3Xtprlf7EBwrILA8O0y0MR
qxuoWvsmm0tNA4U3+qouyqBgU5LiFCLY7rafgb1z23yYDKY7kC2JM22VeYR9dhME0a2Botkluik2
g6sE4cz8cGQjNX7usPgTu8fvnDNqCZiTxORx9HQFvBMclF1DwmDaBg8e/KwFIUXrvH5lXqK4g/r3
+SSRKzCs0R2hU1vDHYCcDOs+ENvUD/ZDat6n7nQ1jzhbqT2Ypr/y0uZmMkvGMAOd7XiLaIRPYx/K
yefQYZ+cIbgtfEjdHKo0Y59ZGCDN8KaI+UZNj9/cy/07lMBUzf01mdBE7obaLivNV/J8jzEn5l4Y
R0a4YmHmDKv6abws+y+9JS/TBOlqVqEepaZc2L7J8IuIrXwu7Iu20pedMJ7HDsMIsHJrQRDrVxkE
975t38Wi7/kPwXmXXYL3wQkh9VRXnsWRPyXBesny4m9MTs7Ed9D2bUj8CfqJIUNqhsupbrYSPNmm
JXZyEYEChEmsUvjWXbJKzJz4sXRCjxrzf2bt3GP/2RBSoi2nsvky1v5bLr/50fReFRi7/P6e8YPY
iukZMBbCVzwJQBDHL8B6d4bLzDSM9G0bxsPGthN32U7JOpvfUDcksLYsjWBTRYQaa4N1NIlpaDJ5
cBsCE7EsIzopCPUySVlcpm555dAc1SMeiAGaKpru28TJydGyXyGOk3ECrzNu4UhLk7EQOoYlILwD
xs4X7DXgiyES2II5iOk+5PzSTUr3TYfzmJu85pnj3Nd28FR5ESbo4o2BmDbVXwh3vIlUet2C3BNh
v85Vtx6NYTWkxRyjkhdy7xN2JmN5Gor4qQrcWycIn3wweF3LGDxAXe/ULy7zq3ROUUgTrtd45IFr
t4xG3xNTe+9Kgpo63FBF+DROzh36qRsAlidbIFkzmiOMUz0ZFk7snBpBBLSrDpMlTpoZvo0ZjHHD
+V715W4o5EmJDbKvpReYxyiNb/Sm+DZW7ZIJ7603d4l9fa/HiuFRi8AteS6L20TOLuX4SSMNAkdO
fC201zYp7h3X2FcjVdgkNmPWXprTsFJQxmvePxrMdDitbVIYcLgwLufgOJgwX5OaurO9+qYdr5se
QoQGEpdkq2BTNqQF+v6mqcNHQWAPam9CeqMD/bkb1TcvLOyntomx7iw5Va3mjjY4o4ssjm/qaUSe
Ft+IOrgju2Sv2doxDRkRlk19labRAeb1NksjGGnTqyG0NVS0HaR92rv+Y5f7F87IDK1kxSqCW82N
nuuvnEk5QA0tkxOvuUyM9kJV8da3JLXEPBvg2D4RZmsxRi9HAJfkAmzxvy9dHO6wTO3bqnVwbIfF
VVUWGEXtA0fnDdwEBr+FOo2mfvzfOu+/U+fZlCL/tT557YdF82OBN//nf1d3lv2XAwOa8k4YrjuL
m/6juDPFX0iOheIwSRPorDH+j9rOMv5CYKvQKwuDksvVKZT+VduZxl9I6+R/Vn3/qLabTzf/Wdsp
k9JQma5uCFvZjsDB+3PJIhOvoKtOu4Aj2k1zYBVc0d18brY/3I3f1EZzifjTZRRmB91mPVMu00Zn
PoT9UBmF83Qc0DXBKMX4VUYWrhlIAKE+sKEljxVZNoBRCf3+n12V2vnHq+p22rPTcNXed51jWJQY
oLr2trb3ANIYrGTim8b7+9mJ8pPv+uGW2iXWTQczHEbjFFexT1y9p2FBwFhhfXKpn8+u/HrzbUXR
7khTODwTH8rlISygSOolQ6qJ2cGiSb1+k7JPfFLZzvfp46/HAd7loGxznBAf7qNkKocEq8c9yOz1
a2BaDLyGLN1Nadue/vlPpuZjDg+lY/Lg//yTOZJqRMeWT3FSwRD1Ig/0lpkFz4R79xCfBvz07N2X
RTSOr3++9O9uJlFXOvW74rhlfqzewxiOm1UxQPE4eAyBo6Bzje7Fn68y/yQf7iXPvzIQVTnCFWo+
Q/zwJtjKFwl/TBTPCBPzQbNfwDPdjtbjny/zm59MOS62BSWlwwrz4csQNlNbHcwT9t9LYZBU8GSW
9/+zS3zo7TBpt3wwo3wTyZDFThcWzS1RVZ+8xJ99kw83jMkIblOXb0JROboVY3TqNUBdf/4yH398
jrc4NDCJMFexdUN9eO6iscLYTejKkuzSF3t0kWLXn9yvn8+2CjiPZfGa2rSZdEe54sO6MCSjkdUk
9i0hBW2N1tcQ1g2kWmYpYY9u/slz9nFhP19NsvMIjCcWRcvPzxl1ZBtHSHuZBPv9Mcg4t6SF7733
aQwAkEkAMxS0gd2EsReGgx/e/vmG/u76ko6BbShO8r/c0LSAuDe29azUJRRRz09M65p92o8nY1nn
tynRJjtbAZP782U/bjTz156bjewyvF3y43OP+tGgsGtiBvgJHWSraRECJ7YmToZL1bcQ0QBFD0F7
AMsn/OTiHx/V+eIskK5U7KQOW/3P9xyPfe11ESPYpEvWnCbmuYW+NR3v7xrsvzTb/O5JclkhWSIF
/iR3fph/WEMMd+rcmNDXpakKI1rGkTWL8PK6e6uVUaGgpHkQbv7xjZUWvyPHEINGlP2hTdrEZL1G
JcI4DraVWvmxp0Esq4Im21ZC0znOlUEJUU6KEH0oqRbd+s8f4OPCyc3FRyWEjTFEUEV8uLlSgRFO
BInmHNZrIEBBEDIkb9BZLIumy+9qhsTTItfBAS3/fOXfrA34APnydNQMKqUPXz0iSNpoyXRfEk+r
Xfu0gdeuWdT7f34V17Ho/0nc0qxFP/+odhQIVWBbX5otqvbwFATvf77Ab55Ox2WFY7DOEiT1D1+j
1R16U4ArCYGz3Y0R5g0vxkByH5nfn9yx3zyg8Iso9xS3Dc/dh7pE64220AfO/phjtEusVzUJQkFb
nyYLvOomys36kxLl91dkUbUoUhycez/fvSnOPSul7bSM89JcBZavcLFPNoDBefiQVu0nr8Nvngne
PiyFbLBK0ob9+XqxqSrL0/iGkcmRLyFbMa3S+h8/8gJrIlgLnjomE/LDpmR4sSMmjvtLn8lwlYEx
AmuChsEKFrQmPrnYr99I6A47oMPDJyjAPjwe5K8ahiRNjWJZ3lvCvvM6+5Ob9uuPxCXo7uIFtw1X
fly3JkSAQ1tiDm5QjKbgvQcz5o0lxxS70p8f9l+/DVuAaZvsfK40+I1+/n1Kw9HAhPq0S8WUZ0tc
F/mbEZNn/clX+mW/oVqwaMNTgEvqcPfDW4tstVR5GAXEiiGzX/SG+TX2WsRmQ7zv435luReiV9rb
n7+dMf/yP1aRStisgpapU1K49i87APJzpvOa5y/JZeya2yAj+sMgUacDkdR5NK/k1rFfE3P6ZFc3
5uf6lwtj2mdQodTsaf35vgZ+0Y5DxoVV8SWorwniXgR2cfD8R+KIfQFgoL5NULW7YF4++c7zA/jx
0oznDJ0jD8/Qx6fHNieknO48MF5F6EKR3qzsd+8i3IWL62HxXSyIILPfqsVFsXQ/WZt/2Xu43fPS
zOuBPcI9W19/2HCJDJQ+Wz+cYRv28WBh3EkuyNtbmJKLufX2z1/1l4f3w+XMn29ygeglqCbwNW1h
AgGLgAiGn6zQ2HI/fKnZLm1xFLEcqpV5U/jw6CJEAtBQBHjvDBrqdmlORF6F+ghCQ+iduh507jjj
gkh3Nw25EBBCChtFuGH2xG7gBGajxUZoSXTmBhGZK5iIHn122yY2T5baV6D6F2XSlms0z/633EII
FPqq3VWpoS5pI6tVx3O2EjDfiSToCWIV4Jksh4A4v7K+pdqILskeT5koHtthuI9zfcVlv9gdgV7i
mzc9pEwmxpGOvMguExj6oWAdLsKlVoBb7Y+atq3cr3Zd4rgjLaL2DwPYYOzZ4SKKoZ9UWymLVSlJ
lM2J66nc7RTtfDRYs4ASdmMHtAXl5qHu6l1WaY+puDe6bNd7FSBSrI7GW16otZnsJWN6gwC5zDJu
gwqymdA2DmYv29YvcbohqExXNkPbFvR9PgAoIn8QQWjQH0RpX+WA3z311BJCNsr82I8Qf/vwyh4J
UktkCqK4HdBiSm+Vd8jCWW4evCbd0TpcSLSyOv6w2oblDJDdnyqwKN1VVu9MNwTy/tDYbyGQnD6L
HjVN2XsCSt7cQb5Jdn4xhLepM2w1SZaKMHcEp2HNAZqsgniLInkb2dE9rrJnw5bEChVLgbzN7L5Y
aHazMFwr+qrodVaqLzGZYd3ora2twxNCHadQvti6B201XgyiP1rFe6RpdIwLCuIMIo2b3vZWg2Ze
QPZuODginJoevaC5KCFQlA6SGwOgHbSPsF8OyZ7MgZrYY9rpDQJHMhndx0BCVb8D00djVJakf1+g
YLX4Dgg8ycxdEPUNdorR2XaMrlJvaZanIALT2K+D8RgwDQDC5BIWvEi0nRFtWk2sa1GuKiLRq3zr
pRnTDkkuxHMWfhuSG6AtE58A16nCdGVED2OqX4i0gPiPRxPSSyBJhwqfgTA+q9SYzRGLNvdXyHpI
TTzCwtJjwha3pHMRzKvwbPkXU/1QEZgS2TMjCWnmcRIPPrPPgnzTrn7J9duBhGHuqyFwfWE9cwuQ
pxeCZ2HWrByT1ttbUfCYNt5ykJeTdiPcXQPPOQhWpn0rO8a01Y0i22C6bkvcvhHwTXBegU+eV9gV
0HMv4YdcmLa2t8zHaHifkOVH0KMN4+tU7BMPL56xNYkWLWk7p/1TIe/j7qUbNzgmFBbjIXyMOkSU
8aUwHyfxmPdg8IcHGVwP094LNwB4LLWexoeqiBcB2au2eZn6+55Tr1s9Yy/EToct0msvcItcGyrh
B7bxwuIcjKJs38GHBhCWwgCBStyrhT7tsw6F+oXTECBNOpX3OOgHYliVed9bJ/T/Of+9gyrVycSB
tZrzZ+2S+Lnh+mT1Dc61EUFPro5226Gw6VBjwlA6BoWEQQj9CnavWsRyL9NN1G5TOFniAUu4fEjM
ZRKckP9L9zJtrgaiZnEVlHTm6bbzhg8SaHCGwfi73rclakcsDYbrvRlue13K8XsGWknB2Y5Adzd6
bm+SWaebtN2SVg30proj5FRq66ousq2nQzptrGYkaAXDBi/0ULVXOAy2NW6s0qwx68TfOsTwUvHm
hqJYDN04bMvU3uIW27WxfGpx9Qjfu5DBrLsfvFtXy6/TpLw2E964XLdvJ7PagOu/IrCmW5hhHS/m
D2wH9rZsFITJkTQkcYwD+9FG6hjo3q4eTWNpglVgAL/VG55IvFxVV51EMcBnlRcsKARLkbtgvLam
XHM+25M5uovqK5DZ1wlhv850ATHJ5JfPp4uwvQZVzQyFZhgNAt+dkb4P1f+j7sx640aybf2LWIdT
BEngoB9yYM6pWZb1QkiyzXkeguSvvx9VffvarkbXuY8HaBRaslLKgYyIvfda3zLuHdd3+7OK9g4w
URuhstUw3cXZRSjBTlenIPLzzBdvqfCbu3FEAltui2hfBHdmzjKdgrX/MFouJuZuxQWSIvtELO7c
5pkplNbt07cy8af8CSW5Qe+UTsUkUduYx9kEbsZelaE/Gvc2SXztuoDZq05cai56b5KmnFNDoltE
GBBR062erLRwl+QTg5vOd92vMsYiF3YPQg3XcPje8TQqw1wN4YRTkZjISV0Qu+2UN91Y3YIXwh4i
0LZtWpBJWumQ6uvGL1Xe+qQwgMDFA8bkPSYyQxA5ytYVDU99eja7aWsnw94FkqDXl1K9WOlzmn4N
jLvWvgAmq8pdKnceUVM47JbF7naYQf/ydIebQT3BwBV5vS7sdBuwJyr3Syv2C6Qj+wbGAz7EWku/
9d6dPXwEEWzX5LGJjuPiLyGr7hUgNQwkwq+AF8RfQ/fFMteLXhlZYKqwy84/UDdP7g/JJNvGQBqv
UEX4oAmL8AtVwCqNgMH6tnXV2ofKDJjewTchC2sVIIpQPzhpBbLckGh364VfqlH3I0Jr2vlZGVfb
azahGZ7o3m/SBMsmYT6ezSaptcMj2DQIURhOVoOTvjNS81uFwj0WeK8tmmBmhUmYm7a2LgoiKsmo
IdpoZNZfZXgvePZh71wcNzuMGna9+isC2a0BCK5L78xk2mN+Xq7bUtW7rLyxykOaHElqW5kkRbSI
VbryAQsssDNsU571FFTasynCqxoN7KYn3XvTjRvLvkyds+lGwVg6IgvkCd0WrrOKaNTpxlPRsa2T
J8ZWt4mJQANHxDTddR3r+IMRk1KaPnlOd21KJKmT8WDriDR64xUZIVywecuYlaVVHsbZYaWVyBHe
cnNvuTS1g2sxPYywUhzrpjbatR3n26E8eg4bAaUfmUskrGOZy74NgmQx0pKIryXh5tKGXzN972hY
QtAC+zXGmRzbW5E/2Bp8E4WUpH4l09monpR1kcVbkA/rWGKcg5dZIXSEy3lO0Sbj4dnLAU2PeHcI
TFMwsEQQbzkKdflL0L83Yjhz+oXSfZ6J79QeVPDVY3AzTQU2g2bJnlihj15NCJ7z2cxWwxjuZ9cg
2ry8k6TkYEvytcVus2RktixCM4rR6IJIYqODem2t9qbMxj0dqqNREaYdKdZz4DFpuovtcpu44qFv
A1+b8WBQE2/0DjpH2ASvDaR/xsFk+QF+VrkBSF9ioOaswjsGce1bax878zAZR7vTMd69WYpJeRwD
RBe7CDKFqFggJijgdk2uV/pgkYFm0Sdr8uyQjwXiFqfCxzGcTYKYkBK79YM2o9ftU59E2I3e45B1
wvsGvpiS9vc+esm4DqsT0qfNpJGenDMfJx5WC9QObwiZpB9lLA8iuGij2nRlRBpb+5qUd6FyvmTR
qZ/rh4zqu5+WTaDbtgBsakKwk2ilxIsVZeuox/QjF8Q1NP6xdbeA+llXnqJh9ktcHlNoQeXR3wqE
9zBdiGIC/73VzTeSdiKnvo/ccBtzHBVpd6IRc8z0q109Zg5MP7K5Ugwt4H2wTuWsomZdwMmADgDB
69V1O3JJBuN+Um8QSg+9fdYDvPsZCb22sSlETAR9Oo+caSgoCHrdGmbl+dUQTNuui+Rjr9jVhcRn
0rQzriPA7XzMaMXCsXEf6EoNPoz64iLSEPW5niAjDzLvZsA1c8QOOe3yzjkViXXSy9iED+Gp7Zxi
PnBEvhEgswPJsYIwvQd91i9u0smNjco7nkhVlflCMil9swmfCRxcJ262NfPiOeXNcCL9Bt3GoWig
taD9brvsapGMu0Xu7D67saf2Kc0Es8f6XSqyLc6jwQXiaDdchtyI3RJejTmxMnfJSHiWNt7WNjFN
bnJuXNxHxWPYf/MAK6QgjeLU7+JnhXZhvCQjZuvSj7ERdfMhZ3us7ItnUiMZtGEKZlAAZmz4NGll
fwmMiNw9wuw4rTXW7dgHpxmrYBc9zaXgE+g3MaaQmawzcpvuCbx+aNo3Ib6X1T7IBhRGIeSgfdvS
q52QQBlEQVGvD87T2GebKiW9Pm/XsoNghCRHc2+Jz9wEXGUVrEMrrNA6U34QjpZzPU3e3iIuj8Jx
w6t+CZH/jSESnMl85Jb9gt6b2AB8UMrz7jyvuEHHzdllQAxWvjcwzwEzsn6NuP93PemYZeDyroXb
xi1vehKFCbkHBPVaCOW3yWWCBzCAmZ9o9mopHrUeP9ArvMVVOXJa0TDzNhuQGZdEPCesoqQ/AluE
TIsCS6cyCagPYu+hBFlRdedcyn2l95u8lkejOE8p2x4hTy3spFsrxwaVpDcU4CstatZa89Go5uS1
BKnETD87tPu4Qa0oPNiI1/IYrRdwyzlgoCPlAxAbOJ4JIPFFrBOnzds4a++GZ9xqtVxAD6RW2DWZ
zxEdebTxYkRbzBUAYC8b51uCdXM4kvNjU0w/iA9b20/eElx9Mt1bAFornT1SiDM5aRx+vlWcY02O
YlwRroxujBBTR+QBRQC5jMwpbfzKuUwhNUS8W7b5KXwosvvS1vd8DgrlVoK8xSYwh3VSUb/KVZXd
yPDFNl9mANzh7RDembQ2k3jYzX34EZB3FXP8QydHCmCzoZ0UNZdRcFamGK4zMBrxpijgNO4Sa4N3
Zc8o+WJTohRuvR5BIXRA/oQCZxmv8/CaNrCAyFK5oxaz833crYH6rgDcuuOXTHS7Ojq7HmbOdQur
A6prexbGwcwelbMevIPBAdUiW5NDnugPQ0BWvLFPgnmXOeNbPkfGdibonGqxhRNs7rT8haqhhGrf
Hckna90cRXeFcbwAKftt5MpaeXBymzvSajAa8zb9qBqkRm1M3ELF221vsf+hZZvQ9Q8bGR2j/jYh
TEk7kO+0MihbC76f6dInVrcnNoAxCGsd7G5iR4LpaQ6MbRR9W7LGDYYVaIJeZu2bMdwgXXMjDLsw
bK8NHMa8fHNYgFvMsPE3rVw78dWiNNVmIvzg0VKhcrQdT2kRH7yILLtbPbh2CUyqifP4cN/1XzQO
wQzjT3qWn5gE3ifVsCrMdUHFWtDh6SpwNc9K6tgG+3VggxiPv2v5g6IZk3nTMe32DcHgNGImmP3Y
xs3HRmf9JF86YMATvE4S7W5DExV9CvMfYrOX/ZE4ZZYvKL06TsmMtMuSKCI5r+P5iUbKPHvrKqW2
1/DFOvICiP/YEUMPNG2uH9uQdUutl0Fg9ABGYU7fBMV7CDQG9UmK4K4IWn9B1yRUSB6VuY23CFR/
6At1l0y3ivtEuacRVFY5wtjhPMTpBywsZ3cix3KTBj3nebhfeW5dkdacCnSUVXlfAqhcja3OoZCu
QEpV+qTwciZp8ziDYg3EtBXkq2oL5MZ6rHSi/fQ1/okFqLV17G5jIb6OXWgTGL0zhSUsPo/Y+kZj
F4LpSbiqcST4ZkuhYxlbGod2edN4x9CqLqbxkQYXqwaiU3EwGqBrpyBJwT8cqpGc4CL4qLTux4jO
rgRVgT2GJaQRLI5fR8ddNWl8svtiy1SJlVtuaDhdNTr4ut6vUwzH9GloYBAZVlDqg/Ymm2bQ31II
/EF77Zv8ONRfOvPOswBxhOEhK2s/ib/bxOE2LU4J5GsYWsdZAM8OH5qSWEXEvagTF/8xcYjL3SLW
rZs52zFJ8RI1GpVcQGh6b3D+97wm9uNI1n7vygRCukXWhkXMZh63vbPK9TlakQpNbwz/RAEPJBDv
izc5xQkJpYo0kbC7yzB8fRUVc5F1S74MiQbGEDwaYJf2gFoghAVu/apMGmka3/TV8KbMyHgnAWuO
yZQcbRaIOtTvKwzV8NMmWGJzO9QZC/asvTZFR1KWSpd9iddc3E54C9m9xxiJIP+POaY16IfWitJT
7CaoJkP8IVRBtd34AdQmOnSdhbkbjXUjkd6sHHAg5b6NTTqRsklehZfMJzd1nBM6sxHSux7WewsM
xJMWj5I42MiuHvJRlrd0ZyFgqSJublriXPYDg+Z7HRICMbOkl60GV1jbsm7VTgsbUoR6c3q2zZSA
99q0ntq8Nx8Vyaofee4U33svMPoH8vRyD+qIMbkIVYv03UUtd4QzE90z7SPWIdSa7M0oepJb56jn
XFPD8fD1HsCNUeYGaFs+19WUc1olICs1tlbNp0gaoMtEOfOa+qt04nY3t/Qd1cQMui274kWCZ7y2
5GzfhgWRG3jJXExxxDHHglZrQ54mPYBGYNGHWzSuC0t0d1hlMbtrRJ+yusXyKwHUxTmSJs1H/FnF
VeDm9Oj4ga7Qp4iti+kmhKWhSPDkMJ5e0j6BEVq2rT4K1OyY6vtFm5l3ZOqtBsJ9n+PBHqytPhGA
uPaSpj/qbhBzYsusu2yq6ysyzvE2t8zy1Q0IhYP3VrN+ZZ71PRcWXN2gA/ByGTC3J341q4RLHyQm
MY4m2yhynrEHcUgc2coMjTFf99hGr1PpsrA5XWfc12BtL73hVCY8N7eC/EPJXzVTeic5Ox17fA8r
kgrTG11LHW79xcNYKgJahxZjmnTYRWfNBAbZGfqDbqqaGJYgOkdN4tDnL0sk/kWmq+e2nptdRPAk
kP3R1XczPSzarDZLcw7n6xE6xRKf2DSvjkJTlQBODzgMuON91Rafm2DUXLUqtb+NIq5XXlmri1XA
QEUwUtosmdj0rXFlwMmaQXQlTpHltG11w9r0TU0hUeOYgqdU2xweazIXzB3BRhT6fWfYnY/ceAaK
mmER3ARx0pPULcKBVOGUGDFs9ZFTHWooppspd0j6HeZm+ZuwC5Ijh7m8+pobQ9k+CIgWBcgFlVI5
c2A3H5o0qi2W69x0/BIVRnVp6UmnP4o6GerHMpoAIQJoa9vLSMDT+IIewbNWdU9u21Yyk3RhwWR2
+WjI3IKYBbScqqKcklQSGdjNjt9nUzJ+jS2zVQcCPrJq65QRpXqHpIgAD9t27uGfmtPZ6QNOEqRz
sgvpsW52R2J4KqrssACWaldQUbCc5VV2NZI5whVAXgfbsMkWsaHukOXOaiJJTwV+vJ2f5qmJ3Rtv
yCJcFLZh0pFTqe6xS3dNckumjAHXEM6qA8CVZI/IpCWaxqRXikj3CPew7xO1nG7sEH0IuLNSAZp2
Oafga9FsiBhDHXrDKqHp8RKKmFgXLwZ2AtkE1cmm70eLsB40BQ07HUhDgKcyl1dTpBnYvyrqme81
A3D4VvSiPsZRNNPH6horvrbIR8vbfHKCGqr2YAf1W1IVzhJyjiSVlt4wZUBIpkRcPUJb8WTnsEBu
YMJUwYFoTInbNGtJBkgTOdLzAkXUveQjIn3auiIjN8rkwQEMFEvMnB/HuKcPqXUV+/40UiZTBpTd
SAeoLGhkWoZGMhl2c0nuatSVXlXR2LIck+47likGR0ZTjSUDKSRp3Ycs3BE2VBlUlsYgDav9h0pj
9jS8AAoMSyebuAHfGamnDCz7ZQZnf8ABS4A0fRS3Wxu9A9IOhek4nRqNVAj8+oMYnO0wWNOpxW/+
kGBomRjvpC0Eu2XxeEgkNpwnEo+0LKRX7JB3p3nzCzaXnPowRATT3IWm3qOVN6t4/FB9LcGQJuUC
21Wew6GJjSl/6ys1c/g0rZH5n+e2CM407sxu8WzwZqJ/tVo5fCeUoon3JRp5jrDpKJy7GVxJsTPF
YIkCwv/sOOdqdnvxBmDda18rc8Q00BM+V6wzGhT6KSzz3jvgye6900hFnL9EXm/IZ9nNw0gR5WSU
hYTtjeWxq6N2AD8xVd6xrr0+/gCBAYI+95zBHH0nC6b6qRzhne4CN8MQ5etF5Q5AKLjuc6xD0sh8
Eq+T6Jx4Lt20IQgafVj3Xd6Jj6Cv6T7MQZ/2gG97rroVz8oruI0jGwp5xGKufSkQ91FMhY0urlMw
AFBQmeyMo6UXdr7LtMGLr0ii7X7XdVILoOyH2vClRERS+U0uwuIEPXmiSmSMG1WUjkWpetMleXM0
Zc0AsTL17qtb9qHIPzom/ZG2KU2mbDWhoGC8tjJOGdeujCzVclC7Cfi6RLN2JucHK9d9w2nEn5LD
//pFl9b+47/5msEmywHW19++/MdjmfO//14e86+f+fUR/9h9LxdnZPv7D/3yGH7vP//uYqj85Yvt
p1z/rv/eTPff2z7rPn8/mOrlJ/+n//hPL+bjVGHR/Cj7olt+WxiXv9g0Een+NLn/i7XzAWffG/an
n4X/nw/5U/mPk/EP3UMDxXhdmqhx0cOo7wuU3NCtP4SHsh/9P7ZPFNz/cnUaf2AI4Ic9iajIdnEN
/Ev5b/wBtsbCRLD8V5qm9f+l/LflbzIDVMjoq/njHrJ/RGfGbzKDPI0FVzIJPArcMn6t9YBh0AOV
sqsGDXtRmq29BjuZbMCRj5lN/eLixinnUwtVZ4zZmS2xrzWxHmn1lLAWey87t6EgmRbYa5fZwEGJ
jgobuZcliCfisFZjLahAaKSOSEds6vLESSoM8dm5dOz9TOZyFSsqMkQ7SU3x4SJlQecMKptjn+BP
EZ4KjoNz9ExXNL2vmeirGXBj85CmBu2r/NUdB3J5cTKSkVLT7RF7L3cPbfPuuPI6aS5pAbq5ykMi
W8MPgE0a074cxCIG/riSqzyl2POk39m0Ws07K1jwSGKfZI5vOv1mearLk6nBU2QBxlPRXQa7oEAR
nGvzLTp9dPIbMTO/iF0mTAVwH3s3FPYdaoMXmZUPhUc1GoQ9GQTY2lRxu/wurSdzvc1eh0rua/3N
dfIt0Ktt6hl3YTBc5PTeQW/RtMWy1m+KmLNqtCqcpymG8HXfaR1z5gUYed8BzZkkqnnngAMCqiBx
0va9JYJjFu1rg/y8KHjUU6vY1VQRjILsjEgwCs2Fx+e5jOFtVER8um5/27FulYG9zwN3k+QARbAb
kXURA6Izu5e4IVqu5gCdDMgOVPW17d9L/R2+JmVSdtZT5qvWve7BJgfgx7NcnjkKXYiS9UqjqLM1
ey+S8nboqImm++Vby0ezPJCsvF1IL89oM0bM+LcsA1grzo06/CYTAe2xfVl+ftDCC2fAF1Y5SuPu
EhX8bFJX65zPdKZp7CbQnzWXnB0UAZBEtzxJadr7SQ0bhJLrWL/P+vuivNe59pYPYhqD7XJBkNbs
CwfC0aNHQDx0/50cWUfT6LTcJ6bdb5Th+E7PWYvLAULAjpjI2BGH5YrpmUNH5AIl+brr1YqVwCdG
i8xvcytdvvYOsgFlJJH1iZ0GucJAMiwhcUUp9yDXe9gU64LmIURBkrZXeUMTmQie5Vw/D/dhDxci
BX4x5redIa9FMlzqvnjFanymrNv3o/NIpOhpqrsN3lsg6Z/XBAI4v1RcE874XJMDtlwf0+I9FMx9
pc/+tu1RVzQ0SyFznMKMTz7iIZxAV/Cej7qWQdkl8lNIX3Y5Exoa91Y3Xli4CMiijgnGbebyWgvn
SnDOTjR8KrxKLwi2fer6y6e2fKLE12ypJ3cKtJdi8aiJC5/M4bLcMVXfb5bPwYNWiaSainA7sGgM
rnPINOmXRn6GXL8dq8ifQpsql3s7pOXJczeX68c9ACJ6GBjk9YW3afT+Qq+eoYv2kXtc7zHdtRJv
Hvd+jUeX9NL1cu3wJb0PaG/3Fv3tuYxorEk/Cq9TOhxyJz83jUsWYu0TiUMoHXgIxlsO80mgj+s0
nXCTEivcpxxB88R5JXyg34FiPCftnpX5G8LwyGdBPksvP4f4L3d5WWL9XWIavZzAQh7jLYm9pRNJ
9Pi4KcyME4uMCq7SxjeiYF5BSkHV2kc+pulroly62pFj0mQn3WsgEmAzBGsSjEFVVNUNsvMOmKvY
Q6h6R+Z/qIxMrj5/NjBiKu8wfoyL9DYiLGZHyELkm2q6tOhLi9xYklFqhA6LjSlkpAROG4YjgH/B
HG7dBSFLPSAeNSaSKat9W7A2QUU190ObA+bSSWurHIdha9bTtkBPU3OwXC0v8vN5duIICwuPMVgo
J4MNY+Sc89RQ/JAFqptMM7FCqniviegS6sFXy82LjRUtsm8B6k/A6Sz7nrDtqoIjS+5ZhwydwD9v
EzfR13oodolWxn6t8DsM87iKLFPbxRi9h6wFdSPVe9bqlt+HDAbYiDZJOwBymliBtX7+MOZObos5
xPDMnhaSI6NEYW5jt6i3FlQWd2TSVNubKrL3NCLW2XJYT7OPvMFhvlhIiuClysJtmY9nckg3DiwQ
Qz9RnRw0MEQ/nThu/9Q//hK8sezSP8ki/9zF0esaKFE9wbHgV7GgBuXcDm2FXgla9VSz5LKCOCX8
NlaTuTDpOtAvGt5De9gEDrmrzKr/5imIf3eSsATSSNMwbbwmv6mhrVwOTtanJTZ37O1edawCxXEZ
AGVEsvDnfsz+lWGbr74t++jYOj6hG+S2N+YltZI3WxjPSW7eaVVpMQ8Zn1V2Vyl6GkIochQI3qy9
8jvddcmoh4z5m3Y2N8sCzW3rJPWtw2ROpgMEN+ca9/Zu+SMJWno9fxx0Jg+cFkggZWtZFsVw1oji
y9AkZdtlKV/eKHvWtkZr7/SqQN7kPgr7Pa/qtf6ly9xDxGo7ct1jTjgUgA6n8OAMxatiVZItF/jA
41noCEHyZxBcpHEsLtxTooJtMy4oJLl3FzUJXztpeNLdt9gwqIQDkvugA4BGK4AWKOwiEwCv7F3N
A6OndwjHO2MucNvntwv5Rxn3ajl0sR04NJqX34GQdBcE2ZmW3KpS5YPnpj80xn+fRwVDOzYWyHZ5
xfp+rblqSU0UaX8OtRE1kQTEVXvXAowv5Nxtm2Y/lM6o09p3kw0jkTPYuFv4NIahTxe8hateCIQG
cMcY6z0qWrqZm/yIQxrUMfkRgKFw3qPP4CBVZ5K3BpQTUXIaGoNQBNvlpTScDvpsG7B+L++U4Pzn
2MfBbTeOLN7bPD93bfG1BLZk2+/lLOgzCz/ERvk3V+xfL1iMftwxFnJi3THt324aVZsByDZiG5aP
deQJL3t27mhbpFw0+0mYZEs32nuXjfM8V7RNa9QmSl7/8/P4TYL7ee/iB9Ml3hLBEfw3zT11a5vl
ArKJChiDFCTFlAOhjrHMaPkfIy1+/89/z/jr60a9rLOXC9s1MC78Jt+GdjX04Ux+qCydK5IXAB8M
81x7r7T0FaTMnT0TxpGirmH7WjbhItV2E9sqp/W/kZJ/Ggp+X7iQuyFMtgltQoP868LltSFQgZg2
1Eiow+exhxPxlFa3qhMkwoY+KXTr1OW0Io9a/JBF2hF+mm519KPzc2IKNlZ3LbK7lklB6ZKx+20q
OHsrXxHz8Xl3RB+NQJKqNKTL6S5QxypzrrV0D6NhX8HpHV3rC+3CfUMHpu5oOpmudQkl0yb7HVKz
LznctexRi0NmiAiH5HYjmncZITVE5hUDHPkiPHGtWp9pfsflEB8G6EZ5Ccup/z9/fJ/utV/fsl8v
W+vXt6w2Q2jyAIV3KaG5M0N02xW7MKcscO+b8V0JA/Hjx7KmkZqyWm5Ak1XF1eS+vUsH6LGEh6ce
qG/epz7uYbC+lumZxBt+/iYeL+gljk77PirkInD05XvBBujCAKmrlql6RICMcw0aEgRZSpd7Y1DL
CTx97UX//J9fq/Wb3P/z3mD24FAmOxwfjd9ea2GYZjToZblbjtJZwHIaVdB9gMdB6hyqLywlKnuf
rdBfFj+m++ELvPeNTU9cD1gBm3cWV8fLt6MMPo/QY2Lvl70Q5yVFASdr0/ZhDQ5JvmtfansknrDZ
0rS9qlatq9DeLH8Y9fbVtMC+ufZu6obN37zIf7cAYIShoBeAgz7BTz87+ZQX6qnds3lzwS1V3gh3
j7HcpuyWApMthRDJrIJBTzlMXh+4zfxkinc3pTCM3mEpFwzQuo0K7oH/nRGLM5BjeeVG+rxcq/vl
8lyq1ixtt25+IErhOKLW1cXFJHBmBD24/Gs0cnSo/u5yNRfT1a+Xq0WzAn4VDVgAv8by6n+yTViV
FhdKjNzhSfZO9qKY7IMrGPE2PTGzEWJ0OzhSQ6wcilv2HO6jXny3UuPGzqnFErbRSdvSjt8sgpiB
pAXGUZ8bZTkuN6FzImfgbww9n0vgX5+0FJxnJGgad3lRPz/prLZkE7Y8afbapaweGfi4UsAWtPfL
Ek1o8ybNhw12iQCda+WkZwsgKAitq+WwcWVXZccHzXao9l76mMWmlxf3hvszfgqChb3P4YfqFrLq
ii2G9I7tstIt/ZMl9iJooufl9pqQfjGcW4/FVnYsYJKif7ZAP9G24Ef1SKzTmHwSLtLQ4HulgF7c
viwrz3++SD+N7395RxwLGSHOMPxhv53uMlaF1MqzEkuRAPZEwBil0LKwCDSty0qJ3RZ1KkWUYjlo
MKAmWbFeugDLS9TLryp5WlYcl/GrDeW5p07+m6e4LAZ/fYoQLCymfNjxfvOyiKqiv8dIdFeNhBJQ
ArIDrnnHl219qfuZmXK8IxVtzM6kdP55NqbOt8RpHF9rPsLPFoxgyeeUhHRgKUw5F2xlmP2Nz+7z
qv/1ubKI44kE8CGwp+m/vZ0z79wQzNwVVkRSgnVftkz0+ESdhuKWA5YKp72pqzX+C1xsW6ujPx70
l2U7SbsrGIaNhXr28w38Zwv1n2XEb73a3778n7RuL/FHU7blj+733u0v7d7/RQ1e2qg/XWl/afBe
3vrme/dWxG8/t3g/H/QvdJ9LmiPrBIA8YXCH8Pv+7PFqhvMHBzsuRkywgugbiwPOP9F9pvMHqEm6
v1wIsH+NZaNv8fwsmZT2H1wXHAW501g3l3/6v/3tXz7Gfx/L+HmQ/X8XG6IYznrL4VLHMU3gq/3b
gY/CMC8QHb50zUiMdkr2YWPZ9zkHqNZ0Ino0/XADFc6Gwhk0b5ERQtMyQphQsWmuapW0J00TwRUt
OAQxpjoOSYE7Jm0P5iDNJ1E512iW6a07BZrvhGXq282hVPpzzHD76HrOKslRD6pQzWjmODk1wqyO
dX8so9j4WikNvJoixMqSnnvUrdw7uvH0Ro8EV4i4KQaap61K/w4SYFsLG/GnBYP3RS5GdlxxIE0o
Az5PWj+t8qWphZOTR1cJL5tO6TfTmvwU8slBaP3TGKG+Gi0KJFGT+G5JZtp9leyEO9z0FhkltD1g
3xrmSVhWupph3m3KsHkJq/aSwHy/Fu7wJGv4A4aGR8yVDHLdEXEw/gJXfbMlA28z+UIDTF+7TTDS
fxjZkovyagbtnQw0+zbKeQvqFIb1iMYMQfWMeIZR3EoyCmXhBaVuJczGpYMMtBmrbl3QN18hFJ0x
JjmtpV+iUZ0MIoFXMzNPwPW2n2vFvpNufaEvuouSOTspoixRSg/InxhlgbujSzVX/WtvOV+cpqy3
5Ri/B0o6hL+NBHdB/VcxAfJD+sbg83msI3MV3PbJuAjtqssku+dMGTZGDMKnJuRUTpGQOozihPA5
rObjtxmdax5X9+bs3Q2wL1ap3bjboXdoHjII4J+zg4wMP0AUht2GMEVURU6B9YsM4I2ZVHDATJoK
HfnQRoxFwTGm5ZirrmKETAblb8Qf1NJZbI9dXBvwgzNz20uIhL0b9muYrohFG4dIvznGnzCYP7Ie
iLo7Ra86oiK6SwEs7J73pXLxaNDZQxsIwrzpm5uFk33TeS7hV1OA5J9CySyDCxGYX4xWz0BqKHPf
m+1lTpqaSJAYsTzC2dgmtKVJsmM8gawHA435Rs3vaRISXhPjHnDbXWkAbS31CTmFFPu+9zkVpqtm
ppGNY96KqnDL3cB02kaHwUVw3xJ1H964qQwuVW8rguyuHOVaHAt058OB15tNVbLP5LnX8frBEYVr
HM/vjXLvcbbvZQZLF7EoIxkrt1besGvqJPdndj2MmJZD0YOvMvVFbJEIOJZYe7E37lvDfDIHIMrA
m4IV8bmvfTdFe8J6zohNjVKSUzm2M5i1BkWjUO4RC0K246R3dQfSalhI17kM/cQwnnMtnplRuOgs
I97OIair7cyRfW2POJmyUSN3DxEI+R8pzpfYI9ncosUpS5Ddxhyik7YqEyqDeY6nKnwyKMlKY+KU
nFC1kizw4an4bKXXUpn6C5Wls+31/IcxhmjdSduklV/tPUcUxO2gFKM4fu3zLPLDSG/8nGzGTW3h
6Xbq7jtxUgjxaezesEjtsJ0vUQAyvLithc4mzvtTm7R+2chlXFvcAs5/a6x6ABMpCT5Vmg3P8+rU
ZXucPcib2dTv80YtfG6owbWhHXplHHSta45tx/nKbO662NubWaNTgybZrgWevemd3jmEZj5dEsZc
TDm0U+fCyscWDSO/1O4H1CU9eAy6CMXRM2B4ir57NAFGb4P+NozcaZXmPV4KDdB8VvEbKxI769p5
nvTqiL538FO6nJsKwCJrAZawRXqjWUy2koYwuQyZW6pHJgZPeVfG4qXFYvdoNOwswACZmyTI2cDJ
8OcRaGrDxNKIFnAM1CnLvee6ZUUaCnFmPI9KeErnGzMPn8BY3wT6EsQUimMLqAbED5OaHKhmlyrE
LjotQT091YDm9Q4VYOXlzaqbW2+T2/Mxr5IDVAhcWJyEOwh7Z6hN9lpZsZ9H47a3Ceeth/p1tJe5
WPSjV6yYGYbG1afXTJM3rdB3k1ERXyZJ/uz8vomJGwAngfh8STVn3G7MOIx6A8ZmazcveWQt3hIy
zFKHAbvr4Puqi20ckapuq9d6CRTRjSXthWCTsDK2tc30SoZWt6G1Df9iJKlx9sgz+UhydVM7U3KI
6ksTRyzyVLN+1enjLqzdL5Fea3s2+Dsg6vS0mzeHROONx7fXQz7OFAwvlV1HxznT3V3ttCeyr+Qq
RK6w7YJvpob21KoGjHwxURHVlrwrpDPWa+kF+saI8LuNwRCzsg7xYa7oEyaWOjfhoO2tIf9I8+Jm
8twfE7uoDwobm+RqDivEkQ7uArVA6Ouhn3awQdnH/g9l57kjqdKl6ytCCjz8rSQdmeVt9x/Uuw3e
uyCufh6oPlOftmaOzmmpQxBQaUiIWLHWa3w8LXJ3vLNtzbijchuY2dLfpX2hH/Eruo16m5GvhYzQ
qj7MmgVd/NUeT4kxNCRypdgnW65CuEeOCn3zDEFur9MuY2Xu21JDKNtA75bVMvyObGG1pA8HGXUP
2lSCk0pHxDgbspoGzLNlAbEZ5UsSzKKUe0xBoLiRiJwreznVevODlV91rKVwTz0z4wqSn2uXmnOy
lKFRrqhy4extVb2AGJ5dMIieO//BfFG7ycD5D5AWYMDDL9USPVSlLULdlqrEo6XITmNbH3uWkGcz
/Q46CMf6sSRnocfffbBCl0g6yaUX5D2pO7wYGtKafkn5oCyMEHwawuwFDofzsPxjRJlOPEATsS67
swAIK40KbyErtdfbzLirU1TteljgOFQuvbjDOJbVzjAcapSIb1oP2VrNN9bcQgygezKA93fNb2Bn
3o+JAKWKquQjiadrq43ks+35Tzy1p6KDDJ6YJNR7iNPhbGq/EunbN+YKrolRisWjruxjDGhbruvC
4HJn1F11V7e5tWs1H2VWLBUuEHTqHRpvTGc5XkAxT5aXTTiTFR6O164BWyi28zpEz/OtJzA+GJoL
lNoQ7rfOivlRNPOlWCcflI0wpqhDc90qBxgfS+Ptt65axsY57VAWTkem+eS2xVfF11qKZ70hVah+
FYJLLjNv2XfUjQGG8o5bM/VDHbZIQQt/gj/UFT348fWoXA946WlsrNVTkx2Rly+FFf+eEcYGVYBG
QhFDYPXhAOZ17K2jwmpJab43Y9EezPX7ba++bYlR/6h6ip+WeVQUrT0n3/seVUjpmx8gE44J+KF9
4a5WBDkQsjw2+IRr8/lBmphZhWJt5dnvuSHroBfzo4kNV31KsyE7gfS5HU9zPtUBo069szq7Oo1V
dhaz8SbzZCA/0HLB12Yux1e8ZKFFCWZ31PSv4I7kkTlgQu+Vpm/M17hwCqx5dHVuq7eqaqdwayL0
PMLI9OU+8dx/sAZpQldFXEKgdZC58NreZwU5mhTqRjOM6RmAMg4WA5CqIq73SPzDa63s2+2i6LA/
1W5eVBUWSF3ul9b5+Pppvq7g1mfkq99aV1MsdPGHvzEp1/CrkD0CDA0QjXCgXawbEHjsx/1dNzYd
eFA8PAZ3JFRcjr5MxWm7nEPZwDMrbW3nFEDV9tvVNuyFF0LfKdh2i95gujXry+rIV4D84BKkuf3h
Ffh4LXPy94LoIN72flf9xvYY1eDC+w3c7W2JIcZpyMaG3givoqIYu3PxH8xJJPELlDA9gnrMGW8s
ccZspzX7PIx1v/tsirbsP7cMa7iySHwF3P5oCBTFdHdqQmOyGrDt36PBsYPS9Nobl8JRD9MubNcm
o4J9qlOim23PyLqwpGpKPLC1hdD5dGV61awIm03N5jHKQcqMsTgS312buozCDhVT6AGRRo5ESLLB
NBHqygEPOPO5/SiguCyYyUIOZRxHeSwomwWquj534QiwO9y25Hq0RzkrwCZluDFkPlwwR/qWDcR+
SzaPoVPaOG5YyIPU7VCcttFg+8U/HxzGBVRXoh0B7m2zThn6YL26Y9Vy0erL9ubVzwl/XzzElg9K
16+WRnK/sEnndl4zM93GSdAzOQdwvsy7JUYr72YFgd+hCZEmM8n+SCUrssVEG4LGHBfzztWjI+JB
UGFLcawGsK6rZ2+21Mbd1uSJ+rvVpPtl0qvPbihLcyBNXICYyAwcsCTMM1y7cUBn11f+XRt1OWIR
5nyXOFTjiiL/ronRPqkaKC0EBQ74mWHd2sX166ztVF0l8i4Dk0iFm3Ds66g3RpTwBD53vd67R0C2
xK56yogz5L8Ki0qKHav6SXnF49bdWkV5tAdLfJ4lGucNuG/7aCV1+dhV4n07q0vQXK9nigw1cAlo
oFnQwPetq2s3dM0V0kpzdYeo+Y/drW9ZD2xbREy/UEI0D9sfbOdu/f/6+61PLP4vqVf6wbUjcBu4
rCYtzG9iwgBvyLNJEHRyZrs4OoP1A99466pBARNJA1mw+OUr7WyM2TUzMeuCsj0wIvApmK/SlfhR
HnITtNFcvk1DO1OnN8UVYkV8MnPvHjsP5OPGLOz6I1JlRZCW8Y90sB5at2FaxXGsNJanpbctSuZR
Gw4Sy7lMezXTOtljnndWOZBunKPCLO1uQRRjLVrAth3GGp1SoGgii7ODlVIjqvPoyYQIcYyyrLxW
Or/xV9Mq7S1z0AlElYISsu2fKvg8elQ+eXPfw+iCo1U2Voygs4f4kYHvdgCXPU2HX7YD8UzF9f0E
4WlgnXIoy4dWVqwixjgwJXP2MA23hkivyzw/gGU2wVgPOcotaMWwyPs9lOWhtGxktpds33Shg8U9
ZuPWhGXhtVBzHhK1BEbrjjeLJE5ZEjJHiAEBxK1LcHes+5MsfsbTBxcwVDyqoQl0G0kUJDtPUWb9
KBaV7CuhYdtVAiw3p53dyV8kHHJogjChuhrAH7fOyawQ9MfE8YoC+3jl0ieha8l97/gqcP1eY/iP
Tg3K6+fMU8aRIelFaoDjsXfH4me9PdWsURaclor6dh8kUbyELdElK4UReQcL7Hnjzqe09s9Wln6A
388pk4vs1E/qzk0s85r3CswW69MZNPiu6tLHxKVSrqCL7PjAQwDdsb9uTTPUkLEbbgh6TBMUvIqt
fbTIJ3O2FaUxJI101XeIdnNjwJqNww7V8nk2XipDecc8QX+k1xxI7qXKDsiv8yO7Oz5lejGYOahP
vrQKlYKsanK8kIyg11z//PnIjHlzEeVP0IE/BYJc+66h+gDa96w70dlbnfPg7JFKKURoLhmE6Ajy
qoN61SxtE+Q8b50tZnfFmKq/eqAkSHy5O+K3h0lqz+v/vF/ik6vk3QzM54ThG3ZSzlrWbPyXCVb7
ttOt11VV3W9L3i7phKp8Hw3w5nv3quqJBY4DJqKTw61bmGGlsUxzie+vztDmuHeDj/l8ldHZGSi/
oDmE/6aBTodWEJ64Lj+5rPQq0PzvC+LRB8GDDi+9zPYVPK0bqP/OVV8bEfXBCD83tNdRKdeafg8u
E/2OtCJ6n3aklbqDD/pgl4L/hWiY/Zng6pLxS/eeP6Eoqy+/7Dg+9jDCD83KebWm7AIZS1zjyjBC
B3fNNn2EWGnxfSE3ezkJPKJFki5Q1oDMBn1nAhlar7OYl388hwrPCOnViep3pKxYDY7TH6gtEdi8
i2POcdjq897OplevHH6tt6OfVS+2gQZWJgjv66RF7yQTL8ok+TLWTuADmwh8IkBWHYA0KA9MGKlf
5dqIPkFiw0jfcsd+dIqC0SPGbcgy9GO+jjyCgocZmzAUh/TZb3nYGhJoiam9J+uCAlLKsxE798Q7
e71MfvUzRo6xpv6J3gyEDKbOOPmyzgkRapTXMgg+kdZQ+JYnvZ3lqR69b1oEIseyIkieFC61anpt
ZOMcS2/2r6yl/CuC+tHnVuwpDLiWNtptB+ya1XVcFT+8ZvmpD/50/WpEXM1Xz1F/+9QaKVemdv46
g/QGaNY0P7eIURxxX3oHh+MHRAP9bv5uyQHl/Iyat8L2DK+6dzB3OuIdPFd5F+2n1iQP4kBlwKHt
qBZwQ6mVvZV5ztJSFBUp6I4M1JKRgDT/KfHA3suivRswUTCmpD0ZzXJROmItY4MlR15GTxqGdNem
s+y9bw5oIXgIPXiA7i2uHMAL0IhT3O4aixHAdtIH/Nwy6DrAK5KoygIDIs/kjAWU0Y4kbwyCH5sz
B4rzeiF0Nc9XV6QQdHlpqVAzyibt2fEzSM3OfEWrS15trxzDnEKxh1kzXBeYq4xJM16PN2aDvgPD
gi00JsiuPsnC/N6nGE92PQXnyQCwNfcUFXNFfjJSKdXJKB8PhjWhcjUJXglUcQ/VgKp0UpzMJn62
3PfM0JrLNrOXXj+EJR/HyGFIOaIad9hJX5K6TfeVpd7cAiTvNMnQiasYEw8wwL4zD6QNqz963pkH
p3eGqzk35P9sgT6ChbdjX3E7b6OzW+D/iWLZr9IChNpUmFGgtwt4AZNszWHCXxjZxSjvLYtyaW+y
UhPRTGLbdoO5QXCKG+UMEdQJ8IpgBvJPuoExOBhjwlZUZ5Z2xoI5T+xgUnpK/EfGYJDevOOzXbtW
dDvTcn/HTOd6PuBIxswykYvdtwJmuB9/HxzS5VI5CFLNxakcxDlJTImnvVWOyAOxue3nJVGK7nMv
IBp3KYEutCnpcX8ZcPdcJy+dWC5cBDavi/iOVIZPSshl2Io09I309EeFnJnVMfHOeqL2xvp7VGPx
XOpUV/yBPLnVYfyaIRtRQnm72m6aICiiwxyxkFHBy9rMACLKqT9YPTkqpIoWtMi56KbP016NZnqr
wYElvchPQpJpFUOSzt5RNrJ1NQBstDlu+jRDNmkNqgwkV0ZHt28G6Ok7WEU/pmLS0IhBKCUjqwdp
ZpAYNfL9JeC7oKmxZO289PtCGYzVYXInR+KUBkLP3hDyiZXbCevk+NTb812Tj38SE9UOOFqY7Hpq
uU4mo9lUrB5HsfuSAom80d3kOM9Nd1Ph0WjFznRyUudW83mwm5GfctbaZ4kN3s1iDMl+cP0d94MW
LuQ0KYkNCM2psgO3b11YnTzkI4QGkU4zQsO4Q5NbvRnaDnnAMcascsY6URG8TGRPLT9/SgdDnaJW
1hiWvCCmeKgaYQdqsa+5JXH9w6i7tfB8M7nAuN6GRdfs+7TH+qlQABvVrzFhjYRhVbSz1wlnzMRH
4o7lqe/yx2RMoVlZ2LF3SXZboEhzJo+BcU4HZk7GyIyU7c91arSd7wZPBtkSIHdquM3RftC4NUhZ
G/P+XEbRq9FIuW+j6VIk+P+AK1H7g9VqDDmDj7AEOjz9TpgR90O36/z8G+a2Yj9j7HJjtq4KSPkE
rrB7XEqtIqBQFzR6i0GhO0PdT+O9oUknrKHhX20yUmHhNXsp5/sFyZ6j1jv7QddI7VFLDRzvYtos
eZz1MnaNYAIy/5na5IdvrlU/7LpRXUifxJIbiPJ12e2gWEpwd/2EYvkBU9net0UUzO5C+jNJQqCn
31pSMzzZ6mrk9U7xG6nIIh3GhTM8vRrQPVKgMYFFJbHxe6bCcGPX+AtjKYviBd6+PSkdjGDUT8tE
+gfm4nJYnObPdtcuMyQCf4zhVvDm12HpMBgdmzj0FaNKsj6yc+RSQ1ibbdet4hJJDJIVW9+EFwBG
TclrqpnRtSGiOqgSGKtuat4Fxol/KVzWnK5/2YZ4CqcIODQEF5/D/jonfsb/27z3ubkdkkl5ykUz
n7e/w8GbNcLn3LhOFaO/1k/8YoTypxgWttkULZwkiDN/omymyUuU8RhAnDyhBe/gGDZI/xihonL4
Ssd85bL+1fe1Vt9O+Tr6rwTO/3reduBr2f/1Av/q+3r57ZW38/7/+/5f3+3r5b/e7X/q+79/gu0v
/tcLIR2UTUujWiWOuiNlITzLGOr2Wifexo6cYuUgZgfrGOGk7M7EpT6c47oLuzXHUurGNwm5/AaS
SLZMv+zGfMqUvdxqpB6frTp/0JpEfYtLx9gP5FhOgzKi10oz9w1+4HUjv0kvnkjwd+UhaW1x8YyV
XhVFALGnCjXN/DbvG8JUF2Z4hjr1N6fAP3wCdX3JbMps5BHPibPM1ElQNUjUMt2gLsAA2Sj9sMCL
SNY/InG2S82ues9qvQpHQ4MxNkbON20VQBRt87QsE5oUokczfu0vl9nHly1XJ9Pyn30fzLzbtW5I
xLU6uA7f4rTvTxkK+/tWg0iUvM8QHZ98tBRJNbhvudUwz3UIZeO/4n04yOHvIJaXV0/k+lvUw95N
mdXzvv0YTSy6eoXmqZEIkiqD9qEB09bruHwzoOQz22vNbutf+LIrjQxdCVUvbx75bGs935uxmeoc
NOZSnig034rlm1Z7rwhUVE9+W8x34N7EjV9JDHrb+EllfrJfcFQHPi37nafl/jdvEqg5uMa7TH3n
3PdjutcEMptYBqGEKPz15uiuuSiIzPXiqYqC7ZuJKm7CRFn9566C/9blyyNuXfeeisSx97UzUNbl
rl/cZ3uU+xzVOiaQlFDezP2VV+LtGt1EBKTIkM1z8CYcZ+01d/qn2O7Sp7Feugej9X7mpm18LBnU
nK70oqM2VeSs5zbUNMd8nofIuQOzAACuVooMM1YOzfQbChEeX46VhKm/VCf4/9lBGxwKeNTZyqE7
aRViU8lwsaWmbqaS2m+mgX6zkyn9VhWGS95OYG9vuA/UrE7IUKcfGZoig19RQSHEgFKUfpewn3cm
yM0P0yp+JK7TPADwH3AKw9xhbNTByTsS0eAD0HWj2pu6s32K1Gicm6jwWBk2JDvq05KlrO7MqoaF
lZrXuFkAaKAU9pHN0GpcFOQudW+Jd9d93C69QSn0XKheoG47eB9Ty+Q3Uea6mwpbPE98q8XOZ75d
jmmNQA9wJNW/b5P0m2jJu9dREXplhn7uQlVYWlpyt0xzcV5nJuj9zm8K5MeMyDKcG839KMHZzNaH
NmR2iBl8RhRL7+KlLgbYq1d3j1W4EMp8y/xvthmVH3pS9hdhwuPbdpXTF4GE1nc0U0zMXLJ5nq8F
yNJ6L55Tpve2neYgSOifvQaZxAUN20HzmdFHnk1ZTv/Itk4fusR3nu0uPhFYZx+qKo2zHKiAr7gJ
gHbGHNiVjagSuat9vPA4dKpy3tt0JJEi6lezqCWSq86vTDTTOyuqEYGIdUlEjY302rtw+UZZXuvX
bTefXxYBc96wWFcjizEEfsxUSjiFUoHbO1eUHOuT0+lIy7Vl9j7wj1jays/9aE4PpPif0a9Bv2PG
eVehNPA+TL8t10VgJE+zqz+Wzb2WmX+2N2saqWCEUdzvFYOCSDXrnRwEo/NkGVdzkdZ7nr1ZSdS/
DXLGfTST59Em+MxgFbz3SdQdK+pVSNQ2FIAqaZNn6czrsu7G9Q8PL+kuncoXDyGU+87y/oyl0t9T
C0Khbhtiv+3WSYO7jWXCCqGI6tuteM+BOXRStrBDh/haRa1579biJ2JSaHTKXB2FO6SBCYp0gGH0
HnsUNsDaxrcOI/Y7LqB2GZXvqi6iWwCd/U2S4KbM4sa7ZKulpp1DVdkuQGYgKhppQ3XXdYIF/3Re
alTgXNfSAlON6kYVPGmRjhCTX7O8W8w+7BDkPajWwCtbmqHpklTSytoMpyT1qTimcdBYHewuxnZB
pRf6Xt3lJ+ESF5YKhY8bueITBiwbjkZUHTLAcESChUsO7HN7O76dv239T7toY1fhv05BhouX+PqT
r7/bzv6Pw3B/wVnrqOy2a0FcUCjZtgYycgxlNNN/b0VJmYjd1hm3c0fJIoc3UovpQVu/Br7bFcbP
eGsjcSZv/YnSLqt8RAjWJvf4mNvW1ue3CI3VBpORs5YzO/I5IegKXAYBp94kayEIWxUmepIJJ1O4
N7HQieIZwbtwa0j+/N1KZf7R4dwO9YaDTs/3GNaqjytZyNc6Gbs5HdvQQ5gjiAlSb5Z1t6BGGcKG
a8OvXVR/y3B+cBpnOhie+4h0hhEKUMrQGVvr3ktKiM9zsoTI+lBim1jOO7FCGbhu6ZP+iKB1BK+R
X3yI+2afre9hYd+1z/v4n+0dv972a3f7eKzGK4rk5+3zd1bD53KHFpWjdbNrMXRhiVMGUZa0ob1W
v76ara+fCnkYFCqIZlai+12evcmzzjYqEOytH2RGM6HQxvT09YXHpT94daodja2otjauqFbo/Dgi
jN2hdI8STRP6uGEeu5x5Yq04goKmXL1uoZJKWZh0EIM/ufRlK4RNyW06+UBCVozD1iylQ2URhSE0
AQskvqwUbWmjFciAzJ4oT/ZQm6cRb26/lGW42HYZbltfjZZGZcjc+1ZhtLnf7rQko8uNifB2qJfq
AZYL9U3ZoiYPAaAjTZ2u5WcaXJD+btW+i7Y3XmrMHIiurG+WjCNusMuIFkk2qAildW5iZ3s2v95l
1ClxmnH+Y7uJt6ZSvkbubL2pt8bzkptGW4pzs97J2z3t22DX62ZCbBTZ+r83tTZHP9FGfGjsEsVu
hY1XSM7/b6MldX3ukMxN4rUs2FRjaKto+NxyNYsqoZNc68QVkAcwnLBWNjXLy1T75ThTJfaUWYEG
VK3UtaAYjAxjUEh960tsr4N96N+trY+8PwjArfNf53jrW8uG3K7OdB34ZjGFW7OM49+tbdfDYGon
JSvxOqM6rPcUhWv44H+3tj7U3o7C8ph1817ffw4zvWzPfvbHLArw233pIle/NkgcTegiGmhjOW0n
D1aJfqS16vk0RXpSK6grQoLhBnoKQvRowNs+8lrEHf5h8cuHxZH4Bvx30/oI2QlNUQpEHuVS4geM
H2q911E6vUhshi+m6h9rPbZACvbNVZQQvrJa04PyA2f66bI1DYLMaN+V9Yeca+9QlZpz6QHJXBQc
+M+tbRdkm9h766cz6468i5Zd9PWMtECKLF6bbWs7aKbFbetBo++FC5hu5ZlHM37UU7wv4zW1+lib
v/Wlbo+VEuYjMfVDim/EPMzlMRV2Ecx+Np80qqaBgpXOhx7yq52iSZ6mPVW4CV3KZUE21Kx/ycnU
r1RWvDOEN/uYT7H2AN3U40nZWT0xrGzQVLS6R7/S4n9ifVXyXbr5wlKse1T2qm2kzxQlgb+iXA4K
t57S/HZuvfhglpaHOxwyTm13csH9oIQhu2erLH9VQk+vJOImIGqGEQykou5T9KluYkRbD9vu1iz2
eKeGXAPtBlalG7LuFFXTdL81eq2pOyCkoKiZQpXFXGPBgjfQrASpi/+VSJYskL5BRoLopto52J4H
Pmo+45LMJy+q7k1S+idHn2CnzM0iSWHLZp+0fn7Vmv/TtFBsrrrW/wSETQJ17RdRBv6pSYKvU0nH
rGqJJYLHjGtXbc24blt9H4/HjpR6tRaRrF4+A0mejzZLOUCHNJ5VIUaHGQ3LOPLGi8qdfamjFAim
0ekhpo9yZ1VtGoilL6+fnREopIuhBcaasyzW7CU5X3OXU1LbaXaKRAZ1zrSloli697Hvx+fWT3d6
13/zCxBv5FlCY02qQOj1LlYiyHOl5EFHFABRAezOywRmijxgWkw8ZpGGiBofKbnCeUiu6aD/Qr/b
C0ANn4q1cjEJknWJPoAl0AE3ZXUMW679Znejef1sEGQ6llQ7QGxHgF9KrD6GRfrIIJALWmfdazyk
j5LQXHgFM2buy89mrA627qI1NpJbM1f5H9ZudTgheU0SFD0vo8bJZBy1ULdm49g4Xohn/PjZiCGN
9V0hRUWa30X9Uxu+gaPj+pJAD6keE6etW15tXMVkJcctsLC6VcCFrBSsJYZeDcp/+BVxbH2z0Xjo
5A1IzK9BhYZJ+3+EHdtutjql+Ln9s9ogJVvI8bnpdlV3VHkOgoS52x+tSEEBJiyhEguaKHlo1v5t
/o7RUAu3+Xvb2prEQlwg79SJmRgEK5yKb53NEOtX3sv2Mtb6WlIfHtzRlockH1N9v/1lacGQsXhS
SNbqhmJdSJywTe2ouqGrgaKlCcQ2IKEJXKJJ0hslbUrRBZhXvUGbDowl5e28uxR6J8PS0bGmcOrv
sgJJE7v978VPJbLiHNu2qmGmfJOqIzBoJlSxTtyfmz0MiJPdWYEyJZyBbfpGW68E4b1OvVp88OLI
Pn9Nsf4aQW5T+tY3V+MJtNh8LKxsdT1fj25xI8WZ70kxKqC+BJUAzlgQRfaI04mBsPOqkhEHIuvh
Z2wT8RZXGoD80R5JSHwoCzeMuHWATa3NNn8Y6+xuD+qHITsu19ro6xXZDuatg+pmUq9Qi0IeczNB
dwVoz7Q2abXCf7aohwjGOcNu3+IdscZB9QrV2ba2vm1XL7qg0Zr5ZERO0p0QRH3qk244VN0wUOQ3
DEGxnU3TRa4H/ccDZQ5g78k6A679hclUvm1tfW2pjzuX+JlblQNb0w9M3e3abLta5JGgXsBvIbnZ
mntLFgOQPox4dE0dqri938KXr8A8A+6ep/m10I2nyhcS5fOkedAbcbdQTSELYNQPNau7OM6mO0eZ
H7MvdczlPAYn0Dw9/NuRovvOGnt3R7LLJ8KvXBFEho8+hLa8IC92E5lm9E03SBpnjDwzpbJzj5lU
4MQDXi5NUtxuje6XV9dqsa30KonwdWs+NE1H4o8lR7KC5soVY7htCZ+30zEJpk7YW3dzC3bL68GB
wJzJKDzMJ2VaHxh58cya6XTy2jK5BVn9vvhucepHVV8zAa+f9eW7B1pjVP5+juZrlLX1Yc47L8wB
lt6Y1iR3U9rO1MuXkwZomzjWdu9iiX6R1xE6e6t6wZz+qZz5NKVkn8FTJw9GBp4X5AoigkyWN7Me
7YWnfZQs3k9e1pZHXaDOCfwzvZ/mIX+qrfw1LxhiAYQZ+6lYnnUvipCUz702AI7qXTtUuT8bwyy/
W069jym73ch0Jgkp1HXSx+UxZ5bpAVa/j9HIAFZR1vIr4wVVte6jWxoNUymkk6U1oyHfa6QvR+j3
x1TO07Ps/R9Lko3XbS+fx+g4lNTavDjeYWvlfhi9nwaFDjvfbAv3Y8fNOD8amFcFQsNqJ0sZ+hpd
nIz5wetd4MHF8l7EkfZWNaOkqh65120XMsLRyHz3iRste8lwbrDMWXuzesQVNK2jVGIZx9ZA1iQd
F/k4IBUcTUNzaj1swWrGzl1sed5tiWnfY55o/2iJ/T0W5fBctAieZ7k7vdo2jHUCH/e2GB3/XIsn
ws3m/pPaVQoK9TVacLe8ziOaghpLOaRsJ+U3uC3ZYBUWZK6LKLsUS5lfl2q4G5L0qVhj7bwA8O1b
Qh5kJeS9W1ConZt0+Z5hZ4iYpcKEhBKWPcv2rUASrEQC/hGKWPsWDx10JGN8kV56njp7vK1QYD/U
OMsA+R2MB91KjQdjHLLrsojbWnvpdIuMtVNke1uXOlDMHGZIg0DEUrwwJZqvE1gsoiOEHnEHVYfG
qRCcVL6Hlro5HvLRwZGsemvlgqTfNPpvfFbb6PSHZfbOKPlrt1sToTx2k0nqZtEwoYlk5Pez7Sti
ZGRLq2KEneEVYM8ZhZ+mOHkChR0FCi+BHZwb685C/tgjeXRup2kJgEvKj7hyqW825RBEzYTJhZi6
R4qJLIKM25TaWtlPT/mk+DbKru9g08xnNNZg1I6JOZ7g67m3Hkua2+WlLuqX2OnaZ9Xq+UF6fXmx
tbakOgoivWywFNPhV/tGmGaq/MkSHJh1Kaq7fvYQFY3EFAzGML+kefLseYDYXIukNPY9r7Fuv0y+
WPBVZo8pFOSS1QN9XXeHskqDfgS9bQ7lMwn3VSB+wFtQR9HEXI4jYLKdhSLncZpsuCvmXWYY9dPn
7aVgL+3jTpOBaD37grAp2rvmI9pp2PfBwoDo/pCTKrwtYPN/Nr6Kfzu5hWJj9gOChIaGnJ6eo6ZL
nruiyM6Fqx2rBMRjpXvJP3ofv89OhRfmIF6txXn20qx79pxeu1jkwRCNiiFiAKXvFjRhTTEuOxMo
lkROmBmlN+DKwU95qyI+2LR4wO5neefmFPVxVfQ+ZjfVETurNHDpRLUOv7o5Ci0QeXMUueY/uzjd
DckgX42ekogNsYNI+bWuYvmKl5PnjuWLyO6bcjLOnJ9dUQQdjmO1pPeGs6DdFSXHtPC0x63JFAsc
EnLjYj/Yiz6/urkTDGM/Pzl9Kl/1qjpRHhkft2Orf3M/zuNFq5bLVDTpfbxEyb2xyhzgRUl5eN2N
bfX3QKklFmt7cbv1kwmG7zFCOJsWs7zdms6NUR6F4MbT0q0JbR22EsF8lFG09iunfJLdK3iOAacZ
mkEx3ySugmI1u/0zyqc20IbpY9sjjYcl32qTmFijsne+M0ZhhlsGRHCAX2eMsXejZdLXL7Bucnnr
LvVc455B8dvCD+sqHcVv6J/Qpp8vmqlwldo263KYL9sWsu7TRZ+NP2YFiifBZgsDtbIBFKcy99zX
1ucedYzmsvUntsQnyBHLLstGQBCL1y8YMMXqVnbmW4HU+4n11HIb1/LXMGDps4DceHDSoUKIAfet
bVeV6fKQTLWB+Vr6vnUVulNFN3CfTk5WaldSr+xufyan+e+fGc4kA7024kMhzI7lQZqsLlHDsyH8
+K6A5RoZ7G1d1sqHdAFLXrY+nUcQqw4jRjqPU7Y+0KLEUtH0oJZkeFYGEUJSDWQY1heZSGM95IaF
shEHpzR+ixNCmNRKwIixRC9t71ZYvvvcZ4UKelfTDgqRobM/ZivHpRcXsyVltZ1Sd4b3PFBBV940
P25dDXIdTHhRffKT1ns2CjCrfeyQnkam0cn8WyoPKIZHFXBJLQMBmGdLYOnFfIY+OFGAh18xSVxM
JjyMfLSKD7LQygcJg+mQoAkRxBJiWmW47pmCvvEqtOgGlrU6mAK9+1p3vDsX1bM71vwsqev/Yu88
lmNH2u36RPiFRMIkhqpCeZJF7yYImiaAhPfm6bXw3ytFXGmg0FyDnnT06UNWAWn2t/fa+bCzcmKH
kVdcYBRG58mT8R01P3FDRGniAjNQhuQ7BDzITUjuX8WUW7tKzr9eWNa8Oyna9zn5G/QAc5997D0T
EP0sXWeBaItX7ckHZ5rfO1EoWC9Y4DsiNX32j+aQvnWW5dHPvDYA1P1ICtDO5gtnQYN0S3peRufV
17be9gYGw7HBujjzWZbx8uxaGXVrOFdpSCLZb2CY8kwYs5FNPVT0mOvlB4si+BhBkTGMs9R7HWv6
PDKcgEvmtxuqL53c2lc53nez75MnoM/bdiFHUfBwAuH/cZZ4OTZqqmizm37sKfKPuFLaYF4ZDqMz
XOVCVHbsCIrSKfYY4iHEKnaZqW1GCqR0q6umX8Whc3VZhvvKJhJqcLbZeCM8N4a0e5XAWTfWHJ7B
fZ1Vt7+IEG5O0ZRNQJk28lZ1N+AaxDeaTwdzjJJNpX5F4S2bzJaUpg7LQ2qRZ24XCC2SRmMNAU6Z
/ZssEEfyegXqj3QMxiejpf00HTTdfMt4y2ztZ67ZBXzDO0aGe3BU9pTOjn9IGudaJTEi9nJExQsx
1dmUUVW4yGtrZ5TjT6ytp8EYrACsNmMlf122Cwbns2JuU2ItTxxiIzXG3vDNGRxNdk9eqgW/C0kd
2ZjLcWiKb6NLqhPOpjJwCWX3fNiHPjV+xkscdZDGhHHInelEoWmzd6WRHFst6ZwUq+eC6EU3/5V1
dFonb2LM6ytutq/Js5n9CvGzeHVyA7Pi3uroMMSmIe/szrmWIXE9VPmG+5ytNo0BA6SizWdaVsga
uexobv+SgUJvGZXxARrxJYXIT0BQszwybRjRFVyXVGRiehXgRevqjC2EmWIpyMo8JxmtnBCev6bE
Q2ZzVqIhJpQ0XCFReX5XuNC6vch+nBQ35SmOr3nRvY5en9ySeaRk0ZsJ9oNLW7IBREClH3C04Le8
DvyqhzKrvqtIHQYlSIPxNPw7DDJELRgi6XPfp9Ask4eiTW9J5fSbptUcPCr1PDLq3hQ4j4690z5U
rvmsyz7Zd1YMvwfMx4iErc27UWYAZooT36Leepb5HdZcH7UpykCXI1Ty+tZtqDNxZjWcjdYLwmFl
N5W8J55NUrvGk8T3D3B6M+IIDZho3mVN9J6DDjjJiSNBb/sXI5tipCGayygPOJQOsDlqLWNH5rtk
0bx2Bb/BZO1jI8ZArtI3Ur8tvMvo0tOFJKf4WpjS2PkV1wSKR8Ipi56g4b+sbQ+1m3H8tq5my6y2
X1sGvA4RaNIjeae2MAPC5gcyxcfRAV4vJsJQUJ5RB43wrrL+hqqSD5ENWtCqYGp3VFSFontV3pxs
XdKPm0VDbe054HqNETE3mM8zMcGgjj6Sgmq2qENUJtNKL4k5YXDoFEYp5KltGr+PgtbX5RlWqHJ4
9Dl8bIpZ/ANH6zMq1Y+BsQ3tRb80I9HDloiGl+FHWLq/ZOKVJ5P2XuRddGwSEjnmMF/KwSXrvPY4
LBXtrY0pA6fJ/ECWjxmVT0+0P1xa/IvWHRR1sR04uaIVdi+A6srcWCFAZnmfDckXp/RBLeyeIeUk
fFPIqCNTxIElyWZCxV94hZ494d7kAOXRUvLLCS0GhDhRg+MaC3+6TgHfDdYua7CAAeQIZOs/1nH3
kRN0v4EF8FW2ztXq5N9i0Ag8GcVDpZqfkPPkaKJ04Jir3A7S9pwnWP6XN8/l5+L6FeeGDCwjz+40
sW2faohD3SufbljzpBd5nwtn1/eSBhLqjTddRxdPttx63GGdwdwaYRL+LvS5Yh0OBqPJ35dl2hej
vpVzuY9q+q2cFtecTR2MKgPHTR+ryXuh6BlIq3vKBefLprVZmszpNGLpYjLcsiG6t1aZfkWJGQdJ
qr+9SG2ACL2pvMTCbtmfTVM8myFJ3zmzr7Smr7eg6IDdAruntXzZBT2dHLDxpVi7VjhvBYeqeShv
6nC5OujYS13x8LQW5uk2u2a0NVnsbZVLH1Pde1DlXEGnbZhPgZ93IL0M7xRaXNsznvLBNI3VpraP
kpy3G2L01tGovlaSPTT6JjcFT7minyJEofANZn46ELrnnbcuI25pKCE80H7O6HBByEMxx7eoaXBL
R7xK1hE54s0pJ5bm2X5rJKMAjIF/PpkAslkYVdsEnYDvIluGchdH7ivNaKNHC2Em2ExmJms26fLW
xR9NHQLTH3rzNqNnlse4Dz/yUguAvd64lfFaD/AsPYv0DBZxalWf/amhdNqjU8gTwMRMsKzkUkJO
3FuTqqjC96h2iWs6P3Of5pZ58W9eazHdL1hzubRAiTUtCj4Xk/osCiFomaxZ0ltMhwGy0FoCR8IM
oKY/R5ckjrj7rNC8yIe6mk3RTzqQhcSWwSYGgJm3ZBuOtIh5dnxBcnjCdInnL6uBarvLd+Q7z1HU
J/iuTxTTDM9R85RYKtn6VXKTluxFPhWQnESMpWwwQmNt72tUx3T81c63XQ9XT5D9R2eyAVgR4WjB
GCtcR/3orBBBCmYSPpytYdqXssZaq0b5x6AREmjhLofJpitBl9Ufkux+UWN6Skq8/fALluhX+POd
s1gEcmy8FKnRBGi7zf0k8SYYDvJ7i/0AYDl4DKn2Ei8NhxF7jzQLiqQfqH50eF2ibviZabTYmBmC
ORfOjSQDCbaVJZxazC45TkZ9qHp14Qq+7GBoXBo/wOyCjBvX64ak2+kwWu6vkdHBDTBr35osZcKd
/+kSUFNj6Awrp2SrII4Pky1uppzRdEHfwSZW6UXjd98ZHrGXIo3A/hOWNX0Qe2lOCU2jeQ4KWbyG
dvJpxixbCkUtRLHcZpheG/JhgVqqnxnXF8HEq4k1DUR6fG8v00vuylebjuGsWDuyOv9PWvHnkvIz
R6qlmKPnyevCegBpMGJBryRfSPE6OyxobZxTkZvy+DnJ3TiMdqB7+1w61jWqPFrPyCvtMtP7Zbu/
b+vwN6HxdNtAqcPk0RnbuEQUiNx1GI47ZqMKCzBj+EUfCydvMjTbVNFCswIcpG+J/bDoh1qKg+HP
EpNe+lCnDn2umJdr4eYc7QHAtxLXRZPKV+nq78ZtXxf6exWz4CTCEZjTd/XQNay102CvIQx2RMfs
wPTIaW/xxxB+011kUlpsUZ1BXSPVc2X9T1MXF0ePPziZBHNCDSwXwL2fcKwtjXpmK+8OqktoQEm6
I/5CGtZCg9ObAdWixioM/Zq6NW0UO8p/vhKb3AcYuLznFUNZX26jjr8aEvN1RBc8OKJ8w0wUhGa9
z8s+6BpAm6PFyCrDY5AW174evJvalee66iN6dQTxQdERwQCW102UmxZ2/MF4g2pyTMeWNm/mJJ3W
MulgmsOPkfbdkiojXOnbRug/MJaIhhrnjh4+aa8xQAnilixMLitiejCeafaiZmxYMa81h6W25D0o
IvadXPiBM7jTpejCPZDyF+XAgI5wq3Ezii4Nr87ZTrmIthNRTMNtd6FdXA07fcwBNr3LCPVwkAdc
YbSsc+Lf5q5Nbm0gEFuuJcHWkZASPdzVCqkemKT2QNDlQjyDu8XLZMXFOfH+qRtCEHSM4H1d6+Cz
RKyQ5URtAEAkDFGVvjVwL29cG5qboR7qZAQy0Bd/qh+Ioo1foTc+Z4CbTQEXZujkj+FPHRycYrnH
OeAeXNsg0eji0wEX3u14IgBJD2my7ePiOQlPYqBlrmxDB15i9LZ47o0/miM8h+6T+gwKG4lrpA2x
AlVfIxddpZmo+fkLCRE8metzWflZuYesTSU4XAZnMfM74dQfjM/1Nl+acMMlcLIT95VPdLvEnTiB
oMZkNRf5y6JjUgtJeNdP5i11AQGZskO40DSJ/hMTCthMDLrKKmEU6Wsq40poxsl8W7XztfDnvRr7
dssBr6ZWMzzVPD1yRpNyp9WaHh7M3ITWH3ovfaXTE7f6ConGcRj4uBfflJ8xlo1qVdRTjk+DW+pL
0rSfA2XMJn6o2pAX0prtgDnQlI8STFNQ0X1GeQrceCqu6GrTeMeB5pTYKDZG2WP1TIjHM3rqJ2Ja
eYhwXa0HSbJpReYeGDas7Q4ePaVhyNCEpIZVLt0uNqttFvH/qR3FkSo717Yqt7Ccu9WZmKQ/We+r
LbtTcvDjFuDiONiBqbD5U4pZ76fSjndt9qzZonAYgArXbfxg5Ym50xHsKr99FK3Pl4/pgaGZ59Mg
zZl89PFBzOokNWcrFqeTwZ08D6c/u8S/xwlq743q25xs7whFhVaE9BoZULZdx/ztxswmhcLS3bTz
uxji3dTgV/j3v6Y7BylkQdVNjc2YjV9RWxhb7VBpqBp7PvkWb0wLhz+al4T6ijO7+0jKovjGoVRx
ZUw3RaLmfUFJ05EL808fBrCJukNqdVawxHwPHB5praxmsl3gYDmOlQfT9A9ahR+eSFcCQfY0Lu7t
PK6iaqPAd0mmKkymogTfZsag7xjZZognjO3QyOpo509shr5RsEmV4d2ShHKvWOBOWJuJNgzG2krP
dcFnaR1GAP2e6ZF/zwrrVtmfsTllQQwCidoynyG/u7NnB9nKdHnCbntgLfcTxbH4xImIOZU+l2U9
kKsl9+txncDb8U3ktnucwWRV/ERDSHld5sfxBsZkFbR1AQ+/Ud9VPM2EdlmzQJo7o/T27ajtgEWO
7XocAc+7Yr80yrhWKXqipCMyTrR1tPr2aXbm5gFG0HaI8IpCqL8fTLsITClvKbg6ldOoeY/VbRQK
haGXA2C4ztutrO84WhXFdnbr7Khp7jWG+qP3mIFFiwSzUr8Nwn2GgDW+YfK+bYtln6fu9IYPr7+M
uq+4khGk9a3/QDv/f4Lj/6WiR4C4/m//k5D4fwAc/3vfwhn7r/RG/sB/9vN4FOpYHvBpV0oyUmtB
zn+wG/1/OdLxuTXCH4ZeC1j/f6Ebbf9fpiDpBOseY41QHnzY/0Q32u6/pEdhjykFZ1jTM+X/C7pR
4qb/L5BCz4T/5/N3SGnBCCbE8L8hkFmuulgtk6ZbEfCDiTOCd2+CvEFqt+QiBbtUcy9/syYMquE8
nyKm8huHXM9AkbFL/TCjI2pJasfldV9zpO2nzGP7YFNF8u90ikKY9LwWy74n4i1jd65Ni3Oyo/BK
LxodrwnrsGO99k72TAaPkQciVBy7RMO6VS8p+n0UQdYbyVYwYX4Y7PxhWuaI0xxHQN70mzliW+YG
vwV7yihuSD+VUS1cX0g4X5QpnPs8Fy5+j8ZhPSl5FQm8p2srypS+GGHXbOtI7HGdvGVsoFzw/T9l
gTyGwNiduvJa0NuXu4W4Uz4aDwx6pLWQe4Bslo1f0cM621S2Fl4XHye6vDe+j+ull5smeml3lVDJ
40hvSeFf47wm/Q1Nc8NKQ+ak3sVYUWn3Wx4z+Pc03t1NTv6KzzA8iCjFbI8BVHbvNkYwFoF5i24T
BqnDzTMTmkIXQLlJ47LCmU8T45iAlrbikLI9E8f7Fi56smrGG6fy1JZcQR10iLmBEZubEl4iZ8Wu
2WUyRmgeXT9wR6glBZVyATrPDfbK8mRhA9pk4HdEnxTHBC4s82SSelVmIm6M0Q3I/oON7ExvnSZJ
jKFuM6j5YcDyFyRyuUni1fXX/RZccrZOZ/zJJZqRl7jLtykn8mYGGehKXETsQjPNW1rRMVz8JAnq
25zmBCdjQas6Tq4mTBFTSClidmBLlhNTvJUXMFgkBBLzBZhaH8CWYwMvxRFxPecb8i1CkzO0GezE
h6FtjaOp/GMDJRMy/9Za6Gi3Z01SPz6VHXqzInO18TSqSFHkw8Yl4XYnmJ5Pof9IXfujF3ce/SgI
DYrfZ0iHY78cI9KO/uBRDGNAUPZmDw0p8h6UVfh7SSCzlLBDMHTOsDOhvXDI8NHJG9qOgC2WaCrY
G9N/8HHMJxHVNWidBCCIKNvDylhAu4m2XVrYe4PfHg1qcPbSbu4JYYx7ylO4daXZsJ2U/5lTNb0d
+k68+It+i72WeEiIh8m/sdHsoUJBi9Bg5INpoosF1gCtTIDIMXgh8vodd4QEZ3dqDdwnMKFDELXW
JH0ZpGPmf8TAv+gCtamUAgTo2zlTLncBZI9/ec+LAx601gSAKqCGGvMDUZN9bqINTWsBuprxUnEk
D2oHMQZ1ne46+os4OPHmtM8z07ve6h5wDauDSHXQiawNmkT+WFaB6ZLELbe09LjUnLGAf7hAaWlV
p5uohMlBeS7IiDJr2g2BEdDxqI1tN4YXv+o4blhZSw+Rwke8sLcDJD1YKZe4usN1kaNohdXjtDTx
G+y3F83XF5BcSQ+NmTy4zVDyBkL/9xeTihnavvmu7qKU+qqIkUXVO4RPFfp4XKhyF3JBSckAbXWa
UnHLMug6kRXM6NWbmoktQWzpAHFI32HWfUFah+cp898s4VxQYHQD552MfBXkdaV/1r7R7qwwFFvt
YqRTYI2mwbzOTf041ChVZkxjbOqFt7VGcKoOaaM1Nun4VwKAG2pOhEvF44ohdeM4nMW9SIOD6+Ha
sDRsMOR0W5ox70QOrqfvRipupjEgPJEQbiaRUkpgCxGvERP9GvOa/gp1l52RKS08An09VncJXAFP
hwaa67znlxxPViuuetr7kv61iZD3RjS+R2h8qA5sC29ZaknQT3LLMb4BMj599fiotiEDuY0qo7c6
Xs5i4PramvHj1JcStHaU3IRcr53qnOrqUpjQTtfut6WnE6cdCFAjk4abmLxxQNuhdQbZR/8JwVST
RVopJnVdpe+dGo+vV6hmmyUQKbOOWG9Mb5lXaIMVSNyGHgGXFtyAKLEB+JjBeddqa+tW+WmB55WU
u74R4TGr4XE0nbjNSeAECqH4VuTXxl35aqpIt7NwoUPJs8JWfgAcwj3C1FvAOO1r4r45DeJxRo5e
mnVxGrqUGb0PQg2mZD2Tt7G0zb2hoPxIOo/lUCNTxRCfkH02aWbeDDbGRTqm8Bca36Xjz0GUsZTq
7iAqBwCs0/Ig+bS504DCk5UBPHbOllmi+DTzlXF+FFiOvmICBxuD6oMPOPJCh6jdjUoxf8I95HGF
uLdxvGkHBhEBvco4pzMAxrHJU1OhMXnI2fta0vToGBS9mp7eY0gV3aeMJhCCsxfhB49imGD5lddB
Haj2+OvsrGJWKT7iNBkD9FFu+tVD0qykQcrYfKlDLijjgYPPgRKxDm+zVAFZJnfj/Ls1enhPUEOC
dGi41yf0EOABjDehJpak4/xULajOLBwcRToCmpp5am9e4upj7Cdaep0jrmf/gMMNNxjWPa9nDtOD
NFmZwNyayhdwmqSSC56COEke47LQ55mTNy7amE7bBJdWxCSWKcOWh5XLwS7JRftA/AqxmCtiGd1H
te62ThkIMHh2Ba4awMuBvuNv6RDoC2tSgGnU0xc40ClgV+iXUYrj03ZuQGujh7xh43ibQ0rJRr6B
mHNEZdLPFwvIsabzJR1Gqirsvxijo9uom0l5LcV7xnGsvRPVuif8Mrswqb+G2LrhDljee7iOu1K8
zY32UWUI1xSpOlVDRy/zZCBPFXdML3vK0sQFL+pIzQPKvtNFm3RWFRmZkDUJsOV2sNDY5+k6WQRY
8k5YwaCh2aV2gHocHTs0iWGEbFDjV+wSlSIMkDiPaY3lm7D2k+1s1ma+ZiKtiKlUbWkaTU4GPRFs
SgZHJVcfQ0+9mm/KJZIwjKM6+m6+bNJ6ByjEvHEi4oncyF8b+sD3JHFCbITzB2cYTb86kZFKJ28L
Z6A2wl8QAzs5GtD6iTAiFqPfWMPwFEXjuLfk/GK2gEpGMzLp8r2HcrigDcBXSM3xfRlztZPYUTd+
XXVcaAHPZXnk7GwRzzcLDxiIh+UcJTT5jA7inNS8l6Pdmzc5zG664vLotrD0BUdRDIEg3NZNXO3T
KIcUsGTedo652hmGPRwyN8HfmFtH2y7jINct1eQsD1wijNu6hU09Lv3WtULYLZVgCYGv8xiiq9u9
3ZEEi167wnzpzFczj1ZnwsnvCr1noGcw/27h0HUVJTR01E3A/bLCdQiPRC0Mk+qZodN0qRrmRZkw
wj1JFTxhrMHYmw9F5cHfc/1XPxp/jSm6sfU07Fc23DD5OaMOrDAUX5PUNpoJSVIRJbCB3xhde0Wq
OTBN3ecU4YQz7e8tCsacbac6Tw9tkERtRoSy+ScCf9aUVb9xTZtEnvsFyyQ8ei3M93gE+TynQWm6
x9kEaq0b8psG2daqL+6pg7C5zzN3lcvCYYPUbkjju5O9lUVocDoNE5C3NmYfczj4EUW8+J+ZNNWK
hzZlEgthlLSbWtZoY4vlwRBxu08nsSoNguUtz6ejspN5b8pLweaOn9K7xKAr6D5j8xdRa50zk2AL
il7HmUwKswgIjrI6amZEeKVXZKQ0uMbAGiVD/JPaEDaMZRmvNLxvKPQbkGZYxMeIDECbVQcdX2ZT
rgdiRnqhK1lLcFDbI+qprs49DGegXEhdFjDUxrNZ9zo+tHgCUcoBeceborfjEL+X5skFa7zv2nJA
Emn+gLczsuim9OSpwt/Zk/XnkMJiQFkyEmzgZEUsfWmPGAaoroftsM0ZpTKtQPwcvPndBHxLpgt3
VF9ejTbuD9j/nqOiVQCnqQZNZn3u1k/Bj5OzQPi7pGRJoqLYM+X+6QznOUfQDsKcn9cz/Ddbd98p
PDS4MkdZT+NR5uHfes5u6u4vKwxI9LadAM6wsqCMmUN4/rGX+PEM2yLNoPTj0lUhxlfkUaPkM7DV
q1Vj3ClC9+xBxtzU1cCNTTzNyVjscrvF4uHL+9T4o533c8IUobkfuB6ruazknZdf6nmaD4p0CBrt
cYq7Gz7O8qIYtecNNOBO2l8GN+Qd5QEnT0c2+o+9IqUfcZLvSM9Tu9eOX8pf/qDXH9JkWmAAlnQs
JoWAqsUJvCgp8e74D8HHQn8y2bOmFhq6i92FTViySSyf8GyOArokww1xJmOM51vXzETIxJNu3dRN
+GK0drrrRo0f5nZIex0Ua19058mdPwifiU792HL0YfpUXcEAqSM0omPpemzBTY817kMSFuQ/A9Ew
JHzLsef8M40zf2/u85mLcY1genPgj4vg0OOCN8TidRryqt/OFc5e4Y/kbpDsW7rJC6/ahnmxnKZI
/zYmxgBvtIYd4Q9kyhl6gRNfMzwBO9nYbEWA+XPwbUPUPTSy64+hokS+dO8i3+uvGaa1UJjGtmLB
2KpnVkM/KGKPDWdxOH6mDVVEkaCl3mHEMowv9AQwT2pX6RAA3MZqgKLTtJdAqwLi3bjwFK1++p3j
hhaygTl/56SXvOoY1EXDPRn09loPz4IwF7Mt43nkgdrZiWZSIKef3lN3hs0MqiEFeLf0HXkag6AJ
kFlxQ2yIFTQcH6Vhvqiu/JENNs8YM/mmZzkLh6NhLlgDnAZHKS+PytVP6THNdbIXoFqsN23/yjEm
ZdTDycGJVRzQr6A2dKr5dBUTIVehOo26AKSxTNceAbkkf3ZQZLcNrhnSGo8OTHltoyXTbwkXli81
R501vPnKZMwLxAx4tHWyMz6GCl5iD1QpwmTNpH1ZbG5WOT2fYPf5WZ32PFnEUKlJqw7TSo0VkGU2
jbT6A+e2Jzf0qRhuawQDjCWNSD+EdKsTDfP5TifPxmjLY9TJJwu7SCTyEIjZBCw+S8+M5NqjMbVn
pHZBT8SNN+XGXUR3BU6yklaznVn5WOCpohsbT+yTM2FKIOx2x8hlEbfd7O4rOG6bKPFbFrr0lh5p
gH9856hH9cn8jeIw2Uf6MlvxWpwJwzwGtiwFjTq2M4LwW78UN8F3hQy1Ltac4VW6grIzPGOwDLfx
WN2aVXORnXvVZS22Zuq9pTMDfu0Jk40ynkk4mlQgelAsxgnKJCeufcywaankje2qG6mtV3/mJAVt
7tD0nMWHevWJaP+Gu8gJOFm1d43oqPhnYVYH9MwDWlLOoGGl/Vm5EVOmLDr3vb+Na9JTeCE4crPf
4R6QW8rJKDmiPTSrDXtrjs07pT5QJ6ZEHxVDVjMKKdjaGyBYAIhSK9f+tUZ3a5sZVQcRY/io7A62
l99l83ALquREKu0uhyQA62DpuQQxysX19h4lfMVJGM5I7fNJ4vE86dm4ZK7/1Wf97dICu6un6dxn
/MiMNWPkzo0lmrf8VNIJylqm/klLhywcrEibi962BC4y5LaPkV5EK1oQT7Y/XFrBKEqX+qxEio2r
SCAhtngn3OGlX+64Lx5blRuBvUAHMwfvwSUW1bJcBZk2KI5o6uvIAXg7ExnC6jBZOyeagiY2mj2h
1AlZjV8tZDM3YibyTiEeO+UhyGXFdwrbOoDjR9Q9FU/Fg5Y8TlDmP/2xw1FlPpQAsI++TUsrZtOP
ISrmfc8eF5LZ3HFJbIMCRM3SNDSaxOk+pNQBvr775TinUfafqo+PRdG/uFxDOKklgJLFycvzIFlw
L/n5GPTY9jYEIYNUuNUWPwK3Q/mbc5HibsJQ+B29CGwZZBJTkwWTzV6bJfwSW3Ernr7VPOI/XKHx
nYM+yrPERQusQmYFxcDKGzPfcQli0KUzbmyHbMHEKpqrQ+niA4iN3jq0oDXmNv6jQoXcvZH95riM
e5OqHEc5f7R+nA3kt0mL99RnkpQtZAZbg7H+5PthMFXK4+oZOnsbJCIDoWWTJxdVgRQnsH8HrRCM
HMb4PQae+JCnjbfJ2GDNPkpQ8tJHL5psQKkR6UT0Qr+qhqvJ6XiZij1UW1J0jiTAPnE+0QQtvE7Y
j70XXQvFTa6qnWEzCJgnmhgHbDeIp7YdMFjRxFhMzPzUBfPIIEyE27bBEmxaz55BUTLRYq7F9sqD
KdbMpXWhjwh+5KxcKtnjEx72izP4DwBExBlD5U96b2VF8S45VLkxjnylsMCYgHHi/Knv/B3n+/TU
z+GrPbIyWJAAjCKdtzAnW0q1a5SLqFp2OA1jtjNwx/rB9XvC1/io9o7jnsYYvZmNLr8M2DVR+UA/
DxmQB8f/JCy1d5b+hxzsqzWE4Zlm8B5trxbr6+nGv55H6zTYTLuXeeDiDxzy+NzHrzWIUgmYZ67x
M0uHqCEn/FvT/5uIjwINtt4rmjLKzBh55Gt7F3U8e3AHpTUY234ipsxDBR5VBIZmmfOI2+A2S0Ej
VMVy7HqxDY2RJGtz4i1uuPCqD36c5sCXH1iC+HDIQV1CN/FscZKp+wv+jKgeNBVDoP2tPZCFT3Ok
N46XLuLno1H7Rtg6J7vB05yW1c9SsiAl1lpqObJxwktNowUTby0fRQTLBvzTX51zmhwJmG8SzzmM
xXw2p6U+iMHE+rUUdNIoh/+jLnaTYzzHi7yNvPTSVWs/RO7/zpHc0UqQHepx4KgYTsckZRHwYoD3
GZ1yNGS3QIRL+10hL9zRQHuDfxmoi3AJt1HRI5AGW2eoz3lPWKxziSiWxUOejh9TU3+6aPTGa90z
1BwZ6OPgOLY0xS/J/YCfl5UqvNOhfonwGK4D0UDyQ6CBv0f9CrlT3wx3PyJqDDd5GoJKAii9Oo7A
BO4yh8w3Kd+2l/VusPCFAVC7LYxpYyLnbjvFaswhj7d1tL7pXwhjibrSMSvI18jYMAS9E7/ovgw3
1kjMOGw+ehJS28UCubmaX1uJlSIaCLWIXDxUnflbo9fnNlErUST3pYbZAwFgMB/jBvMGyNnWZvo8
9KlJnVIUTEIcoYdFpwqbVV2MbA6FQ9ttw8SnK8aLzafxbGduHuQOuMIJTWpwnzN+yqyfmanqWuL5
bT/zCe5J5MFqKX1uNrmgHMJfcI2HVPxwiNXjBAU1SdJ9CnoTWAHNy+LcAG8yhZU8MEx+cNL0tIbc
MetYPovfdIdAsdCmnq8RLo8cXwyFzHi0cgxvhNwwriAeTWkJVMR5UE9TScMK6tqXMsB6i/kTztUl
Z9Fx6DB3KEHyC8pBff9pxNlf47SkRfxYWdz+OYnKngI9pJsydcgHuPVdixHSj/5Z15+l/stoeGlG
nFO+5EKK7nJyRHPByLUR0r+WqfWNaxRPcpMHw9o9wj9O60TQHKlaHe7GkuUhzQ/kCcunrmjnDQ30
A13Cd1l8HLMc5YWRd0L/UKbATKEnkDi3wg03zewmUfyqY3dUVW5evUV9hIMPsHM0cU61EuwZ+4eF
mvIEjjiAfR8f5LwzXD55Q1JzEoLuPc3+1bX7MYi12+8hps2AvNCnIg43NcLvZtgIlIFL26jiMnBW
n/SCKVjO95rx3+h39Sk1MaGEpveoCvuxgYi8y6zuvkYkP2cJtK4+b4sDwZ87P489hHXvwyKrftuU
4tBQ1F7gW9vkioHI0OqPsdu5tUNTECcMMyslqFO+JnN+brxBvoUOQgjupDBo+TDa3jy6Y/wU1iaB
I2z8Hm1XC0iNm97GK9D27s632l3X1impCV8fog8Uf7z2ZYiGyKyhT6fv2K7/SmGZm76doPqPb6pp
A1XJf1Qx7H0FbK+vMaAvfXwX0VWBe0WfmDWJm2XqPry2uk3HXO6yaPpcVHizeCMHFaO6WpogYyUE
iidTu8bGgy+s+agoLP4f7J1Jc6TMmqX/Slutm2uAgwOL2kQERIRCU0hKSZkbTFMCzjw406/vh1vd
Zl13UWW97823UOaXpggGd3/POc/ZD4Ct+p5BTelOx8aqxrBUW9F1m7/gnyDxPvOKmVnRTwy1TRP/
jcNA96nFlqwVzl2T5POaXxIObQiwMgh1Xrp48TqXYqj4gDbq+AzAC9ww+yJw8Jz5Fkv9Jq+K02S6
CarTL6cwPhYkD0uXP8RLz8YiTgV+ZheJAx/IRJ2SYE/VFO9QYFq8Hbn2IJT6WMLLsWDUzP06onZ9
PttgwC9Gzl6uFtMNzXHhUGGZbhrCeIA+AtZJEOYGW8qJ5e3AYvQ4qqzgO6vFb4V5Qyehm+ry2pSk
gcXM/5sg/IqCPIHrpyS95FOhjS6sB+w9zdCIULdUNecDc0nL+Fvp+oM0on2SpAjSog4Y3+UtdQjj
yJHK+RWbA2CuSfknp8zEvk3HdSek/SVaYwzB2FIPT/xhb3pz/2CZHvJepg5FCfo2sDQ7tr6fQkbI
4dg1wwEWQsFv2UgU2nVqx7Nw84+A/btVdkfLoulkZiivcZqPoJqZwbSbyqDebEbru0mk2NKJpfBe
ITmemF9L7R0bRX6m7wT1zDUlV7A5uPPdMnJVfUc8LTs7Gd3qbtDuuoBPwlplHIhyMU4g7O/n5mmz
UZ4chHqtvaht4+w+9iGY+PGLhRXKTdpbC9b7vrPVA/rZTkOkfRpc877sNizaPN3wzid+M1rugXHt
B2Fs9xav3B2OqAcAXXx6q1NIycl7Ozhs7mNnF0MLdNzkvlx8hukG7EPB6DdLGIFo0/09WdzBHaW7
8K2wLefFB8+ORx0vS8pkiSv+gm+nJqhkudVDyq9Vc/9ntt3dVHrlCcdAl4IclgZteiQGoCkeM4FE
EGfqq8o6O6StjhfTlDAtsLJnfBpQG4OU20w3JMPrLW3i9We3cM6Va5Ygd6nBKp6QK94CyLuHdGbk
5q1481ymjwfso//0Q3PYqRjWpiUGrRg1iRMy2yRWaTxxXW6HKNFmxEv/ZFni1u7n/lqm6U9w7dKH
ANNzBeIgMnP1h2eBmIGXPRtZhmGbMoLj7F4N19ic+pAmaDPamfbCwjWab6Pvk1uZGYYmqAcOMDRO
D7i3y6GXV7YhROStyHfz9yWtGWYGbM8WsUZsqr0HGdjvaIlBOFjmrSiAMLqUOmkc/MwiiJdUi3lm
xLjhj5OCQytZGzONxWMQtCd/Nn53Ae+JDtUKgj7hOA4SV/zN2WM2sdnLrXLZZzxKtJH8zab1zxDj
JJl88Ufapb6VHqGeLKk+RgKbIZlmVKMVpwQTkf48sUjOfL3J2n4Rqs5OBThajGkuHjncwmkj3gPu
jN4pXtOOg2gWTLCNG7jYSQYo2G8OBu49hFBtHibJ6cAw0aMrCtZUmvwmaql9RhU9JBT/oc9cRsZN
mhxS2uBKowWow1ZMOW0LgkA1YT3WjPRwfUWxpPgmN1oWupRIMmvXOuKIzpgMmEjTBZ1eF59dTODA
C4X1vmxx9j3Hopld10L1wDwcHMXB06Pj3i9+5zl0KZqfFVGu5rmLKZDoKly1pg7w5HH2TJmZ7Vqa
nPapvbwQkbX2/H5lIYGY119dol8q+guO7HTqA9fCYsYLVXUNzOdessvuRyMcs5oZbodVsFE2VU8l
8zxzg4f4ktBcM6OBF4Pxa+0YO7aTDIkdSDT4lG4/VHiKCKFdfPclVkU9Yp6b2Fg17ZyFGMfrQ0s0
8SDJem+u5QGlsjjHeSPJWqGqu0ckTN4qajCxlGTPS6vXo1T9kcOgfWIpdMcyNDuYH46TwLC86qGc
Tl1H2VpX9Zg8QTADha7W45qmpIwCbUZFkqyRFfQQrQ3rCHoLwFjZnIyp+ppnY+K4uwQwCkgf0UXS
bUGpvblUxk2O2T2iElUy+dmcEQ6Tx1RxuIa49kUVmntIHbz6cjMUjUvPPNmJaDvjn7HAtg2b9pin
B4eG95LZCfcnDe695DyX4ESIHettyrG5N/gRIiJIQGRdog9G/jNIa7qxVmfT9z7jlXtyrtdrjcRD
ENK17mYYqgFMwt14SefiwhYYA0Emn7JA/IxxTqIxgS4EbmRVRBQKesEJBIPLLFuO60VSPviV942h
h6RO/JYZBt8a9B6/yfFvLoMTtfo8dL1/MwDi3olxpUM8CRocNDPBBCt5WOw4JepAk1vHrmhO2d5o
HkmFB1SXOdqzx7xBg2hoNoEcV/4OC+8eihjvnHb5DGoLP2Wx3BnbpoQw++1aGV8ridDQE+y8Unxj
CwI/p0rjnkvQXsxz43CnBSnf/TquRMJcvNkW7+SKAldM/h/Uo8LYmu4mhLJDMCLO5uVCTf38NnoD
4dugPKUN4N9ajXR1AMQP7RkaTVoIkICDRVUeUFtM5tfOSWfmd/UNDPnsiE0Uz8iIUadRREFGCKPZ
XEbcR9G44CxHHdoSz/1bympw8GPaNwiIqmt5RyTJwAqKmf2xz5OZOQfz5Zm7IPeQw1ExQYwZjOHl
e1KichZNhwdgVSflcqhpKpwziU22ZdYfAcrNoStyQCG6K89Bwr6qL+RhCTLKhyYKVVqbmfZTEPck
3Ntfc2Pcpmt662i1hg1+soR4mV+6R23ov8ys2nCNG6bBgo12ruxILfF32VFT0gXTL2pGmRTh+GiR
RcZmZetCWOug8oWLk3OESNN3W7rdxStY8S2qMzHLE+PDwc0Jf7i0oPGX8dUqYlL1Jhtrf+YWV1bm
nvFH3HgbL43tWLJyk2KWZ4bvP/WyexJWdoEE4uw1a2vo4K5hEujxnora1Dh1qgvuAuBuhsRbRY/M
dRoaBCqLSQ8nBSYstXoMYmOJLOS+feahCgpUSKN2EkIF1E+gq5JNCpKKBp8wwTdxYFrcHWiZwFTx
pFTODtex7mxJNTR6+Z7YB87ijMuM0e+YefYVVEzHBEMzQEkXyHE5Sfn2kmuCFJ0oARQW3o2buniC
l+KptV158Nv1I7Or5ZhWaWjm5S0tx+49HkOH4tCNN/tMZQ34mZo2HMEKpaVq94NgGtOp9W4FQ70t
dURxefEtBvvqeJjCfjBvcme4JDXbBxwVm0ypoDhYMaYTzldeaWyVVDxCjsVEzYDKvY/T7DMovVcq
JhqYET77FqO+EAJ4bprk70JIek9C3Q6V1Xj7WOMi4cLCdp/+4NL6AvHy4bR8yWYlWCrzDlVH1B8m
pq/ZSUVoJw3OQPenF9QOzRBDSQUW1z6uMkJNW3sJJ/ChcO68+W/tMERly2sxljNQUqFyRp3CNj1L
IOFrSkVyAM/UneuHuACMKH0uvqpPYF2elnE80nIXFZP6nB1AhWOWvTR9BaaYIBbvDdoi5HjTuulr
lvfxBRo5QDG2vVKNJKJisvLSubeRVQgFZtZlMmmS7vvRpT7K/uMS9UPBBX9ZBzOFrAyWY1qIBmpH
A97GW5SBGhmnY+WVzS+75fxOculZdxr4g6d2mDORY8UUhPCvg70G5gNYXwZNRYCeCC/+seaYGl7Y
2yIg6Mk18K3UvuTtxLNPqkaZ1y7jaiJBMyNqEu+Yyv7SgmdC5aNWMPan9YA4wOob5D2OCFRdpvaU
E2fOGTFXH5Vc8otm9RsdzHTxoKnoSm3F2aflPWLysxUvrMkW8uA6pgMh4GOcrPvAZcafVuIE/YHe
Zsloz5kqmvKc5FdVT6GUN25cN8dxyvAPaUB/1A2Ehr9at6qiZlVSH4dvHUU6czn6CfteK3FofB+z
5yB+y7a4cfEAY/36oinECM0tY185MZSs/ODJyEmOtKg9M7qt3shVvGlclr2f9Oc+18+YHSN7q7bO
CvnGHdDv03z9hnH26CX6u/VytAfTTM+zd2l4795xOCNrWpiTR9FFZbI/mO5U43HXp5wSbYQ6y1mp
ryrLtymTN3wKlHLfcXFfokLDaPTBQ7InIBXniwfDRl+D8nPb+4gtBHfCtKhOcaI+FWl2RqPOsaoX
ducKGJjMwT/bzWFtKL/KJgafM9GPsUoDnKOcM/YdE6FD77RzWGyHBa0UW9Wt37Gb+5BaUh15Pgk5
aLBXG4vZmi7t2Vua08LzcLL8hdeHOd8M4n5sOHrj29hELe8j72r2YCt+BUReztKl+SnZKBmUJ4DW
rPdNkH0wICXy3z0VzJ3dPpVgaFN/x8TslFiOCA3NMu7AGNmtoDGOZnDxl9TdeaX/6DX2HQgD7m3L
oQDMUOHi3sXF+tjC/zqu0hJYaTlXY2fQYZOkN30q9N5Yl19gCbtwZI/GgmvnPUE6rBKZ99HkA1cB
DOnE3Pso4pYaH4RT8lbotBTT3NqLA4ai7XMasPdzMv8es/W5qI2RjBp2b2Ppd5YxjdHAmq44jR09
i2JpzLW7vinju01m9QDqA7Tdryvb7nlbzmpCaS/Npka6QbCbLNUd2P5dIR0x8mEEjfSQXeIgNe4J
22+Vwhj63OJzyLctqZxJ0QaxIoTkMdyi+hcRaljhhfBgIR+TfqJWpzJPRjdey8D7u/1BodR8ykf9
M8MQICfo2zepPb0GK+6QFe70UJFIXQsWjCbHysTzfaA/EiBFCd1f/GClXY8EaTDMeB/KYovAvLo6
oz5ionNAQsjNFeSnwT3zcboCCJTHscBbj/Qou73drUchs/HdUk2/vW8ONXfq3owB8tQL5dMloeu8
HbgLSsjr/SLusprPAWdqrQpyKQif69I3UYJbGuia+ZrNM+XUG34wmauzWGgixm3vRCPNzZyiICP5
fRFNlvMSZzhc1yQRdMTZF6brNY5QWzBbcKOcbTP7y/6+SUqUFsJerPg3+awuji+fkw5C7irvKRja
/F6tRtOmwAFz6QnvBx+utJuodkzaSA3/yMaZgFNbfGfWsSBIeR5mJ3JcB3vtCpzAr06TTwwrDyhM
J1RhRKZnneZqNI9CDS8S+gqoY3Vqto7mLNHTbqzQJtiX84KAUpqa/WWxNGD/1r1RLpALwQZ0l3Y0
3KVoUWB4iqgbh2e4K1Qy4f+PhEvvs08yoG47dezH8Q0P1inhALf2tA/IpWNuCwi5Qaz9IsTdEn1L
Xil/664xn84d+4PBFHlv5yZSnh982LEJAcQYWQQs+lb7eCOnoE+OWC2iwb6vcy+55fa9VmDSOcdL
eXCXgFaYyj41GgUZbeELrG4echYP9p2U7d1GRMSjSUBiEjmsUoU6E3DYGCTE2Hh1DlsMv0WR+VLe
kzOWfwYId0c3qVDyjavmCh6wfVKKm8fLgWfdlv4pKzjZejQRBj6hdPLcDstmjHOkPGcCD1nnUewz
NhA6RtBcsbFxhahj5LePAllT4VUWTyxi9CvKMVyS5ixXiiM8kl+zeu9sC7qK77OUteBkBaNdeBNg
cO1ieB0yDiU4IxbWkjmqUU1qjYmsce2r5dREEKDzI3q/aTxTXqDvxIKEum2kGb3LN73ZA9buDBn8
1hl7qoaFbZ/QK0DdUl8cxvAw+kmwwsn2N+eMb7NomnPr4ZQ17V/xlofMyjnHggILT1MGzuaxD1lE
2BE4zYArfKWHLKiX05RgHwTQYd9wgLydGpQotDvjRlS5xwA0eK6gJ+yb9sy5bkuCTd8YnjGE6dBa
fIamjISqvo7sxSbdAm1qEu5jQ7a38BjuLvaLwD+zs/rZuvcGdoZbYIddVVdheoRMumwWH0gfjx3O
471d8CxJJh6ly5tpwHaZqOnPkHe8SwUOLny+AEHh6wjDeVRNa59nGxxZHgteVFVPZ4F+69yvPE0Z
XwBCiuoC8HayzS2Io+f9bUYXMKh6orVDstxZc/JpmfltXKd5yEnhs/Qbbh9Dg1Kf8yMKUcuIqYDx
l2+cjZxls+4gJ8PcYW0ANL+jH+a3HnHLxljiZS1c3iV/ABQhpZE0wL2H4XZYlxSXdoyPlPJL2R4E
E3/a6e1Lt/7SgkCJEUP0nICwDH5Jjtq8B+mIYb3yf9Sk06Nvc4xegSAyNglIRBod3GSkLwT4AebH
t7FUFQe+JqNCgrIBInr2wS1AlMGgWA7ZHD8sQjQnpCG361/ZLdkn3oGQgHzM9SzPgkTqPrYag1Wu
4KyeAW/Akqmt9YVcMHkjMSOVwbXd19n4xRDLDQvQ0YVF6A84yQf6t4mb/6NYC3mdqg0fv4JZyhjt
ap1/rkaMncRIf7vz1YRQe2b4TSyGxZYl5cId1jwwPH2VQr7btv2Q+e3vrKROMZfBsFt4xo59jihq
vSVAdRh6ckyKIfw2KSSeLOiojcA/HiyoHnE/zXccHFKOrVkm77zY9AHDl+1xzsCDuyzcsVueW6YM
hzpRpxyT+Dz13NW5V4Uuc8rDsAbpifNZFQUchpiqk/uWzXBvlGzILHPBi+ZTgl7G9FGCu9Kcb2BJ
Mu9kADv2QNs9o9gVkm+3mpggw5oaSI3Mx34bcQTrUEbJItwD5xPuqsLG2OdMm48bH/DsgdXhKFwz
SvqUhSNDsr8MVoAn4/0gf2URzj9XRnUHhBAumONwVmxdDqNzfsC2wCCsXb/jTlgcKns02gC02FA8
OCC6EAXN7m6dqPxeVlZSsj5LHJZpf3Ti7fnwO2snp6o5rUjipbEBzmdyS5WlQZguNdakTzvV4ki/
DtMAF96+q+iocRrGyYL+5iSmptnN8Ulp77aeRX0RdHASOp3QmdrjWHK4Tzeoug1b4rxVg6Fr8jTN
YxESXv3r02hzHLULi3xt44vDrTpl3sPQeW+tvdGWZJtFOtlOdj03jlLqNU7IRsk5e2ZN4Se49wdt
NIRugAnNVco0U3r7AYyj3ev2Ih4sBkz7LfgzlU156raZklM/+/Th4Ugov11uUihYxaGyAo59D8ti
FY+JQS4gBkJeWjQyZtmjZ04u55ngT28U90GQyh2vAtQS/WpJKBqQvW8Sj8RAYjZfTkaoRMXec2y0
p1XmKjQnQNywUqhwjMGTUneNIc/HnruY7rfJ6j1NTAqWluXFMUu+MWPOGekn5Z337bh0TA5y3hdI
MEe24/XqxHcsY2sd6JvYwWRYLO2WtcDIa5q3QYsUyyGu5aVRR4wlu5smSG9ySNwhNlHMxkHOWF1P
G/Rh/i38gixRy1w1rXGxA+C2TgV547mqAnpnv00D2yq9jdaNl28FV3CQfN2ync8pjaRd7VGLoDhB
vaFOXf2hm8Z+MdczIMMr5enGIc7lXhnTWcVcYjuowwxgHeLTitqP1fE0KGLVvdpqUed6gfqNHlgF
M91OsHziTi9ha2qDBbhtL5ahIoRV1it6JNglVukpoAElzcsTI5HhtkCdPdlL/JUouccvhagq5u+k
FXJXrRPWXIFbHL4+7nZIuDvTS6oor/v72ltdRLFxvCN3nhyKAtXGoloIEIt5Z1vzHRvwX0mXARLG
dWsypaL6GGaG66WMj3X92GblHdwnXAGyUrgYgNPWz6Uyl8MijYvEKkaIiz3UjK1h7oL0ljMaO9QE
bMwAHm6vIeGwSLX7f4Z1/3+o+b8LNfvef5VqfvzpNCHmaiCWeP7+938jhfx/Ms2G9P8hPc/2pES7
AmJkk0/+j1Cz4Vv/wLrjuDyOIJ/JE/NHFdVp6b//m2GSarYDHxHatCzCzZYpSENzZv7nn1r+PwRc
SGLIwgug50jv/yXZ7PDbNTSgJXW1/bZSOD4ipuvZLqKc49q2yZ9/fTxlVdLzYf6nn9pwkTa7TMtx
9ZC6Q3mYkuaNnjB1bKv2rV9NHh8jK44wEDlnoL+2edOFXWPAWfHNnVTODKz0tmrAiBT9F4M8bF2d
fjINceOtw6P2vuyu/JzNhHCHxjah/9JOFGVahXGTHZPafl8FI6Z0LIa9pRkmCepYtlcech2cxip4
HVuPNmZPXgb7tVyQMHArhJQ2IHq8uz12f0xTanf4v67j4398B/+DJfERi/nAh7X/9auRvjAFVyJw
mRdZnviXyHcVWOz9jGyGwIAxJpgjo6RDw6WWQ/T44xPYH2njXFxzB/EH6l4jwzobfoANy30Sr0sY
IAwP1rS50JFzEICtQn91jundTO0NoS6qNG0f2k1jwWBVlOfZ3RHQg/HffBDrP2fX2fHga/J9l8Y1
nw/jyH+5xvh7MlJ6jRkmlQVOs5GPVWOXhEaXqy+rDQSIBgZ6KbnpX8zFK485BR6h6Vun//obDYjz
/8vt5rnCAp5puwzRLcfyrf98u2UCoFyRgQvlmHVTPknTndiQiVDm6Us69N4pdRyNjEcateFseFzV
iGUrhs82y+BeuiyzWhkRABNxO08VIQVTpPqQpVSFJ13w5hWDe/StF+0U4mmMpmlkkzjCnBzQUYzZ
3YgSn8HW1tm3wjmkVdC9Mqca2qC7Rdh9UGsbRLojtLzkPrPRPjg4AIHOMVfZLQWXOiubswskG9Wt
usLQmjIByc2uIWeWr+Nq3lROF7+TbBqyD8/GKx1DYbKGpHmZNUmcCu2ywA30Kyi6r7YhHWcAhDrX
PWNni6W0TWN98vM0gKXKQ9Eh7xyG88pSSzO9aTH7dzqE2s6OclnnUenboKPX9IA9lQ2k4cbMY9dD
wZxr7y/reqTmfWtyVR9z6xR3vfuMqj29YBDAEYtooz/mBhSm9NGL66RiMV1/E2uDkujihyxVfdEB
/g7wHu9bidwxkRb2OvyuWo6otd38QMaA6efiBWFVNi1GTVx0k5m/wJJijxcLpjx03ly4Od8Dmw4J
U1K17OiPriTZWDPJjNjJfsuhfUrE5JOq4kossuxvjYHo2jgRbBhAo2MtYg/imnjLzXzfNnMXzV5+
rp2WUhEsXQTF8WG1i89sLzm3RmJ9dBNxfuFOMQj/HAlBO8vetDPAutBaDdgsxxzRlpZgrI/6qE2V
vJhFO+5qUx2nvkOFGptXI7OGEBwZgBZXxlHSDd/GZAyhp595wVF/7Em6P7sxZ5OoYDETWVNJc6FT
mgd+QS+El1M0zkPq1EGUurwwPbPt9r1bpY8r+/2z6dw3GtQ86wF0iDF4MFaQKJN88cv4vm37/i3z
+yeD8QARrqQ56prAjEpH/OM2RHKwFefpa1jiT2bcmOWXjsk7pXDI3PIJSVJFNdzziELpv3ONQ2LB
UFUAECKoYdrEwPOyiiAX00xRWn95ev4w7B3C8TamsTwydiCqOQP3Hr5ee56O3qJAUkHjqVUSIJgs
A+VzAQXiaRKxdfUPVfwgQKw9Jnoo9iZYOea9EAjlYh8MhiNQJskhT1b2PnhTcgp8ZOycgBbpf+Yh
9QChwXYo71LWbZOJD5Lcy33zXYPcPwhNa7Fwje8xdRm/BXnYBs7DXGHZDQaSZ8Ro+yZHiOpBvAIl
4OjUi3dKH196F9snnEuGWE3wGdCLNPcCoFqKUp1aU+hKZgbKZMK4avUiKvUOeKiMzCK9dpKfkuAv
HksUhcLM/J8gDl7WGud+Pq8VADb3MiKbE2RZXnLWXW4sRsYGFknb5H5bLOZkagLOPtsP1rCA0s/L
sG1AHMACZFzo/VXTe94u+rZUSKjo37zdNpTHkpGn6L1fYhbMjT0eA2aTBHH6kuOh61tRUl2G2MXp
nRnkRsnl/0r67VFd+vJc2i+DWV4dnL1mG9s7H56btKm2VTCUZ7msjAEX0qyiOtgCFwHYpV3alx99
74VFzohHr/rNFv5XsQLngMiV0xEYv7XCp2FARU1nfcQ5ArgIehLn3U9hb2Nbw/3EWMfX2PMUoG7E
Iy1A/tISV+NUcQT1sfcMZ92zHUIsEsl6Vdzf3Irlu6+m8kZkaKkBI1yyw5Rf+E0bQW2naX5ZAD3p
kzUPzW1lTm+ewmBMwILQl/OtSSW9yriuH0mdPElk8N2c992RCVpCKkF4N5q4016hACsbyl9h+KQO
5/Lg+gKL5nAZJ7wQhYmqwOz+Ard8u/uViae7tkisGWdAXqFRkJ+MgbqRx2FZVz1bcj9/N7DCVP51
Kcfgy/HSnOD2IvCwom1OmDr8xI/p+gUv1TD6XuqHJPXJubdNc7CDh2r+chvz089paSQHct086L4R
3HO2v6zuNWjdh9T2gVcYtB/ERffKHICP1C9/6hEmKcN1FBJEhN4YMSz3ExZ3SItAo737UdKmWstX
2iOKqJkxwRS0VB3tRjwTNMMPzQmmRSp7W4U1hxyy5TG498nvRmNdfhit2fCyKsSeewvzvvZYHXz/
q0+n7XOlgtOw/Zto1P3o41oWi1M8ciQ0z7mx7Gny3lMGekyDfPPUsvnk36R83qGNoZfNRIuhmT/l
fbneOknzRJovfxLbf3Rxn4oBiryEggi9+n//eBoWak/cpjj/8380R2iTXs0vCJSWwavfPP7z767V
mNz6/fy6ECFvHe91wEWANz3IfnWyC9WWWWaj3Z3NzXxQD6zYHnH7U2VhwOYGb6N1cWvonP5NF2eA
UXHL7cwZuE2eXhkj/CJ1a+8njIvndkZrltZDC+t5t6TjgN1wfZ/N7FfcxTKaU5nTREgybRjeYkyK
vCrU71ZDnItHFdpT94fiu5faQy8j44EppZyeZFICQNQ1+l73ZGsmqoPz3cTdm885Hp4PVn2RPHNW
TcELooBX3c06rSR5pEnL82qzUuZQe/y6uFAEwnjTrULlt4/IMPRbrJ53U9RA6sX4kILN2OFp+xkz
N9jg6t5u+UEjp0ZEdfwy0vxkLWWO5P8dva6G3vnK3aTCmqzGzmu9Ftcf3cu8Q/+abAnGLm9C18HP
LkxFoRU/opPllMht6NQV4ibp/owaY4n25s9g7MvH1Ov+JkQ7yUX231qTS+iJYC3LkWghPPvOJ1nb
TfpqT/41h8t5WHCq3TqG+UA1MHNGKvewWfAhbaSdx7xobnM710+jX3CuttZd0/V/XezgkffZNQmW
g0wxea6N55IODz7X1zh6LICF4dy1ef6JvMABfyl+Vhoe9sxK4l2D8ry3FGG93kWzmhUcJM/sHkWG
+VswhDsMVA8Bd5nS5jNIRyBxMxF6Zr/fOlmre3tq3jxAhHczVbjFJLNIYs5UDNfvRcZCRboSJFpG
i1zht+ckMckBCPa4OU1W4JwfKPEjEDZbzykG59Cf4GvSJHbRHbQmbtA1NDrFG1b5NyMkqRrwyUqZ
TIpbtiCuwjirLPdj3rMdiPVBdSBjBgt6lKK68m4SS3/sZPHZKx1lhfs4SofnvKK0jX++QzVhHLUm
Hhsmd6wOvjY/UvyquMCIwWCpiV3azyfcib1tVU/2YOJ0LiJeuMaBvFZ1XyfTTdf14s6XK71ZTfW2
2vinak3kCv2qcYL4mYLfA1scYgJVHMUN6HnXrqlSTmoyFyYGVNKb0w6nPeTWHFXe9ZqrqjSGkNJp
T0nhxnuJ6HOgvPdWtao9EgQPiwnisuem1CgVxRMSxQZOh+xHx6aWLeneGQKpx/Q96v3ajWQSv5Pk
tm9yaYPqR+ToBjxqxpLerpORHXxoOaqAtYHd9mmhXC5dsi2g1j56iGqxlSHisi0M1639NlDWFwO/
JBpI0bPtfPC9IXvqQJLc21RLpL0RZc1gnGvcL5FpVD+ptwz3cw6HU8wxB5zR/7Sy4cKv/trQmRLa
q0VzTFE95WgVFoaFkxroNCFWeZAkqkk6LVlUgfkiGHL2sZY9rlX8yrgBBK2HMknRyaUhKXaA1G0c
grokZhGTy3PbCmcke3a2qYN5ahMSnz7uF5YHs9o7NPXYBVm6wUNexcihfxkJ2X6zsfurx8Ye8xcK
YaZhcRL08+rqj78E+UHX8pQb1VF4K0iJvjnSa8MOpylgiMyeDYIje2/SwHuK5XJaquI64dglsNox
GedbTfsJLY6tLSa4XS7OHedUVGmKS2IKyh2d3iQrCNnKFo+wCP8USdjMFveItxCxI6o0qXvfg7lS
22ALCifKqEbeeTbliVgWeIcxP/U2oPtZjlCx1Cx+8ID+oZbqAmjivh9T/HjoxSAv/TZUU/w3Fldu
yi2VLJobgwcsameT/Wx5WOlyPSv+LYLryeu8jSXYx9z1UEfiuHjIGxaUEYmpzOsfq38u4pfZhdNu
21lo+UjOknqeltjW4FkfASduXtSt3lkkFF2DoR67h6MWzWsGl9Jt7DNmPZJNIM3FismLGcErWkby
4PN4VfXZd+03Rkyh627XzOaNz7CYUCV5nMW6WCJjG0YyUxsEVdYk3Xv+cl+U4+/M3sqkedFjbIfp
ZXjXdHKfg15+VH3yYLXesyBHTDnGi4uVnMAdAAAWQobhurCfcKbrvW39BssKDyaQ952fvwH/Pvez
eB7cGOvHBkpQGRsdtZzXjdFjOuTejeqFmZY60FVxNErnxSDRS2aMT0ds545Du8DDDKNGP9RO8RL3
ydUWZhQzN90FG66MBCA2XESC5jTX2Ufsts+ZgT5l9hBgO/7CLAfsCdBBBLtSsT1gA6J50V5AQh0J
en+BMGfBG0PT+DFzl4JspWiEBOKai4yaeDBF8WrurLl5KtdHB9PLUFgsdPrR8CmIUzYz2Wy4pfTz
rADvci6llabd4Ht48Nej4n0slDeEg6c/tOOeE0iwTVX7RwOYw86oSCvMrj6ZIOL3M5RfCsjatrYh
jBp3E+d17CUoVlBvMaGREsxwPhboTezODi7J811n1X9iCdm96dkoTvKEAWnAmmVCa/VHqO8r5un6
QWXElqeJyufJ20OC51Ooq8tNZwaSccRXPjgzXCmPXauDajFQ0SYLL6CpzLUYK2eIUS7e1gy9VgnJ
OYaMGFYJyNL4IgYexALLHAp61A/ZV6nj22leUYyz5n67sqbvUFOi5f8i6ryW22bSIPpEqEIOt8xJ
pCSKVLhBSZaEHAZpgHn6PdBu1d5s2f69li0CE/rrPr1hXsS1Xtu6pdzKHkiAtMGR1Sn028FfDQ7x
dss4UIBdEiXAxOHEE8VAESQvp3UXXFsWTQY3vB//SSXeQk5uXgf0LUC5AL9sC0B3+1KUn7ICbCEJ
ua8te2lK6H/CDL61Qe5xwITMFxq1wkVqLulZ3kLCwAlAVKAZgok8pfsWx/WwLDzz1naC8sTqVx/E
65BNHYk/746l4lel42sF7y3iTraJB+2fn8ZP8Wic+lz/ar0IAHREbnsuTYlENWwL5b9WhfNExAkY
rqd/QIr5FHUZcPyFQidcpv2li8GKXJjp1Ph1aR6LpuxMUPsDr/NPiLV6WdnmjSjDIfT1x84DMqns
f3mBl6BQ3cTgAQqgVdJvzvTJFd+Sy8USIgUF8VWyk5abEZqgRUmoq13AOo6cdzIN/iUNdhnZsGch
Z1QTY4Ouek87Bl6O1k+rMsoZ7WHbopN40xT429HkylVOyN15hwZBMwgjXgvT3dAC6BtJDS6cMCdQ
FRX7xtWWtskopMpCA0MSYV+S/Eu61lZkpX4TeN8MABOIeU56FVHm3UK6h0XsOteU5+xmtK9urzpm
ulq3BQ/f3my+Nrvm9FxkfnPTyV1nXmM8qpgurJpYAW2UwTuO++AhDbL4xodH/Ex1uFnmn9K9UJPn
JCfx99PWm4pNold72tQD+hR8dROeA5im7fG7MHv3TEt+VhbTvalYdiZ+Lwu9cWk3TvDMje1kVRTc
4lm2d8rwineDhc6vguw1rA26rSaTNnm7K97HMWZFBVwzTWaNsOGVEM+hVvVJcmxiE00hSN48OmrP
XYrC3efVe6YbITYBwl6DtMr3OnMBccbu80iQia7TbvYYSRwyfFWPipmVlVSY94kBvgbGF+Hf8r1s
2aW1DtK238sR3pIv3/00uZqdqz8rLSvPtiA6attG/2JjtEmLoF82w9CdEvKHL1JZu2LE5xp3SbOE
p9ruAH49G6Nz1fyeY8dkv4VJdDCswb9KV6fcIMHy0bO1O814ToCQX0XLtcSRU7w2aghryPzRyTQ5
BrgC8aassvm+yIiu4YbXc2B/l3p7o7IueGJx5xBs+l9UYRANnX9r2KYM+wf/HJiJOtDjMt4gO+6F
VbUfaYtZJKz1R/hQ1Jsw1MvIdqylJ9M9/i2i9655NyzlHsn748OYwuTdr8lYKSbS0FxSgjMN13bh
RfAnJR6HIjqCnUJsNXLjqBQpKK91xCqu/0nBAz9ZYUV8pLr3yYQ7rPI+bRc3Hl/mxe3zeH5CACYR
P07H7ODVbXpqNUp+EspkggaRJoaimSn8OZPVY47E358M0dXHec0KJ36NcFrTCz+sVAodJvaKq+nr
47Ykwlg20W+ptHpjpO3Gibz6QvxPH8snO61wVpicH1pijIuIlpRTylECiRDUU+hP1hbbNaVefgwh
M6PjUdjNw6gP/dWISPuOsHvytj1PpfwiTYht962qPHPldcpFr3VJvwI7GDk0R1HzbFf+TrNNbI3B
8EE+0YRlCM1vhHDWOV65MSZMJR09qr3b0mAWaz8QkoKEfHBGeHhNGHVd2Zj5yZsAANX0lc7AB7IK
SJ6p79sFvK4SF5r/OsYi2dopwDRcr7zA036YihfbcuJVw+gb6AphpcIz8MzlSKYwTOBbZd5z27j3
KKnOmiXxm/IWrjHSXfrIGGfhM9zmU/LBOfg9bZV8GYoBMJH+ETe0TvaYehf0q5FUZgGFpxktU1AB
XYeBWQXXfD41RbWNPcxINihHkhyZLveVMQIXMcJLVHLfKkdGCVFEfNIEKrZK67o6tuCr3NQMdj4s
BUiAFSXQCiXOachIQAJVB4fHk50P9bzmqJlABQJhQvafdQCWJBadaN+CFHIQyrmsOG9ekEzwkTBM
p1H2YJUh4HMe3Zw/sqsOehqkGzvoXzTvt7dh1LnB7u/LVBkUthx9mly4gz3QJ3hXgFM4dI4TYzLp
7Xgrje5iSgpE0jCDU2wNB1XjWFpgPlsWRpKj62QOA8DwoIM4WaMAMy+it3Um3O85CZkH5m/WAa+d
dejIsyUWPibNYKQFPKQ6AGSqDtTaV4f//nTu2M6xpqyGHG9dzwOhdSLeunK6EGY5dZLS56hJ6bmN
S7I0Bq/Lzue0Pk7xptGr+swxsWdE9FSU6XchP2kM8UD7mRhzGgbwKVafuTNCxzm9SL8zmh6B25fi
HIYN//aS4oop6r8Gyj5XQ+fcw0JeBwVuWRkdoyTLIyXvoCMEelFtp759hyWRV83GY9a7nICZmx4u
iiLVtj7i9iHtSBUQo/MXjjXtme2QdGin1yj1/UURgSQsxv6StN+m4d6AoDIdQLBhabObsVlzDr7R
OPJT+BYHcTV9dgFoQvzWT4TxbOgALR0JOpeHkRS+rByEbIhSi4ZysAXvdr6mVpclduTYKjV5whVy
bNL3SWEJLsL0tQM9tYDR/DuYFEwiDy/cKP+xs25H7IXbVwSLJtK4F4fkeh2gUIt6EKQqaCxZWaH/
kpeQcMvJf8j6GVrVmHsmM/heY2xPQUzfOTQQY5ML2H88GeVaxi2v3lRsWxCqSrfTk5q0BRAR7KoR
3prCZwaA4emnH4boyG5Eg1GwJZ5LUNnLPsH9vEBtONrKNI84ImlksdILhBcK5tUW9N2mHTuNMwPA
UqLAzI8inDl5VgAH64ZZ/hoIHQ722ug1hzxrITCB4xKlal6FTyNzRmXM4ZeORFszn45taP848jSL
tELjoXZiBgslT3gAEYqp4x6oyi7z64qEmVFszG6ynl32OSYB3NV7e9PQDbxxCvenHJ4TALvbpGqa
DTkL5vpi44rmFrO6bOifoFroYBKlLOzhGE74nbtIHSRHrBrK/4tK4ie9BdbTxow/sVXvOs9mT+3j
lagUrkEBXNrDEm3l85jejGFS4m3TxbuTus9BFs3+uvzJZlTvfODoGWItWkEDyNHV3GWYET7g2cfE
9gYiBTM8fsGljKrpbPlnp16WFZnBRIbE2VK73zqN/M0jPYDsItcRMf1lhHXxQPsPS5TQ1sUAmJZO
6qWPYxgWAE6ouNc+cNi0C3LqDmasEtveKPKXpoQPrvnm9T0t63BlzkZukIz4jyj/Lqudl5Wnhiq3
NesXPOHKwNg4A6mKJCVkXoCJKZm1hB3/05ikfrjH/CpKEl1Kxw96Fm5N8G7biU7cGWLFr3VzLXvW
qnHfmJdaBRxI/36pmX/970dJm6N8yfDxr3j879f/6t3//1M2NSaqaDAwkoryUFPygKVo/uHfb6TB
XqCg23LlMhn833/57w/LfDi6fpIQO8/5jP/65P9q5/9+xHL9CeLj4lSRvq1M9RBrwE8m5eN4Lrvi
gY7POQ7L+jPzs1wb+2rN4aEuhLGBKyORKbOjYWPbc0MZbctG+3IlGATLnhgKdfnT4BKS1l3nudeq
TV6Hj4VPX0UTcThBmPypidGIHpZup8fwMDqQP05p8VeZe/J0b6K599F3DCyDFnbxxBULnjCLsQmy
Umnwqgwwcy5EXpJ9L4y3HHPDCQv3DzxvdvHOTdZaYPyYIQWYRTNX52ntvuZMyQP4aEmvPUna/Xob
5PAohnEzGPyLlND2RepBC7d0dGnMZz41cS1OSFeSsREFp3Gcsgnz1wSjvvXjlnOxjaIsxCxoqyMA
ndwwlO+1UFB5Z++46lEHjcAU+LkkJhU9mn0s2JfAvivdW0O/PgaxxShahCdu0T5HD4y4PLZoJ04P
KyjhTMOpjakeZ8dF6QDbi1s6zUIn/g50HTT9dKo4Nh2nbvyHIWg+ApZfoH/56/r6c9J4I+sFTShN
/Uog8QBdgT91CPt1BF5ni8fmJWhLzC4J2I8s5CbVjNjeYgNKvwQJJtd274/rUMYIRfNjW5vj/55d
/r/uvi039v8fdR/98f9PuIJGunF1JItqKA9m2/L8/z3Yf/+jWUO4xDw/55oU+RKCvE+Fr++MVK/X
bZ3v0DlKhsgiXJsU/jACIdNSEGJuJ969KeSaRAmzeIgsax/3ipL3vDzrXfjZajrpx55daYDPDp5O
p/47THdUxs59npK3AmHn7GcdAhYCxdqOiUj62vRtFM7wMPpYjFsozi1B7jJQZLNJCvUK72fErR4T
u2WxqMKj4V6bWOx9tXV3FBn1in6rTV4a/wTljOvSE//G2F4IE5MAdg0s+nhtC0k1T8+giY7B9rnr
qZzr8p7TWlEPYDvkvTDpvxlzvt2ThImawVhcIUmgFGgVBThCPWoeHYytruhNSrpnB6Ni+oXYl2/g
hNuMtnY2yRAGGUP/YDf9HvsooxAI74voIw5KAaA08FZ6n58IEMsZhVmvvPPkNfE6ivPxMNo7GGgF
oXPjCtlDw4nJv3ToBzpy8vju0QYA0wdnjt0MszOGcW0QWDetJIZVxyFTb+nzdkRptZ+DlJ1WkK81
jAJe2uHP8MHgq1k7IuvJm8pTPRnhvYj2xdZ0QUISCfQWGiCRBXPABDPpoBvYLNAjdb4jMZdkNEGu
aEH5k7N70CqPb1Yv/ANRG0ZCI3vikNOcO6ZU43jmxhKFQzJsuDCULUE/YZMg7a+BSai+UlPMIdnE
ZGgDfisymY5VPjs22yUoG3c/7k0C4ZE/90AO9cjIf9hr9NRD/yIYIuiDqgrq0hgTD/QbRzyfNokH
KyPHklDDNE7liVWVHqCQyW6UviUaNnnlfnDva/gYVr50AmYX4R1pg67jFi2odaqUyvtGbqwa/BPI
AkQCiT29y1Koo025q+3M4nLbb4zizcyiF9uJ6OSu5AlKvHsIKoKCMqTrCNtdBY5u7oaygDODbFln
XTXHJ2HxJdN3SHv9jxe/W70hYUT4zT4t41/F3QDAJktTmN1rnw7libtnaIhuC2swWw12UIHXKOJt
0zC7VrZ6Z5aRP5Z0UxS1Xxz02CLGVXfHuovlnnbiz2IIfxy/4KM0nu3afBnjiekVSk3nwkCVhmIw
yOfrO+iOvG8v3p/hvIiBlAPDCvNn08c8hPsNc+/EBkHPKiufx12S6WoOk2RL0VqGPm8U1EgAB084
s9E0FT7l87Oqu2jetbqyKXJRSkeCl3ngMU+5SM0ECOn4e6PIkVMmgu1aENx9HBGW5J1sPPXUNupY
V+VKlg1ApUAUK57sTeR12cqMaOwhr7P2MM0sODBlXHSNtV9cU9vIN21CRNCaEPzJd68G0/rhYABH
J3cWUsRnjRkuOU6FpaCLAyb5J8WmZgoAQNRAG5s2yN58dyaHTjj2IhPncD5Wzk7ja416Nz4rDMtD
O+LisO2HWPdwdimSLnVLKpjz8m+lv6WpFj1xBl6PpoWP3OZkZgS8DzkwKOgNfYsfmyOrSlY8eykW
Kl6RRjT90rPB2ZoZrbZJQqWgRUc68eZhOjqBipZ+Mr6Ti/N4BGBeejBIl2NHPKeBhMKoQPYL+A7H
NGeMhaGUzB2ZUIE1qTPFFyihROifek4PelbfgshF/ifMv6pQUuJCIGvHPhCDeKKLCTZZgzjpJG6z
YyG0NlAv2BvwPnVZIpajG1ernLUE+z5xR3iH0zQ0hKX4SAMqOsB2J0c9VCTR0giId1DimwyZ7bl1
sSAr/+bLhLiiTvlcp8jiI+DvXN/5zmjfsKMH3wv/pQ0xilzHKuoHP21FkYVuYs2ircChiXCF1AV/
yiGb7iA0x1jwpiYI1sOQ6cynmNFBlsTfgV0s0bnI5oibsS+PgtEEHyL3eTuRBBSyZ4yvSDKGi7KC
XKGadxtHjtkHXxFdF2FCpTpjIgPLGxjGeL5LhEl9lL4O+WC4kj3qGVxhVFdYkIhIz97VGM0grLdk
2Fe8J5CMbcfjjTLBFbnkZiQ7g5AAgWPpfjbZaB7pNeIzBl6cszpSL7xBUjsVVt7uhyDetoJCQ5XC
K3NrQZwRU4zbWP0myPmGNmpkHWeLJ0K2NLguY7kHkGKhEGmcGcO6JLfAvLvFiMfQI4X37Nu/5nwe
GZ11AXEFUOTZLySyDuPkrT3/fp7Dw0TBNZ4HYxHJ4YN08CMJSMJnya3jbZuLX9pVVqX22nbnXmwd
94TBaHZpCCrWo6mHJpPpNOXYxrU20ct4ADdWrp5Uh7urscpuR3G3v+VtfSnG4Wg4JJeiyabmuiTC
m/xadcjot+SNww8FKBz8IHE+IPoSGyuDPxK6lfViiUDbxhWZE5t7DSMiBtRj/DyBKcxUOILOoRYs
qfRdQhHdRhA6zWvHuMem8To2vPOxnlIL4BqnbpLoZ1Hx1tPfecKQdumNKNzwB1lzzeetkSUWlWJV
Jyo6Ib3nayiN2CYwUfYuk2pJKFB5ROEY1zOVjgp+1IAp65PXsa6wDvraA2LWUcly2ydwGPRooqiN
G+8KBstKb5toHirid+6KYMEAfh3LVD51Q7EzIrwhivxDH/zZfii+yLxVSlQnBoCdWgUoDLHyjPzL
sVGFNFGha0WvPc0DC9ujTaq3oUnUbv7NYSZ9HrLOXJrpSJwXdPLC9LV7S8nisvQCY114EtD79Jp5
2rHJ2mUYstHVyQv0AuAAfrGfy31kz5G2ZJG4AVslcYNjjWfHF9tSFw8hX8tlC21Lm22VFy4bAT17
HJXiwL4VoOc4gIWwYcCL9E53NkSOkmIQnmTTvFpe91a5L+0QfhVZ3+8ai3ZJgZMUTahDrjoQxTMp
GZliY81whNrZ+0jm72iZ4X7yBEYHaXLfnMYFrzkxdsXItsqw6zpga6xO7mHn4Hdz4oDJEsDaitEc
msu3bs/9dGK8VMSPN+BnfQTKGEWl6r4zhySW8uujlVOl0rjduYZstBKI4ROTo2UqzMdikDrlMHiJ
AKc/UKgY2HSORHRHaCwEZuOkG0ymc/uSD42ExRCnF4zB0ZArVkRu0Zp35Qa7YXwAqs2PzlCEWm5w
b7Fe/JC/DA84B+edEGdEm8FazbQAkolBpMhLhbeMg+7QQCdjJsBFtHxxzSpde0ENmzTQLhqyM3p4
5PC9b3ZGrJ4gcDEV156G3sPlSLfsQBjdzcZV6ddboxkxOSZzW6iHVTcucEYbIDfG2f1qHTJJ9NiQ
vbGiT3njBzMWAqZNxhoOoMqwQeGYe6VV13FMbrnO8L8rn4a0v0a9d+dPtGn2QHoAkrsULmlRNHeA
kiNXV0guL02hXRN/HjJsqpDq9KbrGILOYoxEycb8uIbZYy7buvOXAjQs+OknTfrLSLPfbC88jGnw
G0TZR0eGmZK/kPXgA0DmBXRHu0IEfun66DvLiMJbmGb0SL4JeoXWVa8jgOQnwC6n2sLFTwMILedM
ILHEbBooGxwOqw2eBwR/qiPy8cFMxW6cjionNaG73Gw4nu5qwml4DH/1Zv6QcmfYiTLnccfDsolF
zWHR5KkNqYVAbgmhpwkL604gfqHSsHVI8QVM68sVwTbTp/7g6fH7iD2PN92l7Ry/QYNOutCwlKz5
43aul79Qkm2cMccdmTEOWyNmVU1CBjp0qXWcc6LAotwinddvYAChvMZ0eSgcinb42Y0YIbmomWuw
Uy9D0mtHeHv+YiD8HAPWedDM9hMhesnM6del8n7f+ug8L0z1Nmzu//yQNH/Tv3CTI5QIAots1MHk
trkp4+4Dryv/wCRBfa2bYsOaT9A4/mamdZaZ2W70ASW03hEe/eyrNAZAFEdLt4WLnE0VrmyQn27z
yn2fcuGaXVtxDF3a7iGffHzrgolFuoNus7PMYMOXgqMCyWY5hN1BOAZ1Y26NDCd2WZ188LToe/q2
PF5rTB3hhLcpM6/zg6Il02NM6SlF4ehqJhreaKy8abjJyMbsxnxfqfDuFrhCw3Ch996ZGBzO2Cx/
AdXec2jj/BJUNMyks2cZTbVFgbVifmGsicT4JkNKMJY8qPN0JP2IGQEvW5oJOOkSJeUQ1oFhxKwa
/oTqZHXje6UzObMISUe+TiaAAobgQc4HD86UbMe/hYGg1/mMfXDonfC4zy1taJMWDJLW2Xe2qhmG
USvW1M9T0O1gz+3n/5gM/qbRbslYIYiGxVWPvV9r0p4yEYsVIna5iAh9rjJ7HiKTxxTttG1GNkbb
rOBkFm/BQPd3wMQz1LNVqQnEseFHDwDxZbF4nETFPZsodRR/9XCC+Nhnmk4OFd5Mh2Vng6kvmW56
InrO7DdCdxsnHK9U0/wrRe8DHEKBlhM8FtxRwZi9lTUE3iTOtgU1ERPoAwoOhh9Vq7eiA7ss2gg6
gtJxOiJdRtAgbZJVa988ToxgtyaZfh+ivhdbcwi93hekoDA4EZAzqGwwa+/uQ/1asIb/EGs+Q3D/
mpcsVTQH3IRb+qq4ysTqSpVyK4i6N7OaNPXaT0oR9MLVnzpGWrTrmbsQLFwUUV/Xmf5Zeq6Plp3d
XCk5xFfffkuFhy0RkgoQDeM0/KvLfG3244UX7mwOz9wC+HAbw0ZWt/9Ffv3YGH6zbqPi3Bv03Buc
vIoYdoGMddCaHIR9kzMKOEVr+peOoE2E01+7gERKQuVdkLIhexqlzDWMhjhAnsi5Wsvq1VAq25m9
/zL0Dk3eARfa+WipDY9lOJ5jLu4p3O95otDwB9iCpTx9loncGGFLWvexC+1LMwElK/IRr0CEUa4M
P4iEfqDj4JesZ+tFLTemSwACatoddNZG7wsm0UZ88OzvUjOhyLfs9vWQ2xfkl5WXNv8CfXrL4oxn
xA2v83Ni0245325WMobvb6bQ8WNomLVhXSTjxrhqeWv6ZNh4xCpTCxCzD7JzzT88445SagT8XSbh
9np+QaC9CBgdxtOU0Po+IvvSesfzFH6rIeRu1hMSIJiJpzVa2FTxjsWZuwFdjPbWmnm5WewsdV9d
w8Yv4HZoqx6PWOJv+iw7xTncf+qrmbaG9irrxpwxIiUVMWsyCi2QIY8iSM+6pn1w1AoMyFr8AjL4
0I7VHlMCCjd/b/gm21jXHhhplovEqG4GHd6kv/NtFGGbm/CK8u6jCxbVd2x2+4LOanhgSLPe1RvF
A+jtC6vKGoly4bgjTBu6uagN7vZGwks2MJ12EvVoWTE22Ibrf46R2eH6bA3UhTOSrhTNEw5UxHBs
9lZZ7o3aPnmqOOI9PCcTAnRrVKCDDLUOMs5Tadlu58XTMIvXv29iozfWsqrUSdX2Og3lsZacesuq
23jZSAQp3PmROGdC3UvPegpTeZUl5qJs3PhzKxnVYFxDSdpjjfkog+qDb/6uMykhrSR/qcrBJRyF
/0yaMny7AZWb00YXghJyjAcgays3gEIae7vWhvBYTh/46Od52mPhdSeMfUtZYUIiJxz5Z9Jl/+D+
F7l1xtJJVw+IxDwnz6xYZJJJR5SOdATz+jh/IqZdYCrr2FbnoQvl5usa99gigB4WARJ1W1A3U/nN
a7f3tHhNyOseFNNPGvLEGgKEau48gHp5t8SM9R/ye5SmOKMFDc6oCtaovU+uNZtK9EvlB5d0IllD
F+IJYP1znY93y+GjFo4NT4+BnGpDSjnC4LHzSxJj5KfhwOyCPrj31e+UMjflOoguwp7CxYX3ZMTS
xiy81IeTOW9WblKRVUItDMz6ykj4q8zTdeLxL1GIMo4I1io3bqT24hVH2mfHCAg348PHjpHtJBoB
eWcWaaW8T6vnWGiaH0bWk/Yv5ZvnAyxhrPVB8Qjhb/fEVfDVKI23VPzYmgYwmlYnxupRvmrE2a7q
nbWk/rwFzGJUWXCZOpqsOkW38+RlmCiIbdiJqNY6FH/Otd5jYmAP8by9T1kRBWvYULvXSk0/+ii2
s+eadxS1l9cCmAHaQug89SRoilaLtp00ry4nukROR2Jo+zxyVyKwXkiFr3Tz4OhEsCE/RxazGlX/
4iG5ufZA2t/2LbSfkRFup/0MtvYkyu4bZy0NYZq7suvq0zExckzsaEb80VihvQah1RYfMEIEFqiH
bqovUH+z/aR7PFq1/6DT1KJx7mrb6ZjSS7EUVbhyw44OVRXcm5JvK3yF5eQlsHFy+K1vY2SwNefx
PiNfGhjmY9xF3wWtgRM2XEpbgaJm6WWS6DoVXXgEbFZw6bhmA0KjpObLTp19PZI/VHqGgwzaeC/R
nMJJW3V+dNACAX+2ALtDxn/Q37qUAaQ9ZXfUDoyzNEouzIGMWEch6lq6Z9MczmWKsBZKDvTgvaV+
4ODQLiRuLDhe7cLzxK0RQ7MfWDmYQux7WX7YBmZumTEbcDzzTglotIQTH0AKNwhw9O5tYFgVRDpP
6YRb0dD7U8MRIXdRBpCCXt2YQKNOXF+W6YU6uZsfID9WAmxs9+ulvMoGRPFRdx6G2n4s3FmMiPhb
lTmd4Vb+gifpsXRjjoAhLtdkk1r9exydbFKx51wNNGfQ7ku0tw6iryFzXzrLuKusOIxUSDp0OmzB
zKAxYK/ikGqdUzJZQUI/xuRT6gkdrk8QeEgOVhvwCKCR0HtzI4GP4OnUyWWHLDvqwltb/TlOMO2C
hRsEGkcDUnEBQ4SWC+5Xgdl0a26Kz5HH9wdN80PvaBdUTg8gutnFbhIvEzAasA6IzGEH54Y9ugCz
GE5kxkfBJGftBN3VcDoAldlaDdyFB88kGujecWfsYdaDglDyo5qq6ph1y6pu3yLuw2xKFHSZz1Za
PlFPzx6poAgk080qi/e+sq9WrwO7TEC+yIqhYX8veFgWcXyt8+QC6+VQUTsYYsYe+UbqtnUq7fbN
GcB0NCPzWfGdu+bbfIJpkg7P3Di0UKyG1znLEc7fYxvnEg5C+90onTvs+Y/aggw01MfaUUDzx2IP
LZeeZfmaTAUfNpU4i6Z2duA6P33ngcESiwoRH88ov+AYvgFVnDYCJSipkam4/22pbLmg9nENDwST
X+Ma+ZRPalw/naY6SuMLdzXpvYcCs2YRTxeCi7j7B63dDp2+xRTDCxuvAhw+S6vOr1YlL8YQ4gpB
4fQc4BjAibChe3trhFzUFB8F5U6m9tAwH/RShq75R9NH2FaNZycb5LYpGBqrnDofy10nffdNgc2d
+plH3+0ei7z58Ifu0aPr0HM9HyKWxNAL6D7MyOXDWkyxYUTiVuYRcRZDe+Dj5fympysdnXDLoJjY
NHJD7pe8uwZZekw4jCDEF9rjwXL0O/IrdWG4XchI9kQ+yGIt6feZ6JXJpnfgM+4mrNILSVAEnsB+
RcsoCRkhN+vYzWuvsGGrkXVFKBH5NePckoRYenOYtiNfSktRZByqk9FGh0fOrGyXxlsoQVi4tD+H
kLIWrSg3Jf1jGqEzkDQPlqpujsIA5zbJTeu4WYgGUnSCtlnweDia2lBPHODGJnpUIZX5WvbIWOAb
4GSH04qQQhxcR3pRtlj5uKTk/Vl/glxGna/WEKrF30ch7Q2C+7PbauZRR5hcaEO84rt0jhEfa9Fh
oNKIjHEWg+oQHAZ26jq79473YRNZWQhoDYusLE7DjFAuK4HSwe9F0MsX4dximbjTvlHGy5iUT3kc
HuKE4Gwk+hyKAQnPSmxIXlT7ecdJ7XYVu+XdshS9ljrHUaq5zlEFoMe+B5QF7kJpvYA1xlxbNB+C
G2w6dYLuSvowpfnq6d3FtZyz7XNNi+HbHdPBgrqc5SGyfnayzYy5erVKVU0dQfeR1T32TJqhsfQW
7L8+AGyvGz99ZqxRFtRLuxMn1yh+2XoppTQeGsboD1Y9PqLCnrOBtYiY4Uej8E9brbYPRjqwFLqa
7k7c2Qq4NuBmp/GN2TG5OTXdpbE1dNhLlmixoIvhUfmK4wF3RVQB7FoLEwKXT2hKP0y12JWW9s4b
zbKMM75uzBPde8u0HCg9noijV+PB1ZJN2zhXNRm3AvB0QpUNkRWaivkLLbo05amEVb0p3OCGw+ZB
L5tnmWFutZfzJXrwtdehY1DpzPsR9nYUSjPbpG7EqNm2jjIrN8QALpxT2bteg96i90Yr9iUSFC/C
KrezSxtbd9Z2LmI91MBhOHp9sm+1GL22PVlawiCX0uPe9e7C1JhyTNNpVPhpeHonDe4prBtQTQwN
akteOhrYypKyMVOM9CMTlC/tg+1FwOxrInpNLb+ncviOiclAtyJk37raoXIVo3mczT5kmEXJUreM
6SOW5O8rLMtNjeReQnxe5PHEMzWZ77ylPyoVHcnC/OAV1LlrKvkJCvL7kdVQDJA5DO7Kf03Lp6iI
29a9Nhw1IGIMEixCr1LcXCHvvYi7ZRCQwhh7xiwtEQMO6M3NCHCSQXtnfwpFg/3rMxfRowUkYOWm
2oMP1GZXUDns6IReZxZr/dm64gQb/YKr65JVlIZkLg6yKCLyHOlMd1Ac79RMH10jv5kjO3SIjFBJ
gLvYQCIK0mMju3m2emgSTg3FoCXrwsB7UhA7ZJeeVN6tdRxOzIQuFWsXTnXuw6m81Vl/1LTpkb52
7iDdF5TlnVZ75jrPrVeKSQHw4+Hw1E2h6XGhY5DjYcFzhS8XZuyfQ3d4G1S/c3TnPNXpd+CY0dLD
EL0MnHA3SC3fCUXFcvfk+WB9+3yre9QAMqKmhzR8rcqGOJm2Zf6+oHS64iPtXvM58Ngxl8HroC5Y
8CkXzLBc0t6CCpH8Dk330QK0G4CFgcYc5ULoGmdrC0NCKAyOOe61N6NVG8QPgP65siq5KTzvHHvZ
xciHjRuSB/ZN3tu8PtSEASaDVnDVavhdSbrMKWKNs2UzcUHB0YPGYz2oEiSRXmEzk9x95zKoBb5p
rkAnt+PNErRkQfBc8cgFS4u1bONyMfSjfG/1BLpHgtUEfZzQe4Sn+J5ylFukpPSpIHyacrWrNCw1
wAKXY6gvBvs/JJ3XdqRIFkW/iLUg8K/pvVHKpPTCKklVQOBdYL5+Nj2PNd1TLWVCxDXn7NOUq3x0
blDJP8WkxJJ9LKMap2h2gNZxMmKeZJphfKe5B9fbneeEtKsbj+hzK9XzrQFTdgOKFWs3RjnUSZty
6g7pLy/aS6bzhNRoZ5eCTCnmL/peyF8PbROjT5vvGJw1v0a47CYV7qMyPOLloKxN0idiE3/hegTk
xb00dtD0NgQlhwsWWT2BHzmKbfVv8BEiC5RuKOc+IwjIp9zeSzWoXR+n+QrjtGXqiICrNel7BG/a
7HJxVzDDdpkd2FNabgJ7OGoxT1hs2ui81HRMxwIrZx/gt7jqWCZqkr42oufOJRkpXgeoOZbGKJ6W
yr0VkQXsmufbrY02kzSAW2pkWYwOhyu1vSHR9pfFG7Hvh3A8uKQJrwvcPEDGxp3mJDmGbu7t0q0D
tFQMjzQPw7mDeN0KY4xhOSfYT9QK44aS8BWRF+Hhs1W3K/hsbLHz+/5c88TkmvmpmfpNOi0cIJAe
IEebRVr7BBA6DTvT9NuxkDalFeByrOJ2cfRzzkQaf3+LqvgzFdhtSKxQOt0iDi6mKoF7Fr2BQZEO
UagIi2eD5LSPVsrrCWJAmLgJ2N5shuXQxfiuRPwbhSTFQ1xYVCGUs9L0NibpeaDpkdPrXvI1eMge
8CKuwiKrTqnM92lZv0aIUpT/6meGu+6tvOFzXDq4S0m4wCoGx2vJ5mc9UeSjram+2HedUoOZnmdz
L9cTy4EKf+dSGcNLYLKAyFrzewid6DD4r/lUx5vACMAzkBVGY3AcUbYxM6Nl02ufnprqa55ZK6g5
AJbqdSeSNz2Coasq/oTxHm5DLqPbWJe3qtP1h+73HYCMWl+WHYNly4T5rLO+P+NyXpemWVxnmelC
I9Xss50wlZsyzc+1G3svXhW9UiRw2mYk0dQTehrLEiWKSSXeEv2amGLlRTEOizhRp0wU23r02dzw
3MNA+8570WFrMCC+2q5+6N9t2+8+614r90kWkrcIGDwxi+zLzLuz64/VK1YP6xj2yFH93km/NNpS
N0QZXudDsx/Tvr5E0N+IQBsIk0TQs6w7S5wV67gtkgtcSo79JMC+/+p9iaMQ0DGBUHF1dISSC9vL
X1NLFV+oSRQUXkMj16Ao3wJf37dTtZGdKN5b7AnYLvgRxzSC1cCnmCEl8pDofLmuR2Ybw5/tf59k
on9ZAtaNAW5ln+lzVkvvHSqnDD6zVByH1ulfURtrBJ0x43GHvnwP7Wptx221QNM1XQhNYMU7VObK
NIcLvEVjjT4CcSW5MLpDpmwV3MeSGZ+f0T+Pw94b7/AUfNzgAHSR4TGg11h3dUjbhDDulh6vsv4K
DNlY2EmHrbVDPWLFz65x5G6YQiKlkLvZUBanwTnns6q7daOXZhxI3+PGM7IKzH7RLFXMaqRG6LaE
6PX0azpCcorh+H6pMBtZPw9f1FL7GkmB5PUAsVdhpqXRm6ItGPw38qHJ1DKMu0yA1VFUHYJ8ujCa
10a7ZljgfwLl2VR4RKlt2AdauxrvEL8n+4CIJ34xeBMvDWpSPbqTZmcsvNBgrNAXN19I8DAl/h4N
2SdZoUo6D4ozh5OM/wFXfIqpwp69Zgo4LUoK5aOjQVOBCCav14QRD7Hh8TGoeFlM021qKEFHNi4o
BXDJBztGlc//AgkBqN5I50JNpxtXz+rhdiM9HY2ZtJlWt7xCaJZqEA14BxbzkrSNIT3pH5LAtKnk
SouY/AscIpavU0Ww4mQYmRpY5hLn7jsO4FXzReKQ552Eg+9tB6mtY41vRQBPxCHAgxcn/2xGQg2y
oGVV9b8x/vjCjgX5BiojTozBrVPaa2I54fyWZFmTW8g1DLRlED0DBj+zVg74yrqB9z51iVx5sV+t
nJH5ZD1SoDDFWqhpVATasaZmv0MzBWM08TAO2iVDypgK1MjlTuTfTj6oA9LMYREwt2E3Sp9jlWdy
0S7s/diWm387J8Demr8bGl1jGhvjxunMnZk3z6Ch2sgGfS1KHYGeRwpvMVjope8IxqyV6GyxrWg2
kVVijkPqkhJwYoFQQxCMfdxtN7qA5dATvNXb1aYN419mrsSTKgRTdlHvE4nlw0lRRg6NfGdY8gyq
8YbXgkU3b3Dbv5o2wzpzeGjtrJXId5lnvQ+oGFdQvNeO8e5qxd9pIr3TbLsNv1sRCNwawj6LesBv
mhwRGkq2coUFPnmjF+13jedoVxruHZ24uTdOeWO8qoRDHTXQO/K7NKzuMKohTyjilfsKvQQT/ir8
1wXix4v5JIVqMNn2txSbbkgdvYaEQMMMpYtchLVAPRRBk2DkMRsv9PCFn6pC1jnY06vZIgJze3C5
ZhXss6bZ5T7toxMjsWtifBh0oOQfQkKg0uHt/5sz6DYZz7INuuR+9Zqy+2VXVTYEoFgI52X7gniR
b6AlkJIj96E1PvwcVADtf1SkBMuBJMO8raNLEFWwZju4klSNWSPfEuXh1IGRtq/LvSBz8sJszUqC
jDRa564VVHBwRz9TzdhZdfObW/JhI/eeRbsMHUr5DXnnpKZdYP72LtD0vNN9xHT2PQhhszIx42pP
PxUWbaJpOP9AkUQlzLRZaelo0HTMRLmY4P8R2ngY2poogg6HVoCC24JWzMlAW6Rq/6fD/BEOqbGK
PffX9O1l0QQtTE7a2Q6lnbx73A8Lk3faS8nDQmdJC5ZqrMNkuJUi+JreSGr705jVsUQEQW4OqiKt
hC8aoRrM95EKA+B+fTjvb314aqhmq5ns34p8mYvy3XKs96wTmPfDv4y73h19eDBJxQE3GSfwnyfO
ezKDtKpbNCZGdOacJGDhmq51lpH/RgGQKg6wtrDWKiHasSbLf1vmK7YtV11LqEITE1nWtQ/wDtSN
JiMUkquuDtY42zyjJ5Voz+ZtbQHumepatzWkt0iJlkn9GWdevfVk8Br4/mHog+fomfdeGK82LN+4
GQin7XgAZfNhAC3dS1n9spOlfWxy8P1r0L1MYFgd7WpBv6SF7OHKH0W+X6DG9VRHy2bAhekRgJD1
frXEafYXmR8ngjU95IiyNxE6KOCG68vWMLGBwykyDHZ19owGMnYNe/qxFPHLCa11SCCA+9VJztCu
sM/o7H+86JI57Cf5fvoFz0P1VGEVr8qRw0mvdpnmY5H0GTOogVJakf4Zsnh1p+bS98k5b9o1WyyM
RxXau6nDkcsKi9FzsNL781DNjloPNtWQYEAwZ/Vk0vNv1xB+N/WUfzXqjH//n2YNn6G2AbZx4B8d
Ir/aCruGpGUTDUrg6j2O0U6P4Zfv0DvKNZA+/hswpMBjJA/LKN2dMUZP7rAzxc5OSkJyasIjiHnC
sW7+6UPARrrE3eWVKEf8HH2shKRFDADAtwDZJWPnRR2N9R4e24nd4gkH9xq0xwpfYgSWA5FAFadP
xBAECOj/XC7OvYeqSuPn0gPzpWBMuUSotGNY+5fhvGebI+9cEu9ALmuAGRl3S7ysWXu2Em3OVHY2
zYSAfiz8VV58JF2+zDSSq63IvZstiz8YGowf6nQ3sMfb9japqP8ZlRI8CI1NiC21z5jE7iodWD4S
TfEGLeWjKev6gP+VmxNpeKhozpXFWIgCcd3LgpCm4UVO2SvblaVJVAhddsuK/5mPFFet4DL1ghr9
uPkXohpeuAI2hAElDTr4nGrXI0jAjV7vYw/8g8q2ns5OuIn6lR44uDggBMC90ffItPcUIyhZbslE
i+LJ4lrxPiZQlNgYXjqHXJDhz+jq7ypucCtA9LsQrHe0lTtdMYy9B1P+R3fr70RwwM/o8z1Xv7bq
N3XtX4NsPLXcidi5hguf7s5pu0dsREe0x1jv6JlNS7yTKeHo6Q8AchtPWdNB8pgMPhUJWNg1ymsR
5c4qzfJg1U/Y24fapZ1t+GCahrF9sx+C9MtFrEz20S4k/W9wmn08Dimil+htip07Jc3sIYUp9PRl
GUDaHJq1AXBpCAxy6AwS2BUw1anZ14xfLA/f6lTS4KL0aBFlbDPwZrHd0y80h8rwwpVD9vK6YrXZ
ee+tXX7Ti90IZLLWs+Vlrcf9qmQaK4tUfYFSYqBMTDBukw1Z2XJrG+Mu7+N1rVBuZx5uWSykALix
YdbE+Ci/xl+OzkSy0uOmTZaGlf8ahffIfeaLI+aMkRpqiaqqpWRY4gI+hug6y9Z6R+r35s7zmLwR
PwYyWZHGvyT+vbdeezM9eUWQvS2cjCIZgSer5RP+oUeBBbHzor1thnfHRGKlC676uBjPkPguU4qi
iRCxbTC6W8egBPVHsIFYR9eud9QmedKVeHoZ/5aybkj7XMLD+70SmIrRmUL8RpMq+u/Kah8FA4q+
YZ7hp7z5JsC4cAheoZZRr/B0NAidRmq5RgvWmjZRq082iyzRHOLA+YHgc01SdOreiIAD5kNpKe76
cj1NFTqT4u672KN6Qa01lynKZDwbhNQiri2vcH9PIMWwihgeL7z9pvv1LWunvRj9tzDXCjzb5TGp
62/K40VSts9aZlSV2NIG9PSR2uRi4m4ySS5ga3ZT/egxssP/FmUx/v5A2009XmYBnNXiIw2MM1Ip
sbQn5xRK7d7HOYKOgGzn0L0Q1MGZkBUxJ9GmR/JhkovIiEB7TundHdP3KkZjVBUDs0Ynx5lEKdhb
N1s/CP2fj62PHSovGO49l4pY711qcgLJtGbTEESBcjlcQn19Yf0N8CSin8xVlGJHW8XFVbmQjtAU
QAUI23IhJkhAI5VY0Hhn6G7FMkPxURAwbKri1zfSL98w/hqLDskNl4e8EuP51mMdW3iMsJem5vbo
8oudgRQ715LvkGkimgawtDggUOr0WtLuW7IhA9QKkAZgEW4dZf1zQx+wflM/Kz/6GIz2VKTdo7F4
dOuCqLXhnzMxt6zJaGCbhatUI0iG0n2OHmtk/JuU0YWoD+776iWq0RsUoM+dlOqfTfNRSfdUMnRm
TcM8RUMZwF8ZKTdDwFF/ZWZor50AUmhE7IKToIlTHlYBm/RIxI6/sWL7roWoozRTu3h4sIWrfVqi
PQvoPQUm1ICobwSHrxl1Gl4Aa1PgaCe0+mqOerzpI+0ey/QLP+lb5vKcw5qBRyDeReT2/J3mX1Ni
npyqitrB+8FjNC2sjiqjiWIs6nWILFRLT7K1403hs2QvnpEZv+Stdym9inHfEG4HrVsaBS5qMLLH
ouEHJsboQ0Nlve1Gymo9/XSob8KZpFO9kQmQEIFG9q8/iPskDHfbe93Tc94irf3QBVgzhapi1Ubh
TvBlbO2UA2n4IyL7jcja/37nWmh/Aie6usXBCzkLNRSBy84o3wY5nhWJadTZ5lpE+q2OabFYZeIF
LLBH9HQ61loItocWKSFWPSGhgwzEnu6BP+bkRPrTmdpT5wLGqvAtJOi0AjC4eMbUtrbnzNxe39Sl
+sGsMr+2ccZtSnYZtimz+VEeGcksM3jTlz6nUFiNx0raT6nVW6viqkgnOa4JlPL6HzvgFkyY0zOp
0A5qzq/2bfNuoUiwx4plUHE1wnmHD4SE3XWnr7E3MpR2x3plW8W1V7x2Pdp5ByzpwvEci6BBQRGe
IeDRH7Vj1+seSOvCqgy18p1/HXUBReauc1kwYGFael7Fhx0zERyVc6hFeUwH5gCKQZic2rMWJD+R
MVS4zZpX3LOwBemI1xu7IIqt5kqK4nwfDv24SOxV6HZPn+kI4zqm+6jp454taTCitvXYddAHs9rp
iI610CUVZvqP3KAvJMDYvVkr04lQ2EZVv1Zz9BeHstve/Q4dmMoKsr8DtRmH/LMItVfMK5xZzC96
Q7uhwThUYta9YAdfBpPzPpdUTY0jEbm5tnZGC+NPwuZFEy+FMfaze4qDxlzkmoTVFvLxCDP7lZZ9
SCP1gxfp8R99ohEJzMt5O9J7fI1uwaFEGN0Fxw9CsbNG6gX/zfbhD4wVMuaNLIJRLfXMpO0GaX0A
xqKBnbsR1Tn1y1cr5firctz/DVGt8+/h6PV+3oW3rdj7OSMaOuWfOsreRkU7aYfNEX332YqKg23b
fwOejAqr2MJx+iMAIdRVWntiqT7v5opZHsP+K0uvQW9/YGzapiWhYYZZXmU9IUGu7rET7FVo/3hy
2luatR2y+OlXMSJ/jQVzCEGV/VLCkzEGYYPtCQCI15oHLOKRM7d4Uh28GgmYpZkBRaDk6XG1cT02
1tmfh+1B+JVg/Tz1eEDcxjnXZcDCguo3jkXANc++SEfcqozvzh3/WB6xGO1YzSgZwo7q/xOEmdO6
2kfgWmKhG+9dOTsn4d6vSot9MXWhUHs5dSRY9tlmMnAzdDrr3qK27jQBb6OrsqVgc494KX7rWmbZ
IxRZ1i/xegx5Djo88IskFf/I0uCWZcbRQGL2bAtV82XIsM9HAgoCq/MbQJqbWedbv4ASqmniRn7v
zbXaZ1iiyCR5OjX0c4LYKEV+oQ3xlR+Hwf1w1Evno9Xkfh4HwJPMQU8genWQHZPU8hzzDHucF23C
tmmo2WjXHUROqkImpsZp7SEm4UBZMlhU4NH5VZQZ3BmE8SXYP9A4jz0pZp0H71Kf1obmpOupyp8u
yumhbo0lxKAiSiVgE/1nsOiecqDd8yr8Sw9wJkHmBaLhKyiX2gX6axXSO2uzXcAwtJdA5j9yFe6a
egATmMy7lpjH3sceUPfeFxAv6sFkfGBZOWFrGYcYESY30iKu8s80T5EA5MN7H0H20S0e0IIqx0ni
354tzCp1zVVqZ98tPE9iVNBbDIL8JcnoHnS/9AhZbcaFEaMAURC6J8+4h2gWgQ3QSzTDPrB0GPUu
ofUcSO9e0MClSVlztv4yddgKFgUzXLtGZcY+ZDRiSdhRexNl+3A070/Cmt0nPwxsH9yzWb1P7nzL
DkRDKzuWn2OgfbpIGseaF3RsgmiZMUJejDYfWNMZn1nevHlWfnf69gFadtbJsDrAX//svTXBKuXC
LJxbhv5mNcXGjy8YDDtm8rRjZhghyzacpey6Kpyw7nusoeqKgJVaJoVPTJdMvB7oBsJ4zcqVTHBC
jlCx7t6AT33Dtp33ZfLqVe4qaAxr41U24OPwM9Lns9q2c6AY7w4TfPat1TpruFVMwn9Cs7sRtZIw
NAAZnLfmuMpwLWQMb4i7Ha384bRNv276VFDnXiaRVzuOUjQYmgZTA4ZnMGspJgv/3N1Nq88UBWWp
meSpOd24yZts1bYLplvstyriAeryl8EFwM4JRs3EBKtCC7qoU9wUjR8cRcNYj403hsV5P0WJomMn
po9mpmkKpGDu1nOSN+Y837FDz2vl1yJs3n0ZfY0JWjG95FLQHB2SY3TE1ZYQkcVyl2wlR2a7sWU9
ym4eguE5YA2AhklutRg9Aoa4ZN9XeB8crEWD7GsqX+1QF7M8ke6J5L/f0PLvojAXKjJ+uiD/ZWVR
QeY8JFnwN3RQi0UjEpP2ZpnRiarmb5awXnCDMsNSnuPVatWtHP271T9S/slKduEh8a1TiR1Vt9BO
tyyw4nD8pZbbODbCLAcTNPpsonrdAbtq4Gn7sfgjhib5Vta5CxFB+yELSMvr+LWQyEUOScghpmUG
djWhXs6tahmNDYBqB4sVQHnwGvdDZyBwgUa6dfz+ZezDipljg7VmpmLG1qbNmgIRKfefq2Y+mHxE
Bvj+kFvW0YiXmm0cgUL5IUnNTVV7pmuWi8AxCYTiVE9MaDcBIGMsPqz8OiWhQjQn21V8ferdRc1e
Ei7HkKt8yoiiTPWIAyBbBmOLs9k/NbNuqhfWj0+ctwo5Wdt6/CNzbtqk/iApw1+X0v8TedGbYnJR
d9G3IHyMhepmTOl7au2a6TmFnll+SMZVNbaJBYx1nruU9FYeJKIWpaX++Zr1hzS7DzvJkuUExQ7T
s0HvVbbw1R1GlEmEzcSz6K8dc3wfk7k+pgiaCHHQAWLYjEaDhr9vtEzoi1b+t0GTSH3CGqYdb1qI
KM+u9GunuR7htdYtz1DysnPjY/ObW0T6qIkJum4g//kuzJCIga9ouNbjpN4UsyFfdt9RVd1a4txD
fPBa5q8o1d5A33wi+XgnHdnek0AJY5Nq2pvKLZo+zqKp+400lHVa86XRYhEjWWwd0yQcWZ3scLwr
UIjzJvlhBRTydEsPUgt+ervYBqUatjyR9zqz1p1bPUZsvSAg/WaB+3tpe+UPzoFdr6pxb0ahvuzA
4TpiUcIyXYEwtPpytmrwdfqQHWeDpYPiMW6jVSoiri+PAOqm81/R2Kzdhg2KTqUUFNyWXiG3XWsC
pW5qgbg/Yw8T3oq3bv4mulnc46qvdux+XF/91bCvS2jpGlSgutiaNbJf2UAzofb1eFF4m6IKbCbI
ASyTUQo1jLmzw+tkZKyXqj2O/o3fYoogqsDG8GMfswSZoNDShwbDkMI1I8G0Ah6q+a9VyLYZSHZX
sdrwgW17hodE3TqC/KPNNNUllW248TJOeA/eguDnUJG5QQe84j4qSnB6Tc4SNcTvGebhG7OvfdUg
JLTlm22Z56aDlmL5w6HRtYdnFiFefpUDxrwWIniLYobglHzxrkjMn9E1zjmopiEKToMqzmVbb1on
gbTFSybPg1ZKNKsEXfrpGTfFNrH1a0xd8jrW1YNFoTJAf4l62fpER/vSYsrPxDfnEIISnGxaY+0U
YCETD4f2jYMhW+Z9fy0joukFPqMMfiqYaUY+CZtbnaGeDUgjbQZcy9jHRK87xAm5OHgG7bVlIYgo
hEAX9IJMZv0YphvjsNA2H0GiHokFuzUN7WLdJCwlG/8IUw4nbqYRc5NjSm8pG9mR4q2FXzyQNwAS
VWmPCSkY8X+pBwtAbKyk/jHYu/PcMRQQENABRgQnVNRbXwzvsc43WKYsZwXWFBt3gZZ2JSJ9rL0F
qqr5gZWTufzvGcMq+id1RihvF/DmfzytudKhEv1uNd+qil/HSdM3ZWXKY8GEH7e3/sjIAsahhSre
Hwmfg9xCStpduB470XAUxAZQ5Th1nW680CJyORreLYbHFzvmnKVNZ2Y3csOEZNzTdus4dEjOxZHN
PdjlKA9RZpZl7G15Tk12e3s8/0TX48sJO0gvPbVdyQJPT/w3vzcYyXYqWzeWzym7NrCfK5Xnq0bM
vdKQfRljzIzZv9RR/KIzD8N3qxncmsWGWhuDXEx9ArFjyYDWcQuofD6iikCJ7QhKqWYmjMN9mQYz
/rv+bDEGD2BiBbdRpYyDycRlATrgJiu2hobl77NufOYmh3KV5VuPqUDID6NU+VOWoEoBi6Bsb/m7
mM24m/lSjxipjRyiYR6QGMnoLZ/Ldc2evF1h0HeyChpV8JlSjkMM/M5tPpBQ2vqiaZOLobnRVkk8
L1G2NYvkYNlUE05SvE1tp1gl6j8CzWpempio8gApCo+LUtGeApYOV6izbJDZmLOdKi9SZhCo0ecD
lRIKpHoUXPQy2A4Bn6vzJ1DUnFFJXTNKAFxJ3X/PfA1r0rVl01ePTjr/VDa9dBSGXZtvU+cV68wp
GfN2a7HNNYJkWkcNtbk5r5hbaLyHRAZvTjOyeOmCV6fIqfss/QVDfbrs/JyMFwTzVr5vdIh2woNt
0nhyvOiIeAPsOYtJWikLwCo+kBj20ZtkiYaF+k0NgFEwOeZyrntJ0LZiQdgGLLT2JXnn3UBMptae
8cdcHMkLrUbrnDUhUwiHuAp9dJ6AnZfVSIszNe9zLOXJ0n/c3F6XgQWvuDMeXZhcbSBas9rJXA2d
2rU0kSXQpZVXGJ+KIRETmS9yUyJ+07Y7DCloqKl4jQtGZVbyC+zTzQJ97bHm0Ev/bjBHCfR6GeaR
CTDK+hmQgHez7EdhEcB29zkwj5jrgIkBHBgu/WaxHdwI4KxAz4b1AAnUTLZqQCrPmH8NbfmqVQMQ
BJQyJm7WwQEPbBOoSwZ6S/IyPqTUXo9OeAKicGoT75/kAwpd1hIOwxdu9n45d5cgZk7UhzfLSoH/
GGRHp72HS/ANeQ153dnkE2fESkcHwLawC/+jISB7NbcsbjatK9392w4Fh32nzfFLf+saOkNhuGcX
mHaU9LveWmohq9rS0dCdIKe3k5BbjoVEHVenfKION0YwQVx9dR48C1986958WpUUD1HzPpXR11Br
RzkAfbLIuYwi4lpZJm9sLcMoyQo9IlE2lfFKDXcOKKgBHpZEQAmM/ejwA2+m7/cw/HXK8yKkeiJP
FWXRrNTDwC5M94dZCb2YSIhxYIHQNrfSp5BQfZUd7JBNUHscSl7KYfDPCMXRfPjyq1POhxHnh0FH
7D7If0RDr5qK96fVuWSautxqFc9Jq/tnwKLcfuKs26RkdF5+7WwfJM8M4rmnJAGt7MJ090GDK7oo
g50mtedomxyCGnZ2g21TXr8Tv+4e3FiH7wgDiqUty3S3JLCCpSosLXVNK7yVZf5EZmQxc7JoERrz
JcIUJf3uMdn9qWvLR8LSMi8ddHvpjur4UaJ6DMbsXnce1v6SEai7NN3+Arb9ytULIc+vn8Es+vJH
FBkcpRTYVL5h8i718MtOwcPobH+xtK5HyxhZGPbTJjK+B7s/T3GZ/+gDSWjuUTnt3XI17ljismZY
hzx5mNHWaTmQKZRNX2IQKOQMLwPfRsTvCp0HGX9iuIxZuhpssF287peKq/AoTKRaCbGjC6sOEb8k
nntrZTdh/eAirZvM3whSK5fFb1a6VKZZ39wQpzDUHYNs77TrKErjm99b480eUKen0mvXTseWWmA4
FzFlTRV58lax5YZCiJXeNxz31Mt0b7jddIMWPd0MytIDALQnov4vGzVaGx3++y+xBCQVBiwH75e7
wxhMTMFbGs1EBlk/MEhYi7FO122avoaxZJfqj4fJl/6az3uBJZhAQ9XvQ90697bBownKXRUQaBRI
pAluIatQA2F99jeW0n63a/s+uePR0+SzlIV/8xKRYaMb6hPNXnPOkw7Le/2jp3341fLKmv+kZEPm
oX85piqkeA/v+TgODyzazgYgZg72C/9x0tAbUj+MIIVK+dNGZ5DV4sUhJApzuOcukgRxeZYE3jqB
Ai56x9j3ZFRtY9suXxMsMIyLPPWLsHDNDjmAp3Woes9clcme6UC/CjL6MMbcGqolvTxHDTt5MYns
K2jFupwfe0IJ6vXo+aTxzj+oxEGwZL2HvrTzDnrh5ltU3edOCHgfQ9bdaK1TqAeI7Yx4uCHfovNA
kmRZ8UA2QjQz9YHXZJrAsRkP2W5+QVdyLH4xUSBYi21nLxwXGnjIOguYDrdlWn37CeulCiNq1iXO
5dR1BWIgo//VNdteoxjGBeYTIA6i+G6lmf6LrOUmmmj88Okm+Vwi/FdJSwZc0cVHSyd8pAYj0pIe
ddPqgiu8OhpVXP/6TvfHBEH7NqRzrp7rv2Z6F2+QIqmrLMPNpEfwbju0p0nr+HebMSROYKvyJZE9
RXHxc0myGWFCL0kp5I5yY9pNWEvPhV1djBIHXcG/3ytv+g7qfehAJEImOK1qFdQbHs8UoVjvYZ/X
9fUU2n/cgeGeZqgzrfo8EoK9ou1cvTPufoPsyeZAyxuW9Q04mMCZkISV1NA1RupFJaVxNxUpnTnv
6/a/PwIVZKbuG+R0mLMnx4EgiiATimyeVXtEBTOcMNRZ00HlIrbo/N+fosJm+euDvpbBB2PoYi0c
Oa4YLjZWdveMib0bIXmVmTDmoPFmBOb1I/Z2zx/vdljRR5s2dCifSJesLq+cB0t2Z9MtQzByzaFF
99jORdzKi9/CjsGr9u51quBv0YJryzeS46FLGnsilboHK0s8E2Z4zUTHCl4IqUtdC3UHFtrf8Sk0
F37BDbZK5kWDMbLRlDhz64YQD2DiZ38ID+KK1otxG9aLCZ3mHaxMg2Je2//3J4MLGuJgfLJHF8Bz
Y18mYMgdQYMrmupgjX8svue+ZV9cAiNKJN4nux+W08ypcyt1b+20RfYIawOwWoi4cSVype9Cv+AL
DHzaq1Kc7HiUd1BnSpsYIeQM0eck9jjLXgZoF4QFdNMSqfIr0WTNRfdD0tZwQiGXIOatSm/1EDFR
MViXFBlz2rI5mj1Hl9U06ndMN/P3YZajfkl6BmQoZN46UqFooGRygplKKKmmTh1fco+xVlgi+FQF
bvaxOotS1ecxwnEFAGjpcnqW1jxgnrTxTCIoUJiBcp+ZWTohtbEMR181ROsdbMx/zu/kJZwsU4Ef
RQw37JPrACJKzOxvZYHsXni+8yOmR5yAHBu2PiqcY+awcWpi7KY6kKfM5McE5w7PxkVa7Bc+wE1m
HVWOeNKI7RejBJoUOO7WCFGUxWPsnTC7oqsT3I0u6xYf8jB6oHoA0OztZBi/JHX3FQT5V9Bllxpy
0iLj4V9lLstmbUoA3mHPQgE2SQDcw2xKEPY2F7iiCaYzzpqLjgmyImgW3RtXsun2vQKv71bgdLm6
L4OSDFJddB+ZHgfLEFta3qF3HbtgmwQ2UCd8hjj5McX7dOEa+HP0afXOYuDtRUcNNdaid7obUkdw
rxyxuvXA+8Mi18ZSoY0hWh4tRW7T4dvotT8kRn/b6OIWnLSASfl/YJnu1zIc/yRmemZGhR6wCM2d
yGJcVu2w6viZG4I7lrAxluSTo0up03DTFCcLMtZqFPzNVS7WkeRgK3MaY8bCwFkIg6od9vX/Y+y8
lmRHsuz6K2X1TPTAoUGb6ocMLTNSixdYquvQyqG/ngtR3VPsJjnGsrKwEJl5QyDgfs7Ze22/5SSf
9Ds9Y5gS0yIsoCQSmzItVJXxuLTV6XpREfXnhoSCq65eAU/Fp01tPOZoo2zVAKatpwteeYZuHqMZ
yK8nrBR7YfQzmtoUizaEh+JN9pHwDJTVbEppdpIDUvafyFGjhSX7cdmNHxXJuieSUPHkuc1uKMxn
aUCGAhjN8Bd9DoYmq+miGUP+WdipwEH5ywUWrpDkOJ4mTwaBDFqV7YrZycRZhLwcZFE3Q8aaqsKV
0jPmhQoC/jgB5GJrdCeBN66HBrtE1Dg25D5mEg4xhcgA2SBqsDZWORJzXCSJh9jHf4gyJMilFP7W
ordHldDx9DZj2L6DOiehZiqo+vvSfAqSp9CnLDRNe9q2EU2lOceqcvkVKrAdM1QK/oa9HUj+Benf
7i5myxsN3o6hDh+R8CgleuMU4Subl6yFQ9Lr0XQeOkr0bR0m4Pvb74KM2AVDq5cg9t9L3le7pLtW
gq5zaS/cjLpFjDIVK8msawKgeEUNG6rYwcE+X5Q9n1Hda7DPGeos2raHGjwfBqW7Rvc7W4XJGGL8
dVuxxvPtwb/gQeVryAXV84m6OHQ2mLEw2cfaUi9qNrnYjDd6ikCGiA1BIcmwLi0sFA7yW9OdpdMV
EIw9nZEQsuoFSHIw+CmbllQRE+Z6cHH6Ov/A3QhOcvIg5o3oIQuDTQidNRcUY3oBqs+wwOLzDcuM
wJRZMQSCoaVhiDFe65eJbqpNqQevrsvKk4SENObdU0AJIf0JbQ4wnUVT2j8QQvKVC5HCybv8bkY3
gk5c+wUz2GK6yJCvn3wyVVTsXVVsrKb+jHS6K1kLWXfAqzT61HpCZHsn+vBVefFANqK9UsY6NMP+
rBnxJsPhkY1dT/4RTky71o8C0QrLQnZbCE4449gbN40ZIFSBpFA5E6Z3bCJe0cl1azJ76TXOBQWb
3qWv9GHhzI4OOeDSiAfhwFgyITFxHkK6xsZ6U3fowwKbLT0c/YVfsgx7XY9GzZi+tXTaU7sVy4KX
TV8OqfGQoa8bGBKJZI+XteSEEqLxwFEArntlY9TJkulo9ANhZRmd2paBcPFIE+QCY4LMPAfuinJp
stoxR7IIGCYihphzFnZG7XDQlg5eH+I+F8lI1rfRlK+YGOd9JcoFk1c49U9T11jrLNKfdeJhIIEj
AXVJtAN8HW5T0105DlGBk/+oihiEkWgvAhyaF7r+Lpl8dM69/pXpNpiqjHF8k6Ex7nD4gRnAeo5M
aYPfi6qO5OMewbHuaxc9NlgH7fDWFx/E/6VrULvPJtun2ECEkHu4JWE7KdeeVrTL2R8xy8WTXBEj
FWBc771bgi+jJU7NTRraN5wy1zPcn5Pql2jbucNUsGuP1dmsozu/tqqTNl+o1jgRwIsINi3O0GKm
pcbsaYHhvt0b9HoiX9hk4hFE0MoXeErGnimZsZCFROUliC5ktfNWmXPpQD8sBtOGypaSh+C75EdZ
ev0+ahVq3eBEQs0qrc07+GH4FiKahI9xPyWEDTe3rOr0bSbttS6tt6YDOUR3t9olKbiU3lvCgkZ6
kGc7uAJM0/LYmjNot9Bnhdl9NgUOt8JHyhejC+liOTMnjJ1NlpJt1kvir+ekaIVZCuEO4UXQRRz9
G+M0PPMp7GYF5ZOtMTQP/PiJt0xRZ8Ceey9U8p5p9lIPDTJESjZfRA7joQcjYWKOa6lqZdMv6bP+
IvTmszeaBxWT1Et9z3yBBYjclp0FpKENWDudFPiCJWD/pNoFBBDvFeKJUGJC0MahWEIx5SzlHGPR
CWaskimgmVC2GN+G3n9j5xhFj4pM0GkPXUZlNuEWZbkxOeywjQ8Vs9Qw2Zoa0/ZkQCNtNw7eEafa
9FNGh5LdWzIVP4yfgUMLrBk1YewLP9Cmm1Gr3wr4PWXUTy8TyReRLUjRm+ZpitczeFxCJbNWfoPv
jV0U7lDY+gQrMjgPqOCYnfndxdEGTIMGLog+6hbAwbGly3hfBNoLic3agJ6P7aDoCXfFDIzNov2x
ZbjsQQsdSWnEZAJ6iUIYmXXD82YqqPDYMXYj6q/+aZqP0tw5341exTe+wuzh20RR620F9JV9WBiF
T2zEP5uuf3Ay3WBvzOmeXfTNFMXbzlY7gq/rD41PF+XcQcehNg8M74DuYnBPKfghFe+axnzU0Xph
Ao3ZVJYQiEZwZXZVsYPDw8nhMr5mhbxvGXtOd3pNVyIclmYaow+6EzBH8sB4ZtIdg9DEDRE9sX95
D0R+KBicXWMH7N086gmtYMsqfDH0Yd9anEMnNw629ZQC9804bopHMwt2GLdWMUZ3fNnuY5S6xk2k
IbuPSeNLWJQSThg3kwHxhIyu1bzbAXT17BX4XQUZso7WkROAKj6jj8cnzgiEZAVsxYcpmqBRRDvZ
6s9l0fWrycERMqsTlEbHzIuybzPlk+0m/Nb2lKH3nn7peqyvx6Z50Ab2lajbkJjQLC9atAFHmeVf
CQ3hZQnGqWySfZ/xnSODbmnW7k9lZ1vPzZ71Qp7aMLlr0NfgxlzXFdHHprqgwYOUw/bmOBErR+xQ
irRy3yv2olMfPllujP9P+6L5gaI4fRAaW5O+0fUbAyMI6LVtlsV4c2WkDk4LrEkIhbIQ/6oj7+Qw
fRbMYt2RVSh181+N7lk3jIZMN9TufUpt6AnaAXX8sxJw4Blqr3y9uLUap11kwFKnbcpKhYoTOqLD
VGf0uk0yAa92u01eDSRytsOmGYjfIfB6UeImG8D/U7XfFB2O2W6BE/ZVol8i1/uz8hzQcwNmJPPG
d8vn0eT9Tgqm/GEQP3+NVMa3im22h48CJlFqkF5Bl1ygDuAj0pmI628jhtHGzqKjYNxkVpuEoV4Q
y3sCJGkUVOOxDuZv8QCIPY3Z9mKtmaHzgxUBtTblKomBwLNisJijIdWK4cWJsaz3ORYLiSsKUT8j
MU7ROuYXMHZAgVb0kuJdxL+KpM0/eql47UzWgAZ6ncMgnlDP8kafe9B0sxiBTSROat7PxIYDosgx
DDu0/zYvLWcwUepQ+JhmDUDsI/YB8GGipZbekhkPUMxVv6DCb/zb2hWfDgTvhVGHYmGhpmc19PD/
bAILi1UWQwjNXFEcIfR822N4W+E501r3RdZZT7dc4nQrAgRVDRX40Cy1od6DuJkhiLQHuri76zPD
XMn7UkMmlvUU94ZXkzJv4hEdIJMyw3NuOhUePKN7yDNMueix4EFWRUbLvDk6YwiZMTO3Uzz9Qt7F
ALsDvt4K/1YbKWRgsEfhaaQnpYrys81B3+TEe/hd/xFVGKmlzVbGi8qQ4YVBZyHnXCDz6GyMDGd9
HxSanuzTtsKWMKur0dpKnyvMs3miWb2wlaD0Q6cy6WTM1JPFBpv0o4yhfqV7S1v5j0Fgo4gO7xuX
3twwc9e6ii1EwGEA11KeIXW+1lp8bxognRLjHTxcxiTcyfn+svurg2c9RKxv1M1dHKDXDGRH46jk
Gy3nic10RGBs7qzsi3IfnTlLQ5hNG6coYJHF1jPkBIbXcQGGoylcmiTxWStvYaBBtbUnd1nm1Ocx
2wiv6vWFnd66Xtssibd/pwd0N+8IOdEDFAUWEboA/oZKqK3WWIgLDZ3O1NAh1hm2fTwwsNNXhQ7T
kzyjVVDl36pRpFUDvUMsYXHstET6OcEnpdZTUJnaTTRpl4xJ3zibIgRt2qHMgAuxwkodoxGlDAxL
UlL4I1EeLQnxQ2CU6s/0S+SpqTjfjIblbjC3ZiubU/kJ+esuZ/R/l2aj3BP5xOA/rNmB6u24l8iS
9j0Kz0GTBo3uJLyP8l6/QIK83gid7Dgx9H6g0ZWY7Tt8xnYDoJPjg9ONpGt4kHX9TGSPcwrUvjDG
cgV/CIeMWYQPIWg+Jqalv0Jl8JJj8TgblasRWMx8U+a1d2cbjDKpfpadafWnTrj2ITVLjn7Rx8eM
J43LyWLHBi6A1CqMcIH2TjZnsBfIQu8rHwCOh5Y+wwGy5uAynkrvlcEFdk9q7pcUDizYYyjm15ud
KhFsGZrHOL/c1QnN6w4w0MIYaZGOCWz8pkJxyW5k0ZlGf6bntcGxGd875tBiFxPxWm83Mizox3Kl
jzQMSXpb3/kR/nGN9mDrBdYhAOKRkQm7cqCVHYk7GGFO04lSSdQeWokmNRd1ddDyEZfcKNnd1+mZ
LYFAGlCgeNboE3Rhi5yX/rbWl+NyqoPyVE9wfXrAhwvHsKGiajDxVd2qhZssLVujYCotJMqK2UGW
ZB0TmNCkz99+BQQlYBHP7QcnCfY+Bhba0nVX0jCMA+TBY/he+HpzHOPk1gk67aQlBS5Vpe4kKnHG
zkP51sBUQIk1wC1F0eSwIV6EVb8Bkjps9QaNtxe5NULJ8rNQRXhL2mB8qrwGePQk9Kc4DJaaxixK
jhNjcGHFO9B+JEj7qjqNlnqgREesTxLgR6eT75zkUcGIZpxpPWyD20mpnTJ1fecri/NbbcpNp/oA
gVrgLj0GUMtODziGWMdvFbCjG73BER6DElpT6UCLj5tdSCVHPxJoHURDvBOG++0RDP9Tu68eqsqN
aD1GSkmjBNG4k+i2XpgbjF7VSiNm6hCXukdajU/hDPCAg7H2Lhoe3VXuYJvNPQLQPAPwVcuB8wHm
fT2wlf1JpHEhhofmgI6CYaIKOpEJhWoPXcwzTGSPc/RI66juVpKm+S01hTqgaqA2KKPxHUfcRaP9
9liRj7BopgSLHymyiwmi0+skRmSXeaN2VjeRX1bOUezomY6g5sSBjdH1Rm1UYqWU5yLHx5dy05bt
qZFec7l+WxzKrOstI0MVLsOgXuQUlTuthH7eN0J7zvRGR8VdvBNj96vO+0OnNPtRt0f7ccAUrk35
I506bS8xkdwMvoXnygpJIujVTq+NB9lb8ZfbWw9hz4BDSrc7zXd7YjgJ39YBVmvjrmuRbluAINjZ
Ru66j0fK+LHtn9NITfuWUJezUxrbOrODu+uFob1FLWrSPmutxzm3G2GjU96hyiYREyfpiILsrW86
b8GeH3GDYWeHdDIY3swbNZN0sfn5M6O66KhS6a2jvk8qGvNm9wamTP4kqeLAn6xsrUv4gNghyJ8o
EwBm0wBmkgFaA8kTUlk0vjoZ4ulurK1bJoLWjsYeLvXw22yYP82PExfhb1oZkpQTOyu3Kzilx7aN
KDx6TZRXPVzvElrxy6iRVNekuqxqRniPweCqNXI9OBu5kI9TlVin0j2GlfmQuMJ5bRBIr62qMzd1
SG4vM5e9PiTOg1bawzkwIv7WfD+zVcIXVLfEwUhKX1QkT549GIQyzBhB5QKBqeBX1RXu++ujtQEa
RzHcgDFQI+EKHO9Vb6mn0yb3jjXV35NRTMvr/YSIvNAUAszGAr6prdyAfJbeiSYUn2GGjqONs+7O
QdJ0U9vDtBxpIsLAjcv3NCZ+tezFZ+zkzmKYQudkTBVbCOAoSI2aAMu8k+0C0goRzfLJMzorV53V
Q62vLJgDXmhu0moIH4TS31MoUataoD02I7t6w7mKyW7osBnm1e1Y8eb3ul89/ILyGC86xtVvmUQk
VEOGOYoCKEmk5PZ6P2YrtvpTSjOtH997JR5EU7cPgU5+qpbRPY6RstYuJCVE0sYRqp9gCczxdo3X
uAt2yAmm5kDLracILZFe9t0rPsxqm+7hDalbv1PdwXbdPV/d0abPWiO3yKdkHY1mfXQT0mVyXDAB
382bDvXfxud8fG5BgSywD4ttxSPEAaWgTxzLPfgZNPs2bIc1uFxno9HCH80Z+cBb8yQYj0Rd3b1Y
XWweCbtaeA3SwJTBx3MlNXPDtESt/FqIEwtLwlpaqo0l4+EkB+22D/z6EdHeo9Q8YsaoIiox18JE
IN9kWp2dpkZg+YZfvGaPCAePhR+LPDdJ7SbGRiWX1i6spzJkK0WuWv1RYFvy3Mp6o0g+OmaIvtDs
XtwZi+CnHny0sBleJt1d215tf+Tkyi3aNHxiRS63tW2Is22hYrseXU4QLHHiR28hwxZUBslJ9J17
MJuKNlspwk/llCfU+9qTlZWw1TuiLBVN0b4AeJdYNAmCZtI/jdhejuWkftFrR09K0oOsO3OPS6bZ
yGHEeFRP/Usm2nUMit8YvOC2qgiRjjX/nuaxcSrmW55Lel8QZja6ixLJUeo4u5Bi/7rqBogHR02f
DhPgxCXu2eoJj4BLASvLNzPJvzI5jV/tJGbyDnUm5Tqyn+6ebnrxkShU9qXykhdn4uMzZKse+oE0
q+ZukHl/nOaL6zW98btj6XTRTHhMVypX4XODRb0s6Fn3OvQSMNxoyUGYvyocAZbt8haD3yN3RquP
jRUalP3WImyC9+uxzymWeWsb+GfBhPi2KcEjNl4dPFqyOngZyqUasPJxbGsKw0D3bvWWGCKzsi6i
G/eRnY+AODsDD9bAZhWX/FpjoMsEMbIxNQTGe5OqS+pH1AVgncFHdy+M9Rln1uIOl020EVEF4Yj6
Iu741HP6QuAZUStZFaEFonMMdHm1R7sk1KjtwwTijm8SyFDAcHNL7MKu+3hd5qymzJl1kykDuddb
dXRL6G95HuoBsbdBVd8NSBBR5Nj2prCwqwxhhuGwIxysMqMdldG4dieczmCDqQ6mYXxtBt1bT4nU
VvpYbFVmGE+Whb8dOLF+SDDkWWmX1TeZ7Zb7UPeGi29BrACeom1IjmNfw8ll7Otbkz8ErboqV00e
GbQgSYNivPUMS6LawFq9j0LAuGz9x1cYqRDKhGvtaeKMr1N/qnyon0NqCSB6hNgdRRk06zYq+pgs
eEk4TgHXYrDHmlFARhJ9apgHUpnaebt0vs5HbL4ux66jsIvjhhNbOtZiJUm82QZq7sKhqb0nselT
ZSYjH5V52KefYPZCYeRKTy/gekUDcPEWmuoJvex95zvDucm67tHqaIgYeqST9NbeZVPH2MItPkPM
zDeR74+vnU8ITJY8GJ4ijPj6DPzA20URkxtTmK89AiQcM+myNLv8whg0Okhd/IyttUN8aT14Xnsv
hzpZa31U7qJYSw/Xa1qHGTJiLI2MQJ5GG9oZ5OdwG+aNfooy/5c2yXDbVswfUw7ChuRreRO2t3w5
9H3rlPpGeMaLMrGD2lPR3qaQocGM1KwskQTjp5HPyfcIQk0bx9tpYhXx6WlouMYQ2N1ga5pJYRiP
GJxV+1YRDgNnutxcz5Bd/inSIQBhq76Y2HMYjomjDrVjvOT4hwrT+e4wPgx5AzILaADy1eJ0vcg0
D96CD5JOIDS6K0ttM/ldfg763iW7wIgvHuZH0SC3J0po3ZLFVSNMCoLtn0cj4Id+6+klsvbaGVZ2
w7y5JaG6Ir/7Qfj53CsaorUN2Rr74uRenPG+iB9TBp4PCAy7h25iOGbJRG2joX0KJ7e91/30jhjv
8dEqpmCX5qzDSenH54EC5aZr9HXg5fkjPA/n1lMJ1nVTPutljaXQ7kA5cyDD4CDDQ5fRrmkDtbRm
Vhxrk4Ofxqz31wMJYGBHT6Hhc3bgV3iN2OTBKJdawZZYKzQdom3nkvfSm/0WWd+eSE37oU4EMu8h
wTNtPk02vhdKTXSejZGurzddANSFA3qRNPvrZ9f7Fg0ZKbVtnmik+ADgyxN17q0GlnFfI6Voa4t1
NLSO12uo/KvlIPvoZarj+NbWbAA3QwLynwi+1mj8rYswgg7GTSMgrzkuPbS5Gqvb+qfQsGFD1IOJ
gSLoXDOdg3gKqYoJcTc0/UYYJcggZnrnQqNpNOANxXOp7Ie0WJS6GLdFMFXLYCBmKlfJHX1kueAD
WudR+YErl0RWzJCOLMN7wyUhoRlz+WW3zll0+DymyL1NEKdegDC8tbh+X5HOTiudybOJTJWzaufJ
A2BVnmNgb5j+uw+pxSwxqPsPe6rFpbTEE1se/Oc+6v/rkW2lprNmt+2s5jHlizOWUK5M2BxenNJx
s51oHxp45otkaLdhIsSjjrt/TcQvw1J6q8CIoAa4k++vexKhoK0Z7R5xJl4j2zpc90FkVBdn+s9Y
wDUGTBp4U7uKkEakpf89ZER2zSee6wV5vYce09ym9Aeos2MKzlS11X1AN2dR4M24QER7oDhhNj/4
8qKsvDiETdKusPcAS4/PAdk/58iM/YXVYbfCiRMcJu+ie15yGNIKBaJJ7WkgWqdG9ZOH1m3fZM75
GvY62KzKXxgd0xYJ3xtA2LqWYbmv5glCkdloyqRebDzl8c6w7h/aYHrscEWuw743d1pb0GnWhb2X
zqnB6X6f8+Ku60yZjS9kgRgbbVYBa0Opv8swXIncqb9DjJgMA+ry3g+/gwFuV1O05VPuzMDJWhJb
n5LzJ2YheEgg90MbsVuj8Db3fHOTQzM48SJiEe1Lt8Dl1VRI7fmmrlrB9HsAFHYY6b4eDDy7h+tN
INJo30b1OIWTeSz0hx4/2ylu8VJUpQ5O5Xq7+s6rHrEjTJpFG2EtuMkqR99Fev5CdkWxlTkqgWur
pdURodktmmuTDdSTQ+b4YtAsazvGRrjX5y7GEPVvvWt4O22c9GPYoCdWAfCKyqCtHY5b18p0mhxl
vFYuEmQz63bRLAquOSMdEwfy7eBmOkpc4SxDUocHY0HbA9h6J3ycxvY3ZpCOOZv36iEyoVGNpkU9
q0jCpY8QbWWcee49vzraaC5f0PHv8kKBJeOrvJxw+Sh2llZEBMe8oBZWJtZN0RRzsyxZiy4fl8PQ
t5vC5OTtBtFzHuZseZR+rFTiHAuDjVovXf1tQAAGPOOxibrkYcp4FYOGdkjSeGVcaB/qebcdCewR
Ti69dWdYjIrVcBcYDfsBhOiPkuN+HVEtvXn2e9wY9QeNrH7VMoBea1p4q2nDeNQKuHm5FQx/XsM6
MR57fNd5BR/r+hOjOcZbqqV//GzEC/TK3j6EKA4h4lHSXC9QCqhbPfXQOgcgRKF77Rs6mi8mnJYV
JHR74Rfw0kzSBt7qcKvGplgF0tYPfc+TEkHqrWcD5dOcmlc1ycoflLuRpak/axlmg14nB/160yOL
Ko+DczsV6ix8aT5Vani/3sLDhhpU6MORrPYy7cb3ommNdctwZwuWI33zPIbxDhk/rCMHjIpkZaQZ
SEz+rbcqtJdpiYmEPvGDYQce7OEIIkytUgQSCULVpOs2dtIlR1lZPts6mkF53j67SEBuOAvQy5pv
TsI5x5R2l+stD2NkxKqMEch81yW5lirUwXUF5sqvpHnfG9WxBqnyqvd5uMPk64KDCp5KTLlPln2K
tMD79EpoTK0dT0hRquDSRGxMI89/6ZPwlhlhdUsagNyZNrPM2PV21/U7Z4dzDg2JUSFLNn9uEivX
dGm5QDfNAzfbk2uT7XM93bm5WSyrobYf8gCESpCET25ZNMt6fgenUN8NGHx83SxPuqmpezMKC8aX
ub7MbVrSapj6u9Ibto1yLORvOOCun0qLIGY7Vu7O4JQBpXSs77Sy+Qj1IDrXoOQdFNOfWNxggBqT
e8ZAzMBQkumLrnVcXI/X1LBuSe1xMXjY1q6tzHsjH3gqtcpf/cHBJsJ/hKlU8tklnVib77exj6At
ndxNA4M+HYfbdnLl5XpBzr257j0rWzSJ+cDbpx+vbxbvCzuhKZV79vvhQwBXf4ajvwFXJ38aF4KI
ulf619Z7y4CsKugAZkPhQO7ptG3UGPGK2Rpbckueey8QWCUHdy9rQQOxjds74fdvLh1Sxq+hdxBE
gh2A7b+5CCEwwNDRnRrvdgJCtexjNHnjWIhHEZHqrWK2WlrMQqlUTEZB+nPdhBo6IWSyqG8lNTtW
KBS5IWSUIBEQivCjnNOuL07oRpmezgSGO5HZ6zHf2U0avmmT7uxctzDB1pryLe4pq1JtereERTGh
3OI58t+GuDRfWrulpsgTYItR/zMS//MMk84oxEwY8fVbZJTak0Haz0SmzknH/hKD8vRo5GrdFrtG
wX6syLKt40B/JoSFjihePlvLYUtqUbzne/oZwEO69FVCJKftO5taMh1RIHAPklPpS1WEuyydtPtE
KnEmSIIzm9FMtlpT7MuT1MP8kr0gwdubnoLy4Ql6IQdayHJbEgJw70wp9Qhvs9VUP45TRnuYJMYT
e8cHNsn1rWE35pNe+Qd7ipcByOldilnmfL3AXumuIU5BBnZbgHJOd5Zh2z1kzE7XgUpLhgQBLZ1W
fWndrqzs+jsX+PkjFdK8xmu/y5LhtU5QwoaZuMkCI3waI0w3bj6Yt7jlJoY0yVPVATDGlBmeYnOU
fGgULMUw3g16NILNJY7rr6dUgPHGNVIe/7rfrnJ/U/cgmoxOEMoVNR1+6H/+ltVXL5HL2NcmVvr6
0t2C1aQarD+/ommu0H0V43faRc5aY43bDpZq3gb7fK1QVcUZ3o/clTWNBEjOBZBfDCggk6OLf+WM
xrfiMPgq/FoCAi4RZMeQK5pIgjUcK3GpG2AWTq+qTwWEJFYe2UjCHkHc0qYhVEWcs7lNF9KHIqNn
P1Rug+afQwLRsXHqrqVszsyIUaVzlzmJ89U20buj8D7rCB82dPKANQXmRXkqPaTgqpc5UdCvukfj
09YiCFNoKjsG9oMm3nzI8X4kCTacDw6DGHbsWMMxse1LqSfGETpucKfCPtmOgwePyfYmCKjv18PM
SrPi0NmzctPILqlQ+eV6v5MjCUNWR86OXQHwdlX32FPk7GydWgkd1rCFP+xvIhgtnp06X1qIpqQ2
lHMnQXrv8DFXazV+X9f8RuKYkzZ78WjckQgB6hBXSZ+UsJ4z+T5R5Z9T02MXwIZ6M9KWo7PEhT5f
oFu+WADw5+n1LqjCt75NDOh/UXKPbnXAnWTDVzVNub0ex/CR66Oq9c8opaDk5KMdUV1NuzgtgM8S
7cv2BxMM6rIMScNtbtISiSfKlaTzaYw2eX+ztIB7nSctBrs2R5n4MwTbT1v/s4G+FpeMgohieE9a
kq9EJcZNiH37PPbmeMbJxQYO9Xvv4Vu27eEztYp722DB0flSkl+KC32wGN+V0OCvoyGfvZ0wAufZ
tHuJ+usNNL5zP6XjXnc87w7bOvTHBl0oVMnltaSBXTIuUtsnSNeP9tAn5ZG47GoVNY1/uV7LUdAc
ddt57TN4uVbW9DCXZ7toJ93jmCf1Y9pYe5Fp3VuYglCTA3FsWmAxPs4T/xH+Grleujusrjf7Adxv
VsxtVuZRN6rSI/IoWY4STegnvxPJJfZ5Q7s6zT+CgkUmlRhXp8yINmEXwkYajeRdr7QjLfjz77/9
x9//8z++hv8pf4pLkY6yyNXf/5PbXwXC7kiGzb/d/PtjkfH/9Xf+62f+9Tf+foq+akZ0v5r/9qc2
P8X5I/tR//5D87P5r7/Mv/6PZ7f8aD7+5cYqb6JmvGt/6vH+B4Zfc30WvI75J/9/H/yNeSx/5XEs
f/74/atoc2gF9z+S4K7f//HQ7vuP3w3Lur5Rf75P89//x4PzC/jj94fmIx9/e49/cNZ8TUX+83/8
7s+Hav74HcD73xAGmr7rW74hPNf+/bf+Z35EuMbfLN9ySTtlWm34jv/7bzlJCOEfv7vibxSmaONM
wxMGv6GKdr5feH/zTcMW0K4NV/hkp/z+zzfgXz7Ivz7Y3/I2uxQRI4E/fjcFrwh03vyBz6/Q4ugW
hu47wmQ4ghrP8Hj864NJveTHxf9IkQmw9CT2T2UWJ/Qa5hP8fWNJFri/ufZJe6sysGzV/ub6qO4B
xLw+atS5+XR9NE3Bzv8/f/evH/6//a7wPwAhhEvZldXheuGlKXO4v277w1gd3Pni3+6LWef/+YOa
Ojp5M2ylNdXHvy6o7P/3m2RHaIci2foUEi8kEGWIvH1EifPNasx1CNqhuzGcynoxXEKL86a/RWyF
aShcFW5Nqtzce7XLapE3wn/p5LBG8NJA1NddtCppMAWHkdCWw/UayZHBIQ8kjbS/bieBMPcduHWG
NXJF2O6IJsWMyV7sJ0FnQLj4iyxPHK63Q6e91YpA/ywTJH9jbOVHxtrFkdDg4hgy5QMYUVqLf3vg
evN64UR1cUyYPs7tZ66WW1/2CeN6/hCJbCRChQAoiQHp1oNJtyhWdbeWZeDNSv9uPQ0D2BnfLpal
2BTKVM8+Z5gLPLZkk2js5IeyK87dfBHMk6bAxdtul5zeG/RwgBesDHlZWUl/YzbNWchmOstSsx5E
EamV0bGnq+fSIZRlf5KleqqyDJBsqNtAB5NY7Qci5h1b3bd62mAIS7otSVesrvN914v5u8LaEcvd
9SYmFnn/3/3S9Q/NicJmXRS7fjBJcbWjdjz0HsFUf11c7ysNd/j3+zoLXe2fn7lnnse42xLJlt7W
171/oNkMSRwBVZKu6KBmyE+vaNkbfbMhU8I8CEFbqoRlt/Wwy52xwjuAmKbinvGQubAR0bwkKPrw
c/ndAeoQY3oDME/cg+y+XiO24R/XVK9Ff9731zXXNIxtnIbOSqTkuwh6HhufjEfKqvk2Dts50sln
XinQDnRTCDJI9eGDS+NxO9UAZCTDifsS9wm+qiz+DqmvG2agZNuNgjhjLTrZjREcpZkQZNCwsyta
i8SBMpDEsOgQWDjo/xdl57XdNhKk4SfCOcjhVkxiEiXKsmXf4Fi2BzlnPP1+3ZRFWTM7s3sDo7oL
kG2RQHfVH4p1CX3xDnQI9TanLu4mcajAzdPmryVspLirXfzH+d4wA/bWAi9V/nC68chW+5seZ+yd
Sq9SdiLMc/QA8NGelZ3RFd/4evIPegtrAHgPzbwFOJLtZxYAFUKppraP8zRBIyjBQpM6AsVsMXiZ
jxtweGUW3oLajVY4s9iLrldiF3OhH0qbjUf4+MZdNoIQip10/tynUHbUCudLaDaBMPJC+h3BDBab
3mzRoBGH3ESkCUXPdyMBuieQMmfgfaRShV2Mpj4B2cQNpPDpAeioVv1ACvt2jLvxC0irOycH/Sie
I/LAU8/fW+I5IsNMPkyuMb/AE7q5YKVrLT60vZYdw9qEMw2e/jnw1YNNL/5niDCeyT7rSwYJdaVa
fgyplhYsbZTX1D6fD7GZFV/evQ5f3zbv3y6aZnx4u3iqp5ueZZuebfPCUsXb593bxdGQ1wvt0P2F
mVRKKS3BVFf3onKnlHaxA/FLLE8/xh9T38V/O/14bTNhYam0o7nCOEB96qrgXFns5enqxE/FAIUS
OBFLKH8FGsxgj8RBs2eTZxibk5yNkhzCrwMUlDxFlFaUEmtEJkTe9bK3K67jWFkGxo284r9/RpXX
x4qV+SNVVciFfTE8RHpdHxDIhE9vt+X3IOl3wUjjI/MUqEyun8Gldcvv/Z6dUvK9yYpm3UaFi2hp
0nxW8NgSIKZhbh/HYM7vFdSAz1nYHYMJkcfJssLb2Qb3rjlt95z3VXYD/i08ZQgf3tYBqFetFuST
GmBX7zfTIlMpiOGMMz1mSXXviPHGhfOgZnRsKhq1X+ZOXcjxzosdwNRC4BeuxTetPQ3TiMnAlCu3
Pb2PlRwOenPbxmX0FHhuu8dlW8gtB9E3Q4+X//Hpc/WPnz6H4ouhm4ZrsMLho/jnp2+O2dnb6CX8
jLXESKIFr65YTShXAMhYDIgsHDAjMc7d7PIqL9g9pKgT0S9pDnjooDoQKCjlmToFgyJeImOVHGpD
TQ5ZWb+eyTHFze4TSma3H8Zl7ojwNcJD4trrdGxX97VR8z/+D7eTY2oTb1D3eXAQC12NcMUOaptZ
hwQW/yor5uCZ7cnJEV9uy7cEmEP9IlP10HxN7WcqS2+puCA7PwvFuI/LTPti+1Ox0gA6LOuwDcwQ
9TBEkvN7txu2fCVBUZnYooszFaM2WuxwJC5nf85+zENMcT0mBVf8mVe4DdRCvGgAiXjqQdberwcP
9GIM++pSk7+OX3MTv1QPMrSt4tCOmX8bJRMIx2vKh8usIj/pAzhaeamclLkfL8s89awk+rAci2SN
i+T0iZcnnCqYO8/2hPtC1LoDWsTtkX49ih0xOt5RpHTRTRaBALa8+oyICBpgVv6kxWN8koWSt2gW
FWaq6E8wU+OTrGyKORnJ+tFb5v/puln8hLe7XH9ewE+Q0dvc9eeJuWv09vPQhXG2SQnQK9ZAdLtl
YELd0Qvg52ZwlGPy7HpI5ESQIvGDR9gl75+S8Wbzb//9m+w4f36R2TsZ2MqzP7HRJxKbnj+/yAgM
KXpID+ZnFKuP7Qz4F9RMfEQ3Djat+EazJPjR5YaLU6QdHau3cZfx5m0cAizeKZU+yfzRibx3+XLc
CJwfqf89qr2z16ZwTPhyawf/7VN7ORNjKt35VRyBp/LCBsSY/IzJaXmQnzZ5JhN5O0L2N0zuKAcv
N3c1P1/Q7FBFH9p8BKkJSgVcw17W0ykGqBiaw8qSoZq76UOLw7eMUES3Hg0/wFcC7Y99ZH2bWxRi
/AkQdNU2p0FHK6aNkuxHZYWoDtjjt4xl8uqaYVs/fWvX9C4VXQMht1azWWRdY4q4//5btOy//xbF
ZlfXLZVOrfHxt1h2U4F6leH+RIRPs5QbS6PtJneRhbZJO135JIMkuR2sUvmE7FXxGE3fe+yEkR0I
jrZNsXLxFpY+sAxWxv5lllIjaOpgWqq8b6y50g+GmUIQL1WdbhtnhhiTZ3LsOgvoW9lc8+QZVesz
TsjRATNI9iCmPq7bqm5OyRy8HuQEivcjm8LfYzJl5iW7kBNgqeg41OI6TQzK28hsmeglk3fz7//H
9t+/KQ6bQ9PVEU9wASKL38G7BVeAa5OijqHx08pb2itRpB26t4PdCItHGbetyeqwDFZGGzW761BF
WwZlod5YzZFl3ilRYt6BI7uJjbA5moBnoHJwkOMRylYrb9KQmvtzQs6OXsrOVo9WbQdWYFuAGgCq
XvTxMtKzZ7AiGrZ1VnNqxo4uoDgT4wWw9ttLbhJjEmp2yb43e/1p1lGFcZxoXwvGt4HU0b2Ykxit
t7lGwPhNc/hUFNiUFbpSbRvKw3t5Fg/T6xn9ltez6+z1LBgc+iV6U2/+/XejGX//ArgOUt5oMqp0
vFDU/vOXA9/DT2M08n8mbT435sop4V6Gk3KkD3dfKmO/ldFlCIYvtd68m3CxcpF3u8QiW87HSQT7
wqmhsLvK0UBsv99MXvHuNnJC5ka2bi7bAgy7X9bxIi5m5aul5+eirLElp0CCBCt/Bsb9qFOzHnyI
mgB28cbDp3iV4zApGvLQjAV91bVD45jw0lzBs6gfjQyJoqkJUVHijmEirInqg+kHydk1QpTTldJA
XazKfpiquqlGWl0RECW4VM6w01Lbv5cZaW0PCDbGMTg38ZkVH8/R7NQDwhZ8ZocKPqSF3QGuPb9n
romF3qVLI+ixDxqM5sGDICPRvajKhI/60OnLCNf1tRx7y2hHsCHa6J8rsX+05jBf6z5UY8HnwqCe
A+zEbF15rP2AnbLjDN5iyYmRiXJM8eJ4OWtx8yAnrvfK5MY1BxOtNUq7M6twVQEIx/lpZD8szhw9
K+5KK7dQz4HO8ee4zJCT4kqZer3IElfW4sq328oMOS7T9Gi83FYOfbj8z9vi9vAf72z3bx92S7dN
17Jc27J55Bsf3tmtHanxlOT+D8T1lkAPQZF0c8UOXWWbbqOQtZdhZfm48dXQzYuZPSHEL6Y/JMZu
iLHcJV0mjSJJZl7T5S1lKG/pltYJzGK2jkTfIDINgCMtAqN35V6OzKKTkMhhcFb+OhiEMjgvdQip
4go5T9UWdQfUpTezFk0Y3Ivp17toVJFuYE5bqyJYlTUsLyomXX3Q4qLKlvJUHhol9fdZsJKBOpj1
4V3yNW0SM6A9vb2SrqKy5HZy6HLqdxEvIMdA4rFJi2OT59O6ZM0Ooxm1UTkmDxaVBTwiRA4tyEOp
YnBkhy2SS9cceRZ67esdZAgY1Nv9x+PO/LD5d1TLU022X+z/eUIZ7ofHHaCOGK/lVnlJGoz3qF0Y
dNnRP9eKblzKd8T1XeL23njnfpMDUV6SKt8pU2ZUy2SeX/PlmLwSuu941//gSSLuKt5Sl3v9ef/L
D41i5y+HX2kyZggViUPvnEPVrO4vawaxcGALfh0J3CwB9nowOzzY+b080D23Hj2QqsvGLMxN4HvA
HWY73tsVxudydtRG61FcYPo8B+QQFVcuGGakV5t8I9c2iofCE9+Z4laGQVZ1Sz3ViltVFNND//es
rLxfZ2VtXc6qIvnDtVqi5thrDNl2Lse/6ANl96HobssD/iM/55LutIzkZOemiPHr9V+Z6ESmqj4v
R083+Jcgeg9Y3cAsVawc4x4tv0mfrFM1qd3eaSyhA4xZACAgQMKh8TzPgOOCCk49jdMlL5fwsa8M
8KDJuPKCVjnJoTEaCxayJcR4K+Yd1w264N3na0x8+4WlFd4JTIx7gvjqnUqLhivVlHR7nRhR5D5W
ChAWkXYdlzdBxrN/N0GtcL4xVIhXd5Fvzvu+rqhuJKzm4hLOjmL/aCdnfJ76IqdDD+/OLktwpF1x
sjt3OCdh+B8PQocezvsOi0NVTDVRRLNgIGpsYT7UwLrBd2tBdnsZayr9oBVHeOa2OVpH1mkPqF36
JY4Z5l9GH3rg/NX+kbJtc5tA6FrIUB768pOdz9VZBjpUyqWJ7BLeuuSHWm4dEVx9kBEq6P1jH/l/
JWnV7fVeKe+orb5WraZJWRXDoOxlDetSq0pdL1yHPez+a54hq1jg91aVZ8Fk3slFGBJmyiYpUxW5
WlZaxZ+hN3lIxTjYxzm6dTTS4lEW9+WhTLJ7iLblnYxwgBpXqeGAeJXdgLi2r/moQRjYyNA7NePR
WMqzzB7dT9VUH3DhnL7JcRwBEUxoAWu1bvlx3BhUlkMx6tyDpgb+f63kLNEVY8n4u2vG79R2TNtQ
bQ8VTpP65p8rObfSm3Zq7OKlQSJrmcOM3bZZdxePUzLdjHkICaaox6M8K5K82dp1c8d+rrF2MlmE
2eDH041nnFPkto8evisAT7xw1ypDdoQUAuErz8ZH3ixI8UdR9t3Jxn2CGyULLFQKnD7RfzrTBIge
A3WdmuCRIj4yv2hs0VdiRYIHDogaO53ye4zp4ObPAObpLYe9nkS/9DxqsQoP8Z8Ur57rwQ6j5oBl
K1WwtwnUNm9UbQwQ5cCF12N5156L3t7mfn2b6SNIPahqkGFMa2ulivGltd2Dr3vluUun4Ry3/p5H
YPK5dE6OkFbirwIK5O3gSn5E3Lc4EKXarZyo4TqtdD1Q0UgX22YaT3h0Nf7mutGWe/NrKDfWct/9
liuHZAY6gStQ4+22KYNpfz3MfTntszRDbqHVQVsEJRD8t5RLjGjRo2b789aKB/M0Q0ToEPs7GiKS
Qy1vnb3ajkcZ8Yx5He8LXJymWB3QCvk9JlPo4XzTuqnZDNR465fYUPPVAIB2i5AL269yCr5mBua4
1C6nPb3+HC/J+DJe+H6xnUI0R6nMhV+NoqEWZcPPN7PcftDM9gnXrvCrRYFknQDiRPsAgTrI1eEM
UqNCzm/fj4P9CGwvegKaLgtPZqPJQNaPTCHiz4wMUpEWICEssE8yLYjWMMXD1b+vFgyVlvaHrxTP
RgdlSldn5WDb4iv3bueKzX1eevlsvGQh3xfHVN2DPCiYa6yrCUHA6xhyKjjy6hTCLzl5mqqIOCPx
8PsqmfshlPmWOiHOlvFPcqr2MVTmCc8+j8KoOEyWujCRfL+7DtlRo95MFV6dlV6Yl7TQsJO1rTYY
z4sxY0i0pVXBLlI9F5/0scm2OJ14nypbgQBrlHR0RVjOZn2btC46syKMp5x+YFFC2xJh51raCV7/
UUZJiA5zYF0ulCMQKW79GLnNwIt+xGqWo/tH0bkzRyF7wyJlEhuQD2OqGEv+zLuOKZbwgpe9tg/X
dYY77a1BR6dVCb52YIA+N32vrDQ95JUyBf7RntUeV5hE/arOwVbVOqQL/0hNHN4+pki1qr5fRiCX
N24dOnRe+vAOzS2UJlTKuaoaLhDTD+9sq0KtQM7KeHChAvFe3Sq1niJjIHK83oLugBXcArQ2kmTX
6ypFR1ERcfBDhS7uyZjbb7PjqZ9jm2Ua4JwUQh1hXQ7mxsGBeCXDBl/DleEOPnhqkZyiYKSnfb2X
YaBUz44Ft8cGj/kZawikQKxfnd/RTLQM63GCPnAsbQ1nIcp3coje3J79bYS9meccIDSfzamgzyk3
ZFqGK1mpUUu67tSu2zI5q1cUlD7s1xRfLbajFrk7b/Z5+rTdFO+qyNyGI8I6MfJvdCObPWqVzT7I
ELKU4VwkBU87b3kdkmcyTWbIUB7U1mn2vq81G7ru6CcGnbvRfXjfRRFFz2CaJ7QlpvmYDIH/2ZtO
oQMBWfUtKA1+ni9kqAsrbcdWs60Mizbf97nmn+M6/uo39vdEm1ABt/1x54VF9tSG6V5ihOU4Dlfj
Tke/8p/GHZ49O3y/IYmLdugIJXglQ9kTld1QOXFtm17HOujt5axulUY1jj7a9oDdE5WmN+H1gNrb
a+iryBZYlRlt5GxA7QN5BjGNsE+MFvTWLyvjiGJbBVvHRBB7NtzjyDb8JhiG6iuFA/ThQ9vHO3AA
it35fNmj6quZIMgS6ym2SLNafq108xjxZn90zdC7XD6LtA+XZ52ylOMslcyVFcWHqHLRFH2DPxgF
kqVx5hg7OcZKQDuhQMDvAYDEhJ813GJWia6Qgne6p2iEwAJljGVCSLNxOUYYkvS4h93LMcvW6GA4
T15X/JGWW8/JwM4HrKLiPZjTeaa4VwADhfWFc+wr6wuSNEzr6SwZYX5vn/79DaFZomLwftGls4UH
IoWkrmHZFrvKP98QDna5VZ/35TcU7vsFfGp7r/YRdgFGpHG8nNu+Ze17B0dDFNXNhSWnLgly6nKo
rXITD8LjvQmrDbKhaO2KHVgpQpfP5kpuufzCxr1FadKV3JChp/g6G/cZNqF8VSV+4Qp0QCf0CVfZ
aHsdv0Ihht+TMl9iIq5pnjo8xXNzLlB7m/Mkekrg8mOzMD/rWsp3KsoUSlz19OwNM86p1HjvEm+4
pCkz2gjZqKCCIzoVrC6gzlkaqlcilGPXldCHjsY1+cNy6kN4vTPvKVTl3u4sl1f62B/Q63dP3tje
yb5kFg0PmpIMX8wapQszhu0LCcs7KMEU4skaZ8+NUd9FDQX+ThaI86ANzj7v0hutbKuTabH2xYN1
x1t7ejYaCxnIqaZfIEKZpgNlOpSwYqB+TRVl7TFDLfv3ZzmYsqcek6Xd5cNs2CVg2ow9rkyRh1Yk
hzZuNkOh7q7j11x5z8uXRrGKy/3iYooWDQBY5CFBiFOJ1pZjI/yPBDD4gg7Oom9zZk57GfmD5t77
ybMM5DWh4+tbo8W+5zr24T5jnqj/scSyBGrwwxcI0SOqMoCMDFGW+7BrScakQaKvKL+1oY7rwJSH
x9T0guPYoL+XsPlAYAnVkqUc/KdpOYGY59cGZR5YZ2w0W+/U2TDOZZBARloK+O1GhsrYaUfVH8+X
TW6SqL8q/AoPPY5Dt5NmIbM4jtawRNo/WCK+USyHerJvMVj6ErH1wSQ+BMAzz97JMgfNoX5ofHFz
M97JMVuUC+JJoRfnVxsZzYjrC6yd0EXpS56ABepxN7nvmQ9uOMMb5S+c6VQe1MQOV3K37Bdd+EAj
e4HBzvAoM2ozpYGTp8VWhpVju7tBFHpkqBkpWr/ogG9Sc84PpTkuW1ZLyIxMVA0rlKmBC6rDKuiU
dhFinYEOq5hqFPWbV7qw0bwAQaYAEnEx5WjAjqN2DoF+L2eKO+cgmfrlKM5iMVb4rn7EIoNlu5No
Hu/IiFZ6Gt5boU7bRByaiv6SHGfTdy+jGet3+tjeHls2534GgSwfHU0RzOu+VLKNhh3kvsMJaBvm
/kObjs1RQtZasMjb0Kt9mpUQeeVBQR47SZzmKKNrhoS8yave7iEzIrQPbgy+8TfX56J82OlaEx5b
/+eHYRliRBYeKVXJ4PrIlM9HOed3P68PS3lWmce+cWv7TrysShchRoNe3Y59I2CY2BqOqoaqGWoX
I/W+MOI/1Yo/d6HZA0qviu8wCO691PT/stsXmHXIAihauUJoVP+JIPG33Pbyr0GC/0FOw2OHFn28
1BXDOU64mRxjp3WOkdUU21xLHtwkN+ZlKMbkRO4+2jhDsZpXxAYcgbZF3usBxte/S3NjnmLJ2x/5
FDy4QWj+eDtJg/gyEv8+EVOt5pyQY0v2Niw5HEwbeABDTWmxsxAUloOeBoJzWbXIMuWDE+EcbFm7
UkWXL+xaNV00JkLaCo5Ea7k44OlTP8TTKVXcTQVkDTUSnoby4PC/sWa9ly0uj76+ObehKyzUgVmi
xZN+Iv9Z883upYvwsO01mj2oazQ7R0V/q6rpITkZRrkio+i0aNnWdXLMus65s32zXCSVo28RB5EC
99a+ZOe6x73R3qN3b7071JW6GYw03F7HOzuBZQyEff6s1U23oeC9ovgW3ul0I+9HOtn3eEjYbKkg
cfWOiUlk4cYQY+GMQrBg2hSJ0RhiN64GNDKreONGGGAaveFt4rSegeznoGOTVoMFX/PhMU1MRSzf
+VI51o9xtvJfJXbIjgeM72YOJgwY6vElUcBSQKJEpZ+iOELAaPVA00YMWLcf0gatniLuIsQ9URyR
k0bUOidf8dZyUg6h+aXctBQktzJUUCjcWwFe5NmQtCV1mvQJ6ZsU3e4S5TcLPO66Qmh7FWW0Q8KU
5opqCrauPJWD8pCI6cuZqlsYV+U0X645MuRxa29cc1R2iR/qDsqKNYTrKH4eUbg5+Ri/nXpxVumR
slCTclrJiSEpUIusA+WG3YuDZm/EY8VF40LX6ZyNzpey1/19MJbNIkcCo8rMeP4858hcXhi7QiEt
UJ46H2qiZJu0Vj7utan+dp03atNdDeWoL+WYrjbf3WKMWSg4AMzwLsN9agjK7yg52lgl68UBK1/n
TsMxeMEnJfvxDxklUhDroTSfDbZn54D6p6QMyyi2gneRmGOlQctZZBaasrpGYm6y7eRXRhF3nxZd
fN+Bmbt836qUoj+iJNZluS6BxznyPb4JYA//ybtJaGRZLpry9dx/8pWmP6saXkppoXw2c2s8VAZc
WqmkFZeDs4khl6zkbBoj0B82JehivCtv5K31Ik3vtbZ7tznoh77Y1D4Ko/IbHwdGtmkDVDeaxDUO
46yfu8xBrQh1vFQImyCnLZTx5IF+6d2I0tiq9ZuTJStw8IzxPoWxuPLE4u8ymE74E/Y6rVQfN4Hl
bKMsF+FAfH9R3ZiV4YR3hBy5Dl9TQ83K7uVEmmmjSFUdxdv0JdyI26hQdeRUjOYGdGn6qwFcJoTR
nAwSk2a37ZOVekD2tW4+jKWm7R3c8tBOxWB8eQHzpNHOs+f+CVHcetcHiIi/jZujER+LuXjJgsw4
8/JZqKnhfZKVFlR+Fl40lGcZxb7zrPW+f6nL6BRBF31XFTs52QsRVBpx6UaGkWG3mzhydIRRuZs9
1dPO0RX0ejDOWPdaEVPSxOlk9mvroJp0VmrUuG4Gvw1f+O49wPIJnkyDF1ipZ8ZajQp4waLDxW56
09RK9NNJUfvlEYyq1Bwomy6cpltQSP05nZHElykx/iVg1BC2GlDLnTE/Pc561v9HDdz8h8Uk7CRH
cw2Tj4+hfdiNGeA6Aw3R828ortzYfdXda4Lgm7R6siubpLoBp9Se5Rh2JRoP/bTbyFBOzAa+539e
Bc3udiq8Vnm0bOTuZ2j2HmbDJk7Lv0/AVmQPhhroK6pRQAIco2328uBnVrUuLPX7jFrgHmNUbCR1
R2/2qjjIFBmaect18vR68btr5H3Gqf76H7tXCe4o3rUMdIf3EOwfcNAmSLaP/1+w5WAHYs7xVe/z
bJ0FGqqtYj2hiYM8K8OU13qktuc6cuKtHIvEomKoLCboAzQbR0EwQg52SeQeUXt1DknvsAUqAjaj
Nqolf571GAlcxsa3s/9/3qDjZ2kF80b2KS0Awcg9U1iT22IZBmac7OUeWoaJOcbvQjl7Tb5e2xa9
e/Mh+RoGTc0PEoqf6qg5B7coCnxnkttMaLfJA/V6Y4F0k7GhABs+YqmSn2wH11tdrV7qZEIUFSTU
AzwN/bZM2ESGrpmwLzCwJh17+ydKgA2/7Z92gspDlo7xrtR4JNvYkty4Y5o/BxOPfCUctY0M89H5
pODZ9JCjOEcT2bgzPCN7jtKiuQ2VDqqBDGN0H+zBn45D3E+fjfxXnM3585Dm+d4wXfHJ5tYwDVC2
d9VmJ2cnU1l4YV4DGFVHthP8DeTN1CxC/kr8DS6hiVGrKywUvLw6N711l6G1ubKsONp2AOuW8Mcx
Tk1L/z5CIPLGTarohS/H18gtjEdDjY2tHWnhurHi+pvrvCitE758uNDvtC///vnXbdHtf//5Nxzb
1h2wIJaOYrorwVHv6vsokHWV4tnZZ3tkLYLbpmui3hLb0zrAxLXv/D3qgP4+7KuHMAjMjYzkOJ01
p765xrBpqLwDA7sdBjPbTjZeZHloFphp6h0yWv7cbI3eGs9VZZfI0XaLoE6nsxzKC8SNeiRwlzKU
E6buPdo1fHU55EDOOTTh/CQjeRh9rYTcRVWlB/K7inV4S86MxAQO8/NK8t1ZZIaLWm1TbIkS88sY
gUpws+kJJF2wrWJcH8K+tzCZVEpkrUwH+X/xzb585eVXOULnwzTrfQD99MbitbSJhSoGJmavhzIx
9RvI4em7iVCkyCsccYVMxhjvRTPQIy69En4cZs00p7yk2rdvZ7WckTGNXtdduC72gUgv0cEgURnV
u1a17z/UAWR4HYNjPoNiO8gR9ISC47Vk0OrovDXU6W5QlQl3MECUz0HsfzN59p9k1LUnWLvuU6b7
2YPqhCfaTspnHVEgOPjoUtdWp3yGpBRtbEqtzQA69QwBJz/zrI4fGn4hYaJaj0rMoQoHuMNlXO3l
WFZ6m6LNpo0fl/1e8ZVurxRTv/dwSilh4P6O5dk1xxXZMmTbdxdSZIYWP95eNnEhxYtd6JdPEkYh
gRPyzISNfjMWMLUTqV8QUEq+5lkFDDDUgGaWB5p5wn1JmM6ygjJEKA9qG1in3CwfBKIXE3sLqYe2
T/wjhmY3H9LiCgfYCztOnVELThrcv+QBQYLkzp3uZUA1kLIzleXPRafP23weMoxZRK4TieaTqVG2
FaHHh2nvtvGRJ058Rr/hJi2G9F5GpZ1k9C8i8TSKz/KQpbS4ZvhVLC9+j5klZjVd6S6ypA+PeT39
bPweJUe7dGUktZ1iZX4X0XO7RFKRKMF675rZQ4paUnrNlgFuJjsrjNWdPGsHnFivY/AwjRt1SAHo
d2m1g21f7oxCw6vUdjo8DS7nmglPMYuxKUCATN+61TRtcdhLD7rrw8dTJoRgBkRFFVqd5yIroyUc
+PYptxAN8Af6FmMf/YrZT/6wco2P89jCAEDW3+xxzWKxVd84SYA/2ZR2h6xS3Bc7bP7y7dZ9ztGb
Q6JUy56g5LM2diEj/fsD9W/MXdcAUcXmkYcqD1OmP8CrEtsP86FqnCdUF7ENEOXroeyqBbKHmIlJ
Jq8CUxW/13QnX71yNoua11lVS19nr9fKWd0at51elA/YVv/tenk7eUGogzC26lqf9sj/g2tpUZL4
wAhAEBhpXrdHyupSxHJjb8D2MWqQ3+qGp7JGNjjw7AHpHvumA+yqKPrJFOJIsxvNu9EpREeWkEoh
RrSBMfGQJLQDByh91VZCSLT4YlnFopqqdNNZrbcK2tC+hftTbaxet5+62TrLjeDUzoipA3h+jAfL
um0CdBKDNnaelN44R1ClbgMrNG+NsdqpTZF/tRSg+TCltaNp5DpCALq18gq7/5w1NqIxsG/eUrMG
SRuZ6vS+dkl1Pcxsh1JZwph0jiZG0/NSS+FO4TOybz2h5YDhknvUacEejXZwX3SsiW2+lC+qUf1y
wtH+apQI4XoZ7gew1qBE2nb/NDqQMDJP7x7TGEmoqqNIoSqId7hVaJ5yoQMGMDi882vECMdOyF4P
pnOrK6O381zEewwMErbOMKh7t6qK28mGDOhh+rvpxtK5K2NLWdnuNN/rwIJpAQ7dOY+LdBlHbvsJ
H3j28no+fObBZdwg1KM9R46CNVE5KN/wcHvmX1L/YAFwdObK+WUN2drEbHIX0LS5xVsA1zUzT09T
MVW47lUvmBNoX7XAxAUv0CqMzyBCainib2I8G1tnU4Ntw7YdXaswsG7D1A0/Dd1p5Mu9nT30pfBz
mWFKoTJMUyv5YSKhG+Kj9muqUKHobDTM0BUO1rqlGPu2yhFKQXF6lapV8CUZ7M+DN3e/lCRG6sky
1+he6rcTe5pFgRvjOSt8Y210ar93QLPyQAzKdYdr8yNa4TwuQyN7sap5jTFlu0+KCGufpHT3NP6d
y0GGNt041iAYzMoJzdGG+kaeqvgXiKcI11xOPXFqtHO+T6J3t5HJboStk6MW6VZXvGY5Dmp956uR
vuvsHKlUUIuI1/kYCShm/stAwwNdtR85L+bFWOfqg17NuGHEpntrItiPODiWu0HlIK8S1At5Te66
f3W6WjyVGc7EHR+9vWXAzFa03AHCiytM4dcqr8UYE41yfIzk6kMcDLFKkeN1Nz9KOS85dB2nK/ko
o8HXIUUgz325x/86Jm8if8LYp8+ZAUzAjlxrCVko+ISkcYNOqHuvK3H4SQ6h37FraCaf8M4IP7le
nUGgjNSNnIwtNwNORjNAhp4+UY+zN6ajxg0iVP0Ket2dkc7tyW6V9rENEQsV+pK61qe3lWYZq15U
taBOYw+ge80JLZTuUe+Cd2ndBNIy874YiTNhAZMesdoExatXbn0QQqqXgwwzVO+Wo2XlS8pHxr2v
FcF9HO2g5lKvlEPow38zVK99HZttvujAACq8sLmAVUa5//f3CXWGPxfoLoQRF5QnrVW+nJqmfgDg
VEaezUWMCjf9T5oxa5615W6Y3Y1N3e2hEpJxqCtuoG2+RmLuGok5mdlmCNqOf2T+/TqZ2Yh7vv2E
t+sibAw2Q43Jod/7tFP8bqC94h3Upgcz6drTnRyRhwmw1EZBd+bmwwQe7uwCZKHYdTN16dX5Lkws
mAyiTccXvLizav9WRvJgNpG14UFRLzQLGR8QiEg99p6L8kyuLWZwS3AAO+/kTJG/Q9jxIcpj7ySH
5JkS0a7pghl1ybcJqlv1Os+C6S72mpWZzfo9LsEAR7KqXNqJUgE7QZUw1GJ1z/oBE8FMf0E0Ov2E
J+GvGb3tp1rrB/S3fEwe/cS6M00jBDEcNFu0mVFjHBE+MFrr7JRZ+ZigapRkdvHFzrHAsDpqgzIc
wSvy1LLadT3m5ZdpxuYds0e7KLs7Jc2zJTUpHfx9YfM1HxDJDOrVrDVARhtF2bKUwLs5gwSLl+P8
3dIxYZ0STIGpTLtPXamfDZqtP7KeFspYQAkBGmTjJkcn/R8yqG6iGu1rOspTpbaey5amhp5lR/bA
5SorVSyVlPYnRBH/l65/7dpOCD3HjnnrOwhF6WZpUb1JrfshLbRdTKVkBenCelZLZR2OVvZDU9LX
DP72KPJCOls5Nu2rpjSbBeLMLMEF5JeSerdIa/bKegnIBcxppLjD/gKR80P0fqJpPIxqgElmQxel
VRr4oE2MZzc2gn8FmnlHmTl5qeH23vRAYb+4ZZUvWJQmn6Y+0nCGLtX7NPLadQ50/GiF2XQ7tkBZ
Jiw99/5oFbeFW7hHyo3pGoHN6IHfGKIMBg3lKcjsZs0afD4a/0PaeS3HjWTt9okQAW9uy1t6iqJu
EFJLgvcmATz9Wchiszjs6T498V8IgbQolgpA5t6fqUa4EXphYKaNknMy8A4oB4+YuV+fB/gHC1lv
+s20MsKBbvODa6iGD92QlbfQ3+YJpuAduipa660bntes3L3fvNqTF5OvEBGF+jVA7mCNx2aIDWdV
36RaguUKBL0fOBOlgWr/ESGThvBc4oGM8vRD09YRH1avXpIiu5FSW1ma/soVUT85FfrU//yoMqxP
zAIeVZ5mmLpGOE21TOhu/4kEaYdEc1KU/p5B63gPtfnFNToevMhlHKwer+wEp4vXLIrxhlba7rYX
lXE/6BrSGtQnU7LusS8M4WHgQjZgtzs/sWQxaqyPRdlqYz5WReW9N7npycdqYhPWQ/mQ1km9RNxQ
fzUwN40kLtdz96Xl4Lhll9+NMXVfFCiey0xoGcpS0e+2bdSjojYkb7py/BY6+UODYtBjPdeHgPFX
gWmM3/pTFfvFrVAJvcsdfZFM6gYpzGAp9/syLkCCazhHemnt7dQx261VYDlaWUa8ddKelSXEcXKV
bl6/BdMdoa1AS/cnJ84DFkjqIE6y7AeFOKFN1ZGVGOLPDbKLXdoMkR1brx7WmTs8t6Z9J5GEEnsI
yz1FBt6+UyAN3IelkyIxgc0e5Ev17DpttXbUeTOkqnhkedHws41gruqB9dtxq4fYd5WvCApgCBCj
DjxBVuf5rxGLex8e+WDG5HC+uctw2wrM33XUP0zGGNx2pi92ToRfHwL1sx67nX+t66jduI6dbaW6
Y+jYr51viruomqJHD9qsrB693N0hnoDEzzwoR3ZyYeq1fzJDtX2Jip1p+NlXBEjtI1nieimLgzI+
wr9B1QxBoLz2b5zYqp6wiUmPQjP6i0g7Cui3gOqqJ6PF5wU7G8TIcHxuW5bgrORPgMc/Hq51qtOK
tVnUxkJ2uTbIIkhRsYaz5OCO3SAJq2fpvYeW35rlhsqLMuq3UZxVKI2OxT5hWXjIQC4cDW7QnRF3
HRohCMuqQQ+XIsbXfszi4SFNscsq3bx5xnXIR69X676qYYPVczwa33V/zgGXxa+6bDZj4vtYn1tb
1wKLujBGf9FhVBcs1IIkjO+0f3RB9Gj0Ux7/7gFT7GXGbGjIC/hdco8Vt/GMYufB5/l2L9vI6Fza
jFlU8b1N5uT+Os5LELrE202/sAc8M7IBlXrhTiIw4cYah6LE+0dSDdoAxVpTpCVQV36R3aOnBnuW
8cFvmIr70C+iV2IhGg+KIblJvdQ4qEjbbLJYdx7dmix2hDTLr9jGsQMJhVqr1MWk58oDFrPFtmUx
cBgC5JKCivVmpafja1EFx8hL23OjJsbWIZK3IPAZ/AZymuWm8Rsd01cMXbUXp0vKVeV20y1K0ONu
MvRyb/gdXscILR9RSok2adhoR6PWorPaVuka0FeCJm76BR2A7hcolw02C+H3EUsXdoZjeAcxgidN
lYe7oO6NeyfEvLQadeuHI76xZIZukOaGOEeSpmAPpTjO+UnEY4ezbAAR9HZmati7t1YxLTDhte96
0b7WaGF/7d0RP4Mc6zpzBmK1mok+v4KaXSoQNXaLaCn9k7oClW2DnwcOT2b01Zvqc4ce6kPtt+29
KFDtl9WFke6ydkSUZi4SvCPyqYR/5Jbobsgn8FWUkJGuIKkpGh0yzRGx/Hew1dj1KwXJqVtZ5eRO
tKvTcEuuwDimyQDhInC8rVk2PBlQF101Wtc9JfZgL9S6F9/aoLyP+XXghK2skyRBdjCPy+No9MGP
dtIg9geR+axON5eFgZL8wYP6CyrNxkvZathNZ3m4lkXP67ulonCnXVr5s0Qe2Bctvv+Q4vuoqWP/
5d1nGwYBYh0Ev+apf2F445cKRdqulCfh4RaU+4axHKupv1VFlhwagfIydMniyS9Ylph65vwswQUG
LTfxte8Ir3E/JqjfYjAdR2X+VFZhuihn/4D37pmKIpWcOoXgisnR3Hee2prZJI3f6hg3z6TufOqA
1KfpsSXi+6tutcPQFcm3tunNZdTG+Z2Z1PquYN+xCwotRj1xDoMqRfAtg4cdsCiXg3rhJERBwWlM
4Cb0+UlQYgn55OBvqAMBfg4RvHpKBMnf+Qki295LYzJ9bpvHgXJx/j+yMkDmPm+UYJwYaBiotsE/
EOj/ufogfOObwAmdJ4PU7irpxqR8SS1/AcQs2QIUa46uKuBmytO6Ix3ZzodLS26O3lJWirQhEzmN
Lm6mFkhSezpLnIuEw8izT5iYT0UhrBH1iNY2d5Cl0Abq+p4FeO8+OprOotPtu6OmVM6pTex+3SCt
8YxUCV4V8xee4RbhFNZPOShTIgY5cYdhPXt+OahJAm7L0DWenbRkqZ/e4vge/uwEPpT6LM5Z4dZs
j4BhYPd9d1p7+uppLRZHMD8e1DGBFptEyM/HprKDf6jukcEOz3hnFRtzEsrBC80voU9ALQVkcyJE
5x3Bh8YbJZvEUw4njnelGH9hxxfjPv6rBo8H3qOPn0XiWevIq98GEQiPLoPYtlbvg0aJFKiR6qpT
PboMiucrzdumy5V8XRFPqm+TIgEAtO1NL1vnADujL9hrftcsVzsJI4kPExbJLHaJMjaz10ozDMHO
nGOQlYHfnFWN3iUGibzUYt5vPpephWUU+E1FwWqr7H83sxZ227XDpiaesnOt2Jmr0f4v7gIz+ZrN
wsGVA1e3afQXZAz9G1klD7LoZemGwDu+hnPXa73Z6Pqyy0SNq9xD0hnjMZwFEMmAQCaez64HWZcE
fblL8hNPKLdn36Y+5skMOE4RwdfmCLJjg6fV3dw+6b2N2vHcOnaqdaq9x6Aemr2eJcYLZuAbknT2
ozo44X0disd0JoEVZuPttCyxV8qEDanSoQdUlHW+E8TfV/Ku1dwx33kjPjKyKFszu9z72ri1yva3
NW/NBoD6G8I4NlUUEbHG8VNzHvzipzE6yqnxRucsF7ihtokctTpf1ry6a7d4dPR6vyI4zXImQd1N
qDHqaU0IupqlGrvMYIVcQXgq4zB7RLv5Y/3Erm/Irexx7m91mfdq6qd0BOGPjm3+nHTh2pSfKMrK
PUt/dyWMXt3Zk8V/QBZOi6xt3XObhMWz0gZruc8c867cZ8SHl4ind4/jEOLl4hrxRiYK/SQzFlli
eqeEr+wlj1ET1sYvoM+eLiAYsF7GajIUdcPa2Dlkfqec8Z9lexm31VerTe6COdbZxyVOvrn1KpIh
BijuRbeVH/l7XDybLZLK5kOap7jjglX52eobM2l+53AdXvPigWBwAYnwzxNF+VzzsSkHvRAvPvbJ
q9Z5VSH3yZQD2Jc5R+QQbp1/TtJzSY+0YCNbe2iSVTH+cDGiHtmr+/x3LqEStDe45CQnHL8itNfQ
0++yet2krfZHVuDvgQn2dJ+ySAIIaLubNBLec9b2T7JHnUVsWKP0uS3Tatu5ebTXcJh96Obgm+zh
IDxRWv14LnmmoZCP3kg9H4QKmUYNM23laiF2aokdU+nYxjLtsLbLhujG0NPqTr58CkoMKO/k73Zu
u5ZaI/hQeh/n+/wQ/3nr66nOX9//M9yGzI9Gou6vWkiGpTR4YQ3j0+QdakUT3T7KwCR5ntmv+iK2
j5IYIc+CzmcDZMJxWmFzoYAl6/1NlyP7AzkFHj6xiWNlolGIadxT4iS4PvGo2o5mG29sPycqPEOL
Jcg4njVuWlxv8wrCWoSo0dHmyfrFMb0vuZvot7KkYtZm5PETbqXNnWbn/oHndr0KcsfC4rn4idxi
dl96jXKTTD1GQzDMbkZPqYhBDPdh2zeQ/7qfFkq1rzWRNbAL/fgSG120jOr0LhkDjFVjWOiR6xY3
tef4u1jDLbJmd5qxh1yPXdU/Dro6ndKo+6ZNmByPVa5jCNAHG9sjq1Dyrvvp2c3C4LvbJVqsYIrX
/hhrdOAy3N74PgJjJTSv/q5xt+d66byYo+lvoQPnW7squ/sQczicxPXXNDNWMq+ktugSjaII75y4
uhdKGO+HIbKPfg4XRR54fYJQLCrk1mae0Myr6n8LnfctGZqo8r6GhY/QpoG7g+uM7S0pMV6lWECu
cWaoNnXim7c1T6el8Ct34woQBQtY26g2dYnz4PrqrQEM7rsGYGZRlEWOJndZsuEZN4XqvoRW3v9w
ccZeVKJu1vHUxVu7VrUlTwDx4tn4dddm2P8RQIevA8yVF52Bn4zp/bZ65Z5N8Q6HNxf7ORgLIw4Q
bTubBWShu03M1jsWQzPsbFc5+Igkr7URFnva9AsVdPXLlOMu2IOL2xR+95WIR3url+D3GkCHP7pE
3LkkW3+RciJm43jLwA/dDXJB7SEFFiPZfnT4kxaYj1MPbSHFtC6M7+WhqlTtqCRA+OaqRFHqZZS5
1rq0Cu0snBH+gSi/Du7seJiXT6Byn7TaS28RUVKfC0X7UgSac6PHZYPVV30HEQBIfxbHbOF+xWqX
n9QoePDgde8DJ4tMiNgFJk4EoL01tpPZq7CJGpedWmOjQBGT7Fu3ZHto67246ex2WARKnr+aShyt
arULj7rXnYFpuuCfURGTNJrQ46xCsynB7XCbjeKtXjYmBDEJ18xdZBm1sW+KU+Sr3h+fyYzkt1Ua
P7M6aW7GIeZOmoR2EKLpv6guT2qg4dmWIMlP3rviPnN74zwMzs5KzTBaIqhFQM8Egj43qqMv7vsB
d8lySn6QY6SHQCFh70Xokl3KEYq4ixHW5MIf8n5dEln+wjKmWwO957U2F23D9paqp3V7/LzKTeSV
41K0jYL8i23kx8upY3Zsk1hxuUsx1yYBLyhXxxlY3JQi9A55M95VY2zdulm7Zfe5Nj3jZyEwSFPj
9ocwrf5uarNyqRf4m9fR61QD9I3Z6Yxd3PwW5qNwHfHcJKF3qvwJ7nCVQqtIsG7sYh7pSPj5O1VE
OINzO99lSlfe5fOZY2p3GQ/9o6ySjX3RZFt8lYKlLAJuym4Urf6RkBIuGsd6qhO134vGrpey6ETB
ROQt+R4ruf2EtrB4yLpimc6lsoCxGQV9tx7UQTlN8wE02dtZOpsH9aH9/Vp17Xbt68EoJrXB1d9H
OnZzBMX7u/JLFyeEJt67mC9CCR2yXWRqwVlEUbMNayO5IZU4bvDJrm4nt3bWXoa0hxDBncebeVdk
RXZEj7g9hNz+O/wA3ZOBUupGH9Xpdqhm3x3AHw/dlCA9bQr1qUzv6xrfodSdsnt0reNdb9b1Pg68
9nbExJa4V1q/6n5+Vivu9CQFW6Dlzbe4xpcGpF52Z5B23QGkUnd92eHsUOAbphFF3Ws2swlLmV8Z
2CO7jqF9t9lY6Gpt/3LL7FFjDbFsiAreCUNZIy5S/jYhlYU8C1+Dnk8owqS4s/Ko29Vje+NyK20T
3RXbwQIrozousQU71F9Uq/mh21n8O7fPoDQRWOBmvrPJPb86IeaFVa81D8i9YJ2TtsXJHeqjF5MT
9AOluYNh1GGiRiagKoZlWNTpLzVkm+XlrEls18w30AuL4zQZ1lkHR7IKPaF9NcV4Jgbikqj0NB7Z
m0a1q+9RaGFx66oVRhbCecgb8QtuBQ9KsvbsiPF9yHANPBpRgJJf1o83mTdvXyzrR6yVAbSMFpuD
sO22dsASCcmi+27Euc0DJrfQMJt4GDNTgDCv1U2d990L4QkSJPSI5oWzWxXZvS6aAhxAs1OdAHef
ybP32hQXJ/4vk+2otvatZ1beKhKzXNUQe7tRj8ZTXgLHHyKMoyzTbO6cejgkMFOFITBtIt0bDG16
jhDg25JBbtcS3BXwXa7w6qz2EvrVIWwOUsRtEbUC+tV07qJD0/RJVfv8QfULQqatdbTqPl0aZi/2
XacF68nV8leIGL/Iugx3lQe1ozDCn9H8zLUSb1H2Ct6TOnHY0cO6po/6cTv0Sf4Q6NitqAUGLDbG
HqgUa78UUha4LjjPlWpOa01LXt2xLrHJNry7bD5AsBcLTPUwuLQVXVkQCMK1q3bKNebX3p3s6Hm2
id276S2udSi7wW+xeLDMs8huqTXYd+5l7stkqa1tA1ANvZheRiUI125R5mclIAAIZ5D1c2+kJy/2
vjmJ4Z0jg/112DxOhhFhFKIjWOvBcq/9g+O52rmEoLKc0NcGeoIovpc2+j7v0/G2nA/RLh+zfMPm
ONqV7BRWpt3pL8idfjfqYfhNfm4CqcxChd02Nq3Zomm9Yi2IffO4TIPpgFHwMjQV637gObJTRyVe
pZWtPdtx4Oz8RMkRacy5X7X0K5iZdDW5DQsutRxPkw96JDMsZxPbxoAeUFJsXHV0TkXVdT1KSt2j
VTgZRpPUXQ8aJuRvXfC8I67mAP9iNYIiYdO8uI1oFrljRl96RN1XfWYZd4kXskUFCwGeexsbExQB
bEDB9yAEiW2WwIOqPYvaYAtIhOoxI8+0gJQ97GWdlmEh2U8tpGLFvYuNyPlFLgoXBPzJAvchMFgl
R7r6XVWU8QDydMI0EqbJwkc7ORrn0ESlCBaCyVd8cdJXoYYA1oEDzcBllwB4eACV3iNzZtjLBH+z
tQ2G3gojEpJBFp3Ucsj30ZRzP5SqsqqcSSe15/kPoyMeAjs4w40OQsSBFAIsSbf1tbq4J54GJVmp
cnhsLbRxm1UTlNr62S7G+IxJNou8tK2fk7Jwb7zEfOL3Yz9NI2we6OB/MsSdWS1GssDkoWIXt6p6
EsCSIC7r4qrxb9ryD1mww1BdF45IVo5TT3cJ0lgLQ2sHmAkYtFzqUPvY6qkL9mLuIhvYLaCRoqAB
Q00p4mSpWjkL4FlAbfCc6tR16dtZinn6GtlIC5kv0bTkYelzOeVJxO8qVfsNkvnoIlpITioq1O5M
8/yzPPAz8PYdTCsDbZGzVdu8ALL4vq2UhNufxyIrWOdemwbEUfhm9lZtYYc617VucdCTZtoVsYt7
tQmzq0ttsvADanBqjqZKNd6QdTLu1HG0loYfBvchnxpfoTHdKWwtKz2YYKONcwjhFgTrqrdUk9c0
yE2v1OHixOZrD6nvHPY/R6Mg0dqN5cZzCdyWUeIcGr9hLTafaQnyOZdKWZaH1rkhyztu+i5q14RN
SVGUMCGFkr7iwpZ8w0xgVkRR2i8877VlG/vBI1iUaG3GtX9rq/woouQ7mysS8F0NeB+XuKMsyoPw
dFC1Fp5NGNTNTfrg2IdcrBRcGu+M5iEyG4iNqo30is8XjCQCysmqV2MgZOsC/oamRMtyIh5gJla6
inC6vZeHKoQSyGqr22iB+lZXtx2e84Ne7Ye0Ni/9hKbdkNCzT0lheZsynnHijmYe8EacFh4a1k9a
aDcPohELFRHcJ9Pp116iKvfzQt3vGu3FALF6IkDgX4pWmWXLeBTxJtPLuEZrFweMEvn/LRJMKbnY
4g/XjwucA4Q4cK9F7JjN4d5CSWM5eum0tXAYPia18iWMi+RBwJA0u7p5CsaxxjzHhfSEK1UZKPWT
Zwhr2aNRzROWIi4s/lbrCc34rX9jFYCqoG75N3ls/9SmKX4JsrjeR2pIRsgLkhcbtszaFE20k60w
ItDuDM0S9Aqt2Eygcpsoj6prqg+8P4CxUD04PbzFsLAXNhvNo6NMAAZ7y9hZBjaEqIjYMKYwhcsA
MK3ggdvPOJUSyyTJviKuT+uoalh68XpXEscixBKi3wlMFBtXxupeH2xLrezWl7EdoDPe9sT55s6s
8JoNNr4BXuZMlfTE/sxxqi5FYFq8sMZB3cjOuUjJbw4mcoZzZzVI8nXdERi7jB3wXHVIaG9lZ6Nv
9VUduv6lNbWbDn2LrNpdxkaCxFtPSkj+CckUKksyrMkWM56d5Xj9bY/0/SaLpvKE9Srok+hJaZa9
poonRXP6p6wevsCi8s6FmQ+7qoe8qWB1edu1SNBFvQd3SIkwFJ7rWu17NaGndqnqESu4MUk2+2qJ
zm3MjhmgeXjAh03cyv55HaVonuTR1s2HZebkgiUeNuDAp9NjEED8hvX2R05w6ntZhjr+eIZ1m2H6
jkeye2jbKbvrrOS5U2dHXC/XD1hYoHjtDcFLnbTthlj7uJGtgAeaJTlC7yBbC7N+zJqivwsi1/jS
fW+qLNjpYaGuSmHVKIbY9aqBt7ptYpKceFogg+SVuIOsY8v58zSdT00tq/Tlhw4fTs1MKzfJSPgg
sB58SJhfbP68R88Exosr7heDX9u9nxYHWVIsYd7GwfggS/GUI4Gaiz9kqeaPhr4dVaRbq/DLVKMd
5A7k6OSscTsZGx9kyiq2FeMWi/G3g6nsHUUEt9dqFvzlIfWDZ9npWp+anbYORzLFnxqKIFYXlQ9b
4NpZdiEewV4HHTPxfjm/Z8No1Zr2DB9+E4l2fHUn219NLaDmUcvVs6oT7gI7vXLReoH/XofLaHZB
kQd8ld7OUsNyub1z3uEO/ieyVXs/S4vMWw89hJJPDbKzbBUd5pnXVsg+2K/YoiEqQez1MmvT4Gzc
TAD3OkjFBFjGKT8gF/Z2iFkqHNL5IM+uDdd+14ZP/f5Fl+v0E4B43DnnC1/HyeK1z/VK/6LLp6mu
Y//2U/7t1a6f4Nrl0/RNMAPzPjV/utJ1muuH+TTNtcv/9n387TT/fCU5TH5KrR+rTRdGD9c/QdZf
i397ib/tcm349EX871Nd/4xPU12/sP/pap8+wf809p+/l7+d6p8/KfIONatDA+P1cWRpF823oTz8
Q/lDE6koRuWp+zbqUu7MpLjMcilfBnwY9l+vICvlVB9H/f0nul712kcl7zytry0fZ/q/Xp/NDFtv
Ycaszq9XvMx6uc71uh9r/6/XvVzx418ir97CgbAq0W+uV71+qk911+LnD/q3Q2TDh49+nUK2pPN/
+ac62fAv6v5Fl/99KjD1HQbDLQSoeGxuuiF01jWI+KUshv0sGWDmDcgdWsFoWUu1cv2V4jaFvk0b
TP2a2mNFOTfLjsMYgIkDvHKCpF4f9ALPppVsDvq1aabeGcwvDDpZ1U9eeqw8VoGlXupbfTSclUlS
aQnvb0maAejlbNd2MXOTvm7SzQ3OHpKe8tQapkRZXj3edOdt4LXqagXn+0aMynGTfvejRtmbSD4v
8ww7bHJSxKPUrHgAlbkzq7y9QWwpf1CIvpwsr72TbbJXxZ278ex6WEELzx9kNz3BSiwk2HKQXXRf
ZYmUszRlVtkhLQswXGasLa4T/cur625/51i6TxD1v1zZG1Fe0v0fQW4QgctdcZ5AYo1YwGN4JsuY
TYbLIfXemq8N5nsX21ToUgx0KcTbMDlWHmQ/730Wq0rCTWFC3tVKGC1GHZMFkKfyQJQQkdJr+UOn
xHXPoC/H7YcxIE//7P6hFnHF1F0OhiqQ6UPDH5c3+wZfZOdGnqV4V/R93p0/1bMgilasT/kNfRow
tOGpTwLUGv6cQ/aQh5LtLSpQdr+91smzMHX6HTTIX5/q5SRl4x7rcrIPslFWOanYZOoo9hV4ezCT
5AkxcrL4ipxlbtfepV42ynp5dj0Ar7OPsjhJATx56pJM8ev4bawc1piRv4qMusXzLBs2QAD6ZRRP
urdAX6+5W1QaQRJMjRR+tUCoCdvZwyb2ivZOBGp7V2ulc3B690lWXeuR33qystZlr0FXeciAI29s
M+iX4zxS1l2uIWe6VsrruE4wXq4jG9Ry+poVdbOVNF15hg7U/Rtf9xN1FxE+r8QpeObyXs4lZ1ey
d5GFBe3Qrjx0OUNyuAe1NYwUXfMqaw5Kpdic+4pa/8d5qxm1upTd/bbuh2Or6fYiaPps1cTGG3c6
UTrPJboBO/p6MMoGsU6i+bLqQ5fPzGvZHsQudOwPXQ3FF3K4JGIjX7CI0PnHOI2YtWlAlG5S1z6G
MygCh0j1W1agDjQ7aVx7hLamIRossqW+/wT6STLA5xtZ6cxuofBfLQIgq+IdG4Sm0TG3AzJHcwSQ
O+UhIouKcOW7EBQCWvjKtf1FNK+UetJzv5Zs2KUfUAuxRvWkQTqubO5nhYJN1NbxKkTqPVyCFMyB
g2TxSvhefV+Ksb6Xddpc10HqxnKIGO1GlmXzp3kGNb5tOj/Y93YjTr1q9SdPkCFeyHKMCv3R1W+K
rhjy1aWB4BN4gMHpfoSY25C413v0l4NydZ2hy+O3uT7VhfN8vn7zqdpWI2Wr6MN99+4S+uG98uYi
WvvTkhiC9uENc3ntkAI8XvrI8oeRl5eM8CN1GQB6WsLwQx9XIWOapdGLgBe2zWezOXlI389GaSp3
LcvmXiSXEZ/qZZEddL8F+f+1EZ2L3bjJflfxIDFnZqScr4fcb96KZtAuOmAiJ9ko6y9je9g4y2Cq
p/V1GFF1f9WXlba8qN2aEA6hQQnEAE0jigABa9VacZpXY+yy4NDmjjjlcc7GNGqqfTyl1T4xUld9
EBaxA3Vw86XsU88dE0lVGD2Q0R1ZN+KQN7LKDfViyWJUIA/SaGq29HQbveLBmXa85rRbyKz6rTzL
8AHVp6g7X+t1rNtOmW6hXURXTwVUu9CG0to6fGwoflReD4T1+EtAfa8ixZszA3NzZHpIVb5fTdY1
8yWHQiElw9WuHyCs8+bUN+blah/q87QCHYMvnpj0/ZRGFRof+O54XYZQpeLbP3XsPMIuEz9cTNOX
NaT+O/+9b2Q406e+wvlac5m0Qk850EgBdA3iaKnXEE7Kg52BXpO4NFd2REQSpMNbXQGxqsD7eSNH
XAbLeUQ4B/Wq0F0081w1OmbaSs5oD+FOdvk8ZJ4bam2E6jsjZCsO96tUd5zBvgWznq/dBqFh/uvs
n3YIT0RLqu+hHaPrYTXpbVUneP9iZrix4Lk8yb5SruU/+6r9ZJGmAfqg6LWycDReSZIz0OB6ABkm
oTjDiFUDXTXZKtkGstVxATrIVjm26MhDqp5hevXSZ56lSZ58Uc8uB8TricBX4KeuRdlazU5UsjUr
cJWpTQBNjYbKr9ctTD9tbhEqgcEzn10brnXh3AqCQ9vaMWwF2U8eBGrMlwa4Gz8nMnyTECRRrwPk
JT7NJC8xonaCIjQTy87Xa6fzhwJ91ZwrYE2GY5ZrewSOF9lD/AoPCjsY9TXgCyBZGCE1LDrttbI0
QFbl+DgWAn6ekqRkwgPt1clVh+Sn6p+DdFIxQOQHOw+Xs+ZtXu8H4r3/blZ/0NHGUBT8fVg87i3h
WlvN72Fmg89aeJPSnyI9Cl7CctoHFdH+1o2np6IqlsMsnwZ/rrjRO2yjgrkXpEXWzjYeM7LVS/SK
P4UpZaucElaeOMnWyFQ/TJmPOYli5nDb4icphZQMg1eAoHe6BxXB8X3nhvYGsyv7izJFN/I9fO2R
Avzcl5FjbcLGQnTZRJ1KLOrJqrZynTzFkXE0nXz5aa0MqZIV+KSqxtGK31rf6mRL1NQfWsaB18/i
slQn4bMziuYxme0bjTRFRcdsDq0qFHHzXiQpGpzlYcqxe9TG8mwr+NkxUbFrNDd6kAcPgEeZgMWT
JbQt9HNltkejNzGAycZs2Gad6HnIMmDi/n9wsrRdzv5b2wIpOkxiWvVQtp1zll1G3Rc3tjttrwN0
e0p2PEFh1csBvlpYyxb59Eufy3Wn5LYsivAyiYG84204kviUn8IBho9tu28tZF95AAqdrsA2iY05
Tz8pbrkccEV4VNKVGuOLUnSNeByDWl9GAuNbWTeAuD2BivrpzXqvsqoqTKSCMvXszFUCdPomqW1W
kXOxZNP3YFhfZZvsbsbwSL0Myk6r+uZhzPxXtEPE0QsCcRz9ARS6PJUHHu+Kgq/Fe4fPvar3FtlH
Fv2iDaqFLCN1Fq11a+ovc177ZEU8+svraDmvVY9vn+MyhSyXmfOkijrYfupiNypv1MB7Dq0aJ5XO
Mw9ur0RgByeVU3m4lmW77CmbHaSy3nrKsn3teWmSXUlIjEstQGdEdpJzyLPrJfEmUIzlf72a7Mke
NUR1EGSiqjfDrYPA4CoetGQti70XUtcbw23vTs5CoEGx+dTgi/RnSL5l/7m+GA5hmWnHOq9TGzsV
JhncR30sxU2gBy3gpMzZeOws7xG1rxd+PYm9LMpD0rkPqtnHJ1mq4li776xhlWMgdFvMJc8MgnuI
mdchFSoc566zdv7YTNHS61pUBrzsuwb9O1qi8TJxi+iI/cnh84UHMxSbJsrAKVX1EniPuK8dNXyE
CACu0n+UByO2WxBEln9I5zq3Aag6TQrmLnORbH13mwf6oTK9twF6D4TBwkhQVkFFy9bO1CMbO/cH
e5uf+sL5fe0PNRB4l4273dyh6qtxGfThuJPFqS07wGh2tJRFxU2Nh7z8kiXp29VK160IX9rO3kjb
BNRNYRC0cWffMrREY/6yOFghsY5j2VwXFRYg4mvZ3BsQ5dDqp4M/d5C9ZFEejMiOwdEUwepTw7WI
d4u5CS0bjOAXQ3PxyRmNAKsUl2TTgI69BfBx1Ypm2pCFDx99Nwrv1chdxGOZ/aVVjjWx5JF9U8MN
HuV4yP2fx8seIeK0lx7XK7xfXzZe5wAUjJYvIHQPqf+NFaLhldRY6C1syDtnV2nXMDMChAQs8Ufd
xsEhnjHWC9m7syNnOYbGcCcPLaqp59JvkLVvx7vchsaRxX62lZ8JiWksGaz6dCm5pNEaxRoWifw6
3lvlp8v+S2tKSOzD2G4eK+avLlcTa0euOoDhlEK9Scr6AFwwfhgAwD4M4TKN5oT/XFP8P9q+bLlt
ntn2iVhFAhxvJVKyJsuyHTvxDSvTx3kGB/Dp90LTsRwn3/+fU7X3DYvoboCKI5FE9+q19NTb21P5
D7mWoDbsg7xxk+A6JxqrfCWH6HUdcoDM+P9wneu1p//+efph1tfcAkNZk1v8WHVsO6TM2omQ430r
HwZ+lA2WwatXzo+5zdP9hBZgyELyI5lG8i4xFN6gKScwhIdeEjWFImltGmoT1CP8JgLhk8gaGZCR
3MsVKXxCE1KA5qt2lbhJ9nqXriVwPqva5PIGmhgB1O8Sc42khrlPmsICdBv3fBHhkQeJCYw9ur+T
H7kc6QZ1I8TN63tNOCU7ZPm0W/xAorPb5+5mqgQH1/Evm64c0L9DZ07LFnsJ5h2IJasQyJJ/HphV
72g+mWiCga+Pj28KaFHUfHKMQ+EebSa1TVpM6OcY6yOwEs1xNqz6+LchOShEgtXabme01v73WFop
T6Kvjg1GtNZ+qDWurenMBGhlOSuVrc41iP+9ef9zHPRgNaCCkcx08+ADNxYNGWC8WpkAMKve48hE
hzYeoncy3DmgBXnIQdtWRCfDidB8hvqyaRbAOE8mB4A5feDKHBZ9tpfYS69paDVovQdHkgYA81w9
MwNJeGSBQDiqgvFGv6wx453mLnXihwjNSs84ZPjZmniPgcKFXUDvbVvVzn0X2lCTvA7RHLIbIhCa
bLXOW7wRyMouqW1aR1CET3czaFIsyfsDSNDkXWji0CUaWLCbhPnOUOPmNaV2dpzd1wk0iw4uz5ep
NKL5k5WlgQMojV+7TY5cZy+3lZHwS41Gq6CvkSczLQuSesoWaqZY15XdLSHkkFhgBWa2cl8z+bOP
LGOP1DC/gNR0r6exfjJ64Sbr6lmiV+wilEv2QjsZ9nQjuOMlENIu5D7T2D9LpIlmLaDTzWpN17x+
mDwC13cKWEwNDPuB7LnwxLqBxMd2Wer6YchNHzB18uWDXJerng0vc3ZlyiIQJmBjx9V+0k204QZQ
f/RtadjSr65GQ87A3dJ+kcKB+UYkSOuXmOsSV8fVdl0Gaj/pasbvFFr30xNSaM9oqNQeRSWtbdWb
9Y0o2vwRTH7fGICP338PmBIIXrQR0jKKWGOSOvpkOIi8iAxQj23u203xfmiqIQWTl4KvQ/J+mFvZ
gKcLYKzXY2/xU5EBDzSF7mfgW41wHxmgS0cTD1i+2lqTSNOk5gm5XX6i6G4Sftby8VCJf/LKMvcx
KJ4O6CTFf1WjQacSnaFVCxIxWKFjPh2QEiKvVCF0Roe2Q5PU4vk4thPB9/bwHZJmNvqiVRwtR2Mk
kXq0Qjf7VEaga4+yoUAbNA58NmLtZmqQsJ/xHFkPVlO6/+S5WRyABq6R+kyK4tABEbXOnNBY06TO
zb0g6fsE71alo5knaDWja32U6ABUCulqCNYoefbiECrG0LlavJY+tJcZ0gAnNOA9Y9dZfe6LdF4Z
VRI+9z3gSMZQyeewSayVJ7ryOXQgO1hVkQcVhU5baRZ6dnuOjiaUDby9AXXapU/bTNNwGRpE9QC2
mnfDq5f66v5f5+Z5lKydEVtyobo/eQ94DG8TA+8KnnOyFdsJymdAsUvUDA9j1ARkmwC5nP3FraYU
Q2UErVrBRENX4BmsDdxWq29An+IGGdp2v7AsferQYnDRh4adx6LJV2Qvi8H0Cx0wck+BetH+jFcz
43M4N2KPP0AHpZIi+4Lutm7VRV54CyzgfF9r4kL2iBXNJg9NC4kxXCTpxKY3AScS4Nl8Tl54nE4/
xjmCXAFua5ehFvMN1E+aG90sontsB4Ght0v7R/LCBPhPKBL0ZvJip6CFeX2zBt8kOp+g6eiDwiJH
D9Sb/DwZ0WqQB1I6+QloPOdcNpq21iILT7O3s6hEqpRsydvZ1bucpVN16kuQYyWRfYnx9rrDd5Hf
0gFN7OatlYZQbYRy4OqDg4YyDS91Xbg7ir1GgOcdmTALmNMhj+5B7lc+GG2eBqEO2H/VoXEs1ep6
bQ1O/l1M6Xo25fQSQV0smNvsfUSnSiT/MYJ4ovI0WRdJDDXRSEPDRwmqzS3YbQr8ijQ9Podqw9HF
nuNbOjjBFhHlmDYnjtqGkD+M0N+gJdbBA2do73vKQV4vd/GjyduT1OoWTSFqT/NumlobNeDp0LUn
oaR22YCEL2+8+l4CmLgbXY1tprnWnpDBWiI4mn5WhQTxkJ2iJapEfdhQfOtQAf+K0rNxALOuuAeP
orwF9/kNL/Gx13olq40l2ehTLB24nn8FhZ1xoFHTJzN6Kocb8Ll3d9hcroe5RVkyhJgbCeWKDnm4
iiM7MndCfnJY6VMLNOhRsR2GnIpPXc4uc4yVa9v6CQ2K6zw2Bu0hCaUMwLpf2eiUAS0uHWJb1/ea
pQ7Amhe4i+AU2FqToaWg/1bg3ohKgfJQuOpp/7fTMoIIZIt2WPS9NnK6JOp+DbIvCzWc3MK2Ho0L
5c85FOXmKuk5A3cLdb8GWoHSuSH7R9VPCilTPh1yGZurGSwcPgWS47oUnUVZt03flvoQlrlnzTOK
LtmCcoWlvigsXwi7vLPqHBtNM0u3LRO537EEO009R+N8r0Nn1Gy/jXXhbdigz5AigD41aVeTTXjD
vJ60qbuQ419tupqLDj+0pl5jaEreduO6l5PhU+HxShC9lC3f1TFjqBdtwnH8RFXLxb1wR/95vpQ3
TQ5JuoVzuq96ezNU/Sc38UF+ubLYlJ9GOQxxkGlo9XTKP4aZ6jIuR2To8kFsafQWKlQvcqsOb3Za
kUZkp4i3eLKbSiDpLZ4uSaHei92AgKlWrNV0qOrQDrqhnVdXG50p/swTqzzQ2FKM5YKXEP36r/OE
O6IpiCLHrIGU1pg5QdVk72OuKwoQr21RjfphD429bxrrdvl70BCsV2iLxh/g+i9ClW0JI5NbOqgC
vE1dhuT5YEPG92sYtc3KYKMedAJ3NmIXqDv+A4D64RwBWgwMq7EiDoIuaoqjaYInlKJokhMNYF9Q
VOZ/ThJddnotlRiJAaVvs0S7W51JaEhBnnmV1fZ0onEEeZzNIFFKJJumYt4Hous6wN3KWWaTGzlh
A5VF5N+AveYgHkp/mqi87bRS8js6zGJwfGfsouBqa9FehxKiHq2KUjexLYZU+6iEw+iAbDX4Vlvk
vMspBIOjEg6L7YxDjPqFAt6Z+8HYgM62WJPtugZycsA9dY6zrEEOuzS8E4vwqqku1b9dDyigfDPP
5vjRgXeO7yi9Drvr4o2Hn0Ft9vjyeewGDEqghFGirSA1bC+cVeizdsxzV0LgFeKQ7UUFkIkC6JA6
700UqiYCrGwtE39f67r872vJSnz2ktTYuyxeObbV3dMhNSoo3hth/6prIyqQIrHZM3e9nov7YSi8
u6GIVY4KWjJjBH3VUEf0MkbiCrX40niNdtCOc1dhK/Mx+no9mqGr9ckmzcm7m7A+jfraeE6K+HnK
EucyjXjdazIe72hIrTve7BzQhdadqIenSL3okhoHGlBQDGZ69DKaj4nq8SE7osNtNgA11VpoBlv3
kM7zjQ6/HJpBMehAfr3UdSl1KQdJXMhu48MYooovYYs+P7WGjs6r44jLFJ6qbOlhuYn0GCAL4PTv
4mK4bedcHshEhxqsTlvoYTOQOSIMmUcIh6WI0y2ABzLNafbNZKYOlIQhu31DW4mMHnF0SgdwOIa+
MAxjRdsUstG2hM6utuuMDzZawETVb6W7VR/EaAAFZAh8Ye9Iw9As6uxaPT8sdGJod30lDKtkG1gW
A0XmAHHBjYb+yU2rCqRzVhcbtBlkm0ZVU69eGbHvkwEEDUp6yRp9Sk7wASZPQ/LWKDku3itMnuD0
qNLGy9wPjmUp5c1mfJOhbYjsFrqIoGn0NNdg6goNMPq7g2E9hT17gSBTeSZnL9gKJHnssSla716y
eEvmuIAQHx/RhzuxxH6aKr3blXqd+eS1ok4LIi9FHU1dIIT28XKBZcnJ+XABFBPfXSBxO3cDKlOg
XtHmIo5WnK0xRNqFhoUFQJ802DrPhj0IPN1jH8rE76wk+dagkWNm4D+FEJy5GVllg9Siyj5NWnuh
AAAoHZBdRPx8nQl5wPhbY2AT7IXm53wurA3EXfC1ssBan08F+GEUZmVQYJfrgWwlhFdAb1tur3Yv
acdNA6Ak8lwQB/swlYYagSnVXPTpQi/qbWF5nyb4Mll91NarXulT0MGueiSq6LRNAcES6nB1k03O
UezPIxJB5Pi4xLJO3aJQjCy0z1lrH6+HsR+6/VADuvRmj4BGOvIJRHv+r1O0HA5z9y6mEsm0zYT3
bYim6hZcyezUahsagBoaMs82XscXe1NsyU4WOhNqzph17IR3m6s5gqAkOO1QZP1t0XfrXe2/LRpB
EGsou8R11gydU2pPQRsQK3Tt7TRlL8sWhQon6vBh/4FG4c8Q/QKeVjmBL2ObJJ2QLf491lGrNXHy
suyAyLvsZ4Zm9AFocg8pLxqkdMr2ocvRwKdrM5pRisYBj3DjPEobnekgrPkHEnbuJwP3T+TwjPA4
p217YBxASOgX8Qf8zcdVrAn9hybOpPOl5lgNe50TGlp47KIE0txZJQNjlGtZVNgVI6P9InB/Xg0g
cTm33QA6Dz3C7isu5pfOAfcD+CLlOu/A5eiMsvJRUUnPgB5PO9uV2pY5XXVxDa/Bzgd9WNwD3bIi
D5PJeDcNHfv8YZIhWg1sq2Z1ES14D1zJnJ05erKA6gReINEf1DqbzCr5U9ZOt7l08+8Zz9BJibe3
e/BrtugxRUSs6fypHYdbyp/9LeJtjX+NQBObuy7RBey7ffYJvBTFHQEd+kBHdevJkl2LBrD4kQAV
Vazb+wkcWwvMoag5oJ5Qw9jwCexVPfh2tzUvh3VVmVDbVkiItEyWRWm+8GlRCbQkLUoYCjR2Osui
vSH7IIVoCaDFeE3RnfEu0pvyCG0D7EAgTrYMSaSeeGMNmJA7AcOKet0huzK1qV4eaYm3dcgEQc+1
k2oG/syg77cBekTjFUg+ouNss+zcKSG9Po7L730MxJTwvBc566GfY6O1RFhCH1YxQDoekHYbu0vR
QPWWTwUdQHeu6tyAAzJykvKnV6MFHmzIXGrYutBsFG2aFQPng3ogR7ZfTTPSa7IozkUNLlHSNe+b
dAKg6k9Ha2vYSyhHhIzaMiMbPHyLlSNKa/PIOHiITxNSVUXV6d3Da35n5E6xmVCgJr07Pxyk/lVk
z1AKLb4j06evE0/OtwbwTUc0sIMi7DWgHJKgzTXg+bTU3UrRbyxdOAdbhpbjI12SbUoQKQJlBI15
cicacw4J/j2gH4JeZY7Wu13O0MRO/zLArAMO9P9zP4Hp42oHN05g5ln8/Jd4W9lZ4lVANnbgIqtA
75FnLX6lKidJY92N2hXKxhYE7ZC78GpjWpl2ISAZ2/DnDpWXViAJieTAbdz29YpYNsGzAkorDXyH
NDRt8z9PagwT4LxSnpCkqkB/qw4aeCoBL4R+hph/2ZQjhUwZFGFGwJ50O5BgN64NtzmmnZSXWB3K
yQq6ugK7uxrRAYB/M+nw0qksXtHr5x61YhqB0hF8HED2QRI5OlxN6dQWh3HQv5CJDnbvVTtXZ2KZ
2SVtvCtb6yckevoDuD8Bfe6nbIA4aNWvQYRuocY01si3KyN5KJLOlnAam1Hxs8x1HXiZbDpiy2QE
zTyMK8JaGiO6b/BeDg+NKYbO6ACWNPAWZMerGfS9AHDWff86oe0gsd3M+jljDqSMNOE5uCdrDH+5
vg0D2USun2ZcPnZDjDyq5V2YDixXPNVgD7UN7UDOedR1NFRCaJ28LuifbiBaHa7J6+JRc7Kl8xWd
xfLRAhf0A+QAqrZt+3XVaudmBLcYRVYWurMbWeo7Woe1+Ol01igD8rKuH/cG+l3BholPBBxHepey
ek/LUgSQkCDs05p7GiUliCix5WyOtBpyVj1I7BsJGi0beqMm9PAsY8A2bI7ZpxDNrCh4JKCJghLp
zYgv8o6DRveErmzcmtuofmxAjrHSRyizVfijhUj4RJAL6nw9SqebPioBuFA5VWynjXWSxA1Y8TAs
WBXzFdAM2QkPJfC11CaabTTT8VORGus8LH4LjB2IAIRNsdHLBirAqgSnqRJcqEpzOXJA3jCJWzKR
0+5AYKN75rihCHLYPYicaD7ZrosYVg+MbtHfkl3vtBGSNNDMQr++cWz7pryp4/ASzpoJ6i+itIoK
BiIrAxypc5h+L/AsB7mK8sSdh1NowWQbG9rBKzJCDQvhdLqEgrqyDPoeZSnIU/ue9xxXQp6vKQCp
mWgLCBPthhIH5Eg6c4IQdtf6uMHyO3LkrEPNuzKeQZCR752qKnHj89jWLHrvthbQNSisBIIK4Tyv
9dZJn8XoVitnLsKvjdvcjiMS8qtpfqmx4cNftRLoIBman5lZPFljVr70Gv5r0b8sP2E/UPhxmXeX
fqiQEDAt4+TG03wjI6ffN7o3QpWX/XHlajLfX9lSV9bi+raWFfIsVf6Cov37Kw999pTWhb5OS3M4
z0m5AYkZ2LhnU9ualdS+8hHfc6/P2APoQNwAFP/eET3/wx51dIgKjql+l4HQbO10Tf3Z6vpnBdrG
/H9AbYRK55x91QxNf44GJ/MZfvR3UR5qW/Rvp/skS7vTJNI5sLy5enTiEITRsWl8g5DG68cw8DG0
MIq+9RxJwA8fQ87eHx8jMd3qt4/R4sXmxPGevO4n/J6bEfIVKEIUj6CCrS5c4LaiRqan4wAsX+nI
8pZMeNvqfK/j/ZaGND2egVWioeDTMh193U63VlPRGIAecxAdO7OZ+AOPrYewMooLtloAJgjrAXoC
1sMQqSQMRJAOZGujSKF+FdcVSI4fgDAqLnb4Oh2SYKgnJhayCWavH3thvh46dZYB/m5rA9ClamQn
w4zcSs6ROFUekPNAtcfQdzpYKn3SdTANZBdQApmPYIOFpp7+ncxQF4VUjIoinRqKKmcpj3WjX/De
Eq6TugYfphzN9jgoBhU6MDEMeD8GGXQC+sfd1QFpBETrb9FyaoNKhDeQ6+zXHPmzHRXv8gzcV2CY
cEGGCpw1ecF57e2o8FewGXK8Luhl7TAMFuDAPMbxKgxHd1slRst90ns3lBGaCu6WhN1JLJ7OyMvA
4rYSytsIYGf6UUB1HSRh5znmj4xYatVI2vojUdiST42uPhWpv0X+Pg8Cw0tkzVuORjLAwsLRkkEm
wKFEr4DL2yAZp6SGToh6WaRSOR2WaFNwdPmiNH89eFKTgazx9jvG9k1qahwghUS+ANjl17mXPcuk
rdHqBztx02aJByaLJl/srlQMY24oX5T9Gm8w8yde30bcw5B7mRRjOx1ExtAtMvYJ0m2wXb2Riisc
MQPsQLvFMi/i28jAg0uIEZ0W0pk+e14Y+RMv2J6qO051N8+ye/4QNTqpqi3uc+zgLxr+03puo3Dh
Jo7pu2WMAqcSZh15N10aif9SKmsMDHs2Kq9NXHMuuanzB7DsBBqeN9BMsfqjlmO/Rko1LDfwOsdi
NBEpHRvIvpSApsfdgbwit/YStBX3URSbtAaZB0iLHuMCa9CSHHkw4JGyYlXEVQYFqz5+qGXTgH4H
QKWGJ/FDBeJ+kLW463kC++y64QM0DcPQ2TSm/erNsK2mqWT623wVQU4HDXaBBU0a9A60jqjVP6Vb
CMydymyO+Kd0C2e5bsXtkbyzqoyTF9VxBMfgN7966ddEw9hh7+f+LZh+a7irZcfxUCbOtC5tT3vU
IvnHmZzYq218O/sQp6XQcp+6dtp2ZcYP8eSCdEd9aYGDuJf1JB+sQfBD3cscqob4crag++bYvbyz
05c5/BU/puACnYdqtPWgth0kiEBicpi7mB0kE7YPSXi+ItvV8bchcgmsWdG8q5uXs+2LGArZHxyG
Wj/HE9cXLofEl2bEZzoUVf6I/lUHiMdfJjoDr5u3Bqd8HlSkl0nGOu1Am2K7oED7PTqJAXbP7W9X
M5dRcr1C4VSvV3AsYLcUa5y3ZlGcBzTjGmxrxUM0FjtNA8smupfSVVNM6UZA5RNaci7biVlvbnVV
6dXiwjvoPSAGqtKLJ2133yHnBJmFBrqtKoIcRWfuDPSQLZPQXtz7HcTNpDGHt5AjFSst9+ovokY5
0mJFfCjCoX6GHtlibyVUiiBIZAZN1jZfaryrGkZV3fMyBFtRIYE0VvZBTUcHVHSd3kBy9SGy+yeI
XFQ+tPeyh1FHuoXOyDYqm1Q2OvvfidMqpBdKHVzT0xQba4/PoNtXdzRrOw9SfDZZLA9SB2aZrFle
GOtpxB2ljjn0K4J+Bgm2BxEeDQR5m7ZLjS0JXcwOv7WMSr/Piim7Szr2g8wU5Sauvi1NU35WUbrn
bHkBPEylmQ941ywPhoWbAOrx1gPZqjj2JzQ5XrjFrYcUQs2+A9T1liJogimR7lQCsA9kUxMGG+yt
Sx7AZVECEF8WgLU7fgZcut2FQ8uCWKW+HNgtYb23V9gWvaj4v9nHOYf6bBOu4inub7NydDcZG6qg
KuPiE2gM+Q10Kb11HIri0xi3aFp2ImeleRimc4ikRA16TAo2OPh8hmK8JWdWp/N9BhKyCK9OI3S2
/CKq2CPrx+QyOmK8GTLb1ZGGs8W+xsMyX41GFO5MvjWsrht+kEOrQHd1KNgk9ks4ZPugNwMRKqCn
GrCwzPV0ayZV/yx8ezLHZ13rBASnpnxFw6juFcOkBhlY5YUqaQ1xBbSy0LCYoGAWWeMDKtPexe3t
E5nx1wVDUQSQe521WNKFCloBIZgb8jqGfAlNKTZZjv3d9XGL7EguVwkyJNACePcYpqft9eEbToFq
6n0XQL6YFFjgnCHzsjyraSJDDjoBGdLRBLs79pDGuBlUla3oJ3GfzOFG9HF0JlOvu9A7jtsf5CPT
ddLV9vskMc3NwejHHxT//zsp6YEWA9sDPlrfuciTOtPZSyNAPepu5M032UYHLcXb5kMZiuqxzMJ/
DPXW1ThtsnLxMnkCnSBfhvbvQ/Jeg5Gx6k7X4Zih48zIo8b3tF1oqs7iibvzHUYR9RkPfx1xpyxX
Y24394CEsLVVxOziMkNuICvdHkEEN+zHDmI5nuN2Z+SXua8BMPFpbiCkIaum/eY28a4zgLddVYBz
g58AQqEF/wblnfizzRy2zlBuW5YcNEX76JSvS44zAEv9aL0uiZbyY4TvbiK68bNWsQHUjDiT6MFb
Qedg/Fx2uCadjcr217iKz6CJ9UBYup5EEW9IGyxEWuVkO6C4aECcHNCw7VsIhUORk5TCYm/uznXB
nNObnaTFbCQw8DDOUrwLntwSssErnJghnj8rSHUsJ+9d/yFGB+BnP8wJ30Q97/14dsJd4nnyswM5
636s6qfOqNJTDobo1QRdj88UliSZtgNHMHQ2TWdVs8G7STMWbmM0K/poTDaDZKzxf13nc+/zKofu
B42lMHvQiphmMEFUCLqg9hxw3dkCy/QjtGS0I956gK7Emc7e7FcT2WfLWOKJ4p5MlgKMTLDjqRrt
yE4mcv5X+4f18R1/93l+X58+p0eIjre1R2ZtPHS1bQzNNvGF/HUYQGQrWX/uywy8783oonRRpt9a
7oRZAGw78j9tD5IRNWGJ4XMKoZfUgSpMirv0n0tdLW/LLdNTUPraUwGFcKWGYFaW+hZ19doz3HxD
NtJO6MF8ejvm+ooPDLzYeJRyMzJ2KI3qC25sdHNzZXVuf3LAMv8pafjrAzitX8MWGJkK80TVn8Aa
AtrAX2GzmP5Y7fcwml6FEf6LbXz7+YyNMRSYzqK2oEnPG+eSdIl5AdpzRP8wvuiVfswFmC0osjO5
uLFt7oIrkWFTouLbOQHVYdyC65ZipGbZq7YDmo6hxrLEqCuAfdl6dwXdX8LzMZyPoI24o2hadvJw
3+JLcUjvpv3kALVihlpxk0MH80mvUZIInTA60RBUf9u2EMmDBkW6h0JyX6oe1yznDF1PXbWi4Twb
/AZkzPrizacYQJipLG/IS0vGENw40VAtKXNw8tGSJeh18j4SJysKQYuieUhWxGtGeRN16NoCMHHI
wR0pl9JH9QxNvCTa0NDI4vHAdGgWDU1cPkaoGz2Y+ZJKoYC2AeXzdXrXNfrac/rAEBwqhVHqXaYG
rWpMqYXW4wDaCUcAaNwPYH/4M2J0xaGd8Kj/EAHkFNLiquTxlzUc7N/9KeHQh8c7S8ECIHGQUrG5
ieOsaPeHVNsQkf5iW/wg1QfJftOCBdYqNWNrNSaqEgyspqiDNUeHhiiZLENC2BCmJh6txXTF1LxN
IrQORb2ZaEShbxMZ2hGOcYRW6pRV5z7PDpAfdB4ADXYeHMae0MbVnkAS60CyvHED5LengJzC0byT
RMpKKCeZyjK/rZycgZUWs7PESgO01Lcbmu7qnYGdaPttma0mQUpjC3h/ckcm3R3wUgXi5y19gmlw
+0MMPeAVeWkNhhpcqbPhQqax1tBBNDrZDX0EqGs3e4vZOgAgvz4RSH+g+qXdk0XoBVSf5m9hmgw7
SsB1IMjdzk1fLwm8MeHiFg/aCznpS4ZqLETf0/hCX7A4E2j7+H16V9S1H9sM9M1l5u4SPAeA3XV3
wmuKR4ul5WOB9yQ+ZdM5aji+4xYz1xaLuxtyAiE933AQJaxpwtt03K8KkLhKJ3DtKr3l/IFAEwwP
IR+Q3hnsO+C7zxoUldtxSr6BBver3UPfB0Qj3q6Iocbo5Lnxgonkp4my1lzfSgGaKX1NT9nOUhB8
Q2vkDcrihoJedBfUha1VWLf5xgVrwQgZpM99lnCwneaoYORKSUpJuSg7kLXsnf33eNQMT8xr436H
1uUJENYMSAWV+fuQA6ydpF7zBAWNq+NdsrClTKAzglWzTHAPH4YKXBpjeIGKV3ixDVRZ8HrsbQfI
2F7AEYCcv43Wr9H1jhTBwtS4m/qvs7SsdJ17sa3ow3+Gzmina0uxA7dqSYqlNWhJq2mh2aeu0AwM
ydse6t3hgKY3tbPDfcmGjF8kdjRsme7HYIX9lGDngdeWP8PoUTFYUND2CvHXsEatRkDmtzC1j1lW
IztdVOvN7npRWq0fwKg8ZCOAExAm24o5yw7QBcsPhaGZWwkUwjkeK8DYK8N96EOkrhtmVV9YEn9J
4rH+2aTQu8ucKV7xCRDoNq5+9l7zRWpx+aVoyhTSOJnzIBl+zLUW52cIVLxepTGm91exzSQNUAdr
QX/80nD9lTUGStPjAZgt4oh5Z4Y25EIr8zcbTVIUHG5kQGLDc4McubcHiMRUewslGwjzWOYD2aLu
sxjN4X408DjwLMgOtzO4sK7xkL4CpLHT8ZbaGu1lOTwPYoZoaWXeWXKy91y9rNrAbmyMTKYoY+ON
FcX2CWjX342LeDwZuYpMA3M/da77o8r0ow6Wk+uJYxuLxft18ltMlXryKRHNC70j09syvSjLAWLz
XajvyD567jnmLrAP+fyljyA7cE3vUhpY2U0GsXPTjjbUeSDHpzqCUgWkIgw/QZ0RknPpfMvDTl9T
gOU9ZaIx13GJZvW2i/J1N+vRZk4s81YD4nY5GB6Lj15nBkMRIr1FDgoZIbe0LvEj25BtQP+fr1tJ
BGG6vjsPI+hChJVNm6rs8PdrKg0JyE7u8dIoP4M914FEpaXtezVkbNN4k/Ncg7zmYLlQ74uVdrRR
zM6670DhPztaCSas+mctufaiTtysfj0xwI+bdRAEsQxUF0sjN54aVwg/7jvzPBrQFsjapNijYABG
h3D2gppBFSE1wnKd1yDfiZQ8XanOehdobwB5MNYNFP3SSTeCf4+hQDqkKdhOYhV9XYzO4uJrWQoP
2y1+pC3nUMXzHdPmI8mQZSmTd8pHO0zytQzfFrU5ffP9p3ngQwHL/WS+tJBlWIH4KH6IeehupAuM
zQgawxNLvSTom854qrT+a1FNUDNPwIOHt7rvoHvmq0lN0tivSQDfTic09KRg1tT0p3malkmQVV0m
tRUSWoCbaOGQHZLG0tb5PKZr5JyyQxROIGknjwhT+XpKrjnTkUCxinnPJxTQStVWWWloBE8MCK9D
Cyw5eiEYNLSia+81M63XVd3FL7IYz46FXq/VMH4dOlf8RMvUP7FruU9OzsHD7E7mOXP0DLpPXbzH
X7Y+ZZKzoDNd54Gl3XMSRttZ1Y/oMFbSA7YmRt84jXOOcnFmTXuDKlDvYt7csRvLPY2EDsV5Ib15
S5CgaoJO+dAio7cghBR8CJQsf7d1NhgoSJSagilueptLqCNaj+L+dT2rxTu6m4kj+DfQnqI7mn/N
sAym/giWdGBuVJKmNAEKrCwbVGUKHa0ONCmEtlNwtc2pd2toLw223fvE9WrsknVtwt8w8pfhNBb2
WY5Fis7dxEO6AMRJiTqQA0x24YpbZbx9F423Zb+V+XC6BluOIvbO6od3YRByT4LJKlpwgT+DIMY7
dVVt8ZVAPmDn8fC5Ziy8lR32LT7g9xubg4FsCUHP1bxKk1DD3UUWPvBEEDW43p8mltcgsw7oxiTI
bsrevC1zUfijCiZPmKMCt9I7AATTbgn+cPOj1QvGDZAtoi1dsR3aih4xYiX6MulUJ+LDq4uMo5Ga
QPUBm6GmkAbeu7h4MKrYp0ArMdAexGuH75g5LrZlBS7rmxYybWa8KuoCchOGYd4l2dzcWInIdyW3
5HmGECQ04tLmywS5R0eLtJ/u2NzYFXNehFNMa5pU2GlzM+YGmEe8Xp45llwmFbp9ojuCWYob5Ijs
ZVIIXNudl8qAQaFvVahOBVt1KtChnpo1klbeiZujAVyN2tqDayMG/RVaD0DI+BqHXROYS7q6Ad4c
KZ/V22S9SsYt9NEgb4xyzhmY4elcZGNzYjYU6jtW2BDfAQWKnrRyX3n6hUa2MtEZeEvym95W7Qlq
Ki1CjlKLso1eA37nhG35uoqX58JnPTKpifE/rH3ZcqQ8s+0TEcEsuK15dpXHdt8Q7XY3sxiFgKc/
S4k/46///s+OHbFvCJRKiSq7AClz5VpeEK+5jY1mn5ogJJwvhdwSPg0QNDuarR+SXZAkzaUBqcLa
82S8pjuqULeVHvMHKLmZJ2rVgd+eeSXA+4c+OviVLtcuEBfrpPA/bKhcvQWF5k33Iqpq+bkcrTvy
p1sR5PHNOoxktZ4nkkFztSBbfKZ5EBwG/cbAEgSZQKlSKv4rI41/NzJhV6eDeHcTgLWe7I3rsKVR
G+axDnn/ZCbRth084zWTBpSseT1syS1FCj0zsLGvx848/LdpR1MDv6UEDRdNmweSHyyCBdaasHao
GgzWuTO2G2Iho2aC2PqXZqSaRFmm11WwnnsDiaCEzn+HeC08ddAUOjQpviU17QjR8sL1UIigehNH
cURGJXCJqqknwB42iqafmkgZxOe0bNOpGQ5SP4el9muaCRmPSxLyH9QKG8e5dK3+zMZxfGp5095p
0BGjvsiwomud+Rfq64FcvNaDBc4AXBGMGtUNC6xdAIKVp1gbNWCKhg315Z1p3LsgDKRxwhH1w9DG
S+orxzB+dPPfJX55W5kA6y4C3j3InKeg5cq6o6vInQAbtnaJaZfQ0gFf1OSCaprKcpwbtRKemcAA
xsaGmp0BDDdP/Qu1aBDHAn2BAEF3pCZNyTxxY2nyOCjak6yr03tNRW15GdlbLDA6yN1E5b5H7f6F
XJCUiS7QoNjPA9q80bcoBACCQk1CB5HHzTRJmFfd3gJ0eQGGCR+p7NJdJJUPNHNp29rC1JwIIluN
v7LFGFzLrAiuqJbMdjHkjRY6+VQmyux4KS7USwdyHg7cD93r5JTWeLjU+A1M86Y+mJJ0Jw1386D5
WlxdxkhAYeun3Fmh4AoYEj/UzaODP87nWiCXMdDa1P7y9u/jIVsLhiB42erbRGTdzkW10EMYOe9R
MuY/ue4jc8CKpxx0aX9zSGv25A9FOTngxdvtygGbLjVDhs3SPQOPzCJ2oWnPjbA8s0yzXsxmMwZ5
/FJWfXXp4xA4bWUWXEbbFMDxDZJR1ss86KOJ1XqCSNY4FsfpzdibPu6ROCpQ3gd5pC8HEQDwFnUD
VH7RUat3K51B5p1dsOGJrd5fkcU3Taxz0qLYBhmHGp5j+5B1zZq105jJU5NjKRi3YfteIFalmbb9
u0Eaq2RD8uq0CGpkwGdjpy2wPcTy+2CUNYrt1PAAYjfT8NHT6yekPLp1kmG1XysshKvwEU1t43XJ
xIVaTAebwtimzdIYDOA7VK/w5EdvGKJcvnIKIKbU0M/xvtfzje6DwTQGhTViASiE71SNSmaBVgU3
yAPy9h64orAX6JipfxfykfoDcLutTMsfjzQwUwNbKm4Z+8cqi4cDU2UVVevxi6POqBm6Ae7ToDsZ
I7S2wcIBfsaqkCdyI49RC4ttK0AWuwf4SCw9J6+Q8Ry0qTYgyJJiERu6vBqdV16AfdGAZkXq1JVl
gd9nqcRJ/xlhhal/AyEgOMwz+ydrvOZILydRx/4FMmjbNsKbflmbYbcBk169mpd6aoArs/ZIJgma
vo3uWQBJIzzaJG7/PcjKPYh3tF+GY5wgXDq+NmAWWDLU+9+BN0vbOULvdigvBWpTDWIO6hYTvdqP
fVTcjYHNF+nAo3OmqlLTGPBoCUmgqfVpdxqHN6tc5gdugUtxJpkBLBS6PppgYFfV+YE6Mvy81kVm
I8dvBlByFfpwrsCQ9iJ+l9IQL6HZh+DIBSuaX/nWSwP+r01iyH5DTmBt/RhjupX9Yvy0w2wnKx7f
RGVFD2ZuARif6aCvqpP4IWuK+oQnzit1jlFUnkFRfea9m52sIc1WUMaFwKJq+gJvwAWd0iHQEjzC
VM/Qp+hhEO5UQj3umoyd8wZIXHazB1ZdMuBHF23n69+iutdWRWXyPTVTZCygjimfUkNtwYCzXURg
hvkWJFUPbIXu7VnkJUdUnbpLLIcWIm2a5zEPo7OuDT4IdAEDgJBsu9IKLzwUqqncGuWmh1V0RrwS
mmhhjWQYUFgrUNlEB2p+uhlqNoDFwI1GoIKxfkNlBxi2yuKH7yKmriLmiV5LIK2Ed+l9XpxQEeeu
Pj2QkkAJQCLl0lUeQQtKefKAJlHxI6w+5iAPDYpz4CICRzIeSPp9i2TaeqxQA9IXlXGPUnrjPmv8
TY0o5R155HFiAXHg9wtEp8CzyxJ3XOBpM+zJ2bZQk90MNTBXGEojajUnwpH12i7kmC9LV9v0nfNq
QlNrn4KOadEqZhhnDMojNSFSYz05ovlohv0Qb2KUKq/6qnF3JYdgGO3VXXzrXVPIeEUbeeqlJu3W
Z2e7lcERQZ1kQVmt1m5BFZzwbhPXngaQci4OjW15Rx2orSk7lgag5OqRYaUBZKfUWT308XYABmia
aR7w55yIFEGVcJVGWPaYGYBuUd6lVz/FG60f2a0KOEzAEBx70/s+m7rEhSSCnctl2GYiWbIob1aJ
1qabqV2Go+Isj6391DYCvHyrgl9oiiJ30+vQC+wP1WDg7ab5M5TYgqSuP2TxMQ9lesJq5+MwegnA
Pn+2o6Lsjnl9JDuNaAPfAo2qTlQz1oUpsPnYBRAMZqiltALNXJDNUR349xdLDlDUeqYBoTOE0ZFG
BdIuivOH0Rmcx74BTGaI70SjOY9ksbRxD/oIcW2UqbP0apGUgh3JgyMjsaobKKHVWu1iRYVSyaYC
hxQNjSAle0Axlr+gJkpijcv/cCVmVeIaA+JSIwvvi8xBpfRY5cdWHeLeQlsMUQ7M0Jgf6Yy6C1v0
ICe2evA2fo4JyZ36ybMcS/D5/HlK/VrdVWtIacVbOwvTFemG73NVHVbid7Iya12eBQD4ZyfL0lWm
m9axd4tfTZCKkyHFxyFMbHEim+uBX8+xsyN1jspDgK0BcbRPF+rpUUEHSmfwquXabU5TjR2LjvpQ
vTafleU20gxkojQVHbQWFJXKi1rkSgPHqJ0GThmtf+aap//3XGT/vOI8l/nPFWlmk3PriFpsPD7x
MKpSVN4Sgtf7bGK7Yz4lLR4rcy+WE1+b1IuEeJSZ9dl2NHnuzSbY49V2aM0EiB2yTaceACr7xDAO
ZKMDd0vUM6sDygxAUvoStdhBgLerYcOTBvi9l2gvZVsVb9zyXjz8EN5ABT2dAE86nfyrSw969gyp
jIPq5mrk/zDF/7kPJMBQ5QX+7rUjHOdU9a69IKKHPMqiTQ2d2okdwmJQdilL3bm0+MrPpvcYj6b1
8rdBgWfWEzvEfw7qk9J6CS07PkmO4kuRa/2VDm3MMmhlLmfLiEDc1Y3VgjyNlOirrtgseWlsjRh7
VFcaw5ehmVhqQVUE05SdAa4OvVdBCXUFFdO7VkFkbNMARLBks5GhXNQt46AG5eW6Q039PmBN9jxo
45ZXJkCtyq5bqT/bZVh82BkY2/YV8HXPToE95Kd99v+3vahQv0bZqynxpbJXoLyEJvMwJcsq0Nae
hF8/zvmzrDOrbed4/XLOn0mkMBGFjb3NnBQTdviahXZ/JNNkj5ZFgIoyyrmNWpCeIqt8nC8t8MDZ
VlU0LOdp6qD7OjV1DEY2TU0T6aByvgrXXI4GKgQbd0RgMAMk5ZKVrrvU6iZHHUAfXKYePKGGPepa
nnJlI7/aDKCgCATJlmaYxtIEn7NIsPugoElN+nnA8nSaaTbNc1ZxusX7hh2pEziw+8TJxKlDGf+q
zxlW3GohM6088OIrBxupWWXywDO9K7IBVF2qScsVh4fItckgPZLN9UBwAFD4HXVObmpeF6nwzWzj
5u95Wm3wvk5Lg3wNwaxENin2UVgG0bQdGK2pkw7t57RBg63CUGJV1beasy9brOxoPeOFwEFQk9Yz
1HS9TqIQCamJuUm9qGXD/ZKevBC7ng4VxNugH3/4LbZEIdO7EwjFscajNlNGOqNDHHBIxKb1loYG
YFnHa0MNofY8Q1CA4N/q6vs/7NPMXy4yZH68YB6XG4Q4un3PwgfT7vTvDEKsfuDEP3ORdMu6T7wL
BH/bE2g8UE44FP4PozqTgwNV4mXBwClf9WV55tARWVGHu7WgMfUGZedq5VYyPvtRmF+iEdgDpLbi
n6752JXG+MNCUfoKOrZcLZuDLVLEiD00EO7EO3f4nut2s4hTK7xy7toX6sAWALUVqkNDid3UUWrg
Xw5M1FH01YEZEagVHQWB6ht5TzbZOkDZDd1wXyEyuLFCTd4FWWTeGbV+a9SiNkEqiVqy1aKNBsZ8
KAJD5DFkzDwgqrKnopa50IWaUHd2DiA/nzrJn+x0GJBaOjixu/vTrqYFO7R2KIx298Vf2ekC6ahF
RxTkTJ1/DEf1LvLHupw+3lxvQ26ARPLjWGbbeVoTmPpz4sllpTX92XWR0OmByb/rAryuUWgW3zep
D9hvAcWGvvb50rCN8oU1Ncr4ZJ199zygAKTkP/0U5EncFb+FzVdpmjPoh94jGZRgl5I1y9K3gt9I
nQHGnaVvffyOGr3qyRZiWEd4NJ4qnRdHA9nVzejZWFSCfGAR5l770zLDpTZm+W9wcD8LZ7BffK1H
cB+R94ur6fq+sFG6z7AnuyXc65ay1Y3vg93tpWtkv3U2HsTgV98B2oRAF9gPmWgWkezGB93kyTaw
q/RQsSa9s70oXBl+J78DSb8dyjT7pQ/RN5Elw3Mn+wG7T4OffEPYJ9zZxZp1rHhhAuFA5Wq14z5m
XnSs6thZlmEiQIHtNMfYM8aHtjEewNPhfIdGM9ScArs9QT+svAdN2xvZ8WUQlekqeeagrbvVTQQg
deytNB/FdSDADC9azuNzZUTY7FtW91Y7azeJ+U+AayCTpRzMxh22qKGM1omZ8iuKX/i1CFDghYBD
iXi9k18NaK95izLHJx6zOzKhhktDZlr6VrTotWIXam2ykQr0gX+1djO9LF4gbCwPlnrvTR0BqgXG
oLhSK3KD4pyb0XkelBV46w9RDBLPz4k4EsYr3EzJRiOICBbUHxOTD4uMZpF79U8iexsVH2eZiuHY
5gvuKMq3ifhtOpIPHb60yz4cjw2wrsLwDpCwWTguWDyKzLpMmIUR0hgIDiQbwjiE3GzOKNB4pk4y
uZFxNq3uw78Bwh1pstA5arXnLImOwi7qb0VsG/cmgmanv9i7in+1J2b7zcmaD/8KAKAlsVfgd/PN
DxLzvg9RTTVFsnjQNR/8rkiCnJgLblDCJFCpWg7+hbZuwT0R2Ff8YYqnDpJMuxYl3Jt2sIxvIx68
oWDRG15hoE9pUu00CGe8g0q1B6IMFCSrkcjpFk+9GtkUCAyFbjmNJAcnQBEYjbSAqLgTCUTH2T8j
6Zo6A0SRRjqRp39rAD4iB6z0UHsRrvOwtu+BEE82+Gf4J5nG4BuGePXOaqwSeYHIglq40KFHbYFe
1TLTn5Au2gwlG0PUJEZrcHQZPxMblYVAzCbPzqjLlW9K866Qobbtxq49uFU7nJBnh/g4K6r7Co95
lOd1/BXLiMcgBbh3Ed2PogZjWMlKpSpivzaazpd/+2yjsP7js4Wl/uWzxZoGkV1V+0WlW1Hf5MvG
itrDVJylmkDNtwcq+2pM7R51JM2+lGkqF4isgkKOwnVezaq1FYMxYDK6SNuuvT7SFkhjc+xaW7bp
IWa2jPoAf3UyNkWMd3TonEal4tWrAxc62zQhxM5Z2W+tnvGDBkjIWbqiP9MZHURSgKEscN3V3FFV
wVvc6MEir1m/sZLQ2nusjO69QZW0DaD6BfLkhBLP8oU8Btsykd+0nlD9I5fQYw8PPR4l1pzW/xLj
n07JaYQTpQBYEjsb2UfY9oONbkBw12EealCCbF0pWHFjNe3CaIEM7AALenQdQKTtdPxGboEOmlOn
LBGB67DXiOO2vbTKrQtRy6eG/82tx52/5YAiQsaKiac6z7co5UZeD3fexnSicZurpszKZQLdkJeU
V/ohNV3Ijmuj/qo7/a8h8b0rEs39Hdi0UbGu/C3Dd5eNYMhcqWlzwbfkPyTsY9oCcePdmKOyHdTa
YNjdeMCMLZFdjPe0taVmqSfJftr4ql5UbMRfmohlxvuk0pGJrlBd6hFwNYydbmEYnbP2ua+fHEK7
4iXRuRuUZ1w/rgh1mmPYIk6TjWZ7QpEJ6CVyEFWfINAZmJuwRFF5wXq5oX46aCz+kbilue25KVDD
gkPMw+5cNFWBUv7MAYOM5/YLMsZF8+FjuUIsy6ZB9ld5U4dgYQ/+SygtpCWSt9BaF2chA4AJoS+1
bAtINMoUaH6k7nGKlVe7AeNbu/AQmuwXZKxVD515QMrsi4rdzfbSMEH9MfUKa2WUABr2WBk4eI0f
G7rRcAtF5za1cc/RaeQ9lFaWQOEMcXM6IEeVSYR0/2m34Bfi4PUny5eR1B7T2IBm+ZLmmsdASAih
eHUwc2at7T5zswvowdqNDi7wS2kE1lkXT4aCe9GBzHQ2RtJausnA1zFWKgx7kMA7jWG+JJeUbIPP
a+j3RPZ6nqGO9SfsTiLQ9HmCLzSokh18daCzMHVaDiYFF0bs5/w1WduxtgHfVV4Os6F03gw78iGT
7RT/jKYp5zb5ULMocsdezj2uwYqV4UJQspZIGEkefxwSRCNr1MujnfVeBcKh8Ndky6iH3J2aFZsu
135TBPJLkDKNY6j8RCBPb4FmP2Hv+DWa+UdwkwZ7TvikxdozUNDW2dTADyitaIBS/JCcqyHj4F4S
2g1FaOayaiMTMZ4sXIAxkr/3YboGSJED+xFDuMYJol8iqd6K0G2/1QPy9pob6fdY8Hjgnmx0/B+L
dI+XVgcWnBrV/Cxdu3i54n5wOP4WiRxO06lmCe1g1FhT8bRCJZHqoYMrgcwaQIvXYzfYxiaK9kCH
8Qrg5Q1infWDN5b+CcWC9ZLsmgD5YlFH1V0aWOPVd3qsX9SACFwByBgVztFGffGjV0BOV+r8KSzG
etGDke9Eh0Fq+UlXh9lGTSFFs3Qyc1OMAIRL3pwbNyyefKBg7xsvWOpmHQHXsqpdnj05fVs8IfIK
eGMp7skxLLILUFLeHbXqpH7veTVMk0CvDrSqWYT7UM1ZqA0tHkRyT81sdMYVsED2lpqtVyI9iAD3
hppDHDTYjdXeylIXBVdovEd2w1pSLzLx2qEqQG9BvZ7bxee2xQqVevXerO8QMrhRJ5au8aJ0Bn2X
a5o1gm05rVGQUR9aLA4QSsrT4IzfVnCmM02W38CXLXemUTjjwqyCDgH4AUzwRo6NYQ5lZnVGhxCq
AIcgxmFu/s1vHkYjyIWGzc3//VTzJf+Y6o9PMF/jDz/qYI0U+854CCKILGtQCSkWdDofQPzhrAqr
7BcQSsiOcweLQUlfFfk/Q6g9d3tqxrlJZ39eIGuRkTQYWA7//9NE1ecHo6vQJ5mM81XJ6NaVXSxc
27iNIsbeTX2IeQg1Jxc6pSFlmbxAebPaa1ZcXFtIQzpIBZ24YuykQzk4QIFoQbkcTOvDJuksSTca
RI3Og7oDgI0WzaYWKWolPsfSiCIBWq5n5nm2jzpqt8cMTyK66twxgF5HujK9cC/CylxEnbtOy9hf
Tlf8nBhRKhRug8Nb0rUzwbFLroxkNU1FgyPxmjEZ3U1TZcIo11GsVZOLr/kXCyREWzBMiIMrdHGY
zljWfZz9xUYuvWezDDc2xtGBf57NNldNM89KHbOtAkvoMrFxx4Pezb8vOwZuqghM6tQMnNS/FyYk
tGVq3kXKo4K82i5qnW5JnZXt+fcF4i15JfXzNEgKKAWiiAeRL0BEuWj4nWdZF9CkVO/l6Fw0Vy/f
bcEuEcMJh8ULkubE4gzcTL4e7FndPxEgnWDoocKiIxIw2WcTeZA9r8Y7VJkv9AEbgsxJriDQs29J
nLALHkhratFBG8HmnFntezeEKTJ9LRB5pV81S88NwGLA8vBYZ7baz1fua/t5libGh43Ousx2X6No
yBZ6kbPXqTfc6ob/kAqR3hzHSW/gvXZPTTseyQRxiPTWAoh/F+BZBtW8PlySW9fdIpAxXcmLDm3d
7FKrkGdq9XGS3mpevBSMg0lDzUymvgFnhauZ4X62dYVVL71ET7fkQh2ZyFF0UaCIh2w0Z1RBTjRs
7XQ1XzVkwtqmPRio5/lCKzP3zOiB1zI8fOCkGL2j7bY3GkZfCbiICjKn5ZfZjQo0vMn0EeavkGJH
KcH+dZlNPKivvc+i0/zJBAvihQGaRNSk4g9Gvo1bBwtNc9mXb1WZAWCkJuiqyIUO/ggOkMZojOlb
0aSs8yG6l+diOV9Wb7m30yrg1udv2tWddtA9+W3+wyFACt5/ke3nT9dzx78rwleaa/of+n2poq7D
3dQcS/sAhg2pimnknpkQSdCKvP+RNO2jmeXpYwLJxgPTdSB0lR16dpZWtJcR63CAP71m04LKaO/l
pf0kQHRHTrprGsvW1etzbDnaSnOKfCEgwPfQ9cazbAd+lqrllv64AVYEzMmVbzzUbl9fPZBetV5q
PJCpM0DtFeZhfCRb34XlLo8LfTkNcMzwoTc2gRAGmDgB0cO6ukv2NDk4cdMDoiLGgpo0wMePRXON
/kambkQoMeu7ekuTo9okPyUW/0Wd9HG12DgihRveTVdvLQm0WeyuaTKPpfKi2+WF/OngJ8mPImXG
iVo9lofbgJkd6ETwhUatD29Aqqyok0wFJDIXdh30B2qmY2ntWIxgHbnQR5CojNPHBzJoDBovfjXq
O/oAoPXQD6HosZXEnkrGL3psdbfRZuJajvI9kL7/DdLuwxqKgMMu7NGMhLYC6RYwmonvn8o6hwIf
Kqi/gafQBiVu3h7LLgZ0zbxN5g4KfKKqwBeCGM3yY8cNCrXdhNObsfkpUh/HjpeLL0A9K2kgJm5Y
9xo+dhkGL5S/DnX+JhpRPJZIsu1EA4kfRGn9R+VAqW2sAd/s5ruGIOdb4gAAmUr7d2pld202mK8i
aQfogZr85lpxt/Uqsz8ElZsiTpHqYA20+8d0gDIuh0DnTzUcGqX27xjDWY5gMH6iwSawMvw0Mh0l
CaqOPPY0MFsYKYrPsqh/hkYFuJxhn92kqj7PfIY0IgJqk5uL2ntyQ3XEx2yDcptni5OfAREdQPJ4
AM03yju0RT685ywCutQ3XyA7XAGUaOS7pm/T56qzT6w0ojfU82TLEvDoi2Cmfi6MAak1a4jfPkfK
DGIUNLJwQ8C2LUtfaUmCBFHIs2c646GbTmfyL7a/+YW6oeO5WWZf8myaaw1HMIPtvmT1phybMzxo
zujuKb029TJkydaOVqHM5DNHR840S1Y1O7L3SbbgIxK7l7Iry60L+oEXMy8nPis384x1ann1Higk
iPNmxcRnhbU07EkLAm3T156Vv4c4GarUAFNwhgI8ymYpzbXCzi8j1wcPdhWl/6Utl4lYBLEIjn4K
2RFAZdLiko8OEi6GXFEH8oTFJYaGoLVKxn4FDFVwnN2CwYk2Q5ixZW+jmlMCqHEUedc9RtLka7CU
9ZupOYKIzXZrfCSTdY9CGiMIXLMTddJBMhCGoajrRi2arU+Nj9lsQ37MFlpauOkEbxHx8sx0QZxZ
kB86Sc+oL9Rq9KzZJX5eL6lJBwR5QcwZNhe78gHYVB4NCMSWtpISIdtf5pg81IB/z/G3q1gVtF/L
DtyT0WCXD1pqHImbIYA66S5FrdW6VzcFNPpiFYuWdxVEux9sOR51iL+u8XBkx6gJo2XrjfapSQvr
WQdd+kRbJ3hxAAtluQqBmvtGbkFW2SdDD7eeWXQoqnff6I5pGghXVIhZ3Fpdb49t2HkrPUzjN5Gf
i8ryv3cpaFfHdowPep7xBzWQ+uu0gIaOCbiQFafuPs0wj9uY7nuIgE8UtfIN2VK57Gw/uqaeYUDM
dQTLqFWMEFFOP3wdKLIIyDHylYHkaQeGXnB/2PqqpzMLW1XJhYdwAc6mXnVmRT+ctoeKu4cyIXUA
KaYItw0AvVuntZGUFXgStVhGgN+fjVsfz5lbxZBaV3xp0z8jaodV4yLoSv/LLOqSG5TllAbX1fF1
53sGrl2IKcrv5tjrS5EmElp6ody1bqftdGQ67yRKwpfIy42vVd+fiEPb52DvjAv5Xa8yyEGi/kKT
Sf7IUXqP0m2chXUJ2VA8kh+1RHzY5l4647rerCWvwQxk40GJEo38QB85cLPs5Fb1j+kTq6/iliD7
Io88EjsoFiRPfl6eikLzHxMQPh3wRFF3oRy+K3um421hRpF9cBmoUv5tH5HIWBRGU+3w+OvPWPD3
59FxJfSh7WKbmmW8qPQ+GRbUw6J4XLSVE20LOUDXTIMOgueroJZqzjaWZsMO2Lb61qlDA2J9ZC9g
oyZ1zLaiYc2mCsxuSSg3wrthD3xjthvsCd822zWWjFsd2OFFRjSts7KVb9U35NaaNRd4eoSaYd7x
1NHWsToL3eHjjGx/6wWwFPQ5wEpuE/x6Dh5SB5tmZOVTXfN3C1HG97hqNgjEye9GHqQr4KeGi/A8
RPaMotnwjLlLk4/aIvBy4+QRIwIFiqntICKHdU54IBMdmIoi0xnSFNByLUcI0QK8ukmYQLWyKrgj
EBfZQAAA/RvLPSOQU1x89fjlwnw1x1bfJbaDR3Kp9ene1jW8JaoUGuhdE9oQ0zGS9wB3hWe6zo/S
j5KV4Tj5xU917xiNRbPuBReo9Ua9ONQ83+0m/z0UXfvoRXG7DYIi34e5A6U0NRl5jBYU1+PG+YHQ
frIK2MhXTPeGHSgECaNOB5/zah0wx1xTU6J47979cLAtZ+vmOeDiQ/sw8gCl/Wmc75HTQIEhFB5u
UAb5sFXsrAXJnkfu+m+aFYGFV63qHFUqnvFIXwGyKLUHRNfwV5BxWK6o9j9F6mqHXK+JVxhUnkCk
WN8iBGMmGzWpA+j2dmctNQYChM7uzCeUgXcH2ywVN7WH8GENaYi56YJAEX9X65xYIRDSnusvU8Uw
DqnWZ7epwwfmtNmpG9JgSYze7j92UVjZqbCUPBMi8Gtw+WYQJSwXuG2NN/BtCGD+zezKhDuA6wX/
iMyJuwfdq0E4pB61Q/Th20VgNLZMEd1HBsirRYBEFvaG43dbhzJPL4YXyMV82AmIAY7MyU7+I0+C
daiNqDFo23RnyzjaIMmBvJ434rmIXDnYbVAUkmbZzkjz9ht5RG1sbxOI8y2w2MqXE/V8q+n99q9t
Ip5HvgxVMo7n70wX1HCR20D9jP6kov7apF5E/OWe/v5VLP+j94+xs3Onpqo8TWzHcDzIAUlXSKFX
xx4RgA2vDeuBAxIGmWM+vhfBXdnL4Jc1Vr8tx/OeRGZgZxn2wQko8HoaI/JSW/MBlUp0v+mDXW8T
LSoQe1JrIKEWPFIdMn+0lrr+Y66ZnuuqS5BJ7PMK4j42Kq+lmzcQKB7ERyX27AdNBqzNu/zJ1hsd
v1NZg5smtzaZA3BxnFblGUXwfA3YU/VcM+MnlTZq7k88ttL3eYwej9FKC5xX4eKfSVVrQBhXm7np
N321gTxytMlYGJ6cAaVXTv9C6Pei6CBNFwXDxbM9eTIFNjJxFRg/mnRysPoHvTcWyBZUQIjgliiw
wkRY2C5PJEOTq6ajmtRrdajtpF7sFc0n6v3b2NSNkLnIOQhUNX7BMgHrSgjQmlXvHSuhY6mp7LJ2
QRgwtK+V8Arrt0iZdw892hUYbsP8FoWqgEHEJzB1O/ZPjhriFWg17DuthOrfoLH0KcyKeg0lqfGM
kq/s4Japux3LwrpaSeksO8eNXjuT3+dZYf9GYT/wjb54j6p/hrNIAL7RpSaI/PGuAD+Cj1CMn5+c
tguAHuif6fYnu2lzd8vKelIf8gczv6K2+8g5hJFmQaK8jNqtIyKQ4Y4QJJo7jNKG4Id2BYMNmKhK
oPYRXFlUTiyP1GyH4qNJpYd4O3ztHf7dpN5ER3nYfx1bjMDoVDxfgdr25DSM7321wAIaEYpsXpVH
Z2rTQbkExcj3Scrik4HFJ/EZJEL+Cpwiurqyt+/1Mb0QGYLFpbUFbDTZkNeQj79QpRdesbadvMhs
Dha8+gxeauX6ORf4KyYv3pTuRniNtUaEEgDhvtZfYgvccLivgxuPGvBx4+F/Ro0MclBBFyHoIq3z
CKg4xBEb674tmnZZGLz/lvjWj85n6S+zajFc5aGcrMJWSU/fXR9Cq33o6BBkC3FPhw24UeSANEln
xOfA0H5kWmBPC8ouNfJTkUQ/aJlGGwQPVa4Lz+rSAy3WfBu/QRTDl2ti8yJeL9EH2Vmr8apQzF9k
b3uB0g5lt6W3nF3JDpnODC8Gv1qAsHfcomgmf2GQF+eGF73lAcqgGbjYLkkWyYuHAmpADdroLYE0
gKODe8NkcbD998jUiMcrz60XjpXNGRRM/IxVLz9jB5LsnF579qw4PlpJvAnNvHrIsqS7uikDoEVC
GbRHzGVZB7q+o16tc9pTGHrfp159cN8bFH8csTjCrsW1NUheIkJGvnQAcd3/Y+zLmuPGlS7/yhf3
eRgDgBswMd88VLFWVZWkkmRZfmHY7jb3feevn4Ok+pbs7vGdjg4GASRAmmIRQGaec7b2kBv3VIoq
5Xj/+q//+X/+9/fxfwV/Fg9IIw2K/L/yLnsoorxt/vtfDvvXf5VL9eGP//6XpaQpbdsCh4WtwD7i
OBLt379eEQSHNf8fYQu+MagRiSerKZqnVngQIMj+iHM/ADYtqOC6VdbeVJpVAUj6a5tMgOF2nfsH
QucIn+ffe8Nb9rHBECZ3QKzsElphDbbd75FqZqcXZw6znSReOcilWqtwqqLdojKYRO1PZeCILyES
YW7LjDixYw/RmAwCIWAmokOQ+B/ryLjKUo/hHT9CnhjZs/pg59l4NvVhjNt6W+CjB0amv1rTuvsM
Mv1sb/cMK3Y7c2rkI8l+MaG+ZEwDQE2BrX7/6C3x90fvOJaDN8u2EYN2rJ8fPejxCmNoXOepHaJp
jyBwgKwpPm8yy6je6gRBE72cGGbgoCtp1Q9k4QDzBKg2Q5rYP1vVuW8cs1B+GGdgmmbDHDuIFRtH
227CtzSqhRebyXB2IYl5V5XgyZgQm/o0g/QZj9f5Q5uCfxo53tqU+VAaCdLpRD8zXk/3XRibR8sS
+OYC0uD+h/dSmb8+HIvB64unYyE1xLEd++eHM8ikkkidz5+WRbpT2sDlF9YnRCiKRyjK9o+A6r/Q
5zBqcmNLnzwqaiuka+WPUwmtYhGqr/ABdxvHznKwpuHDFOYNxBpsu/0suvrs6jUiJsVrHrPi1TZK
SAaVA0ynwrpr3IfQKOoHJNpvEbC3nwrNpl+B2xZ0B4l/R3WgDEt2bQn+R2qlDnU0bm3Nyw+vGVRr
68gCbs/M1nBOxYfZzcHa7+eAPI4+ODPMIanXjQ8UYdg+QbvefvrF1uIPjSMOEsodvyztSWFOdLY6
6kaSn5v7AOikAU4PLH/ZiVvRn/WgsudWH+ApLGs7BgEYClnk9Kse0MNjpsr8WXS83hp8LjbUSr2H
IV16FyDvvV/8jVYp2EZYbfKBXL5vXf1V5u2WGirBwv/wRljqpzfCZkxy/G9DMdsFDNk19c/pw5cK
XxYxgUomeLIxRUE+jo2XgYNemXCGUfWJq0Z8pUWYZfTjKbD98WKECks0o4YUZJycSVV2UYkl8dhF
HpZOa1WW5arVam8RkgChvVPFEJdJqjvqRA1U/H/WLYMFLPF3TSORZTOZMt27w8zvmCX5HZ1ZY2JW
qzyakG2FQBHbWzI+3Jr/ZrNUWHW3+w/fnp8/+/phggDKsZgjlQARnXJ+fphJWDOeZsy/umMzIRSb
qRUHfuFBRIZC0nfGN32q8reC2Rta65JFXYdA6Q3WAIZbEM8ijFhKYI/7ct8gzqC/s7X+un44AGR0
7jtoucGAqqHxAacTD+FOC+Z8XScc9K6CZY9cJdGKnC3UwDLjvQHRmQheAtC6G1aXr+OyBJeNr9JH
B3kuv38qyv3bK2ZaLrNdLkC5yyzzl6eCFZUV5G3qXBnkcs+mFswAtUmCFDatckucqIETx95YPkbO
nHofqJcLCBoQXTLVgT8PwFgJKnmiVvbdCXlwo9N6TR0b4OLOmjWlAhY26DkghRzc2TpjMA52ble6
rzerxkF2mssg3Tho11DpxyDFiIxgT8VO1w0SCKVwMv9WR3aldjUtxtqO6qZGYqltGW+1pvdeucFs
PeEzDF0REcRg6nKqA7VEFTS2/BoyXNT6wVpZTQOBXEudwk7oV2D6gtep3Maimfe5jUQVXc+K0cE3
Ak5FsKZgxw/CfolkfFuu+kaNT0IDSEoAkRG6xU5Jl3TbMEFBKW3hloNEWBjkoHceuH+AuHd56doI
NPNz69/JzP2c5l17paoCU5eXIoaxpSI18BQQKsa//v4dEfbffjoKehuKQ1xA2RZ24br9w3doUgzT
3WRW1zDk2uucv8ZNHX3LByQd+qPDHhD5iZCehwRg8OuF30owYiC+77+VCCttoZsKlgzXiZ5/7qnq
nmEDM51UZkTAuIKLxRniGj4p0NVSUUbzJiy7+akPXbCKBPk20op4ZWEUZ9DEItVUF7HDaPfS1Sw3
upjVIB+tpD3uqQig0fuQVIQU8iZCqtlGmnjLCREU+aLZRLPTfoBeAy2OlVFdL8AhOKrmQ2oB6rZA
r+0MRBJQAuML9Bpqc8W9b9ofoNdlMDabbsi65RJ0nQnAHOR9i8R9E8LtHh2hgvukB/51BIjnzewE
lMIZy07IUHCfeVAd/LDkb2AVabf4pvo7Motj8J+XiHUNrUS+U48dBNU7Vvv1NqwZzPAA6+40bNkV
AVzx5anprBl5o5BunKo+fAbnuoX8HHjrarc5TA0iAoAVuGuwX0R/YPmUr7K58l+Sfhaeb4zpfY7c
0H1X9OJAI9ktIoC3kQaWBVdVjgAnQyer98e1gGgcnNPAJkt9oHq7bqdNY5vdmjvzex01kN2IXiZj
5jKGjHYQsWruZQAPSm512RcQwB9JGbKN2zt7nNUbkhiddexOIfATkE9125rvxwgOey5ME3cgsy8y
ao6Nn78AzJDcM3wOHydsjKB5AYFru+ifEecKIGcXFM9FNjeQCSj7HRWdKu0OTY/EcSpChNl8aBq2
jTuzeISHnXsFS92rqIr0nlXujk+je6WqMfJbzxf+vDV1nbCqBsodi7k/pPlFlPmBnLUQDQK7Yeoc
yGEUUoRM17Wji9zongEQjsWSBHXbm5Hzx6i24dQrmoPp19WPXiRfzXiWwLw2/hrbdOuh4mazs9LG
QD7QDLoGoDi3ZdQV138aJ00OY1ZWOzgs+k3VQxIvj8prqdEoSIOESrIGouRGAdHGJs3xk0IdHWwI
B5CtM+MrJaMKMflx+iyLwpunYnqJEwA0ZOVwxFqwY8fq1gJAo8BEqskN7bT0ACwaj0Pd1ojADf2Q
nJu4qNYNZ+oR/KThzpRlBMWZYjolAt55pCS6T45AoMApQvkNmKpNmgXWj6BTd32LiAx1RzqAerSC
MNohoWne/v5LaP46W2LVYDGTYWJwOOf4pvz8IYQbqmrFaPQQjOdwsQ4+wksEGQDd1IMKO74HVRg8
IlTXQzsqbPvnuXUqCN6AJd9xS/4Y9znWA0OVfS/wViK5zHq9WSCHP0Cg2o/2rqZYIZ6VDiSr2P/0
akOkKp0WsKUzSDhCGHcdNE22rCNMZB+vO2tKLl3YigdqYIiAPPz+MfBf16X6MdgM6wb9n+PQDvvD
fOCOI/K8Jesu7zntrtJIUvzkGZSPQeIFN4ApZvBl3n70aWB61mhWv34MqEeZIsmffv1hCT47RMri
9e9v2eK/rHNcLrmU+MtJfDysv+08gTTlEBqM4suyoJ99twYTehB9gU841U55sO0ku0r5bPdXNc3x
NUcq1d+rA/A2LtXM7KIvkNq4WTdx63p2VOXgaNqQmzNzVfQibHC5FOlmChsQByPk4eUJD69GUL2f
QQjB8oYOMI884JY36bObXQ6JvP+wHaf9w80TYmNOxzbYwsbCdJTFUP75dR6meYzq2U72kw+ol702
IcrSz5DadrHQhAPJvQ7zAEFdDTgZuuQBSW/1p5uFb1gz4kNiXA2BD9VGAShDNI6QcgpBMJ1izgEK
tAifbJZVx0G3UpEOAQLBkzMGp9Bi0Kr6d/98sBPghDn/xoa7378DQnsXfv7n4scrXbCEWMJ1gcn6
+Z8LqEU2IZIV7BcMl1muF48MfPvqLIIcgUtwqNT6kMxBAx5w1PdTDkwbCKpXiQMWx6DrQczHXLit
A2HuJnA5h9gvALr7oXxrJ0yYrP/D24w/kqm9AR/+MTYT+JcoZQp4eCwpf/ViMaj6Fm4UNru0S6xj
B7nwNTKFkME22MHnKFOgwEPiuXRrICWtMVpRPTKA3C24GBGAjvLws2JFCrEj27lwxBxeMsRFySwv
7PwuCOF2oWJhg5a6iQcGUscIq+WxLY+ImH1DslX8IysvWDRiRsoDExEpX75pquE1PIPd1fLTdpux
qjq1ae8eEUQedm1tzQ/AZgcePuXiVY/Tt370Y57fxxEGmB4dBBPL8sKDEBMIGCT7CxLtzzJIiqPA
r5tr91AHBqqgO8/GSw3ejQtZUTUVp66a90A/f6V6qqJGOkx95Xscy/71cgWqbPSQDR/7VZfnwY7q
PlxMuu2um+Lm7kNd1ufZqWWVZw8V9CapC13KBvhrJ9I6+1hHNoZdF1oDrYfD4u93DSlq7AklUzus
tKpDwMCCmAI5BhVHDnymTHMPaD9hn+JSwF2fcB80eZ3R31G5kEWwbgMeYXU7bVK/caCqNifTGgTK
mFGcNntyu9A9z5Z/71ghSrqqS32+alpmQyvEzhC/Caw7w8p+3CwGm/0ACbaLT7uVYL2IngjEuYfW
hcwyjaH0QCBOB2lBZ5/JwkqrZA/fOBzQupHqzMTawHUVPixXytS0zaZp9pYxIqx44zm+d+td1CRg
itP9RCPzDVfc3SwjFH71aELf8jaoy+fIA9Cz3NGo1lz6lygNjtJmdrEGHBCKFKU/7VO2XKcNfOsE
6ZZXMqdxRoT1Vy2INI9U9ENpadQO8jr1LdChCsCnkTriRL0CGRj7usTfhO6K6kwBOAJi3Reyj6wI
5Bw+Dz16NtPofzGLJjpJcMPhG9NvRWhZVxA9WldzBhUW9CTUpnXsMF+PRrKCYkv2SCbIMTABYYMa
aSREsRGx1e5UDzbhJv2aDmm6HWcrOliGKD+ls48FiJt+RQZk4zltIe6gOjpejb7/xis/+Yq8KCwl
8pZfZKCSe6xOnRU15M74o69c4zHyi+Q0N23q0QXgGb+TOp2x6KcLqPpAYz/iT0EXSf3nolQm2FfH
dJeWg9o1llF+hvT2emK1vxVpA2ipQhjHaO+GuELsoYMzcI2vS3zgicuAscYjg+eRrcoxYtXax0fM
50H+SK3ciXrPwc5/R8XQUMhngvDqMlSNd7iCj+YiVceeIIgRbX0BRx4Vq7xm94A07hfbdgQ+G1IB
xdZvzO80mlu6xg4iu/Yau3D+JIzRumbmHbUtNTmQEBky3pZblUabH7FngdSKvnMzxf4KJCKADTWY
NOGPfb9n7RONEazb0X10BbNOppW/3/PgyHukE+fLPevXYQtug2JDV01tZLDProtIur6APtB9w988
LPf1u3umTmNj/O2eg6QGYT/ibvdtPm4HI7F3Xa0OJWJzwKB1JRI7jB5LCzqd0q5G2ipiImXk2ntF
LdIogFbMU8i6LZYtQB2xLQOotum8ED3GgIzqrR/J18QMISRNdQz0ouGJTpfashdshVQ7PzcSL4ww
AZjJU9xUwHPUYHnDEiR9Au4yfaoyKFIO6pEMkDRgbhigVBsqliwRV3QmQ+oCBTDpDeGQb6mukQgW
d9EaUqjToejT9Xs3jNuELfJyugq826JPn1hgt/cTd3Y3i6yaOvwzu2JPY3Vzq854Inm/rsryjuyo
ax2MkGNjY3Ogunxkw2my4re5mruDNKvUg2c33lntaB9ZkmfnYKyxUh89Py8PMikgb8XybJWG5fRn
OG/T3G1+TOn8HTto8UkWCC7EtZ8jJxzEd3NjYWMp2uBx9MEjk/ci+yK4RKwYnZAwi51OK77Gtgki
/nbOrnTlcSrsYxyPzgHUgLtSOqAXErN718bhn+YgKoRJDZBbOtI+R5g1tlYZcKDpIJk9JZVaMx85
D0azqSwQc6TIsvgqA3YBhbYOf8JrI0c85BiJAmEkij+MLvheQdn1szOyZG0Nk//UgJ/SgwwDA+xj
fr82UPzl8ZfrRl0gH4GHAGwuDIdPyBIGwJkjo+Cn60GiG3i+oim3airBYA72820NDhDPTyGhk/cc
C+6p518BzFv5vWjeVAOofQjWuD2DL+OTspxjlelRa8XXcobQkTn2/D6PEsRyqCd8kX5YTU++4uXR
hZj0hjpk+W4WsfwCaEkKgZyhOSBNXz7Pynmg9tmJ4dPl1XAJS7jngW6E3rm+UqYCEH1Z7jN+du1h
ZGGyrUTtf/Hr7dLRlP1GdHNx5AweLoj8fV5uBFmzKyPHg0uwITgLxG/WhR4QiUvHIuryT7MMp70A
FHybtV33lpTTigwME/g8aPdldyBfqq5KQnyKLtXYAG83WDU8BMiBODlgwPSowbCbrcJX87WTprWT
oCrdhclovBYW/vL6mqC4q7w5lClCuMj4gUZytTyuAsLqK+S7BFfHgEKNr0WEqUcdI+MHjqS3dnaC
3TiX9R4qJNOnuYDOin7QSQZeBRBgZmdnNhRS8GKxmjElvSBY9VJNUPCIkE+wL4IEsmFL4BvRbxvc
CfBnOQhdaiIYauCB+2SMEOfUs2ltxPa11AeZYm1XmbGxoekzUj0a5PfQGZtlQi2zaN4V4P1ZUyey
6pG9O2E5eaaSM3YKqhsDpuGiEDssc/kRCKqVi6yYl9QyjMckKO+43wevo1vg4QDsufgi65ojzYll
44ZanSxIPQOhuwM5H5FJ+iMtJbtQSY8okEXxkusRQU8HYnX4L+0K1/0LLJ6G0JsEKOSE3FN56uwe
q9O+GsV+cLt7oRuAdQOI7EOzMZZ7fPSdw1zG0LBDXpY8+bb463QKHajszOMfAf8yWAHIvrs+gxNM
mck6dMN2LTFH7iqTWckacow70Uvz0gBvcp1rFp7NjN2/G+cGAn5jl3lLWcBfCIRm1ULpRg/W5NAh
ZfFjGqn0itA4HP6h+rNzUrSJTmYb0TZ4zehCjVV878qWb5CJzjbIdzbBxOXEr2lgOJvMUAWEbVCs
BlCy+2FSnqg4mmKPHDSsogrffsrnclNMefIahDUiGVrUCwvp5BVqCXJXM/+9NU7HxANj03Sg1p65
X60irO+pqxFsZpMBsZBW5QOcLy90nSy3qiPdVKbHB2T8n2+KWjN4H+mmDDB8YrGQVDt/mtmJsjyX
fE9dzBEAX/nYySxkAWSy0Ah8yAwNDB8Odm3kEpnAbaDFiMaMtJGdZbNXtcEGW/o10pLiJ+SBzC8m
st2TFuhgKrGhwBINbOxUktw8mDNLllJaTiczKIYHavNbdQ++LnlPJRGwpwrUkksJWZWv3ejyC7Xl
QfaNh3a0sIYzKMwjNmIN5+USrE5X+G34J+IGB8FqvcrVhIQQfXN+V4CzgKfyjlpzzPMrnlmI01Ar
9N/xm0qRadsF7MVxVbrO2Ll16uSA0FjxPDtuvEsMxj0qBilrz7L2P7vMifAWQ6c0mMA2Ro2sxaUK
s1HHvDGK5zHpi20ew0VPrYNvZqdmwhdt6duCJ0Wmz2Sa5aAqh6MeC3d90bAb+g0UH1JE3zGQAgPD
Edn/aT00l9SEtECaZNxDfL252BV0fpGUg9M4RI7FBMWG7VJZhQpNVcMf4qy3DnA9TJCE02MwJIJk
Zva5HsLDOCNHHeSI+RNXQ3apovDCDG4USBadsWHjJuSEdKsdNe2dPyHjzM+q4onqIHT1xc4EErF0
VaQGiMbrjdBEA0wcqAVRNPj6ov/IkTrlhxB3pCL1EOU2THp2pRoeYq032WmypbZwSoYHuEEWc7IY
RghedyU8SVSUcHuCuL+/zu74BVQ57YmqWwNpjXhB+yMVg6aygDQCXICKdBhq8Wy2aXqmK6kZ8IoI
sxcgS7hROjDbg/aGhxclfRiskW1M1vUbfGmqbd4Wrkcd+4Ib1+HP5V/bVGr2JoDNkZaHUebYFPdJ
Gu9EOOVPZG7nCMwKNov325eBhT2Q/aoS6E2tgRcFHj9YQ9kJzN6uaT4krs7MNuTxVkVnyehukck3
nqm0VEFwA2HDcdwBUPveHTz/JlLHp34NpoNDWI7uJrWAc5iQBfvQxzJbDn4jteCCf1RdAZqZrAHd
3Tjm73am6oZt50LYT4Vl5A1JwM+IZ7dnZAJmXjKm4Xf/QG7mWzuz+t+2U39MzRk2f2mxRZTL9SqE
iO66Fth8Uke/FYlE51YEdAj0M9oYMEUYY/n9cmulvg3SMr1asfEgEcG6b0z+g0LCjgxB0VbXzo5C
wli1nScIEVxbrELJyo/dl2kAX3GQDWq7aCgJ/tJ3UfuoLFU9pmb6iTJhyjiQW7cs1bbD1ImQ7Gpy
AKsEyLjY3Xi2UqPOTiG2LUkShSWygP4yIY6tZAwrD1Q442YaimRauSp/AO9hfKAEqaWO0qScsW28
RdwNmt9IEClHMKA7TOKhgUg5nC2k7OYAzoD3z3yhVkiMQeAYug5pMgTbMYCfrjQGsGlyUbBzmKgN
R3TswdSHCewXD0FWfptEnRypRPWyE+9dqY4OzDFGb8Km7d42wXUcgZz6bnKb/tlOumbTVmGzHXTR
Mrh7cOIgWlNrYcXqvqqtIzVSVdn3njIZf6QS9HJAzztlxR002D+Oxvg2CmrnEUrZ7dVIzp3Ih0eu
5c+HDCF05bdsRW1U5wQGZKyiAQ4hbU91Kjm3dSdOfZxdbh2daWQrKv7S0cxthMXRCXiwAW6K+f1K
1CHOcn9fCCnTS451AkgXOFxYgbs3jFzc5f7g/O0MK/wtd31kf7XwHsGTBi+FRiEgPWCoevtEpW40
7DsIY3ylEh2Q8j+tYyid78xsAFF3L4NrD3+q7kzD+FFr6F935PVNAtZtPWIb2vZpGIzw6oRIkkpz
aEDOnwT9k2LQWntW6EhQoOLx0SGu67vUNI0zlaYBONpx4J+oVLtDf6oLOe9SRM5OURBCUVIfkn+f
2ZHqdm1SvZFFyqt3CypOabq2rTKGLKHVgoIWIKAZkrUrBbbsy1Cl6p7phkw3FBaSWUEIC5h+Mah7
gI3fewDt+mMuBeA6dnrodYqCyWfr0QL75Syaa6bTFFx82vdNCTcKGVDdoMmADOTCLp2awrAeXbXN
3bNjj2snERGSpXPrQodBjZBhg4butoegEjb0aAilTnSedIsF/OJowqVGdtSK5MLnHqpse2LWypUD
SRRH3hGxluLg2F9RA5V1q+EH35HzCfx9CC2hXA3i6XYWGFPolbrOCNBqJepj681uLOwTxG6+hcNQ
vcE5i3AI/vwXxF3FtUI0kupraNDDbdaUezZG1VuIbVI2ls6nvsOCBxSc2HLr+lv3HCo1dzVSsx9a
AcaaGTpOr9hIgABdn9W6js6ojlrJbujr8NdWqYb3vkXt12s1hGJnzCZAcm0IkiQw8R+RgLKhqls9
nRVOG5w7aTU7ZSfzs5X6ZwMiHX/oE6RMDnQCUfilxq2h5LtIkfv4S3RxFx6Nmj+kPvYQEf3l6LRR
M8R65DTAQYK/qaMP1GDOIjyqv3pI/EsvCxTIhXALcjzM2RPF2O4GWfFn/CmN3ZAGuUfFtEGmsQ23
zYqKzZhgm4aVQlBHolubhtgOQxwjdwhdFTIcVxV+eXdGa/JnGriOKzhWdTF0MLDK4Wv34eEFT/Ak
H0AwtilDMV6UBgclIyRCmR14PVBPCGX7rWW+gjEMlIZJVq65Sq1Xw8nhrTXyCji3ynyty+Ztss30
IYD/8/kfOhl8Yl5eCOecQ1bbMOIEayUvCJB1iV+MF9HJMHuYsZy9Yzr2NjNEvpuQ4w3/OCZfKpqN
hZ2Vnnyp2EJPdT1nYfU4Tal1FKky1qCBmj4zkCat+87OTnC59K/IScstaCaQVVhaBuBmavysJEh7
QfiUnczeICvq/E9WpgEsSM6dEN6QpH+1jDONULbd+2Wp+MtlYdWkQ7GtjIF7iB9ml9shNsEHV7Lz
rSbjmMdXyMla17VdnqgB6iL5BeD37sRA7Ps5z/BbxjzzApUwZ59Nlb1NEPn83NeNl+qcpdiFiEFQ
tvIUgwn2fuwheb4kM6GnX8fJS1q17z25ny09ySD9d89KZObSk7KdIDH5OBXtPoJWxdcm340grPpR
Q4lyVZW982KDpWNT9EN0risjuauNUWyV7RRP8LQgtuX21vdu7lbUKymmty6co9cWzngPWWXhJbQQ
WuU2/HcAwSbXuPHDdZCl1bdokGB5QOQs8TGjGmXzeY5UBc6WJrwHXWR/kHXxhkV/5lWjBV8UhJfA
9zTJL1hwIqe2i35ooZMEqLe3POPu2i/s6IG3vthLmTj7wuQIEiH/HjK9w/hmOQVkbDC3csN/6zAh
dNxWF7/ixXMPCMG6hEbInquieGYIVQHuqeZ1aYXl8zAN7L6FWiJ+d8UzWdij3AfzlD5QlVOrZh1L
GR7Ifg56e1dlPPWoFU789gJ6tEe6FFXJcPQgtdM9UqkNTQW8EXRMaOwoqo2tA01lUMPiZpzALJAE
W34h27HI6ksW2UB8R4YJMZ0oe4br6tKnefHFjJAjbYHS51hLidzaGaCOhhdfJn8Cm2dn4aWAlsfn
kn0jc4MjN2mUWNhTEbwMbtEOb4XZVXso6zVbqoaOqddacQYsRSYOhQirDQ3aG/axwI/x2clbQPJM
64AcsuSaFBZ0eywkdzduD32qovcxFVaYq+FNvpYtsozCqQfIKx+StRPU3R4sXgYCpLr8/9l5GUpf
7R8H4AFUQOO2APuKZmxogewHn8VLzEFG1vHSXlF9zsfZK4PBXMzqfPxg1sr0o5mDxdKBYZ18niKS
BEcQ8Y8oadWqcTn0EtrZemVQ3s3BB/2JMRXeO04Vrmb9EcX6oN8pYDM2VHQqG3F4OApOVPTNlz5w
2k+hWVuXMQsShDExWO/YABN3oDiM+5WDmP93oNk9JnI4J5DYdBdzpb5YJtTkIJ3IriBr6bdj0hp3
vqq6O4C75daMSuMxnkD4FgLj/cXuu4ug/nMCGqghqv8oc0hUjG47gKEV2sOlr/KLW07dATTW0z72
m/Y+mwywCkOK5BMCRH9mcR/+CNjeFibuo+LiRaZyhBoNfnuGBpnFccV3QAZ0xzacodba5/YmAvfn
M9MfCuzex2+G04DLGj4x6EX2+8Rk/n4y6sBrG2G+5FEr92UFJwQVJ6SU7RMjiZciRE7NvVBNshSH
AL/SDNJnHiti6yVlI6LlZp5jfkWxteMRRadYjF2Eq/cVhBSXVqcO2r0Lj9DSNyxcrPPSEFKDum/p
IHrSTBzyj/quAO/JIBtn9EtrZgNI2kkGFkrdqlQZ7QNuTEtrqnxjF/ScLa1zGvs7hNgBxtAj1y4C
IZAEN5dWm0Pp2RYgHKehwoiZO9aCR5WKmNv4bu4a0Bbovvk4zDth+xBN0dflvRh3kG8DVGtqDo0s
270/5S/QHhrHFVCWzZkO+PO+n8XmvdvM4+lXCzILAXldIZCX7qjYlBAZzkMboklaPjKzhDyruUWe
UenfY/I1XZCjONG2CkB+SpVkR4egiL+5ETJLqUSNjgH+yS4btrHufzONU/ii0hixsFsdnbWCPYsc
kqa3sRsos97J0D42kY8Zj8z8GJjbClw5Hg3MM3x8VhHQ4xlQ1ne3i/kF5Ecqo3hIsCH/cH1AOBqQ
HOXxhmxvF3NFcrBlU55u9V1gZEdwV3+iK9/GjnIh13CM8WUM98l3OaCiWm6FDkYEpZVQQSV70qiy
v6rTNLTbFZUFpDL+fWojlAb+FlAOmEbmMSRYnJZTMm3L1FiFLfT4qOU3w7VptBN+gNCCvuSkx3GC
DrsiKluTIUExosSGxxJrM/DgqoGrQxXgLaeiYycu9k1hcWa2Cj7V0HCjej5K81DVDMtYJF995g2g
YE6DdGdkOVsvGbwBVJ9kajzM4QhwIA0OWR7ESJBXCB8IFrQcoQA6lG2sTrU+ULFt7WrLfADFqW6o
KgSpEeMvV0wwC56p2D3Hbuuek7TxOmXOd5iELfjGdIPju/0Gji/MK0mOdTYZUguPINuorUPd91ZP
Z8rn792ouPStA/toFeBc/ValzW6ahHFCSkMqrexMh8mKQFilD3RGdRECRh7yoOv1Lw2gGgcAUfcl
49jodxMri+Mv9WRBXREm97c1lsvLFf/pYtSX1+obHIjaMwfXbzr405ZpecRJH5DX9X4oSUAxBazk
4ARsU1PxZjOYAVszZQw70bjxyuZ2BEHpOji4ZZbuhjBIP0V+8kiQkrnxY7wW7UcLhWT031v4RtV6
09yCHlaBQVR1LZxXbZCfBHM3lgmt3VuVm8YgR7iVbz1qkXR7s6jOgMdkJ6pfjN2JuV6fQdHO7rr2
AVzzQLZYUOwY4TtRCPfV7h6yVMWqmuz2Yaks82aHhD5N5Iq6Qh+aOo022GMzj4ZZGrgL/ZgEbNoz
0zJOWttpNCa2TlO/W9/qYhm67lIuSLvp1sQ56FRX1JMqP7RTuWnAhfHLcP9oOOo7oBY60IgOl+91
tyJ+dZjYyUbmFRRhtgkAaJ5CxGVclcFUnkeoMSKyU1TsrgI2hZkhitTS+Y3ovKCtga3EX3lLlU7t
aFGQyYy9pAb3qTk01ypi+JaIyD1IlcBdMtTJo5CfqY1qkHEa7114Hte3OseGjkeUA03HE7u+hsgV
uBZXMqdDaios25l0l2tQnRWyGKQhYbMXhRz2PGPIgcmy9AxnXHpu4PvYh2CBqPyCD3h3JY7UQjbI
5WyRj92Dx1lbUwOwk3xb9CYow7JUHAs76ZtnP4Pgr11BCk/J4Cmzo/GNZ8hZr+2sRRy6gihdGiBB
Im+m41QBVI+FY/AAIk0INBpAYCbYOq+GzPq/lJ3Hcuu41raviFXMYUqKirYkx+3dE9ZOTTDnhKv/
H9J9jk91fZN/wiIAipYlEVhY6w3Lb4j2ASSUKfbzYQJrZHhglkwEBfJkeFUiinij0SLd4SC9reZZ
elLWuAvuUhUa8zK/1h1g8sRGWV9zs9PnnTA6JbkSIfg48PjlRXmNZIGIal9fDEunjusseU116D/t
7Ww7dElXHc3OQOwpjh/t/x5IrcF9n5nWisTVD6rbfd8Gv/r/da2cG7Fi2/7Pe3y9VGTueMaTL9zu
/dW/nX31ydpNHhJks9d38K+/9NW3vZlMIr3s4kL430vd0kwOjV0itBVb3SPCsBjVO7Gxn92iC9tU
gt8vnjwHIqdS9e5rXer3Gvulm0oh9bUbNOlLp88v41R4rzIauh15F4fPgFGzm+y9Qfgf6mvTW710
pQIEZ7tTOrYavjHixzZoIRX0HPG4EHM/tJlVY8MW86jjvc4xWuVsqUCBZdja2yky6dMZROvK+5i9
tyLC5zufp+vWgsr5UpTqdPtsCZPEljvfP1u2cyxkpT5tLS8jQ2KjG1Aazjfw59CGp17etoMOEDYs
I0MFokBf2Zj/DLQgKrFccd2wV63BhuG/jiCq4sfMUMevOzToBNzSWBzKPMGM/r93hhzvhaUB+tLD
hBO6U2GGaI/Z9x7Qzd2snPS4mA7MsrEGWrIeDLIijwXW83rEboSolL7BiA9GK2fCU1rbtWli6n5r
J9DVsfe5D5gmpcr8oCbLtCvIbP1EhafR7J8tSns7NSv0B0OpnesyUlbbBhrY5vh2qt/HyYLDKfs/
ELLcw9L11bnArAERwK/TFHj2mbJuJ4M01qtzr9l4d81KdMLSgZwzhErbautXMQIDZ4VvTyT36teC
AOfQYoW920YLyIWP7VS8k4zO+2CYpO8OSfdcr0VVVGakbzm4OI6xhykADClsRYZSPXdaJD8PWTn9
b/OnIu0CoV8lvpAVgpeynkWyEv/T3Ab+1Zev19VuiQXt9hJN9iFzi3VsgQPNQlDxWAoROkJtYcUm
6ZNmtTBhmq752Y32qzerxms2zOYxc8xon9dj9E2BRjADpfnZSCRHy3Hpr6laGI8z1c6gaefyNidC
7Q5xDBOtBOWFHsYUnbQuwyuy06O7vh7YNTXXaSWypaT7QzCwBOndhGsMg9tlLNF/SF+n5+0e20HY
CSDweA8tFVyaMCXe5kgZmsbyl1HXKG1SSMcVakgPyQgiPBotcU3RcbhWjUDztYtsMhE0vwbE2izM
HuiTgQnT14BiW82jAnDTaUqUc8vO+TDiCK1l0ToXG2Lxt2n4aa/dER5Qp2FNDlIlaHwQzPFRg+uK
Atak4I5qKw+Qh81wigsKP+vA1reNWhrbXMTauQY4bBOgQegrhXRuXg9C3HXM5Ke65M9d0yivNdCu
YydNfZ83pfJRWkqwXbDgsL0bmsx82F4ZlUB1NusVbEaeC02lvvuPFURv5ax2mXFLbUu/kZGc9nGh
4CDy377trE1FE6zpjP3iLSMcQnZG4zK7/DB57Xaw2ly/etXr1jAqJgi/APR3mivnt9MuQxYSd+eh
CYNv9/WqZn19bNSj3y2Rc9gGtrcSgX3AwidGZH51xXag4itDJ94XPN9vY63FPgV9Es6tXA5O0znh
dpkbUSKwTY91dx39/36VNSbN24D5kmLo4x1xovEOGwGpDwOfZCpJD1/9Q1JSKJbSZTvIZdtAlqvq
AynW0/airZ//F9GHflpTXI5xo9pNhn1y7W+qpX5sojqpd0B3wPmjxB3y/ZpbvzudYu9GD3ydEYv+
1OEYdQSZZdysuvvn1XyiH6CH/zbi4Q+3ix8/df42BUBnlaYRFi5OSYSh55c04DbQj/OtzDN1p+ca
YODOfVw0VNU2Rap01A+xmriPW2vrX7u2qzwposNn4VcvKwB/pi1e6kWPnpTiGZAwlJf1ILFk2qXN
nOy3JnDR1Ua5WQ5NKhG2dIeHTuuXmyULhCypugdQquRpG0ycednjwlyG2yh+t/OlKPHh2UbbAkWv
BRzXNrh1wbQAamsut61lReQYou4hYntT6rvVbzpf7TRGAKW7HEB6sDW//Ko/jW629rxe0zVKH2ye
1qrjznCjteXFdZHt1BWMTAl55YsCq4fNxPy2rK2tS9X1d2Ri88ft+o6f7AGbeFad9QoXGNHTKEwS
+NzMg0yByAZIMR0bHT25Yo9FCDgz+9T506LaRI9m8khdSt3xhqYnZO10AlufefNpbscacKWeBUux
4LenjLgEDB9xb3n37Gwz2Tw5cLvzZaHamhfOwSS7vncdz96bVf5Rp7UCSN9WAkF58kg59oQQcPLk
RUzuGhzFv1wS3WaPQrOmmwYaF+Z83c4UC7hRUyPgqNt8rakyFdi316vosReQf2KVJhVL5owleVIj
3I67yNy5lU4WN1uR5Ednflq8NSLykPaN+ftIYCzV2dBbGbzpCSxv5DPOPP+zD4ztV4XE3nOtGvEp
dovv3hj/EGnsHaJE845ZpJDbYjvMKpnwK5JvVrLkB3tFM7jdfErbmv8V/Rw3wabYtPwFOal7DRNx
L5A9yCLQ5432OhjaX56mu74KImxnDhHZTsXxW4MCkboA/JniIRgnnh6yBCWeUz22XWiGqHfPU5E/
p07o61JAAKIQEQJ6diCe1nO3o9IRTtPAuqzm6WUGtuiLqn8cSMfHZOx/Z1aJxGxj9GFcac2+7pXC
n0wApno+BuhKAnRKvmv2IH/0zXDAv/DUSetm1K168TqwrSxOY+glbelryfJ3NPxoS9SX2fv+QQqb
z6L7jsrgIfXKb2MBmESvB6i41bMOWs2fWszldeVbXGaB1TYsK02P/Zgwf+TlB7pfe4NPpvQwzZud
7o9KmLCzzHfYAM0ZyDG7E8xefDMdSRkoyhTosswBWFl/6YkuAXwTU3pJJQIu+A6ZNKxLFtilwGyq
qbNrYoOsljF1OyvDo2CuhgNo0R/KVJavQ/R3g4TuARLam0J2lDhBXuuZBFKRrIJTc87iIZ2dqulX
8Jj8J7JBlYn0AhDJ6U+exu1VWwzM0PLXYRy1N8M5jyAoAyUSrxq8kF2FssFuZg4g42mesBe/mnI+
V0LFiSsrrlOP55MGRSaUGV8Ghd7xkIAnPSfxyWv60NExT4yqFoscc3oatKQl+OybQ2IjOjiOwx3o
x85slwkUsnnWKlfx1SQpQNoNL46sKFguldwNUdmeRTqd2gFsLlJLlGaBryuDepwmOGaVWQJ8BdeF
bD3V/sTBQqWmTNQPuMWNuDIkkX11HWDOuOaIobEP/ZCgnZmogQ0CUiC9cJQSHoOJBZCvRaV2Zlvu
BtOgELpH7Ykctm82/QKKQz2nnoAf3jSJHjZL052HDOH023bawHvL/f8Zk7pKR1nZ46FTh1NVk+gC
Hcmrtrto2/DnDWI8gtJI94tZTgfIHiVsZ7P1sXqf0dGQ3Vl4ib63BvWm6nVzBkguecISF7sU9se7
bgFkMujLH9YqG5qM9J46sarJExn4rH7x2dYRVyjjIKodPKhy9/czfk7fU5cN3OI0iV/qP3XbeRHR
4OvU9E4xXNXQScdfdcfXIzx5r00bAd8a7WYq8FW5imSP3q3NswT9YIxXbfFaJrIJ8wEgcjv8KRw0
SwDqOsim1nUolcS9jW10KqSrvEQI/EZLctGM4a20+mqPcsn3vsyV0Ik6vjyEHVH/GR9VW4yU8ClU
a1310iXjX3Fr9igZJvYhsymo1NOwj8a2DHi/2aUo5oOX8IEUNZotemGNj03Fh6Xl4rWYqOvrDVuX
SByytNhLEspHW3QPRVEh7ZNVb1OtBmL1hsGnEpsoPNOoaGb7vooe2hpViYyHUdXGex1pH4nukKrp
2ovKfiMY5DiGMBets6Irgpx9Zp5ygchF2zd/C62qfDypDbX9G5We1J/NFGvyLscwNX7qS0M7otDb
xoO1QwG5croXNRfvjakmvmfMbH3d4po4drxvjQl94RhsausVJ10jSMjc7KNvPekPmbsETvdQ97nv
2ovtC6/E8L2o3X1Fuec6AFls466/ltZANhc5EsTU4GH1QkWTshveyOmnvhitD6OKYWSRcroJ1TtO
OZonbneulOWP56B/ZXnfranA/tOYTiWVJz8RlItZnOdgsYDzVbrnBqSh5yM7r5zqGmo2edFc0qln
DnZnc495hu4Pq9OnkWvvELpnsKvtg7m43i6tR7wzMsipYkov22EUVnqhOnrJi9aGOmwXwHjHFzeD
YEFmyS9sxR/69u/UsN6tafnV6j01sMR8AIx9qWEhOgt5RNN2mx06CN86zEZDp8xfkRW3rjPLvd+3
eXus4664Fws4PCUZnsQgfXMo8rAgqNvpELMQxUpx+NImsLSFHQwazsqNLgwEgdzs2BZu/IAtTYTa
j5FcpFdYp4hI7SySTDunkwFDMynlpUqz6VgigvwANNw4aEIsj2NSxASz0FqBxzT7ccIYkVqTFtZp
5tyLPk7CuH1sBmg9prAppmIAiXYGIXHZ4HOYIP4brCjIoM9U6uYmkHhLCOvVNjzsAqVo3rruOCo2
fgNl6r71FO2D1rEG1PYTNIYHYEDGgiUTEvnqN9mwc9KasfpQGmqiXtbPp9oyrR2U187vmS4/Zgum
TwKv5QNacQ84GewDOFVc/wZhfLCA4awIVetjtocBD1+h4q1p4Z9BXuQjRhDFZ1qfPsins2HLmvFD
86LRL0BJfXgWUkiWdNuPuGKKQMew+YBCNiOqjcRbrBhnDAf1K/qTHgkJJ9ptzVRI/VoqsIjm5EP2
WR3ASzLBdMf9vjFnFlnTPCc2e+IoNsdrj4jrteN/vcxuuwdwxl6ZBWhXewVUy9yxHom1ySh5d0W2
ymuf8ZFNZjDavEskhjKkvOcJjWREYYbYWLOgqPkAjQL2G+OgZ8+mFthAxveqqnQYp3Q/3DGnxIw2
CBz/6oWazrIf0RPZgRSyA9ywDH/UjPzWWJPjLyIzwowUsG9Y40GvMg9P8nTay/o6Zs1yHLo0ukr+
FyW1H8AsvuVJJO4kUgcfTSqWrFZRb0iho+hXyrttLizYVbsEJBJA16HcTWGKnaw6pkMAmaHfG6sJ
6lCmAYz47GZPQ3XyJE6rSDviwVLLv6qhwmekkocGV75wqb13wMG7oZ1SiC88/5EE8bs0ruBfscGG
YDjcS9Dajh1GWRL7UU6itWvRwRGc7tMUypCI0PjSpvxuK9lVX6fuOCdxZRdDuxvQDlXQYWPhFhAf
SAigxRpZweAVjq8WFYVIloc+jeznqfZIqlvFvhuM2p8qkhqVF7u7DAM4v6OyHHZJbe8Wtx3PCHXY
j6nQUn50EtxCR7pMM5lQS0Lom1OlD6XRANI1Hhak6cLRWtIL3I7mQOBv8c5u6KY1Rw3FDKF00aXn
UUUcqv5lOnLAiE1YxxEpmiRJSSEvjhb2fVQdqljkgZm+dbbW3ONl1n0yan8xe1NhnsRyLi1/XMba
T7pYudl1N1xne1b8knL9YycmEaDZzD+ueucE642yIs2T9e2dbDfghgHgT9WiQFlaGGg7moYyPZqX
PqK0rqplV+iNe34S87XvqDZio+id48jFMbVwHxFyP4yxkvujq95MEjqhYS+Lr/XKufeqNyFs56Hs
lT/tzBc1W5rxaNZNGXZL9rszwO+0iIrjnHOvhjZ9yMdp9pV0cfwZl4GedR9VCJYV1S7OGHlH4RLh
HiRGmNJDFGG6hnSHcJQ/5mxOFzMCvjXXSZAMsxV0gt/JUOvFWREjFFCDxOgyVyd3GXEGcavmAc2x
q9qypTKAihhYIupYbgCWJSIThX1pZw9Hl5ngSWvH7gDJNkxmBcpaI+SxsPIOaGX92nfVk6ICeENg
uzs4XfddE7keGK1m8oTlPHyeeZPDDEtOxic3xrVozYkOY5KFyEETwcfaslPZfdReIs5wlFSqV/Kv
rjPAyhEW7Hgo4FDgsx7IecZ9aPC+51Fp+r0zkutApmnO0Ybu7Bul0vk6AzJEs6jb52787iBWE86e
jpupyEM5xzab4ZEPaBzF3o4jNRRO/o4h0LxrSJmFSK6qYZ6AJqyUGKEVvX4oZ/SwuoglqrBNw3eQ
hNsr6egEfZH2gYiSAzm4/JwhvWurun0hxn/A7LJHxjy9G5qmHGoeJD9a7jkAjqlIxVPHfja2KDQb
LnUTAa+kbzp2rGqrE+mzs6uNeD4Uta3tUgA2vnCRk01vsZgtwptuDAoQkjvLyZ4ST1xsy23DHolc
6taFuh+h4x2lo3owfhE5YQ6HSjNmxX5A+F0OdoWcV4oXA3rq+2hRw85xWx+6cr6PPIuZJBJxiMrT
dw3dnbAZuulFK0gLFbBvGl3H6svz8Cw1EP5qonTeYf74wlflkmNxf5D+zPdCweliMXZODkYmJikH
Wt9pcTRpEbTTowKYzyzeE/Iz8FwDBWwgoPa+DUZCin1joWDeoAQBOrzqn5scCpdBIdCj5t/OIOjz
2Vx8lUjaHLAGY/75iczCdBFp/qREjQxGVYseRWd8t03q8HKsz+mQiVO5MF2bCnCuimpG7VwcdplQ
Ty947+40XOiCptFQRKoiqHMROKWsO/d6CchrztF0jBs/QmD1oCrsWcbGaj8PlgQFYVYF1ki29RR5
mdzD0cQMI4OQOkiFnfpcpAABvOaE5eVwnicxnrezr0Nsm8O5SIFOwalhpXZIt4NvPyxl7h74cuuz
kav12Sbfte9ldV0Q+z0jiSTPacGmzYOXFGx3c3uKAUM+HxoKjMjQXMheuD6p/qvQvPacNeV76xYk
UEpzao8yKdgie7Ca3XxBlnhYzpMxoGXudHjh2lpR+JaFOotemqdRWQ3x6sO8yPLMKlKyCZqj0Bqq
dzsBFdCPccX9SbV0+OwWZhUoSZWwl3Kj83YgfCUOTbKrRdp9Hylqe5ZDi17WZB1apsNzq2ZgFxPC
Ur9pq9c06391fTl8flbb2fYxJdJC+3yJpIvyyyAO0epGue0ztjN3ba7WfHzfu7YuZ940B3uOprMd
v0FqqpnoQg2pf3YXVGU9J303yrjUgk5tslPfSwrucqdN2ZOmeClu9vxjFN8sZChRgiCC77ooCpik
1jfQ3Maqu2YK0wUSukGSLVHhJ2oUHWTeHKeuQVihxBUxTU5TDy9RIVgDBjsb5+0dIOZBXdiRb5Tt
avwqDFcG22mnJTXb38jwkx4QJVIh0L9fq9JjazWZ5GswpDoDdNDPAo55UDvw2Jqfrsx/kndx+WQj
NORG3XLZHdPGAwsb1ESctu+q1ufq3K6HrbkdTMQ8+JmvX+X/NRxhRP8/V0+O1+2XSZBcLA9aPQWY
LX9nczIEnYkqXGgrJgIjZXYcm8KjqMMFcY3/d+WmiKUvfuu14DOF0wC54zCC+NsvvwWeElQAZ03p
H6J8SE65UiDnfhuwCdwPyfhURvVDxjxwRiUbh7S6+IGcXEyivIOmNeAxK/VbhzY86XDFDZ2sVXyA
0ZQT4lQ+R01RMnfLYq9N8ZNDVSwqXvBdf2tV1ziMa5pAtaziPMfIRLatflk0rG0OEBGcl6HlGfZG
F7xkUb16Gw0S+4Eyhkg5TielsjMeHXe5igVBNstROqIm8owe4g3NmJ8jVaDL3SuEVZCxLnw0J7Rg
FMuXVJ19ZQak5Rq6n3mx+YLiUVnX2dmr5G++bPxpAK2ezKnEW1NP+11CiUyfeu86CWkcSCrXsMaC
lC3Ezmq76qYWkBpHtlGByOvUH/K4ulkpFWeErBDtLw8Q7eWOKozHVQg+GzPKtnjc6K7MPkD9t5eo
TM0AS+Ry1ymyecgQzjC0SnmvmWb3zty6pxxfoie8M6lJW7L/NWfi4Mge7/nefHEcUR14BMpjRB79
vSojFBNS5ccQmXWAPO0IYlTkV0Vl39N5Y1jnifgR18kbmaQAB27z+xiLJwRRnT+FIJ/GuqCXin3L
I8KXMk4bv1WxbTM7+yeZeZdcAHOUo/bDkWTJM6VBOC5DA9GKbMmuirvspKM4v3MKUx5RMZUHSelg
B0rT2Eml70LCx11VT+lBbdZ8h0dGqiTT2ovBvgL0x65QjM8lfBIjrZLvkVLbMMEpJugvWa1WK3kl
CVXDls/dpH7vO+2jnPoGdXIIk1T7qcPg1ZK6qYcO0FTu0FzOnkSaFZBbs4VJKuyXIr80RT1drDV7
twD1nYy2OXpjq7xhfR0KzyClCmNvFw15OMdp/AZS8KfAaOrRbHXl1VAtBfsMdQrdoQDZaFXJPm9n
93tL/rr1XLD1XbRcSHzGu9xETmmkgnxEkX/nouT+o/MmI3AyR7uxAzBObZ10hw7u2Uti9rDeqYT/
aZEPtrz0d4shMfG0Zjx5VV6v3iPm0TNG8WQ0EakNRZS/8voPsgIJNdKk9mVrey+gjaN9nDgQhhuJ
x5bM5I0Uw+9F709yEf3L1PXu04CwRVKCZ8Zouj2gBM50tNW/c97seat5Z9TScv+r/Tm8Xbl1bu3t
sF3+9eqvvv/zFtuwLaNtnkesTDnFZD5hf6ymxp+n1YTd8dbezrb1ZkxULtra/3P6Nf51+da3Hf7V
t91n61u0vtwZaj377O1ytN/KsmZRXU9VhxCGdOp/eo3RJCBYx3MFyG6IH9s/7c+Xfh7FQhlQsZR9
nInmvB3qdZmdzArxsa1tdst/2qhXE0WO6UO16PGzpak8Dm5hBICI4uetry5sZvfUnA5b33ZQ4aar
yRQ9fHYVdnaPmca+XtTj3HgyUfP/7NsGyk621HdWreP15p99qdL5mjaqp68+dpwBYvbGrTJzLUzc
Oj5YNVLjldJYV7U21WtUeAlL39z/aF3tvQCI/KKrynyWkShCGwOip2qRbJ/ixUfirfqegLg4pBhA
HimMwFqGnYjJ3k7TvXE3tjm5lKh8tKuxezDT/OCyxl5w8iREkll+gjl2yNjyX0okWw+Iu7yVbe5c
oR+qocK2i2klth+nfk6J8NXHbO7PiKEUF9x7BZY6ALlBUcnQ8DQb05MC/bhK/hAOspN80N4LCf3H
sm/V7+itlTsx2WWoSu1OuXlgizkg01hlc9Chbngw24pKj4ogk6ZDlCP03mXjqL41zgRgtM9WNgWZ
pBx/KCyoYuMjrX8b3dCxUwbQOMTWu5zMelfAnXvOE0QK6rn6SS5/uWxdbawPVy8vTltrO0AUjvcd
1O/ddv3W1w/6m2eN7cPWGpNKUmGaH/t+8cCp9WJXFdn0XIqohAabTKEST9Pz1pdUBLuAo65by8OV
85I0xR9kaP65QM5IVZOVBIOy3mM7FPrfyWSJp+02Xi2Tk4p1of91wThg92AqbX7a+hqe24deia5e
Rw1/qXboJcZ3TRYqJp7ZsnfceE1PMG1vfbGVPBUlFdSty6pGULd59Wub17euZJJLoNaaftia6dJV
zwtZ8c87lFhg6wCVNszrBnIFDnpP69Q5ph3zK5It/wHdfl7SSeJzLfr21f/v60jxl8AhDX2/3e/r
wlFLXmaqcexsiilAwal6RDLQPBnzqp/TJLO/9W2HsVKrx349xKkCnFNf5Kr5BDXnvwNfF2uZdI61
rt6/urazJY+qx68+Ny3+qF5L9NMmnu+2XfpY6ZSMBWa9n2dffbbSAyJovfN2hUKF6fOyMm7yo6ID
hul1VMfT2sQMRS36t5hEUBgRM+y3piaqAjeEAd61Y3VvIopWkM+aK1wvTiZRHFMhAFWvzUkMNY7B
4EyQamLvJew3w8vBt1UmGea1aVJUP+odyP1+Guy3uWyno1CI2LbRfO6yY9/Wyy424cqPve2co5ag
xM7IzqmKJhBJy+1XZyzZgnnifWtZhZa9rHWCrZW4kf1qmBYqSX3xtHVVQ0w0UdTyYWuCmDIDPBy/
N+g87PS58V6tZFSQBEuU0PI891UjNDqqJUHd1qyQekF/jSBnu9hgurjDYLhsgxGIjtdvOj/rMZgW
g+eqru/qetOsJ9ztPa982C7ElpiYbhlwRsK40N/6JlaeUHSoUHns772kHiHRsOTN28K2rU2u7kSk
O9cyTj9CFwkMW5dHJ+/2whlzsJ9xcihRC3mNp6e6bou9p2AMnU+r7uVkv5AksCj+akNYgcp6U7KR
7FSufhvijNV9KYs3S5sX4nxmOUxjcmJxw7nIBLozOqL526jMFFu86B05aCw4ZsSfvcE8bK2mntpX
xzgxOyahjZelAyro7Oi6B30rQ4q6jMRbN5PJyhtKUtBo9KNWxk4gqAmsWT4nGEG6hEluDnvSWGtu
zCWcL16WwSgDUy/io6fvEB917/bqB7Md9PxomMrNKNtvg65gxeM2y403jQxHNZOvztm7KAa0yJTi
cRDbNVRDHQ1BVLOqH3053qOoUV9xMtwQN35retFLQV4ra4jVVaXh81k00EXrYTsTa4xhV+ZjXMb5
Z5c2R8lZMcbntMt/1bZrHDtsLK7CQh9uIcS9FE3xQezd/XJNcR3nQvuDzcY+8zqLzdKtW6RPQF5S
w+574BJW5nuIK3+LV/y1KFs/xhvjzUy7UwKQ95dWIAyn3HNsTJ51u7qgzFvuK408bamkZehOaU3R
O/lG0NccRhcig+g9gT591t/NsWpJBNjJr1b8UGNpH7xOW9H5pbtbVHKEZSoqjLNdkrYqyFhb6k8y
ncrXaUhXdmEuzlszb9AbBTTxAPPevkfDQh1qmBq4GsZ8T1pz5Zel3R5UcHrsGjRCLKU8YveEiUNu
t0eSfm1orrRydubGM6E/f15Sg6RAsQMEFaYKhX6KWrmf6n1C8sb2Tf0J18HnWDIDGUy1+zjSK9y+
S1Bfila/6U6PZm1RPlns1t5G6WpPfafvtzGkT73LgIe2P9u/BybnN1M43ktRI8+PRcbbaBkLLtqY
MK9jM0Jw5JpxNV1bKnqLz81I5n5tjRSLn0uceLcWesD1c+dlexHV1ltfNZjtlsVhGxs8S31yovb4
2arN5qmf5MlUMxVZC/2YNbm8FuuhV6eLTHuddA2teujG/egqNlpGun2ddc1hz7sUPhkdNAO2TmMd
SS3WmGUpLoXe2ld10hiNll6GZpKMCNau7W1oO1DAxOZpvG6Nz1sVTWdRVK1IoxaTOE5jQVqyExim
uVYrIAyhHLY1q/UPUASwefUKe6ZqAZyI5tzrXC1dVZ4Gsbx+NrcRra3Hc2Jl1yIfP8wqrU4FGa/r
ODb/HFDAdEJ85ZrgXwOT6s2POm/l69recDTD72at8QGQIy2y3iXpSQbNeopggBnFNyNz570YIVNq
uRrfeJIgCdijXB5WD6Otb7vOxRrotjXdxrzDuCPLsL7+q182HfJFra2gyxi3hHKRthNLJGCccijT
vgRgDMVyymuKyGtfYjJ7IgQUA+ew+9fCKt/qqBHXreV5S7RCK3EkXwenPlUOymSnbKTL4VW1S/3R
xvcDxEgP6IUrGmCpbI5ftoZoqTGhVy8ftqbWA+WAjJcftma9lOkpmjyQw+srkfEsbnJKPv/w1mVb
S5C0efy8taxiIsU6oYmyNRO830PbXBPR68uFbdVnuBi2vzVz3bHuLRTcrbW9vz7Wj7ldtPftvRcr
zmu2UgU/zfV9r8CiRdfqcGvWmMvz0yxxu9nem10gg5QiBLW2trsl0XjPa1K8FJYprVlaqQZK07Vn
m2IBieSlYa42q+6o2lSGYsw/35y5Wvw0jp0fAIgvLWd40vE8dZb8m7zF+0Im9Hs9QBehKC9e8Plm
qSc09PHorK8gOPJjXdnRuTekuESRkhypQ5bHChHPm16k7znybL/7xXk2F/zaHbf+XRaVjeVyNp+1
GlNjNwV9Q+4n+X2iEN+RwWdjoMVues3nMgWJE8cXSqSHdJavtiwNHzlO4Bt1bj/2cqikXzQaP2+e
1DEvbttBse38RjYUiezoh4PCYzBmMNDdqaGeFjcjgCug53DoVDQ2B1gsXj9fAMvLU9s1P7HNVE6W
Viyv1tDws5vvGn7w7/iu/SqlG1CgR7m7jvbCFn+aochuSZqgW5s7yh6avvpeW6lG0NrvNVe334R9
oCSWfzOknPaGkqShq+SXWPF+Ea6rZ7NN/phJ9XOYhUl5p3GOGohRqmwuxlkIjc1tmqPABPnBE0b2
10SRKF8sFyhSQ7HS4cHOmtnb6YLyUgMQ4LmqDmTkU0p+mJ7/P8bOazlyXFnXT8QIenNbvkolL7W7
YfS0ofeeT78/Zs1a7K0zc2LfIAgQZEk0IJD5mzaPMX9BnZgsgfa5mgPvZHlkPgG+p/sqRB7TdAAr
DWDhm6b3r9Y3F9b3w5BrL4baXCCiVxuyUMFBLYiIWchdEngZifeqzM1rx3gcx286jifGc9Ha7mnK
OuQPRwDK9ZY4o3LSFPJqcJqqA9x5HXkQ37j8AOqhPqREwHboK9m73M4XH9n5zOcRiU07+Fplbv06
63y0adIfHRL3gLudkIgphWKO4XX04h9TjuniOKCdi9Xi7xkaTNnqHm6AQbO1+rB9JnmrHa3KCi+B
lROVj0p3F+Sq8Qnk51+DFZe/TVQwyQX9irqugvwdEqwvSsQhhrbbqIjUnXHuG17UQoueKlAqUpOi
slrtAHGe4NjSQwq/1EG6jN6dD1nlBRkVDdhffAIbsY/xYnjsNVN9nUit7j2dXLdULYQUH7IYLfhl
Zw+68HUwIGOPdn+VJgP2wdGJ7GrXuIn26vVGC8oTANFSkybNsBB8a9PkIgcsX5+zwZeZuUt0KjR/
Ufssu9fJB9JqRuWz1PCkCvap62Ohs+wcWdmQr24vUvN0rXuNlBSEgIMkvbTpeIScey+3YdFwgBRM
Sg68GtiLLgcErjLtkypRQSPQg1l1/NTpZB+WncpSjAOBPwXSwFl6EOoeLn6BCtR6ysBNL4ivJre/
OYuGYht50+sUE+6YLE1/bXys0fI6vKRZyJeuaOPfdmujK83c6cUJ7Zd0+FniiftGTHM7GdaINUlu
vJVj+SNMEJqQfYRo1S3ilN4JxKj5Zmv4GSq9N+ylb27owaXCpmYreweVTA/269bRN5/43peAYeop
u3ghMwioaNGLFIijFPsq8Yt98t82fYqyTVB5iHfbevQyBSMoL99D+9s8pmFkvLpFZ7wms8KgD6bl
LNVY8bqzNgMPkS7aYBuvfMAmJ4tu/fOGNPKISuvJXg6vgvoA3N1HEB1uW6V0zosUSdww2jXDeHaC
2Hlp0UZ/GGMFmrkOAK0wA9jRONIcpTMRwfAZLTnWNH6bb0H9Nnsu0LgH2Pz3+erud5Ep/h5mP8Ao
bFNe4NLpWNw13a0qba1Z72qN75nUMDEtjnMFwO5W1X2OmrOjD3DjUZpGYyad18Uqth5V8Cpt0+xf
tJwXQ2p1q/Sn1qoLevCjUvT29FgCDrm/NcGCxNFq8DaGk0dPjstr3qKdZU+6uSG3S6bYGIIXKTw1
PKqFMT9IbfTd5iGq3WOhp1GynZslClxXzkb2FhFf+dTSCZ01SXxY2wwv+eWpKh+9vmyetQhW2S8H
b9GxUV+k4DlCwaMnW722+ebwXkfqeEXRR33pAz++1pr9Ze2QsE5BeaNpjmubi11ZO95O2vQDghXI
CG2t0Z6uehQ/taOXPfANzB5IoV96SBAXqWGUaasb2fTS8EVrzfb8R5scZjXFX3XrBzutrDJAPrnz
LIVbEyV0IATAUKetVBVAuuRi6mGXwFF9rWO/fPWTkvCaF0dHacuinFhlDMQ8zItyO1W+uuHZ98/S
2TTwaC1QKTZM4D+lih1WyjC7D7qofq3n8qUlUHiP3mv9WiSI3Jqh4m9V6KB4PQx3Tmf2XAB2hsCn
diRSQUppdv2qTnX82MTuWXZKEz5jGsH7xjtr01A+TOZ4Z9dhz/0cjPfGHMqLN9YdqKApyO7roNzn
5V5Rh3LXNE6906xgBnjkNwdTMZz7PoGiEfd+stiP7fFx+9wYfgEfvr/6ZX9v9QGK7SE5KXgJf/ld
fLBCBA8Si5VOwQzAK7XqNEb2z9nNQbDVZ7UPYE4oIZhutdd3LXOQbcPsI/fwF9KzzQxKeDtGCkRS
n6+5ZPvAx8CuN8Ggq8pwATHxrtVOdAz4IBDgVoGkA1Lue/1OndGaazXFILkAO8lVjumof2LdxWAD
emFXGupD1qVnzKiVa9WV0GP7wT1nPQQ4w3iPmyFm+eeyTgbtmfWh+zpnlnaZyGgT72gJJhrFJsun
Fs7URh1x0kWdmPTthBuAV/bJpp35RrIYvlf7Zy1svKdFhG+CxGBPlQnvMTCuZhOrBwVjlE0RfZrn
+Y2M0C5qtfJQ2K1712e4wRAIYHMtpgEFeNuo7hAt+wzCYsSFru0PpRPi46rr/kOf/+Q04QW5FWOD
7vOwdUyDzG2haNeMuWpmjeqzkXLmocrmOwvB2SAEJJIpWC4mOpy8KTk12lBf6s6v99hHDrvGcYJr
6tbzTm31z8GIfwCIqW4fzFA01Ll8toB/PFe6+a7EUXXKUGu8IpMIroRvyj5tnPZaFgVREn2AvzX7
26Ca+itAglNXI8jY1sk2r8ujl43eOTemapcyb2BpZYYbAzetbd13J6taEIFBp+3NwU4OAIT/Qqrp
+2ImejLJkm+5Wv0WOFy3RZ2NCB7Pjd0owPWStr3TKNFJAK6FlgQr9s7ga2/YsG3Uv6pEn+DVmfXd
ANDgrCwBD6N5lhm1tkyrmaLwGHXkQdIQYZY8QTIiGlr1Xc++97bykKbwfBFH2abxM+jl37NrVBfy
bypfwqRGc029TEWlvZgwPEwee9K9dj0k4G+camvkYXTt8iq4BCMzjEzj/Z1CfHnSrkRub1ie3jIj
ZOX0aFI40TtGvUwwE2KodlXXx9Ce/nJN1b2ObtJuCQW2IaHQG9gBbzVyS7ZzDvoQR4gAMo2WY1pW
1Euk5DNEgHw7xNHPJitxyY7ME9/yPgGxgrxVfeCC/q5TLGJGwvBkHzDlaCvricCIvolBl+38uHn1
3AaOmdvg/qYaxTmsGQdjxdzOQ99sy46YQJ0/oWmqXvso0q7tUjgmhpUOJMw034R64O/NDqReqOms
UBSnY+y1mn2QJO4WUNYhKoKfCpkHlBgiFIUIZfzoraH81CJrzkf71OXY2DkunCY9IAeijtBTPabH
90EDkGd+ZkXSbsl7VqX5gK15tsEN4D2N1ZCfd6wFQr2bIBc/jh4B9lrvJrLCwQvCKnw+2wqEkq92
4PDN+DqCvNxgm8WsgkVhl6hweMyW4PWcBgfbW9Rnq/5n4PoZAmUG8EZXTwExmDnAQ/8Yzlg16hDm
N50Glan9NUAajID97hsPOF9tO0SdnY2Zt+oWoelirxYdCOVOwYBFUxXkI9GLCQKfxELpvk7V9DKG
dnMl1Jht525CFC1rH2EvvxBpbjYWevJnb9JBgeq+dXZs96L4vXdREt+9WAtOp4q7743rXcuIYdZs
FIaxtKpOMwpLWKh+GwCiHquu+4b3gQEn2A72SplM9wNeRVeH4HGxEIiDVH9NHfcO/MPELHv0uYLD
t5FVO9GNAPhSHO91o/M3TQGJIosrAhVtYJJ1K61T5VbFxkrs9gh0vQAU51mAbvgYHCAzX5ycpJRe
oLmFdOxraXUuUZ5C2yVxfCyn1jz2deV9Sb03uEyd2vo/ZrvewXnnW+otEBnlR2T029zKgos+Bvgj
VmqzY6XunXqAZ0cLHCi4E1JSis/irYNw71gFQQ/V3DFnvPdGa3hKBzSKHGqIyST71gze8kyx79ai
GgrnVrWZ+Z/tGooYNl8Pls/c0RsscIxuBtCz8ryDH/jeNvRQX9MY+rYsmTe6GvAq+qZxN9cxaVNm
Hz/TXN/nQTJd1Bn5JoSinrU4+GUtDlFQda7oFsvDyOqMD/FSLOI5Zj5qV9Ws2+ehb6eHNl5Gbmpe
GbTPdcRUt6rTYxk4arhNHW4jmLCz0rL+6PqUmYcVfUpSHZ1Ds3iyjNE+jHnE+nspfPd+9jp4aK0W
75vuOXWa5BKyPLikvhPtjAICAGzs6M6yzWc9MGBveCNPFHaPA4gr4nvxflDq5xmDSgJ7LM66ReBM
y06CAbOXjDRUYWCJprV4XYHA/G+hdOSLerRNCw+7DCNEUssvQWqMmdcSZsGvwUH2fEkEKLO+131s
XTHcgiOBGagHxzroQWNNwTCx4vQ5ltDIFUHpMw9qcdeY05MaziPUDt/ejajSbKelikzBtO1NbpaZ
ugDNnDCFV9IhPTlroIs8s7gDkXEaJhgpwJUeOrN7Vlr8n3IzTnY6JprzVjBz4ULgt8Cf7Z1hyuEU
zO7DmGoaU8Eue/RIzV3ipvo0Azd6x2sDtGHxPRyi9F3NcYnx2p9u4fNwS5TAWUIF9ayz0kl5oBzP
1e6lmPiEAbDylJ0vvdEAx16tlFIB7OmDFJjq3LzIaXCtfIvqID9nccmQPXbODsNu4CGkFADBFfO2
QDEtcgqb98Lemgx594MGpbcGKID/2nBIGn4PyRH/PibAekrm8FOIFBzio4cJa7md44wQ3Be8EQDt
XaJxd9H/TZVt2te/Wde0d+2QHeux5jMJKjBxsLRWE0hCLTzOuj474dciL43PSMijyDm+6ElgndJB
eZkJAiz0VvVYmYvxQPxN7YxT7I0h2fqdF8/eOYysh5hU2jbVkVVq1RzhPwPEuH3nmvp01dL4bVRZ
pYZVgIxiCGV4MWmqfHRtkobfAwr06aYAEWR1d7BJeIPlKu2bcEQ6/e4GR3sFtusija1MLARMxmlt
wdXnad/sitT2nmABOI/q9DaD4HsyACPYedAcqjj5XDIxQL4yAlpZkkyV6pzqGXO+MgOgqSjHpHND
5k9GCvzF2uVBZ2yrsuhPsCOKt86sm9MIW2QrVT1xGvDGtYVfqNLcM13m/2k7e6eXwc/JVqZjEafz
HcIfT/0M2Nt07eQxQMrlMWi0mswwUphO76R7q7arYwkN3AhgZygJEnMZf97C1HAHpIKdkCRjEWyc
ecz2rKIfDeIcjOK7LHvsQsBi33P7DdOy9pwtmJlywdWFICzOpvMYLbjR2pjUM8CIcEGSSjHp0SdF
Mfx9/N8maZfu2fLa1Zcy4Lp6LXS6TVaklAL0bHSQ01pdBTv/MOEIebLCt7gBKeC/jk2QHgLovHZr
wC0axleEylE3xPPupqshGCHBDWUmCwY3dlDyXgQ3ZEfnp5Akx78mtwku4LKsec9klb9ENuWNtiq4
ZCfZTGYiSLCw+PeGugDt67Y6CkKlcpwWSCFz2exS9MCtgwavB3+TKNoSR6A1AIu1J6vy1VHyXaIG
OOT+NPsBFPNy4ZrljLK14hNtLVHnvUAVpXGcsyk7Sc/IabkyyCIGfx/fLieRXlqoThvbydKd/JUJ
WtMkYBE+W1z9jkGjHkVhxPG2kNyHMxjOH91y/0Yzck45atSSA5YikesvmzFLZFJaGN9JNcuqY1gq
Ov4zy9+Ug/sM8M44yU/Kn4HzchhVA+IkfbX3yvKnHJeOARzz5Tbe7rA0Cl4q98m6WAtpdG0bS707
IrWCJxOgjxv2V54GaLdkqMcpHfeqXn8XPLAUAzDqroZfRzwVyZGsGmzMiConZYx3m70kvW84r1AN
vvUwF/deE3JHbSRED23SvMq9txP3cSDuc5hrg2HdGiL09pi6k94qLqnD8q8N0WxbbxrYYR0IdRPs
5HbJ3ZCtEo/PZCOb8hRYoe6TV+42XtHnF3wdPdBnsrkUEBF4NpRjhdc7Y8uQzAARgDljNYwR6B+b
crSDIwVIZNfIL7fNOe1BQ9nRSX5vbBpi1M0ubpPP86hf5MrdrhLU0k1hpdNOrrVclaQtWP+3GuIr
CwZA7okcIVvSdnscpC6FkeIY0nQhEE1EH4fuRW787dGUS7M+DbKnJvK5qcCw7+RSyB+p9zXXpw0K
fUsEnVmuVf3VLrYhyF3erq+ZO/0M8Mo4ZMwGeOpetSpvYdqGh3yG6Nzq04u+DB3y2c5i2znOwQwS
GDu+jQqdEyXcBj0hK8mL/+eH//gbZBPbK8jueqjfet7uHmoyOJT2hr6TIUC+7x1y4ycbQNb4ksLl
vV3cG5zij7fmD1DFxytokMYrIliTc3Mwwlyb97EbflO6TN2vV5hB8KI7LpTudXBR+6cME8uD/C29
Xz2m9qwe0Gjs522Thdd20BVgHss4tLzWcqRs/Wub15UzwgFhspMnoY/TA1MYli7Lg6CPSDuZcKzX
x2fpYFczHUx9OyDBdpIneOys4TTlFsuSap87A8ZH7gKu/NfftYv07Idghb3cAK6wAFLWZ2+O7119
ATAahV0v8jYMb8uwLE+SVNe2gujPMiJZ+uzsfacawKykT06gMEZKfynWt/WPR/S2KfvnyhtOXmNu
5Um4HYKtwFH51DYkCGQsZMHeHFHoPq9v+PosS5tUg+UpVPv+0ADSO4ZOdJB9pjzs0mM9/uMjKHW5
a7J1O0bqt80P+6X6oe322JaVbf899GArR4I/Nc8BXLlNCjymSAG59TYI5+XDoXsQTQOdheqkH/Ch
IE/PvEDu+GDrGIM6j/ncPjvMDVgfXnUiFrNa4LGdPOeAUoa6u7MWrOo8ls/54HYH05yZSjS6ulOD
gthNj8DMhgTvQXgHU77YRZrzUO+CqHx0MC9eb7z8qlRvr9Nal8b1MflwSDGk7anHflAeRinqZbiW
LT2BvmTGcJ7k6stJCvCME5gVHrveh1a/lbcEVjutsvlH6+AaX3ILESVZt0y4Bu8h1X21hUsRcsG6
WEnPxMGhhsQLvmFM9PeoB+6OjMlerrEUctvjZXqCUC5r5Cn9K5/0ixcb2UGdx7vELBEo87qTDDIa
o3YLZ7dEPXcXFsHtC2C0PyHlZ2c5odx52WKkbxc2jB0NP+fBe8Iszr1hlv3EfvXxPDvk8kSsg4Gq
qc6Z49a/T29HbddPEO/Xq1hmDiNpsnxmMjezdr4FXUhIJfACvoBLNpiJe8iPShdya1BODHRRRs3a
33TMZLIFXrc6Tq5zngDmkM89Qo9EoziytxmOYbfZ1W0VFWlBQc5N126DMFzqh9pIjIOcX/4u347G
c6s/zkbeHlTTeJa7ut5a2cq77kdsTNFmLAqU/qGQ/71AWwcORb79Ur9N7FieljjSsHwA47/XMjuH
nd/mwz2C7OYJaFp1EdbOEHXVhWfhdxlm2e3+yp1Yx5j1xvCB/pVCzzQnr95ZEKSRxXAMHE4KXgKX
EXyHQuC+5JLJnZHHOlCJPVrAg/0C35D/DubSYR3R1zt5e6CX8X69COte2ZIu//9TMVcbYS/dr0O9
/DFSvc3F17ps3RrnCNsPJrQIM8hEV+nsk4rHonSRn71NuWQTh01etdsmee2/YfW3D6X8nX/MMm7H
lrm7BRZwJSGIPQYfepm/khwhdC2vyVwgB7MNJvMbWivEk8M+ORVNGKp76X7b9JcvaAQYpAvS2zxO
nlSZ0a3F2jbNGSkHDaVIDZjYMgmTf2ctbihJqf8xl7399eU8wsS5Hwt03Xq2G+DpB5ss1bxFr7cg
CfWXK3+IWV90V1fPMi2TSZ1sSXE79TItlCqJIDSvAwgga2fpslZlay3W27i2rb/x4dgof+8Q6mAM
Y8yUgbMDCJCfpC5vHlc8YRm/7L/98XOpFZtIGdQ/ppFyC29P3vw9gGh/lsc1QkkX0PRyD8KuQ3JD
npR/3pSjb0MVoJzm5Jbp7iMVJIApsi7hPnBChOAhe9cd6xpQdkix9pPq4P8YtDo/3/765Um+kT3W
d+Y2n7k9zNLq6XlH/uS/751s3XrJ5se6HHQ76x+9Pv7Ax6MUjcRGa79pM1KzMq6sswc59p/a1i6y
9zbPls21kPuxVmVLjvvXs/6xnJHe0vHDT/1T24ezfvilYBnwMZqruxBG3/KK4+FMrqKab2tVeeGl
IJQCORMaEYv3Jcy2FmvbnOEJCv2OPlVrsHnrJMOtnHzt+sce2fTNAIQQKfjbEy0vi7wn68uyvlT/
2rYeJu+d9Puntv/rqfw5X8j9RQzab9y5OLQxrV3mwvLhWovbSnat/xGr+KfuH9pu64nltLdfkPN8
6HP7hSHxrpoy/FY7L9zK0CBrUNlav9EyhqxV2VonZGvnD20fqtLP7xEM6H9oNZIISWFD5OPlJPfO
9FYe4dumtEp9JpTNsjqrsoPuFa/r8A6YCtr4WlfmhUYudRn5mQsFRJSszHJvoSM/sNp5K8MD0X8k
WRuUgf+mq90GDVslhiCjS1HOkDARf9v903C7PgqOLPrXPutjsLZ9eFykKnvHoEkJWbgwvQZ1Nned
o6fzVta/CQADwkXJ+Ba0Q3S4vfFyUdbiNqyudblc/1qVHeurK9WAQMrfw7fUP5xB2uYsATuhJbxG
62B/m1jf9sv9WY9s8Cph8ZadLQIjxhIh+WPluHaTY6WQicFala0P/WQQXdv++Mdlz4dDBq9S9rNx
DyrwqYZKgWuA9CBSbmggOZYPV4kjXvsqQ5efJVl2kitTJn2enWbV2TSZY53kZV/v6O3d/yOY+cdU
Ye0qW3J7o6InonfrdAty5Q6iJ0YcIZOio5U9zF5JOgY1F216kFf0FqeUJ2Cc9bj5Ii/y31GtWg32
WGeTOmlIDuZ5dk6QCIYlDmlNirohW7lZ674VKOifhdamXHSHndnCgIwBeY18WLoWHE3dvxPOtkUC
IFLRrpGrKvelzqAy6VXxVsbwTIRPri83eG4R3Wlv8cwPl18u6h+36LZ0vV11WbPI5u01j0hOzp45
7eUqy8+uhfwBa1Uu7Ie226pO9nwkc649Zff6L+lhqG9trPU22BhiFRfk/qeuiMejgRDgXocxSxXq
GQKkxRmfSfZaOrkzw0GmZ9nrecA89STBu6kOXiMtO2rLOdSkzu7LoG430mvusvGkzKW5U/sMkN4w
FJsm4lWXwstcc2t7ADw1MEXXNHEPahRa+R7JIAyXWdnviUqCGp6cc6MHzSOcLHLNiMZCPM8c3Iti
9Zr649uCaH8JkIF9gX9T71CNG1HloCptGYJHWUJ6oh5RgYjtKn2JPQdlQbO7n2K0EBxgCwed3P7R
s/z5Ka2aH/AdT72plZ/G3MRVK/W/5SVT8hof+IsfqCDFs+at92bru0e0nsyuH5Bw0FrUcYZhEzR1
/bmewfSyJC/fdTW1tyjqAK+KkO1Si8UWwCSUPOdWhX6Tqu4qJIJRhirBcWPEWD2Myx5CSZgJDDgK
hIl2bAq7fJinpHqQLSmyonDQPctzhIUJwltFHOzKCvkhfxq+miTPjq26SPllamVgR4ISx24JAG9c
n5VbXMSoXqsQPg0fI1EVBcNdmxVggrx2YD3cFO4FpAbpNY9ge4vq19RP0dOwFBBdoidfTb4hq6mc
panMMOlGdxFVrgLhM8MiW+METw1q2E8qmdCnVNG07TSOASsIdsS2B7QqtbmWOZaieMhupmHoHrSk
8x7npagzYHs2zxbsanqsO0I9S7da6eCKNpCdMSfM5sZRRxfG/zUl0fxwq4HmQPnX4Zlbj68iy3tE
ZSbaVmG7QffU2DuaZe6mqcnReANMXxiaebEdoM7AWrWdbutJu8EKHhkMHMBLLyyvFVS7a7MUa5Xn
85gUxFAHpI1suGmlfslnMzW2mmloFymKKfhPY9FXynbyYLl7YUqwGVGDt94HMOraY/81GfIvBql0
cOHQ/Xm3TPjMIBNBKxQVKjH9/It05+cwT/SvU5OAVkAQ5y0YM2DX6GA9zhq5ZGtKrLvKzfuL3sft
KU3j4oFboEH5b9WXZlR4uLLUvFeN/q1GNejejZLHwa4aqK9K/RL3JI4cxB73UpUdpELfkV/P9/W4
6THu2ExL91hLMeWLwXItx5HBpslRoN0yZuz+ONjKvznpbN7JqerG1B4cLzxBDsOpM0MW7cAHp9qt
f0EbJL/DcE5u562NuX1sunafq8jabH0slvsge8WocCZoXzSslW3zDqJF8wL3vH8gdHyWGka77Qum
dZChshGxpqWHtDlG+fGgxH1TXfS4cA0EqA3th4jFsqnAoLuin9Zf64GwcpmidiI7HJQszshgJqDZ
uBS6qbRHxDa1rVTl8mSpunyqHDBhy/WxxxGgS7VM9OKjPf6+/TtpkvtHu6jhnC3XD9VpEHnZ5OFP
zzMzDibKKbIpRRXMMNzXujxtY4uE5B+Nslv2dJA7dsMjwBkQeMGwAdeFpUJZMSjp9Ze6DsJTbw8B
Gu9h9a0sD7I/HsL6kOqoNlWz4hCwVlzcwokHnpsgCq7dUgwJuieu4R//2NH3KXYynwLfjvdQGOK7
cszwMFwK2ZI2k1U2lg02imqxFjX4Df5LRznk1ns9uhsxB/y/HJK6A/gKVTt+PE3bFYjcPo8PpUo0
cPvhr5Pe8iNTUerNNW0XHgVpR9NqYcCiSHkfLUWOwMS9VCffR7Ew8gfI62pMcH3ZXaool2/WTrKF
g94dH76OPDIHxy5RlbCsPDwxJkW5OJ8soPgoS8neD4dKVX64RXX05CAEfjtUfu2PIzLd3HclAI2P
O5a/aipjyI7Pc2F/SbEnBbk0u+ldO1XpnTtGAE40lDe7jDyjSrZinxSh9qqW4XB19fqvPNTU18Eu
1Fc9rB86BtgHctMwXRAd5OvXG+h/OXWr39lASz65GacimVPep6gZfIoq5TN85OBRdpplcO8Xsf0k
+0AK71MIdS/50nOsPyWDZr5pflS8a8lZuvDNyV7VpoF++RDW6XTtAy29H5cCcT992JhJzabdzBvG
bNB4S1X6QDQlkeO7v9RkwL3UJXYJcyn9lHk1Otqa0W6lavTNcDJwTd2VpoUi/sa2uv4FGyuki6xR
30cQKj81PbYIKny948Kv/AQUrNzZmW+eRiwzn0p7fANC0321yu+z27ifLcVtL1kZIZ1k693XZgZI
oTpW/oSIDlq6Yf87cOz2K5AtfTfHuIjbjf+mAT5Dw7YdwHuyFYftfsYaFr7wf5qgRf6980Obbjmg
YrP5Wg5evcevrURhzineMsWyL03aTWhu98WbDmP6Bev3jexUgLG9gcD4DJNXvZcm22/IL7hDeZTq
iJrEWfOmZCvVOnbNp5ksndTkjN2g3qtovekwou+CaQaXUFihcVejFQMtuvZRYbPze4LucbcDi4es
J9Ky+8ofnIvs6Vvf25vaYPHc4XYy+4w8CMZEn3q16rdwfKKLVJ1ItYEpRP2dVG2MiPCB1P2rVGdl
+u7yzX+Q2tRnT4zX+ZMRg+/xx+AURoPynGateh/50IhDH7uqIa+eAPrskZ3on0uvfU/iVr0DrDA8
63rLqxKjKl8l7lU6SDu6iIdSqbMHaZLCROUosiEw1J2O4WqBe2xmB8/SPYaO9pSbz01THNzOrTAs
rPfImJd39uQUd1EHWW4RCy7vFJWi6SoXmVl12sVej+i4HTWPoeZgBT5ZbyiEpV9Vq/L26GaWJ6nC
0QFSrxefSnNEktLowRIs3bR+8jdo+oGqyUfcldUWoHiVfgVFnR2h4zsHndzHV9sy7nJXsV7NMHPu
y8QCYLF0ayf11wRa8synTbtnWqfhRsSWuxSzlvpbIngN+N3/tK1dZMtS2l9Vr2vHfzpebwHAdHb8
WI9z8zAqFXDpwkX6DlSXyZfoV6767+Y42J8aZ0QfKNeLaxYaNsrGVQoibpg/95X7LF1HI73WkeF9
qZtc3bl1bN2npYcBS12jloIu7Dt0pB8K4lf7uNi6wIauaslL5Y7x904DIGYZbvPomV1wUWwnOUZp
qL6iqlJv5PTO/EUtveZHR94IGJEZo8M4GSditiWqu6X17NlojvO6OwhbavkmyeoCZVw0qq4lY+rV
LsNd7+vxpUac/O8dtz6yu1xb4ZEAfkbGf6fOgRrvZH8I7vEqZ4sdl0a7gk5YOeb5VpXduqcl44FX
O7r1DDT92TIT66jaA9zt9RSWY97ZwMsvTmgp+1QrdGypBudkgfc943XTXDXDdA52kk1PEz4uu75V
m3feRhXoj+t8Y+78jDaP8rvx3twhYUo6Ftbh+dVuC/MHnETEIk3GeZ4+XtoscSCpBPO+rqr6Idbb
+mQa1XCJ3NbC3dcvsSXoHPSxAKsy8MHM1Etksfze/xoH43sSmcovBaTl7YeyXEMqrrB+TunwPVQU
54tmNxlqx9r8GtpogzNFCR6hULvHbBEVVxU/vevT2DoSDkgfXahAYJwbi/gZA5ntz+FXBuBvkA+V
n3qADzLoJGbYTMKTwDV/ZSgj613/FmDN0bQvfQdmGZ3i5s1rWRN2faU9gtvogOfgsATvytkRXPP9
k64beFCNziJpoKa4xWlddidbjlOTAkQC4b5LkHXBv+ZFcwbvLU+9L9oUK/dm73lcA+R76zCtL1Lt
DJTncifuznrcI0ylMS87dyVQt6JxvfcAQvqmGkL1vq9K/z2q56+6FegPUpsXBLijW4/S1dOcu0iz
/CephX1wbNMyfTEL3X/3Z3KJhdW8lobjvPvH0c+crzGfymM7qu3RaYfgW6Ef66G2v5UgsrDMqerT
EAzFF2zutr0VuS+sI6+YPBQPta8gnh9A3uj6UNvc2pYdUUHGGWfdhckyHhE7mniJEF4zIuOX2B1a
iKmFTtC9rx0aozZ2ld1ZhwFLwYduKXgwpl2DN/JOqrKDhG3x0My4bWFZfQfYiV8Ougp0A4ajG2J3
xYOxFDZSvHeuYtznTjW/EAX40pXR9G2KFqBHC58DHSgk91L9SzwP07exjqztuLRHS/v/7u8iubT2
912f8wBP2zaBi+Dbf86/tv/b+f93f/ldvRpgbnvm3syteDuwYH8uh6l+1h1TP9pLG3IZ9bPsyFn8
3tqkC0KRzXO5tH04li8nclaKd4x1volSWAvb0qsa9cCTkf3dpmIf7eXmYe0mO8fY8zZ1Dd8gKB+V
rLUgTML5GrV6CPYO7/quR8dml41a8SjFaHK/iv6TvtGaaq+HiXoNKoh4DFJSQaFdvbZLIVXbUCDd
3+pZtetZrqH1+J+90r5W5QhpQ9vuLo8AtK1NtzOt9ZRBbx7dx5LL9b3H/gNFMu9rAp+Jh6rMz54P
l1QfnZfJ7r3vBgJ0RAu94dFyXQxHE/RWilSNyL7CJoZ4fG5K5WDo3vwZRYbh2HFWETz9BC3rLL8R
ZsD5+qq17nHC9h78TiPRtZwb84pHnav2Dm7EwnXAMA56044XvQ7R7F4Md8RR52auY4UF5FwWX7JD
ih6t7r0LyAomeu+czdQsEddp/ef/Yew8lmOFti37RURgNq4LpDeSjrw6hMwR3nu+vgbo1tWpF69R
HSKTJI0QZu+15hwzMxPpDkB056l7mxixZJ5humiwY4CQm8JhCIIvJh7rnVRl/Y7JH1h87bsS7RuI
keE5ikmCT7q2v4maXtnLcZsd/DEV1zBQycSQyvkpDdNvRIfZN28OiYM/SkJAxyL69448mZ02dsG1
KprmrlgWmszwMCzAJS4baOpiRWqQbOhteVVSfPEgk+XNYBfddd1+3YyApw2hkRMBaMBpkiWTHck8
WbJ9chcA6yBXrUlvgQ4REKETjKZ18rglB62+6kGX7CqsNZckw1ShjWI+mxbKYtzxxsnMhuhQgDI+
2SLSD5Q9iqM9zcMxq8bxIMlRecq0gmAfv4/OSeODeBpM65yUE1mvNUWSqEv8bdy2MgkMcr217GLE
6Ap0GQBUf0t/otyksdnd+dCe4AajHeSKgxqo6vv7uSPqh3Dn8SHSwSN3wum7kKJUUMiPDT1oNxxl
7Wm0LFjecE+fyZ7pnSqaxotPDhUI6jz1qimMIGHBj+PehOHDT+ePpLE2PnlkL3SvG7g20eK1n6N7
tKTfkSHPH1KifVD4xV6uBxTKA0vdZi03Z38Qu375BCsmvwMdWEnEw8iEypiAdCIx+SjQJaqdeLfR
GjAFzIYTbNTxtiZIfaHxz0DX6outTx0oZM4AZkblPmsUQDLA+8ZrDK2FQfm4z4UUPfiSbV5NBTft
GgQfih7Lne4P+z4dphdhMHdSlODBKjhTlCkvwAbI40uEAHATlEO/X9+lxsmh1gblmJvK4FFLLI44
gmKmqosyWLcJ5PBb52eVmAAirpusj/5ZaSyvrCv/5yu/m4/ZyifkC34/Z11XVRY+NBp4bkZi4FUv
W6IcW6l76giwPI6+nIGvYJdk8LapWw44PZanEO3szdQW5FwuT1UxYVoSenFYn/pprTi4E2OHkAdM
cobJpGBZqHlI3lMppvI02klFggWP1sXvNuujdR1J42zdqEiUhhw11v/H+2aAUSUG9f/ns9en/3y1
SY7AgZGQ88+637es3z9G5XzM0pdmCsMHrrm+U8SmflB9vBV9rt3LtunvtCGU3Dnn32zaRXxrVMV+
fba+SWj2fdtl9kXXpT3oovlqdw2WwjZvn/vRrBxtMIP3NpAeMBTZX0JRtrnF5QAOuBsouRqxAVDe
Lou/KWbcQAeJP6qojrntNO3LEnfvJnpXXqhzn2Qg7heMAtUlV6pwC850dhIhV5ffF9ZXGWD9ZztB
JE/Rmq7cPSGRIbl5+YT1LeuGv097YzQdc6jpWf73S/7HR0tjgl9I9Z9SNKoAM5cv+f2A9Wk6yHua
X/HRswbJPHdjQAAR0aEkvkh9iIVENW8FJMfb1FiuvkqBwkCE1s86nL5EKqXW3qRUcDFlgktiGdT/
z9NlHUndwyVaFus6JJjKhlw0uiDLq78vrNut66pazrZiIBVgfdoaWr6JwMJ4XTxR3q/qjwjjgl3I
9asSTNjf+nJ6Mksm7fXU+Pf5nPceUrH+Tu1iaJjmmN1YGlCVGIjbZdL7YV+gqoXgGKHZJ7bqoKc2
TJDlKj6YcnTNU7naZsx1b2VYu1QMqF6nei1RWC+yR35d6FLztp4TAwKKPgvxRqboi9+kxmep+0eZ
QmYACQdfU1InDKUfi7I1wPdRZKCh0X2Pk33287z41Jr4XRJUqblaIqBHNaTrPWlYAtSCDtIzm7Ph
0a+HBqY5E4j11dEMy1OYYQVcX82J8Dz7/dw466txGmZkXsKUW1+dWiO91pJ4S5ZPouOR36R1db++
FguLmhOgJcbk0U3ZytI1JkmIx4E+Rzfro3UhZ8HrrMrV4XfV+og01NCLyfH5edfvq7KZmbuYRpSz
rjObENyk1eA7BQ7q/m73+z3ykF0aURhHf1bZdo5JpcKJdD8mdkmLyKd5oqTKybY65STjo8KzHim7
dAYVs76wLkYLapArLdvUkjRV29/3KL70Wc4lZLv/fsw/m+hmjIds/fDfT+uJ6XB7cyq9n89dX/bT
mK/4Z8vZkCSXOCzhaYaNEWz5eGmosQjiYP3njesLP1+5/sAwk/2tLcTTzzpt/QW/Xz7ZCYegb3by
oQlb73/9m363/s/nKl9ZALfh5zcse2F99M+PXX7cz29aX/n50q7MbmLArljFd3pryadi2WzdwBc1
ZZ714frKupjW3b8+FFYHumH4sOkIXaRu2DLaIE5tbC5NElVuTYBFEGE1C5r8XS+aCYYemsZePhih
P+9Mu/uLLHfyUsCKcvTZqwnRkcIgj8KGD2YP3SFM26868+0tY6aTBcI0qtTIU4xpQdnan4ZERHbc
OVLNhRzQrACHb9nUGBvSraw6eWKeuceE9yia3nZ6Tju4HtND7VeIi7tHJRj5MGx+ELGTay83ZzPG
f1mheqKgs0mpbhVCfQ+L4SzR9ZwKIhEnEAzl0vArJJoOCX7fPT5ipql2cook5a5uE+lWjpnyluQZ
3Vb+STAWIV5uWTWMPTapNLn8rFMIcXHmYsgOv+8KqOR5WQ1yidxU6XZ9AQ/aezvjuKraHivnfN9U
900qhtuBgVBr1rDQc6bkw4xkBHhZzA8JHqWSkBUScog9qDoTskM7OiNWU2GjN9TTa6+MJIAtiyn1
7+oBH39WnMxg0FH9syioFrt4zMatWsAaW9flEBh2MylrFEz/77puZiAB0lTdVaToFZbu32TLAhyF
XZrVbWuAa0pbuDgjY5jbeVlEqVburcmcnPUpVxDtNoZGgWGo+Vn1u74xxHOkt9pxXWVJlQqXbJyJ
C22KzbpuXWiqr9Imgtm4bvLPCxDztKn5+eJ1ta4W9HenIj+sX7yu88PBMexW89qppmO9/Mj1xSiR
85NuACBcVumU1a+mKXlDEMZ3RbkpMATftooS3dEz/x6jyj8MinYBRJ6eR8KqbteFNcP6B2ulb3/X
pVOfE+IGmT+RpVjC0uhrZF53x0RP9FuK/frPe7vI2MyFT/pR2DakaFlM2vyUjKFZL63dz3MSkqpt
XaTCRefL62Gpq6dl8Bw31s1sMzro54peUdWJW9tOpBs9OgXLEy2K/7MY9fq1o2p5nES6TAvx+5D+
hzDjd7sxgXKUzlx61w8y5cIguyK6JfCuu5bF5P0cUXMZBWiNWwcqcnNT1FlwJyiS3alxcV/6wXha
N1sXDMlUh1igcr8+XbdVoKx7eoVyfH3Xug5HRYolIbkwhxtdWw7s2zTX7Fu43PNR07q3wK+hhCzr
VTPrSZKKHT+2cP6vm0HAPNC5Dy/rFoz8buVI0U7RzPFXTFG7lwLbuMUsat6SIFZtlNAiy2Cczdv1
BaUF7imXNGfWp+sLAFPEtUoZMJK8IUGODVtayZrm9hHX36TXz7/bhtROCTNrzF2qVvHWmlBMgLMM
70rcEB7xLMlGMyGjuWZb+VvN1iCHw2+5A/Uc3Ym2wRuqJdQPRuqhlpYSKrRkmawLxi4zaVmkearz
yGijDIjDkwgL8RdSnw94+D+Plqfw9Z7zliw/sjVs9HdLtIpPOPRxfURcc0b/+tguLqFukTCuj9bF
sAollwWTWoST60rQtd3OVul4jzHAl2J6CH+EV4vOW2bYXb/I6kyZpWUWuxgffheMkbE6rM+z1fXQ
i+xZLMajbnHS1MtPIJsI55Gx+o/0CrAbNEiKAnB3j+tCrdpxJuCoXvgb/32opvZnlKgwMJoc7OP6
ct/POETXhzHYGZD/SUybA3A+TTsoez97zJqIIEngjMSWQQtx3Ys/LwN7OS1VmR3sE+IOcJhhXxAb
adIkLHbd36kTXz60iLSodiPxX56u3AfkOh6Lrn8x2a2niDiwbauIt3AS9mZcVLUJH1PYJ6442Wb9
e3/39vpo/Q/Qwwo3ImBfSaSkneRO9eokEPuWoLajoRXlwWCSkFRx7UhytxuE8ZjyV+v6iEMfU4fM
f5hDQKkZk1sA6WdJ9+IaE/NiSssXxbW5/LPWRxnQhk0FFoT7bq8cG8gWQWXQ6NJKSHxJOp7/2TFY
lNlvht2AUDQVV5Iyn3o/Bbcq1D9FFkobTT8XQz0em9AYfhaaiMajry57LpveMkWtjlh+q6OdV0DH
14e5ZffKZn24Rq+uj9ZFYvoVaicbGsainS+WOJZSqzDoMOj4Xw+s0jbzQ5QBAlg8osufuS7WP/j3
aZdpkGUUcjP9xcM0LxrFdXcUq+d0fdjOFLzyzJy83//Mepz+Pl0f2cpAvBUGXi7eBZxAFtoi+/td
6J0Id53QT8mivV+Pg3URLU8HWhzbOWrO66rS1wl3CCxGI2usQb8mGhhSz/+3L4o/qdLUpI9qOR6w
xTX289Ds1OGQAPnCJM8+XfgQlSDGYF2sT+MICrESSd81Q8rhRDBk68yN2ZOKIsXjybQKTyOmqy3G
yQkyonVD8qk92aqYxaiyv6P282Wn44NSLmBdxiPkxhYEzmGln2idb9SsxzeaXLKiCh0YZTRK5zI8
G2hhLoHfufTbG2eYsmumcIvI7Ur3bCirJ7lqXS4ZJS10Kotl1R3ADSxT21m+w32v7ueBBCHDIpPW
fG7rNt8KmjCo2LueLJYm2EYtQZQid6Q+oz+CTNDjhstFI74RqmK4kzJJG19qiYXp1S3sf/B086Mm
0kNeltTviCSKGvFaDRWZhVO6Bb8UbXSMfkXbncOglh1ujjiTw6LwGgwZYXcG/IqeJKalK8m0XoOY
ogpeKhcoW7QdqiUjutVQ4VKioDntzqU6kG9sNV4JoqKxqDX243djsmOs3iYqhffPvX0OpiR2IwK2
/DyW4ZoSURoplKt7GfCtFkPHJzSz6r9jH0e2jJLKHWfd2vmwbqSy3bdqyE6AQxcJgz0tQrzizSDQ
xQxPtrWULgmCZDzWfJncupdri6LAjjGNQ57sNGnCCCyh9+8GaceIYnbpP74xeA431oR/v5SMBDYR
Mh1rZuwp8OZY4NGQb/KHB7k97RPrbgSBtKfjKZ8R05KeYZHAIOf8o0tcunjmuwBgsBVYMllbnYA5
hesplL5bn2yZerwsR5AaG+0lDee/Oi+6ecONsmKSLZn+tVC7zyqDjqRyirrK0BPWNA30G0OTxBw5
Fh4F0XORNCTgGvjEcHB7KeUETWAKnxM5dY12QYrAWnZGtX32uV94UF4dcpnJB81o4Vh8l1HZEUyI
uXdR5UwQvfRLV0nbLGj8uwni+lxZH2VKql4gB+9TL21bi4ngoPTeMgDsDS08oZXb6nb4JcFhdYqR
bGJlnF/sioIFBUhF+msSkQjXSIsOmkIlz47lO4gLlqtNqeeH/cOkWFuCcJGPhEixJCHTbWWGJCWf
SaV027kaO28K03IrWU+hlOeOHmf+pk5z6jN9vtUNqTjPIR84tFQGI0W5Cca4BU05HTr5nZl/6NqT
2W+6+r5JiGqtyeuinr8x7PJVaXvwLACSLI3Q47Z/QpGrATuKQ5cUz8xhNKi4M/xVxyYw1WmnMXNi
M9zrQpKdHmSXEYsnQGKVQCQJ5itlfFTJXh6TvmJBDJWVbq9ogc5r03Ng9+9+UNVAnYqveH6Z1QT4
Whp+Is7NvEZ9JELxsUcvSdcFWupwskGmLr2Nduwsj1rbOHUmJTNEwIavflO+AWFivMaDfi1Gmvap
fRYqm2XKcNFkRv9c0+NNT+pwWzZnf+4IkM2nHfG8BumyebifPkjOpl79kOTdm9IRKC+3062IGfl3
84LrLSgEEo1Oo09whc6BTHZohgEbBhwTbl10AMHi956d5NQlocCSJh3KkUFWKJTKbXfse9lLTQr+
RAqctHJbZ7p/R7Zhu6G1E7tjZT4aY+ZpeceFQAJDm6YvZNynnmLT8G7qNnKaJntGL4rJsWUOPSYR
eUmoN42aIOElJxZl9LhppPQJmP8d6DTLaZ57AwJdFSX47oeDFalfhZR8ZZH62VQaYYE1ZH6ZORQV
7l0+dNPWymgWRApaditFRxROwYtCFXTMgP0NU3Evx9W1WgpV+bQ0Yv9qjUn0wsAPDpHKNr1w4N7V
m1EyFrtzedOHsRMVBtWSRahbBeOhULgpZGiEDOB9sF64ahqBGyuHOotuTIQYTpkW1ywpvjPNPFSV
8d5ETLxGcRtaaeYJOd0jVKEe5LfktQw+vnprOLakmQWgqr0KBfqm02KIPEOfeIZEGr0qtZMj6fno
+Zr0aUE2Cv0eIXqkbQShUmprGrtprB+IeaMNnYkdVYCdPlPJDPPHfJS3glTvrRUa6IfRrEQ6h5lU
vNhyER97NwithSH2p9dCaOPp0zS3qQd/5iGs589iNJ7VYrrrDVfNjGprBONlBs2ZGJDnGvInFcO4
FGCsraKBM1iodNREc0h8H5m2sRsiybMisu5fp6h8s4P0wSi782igaZSHp7BN9w0anGTkmIjbZguS
DTRNfw4BByJoA4xWp7qXlMzApdrTas5PqPJ6uq+aYqCIO8GMgw8NNIDsikB/m9rxjWzqzDFT6bGx
ANm0kfraZMnnAE5Pq8ZX/GV/ke2ii9V2cx8dOpE9TNjI3VQu/pQd8PIIDlOfoKhmf9wLQsR2BW0A
NH8ataNm3tGABKbWHIKuuyPTiAxBi/r40Jp/G9GApuAOS8Y2Ue+5APkLQNmRxEDkpZyDbUrPapvf
JaB5HGUe9I2w7d1o2IfXrAHQB23oUIx6C28/QSw/IY8IydEkjf1EKEZxxTeMhM8Em65yRpY+lR2q
wq3+KWftOZGHl44fxdTvOUKEAekzfbJr6cSV7x5xWel0ncmuD64KyfSFru7aeNiPhb9t9s2Qbxt2
CxcJZv70DkeH3l7E+H8ABWyW14gq1b4lT01uCBYb7XNSwPrstIR+Sr4dIs7ewfL/pikRygn6tHys
n42uPat2e9tZqUuew13ZBm96xrwRCxnRDUP6auKph09a9C6tGVIeBNGfM8cGHQGw8TnDhloZGNGM
G0uTERh3O8E842AzWy6yK9GjNeOASKZWxenSPRstReU5tUYHDs9NGo+NU5kQAWWB4EjLgofCSP+W
7Vg7WZsOXmV3JEZiOqxD+dDL9h9TYxA5hZCz86A/aQ2j7LLz37qW827u1K0BzNts+otG9Q5ySuKB
uDOklG5o5YMSRTsFcvcZBiFCp4ASmkbtsO41drLJbiTyZOaCrmRep5o2hn/Lcvp4yLzsvslgRPWJ
JG9VDWZDU0d/CIBvfdj23OAYSd7ZX/LYdWcFEBmzMX1v+e2DJCawm3b3JlpI45MUoXvp3urG3gY9
SNEmIqPYTmwvpURQ0+BIEcZ7uSxx8jAIq0TsVgEVgU6WMyrWyT6be+tAyOSzGQHv4Q7e9eWX0jI2
ngZOzwK+ThydhVSQMDfAUIw5XKroj8Llx8OdhKqJ/J45qs5BVHwTMho6QuloK2mPfmMRVJJ/KJDr
rLnGJaGQCOZHFvmc+aULqpPBYDFo82tv0zQkXwTU1QUD0RNj7SeLpoWrB0tWhDp+TjozgMTqx6tl
c6sxJi+xuiVhkLu5QYBU3MBRrZ4TteLsGFyjnuUbvc9GBuNp4giLMZiRotsIou+eenZ70ouFkKWP
8N7G4VEvho2i6iMDK0IzIhO2g9HdSsNYHiIpudUCBuRk0uaqnu80KlNVNQ8MaMN+h0lba4zMoyD0
aITBB3wr2KkJmr1QqTgDOGikb4p+71GRHHxDG0kGbulWXrMSjBmIe+GkqG33sx7UXgMR0x5iN571
S93ZaFO7v7p0JGr5HBHMmlOEBviI9i4pN1gZb+NeiK2cV69AFo5dPkN8LhZE81slCK4ebQWzfhE+
lsJkJIQGyqJI4FRywLiziMBMIkHPrR2iJZ1oSHNwYwNzjzHhCtHf4w4EZD9MZLYb6lZo04MqG+cq
5gwM2cOJIFSCruRf3fR7L20hDmebUDF2kTG+zeMR5cxjiiLVIRek2mQK+4ko8StODGQjM/N1A69S
Oy0leP1Zgsy3aNtc6CEvanOSlK1B4JFj69K9KMS2B3C7XKQKBw4qVqgJAfVuocuR/pFwYZO0E+jA
1z7UPlRDmra+2gNLxkIK0ZDpaZqCt2NEqNsc/YWEd4CBCbGJIf4VxvhtFMJISrRvzWhzxxgp9+tQ
k7huUkLUwQuq8l1kySpUOdNLSDl1JJujxNTVdwouf8lQLk99QtdapXE/EVWUqMofgH2Zh1QGA6Wm
eHJS6MsbNhE1Yk9VaexbyU7ocGmVcdybSm8xDohLF9RcAz2lfYmVChx1e5IijraiFk6Tlo9xmmNH
Mo6AMb25YPw8tDapvhQpHCMNdwOJ41A756uBhL0UX5Nif5bZHHsI2UoO0+7OzIdXsxk+IYnu52ly
DVV5K8ZIh5Y8gOjFfOGPtQ6fZMhd+iByKe77xLzrGgtbRpxdequjgVLJNLLt11hvSbTPtAe//dMJ
GVQ3DFESxEjckU3fG8P8kuriLBSDUzdoyXOij1HL5k3JrKMv8sELI/mWwJFHtScV0+7ybRBOf0Jf
79ECmnc0VAhwiX2YzfOLZf+xDAmRiLqw+LJ2dNs2ZoDNABN8XeDFauFNUGyJOXf6uqPfEO6kMr/k
6SPYPJtmp7/nmHTrMtQ2Y6wwE+sVNlWjfCOphuZaxyYA2EnRD+0C2eB2h+YkNzdDJb9IaUqrpVN3
/ghzb/QJw0vBoFVm5wZ9+xlWSO917cD4oslTBhiD6eiMKpl9DTdycmAkrUMdTkmpimxXKXqDryEP
IbUl10ebm1ea4lpW/DWZ4UtIn3KausyVetiAsa1OB3N6LkSUbnx1lwoa0jk+VDyowcYgB6YQ3UuS
B0uFmpm/H/Nfs43a5YZAr6RWqLSSVyftYkykk5E8jiN3b51U7205MOTojZY2YUN7OCQk2jZtGMpf
pU9GRhKW1zYItxpBIlt7Gk9lon6kEobdMIb8vvCGqvYTRdIjDfFiK6FRcSrO+I0tmcwNbU6lYWiu
+bS1oQBPE+V29FyV5ycBdLYCW2CFEyGlqxU3eP9Sn1pIFH0VfnqWTQmoeVySLOTrtJ6iZh8C2HAQ
LZlOXahfgwZ2Kn1UDDPfBYXyZirS3pxH6ic2ah6t/CoKUKfwur/gzbwzoh62lRpeZ5DDkH2TxCUN
FgrBfFOHRLjejtxNORUxHObvSGKQfvff5FtefZuI5YhrlELQedabT7YynqYaGAmcObLktfqmr8V7
zj8LJMpdlNjqTloil8NyOqe6DPU9yrttFDFPkxn7l+XwxDmKDARR/XI5NDZ1MO14H13wLgB8Gx6I
FXpMFFXySMDaPWEk9Z2h8lEPfdnjc2Vpz9S2H8ysY7SJMFWfUZwRXY114pQmNtNULlG+xoCXcxOR
LbXeqkZe8yob6luloKXK0ExQsP1TsPOcfNDupDShZCi0l56+pRIMvUf6z8JTsYNzqIuHYDb2SsoA
XQSE8nF1YgQAaY85rKXCbq06DaExJGEKVrd2GNyVf7nw+nR+BpyVY9jfpYKZmlHjp4kHYlGE/BLW
BDVMakEe1PAAgDTdouG6jc3+TFsBo5+UXkUatB6TwPOwkFsn7V55D3Lr3eyap0bmwEz0J7Iv7lUj
90RATiERwFDACZKdjk3N2YKtC4X4vtHkl67VPySzp66M0q3RyK6LZYoxMfd/c440HBP9oequSQUH
nAsAMrgF3qy8+svk1ZKC8wypEKT2OVGNmcJd81lW47YypaeUSGLHDLXBHQoG3rKOmsHnaGEU0+WF
jVVcyI4u0mPhtx+5wEIRdjNQSuRPdXdvpuKkZUbjqlLHmCpHfi8DqB5jSfLEks/b2coGKzhR9HHx
GWbhHnDFsY7CrZzoX6FVU6eq6QKSpEqUYrRTp/KaGASK1lV6KHsiUzu53KAKf0+UBrmoSkK3Hm3i
hMZz3KJ/83PAwfqGn3DqwhszyhEJD+dcUuA7GUroYHr0B+2P32Kh8P3vOZceVKKERqMIH6TkDWZi
rs+qKwUyaqxBvU6wxzytVT7Nrj2odnRfDHTWcQB+tf6ys8P0bVL65yTHV03aAvSrgr85Gq5TMlyK
GHmeH7wzhHgnWDV0zKLf6uX01pWLL0/mRi5lNorAuYA9rqK2Y2y+VCrHHV280NMmSrNypBIAr1JN
CN9snUSKpMnPWUqcUqH/yaxB0EGXXudgOMsVCGk7v6hcwoVp7dqisNxsAHKXt5toiF6itBbud6WX
n7qWfvhlidZSLe4yaI2tmXFxMWrSlvQWPN5pzoeNT348Kie82kp5wmd0r0o94nScv7gs9tMAljAk
GzSOZYp6Xd5zNKI5n4XmyfRUYXAFeEHywZXddh5jkhKjZDsH5gkH5bshqrd0nm96OF+01YwLZ8iz
kUBrkzrPzgs0mFawU+vYNYcOwbFEWlQ8XzEvHaHWzrtK1zY6eAPuPwp5lKlrqZxd/Sz3ezIdoOgj
Ax+tDsg6f1Sp2X9Gk+KNST3F0RjRcRTnFy196kTiEaB6W4ftS9jTAl8OwXkiYgphibwNDA4U/BPX
OfV3VMRffLO9Urm98QHlM0vAh5ZWyoYUolMqsvs2VF+z0RBM9EKGtfipLBvKk2i5MebR/SoVCGSK
MhSPyz2zsXtCtV/KNv5k9vuAC7Q9gM0nU3n2PXwvL3p5rkv/leEBeoyQIYpPof4s0cipFcJWuklP
Nlam7lEZUdaLJ40hQxWQDymdC7OUrsw1n8eM2u7cmVvysnOv0I2BOf1ob7MZFM0s0mSf15e8kGgQ
8AEbK5E+mfc6E14IEfnWfpwlfJMZyEpCsoLRCo59NDBphJxAb19yy1gntnjSd1OTKUcppYNV4USg
E2EyUbNCGXuGspsmuzpgj4uceiKDaVS07I80NUDjzaTZrU9/1oGhjzkvm9T3TCwcgPhLlXtVS9i4
mRVkGSzpT+OLJSJg3ARYGOY4uZU9HQoTSzompzeDOrIi0J+aWift+Xu2s8JAtRM+lT4g9kxtnua0
bnY9I/R64B7W1xQgo/aefOH3rk0XZxd3n1kaDkLp7Z3pf5tkdrpTqryjI+Ne0yB3i2URkHOcvkod
QNVCY2hvDMpfP7c4aRhhZ77/ocWicykRWR7YAGFrQJzlnL/J4LJkVcdoWIZsoXQKTTR8vvkZ2upn
3yDfnrgI+51/gMQMIJ2KVWurz3YC9FvflpN0qZavi5YOjGYgnxog39vWE/w8sIc5yRJz7vZTfJ5l
409W3pSx6J04He7zgO5zalmHuhSUNM2bRMVNblpf9agD8Q+q20lP7+KldWBLGWXDsT4JORjcptY4
I2xS4HGVHcnHyL0qqEZ6+K3H4HrgtNYOeS8I1NGZve21IBTAJlB2yAZEAsUsYaImmgmhMag3sV7e
1HH/MmZL0OIY9ztfy76HaG4uLaSNgPK2rDNT1gKbG+yk0R/QtI0dyi/RZF7s4FttNHqyNXloFhPO
MrJyLo/xfTY8+VoEXchijhYGWuBgsXbGFpbDWIyuZcfMnU19cOip7uJIVp4Tm6s17Fhmt5RYxox8
KCU6iY7qi9GLK3PsB0POnpvMSjdSLSKEFsELjBEs7Ja6w80kuwg9uAwuokOT2CEqhxSpOncpe256
FbO6yv9YXbqts0QwpJ4kO4JMeZd60uiFbWXLeJ9x8mcDpUq/p7kCQgWLOx33oR2Zw0nkLll5armJ
YSg4mvoHJQUIKGsgX/qiRFZFwUovv5K4gv2SD/t0os6spLp9UMWhzdrOmQIaU81M8ck0k/eOIh93
m0JyckQPTVqEhyDulwG0+qpjcXGoVgbgTsb6Vs4yGiuq/lEsrSf/raLC4iqJxNi1PTfULJHJ1scA
a2DHYOTONzgq84JiZyfjO+mvPf46F41KubFzHUr6RNvDWBJruoqKXzR3A/0yDhjICMmuDqFUMLxz
xjrp7ioy072GeKMFyH+iLn8J9MpNO+o2I0QNZaCsyViqPMR9BfGDO0JYCd+tuki+tIO8zRhTOpOJ
czqaSSwX8o1dCm0n5K7aQog8zFVsOkaSb0KVwJY54OYQBKI5DdTbEwuBe5yMT0aOyFRuH+ma8f/P
Z6Q/VGT9qImPaUFZnXkrnNrYIHql38JigCJR5dG5NemfVjVF+1IbJUyx8CBTO9vMrcbNeGheQPRs
cn0ZfxZY4+b+oCdcSdOoeMqNWdubaoGaWRTTUTRLT6hGTkP8Bho+M6kZ16bkiePd2IiQw0IaBAbs
hkIgJxrTLEN/ytI6c00l912QKzlaTlyvZewS2ZYDgFpOyZt05CuSiVNYS2vdFUIseQrVWRfxc2uw
b32lNfZxlCBg4rTH5vNUG/zFlc5X4ieiEhMYXNZoyRhW/6zbOsLiJDuD+hxPQXEnU0LhiModn//K
JkwacN9NzXSP71bKaUvQSE/XmVGWSa9nY1hl4cZBvxdM3IkXzohY7UT+fxg7r+a2lXRd/5VVvj6Y
jdQIu/aaC2aKYlBe9g1KsmTknPHrz4OWl2V75sw+VSoUO6BJgWCj+/vesCVZbKARs3G7Yx5g3gJX
9lm1zOY21b11F41PRg/rsrO7h9qD6wkMqNpmGNEwRTfnIZzopHwzcQkirOO/FIbVrmynvfLJoRI4
dHWEUfyRsLlVvKLfzCUao0untgrm0w4MmM7BdiODmFAW4Gl1InQ6ZiMtDpsZd7LwkFvjhwTrvzia
Y8N0M2T6HqGSfGJZIbjnzEJ7HXzxrOrfumF6RXoGcwuEwkV5mWpLRRnHIw7tPSO+xdmmbm3UBAYF
KUPUa2pIJsQ9lL479eSYLVx8oqBb14Hy2a1MZ91qFYZrYZwfyfzZ62RycMczyemQ9lqqGisd9jmQ
e1mxsq/dIuxjLtHEiFc8tveR4Y1XlqeS22DrY2ZAcmw/HzYKWvDgkO8aJVE3lXNB44KFoTo+doO2
m2qVqPBQPTQdGRGrb5a6n9XLoXc1ForJxKf3j0HdfE4sUmTGN70LLw67fTbBPBW7bgBqxHagHUhA
B67Cmn1XwRs/+/iRKDlm1pg7rfpaea3y7rPh4+uVeMe4BVtptq+9Q0C/iAjBg668bwgK4Pfmovub
WQQ/jIfOY3sYod6whqDzrMzstcAeD4ONdUEaRTeKWaCeL0ZuuanIFzlQlJXWseezZ038usjeVKN/
aTqVFYvV7zTmnu0sut3nyQvYDdwrUT8l38vOWLerW/6jiLsqiAi/iGQbIIEL2HAVK9EuVTF0rjzj
UtZudJXX3NtGufK5yIuxcIEHkgTXSlesg6bvT4WzNkDPrpzBxG2jfR7H/MwTNmIVbCzMAvpclWfg
QIrNGM2E3YZ9B6ZtAOSn4jWCZMVWIbrTVddbBiWh1yAXIa8InCR+3p4zC2au8pVYe/9F8XdkX1Wk
ncxTV5Nmm4bsq23P2iwmW6OqBljX8a1o6rT13ak+h/NBEH1LQdJeySorKbEyIvJQxBb/bT1b0HjD
LgX+CCZXZy7FWN1RXFT8q25cFSXzsFdo91EbRtwH6lONvMRK03V76Rs7x7LEypzcJz8MTFhuxLTz
Ou3XlcdGJu3hQUSLasjLfTnU951dTFs9MsJ1VyWnAcgYuWOyc0aVlFt+PBgbO22MjvBArpZMHEs4
5lhY+shUEB1eG1XdnrrCuU0yLmg2JYu00KpT4zYFHt4bh4e+U6DJ0pDeQHXsXHkjQX7CjE0wvPSt
hoq4TVo+arVHwwJZWNRfihIlFxhdLIXStVvZ55SM2KqYzHrJonXtQR3sSLGimTMbbfRvUTWuPKtr
sC+8iqt22CD8DXLRO7mTf/Qt9ipsyzaxXgTLXomJx2j9lYb/AIuc4Y0pF/Eo27loRnVTtjFhGMt/
TEbynybPJR8F6UoZvw34B0eeoZ1CYXSrJkv9jZLgjFBqzjdbgNFMm8eh6byFiQzy0h7VpV2PzM/G
9GoOzq4ysMmOvtkWN+iUJl/LAW6tajes/RRMjLLRP/RG8VDFgCkabi69vofHcXArED6+F6y9sELF
o9UXtmt+nRknLMRRJ6ld3Vh6un2tg7xOyL+sO9/au0B+riAqPmizzbhfKGTbcy6Abb7WCWRLeEQ5
wdfN4DmI2kTJvWuRp9ZtPIrQArmy8vHcGWQPhOl9Di4gUJhVll4/rVsd6H5XHcc2TrbAMvZj552x
C4H6Qiwi1gagOjZj+uP4lGbirZqGo2m2Z1apyBYHh9ijB3enAiCo3sRmy909r87Io5ytKDBZztYp
kRNjV4pmrw34oKfDnTJO2rEFC6SDA97k4S6tWOI2rvGmx0a7yKz6ScmbiThXzMOA66bDzCwBPVVO
cGjIpRFze9bNprnWMIuNAmfcKE3jruopX7pmwN0S3iQoMyx95vq82iKrtAczyaM8VnX4/cWXxMJO
zBsMHKeVN1+0z7EZvzRVMHH369u+5HsxQ8wL8VvfWFP9xTcIQkbRTKePyKAZeDzpueMvTSTKiDCQ
sRVc5q7qNgCfmGGvoiZ64Pu/tV+qonJXPvECwrQE/WtXXSg92yrhvw31cFvr9luRNE/OWN+RhfCW
eqSgk29jnOWiKFV6bAdMbUbvkEdVcA22TCDZWB44izadSrb8Klln2zMOCKW9aF7vLMsMnNiczcoa
6Pns1JIVtjv7brAQf7gajXFr8wvK/HybMnF7lvKX0YbfEDfLiDyXwzZXgbVBfw+qt8yun/CZIhqd
5efS3GgeT07mdNSV3V1qdqgfZy967IBNH9atEwKpU80CXwZ4p8VsP6OMAOw87dXW30hoOutgco8D
kLRVpiGNAPQ6LFUwvW5wNYhJW0RhcCxyBddKI722YKvFWZlum1Goa2BzgtVFv2wza6v1g4/aWFFi
wVLe6gyMwho//9i8qtiU+jA6cXcMIF67ZcMMvx2L6C3Iy1l0qtkbmcL/jSunaRHFYXnLJmz2QBv7
R20K3AORjeVQ4z3uiFBbD3Z2HxTVxWgxgkCmmo8RrvoUrKtDtBy+tzhaMVuhknT5MhxVjKuM+BpN
vRvg34j+DQUZq4EkxoC5E8ipbdkoxbovzs2kaocs7TZ9pvirMmZRVtS7PNNYtxITDrOQb2/I1k4w
HcOUCcgLymytFs2V72Dc7qvYLoA40lylXruJAl25+ysZqnXV1SwBGv+iaCz6+yx/9UnolRFmlK6v
hCtl1J+tpjybarNL3WRcNxrr3aSJLeJBBmShBEUWr780vvFSmAffYNbEJ9AmHfbNBeOQmwKae+e+
4ZHyTPDLLJ1HMijbARs4OC0Hg01p4LOMGHz9DGHlHPTqOexb0B7avvCTdKMRHrBS6zLo7gzlYTla
lBgpjmBdi0p/qofwHoQly1F0qETTQdTIrFM2GXeeEd2azCkbx263cTVt3UK78niSQxZdtjkJMqwp
11FENBLHziisFno5GCtglJQcn8VOAS6mTomaw+UO82A7dtrGbhpWJQQbXTwLFoWSXJtD9epF3Wtc
k6uIpoVW3iZl2/KjgfLn5X/pgfUaDuKt7XL0+vWVoSbFFvF78mUjwgolu3YreCEkS8K+yCqCZ8rZ
yKf7QNiPkT3sVN3YlwFLVaXRr5Hfge5hgtFpeSCK2mkX1980U1mXasEDA2mIzjU3ouQJq/YvVYZs
YPxiGiY+bPGeoO6NZROJS5r8afLcVTVO5jZotAcXH9aydD8H7YyID4NrpQdIAdAOF4h0uBYpvqe5
ToA7dR5UVNxaLz8jeNSBvOruyo5YTONDhs1t6whxDEM7r7hNITIs3Gm8zlp3FU4CFyW6kDG5NtBJ
Ic3qbIRT3Roifa5qvMoU1UZrH0Ca2t27JuFlw4VWIJy7vtFYsIkVUy4ZaDQSgOGaDzEGndBNkBcT
RvWcqe1KAaVa4ho6hPrZ0mw8Q9ENjIi5t4W3mx955AWepiwWCzPI4KZD9fFKcVMa9UlUg7Mk18i2
G9O6hVIal6S16nUGpqd3QD4OzUFvyQb7pFMq5StKDlg9Eltd9BUKkuBSdZuvtidfniQa+1J7Twie
uTHUCp5r07bV2sdUJQSGKtLMSN8qELtr12JRwkKxh60ypwHRkwqRnVD9keAAq1+v/lI62qatzOvW
ttFDKXCGjJmzEbSwcwKabXPsC7M5annYHglATKT1emUHfKRf1Eox7NPaLG4jU4lv2VbPr2VFXsN/
RKeIx6bloQXpBb62rIRab78301EZujW2huVZVgEHIA8hzM8fg0S9HzGPO8NaTHVxSxymvAUudleo
iHfIKgN711Ppqrv3DnOvBAPTDZ82WH0MRCAdln6vK3vZD7D1cDOU2NfPo8oD3JJdAKGStDWfTNbV
Vt0sQdgJZFz+rktCZ6kh6nOWPdDuGkG7RAS0RdyfzaH7fmBvd+OYWX/1W73J2gApnZ6E1t/9tdJC
xcK8Jk+qnz6qE6zVTj4IIzmorE/yEeupQFzYi2wKvfQuEZ6e96UHcCov+uZKFi03j2cPuGkdDlF7
71Z+ctBLYomZ37c8ORrnBg+EZQL9pllm9nDsVSZfeepYufXSB6y3l8UocaMtxAZz9T6w7/XXeBUS
NJvftkpQnYu1967yrRy3eCLrYh7lO/Uhlo2T5/gEJOjet2W6YzutLGUxhHl67F39IS0VPoeqno1S
q+/kOBpnEsqoyms5kMgA9ZWZ621kaxOJ5QimF1ZNkt/Ig0jKahNX/LSQygqCZWvlaF30ab2UzSCa
8xveMNxVeDAzi8990nAKQF2R1PoYJ67Hgf1AtiVIoW+axgjPhNiDTd4PyYUU/IwcKIobJOrsVe6H
3W2MpOaqRlXhbqxKa+nBvrln7VUt/d5KHhuib/zuRP8UTOjZ2Ymw/8oGkS0Spc2/mFXxhqksdMkq
e3K6KP06FBm0wch4zSaA7ImTf2sGVhQpORUyHPmyUwsmjkm9eAMrmkV1TbQKSG6KCo1pRcAPsCZm
udPRe8q3AbmQNxIRB6OZyteksm9sEP4vYR99drKgelbZE7B6q93POrnbRRwl4yYsfKxRXK28wUwe
Xc3EZgqaDZdlnR8XUConhcVPV5Y3skHzNZtJwivWsigbqpDgUOQnCssdhnrvV/jD2gJitpLFZh4g
t3Vn3Q0Oino/3gOv5xz4NHk00Zd5sJwqW90ohoYK8dxHju+SE9wOpejeP6psyGqv3WY1OS3ZRY4/
KCo4/y4g35+X4NlgpO+mLsYukhToGbegdNeWIsIStAiO/MyUdaMM0R0iBuGy0kTzJU2Uky6K3idH
fDM5XvCtTMUzAG/3qbd0BwvkBtpsbydEVdzyoGS5cbD13tmwee34/ac6eXGj+6v3ur9EjpRLINaw
B/iCpni6yezC+jxYer70/X66dbUw37hWitxOWndXoPudLa7N3hlb03pllLH6CKIwQjApuJRqfJtN
un4yihShBcPqSU2QC2zjoDxx45Ao8vP4FLN12hpoLRzj2Ey2bYlKSpKR4ErjfjzGwmi2RgaqIDNJ
/remlh61dtS3KNv4R83VrS0/FPs6jiEC5Ey4/MquMkAn2wJq/84QUXDDaoQlnWZbX/3kCl0J67Vh
H76oG3+8lV1DMSlEZf7uOnT1b10NaM63Kh7f264RzL5tfAd6KrrG+2zbe2iborZMOEPWEfDcdmXR
B+seu9BVUalk/bz+JtVrnJUjb1rr4dTfyAP2svbSQE5iI4va3E/rYOL6RiG2BVMbxt0RsWxUffy9
HpbD+3lBRFDZ0b3qiiT464SbH0JVRPrB+l+awkX2Bp4Su0Fnl+OiAsayhwwML+HGQFV4BWhnWMu6
Pne8G1b3YPRR3CQnRD9ZZ/fGqh+RZ5KlPvDSExJlO1mSA8FPc3cR7nnAmRlDHoQpPIyb+Q191IHn
rEjlWvq+/dGP/MdKR9ruLKsK18mQdKt2eYWF+pAkzUrVe9AVBFCajRKZfHfYQQZr2IjwMZUpJpal
12ebxwJAgLmS2GS8fC/XZYUAH3Hc956yiHA+oab58DGEbMiF35wtUupoTjvIwPT1WfNGdScD95mS
8CG4Mf8flb6w1J2iEeKXJ8qO8iAb4KGSDp5PnqYC+HjsWnt/3oCWQWWcOuI/Zz8tgbWgGviFqGFN
kkfkF71AqEJM8HHyloSjYWdvmZ67N6EP8cYtiafL+tR275D7UO/ceblbltBilKClf5Yf8gJVKDHi
Nu2NWbmW9W3AjqhviyeyODbiRAP2qhGpy1RgOasFvXKobe6mhXzZjDiXZkOHlLlQDrKqimJaZfn9
paz9aO9ciGtJqnz7rV4Wf6sTuqPt0zJe9w4xVHyvxkOgj98PqlrfhC3/62SCF08DW/ylRZAP1CIu
vpC0exVmYT0rdvbYaFqzNy3D3DpaFKzd1ED1Aw34RzPXSJ/B8Mh0h/nU19BlqpLwCcdLTI2ZMEFl
KOvaGA8OKlveGBkrUOHMf9lwGssyfRsLRD3bWv/LF7UKgjR32LH3ylX/tNO1DllRldT9Qu0Nf+el
GVvrBmqXo6fPhat9xp9cuUUwOz9kOjKDoT0BSBjaTZkWyVOnkkQblUTbKFC4vljekgHSdfvUVX5x
pZVVslEhiO3z1k8fnXHcE4zMnrXeyGE9ed4hDbro1jP9b/LtJt3hGyyH/GznaXfyfLIMw3zC/DlA
UJLTisAGZpZvbpGTfImQJD3Kg5EN7bE0W+C1wkHiQGGXXgKQPBp6aA4L2Qcu5/wSmDYcOPPwvfhj
CNk9LYqnNE3y3cfQiQEs2FS6Zt2WUAOGYdqj2+KeZCmLIaDZHbL3shhVoFiAp+57pz7ZJASbfU0E
BHSYGi7zUqmexo68apSZ5Wd7Im8dDkn9nCfpEzCP/isWzceW9ehb3VlQsjIfB/t8WuQONIGFwkZ+
Dke7PvyWdAAh4/jmTLdP4Yk38JRncbncLlGY07ViEWItvZXFj4Y4UVJ8kMFZdoS7z+Gj0mEjbiBI
fe1YQelu6gKIbz9Y9T4w2itZkgfZRcz9ZLGc2UVm7xMva+ybcFCVfebA60phqbNL7xBR0CFfrcK5
WfapFE9dJgkx0UoI+vBY/cqWXrl6P0XXkmWl++L83pnv6aThLCEqYd9AGGKQH+/xfn7vpRV3Fu9R
Ayk4DEXTb5YNOOxbP06zW2/ecoRqBVbnR51Tt80qJgQGdAdJOJgr+qVSHee61KPqGi7LE3tica9C
q0JvzLoUtY2kbASe3OZGvJaNAlX7FTiQYqcW4ASbzii2mQ3eNWkM/yH0cntddIgj6NEAjwp6J+Y5
HVS3IbXupwSUjZv7ytuG/Jr3lnUsSY2qEfcpY60ByMbXgzCCVRElEIhACtwRzVwPjHUxhCHupsoj
cGrr7DAh2bE3R9TdMJtoIVttg0zn2NjeNel5BEbDMDkVtVWdbBBrpNCr8KW006sqi8RjZRQ2nAof
OZApDZ8KhQDC3MH+9UxyqTVBdSd4AS/yfqbFjLUsxlq/kFsi4m6XyX2fwFBCwDO8iTwP3SityUmR
JPa2Hy39EPGMAA6TtmS0o/ya+a3Zjqlqn0yuz9qOY+MmT7C/C1XFvh9mySL0eBdlaTrbuvWmcZHO
HgytPWpHUp0JgUtUt+aqDAT/sZgP7/2ayszxtlC+nyFbmnHEIbk3PSwIIbeT416DSGxvLaMN7goL
zYoQobe1LMoDHUzbam9Z2c8sIISHPjrIOjpoJuFAIiD93nNbE2fazj9YWVId+6BP13GaNI96GH2V
X7VmfAtFH7xG3KsE00eMLuZzHKSKDuZ8TmITU6gis36cjDl90HtvZvZ+TuYm2kJ30u/nlBa4lDjJ
DlCq3IPWjO6BlCf5rV4nIVFGmb+JeTZUuGHTlMmm31+yCDZWShtukqFMW0wKTHh8uOouav57VJ7x
UR99RBgWQnU4ZnPFx6FJQgyAQb3eTxBp1+2A43odDsZ1nunxOhSR8gRJ/txzF76KsLuYdW88wVvI
SIvX/9LVS9uzXLqawXAp3PB7199GNScVj/W8jAkjPutVZjyoXlXc+91PhbB71jpLf2/R3J9afj+n
cIt+W1ceIJSp7HAWr9WBZyyMfxKiqrmWL2MNQYBwPhRuhMKkc1bR7TpU8bxfky8zNGgVPFV/rZVl
lOGrq8kgZO2OylUm/AOUEXObkCq+IiuvXMl6iO8ET2Wllg4Oushzb5J+braQvVpLa8VOdqhlrXwp
D6UjyJXZbbQoUM743l+2jJr/pXWr4DAyz198fhq7ZCAwp6VldvEyLbvIV6xCHxuSqVcf9YPnazvH
IHEvT/21L2jT730btHsXaBy0yA47/lEeBEKf3EepubbLFO2SpoX7LV9+9KlH0h2/95HNlioQa+kw
lgmBGfr3CuLvhyxrVOLT80tdAfElX8lD7fPsAp4ULD7qOt0Zy+NHObameBOl6JjJk6E4otT02ziE
K0nS1LXFdOWQI/tpDBZO9jIbBxV8TQFXC7m+zg0vCBlkF18NskuZjDYccc9YuaOe/tywazoE/D5q
C8OwV2RajZU8UR6QVs4u9a6ae8qKugcfZrHk2MLTSHGaeZpINx4xQygXsgiVKd/WBkpLsqibUEYV
uJrXshha4YoHpH5fuLp+iVPzXlb3IdqtjYmHXDRm41OtkeplC2HvZasi1DNOmtMNRtnmXZ1N70O7
idke+qgt0FPiJDIe4xpdIfaj88fSEtQEc6EYpx5fpSfdw5nkXz+tOX9almHBhkzS8PTxaeWQMZ82
rRFoLmHpb6USesrjYtPkPrjoWSz9XR191lP/KJZ1ABPNBUIjW2XDNCTM7LKcqNnnREuynSyNaXlg
qoTik2hrN2KtCy0wDC9ouw2rmnj2eqjtEShTkC49hApOOUshrJM8QfqhQj5L9n4/0TYCsNOlM/t6
hBeh1OEFvJnP1qK/ifG/uEZA/tAqg/Ok6rz96A6wjlz3UnbxQz1XZy48myomnd60sfM0NEa0JBAf
XsvWxorwxBjjR18DPd2YWOwMveI8VZDGNlkVDRt5lq73hCPbKDq5SuI+TtG1fEtH6dRrlF7JAM5v
5UURidwqU7ayOMbj5wnfWTSs6uK+9r21fEu3ITemTThft12iP5qwxuLQOTaJQcZDVSEXY2R1xCnb
PvalIPcSaZYHLtS8G8fERG7oR/OggGH4OGWappFJFIl9waPVELBOgu7OD9ruDqMlQocJ4FDPp4jk
DQYy/fj80UNrvYc+MpKj7I/rSb01OoiWsljNA85Z3HkseU5fpWKJpoi7dQ2xbdqxOg8ZfHsWAEDt
K4Vfq4pIZmtY/mtw0wZd/oqHUwpO0J+9BkzYtlPjQPTvowdh1S+uoWSvsacDf7HKvwxdlOsGZcJr
opHWsZi0Eg8k1/4SKeVKdi0d8nx6rzq3U4I33KiGPElE1d9Ohdst5PtZkBSTziqfvQKoolIOLMaU
WBxqSJXrPLScJ4ADR9m1ifTPnaPCQdQtjQ9FREf+D7nXl0ubfdTf/0PMHur9f8hT1lTyf6hgDT2E
WfkCfLfbeGVsbhI1nnaAA9KVjrDHgyx2VZyt9EDVH8ym/t46ub7xU1GN9XJH0ijdwHYmT2Io0aOK
T/pKHdXqBBi+35daXO+QTUZHVAmTlY1u3l/j2D0BgTa/OfWhTpTprSmZJhAhjyCUc/bketWpJp6Z
twgu9Eb23KdlsEUvK0X+LumLayJzWEbNr34rtog8YzNsNkv2AfQuy36EHYENtNek1inRjLU3KOE1
aSNnmRB3Xcv60tHBAkF0zq4Nka/zpscywm85w3BDjF/cwXkfoN8btomrljbb69m2em2aYEHnUhn5
oHjyanxv7KpAW1dVhyLB3CC7yFa30/MDCQRU9CMSVCiBbZLKF0eT+ObRmg+yGCS9dZgwl5QlWS97
aCn5I5I+NsrUWQT1fT63z/E4CkS6CXC9WUoBdpiuDwVC/3ehD2Cy1sBZSCF0e6ofLNeJ70inB+/1
RWIvW02vv6C2Adu8e0VtnGcY8JcbvzC9nY900NYJkuwu7klyNIravRq9ukQAun1WUW1aIeOonZBO
xQGtTcLNUCr1Y6VqD34V90jqYJQ1Zu6TiPBQiTQ7vm6LsscDxBhR7R/9C3sMyNiZfwOtvL829Ma6
EfPB1MEtivxmjEJrVhRrj0AwD/D/wFpWZlzt9YllxUf/tq7DjdqwZZN18rQuAIU/hm26lUXZoIbV
G7L14uqjmw2Syq7z9Ax507pJSq8+O52y/OiAsgxLs2j8+jFMbdjltpkg9cmTZEPbhsMqTgIPygUD
yTqtyQbMrsN0L4td7lmbLCxAQ6h447i+eHLY0h16FxCALNbjGKxRqlF3smjH+UNDuusCmcq7g6G+
qZtWPBWjD4HNvdWGyDySukCC31e/AcNSt1FVsKWRdfIQhll9DecK2jJ91Sk3Nt5UFfumyz6DBYZ6
7nr6SlOd6LYfM3Ex9ZeW2ALEGewq9siYQXmdG/Mqj29VM1RXKtmhtax7b/CKz8aoawdZQkpRXNzs
RXaXNaHQ1D2L1p/HiZJcBRXRKOvK7jqIpE392YdD9T4Gmwvg2uX0GfKLs6xcMtMRqX9tnoBC9F7v
Pkqe916Sc9WAysVHW/dL6cd5cpL70VOeR86pv9N7ctXzBPij5/v7zW2z4M6/Oc8dfNCPfr/3+zE+
wmyMjyL2btt07HbIscTHj3r56r2uHEiY9SAb6P5RnVXM9AtZrqfua+IDzMef4eilIj/KV/JQlyOa
KnrSYiD2d4OnqeHwU9m0w12u+ulV1OND+T7MxwhdrYxrLZq1++bx5UGOxaKgW3z647/++T9fh//2
3/JLnox+nv0BW/GSo6dV//nJ0j79UbxX71///GSDbnQt13R0Q1UhkQrNov3r822Y+fTW/k+mNoEX
DYX7VY10YX0ZvAG+wrz16lZV2agPAlz3wwgBjddys0ZczB3OuhXDFAd68dmbl8zBvIxO5wU1NLN7
l9DfVSzX2pnedTxggNfKLvLgpKWzzCrwvuVCCXuXhQomAcnGj2LzVE3CeD+kk3YymVqvyA1zrVFL
Mk+g8outovnt4qOfbCDnhoFmHiKZXIQERUW2KzOnP4osHY7ylfHj1dwD5ZSMZRy404CtydHTtX0T
tvlNEQKl9czxp5KbqXsRuOPmP1954f5+5W3TsCzTcYXh2LrhOL9e+VCM4Pj80H6tsHE9Wnqan/pW
TU64W8yvYW/X5DfmmnItRpzJgG0MSIfMh+/VUeUiG1jW3lEhublKTVUgeDPUN25oV0goUDd4lgBO
qnYBrL6/y0VbfS2TqsV9JngsgeufQ7Lhj6r+mMRN+2BAmrqNwXLLWqdtoqPmQTGUxUQjqTIYCuL5
8zkC7sHaT+oK8n4rHsFaJMvJzpKDbM3y+Kfxh+Kn8RVD3fdtBdHS03A99bwGsY66OxJ9/s8X2jX+
5UJbmsp9bpuOBuXLNH+90K2TOSxY/eyNiEiPXgzXT15hP3W5qAIpC4h9qOXJa/zR3OfIotZZdvXe
L6hbmMLoiF4F5lRdE9aBDxtzw6XW2GKaOVd2zowfli89z5xf2vr3XoWw3rqSdVfpF+4ezSpj3TnN
9Nw0i7EmHj5hELNRU73dt6np3AtPu8j2lF0OEXO9gMnpWacKeeNl3TnTs1fH9wMx5nvmgN8GTIAf
3KquAdBwOSTolk5iuHS2HVy3fXGUJUQCx8v3+u6CzzMKfF2ReYvOQPkRmIux8syPLpzamNn7qbpi
VquJ9ckuj0B5BEiHIGEfDreqV96Pg6Zh8NYRS3Ka+X/xlb9sez22Qv2sov6/AyxkvRetMTxlcFjv
DAeToDAXKYapnP3vRp1Prwy0EOSt8V+/TH+1nA6/5sVYhX7Q/Fb85/YtPz2nb/X/zGf96PXPX4uc
9H3Q1XPz/EthnTVhM960b9V4+1a3SfP37Dv3/P9t/ONNjnI/Fm9/fvqat2QzGQ15lezT96Z5tna4
c39M7vPw39vmz//npw3Aqa/R8+8nvD3XzZ+f3H8IFIiY603huhbfPbNN/za3KOIfmmE7uoudlrAd
SzP4/WQIlgV/fhLaP1QHkjO0NQ05L8vWP/1Rw62hydT+YQjHthzCuxomWZb16e9//Ptj5/1C//vH
kCZ++Y0K02aPZquGRewEipz9+2QYl8JD2ChDmC/tx12HxThLfy1fVJ0eXPdhE0C+rwy2HHZ3lzvr
oc++oEiIUo7TEHO32aqehrHor/Op8P+XR+S/fjZhGrpmCDD5lspVtH+dP9QUdcM6R/shSwsD1ECL
+bDXXErcPwh0o48XjjzJot6I2DVMNinQToFVimi/OyJT3qmNg1+DiDHtQzfkp6/43zy/5+/tp+c3
l4qEtaMBzDTd+c+eJ7+fnt95KcLcU+OWtcJEUgsy/FKduuoEEVOsx889M98pMmBfATkZV2wizbsY
MdZMPHQsLk5t9VwkgwmvIwW3J4BcWsZDjhPlytbKcm+UZB69uvb3Q1Fpy7oP2jVLamcFHLZGuQLp
YKW3rggOYbXjKPtuypy1hf21CjzSvTbw7zrLAxA8dxMaqrFQ+K7/l4ugzd/AxyJmvgiupmEJrAuI
WjYqfr9eBCMHGQeoFVld+daqr+5JRw79lD8Fdm6fKkwJUAK81+f1qROxiGUJslf7hMTf/N+ktRqy
e8FiKo6YhkWg3f7nr0nwQ/n1E1q6yc9EM3V+TK5t8Uv++WsKW8uOgkoBFdgJJV/2YetuMew+soWb
jrlemZvCRmlSdXisQuA6pYS/1p3QhmUCvm0zJKQ6SmThT9FUpqupNiCeDqTJsngUd0GYvriVdU7M
4WJWYbWvEFc8CiW5GHGiYeoZbP0+JXsdoWgWTz4BfW8gniOSVVQnKoJ5GaDraIpPcvmjatnVVNio
dLSNvvfnBxti7cA9Eu2lxF6wDrLu3ITl2lH/L2Fnstw2s2bbJ0IEugQSUwJgT0mkek8Qkm2hbxP9
09eiT0XUrbiDmvj8PmHLEklkfs3ea1vpNiIpLGg8kd1AVCV7+660azIzUNZQvlgQLR7/j5fy//vE
O7yGvJKUTgT9Wdb9pf5/PvE2QVslqawQ1ZLuz6gX/U0JkukV8KJ6XYzj0oj/jMa7LsFBBBf5scnV
j0765iMy0T0lDjJTLERQ0LknG73uLqXj/eLvOrthWbpL7rIfWyt1IU/ACtexvcvQEFET6KZdajjL
//N2TBYvkQfEJywwijyD9Wy2TjcweNBI+qNdTlLxhOe3WAVsjBlagYxeUOS0nzDALR9VMdudOcqJ
5jLRKss23ebVQb/HNqPlR6VF7hODled01T2k+GnzkKjqzsF9hY5G7pwY4vP/8fp68n9/WF1TdyxT
N3XXcQ0pLN3R//crXMrU8eY7DsaYMjK5Z8fadL33QMjatc2xWGmMG9kMC3NXSxVEZuKF2voQ5bSw
cX9Oa1v3NcOxzktj/JLEqYtoLNnr/e5cbOtRgpgLSZF7d+aFWeq5l0KZNg5PPL9jY3x3sYm5cF5I
SUzMn+T+IK9m9DlPBf7ddSBi0AA0TyYtPAFce/qigqrxurODVtpK1sWPMrY6/Kkzey3zNBRoNTXs
ONhI/RVohMzk65jpGzPXfrU6KJQG/VEAbuu16/Ud8vYji7O8dJJQCNPaVKIkhy8U0xJ2SWbB+upu
hDYQiiybwLDdk63M3AdjtNrqlpTTtfEwMDMpO5uOAr9I6LqVy+8iy3jLiuc8id/RtgSAihKtaAiN
YLPfxcaryrtn13heQbvCt3aZHeEaStZh8IWZXUtn/KqXmyr73bDenfdYeB7L5GecUvvNsIuNi+1f
5544rZ7xBBA2O3g6ZKJmrKwD1nK4X7XoL13Vz9uksHBg16q6VtAy7pMDkT/Okiiip2iUbgDZy2s2
5eg0oVHxTXAKGAESaKKjHYkTk8YlhCqDEEiPd43UmP/pCA06uML5Yj5mTfXfvwhTZ+Mo3EcG6/Xe
Hcv1w/Sao9sOmGts0z7aGI8DL7bjm0qyKRy8pHl0lzjbIWEVZ6NW3r5i0SWEIXeMStKdQB3+JCVe
BsMt1LuRrD8Jhv4/CODxfG9F6ZgPSjOSx3+/eH1k7+aFVzmGTWQZY0TMeUQvCZ7TCfkCpV9S0PMy
34/cGrt+g6vur52/N3WcJBuzbA75vMTQk4rPzENqmgqFZ7uo7beoTLHU22J6lmPEsC91zjh21YMO
5neujPJFdRpAX3Y4ZzdCg2q7L2jlP+2hQQhx769LqKjFiszRm8enXuuHl3TMQ9Np7fe8bVh79+u2
TS0WK1qsXjXXe1PLxI6/W7uwaZOESGImB14vrp3oAYkggvnXH7YDivNeWB44Vvj+likP3rhCQsH7
efdYz/4qrWQ7LI353PVLwhRpSl9tOC0zxutfUWte68XInixLIGHWRu+I6MYIQRP+/PudyiQUp3//
CXkuqib7uOowgJF7WyxE//1iag+thTeFs0PYIMF4xtu0SY+FW12HOn0yUXQ8xubQnlsbcE9bJd67
Fz1AkiXarOmjEKvlsRZe/4jYw/HrqJ58e4Y7ZSlz5IM9x0Czx6nzXeBx5//8IhzpJxbzXPYgCBb/
ye3/5xdFQteePEFYRy1vzqiiXQzql+QkHZ8334qfVgmkmbGNzrmdWBCu7BEJqnEGzatfM50f0Iyb
4cBgJzpg7XtLjauW9n/dMiZfJM2vFYGVj27ZOieR28CVE+NstAaGnHHLdnP8TlvJ+KpfhdraPAC7
ztLzc9PY4mhnJCjdf1clCB8be5mfBphGWjaqq8QXcWbweqn58te+tU8qBZOSkkXrZ/mCQEDguu2G
2twbXvajyAq5FzhgHVrxjnL/uVn0GYCpvXw0uJKg/ixsqSOHAk3XBywEXd8fRyPvj4Yclz3EgwDm
b1aSLTXdVDYzZ+9tfQfumUVV86n301+jU9//1ISJRbVisAvfaqZeHFvJBy9qSvPKPujYzF1/y1MW
g06382ZT3XIt0FXv3Yq4uVWW3YapV/dPY6z3T90CoQGiYrRnXe4dkRzF2yaWoWtnuELokvx1KX/X
XMLnOSNthUlgiINUX4wSY+AwbooxTT+EgLyqOVAcgSNGWN3i5IMd1fJr25Gu9iKYlobQFBEn33+b
lzml+yrdm7ekf8f7yqlc1x3L+/ggE/v5P7v/uyCATYK5M+q2eEOvvAZVOdRnNGy93w0d9HXXw33r
LVUwzqgakKaMPcr8xNvZMvrSpVVfQM9S6TnI/zWtskNnqkBlLJRUcOPHm+kupG/ZmHDttRxvWhaX
Z0Al76NAtYJqfri52NZRXmEL00bAuaOdtIc10sVpgRKHTqSEzkfxeZo6WMJLwnUNeO+exWOr+j8B
Dv9+/y/KQVbYsKWRhzMCvqdiStPg34/GOKE4d/Z7Z7VoLzLVh9hSturuXok78ywaG/ZhSuxySfES
RNIw91ZLvcnT4e2S3MDxbczatkGeu525jLZlFkEGLZbp3C044GKmzv+pPVm3bmSBQoXnOIQRYl6o
dBgfDeUbWAz3qpF/cvUKKe433Z9/PydZaIchk+WTy0WCXRfj/78JFxp0OMwsnwxgvBhgGus1qRua
SJjY/3St3nQkJRBEWVFMIGRldR4Br5bNOh5JBq3PJqTNXbtMIKXbpHqJgID6RoovLWYsuo1dpFFa
Eteb0rHa53hGaGkZN01UMljCkrMd0B0iq7RNXtYOJZTJ25mta78rpddhK5Uk00a48vWpOmDxo4Rf
LdIyvPWha/TmivXzpBxosGTCh2sWN5/lmB9JgrTM8XWpGnnEkNzhEGV3BPKVm1haxYO7uuiOASHi
fF+ePdqFC6Lg+saAq28M5z0nAjgwZ4wWTI3uiUK6etZEgjNzjv/oYkLJd//jJYn0x9i5Vx9q+h4M
UDtta7bPaQ4/cknHs9en3TMDnK3FCDOgvam3gwRtQUkK7Tr7K1dw/oP9yJZ6fmyJPEiRM4Er4sgp
1e81M1lDgRWzxDTCgLJhKw7iqDAZdSNCCBdr4sUt8vrc3TG7NCBFnODRmNzPNGMoRmYBxpRqfKqY
ZpzWRiejoK52hdXdAJiPR0qU6cFUdbLpx/ysew2TPDxiSZOaIGgs30yfM9vHqfwLgXt8mEzJv5lS
IjZrn25H+YjK3EPtRqs1V16QYS2+6B6l6T/VV5a/Lv14UWN9VYbGwzIpRJurhRFbrwO0S2+ZEQuM
qkSC92kONlWZz05mvVl86k+8duMKDXyOhA+R4dSSgnm8mx+yLUM2fRcty4WsizqUAtTIvI7fHl8n
jkcUwuz+WX7xrmllOA/YgwGFjAjYG1w+i6OFnk5P6A7liIvWzcgmnJdwbZZHR1IwA7mGC5w5extF
2uD21V4JyG/QBrezYqHmAUL2GN8/DPENBTNYRE+jiK00yjRTOzWWxCRcP+oFeT+Niq8FFBlftEJR
76EqHZ7neKz5bP1omW6hOCXoJzkbloGmkOIuWHI98NaWWyAfER8vyy8917ObVe40glbs+sYQwD2a
OhgYs+ZbGZLp2q5qOzdWc+rzZtubkTw66b1m03ceYvFNMlWPtCLchp05B92pZSuHLi3oaOcDlguV
jxrt2ak0b6+txjZuahiDd/Zj5eEwLYu/wxKzRajTh5nCrJsRG5mAnjYodFIUW37a6+t+Lv6shP1p
caKfKwszJ0IrVHESMN7IGdbP8z5divNADiIKg3yDPZa0t2R2COGYXoyBODDhof61mFeljeknTKL3
kVG/E4k44fHEBZMnlDE59sOp+9VZ3sTPEGXch5901pySk7YZU1Vu12L56y0A/yY2uKVuMF6/M3zx
u54w7VwGXV5RKWiBaUXNvshINsm9S9QZry5qVRyNItq1KiNUz0XmaDo/A4dImJh4pqaOam1B+83S
dMMN/5Eums17IobtQqSpJbVoa5OBHFT2emydHjs2z+qZ9PknBXQd1WlKrNbjkn9reiZ31HXzc1np
v/TXgc/93sPYBciv8itPWVum7Xxi2/V8AenECoJ1/QBHemNXziOA5vosl6aCgUgor1z2qIei0ACZ
HjhpLI7zfR3QFAsTG1ooqN9FI/LtmLQzwBDrZiw0aHf/9VKAqSxZPHNc9ocpMVhSNp1LekOl4y2R
F2U0L8IbQd23FgG2bJIKBobDyMfZ6ma2ueMSFhXj6KhaTnHcz2cQMOCB2o1pT8VmWpa/EIB2iJjn
g91DV9KB07Wu152U1RK4SDGZWVp9YMr3mpb20zI36xbCK1kTtfc3Y1k4LC3kXQQgu+rFNQvMjb35
K67B/rRt4kB25TiNIaWzGt8gZpXHhriWfBzdPbheFppO7MBNgRi4oo9E7lKSv+Y3lpJnr4QKsxpZ
F4wiU5T6x7IkRbFsstdKi7xnb8TFlunqpuXwyxYH2bEsv6eV2BDy1y08YIztgOFsdC8fsJxbG7Qw
9WbSXd78jIckRw0pwBNMMsk368pH2OM42lgG+HmDy9uJo1s2puvJaVtQR82MAI7zPxn0mnhF7auK
SVuu3BXgMylWhYJGRl4jSd7DXQvr5EGj4z/oZ813c3km0nDlNrBOUWxH16pxrhRVuqnVX9KW15kO
zqyL97V2r5Bl4cvPgrArF3/hIqlGyPgK1oz9hCLnjDAxWOjVRDO1inW3tpJhIKbkZGx/197E1UhD
xWcSpvoA7aFCe7pxwUGBthhyDNES+or9btVeH0jQXRTLxbxP+vl3q9uYM8b2kLuxCvC82QE0dIJP
SGIZqz+6IW7xAhO6WimxUVXbgaxL5kJ8574wKO50I5hx2aJiQoTd490mIYXshbo+A3jmiKjyLJBZ
eRjv84jIgQeWgz/Fy85XctxpM1ftBdSsvl/z/JSPuX1YcPZtRLcYLLMFqT8CukUXs8rqxSdDgXpj
rr+UMeeIVYthix3vUJhu6bfA0UiTKfEsrUNYraTriCjHZuaEzUC0bExeCaIVrPPiKiPK5Jg6zp9N
knTwc9HfipRWGZcp3lLh54SDANuHLc3QrtiYs9H4lc5rQKobg28jzUKzRBZXc5ZWiT36d6JwpYEh
n+S8N8YUehCS1pj2Oejk0sGx73gPlvSjA5M0js13HxF1NGhw+0ciTKwEV15DhY5vg7BTSx2kN32O
UE1i8XdJAcoIMg/xaDuyOIDZrmHLP7trQgszZbNvjMbBtkrQPI7ctsmE6Uu8FyZrNVEjQsul2mU6
9euQrP7UpjD2FgyzZMrsTAYLN7dZrnEG7ErmRh6UDkcCSh+BP5ezbErDZADVZrezjxAanu7EiF20
XEVSr8M4IziurwnrixV3t4OXBN9r5Te1zT1m64oPNqpOg6R1Hea2T4B3sjcjAV+lenQcImLu64ZU
ttExw/rYiKR4xTK47dTa+bLAuaAnbR4QRD8E613MwbYP0KNpGGo7lbzqc+lhvFfqxGjIuTAW7kYO
0tQ06y2xjwyr9ObYyyQNXWN+J8W4ODYVr93QYROTtGhpnQZLgxtZ6sj4J9PBApVNgW4NfdgZVEZw
b5ZQUNZOBk+FbOTWgK/GeVoTi5COUOXvn0qHVXwo7fEXmV0n2yx+VanqtzVmtoCocD4qrX3BQR6U
0HMICYcSathbW0INUIhNWJT6poIrKu4H2j2eyVTBZEkimEs0Otm7I5JvrAcDuKX+pVxc4rbbt6TC
Qgxlu4GiMQeCtKWtWF1jT1SyppkxV0N0sbkfthKak+xxoNkVSTOEFNQAG3Ug9DIK2o78IOXcyzqW
mZvYzp9R9m4pTp1N5njaJb8zLVbqoA3IQsjmMg+7CZmYSFFuzOkS2JwOHP64T7qZMApTYvF0jTgA
BwLWqmrPMjNftSQiuahZNUo3YhVK3fKXoUIChNuZC8jVjmPCGSdtg2doGU6KhCffiQsYlaN7549z
p5ZpHErwWPAdDdKbdP6ONr5aXtYfk5jnCihLCH8zx3RNq9uOcKIBobn8/b1KqeXzCdi3mY2AjgFG
EK1pnhWqBIVehCMd3l9q8a+vUAxCMa9hqccPVPqMA0G/NRP0uwE1hl9y8E0rN2Ev9g0O2S2hYg1z
XcW/cNfKjklgN8tnK6cnvWG6EjPTZRIjrvjHHxOZH1OhDzQ7ZhtSby4RcDYzgTyV2xfAmieWBIIj
DYSqTHEnCoL+Ng6bqa3hrPYDY/yQdvbFM+TKPI27hI8S5Pgdy7QOkBRTEvo9ddQsol3WDrZIJ2MH
vi6sip60Q18RtnGC600OK4wvCnMOwG7ykNzZ3X4acKTa2UCMr0srZkZzmNVS4tND6lvE80bvsuJo
9+1ny/tzma3hkIvkEOFt3qVaYl7mfPWhbGTHTjVBbLSfiFuWo9FjyG+ckoceR8lGM460kcub1dki
cJt75BLtZTRwAJNHqD3RXqZ7nHzJ1laQW0cXblBsPJhVfqi9ZURYsw4bdklPs/OUr3hRB9X/xJj9
Nr2TPAgzDgYxfWO0R0rJfOYOl5YPnuTyQ2P7pXRjCDtpPVBokHWGq7q/JIP9gQPuy80TtJtbZ4oE
uMEwS9zf88L/BSgZrNlyIOTvMCyc1E79gm7yN9XYLaf35GIfC+dvBESTzcBnwwdcWfCk4vFNiQi4
duye2xLyM2I9eva5emHFA0QLTrwz3fk9+mpwKbuf2ZKDjjfoj0X2dyiz29KaZ5jSTlQ9EGIYkl7I
WBmQHFEMm/Fu1iAjfbK/FRBTHzpAvTGimnltdVt+uzPPU1kgiS8Xx6dkeOkVbYtYDuZSGD5dPOxD
IkEy6jIAN/yYuWf8SWx8TZ7xwgiMzx3n+Fi2YTxFlT9pCdEZDt9ktiQg/biE+tZBdDwYPhi3KGBo
gmHulbRD5vsABLZkn9tPJCgQqBjVikSkaNxYAL96t3/USnxYeA7dCZ5rD6wdi8MoDlGrPxd59Va4
GqPkuXno8og0BJneYYm0FYPWgUK3lQ2lqv+dt/2bm5aMf8s7l86xOVfG54ic+IswNZKsBqDyriA1
oRjZoRiW2g5aYfqjICFSYf2vR+PHSx3jPnABXeIG7gQZjIWa6mad9VfOftiGvQ0tiKNjjMMevRl2
SPubWmfedsk366TQmqT96P5W4j5pcXr7kDCWD5Y0D5Ek6H7cUZcCyeJ+zR4GqthDNrGDq7hdCD+J
OO0LSvPCm6OHtKz/9mt0cAj91ogXJHPtrWd+zvcDZLGwJgcsGBF0GLU6qCK9P5d1/BAlZg1TCqpA
00YiSJ5Arg6XIh7EruXv9uAq+GnLc1UT8ZG2v6ZIg2Qt1aOuQOrMdvF30hkn6PlXRHtKcT5/IO0h
pEyhQCQoSoSRssv9xIA88MDOZ306Xzpm4X7s0JTXRAmFi7mcShVp75GVb11LUYMhvz4KZ3q3p/Hk
uUAatTpJ8YwzAm6t/raYKVl7Rk88mRjSTc8K9qzGV+7yeK9quQVrn7v9d69SsttsVKAV/RVoizdc
19NuNd8qmemPerIQijh2d/Mgr0mR4LqZljkFcHmPRDSGt6SlfY3G5ZFpdrpbky+7Y5464HfwlwTu
C1sIt2rpiaIpDVgY8yEzVXu2HCsoRRniZYa/Nn2jJfQtRiCkOXtOgLfqOTJ5cFSTgdfVa/nsusUf
cEiELhTrR1ZEJ0BboOmmk6yPIFY4PHsSrszsg5wAxsHdM8gJPTCNHKhcqz3Za1pv1EAZbi8RpLVh
PAGJvNUmCwBPkZBEnHvHU+ovYwk5Zp53ttHT/iuLEUFdl2A+64VCfaITzIcj6pEsaAUfLOTjpHTU
yRF8BFM/Y3oYXf3oDK9uXU9bI1/BEQFZZNPiMVmQFEtjH/RdDFao7bNty0hFDqguWBkH8HTQ1zVf
9z1jZH9YJBvtTegDmyVW29XW3lt3jggkQVgnJzNAt/PTJ169B1/+CiLloRhwIbJ0h69a0SJUhfXY
aRdrGI5wiO/JUJu2wdOkOhyqZH9UJTFJ7Pw2jkvrUbrxCwTtj8JN7hVz9BMzlplwlW/GHlKDxski
qFR141qO4qO2ISXRUMy+6jvchCR0pHlGpc74LPLEdjE6lDbXqPZMJOIcQry5t6Vm+Ewd++nAT6QI
dj1/BGtctjeCd4oNip4PWzG3dC4GruGNAw9701tMsdZqL2FPwG6Y8LcaEx5++Z7r/W+wGG+5bJAT
YBdRjI78WZqK6LnmqSoyUFE9BuQIak05Up3MU34ax+zFidSNmtTHOYCjQBeYeNnXbccmrO79k5Vj
CTPNkSrOYtM3TWZYZVVFOSLLDck/um9apNCaqEw3pT1gL7iHm4geHlrcICYacmt6jJuK6Ri8sNxc
ahZozGQqDt15zXI0gjiOKlKLiY31Z3e0NvPctAHL3k3OaBUaIQBUYo5gl+AaHwvsHNhPvHeIIFc3
8ow9ac3cy+OQMZitKTIzGPXeFJ06w3xGABEfS41NJfEZLx7NWCAE7rd16UKPQPHAALrvp3V2SAtr
3MQIcXh+bQg3yg34MYtA55i/GAz2tIQxbq6YNE6yxp9ZqV08R7fVvQf2tsAWmhyVDONq+CnrO4Gj
CqUJMz9DJdjnOnlTGnR5s//haHB9DklItIy0Nl5pfBTMlX3RVzmItpPhslee4ZKmxIO3+sviGrtE
YxTgLDZs1GL4LFagU8j4MZZuymzxzgxC4SfYcP9rris73yD4Jmn822wKA0hK/eOMZsaFpkdhO8fX
gSMRa4qx8Ujc2PT9vXVx9EMiqV7ZiG4Qs8mdk6ecm+XR0NZ9IdKf2OIW1lNGcBF5ycA0N0VKKzYn
kJ5hW8x0rjz8bTkWvrU2A10Hu5ToaTKj77FjX0Z6BWeGgySAjPplF6vpF8kP4TCx7ZOi7Y/Fmp/U
UpShw8fhOA8k6K22eczIEdhlMHbrxdm5bkyRssz0/ubXoA08aHrxBhaaRGGdVUsdOKM6AA1DDNn/
RgGH79uFROrpw2vCkyGgGW1cczEvplWcAXPl4lfBZvotKcmkVkDrJ0NHjM/gMmyz2QsGa0S9oju7
fE5ZEbocNLlrPsQ1/hdUKAKj1GF8ivo82y3MuMDFdy9U/DYXtTPybpA7RDS3fiBwzGLBNPPFKu0h
1r3HXMyYutazSy8ZopFFcpX81GyWlOkxMrC0e1ao/QwY4eS6hDjf/3deMUDx0Qm6rnvX2oJOzG4A
R7E+Ij65P4qlc3ZeVTwDFr7meelSMrEdZcsCiaMxQsPryTM4rYzkZSlZitUZWouMVTqxdUFH1j19
UE1eAKLwoyrfqaCq0zCNR6TRc+CwROXhzbbrpB3qdv0S9YiiX6doXzcsccDn2eVHrtgD5+YDHX07
ehcSYd4MJ/6dEI25JNoMwxv5Qcq9FwydkcI+ZP7lJRIlVGPziSwpVOy/tNyBAjE5MAqptWvrfGSx
4aAbROXRD6t4nGNYRzYvup5GW68TDM2c56RkIOS4TQ36A31WX6m9PnCTL8hBlIT6HMGDkl49houc
ErDVYxU0RQdntGWU1g6bNGar6DGR5o9/GL2sQ3D1AO1wy4TNPaApS6dAsu89dC8NcVAXEzFyXnRd
UAwGUcE5yQ3p11hUT+CYJ7+6x14h/LNJj+FpY4QZeoInJce+GQ7V7OxE0pIjYmjnSX60ivANk+hX
wsjjws/b4bGY0HF4zp9SVe7R7dRX7D0nNegLZKXyWHSOfhF6+QabygxSISf0Gcn4QDDnNemYcCh9
0D8ys3zTBFGZTVPvvJ6Nb/NkU3eR0DOthJDUf3DCJa3zrjQkKT2Vhy3F0WzWEzZnnJX06cnwHRNb
ECz3SM804b9UlP4pF7K4QJHGjkPkTjWeuH/OReXA9sk5q1P4jGKxf7pEJoekWOGIEjrSeo2vYYV/
qITYz21dhPEwQZ2Ahg2EYt26s4bIuYtOzTB1B7uaWWWiALDEY9Uv2tcCPgrKB/VUXor4Onu7VHLc
syDWASKn4xE0URRaM9DV3j0RL3ksB2NTjybCCFu9OxWz47XufezCD4jgtk2JW6gaUiuQMQEpLDEd
f6yYCBuSple3kf3nUq+uBhKdjeFUzgbEVc/ESdt2Gm1Hjk0UkL536WHrk3wZr0EKFVQpFxJjpaVQ
QD5bVoynfnEPlqC9asxkDtBoQ3DTfoosfTKWZDfxwd7qrYK2xJ6tnlqejbUIGZ+RxTeDYl+xYB7Y
1/vrtM68iBJFXB1v+44MsvkXx5X0ca9eiWXnHoCTtS1qAfOmleZFKfhbRc+32m8Hke0nQRxX51AG
WDrjXifias+oaVVfJCjIIbSS0U3+ShUF6nXJnJfFK74x0oO3HsTFYpJH0IRELcWM2CcxB21TrlaG
+5vZlf0hEcurXm+XjtVcDpgl06QH4TdUFZLDItO+K1A+fpM4bGJp6ZLWoypYpGIedQRsgiKicBse
9PmaaP0Te2NzZ7bZV7rKR4+xEyOamGmtye55qG+1PcC6ID/Z0lvEJ/A3WHd+z3P2tNQQ3iY6PoTF
tIM6SQwE1KRBpA+X1aYOjb3uQdf0k54NRzexWV95ZnnWRIQ5RNysJN7VuUPZ5awfA290negEZn+Q
RzFHHdwbDfPH3flbOWMaINroAuPeqvYqhySwAkJvg7pmJoVT+VVbj2pI3jgm7gFBZtizQjxWKr0n
Jg8gFnQOK/KK/KmDIe0di5m1rcqAlFbLpTeaz1SzzmlRNiELv5d1zKqj3XanYcm8g5O7fwgwRQ9n
UOiWzMo3Y+nqPgIRhTJseHfMhU615f7NUplAw56R5EXoa2JrPFQ6Y/E016ZN4hBUIyPkxZp9E+Jc
QHghySNi+NsMe5jqez1vOJOQbe3pf/0IrdkmmS0VTg7SHn0pSV51+hY6dP0kSHaWnfdFcUYesNN4
bElKxEYUXQSlcg8Yq95sS9tlradtNTJug65a4HPa5l8A1NqeaEod197n1N61Z/fJKcrvKrTpngZE
eRU6GC4jOMRuOXBPudpT5xg7Z0YGifGTupF7DAnB0WKMxLgR8pXdvcexx4fWAx9euvKwrA7jE3Qw
qVgKpEDRIY2nAAcNIaCYigD69QlaS7G3kr0skCqCh/xdJy6kdhOib4ZxWTdIv9G40VpU9Ztpqh8N
xp5RCvxwqEWzzRgOnFKZvvHmk00H2yA0R/s2AZczyKL2mZLfkf0vK+1HgH/HRFQIi9uYya1kORoF
LMP9bG4h3kzkLmd2eSqniyC1J3HWvyVAAM7jJWgRZ/IM/MqV+96L1Qd0aR2Sgd6yN7IwVm1L1V5S
ASbP0o6bQDbVbxB9T2lj2wEUPPRjC0Kk3Hpotew69muz9aaUtaPNFBL/Mokz1a3UtZ9IVc4TE1mj
dXcl69JCo5DumQgbI5m3pb+qSDzAcQFYlbNrLrk5+qSHcp5F3W4hXtCc0UOZ0cgD75rnTExZQGL4
lg7uBePv1zoUf1nBgOLVyE6PcYmj4j7SR9l+PVmur8fVn7ZzXty5YYcMMHfD0nOXJF+ejRQhHXQ2
+QUmzNmNh33mWKGEzm+tJBgxBh8X0e66okTbY0UIXfO5D/8OEJXcStm73jHYVsgBCMAdfmEyRWT3
wzDCwwHs5+StZPfH1W5b3jZGag6YSeTn3KEktPYu37Od4jyOpy50E05v+IZsS6JrZhqore7FqS2/
O2s+J/d21UNBHbrDioexO+Vr8ZO2lrtVU79d+5NKooekQTKNxOVPNRAiMY6fFGZIlKYpGO2qooJU
TNPa65xl3/F9VsB1VGwWFE1B1LVsXrwHM6VvRfbD3icnhRbOL6bitXnPGTPqkV1tRcd4PI6HcLAI
ZK16G42CWZd7e3yPwGaG6LXrTU4GcJt61b6w6tOcUpaWLJB6F2dvFLf9Btb3OXemW627Q9j0HZka
Q/tJ4iTpdwvR2URenjW8E0pj7qlBIstH561lSc6K7CNPfsx+jvfTxJU+Jt/LnVKfu5grLDf6zYMo
dlHqMSAswHs0KF022pL/wA7TgqSGwAE5s5ZagOz2RNhIuZ3FcOPK4KAjlicDbR84jfV7ccmtp7Gh
50WBPtszao+DNt53z8P6WvYJqTftlBD2mXwstg0qveupygzy0OS1N5O/ZAicVjwsKFHcnwpoa8cH
YegHBMZkyKL9v2dEcTkErH29jX0fIuvVb5sgwbfS/ouY6bWb9LNDXBYLSIHQWMZfrPQmL0FHmw0k
tXuUqnOB1L4lRcKBfBuMEzEUKPVIObHyILMcNLX5iREUkCVCB/pOfHkJpSZ2pH22wFWWWnop7wPx
vsqM7dQPHe/S/JPjD2eGkn/IInb2WxesNcrwzqNRkpvaa7+lrX+qLtZ2lTVTXjRemM1I1mrH+c5Z
Hm1HZ31fW3QCM1MurUQB280E5YyV8TX8F1fntSSnEm3bLyKCxCTwWt679noh1DJ4m/ivv4NSnLtP
nBeiq9V7q1UFmSvXmnPMobn6SBEFbI69XaK6og1ENIMI3/223giUT1Ae6EP4jF/acXhvO8ZoWEvU
+oHE+TMXZNkCogURPKDdc4jbobdlHejFR5co1h4G0bg2D/Ri8lr/4zkPx9j7Iki2T1sSb2EGpmu9
rf8w/X/nXUtXDfqbpaSA5s9i0lX0AsZHlInlcngvTe/qxeISOomzAeFbI3aw94UpDIaC3IBmoRNT
KznQMuItVyy7B/yeYkPdalDMFIwDyBMgGTzcG0n8nifcESHW4lXkWu1CpzLZKn4fisNwmY7yE+58
shxY/YpOf83r4nfHBr4KAvde4+tftV7/Pi+1i/HsmlCyFcxBMTHbMZ0GREwZroXb3GDbKbd4GNAa
V22Wf2lFi2S4a39PNYcuctaKbTWjVIuqOE4TQeu9Zg0EF7dsrBPxt0U7LLr2AuD9L/Scb7qFD5yv
E8892uLanEMWM5MY9LNuxnNr2Cfcx5YDA9947QzIkpJGZxsprG9bvPYFwZzCUXcmWu0ya/tH5G5t
SwYn15UbnzM5UmyOd0keLvw+f3Oc4WYoO9y6hDfUdXQEkTcs8iTkUdHTVepM60QjPCN/cQvh0HWe
OPeMPP1+dYynEY0MOQQO/wIiYOp1NTOYg1lsmRKloWDIBAkMeIri0jR2Rln1yMo4Uyqv8haekS+R
Etx0wI87xs8HnfeemLSDLodg4+URXfY5Jtmsqjey6b5RgbG0hgRHj3XO/JUkwlgyi/A91rUozuAa
dbRONWNYDKrQQDZXeFXZqLqo3WteP4+IGMHUAjRfEi69LIzhmiPKiaN2G1D+L9tAPsJ8oG/hc4Yo
pHPL0d5blkEStadzqvCqNxrw9EwnHutOfldNxXliqJHlVeIVpwBVRhyv6iR+YMl6RNxF1O81XcTp
1Tcww5ZEyhoD3RNcSueeGfKi86kvpoJWQ5UEn9UUyk0/TJeojN+LZM18NN3j59lOTN2ONY5zXdBy
k/gUqFXYXKVbHbMmXo3alC0gJsazgQrzbDuVK8NJ62ORI48FsnItkfVvEI2z/GkHMN2M63Wy0flc
dGdAzDtUYlkEeXCZ9dCwlndmXXnXydUoYtgHO05QY4ign21bWeScEL6zkAYHSi9vv4U5yS1Y+nw5
jMjiO6pQtvZUR3c9BjrRY+6PKmijZazltL1BYi41BzlALNq9S5/pIG39bAUrGtbM7isSyPs4/JYm
8pZyPljVRnNrBIcul/Hkwp+MHDcbU6umPDmEBhvO0O9afG5d0Iz73K4+KzC5kiTg9dTm1M0bir2Z
xFdaXbtxtRgjYSzW8ZgSc4ruGJNK/aOcRf1ofJdtGBAyZKtyU8QEZrrtKvXGtTFl42HK3y0zx14d
80ZjNbjJWnbbxOkgLue/Fe4e7EvZm+1OL6qvEAC6/MWTXi9LDnEIGp19N/Y7TtCvjWW8TAT0LicA
PkSJNh/Q77ZDVEP/wM/BlrD2e/Ee2t0H7GvGdsTDDYFW7ivJfKnrgpUTOu+Okf3FiP1FjzxcRklz
SYv+SmbVkpWCnAqhkQ7HDbnQBj6ECuW7LQTYcaYEOpGxMYBmv24/bKzMZ1QR3nJq6Hu4DqltVrEr
sslcG8Sco4xSpE2p6NGhHebPx7Wb6tSpeERdSggQae1KstIvSqoDSrLhg0oKwxgbWRmwm3Y64u0Y
49w2J4dcU+IvgzeWKWAHC2V9DMD/NAliykn6h4hodtIuyk+Z6e1676LVzLjIdKPt/w0A5i7nSCir
p8vYQderx3pcaowM135RaIuaIBGJu2ljOcW3F1Jem258Dt1qD//POnk0U3b2wOh/ghY8sBnTQvLI
0as8inwQJj4y+6ZuEQlmcik9SaUhuYFKqlgnFotOcVRtbR6wjmBz+qSSTDQHa2CDlIhydSp3OUKC
gIgcZmLzSc40f5mNe4lbbmkJldxi2pGjCkViiRAN6enKqSiUCxXIbTrv2rgKYZ60Dj0It6d6B6bE
3kPPfVLeLD6+Mb0Bd0/vjqxLb+MRG7zoREbvtf014GHd5Fr5bWbEk6d/pQONWVciJKiMrE6vjLR1
7IQtfX1Kp7l8zjTOStrAJIPQxYNbkr3epiN9X+sXNhbtnKnhPHJ+36HXf2Nww2DJWTdNgjgxvYW9
uoSNTRWoL8tsuGBOSe/JFN3HPLYOZhm/dNpl8IaH044FJ6DoGCZjthpJ0+LM4OyJPfvsEbfsh6Re
Z3VyHpOJ27QO4XSvbeeoF7G/HS2lkbvFsqCZH4kR5lvKzW1J2jEGw9PITDlVHHlL+wJ9HolqEr51
kmByoq+aAXIDrrBtmrJeewS5u0Ef4JwbrqSfoJvmnepQaDYBjyNR7nBKWRRlvIPx3K0sbIoLK6t4
0KPskZF9snJirGwhRK3U3FlJNtIIQu41utN56IkabIfh2ym3vnS7I1mTh55m+nzvP6woiO50gnj+
XHjOp0i229SJ6w3pCIp3/n0gKn5NQEZsWO4yaN0T0a+YYt1iD5XmObSE+9a1J4C6Wy3O4q2Dkw2h
qbN0VcQXIg1eghmyIMeV7ocrl1Y/zfcwO4wFIJlWY9RH+FweVqcREaBoQ3Ca9dOwfS0hU2wtIsCt
Rj+i7wErKmMC8yRoTOVTgU60Y4cy24cWqbNzqZHFXb0oHJM+zawuBiQDvUuw2ceue66o1mdZjHUo
57FA2bX3JEQxyzB1npaSaMsasOi0meg9Bw7hxUFcYVC7CnPRkj+ao/9ZWpr8wvTiIRofPALNMvO9
YbxmxkQ7QCTfpi3ygWgaz0BBbxk4IOjuEVFlWX8dWnsxmFm8hCyhbzwneMnSRO7NkvqmMH+CjaPd
IHRtIyy4WWMb7TO8ogBG1gYpsqttjW9g3eeVx3PXwm7hjJEQNRrEB62B0DYRWVo48Tyv5ANzJW80
djBxKcqfem//Tk1MyzEtUs230iO/E9pKG8iepIPPIR9DiksjYNB3yii7I8qTLYm7vyrc6vuhJp7T
Es8O5i+cE4+GCm+j2FqXOgW2rbU/S2c1dfNsvXYUsuaBnPU5Cy0dKJAFPZIFOZfM0fDpz7PMaqy/
64xcQcNDW2JWVCdmlq6bKC6XYvx2DQ5dEd6oRYUqgWnC+AXfM0fUVZPwikfDb4FcsTPvbDbtopmT
nWiCr5UNcSOemDPGBeWZnUbwsKk0seQjAQ61VSEaTmDenBypCXOb92IDcCBYeKpEOigsEhoI1ZkU
O0PZVNiVVNoxNptR68Tr2iYllYHe1NCLn/xtVhBTl0wJh9lhp3sKh87Yc1rkb1sIk9jXiixLNI1G
YvzWgqpYKv+Qs+hwr01b3bwVdPvoL7XRCg1Fvynb8K2t5d8wqYiIWuiA2VYRIXKXKYQewKpAMKex
8IZj1XOGIAams6x1qBhryDAhRa9vzroyvsqOm0fnx6a4PQm/PY2aUV9TTbdoQFOKJU39KQrXXNde
dKal7KCbakf2dJSNwyvJVsESOT88ULd6GIwbtr7loLxIrFfceX9i0wr3Fr4pzsLGdjRortNMxX3Y
9+41Tswj2BN3h+PhCyQmPFzbNeJLQhtk6Y6iWutJmFwCwch2SMKb0ALb2mk51pZ6do1OFmHGnqSr
kqg6JDuSrSYJvK3dFXyuXpLf+w6vSNPp30C/c5pH4QG1Sbm0Wh8Br1Xde991qZ6Se2E1Z38Yq2Pp
N6pkgxlfW6vSmO7TH2FUe2CLraDca3hK0AmNojmmaVgcCEBgghQYU45Dr/GIIRsyG8xI/CdLnGhv
e9MwnygTUiOQF+RN9+DUUyML6HMi8kT0o0pIJpqIdbhKzOmXpDF/kH2o5+mJezndu0n9C11gsB/t
4WT7nnZjhvFdygFLzfyqIwwEZ7d3LJJSP6uI6KSOzrbPYGXXYGiHZ4xokiiPRVXTxgkR3K7pgKBQ
TOJx3U1afmiKQhkoOYN0hyTe2zDFGIlNrmAazZfnV53Qg0MNFfW/79ealW0x4qe7+MwpS71UEovP
hIJ/SZjTUiDCeVgDSqJEH7aqs9DyNwZJzR0DwjD0/H1Kzt+28qgeUKFjUQUJsQIJ394QFIITjPg5
nEdMXJL4p/JsY03JL9YaTdIFdhsXl2Lk7/SGmntwhz2EhBXPc/aN6p+1DgFcouXydcwm9PLmfP5W
jv1q5N6POgJC2CljejdTBga6SKKLlZfTO3T9XR9lzYOMNflmuNunlI/xZnQ3wXI8/5MCZtGpHz0y
1A2YMDANtkZp5wfHRoUoZjry/3rJtnfRKue9bo3untV7MxD5w54vCDqKPWKfbx2hhDm21sXX3eJo
jv0WohEyNeGBNZXBpc0a59KZJlCMwQd018ijn3vWPjF0OLOTCdAncw99mKPFn5wU+q8FQE/YRwFP
9cgTzxs7sO4SDeUc/7sMXeIeu9hF1OVEpIcErBSmazV7THnWI09aeRGO3HlVZixzIkB2EXzttxJ3
O0mT5mPo9fQNoMrFSnrz6rlpCKKpe69GPnipt2JXEyjzsCGx3HP/Ixmn4aHIal+Cw1VEPcbOWTOA
4zNiXQNHepR25pOfHvu/BU+va6XZwQIvs08m8sScinSxSc4ZRLbr7+xZyuSgG1k3VCe7OE2qLxI5
aVzU2QcGs0PRefY2weixysJIfEWYxRcFqaK4ah0Ewp6YUyAVs6tI3VPT/fVkaCDQm22+b8QTY1QF
UkD6Cz7o5eghuUwASO+qUMS7trH00/PScBP9++r5UjACWERRuRM0w3YEvHlIoVAie1n35o0hpGaP
aZeN9GHVWspGvkegJdYIQloa2b8bVU2UIZv0HkTwOmzL9piZdnX+7+L43NR5Nf978z3YLIFG5H8u
wSxP7T39XKMb3udPizzKWMXRCJqBtMxwiZFq5ChAdEjaE9eJZmndIi25JFE7/3PLowwYOS50WJ1L
20MxjjQqDU8yUzss6cHOMiv7oKlQuOvnl12ULzP8tEvlAYwQfZGMLIJsEDY4FlWq+5givyMkLDv0
M6dFk/43FKFyK4B+Hd1+EsdY+zRKyAlrryPkko1dW/AsN3cObOhY4hkWhKSqPNnjcfTnBFyN5qw+
GKAy7Ty5Oia9s4mZg2C3eU4Sqqg5ZLiViXUuTwjr2z+GaZ+dzJL3Qp8+C2MsCRyK9IfL+oY83V1n
cBe3hn1x8A+9849rsWQMPaniYpXF1gexsPp96kADjlqL7pgM5KWbez+HPoyONrZxhgsjo0Lf2HQ5
kRMdFgLKhpBjTFYWs4tlD+oHud0grGtZ5u7OyKjEM2x9JMtk6O/m9+F5CXQkOG01bJSlU37MZuHO
kGcU9cbemj3gRJAlcx5x/BBiUssUvwqw+a9/i0WKe2AagGhbcfrOBIY+wUyBqVAUrIhd7pbPT16f
VLvooH/yEZoI/LESVUdmV7XaGbV4T3AmMfwysxuDRmud80hSEZHrSjQxHvEkP8caoSjuEA5HHd/N
sp87rorxLFIT74jW1z8KA9frFJNGEBs6FuGkfSAgDxGZ2cEDxdx+APC407wpIyBdE0tPc6IjkRRj
3zqkhcJ/lhdZi/r+79IX5TVyCuTDeY8EoLr19EBucT3p9LMjb6um6UuW0tw1tp9vDUo/OmXOLVMO
kl697VEMT+Vp6uOClWzYx6WZvvNBhYcAGvkGT0C2Sytx6E1Tf19ZGeH2QUR+Drkd8Wko6gq5ovWV
lD0NQmn2zJ3kay2D7q106ngF5PzgN5b5IaIaryBbqpXb3RakQPEibMZGTBaiRmvfnYR2b99laF7S
7NMcTLlSqkz3dhO/E5FUXKrReKlFH11SbqIA3sv3lFq3mHbtHi41fqmkTz4saiySUVW+QSa3JCox
PZqTm3IQdbH1QthBac5Lt3Kr3dQ3RNObywLYyr6fOAMhd2fVLvDItHmHiWo0Vonj2LeisugJ96qm
eVvV2xYl+CVF5HnBRMLv0uq/QVhNULyZFkqOCCtG5tmpDkt0SY4yFk8cU5K6wY22Ho5SGl3byR7t
1zoa5NJ1sW1lY5acKi3ztnXkUCplw9ECwLXmcWSoFTfjJXHfMS/251y3tWXaIxPNEk2ceAqVF743
eqGdKUS7V1NrOVSThTa65FbM0EUhQxtTz9gnu6FVZMk/4Ufp1DJca37aWmO/WPHvvqX4tWlMl4gu
oPvglTMQQrJOhNjkspiDbhGfqxnpgA/VOP5bfBLwC9AcmweNw1earrQS/V6hxgmJ5xSozgsTnDLp
Tz8kkg/D9NJ1PR8lhhZO1ERpd+DWTMnBC1rBPKbfh1mi33Kt+S0Ih6WdZIpTHRU6FWNtvxhVcg5x
XiPMAttgYV11Khu3hzckB7AB+W2Kw3StobBB6Y/RwBbNX6c00WLxrzyPep6dW4gRuzozH52B7UjV
OX6hovOPYW/uIwlXEBsyjbwOmIl0CUKsC5syPvcw0cpo3UdY/ws0JgssZMbq+cH6bvcw9R4fPEn3
R59wty3myYwqzTHXLNg+BiKS08E/a6fQBOnO4kAbVCdqYiDBFI+Nj2RClb+UwSYfcAh4rlAta+GG
CvivISJvFcYuuJLJwWvQuP5ehLm2xHE0URT3GCBGhRE7jL4CCBcvRUADm+LP2TucT8h/MMXxedGy
eB4Js0LHjw5R0tVV8Octlj7NM1Oc4sJeiTTVD0NKh7yEqjaEgCsELcHn4j+GcwSY4jlwyShErNGK
4/MyGCPnby8Dtdh4lMmJiJjT15q9Da3+Ew0H5jDg1Ifes6EjhQ1aZtcQh5BR4nqUw3Tq58vQuOrQ
0Oq0fegMnKOd8RDPLb0E/L2kdyc1aqKAydCVjV4tBl3W5IxnnymMsjPukvxANDHeI1PqPKSA84ma
7dhkUVCQZENkuCL1fizmMroPbsB+vG0RCPIr57OPgpn2lgO/mE2N78AN7HMnpLrn066WVH/PJWcI
1cFum2qdi/Tqj36zt82exmBYDxe9J2TRZSnaNo3rbjV0r/pi7h7TDmMU42fJqk3EuGuD8lShB3gg
AdeWJT+1DUx06HVOhEFeyUUaUnyoLm5O3iB7zmLpS8bCs8LQ1L9T0FSbtJ5CulMSlk43njC7aNvS
V/YGA4jz6FwWiCmZz/R2xGFThispjWhrpHLV+N3OqrvwkfvUDwp3cRE7SxKe6pOqySI3Z/rFv9+c
DOUfw7wCIt+9TbZBjUn6MBCsMAS0M5d4GvLgKsbkltflsNLnR0Zg5Nil80sz7cLtqEXVEqmJf+SL
Cs16An+XmK02nvHOtmqp+ArYZcpHu9nQFIx0A5lGMG0lcWxURnVyYuwZ74Mq/ygsGpVD6JqHOJPx
if8jx9+qtC66k/orJ20GzEDZu4tTbodbMOXoDwbHHVHOl/4UnGMIXp5MYfp/9VPrXO2C/oVOpzLA
qHd9PnOOUYpV7DTO2e+t/BDqxlsdG4deG/SPHkEVQQfWCyba+mrRqTakBPNFVbrgVxtuMs3SVVUV
s4oXrwixYySaBD+yiSh420unnatXPKk8sDQE4+H0/EqFp0F+z16gSQbRFdeXvAnK0ptMUPVV+XFI
fYHM53++jTwOMBPYNRJTOMYP9jpO6uzQpl0Ctd4uVqOubfVImhfZMBjjpGDu4s4zb0JVm5HD2Zku
2lZVcXmKZ2YeFgT/6NTtznJqSh7YFqscCj94vSA5E52wZzlbTeYoX/Wic4+YfuQyoo/9NXbOir1u
nRF2fXfpSm/bBrNALUsCEcbIP412Wx2Nqe5ublxke5daHgZz0N2el0qY50DP/ujpdLcyh5k3xaUn
hlvqT/6xGxUcKhuljTeWx4j0iiK282Mdt97dlv3muRn0U0Ui9fMpawvrE7bZ1dC4HUSTJK+V7fBh
BIa7QgtsbeF/JnvTs+3VAAAKXfMInahul27Z28Qqp5B1Bp7qCe8TMX6CkbmnKP6g5yGXNPJHXEza
F91PZha2DLYyn2IS5DBTVXU8O6nq4PK8SFMElyawxkMNK56hq74qSOtY0kCE+xnBIEYOFmt3njxq
CaDdnkCiJ1q0voUzVQwM8UzHlZhWWuBpa62LkodpvaYA41B4S/ZDaEENU9ItgSE0U8oqoYROLHFs
BSOfWLBX1zSdxjgs/BnNLzcOi/YinO9pPLCAG0BgrCVlRx3U6jAR7HYa5ots0y8WhYEtJ0qOpVNU
G6+cMHejw3gdqRpakrgLObhqU/att8N2c5dK+MfW4ARoIb0+KLyni2cmxzN+o3KqHzmguaNtzskY
uM2XlZGFu67rANkgntoiGUKZqzv42Gk1bRwQQEhfzfTWSwskdGqv7RlRXfsqvXlCXp4gqKQj1C/q
9PEYtXMiaGQ52yZhJiBTBWOtzt+rtuqDvW2XLrqKrlhmTVocEYkFq86b+iXJkcWibJtuU9I5zQsj
u2SZ3d2xPZXbGQ2DdMg4+5F9p8WjXsyJXkYUp38offuvBG9Sr6UpQDzSdGeQkiaIUKRlVx1E7/2N
R7M+NWHl4LhgbsV8d9rnPkqzrBbhSoxudbOU7pC+bsJHkiGwizEw6bxrSy3Os2vu2+5Kiw2AXWRm
LJ6/ektDmzZlGq6eLzHYsKLlIX3eBmkFAqRkZcO0X7QSWxO/0/lfgKbhrYreto6JcAr80yZSWKmh
nfZNuKmOb15YdkE/VMAWuwybLVlw6tY1EMXMAKdH2XjvJuF51E7M4cXkok6YFfVL06jliXJNEnvu
R/shzF5kVewSn/ihKRfBq9mHbEAq1rYiRTJYiKk+6mFTbcLQZh7vylWrG9EnKlLAFAg0L+Og/Yyl
0tYZAPNb75C7MS+oGtjJRMieBsS9DAL9KJ0pOWmhPCN1n/upc0xohOnEZk9ZaQJhyNSa6vVJV6rS
fe8N1gVSknVCCwZnwrGCs2VEzPY9psWoUptqvFkyMa8JxHdbo3qB3O0Ymtyl0Ry4kdGxavg7MBAy
dOH0QkvFNA+jOpZZLEFH6i0mi7vedkxB564Wp5YFHRPtItrmheylhAXT/lRynICt4zrm/9gxKN9z
rvVX/w5aRl4vJxoFuF+8YEtG/KzZ9LJ+J5hbHgfDZVNjnaaZDK7RnH6ME1iNJwaqNbxbaerBMfPt
8CBTSvVAyb0RpH+qtlsFdoxOGoSsWttp0jGwLbyr4Ufx2SNM4QlArY0OMIM17ZSHKgdhfLHqOboc
ntw2aTpf1VQzKcSNvVaV25wgjr6HGCAvhFNyBFXyOpADfajgiZhBvzWJsL7yAPQghuZGJj6+7FAp
Scuxkr+VUYBbSPrwZfxusXNs0pyf1PR2OgrZrp2OPaaEwzk2QnuvTHpkMJ8C5qDinbyU4AYkKfpY
mvSbjxVJBBsD0cEmIzhp+bQi52MenlvWNbDjDnSPRqCtXCoRudf/XmYEnR8s0Ez/yGeJTthPyRgX
J0/qb0O5zNumfBMG2ltbI6+gBdLCB2qppaU37tbw2HxVgiy5mAuKLqkCUAQxrteofNOD6aCFMaqw
9GVWrF4w+Ee35yUZKQhkUppHPMnaG+KgRaZzezvhN8BWRrCB+mMkeBM7snd2oiABlijjsA/oH8G4
giKA7W/l53gzpeZV64KwRj6Xkob7NLbdwf9T9UV3qKum+WRCzbPqfjoK42mZ+tmL55YnqYecw2sS
tPzEs1B+V/XO1rv6nuarwSGhxmtG/avQTT4vL3q4GUN+R3WvSdLt8kkDZkfy2ZK8F3Vo3Spg37HH
M8euYBNY4OF82foHROGYcRyohqZWf9ZkKO199FXXiMMxmZoe9LTBmo5J5P+lU4Vm3PMgrbFoshij
PyN92UU71OYXbTjYvV6BZQG0rGkpsyGqYdLELONkaTA9MiF/5k41PezIvIBZta4CZb+AivvvVYpB
1hRpsdGhE3xO+YMWqvOV2zrN1CHtNybRWl8tvSHYk/Yb/TRsqtYHGLxuXYyO+ZLFUA01xudHKAZg
YJl5tlH6ZWpjta8x8axy1vccys8LIckgyOavophB4fOrnpYf/tx+bTXIlGM7Mu7Pi0UEjJU4qJjm
b7WDm17muWwtXYaUVXOkWMweTTbpt4gdu40VQFN2cKrlegQ40OnoxObL5AEYoBfdLKkp7j2R4Bsr
Yf4Px65AooMl30UzcEJi5CxiC0SD7IlhysJJ4KThRND0JvNfrT8X7nASE4JOy6AcGto9h9P4aM3V
RNVz7PHq5FVCPPqCQfKBz1ijGABREYm0OScj1XfPfH6Xgp3e2BUKdhNKClYI50+FxebWUUqXwW9a
j9H9eWFsa+3C+RdyctO76X8HB8tnpAXd3TbxJIZ07O+oljldzlVZMsBXKQQptEGc/UrQwtJjV8m1
wkyw4lz7qy9k+UqK6Rq1HPDp1Pegh0lJyrl5s1GeOWlHMFhSrCbd+zOojJwlJyg/VlZLMYVg1X3I
hjexHEA6FPNDUiTVneNV8N111GM1HCj0CWrr2GX2RqKSWqA4EMioI0SF4Cr0qVkPg4ZpQTmuoM9o
QYCZyA8BuRXhuUb+kXbgBjuUg2vIq/ZpKNGfJ071meBuW5rhnxo187GmQrBVfc91/L/POrgr1AUa
MgcArfUsxFulZKPkwKW7P7EtI9t1UJ3Se/PX3aDHx2rwYtT0DkLjnlW6K7MjNceRkdAGRqy3J7BB
/xZTWOyeG4eKkLj4VN7rVCsOXdqPn5aeN0uVeYw7KC4SDVKzmgiua2x0epPlITzHWH7AgmXw9//R
ydlY9INXv9qoJSGbZEdDZBos7rWsgn6R6ugBxrEQrw7mpHXcKLF5vuwMAnX0WryA4YKH6DJNt8PB
/a7K7hqZXfHeq7LeKs1Fhl038Wvojj9NJeyLSmyihISyLtmIuylHU7MrJiR7q7YY0nUy6mdmwThD
5r5oVSh1n0EynBv5nmYH6j4YMj3AJgJMFjn8SNBouy7j48y09mR4wwhYkF4oqaj2Tz0ev6lPq0eD
qnmOl2e5K3cAPDOkxKW6KocFRpuicpsZ9MZpROFYnjNWLMWBDBgyLsSRznM/ue+xZp7bSWa/FNSs
wDI2IIH0B3W7eCCmQOavo7y2PCYKDoyBe13MMsjKS36SbbXtKopG3WT64BLreeosos2n+W3NnOHY
uUCGTCR0yGFbY1Oa1Te2EJyBRbBn6XEPIWPeVTA53YtO34bEI/ODIS4CFoFFPlCxcaTFkq0n3Li3
ofzjMgJbwgnpPygCYFM7TkXE98AHHBVFu2mNIjoDOIrOrl8wKf3vtdnGLzVNi93zW/99//lVETbM
VDSwSl7m9xtgNjbuJn26/HdxiJa/ONL/HWtBs3t+P5TdwJBA/NGNJtGIrkuz44B6+ThKZez91hIP
GKTdW/uzNlAI4iDAqVk34413mmmdq6cLVrX6SqY31t/Giz478EgE9VnJ/pmvVDdqh+lrpw+UFhBR
7Ifv+2c2h/GzYxBKnSGAjxXeSxEj5THM34WJryLQW+vNiNngo17tpAD99TyvIsm39u3gbArmtjxu
qOaUR8vw2ZSodLgfI56YR0XAzD3xt+IdPnX7qxxFtzRiuglCFukRKQW3g4QL2dGwe156fYCzgcCW
N/yNtsDeK1rv7MwXUhVLsqyU8Zf70gK7bxBt9e9PcEhvVa9jBP//Pw3uawIXMFGGdKq8Dc70m4aH
sX++el4qkNE7tsOSnaYQJXYotFy1HI5S1MXKMnFddjh/kQ/U5oG2+V0lvnV9fut5Scny4eEHt/N/
/sDxmzchq2tdgt52mzAkA9UMIK6kH+5UtYdO76w17+5EoWX87eOx+sK9RPd/CuS+srPsa1yl8/yy
sKTYO3V5o1ilM+wY1kOZHafvSVjvKGa4wzS9fIuc/DHV7qZoy/FHLz21xqrNYBte3x423WbE0fsy
9QV7tD+am2d1HedHVNLLIgrMQ5NW6B2bVFuQOOMLnKIs6fSqfltuyAnMyJtdMCKTgCP3F47VbLwj
omxRmvWHrut7LQCepUTxApFFLYmqzWBp1gy9ATUxQp+wjC3i2rolcbCsdPPvID9o/XM0NZx4mza4
AKkvkSZbsYlgvosPpoF0WtPrgzO7jxlpeegI03lNRaPq0Eaowy+OFTqWfJt2sNU6qAJMlCD+KoOH
hhF0qjda/G0yCd6ZkQvojsk4opVV6EBSlTHuc49y00Uzx3AbQ0cJTBE0S3HUTXXz+wZJkyKvpxjR
Vjc8IAWRZRADkQTbmrkYK29YMEQ2l6glEzgLsz2NLh2y9+Yu/Yph+Pwf5iA/aVEka09zf+Vz99Nq
EeUz4l+2oobbwcFwXSlqtjDkjNwHvwf63zZ15hJ/MFMaIMV1l1cXHFcwjWnv+d51JP0RIKbr7nWZ
7CMLZAkD0PKQ2ubWhamydOsKRMlwoofZXTPMa0VskYBYTg3GVMdAR5iF68nmaN0iR/OEAoiJ4UXG
FFDsZD8Dn7YN+TsNUojZ+mmNXz7yt0Wui/I8lkiVA6vpdg125LTHFkoD8jAoK7tPDctFxDyXNMPT
OFvgPSved352Itb+VAWqXzb/j7szWW5b6bL1q9yo8UUVkEgAiSn7nlRjydYEYVsy+r7H09cH+r/1
H/tE+ERN74RhipIMgWBi595rfYs6fTGZcyx1yD2S/ttqJJDHI3GEmhrAbu7fWs10TzoBI4VqAap0
7PLDAqc21QwdS31YhC023sBBdt7m+8jQt/lA8IlUtbbJLR2sTziULPiYuixo9MsmLd90HYBE0pHE
5ovCW3uy4DtobWrGJXTiYhn4aFhtVNKDbco3kheXnltHy3qKgAcb9T5FybHLQxyanXkLmN1+UoGN
72Js6bUhXTcdRItW493QCtP8nomik6fN0ivuaGyCNnrcu/uyE1d6MMmWYeRCA8m/9wg623eltqrY
06wUOQMYvcCvTQkQkNFTX4IqXTbSJAp8ks4uLFZB8OHhG3/0IFz2RFDupxZWgFT8yQ32wEPW4FHw
I2ORzLJvvDJWg30KCO2qy5z41ENkrPyGdimmo3Jswb34zgC4lfHzuKjyoUI9ET9CN2BylXbvYOze
gHCMIBTNZlOUw3UoMMlhEE1mjqWBMms1OsMXJQPIiLGjZpXzQVnxJwR7cg3xjLWoo3DtrQ82UWsh
rHcbTcTKtSdKmmEjp9jYmF3dzENSgpDZBC9EW0isZOlGNzvv4JWIJhOAcUz6wC2CIGTUN1HEmemn
WGN0nJn+FxyqtBrzD/JY5MbpRXs10ZE6ElriVDQfOM6tl4KFMnfNLQldr1GKWbQaGVRaGDEPQyi+
aA42uty2bn5opJjmMGBrgfwIHYczHWhvLo3STTa0O9JzHwqowpTFySau8FkcDMeNry47pGJyTwbb
/jczaLZRExFJz9oLKorrTZYfteo+vJgpJJkh7bLzycQoxnILWuBr4GTfBiuZQSAzGAnq+jJAzXXO
54+C0k1jbcGTRfTSVXtgwK8Tt+WOkIl16zwX9A+uZgSB3xegFqDYb0SQy1MYkgNGWjoAFRJruAGw
VIkCso0J76tEp22POCL0LkkWdU5mRC9JMuiWtV18IxrmEpp2cYOsTs84AnBEVwNQZBW/1zPYx2aO
SBeXBF6jcpBgW/tG19pD29vXMZOnwkAGz4zopgScculO4b4RBH8j7579ypQcQEFRGnTnlmyqRRwh
/da79JEEHTzvXvFGxppajyUmUG/qylUgxHqqMnmAfojomQhU0OOzmudCFvbNbZtwXdj+MS6NHxqt
n3XWFztyVLVDNSrvYPPRo6kzTSsM/D2dnYqyI+8RfreokQGv/9CAP4L+co9lo0I06forV9JrSbgx
8mN3o2w4KLI2HD5qfQaelTNWG9UqF6j4ZI4iTbPgibTpO8w1WIXhMit9zNSGALf7UhcAZZO0fYpL
zT003rWscFrjEymWqEpRIVlMMNwY5ODQO9ekhEgz+j0aONadjXnTau4d9Jj8x8pFKykYyFPvib1Z
a8kekyEu/qA66UnmXgh8ImtXEdYgH1ufBAjI6udJ8FkzqjE6a4P2Y0iaa4H7bFvoxEeMvfGjyLJX
Oi/oorz4R9F2n7Jq+lxN4mIGeNmx6BQS+TMV4Uw6NeHeuGyyY0jGVfllaEDTtHr/uRxt52DUeNN6
vo6xFq5tQsU4GXx2gnw8PLhTziC+0bNd6vD5cJodE/a104fGkY/WE0AfdhlJzSZrxFAAIQ7x/DYa
tf4QIQlTUWbvwU+fbKe/2Kj/D+gU4IJ74SF1BxIqfJwmjVZmhzYM202acS3FuFGHkX2GV6aXuLc3
GBneJ1+/NV1xNfxcnFUdH8rK39lhZryqWR6CTCdBLh2+uW7IQYXaKuK1p97zM5pWLOto5gQt3EWu
hdFmMD39IsZPozEiLg1OlqMjTsxZg4WJRUlI9CLw0zX9ER8e3nXc0LshzL65cHwirXXWVpMudV3Q
bRZ5s1WCyqPUen3pjT76ssZat7ibz7Jg/56Bg7IrgVwEyUiXpx+0CLtL16BtlWQo0MBaurMdH5Hl
Cj7rw2QTfzE50UOHCcwbTlPzLSsIkUhtualTfVsk/punF++ZNaBmAotA6x0uhBFdMl3GOwYKi1jb
alpLg5eY3LXAf7Fl0vLQaeIFSl2k8m8iKt7CofteDBbKGiw5G5q1PWLm8dxXIGKdpPiBI+9HZGYP
uKFwIjAT2KmBirBrXMb7blgcjKEqDtRMjJDPJf6XReFC+DEr8gUQIlobxaziuRjEqwFdGCt3Vq3o
Lice4O0szj0sz9Mj4loc1HG2i0PApEGnHqIEUbSbuyCZgFGsheoRgVkoyCzZLpti2Kcd3VnHIB/G
oxB8rCSzA0OHZ0m0cIStnNHVQ2iAQ2hpny4tyz82VS33vdZt7dpZ2pWaTlUao66qXPtqFXRvp2uA
SPa967UHDODrnjiaTw0rVzUDKIX9zGVdX0pk9lMC5dfu1Kb/0fhGsxYSqEODiiRHKdx0brEvBGYV
OQSnqM55KP2tgz12wq91dimuFk3ckW9R2BsCuAE0avpX5RfGtUg9/Qq+u1Gav3NhSB6MLN6gpqL0
GaeXYIIwSqjzG5Yf7UkadbP3EbssSBd9bRjbrWLPeKSBYCNGs5IdShNrN9YKnAKROA6fkh2DWujG
BWQSzxz6a4qrlbxw88B2+f8GPYMhGc8IlSbbgLUkmBwvauST6jPqdMFgzIWY2jUaIlaPUJ2YmNQv
Llj9zGc7L46dAw1rMFeoe4SJnHcwiI8Pol0WOnv20ps8cRmuMMrc+TEpCvn0aMceG3lJz/Gfcl3v
ibn5PWj3nqgriPQQNiQl13CEBfnut0RdhFcO+D0M2tVE0oxqAecEsXTWikQdpl/oShzuiIgG/Wxd
c6pRN6MQyFr1JEbrm18vlQhNhmYoT+JwuPw53Uv8LdtLmZbOf2CY2CFtRrC/ZnuBimHvMzYcnc99
I44GaP1+4j201gZzIaeydsKNlerrNJbjo2E2b8MYvlpGcOa2o23qAqoe3bcT1gEDNAsrSSboLKfa
jvgP/XXCx4MXufiHUDJpzAF5v5xVV+m2Eo5jk1Ts0Eb79bir2gb9k7Sg9+4DEzi08QW/N/ozd7RP
6LTSRxanr1hJs91EhfVTEwMvBz6YJkkOwj3H4Nrq6cNV40YbK/vQK7c+VEO3Ro0UP0sRP/vumJJD
7L0ztGo3rOItesdUf8TiqD+2GLu0GgbdhFmbFAvICHqpgDQmL51udac2i3q8xLWA/WAFK6sBCYpZ
CRikJM4gz8ELeCo8IfhOj34+DasSFwWFkrluvTK/Na1RP3ECJOAuEiC0AtBXHRXMwg06lImehccQ
7uES/ZyFdbIPWbIHmDQN2eWLDlrbrgbLBUMO71NZKMW7a0FlK7Ghs9dqjl0GmSgOjXnAC3eTePg1
CDbWBhG7Bx9DIMRZkLb8DoLdbaFto9ysz5OdB1sZjP4ySGSzQU9fHqxCg8E/P9yfglF/idAxbv79
pSTIgg29sxdYDczFmpg2GjcJ8qjmn7r//P1HncAmx4DcGOlNwdWeH8oMC7AQ7WmqCiwYOVtTA0z3
So0Z403GTKwB4nvZ1+qG4H9Rzs3Eyu/VE90hwj0MYOeC3U/cNSOQdB6SGu5ES9IyK2d0ube+CsMc
90aHlMSnkUFkcpZQgrdEkYSCrkKON/f+YBv2J/TIcotXKlrj5skhrZTOzq2173XUpfiQIX0Qepkf
7k9lHF5HxjGq1ofDRIhy21jljl4tfVTtMjXkYk2mOHcuUlAIYp8NasH9GJgQ240iItEAzP5Qj/aD
qAqkG4qkB7AT3un+kJUJkAqnBmsqA+2U6jk1sd6QHEOd9VD1BcHoABVdLZqepiwTCAonsfKppYzA
d958V/T4tkCgmD4ZPWJg1NSU/dIOSa5J6HifKlDjx5H3gjj3myjOsXLVtRG5vNXjxYmltrHaxj2o
AUFBXzWAa017YEttmQfSaKC8F9V4ug1clSc8yqRLj5YPP6Cumg0jEK9dTE4oTw37Mm0elmL1Sg53
HSY3Wzow03HQ/OxCoFjJ+LD6ADpKlqmTNngyiqUoe+MwmC5eUjFqj3RLGIvSDV0S6RnRqCZOISuN
YRnPn5Nm/nRka9e3kx1JfvlrV2Txwme8ZVZp8SjBCsLJmIhSmEECTJTck4UBYt2znJOoVULGJ2MM
sK7+WRmAL2QnsGfBsb4lPm6BPMudVWDPe5gwgdZXOwjZprReOs5QHQR22wXJCzXRzbexUhipI/QV
jGPDw6j895o7BOqU8TRNEiUvrHohSoIy7HzfqKjaC7egNKf7tdPGsL6EXo2XNEdJ5pUuE5P5axHr
DfllWE+qWrFVoYRGAarKkvdVM4+O5l4Imos52iI4oaH47lnxwDD7TNEgT560kK8m2Rfm8NbR8Xof
2lGFITCu03UlsUSO7D29ORHWLCTbEz2r1yEpXNshzRBgaMYHaorxczDj0t08lbAFewY4MIJra8Bq
jBo8RUqFzlO5wQ9cu2LH3LLYp1AkVz3LzbIeNZievV7cInPyd1hmj07i1lczrCyK1SL+1AZ8RLTm
kMs0OSEujDZdrfSL5tDmUJWbHEwHFa/M+7OJCxxLqkmoSx5BthkPsYqiL+0McB7j1iHGwKCrgd4B
OzpaDuG13+4+IAJfp0WkvRI3MMCoOqgRURD8WKt9Qe17pOHm7tx0cLah3vzogi59CJOhvGSEjS8a
02wvKBjlemzM8GT18bjrRPcl7+h8dD1m4cEZCGTHeOrZ9WudfQ4lkl3fZI9R9UlOfQIBM+kujdXO
0xUt32LX6K7Kdg9eYJxDIlSuZIhr+zFTFYEiwUL3TGoHqFkXaikmchO7DqPPNPxvVbdJ83Y+ofOo
0sSYphGmQP/ffi9gC52iHmpU4/v9oZofJB20ZdsJaw3NhDuoUxo7hm3p8wSde+ew4SAbiFLR9EAz
JQLGEGjMfUg+xkqjXfBN63YgdrIjvZpym1retPRH1Er0+FFap+lZchZe094DaOp5w4FBrfiZ+Ptf
/58Gd1MP/qVM+1ty9+Ej/fgl6Pv+/T+Duy35n3MRqSuhlOVIYbj/8a/gbikI7qatRw1HTefC5v6f
3G7D/U82fyY/4pBLoNs21RS6vTm32+CnBKiXuT61bIkl8H+V2z1Hwf6lLMPIoLsIWpUwHUPqrvtb
Oalcc+SW0qO2GOHWazmrvoM8k+2fEZ59uvkBsDxcgD0YH1wnhdWJ9V9O1e3n//V/sja95WHW1PwB
83/x+yHYgtQo3VWGZeq/JWB7df+vQ6DjsqMpaq8MgI/rsnMQBBrVNjTZN0wpfeyQXLgNs0h6PynI
Pa/Jt4Lx6DryQDLoXbMJ4bj8+eh+DSt27ufnrwf3W+5zmeXl0EWdQ+AUTt6p9pOD61SwWNwQdGdE
VKDmWO3D5Pb/EJNszH/2r6eFq8i0TGEIaRCOzXXz15hkH4eGL90IMkKXQgQDeHm1SRjd2iG2edn0
N4mzdZEP48Uu3fIcqvcRruUrcivksfXkLf98IsSvCe/zmRC2KaRwKeSFMORvx4MKHZk5K+PCj8vy
mBXRI60KJKMZaHSpCXa9Kh6Pkz8346YKs7yoaNVASi71H1ZYlK8JvIFan91MgyVWAW8ya1hL+SoD
2IsWwD3HMfepo8UrM4+Gdc8x3WQi/2ErYsxh4r+fWKVbpsnpdU3bnt/yv+RPG06humSkmcX/+dwr
Ch/Ayd2+Iph7I0bojsxGeoYgdruPFIapAeBZasvFn8+n8dtG7n4+lU0Dl20ma8DvGzmNE9CpwGXi
5TVHPC3mTXjIWrF3QjuzLg2dQmeIkr0Xg6YlWsyrZsuiT2jN//5AWGUsliHoUpJ399fzkdhVn9op
5vymsJ9qt6Bx6EUdmr2g3mhu7J1BwpxAZ7ziBwcSVkfjtp8lIgKV3dOfj0X8fTmSlmU4rGu2JS2Q
ub8eSws+re4Nl8aw4DNfQhvO0UYvimEor5lDp8/tu9csrGCm1hobvCnSkeQbH7HZMymaUDX0gwEr
AGD/trdBNpYxv8xhOPFtoioDH/PnA7b+/qmQ7KWkbpqCpVS486f4LxdTC0Ml6mlgsYsDkO2zzB0l
rNh+Yjsgy34gk7H7jC2nOEpLsDu/uc00PE+lhhO80B7A/XYbtvTprSCze2uJplmNcA3wxXSPViDq
6xig8OvzahUmzYgBOUDp1Bs4XiGT3RiuXbpoKLaxjMd1gcjkPExmyCAXrCd8Nec44K8Y9WY8qYQE
RK9PjXXRdNlGn/oP8iUcQmGME3U7xAPZEuSEijzqRXcoLUEUfR7SCrLxkPUfhJxnB05mdE3iUKPT
l9RLja7/MhjK5B/OqvzbWaW74Sq6BEpJyZ3u98sgMRRYXRqQLqNj14jNkywKgdGN7ARqtjkpiE78
iHaeU95ppzHtT3olnFMX+eqUieATtq2DLmkO0kMh66+ed2Ip3Vvoj8PDOF7K1tW2YTQ5+wA9lmz1
Y4bq60djPntGh2a0detZU/7SuNWXttMsForoqIv0NdWCgWxbf+OBTzsIC1gTbaJV+G5VKv8E3G7a
+DOFVwVgUmRfnmiZvfz5ovu9l2KaBlg4ZUuhKB0QXP3WS9FIoetTiMmwgqxr0DX1pZ5V/m1Gcpfb
KfN5rKbvbi1MIKUAgSCJJsyjZHOUpfOQQwInOx1p7p+PyvzbrdLg9mBzBzdsoQNd+e0GUYjWqboe
80wnYS84gBZKf4LvWGTeyXANQXoVA6qp+EKrVv9adSS+hoO58UH7nu0q/wJ8KTt0Bhe0FV80zCzs
BYk7YSoywlDHCqdrQl8gD1AkRhNEIXQdzfFwZPbqXEXf4QgbAaF5xN24HuHeIKsFY85BrbWQbUFX
TQ8lMFyEUPQS7JVrVcc/n4G5KPzrnUVyi7QcW8dAbdi6dORvK2lUR5CTXZObokn/QxdolmIZ7SK7
WCBSQYDf6O+o+Fy2Jsm2Zt8Be7J/DZ3gGMh9N432v5yGYYuBMKIXvWMAM9zyUWAxi3GsIS89N6Xj
r3M7kDsnDKYVHT6xsYziAnscDRBKnCmYI174uVFmb0Yq1SGqdRq/KHQjZi6iNz7QchnbvhXBHmYS
ZY1ev1itqzOMyNyTOxNJanfyDgS6LFRm1seuo6ce+WQbEvK26HEdAAfxH0sYmIeES2FRzCJ2+hvt
oi5nr/qIoSciJbnw5+R6K1HEDmuf/3y6/34j54KzXW4XjpL0Qn9vKep1VpXtYNIyidL3iDRqZsak
xyH8qLZR6Nm7NHTlFVCB2PZjUW+bHsV/GiO4+4cDmYvAXyoKrvh5raIoojRCjfPrTSDkcqRzk3Dl
B0ed+Jaj642fQ8sFnYJDbRESJbGHDYT8oyzYkOnxjhHNj7stFiSMvneIgPjzIf1erc2XoiuUsAyE
C6bh/n4phh0sWc0AND5UmANJJPyacgNZemE13EiqSJcJ2rytlCPNEU2lS4UcZ1nXlDuVgZEidN1L
lVfh1rCEue8oYJDWZogqCkEShlOEWwblclHhrN6WA5zZdPKJj32oyfgO/qFSQsT8ty0CNZJik8KH
S3CG7/eLv9xlPSvp9KpMbewCdvagpEIaUo97cw6ooKfkEJBJO7ZKHLUkedTflk5VbEOad6tx7iIM
Tc8F6HSfraAyz7kTk5TUHxPn5FQJigPmcY9sH8jD1fIr+hbnQcpGO4U9kqG2OAs3aS8keDK27AqC
C7UHO+iGReW2D05oResR0soj8PvFOKr2WCPSXExE0HyaItR8pZsRSWuLVZYkoMXpwYVe8W56DLoU
epEFgF1CGVXUnSK/qy+A97bRnKJlk+/5GQrMIwC6iBbMqgi+jrVU3+06JOnQrLSDY2nndk69HgW+
hzbzDrEWnyXLyIHLzIJ17gcoMfLq7CqYDBSAoCI1uHXz30uGOBfOXgLv2zHd8BZhOo70gMheYEhd
nyvnM10JNO8leNnYSy59VHV74PnTysazcculj+dYkbE2c3fKEhtywaB/ZZGmcgQBUhZE95JpsaKx
z23I0F9YGheBPzw2yu0+A2qzEhlefGAAiC/iZF8X4wsG0RH2Yx7v0Yw+IcVZo8aVIq1IEySrxhXE
vlUFTp44l8UhAqI+Er/4bNs5PFvj2fBkdEO2Ue0y24AeMPt2HJKW4HDgfjJdjGxDN2Kyra13Vat6
Na8ri6pT3wpvkEcvX5kdgMCGXsgtMrR6jctx2NskEjccu2fDFSyMJF7lwy7vsu9oyuttZYMFT4A2
tVGZb/IxCx9AKoYPsHJRlgXd1kw9uVNoV19gkKfLHOnaQXfNvY+l+cbdEqfgoPf7vCOKfpqEsQn7
NtiEeq+fO9v/aKJqjkRBWDQKv3tMw6J9jOoWklaQNNsctESIlvIy5LK6RFQ+EmrU/OBMiIhb5b7n
bsR8eHTzvefVNnnTya0ypI9w3Ts7fBKXSV5n1zmfoXdE/QUo+ksL6MGkWf4SZ0Z4Cth5L3Xwj43h
BF+YZqOmySJYXI3L5bN3zV6iG7fbQ69DNnTCxkSfi4MxTtWXWT3Ez2L+wLO3QrCtuRaxEH0HbAl1
kBiCnGanrMgTrmmDF+GpxDqDIRB+dwMeJ2LOEenIX/ReqDXE9ApSMZ9PxSrkeRAoS7sGXjzp8uBN
2jNWwP6Y5aDubL3SVz91I2J6IF3MQrWA10Kv7E3dAJP1dds66r6mTmWVrv2uKBnOpB3oYqaiMjdQ
fLFp2GNZeW78Ib+Qa8bWmzgGkt24MtKefHgbdctmJC51ocpA4++Xi0H1/qkwB5ucDdra9yOjOcpe
JiYTdWxKgROuf6ThjL5S013MDeSkySEBOa/Gg8sEcaEXuJeHVlmHwn0XDZ/SxARO78AluoD84z8K
1MbtfBc3Z9vTwGUw1kzqrZeQ69kaOBcAdsbaga9FL4dTIwnhgref9OvBZGig45RblSDezm6FM6zs
oRoyzHgMyocptF+jRhtPXCHhkzNfNUa1q0o1U0Or4hl8THNEFwEZq/mkk2fz3bHKL7bv+p9gP/fk
8d16Fud6hv1QomN8jtNhC3nVPLtFyQNbWH02aerKTzZ0RrVzRZV9TkoVHErGc3fvUdsqBF/JNG0Q
Wc1Rdp243B90NFWQnDBLGAGaMOS96ALYUHGlQx/eQQ4bMB6AdTDYJ1Qha2Qo9eApdiBXVXiX6M/B
ow3UKUVsGss2vFjmR2FF9SGmsbFO6yn9EvbxGuaW+iZowS71OsY97FR4HDwov20F+YMsgz26pZ5M
+gd6qgEOd5ItOmdwH0cE8SDITfoZWffN6Nudcp8QZnY/IrWTiSbQtHfetgSqsmWcVh/sKrglWMye
7KC1jwA7MJ5Btmtz88E3tsXER2PIoGLTlqATXRfnxE2o8MRH2rUe9OhZj5r642NXVt8ASEanXp+J
Qr7+NUwN+UJGHRZq0zOXdVB2q4ZC5DRZRrouMms6RgPY+kyNt6JBruvIKt771QCCF/rpMRQIprCu
Iv2qk/zsyREqjG+/J6nLoEckaCyCzsXq4OJLsPHqAPtZc5/FCZ5I7ZwXwElHdObkOA9nQ4vRt/Ix
yLjkiEvXGvLgJSoQxzqqqRN4xAgCjQzzLdGD/Emv6UV20OTWFjorYDUoxaYsaI8WJt/MRW1SF8at
qPNpDSiwWGQkSeJnq78znnmbEsSpVX+snec8xdVAWh0+bdy98zrSd8ZG+fmTGmKLeZO2Uy15yFP4
1S7DaY9jYwAgqh6UCQttzCb9CWlHq0uSYoo82tgqLtetruQGjS9k0z7BtmFWOxXAO9AtZ29xpaMI
s4HBB1joU0EaSutTLfs9ycWk/Uyo4wPWxoFJV2FO7aYWIVKCSO5w+FU2pN3Eit7SqF8KLgJE3y0h
80K9RojRSEs1vrNkffilDLeEssdbVU6vdI09JDCh2ngaet8B47bWJt5zo+nPqfdUWZHz1Nqhe2pc
wjnCIWTzUBdbM+xAD5TxuFFWm69ySVpJMYk9NzUfQXpK5dgTk1lktbekuMpYlK30R9vW7rYz8pOj
unxnNRood72Bs2oUAhTO2tOwoLZ++hxW7N47MpTXgPTiHfeYYa3DJljUSVNeCd9sVoXmOcu8JWcR
K0H56gSMw0QDHIJEs4ul+wpdms2Gr2OA5+ekKAEkkWsrANplghZeTm5DjFmXHfyGN0iaXbjWzXLL
ilNsmpzMo7T44BK3tjWEH0z/QElFQGBuEmvrEjrJZ5jgEPkDUrkr+NGJLSpiJkjW7psUo37vbGMo
wyhWicsJIv85inPCKCcC7eIYTcjUpNHOR1l2851V2JHX53cOxUMSPobxThZ+cc27DloazjG0V+Q6
FXQDv0Ql2Pm+IamS2m13X59A6mKi8ADKDLNZEK+y/nh/cLps3euKOCxK1qWhWalgdmwBi9IQdxoZ
eDeH8d3K0OQLmscPX9SY4qeWZbsy3+1Z3xkRtfmUa/3whKR/G4BlvkUROLQpVBRVtTo7FSRACBoO
O0kHalic7mvPd7YgfYBQWr06aCI9B5M0D/qAwM8TxUxqr89o4eoHFbsPeUv4DMmSFcrjdnokZt5j
pUFThNgqOuOIT0k8SqYNWODqAABIIXXNjlon0qsdQ5TAuVh+IcZoiZGQXAmKB0w0bfipwhC4hFAA
iI6wraVohHoA7VdAr/Ec3z3JwWGjr958v+ie2mB0kB2gdQAi+kVzeRcAgDy2k29+NoLpIbTnYOsJ
TzLNE+2phMQHUXQU+9HOP5E5QyI3EZzoZtjLGsRlN9KxtpLsw0ibBiKKLf1sDJ3c2q18NzTTOd99
/z1DAfSUzuc42nkmtm38V0fpJuIwTBQ48DJrC6hogSFiGhCiV8rh9l5qhJEyD9ZC3VjUUbMKi6C7
xv/zkMIrXRluXtCvPBhBFV3/8pAgxgMyMbupuhJBjO5txraqz1lj1GfiM0eTtwVTySfiQNXRQOYD
La18G+tE3OZ/kIburrIihhNuZsEzTvBiD3+MPeLEdLpVps3NBq8/5B5WSEfCn+dqXZVVzOg/XNSB
bj7YI36cLI7Veigt94Gu0gu2zH5NmmK2zIcew+sUZPmyCmileY6drvVEUIMAeOXyDu230mshlrH3
NNroMxoPcSojQSBuaGxTFSKMLSOWpPDdjTzSHFZjs3EQxscI109dYtMdJST3kx/ZC2qu+tKaOBew
izaP5YjlQ4WPnHzMHxDdtlxEpI0Bq+JGHV/uzwbdAjHeMTX3GBHswpwNRTOTY0rwtd2KNaRD7bZD
JvY1KgZim0w/2mrgwdcDmBGzrdM9uZTWUz0JVhsVlivbU+MxdeYZr8/psQz/yfY86BVD9kNBkDuE
9TjinU+BzVvygvF6eoAqFC19WZB0pbnrzEWnQ/YLrEy78U3ctR28Ej+9aqBkQd4raFG2s4VVZl2r
AWA6vnX7pvUaDdwsPTSOm109ruDWttqzhh3+XLijOHZVe4iTPNxEfoOsSqnuVJUGwmAf8HxXGWcC
Hyqz34DJJpG05S7qNAMlldv6S1qZEQB8PFxWY70gwlj0TtSQOjPW7GJIUmPljFZuTC++q/2WhkD4
FZVAfqmgyuKxLG8UeQcL3+eVQhn3rkTH57rfKfX0T2yoVpFteft+NnViYIgWuD5JKBkn9AMTHh2n
styV1PJsNzCsWaZGEawoH/2T0YGmrEo5HaqQ8i91qNyaqUtPLBJq7QGbW1TcnDamqMonTKo2zlIr
/6ZR3AsDNYGZ5+YxJ2GGXYH5XXBZLCTW0dcx/yBNMFylmCBOXksWHaWauQjdKDjQMq1WRN8kG0Mf
k/UY29NTgp7xGshiO6Y/9E51t9LsEf7kYPqbEPVgFCf2Q4J5vSNg6joo+KuqpG9QQld40FO+bVIT
KISBKqBrEFbwZ/dPMYAwp+M3l9grjUHal/uGBzxPetDASWJUeTMcv9mbQYpqlEz4iyzNjeM21kNi
W+axMKLPStOJoc3p90xtxSa/Qq1jN9mEnTHlI2IjE3HLouE2go2jDNE5VSXkI2340PMWROr84DZH
3zfcp/sTX/iPOsNVQBGB/VzTBF2IwibsfH7qNOA3Rn2MtvenrQHEOp68enX/ZbZutccorwkOnn9t
ger/CvvyxBDIfr7/AH6CirHgzyei8S6o4ph73I9k9qNMgEiOPw+jJdSZRbrd3p/e/2Vhelndf9nP
75t/wocRcJgS1NUYI+0TC1KwR0F96jMhIHhiYHE7knZGBjeIYmke68J5G604WtEfwnXiKlK0i1Nq
JNqzSQrAcxOWmzgo+4f7lwZP+1rE3XS+P6OPEiyNIskQ0/H9jpZY1Eqy2t6feqqGuiZGOjHzq6Ey
bFYPE9jB/HtbkcVnPkw/7i/OUu5bOMa7+2v3LyF7pesxPd+fDASIMC4pbz+/u6AnOzrj+PM4nYCx
iHD0an9/NUWjtu4T39jcf1npctOvg7wD1cZhFJHHLaro7cX91dobkoudjq/3P9ZotfgxsZpVZzSs
R5KQBc8uq6f7T3qZfotoAFzvz2z2P1Qu3nS8/x6vmSdDZjbs7q9Ca/I3Ydho6/urfW7ygpAeH2aO
QaAfQ0apw9icTwWboOxqlu3PP87C8/M0g1rvr/38/pHE4VJFj/cvhZp41cklv9xfC3SNP8WxDaSJ
/K46cbtV2SFsur/qVLqx0UyCFO6vthmaL96/7udxJLKbTkYeEYY3/6zvTdWNHvnPdzMtPZ0LnOaL
wI5n5+Y6jyHm/PtBS9nbeoLt5uQ02Or/34v3r9+fDmZU7KbE+xzM2+B/f/2/qTuT3caxbku/SuGf
M4vNYQfcewekqNaS+3ZCOBwO9n3PZ7vTeq/6qMj8I8KRSFcBNSkgYIQsmZRE8vCcvdf61vnJ80NU
cCQe+PpCIDLMiUwcXvhjU76Ei67rjd359+et/HiSXCRl7zfq5sevrGWl/eNhM6FTtliau/156z82
cN4epmIYF3U1fd/CT69Jtbg+ErV33tSP95QMnTU51CfCzSyIYP6xpx+vQetLMM5MfVJuiu1gjCf7
HG6YD4uVqGuzC+v8I40NrKzLU2GQEH4YARKIaUMT7/fXa87/O/84v+T84h8Pz/+rW2jDIULN8yvO
v/q4O5Ax7EnTYrGrOyLe/7156/zEj01LP95ibFQaYZppgGNned9/t+sf7/28SWJkXtUokrBaLe//
w7bPL/mx6x50ymG2r86/+dt38NOnIImQ1RUiYXJi/r3pn55XrLHzgiQWrtIUX5msDUdfNrL7pmSO
GUXU40LQMvdgSRRXKmRkBcuzBbOlVQh/fHN+2JI2sg7SAir88uJkZoVSLZNyG2DfPfQgf4eQDc/r
8rfaQDhrlQUESC/Pqq3Sn4pWfjj/aTxM8bUUtYA1eG4qUv+27+/Pf3f+MWLP7pOivz0/GpJ0D+tS
ufq+pbl/FthbTucttXbZO/DeBcCUZVMa9y3N7uU/P0CjTys1owSJior3hKjQq1OSuM/b5RYsb7LO
UL5/gEqZ+p3kM6adn+0jG73KUq7P+uo4GkNzBykQkM4sTddES+ZbdW4sUk8M+YogpCXRgXnEyNpc
om75rk/Se1qazf0wKMzl1Xo65FpaH+Wq90mp6I1Hv9Suzy8VTb2PBw02LbWH1ZBPyomLst0rc2qv
Mcrqt2B7YYHEY/EedVgq9Owr/CqSrpMWPh0TeZwnmF4zZIpXtgDaWnbV9KpMxuq8faX3X0tiOR7M
AIN5qpbBBcwD68LQQqrTHRzsSLLvzpunGAnlxi5e7IGKbEgr9jLt52BvJG2+qSUYOgUTQue8Wf8t
XuZqGCmvtTLXUOLqhMrIWUIQwdRcMksRx6acg9sota2tb/khwdsdQS9zDkg2EdR9Sim47SMl2iXU
gpzzi+koEATp5ze5MgG07v3hppaPpsRhNsaUXDZJkilRID1AvZM9EXR6PQmmUrUia9dmYV+ff21A
XCIOmzD488MhoPVb1UN4CixVuu+BK51/r2qduS+nwKDJkOvMhQfNvxPNy2yXYmdOjX9tc5dzEkXk
b61UHkwjHR5HPyZKyc4tcDS+uJZCJi/k9hKqV1GiRYf9OFpGtc6NLNinwTjDQg6IFly2oUZQqZTc
fpRxDuNzIWoijfT2OgKcQeOPbaR0N9D5V5vRLi0vaXSiPbsRj0viN99MBUr2bSNT7l2S0+ne6AWd
Kyyq2wK7ox6X7eHHD24s7UFdEAbO+ZcSy5k//0vlkMQ4ZtAYH9I9HnAUY+pw4fd21Dkjrl9+Gs1w
EdKRuSCPeNx2bX06v+b8g8X2cHH+3/llKmL/fGXK2kM2xyCklr86P/F9Uz8en/8kzkWxDkmLIiru
x/5+bLJt8nKr4TIm6IKmvjndynlQ3pYgmxKWJo+9JUdHPydhxjbj8FGXO87ZFNpxW5XBYxw148rW
NGvbqCbEt8mckbwjJIfpXV77ITU9rR2O1fJoHOJkJ+c54llCXs2FFRgcJNW+yvzOv0Qj8k0nryLa
2IWJ65UmQYClw4mWCsH5R479zpB68kpwDkKCtaN1LcpqP5ltRYZxOOBTsIZ+k7WCWB6TauNEsRgn
JA6P0KBhFled7qZhYx/qHsU87s4LacDRnc4R1ZXUkJ/jWiPzncTdVZwyE06n6q5c9OCROvgYYi3f
VdHcCfw5au8/AocYVnbc+w8IcC4yqzW+DKT6FFl+ChGaf6HMse3pZULJxP5Y9hWixZE16qqKp0fZ
6NdT0JEFL3NXJ0/LbZsOSvZ4V3YNpuwlY1yOzTWkQ9EHREFOyJ9nnRAvtYd5vqRUu72RUUEht4ja
aIzJhGaaSJiTQ4pKwod8wQ+m4UxcAZisXT9y4ZmF9DT0rBdtMlt3jGAI71ifL4UsZxwg6LBG0cHE
WYGLfdsAsb5PRrwzlim3wKkrGU9/kTlWT+9eEtXdoCfyNk/kYqOjiyMf6ggnq1/oAMG2nso3a+qe
AuHX1xqLJsTu9nvLRBLeXphdmfM4uW1tAHmP5W4DsCEKACrNcrEs/Z9TX51W2kQ+dlKl5k7FQV6H
LMbxxu5GnOdmmmxI/cANWtEb1vMSfAIZeG5UA3RFwrmm92gjaGy/DmG/Dvs6fgpsQjR75aWLuuFW
Az0zFf1Vo4rgJpBTb87EdOXP0b2tS++aneHPmWwQjZLY1jQIXW1Qq9W9HI0Sxl+WGdT+7jU9wzhB
GLRhZfedn220ES8k0KBVyDdqTe3elnN7Z2orihfRk6aruAyPdij5XtiSYovIfK0PDEdVkRC4wtgU
T0CxTfiD7UoSxR0VgoVBjUedahXyI42hQt4Ak7hV9I6Q7WzYyzryK0ODU5xn4J/9VN5SqSG4OtYp
wMR7NVTStYi6oxK3lleqrCwCioSyb9QbxTpR49ZdAZ8ypN65Upt4ZCivUJcUnGZhDQmAuTt6+dbT
dRhZg70AT0qfuhVQOWKsfCyyc7wuDfObwDPu1IljlUiUZy65rZBeUiGuwao63PBpXhNRnLV9c1Ga
7bNabye4fKdJY95i8jk1kWcb+O6PagD8izON8Bcy0CSlep7LBiF+b7z3QqF6/u8f9A/vsegv/ka0
+4gWUGfGT02Xvc5tCrq+1Cn1qWnt5XqXuTF9Jzrxhof+blqR+YrXhREnweSMldy/FUuOcAD8iVoW
KDYWWlsK+ioEOPysqZaQxIx30hBgJ3SqbiXx4/t6oFwVoMVzAx1HbTA84JeUxM5P4bfYDJSTpWzw
DVhsLnJLCSIFqhVM2KaScWQFfRhFB6cgx+PGxF7ianLgiogg5eykQZncpoHlqQlTvqg+9TnN1kwG
/F4FN6NlfckToW1G1J9eaRkXdW6tqwhXnqRc+wO5l7s4MmS6AuKOCfRtG9K40ufSIvWFuFPYzI0t
5FOBKosQr3gL7W50uo7JeVfNKcUZcysr1lbvSYkrptZ3YuO64m7rMPUlN1CoXjLUJ30w/U2ekkJn
6IW9a6byqZLFu5099Xq9kTPjlEJQdiSNqDHyjJ85L5sDy769jkuphcB2wbWxjmYDKCgG7xWhtg76
uE1YVMFFU0NNNvODWqvdtjTFk5+X/T7DQ5L26XFcsAWhIq/ClLAyAJpvePprF70N8Q3q16jPmy1Y
qq9GxMsw8hx1UZzGrCInY3FjVCqnvapBuBSYqkczdpKyK7ZQfKxVYw7Suszld2LE7rkShx1uGZC5
QW7u2oE6fRJx7S4hiis8G/qGi6OCehbn5OEO33p1b3Yp9hiV/8rBsSE0MsamuO1m8wmG7EqTR2Nd
Ts2JrJdXROtvWaA+R2mMq1HL37McTgAOkdDrrPFdtbZRFb0GknQTzfk+pSPN5DTxGtJv7zI7cqMW
fn9HT1yXxnjHgH5H4FKL5gTbDynDpmNms3bRaepXA/LCQbWK5r6umZYZsfEFKz7AkKo8JLnJqZkP
OFQKeo7+F007oJRTj/E0JXQ2sWLKYYVnVAvjO4lOh59k0ckfs5NSqAZ166VP2OkTN4VvZrPW0hMK
0eigFqV7Ji8p0PVgg6PgNjL1ZJH2fiz0xueOofpHjPrxHAlq2OV8LEGqE5gQD/DVmst50C4CphG4
5tQUKrJxLFvit9rUHz2rG6sVHLzeA2nYkvhpPdWCJiMQ3G+WX26qNMFjZenqwQoFY3JbXE42t1fE
18cqKJqdFqQ2azCsW3p2WzEhffS0mIWpXBVYp2C6JfYIOQF5vC4ibSvFpPCq5oRcoZFuS8Vf4XYE
0ygoGc6q+YhXiY5v256KJG1v+w4/v2pMl71Q2ytpnliLpEzTFZ2QpFZO3YLiyEWxyPUGmiQnGpQC
gDgpGJ3tGXbyXAuU+KGq6G7cw2GoMkUiQV1nxIy1i2ZI32cl1uAlk8/TdrPb8J+VGUUmDE/jpSN/
kyWiLHuqTOCc6OPpSq9HkltJKd4Dxy5o13ebhU8l26yyWlgM2KcjsROEDNL7xSLbwKFKWMYJUMIr
EnoI0OQGsm/sni6/MlwZFhK2fAjf43ksVnJQMbfN5csuQqhcEzEr6Ulwr4XqN3WI73RV7R1dQHEa
RXlpEo1xObcN5YtorG8LrOlrOhPeORVBxoThVRWmQEhLwK3SboKN1VbM6+KNkKVqI2X5m/yoMQU6
FfgxMEK0pNZEdornNm93YUSvWq2i6VhbIkalXXpZbqnkNxEbeNZbIFFOj/AG0mBam6o9XY5a59M4
b8BcpNk3s7egewaEpGcsL+aG9M7ZIpquniD4mA2JddrMICpG+OodYwmZBKU7mxkYxLZejaMqgRDo
/EMUyc9l8j7W6ej1yRte1vlNwC201X4tEZ39bJFyOSXKxWBVxCrb1XAkqPuexChR2eFtXeNSTJPg
UIheWzXQ0V2uaHurAUs4U7pR74QqxQYYSfqYX+JRmmjPD+EBAL6cdyuzpZeuWXdF1zqjlM1QFc2v
cz/kF0FcEnmgLVOKJn5Lu946DcV8hZvci0lJcBgPqtXQj7RIWv+iNmk6NP00kOqoBY8wchunRO7B
y2YmJ7PInMjXyD/QofPUoj4MxWhTmHyrwTMcFLA2fMs91QNfzjZKNU0rE1Ldbs4jEFHk6dFfJsB6
GgZaLZO8iybpYhBScwrMo2ia8qYw8BLXZcZdVg/WlBHwgxTGVVhOzEnpYOwSwjTBKCqEjCuk3p0j
aFhPtGsFjPJ+EsG2nKyTFo/ZXbIsP0QWXQ4Ipz3gZ7jHwdnDAoZmUpOytKYYHx/o6iNckzoSy1G9
rOsh7q96uO8QZxEd6c1tzczlhQYlkZd6L1aN1d8RCR7u2rq4tsEXnzBFMSih4SNSKnYzPzYue5LS
LaVrbqcqcZOqL4+aIj1IWaHt55HE7BF/GImTan2RD+1lEcogR2x7X6g2AaFBHl34yjDsRsiRnolP
cy+4bwPcJAwSz61L1lrtSSRRe1nJJYOc7q0a5Wgb9N1SmK9JbiMtwiPwCb/+vMcnq28bTX+bK3Xc
tjZGW2SE+G36zAWF1m3gOs91It0Sx2l7uq0fETkp3jyhSJiNVLlo5fktYNpNZ5TmS2aG2aqOmu42
Kzl3g9ZNcgFwZ/lhGKXpJutSsWMvzqpmn7YMvIakgmoqT8TcYmvVNj7iLafpIMWGanjVouF2EiO5
RHkEJMpER94JUV2dfxgNhEiYsggQeMaFU83CWutUY59pySrrlHoNSK/3oKVBRZGK0kPIzfeladdx
TFPImaRUcaFNZaa+Zd3R0oZfw7Ld9KNUH9rlx5RkGnHHFlxNjJnXlXE5AhlYtQIkyzAp3b0PAdzT
mDt5OprFuNKCeyGLkfzKQr6vSeYG3elNESjpnjthVcdYfw2CYs9A+fPDAEkg85CEqHpJBM/MhEju
qu5ZdOjHFqzZVQ6oTpZYmREPFhzypC/uFjTxuoeQSq3iIR/q4CtQgjgb1hVBtgcYpE94MdyeRJRt
LxeH0Q5ZRtbKVVvo4SWu11inlR5RHj0NU7MkDg8Faa/aQy+1bw1m7w3s8U1EjXOvR1/aATDrAKQw
BgTvZhNl0hY9gIlqhsWlYR7HkdBkqmLSSlN7zcuLadw2YwclraHlg7lmIxN16UDCUDczohby5m20
At1knsbm0sejudw+izUnyJeYwIHtKEaINznrKMYyKDoEUeyAoa6lWfgHW2eGREHl1ogt0+37Dpak
XWYXmKFTxw4iddukCbZ2FttXdiQV60ohscYcmcG0JXTGZpSIAY4QiaSEQndaV25qGNGHAPreJ6pv
zJ+/KNGRfRsmKw7VlDHOCMX4oETPg0rLW/QQ7lnkmOTtQ0aM4zoVdnBUMyFQzsKaO38sa0oPE2lT
B+Q6ykkVT9VSzc/G1l/bc1ceVLtDg1kVx/MPUiIrc46OCt3GiykaHT9T/cvWqvmaFz1ljbl9iw7X
IM8RbRiTXvOoEEO/mkLKCkpntzc9jiFCtFkgTeOXHiUu921C4iNChKB2EW8AtfoatdJ6KPXXQQpG
vPub0QL7CM7vEitIjkghxvpE3XYgtSla2bL2Ys+qv7M75oYE8MnrNFA7t+TkdqYRdzhHuCdkHvVT
ulzPAtI0NzPiaXzcF6gmZ5sOO9A84WvHpqqby+zbrBCZI54KeDdIJLpoo2vJI+UG87sWfmhTbNtm
XZxIZ7urpwV12ItoraYU/My0Ha+CkjlHkMgvRdGL14Keu2KVxAKNcaM+lcS3WGJ25LYmhMsS5XNT
En9ei+iGAkK9Hia47mi/TNLlABU0GSgsHaE6Aq9dR/3B6WRmBJ0ety9kC+C4ZLHRfKW2vHDysgMR
6tWubYfcnQgzMWy5JXLQmL2htVU0jO0XkhXjfd4UmzO0JoV/nWiKWwxqvIVcpTrWyISrm1N9nQQY
WULsHygPXvqMsXyxAqQaHWMujz1hEuoqpiVNZEBtOfgjNOqa81Uu7C98wHIlpiqk497rXmXVKvOv
zMfYqD0wyXunqFTvS5UIwqopDa+s5Lc+YiAXDXnERTogpEEmyuQufeIiHm+iQtv0cnY3mfrw1NT1
jiGKbLoq9Jer1iWSsUol3mjpqXk6HWyKiTXBIU3Rn8wsqW6D3g7JtxN6c5V2VPJJLNmc33GGbv8C
2oBbcy4tJQn/Wtb7+CKS9FtbArIO86dww77KNkY4fj3Pm6u0zVethDajvx/Z2vpslAiZNms2eWS6
Po9sSQExP4KJXNwAhZS6UYMWNKguaKAw25UpV9bhY53200sfc74QNburR0Psz3kRakWqBL5/CQrH
VRP5yjFUyQuOxR1yqvDWHEdEcwKxIuDRdjXUKdl1cXlN7JOG3yTMTe2e8fiN0Ot5YAfDwvRZTBtJ
3ZTPE122Qz7Z0WlEhh/l2o0laaDoLZg3fppKUM/t9DCywEyWgBo1lV4Jlu2/uzr+rwgACDD59x/L
37wV5VRH4EX/6z9+eXSM3uqiKb61//iqzXtxes3em48v+mXLzX+dnw7ei8XA/8sD8nejdroGOTrd
vDfURs/v4s9X/p8++T/ez1u5m8r3//zXG+vVdtlaQDP8X38+tfClsPv+NKj/hhJgbvP6nv72B99Z
Apr+B7NDm9BkmbKQ0DWG/+G9af/zX5r4AwuvAdAFH5KuYfv5N0tA0/5YeAGqiZ9jQQz8yRFQ7T9w
K+mWjWrUwmqL7f6vD3313dvE9/ULzuFnE/8HBxSQAluDScCdk+1hZv7gSOyXhm+SIW9N5EuRvxKG
+pkJaDHS/uSx+m0PH+5shS9C2SggXmOQ9YRLCJc3HSeve2lIaXKfWxeA0Oxmd+k2PKpb7S69t07m
6qdD8een/vlTcqT+8T18sKWKvrBSUL2031amg+XeJYPqk8+54CA+7kOoHCqVtDLD1uwP7vRQjzOz
JMjXrVckGK2HvXZZ7pRtuA42wVH3ag8B/5pkOY+46E8+3t8cxF92/cHAGUX5xPojRaMM80ErvjbZ
3T9/f8oHX+9yEIW60AwEp4mBi5UP/5OPC7iMyY2R40Ta3U5ZVRv/Cj7zZlqjHXVIJHJ87zOH9keO
wm/7XD71T/vUuAHU4GewJ7iJM64Cj1Wy8yac59IlReCTGdgZDvfhNBVwGyzEauhNiJz9dW99bGVj
Sp6Ku4L86r6AsXCO/Et3BC168eoL+j7HdhGEeMM62dCccUnicV73oK/cb93B8gyvcz7xC//tt27o
mHPxfQhTXk7rn74BQZSgHy8Zt3Ni4Uky4R+lqzi7+eeD+8Gj9/17/mkvH05c0FkJNQAfExlLPq3Z
VPJBKTnS4hOf8W8EvPNJZFgLTA6KA/iSXz9ObYcy1SR2hPbEe7A2T2geHMo029khVsntnatuNexa
N93fXn92Nv39V/nXvhX5g8M3SGN9wK8+uapxEqQ0BQc7e/3n7/Hs3v79FPqxjw8XiRV0uTyDQeKE
lTfLOKdtA89f9V51F7jTZ97VD8SFPw/bj719GLmbtqTm0nHCWpvIeQftvCGAwyEx4JPB5W8PmyZQ
zQJ50a3fPP1xU3epAezP7bynfheudsWm2hQb28NG6qjsM1pJXI+xm7u0fJxPLsy/G9s0IVRTKKpt
KsaHk0YGCjXgk53cUHtQmtdZ+uTsX+7iv47btoK6xNYNW0HSa3+8yMh9HlBLTEzJuDf1u/arbCCx
daUnKi17VVxIG+ZgLnD+TfHJITzbi385YSAB0RTRVVqiOp69D4ew0lG9ZKPRu5oD7Xn1ElOapGH2
lp3mtcmvVHd0nKve89N1pzrG07CaPfezG9en7+LjyGfaVZVqvIt+NXh0rL9JbwCtlXXz8ETv11Gc
mxttbzyVr/6b8aTtcWO5offPl85HfAhu8F+/iQ9jfWRKlZXXvAdAeztaakXuZafBg97DALELnDeK
k5bLgpQclLXqfP1k98sX/duB0Li1CV1YIGY+7H7O4Uwohd5zo/E39a69oK67aUPvxXYuI49Y9L2+
j2/Cm/gGWvUmWn/Gzfj9Gls+/09v4MNZTmBN7AcSQtDOzXdkUm3CKyI41t1DeGfsyzW6V7dZNRec
BRaZEI3TutGnt8DfZzAf3sSHWdJYjkFFgxdIx8ralDvzSVlzHF4mz3DvAsdY1V7frPFFxFzxn91/
fxufbVUXhmYxrTVs6I4fbnWqCdvEUrWRLqc0eEbYfLWHTHbNKk8/ueqYd3842iZAJADv2OGZW1v2
x33hri4maWzrJVHYEqu+K7FTKKgDqEZkDhYJYr+bqXihRmfeGw1tBG/CCB15HSlk4XpMwqjdp4YV
6q5R9Xrn6ZaRPcdxMhsb0264hGvKJU5pzs+dMj5INNqINJ6TIKU+m8/g/kmdGUlyKGuKisMA07Cn
JrYusNE/x9FYSet5VsZyG+C4rPDRVjhS6DunBxHUKQnLGh42bdbyY9RN/v0wJcBHzUY9oOqlQiEN
NMdcwu6GF78LOWlRbuyz0o9vxZybhISPtUIdI7TKmRaSopM6aOE5cVR1XopCeoARbQh6fDhRb3yZ
ygBCfUY+snpUQft9M2fSVEkWC1LlCywDcnztvskKr26a4saiytbvshrkxFY2yxzKYm1bitP7E1IP
Bci9tLbNLE3doU7oJgSVLCtbE2tGvJs0bFMOVivk8WGXXJTkPd+WYFNfag0vSNMijsh7JdqGFqHV
Xa5Ve5lKzQ1/C7RiLJVtLi0B6XlMUqptNK+jqVIJ67vIdoyiyCfkh3ZDSgaubLamjDYympy0IqTe
yVcaY9R5qcIkj4gd/Hdyv0Zqg0EmraD3I/AhBovDOKLUZB9zBn5UKcz0tie1FbuluE8w5iGwyjBX
t4p/UcrDAFtIyh57H8QvhjrLY8mZ3VFn1/BB6MW3jB4CrtMoDS4oi1QroMO42OHHxOuuVfd1GFcu
2YEv9kQjLkIM57RGh72U0IYa1TiGnZZgKz0H32pSpPV93dGKIXblAVWbOs/tWpR15oCqAhLZDc+w
xTTXN5JjGmbPhoBYYJOkvcqDgco1ZRdnMbpk1kgjI2pqmoBivGwmhJhpvu5iEj1iaGmUYDAp7AbN
JucDvRXkkD6bSiJMMOwfKnJ8qfxi5UbWTQPopvKn6grpnfEgkeQJEq6u79O4IaYcpiZ1KLNtd4gQ
AaMoVn3f+3oDtA5NVVsri+xqwC4+6Pp6IoNx1UwJ+RijLu8K8n+dSACYx8OmQwous302TKh6JjrV
FmJBzjjA+l3UYEBt+4JS8wBpNq4GYPt+Rb47JLOiBbagiYp0WmhlTtKp07U5WqU7ZpK06ZqRvq9f
N15V09BrF3B2wXIZRHo8XyepEmyTXJ1XpUyrcUDGw+iIs7NDNbn3CSD0hEk0RtargSNFMz5u/Jm+
I0NduPe7nuPSSHl/i0cmv55lvzy0RslxV5RylbbZdCpipd/YZdNc6zPHZEWzI71sOhFQIqaihmgy
xXLYoB6FeFbSS2t18MP4EPV1Qz31QOZJfd9qBSTXLGjfLS49soIDv6TGG1XGRd9ELYlMtdj4Y2Jv
iU7rd2U8Wo9hY0pPuKfVG51nOLWl8FRUA3IV1ejIt2mNZm3EUkEbQef0FWWLGXmoYpvKuTSe5gBn
nUXYyIn1VA6CEPTsV0j4KUxSrE1ujzP7jQFNhE5Uzz04uVaHoQkoWjUqc10SFWSTzWPA1J0JytOM
Nl2bjRiuIkHwEf64U2YHQN+C1ocfap3ypUYXytbwPsr7AIiwTsq0Yc2rzCKuTH+X7VeQro4pDunQ
kvxOBGALugGnYJnfVP1hIs7HzEPspNYDy+jxAlZ51l/6gDprHC3DbgomIsmh6Ax3AVdLSjJq/KYA
C3ZQS0obXRB9Pd6HpLXSG/e/ReVzj3BAe+2a+Brx1OVsRICLJjQ/urGaw29oVzzYyQOjYbQurYtB
w4ULobGfoq1sTBd+vGSoOTNpSWQJEV105CTLJUrwxjfSUXS/x0Vf0iSqv8kq4ZQYw+3b2t/FYp+1
q1ReK8UmIT6bzrmxwbkttyshH2cqmsKV/K3CbUWt1wjhVq0eXw/IbhTONBOiqJOQt+WyjBm9hIq1
Byu2vbbbNW45EXxJGtvYJiq2rJgW5zrPkXVJ/qGNKwTQY/WsDOk9JEFgyiiAA1rBZSZdj7nuUQ8l
INHGLviKYNVJjUMqdnlO8ueQ7KyCPoa5rQdaK9dmhfI0eB+s91C8ShaVcW46Fm3sCE6qKN+r0bxM
uoZP0jmMULIzajSqE5pZlo4cRebEPCsl7G8MmWRfT468dEK1GzA6CB6Oottn0zeqQVdaHl2m42Ug
lVtdYTWjveUduQxU3Bm9uhpNFed3wWQ0OHTp6KK7YblFUnLvRtR8ZXFbJQkuCqRQu6a9Ec1mmC8b
El9oW1kwXEGciZ1FPb3Em2peZ/Jjm74k2rZfIiRDXJb569i+xQaNResUDvZNEhoesWwbMyaHKtL2
EcI3zB3kUtPy55ZgHWYiy03lFTQ3Hwga7xvSTW7iTzKkZzP40vYP5NdmhrRN0xtdYw4SRhvE34tb
NGNg32gkjllEhtP4hKdGg+uOwi456j0iwzc52alNT4Mn9vwCQNpJCZ4N+UZitmBZ7/1yjwxmRLg+
d8z6duBKkb0UkFXVHUfNU6IB5hAm1q54ZmqHnPslxD8tUvWUltWj3dm6U1iEN6OMqYYrU20gigSn
zGgJXz0UxnU5ek1aEuxit1m5T8KObpsSH42kAeZ7rYbALixjZZQ3Vn1nDU9WcyvjIqXCtrByEcoK
DLBTFLgp0T7+0J2i+CItnoL5Yai3UfxeZm8ZYHIVQIg6XWHDImeN8rnlGugf0OvgUrjsp0tMH2vy
Py7rdLidrXaNxuXYjPV90kMOrsKjTaseT7CxT5c0pUbQhtLFrWJna3Osj+OU3pRzc5+UNuZm5R6x
BzrG2boPDfkqL4cnXfQX4OlPw7BEHIFASWWB6pt5KkbHlAAoo0L9FLXmE3zx8Kpo0EUS23BtDr5H
r3w/GtZjW+nAOiyPnv86VuJVHOY0zkpXoIZE29oqnpUk27iyLomOfFyQzkpHirvWzu+ppjwEnVVc
SLZBmjO2/mspsdrNXMe65eZya+FCqONy2DeTsnA5KrRXSC/QJfqydJ3ZZHm4mZ5imnO6ED2QBP5t
zUMkZSnWjlJdLHrmIi+dVJDYjepvItsotsAhMCozNY3uibvT0UbU/qOvdBDQZSwvTqwYcXYwdYJO
pmgIyIck3IP06JkpMpTv0brq4YURQGyUguXBZHY7Kemz11hBh+AkMlGZDKt6TMybKDTIEgqeOTJt
1QqgP8Wzbr6sEV884kHO7hDMFQi+A5+WVGRgTk+kthywDs891E6lkm5mjfvtFkVWHT0YvV/LvgPN
AK0NitqqNdzBYHmxojltzUTFi/YuUjt9U+LXZgqc63Hyvf7x/7rd8v9RI8Vg9f0//2pR/NZHWf2v
/46+oBz7uZOy/MX3RorQ/qDrQa/cXvC6li2zRv3eSBHKH+ZfnRKml38Sl03ZsDRqOxStYX2ymT+b
KIr8hw00mbAQzTJB0VHQ/usdXX0vDPxTE+VDCQmsI/ULSsZk9yk0d8SHCqqS1b5kSszqLaYnOqL0
VTDyn8LQHDMcTmqhf7KGVZdS4k8Fi+97NOn+WKpM6ehjVQxELpoG3UBKtgBPomZQ3TMczoA5hpmJ
ipzNBMPsVgkdXFmaUmfOKkqtUpbCJA1uNJU74lQap2aGUKURhjQjbZvsyeeiDL5JLH2dn47in9/Z
zy2YDwt83rEp00qmCQZokirbh+ICiQpVldCu5pZsnrRMnAJbnEbewT/vhmbah68GUQ6GIrRoCKOp
6HwEuzaJHYWYhyfEZqA7Om5OnrHpfOm+FZjsZEkmQDcYmG+p8aotLgDhld7Aas+142LfoRZkGQAv
T0u/SqTCT3ro72171t0ZaxUT6LzdILROXAI+L6UJCTi+umzL0kbkLBXaob7I9KqBdrWWsgw6B8jF
Xd5d67Wtu1OfmU6p4V8A3edi/UbOwnTClIrYxbdOUyp+VkPmIbk2r9XCaKFkzwPRtggacrWFSppX
m3khUhRpEhMmjIo2XLSeRHF5GeAat/Hjt2GqFQ9QC2GtZbxqDBgS2UJKSCTJEQls4JgBnbSmghuE
BjVjLtYDtpatAU3ICSnCMKju4nmy9rK8SLpAedaqbSH0S2aokor/JhnZqvKT66zls9h0wg2Iwpd6
AfYAs7ZdEKUe/m/uzmPJcWXLsl+EMjg0pgSoydAiMyawlHBoDQfw9bXAuGZ1X77q+6zNetQ5oAUZ
kREkhItz9l47Ug+D6MnYGZmkUx/EVhw3IxRQIFCxRxygAT2hkz5Jo1aCcM1gOqOgrTbsUh+xrbwN
ffnRz2m+aRoDyICHQojkelAoxXfgsg9l1xIh7NnwjqwDyPuYxojUiWL4URgS4k9CnOSkQREqugrt
XGZgNCyia6nYOWp5TSqta2wrjzweuyRmThUdkfN2fWchi60acsiGwTaBXGUPiRHRwp/Ntziyv7Fj
/knQRRpYxcMtvMzPNPsAknFVyFhXifXgyFx31aT95BngJwpd+yrhFUEZNvepNJKQ5GaxZ97xuBjL
Q8T6w9YgCnel5t7HkmUFG5QYXhs8KzPyobrMhvYlpkAzCi96y20W0I6PldBef8zWrCwocKNdIJro
r6thhnVd/DVh03eAhmXyzvnv0GQ+dCeJEUmY9gPZKd9vL8P91Bk92ulw+5tODItRXwakrqydrSyj
gqFPWwegELKUivj6LN22TfNzXhFP/jKXQd1XBxrcd1VRmxufIAzWPNNLbzfvLM62pNFXaE2MCQTc
vY03hOIV5ZPGrvBKLW95iGMm3iPqaDaGOazjE0CbIvHO3RBj51qHNcnhRc/4O84oklfFc5uWJiCE
IUwbklZaNzUxq1UgSir9zVhHNY7gri3jS2Fy+0Va8tub7DuqaQ3APX7Ogw/E0EDQa1RsyZTZ+A0l
VbuIf9t9TBMqM0NPENFHeAq/fkWeaeTYIHvNfsdFSW/Q44Oi4Glpx7FSMk8Z1Kig13uAfgLZu9Hq
wVw69LbbkSgup/FCfcKxgLAJCRe3uN0Y6Aj5JX1tPdsZMcG3wZiAom9V2e/kwDE0yr7e2d6a/9hY
B5xotospb32TFUXNjSjct9uxBslyN2SmvqlBt0CI+r1+Xl8cAVCnbPM5ZEiYL1nqPprVyN9muL39
aQVKY4OnsgvRZe2FRxZo36Kocv08mCkCJh1oOtPkmA12/nkUQQJQhe55S7fXUxRJvfbr9m4/X6gH
kEkd/SiNnNAIM4E3/G5K905Tzl0q+LzQLODe6DPImejNEsNds573arFvE2RHXtyB65qqAMetnS4c
9hER8/pGpf6Wu+LecsbXetKPnqRqezsZVfMa1xF6LfN7bA9eaFLgRDxFlzSLtOMyaVjPouLHNFXe
eitfDBORYNxw8da2hjlHB7uskONDwUWXTK0GZNmkeKp9Y/jhWsZJvinXk5Vbdb3zU64J4fCuG9mf
vRlMubde8qbDshf4oyHcjyxuvxHe6YWatgaSWmT9OEB6EqvlCKikYrQvHogK57KV/FFjcK8yIfVW
xpBWdFBS1b5SjnHOILnDvO73LEXzTcXdMpXOC4XAdf7MOSK2N707mfGoSnhlNb89D5HbWQcHql3g
Ok9DIUFPJUTejEVLXUu7xHVyv3TtlpXGZWx9M9TyS+UK+5B1CorUgrMqKsyvqvDGA3Q5LUhwzDia
OPnlfBkxP+xlQn1uGPPAER0fZ8p/17UB6Lsk2VmJQ7/kLEbyGI1T4j9n9ZomX9snBoF6d8PZ3g6x
rI2fObpkq1W7bizGfQxWJChbONClecEl2hAsyqUr24WM3AF5nDLCyDbH/TTtBwJRkfmxF4leraii
stJ53+XsNwG0nEs8zEynMimCxtQQtTf1bsm1420guWFADW/8UmmYQXz5dPsttz8nU/0pcdjHryNA
n9l3FhruYO7IY/WwTzqJdTIV59/OKPVpNlZ5yg1Z7VDPsaZkP2QD3qpXHF6wRqBkLRTU9qSV7kUN
un2BvjtWDZowqwHKiP2hJgSpEMU96lcvjOPyZGXDD08kzDK9fLq9OgxJaK12jJk8SJieXrwDVpUv
jCYGFtCpAa8K8mQT1xPp2BoOMYbJKtZ1ijrzo2obfw+w0z6oXKHKHM/TJCpAemqNqFQfaat/HTuC
Cw2ohNyv46GIUa43+kCrqdRhsqUzeF34XGDI5m1Z+PkDpKAfWSyHHchQfavDpc6wiNNrOE5uR5pl
OsDVK4W5m+KHpr1riQquekorukHqarvyiVmNzFu6EskGBeKlJww+TEsDPxHtC4e7P0jBH25QREoc
q2Oyj9z5zYBRzxjkqdCoCJCmG35frz6Y4UNF1TtZ5iRp6cneKOKtMvkBoVtDyDjBYDk3FEVdRQzW
Aocr80NCGyiRyV+WU3FVNOOeBRY2JTcFVccCimJScyK/njmgG58cs28vioDp1M0Vg0gCUS+iuGWu
R/02cLnrfVaJ/MfkWw/rQGykzJCYwoxggeUTJK8oa79FFSYgmdnmcc5XI9j6M4YQWnAb4gWb825U
/mGgGEvNPNmO07wO9Hx8Q4KZGQ3BrKqRlVt3xqmR8bEFQDwJcqsKvaOkMvRDWORMO+uMkerlF7FY
2c4dIPs001fLZJ7kvW9nxdvSBM46Iyahdp2WZ6MLyB9BCT0YIe4sUq8y4ylOtIgKNzyvZugUdn/I
nHNUfHNXxpHVASs0BZCzmMUoQIpBtl+Xjq2zNkrB9j1PWFOiD84BqV4Ss7cuhdG9M4hf+rEhcLgb
j7AzgDDa7RWnT4XLJEZf21ZX6lJfxVDtnfhJjX0cxK38vWqawnaaXhsJ083pge3miEYp7uuz/VI4
OpHXTAnQ4+uwUQ42y+jngL+H7L+fvWdkaM7nezaNdKiWfRN17qktTOZ89N1NQ4SszihtDg4PghTW
zn42G6qSALfajRjkC5W3mamANaxPK2ZHzLkIHGcg6QwsRebKXeqY5LQKIC8vOPrinTuCJ3PocGkQ
jTa67rnnluQvT4FRi6M72dZfNS8294bLzOD6bNkimhLSIDYqGbiafaKjCpwwgcnAdcQXjFt9YdEz
z09U8w8SE4gqaP5GMd2TvCKJy0ZEWlXZjjzd8aU3dOi8SHRVcS5GLl2ZoBg3ppJNos52yI1BXERE
WuVL/uwPyRc+6RjGOk2knmEkUlhuXXXWo+XViLoBv6Y70nGqi4NB/YWkYqG22Gi8J0HlLLcpyiWj
3OmGXMj6HZGCMy3YVUixpjo53TreEMwdtLqLd8DN3euywAlrasj0ltdcF1jezuR/DL1QlIeM8ugN
HHgzyAyobahzSXcGGRe4xsLuQE7qae1zUq5KyMIyaoFHNC+PtLaIYHSn8iTQvvGJGzQckkEp7y17
JxyQ2wXXaKebyVc/sd69IfmNQdq9t5Y7dk0ijEad5EWLLZU7FO7WrCY3EGaiAaEmeiyRT6UD9D1H
m9515i8Vl8ODkOoZZdaBQE5tI1q7P88EL4VNB4GqgDMNsShzD3GpmpPmfvHXZb1hwm3ryJ98ZsA7
Z+RnrNAD85Qv6XHJZuOO4XmfLMMdixQnHJ1I7KAFTl7knyPQY+D9+3rbNOwgfLu2MAHPB6sopksS
d85utmjysLG/ppk5v6TNj3TtBAI2eKQ36V/9PS0VsskVgFgWXLRfgf1CCYbwBIyQwTEKuY72kTD7
gyuyNzIKNdyDeeigv6Mkb+FfimCdJ7GvHewhxXmb9Ee90eSp6KI3Z87oexRN+aDKOshLl/iEaN6M
dALgUKVftUgrziLyJ0BJXrU1MG1ZtYLa2U/HiUTl+3F9MCvPPznTdKcyEgjcBi4SSdF0CionjJbO
JQoFK6/lY3TXxuFE4W04eQoH/6S5IEKGLJhI0zx2Zg7bDFR/svigUbxpOkOsYh8Qu1BPASWcbLqE
53HyzYAI8pG6Zy3OPqb8kyLLc0Ifz97b/lI08bW1SR1R8AzGWaNoiweiUW9mzE0oPAordOYPlZjC
krKuBOTKXe4d0jh+qv0KQpy7CBoMSLWb7ne3ZgV23W+tUqHImjUVd7p2S+NQZZ0Kdgs0pfqReccv
X2/VkP/XxcP/77TahkGJ7v9cY3z5lubfyp8JAr9P6feq7779n88qo9DRa4OZcU2XYdh3PAp6n1VG
3/0v06KuRlWRH7Ju3/mr2mjo/4WABa+H7qI/YBv9P9VGfhuKQ6JVKA2vcU2e9X9TbbRWQdbfin9r
YAbvzjLQqqJcw2vC9/8mC9XrgfjdSesPUsOQXFI03y3jTAT56nuILaIN/eZpEmV6b/f5cEK0YtCj
b3GsL5HztmTaNc7qE+EH+scE5WFBxbFLCEM/Kk2jQ22T5qYP4ytacOKjeiKSvbklNgEK/1K71X4a
B7VvNL/5yJ5V5o4vRl/o48ZrLf20gH2mmcfYz5B9TY26ggmSnpjr8WbnM+jXNn3OWlq+SYbLkinl
9LcT+b+UGY0/xD0cHAK6qOqijndX4ewfQiJ7pbGWuewPKCGSy8B8fYUiA25VI6p8HMgiFQwkq785
0cp9b+BrGmLRPWU93XkMx8POb/ti3zZYvqzUn58lGly4G723+/ycaUqsu6c8RoiuJQ1mtNhJ4oMK
5nhKQxVp6rmMqS3Ot686rGn//An/FCx6tEKI7bBsvKhk72EX+9fT75Lx6I7Qr/Y2LZK964z1xaTh
UddrpLCevOMaqL9iBDqz0UERYS/jwU5x2OD0WsKbu972inavoUOBKcJWM/Hj3//8Hv/tLLi2bRoe
mlFK76zw/6yIZz4Q05Jl217AGV2tznCSp6G7B34zXurV8tP0/b0zJsW14cMEWPvkE07Rb61Z+iSk
GwPzu2C5sP6oP8sHSBL+65ipoGvxfndzDsWD3s/Wz8coyOxyfugnvSFb2Z8eHJppk7Z4W5C5A6u0
3Hr8549n/qG95RTYmCUsthum5wCZ/ENNDJWcvA+DKFgtrXRBRa8z933Bkgcydf7cDQ4REm4c06jX
2qeynMw7HaDpFUqxHpRC2lvypaGW6+yF+mn8OaeiOLcYezadUdR3Rs8V68JIfKIGsptI2TjfLFzu
CC43Wx2B85g6Z/KsWPpNfeVTA83KhziJrP8gvhVr5+LvQ43rGIyDNBkEylgq+H9ImgGW20blZSg6
tPpEJhCwD1M+p22aPIP0XMIYE/ZORXYQ4+SOmpnebJT8BFxxPxhN8b5ADt+2Xh3DwI7McxqN2kkm
+OH/+XwYa/Pgj7dpGygtbjJeQjf/uCWET1KLVTd0uWMWqTUg06CNiRfPqSfi/2YMcNaKGHFaFtca
KrEP2ccH3LBgSrQR59/kfY9lkpw+b/GSKXkPtcQVLqvoZs7vwEN3j4NN6bJQyzNK5SkwEkhLt3Gg
Yz+2/Q+f6M8xHguCcHRYAragafJv7RKj8ZMICvGIDKknsDbR533DIp/4caf4AccftT7Dedzd6zWl
uqWhUAQQZ7p6i3xuh918RunSBg7Qt8c+j+WB9ZCzn8VywtjaboHN28/4ypr/IPGnbfbniWAGdARN
KQtHPsq+fx2bFDk9gHmRG5RxhTPN7GC6auMlsl0/LJphOGne0NISVydDz5dHWCBv7bQa1e3ye4QG
M0x9jdTtAcUO2576o0L2pePmt2yNgF1rRRWUFogyzoZ0HSoyhWB7o5w3Y26LHzk7UWbDg9AG8Sqa
pdpGjfgP19qfqae0C5nA0Y9C7/ctukx/TDBzUtD8hdy9N2/TXhPcgtD94mpg837if3VghsvyoZlp
BaCMhFvlU0eZY++RWbrZ34ASZS5ep//UYhN/tL5ub803TOIvVzuQrf8xLJWUSCwF12rPZG8dVZGT
C6H67iQNqjt9mZnn0qmPJoSaQzzDe3DM+suE9XwzsfINcojYWwAJ/lR//eer+Wae+df702Yl5aBz
55/vuyyN/r5iiWmfCvQ1/X5SRrXXVwB9hzRoA69izcdeorq6zItCt1kZ7G0q+rsbqtrUfIi903CV
El24hDP56N/YooRjvoKLS8zmkz23F73x2kttECsuSWDcDmPhnPXMuCPffXpIfbaWsNophMCN3oDe
d39a1v2MziYylukqHSRT//xxPS6GP+8DvCT4iFbjAvfuv61CpAI/a3rVuG9Byw2Knfx8SipEf3Da
/FO5wqXt6VlCEArU4LibtdZVrBkkWVMcHQlqjf4SqTlQsXQlVpnuiMKCXKVeL7dVRQ/TaNiJ6SMl
MuF8AVbDXBMzsQDa3XWtjWWq0Mu93pF70yBZChLpupuiSp4L1evHto5/WbkHhn32XGpCLoOJURch
CnV3N9JUD9eCnaUZ6bUaiqcso55l6IR02qSOk2vbvMvkYTYpz0xSu4+5WzY22iFzFYIoq/xpV/VH
6g4HSBT3w0gLc2rkxRWV3CKogOJaN5CssJtc3Mme4F7OCIxmITfAHtKd1kvEnRQvQmIJQjfH0uwn
8YMc+dN2gTC818jLW04xF1OQWz8dwmVCf3rX5jm+jPD2yBy07u3lQVRrl4c4D9kRslmCiVwhRuae
dsfDpJ3ogpfavWr7wGjoEQ5zEh0TozgjTshDe4oCEyDfNqn8eusY0SY/uUCZwsUZK+gcGKQkFu+2
ndRGuszXZmvgzTU3XQXzCk5kgmFr6amB0NVaSnakY6LDIKgviJRfk278rrAKbQf6n7ekOUmMa7oq
iEklxbfcfotagTEelFiZuPXOLDl7qX5lMbebK+1Vt/3v5NDshuoXHKwhjA1Bb2VuQkMM73RJ9QAL
O/Lu2v+RAyiFTulvWqatzbhechls39QtXz2XBPGoGuLQaMHSYOOnONK96XVrHLS4Deqsc7hLFOJe
J0N3ZoPXqbhx5Fy+pYO+QbN1HgGA65JqSDM8OEhkqKNYDSvn4Ru6Nuik5nZZe5OUT4BACUCEgkiQ
rRFzCXsJSVbIsHrwYzuL6s7GyptAi4cPo9OHjWOOZNPTc9ZtMj5IztIkCQLcr9jAQeOmabnrwGzr
Am60NaitqNnCR5r5NcLEjW3bJGyo6YNYPs7zyogy6UGbVvUxE/JZobbcyC4mECwjGFuQV0S3oL0a
1vROI9iauh+WNWOmtNv3hsEoGtqPxOqB8NtF2CflayPij2p039qZArjWb3EbFLsaXfKm7o8Iub7H
GW27Yhre41wfw7b3Ds7sJGHZIG4DyrNF/kwZUmmIjzINgE5BP1i5XOpmC2nOH7Zlx8q5L6dzkVDZ
GiIKiLyD01rSSAhQ8x39JY8HGdJfJ8t6WCWjAiVm5QfQJcfD3PP2fejEQcRteZj6rU7+dgqNdN+R
EIScavni5Vn/4hRvqe2YICvpa7k5tUgflGvybltAYz12cBuHGAy7c36wIp12yxBf/aqk+Y2MOlX+
/AT79NDUlf1mJZR0xNLtkyrut1Mu3G/FVU90QsRQhG+HboGOyVL5QqX+lE6A8TSFQLbvrYTGiN4d
ykjTH6j9zESA6vZL1xc7Vrp6AJ2KMKt1zYIj9EWsAxHjhvZs4XzdWEbh/tRlHuROmnxvpseoBRPk
qEmeMrN2vtj6U2kBMqwSQ5w9q1po+ZnOlxGfBRnpWQUkZ7TeBlttZqawneiTGl20A0EuXzQk+7X4
urARBvIjX5pZuhezr5pgil39q97QHuzalTC+aPm5i7zDnAvz3nMxwkV++ziTWH32NErgADYJul2+
1ATkPcXoBZ5c2eCGVoA8p+jsJrFxJw3VEeimz7Qn5CvbBCJW1qM3i/mbT9LCvbWGg/olQXRVlrwt
60SdxyZRuqpXX10t3ULfy38o19U2dZdcKHTrDAhzRtUra0GNxcZj5+XbhnOHbqTH2DO12jGLxEqX
OJWJJC3XLq63LYaD/GE3kigKjWUkKKOtT6M2tBeifFp6s5DPFPtew3qaGX6fuw6cSzGBrsyq0K4M
cEWZW7w0hAo+0t7ftn6T7aCAOVtledqLZu1XyOdr5YHqdarpOGutE5qd7r/3Knlinu9/aUTCq7qD
imVZdE2NgtoGO1t8GI55XUxZ7z0xIT4Y8vZkRFz6Ks+5rMmcelimpjogp40RZZB4oGQGx8kTb14t
5Hc7oQ3ize704FnguYDqDMirkTK0BIFcffj6gG66eKOrIlD15L6zbb7kq7EmweD92JdldfJnmix+
SRBnz+y2u5kjjaL8NndGDrJdG05UF9MXiMhPw/q616EcTgsaLbRwoMbqUXdv5XV3r8D47atEWrg0
Fk5+ZucX2IP7lVD3YBhNHbB7cnYyavsHtb7WsB446Yn57i0mro668rdpE0PmXB9uX9Gmzkzrby+0
i1ZsGR+QJCywDSv6r8QsRek9pN2/Hha/UFtuEhHcviGMjAI4Vcpt4y3zhet9vhhWC8+vQsorkj4+
317ruf0/v/s/T22iI/1c1VfN38VdJx7cnOkWAaZ4qHuS9Vg698c0s9BVjqpdie4YCTKSiZLUfC1S
wdahLhGxsDq4y+zmGQdYf+2M7lLJBLRkkZOlUSkVB00cV9D4pupeyQSV92Qkj36lWO8UhdxntIZv
TL5aY066rWknP/2s2yAzl9eu1640mGjJZPo1W8hENTIuRJ0mH3KwSN9z4E16Sjlu92bYjpm7fLgD
PqBhKdwXw0JeN87DQZtqIyh0r3ylL0f3uXwQ1iti6O7RgidylwLSYYUIqnFaA8309Pr5LCW+Hipu
+toXA4MFiYVc5x5kRK1n2h9dh05IZccnOTqBKefmzF2TY4SAZIwTqMWgF1XN+fZw+7ZYf8ZrQWXR
EWbKY3KD/JJsFo5HLLPkRxW15hBQS3hIB/tdKa08qzR1WdO0vwqpvPuGwJaqcuzniBZ6Yc+5JFaM
Q2f4sflqePSG4jl+zmarC8TyORLdoCoRBO8dcUPxlVVyuWVD1ofG6BivJDvssC3kwAllFriIRDag
28wfCwiUmh3SU5l6LcVvlrh+E/ZZC7ww4zrLuqfBNtInvHv6BosTexi/NdjJTUaYT0X3KCb3VTkx
bYJyaM95aaprO7wut+1Dp+Xses1BPpsVaCcXDcam0GqUSOtwgyXoF+tfamUkjO6rtHmuar+9eBBT
qnzdUjZGdIpspoiUDIWtLBR1zWzWIFdARkc42YxHvetfrbZfHkDm/7JE83sczOx+xo4R2rMV3XnK
x0DU+fJ+yOxiO9YAzyoC3J6FZXzEaVodLGgkB2c0n3sl5RetNkFftWIVHhvhVI/VnY3h7vNvN8Js
T4h1qiDWHTI6JzW8l9l9NcGSNcm/YFFOroYi1GdT5+wcbk/HuMCOsr51syxRAq7HrHOXYTvFaD6I
dyNKq6UVn8u6uqL0+Um1a9zfnumevZDtXVrHCp1kWPYF6/Q+90+mN2m7vkUchfGtf0qj4kkXg3Pp
m/7cCaD5m8QTxZFQXmeeki+l89Omj7ivqtw5sGxMHqQ3ToHZbzttkA+jjV4rSxJ0ZqPYGtUwvmA9
J2gGbCaShsgjXnb8q4LWFP63ujKdn5ChN1DeWfQN9SLCltni7nFKnOmp6+Ojs84Pqelkfx05vVDJ
RTlgkw2nd+7FrMtgqY6cGON9cQwsHfA6CEgqrbu+96w7WVJWWSfU0S9KbNiN+TJOXnIsianZ11Cj
36wc12ChmztrJK4xxrrSLdAi+cJaobyIJg8Y+DaR5arXUUu7a8tNiQaXG0bFeQR4T++furLceaP0
L7g+iWyS8np7sMm//SwnuFhrMt4lC3VuPlvq9wnKq7015MVxbuxvqW/zn8kz3I9U2QLk/e1ZYhjI
rlky6qeBquOxa/yfWt+e5PClVTQ+u8jJD4C+8UM17c+8IYpqmdJoa8defCyj+Zk1fX7NLSBVrGou
t/MPIPC3oa6gl403pKvznakjQ4rmPLyVl1nF0YUHE5kBNv/qimQ+CFkDg+zXHIa2VCfbmuwdObEm
aa4GwEkG+dBP3PaRdUfO8kTZx9vT2+V5e00skJBNUnMCOFXTMTK1JUR/17HumMZ3tSwck8n/UpPR
qMhgmBtaZpwY87Xinv58Co8xf+zi/FEp5SKGVfnL//YVpYtXuyjd820ONgdPHHzZdNDvNqORSCyW
1dWOa7QA2YQ6c2Vr1vfmuvjK1JoT14LJnVmdnhd4n5u4LMSVeKZXLJLmw+RH+InYlG90I62DSnOt
10mjNcrmznpV2DoC2GB/fXX7LjlC69icN7S3hTlGLK3M4vRZP87qbAKNhURXVmW2j4u0hoto2SxB
1g7EPDbephmyZJuraO7YRRT6Vu0Rfw6bnKQxGsRSXEq9eIdH2SLyNNxrUXfudYRgeKzM/OpKcwQ7
Oaf0n8vhh8VcQcmOrfAVmPYtFUw09JdIJtaYIJvq7vaaMbTeKTNKHJrNYUrn5mtB84nbqSfCW6uK
Hd0UPbwVXhexYkjNNaQvwXAs1k6x7RFm0YzsQmq2zUFnmeJCHXYFSlYfbInVKV95V4vvolq247s8
2hHcACJzWDmZ60MSVZQH1jo56wnrqtvzr1udHHd1up+cPPBZcT9PjFVh0WXpXk/IjV2RWmWtl+Hn
Fc6e8bHsVY/7A4YzSwHvBIMrLZzqvcoT7S5rtF960XYIlDz9OttJexgru9zOku7JpLvFLk4tQeQd
xkyz6eioTDZiHGWSk+wSHaTR4rrD7DQECqXR1kAxCtCQWsMuBaWGy9NfXvzcfGyyR7/rfmbFTJDs
OnVhwxtP+JURJrT6dzWxPUxxpZ8a15PXEnEABZTCPNQ6Xry8kyxOlFtdcovMkM9+RFaZjNYrIy+P
8PdB8rM3DQXXO4LRAs9yph05W/UhHdAnWOOvsSiTl9KT94tojD1d/2yXzf5Ci75jmhRMhbvPoiXi
bRrVa79LebAqeq0vmZgkJ9Swmq0t1r18TObymOtnLyUWKhd9edIpu29ua4XYrYAEmulDa+fE6pbI
0YQa1a5sjPkjhynYkXmR9ZX9mrbEneJwD/Ve9CAAx+5a/9K1Kv5O+QAVzNhDfHWpF652yIcBK5yK
evmdSXAJvc7HsJqgzVyHG63X8lDPrSmsuR77jVOOLN0qbkiiW6q7bBqfP1t4hgzL0omDCOXCAykc
LcMQzacCTfGeLeq8VZR2MdxqW06P8crp/EWyqv2M7mXPMlScrFZnW28mQ5ANaXSUXsd0dztaulrU
pSVlMLON+fm26tQXr5DhQkQXqSzOSbSsaAkLTZ/oIQNgMIjdTJFPhLcLIirLj9sBVGjML2Xvi40S
aXmi3NltP6ffJck7RP/TU+0ioMB5MG6XWxXaSPNj0iApOWcST6Nwq4zrvzumMDmu9D3eyqrP6INO
33VT655EPpMDq81P0sNpbLZju+/XnawttOpULN7vcX0GkJpUR9kZoU8J4uRHnPkhao9j22l3k57/
jAR1uEWK6TTdTtOt5fd56UQViqS4bi0s2vyqlpTjjRy86BBb5vyx2L0fTn5fBZYx6V97R9vNcayf
8lEO97afnEBHZO/oScKCzMrnqMLcqWS714dIriEk5vvcp2dUmKw9NJ8c3eVkkPYbTINSZwsz81tk
YZgHIPw4Ovq89V2c6pALsrOFSY96R9q+Z78RoUgmRDptVZZ+h1aYnmTcWdu4KjzUZVReb3sLSlDz
gYSNrfJyRtFSK8x9bbxXDptFJZzmye/a9JAX8UvJiLLTaJSRQELHOW75WF3pnNS8LMfbV6XnLke1
vnb7SgMKvnHxQmxznfoXcb/t01TAdyUIcASpODRrtbVj4GH+YS9X0CRRCPBeE3P94/TlgNmuMRdd
QiktXrqT6jEXQxqOuWdLXb35MazU3hkHqpvfkkhf8Hsn7TGfcPSBjrVQc+Y66XtwzZ2iTwIzz+y9
bKbXW4/VtJOH2xR0e1AkCzl4N6+rvJiuJBD2xZn2N92tKge24NTK75peaCen1EjzXff+rv3gV2nO
LobtioeSYNe6rnfBsg+tEl5vVHb2veuULRWd8oOjaAJuzBwi3WzA3TJ1vmoWIFct9eVlwZBOap7a
3LiJJlcEOlXKWcgQPvd8wyjzwzDlv7zEYPzKT7B9YGvtGt8vgzKWVHrYSLxN2abMaEWvmu+QIKf0
r69iYQdZHdFbdI3pVJAtu62Zhz58dp4VfbnvEJW/2siFD4ln/taGRd/VqewuOuGXilrUXUFY+CNF
eCAKMZTJuWI7oexTkkTFRqQWy6q5eK8tSPwJYZ+Bt+qsdNeXYWKJU5W3zjZrsQD4Ozct2pB6pxv4
Nps7qzXSi4U1XbXnxRzeGOS+uamGUhD896bT5cFukicv4iqPXKqs5WhRzBV9YB+k1VLgVLq/yZeZ
Ld/kHACuxgefKTpEDSZCGcdfaTrPmx6ow1iY37SS+GI5R8dsLWiYimohUPwfi4X+jjQZz8jTLfbd
ZZMnudxo3rI1cq/Z1Jocz3AjrpU86CA8Nn7nsLGisb6xIF5Uo9zDTcEWzbNNFOVkYswEv1ISZfYG
cCBUyhheYx9mOkt3QgoKbqhamzrC3AtWmawzGRBIugF3fMgEHLM2B0lfInskVUPSFZielVlj7dUI
5i3wwRP1NdWeEdr9FrYEPRBV22FDb8pD8Z3lPr+ToB+KcevglMFx0Cje4o8Lnb7LD1y23wi6xpmt
xSLsfwq0uMeBWJu+69wzqIM2oqPAIpCIGUgQAjHfEAlqUpmb7SBqpE1dbB3dh/5hYS6B4b+pYL0F
hLJhkSLil6tbHqef0M3FbqQ7MiVGuXXb9xlv0ybiit+0ONVsYjg68ZZQWV/0JrCHgTJutjwNscua
y/Be2Sck4bh0xX9zdB7LjSNZFP0iRMAnsCUBgk7elbRBqFTqRMImvPn6OZzNxExPtUokwcxn7j03
Cko/WUgbOoxgnnfB1L8JVBJmuKBtU4J1S0pcO66EuN7asyJPdnUJ8LHVX5rer7RXXTI535XBjWTm
/tUNwh61nD+wCSFa2/FhVN1uK7ZqH5OyeTv7hUVOfYKcUb63LBZ2Zhf+6RjSAIxO/3rARlxPMeSu
N4njw1qOm0u2h+f9LGvPpg85dFgEJONMvXUkF03tKkb9ddbdO/A2Er1CgbLRRgeTddY+2qcsFEjk
pX6H/36QcrjvXds9bSezDN5hxeITqIioMXMXXLRF3SSp4UKvPNJ1/1uz+rgSXRqxnr16uvpw/O2y
2itp1EljZY91SLCQ5aoykWvxnlbjX0tNa2SI/jt3szfnNjhXwkMDaGApq0a0pFVVHpRpnVtLfeZL
uiYOBg7b4q1HM9knlTHdTXn2l53Wy5r93r4rIxdikBrGrnCKPxyZaYTtD3E8SnDy1pntD//JUrAa
6ttTNq3fs9K/g5wLIEYDe7lAk8YyLCCIJaa3tA7vmmB2Dlug2OAteWwLDjS/WpN8XiLU9e7rhNZp
t9jQi9Alm35wGqC0c761H3nXEV5SdM8uMJtgkvnLWgPO9MLPNsUiiC3hqXIbtbem/5DSCy0kM092
+4vnFbcKNI+IDf80V0qigMiJtAC8kgZ30qpf/I7acaPWUWW9EQqiYqtJXzwDAWcquajWuTCxndxm
MVn11nZuyUbD+jLyIJFzvRBCry4+ytCjY28n9NLfgWwtnEps+hrp4kJ3OgxAWXqyA90mdlk907/X
MfkfFF8r7Tk5xfWBt4eFp/BkDIs74oIaEmuofvh6yx0rETr0YdwxSPb3pWDqLpbyBEzq8zTY8htP
EYYowDRYsxTuAhPa0bALNrLvrPY2WmFBtRfpd67qOTJ6rEObV/1Mdo9drDH/DLNP5CgpMk2Jx5Cx
83tm1JI8JZLnF3G1meJEvcIGCsr+TMrSd2+eMqcEZp9j71xrBO4dYtdZr1QtgkWZTZyHSssYqNG5
wwC3d/uph+XOPHx0DuhVhz3TIpcGVR2p9N7M8wQKILFldRrroo17Nka7rTOAIaGHYZFUY/oz8ocM
vDO5pxxMqpgOCGnYzjGX3IXo21LWSlGJ3Ab5arRV/fPicYtq104Ks/D2sAFybFu5TXyJvb6uLWZc
Ij/gtwGLRm6c1m6/w478AAocyypzJCA6BUpxo97NFQ5acqXcXZV5KpkQacaOM/IYzKv/kIcPVuf+
Z7rMu8bR450ZFV8diPxr3b5WvXOCks7xHvCqaTfvA/uJrV9/LETzzwvyr9pU9eeC1erWNBPZVqzn
Wq4rgOaJlKaZfiPPvDe0PtCwQsT4fBxxCMdpwoEYtaGIU9944yJZo86anJ0x0MF0IBcb/JtzxwIm
KPDsmEphEiiDT7XYRtTKJW4MNsOibSPR5l9zRiw71E0G4Ka2kiFzv0piB+wUExXnYbT4Prcdg1gf
3U6zITL3iGFLZMhOktXl3HUEHsD+SSd+Dyq7e220BI7AzZ9t0FCh1D4lRfXjM4jsgSDs281d94Jh
9TKq967CchDYG7wm8dnlNrAyJ01CusiNkTgrbAtkzAzuRji/3jbEwXKLmUUFf8CYs2+NgFHsqKG4
Y3l1w3sF8/ualUCuGQMgaAi9pBXpcOSBOW2TQcJD119MjxSlYVgSUEkka5jhBVH2HaY552FdQFBw
BTI27h+Zs5347cd9tqU23jAyvYwMs45efkerj6cpuDrFXJ9oGrOoMBBrp25+Rb72lI9hRKlrkdky
bXteuQPG4iuXrJA3GeAuyfZ4yuQRbvfecGYy5hdGdtVa0at7+joMzXbIvOUoaoxC2EbOuh2+Kg7I
1KPfdATpDwMmC64N+6wk9uHglgg+yyc3KKq4E/6lGTEADhrTEEvFeEF0hRP2xujakGeNC+E/xfwv
t6M5M5joqG6X1/54JYp1zxL7i43okHSdv+2cMTz0ucZUGJbrqTLZM0kzh9eTPxLkAdHG1Wcv7/yj
DCfGGubfpnQAN2qmcxvumNieUOI5lYYKFb73G2+E6vK/dc98wkJgWBh1REKpfVjbHsBWNe+3sH2q
bkKZbQWKmvosjQ0yAW92TzcUa0yIx7/ZtrMD2a3XMC8pnnv1i+/lERCYkTgN++oMqnvsEkBgzBZq
ldb8WELKAXflUTXcuN9MQjsJdCk6VrcAxtLT1qLBUQaCQh7g/uZ6yMeOQ1evXLD4WIx2s44zN2BS
VdwqnW99unV24lZPj63asOJR+mta4Xhd9Ctq6WuzhdY+oBrcmZLShmBE1iP42R3MCIMh9+R+cyDb
/6QuvjG5lxS1lBQBaSjgy8hYzhsM4BvZOGKqDj1dP5wc813PZr1X4c1aCGc+nAR5PfBIdqtZ1Amu
tXEfhgStWstz/cqE7n1dtjsLdMxA3Z96T0PmJL5PN+2uNjeoO91iy76DgPPBLPpLvjLYgz2QBB1T
fwwdlWVaJFPab10IKggaDSWmzdGLFrXclZKnqEGf7J2NsfpjG9WrVOueqFkDx+8P+qEPanoEU7Gu
vat70765yi2fLJKl0J0KsvKmukt0uRLPNOtd7w7Iwir1ufoTuDao1ufGWJ6kR+uB9yYOyW+ImEI1
AVeOGVpmPNB2RWmHlXgiwqkulu/Vsg4KUB9yyK3Hyg9gzR35n3Va7AfEwfshG+ubW3qfz8RhckUe
KUopX83+uSzTiyGrz1I/mMPwaTCHi8YVQFHYE8hUejYDFppR51bWNJy3Caai4VAKdZa3fHPZjaAL
xUCBQY5BPSwMmOce2RLhQ7LgOchlr2L2ee3R7v8Gmz3FGLDLy13brOg+LU22pEA+yNL2tiRzzuS1
7702l4kvUpoWDXeoF/nJcfpXBir+Psj74AQU4tNmY0vmYTtFi7UCcjT/mE41xMO0POi1AlZdLR7v
Xkl7QS52GE5BnCmuEeXI6AabtLlkb9cNE1PvueZROrYzDyRj0T8+8bsHJ539I8krz13mzsyQ/HWP
rew8ec8k/kz7bcyqI3foQZLt2pjrQ14XpGfNDVnI03UhNQkWA3Udzcl+tWwmOBvxfukoyG9pajbA
WkxHGJZYtS0ckPWAJR+kzp1DmK2cug+LyF+qG2Zd2SVER71rVzx3AYbg2lre51v0m2ZjtA1Ghh+S
wJt++BhcP7pZcZUdflYSOYnIw1OKEH6flQTaU4wevU5ht1a2t7fgQtaT83fcwkuxDWRBLCvdplGe
JUGA7uTcOT2ULV+yggLwQSlgJQ6n6Z03tHcePvUu1efBdv/z2legm+Wxs1yfG9BH35cyBxp98ils
rz/N7ab2bXVWgRkJGaBjsm2D+f18MPJFsB/rwaUZ8jrW4z8X+MBOfRcNHm2OoDnytPVuB+rgLsAQ
WIXt8rQdWCnmsJaNheuw7rlxAyPGRDtE9clbizlK4afyHacobcfNICSlQngVbqi8su9FpqiRbXx2
rR7/EjxtxxviPtU6OO5deEKD6f1nWOhCPWygu3HBzH77R0iZj6H5q4EUnaQth8jygbbQgx6535Yr
tK+/7FN2ftrY18z96YFdYmnj59mExvKZWVi1IT/6MCO2DDey2QPMNMPqpiRyHqsAhOOMoITdy/SZ
Yry8zIOn42EhqYjpLvHdCJHGFBdz3/qfS8kf7En5zNrPFRJK7F27obQPqePY+9aT+yY1/pvYoOzD
Fj5NZubdeZqLP+bCPovMeiqVYXsoCvef0ot1MEeGzW2WHYsBTlkZVr9LTv0S6JWTNSXodq3e0DMA
z+v9v4YnvtRsvXspGJvQ1N7tex7XZm5EQb0wkMZynRGRO/P3cxXJY3YbPWekLKDoCqvIHCl6VUk1
antmLKSqEmde2SGAT2GG+bzmaxeHtRHRIXLqt/21H1r+tFp+LI9Kc5aZjELUzdR9nwhJwXMyzYCJ
Nu/M0qD2X1jPcwI2lOt6Hg6mYxoHZTsMYnRzUtafcYI+Ym8KyLpTEwlDZlixGV9NP904FAsn3+0/
utRDWW/mQ4x+jI+sXGA54PTxZ4NHT+vjNMOpnUuLxBDBDkEz1vb86RfBOOGy1ubQ0ggeJoGmRXdH
b5jno4Om5VZRgfbEmXsj1UyMNgQUVdYfsNVYE7bhyuBpWz6YxjPXsU8wkVlv9JSkJJ8f7N6fDwz1
ipkANvJIu0M9EzcwWcT4WRmZmcTCECe2w1HwMq6ardwRksc7CkIseiYz5fvhttGvkE1S4AznLez4
EbnbHUhJ6RzSem+Hd5076ChSH6p4a65RRgovkyHIeiVww/4ml+wMrl9CGK27uvxqxhnQZtfJqMm3
Qy/43oGyv5qV/q7Bs5Kogt/UShHYEmYJCIlx7GnOrIcmcMOkJd2spsXca75t5mwmJnGYR6MUz6at
NzTHGwQ961aycYG6JtSHMfvnWG0XD1n7NgLUY058YAqndivcutwr3/Hx3jtpkeHYDN8804tgo4bP
6BpoeGYQty5azqJpUiYcFhDYhpifzqemCHB7PfnOmsxxVzp0xQ45xHXV/Je3C/E25SKQeH5ptz2U
KW9Q2xkgW1uH8gm+TIJJS+zxqNJzZXia6td8OLZsxZ+3Mn0PTTaqsCay/Sgir8CbydA3x+Q6NrGq
hdjdOsDItco7azPf2IVOid0NqLakmyzlBKN1YNE8AWFkj0gBiGNR1Q1FhY+0i4SihRUXzESZEOK3
Rq0x+okfBt8spDG2Qn+r0aIY4WNY8l+ItSSxRxZX9J3sdnId+YApjaI7LjVVrD2N8FGMl073RDC6
9qPR6Q/ylDlHCVPD6Zx/VWn2huouAFBUHnWa/vT5/YS2/Mbv5JVhmSCAN1ETj11ZjpfSrjLSmqy3
Ogz+C+cQLlMQkPwHIGBorKjm7nAd+7pW1XCduKMCmUPYUzrc6VB8kdGzzwooB9k8XO2Mueuo7Cc5
MQx2rfXOCFb3YHRIp9JpPPGE9nEqRXmkVRXxXMelbEWiORdjeCx/ncD8HOcepbQJDwQ41TUzizGx
8dFNXRbnYoTY6XHB6Pap67fnzR52fdv3R9vx6UlWYLI9UCE9E/8NSlfv5huKb2kmNhINIZxFAIrR
C0ruTqbFYZse9VKIi4nEcys1dIHxz8rEbJRzHsN/7VvypRE/k7fFbXpc8Y0UQFaSjDRT4vP6/uVX
bGb3wmLlLdRdepUVUFVhWEdbDGwR1f2IsOvSWt5b36Gb7Cm/Ya5eISznjMpVe+5pHL0qVBEy3Eve
ecVpZG90M+b8Pw/Yj615TBNaoQixArD7WTB1Mq0ycbiIe8myuNlywXIziAtl24emYHLuQKDeAEKA
KUUQoyn0YfiA1tHycVUwJ4BsMH4Lh4BOxyY+ze9j0xNFAkdylgRxMwEuzooLl9PBOBR4Ug5e9lmg
MzfC+sUO0f6k0imP/Rg8NTWUDY9GTodjexjy+cMsNQ3RUP+zWoXOKAVUGHjZkeqQvgtr0SgMEs61
JFPVoGZF5HNyA/YXU/Gcqt5AHtFx3w+Df521f1wCLvh8EBX7RQspUtGdttRAWM6obhNIkTQitoYk
PWctg3u2EQdz5XvvBIhdhV0W17KqDnkROqjT+pmAWJwftPbfvaS4RxyBvb85geE5um0aUyfW0dx4
YKsFAm2V6zVpQ2bhoyE1M2noWvMYPjZ6qHAadBzl3tFdGZH5ZVAzZlidC/rQF4No9jwtnCfKhgsL
5PEwdd4HuYiwN4BdlgA7SGrc6CQY8S7jOJ3laP2Zquqt9Lkcu547yScxPm8WGZs9v07jMR5y1fSb
taO8wV4eMHV4lxJTQdTqdo0CDzVmwP7uYAIuh/WYjyfNI79zB+8b+3p/8bgTW2GsFNfWIzIqxqXF
uh2r0f81Hfs5DPmEoMQKVOCLMvpLeeOgjtlDKeYfHxk+Uk7n0k4jWlg+mk4oJ9lwisEWvbHonSBZ
t+Ixdb3nQdQL3M6lAeFO5yDabKaIpEkG3oV+QrONzTpaVrZCQBrAVGXbW9m1KFdkyLyYZLTOrAaM
qDb9P3RAqUMfKeX6OOohJbkrfShC+2AJopF6iG+XDDjqNs57tAlzQp+gDuF6Y8aRZOdMaxU76FzR
bnxQQU2PoUA2oDlcCwshvAr19jqkFZArMb7PkxMmLlAH1Gpm1MC/i3UKuHhGSx8aw6PMf4qSlsyf
jrnOTlkx5W+I0O+0xxy/zZsYS6QNlWFtTv24oVPzOXaajge1NUXwsg3+AbQJLddUnxlV249UJwEb
yunZZZiLvXObP5RvgyoOqG5rcNdTddcsjrzmbpVoMxUnlWZI+M2/BdIt4F62x83ovPMoZfic5fuc
s9tWDob7TBenuTOnOOdnzL8SynQkiyw8Chj3+yKcM9YOo7lrnwoN5UF15kMb8OX0pk1dyvCpN9sX
jNB0Sx3nSF/cB2x1mQPJ9VIb4cva9fY90piTYGqqBvM/Sog7gkEJqlKWG9l0tjt3lRZOj244T9rH
CDIHp9Bmh0aAyX4MCuu4ZB6jHCvzX4MgfZM1xuxtWP4UTJhJUBjZ0A9mBEf9uDbzUzpY7V5zE4+d
ATAPK3EjT6aa+wtuwyfC6OedKMztVGcIY/tcfDaUmM4EXXnNzi4FwaFqrDSROd9tt98QnmR8czId
Idls91ii/qMsCMHYh68dinnao/A9sGvJz4IKbbR/UsL34mxwDoWDLmLd2tPYiyJakMAy+SVudCmv
pVGzYaoptYeCrAIDSXwnsWG5zfOqSbXdcjJbwSxGNOnqgs1n70bQKAOG2FSJa+VRotkYVP1wY1Q8
ioWxHyJhhHL7rJn+Bv5kUCcwDoU69sHj/NXDgzJH93sbH52OxGBpe/ZF29+isNYDJiZ2T8KDCxF2
EaXCj/Cddse25t+EzgEtCg1CLc2XAN41QhgaKOEXO5MbEvjDIRy9P5btAj2rWiI+m3+6cF9qJngX
wwsOgyif3L7pH/vxzkXOFbGzfqo6BoY/sBXXa7kQ4rvT1ULMYtqTEOjASFtU9tgtvjgMk2zOwj3P
UwjKDtWaf0sv7NXzwuKUPQ5L6iWfhltlxB5BkyGx9N9+3ziPxkxfthU2/2pJz+QdRgG9X2iLPIzy
LxnASa4q3jyYcIclg2zS0dH3qVMcZAex3BM8dhTPG/ttufYfiAke/YrQVoILyI2lfTyTH0G/vwVI
wSfMgGo2TvhHP5r1ftRN+lhBZdv7WnyndonAWn01qf+EaYcDaME7RMdNhoImdFHU2yurVHlWYZWs
hopmlC1oRv8q3yuSsh55jNkyHMjDw5wQlK9t8X0zR91U9I5OblsnOZQ/ON0BtdwqomqMnQ5zkK96
jxaBR27WzrVsxbWfBucEjIEw0YnQ7LHPiNpE6k5k6c4KQAC6K+HdtfSSchge0S1FgW4O/JbWwQlm
daRmP6zW8iuRe0ROpszLjjeIeVHug+juoSWnw4ggPcSfhx0b7/hFgBiNfa2Zq7if2h/afagbKMpj
lVAayL3jGhb4JJGMamoOrm7RYhQNLH9iOYwSKHLPbBi95V8oaIS9DXo94iLrWdFkz65TbScL2NgO
dgthn1xw+8lRD2AlIlex/p6MF7Mw89fe+DaQHoMqxG8zQxsKFuFE9lbSCzUzmNZxBEbc8BdUq8n9
WI73xbay2GCdu69NMzt59sg1tLRnTkWcCJHKpwUsBAhFBd+ahYtdsb7YBraMYXipSbrY61kAuDON
Z0ZZ2cExxzenoLrHLUWwdmk8+P8YmmaHeuJyL+YjCxN2PfXpxqBkJ7TBwIGTvDhh88fIn50NNFx7
3wV3uRoZlZ2cQL+EDCkSF1R0jaDQcxaMcwrpCsXBL1SDfXqTUQgoqVmpuEwr65z1/p9tgg2eV1Ms
VneiU6dKxg4mi+DOM9jUmXkgIy+/eaLrmYmY+DbMtTnL1LyMnXgJC2hXxBR8p6V1Rnm2xYHRDeDW
X+0g99AKObyIkMBpyqTXblV3W17dd+Bk9v1c8fEik6mH2jhXIyp4HvD/GmfsL1ZbvlVEwJBTzBoO
gUZkQNDbW9UGP93kHW2/hc1yrsldZLUE1jPKYdedzfUfajsgMnrq41wb19vi23bQnzDFe9CCBYXw
t7PXM/p2VpZ6bv7OYowWaJvmKzP2+9Hw35nQlAcW6NTt1puYfzWKUr+szkHWSciltZOMpryX8uit
Az49y4xK1js7nGGIGwgFqKob+rwoeUEIxTZ6IhoMXoJzIG0XvBNTW7KSLTqSkLwaTwzvrBXVodD0
+msXEZ9mZCWM+XYAhzsbL448BL48Du7yRk8VrWVKCLXtcmJ51n9DIa5s0e6dbn3z7NJMrIalCRZB
nvgS842bjnHKt3Afost2MV24GfE53UD/77mOeewZHE+tZNrhwn2aFvMFasW3P633ZQMZCEf0zmdh
pwNOHeW9Orl3FqP8tpATnUXJaWjoIZ638iEsdDLkVC7mxIwYgdCrnxOPLYk935kNoYYzd4Lh5zom
3My6jG6jk9Yer47rfKjSugsLjub1qlv9uI0Tua+de3Q3mPlbBu9rzR91Ocq4tMv7bBzLuATKnpfi
6hUYqBaGk6NhoMtdEY2ShPPVo29uQasgqafHZxN0p7bpcVzcOoHxgU4XdPPmkXYMF6mPqQB57RvC
XrUwLw6bZ8AWLE/rJ5T6T0NufeXvOZgrth/bk1DirfCXNVk0lCJWVGdzA+ESoquOhJmftW0kkw6T
Al8XFlncuLYMvrfBJk8mswqGeUBG7eDFFtvTCnx1gg0R94yIVWbCfW1iH0FrZgSPNljbKA9Y16aE
GdQIGLGXm2TKdO8333ILCmfHzIFvQOu+Fm7pgBYl8zwr1o/RWq4Dvp7RAaYohY3UggucVGlQroqB
3lacgAVEnIF8PZf81HgFobfhEAuDxtKt+iO4y/8QiLhwLzdjj1h1AmH43uJIzpzuYtRYPBHDUTzl
8t1vJRPlfkSUOP3065MToP5nnT2yBy7gjXN0+HGeFQxugFkUBIKMDVHogI5vZSse2LfMnrZd9+7Y
y0NoWw/1YNu73pJwAVussuFNzDOhamLs9PbjL7wMcyNSSq4kjbStx1KM7MHsHwGIGIaxBjOf41nQ
dKJmH35mbiCTzUIB1/Q8/uPT7KZoUkZQPuvZZuo4IPhKgy3p9QDMl/GsGos/XkUGiHwUAbHRN4Dv
3tYHC25c6aJdCgv/qe+nN8LXPzyFuHbuSto3ouURSxgq/RMI+Vt7MDr56p3xeJLDgSCxC9+aFBhg
xtSF5Njboj4NmbehmrUfTHv+qRXeYcaYVWt8NAvXoZky/kboiD9foXq3oADJDRctb40T5FncEhqk
lLhMXMroda1br13A4HW6j3X7yVQQ5e6tYAj0wKYUxQfXcGAy0BdD55y/N7pYOrH02nbiXwd7KXLN
5TJ7PpjfLP+pA/OXwdVXHpYntsVZXM+oG/Rylx5U4/7XSJTnrN9Zp6bP3L0aVa8GTpsjAerqxG28
uwq/6eDZZw7kXeH7/Z7+nAUxxi9DsiIJbfpkERPMEdds29xb87wVuGwHRvtuJ5N+/iwUsTvtJpMA
wf1ergOBEWDbbh+B09pv0p7exrz/div5gw7pMOXdg2yy8CZGPvpg1Wrt/JcOkjmgdE7Bkr7cntK8
9R+n9T8ADcjEhvBuoxZeJ3vXLvSB7TR8LFAk246ag/EStx6HZElkFUQFBvNtGePwffLJpIyAAhGJ
E7bvIs8e8Q4go8F2XCP1eXO70d4Jps/CzxfGsrjea0osZDLrPsS1whJJvbYB4kq2FWSJlMGut22m
CT7Tg62043qqMAgzG97NxVRHBgoahuCI8Yg5UlbGMe5Wz5Oa/Xip1Hqys1+GKe+b7//ra/6szTgN
k+4+RZ7JHgVcwnodRf6LsParthnlLAsusrH4t3Gz7c0sfGiUyGK/xZdKOhnGqWEnpyx74Ic/BLOf
2AZUzrmkHYPWGEpJ6DwQxJuBc2Jo0tbrznP73zbPztuoasQZT0rQA8yh/EpT/819ckMzfTa7vwKf
abIpgD2uG57ycukjX1XVtcow87dThrneJ0idFgeuMwkhk5X+t7FEPmjDJ9nbra7Ak0P9MSHYjPoc
aUIKU4AdLmLC3vVPhFkRQG/cdWvh7Yh7Y5ltA4tjdbMp72McWKiHxu1KRLcxYr/ioWsuBVuIY/no
exjPU03ujV1/sloDU2d5LAsovpyFIbpyOIwrn6l42lDNjsT7rA0Z7qu1Y3Gjs+I0ESpSa8lrqhdA
IeFIPl0ooxl99GIW/9qWhthuG4Pj1zsI+xkhgXexsvFezOYd/0fL/q4HFzxJgzWw+ZCSkKXzaqWQ
nkrYeBlxVj1AAZ9PuPoDQYfRWP/XCjp351OJHwBKRO04XhqP9mrm6wPsELkO28GjMvOoGrifq7X0
dhTeblSG/q9OzRciSL4bDmv2Y9bLjE0K8nJTQTBovlvtglo86g7MmRrnKsq95QvSCdAf8qmAcaG5
ARB1t1a32V+RUuZuVXfxNgFPgj2SMv8IMR/7cCVQBVEMnefRksSvuPn0ndfYi500+023/KXJHZet
q3PqKnNgHj4h40KKvTOrxAZK+2h4P8Iqf4LBuZscIzIr6iSrQPhr2VuCLlSc52f67btZF96RBzIj
XC8tklRWSZPSBViCm6IlFvCg2ckJaIeVbeojXjEVo31/s2boDr3jn5yJMDj0j5DZT4ThXcexde9D
9L0Fbu+YdISDZmdGYsHFwkHFMZ2eoRAz0wwbrUhyAtbv8MtXPRlpQ9d/8wDipygPwNp+PK9bmZXR
vA5gFRvNrL3Vx7lgDBv607+24TaChmuxocP4N53Fat0xHGf/uiqWoF2DfSjcgFDiBpZb+Vra+QF5
0Vs10XcU00SYrMHVUJGAkGF6Zqkj5Mmx1cdqntRtu95lpre7eW52WknWN0Zp7kiasgmWQdFqII8E
Lkdyj7XcuRz/qNGWb5XJq8WEpHCCvdEj8mlpCXeZo9K9b5cispfm0kKtdGeZ6BGXy+ro2yddm5Fv
+iSBjTUf0irY6mHq9UayEZwFmnuOJTNAmMvUgHSi+a5amw/TN8wzElvyxwT4N0+/+H3enGYTlSqz
KMxG63smWJwiQJ3jUbldlJpphWhBQi5bCnRj6KrRqF5C6YVH5TUnkhzSCMNuGjWj+lSEm+0daWRs
cb2ndWAtkzb6XLbt46ZvQ3V+7o4AoiM8J8nSAAGfKoyLV5Qordr3sf32a+9hxNl3GHvt8jH1ZxdM
A/owdXXJxNuPju3Eq6gemDAZ1CgmWjXGHZFGF34cAQjQhLEe2Po4m0ne2SCbsDP9QSGQBEGnAfK2
qA0rnEy1Px1cEgPnAo8m/otsF9pbzslrvGGJ40ST2by3cEfGIvxbDlAkEFFenBZPppdKRti1lVSE
8VRVek/3mB9SAb625d4v7ZtBpUkTuGMXdtPDzgqXT0jLuLLO2TC20cpzifEO2Ldjkd2lhu/Smn7N
us4OHHq0lytM1K6IUWh8Bwy1+IS45t32yUrd89aZd91A/Rk2RYLLfaBOd/ilsOaYG0Otm5Z20Sw0
Jh/ShOXMdw7eCY7i/lZn+HmkJXmabmHvVsP/JN6EoYwwkbrnl1vSBgK/8EEDMUJB0T4Z3pIlTvEi
lonuh1FqjD7i0dYTRBFCOrpteJ6BF7K/W1Aebms8rSav17nzAxp8Z8w1AhLmA9Zw5ywB+aINvKDO
PE6Vat7GbitjNW3bHTfpxxyM02HyZ4WVprx4M2aNlS/2lmVJUwTQWWyqFK4XJE6um2xzM+6BTINc
L4qHskFgl8IN14gEF9JBksBz1zNRB1CZ9dtqVAVSr/CqBCrJJTh0Rm1d1yD7NDoUra7Jy8ES1zCc
oermqxVU1TvH6ovoO2e38lEuHhjsTScZLQnbN8pF/rUCqt8W5gw2VbykKELF4tw7vYwHoZAtCGeI
8q1CN0gBlFYBOvyUR4Qha9cKecnDT7hm9K/h4FC78DeU6/huBuzVoFwWkSvZ9fSPhYDbJjJ2mgzv
Dn2X3pwYfHtgDp4XJdO9l8HZ2dZWnAOJp6wJrssNjjl57C7nzH8O6gHEY9lSFafNqzePGuG5PDCN
5q0IHVix/4cZ/+Avws4OnSkSKnxnKH7zi84o0jrcI62bHZcpYOBQ9k+2wugRhNtf6yZRboma5Hnq
i/2mwJmx9YfI4mbXRlqP7TtHeUnVBVTZ6J+Y9jYPi7Co7pgjWVxQKbMFTmTfJKCGL16u3izAUO1M
UAGqbZu8W0dRStauTz7l356EoOtqBcCf/f8ofVjcOzXsKO2fgv9xdB5LkiJbEP0izBCB2qbOrBQl
u8QGK4kWQUAgvn4Os3iLntc9XZMJIa67H2/4YOh9rda9nf9rE/tcBAYj3yUhZ7anKXkGWhdf8U/z
3pDjHRNCCZjb8TzJygJKwS87NZPy0rygsdT2RdcBILiUUBHJF26O1Bi0uX0E4bSLK7KkYB2uLLHh
sQn8lElKQU6GM9PKyxnk6rSm/ARNAmOv/6zKxF+1QYUymV9sb0YHMOJtFdoZRAMFvIMlTEX9n2qo
eYgy7yWg63dFZxtGNkBAZPCg4QBTMvaemp9AJa9DYXGSLK4phrcNp4ASIwcXYLc2vwMsTt1ofGoT
V2UwtHJD1JHDrfUJO0pSK2tfvIpQdFMtYQr08aQwOAFHzRFdQeUuZ/Js0ZCKf14xl9yreTFoPuG3
MM7ACMd+NJ9j6WXrxq195iZ3ulLYbOsZJ30svwwa/dbBMH7DI/1hJo0pyhHroItM+ogc9n74H+Fs
3jfE4FOzfrMsyZI+76Twf/KlsAjrVg2lcGAajgPArkvF4erUlz1rZSTpj8LArdOfYowsjnTRV+CE
/ANS26KngZAB9IW1qbwhAG+6RgBuyqsrvgbuE8iRcUCybuZDUy3nGwMz8S6K+nUz2x450SpaDyMc
LAqlnrwpsQ/OksdpA2UQJ2WkE/kRVh0woSsJcsnKzXhNfB/hN+JGDsdNEZ9ltjpvZ4mBPt06g+cd
fNVdooiy1dTkTJzL7tEzQDKDurFXg7gHPLTOZPIbBNlrE+7cEeQ+u6MPBir/aSl2zpKuYFRQ/GaD
GldGZF49NyOv7554PPdhbd/3tfrsGHFM1UeOEjXSgdrV3VVr/TxOYk+e4MzZ4Z7W3Lccb2jfm8wC
vVug7eNkLydW6V9iijsHmT4tYZy64LJsFCTkau1h8GzWQdW/eQ6BndIo32lmYJrhB9+2ITc46bYU
GZ5i3DeGLGgNlpvSnPGzkJqzWuOc2B1F9YH1ZOkvOfCKpckeNfYtV8ZDjkPQZgot6hedlEdMkZwj
/WM11c4JKXozpHG9oRPQXxVldeosTEBcpI1y5oYFlQ8cf74rynwTM4jlcjwCIykNQoHhTQTmyTXD
H2s08evPr8YifUytmI9u518Zh++jniGBJTkD+AXDCCxP+87o+etCiFgmNPED0T2OBX0pD9qZfy25
G3tUCSQ57m7IX2Dqj6Ufy/0U044RT4QULeomKVwz4e2z6KpZbSqraA+Bv/WdsFoGVdZmzMVX6KgH
f1JgWNEHebFk8xjDvxJk6msmdzzinJScGn8hpi4mWmLDY7Obx6Q/cCKj3FWtg7ZfXERHP6+LYxQx
t5lH2mdM0flrirvfqtk+BX6w9RbgciBguWT6bETuxentEe7pk5P34bkW4ZPsOW+FQf5kld7Z1hx/
c4uvXlsVcNLWfh9rjMdx1O3ikY5OiZcKu8mYs7NOD4XJ1MoP4RsGMFJEme9pXQw3VKCt3Aync1PP
V79oTn5lvERCXrpAY3shzsPYkcoMymjZOljPJSOW1uOrcuzwIU8o/NVevLViY7n3/vYxPZRmO9z1
5ggBKmSq9h0yqtoAIo23ut25wjtTjah2TYPB1hzRhKwpeatcm4QBxZOwSCU9vfNvD3oY8aurNvwP
Y4cqnkuUdLa6st/ZLl0RbWLtfCeVPHH2tIka5iIhccVlnD2GAxFPMSL16AN9Ub+MFD5bxvkX30+3
CIffWIn+cglNs6zDvat+q7r/p7wp306qfYTVQzC4afYRpKJKXqBN3bM2cdVxuYv3w6GX7V3acWhu
Yr0mHPZcKRw+0xen0+GumEHrTKg0pBvQQVBJoX5GGPatc6LJBBSu+6tmD5dJmU04/jxkNcw2Htgp
zrfmczL6CRi4eN61NvOhwMBtjljKgFZ9c5w0N8MiQPstQIm8eGewCSyRf5AMCRNZTjCxu6D7enWO
Ijtf6Y8oYZ0kpd1cgoKKn8InVWjWZrIrYe3YHj9eZ73RupnviQRTCBJqduKTrYk+xizyHqGYI4aR
K8w1oI9xcewkZ4FwqJKrkcqzMVMpHzQYx4Js2NiYD8jBBOumEa8eZef8ilHfC+k/vfeqHYMaFD64
AEjnX6kmzSiCNF1ZLgZq+rjdKlfnoreX1jhx6ipvhx15C8HIREtaOUZr7uISzaOw9bG0WOeruZ/P
Q6xOPeLgJW+QcjmZrs0UfqvZAVtxJ7LBJGDqOr70nA+427yqUQ+bXGWAwomJgwBMkR9pS5DT0gzA
nLrmXr+ODTFt6APWMcdJI/5wMeUMJTofEY5Nzo+oFUZx4iLIhHNR7EXDE1JFb8STmAHysuyHzt4X
bUICq8wnhhVsehSprxJtHUqG3DvoYkQJccQbcBzkoB6bdjoGngGNJVf7ZIKFQ74ntAYsbaNH7Vv4
GnJfg4JcYf7uxHONKj/nWDE9g8xW2g7kF/DmLDZHX0G/yWZGPsnUvHLB3nld+qJDstrMU/Y5gZmo
l/bRRrsl/8Qfz1KWub50E7R0TGS4A/qwJSBWRKyyvAV6Hgm2ub7ep/ZTMlYNTT7WSxHYTII8cFBj
5V1So6lhwXnOLgzpyfJwU3ba4bXmBUh78IaWwgHdZkdlMeDUJrI5s0qMo3xC2LLI0eUYIGbdrkWe
LdQs/Rm50yHoulcq2TzAJVDWdRSdKZ8geyaIzmU2HRQlJw2faU2Y4xoYwf/gYSqfaXNjGmV1HJTt
Q6gKtdeE3qEyvznFoC/K/S4HjsvksjMMuH5hP4xImrhm/adKOvLAh7EtUrErat4FzJrjrrViOGB8
/9zEHk0LT1E5V/spGikFmHxuH+9WzEPrzsMHxovLlDSgVWd17wv7RcSoBESDfno7Yl5AKKxumRh0
IdCxKoAcpBvU0KzYVtQ8BZgpdugVL0pMH37MYKOxu0dFMTwLb+KugtjEpFcW+8hMpnVCmQi4dRGv
ojR7zfh5Vr0AYAE+4lEzycSgyoeQ+NfIk/BuUVjv5s4/S/tc4brYJvMg0MYWQbeaMThz1FPJfT/U
tzI0Lq4tF6s/U8Qat0IR+1v+Uxe0p3X2xrbdNo747bid4xkFZp/4AasN+PRNmDCyieRw8yJK3KOu
RC6nRwpFCLg89RejlQXcBHAmNlCRNz4OS9XMh5yqupGenV6wjAX8ZhNXBbak+AmKFiKuQAA1ff83
y2P/wGFtVWSsOV4QYnQLgxPXppUVS8qpTLXn6wWWPiK+YW9ajELFys7m7EAg1mcg3T5mI3pAUnLX
TXPMKX7g7oUYr1S7RHiYCDGV0biTcfHEejnvMzWSrOgZc5iJvRiQTt6ASbctuRVEeZVtEguwtzQ1
pwDMSCg4VIhnDexZN0I8SOb+Jqu4Qb7v561pZ/mStgZ/3uF6I9RRtqFYhTAWcGUWFDFBoI1EsAVQ
9Cbz6GXMAh+/coJ1zKkOgzVhn2udkiIUdcpr49aPHnemspAHWN0ri7HRpgFlv2oO6QK9tT1MZ5YF
76VhbFP5XHs6nSDzVwTfWg+kSBpvTEicjUeXVOc3J1SafR573h6TL9qdG15U7BxSw3vqQmkzjmfv
dTVu2shB9Q2S/DH07EdG3gR6MvABTlqz8OCLxGxaZxFt8rzktZDqIWpYcpva1qskLuR5DCZKbwh/
9aO2OVf3DK0Ncz/1cGMNnDMEso6Gh1WtLa1d4KloY8X8bi5/zUIGqVYtd+/LXAYbZc77PqSmi1Pc
Q5MZEGQqAk5OhugvGclFt8lM62cu0kHJlVzmIzw1PEFiiuoTU0EmdjDYN95Ubnqj+vBMulwLbwJi
1J5onvW4PDTFTo4pZO65v5rafUfUeiTgna3rUCZku/hM7OIjC+ru2BKASfP4R0+En9kwd4XF0lUm
wVFPebHOFDbtGsTeOsrOKp7/8orprMvkfyWNIxo+WmYVfZkSWFSfgXAxvUeHpoN1o/UlifAR0w3T
7lK2cx+Pa61s7mulh1clx5Qln6OWq5nfJOwDJpKG50IFyJ4juzuiuN4sgM0YS2skYMJeaCHZrRp8
2M7JBOliiriWId10rhVxbsu+cIjGZ7xJiQRMXygPQY64PsSlfZ+lBMW9D4tA77YR2byMrA8cNcOV
8toKOpfxL44nk3rGwToyA900S6rcxGawGnyQ0ObwCzQ02dJ2uB1S5zp66cXJSEACHF0JriYcS7OA
SIMd4hN1tk3scusds3DdutOlpM5zw0r5A0/9n/BmSg41GT+rnc9VAyQ5cQVOA1+8GVhGKDvP/wIf
ixBwN0nr0YnpgIJKasGEcOJj7DUtuh0PkMOYMvYYrIqGqZk5XYY0uncgx7U5+W4Ef+ou3PJcuy7g
58A5hTmQQXPRLTSNDSy/fsYsnLVCFbr57AqxMYk3kRDfNnn5FNvkS4oB+6+f/tqd2k1A6Zlqn1SV
4dxoKfbIq/y9FAgQnXNllRy22Imf5274tlNr5wXYmIUDrGB2o2tTa+egSp6bJOjeWhN8WkMtxkIk
yFmsMcpISCABAWWERbKHjWvAJMOxYVDJPHlkrscBzK/FnCFoFeDL/mZpxqFtBbGPXsIvR8JAEs1T
R/5jNZcW9mKucUAZME0Z9yEO3HXbwkTOCvoGgVSUrOgc2Wtsyuy3TvzHeo/bve2re4Cnm94pnwnP
rEvbGE+UJ8HeSxZ8VW6twGATmuNH0hIEqQ46RiQJOMXQheBLVrOKcZA3mf/YBEQfqv5BDIw0wpxR
ijUUNgn7nMt2hgZkQefTiLCtcSgD67XBCt7nEoohOTxwVGHCy1G2FCWC+1qFk3ctSnwD0gN/e+s9
guphkUWvDKnAqoLvm6BUFJi5ck0sBQfbKmuZSDA2eBGUgTixBsPbE0I1XCieTMKtsIUPwh/yYE1u
pWF848e9usn8PUguoXhWKcbDFbwqMDdgfLurQv8Pbxbbkaj6bSD+KYIvm6Ryv+o8wjrtmruoJWyi
WMhsbV7KPHrKR/nl+g1RNbVCQHxp3SuIZHzjDa8P4embzmGPdlYa7vrmJGryqAhS62SCJ5GW8upP
uCdMHd10ZeCpKbI7KwPvVwT36dzgegmSh4z/WOag075azFDcM6FSOimbkOMtho6DTAK6uOr4OZ7q
CYvoKyP0OhpOfT0zPQjYHmtnXqcNYT1IAi/lNHT7IaQpoNVMxwRT440b5R+UTiJ/Z8ytNGFH31+Q
qUlK1hlExFrgmbiKjrAPTdouOvWNjFLOII3DAenRvpI/Y9coDuRIG95lrNmPhyj96MYOeVMfDa6a
vRLvgf7rmBoi/oXllsXaT6dmLZaoV+LA/tGNdcst4wsu9yoJifmBd/8YSE7OC/SimyFuu+4h7oc7
NjShB7lR9gT3MGlIXk64CLua9hEufVgq0/lu5nrZzWrtMz0aDX2ynfaXXMGzi3ehn/LvxreXP8zq
lAQRtYpNeMl7e2Ig7Ky1jD6UQ0CXi8gfdcU4hwLnXrrkNGoL05GvFkaKhKragIWYyye/9LqjC2Ns
Fb9FLr8jCCvc2UH9HKVE8Mq22CFu3lxUBQdshtdAxPHt7B/4CO6CNwXGbSMisUnwaTAHhPXi1BCB
4oPP/7MiKOdiAGC60ItfRoMa1YXAxs+Uy/uegzVShXUr84Yg15CfCsiTFCTfDSaJWtVKzETyWpUc
9MAg7RrdAfXHdyPTkEptLK+qTr4MZmslEVmcwHe5/dyIEkAdRiPdEHxAmaTgO3ovp8heYeembDa5
RfygEYYOox0xe1Nek7H/J8RKN/go11Uw6E1JLwlO6uzBWwgQLubYHMhLIVhU+iJnkR6tG7yGV1Dn
CE1x91WxC3RzQ8ufeVFD+ztzgc+8gfSsJUO+FO83nLKfMCMRRVweflLIGNmNvmpHXafQ3GG9PGnY
qGGp3+ZsTKEQs89ZO9sLShIFBJW7yXdWjppwOFJIONrjfWs2l7qp+Ojblnlv+Yg3ADgM3Zl2Eu1z
nsPtmA33xHnuZcIK2bYUfOalS4Ke3gQipL6JmZl5FmoOzyUDb3fvRh3LZkeZ34AE6O0NsYTQdPrG
aehWFUwt2daeoz54yeg83jbmFG3JU1DWFJx0ah7F/M+a+mMRBgkXFc4kJgWfbOyTxVwlKWAIeTgU
Qezfc4R5cNORia7PpWQajgrA3ihboPr+nW3Zt5QAQDot6H2nfS6n7tIY1RfT4we7u6P6lR7T9hQV
ITo8ox5IbniJX4eeiIHhHDo57jqJdNHZu7ml+YEfA4PmpS29P8/nWI0Gv03T4XNu9CXssbt0Yls4
83MF/0JMmMdMC8KD624rO2cOlHyHxvgaAZk3LYO/zOWihufbrh5H1rYpfyD4cWR6OZT1pqkXjUYH
zypJL0bfccWIcMWgahnTLlPzqS/cFz7xl4yZ72jQ0dzAV1s7ZfbPw9QBpYX1w2/eR0MQNYlKaFWz
gJfbja8dUw8IodxfsxlTJXlIGahxYxBZHMKjp9QG5+6mjMG/Vbym5oh7eyam4gJdRWJffjizJbRK
/6KM/HU8M/IXMSPOgMxbFgRv3uh/RGHMqTUdfqui+rL6YNxkcXoz5fsI+4DykHWpArqZS2ft2lii
tfvma4+AKRQ5QUuOVYk70C8b1IbXUFOyS7e8ig6DN++maHiJyvo+zcaDJmjjdW6N/6t5I+WI+9V5
Ay91qc34mwTnsu66e2RITrSoA9iS2g1CKE2YH83M+2iqi4nyw3PG7xgSNBU//lyuU0h2LgwwopEz
ToCJxcoyPkIJBHawoTz0NV2gTOHY2zxKoVs6UOH6h+qoAjAXGICSxHgsM9ju+MpPWTlzQMmtV8MY
3v//wDVCNX4sLK459A2RoRPYy3LR4uChOdYlK4io/9JSpFURiPPNQ9r/zdBY4qx+ErKAubfKBlKb
YwJrV/iM3QaWgJ4MNSvxxhjmc0sv5pyTJXaS7JhpVL/lmx7K9CMfkxfNBWvVdASQ+mvSfdtQk4jf
DJsuq/9ZQh/MgAyCwCJiIpJu+sEGYCabk11Wj32dbcFgHWI9rJ3RYe+WT4JrPDfywN6VpvkVYarC
het4u3bsdi4q5kU64xnHEh5h6Q4MoMsHql/hoeUcAxNhbIGQIKWT4WlwaUk53Ud9Sdy1iC9JN+yo
wMaCExovRoZg6guBVIXPNXvI9UQfZdvcBOBJTnH9zhM4J/6fcAxd+W6KaJskztWNsJIx17ug9Xz1
IS/AUL8p1Kay730oQCFtmCZ9xWMxPSNpZYH6F7t0/WIj/BcsQlDrwMGkeA/D4L2fensCieNKO9M2
iXqyBv/T5QSW0PEoY+8hS6acEsC144a/seKFqWWbroNAfBstjANmBC85V5e1QmvNgTU6/SWxAyo1
WtzfjpNdPbVrW7Iyox89NeBkmCFzgUqiH6rVMIHfcSumZ8Vet3I8ID9dZAnlLk0ehqItNkY1vlbP
yvOOCwpK9RAtGmXesWTDVK5L2H+USSDL5J9GUT1UnicPfvbo1xUd7RQrzHs3ExcxBl9DAM5uFAT8
xYdJ+dyWagAeTmqGIRKtqrF6Lqyx31gtsJacSgAzkZums16kWyLDNpAn6Mo5uQbKZ1KB8cU3jH/H
em6kNdx5HqI+JMVp45Qc2ni9MSbUqXNySqdnyqrfdd8cA5y+EGGpl0HpCY82fIJ5Kc0NwCKvLM3B
qjTFn93x8UDstM4YQldVON21E+4YKEneKnOdA7yis+0Mn9ivOG8m7W8zPYdjxjSfYRbmiu7Py2Mw
2bVGgn7qmOqsEzNRd9hETGn/uMZ4xKONJjgqiYWt+ZUYJBc37HUgKIXTFXo9PwcGeQuhpFz6/ZjJ
B/+PmpML9nx5SGfr2VZjvNOkMu32xrKMsz7htNh+JajpG8V2tu2Yfq9J5n2omcgVac5QxOFBBxxO
ybBGetTroo/OHhXUqz5gueBeDj0i2RcF7GWKrjKWQ3xZRfSXCB4JLIeraWSmGQ/oY1HOiNprT3nb
ukCYgMdMtvE0de1Vu9LYs5k/ZFO6TXz3ZshWby3D+Jh1cQfN983loE26Uvpc1/0LHNmldAuKXrMX
wXAZHJc0UqnuoqE/hwGOSdUqMhBESVcFcvo8mDu6CjhTFPbXlMRsHBifsG4Uq5STxbqq+vHoV86l
lvT9oKwe+AZyk6uisLJTh6yOawbPnQV+MehSezOnB9/Te1bMYiX9liAjcKbUjP78puxWNmLa3jK4
O7WTdXBNH3CLMghsC0ZYQvre1Zzvwh7LezKlG4eOapOnir8DTxMnJJMoJ74xzr/vVWb9No5d3JXO
QM9Mkq0dpvmr2iN6jVZ2mkxj3nPqo3zFbIhcY+sRfov5ORNM/0AiYctGcLDm88ieQeFST+J23Rpp
ecEGiaEIxQsYAiMN9hkKW9Yq6LwLx/STDGhRCL2OJ9wdPhPTfu46clFOWyym+IVNeXPIop98mwO/
6Q5IMsEwk9nr7s1hHBnL+GoDAf9PTbTVx9wNnVocEbpu2refePAtYMIWCemyfIIL8lVb5h4yBIOl
0h+3PRvpSmVBeiAaij7QXaHxcBg1YdyR4roFxs00I/igk3Xu5/jLUcVVNUOGbYyiToTt9ZQjbYAu
/RY4JoRx6BUFR2RcGC1n913P4zW3iVqnbniXmlz6m2Gp8/LEn2OOL16KPs/1BMt0ezQI6K68ojb3
TZDc6ak4EotYK9tQ1zHSu5YpMAfRUjGkwoNWYNapOJ3WSjKtrSLBVIBgshjrVyijeq+onELPQlqM
DQwGbRNsnKq9kRZ4VoHBmWRATs1EorZ1ck+cEm3AxOdvOJpvvQHayyONH2wpIMeBJNy33nSv/nzT
JOzo8ZDZpk8ebX8BRzH95uyitwKBkE4aC24BfGu3l7eoKGc2tPFIWKTGKWgY6/kuNxgVRNSAZh3w
g65wJzRe4xtTOcV13kcCwmYrFougJ3Col8gGqdsVxwDqH+0TSKITLMi1UTSPPWQvOCA0sWWq4vez
hxMx46CjPf81c8B+VKMSOx0lN2YnT670nfW0N2XwkmKSW2swlZSPSmzNxBY4G+DwGaS/McMC/g3A
+0g6WBzwQLShAl9OIKEZB+JcXpHsgADSorFAWg2DpRFYcVha2da0yAAX9bVQA+5b3/9gom6TBc05
94iuYviMROTWAVgiiDqDe3ZUnxwyfGurBBttMhGJowMrJ6ouHz0bQB39llZG0KqhlrtpLNI7ITOD
ECVjyMsHOyDVVrv6s8Y1u2SR7qZhfgk6+6GfJYyMaNepQO3pDPybdHwbJs2C3b8hoz9YQwe6ze3W
0eRU+8Cm0Be6MQR83t0wzk4a/9NAmDZK2sd6CF9x0sJk1IlYN2s0O5/BMFQa2BWYcmr9Q5aAwRjq
vRfSkYdJSvAcGGsOdTn/ujDcodPSBUbcePLgdpJZEAFcTx9RP3wUEkt+wkqLUdxFZJ2NPzuQn47P
gTqNWsyXzsGy1Ytmj9po0d10EjFEY/g/qIFAb2uRTIt/SYzjNEo/OwdeC3sjvJ+4e+aY/4OitXdl
dhrVcC9p64JSln+j0PFpiF+/KG9l50uUoPkTb2G8M7ilAzbL0nQTQhR9cCOUuzY+FMH441rxsBdm
8mqlfLqJ8c9sJHxuN1zPGv5YC/Fs5UhD77yw4qJI4ne1ODilm34rs3uoDIcyZqLvnceoB8eVj1fU
J1hSh8ThPftDG9Fdq3i6YjRPLHjOW09ULy7gazo5rhmJbrhKGRfhrB2f8AVB1N2H3LSR/9TMV8OG
p5DZmylk18GYj95y+uPO989YItTSeJ/z8ZElh0q0CKlmcshrjsxwbP7yAluMF0ecTAL563nGJ1sn
ZFP7u53dYddZgrfCTvbYTd8qBgilhSWrMnpYGaxx0oVP6vYvopvhhyBzRvG7FalnLbiy+awMBKOx
dqfFr5IFyHo+qDYHDMaN/6WFBBMF6QdMaZ7o0MdphzXhvU29Hj5Duu3KZegzAoGKvfLYiHvZ8HK1
Y7CvAKUyIOqYjWYsB2QCkWOezVTeuWHnb/qQY4Ms453nlPHaD6JP0fDI0Bn15yHc87WUJ87FTgi3
1R640RF44TrD3s4jcQ85oWVWL/DPgpnqK24SRj6uS2c+xgEOVl0O4a4A9TUttyDJHM53mw/PH6i8
8yNWiCja65nYMYZHzrxsLtCfmWvMMxb7JLlWmV9umLHAVrRoMRxF/kYhE9/MhBzc9OOtM9Hh3YD9
kcrsFytCbprYR1bkX/8sQbWLmxISJx+wTvatPz158bhPeswF0xygTD0kXEJ39LxhoBDZp20iGM1N
+j4vTD0mfzykMAjKND+7fs9knVelwslYBvqIUPXUDhTpCV3fZ77E/VlfQwcTLeIXiWnzJ2INGyxQ
N7OXY94NKOuiificq4bnNj30QHtO5TcRknenJwab+YtEgCYIgnGOdiyBXnqlHOTY2gxxGcYzTK31
28J1R+hfsSQ8++CoOTwwoIs5QuQRModuvMU1Ee7w1d24+O1l6d0XBUCDiKdsmCNQ6YKwnsbb9/+F
N6DGHLGXkZPBlNDuv8oxOcqmg9LZhIfWG8Yt/MQFpMggBwWFr1pXa6qyvvvChprFhAB0mP2ea0fg
+PhIc2veBYoUleze67T9DpcdKHFmB3DsfCeLjwKNio4u9kafyfAWJ9SNoO3o9Bucu0A+JO0ytviJ
HQtvRlBco/iOyhlKquYZRd5W+wx2vsW/BVnEPVpMOXcA1X+d9NgW+DPsnFG4abtwSbrhZHWPEw8n
Mzd+2Gzl805zXfdLJk0zN5NE3WNXv/NmGNy9bZF44GyZEqFgwm1/1Vy8eGn6jvlNGZ9VRVlyoVwS
HmUJLM/APuyX40PjwBYphADg0nHcikn+Sg5FsH+Bti6CLPbJhLVkDbAlIyTGl4b/1sn47gx/wOaV
nscw8XbD+G06BN6NbBl/OhwMQ89AV3dZiyZRvDTO8N7OIw7pYFoHyYCNaqSGvcBrggeQoyPBQNh3
KS0Zo4tlSXXnKk/j7WRXr0TGNx7WmnX/iuf9tYIAAv9vTDZ93N5NHmIN5C/wh7IHx43ozLOO1i59
sgLQMknJFJgXQHvsZ9/28G1zc+JaaEaQsIOQmXufQf/NfXGo22mLf7VYT6Ndblit+KtbjLk1MaJO
NIeWoQ1HUx4qmGVDm27LoXl0oeBYeXyfJPVnJnPObW3zDSFrFqG7dc3sHxHq+UzYbFPY3ECoUIaj
Ql3DlGFp6d3OWZsG03ZRU/HZxG8tfZu3EX+57RmPqtU/5MTnHVpft+nElbLucjNM8SczkX9u+DNr
WKtDhDkuNoWm8oTswRgZ976JOGdxkHKc7sU028fBTbjvLVkyO9Lvy6IhSiiBU+I/FVl28+Ly20jM
nxnw4srJEbSQkzofTT3q7Z5Z3KulGZQVYIKjdHixCeJvRjkdZCF/ClBm28qpH/22+OiD1GVomsMs
pGtrk7vVmxodD2CZ+nIZ6uKgi9kfOWm5TA+C6tXyE7UJPDJMGqv3NL1QIDZyhMqPyfhpsQ6nlX4g
9/eGNfAULTP51q4/o5JXohXeP+2ObE9GQEEmN5LM9U+xerUXR/hUjz44SuZMi8yG9NmtgZNk5xxL
tzlXr1UIvZEjyVdpy1NWIeraEaJVwHdkmoG95lWke5bHlKbe0syuOa0tTD4ZtmhyS24Nyp5b9jCn
FVZxkC7CSR+dkDGcsorPMZmuoyqzFZ1z3F1nfwlu5duoI6Xq5NiYpMeaWMdqJzLvh6Kiap8QiZvK
7jAFUF4nRVKEOT/Zj+fUgb6o629RwgWrLRIZEh+Y35sbKiAgXVT6yYU1gg4ZPEZD96aY3IPB8TEG
rt0m9bl08CRi+E/XsjPLLTb1aOzCFSPTv4YSz7zSDXUkvNkcrLuVRtGGU+7waaXfFadCrPI1//a2
PSgfeCpioplVn7aieULT75EaP6qAqsOEZGt5SHF1o4kQ1lCEfOKWahi+XSh6//9iSFx8oi1QuLFy
mZvSCxCL5l7gXgHGjA80bc61w5U/n9jNolm/Usa49bRFxlVKXL78aDmg9T3nccT6Yt9UePsNJ/jC
0rXJFCMmx+c6wsBphBdARAmlkGsHGpQzf9FZucanBZUjbP+1YJJtpX7nDnV/+UFFQxItzpsPlyPC
Zhass0YVbcPaubQK9R6XvhGYjLRJMVs+nMec2V6Bbx9CHO705Qc2RXCowfETf7D403lznyPRF/Yp
ibp/0/I3x5Yst7Zr+Btfb6AQrLQ9P9VEeqDXoYvyUJxK0FoTEfGtTK3HhDsEgeSj68A3IzEbkv9x
9o5Li0/c/HrcHFfewM+Q+SSw3OaumMgW+sPGGtmVOYXjKgmLtdmIfwP2eEaEwy1o0U3aazfGH2Q8
IcQJ51vTjzJX4Jui0sXVMvavgGC2MMXYcBniGZFy9jY1k1G7UBWRps2Ye6UhG7yjgvhqZEd3TLZI
pg5gIisjRs5APGbvGhjpYndVa3OJOERBdaOAhlkvfQ5FTrukXop3UpKgO6z9K3/masu5yGDzcc/S
WdumaBDwcXJHcY1QmTGlRUh0dkZs/4XOdGDeBEGgT8QOzZJcNvycECHRBXrLOMGC5EseQYn0H3Oh
9Cz1fqis59nR+Ju68cmtvU0fFc4+bMOS3Rdu2whYL65IinoN5BQ3P5nVWKxdDrSCFX2TMszch/PN
M1x6w7mygyQHNEp84D/Gzms5ciy7or/SUc/C6MJeQDE9D+ktk969IIosFry58MDXayGrpZluRUiK
qGAUmclkJsw15+y99mIg0QdECmfZi1gMW1b+QjWCNKxZy15N71XRlxuskxU127mCPJ+pLH3xesT9
fjN3KPHq4LUbrCUmqZ+wd9kZx+a6GujtFMWb6RZ7XxAizHyyChreXUDgBDUzdAMBZBW4q5TjQRuh
hGT3iZRz6+kHEu7gcRBABBs+NpeTqFYCot2iiXC4GgwDUGneTMvvlh11Z7vl2OuyeSncVADxZulS
GRQCjOmjtLPLGE9qJVoTQjTtTk2NDNLDT7RKH2GuKHsPIXEQFKgaxTv1CB8j6IgopKWFUW4Ygr1S
1n0Sk09LLZMwLpxcqDRsXN8h2VVVPn0HR2Nv9J5wFKv/KkVf7gJURIWY4M5Yak+RKedaxySaIypC
U1R91PSxFvrk5RvG9E5DV2cGzRnNEEQiOm30nKOR/NG0b47850yVChUa5GvmnpuyXFcJ7v/Qai1g
FkzagEiR+WQBC7ajcimIWQUOA19lGu21WWyU6pxtqvcRgt2FNzckiCd6NPOfTZvbdKtJJwqJ8kML
CBl8WGOznDay8ui6gqeCkuQs22HCU8GdtCTmql9HJlsVj1mMGUpulf/UUxk1WxAh0ZPZujWNWOvB
QOxlduG6zRH0UJV9SVX+wL4ENSxHgWypYZQz62Jz9a3FRJ2MJYwDbA3oZFv9FIXoo+2Bsby0WQ87
VN1Za22GKeDK9ORtputrUnkpt2G7X2oGJVyhP02Z2MROVu4y04Rm1dmLpiRznT7tuAiaI1G7aP2i
lzZiZzH5X7lRs35oliZ+vxPFlxdnRvnr+HIWU1N8UiH9KLpZQWqAuyYiMMMLsEHA3aZowKPZ79YN
NOzZjuNwqhdjSoeL/oTbc38GbAeQ2pPCDaYA3w/9QX22Wk2JRqkqji5pDFPZwKG8lOwe2K71OQz2
Wr9XvfEjs7gD3WwkA2eK1K3ppHInJgxhTomDXK/t5uh6prrFInevxThnnYJ+VR77dGgJcGgVxPNs
ZNAZGXGckaYy1u4nSun9qks6d9sGHmA6P/pO/NVz1bntYzDRrmhc42L4RffYtEnC7YWCFwXjnp1g
90Jn79g2WkOly4keYiS6Rjp2HMse7tvk0kmoAEYqw9jiTh7eibAt12lNiYQQ3jd/jk7rZWvtbaAB
XLTQYLE5HhMnri/2WFNs7GaDxQRI4SCc+F2f2vhHFYsbj+yol3ycfngDHaW1bbMbk+gbngKnm4te
zb3nDuAS0wgmatmV1drUGnuV+4Bcie0yD9gSyvuJdoKUdHp1N/zwk47FFtiGez7Y9znD1jOEv6cv
RUsqJsSW1ml8KlD/nsJxfCu6ieQD1bj7MY8956CZR3cOS7x+0a3gtb6GsmHHRerqNME5MqCV9SML
8nAK6Jl4lg2kTmpUMkU70WZ71Xu3xgkD9MDPKOugSKdgo5PL6Zf0NuOoWId2lm3drv/qqCbstMkM
zroGVqSysBGnChzx/KPE0LQtiMsHRRjxsRqy5JjbFKiRiKbciXe+W+18fcLH0VpbSyc2yi6Kg6+I
qBoduFuaBavREEQYSqVZdwyA9p0hDW8ZRJGxIYY1ARCfVWvLGbubNPe6mxj4JiA3n7V9PwcJhua8
4rieGlYY5ZZLSW5a1Pt7SyfyVtVOYFJ7hA3sp4V/LOG2YMJjr3+NUM4DCHg5v7chrbG88UdQzhN+
k2Uim/kpKcpshz461tBoRT5S9JE7tMotOKm/DvpkWOPxqpExpUxuPIJA7DEcd2Wj7a5JoFVO6nZi
dPisZcw20wvPve2Afp//Z1kT8LSkyXHVjeCndahI5Gg8J2HYrJQpgqPeO/OElALelQZxADLCV00y
6k5PZ8SCNQ635pzjyakxTyEnYGvD5KFmb0tm6OSViSneD4423Qm4kLvI0lAKUdwMdJcNaoUgd4SG
SH8nzh9H2wses3s1T2i1QVwWVqn2ZbIxrUli6Z32RQ8GZbKH3OgElyMAYSy8xqUFRpgc6xpxZCtI
NYdntsqq2NoLQKpwNBCKNyy8DmaTIVTR6kDdWsn43Fi5f2h+XbvZ7E2ZL+oER9+u9KyHwEmGsxWR
QOfMVy6ylfg02rF2kw7VM9Lo8TbO6ugs3YTuhDlGHz0dlkVUottBBFjsuqiujjkUO5wGvO7YgYzN
sJX0LFMBRZtgNSj9sfCIw82vex86Ckh7HR0SleGYYU3QNg2686+3CNXJX19jI3UjKBcxYoFNUCAE
Aun/I0uN8WWEHSHKAf+thx6mxi9yvl6IlV0hDrL0bMfd3KHyHOI9fSiKSc4E1sVqsUYW+Q8tbhjl
RWg9/vN/eZAgWpmPGjcESWXBDD4ximbX1+qHDE1nnRHPtNT5lB4WghNzbU4aaaWWEwbIXVgF7sHW
P2liDOfRLLNjBh7LLOz6EhrGw/UcAbmZXddUHkitKE6TEPZj4iBgC0v9rZNFs0oF28gICaDVHLki
CsyZ0t/HT3FXWWsSJDhfVkzgOSLChSFy+3FoiPmzIM0iWvcpRTXgpsLMWDq4oi+ELVAUgbzqmupQ
QTu9ZC2rD9dTd5hU7lmoO7eFI5snxRY0zMrVpFf0m206dHBUq5PtivREOBT4onGDNBnw5zCqB4c0
U6WVH5Hnja9KOIJWS0/ahWzXUR1Q6E+H5GibigKMVcd30lM3Rud5a134xR31T7wBxNKugno+Gt6E
L1IE4LzZ7S4RR/VnfKQangdyivEoh/dV795VHVldZd3fQwZ09mzZEWclffmSDT/9cFpbsEoGvBcP
ge/ZD47lsmGx43fgV2IZa2yBg0bduDr2e8uC+WQ1J0iv2iVnzJxDp+jpxwbQG0vPT37pI6iFqHED
K1TcBhinWfhP5gJsVudviB66odzBjkRXsgTQ/tnnZrgfKsxKpYNXsQvIbnLwc7MfhYMnZDC+4yhh
aRtW28KFBddVcm2MVfbZp1BtQV7pZ1PPSZQZ1AtWPwCQMYzBwEaeH1OSfQDxQQSAlsU/6B1sxyE8
VE3pPCnUtcsG2tZtn7R3szp1nXR9CeUJu74sChI1M/g119uiN5Lo5I+TOPWaGGjXEBMIrJ+LprO8
+2il4T0Cye4mN9SqiJes7Ohkhym5jS7EwWokkTA1LXYfvTwWFmto/PfZoaHYcjBHxDTho6BMBhLZ
qZaT6tVe2rLa5iXEWzu3CgZK1GUgpbf0Cu3dlLju2g4IZsJAdm51NjdxqDPMYx6M3RhSdAdRMTMG
gmApCPSA/sK8uwwoG0GoIpWJ4pzivOWRy8qgjnhRuzEx9thmsoSbfU4I5N6lxIAgLCqAaIhTx3ix
bZpewPOcLqYoem5DdJsRzdI1GmZuph4SQD9MIFTA+amKIN6aROL1YODfcnCbxVp1KxOQ8i4SXBDE
kBqadheiawereF+Bl4C30q96IBonNFzeLmEeJWOO0BK06qRfRvg9mFEjaKL9yYVSCjA8TVYZLSwr
rQjDMTJqIhBXKeGEJNmWcmeQQFoMFYvazGUr1PlPrZutXd+fZyf/Q6uyaUZpUSxr6/Wk7PvK9IKt
4Xj2wiuNrcxruWtS8ZYb1jPriIyla+kuJxeBoGdA6jW5NXCmAJDtkl3GxZjHgX6OBhJdRtT6NNNc
BJ3iyNhWsC9DXpRr0feMGcqu0UW5Osv6rs62DhflOm4bfVukBfqY6I0+WLRgUMejhOES8vRDm2nv
0Tz+jbV52zGIU1hVlzFxzuFIQ1+EYlqZnXg2qVYtUafP2i+ZQFo8oTwennk7dAVR6xQkX4ywO0lX
sm5lPkJbcA7saujAWLzoAPFjNsdQKUIwiKvH2uA5WAWhlexThtwc543MtJ+FBrdQtxUQkD5t1gUY
gKFBCWpGKbklXXAYuuitZKGOOBqiAWaGp6Es4M5PBAYm089BzyRxlfxZZqcNPAt/hWj3LAysZDPi
g/iwcB+JHk/htClkz7adttNSWAMtPCXniszS8uPq6JH7PBgYG12h7pVpnlnwFtw11Y+Kcr1Mbapq
KJFKR8NKzdNsO3RJts7kftJd5K3q1Sr8S6P3P/weE2ldO+8eG7fEtY+c0WbrW8lOH0zk33J8BoRF
ZGjSX7S8U/uoIbyym7uVTaZTr0URXFEIbmzSNuIO9wHY8pDdfv2kN4W7httcEP/KssvRy5PruuG2
swVxqrRH4MaghTVpUNRmQpWzzFZs6ImWmF+0UcPzYGpsklPd4hBUBbFzhJCTuVlZ5m7KSxwzRbw1
0+ZHAyJrGQT3mTM0pyGyyhVtnJNV5CRA9DSMNOfYJdC6u+mSZUj8K308lLRdt15SP4+Gcbi+kWSC
M0M8w+KOhYs4+7merSybkEfSQBkmFlGKuZ+SLDngdXcnE46y5laQKNEEZKq7w4yfrrBnH4gpetaB
QSzMDtw5LlJCFEfxEJvjW81FvGpm34qMETK6FMSQGCZvqmVtNMeo2ImF2j+8GwvRvzkxgpf8M7ap
AnYJxC05YVR2xD7RumcSxJ6dkfkyOrsAsAGBl3C5RnLaGInn2feVTgB14VmzPUWAvkV+bFT8WUso
Y6O+sXrsGpbmPbdklO1KBjXE87RCFIKNsA3v4qn9sCqKWqT5pStcwm+5LTGJZfqtM4onR0OGykaK
ik+RviN2dNbEA9pVu89ZHSxUQUGoMKhd+SDcXNtGAO1SVIfnCLQtpngbz93hneZXnzVOkmC0v5M4
DzGlvh4/19ZRZkdq45k4z2o+a1IqClIS/Bd9l+tNVlTqjh4KHI8pI1mC9+OFYp/n6JrtbDxQi/Xv
A2pHjRN9lRZ7CK8LHktYOUSXswexCoHYj6DXb7/9+z/+/u+fw38EX8VtgTemyOt//J3vP4tyrADs
NX/59h+PRca/6+/893P+/Bv/OEefFelPP5v/9Vnbr+Lme/ZV//VJ87v571fmr//x7lbfm+9/+mad
N8Qq3bVf1Xj/Vbdpc30XfI75mf/fB3/7ur4K0oOv3799Fm3ezK8WREX+7Y+H9j9+/2br1+P06zDN
L//HY/P7//3bsUjb7CP6/tff+PpeN79/0xznby7CKLaOUtiCKqbx7bf+6/qQq/9N2o4nqFUZvx77
9lsO6Tz8/Ztu/s10TbJfHeFKx2KJ9u23umjnhzTrbwYxG67H3tkwhGdJ89t/ffY/ncN/ntPf8ja7
LaK8qX//ZvBK5a9Tff1stu0AejSlcE2bN2ELPmz5+f0ejCXP1v/Ni1XaZxRlNxGLZ8ZmUBZVbb20
8OQIkyqLLbaR6C2noATit/mu6XS9EYM6+wpUD0VG7FPEs1qUikYq6Mp5MOrsi/Rai+AextmW8JS9
CbrrHB7bILLOLJrkuRqGgeZKW+Hu0Up/Gbeht/6Xs/DHB/3XD6bb/+ODeXwahwMP2tYVrvPnD+a4
juW7Q0ptryf0XNbiDhjL1xgls56WxqCsyOPOhl0fRyt6qKdaKvVJv+i+sPKcwGOsAmk3Gbv/421x
vv98vCWNFdsUtiWh4ZjuX4/32JexyBFCuN2oM7wO4UNt1p/KcTzKGFieZOD1B03RfGmjoo+X0WCL
N3NsV4q8j/3//m5c8y+HyTE5OMLhjZhSt13XuT7+L+df9Si1azNKVmMBxsSuyBEx5SNNBLV0ExcJ
OlysvEjyk2Eon14vAMJ+LNQeM/C9isD2rJRskxs0OqjAbUqUYdIXbH9dssCd8HR9sIvt5KYnhHEy
+v5AapN/Zhpg0xDSy6/s2j+LsZpB4MJZ5q2FkGR+yjS0UJcn+dm0uKoWbd/cQsbGaDr/wvVpGL1/
vaQ1P//X064P0G/CVR6A0ri+ktFrHS15aGkD7IXzlDf4rxOPDJ4slvuAetG4KqzYPOcksR1wg1Gf
np9CYG91iLpyr+YHf/0uy491iy6EWIpSVdvrD1nI0TkfCeH6lx9qI1SjhkjM6y/3yEr3EaUSOzbF
tIB9A2t+pMX/63uvw2IpS9ajPmb/szt/GUmrkklXn67fXX/O3PLHgw3Uy5VFOi4y9+9ZFdi4OpOe
NCxrbhoa6nj9WT5asMSnRIxbo8UwL1tln6+PXL+0pDtb7Gb3159D6aX7ECf65vrgX54LV5CdAyVE
lnLTqi7h6Uwj7bOqoOoacqaJ5Rarxu8cWqwOCjCKgu55nL8A9iLKESiIou2/vf48i2j31KrW4Eny
jKQ1AUlVBkIYiSQ/Q6CxCoeflRKQZ4rR5ojH3+N+speNbmN5N9z82SANZGVPGK3AeQc0OJSaAxdo
IqSxd0O3tjBUuvLr8isFSbIuGWjWQ297q5zrB0i07q8qzOHYtOphqwvPWfUcvKWbuo+eKvotswW9
L429ta9lJ8Mbii2p6ndZPg6nCorppiYLFQNPECDcAesKIXHa6UnJiqZnAs7stDpwMG8cRvGlU5YJ
aDcEFKPGjjhshb+0muCOORj1mju+6hpW3JStkAMaHXLqtFNBcMgfMHO/xjZkEvSaROOxqlgWXbCZ
9LBe1CNsUXzVXxGWHErDzVtF/PMKo/irjNli6tobWAo92xC0dnDb5nYCEdirQFtbRLX5lRbsR7vY
cK8/ZI3FPn/OHaHbwRIyBMfUsO3GIbPE39ccCcxY9YH7UNQ2e8zA/0zC/sEx/VOvBGNUPU5Lthk3
FiAqRQt56yhDXxgZ8VgQl4668USK85p6DgrX4TzEot4lyA/YOcPNrInZTKJsNxAzJfOc9LyIxiZn
aMbGJUHxFIRfkxoeDJNXn+8cFr6kBZj2mRCQn0TiUjgx7c9ADNUaCkPYEI2nPK/fkguw0xvSl9ut
18FV6GX6WgAYIUbNRwiKUyp/Y9R4D0brc5qt9UOqUbNNANfPx5eJ47kcHD5HQQ9Kilt8wHhVw3tT
+ndEJ6EIRb4q1a1jdkfocxc4u2cTmMVKd4oLHXG5ngpaVm2AeoY6tcccW16k31ag5vy7MC/DreyB
24q6poxvf7GHBr4yKzDKVlt5fLtKtXLv6fKLilG672hDKp3DlgxGQAebPG7PwrDVQM/rFRABfcBo
pSnw8QUyJVlmlwQjmq2MOyBi6WIg5hyBmHtT0LGWqckmz6KPlKGb62GCdCi5tyb74jh0SZrtk30y
BtvEFNZK6xEB9oW/qySQJ8u6SZoGimwd3SqDPj+LnGFRlmm+0e4hw6UHGuQ50jxjEzRFtK0dgUSm
DQ6lxWkiSHUzFMY7gLeNMLX0pAfGLoxku6098qXCkCgn3VsOSk7vYVR3xPwVL73HroY2ZyV9lsR0
kFZgBb1NyFaPJrZbkjIxHsghxMI3VQTqRtGsajpUVscmW4rsMfHEhTG9eMuoGCmrONQN78PSg7Vi
VbiTrnZXuY23E32/1fOsPly/0A5kG1z2kPidAP+4U2vtseMa/OO/YWHwfWYBnEnsD+gSPHD9mR8R
ELoJAhMyLWZmUCP14Z9fAo/dwD+/vf7PsBmH1FjucZbuxxLOXRRcqtx/14z0khjmOO96YWQmWA7i
2p2twRUeAMo2fke+FMswazpPqnnVY0TjxOhtdaYwQ5QHx8DxoaR+52s64Z56nqzjaNyoBrGKBZWu
iZYpWnuqnGhSBjqfEoACm7Kwx74TFR5w2AyKcFSGS30ArtHhCl5ZeEeSSGPMzSUDANZUvTmO27Ac
QQFQB1nQzlxUdr9Mk+gJYiXYGX/YhdifEfLEF3aQbxEYorVWueduLC5JbsJwmLPp3ID0Y7890ata
D0mE7BgCSCfGW5et8wLTdRk7PyuruhF6/GBjPkE1QdI3vvpUgpnv8MOXXMXdoFZxSRA5RhgLTmb7
EjvtHcSBlxxb0CrIiYAcerZdcUcb04+cdaN5m0yzu3WW+rdMmvzVrjoKpK9Vj10U/OZaavTCyOAz
C6SWVQj1NW5vy0AikW9gqnSkFo2DmS3zlCpO3BgPwn8YBJLGDD2LKKpXy6GW1lZA0rHU/yDmCpHq
bdxxVFVYYRww7ANRfvMJ8zQknSiYodnSJqFluvB7QgmoWHThzgIdtdBYVyGWzm+oyJ1MZlDKUbHX
HIeGNj7KdWIRsbAsK3aiaqKKBYYmrAGHdeIOkXpE6puXUn1vNP666Rlrc06aztG2bgoXrkVQ6uDn
2rcWDdTtXL5A7HpbVQo6LQMmcjn7DOeGwvyAriF/87qzrmMQQveBJFK/Q9ZGcHddI8WEAKkB1FdT
duoS9zUyu4csxzqdDhe7d7fg7BTcjwWkrR0W4D0gCdaetMvcyMWCyqCrp/G9J8evoqP66ebTBUXs
nT42twhSQZz56pxWFqmqzIcunsWuNo8CNilB1d7SzOH8lwAiag/1HQtBnelnZYh1rdyfWe3obNV3
ExZfXLzApwk/g+fVjOaqyduVHfQpWiUuaRh1e29y1qi2wmOgTZ8Ghvs1MVc3tAWodxgpsTD6vvGC
z6nEn1lqGtLNArGSmQQXOUTNoUJx75fsdMKkS5DsI95XkmM/xdNTJtqKPgh3Yqg+JpWgLSudGOVJ
d+uTfEGZhik7zMZT4gBORWgjSmy/eV5yIoKRDmH1E3ybGbOubSeIawj8hUQmxgVUbu0BCxgJdIvJ
J2yvRpCAFys+EHtP+3zqXtMRmaAWvNBDxrjJOjGqsMREtnFvhM2NbgBL4g89h2nnLhuFUrqp6K7F
XGWQiFbZlJ6ieDqZhKGjzIogmHaauQKbwh312NvB/WiwugAT+dOs4GhRi0EMfFuM7Vc32JBhrPw+
HOxTDCFs0bj+xU1vu8Ayl9roMy2jjSvV1UCD9BysZd7qwBVmPUEApjgoEIZSuUQq6pVHqbbhOFGU
Z7gyctxCguqTMVn2aTLx4g64qw1cJAvD4XqAw5QsR+ul8PV0DYULHNEkd3qI9grOL+yTkJTwTIUn
eM3Zzs4RldHBg2DcPfWjKbeCQVhvZXUQHR7xQrff7NA4NsHc0o9pgAA4apbeui3V6xQYa3SJkqp/
9FpcWTBdD/dOZ4oYlp5TINNlxcyVtG4DVJBR1oDqirN91HLEvKgBKed9oi4gGf0EBlmDnWddaECq
Q4hdSUuE3FJwhlHj/UhHjxA690t30WdZtrYxWQsdZWDfoV75mflTj8W+PpYexAZfRNybFkgDjpzr
ezdwvrnjhgZJfYx8UhcNu6V4XEf41Ru/fPJbjD/eRJrwNDC0txbAB+zuboDfGaPruoa9ij07YPlu
deeqk49KEWtgJsTocvV0u2jvRWG5loT+renFkVAF/QVAAhlpjvei+eVdrKsfY0H6HcwofEuTNPND
FidUCFlBFAc37pNpef2vStnTLfT5Cddn/fqF6++aHRmb6+tP6+uzPOc5jbsbn9lfR+DkeRKAhLz4
PmKxnDCuYiAVuIJFZA/WuvG8m1DH8jRa767JRjWM5l2HVn+1eG38lP5ikmfviFFoPSSgxXzXQZwe
UzAgWWpoe3bxArmfOXkbhz5eK9UrMiFJB1r/zD3tVBFwT/sDOSzwq2WmHaOOBZTh0onrvJVTUI0H
oro2S+gHcUDAUCvgoOoUMBOMBosIYsbC+Alm1cz1J6pIKxJaSSxAb1WgnqlbeRPKMNr0HfINPHSu
hlJYkAG6jEZUXp7mkHpGbE8unV3Z4xYJ4dGgfkJMm7NcqeG0lmImu0io62iQcqUesmlak1854qPQ
Hzs2blaL539WzXraTWBS3O4rZl5Xu8ES8txDE7PCUtvQoJB4AaEgpyYhNQGDw9R+ihHzlNO3mwIS
9cjiYOk1sI8MA3ptCDUelT6y0naOcIXCH2fywscuDgXceSQqWDHC3kM6yhlSHRiAMa4bsk7odmPQ
ERCihp5Lf5bDdhhRIHaJB6HnxQb9FmGqiNsWpSBcepIDBpsCiK7jrCr72gfCS5FF4LWFgPSny47V
kwNolZ7B1sr7OaYObIdv3hEv9cDVq5Nl0hiNWlBK5w4h1JbVaLPvc5KPSnDabU51n1p8q/Kc3lv2
yDUabqn/XErFitDSWAeylAHtl52s2sfZkHoXFcZ4QBL1ZfSAv4DVKpja7R9fmjy/B6zpkgbfP6a1
sS0rOOF6Gn52Cf0Ts9M2rfNYYW9deQZgVDGhACkMsUXzXCxzP6PXGfvZgUCb13kRViKoYLXobARx
R6uy1d+AI69lQYXa0ftXkLAvfoyssLFwMydtqmakrjoYCo25HsI17Iui3c9XSVk0IY1d6tLcBfkq
ak0dLM9IkoHeoxPr4ztjmPqtLGz2frxOiSlw6E1nWU3Fz55E8BWLOAlemT5hpwG/ZgDy54aGjeCQ
QMi5ndkah4wNNdyRZ00TZPekZMPN3sQRJW4SsHTLxXsHgZTsqPaNMmVEqcWF/untO7e/RTh2kg6J
geldpSh1djNj2rfnlvOAecqfCM9w8LHCtDLq6bPOE7ruytUXCcdkvKni4aHtD8kcLZ5DMOH3jaeq
9TeGBafatyz8H44PoBozqjMPrVh7Rhhyct1Emf+Y3rbVyMAroW/5kFGaLtuqtp8d1ON3zda3LWky
S7dFgVv61Vb3rJ8qhXGjEFmY5DsuZZyyfu/kXdcxZsqNkX+2fdmeCZF4nlykY96uTk2B2gAbXCkg
YIJsBYJwCbvBhFupvTeeodaNaH4icskgcUxo0t3yIc64HVrBzD9oH0hfn6ECXQZn7pNZzjsOUVha
Xi0XdKc/WbwcbNWuK0d/LlOvX0nmhrgVBh8Zp4EzTNxUaqBXiUgn8MSNqB6SkTRpW9Lyo/qpL8SN
3cNeFG3kLQuUcUPqYvCO8aVS1EHt2FunGJkDq+IAYbPERRSMh2wMn5IEzQk7ZSyA6XPTV3vXT9NT
MfwkAi3bEU+BdCiR0OFQSqywLnors/QQ/nhTsrLVQC0JJuxke0QHQwip2geAMAsyYRhtICcpvU/O
FR+Ey2xVRsTc+jW2GDkUe9c2jlJO7jJoDLXMTYdWkgMxtdOiR6QHCTW2GncZ1m/uDom65B234Ea0
Djb9FlCxpeKPuCKI0m4cxqeajk9g4i2bIjfeGjbCcV9DMRw5+rHMsCNYGb4zDSvwgPF1YwXihGOh
FjsK59qmzztjm2gPVdWiMxu+uy21+qxFoR7EQb2ufZSoNaEk+cREhDISo0TW1AeTm6HAU5AVofks
kAJZMbCIXLbx1muCJV7RjWGaCiAxl1oSqpONl7tmu74qTHfVCnrTOtcfwpRXVIRB0n6gWyGqFcvG
VqOcQD2fTY43DAfftcdtrBBtQjwOSc6gY9CLPaoIY6vZ956ZDUvXLkEZOg3bxGmX4x9fZQ7kFHrv
0LZYIa0x0/ubuTZnYcKRQAqXlg0EOZa7mLhOEowMbUWG3M5rwtVYEuuI/ukHazLmSZRAnu/RfIh1
Y0WdRgmSJ1NQtpx0tRbFYB0GQux803kNC0G3kptvUUufRS2RFCFNN6+kre8ngOQdPU0pB9eH2sYW
BvPAXXmtSXHIRgci5TD7PMrTVNnZetJAWHP3kB09QxkTMEhaA7D3Y2BzZcP1qwWTYdaWgH6t72aA
PZDeXTMGwd6xZnNp1+hk3o/fawMhBt1LRJmZ9lFNtF6FtWergzIgnfCYm9ZxiIN9QnVo24n8I4f/
N0yddgcQBspHzPaCP15hGBVzIRB3FoYHifxHEFu2HFF4eG6LMoOV5973CMpulfphkLXYoSeqouLZ
SDFsR/g1vMFrViILqQy34sVu4+9jrZ2JIYFdlFlP5YgmoDPwmsCvqmEKuNXGIau9q9J85bGy3Mo2
Q+4VEsOqoh+FZjs7gzKxi4F7sLA222PwZFTdCULMAISBvNtO+9SrpyhEQxnr1EoNdzhN3fjRGOMz
vgMDnyqLnx6QOqiwmzIqP4VnIjIK3XtY9UDFyxacGhYhoCLGxe76zWQ9lqKrb2MDrVjpP8YDWlmZ
9TsVzmpmcHuYOShPcsVyC5E+eAjAGJFow3SCQHxmBSNxRgvG9r5bcWFhlUADCmMWkWbJBJck9ATQ
xQGCwM2IA8BB9aYI6UPhCW7IjtAj16RIM7bbFx/IBDCFHTMjV5Fp6iws9J0ZszQyu+6tzHCby6B6
zvUuPmCbHS5osFA61LJaofa+14T61G1cjf2SPDcq4vZonDKjXssgvyG/196ETkcVjiJKxQ6tquWF
eAbMzooeQP6jLjO4dqHaNyMVQXwxd1ZZqGOaXrhox1PhChZmxGYY4+RstdC+4ZpFdGhk4aZjzcht
V++FY99rCE+mMTkKGZZLg22lxt22hspDMZZ5YA0ia9iP5gBlCROZxOGcukzuunfjZC2SS7d4a8q+
3vRgKCCGIaX09WQ77xN0pKL3VjFuq5FOWJqma9QlrwMAlKVwg4ZoDCNfF0M+7BKGUW66CxiBegWG
EYki7gbqYdzjCKMCh9qCaj6cUa/XVZPAm2fLrdMXZG/FjDIXqws7+hJemd0JDURz5OcXWa7yzEax
NDAEAEl97g0kAFHFFhZ0xCdla6ZzU7xkSRKtFfsAiqPskgJtvnNY4/tJE5I8Q1eiLR9aInZKbiPX
c/29UxJ/1NvmfhQMOrl8d2PYoSqIu22XNsdgNH/E+AUvtUwvzJ5ioVkZDSEHRdhU9c+xoRVLL8ua
lWvSlvUx9GTlzAUjqXwZVYR/s0Zb5kZ78HSqplU/UHYh/9uxt1mH3dQhXXlBEE6yivvsbATZyaFT
RNiGB7uAtZilIVfzlbfFEnqIC9ho3lsatbcs2uUa2QUbaCyMLLUocoUkpuljB2cEnmQl8epTPDEp
CO6YIN8SKI8sCYyvoH1ndMF2VQc2GFv16dn5BTwC1TmVo45B0OuFCnpmQIdDm6at35AzznKIzTNA
pJ48qoUtkOQkGhJURRaGVXsbAGjsEuHpjQlsCseFutEm3r4JC7VLfLYOaX97PXR2bj2DUPtEhUbp
S9z/J0nntdy2kkXRL0IVGhmvYs4URcUXlC1ZjYxGbABfP4t3XqYsX3sskUT3CXuv3TXk2RgI1Z8i
Rb/UxVj4kcsznOfOxrP4GeegJEdI3lgh6GAIViBJQ6AfSyV3QzA3SxoHTF7Am2iBsEgxPgsbp1ta
KaoY6Lf3ShNJjn/Ju1QAG4mryZ5UTihHaJX7ssyxpMUJkgLmIiWXCBt1ljoelE9CjrfIjXGHlRRF
5HqhXVIBzQTyxWLCAttO4jYatslUloTOItv5InqInStKTfZZfjHhFPNwyMY9xZkw2bOmZ8Bmw7r1
8oszG9Eqm6NXnydjwQz/pQO0+ZQTZQrmArlIAWemZ5+pDQxhCLaxbzftp1LNH6lIyi4igoYt8+A3
MbPlmgoVdtDVr5xPhJaqztJFYOfRU5OkR/1tk9yMtY6LOGdFpxUD3oQ7poriZVvzj2mckIlnY7/D
346gEW0QTmvE6EsPciSo2gtYsoNrzVskcCSVIoB+0iXTHzE+cpC+Rqf8MqPgUk64d+b6UtXMDH0E
fXlJX87gXyiHyEmoO0ltqZVbFu8xBnDHrhiGbqOi/Snz/JY2w6Hx82VdpPiJEhBTFXGyfhZ/4cF9
N5GbVsxM55RJoaiMH8SZCRzq8F9WK+x9G7s1/ybp29w0xboO4m/bsn+51Q7lkMElSH+Ndto5+MKL
HjI7GNIGIwwep6dMxA8MrTQXuYsZPktuE2CG5czQi4NmpZSzSQHvTY8zP+CKWGmypdcsJm0z2Gds
MWk6yZgXLOghN9ef2ET3SrxPoi8Ow2Bfa9I/N12EO8Io/L3Z8lobZnAyo+7GVKwgrxPJ4MinnkY8
ONgjRVbUxVeJ6gNYndgOIfY4+KLz0wjN4imm1mHSVQ7XEfrBUkr1lrtNdaike02go8os8P4mBVF5
gblIBAa/rFQ7+q6LkaqtcONdYdbeglnnmx9OGNgSZxMN/rDTdvdtmp5499JHUGmmDrWoftzGnQ9D
zr6InMEbOyMGayMmO6aXWxmTr4K1/ZSASXxyhHonUMQ5ClQAa2OcrOc5IwPenYp/bsP2joXYsGQb
cUu1/HHbldNTMDoVf5XkGvacc/0bNgTN7NO8r7Y6wM5k18O8wFfKY8AV+GO7/p/AHLyP8kPK/DyE
Y4eSfP5nJXa7KzNQbJ+02UyJNJ01BeWLSX9BMFujF22gjr02iYu0F31Q0oeEqgNSA4cyZj74SP9E
a8Bkc8IfOHRo3CzAFhFlr28xCCmT7OLbEgdBF6yrBEFdiM/uMSwiHw1WtFJ664btV2VL2BNQ6AAn
4Rg1QC+4ffYNkpYHMuUqnqCdjDBw0sy522BjF3nN8EpGv62dklgg6zO02WhZ6+zKNv6aaFfv0sze
R1NibryWiZLzOF6d0rzOmj0WyRUEbZbijB06OReoE9dTD8cEPjcYc5u7eszMdak87wmnzN7wclDO
YAF9zz92YURymuUka5thcvVwA3e0N0BUDMJu4ElE9ghrOXXeuD5w9OnX+QGt8QzwvWhqoHlF3A/B
V1Qlr+ajqcoYEfDfu3ln28ahYvnA2e1o8P3jX9WSX9Zh8T44NdJVxYWXF0SKZkG/Aba36O3KWjcm
FvycByA0gjMjctP/VmnJxN6xf1MvY93lxeEmLpDNTnSPxpxAtMjemDuGSJbA45KSgCOANUff3ScS
oA9hWkJdZ8HC9snbwt3VTrNv4vpUEgtWRh2f9Mg7sTiCkZGDU2H9e5g6D88IkmGvKZbZBJZE1Tj2
fPclD75yMEvUhVgpB4YaDeu3c/cwWUyIpWs/wFrdiIOm4nVGk4CBypmPLVpTThq1SRp5wwHxNI7M
7RMj/nEa/Ry34KTSSqE4jqhJAjm8kBaC7dALviMAV4WhuZdK8FmuvPKgQSyTJrRDeBGMyNnIxRWE
jT5ON7JBrjOxuD1Epv6N6gWS4YvboUuJIv4/uNHNtt8ZY2Iu8ZvfcDO9+FN4UII1suqZQ+lTC3IK
BQgPqp8TENzRnSvfYZIz9x8pJgofyCDtDXa7bQZFEHhCv0ZTdbbT+jNl9kZIFpN+Fx7rU50h6sZB
k4HUIu46vKpRfVpQaUD42RiVg+QE3ohJ0dxetYEHSc3MdUJp/Q2svamzEOhlUOJbQ6/vieYL/QEb
m2DcU4OhQK4nF308uWlVxFcJrWTgrdMkh/D32J+7fc6ezw5PvkVcSdq6PIiJv0+1wjyCU2yNSgH3
5DSrheyTF11YcqtyyzoGeMMWsew//Id3FndxThFwUlW8xPgsj6QkUe2JCbRD8tLO1b/BGVL24AIa
o0t4UmXTqzT9AfsmCWTS75dhYVJhJS1WdiT6KbS6nnDVyZLvfYtjgzrk3Slq/p2svCFjApuQ7CPC
zjBe15vaNIG54nltMSU8gQWs0fcgAk7olru2P1qKT6eIjHg5kgLqllofyxSps2DfsXD9aec2ykZQ
Ff1T/bzuQnRVOqUFsOr2WcO72JYP10nGomhtOu6Ne/EdTAXkHB4EqqryvbXVP1Q/4YbP9ntkZ7RC
If5RL2r3lsDShdk0PHgNFqoy81H4qHePcJB9FxCcDTrhXpBLagz+sjPTfK8KMjxae7J2AFqXkwzG
ZzxP9HT8G5XbrMoM/lNb2u6itswcJVl5L9ndPRlNK/F49acezlKBgYAsVzfZ2nOyqViGMvlK/AWx
Pg8DgDwMyStqEfyJHKJMq9KLMQBZ9f6zBbBHQWTLqLshuawzrL3E0rvBqY2bO0cPuajbhFPEpb1O
iisr3JShu7o9bLeQAdp1hpPBUuW0hWaPOCVyFk2Ia9JLol0ZcD2QY/SFUYIak3O7DtSvAjWxOlVW
2C6KFAt5ORvP+RSvQo+xipXBQxqTEcMKLQdMejosxsS249FgaBtxfi8vQJ4/DcqtEGv67PNKRvN6
wKu2CuBu0MNBcg/nCMs8X+6Ffndr/0dXajc15UuaBwwlzO4tGnHOkxN0L6wIyScEJr/M2aYq9pdp
OoCimYHntes0Z+Q65JGLaiO/OXsmfykcHj6EUeJeZ3yLbOHrvcuPsRhCrIu9C6Ern9ZVX3zZ7Gfb
tD4q33iOQGBxj2YvjQUrHZCb3AyRRazPrjcahnINVHPsLdesYO9ninYdFyhsqmq2F7pN/jZ2CFgI
XE3AX/JGDEfuu5EG9snp49MDDRLW2RcWJHftKfvEbFKdSUF/yg18AGndkb0avzd+sTEUKDq3ldtS
7WtDDxvL0XJL13/DxgwdtCjODpJgwN/O0lN0dfkaW+qETgR7nptSp6J0hOMDzC1zmE2EKwcEzDoI
OeCZWm5rTZJLX3WbeHC/E4nz2OEh2Xoy3EbUAotucpgtd9N2Avm31BpWD5BTVr4epMBBEBTURUDV
E/zbSU9uVHvxkmPsdOhlSKOIRwJNcxY/jg/k0zOL77DX/TbR8XdpWL8Z2L0ntJK8feMFHgC2bsko
W1ArsEoy/ig63WWXbV3bgYcCCWcFONlGAWytjNDTK4+FPWgicLhd823l44Fw0ugLzdTKhLotKZCX
9lQma6tltGO4qP+tN6naS5CmOFnYTNH3UdF/zZ5ihoUX12dUiwkEA12NqMKC1vNQbM60UNUC73Cy
FpgxAJ3hcw/8h2uE2potx6nzO7hapmZj8XihYVxTTTKlIMCIMfTIIoK1DDDWpvtqZPozhM5zmXRL
2KEE7M31AT2Gpoo7Zio+it6L11OuydMpeSrq+RoYMttjr42ePVZr+aCdy7gX9BNTCoaiV4xaQ5uR
SVbBHfLbx+HTmrz46QOp34OyKlFNyejshaLZc2G+s9zSRwsuXq4YUxI9zrM9sEftR/qHxDZgHvl3
PHjJIffHiwwLf91E+tqkelMyb3kFLNEZ4CO9MmyXTtGcQtcGP5Tou2cE/OiPz7dDw7jInEeyR/7r
aAeK/WxsPc/79hPxlbcRc7jI+AbN8DOUJM0UyJGmiFbQnK8Sg8aujn4t0SXLQJd6V8BMMb35is2I
JnBU9KORvc5IuVqRsY5rouFP+ibJyfEfJaaD45FMY0wTf93ACi/DEm/g4woTFIA69d5MjcaCJF1W
xWq8gwRsC02yK/9pg8bwyWcmMsfjtSaPiv1k+jKbKt0gnTGhd+Gvt6qlY/Tn1Ew5z6Pxp7fdGNVJ
n5D55r80NjagGHC91zsnTww3zPBhp05jOHTsKPqXxpNoH5K7iCzSMjXPmUuR6IoWhymZLw/bIQpP
Lu/VxAdIaeJLaNL3qn5QJogRLSC0LxxkiRucmYRvK5+XoAwK6JLjNSz9jh4PGAKxosm2GYyvksss
tkfqnaQTeyJNv3qzugjyg1ttOKjTTHTRfb9oYew/2c1MHel8uSavdTEE5SJO3Ze2BVCq83FrcjQk
ncN8T6VnY3wDxx2v0JCtvIauOmofbPk8WWPhp4TsiNnKEPsZ/OBRxAJxfram5JmT5+aQG+GjH3A6
zg5l+z7Dhg8kSvAPs1SsSdl6HSNY1jI/ybEpduwN91Ud5DvpFa9z3N9dBEsVFgJgIaAY0UIs8hK7
KR1IkSF0kTXRldPDTZ00TOaEZ70Zk0m8TUNNZaYBOTWYvMwy1xxbwXWUVnMUWVgx0OWmleQ0UqTI
JWDLZhUIZtt5hoI+Vbo4VxHjCkzRMIwa+daSCmEpUiFQcH25CmiuzfbhNW6NI8IAXnNHtDeHk5mC
m822WUb/Kjbs64TQeFKvUDf4CMIQJZFh0CbTqrHnFZTzynEvYeB+2wOiR3zVuUG5Hs1ywwVvvCPD
wAcXF0f5EPIndeJiHTPgGtFeBEZ1N30+OLk/8I/O5neSBFR/cGFcAfld9M6daFOwhT2jIxzC8453
F6Vly9TbKjp3H1EJNNoGYzmZxbPOBrIFDPvUax1uR0KVcVdQb3UIc2ZQf1Ykz2HXR3/MYPx2dRZT
jc7nrh2YxQKMR4S1gvuQnpKCrl6Fz8SQoqWbsnMVMpACRwPBLpbPuTEGR3ZOyyrk/SQ0m4d5diCm
WvMhZ9EOcCG/WMr+K6otG+50ZbvPYUfp3wpYqrkztZeUBQDf5SlNCspiqvQNbXyJsHHcRYBIVJGY
hxaX1IJ0EtNlepDY46mICWmORPjr3lg6k8Y+ot4r/ek9A+28LDUbtyq3AFUG7w89ud0kZ3ZsPccI
gF5wDUthGzj/IPkiWFj3mqVXhvZxKMqXZpqBIpAgS80/bpOxOcaIvqHyfRm5ZgM2X4cW+UTih/Ei
Av/PJvuvEQn2FjEgP3JX7ipHn+aDYWGUgmrD6QJ+DKHewib2AOD/Tp9lm78xcb0htgd2Nnp0pMxH
I6v6HQJIOg2qtUipS56EBwL3dnmqaxZM6cEOaibOOPzZbDwiFtRXNAG5myXg8S79zbweBnpYAguE
cyTRnqOuh+npMJ2LiIDGgW1Sz493nxV2PvFdWpXF9qXjc+VH1h6jD4Q8sCy+xoqZpmzyCePZdpiC
NrOFGjwyx+8+Ng64q1GbgfCsBneZjlZDdINg/gpng7oZqUc5kZscm2/Mr0CY20jQeV3ijEA8g0Ag
FF7RbJ0TlBzQXG3szMUNdiqLlk59JU1A+srjWCDaJaEiyJJ14bm7wIKFm6fBZ1pi0SwbtZZ9pper
9QSqlmrm0WymLyDeGZo2QQbSDvWiN2JORj+Dea8EZE0lThzD8IBN2ns3JMyncradlyGglq8iN0/a
B8IzN1BPWUoeI+urQ8Lz5M5M2QXTI8Ntc94r8VH40TXpN0H9wNqAkOGKE0tMIWsV0iiMOfdIW4Vn
H671djQERwXRCCwX5CKK/edRRRTR9it5jxT/bA0XeR6/I/eiJ8+fZlbJyzBVIKMrlLDJwh0zVlJZ
FX8bnXZWXoCFHBG4WKb+c67/oadH0N9lONdtd+BcAZrd9CEyqvLFKzq0/nO1Q3Rh8dhyO8C1uMPo
phE0Y5J/Afz2bFMJD74VUcKyhorI6PJ5ZZct3VhI4ErjW8vmkTvT1UCu59Dyjv4k+ZkQzFoAR9xI
LouepGOSPredrdFimgjAivTLYfH2lKb1g3NI2IvCT+7uByy4cPXmj3pALzJP34OY4GkpjNswzHYR
2HuEuDGqvA4fsJsvCyRq7kS/Xkqk9CpY225w7XlWyUoYQfCqZNObwbe25Kfpv7qFds4PyzN5JkSM
tIq7d/SqKyhrYyUVbOiM2Xqvin+Z4OMaP+S0TuLwvAj0yt2oGepSmTmqX8cWPif2/bC/jIlgRBvl
tQ15HTVzyjWbcBKG7ldMNbLCOY/qFJspb1+P4rNet4mgiYznO8G0YP3YuGLBI0XAFEc7CJZlzKlf
kSUKlxg3NaJAVniIrw9OHOxik8zmua83QN6w5IN4a/jb6QVZAdHs/nCvE3VPEu9eyz9GPH1amh5X
dyZVnoUDylinUA2RKh4JyEz5WbN3q5344PxzY/81iuHHe0UALsik6zwx0DqPtn+CG/NtCcBVtjHt
GcIQhozYDbmpAFxrfPiFulpDsrFMZ2UV+mb07kdl5C/t6F8CNGbs/IcvUcYCuQd1eZPyw6bu8FHn
CApV+5eU9lMvJa62+bVGTQ4mPDuQBAaRO22CZR5bt9qPeCv9jZUOYD+I3GLNdI5GBJxdvXPq+CfQ
YCw6v/+xPM9cvwcJ5F9ke7GKiCwfuJF1JQ4GZKRVU5GNYOMfPoGi2xth8NZ4onqZPb33Q+JKbHcc
d6nAgWLBWV8F8T/PRo9lm8UvYKFw3/UdesiMUaaHBRuMWQX5r5n7SyqPIeqtewceBNAEMu5o7vks
pPa2V2usnJKZEkYBkQR8hhoWD32NljtOzrKEqkM/ipkJgrpQDetPLMM6V8fUqkHIAYrwldFtkj46
MxRpESqDwPRl9J5a0Uo+Etxy4yj94erQmcOxixmyPPAN4caRzo3LtKYuKR4q9BF1WclsrjzIBCXz
mOT3yGie2flv+swNlpOwrz5egFg5u1BbIwOz5H2K2/eA+BhSNnPTAvDuAR/lYCgXM9aGZvSPlglX
No7ksSswdhgyXdRJ8RI32U9OvKc2sI9IV9zNGOU4mPBHMvdz01mvLGXfp8EA6ox5hvxKJojw4UH7
Aa3t+GwBB6XeJHQ7HmwA9CUv0TiZh2w/RlJDYTCH1WQ6/8AEwkjnCUM2iiakwixGTqtrfXOaYPKa
K7xCFDp2eudMDzdROV1igrb8vPhEe8ycoGXAVDJq0xbjGChK8UoJeMRtJhfCjsMdMTyvg5zjlTE9
lntetEpteEDowGxZQt4oL1kwDZt5/mWAmGyIi0Dw1j+Q/gOLGqn/khWcb0WrWQnkFz8ZshVxFDsm
e7+1/gtbBw1tPZGfVO2FN/4ra/KP4vFxjhJSXES8+JaSznIsyY8rFP0ECTPFzN7PEs5DZp6/wVj2
qn7NNHCbmoleEhf+zutxdtSwzUv33U4582pP3Ec/vRArAXslWMQOvCwdxftolC6y53aVGCFNTv2h
2dGj4wfsYY8+3Uu48QLxanEMYfggyJMzQsafncfAtRzeuOl3ImJ4ArrmO+twONhsjcGuvYiO/VDM
NdKzrwXyw0IOXo1t438o/PzsGChkZh72ZXwM63la5B3T5MgM3ipZH3yF0q53ZrHG37UIEwP3w1gS
pgFArOcmD8PyFgYOEQxxB6OTcHbBCBhlutOv58Se1l7p/IxBtm+D6gYEGtddsqfWiVfOPH+IoAeJ
EB+GLH0vlKmv6NKe+qKbD3TM686kNQSawFg/2qRRcGuKlDhrxUQdyYYrjSO4Zfa1xluZsj7GkcKF
R38pTbqk0eI/xZ2JCqb/mhzo4zJipsZJBWoTfJSJKWouNM4Ik6gw0m/wuPgOb/aAaJSRJTpVNPs6
JqbGuHJMIDCIjKVsmPTKVhLg/Vj2ZZm9TqR60apex8Tr0pXOG6MlAtLNxr8zAzxEvZxDRZBdRFj9
leC/ZMm2NjZTjyKMVWveqGSpwcQ9t438wHX1jKS72CZiqPYof4hHR6+gnzXhiwrl/5vxSJPWeDIf
hSSLJmhPi7CKuPxC+9Q41YKp9Hh2E83BUyEkiW1/W3Zmc5DVVLHq8/fCghaYGw+pUUnrxdTLc8Mv
XoGbgypyMqffsX9NoDJ+16N5qbtpXIjC2s4ErmKK7BZTClrRSHJmLDMlF0oJIjpH41jWISi52CiX
WdoRWtdDDq/yKLuktm0fVNpve9CsxxJ9XG9L/wx02Dv36JBYmkh/QeEF4zBvdg0H7Tk3Yv/EO5fO
eXCxKp/rw3lAgLz4KzsQPJlcFEQ7tCPnGuPgQ1AWbE0xYI2LQ4ua1Dl4bKVP3Yjb06l82P75DvvW
+JSOwQc7VzymegtOfWG0zYW8rbXU6d+x5i0EVCf4DEaf7I25+qxui5rvlKB/lGZ69MJ6lWH7qb7b
JJjAEDpvwJoI5JjSVyIqNC14/2anoDFagnXyTwPBFgVw/6UIWI8xLsJRBDnR2dM+7H7GPmewUQw/
Y+HfcbKMT06Edr5zg02QD8RYHHKPzDum7HofMEdqzBypO6DXmraQWCrr3jOUgjWjVuBD8eHxYHg2
+K1CkvTKiHNy7D9sMT/zmW8Nv04W6hgeFnJ26zAQ1ubMbbGqcvNaDZnaj2ny2zhwjzktuhR6yjw7
w8L7h0PFOtisZrR0quWIe9GDroOljAFFNtUdUVTeDi/szi5Qg+BPXej40fZYbEtMz/uVkGakSZFb
zrdgbK91La5DxMMiF4wDl3pusFEELjKu8UVH5geD8R1VC7TqyccqxOwMD4BRYcosQRxV4Xho8Rko
p/rrC/UvGBRXG3Vs8RghgwR5EpXHxqNHkA89WvJ0FY9bDsV+Y2IHry+Gdv95ebmh6G0Wtd2TXqAT
7rZgFYqgOJQ6PqXk8NIzt++AUttD3BIEhGeJ9yq9zDkhNLFHhiMV69ZCXJVY4b0sPGM9dwl4V8wG
yza8ZY3/xwqfHAUAlRDzetkVhHmMI5NQ3VGXDIqrPZLurkOhVExFeezL7Ax9DNAymwVrFJ+u3fq7
1LVPrARPde4endSc9kCZX2OruFlcWa0d/anyFkWIHU7Ij5vz2LT11q5AmaY9VW40pH8tWztP9k/g
ANSKgbxgv4WYM0qBGIcSrerhBmhf7l01HrIoQyDIyIA84Wp85dldjuEOrU/y3LZk0WWgFLdhCKI2
7TeVnO/a4sTMlGIVXgXeSYzBiVi2Pz0UsFuXlaf+kc9V8fNGI+g4iinMRV7/3tvFR16WYiEjIg7i
5uTY+S86Ghg7KcO4DB00W9VFip2VRBRu32JWS6A8/olETGPhVyaMMkpe/OT2ngipd9NG0dDHy8LA
GUUAdcsQqT07oM0WxAJlK+1+9PR1QerHuJNs+xQjUIxzR68tE4JWOTz6jXKGy4affJLvsm75YWtn
g5xvmbG73jkDLFQ3nBUNN72GdLHi9qjzQvFr9WiaACZskIQ2K/RkezNPk+PQIYzPh/bi+yV8K12v
dWC1R1/Yhz51y4WwzDfttGecQdXBsyRUxHk/tS3sBnCSjdpEBLgtYtEzcH6CvEXZP6B+I8Ltjp7K
XBaBcqgCaPZts7cXiGVAe+dXa+aKqQrMECN5MGYcEx/IqHQ1MeWhLFBg3iT8utHZ5NfZccTGyL58
l8QAYrrbDTDxVyPvH9LnGvBG6Hy0gLzXdem8j0sbLQdbNdA1CU44C6Jq//iIDFkEbcjTBzv7JIiJ
WFd3rimPWaF46HN3juUsLSwF26j5Bwulp2f11obfPxtd80pW1wvuvHbXJwGD5JLZGllSDLuT46zQ
HZmCqIbawSbul/pV2eG5yVFtSFbkS01NsMpxaeBGDvk+YrDjPIN4X6E9WVD6q9H7x15lE4Tgj6eE
1jhcExA/4I84FKGX7gtHH73uLyzZbfFQIeZJsEZSxJvTzjtd4Y9F1PVFzhbceIpoPKU+kiwxUvil
1KdNe0dHBjhUBm9OHPYrIOV/fJXY+2Ik6jrU5aacC0rpXjBN6saL6SDBCaM/uLcOVh8WSyuzs1XT
YyOtZ5exVH73Ir5NHzcuYxQ0bgCwF2Hen5gBxGt+dxmi5dg0c/uO2ugXLV6JtDJkHJQhJjXwLSXN
/GN3uLqo9ZH7xBiSMMuwCMcnsHEFwzSDo1czQ91g6SM9be5eIFyuTIXX3ZxsxJ8tNI3GYErGWHpZ
CcARoenR+Er9IqZxHzflH9yj7SrI3Su77FvhP7C+NCQrwXEgZ/SpxAoiqCDDEV4dXk22VQ8eAui6
mRnRmBWELkJgLGtTf/b6Txudm35yL9CkR8zOLVNkSQpgKTpuY1dka6cccIOj+g3tL4meDRMq8QZz
Ag7KmJdhzZ/zPQT0xXizZQ4YnQWmC+rrjNxqMUn7NBsIv0xXfgiO8tU8IZcwZw18xiHtnlOfZIQ8
jbdW0ul7J7AJ+wYh4Qa5aoU0KdtwanWidVaOiJ66LtooEdZrpGtARBCs49UEtJINzVGLe8w3M1lt
v9Zw9oC58bI6g8nzOkGp0xz3gwLoGcN75hLFnF3Yps1Rx/bHKnFXjPypFIYj1cd8DZv0PbP0lc1b
ui4KsQoIpF9WEA9W/VhgQTP5DgQewEdVeLTr0nuOc0K58DHBz5X4hqIiyNcy5KT3iYZndgw32JPl
PggkKcKlRsXFwzzYScG58Eyrq1n8cTrF84shuAOIHy5uAnz9xJitd5DydaV368Opf8TLNQs5AP+V
QZHsO5G3625GeCBIc2z6QL9B7C15gh6olizYdbA83olY2ZVktFP6pVcUkQ40X97gqf2WyMdfEz9o
nyevPRM84Z3SpjyTzID+pvpNtfibl5XYBU7ygrSxvQrq0yQ9F+Iewgqox9nYB623tFwhjmQ4lhdA
J9axa30ugxripVkRauLHYL0SL9yoIHEWI5YJ3I7YzAn3zhZezeJB4BSjkLuUvf4xXBe9rjEkz7Pl
AXYEMC57T29jCA+Xeaz4x4b+yi2G5oWqCkDyMS8CfaisZL6oLpeLsXis7sP5pTQPsGrZ+GAjZIVT
rwcVAIh3tHWFcwE9DV2dwYCWKY6wsx8MreZyrnh/bGvEKOeSyiLqcyVauepciXJBXQcgYevOro5+
5zAsLwhuJ0wQAHU77YEAoA5wI1Su8vHemgaJpmaVvw5V7K6GVnbHdBqCQ+EDe+va5mgkmXOe6d3O
//0qb5lUewnSeW8Wxib3kRQFZROf3F4kT0CZg7XfEa491O1iaLW7aIlQO0342ve0vWJTIAy5huj+
2ODP0UfDPxLWxzjPpo+Cdwq4ph+s/vuymWnWMLGJC9nw2cvjj3mYA566yLRuOYh+tpU1MbTaejF8
F148sOvLnPXh5b9fdZNxk+je9//9VjBHxkKOdo9zl96rAuP09f9fFSo4j4EfPnATxnZIhzv5Nsbp
v/8xx9A3l46w1vx06eG/30vJzMEpnJhkV5Tujo03oupBqOdpNN5lgEJzpsFYzw8ILBOu8cQCJym1
UbPlkiivXHok6o9rJvqPNufbcMkjwFdTNMdo9uz7ME/blk3op5+W6aZruLMiaDCHrLXNjVV2KxFK
+1UaxXBz+Cow5QA93ilhM+UvqUgcgo/hlsbtt8iL4mYbIRC9pDH29GzmvnIIEqsyBBQ90tN4qWQ1
b1NjIB/AQ+7m5qNLse6Xaxe1RLaKbUZtmRm21NGmyzojdClSuOuky4UhvIghKxKos8hq8jJCnhDT
HS587vkwalesxIMbXtdVdyOS8eSYpDAD8TB3eenIq1FNLBd7NX1hj4XWGbqYPqkcNiwrG/j4oJkY
CBTDfTKIB3NQX5DExJdRquJVEwfOumOBci+8uFkh5XkFwaUW//0JSMOQXFzj9N9X//2pZKAKsqzm
NpmsQvyg8YjlkO1BtjXBwziSV7PboUzLuVc5g2PUNjlboyjgWbU60lE72+/+6egPhiTxPZvkw7no
DG+e2Xibuh27XWr59gW5krtQiXC3TG7Irs39b59t5p/HL0Ba/v8XgWUbr7XT3IwiWDf+YMNtm4L9
HOYm5RpfemHoIoJtz8IIxk0XiOoURsUIubi376wSaaPKIvpOnBjjgJqWbpWpo4dKdxkCDz5g0VEv
vq/uQdjYuykmEEVNvUemL+e016j804U5k9SfzuCYwIRKXuyH0ILF5ylzQsmHn1/lkWU8CkLSWUEc
gqau/07K9TatnDqMP9rJTnNEmfHIeSfEUdTmlk37TsyRi95DuPgZI2j2fWh0O/Bz7XF0Y73Mys47
ukVXnYUosMHouvi220Pb+eGJiq3KVlZXustslu2lDkwi6LqAUvvx5WAa8/6xUOpsQ29iP1FrR6np
Y6rldziAkPITRrNO0H2RvFF8Z4H52T80T2McltWFhj3Zx4MBVEChksqbtwYMxa0dkFKr0qXma7rh
4mgS6ecKEIOJUwrMjJuGqJk8PllVwywVVb2xjfx4eKEKLA7uGBVPURCPN8d+YSFtQuHXxdJMzPjv
EHLGRU76OVvhvC5kRwxWhVs5EK4CntTbWycfeOVG3ROyp6P0v0w5n3CpWn2y8nDZVsXmmvrRPOv/
sXVmS40r2xb9IkVIKSklvbpvAWMMhhcFTZX6LtXr6+8Q+9zYJ27cF8IGigJbyly51pxjWq2+SThM
/PMIL7W5dRPWGlvn7Y+son6vSrFHOCN/Gqt8phwOjDK5tr4Znhp0tkuyfVlq+ubW2iApcsDuD9DB
g6Xu+PorwhUNpxmPgCj/53O/X3UbY9i7tQf0vgo/CLWTP1re7Oqytd8ptRnEmO229YyCZTlt0nWp
hNiB8IvvugvnohLjh5sz+UVDfJTVGFzDqupQPPNrBtbraArvULhQkwlfvnedHX3NDzDEdI+C3inB
mwNo5Y4Ur0StQ0VHuR8qAKiAOUVKvxL16ymx+LF2XNiPNDvAK1FOEgOXeltb79SFw4i/4D3TtooO
1QZNB921IasvsQUM7vcLo95Zp8bmlDovVk6oPatIE6ffZ8h9urOphQ/zpzOLLFYbI2mqVdAIY0Fl
EEXWbrJk+TBaWvw8wp06JU1tyC10583v0lgxW3v470XyruIwPcuO0rcUony0KmRIZK0OZ4GHnVKL
XkAGz3cbGLgjjprK6fhQgoVy+BlkiO/CT8S1A1e+mSTLUCzavwgskLbmbQIGT5hvwNoOmg8UsU6k
2HkjMnGnCB/rPmQq44XXYDDUxpE9nC+hNUiiXEWNGwCz63uU7WadBbvfzzE5n1aV7opbWCf/+ZaC
QdGpA2KLZmZUlyTw1YlALDrt2LSJ15PmnFGHyJjN8L0Y8+Z5BjourZT8bZBu9bPpUzjU3VghSG4Y
nOlWtmqLDllhUr2XkYWUJWo9Lua5k/3pZoLbwQJp71Qzg7+pva2BRu7Zj1IkxwzxYbh/D6Gc9/70
YNUgHFdWZTRblDQH10m/Y1jQP+R90kSY3R+l1nIGIJUCIZ2/022fZbqq08u/j4gFzv7v5/796r+P
ZuYHJZtYtqmvf7QIGVxCsn7YeGhsdE33LIdh3EGYpaxxGBjIlCQB0AcksbG/W8rF707nYDfNa3Fm
gkVxkv45SuwbUDZesUCNd1O28WoiJ+7gVZwYipijGadudTHTwj6GencFjKcukxHXF86kI0fRmJVe
BwgakVBGLtHkPTbYq9cIUc1lZXm0Ti0Mb6FniYPLCNKKhPiahPjngfG/D+Yvdap5N8r6xNEyfi4Z
fZ47I2BITqOROX/AATqz7WXn+sUJPLh99A2iOCaDAOVs/jE+c7m0z4m6BBLmd+YtLRt5mZ91lSyZ
QUx2jVU5r7f+HLnwm7tgAEABHYXC7fephRcfz4uJPjkvwBeuKcfz5W9FEfSsP40w5OH3Vu3jdHz0
SICRMuDHqtEiQKJP+rfGPsdtNN45nyBejWinuitM3PG5n6uzNiaDxPiNgxHoPVrsfmGGesTST1Vo
xLsplc8Dq+/Jj2pwwRCS6ffldEcE4hEn1q4taRX0WICecVhaW04rj7VxLsAAMVbbQVY0b6Vv+fOT
XsEO1oGV7xMSGM65YwVnQOb9sdfZHTlJV0wlb/XAyTsb3ovqVpBOQGMY7d3/+8hinm0gM3lAkkNQ
GyGHG4epw7ujd/sBxDE9A8/YVxNtmLIqT0FJNmozvzOVHfz30xQJ8TwFQiCo182aYl9+RhdkGOGX
FbhwsQGfHVJGXFUEXL7xRudMQ9w5QmRcqZaZU54zpwOxjUE1WAGmJ7dabLsuFzsZlR+0uRDN9MYO
fRgi+rpescOF295DtD2FtFS7qutfkQ6zCnYuHAcO4JZieoE3ghsH0yXI55uN+NAy+59mlGd03Y9N
km192bAgjCt4ADuiNB84Ce9sB5+2HXxAZcftWm9VRbSc5mbLOEKqRKLSHxqSrqd9YjFsd5aGWyzm
Al7HEz5OShLaMP5BhDqQv3gq6M1Fq1pEz4WOIc6O/hYM8/W8dw5kzWBlyZut5Ua0dY0VJS2xMBUa
LxXs4dE0a11hGJlK6m+i3jDsYTk2YuIBsCTPUrCJ8YHEG4vBCGOzpAeKNhSYuYI0St2C9Ahb3LYu
hgegKu/aPOl3XDfapcAnFpKI5WXfZe+NPf/fQDMXmgPgQlkGCL0AXRdVW7E20BoSYR4dncE4qMSD
mKohtca7vSkD90W0IDZ0QdtU0AEA1aM+7cxotwZIPvTCPkOe3j87QXfv0/e4QhQ553GFIWca8lJI
DY5oTbh+fQesIjfF/Cdm4NEla+xe99BhmHm+STqDXy4SkLBCpncioq+um9ZrlMA686FgUPqn1YY2
ZDDPrkn/g7/fbCrTbxZpFnFU0eRXOfXYT8vWWHNwX/ZZnm60aPriFtgV7peNZnrZRnVxxE12SdX8
f5kkW0V2gg/nlaJW3wiKYmP67PWh3xdd9uCJGjA7y+6u7uWlUIW2KwxsOxNsVkT3DDQSQ17KrvtI
Qk9bVSN9JC1SXM4JoCC7+7A4L2hBG2InxrhmgklKybsnN85MN6pniAPo+yd3u2LlKEg1NR6nqOI7
hSBzwfGG7TCr82lAjB0dUb/tV3pY04o07X7R5Mw48GmFBmmFgY1Ckz8pdr3vYmru5nQJFG5DdsZw
W463uja9NRNdQMCNutdW/tL4Ni2YCXnZKMstus+1gWt7p1dZuCTS6LnIrHrb+vgKdQK/nPLPxN24
FHWd7GVOZByT+AfHnB18Zv8U65hJbCIhnaLecFAlkgsf2pGr5qzLDiVTXqxVxBnR9vUG8I4ieUke
OXDj9TINcRhvBIs4z2ZERnwna7VvqEOcoHcupQssqEziXUR69aOS7rTLAjzPeZtSmWTYW7Kwaned
e9EGcHO4V85Rh8htRMKSZf7fdq5WHKW2SjcRAQZ58qGSalj5fY9IJwvOQdhifmCFzkYqnquTFH8y
usFPLtIN4o7ik2M/RJ5pbvKwMtY5csUn6Tos1DWc36Gl+Z23n1gm4q2T2p85ovl914Bp0sA4QATN
lo7ZXb2BJVAzvHHvMPZShQSBN8Vqr5ccjCWHtbH0YXwxY9SmwD5AJtQvJMhuk4iLknTTbd0aZ3oo
5iWWwrygvsM+xTWSqfycI62/tFbmnDE5bGgQvNVpTEJalO5bJBMXMhSOOa0jZOroSuECusxMkKuQ
/Fbsc2ohbH8EypXkuV91vY6WA8egDyB1FzRzgGOQirTzOBmf2cUtVP5hgDtED/8DCKV5/v2Qof+W
5LQ8/j7r2xSKDUiC/W99HXW6eZjq9stvYdoFCblZk6IWpbK2H4S0WXR0ss+5VcKbOcV/JXCfn9DS
1wXBaR92Fr03hXaEPmfeWJ4BM2uzOW7eNHWnP1h2kYFC8MITY9ri3ELCXilmyDd2jWUUxNm33rVL
GY+K39s92XZGbp+qv1tMPy+ZhQAyjc0HGFmEBkV++kjfPg71D7B12Xca1u8xJ5WX/5zC9PG1z20S
AOm7WLuU1ClOaiH+MccnHsEWTruPUxyjPll6298jhB6P45rWkfVP4k/axvARO/SJmqTqk118m6gy
ZyfHp6515i5GmrHSTcLe4cTbx9+OCq7AXC1qnZ+E5Ulj7Gos0OHnKMSbBnmFr38XAf6iZhqyt75x
oWy5APYtduxNVJflCQ3cujTBeUCrUKdRr+rT76PfDzLn9w9xToG2kXvTaocb9ygMJ7MK1jLTjGOc
DEy0ep9OTNAwYLRHFn5nUjxHu0raVU54CjLYZT051tUyaCTjOcLQ708PPbrkDWnBv4dzl/Rr1s7a
a8BuzZ0l2NgMx98G2AgkeyjrKczRMKV4LggA9rTd71NGZdYTdeWw1iZSxMRvRRipAxoaScRqL16s
Wm92ypYVdoMJvk1ZnNkgOAX9Poz9sTgLaXz6lqXwRmWcIjgeLcIgNE7x/EH3g5gXaDbdgFbY02EY
j78fIm9AJPrv899HvqCjjYkN9kFQne2k8h9+P7jk7f3zyC67s6aPxuH387XrsUf+/taDKZ4dy2wA
AnoN/TdMXmzlA6PJ+QMKigwg+1zB0gaB2hAk92GQ3nVmee6ldJIN0M/4Y8YV0lvESaXs+inL7Fcj
KONbDNUJWs+gdn0WRi+O0XyLgZYRYwOxytEZUQFY+g7buLj9Ph0yUOrcXteRPQ2rg66on6V9RWZX
7eMhjJccH5JdVWNRDQ07e3LCqdg1De7eSCT5E7S+fpmp0Tt0lbkVVTHciyZDj2na3cEj9fbJijWC
6vuypk2Nyd8fEcTZlvVVajlIy0AR201jbotN3NnjjQH2K48aMTa730d5MZq7cQzkEa2KuSOshmGD
oyBEzf2nZMzD8+8j/vGMcFxWvYlQyRQFVoeJKR3y2eqYmA2UH6SdFfoHB8nT3IV0Iz/Zq8l8kVyP
tbDjIzNPoly4DSRpT+Y2m3NRasqRN6WRI+9mxh/l3POiVGgcc+1BqzXnVUt6mjcF4wNBl/z3df33
6e+B2E4ydpxg4i1r2x18COPdNU+yzqb7SPuL3MghWjvapGNRU68JnchnhV57URANuhs9908qBhP5
HtGbVZqYawnE+i2gLI70eNUiydr82zw1imyLYMx7sCVVUhUb1TEY/L+uzNqnMBmMJ9g4f34PyhZ8
iFUte4ZppkVCu6+TeTx5zE28fDi5c6qlSRAoMWzA8xCHmEHlzq317CXOEEiWmj3QvDOzFwdU3MqK
8Hz0gfZo9kzyRDBm3xWnXObN9ntWeTVMQgsCQIElPuH4gFeINy8uPQ/4epn901Cc18euhwmD+5Tt
fjeKUu1oQmQ7/DzR1Zjrwt9js9NHG28q/Hc3Gq2V63ETq+niD9a09JKsuo9J9DlkhvnHqfAbhy27
lmN5M/dI3QY3OChSfjcaFtI1fp3uJbIG45iwDxLHzlNN03gD/IwiRxuZKjbvBV3eEzUus+HC8T+m
2dg+9w0No22WZRvFj/9+B0gp/2PgO0yDzIV/bnhDhN0SEsibB+byMaWF9gpcxCGy6XXqLfHkjv6F
Awu2BadD45DS4Mr7/ZhiQYnm82hGpgzgSmil/yxPEwvSO7hJYyXAADF+nzXkc9wopV79SDfcpraa
j7b1yHkbJS9r+9giz8zGyV3H2YhgoYTCPfUFDTNHG8ItS3qwasrcPxlDx5tOxXeNtSFY1sBAPkYC
oH3b4rIPRtSe8LZYPRIPEu989WNZFjdH69Dgju3y92vsC8h848Y/kBAOM6AqxFHKJEdRlL3Qwc3B
DxEJBxx3CVYGsyUM7MVMNXhuPFzuuSkeJ5yYK6F8uF+ANDCRAuaqVWgjhO67rS/mDK6itRkvonwd
MAmtB6f9EPCxdn2I66HWg792W9P140d442jtAJbYKmAikdvRQrYFZXtdHXxt9tul3ffQmddxJIcs
xUXfpQ+Jk2gXuxvhnuoZhoHsOWxQyyU9jTJr6vYYxa29MYKDkVwHi866hnrSbaaCNUzS6V1Xs6th
qGu8bjVoqIqsrJw4LdFr0FV82sF2Uq4wNYMKFtHjkHFqCFPnjaF0jdsfJTt6ftL4XgZPw1NdZ6dY
9fEazGVqWQKQk5Vg+cPpyn2xtrQi2Oq6jocG8OQiG/19wB637CeHsyhWlD6MooXK6HUFfbRFfl/h
8jJehSsUXqZwY01CPwcUu+mku2sa6x+1NeNxeRUWujuDyRgH2UHoLqnQp51wLmrCn4uSczckUJem
pHvwAAg/9EZ4UVxxe6u1bPCCDhebY9z1HpM+KqdsZeqIi72SA2uviWnlZvpZ1wTDfllOG45rJTLJ
acX0a+0bznPAfvaDuCh111iXigCVjf1cSCG3eKradZW39coFhhPGKFyJEAHV45jwngP81HP0AoA1
JlJVvIYSDna90gaOLOox6QrE925u7k0487iDID6MFmdOhU9thcIMvCApzyRfGEfD9F8ApBEIGjf7
rH3NKoROCuBXlJ5oFhYnQ8/PQ2GPUDKrg/LNdh1mwY9EV0W/Q092+OG/NLs6EhW8a4ANg4kd/nQE
StNJ1zf+wAw0ZVCVlsZ3YAYbUg0ee4LXtjkk/4RrYKUaF2p7aO2yBHWJ0V08zon4p7A/WbMX1tbJ
ooNZsPHip6Di6o75dmTwZ4+5zYwNeB3MkBaopuNHNkp/rc21GN3XGh3DeRzanQ0iJgqxqJQuGRV+
/mG1hUOjQt9Bg1rr1lBhLB9Nep3FVoiJSMcBoHd6Nj1UB3NWOodZdxa58llf85ttNfg7qEovfTXS
vbbbfEXFWS4KAE8cJf0DEIsFC0++zVqAS5DHajo5IUuF8SfPo7chqBoEZYAHQnsXRWCyAEp0Syc8
ZKMG5U3IaoPIF/BWFXx5RrZMM8I7a1mgFW/Sh76T1QK0BkV4W10Qss3y8tHe4oTruJUI5249x9yF
xLDZWUkecMpQv59c6hFg8Zt25oQNt7oiF0KZ4EcHvRk3obVweB3XwwRsKJ/D23uEzikubh3wZcp8
dVGi53GS2xAa6J9Er4Pa12nZ6yE5NTNXO7D7hyoqcICT1OEIbW/o08ccuyBL6fLicg4hKcdf6aOO
gq7T5Znq6mobUb9zVB2fHaNC2A9mUlgd7ZSO80ZBFAvGkhCiQkNoWap/N+Sn827mMfBiRS+kYa7r
m4REO0/YBPxzilT6jGj2jvqp2OooEnrJVgOKHG9CH++xUv5JlX92hxFKlOWe+8K5Q7P7aNzw6Poj
AIR05Zb2d+ugRUGPdJITBABcLsOWojAABedp4k4VNW5NVDzcJ9fA9J97wJ67UoG/EwFZBYXzDN7w
owlxe3tl8aZyd+vY0LbdBMWKLEn1sP8mUwaGKyOMHVUrTaTi0pPvjGAMjFhZb3K8PLs8rM2T6F24
TK/M0U0iWLo/qAcStPUuwuapXod+9FJY3hdIAqC50bqldbNo9MRdM0Sg2WTB9iTMFYlTcRVO+kae
458A1WxoefzlRONmBSqoyrXkyugM+IXuPaPwjKoT+Y0ue3v2xTYK1Ql6QifaYpPkHuIYqrNFdiyL
4UWZfrLRK3lnKLEJO7yOBjd3VMT1yqbWYa4YWIt0Cp76qFpxhH2kSXmoWufsGy520xxwSZTzRrjH
xNpQitxSpP0bZRMebfwSyVoiLc3yWKYO3DPVyY3lLwsh/7guvvFWr+iU6+a1rb77GNJ2X3PmQC65
z5WrnskSwStgxjG1lIgfgq8Mj/OuqOUznPjFpBfJklKHTYm3W1j06gRakGXt6qcaJU/KGBFSOIQs
/hHonGLJvewQb8dEwYKpQspAB/B42aN2L6bUWXYo+RYj/LtjrBRzuiDcTF7bclTunhDHMtkWzHBa
T98LLKIrCM4Paphhu64aYBKWyAk6IC0N3Cx6JRH/RzFHupunIKaC5IXuVppn/AC9Men/IHE0vlui
tnAQKZjzYQ1o1EGEOtsg9QaciE5YChPYEIPHEqloTaMDWHjdO/0yyPQ3MxzQfs94NGXsCTM8xLNn
JjXzLZc691+JXZ5klHCbR+Y1K4nCNjzcCwZyYvq3wK3gvzSMbHviHbYkh6E2L4mAjcyfyAtf7KZS
DDWb1cDZIHOwfSCgxO6Yg4ZVFEWTsg6ZSL6G2vMf/NbfC6IfSZqobg0hQo9j2l7sVN9HBn3USaMb
0BIDuwhrp1wy0d1OFviwLlIwwNpxnUvnaimIbn5AAEE7NjSzgUQK4QVP7P3zHpMDMQf9yHGloxNf
I+W085Uv6Eoblb2WveXsGLbj3OjozVZm9aYZ5fRsjBVwUYCni2Gy+N6YDO0wibdxIsKH0HbTBTNu
kDZ18yfGn4socSpuVXpPe02eaFBY2b6KIaQOE3ZmpRRGMWs86K0LvnBU+opmTw1nkgvXbkcM4s2c
txmeCsEZHBOGxj63JLN7HiltUmFG9GCRjCVJvTda6+hSB647MZ6bCut0QZ71Esv/HklZtdJqG7uE
jDfzpkfPHQExvoSVMQ0/vUk7yrd9IruEuyzGEe9zco9r8HC5a7wHnf7lhu9cmpjAJQwhUc0RA+6U
bXM8McKzn8xA3ibgxkgb23CndAOBZiiPZpW8YMujEplMeuSqAZqNNqdPJHW5903a8ASOFLlVkj+w
tn2gkkTs5f0EcBP9LKfnS2N8YdmOvyCoGCVhpcFmcuDJFd16aoxXq6TYmmoX2h3LisFgxnQh8Ecx
rSAM/ktw8CKjD64PjXxCaXCrMbiFXQwzKoKz3cXJc9Rj52WgmDOWcV38QPFY5+S2jwvyY11Ne4kL
I0P1g97GbbTbiDZu6YZ9uibFKhLNInCdZiEkdehgL5n/Y84cmmLht/mmB+xEJxl12EBCHu9jufRI
uloZjtbj16yLpWko8RCGw6sTMByxFRgVZPF4VgLUYIaDi1gml77WkoPujdkai+S0SIPhHZqqzpQz
XhUVbWdEYvqmraIX06q//FSfD9n1o14Hn+n4YCskTlP32TgA3gxGOkufhYpiCtJOjnCaxCWDHh+y
ZHsBnw2EuqO9lPie+0YiiAvOvkL+2E4mJmuqPawlzbfb4eeplEtAm9EvHfWSZOkl9Ys7BwjOHthH
ZCbP9hhyBsYBpQk8gBW8I8VulgQ2NyNv3MpLuquGSCQZC8nV7UXbDpwVi5wN6jGWVzVoL0nt8L72
GJjrQWSr3sA3jCQoUWitHF1j2bFcuWgFUF+yVgwNYTIGR4iU2fI1dieQWkWQ7et51TeTTZQ7GqgI
zCs9aiSGlgviXLA2dMbe2Q+quoZ+Vr7Etv44cLm5XnombG4J7I4DNDVJzNg3zXbNWGMlq6g5tRN+
hDnN/Jwn5ncVZthWIprBufBvwnpM/S7HnlwEK6VrV9MbDq4uWJQtRMN2fMPXtEPysO817yVmGr5Q
efpBPAnu7Q5Hm0FTITQ3Gkr4hbN3oC2T/dPMKsbuoUgkMunCOjqGu4xp2+NrVuQtoTcvgz0cOg88
H0nAKnvAkVcDhEivLSLLpefKY2UJrjAUeZQnzSYoqv1gvUteVS+bKSdh+uGjOFwYEXAozx14jRs0
hlENTFQoCOMTyv5WarhlQRxBIfK6P/XYfhPw9HuNNbJk/HmzjUeSQfgmAW2paUyiMihCM403jr1x
QdcbZKk+rl1DezHpD6+GAvFChMtL9uNRAhl0/YgZDbMPs5+v2GhnNID901ZwU59ECHiy66pxH0z+
znLLb5u6idjz2UKPfb9xqitcZwSg3oU9cdj22PHc3vl2DeNq+hi1E72+tm4cIioYLxh4TrZpfoZB
sfUrzq1Sqz8QLq91V/1YYw9ix67LbWH9FTiJRNTa+zwdX03dfWcVRl/orQgfWtaMToOqehJV3H5x
PA4xiUBXQV0ZJgQ5+PRhOQHuFOTKIOFE67ZPncbMHrJgzp9pPYkId7DRjI9KZ04TNeNTEXorKkYu
dyv/MwKwWvsVgTm+jiYm1tlBJzqJHPaGJP0Ym/615vCzYFRnL+myc1kgR9NbFDItY8nxzUoYderK
e7NH5xNIxV/HAezBz1NDutdU9AMrRC461MqkyL1hciUXTn+Uuj0swSEaKR7VnKxGBxQ+nsGXKvY+
fc/21ql6S9DVr8gF+Iwj0JRkU+ytQHyjngUk4Z1IvM+WJP9NyEAY+nEKGfry3tBnokPhvrjdq+V0
5Dx19alhTKD5NMc8jQF4bFJJmGWBR0Ai1lAeKK2OM+qcwiwSyBFttGNTNjiYM7zxdGLQCrxbXX21
Jf5GtLnFLEnaTAEOPhaGFRRJKk8PubBjbBHI5A9O7bxF5aG3jEsx6CYehfpIRf0EHg5LfeAC8pFk
I3rwHl0KXTegMiSAjuG0hY+npmYpPj1X28uBOZcB5WxrR/gGbThym1YGmzAYf2oaGJPFzVSwBKGe
O+V4WcsSl3ngXVNdu2T18NQ6jbE2A2Iw2hpli12bf4ImPqmge0rgIWp2cowz/49VHYg7rOhh5z9t
SJUOnKqgUcEJ76cOSJAsiMMOav/Qx71aYTFdgSzHiK7bCWR+2ttUwFvPGVBeaOk5w1Y376myzXcS
F/s0USd0UBt8ER1n427SsyuOGiNe7JgfxO2+jlb+GEr7nKj0K8FaEM7qLmaUAYuYPtSYLGdjbY/c
F+QCBhGqBOX55Gf17ANWCPUcswai4HHpCiNdmtbPGA0WZ+baW9TNIquZwkpSWQqN7Z3C4CzT6l1d
tNFicsvOis602kKGfS4F7Z1R5BW9mQcGzGQANXW/Brx87R2QOln4l+zRDBshjBthLNyBii7AJTBN
DEBRt2BkzSoUjcBD4ldAmFjCmWQs2iB+10GbtxmSWuK1IFTGjyV9t0Vn5l/NrRdrJ6TimFoSBnQ/
2Vn9wD7ic4+XiuasCq+EVw4LxDevqadObtLe9Mwjwt5wPm0zuUMC4fgWGd9pCdBKFPIpH1jgO+IK
ZXRHDI64MsaUMhrdlRv/kub1TRFpgsGWU8mcnDe2mBFkR/aATGeTuYawrHwfNA2ibFyAPSI/R1BU
IxqCHRaTeYJz6bNtGc767ZOsC/xAwK2pkjc5jCr6qqjoJWm3BdREF8zWVh+q19iJ5hQ8zOuY1fcq
z4Cj5M1mdI2L1VEKDn2+p5EKuMbK3cXk7uFbfYC216aMkZNWk1aRJl+lK1ZF4/grO2H8b4vTRLnJ
YQl0iJODcsrxY4UV0n43ZiEbomydBm9t053wolylOasMfPtj7hS6tLYXaI9RoHoN4egb9L1x/q0b
2rPfaTBqgt6D4bJKiO8Bwt9j1Ec6UHflwUvTjwwqCAZZzM4jU8QcSPZBK069agz0++PTWOV3HdLr
utan9ayxJZ5mRb/tGEj7O0urVWv6F7dmm6rboaP3BQ9jgjXZjUQ6obZFy1f+rRDg9B28j8gzwo3U
EjgV5d3OTFQaJkfwjGjSxil2tRbvE+G+WcyAbDq2cZs8Jk37Go/Bc2LohAbj2Gaz7JS6t6g7CQl7
GipWVifOtiFdrMqXTwaem6PnaBWUq7OecK5h39oEluyWA8kaavpL94EesD8wTIUJUDWk2mat3a5x
W96yWS5YGYqZfV7ccmVdGp2ba2TTZXXONhFuWKape39CpVxYj3UjY3rnuPFd2CsjZxYYn2+jR9VQ
KULZAi3s1vTRD4jiBc6Q8bM1vugJVdzNQJUi4ZNrn95JLsjokLrngjyMGiHSqWzjj5LST6by7JBb
txZ9THGsmeDAVc+qHneHQIIwL/yVdBvzYCT5Dq5CvYwxpZNnCDcJFlMuNbBP0R3d1r0v5dYd9b0S
zncs/X3cVRdejxO6ucesdKZlBHINg+ubiPJZF08FFeN/8kdvNWrNibYQWQrteIws24OQYhLS5/7p
R6IvSgmPozkOHds6Jd+tzcR3aaG1KH1U/IGFypbJYqC96CY3iuIGLQy+SlTZC51nd/QsdDe2SwUU
wK/XIQYEKHDxHrDeg+IZVXf1YdbAfj+bFEpe1OoPmuSyR/SG6YBpODiofJUr/v8wmq5J2CF7tw9c
Cz/o3bEf4CuFBUFbkP0vN8aelfy5T9A4RwND9dH34O8qgGf93J+e5Cv6JiZTomV9RJvSGdoT2hda
fr7zMP8dw0C4LPDGNoMSUU7ssph8TOA1WLFI+UuApeE7RQg/3xcBbbjQ+Qj86K82xtbaZAfK0xKc
Vpc1XHpkV5VUBH0R4e5icbI4rWgSSK5N+gDpSkGUU7biwsaVcVo6hDtBHwngSyfVS5oQs04N9R1N
zbktGHhzrlpARocai1dgCkZY81QXvuXRNeHKYCyOhjfZheqvFfYda9AMVfImtS7cgRduhTEXbLOJ
kWj0qESg5oDAwCLduNnjZDQEBVhY1Az8GRjHK5PwAIU2b8geKXJnPzCRS+alZzWkoeQdagtUsKdT
dpV5+02dMhE4ZxIcjpZEbcvYvmvleHSzelMExP/oTEtpjceEpqdWAIs4ixhVeeppKk9V2X0Tz7Gp
ZrmHm1fd1iNfMp6SXYlNGEIcghf2FTvU77QlTnZZXT3L3sPQo5NJlBQK69niu5alAciir+AGBtZ7
FY1EXelPXmzynhkcR4HLtE1+8xOfW42m7UIWB0+Gj5XQPpsKjzjULlE5t/QnrWCNZya6GqDkO4xI
xcpNcxyXVf/m5q+d295HYThbdxCXNrSzDSaYBNviTYvBHbjmpY6JrEXaSJYe9vLeeAvmQNbUao96
UcLSR4NspkPAEKl6zhqXKLbo2SruuVd8Ro0dbWItPZEIDNYKAezSbHNO/rS5adC43/gFlyLWqoXS
9D8EJ/DCjvrrgPbOhx65zLX6Rs//o4/DZ8JxyJMrnoKR2FSyekkqY7/SI0JbM+Pj92/O9Jei684c
03EcDbSXtAdnovssZ+aPKdOfiWv54JHDjaLKvqTYx0efhkrmZTZ9/ebDK8J8DScjI3TuCYXzK84f
/J1I8+uuO1ZA+7EG5zt89oAkvOpZeu0SBw+xXGyPogZPQ2kUkmAA+im65woXcc81xzbY8jMTW3IM
r3CYqu6kvPANZsI9b6BzRZXzd4TJxMDUs41zTQJZpyVEy7vi1MHZpe2F9DHfZVrypU8Mv81sJzTa
f4mdII7Di7zAjHur2vCR8STRbSwIxp8yKz5Upn4CHaSbw9Exo/UJ+eGMvF0t2lr+6XMkLIWi8pka
wPNyfES5RwB2iuIapZmeAeQa+u6ZLg22GliHY9JugFg8J9DoEpzvFPgXvJn9xgaHJHCEGKgsrCc9
xg8DszDf0VrGQ6QzCBzT1zG9SKndhRho4VjGGbTLQN+aaTwzCromD2SmLImTbVdBGj57lXviUA6W
0jfORCVfLVffEDCwgsCg7WYJaYJtZBU39NgCN3nCOO1SG07ziGTT+8P/cHamy3EjWZZ+lbT8PaiG
wwEH0NbVZhP7wuBOiuIfGEVS2PcdTz8f1DU9qWAaOTNpaWUlUSkAEYDj+r3nfGdpO8OiRAuw0o3u
qeb3Ha/5QS/q2OND2Hu29pA6+n5+cFPrIRfotEnKYjtHnaMICHZ51hfEwqND77THjhzjhWMzurLr
/IaY9zeYAOvchIdl5mDF2fDMmdBFkl+heXm1svaQ6XBsqoLmcxz5G+XHK6fTIA/3SAM7/xEqzr2d
+G+FADDoT3PhnVPsu93dWE5sTaLbbEBsiQ5p4evDntecvcj5cF3WIdEZT5ifLrL0ws5I5NCTYKlS
l8fGcbao3IztiFO1tiim8vE08/MWlmR/6crwxiugT1BaemV259HdpEz1NsBTTolvbQ1IX7XTXEOs
ehRJ+KZjM5yM6TUjJmkprfqB+dijZopHZlTHziLvvmFr4OLxpfpY2VR5FMXOnWFmb4PEI+0wvBnm
MI8obO80CsLRtB+rhCXJ6Ctwu50ZbyeGxvTFdh2ysy0JJfrGJ0yCTt9S66fuGQrtAq/0KquFuXbR
5BKbOF7XVvGjcR7hXX23UJUBU6JBpyX1IWAxJI/7phu3rh7PikVeShLhApJvQkymeh92HkbT8CBo
e6wCBa6fOIV10fDbo/WU5PkVmav8prpJi+AhGNlh96rezwHELspTRcK9S2Y73r+4k2uNNgEvf14W
w0Q/LE1JM4A2r1as01exra11QYiB49O2JPf6OIAMKvJXUqqqyHpEY7aRTVCBHg+OVtPeeXgYnXi4
rCNwia07XWSFdmVupUNIX5qMGr0iclrrDpViUr44WvNIdJB+Bc/gGBe2dWl7HS2fVD4mb4wNueby
kqWIcHJhPNZ+eRVNoEjta0xdSHTtfF92AShwgqHwyQCp0voVIayo+AgGVEW6l3mzVwhFvfFausSr
+BbfdNZBQLIY1zot4xvY7sUcPz2NQ7wCQkGDHqR7T63LHRNOqHGwlHVR/hC6vcJene+0Fn5xwSqu
Y/PBtotIrquTbwKAXjwAOhpi3qeJNZKMhde5K4cNuItZfdHdNew0to0Yk13MgsorAnp25N4YFLyb
OCWcqP1WUmtWE5PgtFUbGWvackybE6pNwqKZ7vDavkttODW2hQxravdzqjMokF02UFXFobq1BX27
XN2rmDWtZE3DIjKn8SVPfjiHNTp4eamCV6hvkUsbF2xqLqRdVPt5PqBBSFzlki4fHgsKgIStRpF4
yykiw6rzyZkoDLpVKXMe3JjdyKMPyRhy4XAatOiJ2be96/L4ri5yseqcil382lNTgJT7GWcPDboB
IVFLcAswfTIxk3qrwYrRzeLgp1skcUjb9Z9Vdyqn7Lns02IT9TngHCmIDIvZQBkOII2+HHDi9Ce4
KDA/8fIzKCXzgZFMJfjTKc6Jro9P0p7qS5OPpaqQ+LsdiTgFzcdWFpu0mLNV9PfWh6GBV+JpV8mS
B0/xZNvBZdT5bz0yn1Or14fu1W+AvcZijUOXJBZrevUHv9nSmn/yadkFfvq9S3Bs2Tl6zLo0jkQG
lhvQ0Xd6mhrAHLL3pHfLWS8ariq2RGNFgC4i/zaf85eLV9sI2JVyRvT0dnnPTBAYEXwgBqdszsOo
fNMrK9mH9TfRUrwGgJJWVP6HzgBWRonjej6MBu0AouphLKN6G1vflUaRRCsTMYTRAE/W3kcX8wfV
drSkEWxZwSqbpisXCirbbpiMXXPXhBn+e0Li17xAVi1wNeY5by75LgsKQvSzuBTH3Do42azINR4t
NFLcUHS76vy1rVsQLYpqfE7Zdgp5AXUScr813SH9fyRW/t2Qctsn9iNq+Ufee/N3ZhFci9SCEY2L
FbKnwOh8uL/ZHrZbcOkVrJgwNkQkqNkh/VS586I/QC567omWQq7HzMCLUccmhJHiUFq4KI0W8Y3V
Tgxu7fQnyrJ2gS2Qld57y71SrLyYUKLAf4tC+sVQG4jyS8BvzUlVfVPxik7Sgwx+GnGH4FGDpWky
P/MLQyxTmM05CsdKFuVSz3Iccij1HRtxDgr6qHHcnS9pj7YZMkbgiD20yuRH60ss0wEPV2pGd7Kq
32JN7Gw0z7CsWwao6kbGqOFAfojByhm77xlu8zjy+CySOnpA8zS2dFpdgr54QUeXiHaZTqVsRETs
SbQd7cqr3W/pUN8NTcXL0KTp60bNbSaxJdPfqVdx0SDCcst7+l2XRlpyLWRa+P373BLIZgBnxH7T
wflrhVQmKclFy6SG8FiSutZnZMfQ/l/21nTPnsBc/KTfeTthuFg0w0AzSyFpV9U6rgH8jMAk8slA
AEN+edT01+iigaBTjDQeuMHS/1nG7pHR4bHmKmEbJNexX97QnpzrlMlnk14l031wBMoPM2+ybjqn
THdTTg6du6maHJXISGcvwizGwwSEwzplngFDDK9I027IWNMwS1TvYfTNH/HdQBxaoXB4JF4dfz2i
BWe6mzBFIua6VyWLKImG4LlmkPjTWEePMA+hAkUjXZS82suOWpARYkhzLnwjQGVTafR3HLANIBdR
sjQrE9A5YvQspBslKDiXBRYlijFUdVldkv6Z3mQkZoYOIzxRwNyf0kFfu5Drjax+4iHaxaEYqUHJ
aZP6Yzvj3Orsp+rpj5dqujSnk9FNtCNKQjCCaO6qY886iOyHnmHYCJn2N0P3PsvRl/jS1+SteizW
OVGjE2LC1qYtq2nDE+3JZFFD+VtpTcHkEcI3BaYCYF8TuejT9Ok7amJ63mz/C/CdGjEnpiqstWaQ
9TPSH6ZHTIBSCl4imN4q4f4a9S8CsOaSFppRMusrBX+Rq7FlF1vfbd1lJotDUN8WtZ4ymFA3BUkr
AZFTpGwys+fNTKR4U2MuQi/CWcFwSr8NDi3s1n4ihBtVVVysKWnQkyXl9YBajEuymcXJetMN8moo
cK8BS7lxGjrUgIK/62Gs7ZLOunfC9BleE2Cz6bqwOsh8IYoVY3jtYSQHCCaXrcvouiBdiSlJtw8L
CwQdYS3wv6E56cbIkI+RoKNefv2GV2TAlEGed+zkbB8eETRn3pV6cBPPnY9JXLgBXnCQPoz5a7KD
M2XtUgAUEOgo3Lio2P3ujVYFi2bpZny3/WQeJIRcb5puFBzYNTyHB6k2RtIRpepZJUMLl3F7RnfL
2YfN8EyvY2Ramjwbw3gc6K13oXziBnNpWllgF/w5TgPvPPi8BydVxF670S0R4GCFSueEMHVg94sY
y2eaUKtox0TjSbXa0ozpDVsJFNqkv2LdXLViuiEAaGGYKXpk8FiUB1FJvqt0V/Z4M+BHTw2EXwVt
3Lr0bkqdPh1ogO8DtU8ZACYx5HA5DaUEq5nFePHR+wqF1t9kLJf1UfEI+kYtaQFrR+HC9QEKfiwN
2/2uXHVII9oGDFMge2lT/+Qk7G9l+Bw0TTMnwERbnZie5xZMcthk12oQuJhKWfDm0Ia1pAJ5ZOnb
eO201wInf3AIHDwEHrPbYgjyZ2Ek96Mkc1gzreI44qe48GM4VbpBzc6s9slNC3bHaWdsQXEap6lg
92tkMA/Yd1tYW5PqMguKek/fioJr8F4sCpznnmS6FQJcedS6tLxnroSZViXPiVscdNsulx1vj32i
OoIq7uGl6gcl+mZVhSh73c7DPfGzm33XaQtuFlvsRY1OZ1kTx1cXuMZDvLxxWxxkaFkrc2yCK2Pi
NR0nzHkdw76tMjs9FVUJGzBMNWaECH3YoedXvCnWzkiZhuoKccn8QdIZ42+usvZizHL9bv4QSfDz
r3NpESzc6BW8EZz9Rhs+VFY5+95wGYw52achalumKYSo0jZXPTLLsMcdz/DAFd5DOlV0Otz73lfB
IWnkD1eyf0O2cotjjN3WhNgVSoyNBbMFda3DnOmb587jpZqhbyDXGDCtCn5aIfwllAyk+2F2SwVm
ZPfeL+1tXDD5j7K9lqXlxTyn7J0euLYTPws8VWtIu94CWiC2SgVavo5mc0C8hT/+BvyiWTf0JY1y
M3l6sLFLPqC8DlfI5qiNu3ANzXXeW9Kake4pclJzZafo3h2ackHgPWq2/h2CBnCiLOnWoA4tZ18w
mVuFFqkV4ZT/kBOadYQUtG1mQ4+03kLVgFGVxnWqye+lLrkj+pMiEXsnwzZfRCNMUkYiw6juCf8U
1z0FZp9dFKYf3nSaUsRkbgLiyxe5jXQR8YhBpinNbybJ4y6Dqa1ylLraQPpPdkiK/KESIJWTAxtX
Z1loctqMkcDcGDfBpkcI7Figk12IpfpokE9vVkv4ecy8+7jE3ZECMyAiKb3CiyS3iCQq8ganYyAt
sfFCRpAuxgSiiYoNmvCMRi99+dCaoLEHGt2FpFxLqe/YpnUhEcZhNwDFsRBLazbRRd/FgD22d2sE
yN3Pps06HhY2uOSMIA6kKR2A1d0pp6Lm15i2aFHypJGNfvABoDdT52Ng8ZdZOiYrq0ZXbBN2uRbR
Ww6Dai+86KG03XD55x//9p//8W+vw7/77/k1aUd+ntX/+R/8+jUvRohM6Mx//+V/3ucp//76b/77
z5z9ke17fvmSvtef/qFT+Frldf6zOf9T89n899/M0f91dquX5uW3X6wz3H7jTftejbfvdZs0v86C
65j/5P/tD/94//W33I/F+z//fM3brJn/Nj/Msz//9aP92z//NHTr1wf1X5/T/Pf/64fzZf7zz/9Z
vfwIX/64e2nfxqiOXz78p+8vdfPPPy3rH4p/gAwjhBA6yIc//+jf559I8x8m7UAbK6fEGGYL988/
srxqAn5k/ENYUle6K5Ay8HPnzz/qvJ1/JNQ/dFBPuqssxxESefuf//sj+O2r/D9f7R9Zm16T+tPU
/MVcUvFf3/h8iTZadeb4Sri2UKap64oDFa8vtyHjZI71P6akjWOzZzOPnOxZeZATujxSxxFjCbWn
qXY2nkdUcZN92QWQAiwTqZJfG82lUxnTPpq0N5+G6Y7tDE0cQu5HyFlULfX16JvhNTfDBuyD+cJr
BTqZ7tfbIWyCCx3ujdvbKQAJXNxtFOsndlmMaVQHCHsAwzJA12452jrxgisHoOz1X76sf30Sf71y
Q/zNlVtghlyiiXRpO/PP/3LlM0MnL7OCgMq+YDDZOhPZKVpxPdqY56vCJ1kYmdWeJM2LNKU16EUe
IDaRVUzUhmpj+C9ZrSf7YkReE0yQWuseup6sGeWWYOyvQ0VQpjVWx8/Pe/5Czr4w23Yhb1rCVMow
zd9PO2GvAGLZzxnojyfZFOKQhel+oNKFw+sJguAJsIJKHC4+Py636dlxTZseruFYSjm2MvTfj9tE
BBcmJoJ3ejMm/Vm8R7HTb4QtW/LM4PFa688PqP7mgNLSdceUiifh/IDE3Oag8AIutIjyfaetDKTp
gj12YXrZFx+q+Hh1lilcIfAVUVrZ+tljYA0EC9Gzy0CvDsFBT2mnZvV4g0HEWJgxMgEjQ3vaEbn1
YJr0BJHQSma6F15vPBFbrl/FacVoWdJg4jWzoHETfnG/fvzebTybLB/CsC1lGGdnKB2LXabXExZV
0ABma6KOKs0PZtcNtKCqmNkW7D2P/u/nX8O8Cp198Y5uGoQSYQKTiiL79y++gxbruiXPCRI0wxy+
gQzF1S9bjHnUJ4FszWvhfPcLzbwjLOybZztEzU2kTjRmntyWo9GvUqtkEDn/su305BZj2T0z5C/O
8+NXSAaGYtF0XaWkVGcPhitsN2jrNMUfHNMpL9P8gifj3QVjttJdMn7E6Oo3FCmaSrch8uqbloTn
dVULNtIZAPaUAK7b5r2w8vuaZsbm8/MzPnyOpoHP0TC4Oseab+rfP8fYFIMBd5LYQtke8WiR7ZcU
7j63A2MNKAGhN0/X1ifidc0FvOdh5997evqQMc/dqF7Qypv/JzcjKBXlLB5wcegKsGh7AI7NQidy
YttUljzQtaH/R6q0GMdXu6Tg8LFZbcwY91btt+WxzobV51cn5Pldwi3iuobNTWJRx4uzq8uVTnwN
5rtlV1v3FpxszafRw3zHL+rZjA9DSdTvCEaNKoifQyt9zBgD3SP6vfj8TOTfnAmbIpMb1XSlbZyv
GwZNqZRdLvO6gfcG4+Gp0V2CVPV7lk2ieVuE9VauXSjNAjDp4kSqiTcH9n4xRdrGC9A6eSBvr2eM
/Gi48qlv+tXo4DwzsfVg/e73xiiDVZDV06EgFeqaDGIyW+Agrk19oaey3NmOGtZuHAEzUamgKxuT
xGQaX3zovy7lt3cBilFeX0JI13Btwzm75cdaj+D3Eaxj2VZDMAcZC6YLxFj509GsPe1Oq+lwuaW5
o+4jBpoA8d5GWBKA1r1whsajyA9stBrplemQZC28S5OGF90l89YSaEk+/2qU8fEmUbxqpSHmgoP6
5fdHAKw1gdvzXmXugpMGFiEo6W5FjYYNXbh32XWxj3jMjnbj0Ny7RewRjmoIWJPTtNWnp4Fx7/e8
7dyNYbO1wVXyUskwuBO0CTYduwSmnvauHqHrJJOCIYSlgLGLWZATTNczMZV3ZfvVVWFH9pHa0j7W
2JX3aRMH33JJzA6OWPbzNjy0JnamY9Rn9Zpmr7WpqoC4jTLr730TzySmJSiHI477QcKegTIa7dmt
T8xWvHQjUtzmgaEeu7xLLmj0v9J8IKYoKKwb5rtvha6Fd4FDAFgWu+SAh8WdgwQj1/s7P3PUHlT4
F5+8+FDmWfpcSFokyAnJ6+Ps7V1nVm7pYTBrGlJzn07eytSfQ4qWHNfbjy7BQCasPj36nYBplZFh
1I/ySi8c2ofhe5JqeCI1Kfef3xDnq4Y0LHDOrNrCUIoTc89WjbEGQDKYAr06oR/LAbDtspX6tEuI
ZCB/vK+2hkDflo8WUTUwXmCapP30DmyXNkzb/fj8dM5esfPZUE9RchjC5YM6P5uClnGAtyokPwVT
1IhThY+MJKJqE03AKWPtte1Ucfj8oGL+6P/yEFP6G7bNW8EyXDQqVCC/PxSWg6+ycDUGwJ7wb7yp
Y/pAIuYaz4x8kFr3krNnRUqTdvsyQ3U2/4EvTuGsFP6vU5hPgOWEpem8tlCpz53qYZMLX0QwMw8K
/b63S5xEjdtdDEW2hi9qrTrbx4zf7YIOEeQX5eXZDcopSNOxTV2YkBlIJj27E2oLwVk00vmQWv/m
SVZON2/fEoPH/POLPXsNzweCkIIoh38pqMyzJyFA/FkYFcMOfx56x/EjoSEkZzLxq2AHlLpLWVOT
wuhdfn7cv7lAUPIotiVHhyw8r41/2W70ej/qrGVYkxjgr35dYaLR73Xna/3iUH9zjQ6OAuQMBhs8
io7fj0VYjhXVUgFYkj75CWU6XFu9Fe1DYgjS7gmzrXEq68jc+QlYBSrLWbrBWEPDfPncwmEkPiD5
EeCO2/dCDjcI7hz3QhUhMQj1MGcG+7i08h6afN65F5qZbl2wS8tChPIGr1m8rc0IwC9KAAfISU8J
OPqoNvNqR+AePtSql4ew9J1LkHcgUbSd3Vi6yePmLnoaUCsvkPCTBp1Jgi/3cVOQ0xsPzMjT9jqm
zlgOwB9uSslSjFkYI2KuERbsY/iqATNDdcHKYjjxq0MldWklzBC0Ipm++EbPCk7uJGzwyrR4Zk2d
Lf7ZnZQ1nUP6EDqbcCIMQq+Hm9k0TX4nXd0WSYSOPeSLL/bDUoFHhafDNflO7Q/3EH35YMgAyixF
2T3Ybf/Qpeib+f+fH+bj7WPSVpirOSGUcM4vLAqxCWVBhWZIROxzhHnvz3MihExMrL31nCut1fml
OWfsfH7kDyswHylDNsvWJQ8nj8rvNy6SS7xXMRy6gmDsygVeSa/Vu3Qsc1iGrqEfejBGY+N8tQCe
1YzzV6kMiyAHF4UsW9az404jWu7KEHP+tWEuA5uBikIhjrG+SI+qGXAw2My40piVGD5XvggrF7Xi
UMA6DAuxHoL6+vNPQvzNR8E7kZcQ5jfekee1Es5rzUOiiAKpztJDWcQrjF+YlzU4qyjabkfYPPuE
BNNTQNYJ8xDyGyc0lEQX5taWMChrg0PnGDKZHek5HWLYHAvHCLvd5ydqzEXm7+8v0+ZBcOgdSRpT
53dLagy9U2pkGneWio+46FHMOv3wrjHHHKV+ibfcXBUNEjTypKBsW0SjsvyVaCq81zU9ZXc2KcAO
8tqj3RHWNNpGfhFOpKGHGiiM2UlNQQ/zIFDuKdEJNf38Cj4+x3zMuqUEHW2XSzmrovEAFZj1S5K4
GBgJwBthjS+2Uc0D/xliW/OLdePjmwATrs0+yWT3QBvv7GYTEYTRjoh2dKrDr6eYlLH/r6dYKdan
X70C/G3n30uDdI8WVIt429GCxei338aRsqkvYLlB6G/Ria58vPBH3cab9PlH+jeXSNMAlCH3Lxd6
fvNCyXB8KWir8ZY5zAtVqoeHrxeqj98c95xJE1PQCbPZAf2+XCSWBfmxNDUwYb48NNVOo/kd5N71
TKE/RkHz9v96WTY7d7Zb3OVU087Zim/R4K+ixsUsQ7zzQgNzsDQt9M1fX9lc7vz+ULEAw5ATbKud
j0dq7BS2BDBQol6z7C6rmOrM5aBmE0sY9Obm8+v6m6OBtp671DqLrnVegqb4W0d8K/iDrLG/bonc
qmmxBUPpbBKn7r64OYyPqy09IIGYh3qXlc2c756/lEJsETGGBQ3uGJ1RLALVZQqufamKCHP0DBQm
dINZS0aMeq8PySURlD8SpV+qeuY7GzldAzu7siOy7Du7eO16ScpnukPWHJxkka2GZEw3SAvUbd5g
nvz8s/r4cuSM6eW7NEFdYRlnJw+eLvOQi/JZNYx6dKhEsyy8WyX9MO31AHk9YkfUj1LeJoqM2c+P
/nHHpCjQYfJRrAthfVg8ZDmNIsApiYe69bb2qL/+Ktoy5YMbcPttoflkq1TGnR7r094MKp54EydQ
28hrs+6cL77LD3cOPWG8Uyb9LB310nnTLU4jd+wVqBWZt5d8GOEKcSmtD/sImD76Yhf74ZXI5sRU
tkv3k3vUMuef/+W+IVqw6kyOBn9iuqaZ0PDKecRQg0zwrleUKsXofPWBn48JJI0VJpGuw9CFkoja
4PeDtkXECLJCbzvWlvk972cxEQFwF24+9msE1sEqmujAOIAGXw38RHXk86Zz3KeyqfATdHl9DLN7
iK3XzEvQaKQL2Ffhhhm8OqUD/DBsvV/NCMSHDR0nbeuUzPzDrXq+yRlaWTtgAxGKBKgNHLO/Gdy0
2UmZ4zZuymClAFptyDwk9gCaw4AZXFTRF524Dy8BTsI1nHnuzqvgQxmpR5HDHkFS0nspiXXecOPo
qMcG14m+qEHOp1jzl8TBJBfKRF9+KIw99vR5hHJ0MbVBu29/Qh9mkq8IQmMGM6UW4TksOrdN3L93
AfGXKQ2cQ2R3wdGtm1PddC1tHjLCjKkByp2WDaj0ILsuhAHdLgBhAOJoQVwlzYA8xQfrjs9CI+W5
rscc6GFxpWJDvyRLWAfPpL6D+0T9S7rcXTDRrGKfJg5T1BpfLQYfSi9uSyYWzhzCYdJ3ndeqvzwQ
YzNVhRn2873ZmBtq+ZrJAxHl3BFXyhf7oUjFxo+zceWRGbtmgxtcZ468JEM+vjHG8Lpo3NPnCxTZ
Phz0t1cXJzVvG+AbWSzx5w9M7fd9pgUskG2F+jgrHMb36tlpzWlbOQ3qI1Q/tL/JHSczAZoPZEzY
EEHWXhutBabOvbLmaGIEczkxGkF+y3r7FBK0e4nrbdNF3rdOVSnck7y/k7poVlYksys6adjilPsj
Hkfjhm5KYFA3hlbE9B0H3kLT+10xJt4TGkvjB3ct2cAViO+iuSOHoL3FwPnSTH22qj3PZNQRLPuC
Yr/wkVSj/kBUO4fLlAPIVKdjwsHLGWRz5xZXo2G/ZaXQj4nmLYsOTiV5sOba8qCTOWkut2HH9rcu
sgdbOyV2k+4rfKogFYKcnj0qSAkLTo9DYxfZ3qkImlMa2Nr1EOkxjU+3WyEhT9cGj5BBpC8tFOdC
Fl10aBwM4lpRva36sj9OrpoObpW4R0TvW7NGp6RZ+mPXa0+tEOgoypKEqMH/aScXqLlJL4mByKC5
rhbKUfFVXuP3myJn2BDgbiwtGTl73Sq+9WkLH2bAV9GbnX9wuihZVl49rpSsqguoPQBwaa1rvOV3
Wp5Yq3qMx4cZD8NI1bhpsuYdVqh1VxhjfzAKZJwQ/4HIEKqM1J+43sjF4OxJoa0juhXXhsxxKGf5
Gykl+T4vSbbUaUChgs8JD8MfbmOtJbvBhLyexxcswsVaJsYJb492n2ZPqprStYpsRCZFeu1ktgX0
O7LJ1PO8C7dQlxN4mBMth03sA12pRalvSa12kLrE91GVj7s2dt7bBkitSSZFENPEGJjwIWqNejiu
am1M0rrqW3ARvt2Wzz6m164Zj51eXWszDDgKwfAUiaV2dcBeSO+6YI8ODBccnS96wzP3M5CvGtZw
SPwooIMhzI9F6ZVodIvuSobD3vPDdmk3Lh6Nibi7rHXElbSj74RooqbHW3WsknHVabp/dNq4fMyq
B3j3/jIqQ4jyFdJN4bewLROTPZ/wkE5OCTbXpH62UgJo3Fj9VFaQ32DaDpdZc1XP47wi03/aaeie
nHia7bF223kXWSPqUyAG8swid1sDbdvLCa+Hbo934Mxq8oc9ovQM7+SNTrxJgupZC9wEVHhpYOk7
yRCtTNUhgsVMn1YJPJ0EAsXkuMEORU18rbt9tKp7gqc+X4g+VCYuHimXzjIjU3YI56/AmsJ1iFqM
8Z6Qe19Qr5czWDvUkfdyGl+9gj4WZhxv3hcQ4oeOgsCl39dir58KXRkUtfUv/FCr0+XqqFCkqnZu
PCOgfCTwGS//y6FBllXG3I9W+NiRebTItOzl88v/sDXidKhREYiYLMbUTL+fjmN7fLospovYquMF
MYn5Ua+T/WBU6aKMnXxvx/rT54c8L89YbGk4Cui+tHBc43zAmcMBqGwsvYuiQEBs4gZdREYnkV+m
JjzNdVsYA4kOw8Pnhz3/ojksVSFje6aOyCLOFSyRA3zfajjsRKJkn8K+/1WPO3TNb7Pu9vODfejW
czRXN0BeSKoNxp1nNSihXEZbB7DFu6zNj8j9vItQTNFCb9MRapNeLqahAZboUAUbktakJqLwi/f+
+Xc7n4NUdOtnMQYNs7OGhVnFrTdKAlx+vfbj2ArWskWnHwhtJUwqgS6uvmpffygpfx2UmxsANJol
1zq7oULYBjlMRi5co7nqRelFm0f9GiJUv+aVC90M/pwvJc1XP/0B1emQ1cTAffHxn9eU81kw2uXW
peH0cV88jLlfwLPj0tUUrUe7kivUdgaKG3K6pyom1E+rLrHMpBeYyLJNNPbhiURq0n9lf4dfEjtc
CyUrdzz1xcbwfMbGcVhvGF7M/QhBQ/isOxCCc3HGnMzpX3v2qgAyo4jBLqv2Pneck+7CiTZF+lan
AjcVbkLyB4DQHoJC075pkZgQqWv9zeef2Pl29ddJoYgwHe4XZitn96umoYXUygo4heMEJxge8WKy
9PEhBmCFCYsgpBAzDSXmVe/iLPr84Of16XxwanK6M+bcXTvvK8QR7OI8b7UF5hxKppTdGeZj84sP
3lS/tFp/rTn5inUEc3z+bDcQR509EXXlmFGQYxFtM5zkZlQcctu9BWX+YoBe0fV3GZfwT7MxOrky
ewdAAWbMN77TH3ttguzFrdtL9pZqY4/Tygi8J9jiEwxzOAa955OGBWiVJIBLsgurYPrpJzn5uyUJ
mW5p02xl77kirU/fFEEOJsTP7L3vYIEAudXvbfTs4Crf2UJTvoIYWMWklOFXIw/OJ594MgsSWUjk
sDyNMQcP/TqZykvB9u3E1wpuyn9LbKPe1el7ZOjpWoYkmDPCfBVxE23FJFaN6TlEf2Ynr+l/alnR
HUrbfPJCj1SZtjjqavze6JN/UQWAjRGNwE4Dk0vG6iJBCJzTj7xQ6XQkqPvQoYM6NgHx8jnCooDY
NNZVddlaFQlLTwW5Z8icnywrB3cd4a6RWkikVF9dslquk5qk98IBjWolt6qnoaTLCO5RCC9XODtQ
Hcmma2nJgBoaFhLl3K4YgAFzD12a7ixot/dN1zsbtFgEC6rybtDN+zBU+hKcIn4pUxM3YTHeZ61L
jqsDS9rO16RHyO3oOD9U6d/WlXxTE1wEmOCXxKo8DJG7NsPR3RnppYWT0tSZMU6dvaz0aNjmwoqW
9UALcdKHdOl1tlg2EXZzPHtLq3VntorYekggCfTB/NvLvXUK+sfAIlQlYCeL6g/pcplRG6tCX9km
sgOXeIpFKnHGTtjPAjMgnqmsdmQIeTja8Cn7hNrgPfDuECuH6AIqEGwhwgNpjiurSBU6V5Ad2pji
h06q9TS7MvQmwTrZpi9NGj3NnfhNlvnbJPTTdW3YD6noZbeIBs0lLMr/ycYCtAkWrY5k9GUsuxy+
Ufndzb1vJpTNLUpV/EJxBQZQBZfttGvK/rvhmfVFHUyrSowYQgHZICW4sZ2XDE/RjkICogs4GwFu
R+jezxqyW8NztyIbAgjPUKDNdsEoKotNBd6PNXwgmKM25hQ9x3HaYVFPk2rYhRmcTwuqf9HnRFRm
V3EU1lsbkcSqCcU3YqCdNeFGmH5suHxZQrYAejtNkqo0CoxQAZxAoLlkXRBo5MrhYFjYBGOzvBuV
DmAJoZprL+pB5quajRkG+/w+YaPY088MUfprcTdnjlypniI+57ENG2kvvUDz1tI8mZax5mJCPuSV
p2eEy4/NAdAHkhALSBOdoKYttiouHgoftUglQB5bwQPqHOZy4aAtf5i9Afcx84CQh5m18xrtMoYE
SmCN9m5A79WqaLo2eZKdKg5ux2y4tov63ctUfwfH5LlnHUvYuT75GPO7pn/TjNHdWpHByYPQCCMC
ddyO4PGx7ItVMpQ47uwk3vY5VXeLSiCQK1EAwoSVilQpGFaxZ4zYGb93ZW1AmgC4wghVRDpZaJXS
tmrCJJ9AGbyugzFYB5r7TuqUsYYDU93YY/tUjsVr0Ab+DghIh01NpCcz3KSxnm87K9aJKDHLe7uL
d4OgPcKIV1/Ytt4sEdc4QMiRr4v2SjE/XI5tZe37HutNxCdqAvVemD06dyeV8DK7SEfLr83WeLUc
Cunt42CqF2lD9RoFj5EVRCujBkve/S/GzmvJUSRct09EBN7clryXynbVDVE9PYP3iX36vUj1dPX0
3nHi3BCCNCRIgszfrM/GfdIV6LYVPPNtkh/i3FhoZKAjAu1Do4IfQqhTFq1V/1DwWEHblBVmAWNW
q4fnBt23QAdQgVVkMWBt4D3cratOfetSYm+aoUWa006so0hFz4PC6/ZjZm49pxHf+6A8F2lKeqNr
f+d1fgwb13+1eGwts9h9s1Du9Zmaqb4LllXv/WUx2s4+GUk9TGuyTMnQWEa1Ae8ck/Y7FC/SLnqg
p01akS8JxqVsNO/QhZM1I0O6XYDBfjEKH+KDI5QlMFym1S6E+iokkMpqZuzPvKnMsto7KbC0QSWl
tTKd8rEuWYUbUUCiD5ugtlgJBI51GBLvXDd+EjFd0v9Job5efN3D5BAGB7mHIIB/mTBsETRZI8QU
KuWNp2wPtAy83LxnWioq7KEyKWtQPwfXMFwy8ZqBf1wZvGUpT0xTbdOt68Thm5eTldy6anSKJz14
K/JpPeVB+TThz3gKCMLUgaGhQ1ZuDaGDPpo38hN5+/3RA74HXcUesocoN4v1V0kQBsNR1pHH7hXT
KZ42+Bhefzv2VUf2rcgehajPYyGG7R/dyMp/HCsmgYh5lu5zy1sWk1nsmGSIg9x4+SgOWldogFHk
9qtIfsqd/IqgSrmNdUBND3k/J/5lotZWyGqh0dLpHkL2hW4e5eZe7hrdP1kr/LU81v8q1dIez3ig
VpukSHYJwk5/hSqPsSSyxK1IumTP2yJfa1ruvWmRvSNxOP8LjSigPQFBd/Dxg33PG3qNuLr+ZlTj
Ppv78MOGRKnaN2+Ol0MT8yG5kuLVvzVKeZB9uB2aB/bY+LfRK82d0UBtBSf23Gu9tU8r/rDAZp29
M6T5N6fhvw036hWlsvAMyoeEp/l4GBn6aizUYCt3jUq5GXCpb3Y92LcqIIBirkV0SLQlfYvFejbl
3xQBcKzzT1lVDY/x5FanJqwe+8oIn1S8HU/JEOEAjL1oF1bw3whpGU+oAF5rNUvAs/vg2sY49bay
cmyV4PO6ltA2mspOiBFNFnWKKlJXdbfcaNUX/R/4M8XfkAtBT4R1/mRnar4hgyfYa3O0aAldcFnb
dfkBkWbroovz9wjXCwNP9mYPeU7Aq3CPQ8SUq5uBFylCF69WFH6X3YajgziyNZIwl02L1nKSazTo
xW6IdXdTOCZsXKdxHnqjyH/Y+l52DxUAEmU2WU9WB+C70juxBxqsnXn/Y4EeUvUdBOde9s8j9tYQ
JYP2KhpwtdbVp9pTxwOzvhAxh0K8EKxzv0J08RZ2VZTfoQM0i3pMtavPNGWrJUq+TeB23bjr4YI4
5ea5zZuT4pPxFpfMFcFU5i+IWcKU9GwiSmMVmpGjoP8nGnUjS5VBjdcxOfNrd66ckTewMQ0fY/S8
68D+B8+AwIlsO2iNeRhqvmpPtbOX3uBt70fjuywUpM9cAy3by5YYWronXgkwhuhHbmr3BYlu/0nW
ngBdd44X32RPpqG/ZrbSnWVZ1cXMbHxyOmS7uE8LdLoV/34BkaM1y4bM5+19EFVrrsLBAG49nymN
mnoTsJT7eQG1i/JZ6mng+RkxOuyYWHyDOM+5MoD34VTG9Y/Czk3ic9FscNKYqW8ogvzoezqKH/MG
D0p2JAazeiigxfxex0pCJ1nK6veWSnGL67I5yCZfPcgaTDnpK9Y5wb1YKZR1nySfv530/lE2/K3X
ClG/BeRKJjvzUMjl5qz/q7u5qBvs1RQ35k6Wfl2H3P2tcWQEtdTAlMe+Sr8GKgvk5uta8rS1Fw5W
83n6zFt1vk33wXzV/irptencFio4PxGeo1ivdkEeGCeHBNhTX9kOcG6XABQh4mijlE7o72OD8DRR
A2dqBvS5mPKAoYuDh8ap+nH51Vr1gRo0TZavfiuRxa1ubLyq1vb3LirHsHe6Vh6dEQXhpTefWtZT
G/4GDTkVi7hv59n+r5HJOijvvXt1zetgTAhwhZzRHsmrJQ1y3lX81lhNldUtOrVC+NAcjtmsqlvO
fnEm1BcCuJmkjxXagxMWBn+qcqh5YX2T1eLAuKG9HB47HGEh+Bj7EV0n93DfbfzguVI8/SAbyC7j
uH7JUWM73Lv0Vf3VCbGzy97kJsjDb2JQs599GH33PvVjeK9xH1ZifwSa7e7vZ/Hi+nvQlsb+3mWN
VIlf1OPP3Wpo/2b+JX5Wxk0JoQW1rP3XZXolyiHCwcfxc1Bph5sUG/Pua1Q9elsPKtbf3b3OELKa
JZFO3ckhyYpYBaB/2FG/uw9MU8YKo31W/2yDPasB0Otmv/WL6hSwDxYk92PyRtnVxMoH+/f2q+80
Bb6ZTq65vffdGaSrO3mnbnHz4mFsNReqLtFEhKPP35UF0ZR1X0+WkNyPDTyKOSy0e5/3b1BUOEvd
LvrZJyto5aEhMH7zdd0Ga9GF3QNRvJ/Htupk4U69RkIuvxBZsXVm2rUhhs19bH3KjD9LGkRT5LlJ
+KtJWa3L3/odgqRd9HqTbu7jS3QsEqOCChjrvp/94hjlfTUmHov4+ddlKy4KIKK0fu43ITKd9tBp
TAnne9B4LLO9oh/QiZrvQatmhGqKcVaj+HesAap4y4xIyvXPsblGjDZPnq3lpegaySRCvbbChd/B
y3kjzFUOA8wAxQmuoG5vU22Js8YqX+51I4p3Y0dke5tE/kmv+w0yoD28GZ98ZvO/u6z5N16EEFky
67CPFt5QeO8b3LiA2eXuXOPevv+39L6bdJZ7sjJ1I5tmc3t5KOCb+OpSHoo4pLrTsCq9VFvasxa8
h6n2xLJ0o8xnl/XzzInORo4w/NyXj4aYhSnC0M01qw33JCz93i/J/c0trjr3NPcrzy7by0N+ZP52
9l8NZRtZqwscJD+o9XUom7v/1fB+vId+UOCGhZuSbTSNN48b1eWtsTr3rIl4+XXIq331PMSfHrjT
Me37Gz6d/lYEynQeFLEqrEI7hGn+Ii9bAxB3LoGfk9bMr613001Vq4J+ufPzFVo83B6yKct3crTu
6M7QT/+3a9La0UZ20fv3W6mKe42fX9K8qyJoKpvLa+ky38Jzqvz8VkEy2nJX3jk/qP/xzTY9dRXz
176JP3Ba6+sxrd2NVoX2DZ7jJ5GeKJwn7/4QRLs4nKZVnLnOe1xnp2zSjXMRRxfBc/TomtCnJ/Sk
tr4rvFXmg1Y1S/U2jEp6QJECqoROcqCVCBARMIIXzOOVI1ks6dPoFo+h5vKcaCb9hNiJvxzHJN6X
uh29hYa3MOC/fuhog63RuwbJMO8qFkn9Cx2j2LfMHLKd2iQ4+d3efydE7EjIQvHcu05yjCPTQKvF
Cy4xIjIYYpDkKIapvoZO0V0cyIn3MbUBPkgIGwEKr0nyhGHi0Qhbax3FAwaiIURFMuqtV1dDtVDV
zenaBRnSaCKJd22WkdGulsMRAcEECe/5o9xnTfnzk6Gnb8IW4+brkPwU1dW8bp9byGZGY5F1E3pw
OGRfeKuH429t5MEkTaojAWJfx+/dyP2vFnK3qky4poPKgkKe6quNPN/9LGbu5Rsk7T++Gv9Z+6tv
EJQYO7t0/3WJslmFAN/vl5I5OU/IQIuXv92WP04vuwAw2ewSx91+3YafFz/fvq8hyeKqdp7KSXE3
vw3wq8q9HeivZGWag3O/Q/Kc9+pfQ76faxrdQ9/v/69R/TnocjBB21Smv/q6FV/tfjtHXmqEvYzD
j/91Ob++S1k7j2p7VySvdRddU2cs3tHlYBaoVuKaxVm27UawMXaVQlExW2aoNvTBMle+ozXT/cMF
FnZj/o0EOBJyLJFfIgAQK9ao6imPUN5D6xhla9cURF1pZGnpRf8xNcGhqaL+HztEPSbzzU+jn/92
nikeTZdgHVIM4oNnluZxMlJz1VY1zKeBeXXQGuKHwNXXzScPw/DVDbsQfgQhQLEytpcMEsQW5JSz
xQzQXWSBrMKi5+XniOcsT7P5YeUhORaInTxPKEyuxigwj/LEfRJ5a2vo20c5LDlAYYcYfjlnPMaH
Stjdh4LDc2EKIW7yEnGOVHt52fasHNaBNYQxDRjVIfLob21W+4q6f+b75s43cMxVAxWgvj+TfzLt
ht5Pt4Wpiau8+Y2XFO/FEFzvd8mMl3aVRH8pIc6JTHe6p9oQFSokuXdoAttDCSMg987J+6e2Jlm6
Bm/yl4ZSvRzx/L3iM8DrwHuR1I4U+TpS5+6bsUR64sEXBqp5qIKpY71S7Tw/51oU7CaPWJLJQCWF
oK3h1VVRSG+7ZuuGmnbJ6oT0zppnbJ5MvEQhJq9NpxYLcOXkurJGElqR7BNon5b3NGhe/ZmCdV81
tfUcguZaSHVQrY8qIkh5iyKVDMNvRHTY6Rxlb/PA3vPC+iBwnvAdxQ3PQG6iI5Ks26pC9pQvI3+f
nOo9iln6C1SfHPjrAKhZESYpJFBF05uT5Sb9YwTZT7WJH5riAIaMYw4nSy8Qy6g9d+03qkHyvG+A
+yvMUzRUK96JKFJ5sbrN2kR7zRpzP2jGS9jRD/+DBNUW2B8IDm5IyZ4e8wqXRky63GmP3OozZFYi
EI0IslHOcrRN61fVqj1uTt48eKO9dSNy3N1ORLxQkpcuiIOXGjY7RKXyqRzEX0B7LBRTveaUh2rD
ixZQURsU3bIeiyfhjtWFRKFxjTB4uzG9TU3+dIBPCOvru92l+Vs+QJgjgwgVuhhVL0uHLMHAlE0H
xPw6JDNxp+2CD5cEVK31q+cCaQjkZZ1ub8wbjEnasnatg0kO6smo0+A02kfsscZJHiEO7AeIHxRy
5kNqn/+tRY0CtDoLD7kOBtLjvp7ATaZrQ+mSW9pdhYfCW9swk9QQ91igoT18wykVxc67HQz1X1NV
AQ10uhd9UInpRkOwI9bn1JZDfKpGAYItIv0odQGQMUVL3lT03TCQYcbVy2PW1srRspT+VNjlwHzg
2c2xxpkwJNCYM8xVmTQViEdlegRIHpGbsZhwmr5VmaosSbmztgW6km91Et3KXlFvIbDcR5PwWctH
6b5GMGI3VNMJN3G3JHkjfqhED1/OxhB6Sgl4F7kS73V17P/CdOw+DJEWv4U6YUNF4nxvtABrRKWn
K8yuxOI7urm1mzHCL5lpKFQayrKtfG3pdGp4JXwKRRkwNiqJU7dZ8s3R/a1wbP97FSOxmVRkhFlI
g7m2MK4usmPb0hoFxlM9v3VRvNXN8AeYruScezHYWy3JCLYBDxvkIDPkLYJThjdRD4p1Nt8soTDx
qDs/PaQdfvmi5OmLPX+d5mJ6JBdyUY2p906WuAJKCGfZNPkZepzM5YlMMvZlkt2CzCvfp85EdTmJ
aixoZn40akCWtVns42oZjyiRY/deDcR0rGOi+nehElv7AEGkukAXOPRrcSVpz93pBTolloA5mpXp
G/OpadmP5p5lrfPojOEbOonjhx/XMIq7oDwa/zmOJfRbKgp/p5aGqy7zroNzXecghAtS5qqiWapC
yda9y4ywgbWwVJ1U7JPYyve+M0eLB/XVbu2jEhjDUVeD8WiNqXFoxxedv+/FqzColrnn7Ku8iC7k
sa9q3VgqQb/SrCx7rwbH20xFma+NeVeU062bMFFO+VhsNQOOYdJ26XZyA/+GnBp4QvUNEZr6WW7S
8dmemBK6Y+Ycyig2XoiX4LGbYGWrEJEVw3roIJlXqtNtBb7UJQmrxWmahmXLzHDv9LAucTa5gCYL
FwSKD9q999/46QSbMTBeSXjhhZNn2ZEAB+xtpdMu6qxEZ3DWXDdaQnA1O19FRjEc9FrvD+Wg9Icm
TN5h+H0r8QC1NiJ3JT67R111gblht+TnfM3II91NZRnuKzuz4Wkp9iN+G2YDNpmy3VQ7j7lePumw
5S59h+lnVN4THAOkVBgQffHBKeKxiK3FZMfl2iRtfc2kfdo0XjCtk1JVz53B8qY3pu8GAYYoSE3O
xWsAH9d5has6z7+hTtTceO7j33yr5ntXzoGhqlZyqzJdv+8qOsJ+OIyDOe8+LwHIa1Z9raGyHQ2c
LlcjUS+EEJY5cK4xDJ/xSpe3zJiWVqD5j7w5ntB1h84bOeqj4j+rTiwuIaLdZytQsBNXF8Zq7hQe
WwcNUuPaSi3cXy1xOpWHOhOo2j2m2XMK2/cdGYCrXdbVsfTzggjWU4yrlshHq3se4ui5a6s5cbN+
H623MbbMD3IAtRWJNmJv+WVDCLXBQ6h0sz2hnWhr4FgCGNgO65in/KqyFecgNwgMkgwWvUahvsjs
vr5MFfSNsdL1q99cmNJlm8YtDIJbidEidPHZykT/bmgCCS7MDju5y+TDzEa0e3wXbQRDW7eWyL+N
BUs0IwD8V224xmk3pb67wjRtQRsssDAEuX4iu0Y72cg/YWDH6WJmWnnQBHo0Lo7OzxSPd1t1zspx
/WAVQzGHDVha+yHVo6XlNdEKMWz7iJkCQ5SGmTH365pv1beXghikveUJ4yECuSWmYlw3QB5OjVHG
j9aA6pFj6PrFjXhYay1k8GgsURcjtiap8VVi6n3mZpILG2bZjqz8ZJMLxTz6uNdIOQel38YGku1N
k655IeNoCdAatzxY43YJJ61XDhjYw7OL/xSPL+zZ2suVW1zGPn74MQLxDmhpQHULNE9dnAvjLEbL
PMjw1aBtDzXssW3rzo83J8xfMF2foVRqB7+EQd7rCaHyeZLhg+vXqpGMGyQSsw+7IFnNyxdKlgdr
VEnig1n0RIIKse6/V4MZhsAV6rPqlOHnwJ+aWV2wbfpwOka5um2cAahBAuhJbyz1XKYHRTRiC2j6
mjmZT2yvai1qpwIUEmskY5t6viaIoNonYZFsY0s8Kg2p50WldWc/1Ypn5B+J9LKc4ZLZZrHIEGzZ
8x5F8QOhzm3khsAw9KE7KHpD5luBI1fBY1+V5jkBTKyKiWD+ADJIHEMGaSC/bvqKVyWvwZIHlivw
kCn+EqULwhdARJJGzLNzXdUfBGxOr/AHpzUWTP3TzJzvaZRcgsQfn2Lrs9eHHKEDZgpuWDcrzQyK
x9jBcW9j8EGMQRADY+aY75R034AhQVJ2PFi9Fq8G3+4PMabgdeFFn27ZFacsTrxlhrdXM6Z82Sud
si9Bb2MI9cHO2cEsPWKOME6JNln2wmkuTY1yJAhaZxm2g1iRmBljDjC6TRcQ22K7fsjr1lN/uB0W
bju3r1BjAenO6BMV4NUqFYp3Hb1d3EzDU5ITIKZNxA735WgsgqZulzD8vEvYRZ8Fkjq7TsDJMNHp
fChyBw24ujY2BcFKxRii5k7g3UNQm+2pKrp6kUXDdKh9aL0EI5nbPjTE1U8Ua5Gg/PbgNCOTq/np
lMYKHNTK8G00Nxs0YUJ8VpNm109+lp6VPkcPzE/n6FVcZ5rK8kDx9cvIJPDJT61Vr2busz0Ya2wN
7VLvcWCPzFR2MMQSMHmT9z56+S3XyVV3FHs8EbMBjLMGpBfDn7+SsXkpO02/mJOKvh8vVVIOpr/t
HBuO44zHTvX5OpopXc36fTXMb598L6Pwp01WXsld3ed6uu0IMf4m0Kp7mIjiXNeKmRz4ovXlyMBH
dfgee4W4CrXoT1CKznzzzMaBq33gALoRzTp+hmZLlHd5SlAyP5Fca95avXVAWiJ4IupUPyj1u8Gj
911fFJ7dIs9DaDHi5SMkVz35wBbH4OvqTMK2v9K9V7/3yu9WFJGp6CDvldojAF9SVohO5j2ddH6z
JKkaMfK0w0GFmvUDaSXGHgJh+Ghh1DsR8vjRtV71ymyE/OgIOVdFhKwytEmsrIGohSp3swOo1bg1
XrxIq7FZ4ODQyNNAMe6RMDiB4gRrt4e6NXYILKbGCiCJTQCCSfyc2e5Ji233Qx+yBpg/5eCumJKo
c9dwr5Zwp7v9NBcr3tjtv3YTHD0b3vxr1Bj7vc8c5bfN17G6IBQrtVtniZhjv+/xuMLlgT2KH8Im
cEXUa3vwexYgmbo1bN/ew/tAYDcflOvYIwwbpZZzibVO4yV3RUtN2YGT2qKd49wmW5wBEi+DQkPM
nSCqpVoWV5eMQAwUkI7beELIvkGRp+1a4lGiFJWRYKQa1Lmjpx6rWjc3qRnua3Lczjn/xV0Fl7Nv
miuRg90p7VijuVnWbuK28SHazAm9sWK/Gg4U0c7QF0k+xSezJHotFgWgh4qAqAzS3gFeqL0w8tl8
CdK8Sf1z6Iz+hwY9tDOioy5mldh0GlepOdzAKsfbynXbI+lwroD6wEe5iSPUeSx8Y7PzND1C9+2N
sj2S58ZMo0yD9ij3U4JL0hIBt4qMTgoM31yHRvd3HdXsFmbGe7rHhqR5VkNuXCwQZmEjd+WGCPty
qaimWGiDt9E9FdFhO2uIxmETND2fwqZHqi6IEXZREWWQLKMcYN3CSQi5SeyxFfeDflaRLirGVUZK
4inyknFnJEQ/GiUIt4e4H6yTA+wTVLp/LYhWKi3W2KJSjQNAB+MgP4nUz9dFHP8j9zxQqD+Pz9X+
rPvrmM4UCCb1vJ946sF323Lr5xrpO3804aX6/+imDhl8rKHxcm/8/3t6OXzZtSfI/4qUZPfHeeXu
H8dkg9yapyCyxKxsDyr2jHf+NUpZ8NvV/V/9fHWb1CVyaAbsgV8d/NGVrPvbOd0UjGCPjjupnPkl
Mm3ju6nEPUpQaXVDUpb1WGaPKysZ0w/NV3AS1sZ3URJ+DvUwPhOp1bNmr5WFbKqHP4hVVz5QNy9W
IdGQB5aX6rVPsFPJCqEAxB4I77U1HZglemhuFddLnn2v/JAVmKcGaBtN6VMxqg13sZ/Wg6iUN0zt
W1lDwy6wMHnjXRC6VJj7Elw+IVDxHRlE8LOkmkVkjOa2ZkB/LfxzSbTnfXRBiNweeojv2IlQh9b6
cO+Hff6YO2g2y76rTDxPepG8mJmZbDU7MDZITbovWtReZQW3AdUSRvVwE54/7M0RtbvatZ139DQW
8t7o7TAhSc67ICma6hQqzBBl0zh55uFTfgYWalGi6tpDG2MCbJDjvp9cS7w9ykPpG+srlnGYRhGf
at2nKI++yx4Mtfo7i0bxpGGJ2pmOZ8DNDfU3J+HnNn8vWY02nOo4ymUGDx3yviL0mTXmp8/aaK4Q
jERopkrtH5FBMs7w3JBSmr9zgAjLgcjXdyjr/mpqtHzv8Je6EWrCfHduihDzk1IizkimXrANC9XZ
CEtML0Pt32TfGDQxVcMzv+lx0eyVoXBWyTCN774fLmWN3iG2TyTdcA5M4sJhgGVL3vRLR4/Gb52H
bhFIt28+gTRrr6i1bcjr62UUyZlYQe/TmTFmnEM/p12NUAPPxwWqR96n4ujQqe3uNXcJf2vsotz0
QxJ/I75/JStUJTnDJr+WY2Rzb8IiQ9q3G93PxMpfmVfFz1aLnQIFYKJ1+kn7sMVFlhOmHa4CVcSH
ponjx8wXeMVlwwh9WxIg3RugaYJQ+oy1wFygly+p3rYfTmQma8vt+l061NXzkIYvstwjzJTsdWFf
8mhSjgKpgAU0Ku8TkTkyyHznrbDtZlNnekjQrqK9+p6ykxVcexiguBXuiTwU56xG4NzlfeGLQX95
al+wyFlbJzQM5s1N9p4x55QtvUC0S2Qco6NVDe7RdZWnMnPPeVlnT1mOXjLKJ5CIPIhbcpdsU/8g
9PKH3LtvbJZlcTV1h3urJIz2gQfhUdU7q1jEuX/LfWZX5dxnpDQ1+gKxWLS18fMUrkIIlVIy2Ztr
YKMn8F83xFL2Lo+Z/mNb1NGjbGM2ULXbBN15WcEhAwZt47++hmzl2zQlMLjWquHA40K8FTXPhyFH
DpWAgkdSgrDPZ+KtFGN0iHOs93I3i2HHaEgcbOSuXzAbRb8IAybO77c2f3QTkb0qTmhfGjQWZc9d
S6Qs3uRpKdsQ3FIuG5H3O9kmEdpLplTttbFAA7Gcnp9eAqG4pDzlNcrushEJG9nGqsxgzSNDvKWa
kS7KQmWGPp+3sqxNEBfFU+WP3WOLBVo2sskgOASZ2fK4o5Ej/Gk1aarGz4NGQcdcG5lL/yRLa/PC
RKR87U3NuFT+9CErDS0WdBCj6lLuhrBzl6IIx/vYfTt/EeSqX61a1C+wKx9kLd0ucl7UrDSiz6jX
J/ze/27IZ0Wws20mVDucWSqF65ClsuCrnvw05vzf295wEHX7t4NUaqjK/XYkdDmNk3Dz28H7x0rB
Hlem+u6r4cxhwPwVnROYT8dg7jAZvRbz5jykpiuiQ9aOqyTTyK75ahYisbvVyuT9a+T3nrCFWivy
5pjO/dHEak2AwvGI6v18FrIlkYtEAW4JeHxZBbgSsnmJivT52teK5h3TMESvqVyaeqYebW8MT5hw
bCbfpn+ueSPxE8gXrH7VD2hLAY1qf6sN7fhmFvESu6nzMujB3ijK4qEpRbhU22R6QGZUXOTG72tx
6c083NQtUfl/FCSJrq2VxkLM5L8tCpdsmZgxLWQBhndxkV2ZTaEQ8FRgEpxbyGPykwaeFSEck2n6
fwtCPC8riENwg/5b4MUxeRpxnJGx/Z+uqpHwttD10YmZRy9L5SavVVSzenTE/iiYQh/COmEuqz8K
4q70FkUp6j8LlLrSkKwztNVX9/ITVjuePXD11n8UqAMJHpXvVn8WaIK4H62uWDvO1yE3chgk3ELw
1DTu/VzwdRP9lDwdUdriXvDVYlQdVnT1HC70364IQMNc0hB/9FVZfmrmBGxjMqY/C/q6/+HYUbj7
o0FC1ATemPZ+PMpJkwqskIA4HgA3YnnTlacM6a1HSwzlYxHfel+Dvx9r4c2Lp2LlsYBDeEEvV34j
vGsvFLxgLGWuWPXqVV9k1tXrArHyWFpe8yxpV6lbIRIQRugPmPl0TVkXrHrN6q8BNlHOFnbXvuLf
lyIof+11VII9062uQW6gOtP15ZVIWI3+zOzaa4GB6LGeIDqAt7cPlIizJRalBawEvbRXPgLKFyXA
WOiZiXch291d9cK0L7g5vPls1iXHXMS1BQZ54YpCPUW9BF0aQs/xx0vQkCzhxX5Pit0Qr5HCai99
zRuZf5G4eJ2ZUjrWlzzDRYCMTnnp+6ZY93GeX9JAlOs+zVPOppJupgzxJW+cep1WY3gh27VZe+ao
nNOqate9XXhnqnRrzMbOuU+nfp0GmnXuY2dYewGxKkEWT5SG+jkQaD35XoR525y0depbA3mTro5y
RdrzCT+80aOz5DTYbLCnv4JJIAwoHPD45sWrXuXq2Z+cT1nmECR9TF0e2eNcFSwNyheKi9bqvKu1
XrzFvIeUxNwUsFmz7lsnW8vSAQnXpYJtbEM+u7YPU+QsoSCj6N723UEdPPuFtTIJUE0GN37exVFU
PSS9Ot13WarOKW1eevJaJFPzKv3HUifrJOsmVfTJqrQ5y7LYEa9I/4QXWWYo5eMUlupWK6JkI1In
X5clEfnEDdk8yVEuP7EGssYHH/7ZQ9EiYJpqOL1+r2Dk9TIpjO5AVM6/1SMl5CPErZ2ruGfZj9wE
41QDTvBxcQ4Vwpiy3v1k9y1JB3/hFXA3snohz81rl2wqpcr4Osr2hMA9knN9lH32lvtYAuJ8LqJw
2JepGq+S+Xg1hUs3seNvzRwIxUWRV+dlzrvWPoYITX7qmumserA2OwUQ+osdgFWc29nGFJO11OSk
Ifj2TYUiTLYaDcYyM8n6NepLSkbCeQIYk3RduuxN1TtYTt9eTaYdpIbp5fcgnm6laxcvhZN0W0sQ
Pqbm4fjmhcyFZYVOqxflOI3nglzLE9k01mJAz/N7PkKJyzv8Pb0xwKr2sI7D3X/u1eKbbFnUAQK/
ZdvfAmT5DmZS8TxxU/+zQX1n7rqElrHsU6/H88MLr6wj4pVDUZ7we1Un+SnBrH80CNL67+H77q9j
YcWaDsEeMu/mY4Gi08f8Kfr1qZmFKJPCwxzB8VSrswEZ7v/Us7gWrNDK5uv4/Ty/RtNUers2Ruwh
Ua/Qwb1YDkNu5op+7ZOaRf7Tb4W/OpDHNGguS8VA9Evu/jmWYjLGgw0Q5V75scnVy+gUxQ35yAIN
3Qn3up0d8zz5GydttK4sE8dWJbATpc2uMYgXCNwU6BGrkiVQyBV2LQyCqggejVYRoHpHVnlKGDzK
YyWItGUM3hH/nIrmkDsgmEL+Z6powWnwjB8Wa4grzkV9207ob1nO5D/pVrVTgF5uMuIpCDCK0Fn1
k35ZkkS5hCP1Mmh+sh6i/C8v89y9OoXDOY90Y1f00w1BuVxNtSNxJZiDSpv4PisqejJk8wwzf6ou
BauVj44pUVLD5ZyMot+2ETKyCtz+MOnGWyCaZTDpw5V8L8DNlv0YRJqO1yt0YXIoBLZVeBfTNttF
USVWWVJpPE5BGsQIdWyQVIo3hl8VK1tPk1UblenaVZXhqe/QewKleVJaDOpiHPtHzbhFafY+tGZ4
UTyvfG3FQERwHj3KvSjcKP+EY21eG20cbpM7plet+jv+H8bOrLlxJMvSf6Ut31GDfWmb7AcA3ElR
ovZ4gSkUCuyrw7H9+vmgqu7OqjabGbM0miKlYJAi4H793nO+A53w0hXJ0zhbyqEgWOta9Xoe5rGn
vcfDdCynVXZmx91BV9CYmm0sQidGY67y9jY0AfxEdaf77wdi+jjDYh1JSNt7d2rrBREBIerLDz0T
1lVQTaK0ddyjoqrjhgnYvF+ixnzT7GULQPOlnVA40gVPI6rIKNcxnab1IW9JB2WvPSZMEU9YSsgI
HaLB3TTYUfxRaYgk0oDC0pM097nL1pBQC3Bo7xZQEfjJCHFT0QK9J1CDQiKp6vumXUfYyCXwuzHl
aYjjRrvoFJ9o5C+GlmbPjnzyTDu/yxKnP04V3aG6zO/YW3duriR3jWdlN1VpnmsjK85tem2nx8QZ
0jdcxIBWxXGyMAb0NYl8qQ3ee53OauMC7nk027Pqbqs4a95KPVMJI7wyLowvRcL7IqEmfck5TZ3c
NTIWqiTeUlfFYtkZys6ayjasciEeSvqf+05GDf5/fGtSzk5gShS0gj05GlP1LIRBAnIup9eYeR+k
iMAz4/jLLIsvzVs0oOSKHXhZCIqwOJezE4UJQ/LD0EZW0CIT2+CBcDbf8KmSfgNGnVu3DqFLuvel
WccPbd9v0qgebuv/KSS3nmrJ94ym/EWhdeUTu6Vsiaf8MTaaei6axsTL5SsJ8pKmbMBtxlTsTmPx
LInisgpqta/harwaDJfVdK5/uvFo+wOUgWPjihdPyes70SMiEnWEA7kry3DUad0YCmfoaYhvmuOU
RydxxM604+TMXMs9RFUvd9A9fbFOv7vRZfWwu+xIfrB7ihAvBVEPjZsqQ+67RC/3cUpGp1HQ9pgx
436oRfuyuNOAi90zAMxU452eeFuNBU5Xln0+Fs67kyp3Is2G1Ccea58N2tFhzvnE9V8HFTAjBrVx
sU8NOZ4rtSpIsuQrzEsFs9+xOChxeVTIuRYB2uXxrIzN1SKe+BDVcgRwZjj7qeMwXwhBNGaajaSI
dR2+A1mR35VmV6YzoDGQRCCC4l80F+pENR+XYx3FXsChH4Qr46kImwABuWlMhaDn9H/yORCQB54T
joamFM3JWN1+KXT/86TTSHLcwj2aMEv8dijFPpvcz3qozj118sVQuzboV25R1b+PSXvQ6hZgXv+j
ytFJzpY3XP9eJ8urZDO+j9teC0uiS0KvW4xN3nviEKtNvy1E+o5Fe7wNzbmp7ewdIaC218nK21ro
In7g9Fr9hDZnRcelzabrN2Jo7ABBRL+jwn7VmA7c2sR5KwWWemqVnnN/qW7m3JnBzdfWU1SgONeE
+qqps3IaTRz0ekncgjEqL3bHRTrk5HShtXxV5sZ6cVL93XIQf6pEuHfkioUWup7dYCTWI5nIwRx5
2cVxMGgxSr2Tink3jaV+9mxlk86DYAY865cZ3bed6D+AYOXbUkbyEI1jT8Q7MEl1zKH8NlWydzSV
NLBhMM5dYfFQZje4K8mlA7D4WIrT5IjhSevqA4x7I2DygzF5Ma/fDx4BbW6ve6fJTrMtFm6o9kva
3iscIEIHf9zBcTh/uvVvpc5+ySElGiHSf4KKix7su4xJuan01uP3A+mYr+RdnHWyPPBBogLrO7H8
aLXyqVdluplS3TmACO43BNTFO+0bH1+6DxVfHYy5rY6uOmQ3U0MCnhiu8Z4O6idHAfdnN+Z3k2tE
yPaN33FilluQpGa4BuXcJqX8pdpo1cWqZinG6pfoknlXjt0TPVsVtVVyUbFkHyiMSVxbe5JszNoB
PCMuOk88m11iba2GeyPJ0QMZqqW/RLZxgXuh/FQcSH19LFOURKg7/bghZbhnnHsPkqJXMmNb2kSl
ta7Q8XMS4aDPXfkpUIIAOPPemmyyNqvLlaDl7jyR0hmYozX9TKdfndT6gyOz9oAnem8kXv5q6g12
DUAXG4Sf235VYgyJl23QCkGDkPpRz7vicrRsITY6I1KEWGylah7fdVWenVk2DlquuUhwI8f/vpXG
2HwW84iVb7Vx0EWE5cbpoBHKtZSJe7TzTIbxHLWPuZXtiy7SH9xsEmFiUdhSKt+nuCCPs7AFIz70
QQhZ88ugToHkvIHl5U6Bkf5WG0TP1kWV34Y0BTrXxxuHdtte4sIKPWsMptx9LBaicz3d23xzSF16
wE9aNSJty6P7BOmrlF26kUVxTOlP57MRvxNnlzJbesu71jnGBhSupaZLGg3qcKLytkhht4xbW0/F
LibJ7+j28bgH+d37FT1HX0/T8kUb+uioqU1GjHeDHaoaP2ECcej3fkttoLFYtDvBy9wQDhgf4Dow
tHOF+9p0d0aa15dENzbM7kZ0eG3lT7G3bEdHf4Q+FJ/w52c7kgVjUr01uozm3N1PZIIQnIcA2U0l
/dqhsfdFpmsbGjxFaCiKtycUB1o38jiEWk6IHrq6F6V77FNJl1sMyV7RFUAiIisO43rCS1T1yUXq
uFkxi4+DPFqOdzRdI37obdm8GERTg8tCaZhtZ0Wx30vTuSV4+vLkh4O6MOjgUmynuVklvToeYDKx
sqZDUuZWCHrEOIZYmfOLV310SdU+Z8bQ7WoVLtv3Q2IK7Zel7HODZPPetQwqVmUN6wb2y0Y3hZmJ
BOb7Xv7+41B35gbM3Am1cvEu7C5kvGQ9Jo1zXDz4Qr3SpH6tpAWtQTwkipzK14Fu7TB21pdw0rDA
iRQqg2gooFVgkLODO3z86xdofZAaTTtyCQS+Kh6KkezFiqY+hjV3WXdl6/D9VQU/1IppP2RO8mis
mlcmt0qIghIFTas92eN44vDiXYlYvXGZyU1POv1DBQVy0SU+2ixyzhwRzINUyiykhyv2nqzbAwk+
vxBCpzfHZABn6rrFx9KnN06/7p0ogbr1ZegQeg3isS+2vaao+MVoXjgln7XRI4trmLunqNEiV7T7
RCnPH0O2SVflhSL4vfZdroWEMg53Taces7STn/Opm83xQGCqHiyDoZ1ywBi7uIsezVXgO0JIPqHe
DwZd1uc5Wvyqtq3HdFamq2nNh2YmEy0WCCLqIdYvwKDIlZwU58BQpU+96IMA0XhjsOsC++u0e4uh
ru/EcvwpouxaEB64a7iCgwKE1bVvn2wM/tsmbsRWqiaC+NGqwjlVn5Lv9A1OK24ISnWlNNrRCSeP
Eo4x4ZzMw2hoefWLIdtiN+bKpdeXfFPhS3rPinrDyXX+jNuRFOZ4bh/0iIThaLKynVcDCZgSJ3+J
pJyOTkeZUrLx6jrUzJ5Fthwd600faehJ1vMzwzX9Mk0DKh8U2AvykJehn0EANpiUSpJ4Qq005CG3
kb4BG3f4jOENJUP/LMX4QVE9XgG7OSF9AHfHQGuj90p+AxXjPeZRQjcjrspPeoDG3fcD/Fh5BmqO
UI3NADhSsxPYaxALFcp+UXukYbGJyxuVygZw4YjOmv9nGeMPSRVNUy+CCFY4L8pgKttM9vmeAWcb
CTS160OkOKBxB9XaJN4kHyXhGR1KgjsanmuRpV0IkX7tzY42xqz1G6cxCfdLIrKJatM4UY5YvmO4
7ckrsvigOC6nmcnSuKkHi/m11/bpW1Z3VGnt1AfC0Odtpns96I6U7B83JhKVh1Gp3gQJPRs97Tr4
j838GivrUmE2F9Ob8qtF3vlW72Pn4vZsZhQ/y9ls+nojoQOhBHSncKyi5JlT5VtNwPwmKisrGLu2
eRGEHYYem67f9Pr7IqL0GplLerVlPO3HuftIV610lSXi3BiN58cjqpu4ztbLDxlPKZRxP1cL3rSp
viPbMduTSwriaoBn2SaaHbYjd+8sHgzrUc7YW3SvtR7Y6Ytwkqm5x0xD1glNUHOo7hkBzQ+2IAfF
tZGV5bZzD5YmLGSv3CpN2yiiqC8ZS7imJgeqS6RybDob0530k6XAdsF/EnxLldWmUA5myi/VtagZ
M1ufHtakntmKIVR1yEETLUpOvWpAMzJKdntnyc+yqw695IZaEHBu8xVpFcXTlrhJzG7GjOJ9/DDU
xnnsyqH0S2PEE8wW9o6lIUFH9Y4m6zPOcSJqJm6PCu/YpYKqGioW91utIQSwmqnb1J7xzC908su2
Jmpp+EDFEkF5S53raq06ouZ5bidj4YUS6Fg6FiNrwonuvBnzG2YBj/DoWrB/r/jVviFtKofdxJx4
vkeAcKjX6C+pl6jAV1U0A7JAJNhmCM7VfnKuYger5TvmkF9xj1q6zTtKWpMzRJl1t1ZVowOtvbup
GkdoMIBqFTwRPkHQ46nE8JdqAtVAPF3IMYluUL63szcpv8aTTOZ7iyXsBbg1XLQs3xhD3D4pyRjd
G/XyyPgi2wz0hu+yeTfViQQ/mo4PpVpa78pCSHJrovnN1arbVkMnzyCO7XDKGJR7T0RZeFfVigu/
iBgasPsEkabFkNIqf5asOqM+tKGOquAoqK5Ye4r5ZgzMWFWlBPUc6UgbncV6ahuKknjxWOSV2fCn
zJpC1GTGTqqS6PJI/5yKcX7L9PTg5sWA0iyb31IiFKFUJmAkbU4c3+rMxUQZDk4Tcg9DzaFNv9Kk
z99yJYu2uEJVoIdeHdRWJ2DFDRj4aBjhgqqsG5tGfI9vaLfmN6uTJt+TaMCeNbwjNOeEVCs/TSAF
oRdF9dbS8buk1g9CKp2D5qqWLzVTfexo1gCemVbIXNcBMWyrH0qN+4nYkX4HSfVXZ3bpqzHSo5by
tZYr9SxDzJ+JRL662uTuqhr4Tl0qeYDC2d73iktGCK6NneTfvFXJA8sAY2dP7FStXq6iNZ8EhUrN
x/yDNsxprJ3Qier2pFj0kbSUruA4qa/fUO8ugaWwGOIzmuz6pKS1HRaaEp+mRVd9U4mzrWD6fx3z
Hpzs0K7Lqvu5IvqdpvG+hOv4S/FZtFOyQpiTx3Jgafa6GSNHrJ50+eg4NVDbeYDMvS6zHKxpKLXy
fWzU/j420t+Lbofl9JI49AdLJ+kfCguLv1xw3/Y9aCKtkLuWzFSyv2mUNFFO/88t3Vs5l03YDSic
aplXW8ASzGqUFsfEMlwtb81gnvOJo7f3bMuWWYK0drk66cdmWV7xzmLTBiBzio32RWFXCEoXJUXt
zso1E655FK62BPCjwzy36e0ogxXUwnzJ0xLxRla3HFNeXDA6P5Vevwydex837Xc9mh4nU9tLZ4pP
3w+G0yFf8ppzZXXmnaGnX9PYdiDHp1VkMzGjacxTndjN/feDRrfW0JXmzomQLDmxu4WaF106RW13
UYJJwW5M5T5C6bNj8CNB/IV6n8j3vi8Cr5N+r7w46mw/eumSP1Xp0ciXjz5ODPZug150m96XbVJv
sJWI+9wZ32JppNtekTJA3LRcqbVObdc5YYnzaUEcdD8nxnQ/Rj8nS0psLGxDmoGuiJMwSOKa3/LY
NtvvfktadUz71rmfkrF04pxJAy0GbtDZWXlJZCRgV2XLKbXtawlSA9tJyUS5kIfv6pjL45L3Rn+q
jB4OI34pDlE1rWyRftqTbe/rFco3YywyZPOzpIMcdn2rsSopTZBDt+mWdKfghaCEs3YtycwYdUbr
XBm0I22nrLZOZo9nc9w2FlVGp+pAcuZsU3RFFNCrdW5ekqObYJyElJ3+lToToFwQcUjgVcmRqFJP
SlbtRxtvlWVcQAhpgOmc7AQzjfPc5L6rCu84n+ztgih/y+E6P+s0wkedmxDDQrSJeccPkhFokG4X
o3O553vraezs10n3wAsU7CTlgk0/JuMTQsN7bPNKCg4BB7sHuUVFvcVNGe0Hq7vDJ149FjOoPn3A
O1LV80+Kc5wZXnvJ05YLllBJZjziUdSJ+cEIAkwMAgXoL+kX7osIq4yawAFbNUMy8p6ggeESowxp
Vb38mfbdFUZr8ztBZqx3UfyABjsLy7zZ6J3Sf1S0kwOOYtm9iBzivFr3Xm8fF2/CJCIc89Y6DHTw
+bWKFe1rrfhwSzxiCpK6W/woV6y3iBJ5bmFLHhDwmlss+UjelJriUZrgVxC6EUXxMlb4t+ZBrho8
tfK9HAS46PJfRWL8TI3UOCcpKHpHsG8TLt/uXTtZQtcT+dbTGHZQ/YMGMuj2mNXzsAqIHFdoB0ou
+PaRfqzGuf0kefeXAYPpvXJax8d+WgdFFHW7rBPpJVpyvHlYIgYzcTYlNBSYV9JfB8qBqdoeY9PR
O1uJQDqC/F54SqAmnY4JsZu2QLd00kONCfkiMDuiR6z7ZFC6XUpXx+cE0JsWfgLXHRB1tx0BxX3a
0VABdK1Lhc+Lc4ArY3Hs6Br5soVR5EcnUafesRZ9fPp+sOCF7JjZJZdmqJh79rN3mtPGO2nrV0Iu
aOI6rdqynOt+M70uYAKOAxo9Nk0jfipqNMtqSbQmOvrp5kl+zbrZUc/k0t27dT6f4BWboa6V1M0K
ehgzM4tz706fscA9E3kmrlkG8kvPBVKgvGf44/ViQwbagj/Ihu+TmlcUMwmGjXyDheMkvQntfqnd
i8nLDvaMYh0xWnKXW0pBd8c56a03M2a069A1JmdLsnq96SgEAqVj0dR1aRxNqtdW4a6vBOyC2DEN
JpTihy7LUyaM+NHKELBJp1A2c58w8o+0eYsI3IKojc+UCha0J0GNdHS0dJNVMrBcKkBWmf6Wc5Y6
JEP0jPybK7OpHLyE6q9ldIgUY6xqqTBAFrUDHVW2DCuyetrxlr6Mzjk3Y89WG2tfogcSmBXVtFdF
wASK6ybVNbA7OK5U5z2PK+UE8+owxBgqppbbmsHRsBnKeL0X1+NowocnAQq6nbm1RfJlqj0Us3pG
jYBL6P8R/PA/MdxkZxrM2k3dthxol/8MHJ/VGa6EVUFmXteiUZQ0rhMTCLYHemHu/04W/l+f07//
d3C9+A62/ySbtiMGov+XP/7HU13y3/9e/85//cw//43/uKSfXS3q3/3/9ad2X/XdR/kl/vWH/umZ
+df/8erCj/7jn/4AjjXt5wf51c23LyGL/vtV8D7Wn/z//ea/fX0/y9PcfP35x2ctq359tjitqz/+
8a3Drz//0FTjLwjm9fn/8c31Dfz5x/6D0dP/+PmvD9H/+YfiaH9DZmywbMN9N6Elk9wxchmt3zL/
Zq7JZwQaOY4GUZxPr6q7PvnzD139G6Btw3AtRLoIdT1o5ILNkm9p7t9UjS1E5Ultjwfvj/985/d/
pzP//SP770/03ypZ3tcpDDie+J9R1RY5NQTwaYZrAs9eYw7XUJu/pJkQ0DJHisoi6RoY87VZj69W
rW/oCoSprlp7y5vTnTqzWi8nC1FvMLJQLNZ0X+b2S92aX46N14kmfIT/LVm2btWI3WixZmUpLbVC
XjEbWKypw9Wdobi0KlzhxsGE6EbGRgWsGK7ZDYe/fAD/eJt/fVuas35Ef0lEWd+YxRwYwyE3Bx/A
v0YDdPQPOZ0s1kafh0s1a6shkn1/QdjRIh3cDMZN41RyWsp+O2Wzd9/zwrUBIvBY2W96zWlcqKR4
j9+Cao8zBOmDNoeUYtm3o7fJZEkfgsAopriInSan/UpTNzp3jFF9Qx2wKuaGdo5NejiNpQejVzvg
PPtf4BWhApjlg9PvYmsxDg3ydJZI0fiVN/ujNTRbVQceZebxc+EV20iCNktc8zI4P3oKsaRuVH9o
jGvjKjUBkQejEB9pYgbFpN2VRv2VDkNo5cZOj7SN06NMLH5EowrM1TlUjn5XU13ABxxicbNi65LO
2U+tVq6t0WOl9Pxllnd6Vzy4GuBUi4m9zpmyUK521TFmsJ2DsMuXQWtuHoRJbRi3rsI5EXsoJ5TH
rHWfqANvHmgKL66CUkvO5tky0303aCf4IDdYvr9N9SHKa07oWv9JzRFMCpN0E9l4UQodbMCvBnBc
F3nvat+8dHx22pJPvj3VMEjKLKhZX/uYHBl37Nxw8IjU0+jAkknaBX3Eq9Irix5lrj/UUX+ubQJe
XO83usr3eSluhZUTxpK8J/KI8eFSVnqIyOjgtNo50hyGlM5r7EYljQtG27lyHJjIIfsVsU/Rjlp9
xN7BUDswYoUz9rpfAAB96JLR8OM4+jBT6+T1MyWgDXrSnk4p2atzZ3QbqhwzKKfpzpmVLlCcheZ9
LL0g1aI3y/2ZW95hhYTEynS03d96RoAOFvfPSNiXKdEujec9mbH5GkUqsgbqHks/C8jHRrJGaMJ0
2aFoQMFhLduoNLaJDB0VBG8KwwO/5oSMOtq3EDCDUvi54xjHrlVRQhoGjYxqHY6qv7xafGat3HR1
jKvNBbrRJwQaMZDfznbrhnVNTySJ7Le6wJqe5dlA8ek8KAO2QxpToPd047hm626IME4D1N33laNi
YtcwtBDSjU4uVjdJjVhU11qFSFvDCq22x3glm63MUO1X0vGVfrL2cVM8Ey8DlRlORth1nBpFb2lP
itOql6E2j6MqLJC9MZ5IY/5yjIlaC+y+H5WgjRXFmHYu6WGnAUMvzSR3Il2qPzlZRbdb2HA3FGbb
Cwptk5OkkhruwZ2KvZ4jwUxGa08Ju/Fg9O2brP5wGebvxoS4B4wTykYmy23oCa1Ki+kHApl0JxXJ
FExDXmYuzdnJSwhRRu3S+rPhqbqwytc36Mo2Ddqk4yWi73MtWYdzItOdcLJjCpZmGKujSIgk6Epq
6LkJjZGogEbLA5gx3i4v4r1E9LSrpPq+mBpkk3nFXUcA0cEPzhsz6XA1cNYLrbG98yan27ul86OL
k2rnevZORb97VNyvPCKjtKEt873WGB2f7Gg+Ti4ndjAWNNQAyuuj/hRxsIJe5SGPh/piFRI3x0Cj
ZZSo5Ro7qkPNqfPQsBXs3BEJjXEPaBTo7hqzkNqB1cTEaheyCfUcFIk/0OIATm+wq9TmWxa12Vbv
Fi1Qi69ZstcMnE7Dtq3A0tgkpghq6K1dW5qfTGZGhZkk24GqM6AgmraNOU/3rt5sO2bMDMLNzx5J
zaEekKBYSKdqIe7ayANXzxOUGXojEuI35Ho1ZxUYY0eSy0mCIyj14SJHPoXS9AAeNx3kVC8FmGBa
2j6PGja5nYo59s6ck9cSAezOU6qXCvr/FttSmEGzvhdQGGTSkwI1k+/QFtkpodTP45D9lCuwjkM7
UbmSM2arWdmZzIIqX0GVAkj8wWq6bG+26qfTcupNJVtnSYNO5I0eGFm9cQEDQNKOVL8Zu/uZ3kvF
6yNn1vGLMm4Cwnlxk4ALoOsVtAKfN5iFQDXXRSUGSGZyne7iwfiEqOjTcZ+CVifeaJbmPp1KVqQy
u6YSxXJhwGSSX1g3TL8DUuMzcNiQFPvqOh0yriV7zpEkNLQtrm45cYSdLHM3dnmoK+596Uibu1Rh
EUxQek2xfFHlT2SF0Ss3IEJFLGWbgcZx4C2z8jqQj0RTyS6CaJaPBAWNOKcJblwpsY8cYbqbGA7f
f7DFGLaRnh89VwH8oNi+ZDhaFx5ZoxlGVU2vfqQuJJp6akmccq0DaGHlPrGt/hkc8oMaA6ZTaT93
2OTtpASStFR5gJIs3pAL9KiX7skyEvMlbWg6L4WW+U8VOzoggRJRjjF411ZHGwMsbFfnWRaC9N8q
lfXKIBLwLqqsmcUljGJxD0zlrkBoGwqTGSWRa2WY3UON7Dc0DvfQ7uBO0z4+9232I090X2Dn6TmW
jusWNkw91mBJjE0U563fzStDJeq2ULAsH1/WNWmn9sGAZq5Y7ofb2sg1MXCbBoFaRsW/Z/U8ner2
qm90felXFWAHHWFOygXQWdgJvFXwV9aunwvJU6YJdY+24Aiq1wzNhvfAjp/kRei6Ub+PdOS5Jued
HYOxecJYvzZsEn3YMnf51MdhPlimWV+39EhHOFrIP0wOz1ZWvEu92Jlw/baK1v70kvLFGA1AimsC
mYzUQI1b7+BWcZhjQ2WGXd85Vu+QGGJeTYPxxMxCwwzZXGB+G4TrNVCaIwUZKtw9I9JaH4xnFFaz
db9wp5ll327yaiBGfpU0r8vFYMirVsQf0CCemArukIX9MhxKVku/n+VsEAy3HHRDR4CQ1OgCEOVP
BVMnaAph0wo4IxNWX6e44eefGhg78waR5mWC9V8ArSAk6HNs52fGzIQrNg+uW+uYRdur1pSKzwiA
g2E+HvTBeks875Sl9m+iFFDg0OL0h4XI6Eq8kcYAy9PqDnMsZCCT8WtKlf2cjkdXVhO2goGsW4ep
XYqUzKXeWdrL2PId6SYNHQ084kn/1VvV5oeuzy9z444Ha+6ePSV9mVv7QYn7nd7O72OcH+2qIQyP
Dtmkk7BsQ6Lp+LX2CxBF9MgTHUqJKNsdbfqvT6nHBqXM5MUr3s/CW6Cma4XqJ7V9rONsl5vrALVQ
6BrFV0UtaCum+6qj5W824g67tA3ItfyBfX6GE2aRV2R+5sUIloi5j5l3a/Da6BcEvaCHf0XAFxhF
d9+kw8M8WrT50k2RLsgFJNnUS/8W58VvxYzegR56gdorX0MqQmXBT6OS/JAaxNYa/VFDfDc9E+DC
MGmgfsBbTSKxF9rGFttd4YPL/GR9NsiVfErjFLKkO9JUUehPVT2CKVsEmFvNoBu8x1Jvx03kcNJZ
rDSsNJ3pU+WbOW5yKDxTgLe1A/y+dwCqi7l8VKPuI3Lcc5kxF7fs4uIazrY18r27KC/EcT7D/jmk
mnfrk9kOGW4/JRi6UQz90q3Z2E9ltveabtMYakpqN5OqGLsfCYibFpBAoLUO8VL6L7sh5yRBErbp
NesdUxlX6sgh30DBr5s6fn0rHQI9N8n/Ju7GJ9qXhIxxibYNQi3frMzB13oSTeYF7Qr+f+UOlxLa
avEcFX1zp9czoEkKoHrKC+YNqhKYzXAopD7BGzMeGnMk7ABpOm/esIml6Zvf4HSYhHnVixT8Wsc9
8cXPrVtUIZbbLCi2mC/e6qoDNZiRT0KzEdjR5GHYbKkPyhrQDsZeWW963cqDYUKJNDPTRrexGVDA
s1W1v9tm2RTUjsVQvjdTSwEqZt/xpo9SRyuTNJT5oAj8oXJWoIz6abXxjGqn26qzeJ6M/rfeGJ+5
m+3Asxl+T+DGlJUbvDwy6Ed41bZC1W4UsjpnXfkk0LkGbDot0koOxCqxVRyZMjV+U7jdS3XFSufT
D4qhQz/uzTwJ9bLbZx2mVzUnW0ddZ1qKqB5pm/YrX2PbN8mdCkjA99gR/AVMXTDHM7FBot5HaY+B
jzQktCFVHad+m4nMb9gX4FdDxWLsjXYRZrq2XKHucRe1sy808TNrRysQHkE/nUX5bBQPtua9OMuF
mMZ3nuSxLouXidUhVlQd9EdiYf1vAwOqku+0T2i0uEdr9ZckYcNpq/XYMPk0XsHNxAL0PndQT2Y5
TQhydkogpunCrj2eSbv/3aCz5WRAD7SrXCrq4QPHTOLns4lhBTU5pQZT6PrMXpz5RutsetGCLMzD
dvEeOyN2SRhpz2TCJL49tPpmIswFgsOrLGW5pTtPzHCWuf4MnGGjrhkEuWJ/xllZocCrly38ZNCK
U3GJpypAg2CQi2GgBOXOkzO5LVE6nAB/fii4DvWJs3lWE6lCMIAKilXdJUrEQI5rfcfFT9RU5z0h
HxBILR0SIXj+BvYZCDGb+EsCXuMmfqpqNw87XY8D1M23JUVJKWzKDsBfTBB0wYWeT5Vf4RNch1xB
M9CD0yHgeRk4qz7XVF+viWZJmTPv5ki9tM3UHNReBLJRrHDSnOcMZMpGgt9FVfEm6ZAyxOIl1inE
uyTBJOotrwByftpMezjfZo8ibpudOvUcv1nRZ/DCd8Z664hORNvMnQ8A7bgLJaZ906Q5zj2qbwvy
fbDY6xtGoL/tgq4vsu3lgkQFZIxWwMlGy+1bN8ORxk4Ik/QIOTyWHSLvShC5XmjVQ+k5U9g+zxOb
XRs/GrHBKKvsCeGt6FAoY7HTkzGF6oapc1giwCyLguHlPer4ABO9vQ2xFSZxx19F208k0nQxnHyD
wyO5cALgtghiSgSWUBwJFQ3rw4zIHttVBWmFxNQdwtcbDuD8jOWaWCPpnjgtt+H/Ye+8ltxGsnX9
RJgAMmFvaQosFsvL1g1CUkvw3uPp9wftiT0ljEDG4fW5667ozmQic6VZ6zeaYWB6CyvL0f9hhwJq
cOMF5AfwmNr5ofEN+NU3M3FADKbpnTQ/+LLp7xMd/SPd8E4BaCtLG0HJBcgGqja4B5kaR7Bc49Yo
DTL6PfoYukKuoZqsQwyrcpc6jkQSRE3uSKz0Qo/v1dTBqMC0vwhHMWFyBtrObqcRvW4kMMBmlNsB
frSrQVT1LP+Qe4P9YfS81w59OshMKS+qEUHu0AP46sju2LZQNAuvqNDV6KoTGNlXHpkJOAt1gzHN
bWDpnx3TKJGFHHYYsGanNBtco+LVKSfspwYOTBvFyE0/EUsBb7adh4fDNkxJ8FNK4c2I4gp6fWCq
Qb9tkzmPLajQbNg7vznJwHqWJugnY+TGpWWHioTmjVWEh999GDVUiArz3WSGQxloJm4GyMknTf/g
FVm4xZQRU6NOPwS1bt2CvUDVMzohEtTGefDIm8Pcaj2amlTs9pCbYhjFECSswduJcQr3tSXMRxSO
7g3bs4C0SucO5tFvYGGLlAQPut881Vh1a7P9UXHG7gbVmw7CHwWa5PI+z/B+8lvtV4MlISV8GHim
MKNd9NFPww86Miwv/Sa1C/kQNcb97y8D1lFuUBsKt7qf6Dg6ORtVt7W7gqzFvlcGvN5bIMKJbPWt
aJ66+QnYFGF5G3s2qxGhy8MExWZbIDfNjjEcMAgc3CIodrk5Oc+WYh8gh8VPmaag3oREkgsh7SFs
Z+UDTT2YJn5REfTEm/nBDoQl35MkeclST/mYmT0JrWR8FnptfwD4d+hw0OJFG5502MMoWXl30pqe
vLF4qUfbYctjVSGXG+3UQD+p1izWKEndctfNTjZY9dBJRrdCUvVkV3DG7JrSbJA+pNTxNkJL8KOq
Z9gG212qsHLgpyKkUHhHm/PAVykzYGpDGil1XF0GKENY5ilE1bJAUQ3BHSTfwgH5OemUh6kqOdvC
TpwMWe/Q/FCoVAHRrXjfWgGUDwvfSD9N502Zx0fUj4iOkZJIFPGJ4xsTALsEXSb8ah9p9VdFlOBV
gQZGuVbvHUR894B9201l2emjrLm9ZCB3kbyIX8YQab0o+laUWuiGU/kZf55yKwoz3lk1uzMvuQ+Y
7qS7BlYGJ3fyq5UtPEidV6HqFEfEft+AsSZPAUKuBNYNhsI66uCAENG32NVCAJRRdGXnCJ74yqTg
69INwk1Hr0ZxFUh3qMZf8wCLoinEyiQFoNgiOWZQegQZYpvR+JB1DSA24CGbsC+wO6O4t4XDeSCn
bT565fTV8GRyw/7wq9fAIoVlV+1028CnCvmBndE0P3vRfrQHHolKJe+jVpsOv1czWhfbppKHXlr3
tTEUnOks6MHKRtcIq202hie8G9XnLFQ09O6qmXfIBSlMv/iBIdGsyD6BmsUqWrb3Xlf7p4ITo8CI
hrzjnc0eRgIDqZFywBBMNM1LPiOD4mkCfgmTXVXKxyGOwYAN05uhWPFDXKfoXSFlWneDd1PqZvAa
4tsMM8UtdSTgOjxXb5TJYINrraNSNhuEEKcD+8guLi3npvW0aBvJNHWnseM48JEX/33GarZyHDry
mo6OO2keC6phSB5uApj7u7JpQQs7AwfSWP1qAsciGdpy9SQNeiqKzju2X3WIcbA5tE2pxR5HX3Ky
4JYcS6FJEMzZ1mhj8zW7Q27SPDZapt/GbMGBhnpsFBQVAHbvWKZlMeP2WncS1bAtSNm4XWxbTxBw
fo5a9VFHZeKkd0oNSS30H+0fHvjSzdRWgNBBeipJVXLgl4inSjXaqmNMgifKn4DQH6eukZtiiign
pkZzIIzRjJ7NNoF8+BQ2j0GPVd7Is7M2x26rJTYB3ya7JLIfEA82H7hxiWPemf4jMnfALxFo0iYu
F5OH+DMfTYMs0208QxV3aiOP0Ex1N6nJBaEVpYI7Tx84R8s7TeTBCwV/SOAYZPX+cKeYXAZN8PNb
J5ucg9GSDIG81xWFfRdae/Z3cycyFjS4VCyVfvsSevJhHHnccFt4zqfkcYrNbQTB8GBk0Hmyoviq
e0n9qJqxfzNgkrU1rdZhEXufFHKZOytqy3ITRg1v1NbMMbpASwCiF9JrjXUvk27Y5CYUvLGfyjsv
bb6MAVYrZpMeTfICij8d7dR/aijW7ZoxA+6ohw9Ygsf2UN2pxyk6tSUZD38MvE2KcCn+KP2+qLrg
2JjVMU8U4xVyOfeAMATaIYcXuBn+CZJyQIqiLL5WWpHsusAb9nov+k3nK29eYJAENf5hBQyI/Z3Q
+avcBE/I3aggcQkTaecE1EJAK5MLy4sbEwemTTbtKJ3AO7ADeUiT5lFFI+iU28NdhhLkDh4HnGZn
cNz/7bavsoMSRM2u1EnV8fN/6KFpv4pbyXX0RMZ1PNkJ4ihBj9gS1Mm7pp+2qpU9cw80T8ZgDjOP
nfR7/6HGMW+fR0F2qyrCcfl2iBFOPIEHTHMeTDO4CcFUPGozCMloEFZsvCZ8sDP9V1qjNmFXabXj
KtkcCsBOlZxfC1rltry+DHilw7b30PMMNV6HTgK+jroOD5yd13C7ouCAbLojrY3wpbVX+hERSBlt
ATHCaisx0uu1wNpmgASOnRPAERjuHIUNL6nQhp+Fms0hLfCCL78pQie95OQ3ES+dGyeM7U0D3vYw
caA58zVoIG97aETzUSYmsMvY36YRCxmp4U+UXQsS6vIDlQZ08ckV7AeFbMIkIJs4EaW8lJyC5sQG
RGylQONNq25G5GcK/5DW+O0hQHjb80rFGZCcYl2jiN7ab3HhOygS5wqSs90B/QRzN9q9dWPiQEFe
2rK2EtfG20HRXg0EiN28wESN8y0E+QWteyAcxpIsn0RZIfE+FiV5hjYDfjL4IFNQnKXikJEVMH7p
ddweB6U6KqD4ZsFif9vZjr21K59nkZdVLlseOkeIzEBgRFCwTKwPWfJ9bDNg1GpBfrqRh9DL5Bdu
LMkzWK/pI4aRRx8EMYK/cXLyMgfuJ8ySJuZxl5tqsAtT56uRF/V+pj+q5WjPQgFcizgfWwW0URdm
rmWSHpjkTaKTt+tCV6jA0BtH+6Q4SC5UARaq3Q8hzBqjxm48wH4KQOuD6ukyW9xnjO98nVj+aZ/+
u0rsGIISgGlp2BOK2fr6Xflb5KaP2rqp770RexONpwdKOlgeII89pCMyQXm+i0NAK01E8a5vW/Om
q5qjHSmMoLF2SWWYO7iJVLYSSEhyQEx843iovRYm0Fhdbd96KnA3UhXHyFZfpSy4TdsNElz28Ln1
QHsbvYukN3chwvTOYS0kPvmLRER7FC4yJDgPw1h6d4iZHs8P3lzW/k1VBTPC4wj6omUY/2XgbJPG
B2QHzAaxoF0xWm7So1OdICMhsvgQ8MTRLBxjweDyW4JfrfcAmrV74ggUVQXf2lQOSVBapwhs4yZI
uu8OtXMXBb5vQH+iBwA5B5rn/3LYlhEX2KL5QXllqne2j5458r53pdfz8KWyLbyfyGwHEFp981ik
/0zkLH5ESfAkHqvJQFA3xobV951+C4HT3BkaCtK1J6c7a+QG1Y+ghcx0BqNXKBf5DVZX/OtDmLaw
rTlX7Vj93lZxc1+mhuKOIkXSSA93Ao/IJw81/Qez+cXuya1EjwcueNE03GiQeE9SD27MeERw3vk1
GdPT+TnQfq+w/7hoG4apEnrSgteni78AMAJncsIu5Aurpf69dvKPGoDTPRhXJEMCsL9REgckM2/h
SidF6T0KD49rfDy+6xMv3MpOf3Wyi3ftSDWR2/1e72xEdECA3arjMZ6vg7UKicggQeX2Slvh72Ii
Ca2EHxyYwXsnzsNdUQC19jXrFfRlBBLEbm5q1eC+NtvDQDLfJYXJKkH8Yjfk8Q/MJ3SADc03ijqv
7SyMjJb8UWlRy/Z7u9+ZhvihUCffKxrwLcn9V8XDnglJFKQE7X3bExGwpygqUU5AaQp4oW+8paPo
t10ayV00xcHG8KbITaT4mgaN4VYmZbPCAIpFqXbTUkx59aipU95G41l09p09mD3gww9cCI7cbvaZ
h4Zc0qDzTr3Hxy6QrGgzzXbWuaLd2Z7xA5X5cUcFbDqJoEREw0T3eZzeatYvsOuGF5OltbfwE7UN
HIzcFS05UPbLe4pAGiiAjz4kEwkvAF2dEfHkVsotGQ+SyrOujhLBIo7zfjw2UXeMM5DooX4baISy
HRcMSE7PTSiCO0VkD1UADbbT8Blqay6y6mTvyxSmuY/K94yNRcJ2XrG4AW+HtvncDPHT72eMHWjf
wGUm+9+r8t9Qqj9gQv8H4vr/QC+wVdpZoNdt9k/48w+g1/zf/y/Qy7H+pauaphm6Zum2qs+b7f/i
vEz7X0KVOmkQndo2/wjE6t8wL2n8y8B4wlT/Dx32fzAv818WJQzpwIK0dM10HPH/AvP6EyeI0j1A
M/hSYMX+ON4SUytNxzaTA/wGFaKeyVlDolDTtc35fWw+J/+zi/2ng/l8fXd+am2Ya5EPwrJwXMRA
KfGfEIO50PiMYvxb44Dg3jfu6WVoYYORHFqyfUaPcCT5qOt+9/zB3v3uroDdWuUaRYsAnpMIguJO
JQu8dYxYd893sfbrF1cL4OBhlOvWcBBtGO2CcYrR3PDTKwcw9/puAJQIgrDV4p47bNY8yxaaD/lS
5c5uveFwfgBrczsj7N51oWhJGPlm1B9KXRsfYl62ozvGpjHt0X3tvpzvZO0rAY9838lYz9TIJqGT
IIdUimpDMJCB4eC5MIq1DhYAx4I6haWacjz0TeZgwdZl4Ycw4Hl55SJV/xyAI8LOrJOBSocRJAGZ
nnH8HAhzeDj/fea1/pcY0BcRHFmkj/EVsPZVneEoUQNZo/6qVvVbV02g9TKtn1FvWmMF2/M9rky7
vghpJ51iu409kyJzp0WPIuEuvw3k3K9Ejru6Pd/Nyrzoi+CuTZWl5WfmPhiLTt8UIcaqmwDl3bfz
7a99uEWEW04JQx73pX2rFfq96UAPfWmUTBtPo92QKQd/Z1abdCyLl/Mdrg1oEe8FUIDOmjvsEsok
Ryh4HqqdOAOE+/MdrGzmM1z4fajY4dSrTSsNxKDGPProhej5dxvViT1jx0N7LhrqtZEMr+e70+YV
/Lelt4j/wkrrGKt7Ay8qn4wb0ClXgvvZdqOTKF95Cg1gNfSeEhQaO8pJxKqNFKji29gWn/8JayNe
bA7oYKddYvSoU9vC2Moq/wUPG7DgrIM2+Bew9GvzttggcoK1t3lD7Ec4MF98mFT7UarJhe1nbQiL
7SGxgX/UEjOkWIbhTxXcPPpDOuVG0N35Rm+y8eb8t1pZ73KxUQB1wrgqMOZvFQUbOao/BKiarW/y
7JocASbZgtVxvq+VT/b7Vf3uZACtFaHZVxp7shlguimARz6Xc0f6u+s6WGwOYvA1VLgic2+qfjJs
4jhOufkaaehd2cE8Xe9GIKIR8lVdKBA1R8t8anLQGq+Woqv+hV10bToWu0ENekBF7J6QsTxQctBX
wfN0QTxSuioBnPZDcEAiRF7obm1G5r+/G4+TxzpYjdFzc8We8LwiEYnyU5iCWz0/IyunglxsBlLH
DqgvFBS/m1ZgI8OrTd1PmZZAgQub/tJpvdbNIuLLHJUtOczFUJC4H+CIB49l0VRP8DeDx+tGsoj3
Ph5srVexnxHKEO6B0QbxndPbHA8xovDDlROyiPsApyvy/4XtVok+Arub1EfHB+d43a3jN63j3Xzn
5IhVvpDptlYpQJ5Eg/7VBJNw4ahZmQaxuAO0nZVbtmqaGKUzDUPc13vOUhjOoQY84fw8rCxZsYjx
NpTZmIyR7ep1FwP7Gu3ZeBsK4XThG60NYhHjsaMYJJ7mKSgrifZ40EbqPrQLbNBjJcnKK7/V3P27
qbDEKGsN8VLXG3miC2cqH+rRkfdjZyQX9tuVzWSZqEvRzzWi1if4dC1tMSgz+wIJxkqJ78gTOeqx
UahsPY9+Ls3rrmdiEe8WtXBHVQ3L7SqmyQ0MBDh20C0VeeFgXBvTItKhFftq2jP9BoJC1o3atkp/
SoSAu5L7VqhBK+ws9WRrjTZ8Pb/i5qPwLxcasYj8ZEBcP596nK0dEWgPOFtM9Y9aoEa7V6YqN5/j
SCQ+W08SNCc1EoX4MuqONJ7Pd7+24BdbwuiZ3EGBB7uppbS7QE+oJJgkwc63vnZd0xYXAKNrhrCE
gonaF4NBJd7rmr3tR9T5/Xps/c+FovfpQUcjyXgYyFRkAMZsO/pixwKC5flfsXLd0RYbR1JJE152
ZIEKCHvqaL/NsJLsRbHzyR1AF1y43a98S22xeZTSzyJFsRzXQBoab1jNTqdNG1Zjfd3yXNLH6rAc
DTFUVCfG3hM4bTRCfCoLiWdtRj0ghW1kFv6PIp1gLJ3/div7lbbYSGSfJUwFPB5Mw1J8rCwH18gp
9suf3UjAX5ihtV7mL/puu5r0KS5bk0tu4KObSmU0QLRXRfPKKO0LA1mbnMXeYXqOmkXlgKVjO6OQ
Q7MjgWxYFy66a60vNg4TdRplYNtzkRFJAeLg803dVOzPT8Ja64s9gtdAbmshi1XUiKOpgfY58yEI
Xdf4YgfQTLwNh8Sf3BCHs+e+y/ATpUasX7p0rvx4dbEFBCgsFbIaJ8yZU4dKnixvuOXq130adRHb
suiMoolpvfGEvqV+B04TpbsL63Jt/1IXIW2TOrc7i3mFaLCTfXuQynCfpv4X3YkhJ8FDiHEMKYat
QA/h/HysnEHq4oYQqUqlojDGZBfRV5QgFFRMhhFXRYp0GAqWW6dJLnS1Enbq/Pd3YYeGQDBNAL+o
wRg/Szx9uxuKsEXmgkM2L3zCtemf//6uD9lZHcJAXu9KAvzFAeO311Cyu3Bvnqf5L6fnb8Ltu9ab
jM2Pylvvajp4LALwTYnjU1/oAH0hG9U5PALHiy4strWpWUS51qQIkE0AamoDX4u8giiIWPQhLqBg
ejlSDcWQXBjY2mdbhDyHphfHmmzcMo+82fgCWJcVDMC7z6+ytfYXUZ8aqoUKAnkUx4zKO7XVwNnY
neOeb/3vJ67qLGI+V3xH7wCK7dvSeS786nPWNx/DQTmNsXbVtgXm7891RXpT6bQ2am6q1u/rV1yi
Y+BgbZb8PD+E+af+98pSZ7L7+3Uba2FX+h0uEj75ffiiDVSVajeC1cuHfNep4Q1MJxVxKhgW53v8
+5SoziLwjUiJdVhO3b5M8AiVNaQ72EPthdbXpmQR63jS6sKL7G5fZMpXsDABZRHnsaijY1MY0ZWT
Mg/tXTjGxVQpSm3+ewi6APGG+P2lIax9oMURLoHdQjTSMPvoUTkWc+v19R9oEdyx2hWAvGi9nKBV
G8WIFJP50NqwwEHBRhemYW0Mi7gOdKrgqlDJg+jiZy7BOXi6Ml35+RdBHQ9pYoc+jaOsCjAZwfY9
mtzBBYjG33c/EAJ/Tu7QkDVKQP3sB1EddKd6HRqYPbU+3XSF/rm21PjCN1rraBHaaYB/Qy7Vdk9+
3+1r9SGKyydjiL7jIXYww/RCjnXlcFftRYiDeUNFEhD6Ho3/G+kNJzt2DkpSbs1YOfgVpPBOf05D
A6qnfuXQFjGuekYlx0CBwteO3FaQtY10D85l+E2PtVfgWTdX7SX2ItpLmDgRT4J2H5kOrJYoTDZt
JawLo1hZxEuFF5IWHlgND/+DyJm5cUmAZaJmudf99kWYD60uMt1ygK1SDa03ypTGMKDQI7V25ztY
W1/iz4UsysFJ28LvXNwjUYUALXWD8RzTAOx0o1YO+gujnV45mkXAA9cRVT5g2Op7dXJ0olrb1TFi
BOeHMs/nX04pexHxbeUV0h+NFryafKuV4W6o0xD5DeXCp1pp31rGfD1GKdBYROIC5YEN96tEvysu
0ufzP3/lULIWke6EYYoREJoj1ApTwNEcqB2A3s72j04cyQvLdW0QizjHgUFBELVt3So07ssKuSb4
9Y8NenznR7HW/iKoQVcgeMpjYC9Q1s5qDyVg7bMw0rvzza/tU9bc77tT1Q57X+F2MLq6N6muHKit
xh58jknLkz0A79C1vEpu9arJ74dw8nd6i1LB+c7XZmjeAt71DTeqDdDbR2GSeygoaaCSae+IA2Rc
66YAfn57XT+LoG/LRKgJFgrubJEQp3G30eHGyUKYsDSdX9d1sgh8zw5LTD+q1u2Bg2+0aoLzg0aL
JYqnJAivO4StRcA7mamHhZI2rq1FP83WCI9sONbT+RGsLbVFvAvAwVgihuwmXY97iP8o8b4s2uHl
quZ/gzPfzfak57iTBXHr4gKfwxHM8bbL3xIk+a5rfxHveq8PfShp31b6pzjzsDbLj5rQL9xQVhar
uQj0HBg3EE4c4iJTee7Uciam4yDV4GNXq3jpnh/E3Npf9lxzEe6aBjJxQrCQi2J31+CI5Xf5R89C
X7ZENFaUF64nK1NtLqIeH6WOk4NvFbfc5bDYFLJGRCfYnx/FyhluLgJbL/pRDtQI9vnUHape3OnG
hVlY++GLUC5GA7XhgleyxHgBCcRD6jRcRtsL2+HaD18EcQh8MmhbfrjIX9WCCqzz87ovsgjcxImq
YoqZVy3HMNdD8tixDtc1vQjbtuziAd3kxh3rSPsAtki4UQvx7HzrKwtyCaizAf9FauJgsOI9Yu7p
glm6Q4TGRYrsWdTiumVvLGLXF2jpwyFS9uzHz5OmbRXV/FbWCIf5arkpkFs8P5qV+TUWQcyqL8tE
5U5gTD0K0c6ARm5n9Rd255XFacx/f7fDBX5Q6mUwYu5V+veNGr4Zfg0AS/G+n//1a+0vwqqnIjaO
mYcySVAcQioPO0+JXsIAmv51HSyiq2pblUIhHdiJ8WQX2XcACPe26Vy3QxuL6EItEIFJVE/3VSqf
BhF/T0RyX1vGhebXJncRYxqKnFIOiA47vQTenhs1QL7BvBAIK/u/sQgzuCNdwmVY2cupRV+rbb9b
E3SsTMEoXdbXTcAS/DY4rQ7thFi2hNqHWzUGpwO2vZoSdFry+tLFa2UhLRFvRZ/qHjUr5Pj04pvS
d597I/8yE1+uWkZLpFsnpVqZ2PZh6xZSCZlPRyXhZgzXtLkwG2sjWJyTFZoNZPwHLvciOEFSf0NT
8d7L7I/nR7CylPS523eRHKUWBJJA1u5YyvsqUtCk0e3QPd/42m+fO33XeOtXwJ/bjnePMeL8U93a
cA2SfrqAIVv77csgNpRs9GVau/iZzKLI8s0Z0BC67rcvQngMtIj0T4Ot2tjdBYk85n2OZ116IYRX
gkxfhLCgtAmgHOVh9KNfAttEsFD9kPPz0e0j43t+DGudLCI5N/oMO1w6KZ1QbpGIONi2/9XM03+U
LL4538eMj//bRW6JTkPfv44Dra9cU8vdtAa4ami4J+up8Y/stVPZec4u87GdwHBqi+oFzEe1eNWV
pnRRvL70XlhZakvcWq8AiysxdHP1QDyiJvii6NaH2pGfzo9yrfnFcdr0sg6wwqwxp5SuL4z7oUDq
I72URFu5e8h5At8FSufNBrNoVLl9EyI9Msht59XPvkRCXtghJO/qwm6yEjJyHt+7jsJJ9+pqiGvX
CZBp18eH1L7ywioXwd4rFdoohVW5QdoZM2nfjO5LjI82fSRI0103D4uQN+JsyGLMIdx+bJ4UNtkk
0D8rRfzhfPNrn2cR9AMgzsQkDcCO0tWHdFSbLSBLuTvf+toiWsS8L/A6qaSAI6xrn/soeoHcsdeV
4sIaXfvxi2gPhrKIKzWoXUOEOqJ72OlivkfZOL7w++fV+Jcn2xKZpge+b7d2gkPFoDwjNvIhKYun
IcvdIWv3V32iJTotCZEMFQ1dYNJ4j0zWfd7C5Q2zCy+IlRlYAtNw1PbSshsrKFrWD7WzuX7bonnW
/D68cCat9bCIZGF1qtGhZeTiJldjnandoeiTIJnsXDmEueN3EZyil9cMdcAQdPyb4SM/Yu70GFTO
P9fNwLy63rXfVPie6A4zwIZ6143iLp4lRj1x5RpaBLDT+wkmgn7lZnH4CaT0S1kVr2bnPxZoCJwf
wdoyXQQxhX1AL3D7XJWKnBEnvKDL02CnJySFr1ymi0gmA9p4Zq9gxmfan03fPI2U+5O4/HJ+BGuL
aBHJ3qCnsV9EHKl8K8yu/H7jo/i5bfX6un10iShDsKdUotwp3dgZPg7D9FyJ+LlVnI/nB/AbrPWX
rcJYhIFddxZWCp2yx3PBHW6DL7q+oVjqv1XNZnzs9tkef7XkufqI0uwlyMe8Qv/S5xKgpiJLNGYG
ziy2nZjhJohKwnvI09cLY5rXz9/aX9wBosiBGxWNfLOy+DhZ6VNll7PM3ndZKv1ezc2PoSXabVZK
YxPFVovMBOqoSRld+Khr41t8U7TWTexsZelOTiW2Wq0/dL1/CVG71vi8FN+Ffatkdm4MCOKiWx40
UPMlntM/baeLL+Sz1jqY//6uA33MVYeCeemORd0UrqaVZb3xIAJeKuKsdbDYWdCWQVs2xcbOMHwV
BdLBKlC/dKy+urCvzLr+f10Ai41FS4Wq945SuHmP9pFsZ+vL04Ta3Jgqd7h6HSyshCZEh2L8jzZ5
qH4tkU05v/pWbojaYsexrGHAblYtXBlXH/F2xcHZgnxt1hUmZuPnxL/0+l/Ze36XT97NUwOxdKxl
Rt5rmrKf3TSMR20S8bcYabhLGI2VPpZgtgFF86of5g8ZRNh/47pZxOJlSLSrYD/4nf251hKR96li
tYULQxDBmFqtb/okDy6cwCsLbYlmg5MvxwI5BTfyjOmziszLAYZucaluv9b8IswlO78hoOe7TuYh
YGi1tkS8z8vNSy/blfNxiVejeBrnWdEVrm1lyGeS8awq+2OeZd8MH/Gc8+t1bYrn0b1bRuiki9Js
KpaR3ryG2LoEzfTZsWv3fPNrH2kR7L43G9QmfulamfOW5T1C4ripXIi1tcYXcV5iDG8rbVqAyVeq
N8XUxG0bp92Vy2cRyYhsB5Eljdz1VGNLwlfdVYlp7q/7LoubQ4X9QFMkNG7nTYPJn3EbZxfBdH8F
c1nOEo9WhmhxFbbI3SgaQ+Wjb01amaLDWXnyxVRbWd0pOAio2xbR3PGptjyrQLFbmMVW01vDvm2x
YEfxXne8fnRh0ch+1/djVH0bbBO72ox0OOdojMM63qieXx39AfqZq0yQ357Qf6Mw60hhdm8qsl7h
q+PliGaZRm3ZuxCHsfGmRxc0RJFJ1tnXwdJ176nRTSX6rvpm3P6TZFZAdjFuyvTBJG2hbSoMGsc7
XM6yft8X1TCCl9Yc4wVRMQT7PIymqxstk2N7IDU8+Yfe6dIMjH9hqrf4gkbObW5Jx3tphyHQ7tTS
Uz0SH620s2umky++2MjSQceLq5W5q1Aa3+R9Rop0zK+5A9L44j4DsnPkypoUbmJGb92Q4Q7qHz0r
/HJ+Kf51B6D5xT7WUWEaEoSLXKNFes1JjlbuuBO6+tc1P3f7boMxMA8btRRfCeEgQeMpTrwZhugf
RBcuHCJrv3+xg1WYW5oxZUrSPShg5mxhqCy+wcX8cN0AFlsYZiQ4zwCJdCO8bkBAK/gu90N4yGWT
XrPVMAWLjSwwQ7XNkFxyLapAtxMyErxIK/3l/AD+eiWh9cVGhvNa13VFx14zYCcCgDjCeoHcZTlU
4nbEc+jUIol6vq+1yVjsa2UWNvB7HD4WLGgUb8pPVVYi3uK1Fwaz0sESlqeGFfofdpG7VVMa6LaN
CLMIQMpfydlcFBRY62QRzloWahP25oWLzDDScYESFj+LNhj+sTC6LS8Exrw+/+uZYqEy8mdgNGnZ
e0rQMC168gsM99FQ6vLClvHXqwNtL2K6aPuqK0cr5/Wemx/QD2y/xJOS/5PqY/91zGX+6/x0ryyt
JfAOb6JJdi3F16R0Jnsj/RCHAV8xxamMJ4mId6gYaHIRL9/Od7j20ea/v9tN+iJLNHXwua7YOQbX
be+GYXjVic9XW0R6geZkNPkcynJsqq3Taibnfq+61/30RZD3KuR2IyQLl+VJcgzsLL5Di1P9dF3r
iyCvo8yPPcyB0GdGuzPIpPrGG3i8ENZrn30R1haS4xPagoUbe0ly22bIuVsq2mvnf/vKal3C7gTq
7044H3A2JvZ6UjxwiXvDFe1T26SXCowrI1hi77RKG1rU8jihx0z+DCA2/JwQPP+3P98f9nzvXc/W
ml8EsyEkDuJRzKPWtDrlNnYyPHU85LouwEB+vx//sltYi4iGaoxoY4IwNoCuJn4Ks3G0t56ViWLX
17nywa/TB8W2OnHT1Ti136DmN0Mk0lJU7F84N163EpbovMqS3CAj7pYYgCI0qqQR2c00yIrk5vxi
WPuS89/fRbipyoknCVsX2mJReooHtIdJZKNouLuug0WUT2pbQXcWmYtjXchlpEfwmTyQ3l3STFo5
PaxFoJv1lFaZoIPaD7/UDSp+U/sZAseP637/ItKTJh0bp50yF12dejv48tfUGJd++9rXXwS6X05a
XaMp7XaqfpNg+SNEfeGethLlS7Rdqigq0nQ4cU496FcEC9wsEM9m4N8rvvh41bcxFwd3EySVr0Hq
cx3DlggLdP2G4nZ24VRdmdgl4K63MK3MmFs3HPPp5KvasJsaJ/qg24G4sPrXuliEeR3pWY69S+py
a3uwuunOM4WLQdmFqsfK9C5Rdv5A7dVEndF1UM88SC8ID0lRXJVLsFBT/DN0+9gM7S6WqavndeiO
+lR9yCO9OwRWm10ljUQfi+jVnQGCfaamXJWzCLyUffA08VqO05UraBG8VZHhIOigk+roQX+yG0fd
cRqJp/Prc216F7Hr9PHY9Rp3AKyVoTQ7hm5Mt0ETISXcJ0pu/bqum0UUpwouj50Tpq5I2pck13Zt
o774mrc/3/zKKloi8KRvtrE/KcSBVA0sY5A/I52ORKh3IdDWTrsl+g4JksZWK5/bDDZytuIctKx7
KvV0rwb5tsyHm9zQ70fp/VJxSYHdfGFgK9OzBONlkW0rMYDLfT1J7SDjxsftTiles8DIrgvwZcEl
wcC6VUWN7nLrFTcaUs9ukUrDbUKUPc9Pz9oo5r+/O0GLSUlVL80St5uSH3mZ3AkFSPDoTRcqBGvt
L8K8HVFMakd+OFd/JMrhxRdvs7fK44Smdre5bhCLOEd+yPNQnUncqbK+G0l8mwfBa/E/nJ1bc5s8
24V/ETMCsZFOwSaxs2/SJO0J0y0CJCEQIMGv/5bfo2f81c1MTzsdExvplnRrrXW16wf7qUtD+Gya
xwvBJT8MrrBpg5SUjwMVL9k8faSxuHAuSs7meRNZrUV1egUUedrgyQzHVUzvraP9Hni6FKwyFX8w
ok5Lwx92hucywD5qZ7+N+CrY4961DUHStRph6QsROIUwnY+OlBd+sXMhIE+3bE0sNv6n3FWwJWYI
ZHOWRoP9wBNxYVidSwDZ4kAtaQW+h0jXXdjR+MGaaCw2EZp/e+vnMsA1bXDf4EA9rcPa98eWhOQ+
ikzyka3jlCf6p3cRn97Rf6Ye8M6RT9MZwwpWCAW/6UBA2wHYIISbJUyWUnjTg542edJdtSNQiXeq
ZaJ/CxO444wES1JlcfApqz3AuvkKzeK0zwSSrd9NH4WudMYBYzMnrf9BVRwDrdpOx7URCxx9ANMj
yVg0IieqibcXEcLP9DRWYlsfBIFU9741Ith2VAXC3tGejrygEbiqP/5pyp5LFJMtHaKTyX5fgxNx
v/CO37q0VdcuJu3bvz3irPSIoKXLtizd1dQmr7YiO4y/py5Y/3EInhUdHGlxQ5i67opuFmTgCAQa
APD48NHh6UJZiM+qDvJ1VL1Z36FpoWUEk9E6Tnu+QiWy29QQbEekHbfsYHnQ/pOOI+Pn+sVw4Eka
L0mHznSQ7uPOybIeVJmmuHkHw4h+sCZcKELx2Y5DoMEX0pF2V4MBRm3bwGXG5dgRqJsydfajm90L
JeJcwhiSupm7ce6uQLRtniFciB+YqP03QDSDD1qxlx5xdoIgFc/qyAzd3nraAQ8g/cR+29hs03Xj
4G78oBJd+L3oWb8AKo56Rhh3DTMu7kjKOfEh9HdwFTRqY1HBlg+vsf7sp8v4uWaxFujeVKPsroj6
XbF3CLj300Z/g++986M5dCHbQ510P4FB9PdJeuH66Vy7GHgTojGhu6tNB9ciFDskA+UE/LcNRBkf
KiCuhtKzfx0UZzUho1XHNpnxHWJ6sunApU3KnnHoFdJ6keSDAX5pXJyVhgSfnTbIjEH6+mxufd/E
xTD3+lGmwUfu0wsrLD2rDkgsG5pmxUVaBhhrmTbALDcB+ejgdOnTz7YkS4O2KZ1DcZUClgsmOfhk
rax///2VX/rw8+mvB3BIlap2qpIHHtv9Gk0f/PCnifeH7c25mBG1kVg1SVAaxnEnAGf3dgEs3AK8
9xksklvz0ZS88B3OJY0bspaRqoHtGtvq+dhweH9kBhnU33+hC+PnXNFYJRlyU2nAd35G4C7TBpjH
gCR7GYhff3/CpYkenW0+kEI7giAUNFdaj7+iZniH5fAeAQlPI5hvVZA++EUsOdxAv5T5aFRdqGPn
8I46zepgQbr2lVwjWS5A6h3DAbXM0joscHnC/q2mnMfvBavHtY8aG2Rf0puRxuBhVbeOun1CKQzg
AIpLC2TE7Iu//5iXBsPZdPctGWZLQZxB9yhwpT45YJC+CE7ov33+2VwHGRfEl1hzXF6nt/WSlGsy
fPm3jz6b6KvwvlY1tmFymmGOnzUKr0w+/f3DL9T26GyiL3BabH0NcpIy2WvlsiJY3pn9qni/ozr6
tKwz8GUfCWAuvIRz8eOGpCu7AO+HXnNNdoD3zr+rUfOPpHQXpuS5DpFDNg4UXsJ3LO6BM55CAap4
H/6el2oLPpj2f9aiIS7ubKGPU0BUCGwVV+EKkPmN6lpFv2Wph/wCyoTxKNYEGl7glHtE1G6e8Cc3
jf2wz+CInb6JzY3x1YRN7/hv/fvzUD0fDCESWabTEWic6kO3aNWUCPg3wb/NnPMIPd00U8rAiNrN
fAuSI+v06kvkfcMe/vcheGETHZ5Gy3/OWOPUzdtSmXk/A+u376rlsanUfVeNvxLiynn4yDt5obT9
z0fzn+dgG5ZQQxWeY5Dm7HFF3rW1zu0cXKs4+6Ahe+khZ3XAZEtsqwkPWcDUzAMV3kdbc1i38I2H
9sfff7BLzzgrCLGYkYgyQ/rfRlup9fZo6+U9S5NfaFB8//sjLs3Us7LQA3VJCEVEyhIJlbMAWN3B
x6T8p08/lyHWDMDVOKDTvoczFhSjsb6XGZ1e//7pF8rAuQgxRvuKhukw7Sdidd6kFdRe4GEVgsUf
mZ4u/DznSsRmdGGPW99pXyFu4LNpRqRopWT7KELmwhbpPENvS4QDZHFBQPCIATpb5KiT5C5qGGB+
8bWu2ZvIPrIKXvoqp1/xP7MCvmu6UZbYfcNDVSZE6wI9048SCC/MbXI2t6mL6Ca7CQCzvt4nYXIP
urrIuR1+zyHcae368+/v/NJzzpb32Q1JVWer3Veh/NSk9aPKxA3YTg+xXZ9P9p8Pyv+l55xNb8Dk
0oAOeDMuDB9GXM7iagfAwqDLMw36YPOR7ObSWzmb4sFm1FCBiruv4Vzacbj3ChT5j3LOLs2Qs9m9
wWgCqvdo95mJvjcyfkLGxO8Tau/vL+PPfzw7lysKJVTfm3jeJ1wAaRrFEM1vVb//+6f/ufoB9HU2
YMMOasYeR56+mmexX8d5jXZiVo0q1zQCpx64xuijiPY/b4/YuVSvWmgVhy2+inTjvumTGyTP36EP
945Vv2R99Zst7GD8R06DS487fef/TEYjqmyaAFPdT814XIfpllNyo9dfSfIVZFvk5ggGeus/xRxm
jJ9N/a5FoWFA0OyZ8SNofAsWrHFYcjZFj1ZVH1wT/3mwMX5WAjhCFyaVJON+6ealVIJFeRNk8rZe
Q/dPs5Lxs9m/Kpqm24g3FOK8ncMo8GOL21tViweXLt8BHPwooe7P05+d6/o2AbIZQGTDnnM55F1g
jqojLTxC9UM2yd96WD44JF8a5GfzX2cr2KusMvumW0Ru4qTO283ofEyXMR89+WAuXZqpZ4WgimM5
hm2Kx0yDKGTdhbhraOcPdo7/28H9/6M+O9f2zeG6VfNYozsB9W7W4cpypWVX965AJDDw6/CMd4F/
S2J/gJn5njfxUCLydMzDISmnxJN/Gx/srGRUFI+aoc/ei2H6nVLWIFLOPNdDeGcQ05cO/+TpR873
adj8Z/riWgDN95XzMg6SnC/Bj17ql79XvT9vCdi5ALALo7Dq6JCVQzqrIh4ckJguqa4rq+abBQ2O
V2izo6tOVaL8+xMvjI1zKWAooSrcECdXbpWX4EKG4dTfpCHQ7x8UhksPOP37f34tY9mMs4vhJQNn
srdDLsm/bTDZufAPmXLDtEb46CWKrrZm2vHM7v7tZznbAQBy0lQiG/CznLK3WA0fkBrmj6IJLxRL
djbvkYMDu8bax2AotrtEd7d6NI8kzT6akZeG0dmET5AxJUaq45027FckXfJzTNl8BDSVf+rt8k5d
+2U24306buuVF8t8Peip+9QhWmg/K0Fyv/Z9Hkr4oCSNnyhPo7zl3UdpgxfK3rlwUJtwaOXcA+Dr
dPsuB4kLsi3cIHgLh2OMzI/nv7/ES885KwhN0JmYuSotlQnsNZy3q/4VzTCyXNdqc+JuwnblI8/V
/xqbf6iC2VlVsH7Tw6yt3KscOZ1ld81RA/P5yncFL3fT7sXnV7fxQ7v3xfBgjuwa9W9fv5giysEg
/afA4Yyd6w0TSRcPMJzcd/GLT7ccOdkfDqr/vZ8/fcWznQR8mGJ1eF370aeGr0UqAmyMdp2dk3TN
3RTHmCtigJGvEGPEszgfZlBJ8EU194IU4zZgbPVAogpVmrBuOySzDpUNr61s0uErpQ5STLQe2qnL
VyCXRwcPSUPDG1C75upOsXYMMnCe42yAAjBxRn6OYSbqX/pQjz5fIrCIkJlEkFBKW0UGUwBWRJqh
DGW6Ahe+DosD8i3mPY4/VdMHuc9Ye6QdnQrc/JvPCWCQuZTb+GXst/g3MAlwmWfbEGQ3SAZXVd7i
AL7lXPuwPyKdDNBdl5K7VfOTlGZtPI6iiqvAXumkipuvjoUmOGrdxvWcZ/3YHCG2Sq+cjuXVTMT4
ENkV94ZdA639xkQH3oSiyK7ts1WV6AzPddF6V5dJsMU5qLsHCertu150XeH7R5wWsnHe76qKqiJt
CcvZTAoJKjONeHNA7tVyxbSNSshOd2Cn/jTjeivgACrCzN9RN5RJD0tBtbgrha5zZyZAmrkopuzQ
1xx17w4KzgdE6v6ca5NHQ9zkIDl8p8F3+KzuWOBDkMzn7uYkIC8miBYAaCYgqyGqTeVV2l97Dsuu
DxZ7H05TXDBa9fciqqsraJGpRJuTI8IP3YeNYOAQ2H3rFvtGNPfGaeX4I63ZrdvA76dVktxhXcpn
5HbnfR//oGt0sNo/t+2c5qNLjmoEXXuNi6yl94uQJQjZd1G1fBmX+nMrll80TSSCpc0O7rkO1lUH
/2og3qK1fpkn+5hseB3DQHOGq6K9luJ7vyXfQh28xRx84Y3fyawp+tXdzIA+iCD67GiKhGS1FoQI
ss8G8c4QaAP3MOi8071suqywavkRuNbmYHzt42bYVfOzYjV2eGVtkMu0JPCer/SaNPa14+Ezbegu
NmOWg2f/iW7IfOX+LoneQOEuwVfY+za51VEGgVPMPy9O3nEiP9Vb+3Vt/a3M2D4xC8gXwy5QHRr5
B5ryEizheymUQQ61vbeIBxIWoHlBDj1prxE4sW9mdu1Cf4U0kZsaFO6hDW+GenqAaabe9U2/Bz33
AEhf0XTNFwzFfJPVQ12vbxWxOzDaii38wlf+2C2+bLwpqtrseiCiBVRfekWKHOf3Bp9rnEMpeIj7
/nraMEo6s4eU8XG2QTmn5r5em7wBhxkgm70DOSK0vN2Ns3yom/F6lr+y9EdEu1f4ha50w+BSwaau
S45RZQsgjt+iRuAACoCbOhjePEcsOhADgkuNUw8oBVdRPLY7WPZuI0rKDoycHJDUBmh3J2+tS0Q+
R+z7GrYlW/rHiBGZQ3T5DWnSO5rW3/yy3m8nuIVfjgPGAECe5QhiQK6Idqep9QLe02PWRo9VNXz3
xIS5rjqXw6SJ3XbE631sDYU/aPqZsOEnQBkPAkSdckB8t25PZsgueBh5Cu+CsQqQALlhYMy7BSfe
nU+XJq8nZMDNQRx/2bpKPwNQxk2uJ79V+3mO9Mvc4i4nh6gke5wiFj+33nOWZ07Pzzps1h0woRgC
3SiLqWnvyVr9TNZxLDQiQdIC/3funxe1Bo9xOCNmuBl6qCnbIIQdRBELM7lgXXbVxFS8xQqYjyJK
eA+YgJDZkKfJ4Nkrd2Bp5hDpI3G7aeMMJaAy1ZQzOs0v8bLoV8VrRMKGMUrQbkPkGea+MGpvERC8
A/Rr29NRDtnziCb/Y4U0WbpfK6hrjkmfym8MV8TvLEN/rB9Heh/HU3AX+T4uKidVvFsGX+vS+nkM
9irk2NMkW9hdKQCpv4UtJMUt2PM3EEHxQmy0rpGvO3ZPbYWkfKxkdf/eazGfjPNxIZZN31auYcWq
lD6ICE/YRV4SfaBymBPclyIk9JC268Jv+UaD+I4BhZDP6WDup4ZTYBDmgLy1MvTpzTSO4Xwl69mQ
IpKBpPlkAvPNeuG/VVWkXw2KyAFLR/BWtbgzzR1+KujEsYD+WqVZwt1gDb+DHey9UxxfIQOdbj/Z
IcGMXAI+76RlsF5CwESPcdgnZTXNeixbOfFyAtzutYlY+2WrRB+UKQyX1ZMfhdihYOFPsbY/TFnY
PEMISn7UNUIeQEASnt4uig+/a2Up2QORNH8ZR+6BG11k/T4GaXzfNT76SaMlNnjntL+uQ7LeN3jj
XzuIfd77GNIEGyLXKx8VgreWfuI3ckBDcKM23XedzK48a2VREWwdHjct+ZXtIvKo4nT4hIgO/byq
YbiOZz5iVscp08XUp2jyVX4k13hv7LCJOsyXWLG3ZqnRouHZiCU6tttnCzFDe2RRmh2Gdmh2QN98
HcPY6n3naZN+6vnYfDmxwaKcoDH6YwqiubQzt9FhsoAqPMzI+PU7ubRY8ta4p3kfcz1gTsbyIfW9
BaI9qJ+ES9y7YrjUji3JXvopVEdcASRlo7W7MpNoSmRfR9c8ydZ71N/lW7oEowUPwrW7bprYdVzj
b1pXiMJOeOwCJtXgKVnh1FjTFirZDD8yKlIQrAWWzeXz6EPd7vp2TRbcBUE3cruJRSVFtsXdb0dC
9Zi0dkUq+SJutHPZe0ZrVQRChAW0i7RwSajxlAELIo58gs31bswaIX+lApczokAQeIYMjGRwCYmL
sLZoes5+YYTm2JCx95Hz+E02FRF3Awi6NTy6c5p818h+bnbg9IVZwUgdLofON1Gy99qSFnuVDZSQ
aw9787rfYHUK8m3x5jGBfNbmnvY1uWFhAPkjGbL2mYpF+59UgStfIpoc16GiI5iwmRGu+i1nqV2Q
E7nJoUbAZDYv835VBt3IA56AhuqeB336Q0kHTRN+SRJ/mlSKm/su7XiZInCnGPtqGbD76yZHaAFn
sjJFHCdRhF2Vpp+ato2+Slo/J4gDKqZ6CCqcLYfqGdCqZckTWqX3sJbP/KtNIDjyOXLf6uFQVxC8
bqlI8DMCSKUhHqzrcEewj5U3VNPR7GaU0k96rKvm1rVdUnC/+bFUqzdrAQ4uCb6l+ELrHVE1j644
S7KoLfo0qCzLp4745YfrAlgZEICJpBTj2bYcJIFwC6GIjqk+LZZI8eamkXOXPfUx0LJ9bvppBl18
idY71B+2llHThnLvGhXw4zC7JNiBiEjJJwn60bIjfpr5DWKKJdu7aSXvyOhvl6LuqENTX6r2W+1P
h0GXRYxfxWrQfd4gGGvLiY70G+mwP9l5UQF+rKTfkp2NE/NVEeyUoXTUDb/nCKZbd7oyyXbXjgBp
PdYWgc77RLlAlAxD0OP39rXfd4qt2U44ivgPXSFTd7f2uvkFR8fcXhsVtsMb3suKrBYcNOaCNoLM
RYVpvhRkcEhLq4nFLi2E2BCSVHASO1xtLmlVwj+b2QJe4J7exNHE5LWGh2PetUDbxfd8G7Lv0mqU
HLO2ot9rkwYqXwxc6aVDfU6OY9N107chssSQvHY05KDgJKn80YwD4osALlGrfobFuV/vYEGxrBii
PohBzRMhPzSwPo8v3UYQUXsKGNXf51AP44HwTeDn6dVVV8dV90JYY8QnbuDBeSRObyC2VbNPpnhn
A7uEx3oYW/qzM6EUN2060PXKpGoJrgn1bv3cxjSOvkDtG/Ofoeuq+7BfgiPkRNsPLkNkCzh4cWsS
V9BHgSLtjkDcLds1gkPpu0Sfju8UGF7pk8683O7rxgzzdVPFffoYEbLx17ZebZic0JZZVPRZ2Pk0
bwm3Xc5VapdjCBxhj9ptUpzUcMkV83vdN8j4KQKzErYTA4YU9sjAyZdbhtCA27Zft+hZeDJaEOVZ
vO01VloWFARPXW6azvJqh5WzEgWMJAjQbgNlwiM5Ge2vTdua9VUI3pqi1gg0aPNuHU12NWZzRg4R
OSGQljll2GhKRjOxgc8CpOmPalHzSwaBd1qIagKWqc4QulBEdEj9DcSrGQIJJ7kF+7VR8UuNoHuK
sRbz7UrqjmY4UdYE7HX8zPMrgj4TrFFUKQm1E+02XAw7ZLC4lxVI67HCOWfKvM7DzTg0WVxaNeDb
t5U8TSM3LzTBfsCDWQ4L1Nx1n1oy2xBAWjPN434OhonMZcKjavpGgilqfT65eOhunLe1kLkHz5Zf
IycBTTaP/IH6PkHVlJ94Pbv0zsVI036yEqP7YJjFMayv1BjsBhdV6y0FD/MRgaK1femNqdDxXnGj
ShGkgcX3h2hild5sS8/IPU7eY1XqOIiG41DPsWQ4kcnJtbnzlGGMN3UjH0IKa/TBQ4E33vUunRoY
i0GFhJSJr/ngRh4eQsrt9JDYIdDfosYzeZtKanG410JJ8dO4cexvZ1znS0ih13p7rYKwnZ5kpxJx
D59eSw/IW0nl3TxGAPfuu5nIFML9gFa/NkBTPI4u4zJ/X0AURh+iZWHcHkU7rafBomhU51BnL2Rv
DbIx8mVadfSsA86ONFJ0OOD2conuiGnAAy7GMOiw8kIb7naDyhANBeaE+4XTp0JdBKVxMrmCNZii
sDaR/NFFqndPsWHgVtaskeFzgj45+Y2JI6JDEsQ46k0j6sP3mkG+2uZZ13fN9wWa3ADLGx067wo7
ZPF4CIOFbN8RQSymQ2XEFD3ozdnwCowT/5j1kz5YtLuXW7QVUvGVLn1avZExodMb8SvkqkWdBjN+
dEfrDS0FsxmkhuYiDbeR5IPWgXpg2bT5nwHggxRiiVDDIberuG4SWWSuntObptLR+r0bM1MfJ8qg
xkcTDwGoSEERqiu1bGr2C82AKnyJMHp8uWALtDySMGDBC7ERq46Dku14x5uk23bZIoh+krCf45gA
RRhoGrlNoa9nd+2G2epypHPKbdc7svmkYJZDgO/DKiCHqbJESdySEQYQOEvWacGhGfw27AUpOkPx
dZ24VF97qEnjXSpE0O00Yab6LlPjcJylnqgBJ9JBRDwHXMEbaO3SKe0gJmpNeJOETbw8hJpARrgZ
wfiLNygeJQs7Mb0EtGcYdhnBrr9qUtEiYzahG/pGXWa3GyP7PvC5cskocacDaSL+QxLb8Q63ffhb
TvrBrr4bgIg1L9g2RGisxG1m+RHpY+2Eq3N9qgT1iHZQWoBzmNL9SKrIFCBAzN1b2+HiXt3quRpX
nhOGgfdqMNHo69iOKzUQW2JloEUmaU/eEJy0SrqrpyyJsJlMFwm7ASGGo0OwjGq56jxmw5cEHZul
jLJOhgXWWuuPQV9P7T7BlcMtn6rATTkNtVqOTDrW9IVKFS73HCRS046yMERYl1235Ab3gFnymVBu
ZpLPsgqXT0iobSdVOItAjts4GE7YO2VNur51DvsgV0B82uK6kK4gcV9h/cayoyfcRjwMUVrRO0Fr
7h5DgMdbqEgSKyRUGBQF1eaLNl1d8lagxsNQU09fKyXt1JaJ0k2r8wp5NTjLsl7ppM+laFcNgLhN
O4ZzeewGUsQ2DWyYqw1tYXQAujnM3qpNUXbEGq/IPWg1dipVn8wd3kkEAdhzRkkWfZ+D2TuVx+tI
9E++CNbqom1xJK7yRPnTTloj1Tb5NkI1Eru8ogE99buSPu5EDofaLA/ZRkTzE6jUk9JeTCxJdC4t
dgMmH2irt1KEWxKWI5NN++QCxiXPZTpyUlC7rNMrTtHbfA/LCg13IfcJP4TwRPvfDbxR6iFqeZ8i
kKSzsX/XJqjMWGLuyu0GC1c/YVPIkvF3WmmkRuXVhHl6LXTmwru+DRh59X3As9cu6fgh7mcN0pty
2ReBA/3yrRt1k+1a3ydwq/hxO+1QswodympeOuDOxtmjb4ER/JY6BBG/Moep+s4MVKdyF6DROoF5
weXiniAH7frXbUEqbD7B16AKXlEZ3a9oopIeez0kW5es9U39qVboY95MPktxVlZEDGiTpgqnmDhS
MCKnrl5NnPNureIk91ZKx7ExMV11NUbUMJhoWos2+7YYvIIdLIM+uDE6aYdiXcxpcVDpmHRHK0ec
36GLRb/4p7RBv5S+VV16SDlssjvDuMLJawiRclTnDTZH/TNaa3x4sb4Nhod0izZTNkNdpQWqQVv9
0KoTYr8Na+VZrrNRy9eEw/WD244IZxoYb6qsGKMVd6U406CZ+7TBjYRmtaPTInZBisTT42A8wMfo
gkS4HZ7mydmniOIDxM1qOG3AkcTrqo6W8bHNCqB+MluCb+HF9wZPJH2xasQ1PcQJ6BHF1NZBUE4W
lpnrWMKSU9IYdiOUJEbsa7Y1ESZlhchpfVg8vHwlidCRBVVXhM19Y8cBSdoEVPm7MQur6AFurBCe
VdKjvIGMtLWwRuTdLOKa7jFQk+jgq4ik7wlpQUCtESQ135Mu9sF7H07L0BQ+Q0f0twuNXMG7WWQs
rjK3JOLdu2XYbjvRd9Mu9AaCELykZm5sUTedi4+jOhlV0BAyHESmzGMJ7auw2Q3geMRffdSruXD9
CEU4yi+yCXKBci1elm1g82uFiBj2q5+E6/Cx2BeQ7wE1ul8L3mcOi+XowJy+9+Yk9+atH4M7+G4s
Osdm7I16Z1tPxUMFYQD/nOneVw0ADQBgrjvvJlTKa+QBzeqqlwIYp9XUm3tqKYn4E9woW3+Nq6cs
+8IEr1WzD9Khq27cFqS92IPY6NSyDxByn95ODjYJVqKsrNtYkESq8dC2sKPlK0iDzytLQFnItUvn
7HPQLtaVdYXB9eTYrLsvEfKteFHheN89DEDPss/oc9YYQonbGHadFc5S/iltp2B8NpZS/TvRFjwR
H9aSFFDvK9vm2CBV+ucGLVx6qzd0OH+Pcpvh7yVAy7zGnZ/72zVyKvy8LGlHjpuZ/HRtekg6MaJN
PJgbHC4RG04lmevXaKu03euKdBrN5yWIHuOljfssRxeFZjdwwK6mdBS5kqXogY0a8mBhWh9wXZJi
V5AsuOPJ8lhWXXNo7ZSuP5aFN6nN+8z68CWwdT9fi9hlUDngHJ9uJTCSdXW9xjprsYoFiFX7jFwU
rtEYT+Lu2AvqF3SZMKs+c7R90QoIeEpqfVDWqQpN75VPx6qhGc3plsDZJyq0q58S0hvs4wemKjrn
aB5kuGjScdfqaG8hN7XJvZyJ4+5u5bWwvrQC0YBxmWSN9G+BWuEPzEU40X4usY9asPT2Wxp2X4Ww
ssVV/FLT7q5FHaofVhVat6IZjhiPJaeiThX6ObYjpi35uNWyAQty7uB+Q6e3N+jKC9MGp45/P7MH
yXnrssNmQoMGwUbbbLS7euG4nMuRkcTmdu+yeGYvqAJKYUEd47l7NQGuWh6xDRiHp3ZsK/YrnFK+
PCddQ5PPIkw0eTHr3IWfGJmiwCNtEtkB3xGnWHmPG2SFpQxsUMwyuiNJOrEbZxZfYz53LL0N460Z
nnAiQ9iNRKFyeymtHHBYJKQiRafNbG/Whq3tXRZlInuqEuP82zob0aLPZGM0zWbFRhSkCSaiEyp2
edkk9KbFSQOS3AoRb+QnC08SuGsB+XGGlmG1jug4ywA3USyazfVAmyQuI0C23HduXdyWk+ZVfDNU
3dLIwlCbuOWAPnrNm2tEY80brsUD3aymGI2tfTHKFZYJjAtcdh1bWDvnuxWB/bp+0BCudbeIlp/Z
6zCGiNWKvVr7/TBPk9sjS0jrve5WcouWK/nUokzInI+4lNo1YeC//h9zZ9Ict7Xl+a9S4T1cmC4u
bkS9twCQM5NMDiIlbRCURGOeZ3z6+qXs122zn6yuXvXGYYpTEgmce85/OoXWM6XOEzMjI7BjvoXa
Gj1awHcsF1gK8HuVPGgRu6SZG0xz8ue8NCzPhAMsoePEeLA5lRaynQY7203c4o039Mihj/RvVn5a
TDfrjtRfi7LohGYfhIaqn/RZD1dvNmuNWS6PhIDdpa+7tCY151YxsaoLcFA+Zr4pdYHEIK3cAsbL
Np02IZtQMohrPnEwzsImglpfVt1nX4GjfcgkhXahDn/qcXgJ/nkYmJ2FyOvJr2VtrGd7WabGX5fM
TAIonin0NJnUpl+PduaCebmViryRMP8bofSGX9Pa2vBsuH2jfcpTi68ZO6v/OKNuuiysdLW9Ve/D
e4yU6gaaeWB7YpfVdyA9zjcwQtHdaza/Z1eTfRX5Yub0uI+AxqqtgFyZAkDlsvHnltPTI7HeNMl8
DE2Qaa/Ca1ADL4jEoMnP50l+ViLO1g+gKNfZZzHsrVpXeSMS3dFOrKcblS9Ze3fKMyt0b2o0Mb1X
1mUSZ54Jzpfe9zm4gk9o2dT72IpB7OLS0BYvpo/X8YQvU+cGsyDZylMp0Rw5v11az47twmhE4AY3
fTykH0zbyq1dHEcmhHjPL/dpN5rppivEKvcV4871kB54itouqepvGcHEjE8z1v191SQZjo2m0ZYz
EFid72QfCeeizfQlvmjkdMUZmVPh9wSBzT6SvwLzaGgZ1O9MOI8r4VUf12UAeuna2gm9fKKnDgYN
EaI3ZpnO6TyuKvUxpi+Ptls1lb9Ka838sDMjh7Xxgi5XWxiYOZ2c5pYme7YCy7DLV4B9Mh5iW6Pz
p2k3tK3IHFo6erHyteyKmaY20hnnUYO7cGpe0cYqPxlQovHtkLhiOgx2rVkk9Vk9Twbd29c6Gezm
ws5qG6qpH6NLCwrb7VKpNbBIZbMiodC0q2ouj8cmyJrUeuI3FypYioQ1HIkNuOZpdcJjhOStSbZd
yDzDKLDo60c7HATTaMYiv3NYdVW90Zam+OQsfZdtQsFDasVpLP2hsFL8lpJgZa+VmgZ1G3fD6uv0
pWoz9kNx7vrVlB6BuwM9e9Pb54jDJPYLmoFvdm6Q8QulGkHAOyIzfXLklpLX3IUIyAqGBt80ZZse
q9Wo12OcmM2IO8fqLjUZn/aHaGCX6AXaD5iXddvyeVSRXgLGx+VMKoyTOp6YpXzJG4YGKPDEPtnk
1wPRZdU6nImaZvfIYOlOBfhvZo3rFwY5UExraEH1mfH3IJFgzJ5kFOieOPrMFBdrmhh3yoIM82dC
9sVdUeqfNO5D/VyUa6HDEXTW02Rh7vb1KJu1nag0/YubV92nVnUY5m0KfembSsP4s9j91Hhz2Lif
qn4JD0aMKjnsQqz0hqY9Z1TZ/eJGxTHD07qLR23y896hRRFTXj+VUdHsFOevrznayDjlas9qds23
nk2voNsyu0mMUV7iinS5cHS7m9wq2ldWzDBXLhhmFE6W23nQBy9rOxT8hv5VX4V2yN2Y3Y1EZh8W
Kv9zzp5xHktIBNxLCVRoptqJqhVam95Jqq2OcP5UtKO+jRdr3A1hH92nUxFvE9mUl8It80NvwXBQ
jZOT1LvskFbC5BoX0aaolBFMWT6fQVHldYZMzoSZqdNCitV06BcNhba1JNuoQmC6LS1bPztut5zq
KXxyxyj9uISjeGniAj6Y5saL4qm6pAm0bMQ6L683WwhJNRWfV3PIEm8swmw7sv/PW7XF9CLGCr+1
kuqAJ1PcWJmI90BwFjhZmYbbLg8bhQxiLC9LnUZ+w/rMKdBYSYg4YinWC9FGxdlYi96zmwJphwm3
r9l5vu/WIQya0lI+22/m0EdMxFk5TctyYOpp38Azc9aMMv3BoMHQp26L8G2wA5B5xFh95kabMW7y
1AeJ1Fg7TSyzkw7NTWmx1DEtBmfLGle5W0Y7IVwpKjnn6uLWWkp4icpkWVbfFvNrnYTwSW3T9p+l
68xb1Yj0Jh8TSMICHHJiB9B2IT7cB9TqX8wiNwPJJ7w4n5t7EZXDoXW7bPXauq8+8wbMG5EbNRIn
6zo0C8vIb0N9sLatkblPTC3Vrps6BRifzxvdygrDixAt7Hj3KXxXhnJqYCuDZljjjXBz99sgjfnQ
Ol3xVJn1knm2U1YfDEYHMI+MCbakZXuUWbtQQ5f25A5dyKEj2WDtWB3gW5Ofxi5OQFcg0W9WzR6D
KtSb08qQMcNUOV9n1EKbPtTtozJRd80aMT9ihW6Y8iEsvGEZdETAdvzac7be1JXKAjEPbEmJjPJs
gt/sa0fph4IG580ZTfkyZZ3x1RFzfzTtouNwDXvpZ8oe/c7txWZ1YEn7lvTOIEuU+VCJZXp2XMe6
i1TjbHTuts+OXcQ7PUsh8SsHMQAPy5T6gykyPzHsbN9B1QdTP9ZH8L7xxsxr1qRXbVN/6js72Y6x
sZwdIoTUfuLwI/pgTLclorJ1P5u9U57srC8uc85wsbVmlT/HE0+Fh0bEfY5lZt+vc5IeoE3Gp4qF
Qsi/SNXzwzaSAVy3PdBuFu43FpbWIFwOa3eHVJebeooAEXoVX6ayacLYw1RovmlDVO6NNTGCdu6L
jymUMpZphh6mOyRA9Wx+kP2AviYvhi2IYHTRZNg8zl0L4Riyr+QJlNnYIQTpdpXUUzoE1OT+SOTf
RjcA/iS8wPNQ1QNEQefW93EzjBvbytQLVkWq7FwmeHXHPBSbobMbP0+N9c5I1nnwRJKHkgGEm+yp
zxrnY9PFHeG915Zdz+ty70Zudh1JooOI5PypjpV8GLS5HbaNllnpEShQIZ/ostD+ZoH3CfQ1Rml6
BMfbB6LxxmcDh5LaYS2Y1XHp01AeUhhGTp46r2m8LCuiLhOm7I1qao2TucYDwo0OPcW0JBzU5tRH
gbTD9lLJrN4DSBWsiyvnjdGX2jbP4Go4MSTgD4cjwh1BafYp2cpfWDiiAyqK6n4eOv1ijpmK9g3Q
76U2swKxVWx4bmsJjHKQr8wp2YeuThx9g0YvLm4no53Ce6yfGbjZUtNPusMLs+eUboDU9P61dZ01
0fhTch5PYKPFYIyDduuK0htRh3BUTfpQNWpTzrYTf+oEzxLnp1EZSbOzQxrWNWB6YkXFbsm0deUW
IcYAfPzvlbI/0vDLdyrtiihpFSZSbg09aTcOEgx2ZFUJqge2+3mx5nQvaEKMg2s0uGRikJi6xH4z
kYxUeRKtz77PEPwTJEeN/MlruqqV/53c1PqrcpxQYrZ5LojhebvNbpv3rh1fKtrKZmdRwFJfM83I
PpBDSmzd2Edy8GGTYuWDv1fDT17FjzTE74Tg0bz2c6K1clvRkOVBEjvzWYYcjpZR2Xu0Fo57+Pu/
9wei8PcrmdumWzrbspztGsVooBAqserCKGCI9llStdNPrKvXd/TfXdV32nD4jUYVkym2jhuZQU+s
3aZJ6uT/7Y94nxZZt2LsCD4S21EWkEXGs9tEBcKN5Sc+6B9cpP8jKbIhBaeOQoz3bFjz4nY5hCq9
JdfsZ7EkP7g878Mie/wPyAAcsXXtZoMNgjEEZ9FPbqYf/fDrTfYnL0Q4jwmZnwnaTzgaCsoYekbs
jj9RaP/op7+TZ5tZbYlF49qYa+F4slcslF6rn2jpf+CJeh8S6bRGMeGA47aJpTK/dWVSTL7uLCR9
Ga6JuLSmDyk4bXtR3/79A/Gjv+fd8++KuRkmWeARMmYUocNinwY5WA9//9O/G8L/zYPgvHuyZbpY
zrhE9nZIw0ZuOr1Rlc/SBZF9c4oS0IpRIuq9TNWdeafFyZp+MrpVDwPHTK3oFNtpHT3ZdtMmgR1X
kxb9/jb+519Cibt//hcff63qpU2iuH/34T93b9Xta/HW/df1u/7XV/3zrx/yTX/80OC1f/3LB5uy
T/rlfnhrl4e3bsj7778uequuX/l/+8n/ePv+U56W+u0fv3yF7OmvPy1CY/PLH586fPvHL5aurg/L
f/75N/zx6euf8I9fHpOy/4/z62vbv/27b3x77fp//KI51q8QBkTyS0c4Jrfw9PavfzdsIZWUprKV
aVzdXWXV9vE/fjHcX3Wps+rUtl1XmOKaL9VVw78+pQsDTZplgs8SDPHLv17f5fd74PcrzhX54+M/
p0TzLX8pmkK4jnBNWwhHx35o2+93u4RxmLgsLAWQkF/QQ/htGDFyZt5H4X5w2wQ1wSc9HrbAlpuu
dTxb6tuF4VmhzBic0O+ugtnxYoaPxYI4Nn+DufJAjPwqPWGeRJD8W2WOflx+WGVGHBxiEel442Rv
WthJBBsYha+4zUxC9AdELV5aoKRYQt8AqIN39hq9QaDzWLy2ct2O+tsyHxR9H9Qlwq37DFXjFJTW
GuRX9QJwnFl/SLEadn3pmaXjARr7SZ/4sp73nab8phdeXxFo13guq0i0cYJ1dwJ+cJLw1X2gj4sn
0ePDBHmFDBFTv0z6Sx6/mc4VeGDKZQNpb4abdVQnFUYfxuWhCx9ctdJz6ejwBueuncWXZDSeu1w0
G+Q9lffVWLtxz4aVcZey2Ay9VB6MIWa70JhPajaGzWSWpRfrn0gv6PwKzsnjzffCyLxXtjzZeujV
9VtTfHCGi0hGkBmxF4ipVQuc32RHYHYv7YVvGc/j1kFA7aRNUDlfyJHzbdH602QyPT2pFK3fqEOe
ASy9dM7DZNr+9R+l/uZILhlful7LIPk8LpxZuVJ2YfiXtIV6eEMpu2mKndLCfWus26Z/WwQ6wn7Z
WPSFRrzHAXEzzwe3P7Zz4ScsQa/zxNemLy12swWrnJ0V/ui8lPlL7V4QjBx7UqtCi2h+TXlm8VYK
BxCwAOHL6Jh5kGKvq2IWKyhvGA1/ZBgtxBEWA0391cAG3E88YRy2XmbOm6YfN01+b7gi0PsesvTc
DSzeIrrKLnIopw/L+iXhSjR1kLeXYW68ZL5YV/WkZA1LPu3b7kVPjnZ5bRAHTDHEWqdDEKPWQuWF
A8bZLjE8JHEp5rSehvltVYWftra/OZQDYyaawqbwI+uhrF7S5i1p7BsX4mOaupekfOujt+/l5n9U
UM/J1xag7bf+ryX0r1X4n08VM3Lxt1/ywx/0l0r9/0dpNq42sB8X5n2Vv5bfktc/V/Pv3/J7SZa/
gg0qPH66kAaKzmtOxe9F2fqVhDkhdN3UTePqLKdc/1GThfWruH6Gb6Rq69Y1WOePmiz0XyU12lQG
whDXEljF/wc1Wfy1JEtOChvpN2sfTEfnx71PGTHctZuXrL3e8dbM+FK6GBf1B23I0k2j8nNpDGpf
LraLLWYtPadKCSRx1vjAimiBReYN7R/n/ti5Nx0OB2pwY8FfjDsUhIr5doi3VVSHm0VqSDhR1Wfd
eJfX4Q5PQXuY2gbVut0jcm3zi9GYB9zB52wcqlPJxlhvgK/cplXqYcLRdlqqvaE3SS42IeTnCJ4B
FrjxszBZjuns9jetBUbmtPoJh021k9DcRJWb7ZMjJoBJhYJN5PI4p+jwpwR8rYqQPNT66KM8wZWz
jps/3Qj/5sR7t2Dy+9Ulcl0IBaRlWeb74CjdXtzGclvXW6L6kgPcbEpAGNL0GuOhxtllKwurCKCQ
q62+3acfTTGg0e0QwOp51e671HpVRn42q+l5lszif//6vief/+/m7Y/XB6bsCHY1mPr75JHFbqqi
nRbXm9SLaNr4GGPSDxH6U27QqUUEq7gq0RjUetvrm6siFFPobnWix8Gtb5Q7dQG5OuFRpl11Eh+1
pL2v7ci8yV0Yu2jQbzLVfFwShCu9vL7fyaB2dZ19Rk8+bsLMuft+BxTjerM2a7mFYht3q1nTBuiH
64pEWIWmOK7DJYoAXuscWGmK160mm+XE5L/vrWzxusIcb+kqGbeLcRuRMPkoHBT7MX7KGn3b/QqX
CZee/GaPvXbLgma89al1DumW7opJb9ENeSJS4x5BRhbESA+8RWbrVkx9ePx+g5Qo1382Z/B4/2mE
pOXS6ZAcy3ZpvAxlO+9GydqJEjRAS+QDriYn0br+qKz1WMu48IdOqUPZq6dhbQo2plS618JgbTKp
zlops8NQO1yoBiVcmBhHeq37nHS9E2h5ocDpFtqQMlyvC4nGE7sn0SEAoW3nMXNPKPM/C9XNtykP
U0BRMM7YPSUGCWX6TmSLY5+j0K6b6JC0hfkgi43qZb6tbH3arCsM/nh9bPEr7lWeS5xNN6CUb4OY
hu3f35/yOkS8uz8dhdUMifBVa/0+XLeMpD7KrMFPlWZBLXAQZG5+cCLjUi3FfBppXZFWOSSl6+tW
hrFGzOvyVKTy2RJETau6qDddWlzbgDTZCZulCEYxywP6sBclVyfoqsTYLqTRV+t8O7mKbtNyI9B9
Ka/ymwk6Qms37ZiNGx0zV+Cs/bdIGuuuGlYEB+5kIAFIJCQcVqk+9GM9Li+6cA8OmZYHEvWrW/yy
jNkhJzZsP30j/As+sCILFuTK1D1ydtvIhD5ph7cYNPRcmXZyztbokz00zk6r+q8RzcGuDtfozHsa
nZ0IXYndzOQPltbEdxuOV68Rvapp0lUY0bYrCgNFgPwQO6vaOyD+uxDxizcYjGQhnt6f3MvvW/tr
JQE4VkwRdPgcdOLdbD5ZNgqMvrSuHRQqmhgfaVehJOzTyxDDZbXKQqkyvqiognyH77SmFWQjdbF+
KYkBBTX50GHt0SEmtnb/xVQYNCp8jcghoDjowDbV2kIwEee8icjFOvE2px7kDOxF3uFapID7rdLa
w2iZxhZlMAuQybP8mAPCT+lsnRSyR8iksD64ScoOJRahnsJMe3IxPPA/3dGZsPc1UBSexo7pfWL0
m3RYZ99ay2w765OJ7WpuAxzTiW7ubUNahzhE/Rwtp1VMG7Rq7d5cOLyQhDiGYhlfld2Cpn5kj/GA
4mdo96vo973t/qbVDBY1hp+DkaD3CFFmbavS+LrorRvYcvxSCQ26JFzRm7rIe7AXd0WdBnWNdVfg
UtbbafQB0KKNWqL7sDLdm1RfTowRKA/EHAwIEzcZAopNBDwZqHEwNoboJy+eFrVJIq1HDZYzqHQ9
ujyt0/zO7GBLh7RA/NrPlzVjvfk6b0Ub7V1ttB/W3nqoKutLFGtPWcxnkEW/SBtrLb8hRs5d5PsM
lU5g64A/KmVR4qg3wExz9inprPgkamerOjvbZFrSYCKCC2T3JqCt2XZHEZqfMtb9+E0yvzVtpwKp
5Ty4TBciXYPvL1M1mnuTFZ9WHIW7pXff9Dob90Mrd0MdNkcT5ZonMdh5o/EROpgViibccxEjBhSN
14sJr3ncSiwcwl81kNh5enQ67S62kv2ATOoxcqJtzmrTcviEc74+WKWGnz3VPST06G9we3WVqndY
q3y9hxvo2Tfkx3YfnRpdw74mLLbvOvk2Hx1Uw8mo3y7ULz8K2cgojWNjiGWD3aDxEKwkgYTEZBFv
+A1P1s3Yx/rObap91ls3Tt83fh1nH5Vu3Nrj6oUJGj296vwU0ttl98cgmsFHbIaRw4XbX6yLm+eM
omblw1S2fuyYw6kM96bdybt6fAIk75FQhR9XZ/xqh2ay7S1vLkdnN8+4WGp8UL3hbHpMBg2zWW25
2LsnqyQXNjuFivW0S9hfBsWYG9kGTopFP9R1U56S3/Cf1IdRqWe0y1vMDNl+LvOv6JBfUJNuIoVg
WVjHcnmFC638ULmozNrb3Fpi7++Pi+/RmH8+LjhRkS7bwnAc6dj6+3zp0h0tKasROiemnCj+GItt
Ch5B9KjO+ghhSEvJZZHTvFfI5mO2tOAyWLcR9+q2S27SefjSm+J1TapbU3OZdm3MXbIwfwK/GteE
kvcv1BYYIzmgHMN533fNllbRZZjkld2HrWw2mVlqT4ZJ+cyrlU3qZTrd2IpxVCu7YCqmihDAn1ys
63Tx7jXQlUpJa2BQqUzzXYoKiFBkagNWwLhtDv2cjac6tHcVkQ2nwsAfIqv7MMs+lCOUzen3o7Hh
6QkEovy70o0Wbl1NbEgOFCfiyxyysUoRjIjfvO9N3eKU696wkHKFEdwkO1P9LGPJZoVEDN9zTLDD
9T/f/48GqduJMMO4J/Tjcv3PiLfwWM8YA5oR2Ys+Wk3ppfPdmKza0YzZgmPL7s6io/RMlxzDhaXa
tuJwrOVdzgU8ig5lqHIRxcyJ2sEY3jnNHGA9ih/xmvjDorm7n9x/7ncE6y9vLK6ca7vvCFNXSn8f
IHIVvZbwHVyM1flS9OPsrW2xXacZ9rAqHyw2KXmEFvi9hYR4GPsgd4oWPXT20gzpzH0rdaj9s5yO
6woG1BScjdqc3RhZ7bLJMr6fw3w/p+OztBGy4016bdBnAoI9EeCIDVl9sGOBbb1YDG9GPEEUxcPq
qtLPlmn0uiknOzhAzzqRX1jLQ5tNd9lqG1Ck4tVpTToKjMBen5hfa2kMfiMZjKoxPS7w856VR+2W
cwexkTBYjK2OlZbkG2eXzqMFvZ6RZtCsvppQTSVdtu91GyllQdEcYIW1NH62I/KYi+Q4FtZHC7Ss
NvMNe1q2jZ2+1llpnxBmbYkWQVLvzJKdiu1X4nWsnY1Bjdg1w7eZpjwH0T+BOqWH40puHEltrNgB
QL9mPtqmtVsicYwywp+qiTPAtZExjLU1HgsNK5uunVzV/dY5w+ilQzLwmrsbrNrC60RMcIaRIqYi
rJBoLZEEHdGIPnKfeIeA9uM8KUaIEuHZLDxBVoiHgiUNQGOxj2fMdm1FBSaBZFXdylyKs7YtSz8W
WDZw2N5WV0jSCWGkSMvYDNnHfnW/5USegpkilMOsdKz66TSHz06KCaa2RzOIwotp636BCHDX5gpR
i7F6mHU/8SKR/9mmdqe+dqLcO6XQL5JeIgav4xXw9oU4r0ju4nCTMjs656JLkI51Qmzws2CxlPca
oR5BnFhYia5SsDxVRyvWDmbWOZfkWVusz0OU23vNnjGSzJ8n0RkcFP0tQ8cDb8MXhpjct5XarKGd
XiSBSMimygLjMjofDGYewkksmqFtgmdW9b3t5l8qvQy39cx1XAkCCIxQvZKcv2PwQN6uPI7+7lCu
vCGVXdRntfTnnCVqAHa1xhCkn5LCWPcYJO7WQRxkl3eMzxVQ4Oo8YlN6qnK7fRna9SULa38FjEb7
50ZPTdodSBob2DUwNr6utdD7rFD188I9f3d3xW1HMHnhg65Wx2p4KNIcZQukANoNJD3WTRPPhOjk
t0jbJiXeRnYmcBYnBJOM7uce/AG3E1n/rONdrWI55DN5p0veoxWu8SxAxfd5+tL3s7UBKb8aXHCI
ryTyBNy8J4uA51Us3TnCwstA2OIGsflhk2FhRB/bwHQu9aq7D3bIxmpTmpup1NyHyDVvV+aUwEy+
WXi3T2VXNhtcUZFP99Oi2DaRkOIZdMagjFheFLlIz8dm3urJdCPKNXAMDQ2NYVzMFFMQDhDciMbY
6FvIo9GvE3k3TZXh5XbKRlVr8q7+E08HPAEDbX3HNoVXG0GXGsS2pFq4Qb63mYr6N+yVKX7l1eRW
7Ot7fNnsABKs3O6aeKvMEfFz7OWF/Dgv09Nc6erUuWbDfc7Q1ZhHQoNI19GiIrDd5Ihd75G95Lsh
r0/ahEXEUtMX0rmqYECm47Xrl3F1cf3RnOFCyu/j4nO8zLuhbSNikwrLTyPpkUDhBHVpVz6l2Euj
7rVhSTuLqOZTEU0fDcSFN25bZ8d4qIK5MTw9s4SXTUwvNkeQL/K+2bSYtjxcilGA3qDyCqwlJ7Mg
PA0xRunrUsxbDXMFCerVLVJmnLKz5vgT009sDs84GDY4ubfrkofnoRfncIl6GksDC4pQkU+yTkzp
S7qgtC3pSQk00abl3r5FPjOwA8dO/QzGHu6+SfdLi57aGXjku3GbFZ3ymVYThnX3TpOQo3SUXGoX
JbE2EkfEu+qDU95TkrKAwK1XW4kTBwXfxpqpAMMKGUG0z75uEG0ryJ3f6FHMQxOtx1EhakuYGbB3
doFeZauvYX6kGevp+dWJeJuzUMNnFvjw13bq0Vnnwosj9WywAsofo/bmiZGDEBj3SXbxHSpy6BNk
Rte8UMb7Obpf+4lrPNOto/fbq1k7O2sttpmp3whQoYjrtzGQ3nGvuTTYrnacO/FUJOnXKCd7HyMj
4q8IgRpGAugJTIbufM35iMhryKOK7HY9PmIW/s2Z5HpuSPjxohGn+HScVBM94G1d9lYDEk9KKltJ
GJnXAnKn6As0QR1M0dhWB1aU7IhjOUWd/pHDPhDsLvQ1Y340GudxNAwZ6GvNcKBFOyHwcXXt1GxC
N6bdxXxar/VjRuIHTTHnasqe5X3mVM866R5hDZxjvOBxxcXWMEa242s/HvFAqhZUo6ThIVPGAHox
blFzbkKc21uT6SeZwEEHrY42YT9ij6z1r1ppqi26vCfDIneCydC91QZWJZVVUOViCNoM0Gwql9TH
RPDJKCi+ajLv0Wd9mDaIubxiALKI4+UGx5tE7ZVP3hSReToR68V7hfq028kUtwmZXX5rr5gjRjao
x9qdo8kO5GjtjmPruGTIdP7iyuXUm53nSK2+RytMeg+/hj3Qh3geUcaV9uqn8YJmKl59YsTIOnBs
H1HdZdLydDe45qcWnCDKUPjVNrlpC/hcFi25F6/YlazWPY+u0+z7Ch3Qoocf1VcSN94oAOiuxuVN
ur+Zq+nuBwXQ2yvEvC5BFmuCoNZkWQRxNupkhsVXCYNGINh2jlMzmJap3c1j225yC7NI3zpfwnEm
72gs3KB3XNx6q1Xu07a6jnfZa5EMX0eUxWeXmAaC6y/KqfKN3pQc42TgAOlaN5KWwW/Fjsn3jQQN
HeMSy9TZhj0GSiDDSpOIm2CxN1TckyoS0EuDVIERJ4RntC2JR0TrEnCz0C4xQRravdsuN0SOb0bW
UVyhu9W3wvT56j8kzOast9Q6IoH6jaPFfro2xqkCkT456cy1m2+WJNu2Zd/vrW6ucq/qbC6LPj3O
YFccGcm6rasEVJ4CjRuTaPCo2yKMY+MEKLqOMPymQP/PM1Dm/uhamKqkPn3QSI/YN8vS7dEHhJ5c
HpsWyoxpjHCPWm4HB7TVZS72Y3M+G11xZlvmeh9bzcugpeoOHgxt5WVdiy9G3O3NtSN2u9PQvxvF
CUDtMlgopOe0ZmN1fyR/AFLRySu/bfTneNnSmaK+Nq/Wb8mygWs+QmwHsWko7KPONjHaOTAjuAUs
2zSsOZpl11yCqsgNYKfo2QL7IKea8D9tqX5LzbQlU3FHXdf5jvVlJfWuxqbIg+beNTIGY6lw3xYz
mqZ4BcTJ3Ts1WfB1DU+OEWtY3juWzrTRJZ6m+jgmzj7NFxGYjcFGF1c9izbeIxIMbyg32WluOp5K
PtJJtr2ZNYLlszmnv5qr8YQXFWeHhqVjq4cteaBzwTVd4GHEPD1wlHxByW54VbQqmvw62Ve1BZVe
t59xWKSnahjXw9R1y5GV5Ti3NAIjuo5rokX6EbsuN5YRBibU05OyOm3PRr0VjDPI9AgbnJNGwCzS
PifzppZS27lCfYz7XJwzFhuJQh3SJd/2mG8IpBufnCi6z+b7SFqPRqcdQFPYuKC5GQEOnbjYMtta
tBvZIKQ/asW8I0SEOFjiuZxsOUjbwgaadLlvGPYTXrdv+hqvFL/81cLFv8ccC97EpqCUI6WKEn+Q
1vwwlDOK1KwS9yWeDpHQkU1TWBLMhsINGTE6eCH6w8T6Kd98RBuGHg0ofS5vm9pdUAGYGNOzet7E
Eslzic0C/0HDzTemh1DvKy81p+6uIj9kzzn639Sdx47sSJqlX6hZoDCqrVO4FqHFhghxL7Uyaj59
f57VA3QvZtGzG6CqUIXKvBnuQZr94pzv/BHZRTqKdUaNNFHbzd25jJeQWOI31c30Q6o6D01sVTfH
HiLIVc3hnx/BXMzXvkqsvWAGw07G8YsmENqUXPOKRwa6Un3sF7HrXYa8g0CSqw2v8bCwCanT47SI
cNa0vwr7ZbcCwgaPihoAT+rJzFGPQuUqvsG656e8K1mjR8IKzQbaoya7M/dyHGSmkflZP1uIcpiQ
Lul9s9M9isbSL9UUPVpiLHcQBcfdv/9Ad50RaXT2wEqIGUFll+EwtO6OGZI84q7Vt63RPvRQZ/a1
dWeyYCApyY06xhXnps23jimdofgynJuiKDASl36XJOM+xq+6bQsMJUtWv0WFSgKBOvyAwvkyiz/I
+T6rqBt2rpvviPiJD1Hlqqde4eCNudsXLb6SZ52cFhWffw1WA0CTYh3/+Y9cBzy93MmViNDns9kr
L1AzAeFUxXObLMq5sivlXNJdb7RMzcPWqZZLUtznbB2DwnlusDMhun5MhuYtWsrqqM3sNvnYyrZQ
lm8IsdWhMzPtBhcr4D5C7dTA69FdFBNRj/SgjyJtG1VCXgZ1JOMkWbJNlXHW2JRaW4ZxbMcMFXl1
kSe4h/o9ZVz7rPcLogrtKlxabrXgtysr42VumrBWFuaqou6DNKF108jMOCbkm95NTxunZGOmW49V
njzncKcC1GWOLyEoeAsLsMENjGlhkLkqHRlyNQiN5dTr2uAPej9fJ5sKdGDjpHPLAwPxlDWdQInV
px5/0LNEar1aXXoEPTAcwe94+B9SX0tJUY4yIY8yhl6KDcUIqljBzVQK7RUn2IBTsp4P8BvSTZ52
wwXq/KtrTMWtAIf3Oq+7dTTKt/uHqLA/3kYN69Qo7ed1vGeBNPNjex9+FyacR8NcuZZtc2Ho4Ogn
mfSndmR4kt0t4Csbsk2ZJUPQgdvaxWr5RzVeJwLgTrHHr2Dx2aG5eEqZc+tdz+y7xtvuWBoZ8gn/
c+0hBK79JROI4HMUqqHbJ9LD6RptV4gmwVoMXeCUK11ShKVrXG1/1aJdkwMmcITZMAy1A0gRDvGg
aJoxFchpeOQ9Q3leJ0oB9KxxA3TwTOYrVCJMBP18bXnxjbM0nBlbEQ9Mo1onWU8Hmr3qTDvbpHC+
4X/mQdNX8zNxiX+kpbonUXTkD5UOL5CBBKmpXHxZdnu2TQVvobi7ihyzCzMqlN5d1HPmgP50UVSH
vd0O58TV6aeHkTK3h28HMeqtFW62h6DD5ompKdLx8op4q7hGHF4Mq6KQPkgcyprB0CjGKezqpQtX
xuoGCpQhvcTZ+pfshcKz+sHxYSf/TfTE2o2RftEKlyOcZEyUgSBezQpqmCrHO99ANPckq9jnzdiv
aWO8GH1/Mpa2DduVP78uXPXdpT/ITA178JjWj65dczMbOmM0nRQOJbF3QqTRtpFl/LTAL+FhwTIt
xPLVVxo9YMxTbalYURJmQXmfVK/sLAc/yuCwsYfZgzAZ9pprudsia1W/FULu1DULG1gub4Xs4k0/
WamvLE25q5oiv7ljR4sEpnOK6+Wza5wz7ub52YAKNZuDCNo2c/ZNpHenTtcbrqKDkDr4FrxEDODQ
Wy345FKZH9SK9dLY4E0w4ukBzcQr6xktmPh6Ocztb1yMh9ZCBQQO0CQcleKjkX26dcf+g6RuDJ8G
bzj+HP4Uu+UudKcuHDnkPZnU7LKX6sUWWb9HKcjgEXjRRtUJ3WTZcgK+Xh9X9aWBCwfoZaGZ097K
WH3M+QBuohkMBeNhk5r2Ps1qTA2zi/XSLmpfYMpU6qrZl7NEjQBEcSXEERYi4ismY0FNKX2/j+Ec
bqs5sbw+aQ9qPxz+eeJ7F19fgq0VKAtKNdqgNxFV4ylvca6g82Bkqjj4jWzWh7K0s1DOzLnSZdhE
S0V7N05m0DMC6M2RaCz0IOGEySrsydBgaN6Ol75o8fQ407EV7Y9DGFuSu2i5uAVVW8rdPy8hOJ9p
w+8kIXuKH2teQxQYFlo++326fw5LrdT9elBX+dhBWQb8s4w3za6/h8V9iRs2etPdaMyfcEq0QmEA
ex9+thPAsHSDsdi40TEicnVOyeSjuhQMkFDW4fH/GW26qAHD6hEK75RP6ba+z21QbPmiVE5NvlLp
m5rqcdIUG3PoH/R64viG4OkpZuXwyvRxULMbssaVZbDrnJwizwMTi/Il7qP037u02WEHGUsg91FT
H40ZfhguxCWMyvlQ6Rjdy6ZrdqJjKsuIutiW5f0bi6ajbrArj0bJXxo5rc/MR4SOEu9wNEwMHoce
ouLf6u42MYlz2UR6Ik8CDSXxxe/QarRr5yYPYy0SAka6vVLLdR/PiuPjUo6JRVpGHCNnRWvss2Zo
H0ziIq52BB1e2+B+rIckPk/4mTZs2VoPMxUeUJ6+1X6vLENeeztuA6N6qXRMFXjDL9bCG9TDkawY
Oh2nnaGVpMnDmQFZyHJwmj5hj9RHqVSXtITmuRoW5HDbvcXgQfzZ4DJITXd+pLaEvqTB7yrjMzcy
/S1hH1Dl9XlfqvD1VsTTGY7tndqOIqwt1CZSPChGfmKVLXeOMaTb4S6qNB34HEJlIzcw+ZAu6DF+
gNTAh2rV2iFvISqscoxBDKagNYf0DHpM39qJ8cuIwd5HPZnGkj54TStGMgUoWyTUDIIYLhjKmcFT
zbtq1hStymd7X9jOonpNoSlstFZSPKGkDYemMP0+Ryi5EsYd1veFX6+6hwFeGI9XwuzepUNKyuV3
qBFilUAjc6GvPg38sCEWnMk7ThF+C+6P6AdoN825dxp93xDU0FcWK/L+Zalj69FSoxckSu3FzVRQ
kGoPLDITNEcS4YxONAURtcBhioyhi5lVD32LtCxzUOtIDlwFrPyYwOas7OSlA1vMCIu9/7Bo7yJf
ITe2+Z4oB+fY1LO+Sdz2hXLDiheGwoxiAnP+MLqlPo/8c7rcZOaH369WnVvZUGNNkzQ4A8UUGjj3
zv/8R6yqJdf/pLEgznhwMuvI+vsdQg0glj0jt2MW5VfNXYdQ6uiGpiV6h/mHRcpxOsZu5s/K+GJT
Ay3qB50igpXdZmHTvnMxOLOjoj5kkU8x4+g0mfqnGKbDMnTrWUmMpzSy9B2ExWmT8kntaVvRr64e
MY7dP7RN5sD0/xi5PV4MdCV6vWBKtc/ckE/E+HQ8M4Oz1zDzXky1/RJdtvjroDnMKrRjGUE6y+pu
B1W0C8wGm32/JOUxGu15a/b6xY4h8wHSEx7BCWhnV7X0OAU8M5Lre5TrpGXb56Yq5VHtrf5mEyon
ZJd8SBX1gGFId4fs5ceMUc6Wc/atq/U+QwwQJGvvXnI0AIXhMKZqP3KleKUndTYRJkR6Ms/VyuoA
9AfyIBZrdxKwTC1UEG3mdiFWQ8dn0t29GwZnuzCUN0z2z2D3sKKa83LSRgYi4Hf2qOi056epAYwd
zd3ekHEG2F2pfDhrFMTpeJBMT894X5E6FTvYzo4nR6vbzhHZiVn5AlbotyC9lmk3YwqHrFOPwJW1
m+INgvWdliPE5iiBM8hFqeJln5IR7jxJNeOwzPxOXQPz3O/iOqgYqIT8HjPHORZ6A/m7fW5Xwrsc
YfHsmNObVpd2WAI4LlZs6WNaEn2uRE8LUsQzTv/Rq2dpPglQBCHOMNdvW46rHPN/kr73sRGHMT7l
Tcr37h/5yiqffmQIge2tkbPPlyTfOeA1tnLudtJQ58OcdC+yisZtUjvrcTWepEW9YDly2LZLEx+h
TniccLxrOkvb+7oMy5KBWhrx5K3tnYVec34bTP1ajMtr3OH4cyh9k/510NNLD3B2C000sKf8MU3B
l0tRVN7KOG7j7DJb5EgEk8Ubp6+qoVRoNe4Ra0KW2VePIMtrf5zcgpUi4mWsiYzh8+qzT7U7soCm
TRiMY+w5Cmqn/WHw52mVeY0aqhnbPi4RaFweDu/+w2QUd24huH2Nkp+ycTaG4T6VRvQke8uHVLkx
5gxr6WDMZ6Ik3srCvs6rwIHfm7M3JG6z04e19PQ0QvVfqy+LSOWTbgyXAc2hea9yu/MAvN7LrUYi
ELXzXaTkkMc5HdENoQrC9fy3aMeCgKZZCWU07Ic5OdHDRZdY9spGY4Q/TXF+0Pr1pyknnpyeAWOX
xJcxZdyTqNpNxt1nPTEobKyjmttfMHzfq2TfTrmzTWaEen07LufWUi85vBov0+113y0/scW2ISvr
F3A/IJWr8cGd4hh//HjBcOLr1BxAkw3Hd0lBW5vF7/V7ezKCtaspryj5JhQncrafShm9W53u8GO5
7NWn9Efp4yeb4RC0M6cKewyrhDbcAP+ynB3Arhm1QY3F2Gju4E0D7lHY5C9JCPu69ql7HQCunIt1
VNkPzG896Rg3peUuoJq0qTB4t1an8Zq4djx2tNQgNL2LziSGDxg5TG8U5xlCb4sFMa3xBiHp+g/+
Sz3RxZgb+u8PFHA30QHBjy1WmLW2ncx5P/Lq3pn8ZXruHreOMSHkWW5VNR+SOIGdcYDpf09E0Gmp
13H50nPtLa3FqygSH2zPqccnr65/RdJtcyV7BqPx3Mbq5P2HKpiQtqVFax3bLPKYGTeN9eQa9WEq
sueMRaFemJchWv8rHuR/JbJHO8+//t/k8//D5/T/kf1Jc5Gf/N819re66PL/qbC//w3/Vtjr4l93
bxMSa4xFaCtNDEz/Vthr/D+MKx3XMoUpAKmhSvw/CnvxL4f0BtN1DHKi7H8MUf+lsBfuv+6afA23
lHBMAzXR/0Zhj/bx7rT776IQ4Qg4uLapmsKxUCjw8/1336KtKegeSAD00ohUiLk/5rKhQVePUnsa
GzwcAuySboB0nmyM6d2hAN8CLDOwDWZF3HWD/O2xhhhGvs8BWitmScAFfEZr3lmDCMfiI2MMOT8U
6f4+9Mw6zTMQgqkSEhSta26QAvJpa19CuUSgKzRYWcvYh0iSgUwynB5AJvZfTYIjamAktuhf5TtH
GOJKhV0n1aD4aUGEZWUUjMa44ZZIViQ9eXfKx33HP8GgS+6pbIfWz8rPuYciZUAebB6b9g3U9ONn
GbPvlRtnPusuTjcm90eAlRub8UAK87xxHqruUtL8IpXQu63STZ4GGQOvIK6jM3sjs97ZbuyzLbdN
nEzKZ1WcXQgycQ6ys898wuBAmL3fwQ36cB2tR5eLyQCh9MUQHkJoGA07miTAO92hZQVU0bmgoHHg
ew9UgMq2hVqLBLst9p36kdvHjDNKk4/N6noTK31mVRtwF6P21+52PUCjppn/EPZCiWk8DrA2RHJO
2Bah/txU3QnI9AZ5cW6CxV0hVYFnzcSwRQi4mYVn0lvR66EhtMB18BmzFvmw8VZJGDX6hx4TgGDs
ozhcpsgnxLFPu6Nun0cdL5Z4S8sfEg8pmA8mupPUzTcka+xKZbq2zNnXlrISUTaYBoJ8Nv3s7lcQ
iZApPH0Bte0mjAc5HK3UW9lGRxJ3gf5AucIvYfZJAJPsDDOh7lMDOC2XfJFg7nIyf9wtxtOEKM0q
nD0DWU92BcgpIKvDejBKNBURy6+nBR9bUa7+aI5nd1A2Vk5ly2gxih7dwfIGpjkdAzsm1NCvuDPb
jBFMSmfw7Lr0ZS8YYm5jMoBxBG7ToOFnq46WXx2us8TfNN7WmOVU03vw1+FCXskH2JgiP5UgDFqp
bKiB9iAGf8ckxI+/OCdbvGbRA5dfGodS7pV+azifLNBKdAWA8oECLbBnDZ/1G/el+wghOZjVKlx0
Z9tla9AULw7a4BbNFJkggXrX54FRiYhCqomTgOGKJoIIXTZoSSaDO2hFIp1X0p1skhsYXk9jdTFY
s6+yYlGX3MvjL9vYWgNbVJAx557Rk/OaEZ0jmpKZ/5zs7s44wJ6WHYBZaawNFPI4upBxTvWC+qPi
fcWiP7vlsUi1baF/yfWvob+0BX/icgOYH0QdY+1W25ajeXRkuTXZqGrKJmUqAhKL+Z1sPQc8uLtL
6bK6hvXpND1P/a/RofCs5t2YvjnMAcTMyJNkpdqWbxBmNiXj/VE9JI2GLu2aVogIqpPaPg/d1slo
b0yeRubOYzd9Zvmhb36S9duGoKlHDDUiHj33uzAe0D88jrQ89Gg0pCDA+L6t+iVCMAQSzmOleZzS
JcxV+5ATI+CgDaeHB9MeMP3eFRWrEZaGnadcF+3swPTlVyAPVPjbtPwLy8CzVZ4leQCehCpbD43G
3OfNd2cbXkL55tyLajEGyDMP8fjC2A1FIXZM/SFT241rXEsrCQldCNZhDYRZYNIbQAq323HFNdLZ
bN9i3IWSCRmYJeUo9RgnYQrAe05pw5CjgMXxB/t9Taz6JLvJ2cx98jUaOCXLNsjGamRhFOtBbyPN
qzToFGOfU+OvNEi2pYlNZzRQTSKUedBJNoabx+gXusOq2cgspvIiTOt5YjGwBRQFXapeblLme6Lh
Ug810ki39yvWQkf9Y81b11RAiB8UxQNq5ujvapv+wOdLNqbihLE72wfdTF/RFLlbIEQ/bmIdkWBQ
Pin6sbOil9LM5fbOXvUtScNbsYBQx3K/KE9LnqVe0blj4DDlqfQs1Ees+UXjKL7o2D1a+Dq1OWtD
1Rn+4P+mfy+RPzZmPu9z10Gd5qZPOVdXm5KcUBIkFnWj9V6z3HcRfFE/Jx92q6E9VFkdmnX6N85U
qD4Ish1vyNnTEMBzEytb9HH1sPCgnojmYY/ZMi0yhk+1N7YlQeYN3cO4wtNSGvb+4oEkBxmgZkWV
dmBAlvs2uxeTpBWo+unfrvUGVzSBCzLUn4ta3bdW9qdjB8c32N4Xq8vAuGTRU69dkJv0/bYz3/ro
Y9ZorBwIrgOLDgglOSK2nEnXLH+XwJYKKNsku613aUKxuOW+H6d9kqns1tv2R0/7BxZ837BfxYNr
coPLXBlQMaWpN9kzCYSN+mcGB7hpWw7GaIF4hI6771g/JPFWyBB7W3Nh8/yXw41YIU06WB1Wzrdk
eiyIbHgcZHFxNQ77FKWUXvTDlaAXqEjduVCLZZvquFpQxI1BvUShSFcEjKhC8rlqD4W9fJID9K3j
vAmaFdu1NjKjGpnN9uVzh3WCBbvO/bUZIfI0ffnaRfrLquaab7bOYyLf+znjDXA7DjGkEzP4Zp/E
o2W3cJKYuLStTCRvbdn7pV7TOK9rvx2z0XlRRkZHccz7Ae0LFJpxSBJ1OGZpwRDB0V9j207OiMsJ
+hwzDsD+B7rwcNDZjHZ8OeBpkQNj3VZjqCdaLl9NcPtnkvbeJtNxfNC/1AxauS8w4+ymoF2Y/Ecx
YhTYs70/WUIgvS0u/whQRAy1ds3MS6ZdZM+YmfE1w4+5/DJbHLnwxH9R5qsBoz0OLZ5RtN5oPli8
Vkl9MowxRnNARlCf066opXhawFKh3WQClhpcL2m2Il1Y0j2onieRRPk2k6qzVVtxmeisdBV6X5Q1
7Mo61dxMTmIeED4xbOn73BPNtJujLqYt5T7mL2O6L9PxFGXxq0Vs26ZH4IZ4RlZWH67sGhoHZDru
6ZYb1RnDrDdQK60ZNWBbH/h0WZjZv+6KrHaiNRfEK3nW2J9M7Ddh504nN6vH81i3e1UH850uz3nm
fsnBuehi3CrSuN3lj0af1aGmbzIsM93BiUbENZLpw4wCn2pNr6mFjmaBlgak2N7R4+2cOZ4uZ69Q
7pkkfsyYKOq8AW8GOb+ET+61/mttgkk7WsP1Ljk2kK6VnJgmkiwwgldRoJz6TIBjMQPX/hju1U22
kqKh4BMk3ZNTPimpHdJRXCXxfpl9LeN9XJ2wC20VFGLZJe+bSzmy2aBeIpAD85w/WCwpDz1C86ZJ
9kV9aAjMGp2nCKDVVFU7FXZPr4mvxZQbwlcOMCV3ukG6GaPuBdVgSX5Tn35WffmloCk0Sx5eJrau
QOfchxozq4g9bKO9yfSDIRixNqjeB8SNx05pPdQqIIXiY94+UkLbk3yrqV17FzOk9dm0c0CoTqt1
h26jy1vX5M9Wz2ydp18tDwa0r2H86Eb5mGQMRTAWRDurKPE0YfDM2GyiU+n5tY+UVCPMgCG5DcDI
LIGCbUpO9mSQPXvQ1scaCNSE+FQoKpyAo6XVz0JD6Gm67m2Ja9Bo6ibXLiYWo679wH/nqxpDjLtx
39yu5OWoEiHduFwyhHapBlZT2TFy1al96i2Mr0U138ch92bKibIKgbkh8taOY3XYU2vP5D01/Q3b
pKfxDlXu6svonKDmL9crRK/daALbs/d68p3MNs8rwyq4C/QVM4IflYcKJYejPtyj84YBpSX6amn9
JGhRyLqY+V0VM1vl8uy4zFfnX+xTRL7RcK1gFIY/AxzRZaVJkkUwc4tZ9uRbAsRJkMljHH+NMpyj
m9oQ6ULZWZzHu5pY1Gfb2ebWW7eV7OdaAOXJ4912MQwvCuJZsHKccq8RmvmYih/4XYCFBkPY/YVB
bJ1mPuFoaIJAUPfAGsZLJ/PLIvy0tLGDOruOtTjHU8OaK74y2EfrLraRsPG9ZOvrMKJ7uncYIvY6
NsE1ZPW5cQK73uPmuKWTQAnLT6GblKn4f5hgU7qk2n60EvImL7F50+pbg6lDUW4qMklxGyeLVkvd
J6QfTdrJTT/0ufQAX4Ff3LqIbVUrO0wzkXIqOtMcJcL0a6WnyLa8Uj44JQ3AyD+VnLMk93W+z8ae
YL53VL2EveICNhA+Q+LxYrV5HPPlCRPgKOaDgUpWZ+lbdU2QGdVedZJA6Wa/EbrXO/fR3ZujIAqb
j4ZytJMsbBOUK/07t9dmWNAYWre8okPrL4mzF4D6lMw6FKpxUPUzLyOsay9HaN2W7LbLbJeW70t1
0bSVIdu+th9S5JwtVnQ3/rRiCoLJxDDzNYBxpdscrashI34+NQ41+6WNcV6MLXGO7r7VExCYPLVO
zW/g3ZTjixDcDbYR1stV1yafIJSNoSdXqItIRFEBGwdZAdZRzzGKIDlR565bclL8yNml4/is2yRq
xB5r7cCFA2dYO4M4JwXX11q7bNDEfmCV1FTPHfnIRcZenCnaWs1eZ6fBLJsnVDTPd4FKun7PrXnR
6eDnkGgqnm4trOYjmbB3uAf4z51IWOz0HQ+R3QeatcsZScwNgUeIptUBDPbjAjaD5RDD9ADpHG91
F/kJHSyq2h38Or9iBBGlO+jZ2yyzQ2mhzTGL5BqTuVo5wAEFt21CQGJ9rcqPyXG2Vtzs70qxNr7b
s7PvOuVoJwwJj499aqvyOJMjWIZado31pxbUoE3yoN2d1jXyzQQvLNvtedkrMt4vJoGVUB3l1hXr
AdXacQUk4wLrK+jhSwwaa1s/cSyESts9VWxe1Ujzyw7PzlK8qgR3CgtLOxczmS0nsrp8IHULE4W5
Pi5a7bcxa5RH0342ux43C9vHlEH9suDcy4AVE1E75CFwFa+zmm1ERpebcOvW+oOtngBGb8mRvMut
Se60xWfp8NWLq0yUs83ZqAFXqhT4cSqQbwQQfjzLIBMEZblZgE8oNc2X2Ux5WHuqSWZCMWJdqzR+
73xPe+BX3L0iusHZ3h6TSPldHCWYcc3UlfMAlfSBoFZsKXWgOB+Z+hC7MjDr39l67tZ3UrEOmZNT
/75YRMalDXMHwWnvcm50XpONodGmlVcP9cMIzVZb/rajyYqCoQVdAmrEnyYTgbPU+6a/B3gmMrRQ
73Nu6s6M8VQOgb7IcwKseNSkn+Rd2JngyZ0Ztxbqiu5apLDDJFpNe3x3lvK6mmiUefTuNgnyd8fq
qptxgDt8T7KEb4jHtNypk0qKL4/7emFu7/fUHKNRBJE4FJXqvyLwfmBrF2rVR+YqXkKpbKYNte+f
2X0jIPcYE2Y3ir89k6OqudbGFJZR5nXz3poPMfapXuiHIl/4qpJQGifGKX6rIuHf5g7lKnFvafmN
tyUoZHJShPmhJe4lioH+2CQd3m+yGSWr8ai2zKQ7cVmh6uBgNvHOmvrddEtjGmPDB3VqVmf1r6TE
ThG9T5QZMd5aZmZt/eIUwyErck+qoWbKXZ3wLeRygzDDY8WNs6I92AhE2P2dapsMDwd5bHdRnAeL
A1B4UKowjb/X6U7D6/OPHy9pTiph6hndWBMdMery6ZOHaLkZieSA5XA1ro1ZHmvSnRAo6ebNgIvW
kKQJEZnlFm8Fr9wjWkPWwFw/8ttNhmeBmQPZGZsyg1Lx75DswIBsgNx/jzUL2yTyIxT4KUnMqYqY
R9ef0vaFe1Rmb5H7PdjfSX+x3edShzmwEIVXaYdy2LtluWW8ZrW+pryTh/2WMrXBBsFds/pGO+9i
o8bPD/Co7ED04qw7TFW8ywigcp8cyHFi42ghEEx8yoSlnMTNQtG53htNMqxjxqMl21f2icsTa0jy
tSccsJO1XfiMGguhJgUHlUy70ryQZ8VbNu2ACtDx0JGO2TktMUTW+sEI0YWxd/CYTPQ5hwfpQU2S
vo4Mq9LoVg765mGt5baAYdw0z31BbFPT+hKQ9xQ/qfrRAYMFUZgQuWBeofkOU9gY3d5OhzNvw8ZY
fmOXkk1o24aXc5X8m3NQd1QEofs645fScbDEUTiBbTK3rDofZl0wUKYmtPD45g85nHWdUqVS3R9E
Kqi4E69uEJebOSLwN8D/QTEtP23yt8iVQDcOtJVBL4+ZpLnFb1KAaJnG44xQWp+fu/SPSnQgr9s9
XpRu3fIJ88H9hSFIB26s32Yi2WoWOGqFxKLDNGF9IOjz2UHhBaj8hQljXzS009c8lrsFE6OGda5h
JrEs2cPjWiT7lOSLeKkZk9ED4V6oSNcinuxATCLf8jUzajwq5gZ1pZfxutVJ/bD08tHq+FtoScuS
Nd2YeT89yfWbUrWPuGuhY2Izoh7CzWJzHOVO69V/ao4+rqVuMWEHh8yGqFm7/chfPmiKN5YbIpLD
mF7ZZQIwFAxLTUn2zTadEOSMCI6pcWKKuOpK6AzRL0cj3cdlcr57hJzhirjg0OUX4fIXu74gjtpl
mtcyVhF9AH1lIyA6mOK8kPbb4vHI+MDdxDI49100J6NToU+4NG26SVAq1s6vw1INejCJThMTaJCn
5bKV9yqq+VvMb/gqdugjcQHp4cCEN7tLPUhkcAYkZBjNeEsHRQ9kP1AuEnSbY7P7gQkUIJzejfpX
rHW8GyuTqXJntzvd8m3uapXcl62BCKpv3xRzawwFJRSkBr6GuTlPK/ZUjC3VFCJo9Ei1Oc/ZNV2+
7HT02jre3Ie+rsZx4XDecKqPUUn1ndO1HzCEhCRKauZ5wlAZL4eph6dceI79bs6E/VmTX+MQKq69
tVfukVskalVziyMOc/drNi3k+vL096eSEqOtj41FcOfCV8cV7FxJ/uTkPIAcvjQ9Mk7xWnXXCE23
PgPprp4b87MhbaDgZ1PTCwtEPrtkP4Iat8SSdFVHM4gRddI6DcWPSF/XCcG6Me2WO/9j4CXohg/D
fYjx3RlxFtDKUMxs7xlNGeow3T5l6T5XLy08exY6q7rsZpAFAyNF4IHB4ir78nwXtxv26i+4ikCx
MJ6NgTi06rFVPjVZe4LTvzn0FpV49iOBieRZ/Gv0fwr3uaONGkpW78u20L6S9mmV35M7bKecQkgz
AsFYDaP8Tp3fLUByfZ/u2vTYJgc1xgpAnHFuYB5Ep5IpymmJ7mksCV2645mN33H29DaTGuepBxfP
RYcRgnDtsSr9eDUB0WN2ReRQbLLaOhbrH42wSmiz3qJ92XJvoEaPMbaig5nM1m/1cZvO0UtPSlRl
N8Go9Z81teh93KsIJBQIptYnk3NrcAo2PD/omj2UW7jfGAOoxPTm1dnKi/svH8VI/pTa5iHT2j12
Xc1ix0Ddxb54G/VwJKbQTb5w0p+thQEOjN481JEA0zF6DlEV7IAc4g5j7DrEEZZr5pfZr5ktgUsg
CEnZTfs8U8kYYPBm7ANa+qmQU1sMR8NpQpxJCyXquNw6YyLwUW5RxtxHKtwZ7dsIS3skfm/U5mM3
NuelASbnsr0pr4uzvNh9G0btQAhKjFQz2zFgHFw8tcR2580Gkj5r9I8kmanTnpL87Ggx1Lz0Fa00
QOrIL6qHRrtVzbOYv8e23gOmZmZCXjmmBI3tjIyPd8uj0v9tmmBpUbww5Dmx+8Qq8BCxtsdgGFjx
RCaEG2ikT4xvRMaa9k57j4Yfu9y4oNYtNCBj/FLX4ql4X+W148yaVeCLYnzJ6alzVb01zehpbc+4
dz1M4g0ZayDzAZkSLtX1P7k6r+ZWlXWL/iKqyOFVEsqyJGf7hXIEmgwNDfz6O+R97t11z4vKyysr
dH9hzjE/VMGHq/IPVdsdSdIlFiLHay1DxrjToPOM4yCvi8c5qUMQ3sg4pvZt1OfnPGE65nKnOxNu
nm7bMAyKof6Y09tM3myEKmPiqq1NbeujEK3GT0xGd7Z4ntQ5MFeT4aI0KPbkhYQI2xZB82IJtlBu
/qYYzMHaXerWcPQRxsihe8gdAxBMv0dvxITK1demxFqb3/mEYce6ty5JTZLOUZOHwI+fB2p+h3PR
jl5aWoJ+bDcZBuBbwnQDhqbr4xBoF3Nu7dGh9RbafhJDWI7Biq5yVRbiCfnyoiIIpQcHX6LikibS
sPIiske/rqA5MqpD2BtHE8J04mwiUrJa/zEpccroNr6K4mAw9jawSEj3lXgPCshkqzz/pIzs6LjX
WdIBV4wvaf50MkeTWFuV/qMbRKHw33IcV8J9mtrxq0feTrqsYS+tvll07sGqzJAB62oY9rU8zIXH
mJpIDPOJRBm07E/BQdbJuU9qtH4XUx+Xk3sYGugyOuvt6KEyz6kB1zG3nhBJGPjwEj6VFHQMg4ff
zOvOpPxskjnZCKBAEX+707lXBSvBYw+m9xKDh7UaErDdzXfXibD1u0NL7zO34oDcJ/HTo1cKMLKs
k2/H/1lwnzQIfZjxLwP8DUO0cxwMQCJZmjaz7IZP17BhuLnjdZin9WC1NCPD3maaHxtvXITb4YuT
wO3uCW3U5006nMfgMbUfkrXBhWsM39zEGjad9Nlr7VWLfqwhov7qiwvom6W8FJV5aNyFuq8xKCU7
1PXdk2HvsuFkRttM2wh0MEG2JMYT2wC3GPbj+YtggvVIzquX2GvQAaSxdAQzOvREKM+nnll4WWy0
mkjc6YeYtb2bNluj6tZTL4A+jouK2onNHSNdj9Syi2TAUSAlK3p80sUmbtaK813O4lTedAT1dJ8i
IGg68RGQOeE01Rp918IuCFtAfz4QcVEbd7NJOACLj2pG3q3KULCJb4Z6l1FssDfc6ywciKVcmjh3
izHntXkoeWPEFRvyeJ8i/Lld8GU7bvIGAAQ6tW7Md1b0ps2/LrSKHIGRReOMmeQVz1s4d3jgG5ai
UFCprbLIPaboUhNmcqpi5Tj2DPUuo699xN6DFpT3tnm15dFWWNNYcXcVk0+XmHf3xe+YHOQd1I21
a0Eu6zWEYdPG8T5Ng7g0oBUlXvXoR59eqeZDCFIvVtUsY+Od/L1F13+YajhxFtgsk+uZzi27k+Jc
0giYnFEebzyC53AHYmwiLCwl/MGs1XudfbhoC5O83xg1Z30gV3EuN96nNBOaYBLH4rfB9ph23PQY
Jq/KNfWfKgMJFvKAcJhB21fYric+u+YhfQeQfk4rChZ9KXIJNQIY1FuJaUUWyY/WcFkW0SWIh2Wq
Ph1tH/QgPUziFPSTrKKN5L2tmT8quMMe+0L1jbykW3Za+u31eYj3fytY0mqCkebI9jvhVrexryeU
E9pG50Jnn4of130uvae4+C3tBE7vuWAcllnTWRjGYuKWtCGiqRyKbdHRm99X7rQifmMxd7t2TJYG
yLU210JS5pez/eXX3Z2vgo0bJY8Q7/a+HewCy9vq/dEfniYRMzpglkJtB4fQLYjR4znY+ynsR2bA
Xb6OSsSy3K7QnCQppwFvvNZC3UGtjVoltCFSocTgBOCI5GWhnVP1wnF7CFY0tR4JSrlLysadV1dI
6l2xTZCAmf2I0VDtY8TdvZY8dMTv5OoCIvDLxBeEGm0/6zf1ttzIOieYj/Ay0g4GFq2yAKvlh7b0
1hqesqEVPx5YQkVjD5p47cw/OXLM5k2QxC784ax3gNHqHzhXC5/ewGdlJO3xDC6RUurZ8dlyYyPO
4eIguiDS4mQF0ctkXjXPRkxcHfiNhzrLWcnwv3jp58dbw8BK/o0sMFzg09Yzg57318DQC5FyAmXn
lzJqizHsqQistWgW0X3fM8qL7HrnBN/GDNYC5Xorb1ahfTdaW1V3TzcxvIf4QPQveaZvskr78TTk
x37wgM9i2ZOfjk/+nEb6uVJbAAg7OxLQ0mDvFl0DEhBM3lQcGbwfDEe7F+a063DNE61NvDelIzOB
qjY2KFP1TkFG63f4Hq3viqGv0vMPsDUrnhYXRFxLBW4aD5gbDigCjk3f/o7lOo8RXszupvbtXdLh
T3YU4dDJoXKZ9uBnSepTMsBjAJsCVrk2PAb/7CUd5e4s4svi7FBNiItbE3Kov4eFjEmDk8YJhlXa
ewujYxtbzNqy4pQyWvngj/2XFcnVAfnyjgT4RS3u0fADFCiZ5DVXYph3k8VIXn1Gdsdu0zgg/3xm
t3AfZH0K+pj4XLzPCD/6or9HLxK2JmGflBKWJVea4y5NhtSaaYCCUXvBpWVo8yMA2EWFYWih6R8s
BFYF2SFUn7sa7RDbyWUeXZWCiZ3WF2m0R89Dl6Ubu37o6CjefAV2onDjld9CjSIRKsynaltDBGL2
ifeVhjuvQsK/rkPfrz1zvGgoN6JLow2LiYIZidLwkCXBW+vH1L3gONSTkRMGR+qH2yvYcd8QMsKO
N39l6GFK69jYgOcQYWj20TDl+1hoCFCeWorNlGyfeIEhp+63msOWGZ4b27l5+hnnb5K6d1RMK2gY
67lE7GPasJWH8sfGyd8qiWOl23WUZFqCnxr8QPeMSj2MgWhPXU8Q2a+PfIn00E07kXWN8qgkXM5t
Z9BURZhjAJ8H8xmR34rQuNVY5nw8A+9iDMBQJmrQjaI1iSr5DmBzmwhj5UpWrWJTd2orMNqr8s2X
3E0tw2hi67dDqS37CldeGhZUAixKFG+OUqFjwknbXaVMThjCVnisFrbN3pfmGjPogNQiwn6axkVY
I3clEmGr3ZZwsfbMobmqsotr3PbOap21d449HxxUZygvDjwhd0bEm3taZRkOzrQ/k8XZGcM6Ut7B
TOPQMeOtEaDv6oYFHruQecgiTv+yvdY2Pp3CBDlQufvaLM8Rpp/20+cN2aMMvK2KmLQjC6pey+pZ
U+i/5e1yZ6yQqmsN2Umh3wIidl/SmxMYuizoDEuE/NW1aQGguKC8sfloDsTqrH4Q/bTsqpIBwptt
v6UzhahHK6KvPDL3xhkgqXlgyfAMPnPVDh6zuVPmOQvMiI9YHJHwR1+mzae4GustCeL35N68mR2l
klW6m44ZTKHrYTvJvSWxmfba3ThRFd2AWtm81VNgTNRKCxVjwQTgYBs88SZdOPOLxiS7mcDWtlF3
wOURils7DZhB7yfrjC6SyCJJ0HWVMUOIvtOoXxc0ZXkWP2k5inZvRv1Sry5NUG7qxFr6ct6L+Rte
1WrshqWsrNcI1iH7rcl+sbWfmkHKiIIxKF99Y9rEgk138z1ZGwtrhpGcJfdnNHWrGrl4az5qo7Gd
aot5foph3N56iMC9pUxdonSjXYOLUbD2NtHRSRK+yCYnNH0H23zVoo2z4wfLeZ9JW9WHNbL3XVEM
KPM+6+DBFNq2dhw8sAmb/btZv4/re3P8UCVDITsUAX2HLVbwWRbKQPBlddd+9n/AvaqSm4FSVo58
SMqPKiG6dXBIalaHBL8x5eMJ9luorHoz+TPzMIlFVxynofskb+nNIGzLwGlja1g3HHersSgxqAQ9
fD/aaaxuMbQIRTjM6lkSGUTt4nLqe5BnlTSOKh0WiNslUr7gR3n4UBitVw7+ztTqTy2HXz8N9Anj
+xxxLHSfVQHjpSsz4s/uM6u940B1nAddI7+4M8zlPMqbfzB6zW2YwHw0izvEobwb4gFi/HTp5+ah
wQbkjNaym0z0AfrhJmf064WSksny18C8tq1BsuUfcHPEAlCeXAJCZt7dctNgItTRpBfHITOLkKxG
G0xEe3GdPj1kiQ7UY6B5xZTxrAL7O86wsSfJ20DU7osfj2BNveeSsNFlrTnNVk8SpreyZXvtThtS
6pmNlsBTEFLF93h8PUhYFL58iKkRFlWr1Q+6YjMKFZXUX9LdMpYe0nnvFdQwxy6Gk8GLXcxdC2uO
5KqMXTFThfyt9PO1VwlMrX26Jl+DNT3H3FzHzONmpncja6kNQo085zSIyJAeIwsYnyO//V6LKBr9
4D5KkSYFASJWUfL2K+zPKoOyI3oi5/zeADWVer9cw+7WMWKUG6Qw2LZx8MB5dVMJ13We23iT5fVL
wuc365gDOpMemkgRArLfXMrJOclC3Zj3MnrWjkbC+M/+Dsw7vM0srF/j/DpW44HKB1YRARJZvXOj
KcxxNzXsTotbhY6Ghz8QJaS91MXZ574kncr0wL/FBITZIqxME+2Z2HXRixxHIlrqnU49W5P5pvOO
YfLHJp9tvHUw4ukhGlR0A0bljzbOsN5U+jOoluFcPE82l00rxF0zynplC/ZV0vsaJEeYO9rqhfSq
MmSxtWAEEawU/iWyyy6KtNiN6HfDeDsRKrknH3abBdLaDIMoWWiOPV5nAcMBJSIGNJZcVdauBtEB
eMtY74wWeLJ4ogseO8aPaFAtykt26m7ermProUGS3OD211EbGCPKRxNVknFJdNAmRjN+CgZSW1W1
zNNuPB4Ea7AogYFUBoS2tMaxY2Q6zV4JuMw9dwbahTopH0eUL1N8l7K6teJkJYevmZlbIXT2/aid
SyZB3H8B87VonkK/QY88nm6FFcPCpW3sg2lYujjtWnIeTJWuIgohj3OBLDVEc3roOdxkMVMhFAyW
uTKG35w+tMU5N9hPViy3SnIz26j67jtmXUH82aBz8Hm1hPOhFTlDHoEzGH2EvvLtVZb4VAXfnsWq
16U2jJ3l1PO7cbXfxOxVhm9MG7ddipX7vSjluqr6XeR8gSTgOEGXEzwZAoW9uxgdj/UdzMGYi79m
zr41OeEFTmAMh0YOxw8u87w2LJrvlPAHMiBm9nwaA3Pffi2dDwHFK5B3XLBt/VjUL+Ar0dR2u5uO
9caei2zWd9cqGReBxq7HzxEaU8SidkkHGsloWTRbC55cpXfH1Dtybtcs7QhBhdTyrvSJSeNLxdDW
yiC/QVnUokdXb9nYvA4lo10ux85lajDTLo1c6FiqIFXi0YlWaXkw619aCPK1F+nE6a4QHUCSc88e
14UFLaVN2OjPgBhcdO77GhkOGKGlo8gDhbp+neiB5VG/8cxXTnR2mdXr2bROZLQZ4WDQ6XvO+2Dc
1163GIWzgNhDcCejhjCB395ERIGIHZkfIUU8JANYu2DNNG5Hm9Fz8s1YdFnACejZy5btktlsln4n
omJIR1YgVoDsvahRAVTnqLm7LZA0FhzIj5vmoyowHrC9wCVY63lo9d3SIKvUoUBzIIWMPDVmf4yY
nLr9UvNeQftSYb/WPDWjw6/hVakQP1fNuh/SlY/I9qbE9DCt+i8zQ2nHuKs7IDsYDN0hRbbNBLF+
Fd2uKbIlHHmB0YMhVG0c4uHHjC71JWJvO3DZKfM06tSRrJCmcalhqXAOCqeApEev53tNot1O8pXW
Hrzo0UQs4nHelxk6ufyxEMM+o0VP6odJhXb7BeuCT/ilSb6bdN8hckJnlClC1H+igdlqXC+ANrFN
Cm/pTARiL9hTrB1UttPWRTxZIjT+Cbr2tgPe5XyIWzpzzZFrN/h1c06XmSHn6Cwd9we3KaPzUGKO
G2jhm3Iv7G5h2E/6uIm4zvqk20eCuPdDKp5KqEoObWiGO7b+RQmKqZK2aVvZCGvIMkQh6NZ4j8cl
AfJsbStGbgkuRAeFsq3tRo6SXr9qTehBgCH41qJl6fzNhDCtfTVi96Dyr5hqtse8HFXPozro7tqf
Nnrahbe3zsyWXdAC6YAe3PoDjlLVrq3xNo7bg6q+ZWwu0PdN5bowX9sMwA7nnkOaAKclSB7aE94N
ogP4R2lnLOtiZ2WPs/vTDds4f3cQfDbfFXkTFXGI8sstbLJZn6waIYnTtPrWGwCCenM5rRkXdOlY
X/zq3iMDeGuQVk9hOnxN+FtXlWm4O2Ny8p3nE2RZsattvJJmi05o7UQ54IJOaKv2pp7TZHXNWPQx
ZPmxdMBJs4aEGZcxawlQ+YFzVjRJnpHaz1oarGrFrJ3EgHGpmuk7cQr/uRvopKK4eSUN0cXBAPFX
9TqjGrbmlc8E2SvAQ/t3rLadp16+m6XwwjI3i5UaGU352rVxy/jezr+CaMhZoHFUadjGVwSfeFSO
w29RTy9uzu2JPIxX8FoB6rJS96EDX7VJiI6FZf9msFj9LJoEnCKdgs06i8ayZubWc+BrmCbDxFTx
uiAfXaGaOcdGc576J52Pvc0/xPKICI6uRsqHAflEwN/DuoLBrclG2scSpX+Omb4tSwA5R8h2yD1Z
MPm/vth4+mWqsscJExG04n1r/kZEb7Al2szqV3rbVj02GpyFb1sT15SnF000WZPNc6aQuroYn/qw
B4OSIqVR7rDyerlw7fsOIUmMTSnJG/TGp3J8Dgb7LgjeNXw7Gl5jFou3y9HKFXNkO8wSdYTVRhAa
+coj8hN03AoD5lDC9SxCmepveQvok2xUwnTpmecIvpVDslDskyiedejfOnfpksuUa77xzbh1Y8NC
OA4Q76JkvjRpt0tgQlIQkb8kXBKR48pxDjkYtQ03/4vUVl3eqLPTW2Lhz7w4cQeoLNOCDZUyyBH9
mJbZXTpw3qEj4vIzYJfMuJZzYpB0r3FWhEsD1KtrMrNAvqL/pl+BA4B+gRRaJXTvkmviGLHmhGnR
3PFZMBYms8Z1YwGNVQTE5lP87NdDdTL7NgmJqgCYMedH3+oZXbAav4/sOxZY92kuPXxx0DOsm2IL
xAfeL8KlFpp0z23BrLxoVLVMUxdd4R4w57hSKiHWm2qWtJv6lM/Iz5FHb5Mm+wxMBAoUxMaGmm4X
eN3MKwXdU3sEXJn42bmNi2rp0JWFQiP8ZizejWmIaTI/Jwf7ddBnK61zZpBJDevsLP9hhHPT4yDL
5GPLQoV/EM8GJh/ASKmjeA9d+M+lVHv+yMA/xUnM/d62iGfcHgFfqlX7grXnouHppOmGemAJcFKJ
x2qmZCCRJltYJGRONQlwy9bDjt2RN0aENEOOAeBtyzj55vzSZH3rTqgUY33sIJPCG/Bg9y/SJH/A
iLFFL0EdgfBzbpAmEAZTL1qjeiul2OEM3Mc2N1+cDJdpdOEXujlPZB3iqQ22fVmgo88wdjPZKD00
0nPMZpq7z0iRO4zYleshSkGE8WO7AYViG9nDNGZsB28PWa6R5fr35d83/x5yxyPKx1SSteTty79v
ykZjlWIN56AJgj3Nh3KWf19OyG1wBBtYGMklIjn6xj+TFTvNDo7Lvr89jF40//Pw971/f/j3s//1
vb+flTfw+L+/ri7nZO+3+8riLbh0efr30xAhZjE6ITD2M9fwLHkJSNbYDCkF36IerQpali7+86Ve
eGi7A72VO7+Jlv0c1weUh9Xhn58wOF513Ap+Pu21WuGNc/R+2v/zMIgIBvCANtjEptNOrrf/+6r+
v6/++WHqEFaAIk8TQ3FIsv99sCx89qZPsnit2dnBQXLFYNY5sFGbN0ijAXjKg6lp2AtvD45g12fd
Hv7re1Gj5TutGJilC4+rVnqHv6/o4xlDZRMzCeYZNn0N/ChywdeUCNWmFf2biiwDamwC3KknFAjt
YwSWxKzFlgHoJekd++CPWQpn1Uoddq/KPmjC+n8/TsZ4PiQv//6Cv9/190v7kk9JZLhlOOujdmSG
+5+Hfq7bw0/vsWiKdHH4ewDCSyf0748tngP2oz2DAxv/ArAI/UOarXlwnBJbjQ+XPwdv+DAP/kst
JXoG+hIT9gtguzuyZkKlifaOyIFwNkR3tS2Z7lnbvpv4glCJoVBH2OJvlKQBcdoxP8UK02pvBvtZ
GiiU8eiEakSRZRsiObrC/ECg46w7GF4LDBYMWplgHv4eMHh2TIGI0NL6ujmM8N34UuMA7ctAhtoy
8lrrEM/dZ5bFhJZACPbRSnRRpYV1HD/Fkd2whIPf57HgYmBFHV/66hS1JLonTBgXIsXjp9fDgYSE
4a7R9Pt5cPVtAX2gKBWygm6sdq5HjRYgNK3dCSdyxjgORCe5JdbGIaE5zPWmDccY1LNgUikiu9ql
6tFNfO05Ru9dDnQV5uwkG9OkY0NrHu28IEXoK7TNwH45tOZgbWjjqrJQWMMWpTez6K2kZp7jDHef
rsOzmhMt2Zt0vUSS3ZC8k1zLRr/tMtL7MmBs1s0yP1ZxQzVWdJfqNHtSo2hXSZg6TOlTA02jnzMm
a9ruTLbk31/tdBHmh0h3DmWNF0Gl82M5YRucIjZTjgRoqWFnQZry9wunhjG6QbO5K03ULlYl3Y2T
M2sdAiY6E6Ykn34mHEB7seSr5Hq0AXSkLUzJmlnTFV7arZovYKwIsMZ90azhlRGraGnutnBL/VKC
/V96zVxs8P/Ml8CTMS7bgRG9nN/0YFZXkDK5h6YtM7tpa6JNS2bxC60ZWbVhZJeq1k/DXFsvvBZm
WBU1wNWZ1aRt1PGGkrZfmS6x3UOePWbV2CHlvGlNo/i31CfnYCIVjoodwyHm/1nVnYQ1aQiwx2fA
0Nm6AxXynuKP8eqyvcQyu5/8wr+H97CoU81jl9B799K0BrieKxLIYV+Mpnu1g8a9eihv6Q2tYv3v
9wCnUbaZDkqqfuzPPdHtDHLlhWzKZInvvdoIRiOXvweArvDD+CtN68aidbzkDJD1GJk31yiRTCsA
tLSzRqxvijpoj2NqZWtDki+a3pJaCkOLD4zIiw1gnZFlPBMbj4tQJkcgkfGRClu3TkPm2iymiRag
S2WkZk4QnQOvPqGcqU8NNLFTVYP16/OWqQqF9rqTo7nwyBO5g6lS4oBy2o17G6l1bVOdoqhBzeuR
7jY72FdihuWruu/HIwV/Sh5VfpK3dyOxT+xTB8QfRu+jVZQWQTBuH39aGXOzGEj/AdskRtTRZD8L
xHKQRnfUMIaPNmlrvbR5MHudNWHPaMY/uVwph9xIvUtisDWNEPttOyTqAYbCa5Yn+rJuDXy5tz+r
KUx/5dj2BQQJIyPolVdTk96ldHAnafpK9ba+k5M3vnr0TmxSPT4uT07nI0rtIiw8FICu6L0L8Rjd
feZFL4A8PDZTrHv4O3SfUDJHS7RD2gisQoCdmaSSZyV6IsxItEcGJe7GPtEPQ3ffteQIoJPy72Kc
r5CJvO6QjdO8wFJLnKCuD3d/2LfRiK9ujJ+bl9peFVMS3VlZ44cmFeHKNwZjBd3W2/qAK7EoutfY
Cp5rOQXcfbR15uCaT51SQ2j7O33gbEaLrnbsSO6tHqMpcY6nKpDmdlTqFuQqcvRF0+OAFP+Yg9kD
DXbjIBXzR030gDIxgUdCbw5aWojHoMVgw8iElz17olYqwogqYmfq2bAyLJQojVacahaol5IVqhc/
+kFqYs0aWyyphbPpG9Rzf4dUBHEUg5tAypCY927TwYf1FS0wsr8eLyFeQ498uAPp3gpOq6cOjp1m
u5x4jMhAOeS0GAntqUoMUh94c/lJRoqtyw5siKUNm+yaGiL95/3l4eLRTNXvmTyiwFRjcpLasXPi
it+SogMco6Z+U7PQz5aDbLMcHvSIHbAuWfq7jXf+l7AaZIzD9EoQu5LG6ZbyfKeGICPBwe/Cpvbc
1xQt/U04VW87Dq5ze4t5LH2ieEdl5OcsSeKz+xBXhnaOOazWkMNJcKsbfnj7HtF1yDZNrA9BxLjY
cLk+B8vy7uTtIXHA3RE8rf/ziZ4G++RX5ryTPSL6kWC22wduVqwxRcEf6w8SI4jWHWuNwi4eggQJ
QcCox07M7myowti2vDlhW6X4gfThORKZeaaBMc8ACqgGyoKRReNu3NwGmxTJFH1pKv75qiPi0kkg
21mM/cN4jNiWOjysAi17sabOQClmWivfcc1dBiogTlpzOUrYtMWASX0ch9exj6uTShGz+UzRMqhx
AvcMqFTHze5GOTTkTPgbS5iQlThjLnLyf7vEExvXz6MDKItBF9F6qqcfKI/xyugsSH+6B2g9LVbp
nDP48TI71LV03aBF3rICu1isOVER6rjbowIVdRyxAFVY7McKs5Qf+IfGYbhiuf2rgHfplcmvTuQW
BvDUehoKnwuFie6ED86Rkdji1xb73EGsDLQNsxZXP3lg9S5Cnrvx7GE9Feo8mvaKvLsd4l0Knckh
9iK+b/p5S3rVUhlEu5k6XV8tg/s5jR9zmA7jRiGV3qfRuw2H+sExXKRIbQ4oiBwygj6hkbRoGosk
2rtRv0wmPGilneqcKvN5bltInVbGsAxQMsmHV4JKtrNf0vmh3VL2toRbSgk7VeuCFVZh3XwBI7Cy
UZ7oP/uTfhOTND5GHcLpFq6KziXPtEfY6nIginH0zVUqiPoSvn+2a3py3U/lXg0TBrrzZGXccI0O
VTPjHG4hcmF9nyQ+dOACLjq/Ze3l536ACWZlX+Bn4kM9V+ky60tWZcUz0AuGcHlY0xm7fglSS+/A
jbbxhylya1k26AjcMjoEA+mAmn+7dojLiAVwUCaSujY3x95SL0aM+qw25pPRqHffo9uSneQwstGv
+z26W72uiVWwm12jsxq0kdxmI+Y34Tj3ZeoGrJiUBqrUO+l8akIjdc39VNnebaPEsAFcYuA/aGa8
grr5Y6aM3pk1IPZK+ngptCpda/nL5EIqQazQLnW9sw/xZIHI0gCYR+JqVequs7vuSPzYXVwG7bMi
qwgXLf/1qb4G/uwtOO+cc0wO1XIuYVvnKMf2OUJTbmuCUNiFkaMGHMBNzXUHFYA5Y7JL7LYnDIBp
rRe5yap3grfEBNtCKO4xcJKGzAFgc8BsyZzuGbhEGiLL9tqKXHvT4YqbvnzIE/Nct22zyotur2H6
w4kNU1EPHP65Spwp19ot7nJt1+sQfg0d8kkBVkI58+OYq/LBw8t4pGp77q3k+lf+/RV9kSGzveab
n75VIz9RLgVsVW5YQIyohKxNfzMa6B5U4smYUtQCaNKdtEeRWnHt+YIFVlGdRmSDrKnkUuhTaLpD
v2bdCmU+/9Rl8+wmgAciUgNLGtRwHK6R6IYLwLswNetq2+fjxOsTYKqhCx10SIJIJz70JIKvoo+f
SATw/bsBGR911EJUbm7DatxpNYAhxb8bXW1PBY/FBpaXtQVlZkytBGlU3POE98z12VbZgfLDjhe2
tYkSb7ARbuzO+/Qq2zno4/fsO0iwpr20zHqDcfvN0GPiZqraOem9gx19InFRvclSi1d6IxCYTeZm
Giueb9PGGKvaHw0Ww2oSGgkOHaLH5Do76LlSlKj4RZphlTO0AsMzPIwEv260ntGy6C8Yhc1FbhSv
yWT+GrZHPpuorVVhMtwqdIT3Akl4VKLMn9nN9aiLfU5cQsoNdOS8/Q5QQCxWzNISLx1NBATbpiGI
Ry6+A0hlXf5Vmfm29/BzlQYvqlY4Ylk4BpGjgkUXeE5tiYR8rZutvoKhZgGZHZ8TeETu2JRLz83e
TQ/qvi3eApaqG9V3SAL65hSQ/3kbEKNB6Gn+O+2xzhRLOpG/9k7/nIAwTCamtbZjPnSzwX65C5mW
6lUuX/XW/DEKlR8lZu/A5BqE/88LhcNt4dT5xmms/jABTugN0CB2FCZZ3pIc6Kwd2HShhTpFeuV1
7su3xGGJPjgIClXM4tpnJo+PkgMQ+sYyzVJi18W9SVnaVr+xp0WbUjT2QjfADATxj5UVr+kEiMJP
MEcxxd8mvR2HdQCVh0inX1uZIynt2OBtjUQNgL281OOH4WlPpSoRg5fsayYqGRdOvNUCcQqUfQdl
gbKgqr7t7tV21Yi0vPlsiEhFk8ENrhnt+xRR6hidG7p9hSoMXVFtUREPg446gyFYlHdLl8BNyYq4
mpIyROKNF3mO1qMBj48ohLlZVI+aS4fe6+xfyu6VhgerzsT96Vn3IDai1dUpxUebNzh945wJPwd8
5KpX0HUst3rvJ65GiwRtJk0C95lOFwkPxLg30q8sdh+l527IzXieMpZKTVdYTBZYEhoEpTX2jnyF
bCVdwNSZSJ60zGNtKQUVTPXh9AnK/ArZ2+g755u16MaGdOxRJ2S0vQrTYVQnmg3xCxwuPlPW4IaO
6MqJDYqhr9saI73qb/+u1N55NXYbP0d9MCbWsw11duE64ypzv9qs8PbBbe07k1vKRnr0gRnkehva
XfMsqEZDaBjEAcYHIl4JpYlWKuVkSC2UhABnUqumu2MB7NQWiZp2yp7ZZZzrTdjwTDz6Roa9sVMN
cR7VgxhJHEA4OPhkIlF8MXsbAhJREWhyAa4zbXqqG0zybZJz3yj+Qt+d4T2A1fcC+pY8ar/sm5rT
/JDGUGBq9N4zC1GPV0KbbTzmtAwzav5pRZS+joN8nLg6Ab+4Wz/RidzqvU3FseUW9EU48oHXpAu7
LC6Z652IRyXY5qp0wnB9iD9+xWstSrq2oo6/85YPSe/VWDd00lzUEjxHvk9L1JpN5G0j43/YO4/l
yJG1yb5LrwfXEAggACx6k4lUTIqkFhsYySKhNQLq6eegZsbGZvEv/v0sbtvtrmIVmZkI4Z/78Qe4
NCYVQexoVImUNoJBXT6OLY4No9xq4ZpHEf+J4umbKk7My6BDoRa127LEcs4yh4dVNJ9U0nGWq/P7
pZivStM8pGWZPCV4RkcuYbySzTYpx5wGmYLdhV1pbdN+6cHknWLUJR5jhrNmgYcDtli8m6kUo3vU
O6N9yW3WpMGU5c922QLGzz9M82Hs68e6LMEkyNbeguXc4itfXxicie08Xw0V608Y2keziYe9DmFJ
jml7b6fxu5f55sZhk9p0NPPm7VjsiuRzLjMFjhY4izNP92ZCYsEKB9zNgNY4j7ZUEuVHTlXowOzf
bWc2+37iRWpc+2BO/c404SxRnPFDI+9jmdjElor+YOoh4+bq56fCt4kCqod6ZeN6afezgkL1miYk
MoZHsUYrXNsMHCkUNrn7kUcgLFuyGVnznaez2re2hg4RPjJlIRs23WTo4oHWTFKasblBcrpPiTwc
2/X1G2iCCMTERTT2KXvwibMK9RR7znXWG/gcJv3bgOoMlBhgppTf2Zr6kzZ99xMB4o0p7VfLosO1
pOICooP1R/f5Betcj7C4MtNhjmYSYa9a0jtZQ/yNI2dvROqVb3JhQpi+5fNKOPfx3Mz2cgPYD73M
E6iGPACHhVI3tyXASur37PrMQWFzjVSCJVEa4wh1qFKDmFSvJzwgPg0OFthTiZjFVoONmBVkL2lz
dgAySxFOZaKNYEmojRxnzIjXMyN7CkXkdfApXGF0wAe5bdwTm/opr2V7NjJmV3APlpIuBD5OnlTj
MZv0tc8iZWGIs0v3TYT6zNJ81pH/OysGciARcblBj5ot+xGlDdBhLNm5s49l0e0hKvrbvHVfMxrg
9kN5SKuvyKhveFY/mr+IHrTJkpQNgaaCj1ltnr3IuslTfT1H46UMrWYXc95jsulwXCTMw09O9thl
iOLgoCIto0H+NNDAOlpJFncEDVSzuwJQ+CAGhzwyiPLOkOp77OrPYfbo7qjnvSwxUFf2nZtG41VR
nCrHIwTTvs6MV3kD1Wfq8pZbC3Wakza3s8H5ekvPUsmZIJe3a0PdMopDhjTBJbCLtvzkCCJqIulk
D09LVz/j8SmCsuP4H4uGQojF6wHg6y0Hsw+8Z0A7InstKiXR5vXTsuEFWJGsfpH6l0LGQTWSYhu9
Gqah5T5gGMZIgtOC9vP51Sfq7LDQ5/3daMkXmn8U0xFydwaDuUUDHMx4wrmnzLiYDexWWDAYpz3M
nSQ1seKzzdr8415TiskKTHlrkK5tKzkcnWDJ7ebMIem1nRjGw4PZVW79XHJXrNO4PmZ549PI0O7d
PEHIlYTOsu68GNbXQmCst6OOWStU+SHm8L/YQOSj9dT7UBgta4ELyJgmPczYpRJbQP50WHhpvgPE
AqC2zLgdAUOcbdhhYMOOy+g/iJhEgTLcZTt2TsxfhqJb9R0MswanaIcxrkW1ztBOt5bii7vBPzYy
BNhicKWjehgUiPdaiPvRDTkjgiDZmH6Gd7d99VaKjzWEL12nP3SDxYBCjREL0z6T/VHk8rGT03Kv
8+wvz3lCCS4wx0M4nrq1XINKMGXdtgl9zSFNZSEQ8IA5zB0t4+F2Gk3MJG3+DUSc1dSLdqOXv7Jn
8EGOfIExc+LD2KozEmWzs311Z9EWIrsXJ5MCsh4VZemIL94r9tGQfBD14tgvqocQwYEyOvdGr27f
KpnaPbTTx74Ck+TnEqtniCo+d+Z1B0AxxARz8CMLb1ohPtKFkbx0rVNBqe9G1+LEQ8iykloU4ao/
dVxRQwhrhVMIizVNfoeI3vVdjWKVe4SXQ9WSMAsNXmFnIOHgtECGJXu1t+QPzO2IAflEo4y8etJV
yI1Arl3xNbQrGX0XyIKcKSGdMP94aibrrpLI1SZBZXvJxH5BR0flqw+ehUZspv1MommgE67u977h
+3sDB6KpCfEbNvNpGOzZTVcWN53P5FPR1X6XTpytKEwtNl5SO8cUhSqP2NnjFmJ/CzSK1i9jM8t4
L7PSPIYNsrxmorrY+jOtMmBV9w3puC1nF0LWkgRjZKXnIpn23P2yYIw+S5PKZEHFQ2Uhv1YLGLtq
BO3gh1aQuwwkywx1RhSMP6Cyx0G4UK0RveS4FbJ1uh6W+r5gk47yoKaFg/KGkAE7QHk/23UDHlQR
50+lx60NQyo2JWLdgBrdZTjHggBK6MJhNFV56TPjj0k9K7kRd9pGXn2/GNQHjeJDI6NtqzCZN6kv
Ln//DVJgFZT0nyOCw7x1GaVsOloMjxFLZijNnp41jFvdTNgxyiOWdMULHY57S0HmqXNG4tJMf/tu
BEEL167DUd8k8S/oSaxulres5McjfpvhWVv1FYc7unF9DD+pQ7zNqvE0xYmt96bCOWuWF51gZ4pM
/Gpzmu4X4pjUq0IFHIR3itbtKjF553S0VnxSKVAN/a2AOI8n8jQY2XRJ5um34WbKuUBuXctlz+zI
DoQUY6DcTOc5IzLm9KMfSOi0mCKxBCVsTOvHA3ZLDdZm5exUHPfonvtIdE+FKHSA1p7oHcyG32Qp
X4fQLnbS2PXcEHhMxyXQxOFqi3P9aAOqtHPMHilmHj+8YVTE+MFLVo82CQiWxaH/Mc3opYD4dN0t
5UdeZzPnpv7em1R2Vm15TeUHVjuIg0nWFjdMyV4bsxq3ThxDEDI2oURK5fyCQ6eVtFwoXo20MF45
as7XpZcx1Fi4hXoxDb0pj1wl53M+qvTCoXLKUYfnKRScxsrpUFMvxjH6bPQQH4zFNLeL6uOAP0xi
7iMd6hx7ER8r5KAORgzPPkimJZkOacIf7MglSKVL7rbUoPWxWdaFnW2lz8cs7otoh8bCR6S4GkwX
aSZ2AqXhdDgzP4sCkNBqoIMhaazCHW28fFDMAa9SQLOY3zXPZWwaMcsuP4dZto9h37DDlZRiCAx+
cb3EFzMnmQJLHWYbfIUuS1hViQ4UI3V8ZTbtFyMaT3MCZ2iZfmcmnptJd95eMX84m8K45KkT3eCz
BZKTvo5+IvdZQneMaZMfbyJoQeQ7mo4qk9bmjN1AC2S4hnMM4L8m7tGRjAkSGw86nPfpmn5IML5D
8hCPOI9gcWSwbvnWR2yTJccqiemjrdcFA7dOVhd8fUrYsIkuXAmTo62aJ1UJyUwsPtgTS7Oe3du8
iC5FjqHFZtwHxoOragNmS0dpjkJSndrmo04/zKanc4Srnr/4HvYC62uunC875OfoSoguY7wSE51s
J23xMTnZQ1c65DtL/dwqEuVLCSW2BmKBf4iVG0Uky7HP+f6n54W4DK1blWXf+O9f/laFVOnHzN1i
O1ne3RhWEEUmkqFzWfLImbgXuoa2DQt2ohgwZJX6Kdc1nRgU9maY1fdzt+jnye7AOVfziczMDZZ9
DP2aQrWspDKkL7H3ojxvMhGyk4Ab3Fsh7BI+93QHK3ppSQO5aOxJRKy+q1KQg1yuBkILu3yJcKzr
4ZAzGgRwnxZcgdvVnLT+Do+MZRY9iMFka8UJ6q6SrdeeGVdNG4KDrOoZtkmrh/bUi9+6TfC55uFH
kcTXS0PGAADnN3EFjKXwW039zgwCuD8Zp8bUVEZl6mvOp0cMPWQjKc/qsLRa82POHD9wjXvfuOok
EmkeIvaWeYnnuqqrraKiJGhzWHndMJyKMHTOEef0Mkzsq5gFBWdWT2oAK/ZScF8WbbmdI7gPTgcb
ksmMn5TvhYloOsy9wRI0XC2jx2HfcMaddUjGOt6GtAkcGwz5ZlqmB99MP9CLa0gQcGx7Z/hDtyyA
b0J95tgVByjg4WaAoDEVcNiKErN9Q6QIOzk/Eko+/vcmqX7dPPRheIfLgTqKlwYT8li0bNQl4CT8
OLtkiLFWAxUaPR+ht79kFZHBxWEyuPaxAlJUG1WTbLR44w1fHEfhwXDDEscbZpm8JZnKiLFmXDBw
H34mxEW4g17y2EVzau07s7RehxYzZ9NYvBSu326wWkcoyMuu7YQiL1VWWFwJHcw4Kzl3iYoTZEY7
E5hEFToc9WqChIODPhSSFo5jXGNWhEnG8NZYfCz+5Hn13MASoxcvPWsLtABJH96FosMhMp0VbsaN
bU/veZmRg7GzN2U37cnuok8zIVlpcBOmsa4yYeG0fT0cLce8DWf3WLXtk7CQpBkdAlCIbjTXXUJG
5Z+6jSaAWN67LPzPikIdOs/uTC990jEu6MxoaLpN8i1nyEMnQW+N0DoYKzGVd9hWef55NGhGE4Qr
GXiO+0G1pIc8ep1EnWJgQA0yscPUmUFwF2Cv54JEBIV8snvyy8NocOrjiu0zJSaoNrDetRJuwnS3
qMpZ+d/3RkYSizZ2/MX2S9vTALs4LoVi+ZcR/uS0KB9aVxAgQKUEEkj6tzWp6ZsGEisxniyans/9
LH8TNXz3A4bDuJ40ZYy0jBJwF5F/6CBuKsP+YAL4GZlDyMcO0jkw48LFFhsRjylDjqJdQzmbvjJk
5Z/w89ypqK3PVHPybsnh3hiI8fUGMm30gwnknE5Q5vwo+SLC9LJYiUEOycDO7r7jJuOmOTengpUD
bdXGmsuUpSUVsh0myrGT4cV/H0b7RymLfYm+a04MoJUn9RlyhN/SK7PNFlC8pCsk/sXwkNGRuq1L
RkMjtmliX9Pe7nhw63ZAo3LpA4ynv+vWc1GsBPZTzkMQDgTNFxnd4OnZ80Y4B8wHRO7MmQWMxMMv
1Ay4hXR/3k6FfExDBkkF0r7rIawLxyNLSrtsTl5+dEwRCMgsih+hExXZxxSYm2+DOXN+S3+WQR+K
rdPpc871kW7F8El7njj3+jjBO7zqqMwDBRWfnH76jlqVMlTzXYSXcuu78fCIqx6X2Jhd56zMs5+2
h2YUd5n2ieDVuDNbvLlblY1XBuiyvn/Ubd+xnESBbTs+Y5ItFPBNioEIJ8sFLelEKQQgvQbytza7
NR8Ksy7Jx2e/JTvYG+NLjvoDj82/s5V5n9lwd9rQ+2JVRguWC8aYmc2rMzSGJbrO6AAN+o6PDR3e
AkZs3XF0JEB3ByB1/pRw9YNUN6wEHVz70qAUlrl9f+TYgS5g2XEg/fKrrPkD4vylYV7KQBOLVpK0
FKT0IHPC5gg9MQNdnl0lAyHPDC1MJg3GiaH56RGJx1H8jGuzeckqyo/A3LpjP+lmHDdWy2ecxrsJ
d2mlFi5lTqJ2TYsk3xKVHJmir+KeaIDxTShWFa1xXg4ms6NK3oStvmNKd117rLBa3Rj8jBvZ+kTm
IlqmiqrajcVErTEnrWTAOF8mPfi90fwo1ASsHwSGjWmsRNmhQoX2ybjxgnTyDu0CTqfigrE2ub2M
M4vWouBgEL+B/IDm5mG1qHoQX+NSvC7LIc2qn350r6yIvy135GEGZcVfhPwa2Qz+BKMsY2FS1ocn
2urPIiH8lWPO9iNTncxovi8neCMC087GBVxameUrZw9zN3kkkHB0FFjt+2GJmc17jBQdpu/dc580
jy12IuAVgJz6GYVMy0fuVwctBRD4htL4TpdnrhuIKvRZGdx+kDVIQk2YrmCsXIfL8sRK020yusW3
KSt6lyiTIc96Mc5IIlgq388Gq4DTOqeBQ/jWDj34tXBwNrZV3efj2Z3BaqvkzkwJcwzLWxW/T4Z1
sgdccpbJLbksNU+fLW8SVFMOWCD8S+IsDtULhmQEMyVM35nT731mPTw3mbdbPxw1WRkmWQVOimm6
iat3kx1yazNxYt9v3izUnVqRE6zS+SWhDHA7aVaW0a7g9G+TGJR+Ov3hu7jOE/duDQGPU0ejnn5u
+gi2U7vLEn84LqVBEhRNO7cBNi/R+O62/rzB8jaXND4aiLV16FZgbc1L698NsQ80KOleYg+uqP9Y
xuNXBl1/X78tKaeVugfI69aKatn4jUNnva2sVuy0/cYKKvBEjpelNy4G6FDMLsjOzS0P4dmdnCMW
do0RUBGy8ZnMj2X6pxaknfFZRKuMYDTTPhZctReJ5Uj46EiWBT3VBeQnTPnJyCww4oSJaFIe5cpm
zb4mNNdDV1acsyiBQnJCMS39VWIaj4luJHCtA5cmKFmW8g6N44Dz7UEUL1a5BGqdNPbGi8hrn/QM
SlDUVfHJqJ/znJZv2gAniyMThygoI5KhDFOcg9nCeE4XVhLTtdEARX8WzBfngeyUHCPqf5uJmsL8
ISqc32I512RSfD7kCcrkto192gU9yOpqRKGNkXc4YZPta1R3zAv/uhO9PhMtXS/qABdR8c+eZ7/S
HgwYhW60Xaq+DRuUn+80t6MQJDQi/RRL9IJ6KF8wwBNtClljFtTWTVuEganQTFzkSAYAIzMolynN
CJsaPtqnTaMU4ajly4s4Njne9JQjHQXxSF1fPaPIOwJVn2NWFmgXri1vdttcGEpgJPDsP4US197k
e3s0HjIWLYlnulp1vNjB0jifKiKbSATXIsDKZYkh1JwhSkiiUAmFUWT2MpD/Hs308cJ/N1iyN+PR
MOafWLavaezQxBo/TDSH1FZINta+8GQPeKtQSGMPeFvsIIMTH/RCHTDQGTCu8uQJ6xg5PEhrT2YJ
1DxKCrWh+tI4UFfiwT6VwVQMF5lZzcXQ5BztuD0VzDhV0elDHg23oumTXVNxEabK/OQ59ffEiMCY
GVmlsYspWBN6zIe7imAWl/cJfEBpBJxf+ElFJk6mjd4DmebE6TGwfBRnt7O+cdMpXiTWAyoMdt3C
NB2YIl31ZfpNtdl9WeWPqT28LiG2ATTh78q3ql3PwazunSO+i++09bMTVvYdnbt3lmz7gDBRd/SV
2lkTEK86/qQVyIU3U147YFTJ0IUeVkiS64KYI9T8eVP0pFe6BtC0j5WfQdZNZC7GlbaNZ0w5XzG0
yl00Dm9zMjEDiJ9NwLeUa5LOEI/LjFDgYPJYsgIEdI8kMCK3LZOLxJfnwP6wz2Z19hpmHNFbzLW0
L4l3q51RhMoP9nfX/VNO7bNsOaoblKwSqL3Uhr7qMy4g1VR+pB68xUK8e1Oa8Ugy4M/aWO4aJ3kY
5Gtl5selSbJrTPlbHe4EEehtRqCr70DnG+PnIMV72fZ3dma/dIKD5JDIK6zWkEKrYCKCyr39k8j0
o2hx+3QDfZJMyneywjMrmCW4SnORFOYtY4IhsNBcqDqsmdLbFcaK8q5lyzWm8mXunfrKHfk/aENX
Qo13SYP/W0dw8RcnvKQO8fEIoBJRPgiZNJk/atNjloq0OfXPoY90qly8x36evTUV3RVp3XAQ2/vk
/mLy3/Vet7BxiLeQLJtXpgRk4CFPrlWCg50MEAtkO0GFgEOyd+68cmDSvoYyrMYCNmlXb76N8DHP
r5EDitOq4jNAmHIt82t2lr4ol4YjzRDBIWYdpCGgGE8IbvJzRCxXrzso4tcYk2zvrJ0/qxdaU+Dm
JohGxRuWx2Y/mPxNqCK413GO8vzYil9W3fRbztmtX/jNxirm2wELWJC0KSKu+MLQWJwtqq91i+zO
xxNWh6S2NCP2HpbqzkzyF5deabIuYE0hIKeYF6mO8qrxrp76y5Kreu9xJJfsdxwvF6L/hnOSBWPd
Jr0b2/VwM0dPg8wO/TDIWwdOk7IIYXuaPd6M8ck5SXsSTforKqrgu5c8qz/cuKfAr9WXKuRbKsbA
9t33WrLcNFg1Axo8V+G45g2W/jG0xG84MgKymjYQY4q2VUBBivCKY6zbK+08AqB/qTUcJjDRQam4
XFHCvRsS/aGyAkFlnK77Pi/3pe6tYOkxJLs7kYLA8DzHC3wh32phBJqjWoDJ8Dk1UWkt6p8Cgw60
jR5mCHAj7i3sn8Ru3JJ0dfEnZUofJJ5r7W0cTNlqxaOf9w9VKBw8+ulJJwuvHSLCBgvnObecZQW6
klhe0WAuSLHZrMUG2rwSz4mHDw5p2wyki/pszQwswSas3UHGqYeDjg1hR7DuK6JKKgndd8eGpjh4
aAmD92Ii1R9qxeixgp51Re65rFS9xdFAV3bVvdSVX+BoBRlBlXngrnSHHIczqVjcybMPodVonp0G
aglRTm3DQNFpeFXE7NtmarArKcfdeBxGQolrNUyY/PadPqbS+orGGWVLwh1sCN0C4nDBnqMbTPdJ
Mh7HtEcAWyleM03vJMTrj6Z2eUPKhlKMzPmJRvWxeHTlVCphvMf1ORYFW4STXd9UDOS3ec8mUEnn
e/bfU7AXFmGaAKzWGiCznsD1ptsJh1Ag8fAHk2HijnHXwJYFOa6g8ahnIjiBRwsodCD0FxPH8uL4
VduuCtguT+x6cyAj47S0/oMh0XgJYPitfYAzYWyiNLuu114zZhtE6XPvGU0fj2O/8NEUBir42FBQ
wlmh0zkgRICmDOw4TjbuzwQSnr4eunoE0TpG4sypnqe85AhDmzM3Cth3UCWc+17+cSr96/BG7IdC
eYHIvmsPQZ/Wom2OkyIJ8TpyMdRbqtF9dp2LPaicRakkflaZe/aQkHMtnkpPTFyWbOWRcmOg0JVU
P0W4JfBhy32PD2xrRKWxnyXDS2mZB7PqBJQJ97IMjXUQEXSFapHbXk90lhYXJ3pzx+4GNMpZAdRL
m2cj/EVYvEireOQCm8CcQFtW+dpgnz5rhxlfWyc/ZEreLGqT4CVq6haEcECqAEDwh2U/x8yDkqS2
jqYhn6kmq1RxdityLHVcs75aNZ0NfJyzfuWdNh+lZtWe8WcNCvecK4Bb4Uhfos8mwkLZzapk4BY/
l7o76nVB8Yqz0eo/kTXDv+ZFr1J4NHh3Ns4frzY+RS3d/ZCkv05q1YfBMjGO2Rl4jIU7N1vHTdFq
dYvIeXLIBV5hHCWEHJqc/23E50YRaEUiuWFwxiLtYxnPQ+DZ8TtNt28TN4i9GqoX7J6PnW/2JMQe
fNFRzG3pX2siC9pktHLYJVaUmg9bvoI58INg/1Enz3UpC/VZnrL1L58eJpw/haBPAF4jg6tITic0
mD9Ym3Zl9MXyBUZ8xeCs6cnPZe36G911Y35Y0y5xOr8ugurz8L23R4aikLLM+pRATrILdYgjTF21
f8YYgXkxqq845/PtVFeasCW5FjCkQIntLR0Ci84uPguJxsdYwJSW6wJP7HMJj63OjoNfvDecCpIp
Os9L9i4WliRj2lfee2txLR9DKBgy/soM9qHvplTnOrlv3p06ugjxGskPnrirkV0whwEEn5HJoH+F
peaWg1GQ1u2XAibR0ew4vhKYpcBPD8/+MN0wpqffdDVU8C3CTdZj+dY0vAqa64DTtWdQDpmdbwtc
B2wynE7Nw9TjHhZUrPt7/47ZyM5xQErk4p6Dx0c72DsvvIRImX5k3zuQSkrJgWF1JaiJEYQOz2EO
zjgpHklwT67+jSRj0MGnMnqkwWf0xUml6VFb8atTg3HgoKp5ZbiRvle4rjnGb6S2DrE7PUVddlVm
+Dibi7aGP5Z4FtQdsZpsyiTbpRmPJ9RRWz3MZsQdZd7Ehnery9t55gr0t2T0/7exPoH5//efb3jS
fTs//ERJVdKmiqOsn09//v3HUlSY/tdtrB+fxVfy/7Sx/v2Cn8+u//cfKf/jmo7yfd8ylWNbvvt/
2lgt8R/+q1SeIicIbEbSg1pWbR//+4/h/ceybOn4jrCk5QtzbWrtKv3314T3H9P1bXocPJOSVyHl
f6eP1fGttW/1//axesLy+bMcE/u1JaXN/Ilf//58SMqo+/cf8T/yxfXnWWi2whE0T0s6IfQpOCtJ
TgyxZ+6jKL5H4h9OpsBpqx32WrkoRpHZbJ2Ucd0yBQMgJ7hX2ONDqGJNaUxj7FX6ipiOU7mu8ZYA
ILSH8deIIiRyZhQDCxogkRP9Jkr8OpnbX9kVltoly24UXSI7IqzAcRTT0rpCoJIGUzJaYK8pUvnI
DMJNnlfjGDT1j9d73GqH4uYlyuMpMCp08dprn1gX9n2nJCRe69OpYsYEi2Vxawxp/ih6OM6mc0+1
hec4d3YPsoXcBcstLjQaLxOiyV3PdUbkV1hhih2t8Cw5BNhACXA0w+FMW7uLY86thsdZpMB94vgn
EzrE8tH9+B4NE4OSVEYwrLGIgABKEzirXe46sT2LHRE4+3YmAnWYqhpWDmBTk5nxGWfyxcTbSZ/B
nBymYUHYa9I/4I0xkxX1ctuO5nNpRu0DBxV8P0C2CmSnzuNrCyq17gx/hMpmOe5tJ7lNAmnEg8Cw
DKAqjRojfelkFzwxepdEzxUwlhnp5VOZqOdrSVzM9eWDUGQbL9Z3neFXoUk9uu3J7bsla/So1bIH
pfwdzSk9Q6bz1uEU3/QmpoiGA57hlQ/9Enmrv/y2NPvuOS489+gdKFsbSY+Y1mrepIHCyGkRcx97
AeofB2Z+yBnAM4VOqoPO7CYwUiSowsc3Kz0b7gnTFXzrmpFd2d5EkgyCx3EIuz2JkjZzMCEvyRH/
gr4WYXaShrGvk9DbubWrr6pKceMbejCFcWPcFD571DIXa/Ora0EGEdycc/POC/3vqK+pDKhw+0nO
yDBYwxKkKug5+FPYp9SPmtJTKUr9uXBa4goS99ehw6NRTXZ7ijV4NaupL0OjxicUEeTAH7yF/dZz
CmRS/yBoHqQISiEO+UV51h4+vZDLtq/yTWcX4mwmJfegiS4FuzwbkTHeou6/SH/1oPXqBu5Fcqcb
mFPunbAZCCVYQo+1O5hYRTr/yuEybJF0dnRY76KIOptmXI51Q3Fhyrhrpg3WYia6c6ee1qgJ7ly2
eMl9n4wYjcPEgA7uN9cR3NV92yjnQRNu42ieJG8ym46x9fL3LPr3H8lK624k822acRenuZcYwO67
eE7vcQhazEjS4O+/FXItRC6yqwI37oVI3P/+XW5sHKn6bG/+12/w7fjTmkhI/v0is69oi22zajf0
3KrLNlrN34V9V7t2vR2nyD03Os7fhvDGTuIPK1pp1oKweQo4cY0Jcc3tr5MKK765aPDLOLFUX0+3
GSZet45/fKujPyt0i+1HEwElZRGzqPnIDklhUr/QehCSx/IwZ065tTjfBeYsm21Pfb074A5cKFca
chc/qcCcMHJZ1oYiQF9+J273nfoxZYquSVlLwggJwzgmEUkmxMyemnD+VK3ZHHPnxR1ciGyKu39P
DWQ8+dUxWdJ37gIyCH/B1EScsAUWxBZnfyGqPYZSzXVCB47ob2WchAGTtxUxZl17em6P0LquZtGT
v1L9svsqh84BcxcLjowzFls8d3at/ROZ0R+vpIu3HaQJ3h9XCgBxcyFyBD4lYJY0RDR7OEnKTM2/
xzL4yYCG/IfdndaLK/ebF2ZsTGs95ydNe1huMUFby/R4BjHzqVbfzW2NtYLnw2v6e2uqkd4XvHlW
PFNtT9sfH1ewKrqmrhBW+TDNb6G0XqLKzOgGg4k5Rdk+yjxg8Z3xXszZTxZVOJc8hSTq6AvHf7xj
q/WBS/lRo6vi+En+UvRLoi6o5817axf2rRXWW2ilaDA2YPEExYGXi7FK7bBVYHZQd0tC/6QgWwHp
BNORotKqdF7ITclzRqCMqC1dmJm4n1OsLzZG4xrExgsr124o1evoxB3WXDqykwQaKiZEuGeiI4ta
18xJAPtYtBz0VhHdtqQ5TDHhDKqApwFioRguZnk1/GzaIDCg7BnUwQiKsUo9Pg1G/CJjxjVLbJLJ
qpiwTRMbowvXUqWDg0NTHDmIN4u1ExWC7kSWMZnIrtI7Tc/pSwogaEAT8vEkcZeHYhY6YyC4jFY2
6N4q8tZPeroEnh+3weQ132nciyuQSeVO+SjnE74X6l/CVxE51xxVgKcsGGGWrmM8y/imn81D7RhI
LJeQBNMBpyZYsJTittnpnKAtWNNpAFP7NJYxeEWiTWO4sxlPsT9GSO0WrDh6yK2bzLFeCtfot8bU
nIyMVvDULE+eXCu1iMwTK2OEVbfXrQNWraOLeHG1PGEjZBfAaYQ+SEtoRS6d+61dki5SQNHd69FG
bxb4xbcUEvbVg0jhaaGdnPtkoO029D/sPjnPxCCDKCHTNjjMOAzWq707iGsKxWFLFPgPekkfQIzr
azea7zN8n1MkJSPDBI2Q1DeIq5yDUCOeuPu0u2HgNkCoSJxkjFbsOAe7wUYXj2v+QBvAwDugUA06
NeXf0J1KEZ8X379ta1RPa62PKTKrpo7CtZ7VXP0x44oRrssEuVVH7WdYDQeuiVjUDzgkRdDHmJYm
I724xhTuAPCEqCQr9zjbTRXejJzYJqQwJz8TPNsyvU1fsrq70WlCPVA4pft8aa7Uakw3EusHOFJ1
oSDxYvtrk8S90wv9JlPntbDOTeM1GyzPgRPNGYxg1W6ZkqVXre072BNNSjLzECLBiDWrauCeFtUz
Ymh9j94RkJH/8kc1XBVldQOrxjh29pXROpBxotOS8GEuB41PaKjJ88QMf4vCvsiF9jOFe5zUeXjq
c58GM0QilA+xKevlRYdZfcPxKda0Nklmyl0RRbzKER+sBAdigQr4LhkhzBm0toErVJsd8F2NrL93
EwAHkE6bfmB4i58JvAXD/mZ0d+MM9D+UA5pk/lU3BMc5VlOZ3A5PGTd7bcIB4X9TUi1XQMh11t26
eSfvWI55uPrXXrkNKPIdIcAwKAv33LWCdSj9xJ6LG8MiPDE4FslhbgkBYxdNqhACRUj3c7xE8qov
aQHptdUd6Dze0W4yX1ddhes0hYhYkPE3m3I5/E/CzqwncqXLor/Iku1weHjNtHOGhGQsXqyCosLz
PP/6XuZT63ZftdQvqKCognTaESfO2XttSJ353C9Hz26/dUsEou6IvW8qZNC1Hw1YY9oJBhC+c3Uk
ZuAQNYv1XJL38ICmce+0LlQBRjhtinY0tYtnJtHbvqeclSrRdhK4bVJa7UPBPkm2NXiHplX86CXX
b4hpcWEzwrSHXclqHbaQbqVBaEtLyxz9y4PjDu6OVlTEYV27G+nlVbOpbj8fykLLqQe6XwsCHlp7
ydPPB83sf6Lu6OAiPNnULIXXdv1guHRYkrlFlWz98GXyk64cFCUlSzE7IxgoDH9wkdc/1dT919Rx
ljuHw4ZdENjRKRm0q7ko1u8q3Sh8xgKE8YJHjIed7DA16y0QdXBB7SO9/O5SNCXZVHb76MRtsefo
ZsPbnE6U8ozJFXuU0bo3vBYOXMfZvaomGq4zPZbUdk8h8/zBiou7gfn0bjEKOjcJXW+ckeJedK17
lxXXn0/aAkVm6FrzPhFJfG87WyVWuVVCEaiV1g2yseFEHAm4E2428XH26hBVFu6/zjo2E41mi14d
J5jkc4Kk80pp+OBFXHJBM2i7JFhSgNOqV4VvKNMRlxq9g6pEaToDe5jVZbYA6rHvciW8+97BOJxL
gGqmQdpj/ermc8E4M3bu6cu2TDpZVYyGOwBM7eRDmM33DiLsO4UZiNFEHb1q6ZhcGIgicl4/ZRhG
J2xBWIG34bI4x4pC7UGT5jfHY+NgVzPxt7rA8d2kgcOOgXg1P89mG8AyaZ9RWOR35d+p9F761jOi
razwHCdyeWSDfs7A+CZtdhxqBufA96sDBQBIt9RxHzzvjnPiGkKt1mG62d3/fJincdwP4YDEklJA
W6jqGgo1g5l60sZyZzOJJm1Mdy+RZSK2L9k8p5WvkXiufs547yfUzfVavwMg7J8ZEl/ToXPvHQfo
FlpPmplVBZosh1kB/SXcamkpnly38x5DfsjolERRJFwK2xofG8O49zK2ukgQKks02Sd+8SKYqvzb
WMbwEdbOtMeW2m1bgg85qCgiNDxxKyTlvhM3ryFTqaCoJX46plVHSxpwmlOGvXZPOZwvMrpVeSEe
BgR2Sv2ZmFMR9YOzLz8QJoSqCWF7gOawvOXSvgxhNd8ZlipvlVeDfYEC8/NZEVn8NO63GKL0z+Xd
RjgJdx13CZLbHgdTlbJIFXF80uxofIxsr0FWGUW4Q+jcJhhwkpQ4lNmuDzz3dM486I34Yc+SoSHS
b/SP0XvvUcslkvtsWZLyLPRD7aI/jHJAx7NJfIihmoAoOaIGax2Kewn/tJX1r16a6cWI81sREQWP
RPA4JuY98s6esW8oUV3VmR+j91f2gF9Vh8qaVuF2njRgXBU6+8lxL/juQAjzcgqOhJgdIhK9IvDp
clB3dp5kO7o3M4EDKijrBmxkTK71Yngbt/vw6CWDJ33J8kI7TQtjhRxsKlIVYr0iMzsXK6gDteNL
Ww4fOQj/GAX+AbL373Bm0EmuodrnvIdga9TIEevTGRHgG0b/RdMGhQbbX89G3kdGcsqVtHjRy7uq
exQUsL6btAgahTKxbfB7kZ4KtUGDCzWgbLN9z3TfG4TeQZP9xaauXwbdA8Vlqtm3ZZceTdW+PvPe
AC3DgGuN0JHqbTYwpFmmq+WhPhCKDmnvKuFX3oioLYOaOinyDSzMJbNupueqJaOTBJVhflrMTg9Y
kZVPRXYYxxgJYJN30KVDNnRBgg6EUlK3kYQIspB+6ymCTyekDjRCUNfDAt86yQma9oy7eLIK34tC
oLnTPX5FwsZ6Kv500rTNUHMi72yMYjH4ndAJJnp7fuOtMSurInexryitYp+MSerPtv6wBFTlvrYM
tiBbHpoaf5pN/nzWmd9WHj0LA5/uhA9DyoVzjFF9QXyBRG8kACrUc0jmky1HYMyJo+O0KFedI5aQ
hD5RTWcdkVyxc80SbRg582XLCD1yEOwwqtsCEnroY7IixgoFPUXGtF9cCIx0mbdq4N8kcYLFxBnu
JzX+GcaWKyjaX0O3/M296dYS2hkueNcYAw9ivHl2xTEzXDPoxvxQ5wmygZyMcpQv9rUIXyST6xQo
HRmIcxwoY9wt4PZOJoJWz+qto2KD3GeD9eo21cuCApsDpv0RWvOIj3JNxlreWA/qo9QLAiZTj5KM
U5BFrYCMNRHuBalwtTUQKMyEHWzSeiq2tRU9INomfDWVEMdMuY0w2JdkxO6WcHiRahWIQFgcXP2P
FxooCJiuTEP5JLAg7IuID1xh0nbIb2grUtAj3N6pp95TxQQXoQGjxhLpL905P6XCPSiTbNHxxU6V
fpTNjOaeyNuY0m0TFSAAFJu4xShLcyRqPsNmbIeBqxvUH0JeQbQsQ+inQ7pjYvqLoSFANJRzVbZO
INSZmKGPenaRFc4Q6mK8heanoGTUKegQ0OrvWa+uU7nyVN1+rTGn48TpEtpTbjypCV5/JFGdJK+W
53bE39So8+aDZru0oFCiQKD3Tv/5kDFbdWhlUX0WdzRny22Ju48Sgj4DgzCchPraCKRCPEZor0tG
ZfdlzwvgmBQIe/o9ly6/eBFOW7uruf87M5gX63NoxrcGbQWEtfEawmHZOu3YQWLAeZizcOEOlVvN
y35VVFsUkxw5O5adIUl+U5+nS3Wk3IGjuthfHTHL9MYYqMr4T1NGuzpchp2lL8+lW8c7bOTLwdYv
+lg/9lLMx6hAS7Mg9lIDOnY0Sz8SZmPssAU1PKBRfm/lb5zGD5aD1aBOhYtjLntmKrogSfSr0CZW
mIz3zBp0H9vBqqnUxYOqu88ilvfwvL493fk9tfh1Z50UuzDEY9Do9MtEDMErVPl7EwIFmlJq/8hK
nzGCIRpcL6t2EbHo9glbKi0TEtYHdBrai+l4n4OWwWYTTkgwS/5op+bNY96HPKAUxDcCeySNZhrr
GneVbdz1hn1rEYL4yiBRZ2zmlw5NQGCM4TP5I59VHJMQR7TkFI0vytLrPRN02OAmjVLaoC+6+IW8
9i9v9m0G38BGpnFPgi0v7HT24ajeRXlxL2hCewqggpp0ftFoKpjYj0CNCM5Cy+lbbp77bYX0VWkd
PU5qviqLTr3o4xOzjmPWxzzWSb1dGHzu0+LiCSzIY4zCP1ypfzhOaQ9PyPQBsEVbUg/UzphoCCwd
CdUVjqRKzQXi3PDimogk+2okKssgbw95+J0Oeu+c1UzitdHBjD+nJ2TOQQJ2hIPSKI7siGIr9Zud
UT2AT6Dl0Hm/42p64XgHmCNsiNtIAQemwOBEfXIXCerRaYgdiS1wZmgwe0CduMU4ZQuivbNa4tqt
p882hSgyN027VzhczbYBVD+GCBRe5SeGUwR1JNwGqrkkJSZWJenJpK4ctwYK0kCviF3Uu0cIvt+2
Y8x39t8aQpJTcQxQ+UKUkURjJ+ziPAoef7rtDDfJNnTHcRdK+2Me1lqA2YMDIO86TuNOq+DDyNri
8GYpstQTG3F3bZ+JEHX93Nb+ipbducARFsLXszKyZx2aPwbKp8YOxZtGMmPTQ24AnjVo+HwJMxZp
ep06BHnuhI5AYlDecNyofKySDEnYTJnFJlcMHEQY4qqAiPphF2V6op2onYhecaDAmFqVYzPz/qZl
qPtKL22UXE5BcfLi0diDq6wxlmXdZMt6BL9FfAo6P7d5xOb+O8+dr5qeS4DPzM2BaYRSf14cXUcE
Gt2FOrrGkWcVYaeHAWBxjw3QDGon7t9JiI9WhLu+FL+iCZHTWCXl3tAZU5dtxtRYg4AxiT/xvPKQ
MrKKLN4hiBU9UxIg3F9lhwltaZtrImm1GQvSzxIRkeGaew1T6BZG+ltajOa2qcRjYS8fiXE259Ue
G33NqfM7KVr9TlPTL8ZyI4s0bNeqHP+0Ds8qQlkdfX4ccSIyRqx1wJMoIlhCDB0qA8hEP9LpLbqU
jJSOgngCQj+xe3DQQ4NtsshqHIUT76PqQdk4Zoe4m7Zd5r1i3GJFWj67cAjE6NmPdXYSA6Yspm/M
h6XhYCknrj3JasQENCo2M90d0GOPVpcBtoas7XAvXSz7HHeAauzJCPK+v4lYj+5iT9y3mRbB4hyO
TokLL44lUyH3XTWQJ6sYlc9EmuFgwmh1q0+sxIS7yVIEaaU/5vXA0QgSbY8Vuw+xDeXyydaz6aGY
rV/mamDXCvfF6JNyO9axvncwS2InT2l2riHhEkQ2WPDFUCJgoGduxjhFsJXTgOyb5v4Yewi5WB4P
4TzfzJKhtYX8JlnK5hx2BGfgy8osD0c0jlipDRb38VvS29ZxztpiV6XxM4lEJI1p3sdEkOSQlWu+
2vRWJfR6aVJtwlx7ncL4bWid8qJ3QwTPBgPEGKmtzMDKWRaroA08bLS7XTPY6Q4UxIDbA417Gh2M
xXwCI3COF2t4RNHexOEzwC/vUCUUrnOxiF1h+l4d6uei5QiHgvixNRMclPb81ELfexjGjQPlCnt9
ZGzdKJs3k7maziG9cVDL9+1kH5OkGUGAGZ+RQQWhCnOTNOYxazWugDlPB12u9qN8uwq4o4Ugg8rj
BKt77csEVG+oxk+0I7hrV7FuuSa4cJxk0O/Yuj9klgOIyX6j849uPo/vvc69o/NCA3+JqPVQG2ZO
qRNQE9nQNy2/SLyXvDNvYUJMcwX3R2LGAwSKJgvvJlHn4WACVE99R6/NI+ozy6/NRxj95ENYFvPJ
njSnqKyjQNrte+OCP1xq4+iscE8YrIQLMrZjOrPLJjqZU/s0hATUYltmEIAKxZD1s1LTle2FJA5n
4OynvTpRFhQ57xIjRcB8pcDMMrXeoXWKQ9dhT9KHETHMSCADUR5Y3axH8BgK7UYfeFpr7RlDIehr
QMF3subyx/pHFaX3HKwJmOIrkF1D2nloSCx7eWfjcLVUOwGl2ri2Wb2ufhiik7StVaelXwlsAk71
FsGtC+bBiX2V1/RYAAuHrvPsrmGpeuw9TTCAaJGP27yp/oaYizemgHJFGJPjU+FdWQfACsOstQSh
0qunZYoQshUj2J7VZBR2zE3g/wWjh1XZyOST4Y726zC1H+GAMcAoyrdC5rd5/EUrK9pJLuuuCpW5
m83sUgOO2Objqe6IfVzHYTx2RFiqwJkRPpGtUvi61t44AiCFtCzsWSYB5TH9bnyu7kbX5LWci/hx
WjTjVLOBlaT8liJ6yvLw1ehB9Y6RvTWqkdU7W03FvXa1IwlJOrVJW2ZBJ9yRra2Rr2yDaw6FOMWe
lew8RWgIjJW/JsKwvdvrDwktWbpD3coOwzxhl9pZVTZNH8bJ0GPxKOfFVc/FIV8GLKO1OtsrACYl
cbM2BIiQZNxMmf3HM1KWiQMCQbJMSxTFVjmHq6L1xS1gVgCpeMs7TupNpN3pRWXeKau7tomVnYe5
eU4ro9nbFisqb7W5bWvSGXoiWCU+uyCul6cmzJBUc1TXIowXNK5kAFqOYU1jPebhwS69W8PNRGOw
/ptZ7wY4bLrxD+OiXyXh4gLHHA4OGsU6/qF6V+owO8om/WpiwM291vjLGGDK/B6BJmD7hHThkGxM
Z4rqyCVxQCJRNhf5N06hqej4ZRqEI74xLwdF8sQDhucTv7OALbtjI/t0PTIxCoxoLHdkRGeldq9L
rhbePNzq1LWjXoc7NTfZntA8JmtlB3zkOSo1bKcL0RzmQO7m3D+oOX/X2ugbjzNnLjwMhEy8SfvG
+H4XtSz4neXMHAsoDQw7vqsT5xdzPUzDSeltLKExIZ3q77p3N0mfdH4FEoQytMBFo31PMYixWWOG
jXQWLb/buzs6IeO57LWBt3nvIY0CI8Hcsn+dF/QOSxfvS9W+eiUdIma9OYK9fDc7Pcmq43NcZoMP
FAn9lA4/QHziudq2LTlOau1JLHZCmpM73MRK3Fs84VLEnFoHC2mCLuFgrEic1rYezB7OE+LhfTji
QLN1KN3IPlHpIZ2LaVnmBc8mbUJEptMFp3pxcqzffTSj3YeqIlteSyLkH48cHtGPRKRWy5lNH6SN
Sg2sBnp6bhexJpQTg2vrzgP2Q2ZD9T2nZ0ZyPWl6Br8HkdzVn7nQ2S+rj64x2QMsQLAu0sLcoxc9
kKPKxnusW/NZR/8MsJeUysjmwRkL4oIj27Kv3Ae7JYr+Rk7Jyx2W2q9wwFHYJf1jWr1oPKe5ewwH
MDl6Of/mVfF1HroQ8nd+GGBf7gVE2Q6RhyHNv51WMPGHdSMWK+gcuvBJkj24lVcc2lqfiBIVjyCz
PX/WNJZ6b9YIOEKct8azYxZGk64KZsOVBRzGuzTtmtAyZn6nR4hoBVE/aoLBpYrJF7aVwFDy5kNt
glDQx+MghjdVR16wZGa9iy0W0G65SIktsSGItdexneii+eXkOpUM8KM6c6NDUtt71ThXRsnm0ZyN
e8OTDsxx+XsiSYvghtXcJ7HLheazZiTXZbpoNSL1BIvRrihg3mnW0V0B4IQ9lbZ2Ag3Tbr3MQ2mr
rlFMtOGMkgiP88wmRHcg63KgpvFzOszhiaqYRIV8sS+hl/N/1g/DLLobVJTymEcIH7OctKG6mOI1
fNck4QkHKr0zh0pmcQPqMWLslt9ta7HF6zN2bsVxJqs0+vOWHvQF8qs8bbHnunDjxlXz0Ehis+he
BlNKVymFdERYOSzq4r4W5qWkk7Tpzh1pKq1XRYcFjHGccyVwexPPRBsXmlb2oBUi82UCRKylCULb
0QER0aFU7dBIBFajoJViA9iZepX6rSxvi0mVB1hn57BJTgBI91ISjozLLkbnYMDCB45FrzPAeA9r
qI4hklB+dJKYYq00v9we03cq4Ah16EqAhFgws9OM/1BfzOmAE8rXJpSYpCdgEqnbP5PIHukzpAdz
MaGaEyJPj5YuTdb8npjkIaHS76va/JYD0D8d6txQmvY2D3sCXWHGIelMDg49/QM2VNK6RswpSWY8
zdhnN/nwzHeDrRsTnlKLVrPrpB5Jt9kRYsvroueY61ClkQJzgFQJ7HkgFwWVMiOr4qBnFvEd89WK
GY/l2dPcWTuIIgRw1fgZ2mZb4x2rmUBzwODcS57ONiKlZTMZFQkk9eOIZshDnvUCaeVmlYCeG7A4
wajhp8TTHCKj2eKVHfuSUEYN1JzRmh9joe8yOydftoAgaSbeYc7s+zzFzNaYmuFbzrERjsPUGaIi
b5j0rW5+Z6fZuHjPwqgoH7V5vCBpHxE5MR9IOjoLxWSftUgY/mAaHgM/MAPEdtE6jtInBClQ67wa
MRE4vGgR01PBeQpsDJ3KMn6Yi9VRgb5B1WH61RJcj/QVL0qe9yRE4jbb8NQuJ7D7ts+GvbMcjDEM
qPKHMj17nYlZ3UNzTWTkqzE2BtIU3T3rC4mZeQ0WuVUxw7Cy8+OKJSHJeSCnGM/TOKd3lnRLSIoh
UuRC2HvgOfXjUuS/ad2jNYGXuX4oFPzV1TkDYhVkqKui0zhVjs9rcy6h1TmXnz/9fFB1ZgROwqj1
X3/xr09/vtkSX8Kl/fnPP//507++tcrJ/Yy5SP6//uJf34wmqjs1Sxv8821K/vcv98/Xfv7VUHNY
pas27/71F//6P8Mh7fZ4E3//X98mRvE/XzrJIidML93x//ref76maSHuxIFj0D9f+/mp//rRP59e
pnlkRfzf1/hf34hfLgGKUIb/z/UhbKc/jlp6+uff/3N9/vka6V+PHhH2RdfJy2gm8tIQvjBsfj6f
w04cw7b6z9+mqZCXn6+bZPa4uzFr1oD7EfuMxukghRm6dVwRvXR23PhdZ6jDz6czJynTQqii9TVy
maH00JBn+QURVpCGIvwbxrcV5I12qng3mSofnN5IQQa8OMRNPfTGmO8j25FnUQ1E/CCJAaMFHqAr
ondC+HaNXNLPppQmWBZp3EUruK4LQZGkeBYyVWsvTofnZ6KOvseAUIAaQPgpTZ7CCVCEMy/tmc4J
6W701hBN2a8RZyifLCme42Ykx5h4tueqbM/W9GR7hFQnDEP0orxgb0mvpUUnj87fYZrzY2U2BMyn
vJjUd8PVsW58ajTFz44qI0pvWW/DatnXuoiPUBvs14Ps6AfREzpYA3s9y9ra2cn6V7q26DvrjZd0
5razofTHsXmbHDj+aoXKp8W6K9aQuHJyU81KHJOamgDpDcxGpBdTpL0TaPC1GDoAgylW1LgRkAZ6
ixszKY7MZ9CgJozWc8zGM0MUUEoLjqvhU6sbQApBbmkmJnrEyGsRDAPB93oYrLqUNIf0NED3GZ4Y
E8zbJjbpuOEJ6B0SuYR9tMTy3Q2mF4S6/h5zBJx4qBsb0Krp9DtOX9tyhM4tuj7aRfpjtGTMk3A2
BaiU0OE8G6sgg8gyfaG9QbsUXd5XUnKPJJYudg10Gn1iD3ZC2R9qCvWgRlzAnk5RMoz2ebJs/jtG
P0jRlo0ZjspvE1rcgL3ehY2NPW2YH8yw4/xGEu1n4mILmHsH3ui9VyHrsGoz9BIwr7PPWMBGU3bB
4So6SS0+msI5QkDGt5BjR6TreqIsCwWaIGJCgE9lh6izDpppfKD60M8ueSj0jtA7LU7p9xrotYmR
j20fO/bbXcqkRh/tt5l8qTtHQ2AZywETdtc8zA5KELhJzB76st7MeqqRq00c5cyunnjUVux0bDLb
LlPjzgiX9zgz92PVreS47HlAFsRB8YAeHFJXZX+vpEYGycjaokprfVza5ICOTRlAghrP3nhdcSwn
YZjPZEQQYNp2tCdAlxKyN44ki9qZMg7U4huvGLqgrjHE9i0ayDSWfx0LczQaJTgH+Fe3xQQJctb0
LQMQtFYdJWNVfFWgeY+Rrm5LxespoXqni2ldqSCygp11Kmmk8LJCzbCCNs5JTbfMPVpoEh+nkrqV
mSzWevFYp4O2o2mGYHAA10a0JWUeCoraACutV9nJBGvHO+ZPSSa3fRHruxji9SbXngW56ltVmdku
1jmlqaJ4NiriaOGm3beJ4BjRLHWAwibxDY0+WJKOEMpbngBVupsGmsRD1Wv33NvFLovqQzeST+aI
EvM6U3DXq+4zSQJRY1P0GArgIdDDkBusv+i5FVjMopxKqqAQyWc3hf6gjQ3dsokhO0dXrPp+rZZ3
YiKirRNRf7l2c8Nbn24wdQap0GvgfKa53dcG5c+AoGozzcln3zdfTo7F3BA83eXcJuDAY+KfWHlL
jzH9PHftBaqpgywDZ1UoDgtT800PiQPD5vLV952+J5RWAdnvMy/AOc3C4DrEn+VdS3jWzZ4IEevp
1fi0+uxtqh48JqlbTizLYbCsP0PX/epoDLgjJViST2ACMsheXiP3cxcfsyEjdJlsjEDGdzry6CPq
01dt6t/SiZ2+6cVuMIB0iOGLw+JXNtgTyidCE1zP2JowUd0RCbo7RttYUzSSC8BnU094t32l/GZA
uBDuWZB7DBdsOFq2wcEow9sjBm2P1qGUjqD2h6/Rm3TMfu6ycpxxb9lwI+ay/V5/ld4u3qxm+TAK
BZRqYpDXG4yVAWJNaX2L0zE+NRlQan4y9NFKfNUxKbpuHD6FI52+JnKDBaOsqG4RrOjAVP1Toa1N
04p+Z5fp/FzSs+XnlH0rffzUdHT0uJlRjaEzNVz41Dn94YJRl5lyzzukufu1jgW1gM8GiGXX4QY8
KGG8zRmeS+YY7QHnifQH8JsgjtFRRx1tbjt5Bo54G2wb8WrNMlnaiAr09mEwJqjeOQ0m3WICG98x
eoneybTB97USBofuTpatxRQpCEnawUk89fvKhiRcL9mTKBUSIcN8a2NODBoiq058OWPz0Wr5OlLG
NED8yJ5ZwormV89VwbQFZhOi2N79Yr5Gf0nah2HtTSU2eD30B8gcruncOOfIhTxkiL4KAHJxLTw5
nZvcI9GkSI4Ni96hyfqgbsWLbtD8WtjjfBMRaUaPns8kJYbe/jWbygyYfWcXqzyRx0g3w2EAgOgL
52p3AaVqHIzpRBN42rQDQZPT4O5rt5qgMXMmNLmWrtbQoPFKaEvyycVYwcSlItQMLADPJo3JpPzm
dMHJu0EyBrPGdyLvLovaKOgED+kUEnipkTztYPDeg6t/McbBPaSJdfGACoAVb7aCXBruuj90HZHT
ulVPiJfD9e2PhbXChGCWlnoEC6OsgkZ3HYhGHUymqgHvCthSF5zD9WXEq0pqZ2R5D4ld7pi4h5xC
pvQycTLjrLbgQGIkh0eC97eX28G2rsgbOdKnYXF2Y+jt8Ws3hynLXcS6DBiQ1izEEE2gRYbkqOEG
ZhSCSuzDzSKxtz2NeVpF+1kN1kVA8YCM5qCeCbU/pdQ/68wkv9xd2k1jyhRRHZR3Dn2Q7V7KJn4U
mfxY1/iF7gn58Eo7IM3apLK7z235xFQFX6VwEUu2TLxj8C2HkAEb2SVl4LXY8kfNOpWmLg5W47xq
4Kw21YAnUqvNS2wiM6r7e4UKfktWoD8wWNvKFGJ6xx5jVUGdU811Mt2v2FdqDpAYfdW9FqE1+fB9
4+ZsNSR7z2Gr/CmbaHMO9L8os/tt03fHuhjvU7KSfDJXsOnWb5nggD/NLRrUHB/B0q9LC78E0KsD
fo0j+zsYiqz+lecGUIpBfi169e4qMAs01Y6Tc8wVgxJIIx661EMpEbWPkfGbWwI1nfNogBh4o3ph
/rtCfDM1/0mY0NG28+bnBKV7ZeF+bGo4hF2kHyEBmYGMeN9NLX+i8R1oiaQrwLgPSBqjyMKu70lD
7M8J/8GWNvSE7opMENpPwOIgSFAOjh3vB6bJB4wS70A60VmngAvria4CHky3JYzB6Sf2KJsQVDQ2
1usxe4rslltmWUl6vfltDtYDQhtnP5kkYTeD3GO7Iz+DkOkFrLsuW4++rqP2Tpajd2kTXD57bfDu
EQJqKs8e6tJ7hKX2jiXaPA05JZbd0X32svw0rVFgatXJzFoebmvPejh3dUa4kQEkJcft60wP4Jed
Cwzz8uB0HbnPsr8uhVR7MxvOvDHa0dX3s1TNA61GJPBmYDsRcK7mlhQpb4GR6ftoihmoAS1Z8Plu
8BJZG/rrK9wVqI/JoYcsCdjsw++qFeAHlP1qpvaDwASRdCOgqJwYsSJJfzG0mE4DxJiWqeIhZDfI
ifWLSOEglZqFw2q68kTWEb7AJr0K9L8nPNrl6edPZhW5R5fh9fplsvvuVeeKnaM0YhiIdezWXjvd
wDYaToLhp0flJjOXs0RfRvRrmfgG9koDYCcJOqukN4HJdeOMpnOIwF2yjtennw9mpdWndJHqRGFB
GZufwmGDZfZv0fUVfM/Kn1W4tk1y+I8OpJyBPN+TRW1zMua5CQpz+dayhkiLxfsg4kyn+TU/JjHy
4SymGezOCHzWf1KlgDF/PiQZlmGYVAuj/UWeDOm8GPo472QPlKpUDnm4Im59QhiZDFoOLahumXWQ
2D0e6vDKnUHYYDdzDlkvjheW02HRsKBwIJm3RRsXJ/pEiJJLFlIZJfqpctCRx675NeMH90NM/V1G
a2WOQdoxYzw1KRlsPRD6Y2fk9Gdd5tidC+iDHCuW0hRNZlKC0Q0dD0uxwWRm8lgZQ28ZWPAdDSUb
bSGUOp/TSCPcm3sbpfEISQda5CaSDiNAon+IxVrxIlQ7vrAgvVZEK0+thORKKiq4VspNmyNwhoY9
irMvGJXAqQ37S/e6qx0PmE6EZwRqGJ48Y0DnSTQqDUEWWIRUR3OamEpQerv9AZtox5Dp2BrLhcAj
nkjWRJUll0S06hCrnlz25ssU0Y2O1BcCRI1Ct3krIkEGAMAyC3ELR6nsNcdXOI/Je37shLaPe1A/
tV5YO3ykBNv0f+yaA5Gl/em514LRRjcJIobKhIxzpO2ln3Rs8r2LvcnDy4CnCz3jAMWcqXuABzDG
KLXIHZFFlK3073XvDmhzfSaCGImRxINjheIagv/a6twp2xYHJ3NiWBXojMfUugGvaDfWhG3c0vJ2
m9FEL2e2nZj0jLDnge6X/LUYbb9doFe4JbF365RRh5vnyz57jpT11ZoX2Ldk+PA6BweXxdJY90SW
o/u14VToffakuc6rUS2UFtSDIPVfkfiDShfjqRxTmmedODAHfg2NQQO2CcnLUfEdWiRFTim+FboB
SAiLSLGkDAi1JMR0AFqEFDYCWBVqRhbTcWOhNNzrEfJ8w8l20um/ewTGK31ln2htFSxeFQYqVxwT
h+YMzr4mEX6+Gw7ZLMANmvqXykJEpWGZHokU3peZ+azQoTwbNGqryd6KUr+zpQ07qWWuUbTjKYF9
u40rXqbtOu+dsSZBVH84t7a7sfV2yZStODzQKXphxD75z/Va4U3ZrRu5HYcYviypnykYwQ0CF2/t
VsCHHxXhsK5sAtNc7lTdHjECcJVmV26qHOemfZFO9zaZI1OmRqJXApRGUulvzUMGOqzjTqsq77WE
29KYPfOE0qgy7CHIm67jf7cvCQfVo8pgkkFn1YVT7il5UAtRc+3ctOZGgl1OdLXV+w3HHkTPwLGq
6HXQm/xSaresnOQmS5NL6zbfqI2eHDsu6e/+ZUDWIjTgdFmVD42ZfaCDZ84Uy4/KgqqjLJDiKidd
sJB4FHWmIN2QS791UySodnKFtoE3010bQG6OFKVJfSsmC9VuyDNr6bFwkbAc5ARcLLJE4asgcuDP
jftwJbqbhz4qwn01kfltVNfIw+uUuN18UGV4z1nLPWh04XyJbwOOLVnVnHqSLMdCx7SXG98XIYsO
hMNfmM9BOA6dc9Smy1DQJ16lruwfXNOpYw9PdjOAy0DUBhNQCnsW3Bw644fzX+ydSXPcSNed/4rD
e7yBTCQSgJc1jxxFTRsEKYqY5xm//ntA9RfqVrdbdnjrhRgsiiwWUUDi5r3nPMdifBsUzNuVZhNs
ueVrI4CraAoqnVjdjrRcOkI6L2FUMzNJ08bHRkglSkAUwj2mBxV6vlw9dFJk586j1FUCOd48GsMm
geRlu/V4F4YJWBTUrkwwzi6avBVJVqfQoPQrMpxTVgvbEZUVLUR2CbedDr1dSQPkWCKj6mrvYMzh
cbaMck9gENLpBa3IPomUilGlu9GmCAUeBOrGz/eqV9BYOjBmxVA5sPSXCAuXgT9gEWfnzkm8N0SK
JdBDfOHUggAfm9uafAQoTAi6i+xnnvSegn0cXXFqOZhjrBia4PdKEPdTcwGESZrpNkwyDyoNUuH6
Lh28Nyq6285iqSDLUsFoi4aTkqB1O9G8+Iyud3PlPhldYd550ngI23NJjUbUtkb3atXFRo7CPQg5
fl4c11HXY57kJm0EHBePDNB1XeefbWVd46BH2xxZR2Novlbct5/o64SboTXnWz0MjGnbdMOUlLy6
3D3aRvnRzUfMcxXU3GEeH1MTM44JLcakhAKS6Ny5SfHZ9+dDMX7SNeGsDjMnSg422tSn3HM8FPko
U8yCO2idH3ze+Rt7xJbLUklUMRiRYS7eEki91PvpA60L4noi9n64Qu1N1B4t1bG693eeq26TElkG
IeDkgYWhvZ1d/5JmNBGxTxVppA8Isg4YNLGWJrdtRSQe/fRDP1VcBkGNaLXAXzDEBBq34JIQ9BEs
NbKOF634Ykd1ARZFbV2euKW3d2w65xFr/003cis0XZORtzmhrCZWpof0z1YAdbCzoNHhZMthBtSl
9kiiYKyanwbUyOuOImYdE0hd2TBDmkrGl6GLKVXKkq7uaLyAS4PurpnF07F5oGXJq6pIT+eYb1Vf
fesIbeg6VKCWFHfSwoPsB9xwa6ROK8qxeG83dLk95MRdIl/LKviKNEFiQlRUGhPm1ZrKedxjWKaS
1AqRFnUbKh7YWbQZLt0I3qAe51eyw3ASeCOWyD4ob3QxXSv5aYrhrmtQBpZ7E0dVAqe8GNdRbL0u
b1kXAbzzUzZW8AHwjLfRg/bso5TK2PolN/fIQmmUpAjNkdWi7f1Yo6GuiZPekjEzQ0csr10m87Xt
kCy3n6IaBbmY5IENS7AJvuoRVVvNKbpOEa5OYR3dpC5nEukJHvYL9SRUU6+CZhYngrg/FXkC2KKO
6WQkCoDcGJPVmxLSar3KDvCjrqbXVHPcEhfqqvRcNpFieJ5bZy9glALWyjGwkjKaIu7GnPncmmRw
FzN9Mrty3R0ivgRIHa3iplrUIiEq1FnTDnS2Xs9+Liz1uMNURDxbl7lrN/BSelGcdPTtrZ0UpOq1
iCtFYcw4or16H9fmy9ADBRpKAwGIMd1mVTXuE44oEREU717Jet17kbvPo9uZbPDrQAqS62EAxcQJ
BY5v7qq9SMdyVaGy3GVFShyPhQitgq21FPzvH3x7+u+HEw1MJNdHGh0zSIf5GXozroFQkMaJsrWN
RLMni2JYTXNXriyJ7on6kR0/LcLUAPequ++54PJTo/NsG/6NHST+oeCyWqPxQ2/BTcVlS4HkZgdd
3t2Rkoknbh/0bcbIIie33aBDqmv7QNrru6UGRA87BJrK8ux1A1oCHSJIiY27Vg8X4eSvtJhvncRC
Pj6or7VZXwtFbsiQ5eXGn3y4BM+NpMFn+gACVdcx5kcP47aE/PQTLOFBPlSl8amX2kMNYeRbU9dE
KTHFNrOQxXgkmw8pzmzHIOm4Wa5nNzgWCJ02Kb4kzu1rY5NDVVrWJrQh7DIL/j4SXEHHH14nzZVn
oxJ3EEau4ai+AVL8Ennz02gH/k7F6SV28W5FPUlsveSq69Vyl/JRExtCH2h5gVvhJiD92N9Woasv
VYdOg4yncYaTk4dliDUaQ3iEWrAwwacYJPNx9/k4O1RgguG9mxzBz0Sog6IGE0h1r0z7rUVPeUgH
cqXzhva0TD503nMOYhgUCEKdhKY7k3u9zdgkrmmEfwzJalknrT1vuKhOjjy5Dl6ZfgTygs/3kmnC
CKBy7tQ3RyHFrDqjQEwLPp52U+YOlPPKXaYFG4bszMdyg2zXhkpfh7D5m8GadnWIxpp+FJDukQ6F
AbMvRx+dd0dPsUPK4IXEBmRCLDEo+EvvfkTmvm2DnrkK7fUQcBSSaMvbgzphr4aZe54xHw35gx8y
fjYrRk7YWEe0nk6zfDjH/eRscpmR6NGBgB2LKN2ErBdrQ5V3YV0mp6D2djTL0puwqQ72Im0Na01U
I8aAou8OUtfGwcmDT22Lg7VjPrbT/fCpVN1rbMIWZYXHY+Zyr70PC6jjdnIfmIsHPmVBz8qvk0S3
VBvWlyhrzVPTD/bBjchfATMHXJrGhE7ya9zLZJvTKx7I5sKEv6jCHhpj6I6YLi6BERAm5zRoBJbg
eG7qwdmw8ozKTpACMmnnNGJMEk3cnco5vU9E3uwzUxOOCdaPUUu8olu1ESYuykrKfaUnpos4i6Ls
tmLYRrRDFZ1CGOGR63+w4sreD33J1TwRNh/kWG9Sw3HAFA4lSWUhjB+6aRJX1zGx7QfLbrBWlWzI
uxEtcgS8ne3h+Jn78VPsi/tMInicg9OAMof6N8LFaZUXbCH29hJI57kI4TmrBYVufbWNLD1Wjsf5
zi6sKkK6ytJ+gspeHLzUjTYKZdMa4gxLLQXIcoVjDITB4krM5gJTxoglaROmIO0gOm76Tr/GbvqU
AFdGFwbH0h6se4LJ/IhpViQHuDMEcaFpIsQcc1k1fMpGrgsiAbfMAA3oxWRLVOVwtNryE9qot4yg
8WPtPwp/8NftmBBa2SzEdfbQnmUBKfeEd/VDEIfyHq0ytiKF8dccaaqZXQkg35qyLajbbNq3WCER
d+ZQzam/mKFH+0EaK6epiLCOgEO2PitDVWpja010SUkD3YE7O8YuDYJgtA6klXDnnoZrt7Cnef8Y
JXoFrmwqIbtHa5a/x16OTPrsKTol8IV1Nsa3TRqwI2uDBaI2rkZtI5oHZ8yM2ILhQBMmzSUeddYY
QgE2Xa7k2vYXqZZLuWnmabCzx2/T4hEd/GUGzkwyKhIGoyXKGSMIXx0F5QJv1AafbL1OIgMEMSH1
MCvttYCqVNXBzq/h9Wd2dYgg2eQGXu0umZ76SX4mcOmUOYHmnuh9bq2K8O6pSs9KpdfWH7MzTB+8
FYgUxcSIs8U+tcIe+AXD3CElrupQ9N4VQ0uwK7hc1gujzlySXz22mYYo95QYGV6yjDzpHodBnPew
6JyF9g7SfZbUndRWqYe6C1BjSsDUqteSKdAwT/C5vGd6kpzveL6r0f2EAFSD5WA0GFqXqLy06JiJ
D9WbNuIUmrhzGX5TITOldWOzdFay/wqo6yGeyHEu8htQdq8jfaibxDzoBb4e5iwbOKEZWsRXkehr
I6f8oMR48HPGEJ2NN6iV4bWoInluQqtdER/osKj6tLAyZLwHa4nRUnYbc51TnxpM0A2iJaM2rLd4
mmA6kxLPhJdwiBZtuppNOsMxWi453VQ+g8LRBV6eJ9jsB3FxULRtG6lfmrqu95azrkK/O3XiEYc8
xpLZPzWCXUwSocgyvOiSVenWS8J6I93wGHXuw9S1XLtReDdhImRVzbFRcDEQyUiDyubGm87Ywuh2
LHsxboR++ZGdm0U8cpxvHe9mYm65GgL+S3WV2PVGwekHGis1LNoitLuIGpCY7ljUVviPoVvZfQbi
y9sg7cBxERPyw+QNYUC35CPQ3WdYBxV2mS5OfX2xQuA4XuHemRmclgafLtp6XJQCdXckovu8ab4m
Xgp4S1t4Yfyz6XTmzp+6RRZdonr3GsJv2BgWPqIJ1MwHmuVPAMS9Hdid6TiAlMhuvdx/tWlV0kZA
iB+H+WNb0rTqyrmCwD/dupxsW9Con/X86I+iYWj+fY7Dr+lysvqmKOmQ0LvIEqbDkA9r1yng2CwY
BbUZZOgcJx9busarpBvaRU7os3dADxKaYNNnWEobIqaebQl0orZmby3EPpwhcU2de4EZ9Apq+WNr
qEOam9Oxp4CriMRFMopVoMWNHKqU2bX7MZloWARSCKQXi0+6TeqNH4inxBmOQLjys198mKK0Oqs5
v29agefAMoEstLfSRYHrowEimYHOZdU/MD3+CBofHGk8scMGd5HUCkhOZuH9YO+wXFIfsqwmOrMO
PlFCjdcG4+dowyoa42+SPKJtlrPiEJds3Srl7/y9xV2FqtD0draoP1pk6BD4U1HUQ25H8NP1L2wh
qg1UpQmhP8ApgTadRTazmHQnZtww/i0OzRxtGt8BrdnWZC+JZFghvtnjDWG846UMwlDlwu+ZdvD9
64PR4MXysCdJ0wgONCcj5Av+fUvA2yy1TcPzKNqqJA1xufUSUBvq9sUx3PvYjy4kNfoHETXA/hg1
0jY5D1rPxxjCrzdPt4MYHnScnuaMDOy4M829isyDHaU3bhvDWTeMg6QiZJ8H+l/jTJxqPIZV3RBj
Z5RE8bX9oWpnsnM6FuhE4e9mCQiR5nv1GTHpKaY2xkJC3AoFIjBXfpWMr0FL1rQPOkMCAit90n47
3CGKPACUQkxUcg+2foUQUteYOmdzof/DIc3nxt6xuV2HlSyxlXwv4R5tCAvGFqeKN09GPaIfrrBe
BsfQpvOZVdx27YaBjIvTZC1fmE1+8E3igETJgNFRLmg2Xpic/WNTEWBXYVhmWLpkC/JXo1tfkWrh
ctr+eBYzAXaMDYHOaEZ1H+T2vCZlHv+IyXEPbnOoIkd2nqjdsb1i1+cwAxvLHI+GnhJcrIyfkFvb
VUaoK1HstO+wXkfq2PfzY1TShq+0/+IpPEtd1SEuQ9HahKaPWwsWkOoZ8efCJUSEhZp7z8T2hq7l
1kypCTyYNphJ/CV5HR262ekzsKxFUvuFwYF5AJLMB5DUa7Z5dFnRu5nDbe25t10Mn0dM5Jo6Q3En
p5kznT4W2LNVxuo9E3bWEVm4IpGKORoMR5/gpG043wKkIA2UaRTGz08uE1ceNazbpByVnrEfS9vG
8Bje0ISk31VBzStL6jfQBYz6KO7ywYfmEKlDXtjMbV75O4glNDAUEi1K3u9zUF0H2nQUrSq9V/RC
8jzv90Mx0F43cKS3osRHVaAjt6oSj9Os2bwyjahNyDzzOF7ixLszUI3kSfdCxvqXuCHvPM4MY6PT
6Z5Qg3XF+B5fa8PFl/q7AYLOKY7aJ53WHxjxEd2Q0JHh1udD4E4+TQySShoqod1s6OkLqtjKpdRL
XtlCcQ5UETImlJOrOkBLATS2wpfKTT7N0ZgTkHURVMLlwNjHPBBaQEAVGprDmDDLro1i35K/iRwW
BhJD633fcFMbTCQu+DNnIkpSuPxTwA63TVF4WQMjElJ62Jn08gClHsd4U91gqKY/COW7rO1zNpv2
2c3S2yqozeVcaM9J1h1CM4lPEuwPL8wmLy9W9X6m8weaVJFeQ1lfgJ4SDQqhlpXVNFmJlYk/cQZW
JzpHnWyP+jUO+69lFDNOoH/I+UTrJDTR39otvjlF93qx/iehvfwBFOS1RUatbMAWL/F5oX8nPUgY
nvc9byBfB9okb8E45+Z8AfP8PVNUlEHtn1xP82MBSOFkbG5TL6w2gdLjaiBBbAsEEZpf9dHMaEUB
zRtYW9uvQy1fC3HHYomortsk7jfssIQVVp9sMPaHEoG+dJAxFj5RJhIRhDHiV/ZksqnUhJgEQuc6
ndHHVMehYq/f9dZnZGdvgrgphog0eokQWxkNQ47E39Zei7usJI6ZQSHR64Q94qoARt4wR65GvAOM
RCrkN0Tm9OEumS2LOhxNFMLQVdllXx0X7L5vz2gKsTcQLjaU54J26MQZH6IC4vCRXFZ5gpsK8wCR
LkzT4Ka02ubkJfVbzPu3CmsCoavGJyCDFIRGczvwhg9hMyDDy9NxV6X9F3SLzD7FbTQa1d6CkYS9
sFnTBEK5SWIO64ZF82oMd1rSCpvFk0FUpwN3wZxRDuQaP/U4T1tDji995mx1AeLbdgJ8629G5PQr
OPhMeu1VSMjqOglJ/XSNc4Leap0FrnWV9rKrytVFFty9VMrd1C5z/NH1gzBowfYNB9AsGP7QpiSt
EM7ytMTl7jyL7VBl16cxKGrqw+GPz5rls58Pf37Lz+/75Vve/+P/4Pt++bH33/H+NaPwkTD+Pz/N
+xP8eK7/7a/6+Uf8/HWLZZ0R9O+PxT++4l9+1c+nsfONSieiYBcjwMooesbWtmLAHLlWfgpSppUI
qZSoduCEiI/l/02R5SeVp0tXfXksB+RK5/ev9i09o9X7p/TiJ4h+yzf8+N5fv4qFDm3t8lxhgC2W
O9R/P/7xVMRl1J9/frHEngwsJj2+j9YHG4nA+2d1YPAr3z/99XEM/2D+MYp/F5XS5uXx+6cGgqY/
fur98aSXIcGvT/D+uFxG+T+f//3b3x/K2P3vp//xdD//68fT/Xz8/v3vD3++8J9f+/nk+Wx2WzcY
Xgg+LU/A4WqTWbIuTnHm2MQClHwqdIWo+P2rLazMPx7/6b/ev8osOU5X6dCcRlH7e220xRnB/Bdk
y5+DyMCYOzj9yadr1MJcDKeZt2H50KoEqOHymWe7J2AiTMzdhL2F12OJJwkEkSF4CT1gfC7VxfDd
52Kgrkq6abyObBNraHBx+YZmidsgAwOWWJzCE+EHjA8ZTPfoCgzdvE6zRYd74RNXWdcuU6J8E2Bm
35Li+Tp38yPqxDMaIyB6NbN2RiOw1sNigDGF1xQj1wtGJ3NVEYwTuBK3UHofQHnl16H5sCQjPHhn
UdlhVGLXvskTUlMc0AVRg/Mv9W9wFAvE/ys3zKH7V0qxi7zNcucrJIdNWufFbZ2mX/mFd97YTzuj
tRK0KQi5wngHsMV8ojUE+SeG1WVuSDxx1+bUUBFWSb4MNcnYmhEpT768DdFzj7awd/UYPCDmshi4
RV9iMZN5kA8t9k5CTUsyxmaf5HeC+9DuogiZIny+Db5ZZV/NGbkh4R3puvGZgxfNaK4tMX3P7IYk
igTzkbZohMSB8WFInX2fNe0X322pNDLq1mBwnsKlrCXSrKYQbq2IEnx8bdo6OCN3hK4n5m3V+ccJ
ixFe4OwNiXGx6roBgzdVpN+V13CJxkFELdaD79P28EGKNPMAWuqKhhrTABusE/SqEc4gxuWqQzRf
Tnh67YI5MwL3/EvmGQ9mLSzkdAIttjNiiKo7IuD9RK481yh2GgEFqhRjy6zlCzTf7EtYPdm1Lx4Z
VfAvxfScwH5g4LmilfWSdBKxtE2cEBr+mTmnsl6mMfS31rBs3GpjGyrnxuutF2EsJLJcVBtTpqh0
K+UQJlMEX/2GpC8PC7g2bG66GZpZy1Sf2wzbr+9EV9rQTy4kr9KbQRGq+Dr1EkIDaSITFwrDr7Ow
y8+RqtdYv0lATaY72TpIYspZrcmeTo6hkX3x0Jk5JS5DGfrZ5T0fiHZoHDIERqFDA2FgZz1o+slQ
zx4TIcatZxWIynLG9SORlBvs5LYy3ubeHTYGsI81xYQP51LeT6l/Fzn7pkbAwP7rJRc0qUFRjyQ5
452CaXdnkiFTx/Qxe3NAnI6DsaU7T+WXjXeIBsA6fXSiFLZiQ7lBDqeBkWaBNLY7RIa1xhladW9j
Xl9SI78n0yHdJHH/pOpPVhLFG4+q3EybYqdSxsWZOppFjdIJAd6C1liUQYqgJCM7JEH9nOOMXRdi
TPctc5E1U3lm+H57cDNIOEoxuGnFGc91vkqs6AN6CTr2Fo1wv0leSgFfPEPbtZA7ksr+bMjFhxRJ
AurbAsNBIR44p6111zMCtA9mCyJsVvpk1iUidck7bYwYgcmvHHsutAaMgM1PQr/MMR+j7nKfIpfs
VvuaC4+STvTIT/ro+8DsB745+/A58xCT4FqsRrZ2LTMvITJeM1E0B7K/zRu2FvMNNvTsjIns0Cx8
/CAGtTY6SsuNCkHTJrhe5/eHDW/tzWQ588XvCLQsZsxBSmsUfsun7x9q2s4AEf705fcfalkTi0T0
l1QsuuMfX1t+yJjrA5J8/1RldTHvherumWEPx/fv0GzmGsr7y0QqRSnhM/ij8Rm4D/oX2Z0b08K4
n0CDFd2ln7N7F/LzoZHWNWjUkY4NK2UQmht4vISAeujggFWmIxRYjH+QSSJcgTdJ756tHDvSXNCi
pGPIhNkj3qiXxHGM+piVZBHjwvmKZuce+XW0NxaNpBXW1jnNQLBaFaIIgdWWwDp8Kt6pp9m9LaPk
Tg7EehRshimqofGEHtqu8LGcTN5Y6dB+5fxZWdTpKCy1w3k1kmtdDcEpCaKvYMuIzhwZfGuY9wGY
Pjaz6Jm4wEE4kfcxB4i2xM4UKE0krWTDgRAxMV9ge8F/gKVbJbXe00AglVaIO+ITRgAn6r5Cj7uB
74D2EZwzV82x0vq7bcwHUxdoTqp5YKRRf66I/rJr3R540g4ZnY380GOv8hH/t9wESXblGHzteucD
r2cXWPZ3KeJHEpevdq+GbRctUYHz52xKD1XMCxTK23hlemvP8rmNbG45E5lVQCyIj52vEIOsU999
cCsobBqqkZ569FZDuZ2K9slsMgQQyI7DQRDuhqhX+Werng0s8Fevo7dh15J2gAG9NKIpSL3fNhn+
qdC7cej0LyNKzEDWw1D1zdZU4AXdjoOowvTeZ+pHnBDRtE6nJY5wMhb8adznLT2AzirAWBKqgl0W
WDMaYXYengVqL3nTp9lCwEMUeIU7Cn1nyyaltUiLMEL/oQrQ54w6u/T2h9pxXzyfMjW1w6NDd2RS
CP5Ni5dC9ARq4eAiuu7IlfM2FNBtuiH5ZkqxW6CArdl8K3QXQM7vPsZZfU9a58VN/WekoXCrSlRy
pu9e2Bit2TIjQYwLf531Mf29uj/2QXHfBkm/rTxJ5jG4XO1nnyfNKSIpFbf19EGkGjtyc4WN/6Gg
Luj0dfLDrygYTjUuwBVhxTh5emCkCDC/tll2HqM04rQV/lnX403bao/ECufTEKXsGu3GpUZaulJk
O0Ttcz3kT9YUHR2L3OEsfmZoae3Ttj5PDW9uLPRZO0Bf6886pUFvmBBjINJmc/cR2GB/6mfu/rnZ
vLbGIdWSasyjFB5aSPB9iMIhqmC4yLxAVL53EniKvft1Sh5J4+5WVl8d5xxK8+CWR0eApqQTqNbV
6FzdkXNa0K7YEhuEvDXP1VqV8fexArUlVACNN8SUhu0GDVpMlHXIJhkAELVXR4hlhE3Lrz6xXMlj
2JMIiIJu7Yfu0xS6w67r1KOhxMUIH9DTgiuBA8J0DOl6SSiai+koDt2RLT8drEm6bFiyavF23HQQ
QXZ9p64qVZjw7BMgTuT+7kRaMI4tS+HczvUxGYyZAF3uXkXxhnV+1cHG3ZXdvTklA4kfVBVwOXvV
YZ9vcARVA7pbqyeib3Ae2DnApxPXJphCrOf5lj8SOgI0hrV23bdOYHHxedvzKJaHsCBaLuxhl3uX
sqDvXsQ+veqM4c+ofWa3dXBnwB/MU6i1wiAByzSWEslGVFSbUJ0aezhN87eZsK4Z/SfYD3CRXVgQ
1Sngg4RRuWlKikpqbUaNBApxiI28ezAlWR0Td5YeP4OLhDGsBUdDSdZaTX6890kRNW77fsDVWX6c
i46RcVe+WUl9zeYFlUzxOZfYCLORnnTjPJDfwOjFEnsPF8FWN28BJCGTuQvTiL7fxKO4ImSEH+KU
+5DpP9V9v+ocmF8t+wgrii6qJXa5cPJvTR9sOeTJFmfJzWSX3bYmuSqYTsmYIaGm909AQkNAi8S3
awe4JRvhVtu4Li6e8vad9z4du4SacjpQEcxLl1VABdexMZFVtM+K2z0MyXbPeJnaH1AS+NPq1FvM
YqFD7lk0gA82NOjzML81LOTOpT9Ctc/uuXuXiAer74xg2dtiR8sRcWjKN2pusp+a6q3vcNp49gIG
pSrogECtAUmAIPcRejeY5eGSIQkqxg+zoH0ui/LTMCOSmbqPTaC+sJx6675myQmSs0AuR9fVd7mE
Co1qzJqZ93/kz78pY9A9xPC+urhtFoLOLschZywgdaMw3rrULW9rKzxkprqbe/nNYVCxHsNvkZRf
5x5lEuNkFgjyf/028I51inySmeBJVLWzz+zS2OdO81DMxjMIR4aMC6+A5ZVbOIhtjmwW6fughHQ2
BwxxMXNsow59ZEQIX6RQuef+93oYkx3ZWOnabIVgaPhcDvh9DWekdednNHpyjz1SfuFtSHf/c0lp
+v9xVr+Js/LU+3H6Nv6v4HuxeW6f/4i6unnOSMG6ib5n36Y/x18t3/8jzErY/zEtz3U8x3NdTIyk
Ug3fl5Qr+z8uEmzpaccyTSVskx+BhrzkVdn8DAlOfL+Q0rZdm/ipP6KslPMf6diOy43HYj+rpf1/
k2Ql+e1/yrFy4CRJwi5QcQp89a5t8Rr+nGM1O35Go3NmSIS40EMNGO567aiVQRAcUnrXc7l2G3x9
U3mdvY7o9NRVkOny/C4QJkml1q6KZRPtSJG4WpUfMe+O4V8bgnuRh+nm/SEdpmQPFPI1mYPmdq4U
roVBt1sDZ86fjvvdjwSu/5F3IDCivCVqy5J//4MckxkH5nRba0st//+nYC4Hl26MjoEFBGGZMVNw
ecsHu/QI6+g+AxvuVzNO6/MkcUZ7UAcvPiJoktVB+fRO3G8JrD9ErXeJm6D/gOx1uvWr5tKGOS3o
1Ff7UmAXaefeWRND616sgEVFKxMW9resxJePQ0/oYKAyKbi7SpAGfT7f/fuf6fz9z7QkelETNSZ3
Dtcx//pnkmzfqr4uirVXDva5KiujRiCVvdYNFUUUEbOcwmGtg8Y4R5ml9nYFZJ8Mcuup8536tu3T
Cyqk8dqOYP5gDAGqN8PHoMsuUOJv3RJQRJcZ413sZDUSUp0ylRlzQsT9mYMJCnFdVfWxc30cuYAW
X0p7n6ujRiKHZNc2DsAz7bM3kXxQFeZ3nITiSxvDoobskB9IIdrYGh5PcxM7mKn6waPflRqE+znW
uO1l25+bND+XA3QbM8xBtXTgHUdgYJTEQfC5wfG6S5tY7N4fjsCLV6Wf2jdhlLtnd8Bdm86MJK3S
OCaW/tRF6IS4RfkWiQ/OjTExHjBQea39ZWqEkfiPD4t88t/fKOn+7XyEI6Fsy0LUpz3T+uWNalVT
NqUGEDlabbarGalfUhgUayPq04NrHDCdEKGdxfJaa8BCpMXNZ4wCyFzR6R7CaXzOJpN4WFkUN9XU
BTu3n8wH019A842+Ghg4Vu5yDkSGATwnLSLQTh3IIZfwRDcCm472ct45qZtufvOnLRl3P67AJeBv
WTtAUJlKYqdGeq7lL5daOZTDDE4tXqdApw6IfhkXsnW4gZXk78OKWFJn5KY3KofIMBgZLhNZGiYi
tPSJBiL0+xJCt1IRPIaCbSbiuGyvXcnmK/RvzMG2LhAe04tnTJd/f+niH166I4Wrpclbo11redf+
tEr0JqOaajKWiK5swxRJH9ETpR+HoqBsH9xz2WKFhj26bBjK4GyTu1PC01//+8tgrf7bEXRY4JUn
lSks2/ll9W3GYWw7E4HTgDt037ILWKkpbc9iUE9xG+Qws2R2CZfPJhPuWJPDXYzKxeDkPHr2fYif
8oTm3cNPwWejHfo/Pgu0020Ema6r3ujqi6ijatNr3p+uGUg/IdLxd3/KPx3RpWsizCW40bKWP/VP
R7SB/49cUiwGoRLZ55j059Z6aNIIG8XyoFsu6vfP5qKoD3XRTIdoOUd+fphn1owpxpJMbAyC7eVe
kdZoa4b6nKuSEVmT/GYd/acTgSue+56gF+TRbv/ryy4hh7pTgiPd6dFdGwFTVVskmz4e8cb0wtyk
QfyKkMU7Zr6hACS+mUbym3uWWNaAXy4kqgO5LOScA+rXxXxkIKFTi3S/sQSeO1fBN9tleydzbYM1
VebFC9BbYMYPV34V3Tlh1f/m7RN/X6aUadrkZrouq5T62wUxRVnHoJwtQJoSJyxaa2M0aXGNGHDg
lPWBmzQvOiaHnFje4BzRdWKje68qhCZjVD6CkhtxnCFxooNwNociwRTtdcn136+YfzhUynQI6bYd
TekDafqv71duNdKVJUlhIZ4FlNGWc62FBKJFJG2OyuxSOT2M77ZTlzB7rKHfn/79Fbwfib++WZwn
/GrbViYl2q8LumOIJEeJS2OyPrDljh7HsASYbn5M0JN/0STKodAZqlXRNU+TxsOkJ0MeUQXiF8wQ
5TXMLhKoEYisPfPSujQeIKCG6N9RtXmssmQCgvSOW/1gNrXDQMVTR2k3MPHtnS694rODih/lVDky
VOeGni0yaeJSPsmE7bepZ3Uja4cUaLAaxChxiY0akca/HwZBBfrLOesI7moaZCFHwbR/Wbpan7EY
aaiAjyMMuc1zjs5lF5SRs3k3zBYk9V3qHEWlmrxt2gEzCJSOzxHwGLfGbmBlTXZK7Ghms28dlmL3
sTkzjax/s9TLv19cDlWSS+OJ+xVa4l9eKEF4QcEesVi7uM4qB3Alkl0Txbhj3lhOe/WmsD/iED11
fdNsJ21+EHVuPQkxnWckfLDBiSwmhK6n+TgH7LatUxLh6m8XzkcUhd5vKoZ/OLCmJSgXTKpyR/36
erE/q3DkPv6jsmsrM9rrQQaXGjUtf4P3eWg1bfKkuEnr/u3f31VydX99UzHMC4pVbkhLlu5fry6d
Ab6PacAsuHsPCcNAPgPWOxoiVpd94CVz1SPT+s3iI/9+73BoWtkEKrEDoVj65d6B2SHAqMivDbG2
vgyIioMQ6bbs9FNs4SYp7PCBJkVzH0PsXw+WiQbJ6PddX+HFMgGCrWVmt7s0ml9KXSXXsauzW5LF
6M74fvuIkw2wS5j+5mX/w8FypFLEHMDI+/tSBJgHVpSvmYZmJs6nqAdgEKXXhrn/ppaAEed0cH9X
c/2tYtAm1T6GkGW5lnz613eoA8EXzxxCJjOCxVp86aquPSVyvPeQ4UaknK8zB1iU9rEwwZXGlIrN
3zXp/bugzXM3vWvN+HFqAhIrGOJ2KNznzCelNGgRPhj7zsfmh0V8RVyluejIfnN6wyT8295FS2ES
z/ZfXJ3HcuPKtkS/CBFAwU9Jgl6iSBlKmiDkGt6jCubr38K5szfpiD5WTQJV22SutC3b4qV0/99T
lvL19HgaYcRa1I2ThyYWUufOSwgUASlKFm6MgjEmbsVMxIPSMGxDabqRnzFGZEfMjdj0VqCbsDQt
e87RTjItnEMQMgqUAmrZ8Iy50FnHRjFvkzJ/qnGcrm3HY4AFu3FLHtJ1nmljbTZPZoXon7r6oIwy
33aW9meTZogHOsDWB+IBFGOGAglcqnfDI8PHyOiz9Wy1KQ9Vqh0zI8F9H8Zy1bPYDUQeIr5Rb+1/
+5O5P0kbUoOjdzHO02xlauljESbdyZDvxDTzE1cWXFXlY3KvmTaiZVoNVo+8mpVc5w+vZcvw0CR2
tVsGsR1yrJKae0OGGzgQTf5zYKXs3LS8oDW2AH4Evq+dMKSRJfbqhV33fKWVQ+o81ORjEfO5ZsLn
MJcDmzT+RzkuyZqnM8fj/xXpkKIoN4Cq6I591EPILha29GoJW+sG510kBAV1PU9f6qKthS2X879t
MQcjGjae4CjVzyW76sE006sbsgGNTLPbaKK7mzrqY4mCM8jQWMVjQc5B8lSlGO8SXMxYMbAdaJaW
LHZollHFgp++dg5k5prNCVS6UO7C0oChL5BvlCn++6hmhmn4BV1jrwLNH+9pMX2PMVkyQ4HGWyvT
ga+Ww8v9aif892MuYMKixpnAC6JJIPRptM1td5z9rDkJoT2OhKissdgycvVQiJUVyTCl9pMN45kV
5njBtzc9eBXWjWb6RtyWkIE2kG+ZYydGvIt5eV3Q3a36AnGcTDWMIOVXH1K4TdocMtaVwSjCmEVh
cpGejs0+ozKnJmTYQlmz6trOO9byMLe6tc0ahMOgi09JwmbIbd+z2By3neb/SqcpLmPNYtAs6mzH
8y9xZsOukOLYRgSRhmBNY9/8w3hzKyacjHlGaPLJ6zEEDtl0rVplPEQ+/4G+HK+iB8UaqeY7riFt
jOFwnPU/iAio6EWWr9G9kyg78ogXuXWH0E+coURBajFmFDx7B/Q2bHE2LAJ7aIl2R3rPwmAz7aVZ
7ZA8JwyMlbOKTVp5fH8/0QKEgFiLoTonpLT0FqGu7mdbg08b0iAAH0lomSX5zyS59BdG17DGRP5T
TM3ej1LyzcF37GyJa0rwlgv6kq0Gyhd3pJp3CN9ZmCD5WTcYTYO+L4Z9Iq9gP05dx3nio7MIZIB4
WexZneya2Zh3tZs9SySdQRyTIpwfCsGYSsvI1MRme2gzPM+sPdQ+GZ1qwxarIsXaJCpqwBGvpIKT
gzZgNobfwk2NlSQehgxTcplI0prdQGU8aaOI33IZeivXqQCeL/oqDnsMDbqN4SytLTAii1ZWIc5w
DDStvv5sLvxrD+niejYEm/84B7dboD20fsIeS3rr/DIrNNBC6y8NJ9I6t5EzZAQqklmOOTkxwrXK
+WbCqn3OOGCwyrj6wZs/dGN0FsLat8MfDaFRBHwHSBLxB+u0ha/iWV0YUGy+xOVEwjrwcicx2G23
CzVsOphVHC58hi27fjApJh7BQSepRFhpHSRWg0JcD+NNaPS/uMTZFLGr7ErMf07JBic7yiR/EdWB
TJGPAgsMzmW34jHT0DDq4Bo1jby7GjyKlW9SWl4EJAP4hBYSU2/lbyE0jjSuzXdU7CteNLBAqKd0
30uws/Y//XJSEHuszVF/yMaW/cw4LKkNth0kU/011SDl0YRL9iPOp93JYotJ9nPhhKcsxbIswZzW
gcbOCgXJt9OeipYVQEN6KFLRFKHJqH14frP3qtp6cmoIHbBuclQT+gQ2V8AHndMjzT2saTuV3AvJ
rTP0cwhxJsA++w6XxL3w/XIOziPKfMaSrp2960NpbNPhI+8754oWLN/g/fa3OHZw+rFTlB5OukHp
91lMLqaZnO4BGmtIPMgqz2/ECIYoXpi3zFr2rPdLkqOefxZJOW0xFL408SV+ocj7K1yvu+IdOPch
OUB2YmxdRS4zfMwcKv/M45TDuYmKitTOsm1XBjMgOgofW1Xlio0zR9BJRwsiey/mTWfld2VfTX9k
xUEKOIvAwxC73aElal5JYFWWH7MHzzwqNzt7HqvcWYPAJnQSWVJQyOgnNtlGaaqQu8rFS1iSFoJi
i3TFQs4EKgjRHjsk8kGUXnTC2i386EwF81/Lr80r8z2GipoD/jD5qpdHo1kEr0RErGyp2x9xZK4a
9GoHH80FOKV2a9rRI1cldkAo871FHsoQvccG4Up5ZQ5BacUX2yofCmewz77rfdEF2CjQUGo343DM
2845d7b+yDFV3Dok66ABLghg2C2K9lwX2j3GjkmzfSC8LuEfc9FnkG+EmRHzrrGHKcyaHxBBz1Z0
Y5rEPZNIBW1DIddf4AJMDB/IvCi2jlvCOtScM/514oBaZqhz5e7MSP8p28Jd+dRroxkjm0pcE2lw
eu8ngnJaj7/OWfFlVPoFdPUYxKpjQxityHD4Kq1JHfpKw4rVzKhrVkNbQ3QokZl3pIiEhmy3C84s
sCAd4Y1xt4aLOpwAv5jHfBI7C19agNbmZ5JAE4fRF+ticl0ctxx3pRKvdqHU3uJVOic5OQju8ozq
sAEqWX0J7R8aDmCIHYtLwoFN9sO5txkBmTD79W4UqA8zJs11zAbVGoki8JefMpdEjGlkMprmuUbU
+MGNh0lJpZQRjSJYJOVdcOgzKQU3fYUYTJZLjEHeBDX8nijXii3dh3t6AaBYfreqei5pOFe6Jz0W
HC5T5qYBQ3is6vwds+ZzliHkqqpdFG0pR4C47VuFcFCkf4klyNnQvqLudYSpQg7pfkKHt+lAALHl
tYIiZ5WNjURbCfspIW0eB5/NHQBBpmFMHGBjlmtSEBxd6GgAiLTSEINEbnjD6Usoa0r6NxoWQgIr
qhA/fhJN9lKmPP+NgUG5tAcsTQCnJDWJH2fsQw0x7UWLQi42op/ehItppsUexfGlzBHvT5A2qNM+
06EwWSPXD2Y0fCiEqsyW8kPUNiQeVNSmUHLXo+I77UDQs3Wk7uw3RTPfpTVh6nT0lTH2/6Q1f/sp
ATod1Sa2XIwUX2GRZbsxG4jORknENeYEAFGeSk1DwVrHAWTxi98gHrWH+LmV+t6rc9LY8ZIsW1Gk
/L55p0t8ERO0ODmap9p0os2kk7QyB6mbo2yMqa5Kc4lOSx/MUewK/HzI6cIPe3klcmE8cpiWO0yr
86q2I0Ff1D8pWUREGDu30o+8W+ZVrxYQY3b/ai2E/gRNxNtgzdy0rVee9HqmTsKERaE91MmeQxYO
QWZON0MwASA5ZwDn+FR4nX9IoWohfLNDwi+oPuHvpYa5KVhKP2vgbrpE6/ZRDqxaWqkfmKn2keHb
v1TE98pCp8qc87NDlBmED045ppDrVC/+wTnDX47SlQayah7J6SXY2lbEfRpu9Wwsmcp9vW2fGPpi
yU60KJhQEBJxQt5uW2xcbX4ZLOt7NLSLmbJ6NtoTmJhDuCBWugEPmc0xb3T9P/JAHD39Q6Jk6d1j
mdm0NdSDQlq7nOgv+IvnzMCePZtPFu75unmx00WLYCGU6EhCwZHtpNNpKIxPZmJLhfbloyxZZW+m
cq9TRu2jSmgiTElkX1PBm9oN++CDCZvV08GYTk49I1KcH2tb+DtIwzgcsuwQls6VSie5NtRVEhrV
EeXinaYkU1W21WilVnkEK2AcQqQF/nxShXEs/ZR+bZEqjXa1G+Lus00hmCCYdrcZAZGMwl8G+5jb
mHxMUgLA6aXaS1cOp7CzeapCTyAjnkkO5yetqjk6+LzTSkDWkSBgPLxZmyms7kkbIvESt1gY5zKF
zZQ85ZZY0lFrBJ76b1yZ16ozIkwxHilgxhztSwNBJRM77ugPlq0WKu6KkAA7fh3URjgJLI6oDnGk
uRVggz89s791fcRxomOeNQAVI38bAdCVD3Q+qEoavwmWiIjCTs6pniiYnl4HkumOWeaVNwMtiKN/
JGi3LGlDOhXvFp9sQSUWLwlIWZi+OlH4OGh9EujJE0kIiEALYlNKa9g50zqK7vSWU9t8yhkWRl1f
kUph0mnbjddbAAS9qN/QGEEQKEDTJvNb7lv3IhMPTY0hCcMPVv8G8rFlHt22Ie80hEKAQe9gYCc1
a4mCA3kwVruu47a8JInL5UdGG8PNBKNUg7GzLfH7FEKSN5LrR02EWH0M0C9SQ8uxriFnz210kEp/
CUtQocbgQ6TFC6qL+F+ZhNNGq+a3CUQXxIl05wn/VpvFbiIBDCn6QsMwvSN37tYSnXgUcDUQJkfE
yVP0AVXB8eX7jN/yr6bTPgxyIIOit/5SzQwKk2eHcy6srHvmxz+uxufKff04uQ2Fr8zZkqKubUJa
AS3z1ziVAU9oGoNFP9kV5jPk0G5PC/5sYkqSBTBhB0z2SqKoX4OSQ1ST1yin5wX/1umHOEluU9d/
JeqBqxt4BYiURT1UV+OnSA3GQGlK6GnlH0nUPmct+Bgt/tS0otnHwkkDZSJRAlwHmq9rD5Xl3Bqo
h9xOgV3vfYtoJ7pOPrxs2LvRKYzJ5CVSeltNvYstirQaDIQ3CFEG7iX3eWKnvHcStg9YMDkluyRb
2xwyBWh0gq/G+G5ZbUw6BZiBZRQTILaC8orm2ZN4txs8/xtOTZ1OCW8n8jkyN73dtGim4wagQhWq
a+agoRJZ5q6HMiE3SxA72EHuWk02PW1egjDF1MpNr6knS+1jG6nsWCTzKTwkrtUdUeWyKlGBa3I9
gmADoiXUoVPWEcWXy744+WxE/xe2VEtWqF/kYPGYxvd2bKniOgeJpccvvhWWGzt3/6qsCbTbzLB0
V4cCfy5TDemhBvbNBO2Oh1zSrxG3klBOChfRQRWKS5SPu6avDoCn4VRPFaWSkZ901MJgxHiMtDIi
7zU1w70ExJQb0ENjB26jR7swdWhLx9j6sFK2wLPB55yHb81CyXAlN82QoWeP8weUvQQWRIQ9U8Pt
e524JKlyufXK3j2G8CLdYvCX+KWHTHY/4wCzlFxAughgyKYUzq5JuicLJ26kucY25MsBOCDuSTbo
O61OUfsP2hQ4v14LyqgZrHjbZSapOyrtD22hbSfNjc+sFN+1sYXrbqGJ8+zo5jWW99LgOwuJ7EM8
8D3ZnK1lgpEyTBPckB3p1MrlchtH2pkWYxyst2aZISFdJcG1YJ7hSaBNTFkGCERmiv46SbfK0oDN
oYvmZD/mi0gZ2yey/fbXjxj2STf8NM14p3KC3BRxaGWHZmEo+WPJNELiHL3lOEbXurUcZiMXVUF4
U9CN8lMD/WsI4zA50w6oF8dA+EbQ4IOs8p2n3BO7rG9qmgh8YvZWl82pL3K+HclXaMZ3z2AzGdvN
efhkoUz7a5fVLtaqoG5xU8UOSMa8qYEGckhhVS43nevBAam/mRkcor5kjuIWmBOqiUuUhCiKDy0L
2sYL16bNBxIOcpvYDN5ha1PvcShOAvJoiCpz0TzQ6GFypDpFTpNnrx10LjOjE8b6d5jIPNpkEMU2
Iqm3RgEGH9DwcXRssuIHgxnv3IltQ8/h6+6uNDiw4rFe/Bz14t6cPWLpNoXJ9A/UfbHXJ7OF3gXw
KUTwNxMkBtN5seSjYtRNLXBL4zn3jegINZz4XSVhV+sUfKOa34j9+9c71p35yK63xacvUHdavoON
SPH6KIN0QWRQ3CfFbx6pnYdub+0O5GoMTQxxcGAcKuKfSlp/nKmkW058aah1xEWnY80nXM2mTZhx
0bzJobqWJftaHg8fH8aiyoUHUNo3chsZrHbdgRTHXRNbtwQ1HaE/SK/zkmQgEW1bDUtVLPpjOXkU
OhFVjs7cIjcLQmiLEV1J60ZBDA2Ll515ANxJrXOBE43yNhhNvPON5sXUcLPR6kUnNeVBW9vLNL0P
MdLLk0pKRM6NyADCA/VPEnIDx4dEIBhVeQFaLQSvKhENpr02B2RuuNthcrHDmjyYZBAcKo3x5IB3
CIocr45/GwF5N1N1g8dXH8bkoyUY/ByVHbkpzU6MoNPyBu/7bExHspzvfnZ3mheJSlXls3V1jYEh
i46RwCaQaxjvCHzKNWajCmKGtmlH85CY8I7CqH2npyQbQgF775v2tWlBxA0x1XrcP8yh9g1xtly1
QxrMPQxAfUjbVdrh+08iwubLsdrnxCdgTd4zE2/ox/tXDEKn2sY/51aq4FhQW3dRQDdCZ37SiLWv
7khP9SNiYdKmyJ50mfyBUjgUvU9T6Ye7XAe2Iyz0DF6YIgFGjFnFvFO5Kx7BdNzNNv4VtlBrx9Rs
ng4iS5Lc3tjjkJzNSfKpxI/wZJ+rENC9j74pnV9Nu3rwRc7XH5rz4+KwWEcVtt1hMLZeZz3inx4D
swiJ5lhAuLaLYqFy6p9ymuI9yNstaSUoSxwcuBP4tSYjmxo3Rw7MAmIfpZ7OXBcKG8IZm2VBqZJt
rs9Y+5U8O+KDrBd9PRlzvyr5grZkVV4w6zKR9LWfnlqhKRDkgZ72AGHjVa7VUjA1JTZ4n+zzolHv
+kOYh1y8EWsUUtEpJYG4ZfUol0zrkwaCuofeRtg8BxFNOQt+H5k8iSvQ+ORNyxj12LBgOF1ovYtS
Y4nEyhEQIdtlgBpxnEMDtdQrsywQHq097XQdmhVmlh8t5n/VlP1Vs1i/Qfqlk1jyKpzM0tfahVeR
OmlivM7z6w29t3PIfw+sjnCt5Hsq5t+Kb2DdwJteNaSQLppXIP32eBDzsKuG+cWtNMZBqj9YcJZR
0/NUiAgwG+gLWjj6gr4P012lf4mwRNTrGyGvU3pijEmNVHIB10a60aYlHtVk3jrW0EzqaasPRrVX
GWnkU+XXTGANvGYx1hSry0H6MU10hznfpU4fL/xKliZ4DxhbVDtXJ+DB7yJSS+ejKXimJhhKWDNw
2BmO90tjxWkNurPNU22X+uMv29/ieYrsTRRzV3U1ESCIoMh+yWzx5jD1VWI9YL5cw+YbA6a53mEy
6ptsev6ZPD+2vvNMANYPlwiTBMKETq6IfuFQvSrPsw+J0I4oA8lOlQVbpT94v4wlq7vlURfH4VvX
pr+dpn2aE5YyECY4ArsTXB25i/hj8EGierIgyW1jDzkM91zD0UzrXZcM/iobUFZoMOiKJkq4GucW
S0YZlRmJnjkbNas4LbYiYn6h0/nyq2zoEgQicTJl1gOgyzCprBdzCnl/p+KRNAbgCiAiB+vm0Ius
gRdkqn+ZUzhqceYfOdV2WhL/i4b4ljfLahoixdYLBXGpXvfXangCQtIaBs18TZr+2Mz6uS75gohI
JMUaGVQYz7/59Oi2RcOTLrn6CgO8iF4EkVPfeZGoB8jpWBq2UZDSiNCeCx3Z4Qb5O7fXNrfR+qPo
T1ZEFYD7bq3XfpRUmSUnEld1r8KHcoH+dClATbBlE9OIsE6XYaj5gFPjqTbbemvGaL9noChGytAR
DTnk8co+1+O41YkTPFuqJM+04Ucvx7vqGwxYPUHNQqIPK3hVCJPotrpycb/0v8Ac34qw3md+Gr04
Y3Q0L7o4jP6v2wBpHsMXRjvPaDKqbTgYt1Ba7zLkZK75DJg2HieeW5vvKwUFhmNTJ9Z+MB/18dN1
K3PtGJq1GnxCa1Tg58R5x+NXyaIYL+/a9DUMwbLfJcb0Y009/TCz+9qz3nphP4pwdo4sMg4hbwMk
dYSOWbof3TQ6J23RwcKmVG1nPmQHBxAW2ksWD/88k0Oq0gyoH0N/s80AByS8t1TdMRri/UEYM8Tx
S+wRnodVRa5LowdsOBmLR4aWyU27dTJzKhZjluHSLfwNq1IckEUbbXyM3KPDqNOLLz6OgjXfaspW
ghwli2Rq3e6IcE6959rBBWj7QxC70GxSI883CSgqotpdnSwe86ZPvTgP3Gd1zH3ZDKUe2EV3D3dA
Oj87Q8NZmcCFEpkatmkST9iIi+dmhGFmMe5aL8ExBhkXa8euwRthhfAdwuIIpoX+qbnDKvsWLfYe
q+aw0SYkMrkcd7SKoP0a0sualGU+yieeTwequ0/MecjsioKmfSpFR66kCcqmdYo7E1drJ9yI4ajt
YvegASc1+jdnZrzvGBqvBho0jFRAiXuWLBqmqoSReApvc9Vr6uI6mgu7guFlgeiZtkHn8S/Fl0tJ
hwUZawPeUKbGLNQXv9u7PXDmK1ezN7qW/joz2wO7HoZVVxcnZkGUiq3HhUxzPEdsS1nLHZxeLNbN
mMjdhB9lUOv/IKIW6hTWjdjIR9+LA6PRYc941pEv/Wfq8gNKbsh4Ka0QgOIY08jKNvvABmyz4JL6
dT8gvcjLJ7bRzdorbLZPnfUP/40I8rzh33L2mFsOchxaEhyZWqWbqaOdlfS0K3EsBuLWJjXwrxHJ
atE/4AZ2CansWOCQbtpk2jEKW2YXU7yZ8vToGQyzXDO7cBxsMmJVAVnPBZ8dT2WHNAAHrcMoYJ9a
zIEjf9fa2t3q+h+baTNDAh/Ql9TeI9qSwvPepBZevBJwcd/rsGC7KkAGSUUliALAbOfA0QVfJn3U
DpXbn2GT/SRaXe3pK09JaT0yTJxWPhX+ms90hvu7SSb5M7JNhgi3HqZfAw7muhU0DuPCiAW4CzXG
XHbZD4JgMWg4UNeauSGSQ76FqXny2uRf6ou7C1tgJUX15vi4XBs8sWu47JthNIoNtP7nIWwrYqyA
W9gJmLkqPuhKwzu7PELSPSDcfhgtu1wLRz/y0hGiqlJeF8BA2yjt7oygr2YrLiOzcZgJbyGoyE3I
YbzWW3SEzUidUIR+wBjU33kdacZj9UPu1hFBAK+6655T1D0Mnqad9PpnReFZ5tzis8r8gMHHx5fu
kXxH17cD2I4TuVZo+fWUvOTwOjnNV9LCJ0hBd68cfByojwi00SxxZXXnkJALvi0pR8z9cWZt4nh+
tye4eaSx/5C8RsxDpA6j8n8b1W9so7u3XWgEeWK915wigeg5k8ImBNcpNiltdGRc85xUA0UjnhoV
7aHaUxdHSX4Pu6I+etW/lt5/PTcvejEjHUzLV101CPo8+6wbzovha++oz461Ej5htxzMZceAXY0O
5WcxXqeqexCtDp5WMqpT+fhQ8Mio5kXlVCfseNHOZ5gV+DixgeIBt64MuZxjGIHHnSJo8p7Cly8g
jTaQ/jJP/vUT6Yh96t8EeU6WCbPbkPgehwKCWMQbPixZNKL986JI37AhCFrXInqUoUPX6WBNMh43
zPpcYcXe75x2F4020RdFyhUt5pU/z1cXPt2KJ9UJxPBlZ6IIdK06GbkBUC+jPq2m9ANE5FWFVQWG
qFRbbO/7Adznupv+a20ickDCiWPHgt7VWssqDtHA1D4b+q3J8k8S4vd9V752RUZOHz+bMYanCeU0
6Hc+P2ggMWA+pjrLTmolDdc/1IV6I7wasnRYkPFRDhyHtAMjSsBV6qkDPpjkpQLtpi8JsE15DTtW
TobRfDk1g8SqRKBm2+0aegL5KZUBXkPMPyL+Vaw69hlrzghjeyzrZ0jwQZ0i8yhoBEI6AM24taG7
T5n1Umk4lH0j60JPPyvaPHvi1pBa8gv4E4J8hTcFxQnDwSl/mrtrPdIBOe6DXRZP6OBQ9Qha1XZa
0QPsYunu/FgnsI7ojFlnVzJRcJVh8p7WpAQL5la+BaFscF1SNYnOadxPadCftcb8ZbvbImx/iLIZ
V7XRp5sum87IY8YNXSchZynz7FybXqN2gs3M4rBR/lkuzsxh0byCnnjMRvdkRtVz2rHPJ7Tex8KX
PdiMS/aWAz7USmgXajPfVmxtU7NGDAVs2+RHqxRRxl2Gsof/X11GJwvSYWYxX7O75g3uahvAFSYU
ZJ3NXBA2zEYVKffY1b+JNW0qKix2F/YbVWEclK5O7PBkH0aZM2CodQ85HT9zBhbMDiFdE7w3bBKl
UHJ07S5Dxr8FwnF1rJEIslBgXWcT4bgXADKMZiVTu676mvrUYOvDOZan8at0FDw6lwOACDEHQh/0
POYIXWE+TBrvmc1kpM49dP3ei0h+usy4GUOFbbTqeeRwz8fVaO7YHv/FMfA2XIjvfcl3rbjbCdqx
tmQdf92KAsy7cs0bQeNrJzTJ/Cm7d6XL13lIkUG8IdusCp8mQuG30cBN5ThCu7IMgM8C+gzPAgu4
MtketR4cSX+ixsG0mTSdu4q9yQkSX6fjlJ+FWYNbYTuzavr+OxqQIyEL43H9dRUjobZ3rceZdifp
0rMTD0cKccIORW8HcZ68ZUCXIx+0iA2Ce8jgwtiDGBdeN6nqZK5QF7M18EsOMa7TFKLc1h2r98lI
/3QA9a3bW2B+SzSKefuPWY9D3ACoW/yr1H+Wxz3u64uZE5HC7JcMWNh+rnRZfki3vFqG2jqKZGjZ
sD7ICLgqbSsMlPE6ex5weVOenDrfAURi6hX5rGsEEjxJpy6KIcdBIf70cOrfs8VSGnQheSiRZj0n
E+dPgt9Y2fJNpjmB0pQP7A1e6mzW0CAhPB6xwTGPYWJLeRE7RGLZ6QfB5vnWc7JPd0RSkjDRY8bw
pnuwXTm3dAhqHJtFq61hqRJAAxOT/wZjhYpNPMVWnq1romRbM/mxy6e/CvWmTEE89jZSOGmmd0X+
65MM0AiPpxBa0cqP3XSj/ObezsQsMd4mqMsp0BMiJBCQyajazQ0AQXN5Rf7VSf0O4xgxeiqfIrLz
sMzNu6xRzyNMuM1oLubjjDeg1OD92N1VH+vtVCwHmJaRQFHJv9CHDuEg6Dl0nrnTk44TEikZENHp
w5/1ExTEMxmc9sOYFJAZUvdDmqLeyXo66p69M8Zfr7LsEyqj72a25K4kVY9UCvMxKrDODsrFkdtR
16u2uAn4Ret++vGx+zBT54tTDCVHgq3BlfZbcA06Jt3GWg81WaSVswSIywWXpo/fBoAENh7T16A7
sPSQV4Kv8rfcm9M6FdRX2F0IWevU06Suld72gRm6Id765gc26JtOcKwzdmvTUUSm6MRsCmy8k8Fe
qqjQ2KVIBuD9OQnwkWTZ4DGIS06GG+Y7HDlyVTWQBW2+1NSuymWB7kClqQ+RL76hXGTHTvfmJ/Kn
9SdlxtfKMN483YvPUz6Uz6SfvMjCzlmB6RaqzeFYdK12MHy8CfGQXgzf7pgEo9CJUtY8RdEdm5aJ
7UjWkoyHZ7CpO7OctQ897q9VHu9me643AKXZdOF2Cu24eSSbi9Q97m9l+x8eAGQMfzWyPJqabWtQ
6bUNWZ2oU4vGlgfB/Im5Lspi22VG6tmSzZRqdnDVS0bghXMZLdNdJcbV0JiNWtEUsWhvureKLxbb
YXee0+kRvXJ27aAFs7A+6ayVT7EPpDjRU+rX+a41jMz0eIr4ypFohQ5z2XCc/1zK8jHVnuMqOyuQ
KE3mMdX1YBnodoqox3UfynnQ1lWCBGPhn+cj8fYVYudJMs1XU9QeSI+qEc1BC2Rw43B5k2fkWeNl
dKfPXBoPo8CwKNP53g1+c/ZY5cPGSg99Ir5bd97UbSj2Dly+qmHCiu3dXGNh+iKTkzcDYRvE8+iG
k71ttSHgwUcOWJ5JcU/WHKDxycp+lOKAJ3H34uLT4QxOQT6Kqd+QRNGKJ5SfYcCAkEQc4k3bC9gs
/wjIrD/atVJr1s4XFPzLzBVeExnf5mTzJ0w5SYfwYmgpOvAG0rCRx/CUc/lQjv0DSm/0Lhb0U9ff
VfFEjIpdYuWz9l2mHnSvzC5yhq8/uFfSPKj6MjBdettujX6+tFqrn5KpkGQ0IyfKmvBY1ECJwoS9
et0EJmMvBgqwDVE7+iRyf45T1h+LfdG2Bz2JXprev8H+RXbWg2D0WHu0ct43c4RaYLIhywP5Ef3B
QH81pdPFsxThat20w5PXHHyNuVmf2feC4f8qcyo0d1qe7RsoUKPi7is8GRR1Yr4aglSnwS3jf1m9
tRz5ztgSrg6WhNMwUqqpofgHhiba6CnGSYHuZGUVWgzavXlqx0bsDQ02sIualExbdCmUVlCY6Phi
ZrS1ZkfsyxAm+3b4M87zUU5F/FTFGPULHMF7Oe1cPtk/rzVuXmuRzDt3N4Ol702afcoDJszjf78l
/29Yj3CLqUEq7SSiJfK2gvrbZrhD6yLUnyzX6R5qPd4NXW08yeWX//11032qXTmdWtPD7WIpm6Vz
Lc9ple6jGRpE0Yzxs9348bPfa3hOwVDuAAHbeyqo2Fi5oqge64rWx4gnKMzLb91Rh9GjmP5xAEFO
DukwR8/PHji3zcf/fuldhkWeFTH2ZhF0ruUr4FnK3ijuLmMC2s6ZzfqGBr22BrwSo0cAQujNb1jR
vipRho///S5HvKfCIrrCqINGg9skC4cLFzgBbcxKXryBFE7WqqCcl7+ZWFF5SO0HUVo+RW1rP/fO
XD0DOWGPaz9HNVczlLjHjJTeEl/pDY6XcSMw+mRFdvWoG3FO3D1hOHHRWbsSfQZiVXt8ap+Llm3o
AEc+7l0q6ykuPxiDv6ihcTeyDv2t1Nhbsm2N14Lj/8C9z3j7P5c7crWUHJIpIUSyHk9LaNb/fgFs
zHazqe1DCsr6P0emPlikmCy//Pfb/34ppPWgLzwkHiRmgylok8L2j36Pl3n1n3msaTTW0G74Q2RD
exUfjkNkhQz99mp7vr9LB2xf4mMS+mXuGaWi53//P67OYzluJuu2T4QIuISZVhXKO3ozQZCiBO+B
TABP/y/wG/SNO+gKUVJ3U6xC5jF7rz3WNjlGaTMcVZwl74lO5ehBUGJkFN8nKseAf3e3dYTKT8Ji
XwhU/VuByLs2ODteOqP9Hpav3Gn2N6PjQ6+dFV2zG78W7BVOsvJC5OSe84Bee/mT35em6+xTng9v
qHN/dFRsz0DXoQV6jvXa5Em56Vn93YH9djun01/CaM7X0kNuhwEMxBlDgWVo8Vp5ERozTHTrcZQN
bP8ApId/Kxko3Jge2Df75hqVf8Ms1wc0QRBfGt0iKpQXJ4Z1NTrDjxdbjJAFgwvXbJ6TKa6uhttW
1w7YdekP/qloD30HPayf4nhLGnL3+PvSAWksCa69DnrePxJJiqvHS4Ii7AXWKM3+yEvAMOb0iUlQ
25YY7f777Yz6Dnr0o9D0h9bIzXtCFqHnj3O5hl0WQjjimUKf1YNVtvnAYMRYawwdXzwoLWvAy/0r
HE7ECxlymTlbox6Pzk1ZZO8+uF4MWqDfmvw1rcv2IDHOPGpzcsIkqBhsayxU3LE+5I7aNr5IHzU3
dLfxQNw5AACqR5ak3AlIadCEEjscd2+GKP1/zGlbhYFJ6QVXgOFK6GLIbjEPQRzJHALjG+cvwwp7
49tdt1JGqaEk4Emj3hJPDE9y2xie3LSob1U9bqmfjZOGHKhZ/f7y98XKbMzoU47pAXD0bgzftNgz
n+jy4xdz9LB56+GtqoxyW/RKBrmHe1mp1jrY5S2O1Y/dkJ3iyXEI3K4vjnXV/9F1dj1ZR3UIZsAy
z9PwXPgOoQcoxHkT+mZrttV0tJVIz+bY7wrXvnfcqPdsdKwd/3vd3h7U8IQyEPqVuc1tP7r8vmRT
Gf/3q7JSP5WO7cDpoAe7WZN8481CV8rZ+lhYqXGU/dhRnFvRPWeCyHb8S6Gf+dF9sk8NxjpPDrLE
nWPococjNt3/nsOm6xXHCNfYqiU5eUsMJhaWJLpGrRSPuD2jOwr+vyPilauKez+I/HirIeA7uR0n
tO5Lh37C3VGpFjuNMON1MkoUr5VOqOByOKjlVJgVbyKrd6DGJC/oDNhxZ7QPrmhJPB797gguAH1p
2r6apUDE5FPQk/OWvId6nGybuFE7zZEJhFjvQ+RVsRXdgleDyH+Kiro7WcuvwHJDgTSye0S7z666
/nDduN8ht7e3vov2sJugiGQee8ShVzp6Rat4/H2xXPtNQx17+v0KHxGPcxQTJZqW//0FXAzzztP+
wApnk8qtfV1iAHu3u9lh3pGUqnn7MLP/1mTiakX1p6jjgbV1krz0RPvCQJCPLdmDqwUWedKw4G+W
gDGqAwZDqtatbyjhrOty40dECOjJzUXE3tjj3c7q+SonNjO6X32KeGo3fj7CI0vtf7npk0MkWSiu
BXEPcH5yKl23hc9qoG9saxA8iqXdtuN+Z5ZrXWtd6pdyeTEzZlWr369tRSwcFj0iHZc/8Yuh3LLX
JMBs8b3LuY5ZaZf5UYrFdOXWj5jSUjQ4TbgjQChbly0w3V9qx4gT48lECL3yLJ/122JKlpOZnH7/
ihzc/Jw4qFT4OFTOG7PTt8ozu+/Kq54r45SyBLg4AEqfLLuBJuRqJEq5obOyEBoFs2Cq83vKoZlA
T9FufVLEsjp+NIl63kPxdPZJ6y+4BovQ4e6u4nw6MShX0Nc61Z3/+6Ua5TYzyL2Z8xj9GfCy18Kd
jP0cd+PGAG67NkJDC8oCTXGdC+M11zxOWs7NzKLEKnXCIKBhsZhIcYGxOywLxqWd77IrylkdJyIN
qPecp4kxzRX138UP23rHeU0Yo5kNdzGmR6VzI8he7ckOqIKs0mIopB962g7Xe8+DcXW4czZe3X6n
vanttBnUbON5wzlWeOaE0GcWRMPB9cdXixTmfZZjsDbM/AVBiKa0e6pN5EeXEJk5pFD70XAGVolN
2+fxuw+D8ap1gvluzwZ7cgckMl3cHAtW+sqgJK6U+dfGExzEECRPqOGJfGLd0Rl2cZVkMK7Smcok
S1sCgNHbOZpj7KpoSM6/L6ZWnmScjLuUI4blTthtJ5m+kzPHLYcWjuktc3/qR+NU1gzWdXaVhAYG
cMjnNUfT3xZnzW5WyS0VGReIELfZatg+m9qplrq36vIcGLuOOt2ESPIweeXO0tWFepV8QkcFKdrk
S+bavHWccxbqXDUY6UtLqo9CFv+RR0KtNd1Fh8ea1x3RIqqkJ6MjkvUFj4B+qEbSEr257q6NBLIn
8il7jtUySssNcS0HdLaaNr6VjEa+CTb67xfL72gVQ9AkwqqBsc/YzmgA96i7/Oc8Hh8H7GeI1dFK
9rOCbG3izHOlF626wjRffId/Q5OFT4jkt9N7K+r6vU5K49TRTa+dup7eR0IxJXZRqPoo0ZvSU5c2
dd+GiNEAXcB4ob4dd3PSDqu0yQBFGMtDTIjA0wg29Mk2jrbotMesc19tbGN0kO6T5SSAflN2EYXR
1Hdseh9dyuwzkdFz75j9re7xwfEpfPp9wa3yoDLNPsFr8tAXRgiy/7/i8beC/P09JJMgR+2/jYT9
iZsTN2KSFX9Ahu6dLMm2fUseiDXStzoieY0XZbFv8FPmEgnPSW+41jY2gU44SwMgOS4IOOq/TaPi
bV2QBb8v4cSeffKh+0lL3capdbapTRPkT424axB4Ar8yT4bhxqd2cuU+ctJ2XTLXY79UAOdcjiwD
ZN6F809gYCC4oSdbU9KHsEe7knNiXHw0OiHcmM90hrXb8rYE7Fy6fd6V0yZBgP7ZGMbByTP/pejS
+VAOyXcpqouZcgvrUhok12gsr2MGGGk/XfHA+rsJwvNqLE09yJ2BVCgv4QZ0m+jwW1nWWjzeUlgC
PGyK/+OBGaCDPv4O5KG/eoq4tMigEiShrT70OqNWc5h6GiFMPlML2XJeYEgZnz9pxPa+AJa76iq9
uvRtU11E02x1u5mOv18Z2XD09TwjCPuJEY17TwczfNBc7WlEvG0mvssOYGaRKFLj3hakP/kZaePN
8uXv7/mSK0PJxZQ8LbytvG6g+qY9v6Rd+arNiURcFlrn35eKfIGj4juIY685d/1NixuKO9QYp2no
DVRPgqwH3xtPfs0CtoGdtfHCwTqgGeKzD6kPtt0wlW/8eNiHV9NnkpK0KvK8PIRSsQx1WCYrZ3GH
OZVABNu7z6mjzhUTvU8aHxM9hWS2kiMVAvwVXRJyMhSYxDi+uBDIik4lH2WLu0I3SsSaOimvhvL2
rel0T7Vu8sSCot6IGoGQVnkFmV32ccRzx07SO/ezA42Q8WC8TUDSrkWpCkI3TyHOyVerwdqdy+mz
szB3gXGfiLAZ7Qen9l8SbKuQB2YfM/PgXN8K30c0YQgWj7Nw1IWZ8XXqE+zqg6PyfRa6f1EkltvB
iswThrZ3hEhINnKZbhGx0a7KhOFXN+vgUsOGEFqs4i1xVnjoLNOB8H/1h2j+Sz4D2+8xSq78VHrW
442+xwJ7L12IikYTlgTVGmVQocvYxk7unhocJoxqfMK4lx++1bOt9ydruGVspG6uTB9tNQxfVR1e
jSmrP4Uhucg9z34k3gXkSD5N5zJkNBF6wtyB4SVhqq/1XQS3ZFspf7j9/go6jySOen7GhqaOVcO4
03UIomqXc6+bTXUu2vcwyexrwwhwLxz5L0r56ncW8Pv7UuliF8cOnuepbNjJIWfSK/bSfIYAaKDy
IdPyf3+kKekHOsgUnO2uebQR4v2SUbTlhPn9FSR1uYPE8NpBqzz972WW9f/7ZZcJmsgBes9/fyVB
HUVmM+l7y6zi91v7/U6dZU0Sx4htfv9gSCgGDWNKT4qEsKaa5adhcU5lGKxY9mTJLnLm+BS2/XQe
nJYVP24eFFDTw5yH40MxN5uqGeJb2MsaYPhX1fTNQ2Ty56Ml+FFqxfr3L4pYCT7BJhwX18yOHhC6
tRXfGxb152p5SUoXUdz/vi5QAPpOfgOqPn4ZHuhlj3CoB2ICs/MouxplLgqsOQYGm5U/umE/xwn2
W8k1uk1MdfBs+wOdDGZ9G22Kp+vuOrWxxlvplo8zpzQwzVVjJsmW4cFBc6yndHyA+/kwmLF87rTx
M2FFQYwWKsFmG3GhXVzhv7Nu13bxGPS1a198J412QI28tU2oEuvqdW1n2r7IR+N5MiW+NxbITWGj
jBtzZ6vq6kx/s5RiKW1ZVs4HQ/GT9+zqU5Uj3Cj6jn3U9wjKnZbw7aj/rsJcPZYp8YN4Ww66mXvB
utAQVKPcSfDxaMNJr6gWfQ8xtJ7M4dmCK3YmjZx2u8gg//EVQqo9htvf0LI1/BCxIehvnyhVHzNg
sHWHVbw2Ym1jMveLm2E+1RjrCp1kwwZRpT5CYWjduAvs2rs1zgxEpiJqyZ3fPME6UFjsB9P2yJjt
n6Wz0LZzgr1EH73WRQ7tGlf11A9oKEmb3ljR2LD4b0daCmfb26OPAccFXo5stWcet8b4aq5ztDjt
luoGKXqMt1xjoU2YWB4nBBktZq64rO6DQdZ0x5SyMIsuqM1mD9302x26e4FLWkv9W2Q1bwkO4QdY
1JfelxdPNMR2O8ysuMLwQ2jVoWH4AEgArdIQrtoJxz6ydIlqS1cvw7JCsTtkQCZ11KbLVX1OZ3Fk
ezqvIgSCS7O+1ptJPdM43iPIesv0jIm6rp7sij1KaySYeTRf7/cj1Uc0nkWKigkLqndKZm4sAVHX
bPM+mIHrIxHMrUuWvLVV8drMHnMJHXVao4ugS/Rz6UTRY9Ow2C3Z3jBOOjGHvg2ERa0qw1NHr+A6
xyUD3XGyA47u5dNprcK4l5vQ6Ys9XYweNJXxtwEtK5CSjV1vnauiPMwN6UPkLUGZ1ev7Ess9a1F/
Cbv2T9UlXxr2xvUQqXIvYmHTgEceguUxWXet8z2mCWYF2baBnFSL/yw1N0TJoQBuaGyKP9Hsn4Y6
QdGPLhI1ZIitIUYWUCzZWrPp7UEYO3L6ywXPyMAUf+uvpvDeR6ZkeKGYvRMUe8l1QPtZiIwK8yu3
kT1j1mpSWmKH71L/iCLoGTgF7gMLE7TzxSfoT4KpQxWMBiRcsCeEfyMwOiBYCbRm+CEErX5gecr/
4DSdUH6sKZM8zAANe6Jm7o7LJ4go4KPWtO5hyFFvllKcWh5/1LaRALegpkISuRrj3R5YlxgNJM3M
mNCMIwpZnMovnjIfxkwvSc1qPmQ5Qao1gI6AHR82aHQrkr62pel5V9iJ7B4HB0+X6W/NWv/j94w0
WA3TX6kcqmYm91jvi+0cZcHQGteYNzLQijhde0BFcFvAUxhE95U14AiRsaN5md9as9p1xeJ9fJWl
yPfoDH1ERrUd+EP5JJToDkUagStuIKrImigWmxW5m7EKZJ66qXObc1E+GWZorTXlbKpwfLf74eTL
Yqfa6iDJg2VLUBhoQGS7GlOMqSEagtRH/aV7aoJHoGkP0YEw2WKXaCmHrhxnYGnxvxC71BHJVLkZ
OgzDnioDGevWIdORd9C0BQzogNSrHp5Ej603t57jcdbYjzpbs2pR0MTmEDijxPyq0+QnYlvb/kVK
beeMBZs6shkYDIX3pjbCxfVDTFjMxoRu9Tp5z1D5p+sTpA0c636H889/ndRAAlqJ18tTztrxh09f
pz3r/JPt2P0+6jAAV+zAebK5xBOtRyfqrOs8mo9GFB9yhbTAMOBOjITFrMeWcL+8ilEoTSi8hS9O
Xqi+EM1kqHfth9qq15GKfHZNPS4Ek50drpKQoAkP8p+WBHnR0bliCxiQX02jiUzKatJ9blo5zjMO
RFReCADxLafIBjjGODGoLkk+2OQFHwiXnoSHhJBKf4qIhe3FZQLiejGX8IqJKF5zeJW+xTyQeB3H
rsFENNU1zJS9MVwxEnFNvr1VJDgel5G+rNgN5R3x9p1ik+vkPR0yi7s1x8USXLAkWDZ45UCYd06U
HWNZN2eWd+/9JE+E6mpE3NRfHruYhlhkTgPmChkjbg23KXtsksUYidM8fxRZ+pDF+NCG2dOoCb57
22GBU3sVyXPDd6hQXhdTeWJrvptU92R5ydHWCF6Twm62U3/EaYqidGLyDCPEP/nt8JwV7ns1xaBE
5XPdNUDvM4GSKHdZE/X1gzfPxAhobKNkUf/LCSNMUy0MMgOOty83jTbhNmwxWjAS2hclxAGWxdR0
07Icoc2pEvfWK1finmz0LXFG6ChSB6iDaZAVhzx2ZWNUmRPF0jQdt64wcTHY6c6vDHywHMs09xq3
Ek7PKKIZKJvAbML8ZCQ/k4USR8PRIUvNezRckw08to9q1vnKuRecvJtEGRYB9Av0v8HUjy9zO4kJ
IRwFc+nT47SIWonxBpiPoh55fmsFtRO95TEa2ohIEo2qdGR2xmMSgoaPeFMox7qRbWkVa59tTjmZ
+jiD7cz6mwjmTtc6HsNLeqLUddZ6HCP+hnrL9ffYNS0dLfELGP4D4GGIwGC16gxkWASgN0+8pkEQ
HA9BYjSHrFIRz6LBYJzUnEFTb5Vo2rfOLJ/zwX6KB411tgTwW2oWntHoFhfGzE02nYYSBbNI2aF7
U38p7aIGIw9Iqen87qBhp9KwLaLVXZal35ZKKTkg7ADuGEJK/uq71uf6oTEw6PWphPkRkeikSgaZ
eVkEcumPrbCHr+B4QW+gjxfm+O0nxmPW91cpOuMQWeNnC+t4IF1i78bGp/NkgkW7u6OP6sGBZURP
ys1jPMzIzTduIx40cojGgsDCogZRkZzJWM+OJJ7skS4kgcXobJ2HYnHUY6+MB/0Om2Vff/VOq924
jHFfClgA8UxsskFbULfODtU5yrc7SFdzg2yZkyJ8rXt1mhqXLEXBJVwY3R8epR+ZvWde3wa5BuA4
UgAUYF5fc0ScWOXWpAQMPAwkzOsmw96iatlaZ8Hsu0sCu5ZubG/QeQpHgWuNlC7l/zNL7a3o8P63
djetRztcsE+sg6RgRIvX0d8M5oCdpuvOyUC+VOsMErOc/Cc5DU45WqbakgAEdLbvKkLPrnUorAbr
WPXmbi71JyU4phxQ9QsMyA0STPH4+anXLK/Fe2OsrQxZGcpsa6chzPOdEUUyhDEUaeW2ykr7VNvp
F8lMW47lYCZ6cbb1994Ec5HatzCNX3FEp1uxwHl0IoTiLttz9CMkc1gK2ZjVNIHRa9rahQ9OsvKO
DDENjIFqbedRu01I5UAJFR8nn3u1xxixpvn9U88e0ouWDXPimV/IBQ3CroebPsUuBiwQgsRsq1wF
XsouUtPRBo/yUeU8mU4xGSuqIw92QeK/+GLNTVVTHCMKjL9kLpAyp/JVhfm+LKrxkFfy0yP+ooXm
G7HSWdNeNXwjaM5DYpKQ/hQrRrEQp/Pwox4+IEUuxkn+ze4cMhGR5qns4BO1ZJsIDXEn2LSZc7iy
doUkulYmhMeaSKZk4r+nnvavL+dqmyYe+Bmo12GK4KNOvY/JyWi5ikcnjBcVbYL5K8sPrZXfpN/9
Y7j7EnN6YkYMw21DSGelnRsH9ERefwDL3ksx733pw+8Qg7EuaioPfXyU9dxvu6I65kkxYXpMdrCk
jS0WADD/8IZWGXogN3a+ElSGG4JqGXzIl2EGT1pHVosmgdnGEMXiPCNijeoWC0ybwzieqq/cwsCp
sPsrGCh1DEH7ZUaWX04IE4nR9cqD1njGziY3B59I9Ta5xkODZ0SirTz1c/YOe4/4XZNFpj/N7cps
BG+lUeGRwzvHlH7eEIkAuY+7EFGyl/Eexd6lk+WtIZxuS//xQg2zDbWezZvr8djyzgXl+AI5Sy28
vi90AuajncjvSMPBqxN1ZSeE6AhOyEMuHWLL7ZBMy6UmNkVtPbil9+F1BcrE7pYUPeP7og93leay
w8j1T2f80Zkrp4bzlhrYXy3f+26regN295dt9ayaYdHKRs+eofoDbkOWBwpL2Owsj0IXdJIWVSus
g6dPTwAUVsBu7yF37TpdVIeqt9aJEz0JHMTIuQAJGhkiajqVukeiOIVFulGWEtuKojl3oZ7YETrX
Vra7IecBnCf8DkhP8RSmOEl6jEsyipFu9+4/Y/aO05A/DbWJlaUT1wF1gcFUEQt0BCYOyDfgHefs
nPh5bQe2TauUSw4EBt2hJqjxfZS+ZjVgna/srTRoYoasaoKIcFm85E+ah8MOexnbdxR9LbNZKjcd
PgFJTdRbUEuqBAkWs0MnlWrjkXyFD+ep8KGOaOS0QAE6YV3Z8O5/JD78mXEgNmdodmEEXdDFkMZi
4YWlYOAS+oOCCwV1PX/T4farMJz577f50WHQO5AmX4drD50+Ka26SL5Uj+8kS45x1372Df2KqxE0
zDHyB8KPt6ohztVNfPX7Mw/3zh2qD3PAucUW9U5uzZefG/SKPWrZgSj4FpE7u4rvYmyOUTacO3vo
SdGWFygY1Mhm8zRrdmBrFdpxQ75FuFFWUxr+S+ZxnxHQR/3EhwWfMXTxlevWb8q3L6FJwR4bNgfl
eB6kHW1tRWqglf1xybyW9XnWnvSWUZFplhT1iMrH7LFW/jm3wuMsgXWKoXruhPtadIh95pHSdfmu
m7x/cQAiFIyTkj+Mxx2kSSbUJ616rUfamsZ+0YYez2HFuMTU1c4goZlNh9yBDmFlFPUVAhgindh/
eGb5GE+T2nA/HOGFB419IAl6G/HubnREDPupn1+Noi23Ovck3j2reJjY1/HkB3UjCYBaDhDIMCST
RPbKavUSdh8ahhpnPUw7GGx6/pvc/aLFOD8ZoRHxbcLz5sQ+D2AtrRKuoatTpU0Nk8li8YTlWDsv
NvlkhPdhGe+jmsGzW99HHy0qwUVfday9MRVotmFFJKMYrR/HfUaxD3Bg4F3CeGEEy2lRwh4DHR61
6wHv3GKjKlHpxna3Z5x6Q0/0s+htIogS29ISoPE0JI4uqTjUGybiCYyM7ei8zsPwjL4DYJpbPrtG
cc7j8BYRRO24+rcV/3OjLt0MLcPzuIivGWtgICTvbK/VukivyhzOcCxeSPVazWp01uYSiInhaJnP
+H+0FhNn2uJ3IxCbCDQgg+vIgz7HTs41HD72RvJg4QFitqB23qR/207/POJ2mOlNUmbGml09xhHs
lCyOUe2WEDb0tvj2tM7fq1IQcyCMb41gwHXGXnkjJv6lvrJ/GMPU5CnhIgrTdjUUNI4uexo+Sj4/
hkpx31CBltpjXHIJotEho5F2YGUYMyjvBDOiXBe9lqARDt9NHYdC1GKYqV0RhMitb9SNx7yUF9nY
e60g9SL3D57L7LxWH0Wr38jiTjfIJa/gLO7WMG2YLD3bPs64BI4I7XIZ1EJidSQjErgoHEDTKzj7
QIeQt8yS0imRavWWuf0xYTEGngUVpslRLg+TaHaUmeaM/MQ12mvigBRzo2E/5VTv1JATXuaahKCJ
QO2WbSWzaWdc0vla53mOyh+MKgxHU1K2WDVS4LDf7wF02bC+KMbyv2IWX0beP9PUwWJQ6QZu6Tls
OwzGGk4eh+YPr24LIYRPvcaYdlUUPGY6uKWpC8WVpB5Zsb8AsFYbFj99V2Nm5u5w5/l4O+65Tuhk
+ZhBsNwpG3GxpxLmqT1dXq2lDykSgsnrGRI4ctWIyd50pXV36/IPy4J6I2T8FCFfjACTcwglQT/H
EVmfkXXo4KyknfvWDtlnjX5vYqG5KVzzYkwsmwdUNuqSYNlVCpAQfCU/aCvQNx4yJX1ED5xgxwYx
BxFyqklLsuPnjuTitV7yIFYkGxaz82iaIg7aAUpD7CWvSVhmp74S9dZP4IPqymWa2NwSn1wqKyqm
gKTYELmQc1Ihjo4JAEnZaH/YgBIAFe+1WOxLv48vjSh4S0Lu4yV2HJoeG5spX9sqDMaZZ46C4TD7
EfskzWNnmA1vOkmjZ9RUIKyoXiANGgvvR4ymvWpYlbeudndQHhyRWS9oyo5TfEj8teW/JkykAnAm
5apaeD2N/xG3yG5pHBhlj+IvKv555XK7bnjatyiM1vqs11utrru1MzPsnH2M5ZJtEsAJg7/a+l+2
jjoiqe6w1wmcd1FMA7eFaIl9L+CMh5eD6DQPiwQOGnc9Pqy9ach9gwtpnbkhJmv9PHvmYwk0gShg
ciDRVPBtuwpNkSWXOIJVCZ0BggRFM2Ifjj7Hsy+iU2+FRSE/FGjeMYNgys6YBUwJo63G838QPYGF
aUiyk2l5LKrpmcFfzUzUPIPe/ajLifV2e6iNSd6rVjsq49Lw7OSdJ9b9rMO2Wx7XbvDHoz5YgTAG
7pshfo30Y2j3L2rk09/mzfLpvcZm8SpiMGl957bIkXXYlVniXfD4yJWBMymg+HqtekVkGoRK4czv
kW0yWXDCrRzEo2tEaPtIv5AFKFBPl8dZ00+a115LTQpCVtkfp+SDDTpT6kRhyZgosSeszQT0xPfC
0b9DSU/NcXXkEUALag8XY6geTd2szoWM9vTmxYoRwM1o0i9hNWzGtH7B4jxgT6iX77Zn0HnMkCoE
vU8WMm6oTcVC7gr/mBT2VPsmxpj31QsQI/lcuMlqbA3AWLBMxfSiXK8/4EcIUamtU2gwm86kyBvy
iIPaSe2NGMTFwV0AXLNijuw8ty9aWi5+Hm8EXl2c9QElkDZIPmrRGLS+YLs7gjyPXMAnRZbviVbb
Lv9pu+yaNp55yTDpb+YsQ3uMTAVzu/mAOMxD6D5+EpMg2D9uQYAFZWyPlJI826ZgUTkytGRkwnma
iTxQfcvIRYPc1XQ0J2G2pXfboae9i1n7V6ZVUJkgPblsUvx37rJEiE+F99GXWnJoO5BfoHxWphZB
B3VR2Fuxf0ENH7NY5p1mJLo1lyA53SmxfBY6PzlPLx9mW8Zr3fNmKlj83HXMMMKNGpruAT07hgpr
K8lXCuf+SsAmS169Bi3WvVWw5YMwWaRF2rHv3ZM5jkHU8o/UdSwIqaHNx6az0JeaO8/towfPo11s
EkqslLv+yxbWbYwGmlz5AI66PcSWd9KWqhcw+ryVWMxXWq+IqU7yYO7sPV6k4Zrw0UobJuuyh+Qd
6fHBsI1/04y8xhByPWp6z61anyO9Z0jkQBP2mTSY/Tqroh+nc0IYeCBTbJ73TdW338hBGM6lLLDm
k2174jhgpfai8m741tsClCbgyTa4dSzbHdf9NSZiai14IQjR2Msue+28SH+nAozwYIT31jGHK228
Opc+lXneZq8sdfVL5o3e0V8AQrZ6skT9VSjsn2P7A6lGIA0gdkUw7WGfx8IgiqOzPbybuaGd7bi5
AIx2dmkXs1Woaw5vMwv0jCPYn3BhuDOWsSxBOpPCXZ/eK8nyJu6IZ0pR9m6Mmi17aVWX8lHv++xQ
ZnLTs9OhswU7hGp23o2TWQU6QV2cK+s4IninG4EyQPE8VXn71yplia1ExQtLCcckRL/A0/3nBNZJ
1xTcQbbW7nUP5wSqksBXVHbStp/qxN4ltutvmzHZ+Ywd66kStxxSxxPPFuDY7r3VUDLnDEyNwEQp
6Vd/R459U2d0IQyDTaCiPxi0AWFkOXK+hqyRm0iwCQU1AHL3Oxua11r6F0t+u7V+7TA7R1NTvDug
22jHFP2rXUn23M38ZUVMFuxkC1JpWpu9JDGV2FAThvApE69x76RHEVXOugG7su7xl40pExHwrjkO
UUAeE4yoCWtMz6jJq40g6VpSCzlG9ClyN0YcP4g0fQJD7uxaB6EnGcjrvGeg6UZ4q5u2fXNUF2/4
cVJ3ZvVJaxZta30iztJ+UhFchMVZY+tpQMjZP41azqGpC8z53LEd2lWme6ta/6oiBsKGnKxTIu35
ANCE+TBoG6gLEaiyvn0ee5v6s8/Snbr5s1UeZFV9qFwPDEOZVyzM5kb/RV0KajtSq8Fm+BuOK1Cw
eJp2dYezJCqae+YP1SuUys9oY1iAM2mDEMAyZI7qmZtheIkJhwxiPlH02d9OBHeqX5rrmKMyNkjT
ccz4YgA4X/euWptH8rBoLiYQYQ4mjp4dPyq85JYICgfRGtGay/tv5rifYZPeM6MicJ5lBBzV5tlg
8obIIV/DPThEOjs2agDaHssE7+IHGhU7c5nxyILEaZ/dcIEKTNgUIABAl+mQ5E8b0U82rnXAFpqZ
bUe7fXbyv16j7BtztQGZZTLn3IMIAC9K9+4IZ8/CSpptV/7Uui+23bBIaThKCso8jHycZqKq2Kbk
NXPg8J6q/nOMjJdSOIwgaX3zzD1r+NEigKZNx750jBhVUw+BiGRHwdm4Ed0nkhUc4qjxN0rJnwGY
T2AW+StC2xHsD4+XKbOXmRQoKHnrMMflOdYEJVdK4mWlYo6ITe6H/JY6nh609SK1QlYC4nnIOFCs
jp9Qgm6F6rje6mV6UOClCtGFuGOc51oNS3D8J43In2ighJ07p9/q5rRruwb0zQhvwmJv4fbiOnYJ
OInxjTR07p/G/xM61V97EVu4NvTa/2PszJqrVrJt/Vcq9rvqKJWp7sapevDS6t1jwPhFYRujvu/1
6+8nUedcMDvgRuwgAvA2spaUOXPOMb5R0wPRa72ntQObgvrnWzHXH/o5x5hOe6VM4U/DwyF12v2G
Th+rYOfMF4Ld0dY1Am+DraXULZFphV5Fe1NRojvlU4a2agPJqeSlmbLyGZ38K5LVXT2BItX5YfVa
OBdGPqCR1JyHUYkvWa99FZU6Ra7ZXvXEM5fBvW2PB776RuPU4eV+DAPNiMYtOt2rEv47T42pwY1g
cBEI7QHkjLuZtXHn1JhUhp4st1LfYdG5RIOC0ZkBFxr3jFYYROYeJYJs82/ZsLR9WqQCjvzm9/Jr
r3+s4c31DD92Vg3aO2xc5eUDZu9aE1/dBAGt7qDNr+Q8eumsD8cYMYD7Fmf3+BKeEpk2tHfOxcCQ
1kmn+FBhFKSLBAps5HCgqPFG3boCfNsjdq3q+QTJQmfMQw5Hnjz6KUmmAUv2BYCcb6OGhFdmQ7JB
0v5gR/qjYvSC4EHdWGnM5s2UPA5BmWJLCcmPINcaJMxFEWzQz9yEMtlU5bfCPsDFjnaiTl7Ja2Sk
XHVIKWa73rqtWTEA5IDtQNGnOR6SOyuBoiecgTtAIZql0Ffk00c90c89GuaZxvw+dLGkGUBZAuTd
iOqirwy9zthDschrpHQPmvNakU8FQBOfWdDyJ5SaYF8+CDgd5Qh9qO6Wlq6yd3E2UJ+Gn2vLuSce
YjdPTng02vImR2HS83Ub22dKGgAssIqKNzAOn9j3Rx7CGXkIZ3RogAOLQQwYzXE/ARFuLv2QFVzU
wt/5rroVFUWGUfdnwyWEwYmqmxmryC4aEMK5WOstrfT0PmT5JZFGpvazbt6haj1l9vh5ipDzFVgv
LiJGK8zNqxpENtqPfWhXXhDEQActqBTIqYFRJpD+lkFYZy/eONISDSc+Yzlu8/gby2nPOHhrtjwD
cTfIfaiwmuYRcK2GVPJY4n7uwtkzB8jVPgchaPyLDq5/aQDX5jhk2Mb9pyTHY2GjETZIGDr1gcfx
3922LZdo9VhhfPkt1QOyAKrpk9ZxEyuk4wCGPrpixN9a1DkzoIJv6EyHdkhu7ZSysUdxMg4TksSA
oS2Kbi/AlnI5jenB7g7lEjaccYZqygS8UtLpW056AXII8QUNKRbCqG29JCXUKiSK51z46tZCKRQN
uIJaKb/6JR0u/LxXUvjaYZjxn0k70z17yoc72lhtXZwdNIRWbHxNmON2QXCgazNe2HQgj5OEXMh8
5+QGwtxIOzQ5F5COnYoPfpxedyWK2ZJrz8WEmKiTT1JVd1M3GNscT+ntTOwfzIxjmMv5lM6mvlUT
1Dnc163QH0o/6CjXw2E3jdVzFTTZIUJeaFU855TVL9Inp0BftPpNfsPItjrNUfHsAjLGnZ7vndB9
wzb/OIM7jWP5Sgr9dLAnWEqC52DoE4cRwOwJa7qrjR50GC2CojKTc2NmR/+60VPnzhjm81CbwZWJ
tWuL0TX16jLtzmVp3sOHbu7VAvmZ7JrtcO5pkw/WcmRGXEDReVmYLqwfodTOEbmx1YWen+uCrDUN
42Ces5LgPcj2hanM/UiZUmbaZg7QsMzg4HZluHjlKZ72Y4Xj23WGmRTp3vRKQ3M5Tzdn08jtfY+L
eavxuF9IbamY1GlB2pHrYJwB+QKbwOxIHjya/FYv90D13QuEx/n10OADbE7cN3ejaQZ/Ty9sQ1GH
xF72hywzP7DqM4FnxmGqWj/mqJcvHEtAzwPnlfjMqYo8OlWSI5iO4OtCwQDtQuOp5iK3vU4TVxOR
OAsNnZUxJ+Z1iZbZj8rem6kb+Uyuw6Txz1aUfIqb8RRnCQ2nDCQsYAeiNaKHlKj77RhnL5DMdmPf
75Mpu4+QrDuhdnBTehGdORY3TgVdyQ03g8WrDWMKJ7U7TDsga2CBR3rYuYLvYo3fmlRdxTWc7R7Z
YO3n0d7307uhAGGn8x54InLeRFBeDiqUMKnToymL5wI8+MahU407j+G3jfrBaMWr7RsDyKyEdki7
i0RpIw3vje3Y2eAby+Cbk+Qf0pkpWb0M1SWljjm6n9wwevFNonCkQF3njrwVuR6T79NFKF1Yb4hv
AFgW82lCXGcmztKYaAIDJWcVDX0NRsIDgQXApvrYZKHQrxrJ0kaxDdKl1mlKW4Q64cC8HILpw6Ai
XELhsxug2Z2TDKZmuA2NHCsvBTxBdpbno7ptLYEYf3Ks05DgGm/EeKUX1RlSIuoc9KkdI+Pfp7Sp
XyLiiGi0bceSSxAhIWBLqPMPWZt0ZXptHZTnVFMPLs/xpNz5eUJpfYEt/lyQdHStx5Z7ZlZVb8Vs
PVMm9IeJl/+OY8iHthTFY6uhVEoMh6H0IrMi+eas4Muwm2BG0Vra91qp85ZHH8xa0+/B0lqsyXVx
JXUFkIooEcz+OTLSjLbxlKjbPKBfmxcQg6C3fDJjWTDJQZpdImC8CPPxRlNdvil0UR2YaDU3pb39
ng0btZiiAoNw7As1JVjXUMRV7mRf+Xgjt7+/efKX2DZbp+a1QXxLQ1nyfUC05MFGjaOhnVOVtQTr
2Fu/6NxT4zCsB/UD7l+HmDPX3lQ2SB5K6e5ypLQUmNOpTkCUSAZ6aOGCXaKFnMTIytsYVXSo64TA
jACikR6pY1wSzhGPNE1lg1Bt0xVl6VUAk+7MrsIwLca9myl1lkVKCPBgM1fNAvfBmTQPTa9zV3Vj
tXMAZP8hf024v0R+2zRQdF0axhJkaal3Tw+aRRAtEqkuaV44agpL3BZ+eI5bLfxsMvamXxgw18uY
yZdYZh7rNHwbmhFxUMRxXU+jitZVzjFJA4y8RU09sTbl03UCugUXUICrqjPRptI7XCOkZ/hiKFVP
IZEzB4zyzV1o8YvRgH9TBYiRhHSbSyqLZ1nnL009PAJlXsCAjeGN9VDh3WWS0xnxx8EVaPpactyy
1vJcven281SIh1YT1m6RJ24DNOwXSrK5ytIoPqRx8IFTO4c/mjyXMtQBSrH0XUR2GZxgW6WcYYDx
axAVr63hwq4I6RDL/9gNsMzKONWPiP6XBBtMPGXSwLwDT5O1QI4mv9Vv6CfPx7E3KUaKfNhUnJOX
aOae6QPkwLkL6FGXFH+ZY7zA/XVvTGSuLpkIV344nTLCHw6VILvZlKOLEjh4KlT4zeh7Zzc60LKa
FJFdsBDec4P88jWQNU1UAnG5B/WiaQLbnRDXtU4tVkNogq+y+JUOa3xjJQGkTjYRBH7XRQD/ndvR
B+YD8qC4Dk0GOMBcXyYiwaadtTDoQxg4+A3E5frLmFviMnP1+ym1wy9cHIjyjlVVDh/9prS8IYUF
tAasV0Xvn4v2mUieawMF1IHQr2jPGMd9BrZKST4hVy1r5AhzszNKXs5tYBv6Swe6ZKMq+0oS03rN
FAg9vNHcMCF3vCE0T8jpzLMoZxTZVpPfhr2BxqdTL3Yx2BT2zGKmZaBHW/2rnEaxb3t99HroZHdz
/Qox9ZLnMyO0IJ+vDCMot26FWACcIKi3ogrvsl7/HBVRAtsFvFG4iBbqpXRmvgfdElLmlWOhe9NH
BpiNrB+SuVqgk2VDHxL6ONiQ6ovOEpLE43W1eKHnCSl0ohGiSMvlwgh146PVwJyf0Fx7cwhz0ZRz
c4Rolt82PdDoEkexV9uxziG3N1HuYxj01cBoJRgS/ABVslsXv/96Hf9P8Fbcfo+pbf793/z+tSin
mjqpfffbfz8UGf/99/L//O/X/Px//Psqeq3BC35rf/tV+7fi+jl7a95/0U/fmX/9P1fnPbfPP/1m
Salop7vurZ7u35oubder4OdYvvL/9y//8bZ+l4epfPvXX69Fl7fLdwuiIv/rP3+1ZJVbJI7+14/f
/j9/t1z/v/7ynvPo+f2Xvz037b/+EsY/HSpL17Vt2zCERWzy8Lb8hfNPnUcU2RKNZcO0HUHIJftT
G/7rL9P+J+JFl5BOlH20CUz51z+aolv/Sv3TxDEpwI67Fs4ry/3rf67qpw/v/32Y/8i77JYg3bbh
3/y5DmD1dkwBrs/EOi6olV3+oR/rAKkSXynFKE6b5+lUFe0nLBLy0NjkMLt5Lw6YuJ7BycwQU8Qp
HiDwGuIhDxr7ULea16aWf2r14qZZuJATLxWeqe7SSf1+p+wEdSGYJLJg5h14yysTPN7WquKMJrub
7QJZTIeuApJuVPu8fyFtEKRl4px6Nx+2bQFe1w8+Syuf6VXFFdSwRQcx1ft+il5ljuEcjlbOeuBU
7dZwOb31bnFOMsBrTWOR7SWDyCPLz8eggZkhqmmzKQPCjutae52i/mQKAAjGaIOwks2pZm3bVXbX
v3U+IZol010Vg+si3OmspmuXGd+liLVrGuEj53cO2vPctVgEFBlW+XCbAFlyP2EOfUCSoUPHJetA
RmW7n2YyE7XYfzOGBYWuNZ6RGvURaAYRgj5qs9a/1akdYXmRN9saf0goX+uR7y/y8uTauk5LRlKo
6IjkbMew3yW+ak091dNskKJTOuegjkIkoEzclL0PUuImHcFRoC3odXfWOQtVfbRQX09uEhxMvQRz
VdiAJsbqLKYq3g5MTy6wH8hDNMkn5kyPlSQeacb+jJ7MmLZ54993oBW2sdNCheRM4GYM2+nfXlp6
/g2rmrp0S+2pDTtofr55a9Gk25DraV3FtATLxt35LORFYV9HdvoZ/9KfkuZBqPJY/3hHhO7QVlG6
4kVaosrf58ca4+RT3babUuPRFnSRpoBgTcK8NLg8+hGk9XUdG+MtgRVXCI/KJTPlXgMlvs3N2T5y
SkMEleJRbfqQ1bzvs43gObwyEXyIGqGczFV9T/CefZwJztz4TKq2ft2r3TyWH8zlmSa46jl1+i85
rJ4NLnznIERDdkgIp7MIsFlldaV7qKC/1T5ujACR0YnEGzi5dHw2PSkhm1T0zgVuwYMPlPpG6x6F
EO22mrExWQ5VtNNLbZ9wSiRnUnypARScGAFfpnFFS6sEn1xCF8E/LNJjNUK4D+ijntrBM3rL+Cin
m74RT0IhfHTijKaizeWNuXlbNCAPGTUzZUYx9yUNcSKU/qlk4CVLpilRpRq6bSVT6wx7sIO9E+T2
xVTXVIBuyE87u7AVT3bHG5Us2V+h3aMWNnQPsHm3j4z+S92jMWzwD9FGhaHVMCNrVPChUaPylAW3
xQYCzC1KT4GBNh8ZEEsUwgZG6iC9tmoM3bNlQf1vHOMtSqfH9TduPT/KQr0NdeXu89h/6JDWbzvH
Pg4TQ3iUZCBaljvhLz+wTuaNqzOd8Hl+g6Q+KqsjvoHGOGKh4gscpNtkqsPDUGoHMdofiwic9Dgz
FEuw03J2w8yjSAOzdCY2ZQfJFOdGJouGGMP8i4mOmi4i34x0HD4YCG+OJBZgBIMSwtH0Kj+guZ+F
n/tY3NOBGlFdGQSfqmqxQUJuscvHMfJ3CsZ5Ys3tVtNCAheZBurDeJ2Y+cMgSb+rckmxrbQD2TZf
TY3a7oed7j97yo97yBpX/9PLZHESMqS0XEfotnTfLS9I1/HfKmDdEv+akNEIrBX4g8htMtTshVwD
64z2FlErSfDBsJm6+2hu9MVjn8Z6vS8k04Xls+JT2+KA+Rr2dGJMQt7Rund7YDfHQTuJnMW26zhd
uB13Jw8wEOVg//Ar8M3U/NBn3JQ//Gy/Bk3bOlYoKQ3XYrlYNuIf98cqZN4UEXS3iez+qixD2FXB
GN2RpvsVwV530OXTupYXbsOpRzhiQY71sH7paPpDf0k0FRqs2QIbIl4lfuTYrr+Nvv8ycjrfl6TA
toFJumKBl59xpVeWzyigTsUsarTJtLTSesF9ujhaUKOVfzjJGb/Eplu2Lm0+O2oAyUDlXWx6QR6e
CBtqzqacPgHoIQmhXixi4xzsVUkH22wSxsTmvqlKduHF4GBOvAyk8rDwMB0HXxvHhyRIPmB7GAio
3MusaryWNs2FaSD7nMPX338kQr1fu7lmZQuqI0FCHaiynz+SJsvc1NezYRNqJl7q+UgA0oOplYq2
XlqTNucDD2rExSQhvGtR524HuroI5btT29EgpfMx/KGdIpbH4OdXYAnIdS0HtrMjqOd+vqbKAAOI
kHYCikEro9XhEJZHnobxNkIrs01VWB/A+mWbeJrLQ6nj0wyl/6CBLuDlqM+/v0W2/v5ydCJNGFbi
yue6dLXcwh+6Oy1BQFqqM4i2czpZYUJ0r6mxvqWD9oIygmJE9m/YqMCdhhygpolR5/rczjQbgPtF
HhnXrSdbjtbTrJHMySDFsQt3P5D1ZvWc5NuUFNGW98HNA6ZxZud1Dk+qFPSqtM4k0MFNL02VVVvn
YSh4addfFJQF0snxb+BbxAJpfwYoA5V76AJ2YIOOvZoycJOjNyw1p4UN9EhbUYcYRjoaASARus79
uth1PXknkvEnDIzbGY3+NgrieadSEqHndNipSl2CBEn2zShRSRTV1y6R9YcQjcsF9lKMePV4WWlt
sgHqsh+Q6zSBXR+DEY2/1bP0WFVd/el9++U54YPhMVmWSkA6pvnu2cVfxfVhytrMsFB3gx1p27Z6
CKGCHGg+R16bNbQJkM0RXdkczQ7Dro1O0zZDdx+E+tbOXdcL3IGI2zRgrCtPldD8W1WMCY01xPP+
TOkmA1Uv9qT2D40v8fNpweYYQyQky6FpW7ayTH157n54rgyr9AV8lwqWP5+OEWCmGxoV4zuWMGd1
dGnVsjGtj5KlzeM1cTdxId1DG1IMIF6/raqYnPI+OU5xsm9jhTAzaNujpfd/WLnNX0s8UzcNC7Sn
bS6v5btXMm5kNzqMuOnPDFS3y7y5E+lGFoV+gTDr0wDdYIMIFry65c3Sdg62UX3xS3u8FXHx4IeM
M5jIokEsAXnOGiPyiKpNY37kGDQFpBmiSs4dpuZUJwuBhChPwaityrwigbpA/A21wJfUL/t9ZLHx
o607FlkpKTMAoTjaXp8KHgKd4wdzLWgBIM36/qWdsqegsqxd6Jb3jLbqo5D5h6XntonBsRM+OVzp
Zthekmvyad02c4OgV63Iv2pBeKVBbd7jtMq9CuXDnxY6Tqs/L3S6KW1k2IbUUcCI90+Ag2GvC/wI
Ou3IhflwpzYxpj+S9ZLNbHX1qQlPPqAL2psZTSyZgCjAV/BERgV2ILZ4R/KSOvZ8nl1tCzLM+/3S
J/7mY5eObqtl6TNcta7UPzyikSLJRFGpbtZrq/yQLE9TMZIAlqot2BBlkFNbLghQkirDsGPbNqVx
cl0i7p2lLmlq9wHO6luaRV/KlHCI31+hsTx4P+0VOq+PyWMplaL9rt69RJYTwegfIJ2KoroqU1Af
Lq3QLYOgLVwTkxP3sK30Btq91B8BZFDvyHjCr4g1hHZrdSiHgLwNhOI6cJo9vTXpNSGqUiv+SOzA
uYf4x9B1/vT76xbL2vT+uun3LQsXW5yh3tUK/dB0XC1xUa0Vsl00yTekjegXI6JFCS2U5KJaLQID
MJ/MqeYh2SH5Iwwy9YO91N7gwU1beyRQw0Dc8Idr+6WO0emJmFQxFvfVtvT3G547tY1fKybiVgmZ
owFMqGzjanDdig4DKVplafRe6WvlQbrdt40p4eH9/hqMv3nylnpECBPvNNXwu/tTpXNREljHnlo8
jCZMPfhcZNZ34sFHYIeZzqD+uNaIhbqscIaVDuIZrnsTj8i5DdyCm9opGU6n4aMN++HWhrd7Wh7G
ws3EqQI/RzZuRQ/mnC7FfivxboRKbsLkDz+J++vdpB3kKD5o7qjhrPOPH96hWdgDZDY+aScWzIaZ
cMMed/eqs6+Hrnilm3K0fP6gakmsVHnLXJBKtTaNFpshf94n6BKgpN4iIXmkviWNNGRtKzrzq8aS
iLaXrpFRDtA8l5OVQ1K9FyMETBXJMjXxoujB3JFXda+N5WtLf4yZFDJOy7fpOoKHgJd/RLilLnUt
rC+s9gaxP36ipUBJg+pVYVfbzAX2vAXO3OsAKUkNeiDRMrgLfTyM0BbBvBblW8fZMo+a5UCWtJ6R
6w/rEmChjE6bITnaDopuyI1c38TCHaWSYB0A25DTqYezYf7ku86u1hNjIxUqzwVxvkvLAPJOPV30
WnFXLA0G22x3WoganUEvI2bffMp7Ke4jMjO+NAH2MlXFV0HEJp+afKqYSOEwdlgStPZq/bDrkZMd
Q7CataC+KycsjVLVxh9eI/U3H7whWOENyWvuCPnutMOtj2OjtkByJehCdNhTlwLrt0b78DJ7C3rA
GTY43Sx3XkyGtCdj9EP0jBejlP2uaBrOxQWrQW9B0tLnB1Ik511i06xouW8RaCpq6EdKYGwgYFZ2
CT8BJdHgAbr+KnqIdAw4riYF1nkd0gJRaS56A3TtaE3+1h+Q3yxbZl+iDXY48BcuR3WsT8IrJ0bl
v3+h/6basZBk0LZhQmorab+7G27bBoVboBGuk2m87ho725qyuvbp7qwP/DiEeD6H4NlwiLLFXRQz
5LajDaFkLyQHEZU1mo9m2pAcuNRvUQZDlrO7hs39T7ver3uKxaLHfgdsjlby0qz+sTDDhddOFbJz
UgYx1Gew9Axnqtl+w3KviWHvY266zPXiKx8YZiWTj7ijQ5cEnLN/f9fMvym8kDtagg61jajVct6t
gyn3EvF7QlJgi0VnbGgArM8wAorGs0z1HKrgZtb8AyLI5ByD6RsWzkVezrymcXeTBvnz98JiifFI
texrkx7WQ7aUHccBuBd9Uu/zhJYS4VNEWtnT64inidaLGrezjja9UfaWFF9krMnHwmx5UjTkPuUY
fFhXA1w+sK/1+WuAsuK4nt1JrGN2qG60qCUSjX4W0Omt1UCcaaYG1fX4bDltuZ8m4ppiPTwpQiQC
zi77OA4AOmXTzk9JbGV8zQRft6Egg3a4MNZ8Y/A0XuMMdwhgvMFkQxd5PhB/w6xmfRn0oCR/MZy0
qyBhNtWB9NcM42YgHOkSlLoMsIXbaXTJwaHea7hJdbQRuOnFpZW5gF2y4ZpBGgcPG1lu/hIbaXeK
EmjY+JA3BWwPz19U7oqNBMuNT4h5U3xgymR6s5UO+yYwgMQ7E9EDyLAETBBhJC9hTLUmsuV1I7MZ
P5z2lOWxOmsyxUxAd24LLQsvjks6e5B/E405egREMs2WzX0ITG83xLg3cVgunUK97q092OZpN6cu
6R790g4N28+cBzB04hajn0g/PoJ/w/jwI3M6MhKWTBrl5B2KKLghS28SSOYOyb3yNGLdzlZL5y/w
9Qdd0WAPVEuoDyvGuoTnBgxJhBZ10IM8Xo66I6RQcjU3rsmUUOvHT1GE5N6IccGVBYUYAp6ldUF7
IPaIP3vslx6h4bI3rYVrkaBAahFrdaON3yMnt2qa6PBT8uzWlmHSlnQJJ/yKXW3v1kd+XeW0HFhn
6ea387KP2L66g1fv7OZm0c+E2KyzCDhWF/tnglv2Q5Ua3tpoAcfIpHfZG3FmksyLDL0lOHC/Lia1
AWVDOKw1SbYdWcE2jvWCtIm7tlwxh9xta0Vfg5kfXCTMd8hDOKw93gZqJhZLL8K9us2X40hSFy9d
is+xxg2PeY5l1R1v3YbSOEeSizcNayY1Ff8gAtBNoOsNkcA4Rqr80u1j/Vj1CfcA+5a3vkrOLD9S
DiLWtYbyBuXOa4cIWpRYWmDXaEeUzlsaIrhEWDg92ENwTTpCBc1WfkS3CW0+IjU246JXxj15C8VN
lQFbHpybhJB2sNhDdRuPr+mEW2uIOP8qnfA0c27Aa2DnnDDb7az+jnxJ+m56SUiETB4zBbvRmSs4
PZ04jAr5QW1iXI/neN/lYbALI8v21kV9REG5kyjqWnT1ZyiHN3kzToxwSp5uyJzEPGxpj68zJHsE
4u0usba4lAWWPt/CwCxepoimx9rezZwSo3IEfnX9XLW+DS81kjd5UPl0bJ8sABVH2HITbJ5I05Ds
F5q8aoMQXSsU2ZiYPTFyhhnRmG9YFPn3JvxUvR5MXjeanEXp6dDKaTCPLc9LFi6vShkdTdz8izVV
8wJyFHLdfCUMQH3/Gbsydvez/zlqMB4hRQEMaJACaIrLtb3qd7z+JsyBDVXsnT3PX7sJo+n6BQx/
tK0c78sqcJFwBQTfNTofYMiLHnddTDLlTNtW0QPEccKJetcsb+GwNDh7qR9MK/xKzFSx19mAN3bf
vFCP9pum4CuVdrYTf1eK2ie4s8a/Utont6xoIC09hz4b84vYwJyf2STBK3D/izGO9h/sjYRkogVy
bbbNfNAnWk1azwote9wg2MGrxskOawO5L4iC6IsG2reLONWN3D1qH9Z7EK6XYpQfJGITOs0bUdUf
1iaUvVygxgZbZwRplFAWrqXDNJARQbK0nTJWQU2PBEl/BncbpPtKUm9zx9m3kX/vjsU5NHucjOX8
BdDLDMBzFBtEEwBVqrDdCa15c3L7nuy9rSUGygUHURAjKoLVOwIZregJ+dx2Xc6KxrlSBqOqdfeI
ZiAqhthNCsbK2l9Yl4DvTRh1kyMFOrd2UG76EIXl+kbnlE3aQApeE/J+5wIYSKhnr2tTCnwmFBv0
FZMTebB1BBuDhnUHWU3c7seZMSmt7nWxWxfHsrcekpJ8uyHpb9ZKycjMaJ+m8jEN86uiEvcQA9gb
Ej4KYRLmm/rXo4kEZe0VrSuGYhlh9RnqYyTa7yfwINc2yG+bHQIHgBwE5cVLtawn4QNMDRI7OBjp
LQ/cupJUESci2x85NGc+1vtl5lFltPaqsiPj0t7zundeVjNVsJgdpMsMprP7T6PVw1la2trfP+Bl
GrOumb1R7/RS2ASAskKCaUUrOqpd2DJZW9oY6+KMmoX9h2zU2iVKym4ZvXGWOyYWFQDu5aLuT7Eb
MoIC3I/dpjmPDqEpkKif1pu8niv05QQ0xvCKCjE+QSlYN471cDRO8qbRh2RPelTGPz2WHBP1g6Nx
yNaxGqMPQTsylbxVS+wasyQOKyXAmL10bA85DhlaOS79xLoIJGpse8kUI84Agzxxwk1aXKUupKcU
DmrqFJeszfYt0sqDxCgYmaR4Ddyz9VbS7MFs3UzZ1sKMO+Dn2ECK29k19ZhDwUVecxN9n+P2LZli
TgeU7fd15a9tf52yksaDMJlV/NpiT1K/tR0Xzqnmp8ZDaYlHen60hPl4OivUALcg3AUEpm+DbMHz
xPEXDQMAuAkgXsOSymoH2p96Ir822iH8SWQYYIiphJ13dXeII6Bze0G4KV3ojaBtdkS5BuoyAgzU
0B733Fl8GpykRlIRbWM23d3v78vftJMo/Q3XoO6nPfvLKFuWgWnGmULk2tMviFP/TM7QN5WqO0aa
sLmHarPKFNb1gHViPMz9p7bkOQUagb2y1b51zD9JXz8GqvvUMhICo4q7r5qyUz1Y8T2hLI+/v2jx
axvRQl1FH8mmh0g37N3RqgENNylAcZjaMRGws+iHLgEnkZNvdGGRuspASq82lpPf+pqfHXjdarTm
5SUmzqvI7pIr8orAuwNMIikv2xH0C8JYH+9/f51rk/jnnhdNWQUu0ZXcWtt4d5YpolbBXArp1dmY
/uaafb8u4II0afP9YE7s3ZlP54MWAEOPLb3whr5nF9eAp+t12e2HhdEy0VpnGMG6OUKoowvGJt1V
sBucuYMqTHfAmq3vSw0OxMnzzeG+rXhLValeK+tc1hS6UeC023XJqxwTAX0ivndOSgvmlZGG29Fn
x8sxqqiO5EQSHU9aAnhHkgxYZgaSvx6LSdP43V5GDN9haRUco+fgEUaDdeFPoTwNszwrziWbZmaz
hU+4bWJtayX1p3U7jcqkY6zNGd8BI6fVAXt6HuLtheu29KRK0WHQRPcoRqLJluPL+sc5THvO+n8Y
pvzdiuCYCgUVTUlTyFWl+kObyu+GKEd33m1WzUqxTEvXdRNKGUUrBeGSgjCQHZu9tGZ3Fszyt0PF
wSJJmicDG/LvHxaxPAzvHhbWAcH51lCGjrn250M4s7YsoeHbw16ZTcyfo+ZxcjrOnA52ce8v4Vs5
WqquPXQRKBCzfmummjrP7oBi0axUSPurEIjB76/LWF6mX65L0tWhN4AC6H1zoLKtapw7BqaMzYGi
YVkLgkJdFJ0+krxNgGhdSG89AOqqJGfNTZ6dAu9D0KQZ6B21uBIknCWnXb5Dv3M+o1jiaFLTc4sm
lMyNm9jnoJ/PWcnu/furp/30y+XTVtUZmIllRm2qZS354WOuGuJgHFgLDCGxWuplh0KHwwNcKRB4
aDYK+bi2J2k0xJtBqmds8PTk0vh+VXk0luqOIm+fSJdoNzD6mLGn05U/DcFFBkJon0qYmialwzjM
xedEcqbjHyBsQOqe1ZDn10KE9IhhJTmB8Is6KuJrOpWeWKqPVRgzm/W3jh4ZIMqlIRDU91k6fU5j
DlDrA9lHmcWdqmPPzecD+q/7TDNItkymjdVwts6qK6iEFIrAmSFBfywy4CfrnH0tTchliPZKfRam
/MiMWVzmRoE0TS8ewtp+m2E5bNt46C78iqrW1ICsgN1nEkoiNR7D+dKRkE+ZISCQSZpLJUbS2Zym
PmZUt5shnz+mb+tBdfRjbS/xrToyugXmYG+VhfZ+8RoWYOrXWhoVGzRRIA9R2ezWKkaoFsQdpGAv
gaNx4lzzWE/JvdOM2Q1cuIjAC/lc0XXfMeD6WvnkC2H0R+83O7s2Gb/IPMv/0IMS9t+MgWw0Gzra
fOEatPDeDQSsMqaAdIh/zgv9k6DbAigZi9cALbNc8jjoE4yb3nEZwrntS6Q3CcKGuL3+pPeiu7aj
J91Pom2ypHxEQQtXQ8Q3bYPXcjkQ415YuGDY4zhhjDrCm2UyGOvxkz734+KfPnYDcVJm1R4jAi+J
0KRZyfNmtmWJW4nNoK6vxIzuyyrOa4OpFF5k4ZnNjRX/d1gFPt/rcW3WPLdkQLS2oTua1XTtjo3K
nP1AuGMMkAJbLOGUA4FmQy2+FT6koaxQzGPM/m09O8k+672gs2H/9AEuCzooa52JXzbZxcFw37vz
zdqHJxXjTJzqwrwZLxlXc1BYToIRz4RnNMF9a3xcx5a1rV9HEXlQ2dI+X2+LctBgOOg7L0cjOQ4Y
+bakR8OBmEh6Ko1rA+tQy+nYBRezwwf7hXyHL5mdZ5seQMN/dpCY818jUoQ+zQWbur4FoYSsgkaF
t96AtcqZmSSPlLwX80CfGvdpt8nd+nNTC3TrLV45PO2hHVzZHHIuB6yMo+beLVEDvSKggIDFkz7P
25LMO9TYNGVSCxkA/k00SeENZbK41BE8ZGXl75gXNJuSLI4LUI6NN7jRKZqNS45MGY1+EE/JtIvG
iRQO+X8JO68dyZEsiX4RAWrxGlpmRqpSL0SpptZ0p/j6Pe65WGBmgB1gqtHoaZEVQbpfYXZsmU4o
iIav+ud0vfY6O8xZmxQEj6GO2CiBXRFlA1q+ecr2eqRpd0A5xdS6AGCgegYeFg+vHX94HUkYllfO
W8udu50/9+sh6VexC2vMB44V/MDCZewaks12TZLtTS9aDnyM00aQKzy1XQHONIYEkIGkWhFRtsNT
9pJ4eX+eCcsygz6+lkyAwciBMKOAhbfRA1MgbcuZkxebDo9caVSs9krLFsocGpBScYbGzBxmcfad
NZuHkbW9bxbjpk5BKSN/PmehrN/WFEiRc7In13y1nWR4mwCJdCNDmdVioKrG5laKI2sjohV2ncOg
FMC4IhuLhfi28Oq5S3RLovW02jl2tLi4MQEjmXnEJhMgzPP8RQAwiuBpcRF5EsgbYVuYTUxSqQo2
6p+qN0MoR5xEJii5pQirIuoDNwjyQ3Y4mMGhAocNCBT9RopxRvNrs4ErCMFdHaqY0PDeiODkZlMg
+LU/MwBAIdKm56r1AI9MU3HSz4DuwdSqrib4YktxDQ4A+vU2GnA76GmMsYjDSKbCPiNTEPAEuLSC
keNefxjJTPGIx335XxEO6CbwjcA2su/68SQ/81sR5CXBelx8weAdJAafDeOSU+Hm9LyqsrTr/lBK
M6IWfABHiHYjhJp91sOVd3A9j617MKH8oawj/gG0PVcpe7FRaZ6Zw5+sPlqO7shPPrnGubHF9BRE
+Pnb4UU2Fz42ItuSgJwk0UHAy+MX5lQWEl8L/CjRo8JKT96a80O1KEr12Mv2q/jSSfKKO8g3ASks
fBeUlrmiyuZmxMwhH6mQVuPMePqg+5P4QZ0I5ET14U0D7DfxOtLN0h3lX72FBXbVw5qmDZdr1v+C
GjPevJroAFVRezXHctSzUmVA5SIbdC5OxFKxhn6iLkQ9GyMwp9umMxz3lY2jnRMDLiUNotoUM2Bi
l+XnAAxhYJMEUAA5+0fMvrsVyAR54pb4lLNVKDpoBSztre2QpdVef/6CJNzNVNnvEQhQHCWkURuO
WzJ6D7/6LbQ2YyCXTqYA8inUGC+tuInV5aEP4k6tNaeVQURdDx+NI22GrU1A5jHx0YPq1tLlCWxX
fUlmMlG65Le3+lCSRjWfJW+d8comx5F14FIMEEHBMUISy8ZjpncK3wszQCLvM3GKKJnmDdaN6NIW
5q8S+timGNLgsgra6Tipqp0um9pYvBZlROAC4+tdmg8MYWCRmQ7uKBZ8ONt8rvbWvxABqiCVoVKC
FRDUxmeL+CL8MfEKHgiKukDD5U5j+dYgOtd3TGvZ/rZ24mc8NyNFhuvu/Sx9igEgFbzPRWh/H5hy
f9546dxl58imIcSbPGP04haH/e15KxuauHm0zSYOHkvxZ8x6gAWLPz9EMLwm8fRRCHIRK5v1YD77
9aeMt5gBLVRW+9S13xPfxNGo9JpSefIa+acu5/SU2tK5QjwByqX0/S0nuT0JAifVsCzPuoYty8Y0
Adw9CXvMmC0FYF10paeFrYM1fZkcGxu2ei/10T2yVtpGEmB3RJutliOtv0771izO0mW/BH+SlJ/W
UGka1IB5mv2Ma/VNAfzXX4cBXHwwHeccZMWjX77lJSQQ20+aLdiRm5M7l6AdOQ+X+o/ew0/G8p50
7Ude8YTp29lLc2SePinhdUcKtgde5eQHxQfcj5xeIGbAhf7g7obpHbE2VEZpknpYdeclKtEygk7d
Y4graXu5NB1C+yK4YPpF9WX9z+LbIZsvijsL5x7Rz6hpwN0vKD927QRqPSkJvhcR0GKTZyKhQlnm
6FsX20/DwsmaR3m1cewZESlUs0Ov025cte9jl/biltG3gmCIi9186CWGvsP1b4ugYPpoD4W1h1QX
4DKD2Aq+8C43SnCoah8v57k91yNdaOcPxsGCir01SEeMkV8cnSDxTzER7ABZStyjqQulIYiozA3g
XT4sEb5jeV2Do+U0wIZnOZH9bu0JNQ+veZ1sfZ1xVVpfjQgQZ0mlCEpLSbrU+ijNpuo0JgwMYH5k
alwYe86+CZHeBz1sdqtGu1OMx17NL6dm2XUZomj93ATEXXyOpmlcgl3GXGbbk4gQU6/o0kG3AvpM
m0ov28dO0m5yYpKP/Um/ZdFzjyTw2OQFEE+r/B4EH8Y8+L/naT6UC0AQchJLn7m5njTo9llvMFry
ioHTcGj2vrNZE/OvZ/vhZkbuh3DSIKpDWWeC5ReZV2xIGiasi8uXMPdk7Jj8sBtF59x6Fj0SPNRz
XnMPgXfc9D4bEb3ZNVv2K56DDlI00dX0rGGh2Ivf0xptISy0kIpDfpNCFvuARNCtW7EC0r9pv0ZC
ltf+GQPHdwQ3KcQCzhC9X2ggLM+OjdygN76k+sFv2hMs558pL5YaGBNlVFGeN6cyZCuv30NEpz+B
s//GKteeB2IctmAPJOd+Zu3llJ4KRwTbeBkP9vzc+bii9Htu9LzCDIUrJO39a2eK6XPH3SxFt1+/
uX7zq6kw9rvkzF70AQ9D9LnLAn+XSAubg2Mf7S8JsoCbUv/kmSm26S4OaB/DCl9hTcp22VQMhWX5
YKQwbytMpvrfptdYWRM9cOfGG/02VINxDBCUEB3mWrskrv+OrArGJrTQkDPvMCf/fVqsi10WHo1k
807M1iVTFoNVUalTNSE1i+Dsc5QQDjMdsG2cZAeJQCDgAzXMZCXqmz9BJqGUf36LLGTM6SNfq2xL
4ggnCCah/WC070Xzz1BMWBSU8GW2ln9Eutjn2eMix83xp4bgt4m4WY4tO9FtPbZv1pw/FeQJnVID
P6+58pGFCTsNvzEPoMRrsKFIJXnsi1I8z/Uyn7BI4M5Q/fdnFxMYUBqnDnZduh9URTNZ3i/w55vA
QuenRIq6ciqUREOdpLA6oAKpfz5axRU3cMLQkccoCeQvQI8/PzcCA4IeXEQbmUsT5PmMo7sqehxi
KSEwqg8kg/aPVw3fc9vEMxVAiOpt8Ve/ko7R/gp8+B/tBA2kFyS+t3I4DuhAdYRVXM0XxjLcPJwa
IHYmWFXA9sZ2+Oooe7En7I+Fyp9+LfytZ/pIS4uNb9cHl2UwWcTrQffSuh5yREgCvDFeOJPlblnz
s/75ihT8SmhIfBJN3KDNBZSnCw0cu9i01hFSS/yuS8xM1Q66GG1Zo15RLaEiIbxut4RGcWpUmTFk
SI/bZLgQRWCNy7YLQBX7y1ezbchbBiIxCYCasp/+6JbQD9rnOKPK84YwvkSpRHE1+IgZkhqOOg87
86R9k0WQ8qXSEvDIhErx1k/5KyRrhuUAvtn99mcRd99ys4bB2JEk6vklOBe26FrgDKJ724KHaS3E
/nrLlbX7cka1OUyMONyBLLeV0BlsTwg91C6nVxOIcu0TdljjNZlCJCX1OG9zxTEK7IMIw+wYxs6I
n1ciYrF7CKpC7HKJsTgrm99DyFjXmYwd0eTDWYxinxh+sfV7y8GBNL1B3hxo+1VOoH9foOvuhl7y
lZnxm2218jz30UcmGMV6bnvklZuuTf2PgYkHacd89BHeXzMgVzZ+vJZpeMd1dXL5mUWKjsWzsuaA
MhDlX02gpvoXWxUdUZLN4c5CEApRiStP1wAimwDD9VS3g0g+wgVlXhzCr65zcByZMzEQlCb4QSf/
pt+RtYB+GBvWh1bltYb4neVgQkN5shcG7fAc6EmU3aMrqjddNq1w+mm/xxcgeZSFqmoHhvmE+eV5
EvSHNgEW2hTjjjmY0/AnzJD6qHPIk2PUIMXdYFt2CF4qtmZnuBXaSb9EMg6Aj6ebWFKU7o5HOnwe
jMHdbHnFFr+J+/3KI7RvHC4gi0HSTvqzsV9XLGMdQcmHxWhpJMP2BRJKiDCghxFa2vnVI1wANdd7
FjPW05YWg4zBTTyz3B+Zi9rhyNkjKrHtFtRoeb/yGijZQI7v85Z48lSIfj4XHH4NctaH/pilPVLN
9v7vpfHVM8aSdehXKlR+e/vVke+6bmza6g2tRMIyZkDSE/vzQcriUk7uu+tm7dcmjMZdVUKdXhd5
WOQsLwakAwBzjXfQ7UtLwtLW5tjeQYmosXaUYJmq2eI/hGwD+ydya3YtR5mExs5vqnMoOsRoDaBB
GZJB5/XYdUE9d2p/OylxyRqn+c6qUtiiIXmlkFmcvcBgp2YW0SZk5vPF67MLbor0Nff6W9lCS/UX
0uApyjelzLojNvjweRm8nx5JWfQcBvhYyMRplaePYLXgrGfcpsVkD7eS8iEJw3PTrH+GMT/WYexu
PZ4IUOEd9HB0eBB0c/+atvOlRycJdxVaa2XfGiZqJ2LgLFre7K/fgXjJSb3cdWuzHNO1vuUmffl4
XhYXPLrPtNQoukfnNPyVgMDb2AbFFcasT42ZGGy5PIdk9R4meE5NWfyalBTdykdQ5ixQl2V5L6wO
xwz66wv4So5x4Ex9cZjCCbIwYafYNHieiTRjpka297MxEOvMAbpxe3LD+IIVkhKtkUdYEgDs8kra
LZVJhNXXN0loW5s3Ov5pJy3uKyvlITbCloyDenyZ3J5pX99PfBvwyKyiFocq87nyBsLnl6j/0vYZ
Slofql68hqB4FsYXpfeVpVNVfC0Br3xbO4B1+mK0Y/PQLUF9iGxAGaNhIjQR83F00MlZBrscRp4n
wwASAAn6B/5VDHZtvhdLSga0MEJKPcZQLt6Do5k3N0Ba32LW8C+VGnyC7/8IrBevdBOgjhPSi3hc
34iuYz5f3ArK+nsaj9XH2KFuCzyiSgozOYG7cN/xRCZrTkPf99m5VDm33L7pLivncuvL4OdsjOmL
DDkKkFNACUzH7DFZO3dALF+a4CjclMMYYjMUI4Y87OTAR9SR87uGc3RIZJ1fpckaLZUNE+75SYfH
F4Eym6iXOWc66M/pEYOh8V5aI+Iph//8OsIbbQg3AyNzS+TQH8saJ+3qVPLYMrnF+gfQJLCBjJEa
RY285gRuFWBQ3HREi5e+NtAU2bdP91wQ7y7Mcnyd0HUF+dkhlfBWWdheTR8VA6f+jUaqBuZonOx6
TJ/LeDU3ymuysyTpYdOQkXYEF+JkNmN1novq6AbTgBVkMllouQC2EdKw6fBvrdOSsbTYy9vizSQd
VyJAdjeemFYMh9FqQ3DV4/dgKMP3CkPtscUleworO4X/uy5X6fu30vCd54Wh0fOqkg4l5XLlC+tO
WyK/TDK9EUEfPpRpLWMwt7RNdCOu1dhWcQYChEHQsSmo49SQHGNCMRxEGoEk7Ivgov8Anu5gQ1Y6
lYUdXDrXTncQpQ2AxXl2BU9FlHwOMZ3PIL6u+SKpqqfyyJaDw2RIbjxBzkl/WasTlqcyIfih6Ibq
7BgBYFqSxIcVJ8nE8wB1qqzeCrJQt8ZMaDBIIo6lxV7PvoFEgXWNugDgdNCwvsSrGwME49mRbvej
t2fEhYlnHfrR/DOo6IDMRMzAThrWXIC110i86SkcgXWUIpU7LQzyE3LACCPaCtc2HuFgNNvVjNan
PE8xacTxW5WH5reWHV9UIA/K48p6Wvv0MXV+cpb48dn3KpELP3rqEt0XipEE62z11aNxHrJ8eDA8
eh+htbK2y+1XKJvLYv9ckXQ8a92hINb41PUAusM4iL+A9Oq3efUGKTrCLg1Ht5ys/Lj6I2fjSqlU
l1V1Q7ebXks6FKZ0ACnN0P6Y88bbJ918SmQE7X7ud3MTt4cm6Upi6YknZeoMD80sLszF99DejyZp
w4cwq9oNIMP4TtrjeSQMaddDe3qQaXYQbf+bGbGDA8LamkuQ3f3GeCsb/2+a5819kbX/wv6IEaK4
BzJe71UtSUJru2nvCaQea8j7AC7xGtQFua5IKw4N/d4jqYlOGuLyVrM9uOk/a2oaTzhDxbH2lTRF
q1ImE21u2A3W3cObfberd4F655p7fnWTvYPYs575G5xudWGTwpkeF8Czqh+40VIfUASwaPdJuI0Y
YVyJMKQZQIZzkj21eJ5hti6n+YGpewBuc15assj99bfHtvVJFMZIBJj90YjevVmINw4ppIsoIYxC
kTtLSQZZPFWStB4reLIir965PcGagYhjNkyeyysYkARCvGk4vFIGjK9rW+xgr5prKd5m0KyvRrKc
UcCwXOxQLQ9NFdyx7xAcGIbFyQXUvAdA1hwmI1Giuznb914sjzQYxTNPNRYZVw0UPMUjmuMnhBTx
E6lUcLcLUpG6ddyNflc+rJnYjanxi6trsG2XjTcdQA2iT2Zf2hbZr8oLGX3iSmDDDW0/igFHKMLB
NOMIzSYeThMC/IwtrE7n4mm0mbUUNPm9bICt0jIDzEHzr6upKWnBqYkrPqGIlgAG1rhrLOaflcUk
NPPrXTn7M5IRKmJ8XVitWRnvWK169a1WDgRfUg7r6lQvaFkEvpMd4t1dAE3Q/mF8zxPUZWGCSm+d
rxMcC0DIWWfar6kflNs6CxXPDx4gMz8QgmJ+irriEdDJDMLK/3AzM5PYmz2Kok6JVPXErm2Xn24o
w1tJ4ujnakdwwG/76NmNTQgkJKttlOCNLahB3EfffnddkrXyKmNDR4NKjMF5tKv6J2vK1Gf63A9V
eAGrQmJGhHhkmrmfkDMJOdSnyDDPXAcd/RvTA93bLqayuiiOfNt231hTYcPJq7PM0MoZK4pdq/JI
dEpPYkZXWEPFPjP6JY2AwdNq+O8As9ghAMQ6Fe3yaBjxkMvycF7i0TKehf3XC9+c5iNvQgFOf6ao
grcO6jd+l2Gwt+V0Fp5TXVJS32AvRugJWkZbEIpDhIQ+2k5pfEX32u2sOGGQ4WWvLFTS5yRkuaQ2
06Sm59vSIznCJO1jjwPYojUYLcyEpEmOPmDwmCP4XBXvyE+OIQZOZ7brO4j7PX3HfCS45j6H9dGi
1iJjylw4DMp4Dz083ERNktwMt9/j83h2oqE9O0Px3PWgSk1T/i1WokHi1MU6wB6GrR+hCqZ1nZHP
bfoljbdpC3iQEeG3igSqQyYKBiNpNh9Jn7/Wichu+g+ewT1ozfQNsmDNhizzIAxEv73lVk9FjFW2
L81r4jvmFWcgdWjr/WWtNV4E4xejx2864xjbByNy8Xjw2ssorC+hBQrXrltkvDN2ATFDc6sgjBIV
sLiEpk3Gw6B0Lj8KQN17G1j/6b/pL4L/cAX5gePbNp5fIPE2//tXAYYVjMOQM5ZR6g8b0e9IciFk
iYth+xe0wuRMeGN2ZS9XbzsPSDyLQPOXdgjr1XbKShiHk4xIM2DbMqXIBUFdftH9F3XIvbTYBAwk
S1rEDK0o6HceqydwO+k+nzDngsEkRZFb8NzPxkuhNuBO/CsxOR5E1l6LfqYir1c2X+FqPptdc7at
+m/eJ/QBqiXlV3zRLVRQMSNVvnEtGMmbutgpk+VCukjrdPHzDD5/cJjb1jDacTVaSN7Tyt0sEp4Y
s0FM5dihhqb4WXipeZ1AA20Kuzbelyj4YJyFkn2NSeAAwfy1TqfvTTWRo6leb2FXcE/pC/HT03nl
XnvMvVfwQuJj7pI/Xj/WzEDy5kpWFpIwK7jozw4TI+kL0oLK7RNVP/yNktLZOs4kv9li+ELfh7Kg
fOvAiTMcIeB3mv+ZefB6NxivTeSQMW9wPZtRAQmTyXNVOuttrmR966L1jE7eOAQLIRQS6u/D5UZp
OkRSjWDqpk4dzM4br56dfd3DmCd/xjsuDcsfZnu/3eF3H0blvU/UqtxMiODGNoCZFuzjahto9kaX
sYZJDTfZRy9TJmoySFjtIkJD6PJc9excLJk+9f4Cmc0gtlimrC0TYpHTzI12HcniFz34W+seOrCb
skTmOMYwZo/h8jlXNXsHxWp4RhK0TXtxnG0iNNyE48PO82mvpHj0htpGaVP7TcxRLz7iTODB2CR8
dj/pajP+87I78H3uOSUQm5V2X+RSfsqlkZGeWYPDLamMd+lU39MBuZDeLWjp2TQgD04WOOuj+8tq
Mmp1pkozZwfVNZEHtgSpMTI7jeybA5VeJhtm7C7EIAaANaPCjXQ/1zZq3an3ngLqMozXpMEy4ezk
5A9fu3TBe0JejGdE49X+UlQdDbFaMWUxcy39qOurQGuJKJSjY18b96Kvf/cw9I4+v8j+IExjbKyt
l9kvck3lvjXgDAZY5UkcZG/Fbm0L9/hJ/4uNFcJ3k00X2BaHfErtW2hDgY28+KCXBniw+N04YtP3
6/ogviWy0YgzB/zuNb6P30R0m47gz1mav7tJZYzYDwTY+ZPXdo9ECPNipei8M8M7ADsF/mVYNKzr
el8LCEKkRHh7FHLvHfnLBW3mw+kJfx/YXrVjYR/wgrgH0XenyQMg7uOsOnM3nKTA658kpOHIGBsM
WxYtWMlsmLddgvyktP0DEMDvuRth3mfrc+wM4hFWIb6kLXWN48a/K+dJQHc89nLoDl5BS9JGpbEV
PdURtOHzoAppG7ME40KDm3Q+eHn66gQN3W88H5kvZdfcSD4Uo6x3p7PbsLDvJ/E7zqrqKtb67ors
3EwkneTlHUzU0e3c+VEVrthXa/LGgHc6q29/Gdyb73TO2UIl6lVH3S1j4PzqrGn63DCLSVoFrcK+
yLApXd86C9Wlg/o7HGr3YOcuNo4ARVLoxl97Nv1c3ze/xyeeNTED3Bilb8C+aCMt41jiG7olXX0t
7SR5kY7TQfo28GSM9yq1cGpZy3SDtPiF0Ndub8V7WkUgIy1LD7ey6CXFL20e0cJ4qRZ5DuayV5A+
aoSGfF8f3mM7/ZLCoWxgaPy5/W67v+va/nCqmpjquk7OeZvdtNC+i73fJll9iBS98HgiybxQPfdP
Xbh0VNVU3t4Odiw5nCiCM9D8VrNeFstsP4X9caY2UlXR7TQfBComL4wVvoPFo6pqGaEQtmkS+oJl
y4R0yzy1m49mh3JESHF2k/Gcqq10FZbzxu/kLQ7l/GTP7DRk8iFG9LzCET7S87bcpvm6L9qVw13d
Uv+3RtRXQDgFL/nElI5svx2wv0MOn3arW7j/Xb5Yp95gHT+oU4khuTNBX/HZnut1hN70iJHJjRkz
AQ8jVIg5siVdPep6l77quLI6IsJi4Pvs/hrVTPCOsqBUilmV2z6UFk7AM/kphFKAurT87klEuXUB
WrXzQt6s3LcpGNU0WrTzTQnIIDqPpzb/I7p+F8dzShZvcq+WcLgQpHgfx1qeUjY1GhhqQPdlsFpe
Y2V5TyJkTbBlNmNEdNOIgEWX+FpIlKUMp4sEemkMbiaX4rterMHsvftoknfaAUjK8Bu4fnIRYa5v
B+V50/7N3E4rMlFxT5kOftdyxWecZwbfo/q4dF9uIJhCR8OwIlzP+my0YVRcfLcJQHkC/IP1+myx
AK6V2FJxGblnVQ0BEubTCGhDiF79nBCvof5eucijSgOJDrA7JquKBJI3RMQ09N1rmP1ZheuTmtb6
gCdC99TX+a/FBICNmOC6ZvP6WoT5yeAt58jHfM1kK2IeNY1DtbMr54oTLjqatXyYhpNdSyjZTOjZ
vZvksC9xCQF7QY4ADBgnaFAe9abGLWNkiG5+HicLh+HICEu4sjuphbKjstCE+EdtVVFZrgcxeNvW
TeLdJIiMVMI1/cx4hLIRDp78HX2aheC9iOsW/37zpyoSwYfBkKZDCcvqLh2oysUH/l1zlsFerCkS
M7ZhqtapgOkqmnZ3rZ3ffTdXD/cleltNw7rBhqecstd3K4+xUyrTv744y66wNk5uWNclI0pnMHvW
T+u1VfKHBi3Xrgqrr05nV+jI20sVPnv0ZXcvnJ8pSqaLZbk2FAfo7dbSJ4ea7AMCUVhss9PfWGB3
L61tPdXocEmAGk6q4NjpJXEcll+HlrC2mXU8y8bx1NWZ2LRoZRvT6V7MqflNetZZ/VJtBAA2J7xU
zvCr4FdnFvPDjOunkmutXxMbLQBnA97I70bc1ge9RcxB4eGNPlUTvt95OqNAigglYrmSMxxU4PP4
ohcxXm6SeRiufJj7LOCMZD3xF17/Tctxx4a+KR0dsG9uQ85Jkr9PBEydETu8y4FSamrBSSzuH1FZ
ZI7BpNmSw60aqz3ijpnURBZ8wEauvk3k7uewKswWFrM9wWLY5LQkmGWQT6cbfKqjhomMjCqkKEu8
7CKX9V3/c4In78Im0DkDwrlncWif0jo+6bIyTbp0MwbsbtaSHrdMMUjSegGoMA20mRXvFIsEEk5a
/GRBgBOmcfOXOIQCL7ue3Ni1O+Rtmt0jxw+PcWT8TJaSYC0xAlDwyvBArgi3e4D6QC81ffR8NHus
imLDP4V7K8vdR1Wtp09Vn1aGaKmAWxFU6bO48jJQPKbhvaRL2jw5SbevyDk64FnjLm9yyrIxPeoV
56yYQIJn1gl3HEKMKdSaJJmRH2GmbIiG0S9NIdu9nC3jU6cWtUBEV5IIs3hhbsF1bpEWstd/pw2q
5cc8Nid9lyHgPBIjzraT5RWIH/J1XSYW2mi8hMygnMHYhAU2lurcdBSqY5c4ZDOizdFL5Rr5QZbO
w+erOwpOkTzP7vpt5khjMtkw8AFJnTLWVGvOpi8Q11JuTpie97KkVgwG/7yGOdRkj5QavRBNa29r
CousCv8Hlolky8M7HhEY3/X/P4x0LTCo1Q4chTIDJSWLT45o3eqdXHh3YOdcBKfZ2JIdo9UhmVu/
pDA7HqgeRi8aj2NdZ5vCc38M5Dtd8BpRCdAHlrm7DTLKTV1LsYrrJtStBWmUoBY3Iz/6PfGT/SwY
B7mL4xFAHcz2dgJpIJoQfzLBcDckzfHGd8sKnEjV0Cc0B1Re6Zc8YlAgR4rttIyPsRvf9XulJfuS
KF20HPwzNQGYd4hPyclWRbYqy/R1oY1vM/JE2rbhBBFJ+ad7difGuZxFdDJjYjVUE0GIgJJVRvMt
6MmW7VoXEHiCjK5jQlS53U+MvITlEsKcMy99KcCVzYJ4LHzsf9y18h6AbZR8YvhqFShjA5Jntm5U
/hkLBvqxe9W3f+JOy64W3WsmfXHrV4MxpdJN6Z+g47o4Wg33UNDQqiFT9sPo0bmklLjM1awKbjRh
buSqJq96LR4u3te+9JZNqpQLqAfgsIIjcpyLBpjMYDAveKzfJvSD56ydnwwWHmwu0p95Np5ycyFO
aTafCJ37dOWuNXlVyGlIEowYTytFneYbusD3BjIFU6bGfNf5G5ib8kqw1QG7SrX1hfPCoPPrENsp
9SnaiCRa4FdbJS1iVr9qWa2W+GbeAtvA9GgRYr4zZ5UEjxW4u038otu2rZUOLuwuTCRqkHM1t+JB
IgMnV6m5jnY3P7HJeJ/9LLkKj4Z+buTZMlpxMApvPmsLaeESBpsV6YcW7M2u1R7jMQi2vtuT37FO
0ZbNQruLJwIE1yglhaP3GISo+RkTjea0Rs4L+/CGZoBgu7rzyq3RAisd4mU/OgvrorwJsOyr2ZjI
iH3l6nEJC2Dbh0pZ34mpnSCQmFCj1AYLH1S8vySssFMvzaOkhb91tDAFsiqMsXCLHXjIVlAzcBEK
yZtKor6xDCufrT5XzMS9E5Z8BWhv0I3ygg+ucHbMBq4LgUQXXKVfie8Jt/Wy3LXhWteYdUjXnXmZ
Us4yRAzWR6noESJjQAj3931xZUntH1+1+7jokaHOzZdOGbbFIt4yIed9KLNmVxktaMjM+UPL91H1
fEajxVHuAQneTbZb3OnvLFym3WsbDzSqhLnpY8CfiW3xKD2fqhiNbpFzzRZh5R+tlhf9RdV9xzSx
yUoey+YqMoQjPi83E3SOgZzF0RxMzyVSCxSTlg9uJ3FPfqyIpErFabFNJAn5UUjuo6ygUbdRLGct
6lfwy/B5h/k9ym3nWNMHCeH1n4qvUagkOPWW16QKetNFvzqa01rnHVvC7HcT0zwuTX5FXd880V79
F6SdHrT9i5GLQRw+dB9Ti21i+vw3clhZ9kSmjia3IUHymCApS9LflgXytwB/dWm2s/La68tfY4cY
daqLH30jf/3hZNF30uORlQFcrPMvRmCgAOU+ZhdtbmIQDyiC7e9Zxd1oJtLfp/DjENKX9FhrYW8G
Owat6/WPcqmKm2v+V6eXxgv9++8P5BS0htCyXTx0/zpodMcS57tnz8BAgm+o7hFjluvZnML33KJr
A/ZmHywTpWy4wrZ0zGJlG+ze9Xogjxj748a8GLXf72tZuBcjpO4JegMPYF6cZ3c4zCzuXwZURHhh
QPT1aXkwWFWMwcWXKAmW0TsvKRwoEsDPuoYI/fml4oJS/w2s/VV4M/tr5tlsaJgR7VSzk9AY2B0R
Z6tpnceqvnJpNvs0VFNSOh6TbcFOFL4BXNt/Wl3BQgjfnaem8KasKOceZRAzbVhyAoQNctERM2zI
CRTHTrpUVonorkXtnABQIIZtONwbGCFQv2R1xcR9q2dWCwzwuIN8UbzMg0GuQECYtHIlw1y6dIP/
bizRyUZueIqSrtkODilnukcPEXt4MbqcSPxwFPOpSPn43X5h+i6H+DYDS8ue8dBU0fQ6YRxBtNHv
2giJXVI0Nzudir2jqh2Hsqe1bfLdsetvZM8yG+KvxK5CTO8QLvd0ynzkDw0pRAAG0TVGsN9D7xee
JNRuql4t8xaXFrwLi9Xctg7GfLdYAmJfPnPruUfbaRsW/zW5viDysNn5qBaqYG9KCu7EjSHQloQE
Tc7nYDBTOK1xwaFauLuumb+xsir+i9HsP83XijLohw4PrcPjF/77E1txDGXMTT8pBIyeK0ZsK1Zc
g3jE3o3Tg9UT1aXwT4UC0adKbqZ/txYLw0GNThu0K4BQB6grwrrlszyW5oIbrDfjzZhHf0pahR0E
gW7//w/2nf8E+lEF+KBhFBaejZL/bx457v+abh+ii+a9pIHw9/Eiqamj5WlAPE1ec/dWuVQ3wqAP
5AKZt3TTh7VB7QA0hmcfqgcPmkHK0phsyzn5Y6wqFtHDVBNCbUayjxq/hDYBPj44JHb3Gud5cEqD
s94PhAPIUhFmPmo9uBfIUojrGniV1gtR8/O+y4C0mC1C80+dnl/+IN98RMbGzHr0zedRQUxYcquy
Cw9TmROl6hikFGXNzXV/2Eb7CJPqmz0V5Cl2yUduhz/CgTW7BniJkZOAkCtYIORHFm1kbdsBrs8I
/+Afkp56VPLWG2aRuwLOdBHGkZovaiXxXmFW2tp3oSIkj4QKH1cCnAV38UtG5F9IxNnMyzChcvT/
h7ozWY4cybLsr9QPIASAAlBga/NE0oyj0zcQnwgo5nn6+j4AU6oiPCszJEV60b0ICzOn04U0A1T1
vXfvub8QfNLBHb9hLsnolwHvjN+isqfsOS4i76UpEgDMymM0UnMXetcUxGZq8uZ4w2EBhpNIRTOt
eEu4k7d2lZEgHZxMj1PQjPuhW4qPYoZoTBmKZyQdnyXCUMYnunxoi2eMc9SglOpRA868i0AZiNWi
Kl31jeA0MuPtlhZkMU88Z+QU6Y6QAKKe3kGRkZHcaD9FL+Q5F6HcBOGvPJDv0ZxBmzAP44A43E+U
DQYmoc/memwC4BvRmlh29RbG0NOWc7U9j0NlSatqDvVc4Hs92pSVVajHhcYembMNOtfXRi/lClcm
JvSe/iywHEqThYeUvdCcUgSwuht662rL9CJkCiZGsqZQHtOc2onQubXggQ9LAVuLnWnmuC/mb88K
P9uhjKrCbriGbIA6SDtfZ3YxS8njNEKunsxzIvOrG/XVHggL220enpbvLmVJx6nqnsPilDX8CzAI
V2OjO0cvYyaKqnJCUbdnBEVjJfRTwgwsShmlDOoDiMh2d8HRDupK9keUMOy8swmoqJAmg0q8CYYq
WKuTx2CivbWkV2DAFGtHpNj3CnSk9cWQsbfjBrpbEisiej0cPyYYYxWGZJb7T0Ay4Vkz1gSt4udt
COQhaJjMT4XL6QrxdxyhodNbsnw9bNuLGr5qSFrXOv89mCChorFhgq1L1N1+hQq+ImOnnFoCH7xn
nLH/AP36MyFmaGxtbQUYKJbTv2OF55EtaqdlHaojmgEg+z8L1eUiWFqcOli9DWl+wWqZdek0uHNL
zWKG+R/06drYAeTnuWNm6T7ebr+59xuWUt/JiMfVvOsQKByKsu8OtUgfywkl0JT5L3pAaVgnSCwJ
yL4LGmapzHLwnHX5Ocvr79owIjJwJSL7aKSh72K1Wnd0ha5TSL9PlLr2LLv6Z1gNcxph9em38HQc
JC1u/fswqN+VR2j8cmovlHPUB8N8zOzsBQBZCMih9DbOrGuoBO4Sew5fDpOKsXZHr5OQb8on5uhT
6uT7MMqbjSzhQ6Zdc0c+3DEfCALC5r0rorn5WFhobJge/p2vfrFA//W05QldeJZtC8vWbf03dslU
mD3MQq7XBuMwzo6WPWq0jHtDT8tNhx2SusKrd+k85Sii6WuIxPHZodEGfKY/9SVFVaBoXNns+gHS
62cDhJhWQ5ya0tSgvon0cyysH1IjmNYO81ONioi7FElMZh0ga+CnjCkePEv5Gxsh6cbtUc1psMYP
mtMyrc/sF037Gihlb2gmSMzsYbTLaLPsCxmg+0rvOxjVD43JcSWe5KnJqVrk6BoHFWN+nuHhcUj6
o1ZJUqGD1tpGKVOYuTOyfNGatS5BF1enok0f+x6BSjhf90K8FL2WfKqlcUicEo3uZx2SkAxkK9n3
Uf5mTZRpS49Apuh2tYQfV2hrQzlfF6MwEoJs41vwNuxHps3TdrGGETbubyuMXTIPxv2ynvSzsXRp
4rdmvM5M76GmFF5Hao6zGZgS1PIzl6OElYXws16LMa42S5ulH6VP4ZlsUsJA/Endmza9zGV9F1md
nu05AdjM2xcvKrqz9H+0xksZs3kouxN7jW467kcxt7EhnM2HOmtW1Cy5Azn0pMKk7dLQqavq6W0I
iCw2qgJhsBbs4L0vB8gF+ASFtj2PVnhbxo/LBFUrun5ravHRs7zvBb6MdVYGSJoSnUmXn9zZI139
lmn5Z5jD2JJRbtaLgadBI8N8MrAxrhHvkMUp2aBWxb3XMpVdWnRBjzfFbfujyVJ/7zvFtMpDP9lX
er6bQvvK/JfWo6LxS2OfoALSVteLzYE0FVqxQlxKXRDWNvtt6qH7SZwsGtzA+LRbTObgrMVUzVqg
kB9G0Y7w4/Inpx0mET5mmF60OQCA3UT49ME3ZQDCIYPEWDjxZTml/d+O2/pXQVp/Sej6l5lc/w/G
bZkSDMi/ztt6Is7qv7Zt3XxrVFv/OXhr+cbP5C3NMf9geXOl1CVgWVsYKFc+s7fQs/6hw+X5S8LW
POQhfMuQf9imYwndELoOxsWFp/KP8C2+hBsVAJVts2IKBEf/UfjWX4U1tu06HLtBArCCgkByfucs
G7jFU9YutO+RvLd6ZxMF4hYScEnS6FGNW6t95ARLXmH71vrpaQraJ1JRYTrREoq0lYmv0EjkpqdM
V7fO9NaMIZVDcyYoj2ZF26mwN61v7UtKry5Tz4XZPs6A6swH/6BP6wHEg+yyrxx7QLInzwbdsQmy
cIwvRYKxibVfDv8c0SccnLrHKWVKANDDG3u0+aS5kOE1MF7PIZ7WfbIdS3BhWr2LO+0J4fQlABup
FbPnlzYC88VK5PtWBGcED1+mprvTneakmLv6lkHDARxiNL1kU/QR5fUp652XwLHuO5AHjpqIclyl
ECgiHAGaU6OFJojJ7B/+85vtX94kf7mV3lSsil8/1bf/D5LrgBH9u1vpTf1K4m//tcIX/3uI3fKd
/0ix+0NyK81psa6FGAxAwX/fSu4fSNYEOXaONLmIsVP/d46do//hWvP9Z1gGnnbb4Sf5x61keX+Q
kyYdSAfSMR3uzv/kVvqN98Kpeb5lCXow+NlcCwP9X1tHaIyV4xQhYuc2/7BD0TXQMm+WQBNnzPo0
eTGfFuPd8jDoESkslY1VyST8JuzC/lQUuf2qRYpYa+CVf3pHr5+Hqj9HJJn2X+H588/nsJDwtkmA
0kL8rqGLY4cULD+vZy0hcRcdWIRU6Pc9FJsrVnrUjYISdHm5POSmWCVlpn0poWaygSGorgwX3WrB
Yagoibgzq0y8EE+LawBvwmYwp2IT0RL7mnrxjXPGPtW66sLnlj5XI+a5MPGyY9PJB1R4P4K+1o+5
U9snmGX6MUxRlYsm1fHJaLHalTbzFVup7zV2j7Wb4ViyEut7bgfNw0x67Ezt3gw6e5Wimd80FqfW
wNKiPZbC9NX0tKtT1eaKWgs3shwJWR5aB85bVcTjsUjjM5Bq7ejGLS7hMESJqahA3c74GkeO+h4V
LhHsuAvPsufn9gL7lWaJekKAsdEMqzsjAvZoY07xK+1YhoFhLxEE6cZOlCA8csnUv+699Lkf2dXt
loX+H79b5QT0YnrPXUUJ/a5ZcOM4X0Y4wCerrThVto5387ogXA2oFb1Sad+Ji1jZZdX+shzjQ7eQ
67kAzrZTjypECsUQ0bhS8aLPi8tstRyR0cLFz+OWyKZgHSJMWZEDGOJQy9URZAOxh32AzC7r+RCC
R3wS48EIzfDgNM4zcXDTrbRwlWdGkFzMnJFyzoR4X3uMCb0gxASoD9cGvdF10NBC03F6SJmloAJR
xrPQiENLTHo1y8uZlfuw0hrvwezIcyOi2n9waIcur1pdGy9APzFyByfg9kgJx5zYBCQX2r7cZNKw
+WRVEZ4ROB6p1ZkpTdNLVE/VHuVySRfy7MXudL9Q1paHbOpIu9bU3VAHfUiryBKnAn84nh853Dmt
Qm6U9OOXZGpMsL8x3sC5USQN+WwNfX1bpP1xpOEvJe0xh0F4x1Gxxl4GOgkmsH3UguIX3OsJhXhC
WK6MEZm4ta9+GgWR8Y3ufkERgx0ID0KNJPOJLvNTHFnxQ3EirLC6jHpZX/h4JqZbAuPTimERKY88
6TNUTIx/sO/oOVqoNuUjMzEtNb54btmZDpVcZZB1SueWWdH4gyDsm0Zz5B2yCw4pHCmUufpjZbGU
KIr8bV2M1EU4dAAsSTimCIPlrei2jhOXN2U1NHeodO4KO7sL0JxcsXPFiNTz0KCRm2wMdFMYCerz
8mklQfTTUS+TnvoXff4wyXX6GXlxdvTaeg6bkmeROXfYEPQLGiH94mUDEQLApjfCSLUzWcHTXmX1
uMmlLLZNWyXfIrJx+q4qn/UhOkduUG5CTddfhgYzpAsU4lueI9JL0vD7v18M55Pcn3h0tiUt1/Q8
g/9bHMEM9zegm6JW1qXmzbGfY3YFWn2sLdHfVQkur0S+qLwaEAAmFb96so6y+IvC3312yUe/y1I0
a9ioDn3u+je0P/6NMb5DJDuoguXPWuq2wK7uc79rEByP2uezHFvjIVV4fd14PHNsB31IrTSeE6sn
bZwAYEjKcL2TyRRvVs9aBj/8+nmtJX6/KcAv16VZfMeyAKZnxKiWZTmNNdnIu8WcOpqRRI6O5QnC
3355tfw5UsBub0fkgKPpc7fSjaIjNn2OdA5BQXZXnK1aM9t1Q3lxWNb+tLl3rVo+LMqGKcuYVKgJ
x1fm6RcG2ySskJu8LUZ9W8PMfjedklIq98dnrDybBr0KpSqelUYLVv/+kzMW1t7/9Azmbcz1bMls
Z0F3Mob66zY7kWPU9vpYraeKgJO0jU6D0MaDUASprnwdRredT5fKjoyrwGWz62VZr8tOD+4mJ/fu
iadht3U6gmpQg8z+NnMLq/pKXGJwVyGyWftNgwLPQ7QIMSY6RpDSGX/m7nppHgB8FI/LMyOCKRmh
Fm41uvwpTYWQM8gG1ZKxkxFmZXBDXzPgFpWpq6e6LSbM+e7XhC1HVkZ1Wx50jXx7dN8MQ+pU3Vld
690Ap/xIs8T8MpeEuh69Z6Ey3o2ixlldFBoqECcidfFb1aoZ8hT1D13M/BDnqPfa5q22FkaDmYiR
6Wpi48DiOLWvfWGwV4J+uugy+d5FbnqVmZ5y3ee8C8YrvvNzazr2W9LX00bnUr9jPORkumayFTk5
QD+720RQ3sOeoNYNYesnhdvr0AXDvK/OPBHhM3bmasar07VafefHYJoi2gMNbje3ZSvAFLSvCtM6
aso3Lw3aqJ03tultEkT+OarDPyLRzFh6O56QqDECkpncZloy2iuEwki1yqw1AZtXTJklHHFuAKKf
Zv5gplSKQ5NnxHmw7RVBcldaHfwm1w0OeRTVDyWxb5uQnJaV5WjxFVuHPMnMZSpQZcU9Uz2ekeiA
+v6AmEKsO92vH0RS4PNMHnQNBGkjvePoKA2Z7UQ30JqpOyqlvdMI4zkSDLJdACaH3i2NZ1KHvJ2p
QT732vys+dK6uvjtDz035wbf5t8wNsVfgbbcGBxvSb40TRsIsUvX6a83xqA7JSMOINspzsvcrMP3
jAY/Vhb9Mk2+2CtoXBCeA3WLjHiT0Hk766PrQYGd6NUbWXTR27Lc4fs6wHx3oee5xjm2EwH/hkOJ
1gNxcew++8G+t6c7TqROWpaXhFnRBh3iYRjs6k7FQ7f10Ybt3Mm1YfQL/WJmbMJ2458DT2uP+KzU
7LanX1Zo4tSEjvvZsKD6+d8TpTm6/7a881YIsqThqhDC5Ri/z8S6zrOhBqPIYPvTRHMuI6QXJT1x
RBGy2/V5bN+3Vf6Ol8ZdN2nNp+uKlrnZeB1UTwTgfLDNOukdlpdAHMezEhqc9AAPpsuZ8FjMbrih
Cu7MgHV1wKL06vhomKtcy++Wlz7MfCbMr85oW5c+V/k6mwoP/apFZRDOnd9BpfTTUELvmKb+T2lA
d/Zb2ugnaUp/R9gNOF0ntR4DpAH3rLbihZ4fabPwYFyrePeN8VdrOGj1LYJO95UgUnciVwyBT3gZ
R6bmeuNb98R0LSeZpmKG0vrjYVl+ACwHiB494F2d/6ssZhSg4YDtp3vhn5eHjLwk+EWaw2CnHXYu
ZfEuDnMwpZjM/PApTQPrg0E4OuHa+FkUzi2v222URcn7YOHRz9vRuEzhQDaKm8XHtitd9GAqO6d6
Modee+ljigewdHvvcTJOSunRI3xM4h37jiwEzvSPUdQmO8ZWcPCMUJ27UjprDo9MG/ApK0wDbXAh
x5w5Uh9ar2gDoArJIbmlSWjuLPCO64LNfKekuAIR657JZuueW2YmakzrB71rD4twiNG/2ErMovvK
R+GiWNwfTBVivdQjY7W8NIZZXK0bD3o+avuG3A3c0OXFc8ajRMtwG5qPXIt0XF6YY8HukTfx+TOS
VspH7HbFNXfRn46trb+PYZgyswMKoafGjMvsf8aWF9wxwPQvn2uLwykYbdjyEBXFD4QjBLMwcDu6
WGjuDQdNkl66Dcm0vtzOO8C1a/0vIHNedUCLr3oQPqT4D9/tWKNT3V20pnioyiZ/Rl2T4R7KA3Dt
9Q/NtvsvKkB7Shz3U5vVX41QZls7BE/ZLBfX8rqr3QfXQRxgLr+fa4O8ICG1YHOyHiHvQoeBGHeT
+KdIRfXPhGf45+UZCz+JS1MFYszT5M51ZXkE2bs2RhCdtFPyN3uIa/zawXhn4/LZJQNyWEAD5jZo
XP2gJV7xrhXouAOfzMMyrt7s4CB0LfgV0XY3S2iAY6E/aJqMH6qcirsd/NUnFq3lOj6OsWESW61B
lhgIXNRUbN23oSLbOZmPqaOdcTnlE7PeAMWK1TQxHfwcNmteHEvbfMAWETMfz/Xr5ycTK1ro2DSI
DwosuUqKSju5TeCtyToSa80si2toavphUuoVStWjllOPBK7ev2aI07mXIs85YRPokUlmkjRfbifY
fuNmeemUrnPrmMOuNcwaa9MgmNPII+3UxLFxqSPhbZ3MQCSDzm1LUNVwZzT4/BztxXj3cVJhc81K
6CF/IzawfmsXznvM3ESBmU7DxNa93w5fAQov/gtpZXfG8Kixelpa62Jq1eWm4lwR2UI/Okbuwd1p
i1nFwgUiinQrqUy2+MIpT0orf7T8amWZqfxpc8YCM5je5wMIYg6NsC7s+tEX6GYGH0CezVRT1Trp
fpAvlkJEARE6NFqDR5JJBybp8FjHYOlXkshVnHXwB4BFcsCKBgWbGe7YrMeUdzVeh7vRh/Py74+k
1j81VnhTEHtDknfRYsjfRQx1XDa+CZMK1/gELLUhJm+aHxTWpdPoX8d5DUMNit7Py/uVMLOYyXZo
HmnJhrekHk4l5I+nivFvmyTqZjndyc508bJ8nffw0KfNiSMGM6O4iy8ju7G062sfl8Ed9CFEp/tY
44jPiT2hRkBvdN/i9sI7WvsivFa67t8VE/SlpkQBGkTpD+gzV6Tf6asw3HATCXHfpDAGoTOmZ7MI
p32tu/Hfacf+l11ZcjYBOsMhBUXpbxePoYfMx+f3aXFnjqFZsA4iGqI0V48JYp+1E3BQ9QZm4aNR
sPci9xv7ZLgWEJU8VFUETKX5WfDvvCincshUwHZXAhZhnlU/dJ3xMbiRc0hYaLYQ2D1mwgaOyayI
5uxl594qOca3Frcqrt/wgNi3F2n9gidbvGCBczkibFFYwrkN2+4piQeX7asfjug//qaOMWlW/qUC
5U6SLp1K3Zqz0v7poukyO4oNScsDqYTY5c2QX3zk5og3CNyaH5iY4gcr8Sy7xU/d9ekDCJCjCRFb
t082oTvDlLBWuYGz9doBrpTni03q2AxxhULuVPjH3knrS6cNzd+cNg19CZP8cyHmMAO0EIvqns1v
8U+eXN0YnFprLc4dXvBVSZKlsQdGt3p+AKc+Hnt9SAjKSaObwJ1wq0aFs8swHpa/sfxR0Q18HqyE
sGKSOcMPIEs2RO0eFlB2daUhjl4vfyyvRsO/jDhl9l7rF/tpqsR9aT21E4qCUWDL+7LU3pWXabfR
yyGOPNjVA+LWOyrriMFjBXtpflieLQ+FhPRQ6UxnLd2tnhUmLomOPkD/BQaYYWU7xq9aHKbUTYjy
IzwsBzHE48ZtNPnKgeNn1BOlDhKeeB3SGiOP8M9B2sQpxM5rZKn7rGvdLX+nRtidib2du84maa8V
NsZjIaZvWsaPTtUjrimVPf6uSR0zoAc0WEBlYNMtNopS7RZQnlhmlD17BuxWIU3viGGcaHt6hpuA
XOqrpjr3FimEvahcnjM8n2e+yKEMkiD4bMs/Vok60isVb3FcPmNW+UACfA24ZH5kdXzN8NvGEQQ8
TKTAiuvYfxR6LvaerW+1BITZsgH7TrWWYdaeQwN4mdu7FNVTiCCEUNS9ZdfAErxuZNiKkIj94wsV
hL2B4rlu4yp4NivaAVZbKCLqbOtIhRJv9YKSTLSMd6gx3m037q/92DxoQMG38JYvmkGAAt3HlEtx
pvc45wkI01Ooy196Z6Fkt9Y0pdVjzJRorzwcOZAvjEM4yuLI7Ck+lppNTxuKtteqejs5k/fWS2DN
mMHJkO5sjk5NlD5EoZ+BGiLZi440uQP5UJy6xMnvtKi20ULL9sUs8C4gE4rWpM/eipF1gbFXSxWo
xy+OFwUXM8UE3c4vXf9XYxr20TBh5sFf9ftTg7D080HorX4s8gjgIVzgOu50Ons5HtH55Tg/+CY2
CrBTYlNq8YYOWfVAHWNAWEyGja9RT3RFb4HEuZFhGUO9tSoAQ011746q/nyGEKhaG+hftstX5fxX
KifLdg0eM3TsDmFblvUlyuf5O0jd+2DExawhKTl3jZ3vaj21bkoDUoYyPn6r0hCaalTYr5PhXQH6
JVhhTH2Pwcu/87ujyuP6VUbtxRNt8Z3RXbAuldc+dG3kXMilRtGWDvl3uoMrQ/rIgBL0ap4dTmdT
sYQ4oau9Iopiz65++nqKUjUOngMcC4+15cK+7atzCmaWqCFP3dO6f2yLcu9UeHN8H8Kykctpy2kW
cFAlnyu4kc9O4YaPBuC1x4T3+jBUrLXLS9+L60fcyBgDO0k2LzLDIpgeWzc2npaHqEpeaRwXd8sr
j4b4ztAcG1FQ+dT6U3LSA2SISjewnGIkvY9Crft8GEtCtFG1tMSFWWgMVY3bJrLK524oT0pr1ghG
YA/2omhn7QhPW5PeAIChlQyLAseNdkRLhR/N6F70yp5z7SqTG6H/sPWcACut0M8W5+FzA1XoXECi
RDqk2Tz6kUe5PUn6M5O/y4tauw8ZLu+IiqlhFiv3bnnwh/sBrfiBHeSbR6+ubKPyg2Smq4444t1P
NbpH1HK+Gg4a1fUmLXpgQexH9y2RIvfOKu31aGc0Jh7SMsyerdLBD23io/E7ReQ1ZVbXFOMTQ2eU
Oj3amqK1inOeeOrioY/Al0U4WWU5zV4VwfgisqpmgWn9HRLw8WVi+LuNLL1DaCg/ykl+swjfoIGC
vi9rSMqbhoD2ELekGXKHxlr4Mo5g1gztaqBtNKbgyBkneifv14towad+/ND2sj0NsZus9cTb5tq0
aZWnI3NBIGzluGfMQimuIPgeQQkjQ8dMBTOuAHUejfChypPn+o9VfHSD+pXtTG7qVpzQ/mKxGGx0
xGZ16BL9qVDtD92LDlHj1gecZONK5IXa1W7DDDpPEcUIkEnxtqzktEktwvYMaL4wENIx+4aRosfO
CeyAzG7q2jX9gbsMVAKd5OGbPc5MC9rrRwYtDBMnJuqZjSRPmdO4zquNm7Ss0yVWhaHLf2HKdTZW
EWdrGlFvOAnIMqjDBysfvunEZ6+0ODh3LQI2sEwfCeM8nmg0M5IXEeDs9DlhgKIdziSrXCnVufzL
/GczDPpJtxESZtgQt2Mrg10DdMCzSo/xgcfER5Rq792JSSefPhbgM7UxXuVaSzau4U9r8chcjC2y
9rOVMeI/IxAduWsuivuENX7VeTrJS7r1onu0YT3dBt/DyXtj1tvY8M1DkJc0IZoEUP1wHqzuW1rS
knSk/eaMpUnhZRGw0PziHvwOJrG1HnpBESWQFCFCXfWMD1e6RgUKjI8g+IRGmY4mysqSzRhY8XaI
adoWWtZsAPWdIF1e2gB3MQmg4PlH+ao05miZaa0qNsQNsuG7FkYovGunu+TnKNHtdSfsYgd3D6Je
QmISI6oaTsXK6lEmavBnt2N2bhz/SaoJTOnE/jj+cuoBfgiMWBvoZxNWHwbSovVYVhc/jnyAvIBl
HRg2hU81MXlMP0MhYECJ175Jg41utTfeeLY2AwsFRsWV7vdnxnkrr5T9yjCHdu0ZdFIkn+imLOq9
GsgwsFDcbkSP+Djuoq9NHWxLL8dn5mGw0EKqNz8iEvOlN8MZcmE2eJaIKc0t8i2Zf+N+q0jiYcK5
Dnzvq9d8MAGBupPoj5kbqXUSOd/wBpZzmAVEd3kURXTq1MFxZiQbIykwXm4zqJvIfyk0k1ttojtd
Ki4HuoYsP66h4FkCpkHMxwlC135BSnrOieXNBn1TtPFH5QmyGfyr28Iqa1QGks3MT2CqSYPIv4ig
s8jCMuEmsINZNbPDXDSHxsHlAEgSPCFi35a/3oBh67rv9OrxFnIvtnY77ifb3kcl9fNIxCssv0Ls
mgTQcpvTxaokkdTYGLtjnn1x3ZHWmWTFzOyxf4oRqof4+A8Bzjw+UmdDUnNGXZiOWFp3omseOj/+
6D0c213V0P4Y1BGVJsAxjg5wt2hxjYy88sQ8cALiKmtHNGyEgq/5kbfOKO5cGSYbS8c6VWFnzGvZ
rysG+G5lHJNQn0Pgts6QERMr3S8YKfByzLi7NHgwA2sC/1CAiuv6fTrm4y514EFOtV+ux7g8Imtj
GueDXC+LrwSSZqljbg2zZLk3n2LP/LBbqz0kU/Gl0OeTHuBwzrzghGiRsGhWBh7JCCKGN2y92n8x
02njsVVtlKhdFhjC3JLy1BUAtccmokFB9CzS5JARpSnlXqBVjoGMu02b38NdXjN5D1ci4Lwr9Q9w
iZNlofPh3cwnyzmINtkMg0U9lI9vbiTiNVbHnZUXeCihYW39+Ett0ciJUQxtCEizMvyauSzsbQwN
eY0tyTl0ghK8qu7ronbWmvDHtQLKe+5H8xTqMOIqCf6tIkd+iLCY5vFQAe8ou40F1g4YUPnhSzg9
LSUS9jX350Aiw51ROscyCndjZDwFPog2IbIP4jkv4I/3yomIkamGY1u4UBD8Q2C5r32dsw+FzL3j
sNS2/gRvqwkSGL4T3CFmPdvULL/lNgD7WJEcYg3ZKndLCr2azlCRWD5rEUF1rcehzaxflRE6b+SR
YPueo4nHmHipAU5rFOa3tuxjCLP7IHVKzmHq1zSg7cKX56yiFGNbpvUPXlh8NHn0ENU1BsOWyUAU
7xLPfM1ad1o1PgrkjBgFVgkscb3PmpKKcofbhNZVCwui906c3QawrMF3NSbw9BIS78dr7FpXzhDP
splHNL39YrMGts3swayDExlQwJ364M3PvG/GhFzLE1+MINoaOMQIkX7Dnl+ueyVf4KT8wCbarRiG
eNySeLQM2/lhZ65ziGT4U0EQtcsYVxOdpaask6Pr+afMsZ/CAOu5OwBYawOTZZZlUKUnPtJHJxdP
9Nj0S+hHF6ZwdPVaM2e6RNjxqmdBG+vm1spmH/UftSpAOLQjHoq1/eg04M5SHfGyKdgLSrs95sLG
eqresPLvxwAPv1fs0w6sq6wjcJb+uWeQZzR7jmqmEwV0HclFK5MRFUKYrtEtfw3Rr6DJ3yrQYOum
wwRuiJSYox6mhgX+Ca0sLUtd/eJ8Cd5Vm8H0JFlN/NgAj6TkdNq2dXkdu8CEng1WN6242Ozxu0l3
rCWT4oA6vl2PWgkAoeoEucPX+ctjmewmMxkPLFj7cgrfIMlZa62GhQWZcUcKjrea8lAcGL6s6ow0
ebZrTlzsPOZA8VlsSsd8rWpI/0TdrPoBsk6ko+uJ6vfU5cBht82c1ME+6op1IPqW8HWwlPWE0j8L
2ahTgP2+OBSDN6yDaDTnA/+7tDqaqxAKpDvSG0gN4KKGv3EDpicFZnGfHBDk0/4WSHS3UjkTzTwP
PromfsTMNk7mtMbnbxFCMQomYD6k5yRD358495xGxSWwggul56bMatJxiEFmLJas+57Cw2FJazMb
dYbP9iVs81AaZcnkBqxglvaf70vYss6KoavPhq1/THnwlVsWDLxd2StVEbGAgGhlRcwK0WftGYDI
nXXwlVMyGmbFjzG/wmA6G+qXsM+1AhzqEDvsYa5ne53EjPLZtgUmBbj64akX5Zvt4E2PHL4ZuEcG
vMFjfjTSRnHZc/T8RzjNni/KsJXsnhSWvhVz9bMJaa7qCHAyA3c7Imjp/GiGAFg4HOwvBCFh1tCH
N3I4YTmZUh2LGCJelepPNrPrzjXydeS76VoridEWWbEJS7hVRg48HdP+2oqp0QOQEBuIPcZGRl+X
bxGeaW5bEgAmHNVYxK22qzAwTXIX0RwNmKwzo69rWl9EZNQgrgYt/+Ez4glqrlEjASapRxMQzNQ4
TLXtUNVy7gGI89FqRrZyJm2PGs1YWe5zU2TBA0uwJCH36yzZEYylt+OMaijjpHlq9EpnctLBoJ9f
YnZqnnwwO2V2zJVO6AHyQSza6MLd3vlUdv7LqeRvDDvbcjwCekyJT8+1DBricxv5TyGCWtV5iR9I
xR09T626wl3HAuNC2/TZaekRJ10VP8IStrFEbwsA1Zc4ygDluowzLAM2PBHMpypz+ztNOhvNM+4x
BsKfyrv8KakbZh4awjB/8MTODe36VAl+cXNubi4vS38AYg7BFRbDxU9i46y04bnINe8+nJhw5Z6B
D3KZ7LQOyMOsJ4UMxXxelBMCPpPMYjd4sgdYEA0c9FNo6eHT6La3fMKaoyV6dNSKxsHWrG3cNi32
Ib3+VTKk9e0eFZq+HWbp1VhZ79UihmCgVezJbLeOQxORCkHu0qGwtffSwP7VtsU7WGobw3n/RRZd
frfEBS8PxLHdqUY4f8MZNP+pkQ/Uz0FISqy6oIn2u/nXj7uRgVpPODG+0csY9TCYOUgLTcg7a3iI
pYoefDrbL0H3qFVCey3d4q1Qebk3bu00eQ+l5bkPgYWuyEozAPpRgS+Lcd6PUQZPMd6QFzeB0mHJ
+P8Qdl7LcStZlP0iRMBkwryWZ1l6inpBSFcSvLeJr58FUDHdTc1cdUcjCqSkJquARJ5z9l77DuhV
uK1gal4caAJ/mUj8MaYhLJYLDem4wS/CRO5/L7WusrXSativEOawDwEhrRpgpeep7okyiMAVTUC+
z6JM3U1duHfI1LWNII/kQG0Wondie44ILfkSWvId2ThQI79+txmZvcUUi3EXjC/CV+PNbsQK/cbK
iEym1XL8asLs25BbBJMtE08SX8t+KLECag1LR2J33zuDDryr4Ekju3wwzWA6BwxENl5vv/ulfZO9
Gx7yMoiO//6WGNL5s+GO4mt+T9D7sqP8PH1Iga/Z9SzHqSn74hn7vByqofn96j9fk32N9aXkVj6E
HtKTVo6bGCP+taaN9tAYgdjVPbCbLIbHEkaMtpYIHpMpxLGP8/vRGOWTZf2w7ap+XE56Hl9rWKXN
YTmlaKzhUodkKwzc2JUVMLPmojwFUT0euMgNohChnNRm6d4mJA7nMhyvDk7Pc9ZGc/vS10IgTu89
LePDMtTOw9bfa1OU0ijQwscxYYR4TOIBLJPTvabaACVzXOlNSLMpS+2XhlrpS+fQU7PMSD2wi/B2
Qwt6ER9gtMtKjwtkDNZDYFpQeIwv0zTMD7DRPPRzEnI73qouUMBHW3eveeLbMqnnAaU9RHfLEN+q
nHhtWFq3NWZ8sBgy9hexOtkDne6aYDMiAdRpOQRoJWhhmeNDNer6medqtyuYJ6Iu67Jnwwyuw+js
NVqFHiHNBYV2WZdrWmKwFVPPmFPc1DXWNKI1W6T58BbXH7JHNxTgr6jD9UlP9H0WMqLOqSRIamrN
l2yA/R7oHcTXWdDYj7Tfa1lCpF7EqnrR7G1YTmaDowCMpPZQcDWs/ahqvlS2+mqh8z2YXcrbQlqW
OmZGXF+WwwDuEyI3rZamKppxpUKbWDqf4Z/RISWBUvQPSU54FpBH4YWI7W4Xobh1prSGtNiHNlcR
LKzKHe8ySadkIxxIaJnEFJeBokan4lxgc4W7YCJspY5p3ntYpREeQw3KyKSl8Cbi1cxa+M5jd8uK
wP7LGmN9llCyxZiV8xIxJdnjECH+d42ZuCo7R6cEYQ8qT2VpHjzRaRsJ+f9JlikH76Ee3a3QnCLZ
9uiIT2ZSFVckJslxGpvmtkwixTz+QrE6NwUrmGtVqW+q1s2vTKFPtPJf3HFyH/vKfiWcW30tC90l
+qGhBNfhyEPZeix0f0cG2lalpGivDIE11jCgYhVTdDJ6qU7/vpKY80Lx33MvfnEGTwwxHdOS8o/n
OGnFhDcPQIY/5iVNbjA1+ZjIBT+9IWdKw3DgVhDrQ892pHvhcwv4aKkwW77BWJiTBwr2RvF4XxFM
9dgxeIIZTEZoZJbQSZlVh5HnXDrb/PXvP7v4cxH0DH52PjSyofnPpz3IoA0hdhg2wMM4fVOi1RqC
Maptr+9AZdnHUOmSTJmQwJLE9x/yHFlhGw6EvwBI2htR46OwdKIDI4t257RheFFN9bxcAGwMJRfx
oB/TQOrH5ZWZC5AWXjr6d4sEelTkXnh2+igaRe+nZro2ODmZPFSseOQRhNX3YeOVr4qiO16mURol
mw5wUa6wr8tD5GW/zGbKbvn4ReG22DJqbk6O1TYQT3hltsmw+/f3zPpjV2BzecP1wCIFqMD+rHno
BdgIZSaobbMqSI4R9rujJfS3RAuag27H9qaoM/9heRV4ltzFGUx6I1Vb3xnkq4Vw5Oqw78NeMPxy
jeGdqB//ms2kc3Dt5tYrGfMtTM1U03eigZVhW9DEkXbMllzVUP3VO2Pq4h9VI4FrWyFQzdBm/O11
9b1hZ/WlLHKyRGKYGsq3fhsA/7871//HrBqJNC4x22WyCBDn81UT4HWVRMWgVWOfXSTmOu5pzOE1
MNZxwYhzgny/GztpXeg4iYvheenec2m/eGNMWEMUf1lUlH3oiEtbMLgH2tEB5E2un0ayy6xWU/7r
v3+Gcl6M/ueedbhfEXpbDmpAT4hPi1XuEWBtGzr1VC/Jp9Vykk8mO4K+2f4EjYU+NJEmmz1eBQGt
/7oi3WuwEZhq7eS9t3W6Q6RgMWYlpA86bLaf/FqBh+dux1j81BXQukXU3c3SmXNA4X1ht79no8SC
N69mZuUCHmeAthGGMnnCTeVKaipcE4tLa9Sq3/FzMoqgbgNT6YFpITVtw1QswL7aPfVBK7+EGfpS
XTYgG9ziVRjAsCP1VdRGspc2Q5B5D1Hq6bhboETwLIvT8iqdX2m0ev/9TTX/2GXypmJDZEVxPdNw
Pus50JumWa0X6dqYUFNsFiGY7uvy5DuzqsMW3ytH987hbNrOa+3NgqB1aDSfpGK3Hq2jxEfILvNU
6LaL1Gu0LpDP6EqovrhfZA55RdOVMZH5l1LM/kMq6+i6NetkgZyDhP68DMYuEsxMDCkgqD4jwjRy
v4wh7ejRkO+uYXy1Bh0RL627RwJ2ise41CHvjO19DUDrsRAAsQsCxg6WyLd2S/yD2+j2XjqU20zB
kkeMMDbm+15sfU8HBRKmxXqxRAxJmUCh9ek3Z3B7nbY4pvQwY+nFT+Duv0ECXo30VR/D0WrOTh7u
G9cC4zY0BrAnu3lUnv7cBCTU0PA2vcZ5t13aUH7X1De8+5irRPk4mjwZo2yiu4DtEZYr2qwg0eVT
S48VA3tVgl2YJ/3tZP+DPjc5Lwcnpek0NiS7NYapHZZFXXkjMetj/kWLu4GGcAZN2oqMtUpdRMUJ
YSX/fkkZf0iE+GBcS2edoazQdflpkx6NjIqFXWZrmRHFioRYvCRWcDeq4R+APtQhhl1TzFr/OMP4
Fat+tEsjg/mt01t0DlE6+GRRl2RWJQ4CHhVX1kE67AjNqP3LNkD+efVjzLWJifWoGcnO+LQo+jZz
C9JmufpDFuGBj3hRDQeTUR6XU+F6xX7oKCebCPKGcEjqawShf32pTsuhDefeRu68WNJD2ldG1WlK
KmOPAq65Ye5fq55WwLpo6vh+6CMCMMHMkDeiXWIROGhgkl/LmasZ3gotSctGilAic2i8q2OlxsNA
hiEJGYRhga/Rw+Em40Hc7KLoeIzZdMcHQuDrUYF0Mwbs6vPbSNyRtknTHBLwfDrY4iVCzHTR3bYl
fdr8CwPoz6Lb0aUhcMDh5+C/nx+vOb2ObKiydP2xgA0tKJ+cgSVw11OBoWqd5CnZB2wi71LQn9tk
GtRX3ph1mj2EUUqgiBX6+Pom7WiNugT7XZxcvSU8ywEKtezkQ7nr6Kj/vtmp4oQ/vTWTeP/3q/f/
9avg1UbYhhJQZ238dPWaDSWjqYmU+2PeiqYTlOWmAAI9yfDSFWZ20AKAqn3tDysiUMvH2GGs6ekl
tU3ePJOAq62X9o5DEnSTEYK96IFjeRLLOjW5OepBRzzGAzO13xukAF9BXoCkzgtl/a0j8sde10H4
JcRsLLB0EE2fGglhPXl+ZCJwh3v8LkYE9GnfuyRIoCPQZeasvSSgHZ/v+34wN9XM0ghgSJ200jGr
VcJPOYwns4vkax5Y9cZRhXOjzO82mMrHlTakZyvwcj4vI/7L/WmK+Wf732e+YVDwW6Zg2yb/6Obg
AiItvAaYEWRuh81EJOdFPmm/8v6nbz2z2G6sDmQKhvts9OgpRwLFVm5vBr8ZyWP26gewbU+oy1eL
CgvCRnpfNk2x8hqZnyIvshE7RO1jmYtg7wOzWvuzbg1W8rgxWMfW/FrNg3IUVDsrv9jxwaoywshN
396zMaKl2vbRHZLOZuahZc8WrcD7UZi7WZipGgKCGAPvRxIlzLqyLybum8to9sHBy1r/rMVTc3EM
NIMFtYMclX3yjSh7rrt+4yMOj60AUmACRS+Pp2nNOG285BVZRZFhXbPcTh66AJBZo8nndj54CaT8
CChfXH9n6NM8NHaq1gHQxL1boBJFyGLulj6lDAWaEtckLktFiCp1sPMT0MNMmmoecYNd6YmX40BE
IlnIFuO8aXCmQ8jSdAOuhKTL9IlYGMXFzXxJlYx8U2WWtss1v4BtEfY3PJP7Gpwk6QVOkcPNB0z4
EMGW9gstuVDDkLg55MUzubxQ+jqMsi4S13hgwjW11Vnze4/klvz3oSRl/KCp7IyIoti0lajvy3Jo
9sQPMbv3dR21nSpvk7JSEH6ldxf200FUIr1FcfDaenl3Rm4u6ac2eRJ/UUlhQjBBDBAmqY7tL95U
QZi/66NKDybdvp30uvydocNj5E5kdk7RRhMozpLa/bmYrwpg2n3dYxExiA+YOkVvZWJ6ik1JFjHk
6vnR6/qm/doRWw2BTBXXYbfYbttc2fvUHfg/Nw3zsMikw0owB4dqnCZdeGLN34x9lWxL9iQHw07l
m9a3rzoG2BUUNEJcWgyaKHXRMvoJWwEPojUwaWldAxHb5Nr3q9AjvNCI8qM+P+w9Yj3zyr4ufYXf
zQUmY4RsBq54lJ7dX9tSIJeJxi/IT9Jz26QMd2zjuUjdYqPFbo09oSPgHtUolLRefS1ml0rgTtZd
kETRGi9Neydk+z3pm+JWZCHziYrkUlQ3yWG5QLocYURarOgP57tobj5rQTQ8WGgeBm94AKtUJttW
FN/HOTOvsVT8rHV0uxBDfu0ri106lstLgPpL8m5AhXUJLIjcCM693tdYH4LqyNMPqRVniE+xIxA+
yMAoNYjtRHQ1eU29csNAHCnjGBCHHgWpp74UzJ/+8ij5c/FyPM9d/PqsXfpSlP7XsKDU0FZYpWLm
m5NQWnZ6ce39vVXluBZmz3fHpKoM14vHkxHW3DGYs6+WDR/ofWhUnnz3nca6Y2QUU6kQO3inpyQk
zkjkMftby9n4E3+wPPMMx+EpAexU/1Rige1izNTwHC96R7x4Jo8CFP7mw/LKZNiKina6tgRxvUX+
oCNvjKaTlpTNtXF8GihxEp0autbXaj4oq8V32EJEfYx12b/iW0OaqesHVSdkLPPkwdTrrVVdIf/S
U6whZnkMdMh/s4OPua08da3OjMxM8ns5Zvlu+drUIuQFouhuhOqh8oSECA9t8syPUJ+hcpr2fnFt
EOpdjQMiTsIJEOa5D7M+xA1g6BN0ctQIW3wjCJMMBc/NITf1PRyqtL+aVo0yP+OKns+Wr/eOFe9T
p8aMDhqQDWziHpey0ekH/CsVuo2IJhV9+Kh6Q+i5HmKvYdpXhTwiGN2WUlQIwwrAAwHpWeBmPeSh
oEw+Hv9R8GhhlFoF0o93gib/xsvS4dyM9m1EGHxENc+IzNHK99TvyX7L4nucG/KpQfu4aUdySpc9
vnmt5rFSohlyy9DYw2azVK682cMRhmmLtG6u8aSNMmvpdQeZh03cZnu7U2ajH0BgQoya92akwn7p
2ObzK8XsgrIK8UsU5P1N2tUmwXb1qEdF+JjG6i89fuvzltymNrPoTyDZJrmARed/W5I5lr8xG0Y6
c6R0a/1QveNV6Va0df2rY76WRkCqq9E4B1gYlOsB3OuyF8h07GmXsrF6cQL/VcWNe2ebyFT82SOk
16Z9Ev5xEM3uYzOZBsnjfJZKWF19Xr5PVb0TUuPtSzQS9CTcMMtOvC1OkOgvXhNsJZ92NfyORKvQ
zRCmLWzns3Md867yuXPS9VgQuse+ehMGkkVOthm/Vp995+4EXb0M2DSyvAYFtWfWFBeT7s52BvKr
azMkxUUyIv4YB+rka2JLZUpMzrX1Rv8Yx58OEtnp9rnhOo8CI5SWx7uluUs2Cc3dhtF+mIqaQCHG
+d1MuAhT9H/1nGW5pFpOQg4H0RpvfkwsSWcM/rk2Sv3Zs7DXCtVxhzEYFtUw0NyTJ/D6VMpALZY9
75h5VHvCaA9dRJaDEXfhzmKYEa1K7iJzmrpLBsocikZSvUuBp9otC9hvffENx16OrY4/VllxcrVb
53s6DtEVOkt9lU38o206GMnZ8JgALNnSz5RHuyqmW9vxJBfpg6tNMEfh9Q6zwpWGs7vPUwPUHjuS
kVruSc4SaitEUGa4+bMD/vkWesxyyIjJHnzh5avURCWxsiKCBWgnkeNFYPAuCmX8pUSiGkME+5Ya
urkLCNxde5vRKPyffaExmKnzr66qXnzxsrTM2EUwMwj5leeRRNQ5IWYU4a0Hm/ETMcfle9ZVj7ge
toOb9i2ThjH8S4XmzrfNf2+k50vOxlnMbtrhsjM+lTVBwYy3cLCoDl5Kt6t4r8hguWvGDnM0A5+1
S0+AdzAg4leIX/k4HnUra09eZRQ0tBK5Rmra3Io+yI+Yxd2d0yTNs8yCy2DNPgaD5Onas9dtnRgP
2jxrSclrY+5LZ7V3nG/2mCHEIH19b4gIN1NCDG/YSOfZDwtkFXUldxX9fzIdjAx1Rn3yR+ZSy1Wk
lUiG69xTx46FPsmM7DmkZ/pk5IjV3E6+jgZbqdpEBVsxGUrTQnudmAwStUX68jCbesUICcLEvw5T
dzjBQwwfh9oj/CY1pm+Z3nHNDclLLSPM9m48N2s7mH+zQOvCw825Y4wBx3NGRcRa4j90BLtudcO4
1k1EeAm4m5eCoKGVV4/VZVmKOTRHTFAcjMJetVnfP6exFt6P9/rky1PNLm+dhmXNjpXT2BfqL0at
PyYcfODs/WxiyoAZWX+0Nrx6CAKJjYFk47q9EIFGWl2jx9tkbMUDyqIfrQ1/3coTbykaGifT7iwx
calOBTI3uHY6fIAuuwssfkI7Mb+SEJdA0Jvq86Tl38g3dO7p1yZrGO75X0BHxufBlMOiSa+R8Tdk
YdBOny5XFbQ1g0JdrEp8UKVv4a7zHBQLcH6HlgAncCe0t6z6qplauhlYPeeuNTOpiRTsqddShJQ2
4SLeX2zpxmfLF00tGjmoboC+MXr53NxK6PR6KVcdAuqoO3T0KXL8Lm/SqSkFCAg7BqOPc9POuqPg
wfzRrojhn8peR4me0Bj7yzZzuXX/+9aeydF40NBSM8mDCvXpiclqb4OkZgFGI44yR3XgzvIWeLkP
IcCZhmd9aP7RiQKEhXI/sk5cLD2yiFkZ/oYvACv7uSvrCKb2wsOxLwybhWb+/n/teXvfDwM1AotN
mKonej1eIUGHQ1fs2rlc6eqpP9ZBcA16vTmxDyRWwEhtUmNC8eCm8Hp0JEmk4pSbLNL9LTTR5lLl
tJznlcrM7ObOFMZX2Q6UeMoJt7KQze1jGRM4MtneJHmgg/lhDt/4vfXiTCgel9NUIwfTGbJ5iBvs
mAniAJ9ma6Ffurvest9+jzZp6EubUY81Q4OqvmI+nReUL4zDSFUhGqFwsZfracilafTatnHo6Mx/
FjXwgKQydwEN9+W21pBQiMxbB6z4BJr10ISwKu6nFOBdIbWc+MZubtdmxCRXItxUirLmA5+FwMC9
qKTzbvp8yLrEoleGwVpWDzLTHsw4w4rc+ryvH5u6wHSfbMRzM/QAa3iMewkwfakw3y98CzNhuob9
9UT+aHjQm+jiDBNuLFzkcrJaGhGG8eza3aNgFnFVqjCeETDS0FMgc3zlbhjp+eBTXX1HmEiyz3ye
7f4g1VbT22JFRhum7BnTPRnAUEk4kU8Ryos2rcUN6GzeBfWLUWClRxLtneMkNg6lXoMFtlqevlK7
uA05dITVdrsPadU0h/0Mqebch563ce3IOtWhsPY9WkOg7j/TOhZ3vmm494DmoiNNda45JHPrxFOA
nZoWKwk4oOYyBXC62iA/N26Zn616+v0qPLdaeCbJGuXz5AN09SgezzME9DIWDMYiK8J92Mk7bh/M
zoGRP+6WIx3B4tFL4EiRXd6sWtjWByccs33ptV8VNteb6JW26UIpjgiE5LHKQyJFyN4TAVfWNF4o
a+WhD4mhaTFmIs0m02kxsxP+VO9cL3fvLOViNW9EutfU0K7cSAYEr7lgDXTXfKnbKdjqZQUmHtL0
vH0a4u4RWsr0yC6IOBfAwd3csP646eZXmlAPqtIJz5jvQ0NrmYo5w+voxV+mshC70uuBTRV6cWlJ
abx4LQZn5piMdyJcjbLSc8YOPlWFhkKC+KAJw6uS7X01HwYyhj8wbb4f0awbkoEUXUIS0lS+RtUT
yYcBAtIKdxPZ9MTRDZa6TsoZN3bGEwRk+gkcwBwbykFpwtoUdpVAZBE6BnUOHYkllAXqfjkjwMU8
+HNNEoIBm4ewmDl/B0/z5LDvCl9/chubLrnvPSc8mzej7MLDJO13czEe10+qQcXbOzP4X8+0s55U
1mnI7fQEX8C/aFYj1qZTGN/RiKhk08OqLAoruc8Avzw2Vk6a4Sim2wKB71MkKP6Fh21zgnvglauW
lE5kHinZ2BCB7jDf7atZ72G6NlydTGGkKVCtb0TVstuI46DfTYbZsD+R4700ex0EHs871DrBze+/
OsGkjpGkB4ktAN3mco4igSxg1f1YnMaZV1Ipk71wqQuQtKnoJfQnC9ZHio7bdmrY+EK/R5qkjgt/
r9d2HwWGrHwHSk7aPiqJWrtOH3JLvHx8j6bOV6IJaPVl47SxaxJXUoQ9K65YuRsEdp/579WjyB5G
dZ/O4AsHrfgusgk8X04TlYcXpptk9iXKgIqut5cUD5NoHOO5ryWhs/lPJTMWptms2I4/aj9SIZuQ
Ztc1jfYPQXK/WtV7t5L++RXxVbXzR9hj8eyRraNRna1S/DTcDuMat7zmHygOq/tiUPVD4aTlTSOh
XKnH/3xVc83wUrIUV98xAYiVnUMAiRvjLl/0UkmTAlwGvV6ijDlYxeit6TW/e3zyX1AGkHGqy6/s
P0MYVk8J+YRgV8vxUVfkokdG24GEV6COkwk11DIhIid1a+aZts8FwNN0oqiYOuIyFcW8v7N9r/u4
73zwwSsLIP1+uQOLHn4Kdilv9VGmt2h7jwyTz1nlMJCuXGaKfpGje6XoF4Nii+FqGN74qC6gkMZi
b0jeyFF1X3M0SR/crwX+5cwEsOWVRxwFq0wPqC/IzQvpTMEew3S+kqjzaUq3Ne3AMUpM8g+ffN8M
DqMW32fc3+diPiQm8hfTLXdx3eIi40n+XHoaeEDmC5AVGeYBx7Fj3MG4/H6h/1qPveveK83+5bXI
MwmmHc60bbotpTsI+/l0+Ubjt88uM8xD6uA6W/WhkZxdWEB1qLQL0/x6HWZsceTCuUPkHe41Oq+p
oqc9lWEHP53Eh9KwmtvH8w8RC9H1//VLVQlxc30OotNmA30ZWXTUanlpdq/IoqHjxtZZT2XwGhXe
D7cPrLuPQrtF8EFSkPYSdKXxfX6hJ1Z6831ZbIg1WdWB3b20dUctSjpzpynE/fT2BmwF08rCy7TW
BpudWR5MILcyBsF6WXxH6MREXddx0MRxXd6KX7X4EQ60P9qoNw5xzc1DriSqenS6W6Aelz73pmdH
hAInSFwmOxJ2pgtkBnOrt2awbboKcIUOpndZ8MMuHjdj3GB/cZJD1Pnpm+nj8UuUdE+Z6Fz6A+rF
N6tNp1X50eYun/M6/u9L5eFrqXTny8dUaBkQDZmQx4DdPyt103QH6i1Ws0b3QgxJxA8Emqz3ihKF
0Cfq/6Vl3miWuonyWxVnxiuuS9KjW57o46kJtOZeGlBxEJzG21QK5OpGYQ4s3bqYNjkBbEwjcJ+n
19kuZIe7RmCwM+b90cL1SRiX73ra0NvUVl270mkZEp3AREcr6/AJgEe8ouD3zvayFWcjb5wI2Vrb
5NCcaH+t3DIYjumMuwmH0WRNrNhNIgz7QPf8B+LTOu+++6b6xKX/5OJa0lnKl9PUbilzE8GkZUoJ
00zQz+xtHxMkzQcH7LDMj4GR/FwEk0hNfksnC9MZT3qUIo8zDWIZUJALDzTUvJlrlJU82pw13nhT
CgSeY/doLJvOvysb1InLaVQ744NnTP2hZMRspGn2pTL0X9HIeOvj8sB9gsZepqPEvovX2XCv0Dee
MDs6/qlKijmk9BAaUS2PdYmtpXe1ix9pxCvSO/japhoPXIJNCCUjSnFmwBRpAxUyC5OP00EM9SEy
BfaDKSifyPf+7o21+0ZOFqaXVDsuh2R+paL+ratD64KYOL73/OBnFVrqS8ADlKu4I+W7LNUXJ0IO
qkcmWAD+FGye74V5IeYgulRGsv2QVPbMcb5SNWCa8HlwIX4Xdx6CrZ1OZ/klUO1LOGEAY7gMCcAO
qltMHHKBLgHfaJa8UvSuhdl5Dy04kcNk9tO+LMLo2Ue7zGJgn2sUJtfA8EImDuFDlablXa1q0vhi
41LarXFJGVteltM457MY0uobjb/8RhZoDo+2ZLdsoYNbTpdvaM1DtRC6lNsf1GD7azJSsn+mbk1i
jPl9GsefJFOfF1og7eRXl9LpMc7G6soGzVphc47hgM76f2h11ZaUDgttcVEfSiJpV62ydbBujcVP
rqZtlQwW+AKU3uArczvfsYvDXVyDMM0dAlymwjxyo37UT+wKmq0ulLH2taS40okRe98x2eU3pNwF
Q0GDOgiGS9GV7b4I9OHCvqrdh9ro7Iji+2fiLruwLZ7WSWvW3wovvBncUS99lBr4Ek1MTimVAdRT
Ik80wg6ADDONm1FoGQjLLtc5nTdny3dl20wHu860XcfMYouohlApiOFsg3zjVYvsHznW+Kvh1+Yr
hteNyOrxqS7G7lAzLV3NpJ+TO1c49KcAszbJcTlbvu6MiVXBfeKPyP+8dKEwBGRH8Hda/Vtge/rR
Vq27QbalCOpxgtNycOZXRczsdb28jHT5+d9f/o3Ka35qwwBlb5aOLSKyMtH8zViInKcg0uAqQZqM
l+Cj06owKTW2a98yJ3HvDZBui/2+nfD2aW2wdSOnfvDng8zGfE3ptcqyonokVB4rXRN+9wtZrtLO
2iokyDt9hhcFWfn7sJyydSSlozBH2gJEhdVm+tBmunYnbK0m1afUTnBpgq00qn7P09l6YUAaUMEW
WzCr2YVtWXGNhT2sY4BvWyK0Y0TbndziXwm2gbDU18Sx77h31IvMSrKL0w4hj2Fh2stIPEh8+4dL
QkzjtO2bBCoVZKo6jMLV15S78knq2UuiV94Jh9oD9uDwvCj1uQv2eG259g1DXes4mK4Q+NVVZC3e
w8q7n/+Xp/a9nVjjsQh87bUzmlcRedrNRYB+qYPsmw8CBZO6/UOI+FedJOFLgvd/11a2cbT6nec4
44vT3wsRlW85dMNr2EfPvLWEZFfOz7KhXJg195Nr3myZ6Du/RNTnyIrwtURvgCsO3rPs0mGbpaTV
LF01y/DSgzJGHf7liBmOijisSgqmAOdUUmYwPWd78mCWX8imifftrB5IG2JdnSR0t8t8aUK1fVID
1kRstWgLsnFcBbkC95chsotGmf3TDhQQAKBeWk3+U4ZEJKUJRRFSCQrJIaADlVVPAe6QRx4I9L6r
Qd8zs4y+QlRd1NjLl5ngosT2QG35sn+xkuDLMA7aDYOYePlQ4Rv0me4aHsV3bhE95oC4bp62XyaR
jIg2Ruo39w6ElyPOIRiuAdItnE7+ox16xSut+55nraCmivLwndvCX2mTU7Cet97KLvAm1sOYoAcv
czxRSfMtVMPBHSr9VW9pFZhsPwioL38FUtNv0AhxdM+vwCkGu4nJ/41im6+VOlV4gk8FQhgrK1Lf
b43mbagDnB/YKyHXeJWJ04wk8rjQLoZVhDcrHqFcOD2FgGrISunYYDL3PiYd/5ibkbBaOxV5R/Nw
KG6h69WsyGRZh3sGPMOhk0a8T0gqXslZt9Uam64X8blN03QvivIb1yo2JCPsaTWQszu2x1kf95pk
xHy149SfWJ7DV9PBrxZZYDSX75at/n0oZH4OcGW683bdnw/BaJS4+3DoJh71kUek2D7hn6arEBnb
hRqkqUeMutGTQnu6ie0iu2NKNIvuybvBzGWV/d4dEt7kvPW3qlTxXrmyO+So7V9GunUGJd93fEOM
OnOV3XRdXUagSjuIPdNdUQz2MSjZtBWuucsVoyVzEuWldEaxHXkUPvle6K7wf32Jk7C8ErYpjul8
PWjz9cAcD0lJhG4KT4PnCirBmV9tJo523yJzUVEbU8M1I8x0/o7tZYf/7O6WLV5ulqd+gWo3CZie
Kh6Z/w4BGTdml0QMPM34FPW9eDQJdT5XRfLsuAaujcir9yDY2Z2meWHiHpIFKbztt7rx6mfP69KD
YE3bU+UfQjyut87L2A8Zefkz5COLu5+1lvQrM/ODvSibfDcWIV5GLU5/ZHLjZhCyIpF9a6CnbAgx
zs4T1ptrAipyLb0ke/v9wNbdCwAj7WarnOK+qqj3o8R+yifLfwo84znjcX0h0re/FIUgwdk9o84f
37S8zs62DVav8mv9FSXDpjW614WB3vjZsLHJblVWZjwROvnYNdJ9duL+HGVO+uo3BitAYzyGVfcg
Z1tHmo3t2rfUtkL19Nw73dr1yLPqqW9hYNUIwYtWg/qYm+mJNMR8r8lYXgw7bNdRoqOTmpmpuuYd
inrYDzgzSf3K6XMBy20lYSN5nJe75dRasLn9IDbfC7scLwwZCffrLBvmERlqLq41rlVyvZHtV5ex
aonokAlmonkGxmcy7LW6w+aW0wmTJAjsFnFynyT/OLjaZAwtNVYWdybmsxWyCLQ3nfpAvWep9SNz
+57m2aSfS6Pt76aofh67a1xCy2HSfqWJ29wFo14dOQmXr07dNUhK+4WGQIyPwSnRwYnwAtu8fJ1Y
frWUdcMuu2iblAGma9XIN8NDNS8qt98E7siEJZ7OVZ/pm85MjE0qCFgjJsmXeIB7wgZmKjhjNYRp
uaPtYpvIz7b/P1yd2XLbSLRlvwgRABLjK+dRIjVafkHYlgtTYh4SwNf3Aljddfu+IEhK5ZIoMDPP
OXuvzW9rKKBXiRl/AzEBUZRew46m13LhU6AjOyKMOujG/sV/gkITMEt1tsuW0Dtlfm/mwOjO0jax
xU4+DniyMIzxr6uq+UN0sb9raqc9IHkcmJb1xwbH2S89RhjfC0TPnAzxynLuWS44gVMOkqQ4Lk+R
o52GBhdYJxTCsEUVNpjhLZPmrkOe+WrY/w4xGx1v/DJvL/SkfmLEIHN47FONk2usIn+zqNdiJ7NP
7QLft1WfXnESEZfECf1Y+XbyEqpcnh4/FhQKi494gZvKq+N1NE+eSm5L4lLJ5H0gq6nYCO5ePtnZ
HCfbAKrWFYyVCcktR1PFdLxLr4+HlpamV2ngLgkUy20VY4IP48x8zNZZartNOZaedbwb9PWiObuJ
fopZa9t21hGi2u+umCSO3ZybsFz8xNC2Nj/8+r/XWuxmRNSRVK/TQqW5zhCgB9+6sWNinEmaqnc2
++qGBb3lYJNU52wgIpJO+e+S2LzLElLRWw2xgEVKZseskcqNTqG0i6p9QUgfY+nxh0gE3IM4qTZC
RPml9n1Kgrm1O4gap6EV/cMcJOBUEQD/nozgzWo0s1unI2kei5ZgMj2oTVFYbJanrTGlB+IayD6O
gnonOtWjPOuMt7Qu6xO8B9b1sc/vpSImtUjMEQB62P+mqt6S6uv8QGjQ7Np5DJZH5G8tUHzFjXj+
79KY/S0z8OpPjf5HtlbwV0/+qHh4adihTl2dbkoW5XNscIIBxrqa0IewkyMj2E3DyP48FPEBwXl0
b+Lu4bbxgNC9tg1qCQl2ChkmcI5U00E0EEI6N1OXC3Tju97Min85vqcNP/KjvemkVnxbDpmd/cOW
rry1dt0+Kwzd7H7h2ZvP+q5DTtvj+b8PiTdepRChr6FXXJtp1J+6wpizQBufICKy52JkS4g7QoCv
zKzpLuIyes6rhnD12jk1pAmulxK3GnVoLUpLLwy7XqN69PlgX/CQNM/oqUlRmXrrH8YP8G3yLroM
XRUTmBr89vKairRrxm3tGtYqPZBbYf6tfO/V1fTpHQPBvtC7v8ufr+F49OIhcnTmjut8X9/9klWW
yM8hgc5Sas7Z9Zv2t4HjdzVHyX7CLzW5Udz0pMjz2CQuo5d56pASSHFDDnbuG5PiAJrN2u9HnENe
20MG8vDTZNRVjVcQh0ArmAwNBjEavy0ZisGlyZHS2GkYfZF7jqK0EtY5gFf82vrUl07Y3PUyiC5Z
H34a/B4fHNcZ6qLlWJ7NOVNDkX0QiNfhsIW56sk/kecn34EETz6m2mcskmlrYf2HV2VXTzXoe6eJ
3xZwuKqs37E7kDdcQytJ8RecpwpGqme0wVMeeP3WGu3+JZelDf596j+IT8Yin+dMM6SQW1g71dl1
UaTP58BlP6vt96o11Luh63+0zJ9PDTHFbH9FakbGyviNI35gaa/MV7hsdOIrle8bK9/X5PFeLNky
B3P9OYRkwNHcTwop0Pzi8uXQsL1LQetjZU0tWsFgCq//XQo4G67XYUSubE1+4z4iJF07KZMNm4pi
viKYoOcyv+oQSEgcefeRmkF1zS0dkcLApuLUDciK+enyhVE3q2HVOFV1bSrbPxWe3C5f/e9bUsUw
tx60d4UL+jYCuz1qOainHJbJbXnNE0N35c+4xwdBfI+OVjUhk2vvllN3UTMyb3mUtV9Mf1riQnwG
BYXndZdGIqXRxhI1CKgHACyQlUKG8e8Sqv2ROEjoGIP2zXwFBk9cugg7UwLubSc6a76ZXf67IBiq
93zH99JwDDN9hlNDy6/UeSyEeVauI9b2SMr1pxmJ7llxbNi0Hpz2ZTWxiwY3TQG5Th+6Y9/EzVqG
3CRRlHwv4pK8ScQxTkHMWzrA2RGt2H7ZhzCXpxclTWhZ3RXAqdw6oote6ZEdc8D7l3pWSEdjO6Cu
IJx2CbvxQX00n200eIfePLVWZq5tFvWvQbNuxZBP/BKfrCmn0IXhN1KvvMY+C7Ua6a0PevcrLOz2
kBaBeXS7/qhs013XVA6EZOLZjnxGFPrYyrVo2vrLCyUSYt3ZTM5sYdKm8u51KOVnhRTqKuioisxM
d0iuyvDrX9hW+CxURnhN2HtvtsZ7LpUIjmRCFtvF4zBR/ayEwwTj394vNfy2E8z54hiABxL8CaZJ
1ZwTH8lMFyjyAxrwxaVQz8YIAM8n2Xe17J1LA9xUHsxMUfzRes0/l4537rDsr+ig2memy79lU41M
TGavMlFOIB+tiniTX0FcD0A3fX+NwuWkz23TegzKLahWxoYdQwEDR+5vjXRLGoDFX7rb/3QImd9Z
G5NdZSMKov3fXTVrW5FhGpvABR4RGJNDkxc1AKefeR8d24h5cPSnHJ8Hvz66C9e/0QsMs5iXhVRP
au5kLEZQBValE9i7QjvvNn2Bar/WKD6M0RrWdhG/D4Pq9o9hdyf7mEDkU5fVzkc74kEEx+GTzWWe
sTPaR7hQzMDpjp1Z2eiuZ4DGG7O4Ln2ToGCDHjMa2Gkr7dfltcT+wz454DTMoqcGXcpajT28gCKa
DR3Vtuaf3YWJbb/N3eYjAA9k3PPTeAzSq51w5hPNbmwRPaAYK8FnzfQhOp7WizIR9s9f9VxJCF/D
GYXZu/FaoFL3Wz/+4TeVeSSAvNswgjBPMUKzjY0pL3Xc9N1XKttbVVYeGU46dzKYplUeINl0QuuA
7cZYy15527j2NCLhvf5Z9Zq9VZ341CYrOPvzZXnUeyIBXWamF4Z4H0g3pnvjOumtskWIhDAIv7Q8
yre5tC8BjaNrbpD1SeaL++Wj7lsrXTPPbe/H7zocCyRMxmmROTz0ibprjge2NcHRLRlvfaTdmPZo
H6Qhfg1ZGrzXAfH0SditTAdWru/w4SFM599CL/ZhEv93oF56jloeD3uolu+E2M/RTI2mjrkz3PFe
eLUerxj3Kty3IQeKefy+POqd6mfnMbha2nWTa4RPjn4eHO1psQswWVklUzStOBbYlzIdjhAa6003
B65FCKMj18jvraEbx3aePdMfBp0+kXntwK5EJvBTVQSZ1YEx7f+LGYqNCXl8niOUHXT4xVYyGPhH
yDUiE+fWGfXEh4D1MtSqArdDOFWXONfPXhVAULAhHBAp6bMul3V6yVtu6rI1D06fBaeGQryanYrL
1zIkS5eyap7KoCZYvM+DiRVBRyGFqOXkNQRMtF4X7aVmkRej8jfPCIhXWEAKsSemtfuYlblIzAs3
C7ea1/9IIoMV0futjfIFYigUe2EfCfeCB90Qq5GZ4V+BxH6HPIKU7nIcn/SqRY6QpGUCqyu0jqIi
zG00+QNpGUHdeYoNsOA0WmuGeUz16N/q1PUmtX/cKo9oCFI1YnoLlDujHJqdmES4aZPSXVvMhhiT
mnxCOwbnUCd3C8wnBEL9Mj8TZGXcHr9XR//i7oT6vRlIp7AjmCVLnUQTftgvwR/KCYklM/Vos7hw
BH29SyBqd2PhWVkHAecTBvLxBYEk3rp5bhKUb1ox5p+p3zSIHOKM7aEU22gKtWPQJW9ScVvbjdqF
rSHOy1DdC2nDhOiTj2WZvuWy/jniD3k2ZEILpNSLm8a4kNKxIRaXzv3ZKR3QdLW4a7kZ/WgcjdKe
amGSDBVnGuAiwwpqP16XbQu6Mqp+lybtU4tK8I350as0ouLoc6baiyxAFUVzdL+wPXRJkOAiGG4P
5TzQLyd8VPwcG4ub44eK1cvjyxNmLKl5wFxLV1uJyW2OOKseB6bW1T6A7gX7CGyZhYPCaUznW74L
lDrH0CfutzJmE8sM+4ViX5G3RMyy5rb+hxpInCEOzWtNsHdGcyv0izULeESxLKQ4GR9EFWQJ/qMe
d5Qd7Sveic0EL3uTpHp4MPL0Q0ax9kS7h3zgYgq2mgVVjCB6+r/JPD8AyNebyLA8xE5P9DE+dNlk
t9LTbl6uxhNNHcQiqqy+TPD3q+USFZ27feR6gFMeaYs9RA9osgD6cPZZRTPlaaxs47jkMSifCVHA
bBI2T0D/ovYK42ppe3aA4qlxzKNNA/C4uIqY/dZ2WOy1oLPgxeqnZfqweGoYr6Yh2tllrNFn/QDA
3Bv3KcKMbdxW1aYeBmDsBYogEUdbFQbECDFQf7RiKiREx6h2n1rEPz8Cd5Q4YPrN40OEKS5JrAiK
cCk+o4KObKl5BNXgSHsld2Bv1RNZQxIO6DKK0MECxkWI/V7RvNQy+1MR+v0dSZQoPUF+bsmccMlX
CJCb7lruedhtUCbARjXnxibVNqw4RdiN016WS6TrP01GIhzJEbyyuKbtMRZI70gWh1Ojri42fBbA
jBjFRT6pJ85obJKapc+gQKlmi489ljumb5JPW2Y9+76OU6d27stHK2gsdsZcPTfBxrWx3Lnk6lKZ
zTfkX69L1DcZ3/M/pilsct4EDBF8weMeC3WCtjPRix27p1h3c0siNDN5aCTctorletWCEztPohSH
uMaAooYJNhc12dHW3eauRahXlqdGCQZ3iXWKwsi4xC2Kd1xHq6ZWzgfagCPNeLrA1bhZ1MwNdchW
Yzx4p39lQk7nvSlrfqc5Upu3pqn9Z9fIGKIvqkTp9C9d5fv/4yl/AO1hUlFZIWkScdZVknS2oneS
81RX/yx3aIH0iqmGojWWJ+ST1KEiZcZDhV3cq9pjpq9EGxwTIuvkrNVZxMj0vDoi+V7YAEg2ZB1m
Yi1o9HmI9D2THBd/iPwbxJQ/NGX2KkTX4vqRe07K7rfpBCjV51OTCtm/pIRkQs5hcUl6Gb4wXN1p
lfhubUiUiSX+r3AtTa1LFzPQzGuTUbPEtclPDYsqrgTGpSRGaW5lGemQtUE2ei/fypyGLEAv+zg4
eb/LAnL7+iHbMnJM36Iml6/EI2ATQ/0Q0eZ7SKeStAvPj08GYuvprVOkJwiPyKPIbV1653NG21TQ
b6ikJo5CkX5qzHSe2sB3F5ZDQq9evqqgjX5r4Uxx68WMHvX6Uyxs8OaT+eHWHM5y3ycH1BUDXnWO
u/9dFjnD8jRX1rs2Z/WRCQ29fLZDAAEL3zogMPu46tnxrc7ZRSbbrJsQJLCkIkxmsWoaIuOWeAS/
RRNSe6wYxHCRFCdz82msQaMrNIgtHYZD0hXxrjfBEsxLkh9lNtHpSbSNgIlBM6xL8EqEM6D7LKsN
SXMTpcE8VGatOJdpUOwbLKJfafVWB0WxK4pBMmyJXw230P4KggoaKu2VkVsIKxBa0cufFRhaIBKN
CWSCiIA86KPWhx4wacGnZpYhRPCQvNJg2yih7IfY8g+Eiud7U1rae9/796S1DLQTeUGBH/nQLJsQ
BICbW3vKiGeispB99xb2dmKSpq0d9cXedyLrrQq+yqbX/2KO/R74oz9pSIc5uTbVOsck9748Iki4
ppuB4Ppom5VahfMIpXNYg2prvMvM6V/dliXClumNW1VDEMmQNhycH3Xpm4fFARaZ2R2Rw3h86Mgq
VBZ84sMz8Rs29kxz/DmlSEz1QfPhLnbuU+fkNl3AtYm5kv0g0o/kZGibtEi+or4jpDbwqh+eW3sX
F1Rp7YxQtp0S3y7nkd3SdLLcyT0oHbSME/KBtDA27xCwlzdyYdBbUze4fW2uo9KQePpQaYVkWIV9
0m4XzZaGXXO3PAqFK3eK4ek6rKafvdMN18qT8T6IUpIRkoiRaF+/BiV6s7HB3kM3xD2R/GXuRylA
1OQMKnAjG/ciS4x7ahIFwmIngtbcN6Cq1w27xTH2iRZeFqB4cH91tYPNlfn+S+ZbV3cq/uikAz4n
xEEh+E35uOSIvlPLDQ5tZ722U6KdZdRncNr5B3XpFz+gIP4pLMbdcNXWUepGLzGw0z0D+rOJqvBA
clJFhRffTGn3BPnK78W22zvWL+yX9mGgjEUESLCixrmYZJI0+5P23gF6ZvojCDokN0NdnEoCm1eN
bYdMf2gMtPb0q9ODGM0dZtF0GMBZVJG1MlNQmw9bikdYU57UN7xC197qzXeppcmmEZp7ZHieATXL
rPVAXARBmV3JKBwByGYSvn1wunp8pQO9S1NUVSYWkYuyZXuLSzxkOvjCLcoU8a7FpD5n0Q+P7s1Y
qPJpqe1Z4Cmi1KuW/1Wzmigz5h/NzejTdi4tZaHtgeS8hrJJ36TU+WDOIMzH0ud05vvSEq9kQlJV
gKJiaYmTdbyGvb839KqDh9h6H046blGIjz+dEIkl4jbtqHXijwanlgmwbt2c0Ks3JtTEM4eo6M3i
jSDB8qaHZvqZyfijzJLha2rrhKyFZHq1PNls+zHeBX13cnvbgtgiftooU2hCt9ETK2b01AVGSwHr
FPtcLzC4g+R90nDuv0UpAgfCaX4MHaIvnc1uo/vTE/vESzVUtBLgTNyz0EMd7Lr9vhN2/Cp1IOoi
vJrA/NajDxYuzLWvRVb/6BOMZakDDu6RBndZtvPG4YmGYrZDAU7qcOdhJ0gaEIfTUK0Hv3VvDryH
tRyBU1UZqOQM9f9VaLV1l/X0vfwtiv/3umJUB9g2ZgIQEp29kN3QI57jROFqNdRFOMEvq8W9LANP
POkmdFDdaCqqMkSMudPT4ePu2HDqRNcKra6nvYteBU6HYFYYo9H9kRCSvU4yWKeWg0NhgL+wtSLz
U4sMhrNx7UQXcjG8YfxhE+PW94U69G2b7EvTBLeF7uypoxOUlNlTNcTtVllAHsZ5sxAZrVJ02fAP
Y9M8Dr35K5JwV8yKjyfKwPwHqIYJBs+nYbcWNALSWpXd5h+hP4Hhpn2FcycvXgzky6tUmsOpL7D1
iTJvLkmQ3ZOgqW9jU1UXt8uajYYQd6NV0tum/mCfBIX3eogDEBk0z/e1a7nb0m/QNzjOp1F59YVm
SXMZzFLumM6TOO3/XZwrYravZBgSV9w+wRlKZwCqd096o9wWtsAXnYgPNLDlXZdk1Zmm/8cWRFoG
IbrDpQ/yX1ukN7VdqWuXyS7pTw5iL43KoB9Jw0jrse4CHZ/nGBKluhuWnz5IjIRGVwPM552qFUet
Z1GtkbqzzopsOiwt+TBBdJvg3Q4pB+L5tCiL2jqOwaDWXuEMu2LqWUbnziY4s25tegWunVjetMiN
vogVslQKJlJr/n2Q5lvs0+FHorXdc9TqNWTfjuoP0RsR2CuDBtI9Gdsv35vbWz6SzTBIvMvjVI7a
dQbaucUqriyxrnVb7RzGGLshKuRrwynVF+FTWRb2B+Co8lJPEyfV+alBNtdhYrq9cY+EFVU57C1J
JuwQmAgiAb12e1BI9RtzfIafmVX8FdrLyGa/fvhxHmuRFbPOJSLQL73Msk0JI+NNBMWbmzJqQFry
0/UiDnUpXZqqQjTRp+Xr8tYggdsiyDuydjb3np4cyWDyg+mdeJ/EDFzvO244LZ51NG23Z7FC8wzD
763hr7N1NcfbQXCC0g0H6BJ7tBV8CACLZYKSJDikE1DvVMRoi5O8R3CU269aax9l0w/PZFnar/AQ
XebPOiLphmiUFvPCrcgtNDZ0h3Xm+ccxi8cbx3os5b3tY1VqSY5hv9u7rsek34HKX6tuvD9GZwF0
7U1YELHdSppfqB7qPWcPZ8e5e9wuJgtCX/592rVT9z7dlvA+Q6KcSybmD9HMR0xCcqmZj+EVytBB
4GFTzbPHhw48QYZnG1tVWIbUkXxhnS26XqRN1dqLYw6jc6cXsZVYxRjtzokAaw/x90HgaGgHPqnF
/aSbit87IKM1MF3UOJIBWBO6YIms5Kfwoqvdj+KbTfcKI3FjuYW4LMTjoCJntp68J1HjOczzkegD
/Kmjy/CePGDvRdMp30qb1bELj9mjqg5RHnk43PkfFidLRcldx3+DwF7vt3lmIXxi+PTxeJQgX1qW
d8Os01UZFognZe28pBz4H0CL5eeQMKA29LimPuZvVxnKPjNbq49tWL0Vhb5VaFUBwjrThtUu/i6n
HlZ41auTC/6YpqfPgtEXP0xIB9usZbC7dKk5QW4e70/nWQBX553HSEJkQ+wmp8EIdrVRNR8TQtCj
Vw8Nx3DbXMeKaLPErLaOHQZ/68p8KXX3LSzH6s3y5TdI1vQXlqhvNVRECxjqS3OyE7ub9ZmMJBMz
amQmP0TJOnKTDfkJ8t6LyH4NRh+TTjvo+7xw7NfO038vR5YgHeRzjxoQZjYpEwZ71g7w2j9qjnX2
o9o6+I1PAk+S3cxhQshPhf3omulh3nGzx9bK1YP+M6QaRx758sBWe92tFJ5cRc4kPyineefyvH7u
sB4fzKQlKaWrNxoH79fKD+pTCAB6Vc0SvuW1sP/rFvBAMTB/6JW0dkz6PkIsZzjyKvHpmzoJRKaW
XIwFLFulGTLQmASSGNkeiGCGQjj8x8NjbSGfO7kuDCKP+nsPovAcFt6ATYgJp1JfQRdysBsn2Exr
KpSJAIMS7Utm9nRqjdR8HVy696lULnmRNOFjYr5A1+Ax0GcCEJUNwsWZRENg2LOHVuXcl0201Qtl
/uwTd9V1sthTDaO0n/FCrkMKzBCI/iCWbQI7mShC8TJmhb4WQZ8eQ8zXfijegzC2mWL11gYLkruv
w4SqPh7Ti+Xxuxq5292tWjFDssrrJHNtE5RAwlaGJ8fT42HAsHhLuw7nPxGEdVx/o0YjhKjK9y1g
AsjxzGrnNVM3xw7byJPblfpTxSh/r6CbXR5voHIR9bsJwssCnfDDGWRXzaV2hLUt58vCqlGk0Oji
4NOJOf4vAX5q6vn2oXOcovEp01Jk8z4gpP9mSS0TD0C6THJmy1PWDSRHc0hF7M/grmteMpFQOZVe
t5JQM8+PnwxMwiqYJUiL26aJJtASkd5vvKV5LXXyd2BdH1Qk3VUIPPFiWTI8pMwyH4+WQgi3S8OJ
uGzukRcZZ5PDJQQ2kBjL2ubnSLSiaJzbluVpoTYFOiFTYUgWVmJkqC2qnlauQ+bWFAUh4JYpW1Ex
2b8DhHw+u+l7X6ofhOJBy8xDd7u0+ZZ1pw/MZlMN7u/JxirS2539Igop115asNdZ4ilOdH2tO0yQ
CoFpwUAm1ODCAIcwlS8iE2A0jTlgIhi1cJ374lsfkvaUhWm7SbIm3ktRN/QP0+YiCYCmzgYcEJtG
sOYf154arMGcranyaS6ctcLJ/s4PcsBdf8e0PbMn5csr//+XNFU/vmf5ZtpfjH0JcC8Mhzdkyp1b
GEk6mkzFt8g4G5aHxN6LQhsueFuQZtGE+uKWwvZLlNqz7yXuMz2xkpmGq31BkuYw9h/G/sGyn9H2
ibv1imdPg4Kc0GZ8tmewA0r95iIgTLyjBoyIhu2jK16p4Nzmxc+Aevm8XJLYBK+LHohoW+vYRyXm
rSqwjjhh6EW2nNxrJAvvqUsQVOuw1msQea/LU4KLfgQDCNZt7XB8I0A5/7KSAH0W8slR14KjnGUj
ODS71Qhi+91SSlxKE7FHUltqLzsCbfxZ8d9k/YfsMv+lVnG9yfTGO7h995lM5XBKDS+hXaLrLzBn
YDPTNDeHrVOT0EsHVp64IVOS12pwTjb6Cxq1264FQrV0k103ITwCzzj3I9GGEGQE5FzBDVyuAeQy
jDd7K6MfHfwcRQ9tGs2yWFc0N/Z9Xf7j45D7OWoKyzap0w+baecYIcNeGmqo1dwNEUzVF7qrfwLJ
z6KketFreCWRwuSBDROeEfaxKs7eh/mJ1vPy8g2hspPHo/++VS+74Vk0+bDBblV9YibeLEgcvzWd
rawHSfKPrGnfqU1o0MfFKaDIUYEpbwgmq7FDekeWAwCHUfS/nndWuX1tMtN879JnrfO7jStacavd
EWZBNP0pRp31otT0m5sWzUkjV2lHRBO5fAyGD4Ou5ApKaMwC3MHvNGhLd+VV6tE0ZyWH26LjkEuk
aPKpV261AmU4XuMqSz6jmFxswSjIM9sKbWxxqvww/SwBvRNbRgzM8l1Blf/uAi/fl4q8JcsHn2/M
G8hyaYPwreTOOYdp/+9LpWhfAEsHZ+lPVJmRFd5xYqSX5ftTF9fDwxvWRtyOsLO7V3KeiZJpgbOZ
E+L+VD05jt0j1IG9lHlMJTn3pBtrfo0D4U9VSwJJ6oHYQEy+zMdp26U0fRhxojtUVa3WvYPriDyj
/rVo0PCYdsNHZah3i/RjubSJl908gWMwydJxl3e/HhNHFfXkOpSt902elEUn+W+VoPPirVJvFRrc
ldLN+KAN6Ev8+aIpQZavHdKOwTmV5hwZytF4jjPhHk16kiCz0XKornd/phNYWSPKPmpzGGjo9sY2
w4190isYWUjXZo2cm7jo/hznTGg4XaNW+evlKdY9+GTZaBKG5Ne7IpHTeZA0BVEfFwwxnAZMVjfx
Z0g2nIHvhZeom5/kTLljOjEESZESz0pUmzmmTPCjy/Gyscxom0SwBK3WVJflUbQ8ddgazD670z23
Xwwga1Yo963/0lS6oIjh0otyOjvVyWPYs65EQW0jZkoxjul7it91X0ehQvpVGF9jfzMnx/uZ2BOT
F+feEkt0dZnuY6DB+LNSdRrtlhe1qI72o4aoNy0rEu4RnVd1Mq10X+Y7U8hhpdqmOGXWiCVZ+lT7
1jUue2ODfp+pjiXmeKDZKaYGRkXNykQE9pVqnnsoTAxncemkwBw7a9r2WPkriyWzzTIH09qg7aK6
EqcmCMarY9a4BRMxfZAR9su0NO1vY/E3cmn8Qhn6Y9IFHYscazGO+0+/ADihMv956JwB7+Y8zA59
2B+De2yx666Mme8zgHM8ljMKIWltpq1MUsa6pFpmzP+kgVGkxwvLynTJKBAqaU6jS1QmraJx7fSt
PMWNC4VIyW1Ko+JVWE2+D0vQOlRrv404xY/Q0WBrs1GcptJqbo/OUGk6q36OL8nIw8H+BrG2nZ8C
i/c3rizEvg1LGndmX51xN/PutWjgsZDqh7IBWd4URrSRMb3qwLHyG4Gq8bZsYOJZaV//inP7aCv8
fh0TrH2Rl/l+VOFwRJvl3PSxide94VTfCZkMdY6yzJf+hQQnAEtDXBzx7nl7PR/ts9G+zAb5X/Wo
B5sJzcB50BFTjeZ0bGBTn/WU8Ryg3LgrMVu4Q/tqhuGzyMXwxS411h665rloRlhYn/AS4qX3QiJb
hMkvPj9qXetP1oN6mpzLbAT8gOF0jrrIuwN6sN9pUYUFjiWcZDU9ucBcSwX2Pe/6fBcaTnxNDXM8
mnA5Vthhx73R9cUjZgJ9lLgohDQPiBNEzZ0awuJ5AGYYRy9LcAZzMk7fQb/R7LjCdNCHb8tFRzCL
8/J1eeLihMPDY1i7sJqnixkpcG7RG7swNceVtRiaaX0zUkBFuv2fbluTeq2jqAazJ76cOhafdWkU
B425NjsxTwVN+HVq+/o5qYILXCwXZS3SWfZG6E/VMdRG2jLW72VTJsVXv1T6mBNuM3YPgWHXz5ZC
7MorZ/bELlbYcayCc84SoM+YPMJZP9LKt56HfqoOvdvKrRa6wXqZ3mupa5/dBEXKMr03HWiAVhNt
fGuAQ4aAEZd6danH5yVaBP+OuBZDdV6eURgRs9rPoUqPc60ragt2MP/VSI48hr602C3GdadHlAvR
+CvTzJ/LVDKataNSw3xB9ipGyVJY+y7v6MbOu7LEVujI7LUmf6yZdFjYhCnvgsx/6kbLv4x9khxG
z2uOuaFVm8rsGVXTRaqqMvzsHZDwsUXYIMBm74W4iu3ieIpFuOv6trw2Mr5p0+AeEk0ncCpo2o21
hC9FhsMm4BT/PJ7CeJkH7uDT8sJ/Iq4ReWsnkGVGnb1/HGkKo39dGt2kHXprAIL9o9FNSAe/yBTT
Zaero0SdAaJXe6LJ7yU+GepifknahMQu5JcEhddFI9uL/u380KP/ewnmC5N1by9k89H7AZMLN8E5
7FshWWlV+dUYirozT59bs6HWkHV4ps2GH0tM2gY6w1p6gIyHuczIJATZYswE3SR62h7Byc+1nVSH
sdW6feMW5Nmm+S1urXxVuqN1wDj07njzYFprI3hfgBANhMg1ZrQ8Zjw7drK0VqKFKIE6YJ5Qd1Ow
gWRU1ky9ssb7fIjBxjiS26ganFWowuMyAzBaVIU4txAQGVNhbHNNIidU1nUuAbRCL//EnvYSOm3w
ywg+KGSuyHqSb9tsf+EPTt6lG4d7Bkvx5rGl+RNR4H3DMauhUP3Dh+oW4dL84N89tZMq1n3l1u9y
VHAa9Nr5a+GYdPHTTcw3Nzl7IR6udqzPy6VX7r+PAES/0mKc9gV1gn31ori5+IVN49yPZ8Lg7AAp
Vf/RcYMclnLXTktrl0aEtPK2/IPnwLhZRZfg/fLc8+iIz8QM7YtlghywJrNCb6SCOwA5DUAZwn+X
I+jjbUHlQDvfKPzn5YLQJ9hjFlSrbAj+fW35wuhKTLMIM9ZdpH6y8qBfd6v8nOZD+LQUu4WLgtWw
MdmqeLPMjgYzte+xxHA8i8MrqT6ayLDQUfu0FX1HnJdHeme/jXBY6i2kN++cFrG7xldrfJoy+tsS
BPmX6nWNo2ST29OAexFrUmKjaES5r4hlna3OQWyn6+X/KToohI0EA8T/fdv1jE/yPHbRFpA9/Gjt
dCMUv0hmP4vZFUstgL0mb8xzlQ2wLaIM0MiUnfEXEcOxPGQlY/Kln0ilFdceVgy9mOayyMMqLx+p
i6xhC8qeOEs3dQhCjMY5+dbF3NUM24FSxiLZTUXPy6Uxo3ODl//MgDECRdq2+Q4bEP3BTmj8pSTp
Jlgex8z9P4yd2XLjSLZlf+VavqMuJsdgdrMeAM6T5vEFJikUmAHHPHx9LzCyuzKz26raLIsVlBQM
iiTcj5+z99qbQVX7ix117YE0afrqVX+Zli9FSxZ5yKq5amcDHnUNSESpT1XcT6dmuem7bLkRjVeR
u7AexVSz2zFgKEzxYWpK6ZUqu20Yk8KogpY8ls3MpqNwUV3za2IVwS/Huls9N/sjIzhmvUtDJ067
wFdrtFkp7YwHmDlevKwiGMLCEzKJjxCo3+Z6719fV7SRSA3N9pDo4IaTznLcmgzicGXqoPdl6KDQ
N/8aicohHMb+6vlDlPAVHOWCrSwnr/C21fP8XrHDu6swqA76howFKhm0CTmov/pVre9i2sZfI6AS
36FLflGLGagNV7vRm6XuIfGT69ENkeEs71qbwNIF1wfxuczFDVnRDE2XkaiOStJvenKhoit+OEkF
QzSfkF7IkcXAibICMxzZxoRiQ3sp0Qh50pKYfPF/kRZeOQypkReEHQcOa6YbUzGvOw4ux0BXK1Zj
bpTna1pWojHY5PO/p227xEZrjP/pjz6VLmtdEEtUZh0LHsQX5VLY/ZkxQvA8cvaFHR6MSPbjzVUj
7kz1fZjRZLkKDK2h2BeEv0t3fG2EFaw0Uf4IHaU6pFfTRZXS0psK4FUO0GZXU/KzpSgnyYDiobKj
j0rTnF/3NBVBhoM1nSYZ30yjeDwj7Xq+3rve9EjkxEzcwPWenWvE/hZEWYsYrlaWjXdyrH5qtK6T
JPUYHPUQdWk0qoTSF73tniMFQVhFxf9OPexLzYnvc2XgBgQjcgRF86oALbpPohE4+YK+pZkGDH6z
eG8SlnOIbdFtdGhn+rylKsv4XAvzWNlvg4EZZpW4/EOtGCz6kgt/LWH+wILFZC8vUHSp4m6eHXVv
mu4L1tIMe1yD1pVs7XPr5K/o1p0D/qt8s4SneePYh1tryVVyqry+nduxvu169Y/ckv/+SxJP88//
4f5XKaeamVj7t7v/fCxz/vuf5e/8n5/569/45zn+qsum/Nn+25/afpeXj/y7+fsP/eWR+df/eHar
j/bjL3fWSHDb6Q7/6nT/3XRZe30W4Xe5/OT/7zf/6/v6KI+T/P79t6+ygy3Io+HhLH7741v7H7//
pi/hY//958f/45vLL/D7b49d/ZV8/F9/4fujaX//zTT/4RikvNggqQ1HdQSRI8P38h1d/MOCGU/t
SY4Z40kL+CGO6jbiL+n/0FTBNJT5hEDg5kAabkrkKr//Zoh/OCj+yUFybPHb/35Ot7+gir/eLF6D
P+7/V9HltyWanub3364hM/9iL9q6ybBVdUEUqKbQQScuuMg/4Q4l2KPONph71o7bbTu4h/bU2kBk
LAKh7Vht17FM5UcjqDJpDMtluHYNDgVubgYq5vXFUGkaobwh/GCfOU9lfLk6HWMYuQdHMAj2am3U
D2qaqB4O/k99NM1NnncIuNrhWCnRj1/EcI08M7/MccD1YyAf1Bys1FVrPte6Z2ftSJ8pnM5Q9ikl
cw0Ub++OiGLF3fWb6De9LJ9rMAkV4eZueYdmRUHmiQm7jAmST3WAJa5w1n1mr92wVs8uJmGqucAA
SK5+YnE5/+kT8P94dXX1b/kPy+vLnM9xVc3STNdSryFAf3p9067R26IScKTI8PEs+pzeVQVQL3oA
w5HVGoxazDo6fELIyy7XE3jUD5+tRgJ3ZWUPeqtpwAXiCDUtR2m9AkRLQ4pV5pr51qQZdm39dP2L
RTejy0J/scwVR/3ZkSBw4xFNssTa9WJG422BluVO4lRnvagmnxeL/PHrsX+5iwus2ePMb0xnZO0p
wjWss+VPKue5gFSlLIWyq7nVYyqfB2wopJV3ye5a9psyBba6TJwXTQBpJ4xhmrGQL8wM03MUkjei
BnmxanTCJrGNqbgtqJD0sRifjYkUHcZFpPBh3H0q8/UI4+KEEXPTGYZ9sUTjXCLRQJApTDJj4p4B
h9qzkYY12ruEar4Uy8Mu/o24cg46k/IIqsA+SBPAxSVv7ras6jLfYPOaVsv5YqZkfUGioPgD6ye9
CO6WwXiDZ3u8MyLT9nB4FKteqsq5EjNN5iif33u32QgHtUqWN9EuMt10j9+n3IZY45Zfdk5z/ZJY
6b5w2mO4gDNjUWMnbZroUNAlrr2k6l2wlDHS4i56S0ySF1jYrPXVWaiosAyiJJ5WYlLSbANKzzgP
5gZRdHOMc7nJbY0XDYzeEo40XMxaBLdwnnzZmSY0avdNkgFNxz431tos9K3eMleh8wz6KNZpixe2
rR6ubyUJ9i0FOVssstXvYUqfErXCEjSOu3jRZ3KMtheDzoPu2PoCgRLH680MFI5JdjmtsGNfzAhG
dbtYPlwKtdPQbUQlzUvOmPbUQqIz5NhAt8/adRk0EJnUGkFYWZnlrmvCj1GZQAUZzv46S4dnKbZx
i4R9IsENkqezGQe7urneUxg97EcHZl8ULWe8AHOHSviDRz4vaRvLti26oaPqzwH2ZYRIKO7bDEDl
ct1bx85+gGqZXXrVxh0RlwMqqS9jQV6U2ezX0uAwXI2nZKirc6c1+c7NXXJV63k5r7mWZ5sd06BI
/OjV2jiWVvYC3VA9G12304GLg4ruH3ItpAxJ5R6i4g8dnCaiodoivXoWN1NY3TtO+sEB0L6l0ad5
I+lc76HtPIgUEKEgFuLKJtAJKdrPZHUW07c9N69ioR5golT9hA3mhGTzidKkfk4aO96AhIuPNZam
bZ64tJSp/PRaPmlyuA9qZxmTlWdnuQmpxNG9kmFEHxYWEypc7Pjpnq5ztjccxuy1LNFbjbN9Owpr
gStShzTmuNMjm/78Yr7RFX1YD5jv/Gt6oEwgrcKRkEuUYFypm0xXewhugX3bkS/HUEMSTbY8YAKx
ht4G04+aBQRwdDTt1UKjIy94oQuB7gMdcHcay/HdUUP3ts86JGLF6IBQgJDKRuPettDW1pOE4/iv
r4UYr3eNHjfI5fgRo4jJl6W3cuyDKl/pNN62Vw6N0lfVPpj1wr9CB1yNX9VM0831m9k0RduyUSa/
jBe2wpBm73NE1/76p19fGxXVn2HMXIRagA2Im5+tEZ+z1LbflLLV/Log5evXioxRpfQVWufrcdC7
tzwraSWjQHGhT26ukhkBBHyfxLO9oiJH8TbWEqMJwQo1qrhtK0LdL6Gsga8mqCe0nJcIqCuOjhAE
4DWDaTQTfQV4EYfqctMNBSktrThAS2Nupehbo1Hu29C5cCxGnYz0mfCYle5UT31zdKEte6acX5vS
uaMLcwaF61tOjC6jPUwZpz9DR4dIaGb1XGnFvdYrWxfc92zzpcbazhHGOuJuskLd9TVSJpRctq5g
GkkPVfbe9vBn1eyldOHoFq6ziZJilVv1rhv1jRtCajes9ZTWBwVxde5+6Em9aQNtszyUriUrSIcr
bbDXvQrJqR+RK5mA7aBFqJqv6tFqom7WFW1P225rCX2jZwY7FtBs4N5lOR2WKOPFgFvHmAIsBJBW
TOhHsCqLAq6p4t6R+rsPEAih+W4HccNyusGBtO1Urg2sAxToZ+ocCDkmCpjhjN55RzODHKcVFLON
jMGpM5fS6ILqieuNYeClpcJwgsYLPLnAxpsYbdsy3JGIt06dZm30BZaTdOlMoLtyj8uLuLwQM9gY
IyWVr8t3XRByjrUQ1JekdeEIW+vtW+fy640oCWeUm8+qoewLRaEFjscgztd2VW4jeDqpovvoyvyO
hSvLHbSU2qauoAoZfovo0VSirTEi30rMbayG3sA8MMv4njEejWGB3VRrm3g7ORmbThlXi2h4Hs2b
QJH7ZoSoVqV4G9EeZgsrYOR9GMG6EOUUFHukbZsa+YRWDaegU9k3xiPetWfIKJc+qRD4MfBbzAUN
A4IKZ9TUrVyj3KAp84CvQ9iAHbRWQNXoPUr46OiM5b4LfmRlsKdBssmLmEYT9ntpeZZb70wjv4uN
eg1qkjUP01i+mXrIc4qDsZf2lK5vNDrAbTZvq9AmTKdZtyGxiVMY0Sx03tH/rlU+W3Qi2TdM8jRp
lek9/UmN1pw6ojzeiza+QNXZtAXdf4UHpwYI4TuNKgpJjLZG2N/oToGBI1wvFk6nd+6reo+fbZPx
i33QM/GTzDlbDvpWkppdV37mIYV1lKMZ5t90wbF1BmrFqUJqSpNVwqkj2GEIf7ZZ8x47wR5Y10mW
zLA7d70MaAFe28pXNRgrh26EA22jF/T/Sa4HUbMmsHAd6c4mV5RbzLbPSdicl0eJH+s52fYE/wp5
r4VUPHxyMjIgwGrd4cjyOldchnpEZV9smsRclcq07VIFNV9POqO+CULloZcEvjq7qK83VTWQ6WUS
lRtvl89z3OBKbdvnhiFbEM+3mZ4ceOYrQhqocddhm+OdjT1cF9Demm1fWtvl6y5Is9QpT1Wi73ML
BUmpniO3PiRdvoGLvGF0goU+XxnWdGNmjqeDnFr+HyXhCQIJb95yUDnnC2Qauk1Qj4dARGtgI7TY
yJvkrVze40ZcVAZG0mJA5kwHrTktb3IQZ/s+l2yAja8PyBgz3OcgCHGgXp8c7AFCq8aDJJ8eeMTz
shbm7nTBzrxuXiNNp3sW4+lpvM7OF//QrtPVt2lASLMpwpL3YboMBAY5dBqYSkza17KeZUd2tztz
sIi3cve9np+Ek7CKQV/D7qek4pGizW/NgSskvdXSfqWSBjMacjPoxq2gf12m7qshyPwdsRtJSs3X
2g3X1Zyel3ehVcSdFvKIltjOVbkK8Au76NEI8njt6Tos/xMDf600GaBoqTdK5YuNdjsU41sTApAA
4NCQxx5U5TrX1J2Dvb+NuxsWCUCTOiPSlouZCydsQCWhjQICo9v9jWDBDIsPhFa8/tb9KJx4VRiw
BvDxDn1w7hLlsWSSKcERxSfspduSXe8q6khMv57CgxS8UmCPknG4l7azCkdjFcCAlTWOCkSez6h5
9qmmHQ192OkzwJuCeMXeOud6SyDgSm+GlYMxdhkvR55RqC8JTDUvq+L3uUPYNaukR2PIHqbpyTWe
mjS9C4KekX/GUZcXc7DbrT1mkFVN/AmGfsEp6Aumwog/XzHG0Q9Lu1Mcjm8tn19Lla/FtJtilB8S
NIXdOA9NhzqlsL0ifDeau4CBKib7leNEN1ZRnevKOmZaeYisakOT9xgQRMhSEDL9KZ5UBeRRg5IF
zO1WKOhyQvODlKlXszfPaYfOyUpVEymD6pnmo6JHrIj9LgvSXWjvJpHO9GHBDs+O/SQZLhSTuY1S
VIZ1aNsrHW58Z+t3fcl4gNamR4X0Ta1/CrLhh2v17wIQVI+M3xOUdY3OVajM7+A5DURmoaFYvPzp
3bdeuYzZrE+rCJlyBPKLk9EJwvlGTu0WsdSdGRMgqhTzsajQWTI9zTKQaFASUkO2/mBbn8MYPDTj
BbnMXRgrj2bX3Aa1hsN5F5MzHcL+cyMTJlW6KWqzgsndv1rAh0iJk/cg9jV4kWCQZiKNi28ASoS2
vU6z9qzKFtdpXb+3XXiqI/UjLvutZQ7Phu1UXhKUhJ/Yjy3a4zliTh/LHcfsbY05VhNkeJXGR2mH
HwZvXwFsmqBCLyRkZC6UAxgWmw+VnyvIB+zqFQdpT5prxeV4iaoaBpz7ZllJ62GUPcQ/MGMcayk2
QKs5h61cYA5FaTynBde76d7rQ3JRkCfpzr0xZecW4bENi6NPZ5hBwU8VXLWrsLmWya3IGB8O8gDv
7VBSnhGgdkrcjiJFO4zqo1Cbu0SbPkmYuqlC916w/hFpuNflQiOkeFCfqHHBeqAz0NofRsxRKtee
4eVMnoLj2DcujdRfGtcTLcVD5s2jxntdijcClEO7YHI8vsSJfIUHds9n5rkt5ZumUI8PiBBK1LGj
vJhK2JMk3OwsLnzI3FCoOU2bKaIjxj+x9PF5HvXgnVSb9861DvVc/hgaQCN9MF9SbRJ+xRi8ruLd
PEQX0F2xNG+cGbrBWCk/WuoHz/zRGpnud6mm+BNGhTpTv8q6y7ygBas0wJIweacY7j0qNqowSYcf
st0A6aMLjS2F46gd0mmEG1UXZCe6ZDojQgKouYunbamQDBOmBjgdxAqz9Ez0f17a21jIm4FqLD1m
unKYddNEolHeyBw6aMUBbCtxFhjusFowVT5Su9jrHPhZc9t6CiUBQ46UE9NORjGXv/syJ+4OvSDH
drGTbdGvZnX8zFUGEJLSs5zXbeq8TYaxEjqe2KpEpGZ/uFCkS1OsRBuuKsqt2nb2jbZ2kVjMfXcs
WfV7bVprMGwTiNhu3z6Fpnbqx+rFCnss7Itx7FbLW/ZeuPsuit6MWvqcV32B/4p4qo5sXRacczw6
5yp09FWHwWNF+2/XKW6/HUcQhQVL56wC+FuivNdgV0OagYU/mnzJrvBnGwm9CdbOjQX/iJ298KsG
zdswWl+pi1AwSGizpxQmg65vFcXYFmPsBzkZ1tNocaGBJ/Wm0Kqw6vQ4F4yzLu27utiWU3JL/Pjd
OGItz9PufSwezF4Q5K7dlDgsDVSXxHaEpTd3X3M6H0us97Q47lp8WCOH922RYE/ptadeaz4JuF65
hEMRXVdAweyOKQ18ant9IqcvVC6zoB1z7iWDHJs3qzKDtaYkPxvhYjRPi/cgZUvhtG9Wg2/COmDF
ZJa0RBJBfcyrHZ/EoyjC+y7ubzQoinVTH6OQRC20AJUSUxGo+1yP/bJ7Ztq1mhGXuYO9lbn9Aqdl
zSF8ExF2UDJSke6hTRfxk1hr2SdaAF+d5DnOSJcwRXB2OfEExNy1lMWejt5FDowYjCfYsIyQov0s
P7OhBlMfIyVnL0rtdR71KJQIga0zv7HGh6xovFFn+aF7+tph0FJajlVqc0QEWAA40kc4PHg54rzY
M8Fet26EJ86gsmJ+0tOMQZ+jvXGIfXC6vD+1QEKgIdMQwAMwTfY9yBJPEw3nkeRkzQw9ZzRfY7Md
TukIjA6Q+ZMzLq64mostv+DezTxV6mw193TW2GYBYSjhjRbkm8qxHkKlxF8jNkkMozl3z3afbccF
exwgSWhX+QSLlxNGNQNsRX+N/P2iMr0dyQN3i2EnVaQ/k3WHVWgDX2adUADOgfITdMAGLep5US4D
eVYcgIKoh+B7VGXzPWgQcxF0IgDy3TxkH7MORW2TbpIEmzipUfItpy9MSolTbs0u3Y+mtSr15NGO
hg0jWd/VzwpuTzjtJynjL8Uqka2gn7NyD4SCb+UYXfCQ3bjUpqrRHiSMELRfW4HxMA6yZwkb7nOQ
2Wr8tuv+EKF9bwUB4q5E85AhnNWdNzNsMKciSRUCNfd8nsxgPzgWJ0O51vJVrdCc72t3m7jWPSyg
Q2HpMw4TWn2DHX5aeZR7LZzlsml/1lqAMD62PMN5KfqU+wzMAlBAQrtVUtzGfQmLDWs+GjvIjNSX
aeNsnRFyl+pu3cr5mcqztexGmEZsuQ0a9TlNxp0rnaPKKCoZdPL8GC2j8UmNe9lZW2ZV37EmLgbs
2HpW6QeXRIarq0QTt4mlHAPAjH3Z3gpoO+VUnuhI3jpOywGJC04l8UZlZdTllqPQa9t/obvZA4rY
zIAUVAzWfZfQzHEwfaWffaOvajMneKDa1Y69ns3wkMns3Gj12rLxyxes2pqM13mJhU8Hpp5SQLvy
FGXQzZFkfC6CorZ3VqNZb5oA81syrBj5TEB7LBWLYVauMvohmWh7P1SZnqZEo5h58AY0aAOd9Zig
4PCGTt4w5AUNBGTFeO/07Gt0WDstG3er9gzbyRtCdRuylk3iR1OHPiFUmDmC41z2q9JkltpbP3kX
eZFzupdzti/q4nMQH/b4JpGiYdj74SjtsVmwkERs0hXeLNrDfkgeGuIMbKhCHo7vzTTTskeCR0Pd
Cwh7gK7hgQp5KRt3RcY0cRtwF4zJ8Fxr9BVm0eUMwMLIHxXTPlRtsxlrjSaWEaz4kK21fgfJ9cGN
MHlLQ5xl0fkuGERXIV0lNG4HHtWmucyV6mUZXe+ckwwKFwE8T7/tXI4D2WNgfRT6gf+qyl7BsNmF
hFr5g+ifRZJvSyJgysE9GMOumHqPSN79hONgTuPtlDB/VVAZmFpzQLJ5ZyHNrSP87cp8iBeNega9
MwNWUmvvVe+Yi7/yZ6C6+Nmn/mjOJJMoKCfHBKU1rUa26ENGvDjprZ5TAnTsl1J6THyRcbCt0O85
lCNIUhv9lCJFAMqO2DD0IpqnSPn3rA8PAGL82BGwmOJ1WWosQdGhAaEC9MzDY+mFtra1++CgiuzO
LLUBP2NKdleyMmg/oTDEdRKsZULqcdqsRO0gJkVvFWOsz8g4JVfCbeFcUNrcwtpd2VpzgbpPM6Rg
7W28Sf8kWRl1YKhfivExX8o2250+qm4k9NS4n53oSBv7cUAszFHZTEBZlyiYgmBNw5VDfrPPK7q7
WaL5DOJ2uolMVWyhsG47IlTqcata7mPYxltq+Q+SkE8iUi4MR7b99GlC18bjllkIPJX5nnz7jSvl
ZQmTSdLvbhhgyIZrO+E8rujrUXLQpdtj9s6T6MguQeqRozk3+mGj+WUCG2+W6nfSGCdgGw77M65u
CGaI7Ff1bPoaOnu7Vz7MnrOfWRcrK4JP1rvvce45aNy1VtsVmXJhWu8bNsPL3qTLrrrAAeubZnb2
aHlDr0oAKTgPaA5XMZMi7JdARMgl7ksCWtQJTzRBmRO/kHD8OCnB3R9NdR+Voe9q+iaiIyBoaJJ5
lRFDC3RyHGPMGrS1WICMQW4snOekU63trobdko2o/91bhUtLg6xIp8kvQsuD5HfgtLsjasnvBuUW
NikSVYZnQp6JcPKhP/BBLdegMXGYPODqXFlmuxp15PfdPQ7UND41SfPlBuW6gfYQxa2fRg1wg3eM
Sglx4S1jt3I+5wTr2l9p+cPqOHqo2AvuOMBDY6PBqwbIG/aOs0eGulOLN0V7VBOSYT56fnX7R6C7
t7OLFJKtoA8QmoC/dzXU8BqM8b1FKBNL8YwBxBhtz6mZSWXUw/bHMNsPiWGvrarnbcBriAB1iqRn
YRBFqB8+gLxaD2Oy5hBokb0cPOdIeNHunfuFNEVQciZnZrS7HOXQZ94ktJI6HBJ4C6oVpyRU0bOP
g3Id2a+MK4+6RoVA2oAV0SiFehQW763yYlZ75KCJaV5qQlMJXxtyKN6iIDt1si+qvXc1jfnbT2LW
CYxuXm1s0eI4Ovh4hLE3VYuG1rvokfxKhWzCtW5bB71tX2FRr6OYvj1+OTpIHecN/YCGG5fI3mIV
yaD4RspLbRonzmJUAHm8gNs+HTnfOjgIxl1Xv4AhXzcBEAJDXNI5YeCubjMmigk863iGqmJZm6Fo
to6a3qSZchdlyZ7ITM/O6f6BLkYz2+otGRsc8kg2Xk0acdK07CaN2mUCLI25Tm96jlnO0vIzt1Y4
nQwVn2Q+0lwq24Mebsg9BOWEb3Y3NbPGtqDKTThAwpKpcVsa63SxYl9hOwYAEQbRrZ8QfXsXLTc1
fW9ddHdW0jt+Pku0hAvdpqZmoDCtw4yP4mQTAji2IMPqQyfjXZfPCmUq7cxrENOIsv6oO4mP8ZTS
SxsscqBLsnSissXBVYsHVQOAUqacaBtTufzKgWJSwlhkogw0iv01K7tB5Uyr84Us+Wl3jaRTzUjb
gn78ydhyOiraNHFWJ5v1erc21AZJGTnm17vXGzDOCAjFy9UclAwivwXAFfbVJ1M8cSxGbIxIPW6u
N/EQ2b6REpfzK+3bDEnaCLUXIM1yJTjh33TpievboZtGhp1r6ub2V9j9FCLzJ1dTvdfgeKwTmVZr
p5/Ue4l9tkC0vIshxvvFgjdpZkQUM74YGrmQTa5S5Gxi0xClA45EglPJZZ1dSJ7CeVqkx3AAH2j3
T2RnBXvFlujUOOPWPvxDxJQM1seg5SwPplfRIPgqY1x/uukPc0HDxs2Y0VjEKO6ApTtc/1TQ1t2G
kHMpNJgFIE9ixq3Ik5Po+aNsEfenE5BKnLnD+iqmlPLY6QgnnbCjh1UXCElnd1OoY/yqhON/CBDV
/5pT/0tkgR5Tc1RhuKrz90xT4jUjXOSQ4MF9jT7R9Oy5ws2e7aQl5s6MWCWa8ScxrCohI+crvs/A
T3iat5AXtmUgGDDq2W3eE2gVpEG+TtpGo3cb6Y/IbN3Nf1CF2Ghq/qq5wTZpCdZ+0h1Nxl1/1dyQ
MNNinBtUzCiLD2WYyRuU80UBJuCFU7hWlam4FQMei7RbRttWLW9SPMbbq57dmsl0cSZ8RotkIknn
u2LKQol/v/pRL7nX10gWxAl/eKOZOWN8Ttyb682ctN+59vTvfyNtecZ/+41MVVctW7VdVE76khf+
J5ULikYnLjOYyJzanROo1ookTJ5mWYJ61Jgm4E6k/rdLeq2gIQ6KsGs/sAZ8EDm9CNvCl+mqv6w+
Rivd/5TG+9fQ2+UDwpUlbKwJLi497fr8//T8+tAVvaIDmQc0i4bFHXGyI4Cmi7GEeQOCdlaxRt/c
NhXnFPWPswoG6prLeL0J++A/xFnrf02J5xnxUqmGaQrNEI4gcvavr5gWKU7nLv1R0WjDutOUngCh
sqMV288AJgmykt1jkvLJUPVDaSn6PozUFA99llK0DHJfmIfayC6hlY5nwXC37hY1qlupz6Kq6EQk
g33/799lS1P//qzFciIxePa6ATTBuIbn/ul1LKuioexnIIcVOX+hQe1HszaflDDzXLNiRK1heOUz
7QsBkMjc6YaDMUZ2e7RNKx1A8r4cDUB2YbXoctWNowWMQ5r64NL9Ahxm013JbwUhmqtCzWCQ1j7h
DYsnty52IdqSpGJza0LGj6mYLzj7v8rIxY6slS9NEbR+n2sWqsodSRZU6bTjMklyFnCru3IJqWAl
9tGilSura5koJs25GsHzti16HgzeIZmjCZO8zFwNk5t7iujfehipRgKkPLAwoI5T9SOW4XsWzuSW
WjXTqkZG3kxJzGyP/dU16S4ZoW8hIk4sPaLoJz2xHozXOh9G3yy6bqMSZN8a1exJ+GhQqMRep37K
J1rvLvgDv+4QR7fV0WrFN9rtHUHNAJA7YI0iYWtte/SmPaImWZjfgeY+xEqhHeg/39uGfFeccSOd
Cs22rT6YitB30C8QfjibpB+/dQ2/cq2YcDY0jtkgiOjPnyYVx6uu3kwFwDLaMl95Mb0NPTnGkXgG
JhpuRwdVsmklK8WZDB/L/KsN2Wor5+A5U+4JSrReAGudRqV3PadB5Farla8NKTz5lsZEUPbFgTPo
CuYqGtge4AXQgIBjfE1juu8ClGHp02iCee66fQh033YHKELmnZkBMe3OuRhQ3WvTW+syMAs4f/QA
KHHh6psRbk7KxkljqQAHrsiHvs6+NdkTFQ8CCjw91UzY+vT16zWQV2y7boCwJ4nIVxM01Bj/ttgP
GWNop3KoHvMlYKPN+2ZdJyrxsdiBonk4pj16BnoUkc+3Z50zX55q9HACkTBk1N9NQY8xDLXdcokG
AefVYQjf2b7JAnG7J55m6uVcsp7WNWQ5UUgTMgg2z+ZUgaOHkKwCknh6NKrslIW41ypZI8SDWeRP
RCUgMnC3Ob0STrfuPiRiaYfvyUWTiZI6yPZEXT1TzPyUjtQJk+FAXkBmfWhjuO1J/lhDrNjKdt2X
afjWI5rQtonDh0IPC/tgAiaMFpkEasZNpzJNsOzmaeKIhdRmotGrH+FlfVed9WRM1rQqRhDm1W2l
gVqCNpY9L6YCkYOuTVyAWu0qFMjNHCX4sOWrDpPTINkiNLK93VxzqxJfAxnl0dEDp2fd1kD7943K
CDKxk/xS02VeD4CZ/Nq8RViq3ZHE69yL2iKNoiVz7a4YC4fzLTfQGpyLydggaOJLlgQKdhLb9nXo
ir4cSvvoxProVa0hd0UfOQ8SMvSqqky8CBxrBlP5YMirrKUWyVVbp7t2KO97bWQ8HrWYaELlE5Hj
Y6QJ/KX5qcNYdIENdRpGV71EtoJJqS2Fl43q7VzEbwjA262aEMmpiS/TsbQdEquXWqXkRfe0CYLS
Zo+zCRMS93kIxh/gkj87+BtSNIl20Xw30h7WDL5/duQM87Gadb9SzQ9pWG+NQfPWDa3dTH6QJ7qK
iINiPitNJYj9Ku9gT+tbWdLIZBLjJFSBiDi7DVQUgECtW1/4Aajq7C0uhJsdzeStOtrVIY6bTR31
4TlqSBvRItfY9A4ceLWlwiBy10tda6ZVvWk7oZ5IHSS8JyeJotOGS41sc6UyWumIDiY4QW/OhhFF
t0ZU30p1ZPUbJ/REaQRAaaT7qKMVtBG9+oqSS3gV2KncXj21CeuvrRTFZgpc4QWVpKB8tkORUPAn
9KRGO93TqELiBmUvq0EjTrrk89+cSlukh5ADn1C16QHDjzobe8SiLvJ5w7o1GsR8aVUdR3JqUMYQ
sQ5W7V3PQ/uY9daD4qT6jfIwMDDdlD0z/srWK8wV4OsSFVQ0lCL46gqHd6miGkplv2qprEY7xwnb
qNsOLzxLfP9EE2lNTGFdRmxmQiNjPRyc2yIhxFUpU2Bh8YMLoIKE5oH0AhKGWuxtntrO7qnR7kKD
xA41sn/Kwsa3pI9iT3OM/gYmD2xG/4uo89iNnEmX6BMRoDfbIsurquRNbwhJ3aI3mUn/9PdQ/wB3
I3RjZnokFZn5mYgTEzyCcTMIgoDtyRwiZ0y6M530DpJacYh1/apKkV5jPgKBym9uMhNrWn+d/NEP
E4tJTz2wA/LKqBZxsvMCV13ygpY9wNCmBxZjfpChjcjPre4v9y7dN+HA8uRoDB4FnOehq0I9pVRq
/DhAfFFdU+l/dZYNln3kxDZ5o9AEXbO29e7jVGcKa07PDZLHHZPV9GDPCouDnYhroHmRP63OW83W
GATFz6oq6kcdQVDedk1kMDcgtwYPs6NJ52KBV0Jg0F0nCO9HHOUEAQVA8EuSH1wb5cfEYLer+xNY
UpubJfGuC3q1HaIm40S8XBzaCzlxw2h2p1w60CXieB+L8fBrLvz9kgbowpFcXCuDI8dgH7NVq7M/
1eLsyMgDoF7i3Lh++z1QTpToPapJb4FjOLdf0GQY3XfIEeIhR1a7UIOBq4qMmNQcQxFDWs5pfIUC
POx6bpGNmvzg/L8vNx/PSd4Ox9JEZsGahm02aDaEB/SDFUMiLxswgxrdwV7caht4qcvqYA7uWr/O
Dsmgv8tVRQ6fxQhThVTfKNm+VJZ5AgRYo6vJGJHAxTn3mIlnqAQrYzS+kH6wH/scwDUoyWgo6zOD
btazPuGY55o8NLQXDos5b3EwA1dPRZZ/qEp1+w48bYsUyK3Ll9wcGugjNpouo0vDrjCNHdb6VyzX
OXie2jm5BRs8OOXxhsha4zRMi3zpWvvRw9HB6NRxtuTpYU6FCEcGY3/H0DmiAeVmtoAkJ2u3apGR
C8e2uaFZvzDPx83VxBSSXutv9QoOkyStjTWktFgottM1IKd28hOPK5bIhha1KlMZWVxMo300axaE
Kp5PjlmW90GB2M9341fUnSYentI5phaLNUkwVJ6yH7GrVJ1TeiiWpRHutyOZRcvemfr2ONrIz8yJ
wDyrlVkUz2x+Rptu3M4QZtWZxqBkcSrmLezrEqca2OvcAz6BOMs5vVE5hnFfU/Khgtg7pnO8aRR4
1sIsz6ZXOrexYLjTW2LG2H832Az1DSEfeRevhp74Jxb9n31wBbBRnzrfNhlsut9dqUMsDNQhQ6i6
TcoF2ZSECW/rhbzY9Rk8GIVU13aHGq8ARoWbkWYkreTaxU8MSFBWdqpTRP5O4bGVCwCfDkUfLdqK
dSnKZ+Xo9jnTqGV64vu2Yg6wwTZC37hus+J/UAG4DHEvot8J94GFV3mnWgaPHnVUZBmMadqVb2iL
NLlS/WmXxXXuur4aD8jI08FdTq3Z9wwCJbq87lpLXz7OROJRK9bv5IHScejf/YwKLBnMCAiBTlHC
mUl1cNBkfl1w8G6DHlG1tyCxF55jc70crRLL91jRNbH+KhrUU14SaRWbxiwxm9Okuv99+f1rw55j
h7H+rVzZ/r9fsCnAbKbm3c0KtmGeuYz0/fmNYBjjwUPyGC3g2aPBqgih4rBebI2efNwNkzeeszl5
yGzpo3pV+smtpkizF3VSs26Fqokxh4KtuXrgBK9DKcrrkqmc8Ywzbzq9Zl2jZHHV1y+/f2JsU1xB
ak0hV2y+7XWmOuWiyWOzet96DeFQg0Vn6ZBtun7L+tKed3lgE14cmA8WuI9+rBizci0lWqFvrIC3
306qc1d17YFA1AjTT72vMAdHdZVnG25SB1M/E6aM7Ep6shvMfbAxKfA6DcczdNzh5NT1ZREmuXgz
sr3ZCr5Nb3mqiqJBVkHca3+nCLXORX4D6BiSFHVDrT1uXPQQ+zSz39yqP2vpRKhV8pM0LgPr+hGW
ZRxOrfbjYG1T/QK30bO4A6mz4f8/GOX0GJTle6Ghuyb+Dudctam43rYlWrDM7iqY4aScoMPeOAPr
ANTEZVhYc72Da/AVLM0Zt18bmtPI+8UWr2YToq0yBd/BoZS7e4G0J2pG9oIxStFwWHn6lmRqHbAp
SpZa51xTWOqX5NlZ+m0WFG9iSW0yUniypvhHDWJl2s3FZkjKp6yxv81UG/ddu9BcamA++wzPR3Kx
mCFGAbaoQOFC8UZgJ/3MYITmO5z4btNrMTgi6mZxzYonMS9rbjv4bWakqIwMVNrrm6Oc7CCZzSCz
iLeECwcAXkwK8wwd8FTYaZTrrInJO2osMR00xHdhMo87+KXexu0WxKifeQdFeBxbhNdlGUEv+hJI
qLYW+WuUB9rZWaj4RobDvEt/+kpMIWVzByL1oRuwXOsW8qmBNVULQwq9w6E3eiRhfq9CfxIJkKAt
ZHVKiJhNOygVExerteAH6jo2OtkUci3JKEkWXk6//LDA7LkKRZilMQOgar4nKyWIdBz31EbQd5mt
HJq42yXKfsrG+Szyg7umAhcC+WGpIynq1fBVZ2o5ClXss3H6yZvifiSdZK+P33R6j2PBgNOr1Eui
3NvvsVRAodvgJOAaY3NlZwIRSlHcl15QbHlkrwE3ZhqrequE0ex0HoM9NwH/mH7XpDkRgH2rHcsA
AiT2VCw/fxcptTXuZi1fy4ufqfPUJwIbwAppaMY76uDTRCzPxso6iZw4ldtWl9ekNVGG+OoLxset
p17ZBZrkVlTutSsYhltjX1OE9u9IRjmO9VrSsnvq0Aav43qtVVyMMBzUEqW8KBIn+rkasksjsz+t
PQKetwfEbXPO1XhpCCFCFiieY98rDrqL+qzsw1nxo5ZmveAYSj5NxODbGigWhh31XjNJPwCK7Pau
hhhjXrkISdA99HnVnJvMcUIXK0FYx+Y2YPvOQ9NPB93wktCexyetjRtUfAXr1RrRLgcFhOuYyFsH
s0ZJpe+nCc4IM/lwAlKb66VH5BD3HP6GD4+Ef2oyjQsccmTZAIhWPuOxc9r3GXwmEXNiCZ0NnQhr
pDE9VNXfWLr1c21rUF27mzdUuADclScspn9VVrzUIhVbFuNVEj/YELzRa8d37mB65zqAwIzu3tm5
xfvY+iOrir1eZMYLeZ9wY/2XYpqz8yBjuDhW+2/0EQVyz/B8yru0p81gpEdaESIIKdSW/N7V6k5I
utczLmgM6K31PRFDLwWef67ZLkG+zyCpEtIItRlFsw3AQIeKtiOMB3OPep11ZUUBM9YmkxOjAzJs
ZDNWBxA2BK8u38z+xcapbPsBwxtbnDBPg78e9zqzEW0LxvOrrMfkgC0gSiy5HPyle6iHWUVzLgJC
wEBENWyKROe1UYwHDrMiErRaujTZvFYoI2jbUkwy+MDrber2F+kZw6bWW38fuLSkXu0291CN//uD
JgCQVam5r5YUHd6SEHrhZi+9O2DpN91Pn7P4Lu6q74ZzjGRJ/QikClhRS1uUKsJpbXuM8jw5c1lh
WigFnHhUeknb3I0z6acT+jJ0L2Qx6Xax963XSsp7k4chLPL+RxP8+qqmPrapCY1q1SeXVsdgJO0f
AsD9YTl1xV4beUJZ6jyKZ2FbEGxg4W7g1l0LAFqoHizgGlwdQabsqzC0v35RHNH8nAAxfTYVam9p
Z5/8nMFJ2qgyaE22pslyrkR5MWICInT3zgVn9CrZWXo2KzPEOIFZXd0Zz5XA2I70ZqfCPtBewKS1
fFfiw1jr6ZwFH9XCuplkhlgkZn+dUWw6quxOUIMuRmP/BOjCzjW7Sc1gBNA2Vs68tKkikkAWJHLy
iTYvDsWYH5eZX6o/saysQFZ7yaGF3hqZGJLZ4YqwUNWf1iygFmXLt9VPtJwkxRnCPWXtvHGg/t+q
oTU2tDLVrhqGepP6zl0T97e4qJpLWxINannTJiBfM7QSeTIDxFFm5T3auXeBmGDsibw5eBZDBtfp
HifeLqrjiaKMvPaI0Q1bM7eXoVlJ4hPI+SEVRPEi028uy5Mu0ahLAEii8Q82Ez+/mr9QlNHEuUG8
XxjcMrZId5mT3kOV3rXMGyIk3cyCnPxf1yIszbOhO2udpyI8rFvXZLZi9xT+ceo/Y0jk/54zy1Ee
gzuwZ9DY46j1rAv8ROd5zPciT9pTtT77GffrK5C4yG67fjOannwZk+QZt5Vs/asntIFzeMHs2lv7
CTdh5fhHXRcLMr/ltc+LHD8mxt6R2GdP4N6wNVQNGRYWL1s+mFcXl9ktzrVLuFb725hMB/wML3G7
Kt3noghbP6uR9ZsB8jzvU7fY/C/WN3yX4K7g12IgWkOHJRk7OCo58uswueyrcF7UxUdrsMVGXdCy
1JQm60llzMOBmAlFj0YJL2IdRbmTQDVy5c6uyeokQrxqtGpn1olgqxtJWaCKhVg/e/1zZ2kPenv2
auwQ3RjQuJc+JE0GQZobEYN2DFKoELDgighU+d5igrQlypo6GF1KmeT9hkCxV6sfi4OmyFFnNvLl
xtMUZlrxJ3WnewJ/4m0AdM+ZeclMOOQbQHf7PK6RkKpWAmS1UfeYr1lp+Pv8Jw2wkEyOd0RRdYZs
kR2MXNK7G9iVkuXJ0iKj9/aZNhXMXCESmdm7DLSHZMEuYZQP5QCaTbFBsSvmUYDwOmsUUcoAZ2M6
EGrjGTmJT9Mj0atM5oTq1nqIB6ZPxC7T+k54DxBAegr5zOjWCiyFQXEz9QZFjoGoIx7me44wEqXE
q23SFXOtfvWtNR4t/TQFQp06LdlS/cv7ynrCD88ErUvIgzICLHeuuSvTq7agQ5B5LHZZZl3IZsT7
TQK07Ny/lSvKLQuJa5wPdPEIUMKuIW1bXyHCGHYBSZCiYlQp1D+jOrKkSamqc/MxT70ENSL7iZL+
wqd79zukw54worb0IDl38t5w10BdPAibmgFcbYMO0/x/S94Snr0eW+1DZa97kbvJyb2wU8UfAuWO
PYPkzMicmx/ww9SALZ0FldwCt3jjYf0LLb1fHeNUnOlFZcb7tE5F77xaPuLRPI+q8zYto8ErQmu6
RuJeBTJXvBPNVgzK3WhBhti6bF8IYIPtPOfGHqv0sz7kRy5dHlctvuVYBNc0K2tvEhpAIInxqGcY
kmb0HwqHIIM3ZL5dbVBPJAXjPD7iwm9LaCpBsrcyQUDg6G7Q5zNZyDs9Mm0DcAuG4iXlmiRVw3hd
tOaoNPZWIADyyJ0Coro8KCmI8hq2PvFHILkZx5rgesBrXbUjqJWr1Dbfxjb97j36eL/XKMgtBtS9
Pb62pZ2eZDf9IZSchcuDj5g0aYZ+k3LhhG7zlGeIsp0gG7ZC1Icm0H98y/9Ihu7O6vlViIATm/oo
P0rwo/cQSAD7JhbV1VwgAkimYGfGxRxiYSU0tcguWTrpN7ODJWJV52Ri6ROse4GEo6qG3XpoBg9V
22TfVaWrQtZXL1liMIZ5bWJ09wrQqq/aFw9HfUNuiYYMfkyCkw4kX0HvZLfX7GURdk7af0iKRXSa
5dNYWwDUmT0B9Msx4RlxxGXTixryNGp95nb46FFRnFtCQzbguqaNiVViZzstXkP2+iOjLRQXDFr0
nHDqQZHFXQqaimDE4kjFx7xXC+JTHnjhytwLi3Y3ZPLNyhAoo+LJtpAn2bz6887hcmcQw6x0Gu5N
YeyMSSK5I/y6+kY9ecj6hJdyaMI2LfbCYqpm9WQlQfBCnM6DMacblySrncK9jSMYFCQEgw1hCLvA
oalakE1PcXZuCfnEFcs8VoCgnL0Pl4f53NATbXyauzucJugZl1/58RgSW/8QqLa6wwqgRw3tUEoE
7eQ4LatI+H7lwgCewV7i6s5enRi52xuEHiPpXqRA+OYpsDs4+15zToZlk9ec75qQILu6sIq1OsQK
3B4K5QHRqwH1G26FAZeoYLqoR33p6xBrYHPKRTpse9c/mj5OrXZ2WsIQcfXJxcB8VAqmaKLb94VO
km6fMplGLAtA6UAXUgGr1Uga0NM3M7G2nj2eYQgfJ9N5Fi2p9E7s8bkXbqQK5jvtTWeXGZaBscqQ
VERpd23sADZSajXbxEDi2wHqBvLaRy5atSSP+7tyII+eOjwtUfN7Do6tlFBErGD8UOyjkq3pwt8L
dN3b2RNBdjqDhMYlon5J3hoZfM8dcug2h6Bu4Amb44E6d54hJRUsLEvJLJ9NZ1ANF6n7ezztLTu/
DgfKTGJL+txaGkOD0bmmwP13Otm3Yb9M4ZTxC8wDQSojMR/8Jn9cZVZ71ZvTTuRMRyQRAWwo2ntv
1VNL3rS2RRKMYofhcQoRuJbxTvkPzIiuRsLYQjJnCih1pyG/gOjNd7rWANgaG1JEiKJBY8nNLkBi
oNQQOwpge+vN5EzqBErvKdcDPN/zh4NKoHCd8TKM8rlxcrbBZsnYcEnejTWqRXfy05gIa9vdjUP/
LPoSS0lC0NOeYRkkw4bCpGDeSCDSKan85x4iE0oOw+DmYrIxzZ71nNC3MYtx30j7aKG0SBNfEZ4R
u0i6jTcvNmBXt2TgWr+xP7m5E3Yrc7nNDDFOeDNhu3nFQ22Y2kta4aXImZCOuq2Oqhz3Xjc41wCj
DHnT4CZHGj+KWrZ9jekeDTM/jJ0m4ISTDMUU89CW7rOVs7CtjTzseJOiSWOPOlRujncH47Fbxt4m
bf18ayTuj+OwvhajCOPZrPd144n7UiNXq+3VK+u++EAmcnwbAWmHWHoJOU4Ofe5BJYyNdwRw8144
R/C14hDAqWOhN/+bOpmd+ovhLHRCAxCBqrEfFtRziSM/VCPNPagJB9Vr9t4S+ihYqAzWRxAILPqo
fXkuNfSSvJ8x7X2qYJXYJUOxbNaj1mes4sd66MT5rUF0bSNbnJBvhqtgiMyXozbSyE94J1Fv3gUd
/4lfYNzU8vR1BtgemzZt6DMVVeSDbefgY/TYkMi66YvkPc2bidCoAvfsZIbeJPI9nJ4HP84JqcTX
zIGmOdRVS3ebDdLYhoR2xnWOjAs+lJm/TojqjHQotj4NDUBg+91FEye6xsBfnC6cMFD7XcyU3gD0
oLeJ1VG8mYtiqOd2wzOV7tYz2ZhmGjmBOaGiHXV3x36bTMT625sJwiim3wUqv3y+rSihISexws/Z
sY9AMeNW/4l7ozwHtUli8cCuc7JI3SrRdG+MwrPPZqYflW+JDy1bs0oX0r2dBwv5+MYdyaHyeIKC
cTlkHVUyDqbylWxXEHRJlkdCerca8k+YdeC79CZ4dIzcYcJJteB4HbEtppNFsBfWvETJIDzbNWhm
2as9xLbzoezuqSEpY993fJTe+E86IFPtGliKaZIUgFG/ZAYVpbN+bXKWogEYvlo6xobKrN5qa5cy
sZxt0WaHpI5iLoshRgSatu5nUWBOBDmRGN6za+9gOXRl/1w09rinRATlQ3s1WUjS3Ru+nQGqv+Nh
n8SVTu1BhLF5m1ThnSrxrqYWaLI9DfzT6sxZlzJ9JwPCD378gs817fL61Mzxkzmln/QILyZ4WMpy
4zT6Gmu1gM8j3bJp0XfzEPxLNXcPj3hm9AansLRb0gfbG4j8YdfZJUROvJFlWu/gAe27Yvi7CAAW
Zcr0x/Snv1OC+Q9RlEkM6dYkXDxs+fGkVW+I0AhAiCS3xeTdbDJ2Legc9wopg7/4GLChK9YQJhDw
xj/VUnyanCUgTbzdMsmU/jCh8zKXq97BXenH+ZXh3NYICBPXjSAS/E5LzK2unrKzbcqcabBLJ8x5
HQzaF+JvDYmhdA2C5NOtoY9Hl7UHy5Ot0Rs0I0VKZvOMu/QMsW7XeXKvrYxDJFAh/IHY7z5ayeAY
GczS629j4jGSutbclsl0srr31hRHDDeLN14sKlPUbBvpDONBGS7ABCLqlu6PV1g/8yg/gkZ/E+34
HlR/vM74ZIlFLCzTFINQMCKjHgc7Z6jjXmDzdfiXCAEyNGom0B/ZW5AhPtbM3Wg528By3E1V075A
40dtROwKdoklwfPqYswufZPUMKlj4LGoEUcmt6haGAMA4u39UGictrF2Z47O2RyImGFQteOARPYF
RcJlhLCNc0qtZj/byx8PZGZk8XLXpFnyun8jxhSIRTU/0pNsJ436Hhf/lQzw9Zxx4BwJo8fwY0DG
DDrBbUjVk9oYCjO9PXBBd2E6U6AnRoYVzGbNoz1osvupS1Ftm66HrpnlT50Vn2z3ZAW3JmF6Y2Tm
XZxqxU5XFJ+OgQ/XJZ7EouTUS4ceDB0lSsGSkabO89AaLEVid94T1bvpggSvgXFGbbULZLxn1fCI
9vlOlHQvNRbuyG1xEzv23x71DKY2alZ7IqusSP+RdffPHLU/nWQplHpNVM+IIfQJvxTxp1816UjM
Gf7oTdVEermckNn9LRfkdXZs/0V9f4ht449qrGevRUemmvNKTMiXf4umntLlNR2dt9aau61rVKzM
f3DSNfjQUYMu6h/dA62XxYKuMPe+x+dUZUb52ljZv15VRJQlodGuOVWeq2M86p511iThInoV+anr
YeDM2T4AWAp4hMzZ2A65Df+DlcPc2kj3OhKKbGnc07dgt4MMJgoaGHcEbWp66LhN9FN0MzdpSUoH
ByALyaMaL0JxKhtakclK230ySAe7hLiPK5xJSUeLlWTJGc+tI/lGcjn8TXWEuzUWWLK2xscmTd6F
g+OoVc6XXkO2hbaEsqWHqmA3iPDL4W9X63IXT/17OnH4+aX6duL2flwwAnsdyTkmeJwOrmnKpwTS
ek0Qb/6tJvqI+p4lB1CYhB+/edBH9yros92G51ehcNzgJXm3tBGPAr8+BLy4byVBQSrFqIxm6TxX
4wN5uhmiwO7St4KDqc4PvssaSMXU/RUdJs6MGUdVfgOLe5NN0O9gy5cbiKBvTdXyAZu1xtvpHghR
AjpiE9oZIyMGuYUegXhYixuHNoiUBDIrJFisXZqgLzeDAtQJHL6b7VblNjPQEDlubOwdv/6wyLPU
FxidelmFlf4nHohvJE4zwfzCkzGZJBLneQ8XX8rkg5oAZxAQOReTH+OiFoFMDpMuJ9t1JMVK16vj
hJkikZV/5/fPicuTA9sQnSWaQoGDjK1R9xUn7b86Q6oknPdeL0c8sNxaPNbHpfYvNT5d0k38g8l7
JBHOmIZ76W3rYAXlZy7erDnm2CSEfAVFULix60sQqVQDi/+8BBpQm2CkPEpMw/6D1dndSZAawq/6
MGfDDIdK0kfJkfmNu2YfZvo9CQdnpoq/BPbyyY/gqRoHPzfOiKbiTcDqktWf2BaafqsWvDMe7Iot
OL1VK5ps82FH4diEtcf3k5TaOzMPoXQr0oth4I3Nt0U8vVWp9wd3QhfobJr5L7K3F9sGkBZlJFts
LrZNkc5fWKi/4yb+k8+uunMrZLAQV4GxbWc50oNkGW9QQAKPt0wkz2d/zQJhBcoH5mgJ1kyTWhIJ
mtr4mH7W0zEfuw/HCL7iyb3PmwMZWayPJsIzlM9b0Y7tXzLXaXpCkVjD0R3LN3PmQxaKax4+E6rY
B6bS/Sbpx/tA9WxsGi/nJeAoWuqN8EmWaLrOifhJyCnzknsP+VlfzLcxZ1TYMeh1+JZb3HFh19GX
J0MWSQcrF8CDq6v06VQVtrXxPSxCeDAfSSf4JN58z63VGNRFtsvax4EwaZgNF29CUUCFF5rxd5Ck
R93pMsA/RNGazt/Rh4MFG3xVi/Gv9bGGK2hFntXtd6wCbaM4ojeBFnwSMvk8oKsA2mBtCpuyC4YY
MXwgnHLDOo6Lgv4j2TW0jX+Kx/K7mzwmqt073sB3U8VvCUX0i6iCfyVTiKtuezdDBe8ZuPXQX2xm
xKQ6MdfYza1PkoSc98zx89Ad20PexH/ZTvypRXlBjR6xWVg2JqoFl2GQLtqaiTYi1qx+rzCCZURG
0MWQO+a604kW6yHrT83k7cfWOUhGOjptW1SsP27lxmQSZTYZa8ZegF+CwjJjK/KekEyd4iHkZmM/
XOkT+LhTYku4nQYzeJlwjpQBWkqw1X57Sn/i2jS3iy163g3Uq7XzaMYONXJ+M7zsDt5QwtzjGIP7
2mRdQ63g09n4TrPDlIT4Q0uiOPO/+4C1+NqcsWuqVn5RoH60Vcjj1yvMDd4SdUO78xvBmNhHeN9j
0jjos47Tn2SN/WK+pLa4Y3v6Cayd3NfkU3EbR8zTmda54t2SjlzPtT/BXEetNfyI1SWf3BHZwLlU
/uunY6VRfEgDk5NpMfHJK0i9hsdL6i4PUwLccezmUFr952Sa8paRD5GJ/E9BQUHZBjg9hkdN+iG6
tJh52b2drUbfJur6v1TIh6CQn+PIVZy/ZghZjnaNlsu1FYOPhIXD4o9RqtOLEQ+Tbkkz2pfJ/GKg
MOWKeh+CBEMzo/oIwVqUsYRjyuiDT0qfnC7uDoEjykg529bRwdnE6LZIHN5OzpRsVGcwt1UpxbV2
amfjJ8PU7Bod2NPcvVJzLKFmJ3dexjR4ZubeN43E9mZ/NH4PVU0zQgO91yZ1/J2s0zfdSRmNDMwV
NQcoWlW0EA2sMlzs8p1PZ5c28bzLQAsIfXzJ8+WjFMujP44/BrbpakQgm9pXfR302qglSBcqP1jj
QrWJybheaE8jc1mikRhoJI4veaXBCBUcezbzcvTkDtshjvCAF4gbLmZB3Ae73ja/69mEs1X5E3wB
QbHKUTnRdUW6ji92QsIS1Fl5LfTFeVr/ZgdgQnkCp5OqbfkAFuTJR8s2wAJCvmeV8tKq+mnUyDdO
U1g2qHdCTNTjPgn6dZvNl1S7a/LRIrpR7RuvN55Hsnxuvd49DZkzGYcxSUl5ZLP66EPK3pYBbsoA
fQSwuenDUcVrn/jNT+b8lQK/b8UjNSCdfKg5aZHRQQ9Z45SByAeXXKv8AYQJ8msUatrl/7+4MIDa
gqPcDKor7nG0h7ZTfg1BnexSSs4v5WuUfzcMVw0zRoz8FfFo4eiI/HNQ/klM6fyGzuFiKHRprlD9
1vuNbWtag2VKlr2IYLhZS9qc0aH4NwZO05Z3uYkA0fFoGihpk64o4OU2YptOFgNk4NZmm1UIaMZr
VxcMxC0zeUh0l8Xyaq9Tq7OOCvB+Ap65OkGIHgxk+eBWFSu/BZqhUw9fJpgHRUDHS4vVPWKc6GJa
p2WwmnGpYC9UFyNlfrx+A4vmGv/D78MnDYL5vVWhYkjG2bY8Zivv3fHH6T6bDZLcess9J3lhX7OO
RJb/fFGOA1tgiYcaQL1Jr2y+qHjwHsvM+xdLLzt07sC1NwBly7tB/ypdN37U0rwHGoTf1l6DCX4/
Oy0v74FHWLSZ3r8ZP+MmtyvrEhedw/9yMvdLxV2Orjy4Odlzo2qs01OhV0x7Ju3FwBWxq1wT5kvF
tKaMYziMzMbtRd6106z2cOIZZ3eG9rpwQG2WXNZ3ZLhdLDPzwfohv9SVmFEJQDvXWiJrRyQvglO8
4aPSYGP4K3ZVwL3iuoufsZWzl1mqZxo+KnpJrHGy2EEImr+ik3rmjSK7dMW8AssbN6TInCTExejX
W/j7xdPXIQbiv52BS+5KHdeHpI/tfm100CbxOLjJKWgz4znTBdcELtydO+e7WvlkAo22vNOtR7P0
+ye55ppOug2IKASNIp+seDvSIjz+/qXzY4KzlPe3MHuJMz95LdEtwzN9JftgfncBtSrfcM5+OvAR
u2aMK4IL/qQ889/vx8N+z8QMh63kMOf+OhhrKvL4/gD2M/GWd6+WsraVnqKSCqy91afiEeusEFSb
KUIvwAUx+Bk3AKCUGOdftGnt8EgRBXQiWgjYXU+B5A/xFOBzpH1qcoe0dn7dOitPzc1vphzzGy1C
t//vmbMm1WyNsTpXdnBnLT1kUrt/dIPmp5wBdQPCQaon0Ma/VYV+z3hnfiAEAt2iFvgvddOQnYtT
c3K16++nmhkwWqlsnwetl3c9qRHI+hlSKVGMxNHEYtPVR0qPz3aul5elY99a1AqMwRS8N8EX5evw
0tfTeXRQSabQtdmroSeXIMPsQK+e58lZot8HJTUoIWeD9UxaYz5T2J5aFDcyNbd4T4J9TOd5j17E
iwYPdUjaDl/dSNKIlzpv5E1upZjyQ9LZJlEhiupmVLcZt1fkTJ2CpOwth0GvAjQbec1zn+jybrLL
t2BSM/BU4AG0Mu5uYMz8mI8K1Uf37Jt2+yTMhcMv9eFq/SKUdcEYDq+IvzHIbuPosYzIYl9cdZmG
ACvtLpZhm5Gn9eXBLMG3WKPlnWVufDakv9zJCT8xMk2ACXJKdsJGnhoDJ/79wh4wPShHezM8U50J
QmTstf4pNuerKpCjxwVxvggSR2bOZQAr02eZz9dI+HT6o0zFXUn15HPkHMbabw/DQCZhMxNfHDjU
IvP0nCBxg4MIeIbYHYNmmyMksfWHoWQvDiXv8vulczBWDxYjN5zAhJ2w5L+IMdguCTIVa0zbFxbZ
LQImuYfkOGLjMk5zDq/Cc+vlaSqy5SjZkjCw8LBGpArljEWAPcQxTkKSxPLy7GND3hSWh97Okp8z
MdBB5TiYO1LrikuE6PBSPgu/xVngKu2jDBLGXt50P8zyM58teZe7XbPLf0NOcocBWOossCQJioJ2
0zaXAkxz6CxefdDMgc7KKzwAjdKBzqqJ/yPqPJbjRrIo+kWIgDfb8pamSJGSNgiZaXiXQCbM189J
sCN6w2hOqzVkVSHzmXvP3S8x0otOtPkLt6D5ys//YcvZYlonM0L8ZvFKd6Ed/2B8IQuCtbUNOISe
O5/KCBsAiR7eGyFyAAJLUHB+odCR5OhUdepfUVG1M9bqTqGI7K2Ts8qTVZxAEDfVHadafBXdSAdn
sUsZddZ83KLgNSjjN0onqvyXtVIwYzwQjUQce57g2yIxhTB3/aWQeP0cycKsEgWcBf0slK21nRbK
Uw/mwPqnDEKk7hVjjM6OgW9b6Aksx+gf65dsoTOGxM1jjww3Ne1veacHrGxiTlVHeyubD09QvCVB
2pxzH1SSnxXdpTSp3Gx3Ng9uIi1c5fBWMSpGrzMShHpMs6PhLy2scn44BYfpwijrLW/D+ebZ9cWs
u/G1EHiMumZ4xDXAESslm7kYIq5zYjyQMyIWJkcmHrL0nDil9RupETii7MPxg1PiRd5+jAt58olD
OSe+fOkGEhNlJH5ZGijhSyAFbXx2puUyJ9n/jNBOzq3ZjhdUr9ML8Z8o5Bd+T8Kivs8KfaQFGCD1
3K8v4VS/OuXQPFdm5h5pCXWiKb0PesMf/QjQwDLm38vsMwVCcygC5Xw61UJt3LTjrRLgsZVx6w33
pkwwpB5wyKdAf0nG6luahemR/Vd0Cboouqz/ZA5mdGmttjzNsTwNiezICyv+/VJPAmhWUab/EBO6
PIWMPcfgZEXmT1I8CKAX0M9LhP9XclTABFb+bf0i5tG/Mbl6/rIZV+WynP47VCiBg51fYmpjRqXc
jWGMTwEsqsvXZQIgtULlfKriZaBlikV+DRLSB6NkNvILuh57jwfDAbTnOldWmM51/TYp8+zISo/Z
SN3ePP0FI205oGxFeplWMBfZfNxBnrE31g0fgqjwZhdMaTxItiQrMsaoFxMusD+F/SGtjek4ut3O
lESXNsvEKdNONz8Ip1s9R6XcBGCmOwSDmFzIG1Yc13tjRvPre/2DgjZAWblfv2G+MzxSpfpTlxDy
0LrTuY2CAXA6xWdnLhh3HbYXPM49T3ZV79dSuFG8uO3wIKAneIsYPwVxn38iCi8B2FWKlsbPP5uw
BDBGnXy0SlZEDhmtZjo8tURaP63fGnEMUbivntuBH7JwWIus7xo9ZXP/78vX/1ajwsd+yzaMaCid
VS5BIpyWJXsu3XFgja7LpoX+4M7hRvXa7V2pXFYTrudsKwdJvqkrD5RwqBWqnHU2oQoe1/K3Zhr/
rqCIxpAvQIW741C1/gdZstO1bAUmycBnpSCxz5YRvzKq7KUqxIGxaXYJZUIIVTMyZ82z+hD2cfaX
/xy0asjyTouid2XRczBpx1HRUxcaJVk/kwOkqRP9cxESXoeq5In0TMTuXmJeGiRALAYf3YJGzIht
8dKEWkZJJPgzAX/rNzEnAUWR8bOrG5YQpuQzyM7qB3laJDO3h3yIqydLB05gseDMscNXtonVJU9h
hCvPgkczhBW9fjDh2F2iU2uE46G36/hgOuX0ZvrsjQOfPJ00Qfvg5dDmRoBMQTI8g2HjDgtLLB1O
zhKm8OV75sujUYc2cm6WOpYS7fHr5LEUn7ppFw5pei8SE0F9N2QnHOHuDr9CffA6Qf7AaBl3Ixhh
LJfiz9DTpRC9zh577qK9a4XlzfZYgdSZxzlErFNdpMnFzcY/TXwJijl/XSvOxinLI5MduO827fPE
O7fe2IFDyHap0NPV7ClBWvMraYjNg0nQPiQuku7cHbeVB2Z9ZzMH3C9dHJVns0+Sk+V5hKk2LApF
2ZwmoN95GVi3WhvX89JNDvWIU6fV33LvoVhbnG+xENdRyugUlXYIyJVEjg1CsWiXgti74qwmIywy
bc0Wrqq9rSY48nnsIyxZ4NCxMR5YNUTI8RNn+u33Wlk+KzSxuuJ3hsU8x275166d5Bn1PberfuNz
c/hTm96z7fbG1cxSamzS2lDzf2U/WgNI8gLxqOs3vATTHMIgXX9hb0AEsB6tmOr/PVrt2PmuzFiH
SVLis3nwrkvSkzQRhjCsSQvPrOSJWJrlttYDAZYQ9HU0DCtPhSB2oiOhbWx8LJvzJhNiPBhZ9kIG
8slyfHCfvabB04sgkvqHBWByQraOuc0q3GOSVCSfpanV3GqC0OZG+kfiUf75rxZEM2bch0F+ENQU
nQhq828xgCFZ2oReuoMtDw0Ct43Q2I14ceOrDbh6HwGvBT6kU/HStuCHSmip6bCOPR/ny+SG4c5z
611QwPjYAAQPvYHFd85GIXUVC8uxjzcKm9Uxgx9DjylfrLKFk1PxNqRLmtwDzHNeBqM0ndOfoxjZ
GVeZeM3xEEVTI+8ZF/BOTuH3oApgnPXTk2vx8E11Ofx0yIhUYXmhxrbeFRPN17yVe0bBQxyJVxZr
WNgSctXzZd4T3OL/MGaSmcXgATLK/TNx7+krWkYw5x23Uifw5QygYEv8+mHBnszSOWxtq+NFCQc8
Npr36jGO3SBJ/NMzG/MypC2bBgULpEmbJ6LRUbMGBXdeeTzoGRXJxrEwAzPy9M/sAq/hOrZgk8qk
2rpX2EkCuCHD2Q1HiRI+ta9ugZVQDjjCqrbDac2oR9/+9Azp8G2BP+jhdfz3v2Iq8X0q6vql7/h3
eH4RGW9l59enLm3M7fpjWyFr9UR6LjZzWBNWBmeX0eX2q72D25Cd1gd+caZEC+zPWc8J6rmZT/qz
/tjj1t45s/Iuhc40WxvqouxpPvPqvN4pAy/MniBaBK1o7HDStZhMXkSGxMvO1HfS5Yld6+PoMqfW
8qrs174M0bsyGaQVnxAU6EAk/Ehq6+vGHziItxvYJNF45fE+ASp1htIJhMNFL5P26UvghHDZ4vIJ
jU7zZOFBd09uH7WXuU4nEtZ6D3ijLnHFUnxmifj29TgnYzaeiRpBsNe6pzi2g2+qhUqDlevrjpdW
422n3FRHwza8vU663qs4cA8WMzNyMUR/YWxy872wOfWSQndty7E+LOUIV1G9cqMRjUc3grGDlWzf
9q9z5f4w8iglD3DkGRG9dy8xQgH5kYxsXZ7xJBPnYFzYy1h4+BLiRdbMo9BWb1nhsiZQfJTCpriM
PG/bIoidJ1pCpLtpb1+SbHE/vZqhcTSf27qs7naDa9OSsAHQHV497lEClRhuzQP/MTMFhs6MUUg3
Hq5rc2FU8e3rXvJjSnrCbvZTp+Rjbs1e79jLj96dPolmZWDhj+HrGJVIYLiX1y+R8jFAzSRIRGXw
8V/5Yc8u+58FxMQabpvEnB4xqsH91+m+YEnbqTplhRxwEqW+9T1NpXrzy+Ll662zR/xaVK3/1a+L
i10TSXQjCIRkbOpK87bG565fBMEkm6Ct870PR+YmpKSqAxfBkq7Fg6X/t9jtnVOalS9rkh+TD1Cq
g2i36yjCkSHJLQwduMFjfrjIxL/pIsrBzUuuVBVQf5AAbB7dLBsPIGqeRY2Dz26S4pEgjO3plcNS
1R+mT3mZVsOAK0pRTPt9cGZAdIXq/VkD6bsEYK3CjeGEwzmYWdgArwVVVd+qGbSEOyXJ9avIzpGu
JTMfWeEZ7wbwyovZdOUHhz5kMu07N8jf3pgCLkqcsGPtF/dHrMy6hLQVm2I7VsXZLySL12645x0L
hnIWzq1qA2sfsTrSILQH8v7f5NgMz6OtoxhZrf/sAa4BDOt5l4vlvSFIKfci49670c+aGBlWoPRC
64CRIpG0prizrgBnb2tnLw2whrrIYasy7jPCvo8WCqDTwmxny8eU87IqDAY2CZW3T7g8CVL10WsM
gf+Wb00dEqDymdB5qRCmkLAhst55mnyPRK66j45T07BZcxzvOhj5s5ExOemSJrrXoWU/fLN7a208
TsKjeGf8g/jUM8enXll/oEPMt2SsH1lm5o/UiO5iAW3bmGQNEl6BR11vCvrOhq+O0SKFthVsMh1y
Kx2KfLEMTIB2TTdCWgExQmVAYHjakigHQ/tG5Uq+wOiZHBvQWSAWs9PgwUnV/5LWcPGLJSP7yywE
Px1NWNpZARL6xHW++BIQWq6RcBo1l1FV49mO/f36ubS9CHuMX1xQ2MUnAQts21QTJUvsX30oIUcj
Eoh0QojigQtd26YBvhlzFe7cLmLr5xLY1riURUS6Juf1eXZn0YDTiymtyrI8e7k4LsAJLvk4mjdM
3ALqDnVQ4xFzKSU2H7dNcQDrqbQVILprLHLcPVK4D6mb/sxbp/wgGpxwblHaLObhlq2XRBwSSDIn
CtFJaN6iNEcUlpfRhWXFcpAO+3VKPp/4DVtu16RRj/pxW9vBfgRTsHdm6T4ZSfPH7uaOq4CXxkKx
uNRed0R1I44W/fj1qXBxazKM4TxKXhzTmx+ul7JFFxCoFCtq3CM5Ze96iNbjUuyNEa4/I+rpxev/
pIZTn4bZklgjsKSSS+1dGqALxtDNz8Ry4G9YMwItkwAvBEXFPVfVT5r56hEapNwXRNh7VSAui6B9
CNL47g/eGdFp9Q6iGme0fGOr+qgdp9vypEY7Zwz7B+kFUERSQ91TocYntsEPBRHoOKz/X1VsDrsB
ONwRxoGDgXqaTmMJAKoaYwrDJa/Ay2s10aLDc6We76z/FNo5pYntvyRTgeGuzDoM9dBxEHzYEJIn
nDRLSIwDbThLB+bT3LsccYFTneD2RzuiDdSu1+3VkE+/1jEJAeydLggNXRAuA79Sad+m0cZ7qudS
zCrGzfoHvTIoX0qCR+ba+BkowTMzMhpKcgSoXxeYaHkgxo4ph9ukOo7Ib0xG/lW7zWT3bXA8ZpYu
Nv+mtYmB6dJnhqik1FTZ/IJ3zMHKSkhawJx517oA5I3Q3cV1ZNLl2+ZeOZ2Hfouuw26IbYCf5CKe
qBuICjOintSM7Fs2Y+8V1rurc9I8z4mPNpFbu864p5Qy/5Rh8zseKCwoOMPjRI5R7WBpHiBfnGLs
K+fI9IuNx4+Hb79h48hwdD+6kTjifeSgNpOLZabdtYV5cI4cGCajy1OTc/SgLzPKAPytTqFb8BXh
MI8KMEOO9xbb8ImRcc1h8DdEDEh9hTW45iE+mkE6XNiIIdpOOuB6UcACTxcYeTxXN6f+94U1h9j8
H2g+rGy1dVWcK3QyDmItoANnQ/Ufxlgtv428Eo+ucVBb6IYIqZZ56aNDozy9RvbyV0fLRgy3jrYz
QVxHSpZf3TwCouims2J8cKgmxOUh45kdlXhDfJ30PsqCYl5E9IGB24IKYYq/92PEf2xY1DFsGTgE
Itbog7x7zFn8pqaKXmBiXxHGiORKBSslxW0VddWJYLHppYz89knGtXobPefo45E9WfrWQ38tz33g
XXJCQG8M0JyXdpQsgmyqfmxXOy8jS8bKvinRRcd6DDaNcDWJvZw3FfiQM7nd+CmYmLuh3WybOsue
AwNmcUO0nKcHPCLA08EFGZ/D5BdHL4Ap/Vf1yJ0uQYazG1F3rqOgQAE2P+0FdJlZ8H9MyG1yyWwn
fOmzVoErCr4z6S2/CTYrhpejl0pHugWCeihdF8DL2LjXVcgUoGRJm1SeDLyhhinADeolL67jvZEY
3rUr7eZp9qu/Vu3PJ0dVeOb1S4p/v2Mj7v+DwxaPEIcQbwlw9UxI85B6dX+PBhwHbIcUpo28vUZN
/8MymHyHnTndstbnPHXojduFyO7WZ17m2WenriYewfKCMtQ5WzVaXmxtyzc5I+iHm3+NPdd/tvwI
pCdgaSPvATP7HYhc/TM19eCjmaADoPNw7gEO6B1hxeLmCLYvUxM4OwTL1s2p6ismkuUaRuTdE7Rw
69BlY+rC8Eu1+zk0/Z8xGb1L6RA/YYC2BJQipvuMGVazDUltlRV8TthpA7YWG+ZxUSWn3EValY74
ktadaTI4xXFIaBTtXgvfiXHT07F1JhbE3ngyx7fCV49ZpuD8FaPTq/7W6h/50jjofacJtZaUSMNF
CyxH9eXZb7lWvFF+dIyztYAkQhpbci9bFijtykMYzmf60vVNBDnfjM+dwZxFtzYjiN67WghNNToi
H3ikbfzaAzt/BYTVI08rKWzj7NopDD6bNR5wAf5FmXCY8Lg7jvnUGpnYrluKlmIftkLTX0Csv1KP
VVtUCPFdxaglK8dz780Cdhp/4c1vHBc3FTfd1DCjYLN0VU5iXz2QaPukrcpTMZBt2MgF0lvSyOee
6uLDDjjYBq/ot75MCTVB6kv4IYBWM0zfYIVzzhwg+eR/2w4bdeNN+ZHaB/tQ2JdHrLbcXX1YbxaH
Y9QSCwOCdJJbclMr4geMi8rD6kVpmUptuH9AetFSmstnaBslQJcYWmIZQ6wIp+I0hcUDyT/yw5A/
ZGmjZD5UL6TfnsaiLb930jui50wIrDK+ofzeGmEYXFNk/DfODSbp6e+elhdC1nSjfEDOF8vLkjdI
tkEq5Yk5XGcjHXeJK9zNPDiPoInDY10tR0SY5R2+GAlmxnPMhIyBWf5WW2H6Owi3tWuCJSgW426z
JEFS/lfLU46A6osbhsw3qP7mBYDhI6pwx5jNNzACzQvBm/0psFWxm2rt+UqgMYJ73eBjnBig2gBd
0WMAgI475mDUxAZspyJFTpq3DStj/ZR1zZSefL3KGKrpUleRSZlhzvu08+hTPCx+UdoYON1PlnLU
tXbpuQcmcGLi+Ykfvd7p9I3FHWraN6Bg4W7Wb1Oem//8x1Xt7OHkKnQMheh+4BjEEj0G1naxXGZZ
9uTy7tvOsasl/TolWohB9TxJFszzZP0sQ9TgjIvn796cyv0QBjDI9MeqbWvzCbUE01B+1bkL3lek
MVKry+IhCQqrLmYvVLVXRy9HvSAfCQQH/Z0HTwqmAuHOI3M4dVEqTG+man/4S1pdUJ8FwD0YjA5D
5+9z2fb3tbhTpT28SEB8bpjEb01BtulE5XHI5s7Fc86V4hbwR5IgRjfR2r94ifYdMgHZTdabhbX/
PNLDYmMwoi2giG7fLxApYHHlN+FP4LPjYmFSiuo8NJGL05CUW1GqmVTdIUc8SvfRG8FJNgAtB9N/
KZhN3J0Redn6AmDPC95A4MhtmEyHmPnbd7gSOm04CBrrtHZ6LhKjW1SKgc0p9Y09frgx9D+/yuBc
TyFjX+pqw5zDXYVsYDsYQ3+J+/4z94jptKP+Z+Il+YZDhkil0gnvSTXKo4cJ3DPgq4m10ptTnLKM
oTBEM/llLu5/bc/LTJQXbkFddP9v5AcTPNH47tYXZRxHjlbRzONF2umruaTH0bTNpyWI1T3PmuvX
kGLJdxhujGOrp2Kwq/sfY5R8mPMfIfIf1gTPYu0dOMrjS1XK5cRwCrnIMntHx/g7gqN8mvKduYQU
PzWzf5pj/AbOkLNxKdvXsYT7FiI4YLuCf3LQCoJ8WpJrukxMcLUw0Mj64t2tl8/UIJka/YQgyGKk
7R9t+pv1cJWkyy1Igj3SRuPO+YyAjehPqCnoGln3XvH1m2g/T0YZV78Q8SEKVQzT/eYXCJ89k9lg
E3Xds9CJyVodYgWkTq7vn8DgHzg2mdOEZR/d5QHHh9ORC5r2kCNEkn0TAoR66TGBPZgA8tdigjs2
Hl4TVGHLdWRaeiyWEVAuwVd7vGbepi8zeOYL4llo0BT8uv0yLep3Rs8MNcu4YxY6vSUDjIlIHxqG
W0QkgaAmcALATRjlHCYBi6Mdp9FLkFSshhrD2ajBvrAMa/ZzELfnEswPmkDBCk7X1UUI3T+fSTww
nLi++MufxHDw8MdLcgdKuMP+a7ynsAG3tsK/3gXqUQE5eE4z/9IQw1Ns8t+iDsc7drBsswg0Ywx8
qNLQRW+Tdq4OcEKxw8gQVllLTYatcXrpkJIp00rfbZuKDtHQPfWAdCHgAkhfmtGm6zhfQrcCsIlq
E7hfNN36RP1uexQYLhv8a65y4+qYZ0no3oFllrlfT1I9BTSmoXxJiStJMmAqrtxlWgagJO14k47l
MdOaj5Gsk0Xm0+/Qx1Y4h+8zMEfk7d5zFrN7Mk1DnNpR8b4yR9ipqU4PmO3wK+vnHXHGCXFjSUhr
oalA6A48GR79BYagHM35EIeVhRr03ZYl4+PCBmaFtTBjCBD6MKdpujcrHp7xD16stYlNQnLZfKuJ
nusA+/noMLdK+HQnVZQyDkK5nuK8vI6CURhTW6agVhKog5eID2IflpMxKkD77PMBAMfXLJXH3G0u
CumQe9ISxt7mM66WJXo2J9A+siAMKAP47iWgfRILRXyExebUGIWOHQa3oJ8Wt1UvozVOVxix6mDi
cdwIcgX9NJ8OPaPoavuZVJhBvKGcXhO/HJDKpZu57MwLbNPf1piUz5nHW2awKtKfaNk1GXlU7HhF
W39vUHGcgka/av0Y6cYVgcxEeDgwjDMgtvEdk0eyE736GXAC7Opi+qizxTjONo7dcoDVadQ+6FL9
UV4vsgSu6kHRQayXRcEUEMstw6mhk2CAwx/LMvKGOKjEPkpWwbpoMRVqW/YJzpeGpQnz5ebY89Vq
l+ijjT8DpGMHMZtypzeZ64CM6eLnOmxcInIUK1IaiEkl1IttULtnIMSJq4i9xb5rEpUOL7UoQPi2
KQftuhSqC8RN4URq5ZRHOVkW+MvzlJE1jv3m4K/2OfC95qbCy5M0889IM/gicVhbF2PWeQoddec6
9qFjCZ7dIHgMAaQN6Mfb3BRPAfqXM75JccMvtpv0oqMbgbLWpvONfhEh39oFDXwoo1FO1/Xt7h27
3HV8ut+Mv3npIdmtc4bSPrMGN0sPgdnHJ9s3cEbmYfNJ6Ut/FvX5ebBJwCuzyDsG3kCqngHwYCr9
XWzL6Go6Px3w1kzcARaB/asvEUif2LVn6u4eUNmKmA/mpEAypucRJmElUY4yfiZGkgFcd+zKID50
VQZSi3PJiCKa6yCL7olDOMrMIJCVhqqvpDGIjQRBWc919NWmemFgvzDOwJSYUHxPE+AsrmgDQeKJ
xa9xFxGSZebHkymOKMqLlzYTsFngwJ95LmeSzZI3rr9OFxHZdfCWX6PTpG8LOMrXeYIV6JAWdP4a
e9RS+MCix44AlKY+kNDUfjg6VhyL0oadb3ZzcUZ/LWgKlywOox55s8IJsDhcgXYJmRp7Tgdwr+ve
emHpFWuLXot+1YIH8YyECJYOGYA3Fc//NGMt9+Akugek5m9etZifC6nohUKMDuqa87eMf3kUdmry
1b0FmXvPCge0i4UCxvCsp5Ic3VG9S9Sd3xcFwXBCrLVZxS+8E+/RhExnFB5zpMmh8rCsb6Fk5MDK
DcNXhLovzzzgfHorxwTiCUsw4kOTSZu+gdnwHaMyH5/HHltXP0/xO8MDFOwjxnS6jWqd/HlWchkz
GX0VE+wVoztEQQRFbyPPw66O2++ji4wJtwDFRmDrUtgRwwP29YYEz2ibk9G+kb3h3Sw7ynfZ4nhb
xbT9ULjA9co5GC5NWwrSvrgyURiCNAcocBamCQesYVxx8UXmfNJJSS6L4swvjYQhS9rlNA5T++SF
0UdmjN8RMu9RBZSvUELDa7z+qa7pXC45Cpyl6N7ScPyWJII4KR5l2BflttSd7SRLH4hBP50n3OuO
UuzLKUAQl/ALTajiTnVvoX+SHk4I/PkZwZbnZiEMnlmOeQ6xnm8J8T2i4i6e2z5P7yWBNSCD9mKa
5sdsdTdIpMnVk6i32mEk+VZXwTWmuBZp6IG/arwszS+SUUhRISLPzCpwcTJUF2qYkgb2bKCZnvWn
egC9pNwDQY/Do8/tJ7J0/XPnMvnysUCz6OFWG0ofxEzylLGifWb8hGBa3xQiSdmzjM5ebzSea7x5
O+TIGNuMf0rfMmCELf2z4kntBj++qBK9jmO6v5vOIyhsQDHt5Gbyva0kIwryFgwv+ujcdLnEwGWI
WwDttAonA2rMHU3l3zJE8NkzDX6vHeOfkSUv9AL/bxTcmvK1t5fms5Gkvad9/01E8KWLxXY+ZRui
258GnHpE2RD4y420lg3r+WhELJSXJq32XhoaH0XvMMm3UzIt9EzTabrjCqHGUwJPO9bcdb3Z6RyK
vyjBns99W5xCF4nf2ur0Vos5qwot5PT8fqUdCzCZuLQy7GbkSO1rGRS7OTY58XXrZ9nVL8HvcK5R
CNU8nlZRzDvySLofEXrZzZ2BTfNAVI4oyWvG/VfZ0JRGxMJghJBjDWchSM9MRgU4OY4OSwgLpaYy
O6wfNiGC1yhR6MQAer+PVldtsDU/DwCsEdVwD9m4ZA+L3o43mf93fXV8wXi5RDLzcEfwiINHEbjq
YxntQIXTkyBfw9mQPQa79bzu886mq9OD2ibKWFx4g/MNFTsgcgIKGblYT31iBGfkeIoBI74pPHm6
Z0FlR55BkzGDCsfoYBKXuPHtsrhNU01OQ5/Wz8iB572J9PJatC/CSL1HkbJFD4bwybIHmITBH6HT
D+HEpNtKYN8dfZKoskjHkeCEtavhNWPtcFo3sQjWzqJ7jYzppdcdnsi6D2uqb1Rc7Q+7Jf0Q0wiy
7a6iUwO4K7wi/obnkPX+FF+YH+LEGgN56WeYOdncwO7HuXOCZ0LCkFd9j/GMmSQLDREqnE4F2CTw
UuI+buefgUMSGAJqIjynTY4/8DguCsxTzviy0eQeD+S7E4dsPVV6WKrE2EpLuC+jUPj12o5VFFVU
8tq+R3YMOkVATVI+FB3VaUdM++bA1Prj6Lg8hC0Mg8aKKiyo8sv6UVhk1l59h9W8tUzl88S4YDM1
2a3re/ffz/u4pMaFiSTUnxhAsE+z/+9VjdKz2i68rR3YHQx9a+nA/V0hh3HQALWslKEa8lS4AZuH
aGY6PubTxUwksuqsBe7pgZBaPyIMH5tzCo56SFULJ9z/7i9l8WgjL3/IaHrVM3RiJ5pbKbr4PIQp
r0NtvSnTUZ+JuRnmKn2J81cjqbJnueDoK4sluGXucFra1gF8iJwGKrV6wyHSs4DCoVYCUdisn/Kv
440FMApmJDNcIu8LycHkj0/nsXBzci7F3rHG9Hn9kqGoHALo5VD0XNDQU3oY0OMepmUg7ytom/NI
OOkuwn2EaHK+rX1G08WnujG6O9syei4T/pxXJe7ZFewNVa/SbxZQJ6JU+CFI/VgrNs82IghmA5OL
uW52mRuXR/yOji2G73lHkFc6uwgIlKGOykB7TkQ1LLoAoms9auNJlRbVZ1o3L5FMi8+w7g+ZhWq+
zXLnW9EWYCdIE9/2FvoirKqfuAiqXeeywami8DWLWPCsEyU3itjZJiiOUGbRGECfdpLYPM/czPyN
hFbXCssnRSL4VWyWDbD8mlhbN1j6U50hidkiJq3mb0IlNtw77wVPiLlK9xEhPRkx2Gqrdx4TkosT
q9f8pA3vhMhYZNuby54mYIDvb4SPpBzuA7h5JF6YKmH7gSqYXSY40klJha/86KP3k72cffPUB+03
Pwqtu9c4jsavBMFlLKZXS5bZk5Di92CQ3eiFafOYbMZ8UQSIXLBNZkLze84mLDTB8lhPNpxRKWHb
ZIfP7gBkf2RSlGYR6PnMae//tm1BYF/mPvyIojH5JA9vwh4fcq328EtnHYhlDT2tJo6qc8XhTTuB
gFhErN+A0+bdqUfsdbUK69440NI7srGTWKkTvIJ/GMGZ1ww3wl7g3NkJvUXI6aaKAC+XZ4cMPJfE
YbCv3jkxDY1a9dTNjFqxRUbDhD2aM+C905mHjspySku5cyt7vn09e6uM6DSUbAQi2aaw5RBk1vSD
W8bzy62AosEYwjQfUx6nl1rWn6Q5pOe4y3/z26RvSImGjcot+9r5QfsRMG/eT8aErl1RC5hyKPem
nZNHHc7em9+/lLria6dIXowwPXijyB5htcAc8f96yiTwoun71yCtxN6osr8hjtUHNz/bQccsj5BJ
uFfrhsjMDEJBbY7sabwZBIaqyMub+2CX991yRV4Ia2NJgcMs1R83an4nGZFngD1Rcs+mmjZTX4mr
7Ar3lg/m1RpJlsXUJ36HrHqrtPzHKbrgE/QwvVLu/y+YzQ+9cThMAeDAKmtfCRcCRXdHiKToq3ih
apTmO0twE+C0BpABfmNr6Z0g1priDv8Y2QSIIYayA8pUs3Si97ir7BNs9gBtWOFfEW7BzxBl+AlO
DMGym6Q/TWlUl8iCDqSkVe0LJbVeyQU902TNnTl6vqtMFvg8B/ljisR7qMEqSlTW3p1sdROYRA6+
Gz8C4VfMD6FayMpIbmP5P1NltMTpyJjh60McBtBv0YjgDUrUN4ft+dVp8UEsaY0HeOjumYrVc9ln
EMlqY/m39BAGEtF1ZYfviSmpTOsjflbIpUyaziU/5kna6EGlaWff7TFkFFVWxZ1Q5uUTXgFjTipn
2vOd0u6PMZE3f2g91uZYQ4qCbRminTczwB7SICR9DyOzhmLKvGtQiYuApQme6gRHiv5OVVV9qwvc
CLSm3keDinTnu2wZwUFlp2BBEwR2+rcbBkQUrfMWP3Vva66fnSHmBK1qlgUNS529mZkM39wEo2tK
T1SL4rvhFdM91XB/G0+Hk7JpThzm/I6UzalKw2Uv6tgAMsMDsbZPeV8nmGAa4mAqkpQn057uis0X
IKQKZcg6hIjLX8UqJxw8mBpjVF5dWTmnJhfy6oRHc5bEPOjpI+ezw64YRJMu7IkvHUULFKWfKG+V
PGWONJ89N/pYWKHCgCJLycJ7gIcZbIUh5XuB2ohE+m75TIoIBAN/FvwNveOUGCg+e8Q3UVIj2eyd
A9t860eRMY6VlXmbk+HHonWIowOfLPEM5zIFvXrHwfJrQJ65BxqMGd+Txsc0BpeEhftDyXaLzB57
lRjsV256GNpNyXa96jNAXeoS48Licy5JHhCNvY/5S5Uv/8/Yme1Grp1Z+lUOzj3d5OawyUIdXwSD
MYciNISk1A2hkfM88+n7Y9pdVXYDjQZswWlJmRoYe1j/Wt8ace1k++T3UVtzIrku6iJ5ENKJL05W
k3mJ09fmC71tPKcYMv6hw0AEJdaSFeYZcQAqY1soe42B3BpKIrWX+I03zpL+C6VZwAPp2ZGSWnhB
GAQPbAwfHMcI8je0N1MlsUuT9NyhZR7NRYWLRfID39Vg5Rm09ZhOD78HlXMbOXdpWvxi9DKclEEy
LJ892AfznjOkAQu8t/b0mI97cujjKp93iAQMJUqm53Wf9dvfEjIkfq/vVCaBKcDVth37rUzl6BZF
ErrRmBefQ1TiowmzZ79rXksGtiuzF8k1tpXoTPjNchcWlvERUCmSs70VzBqpLan0CpBX2jzHdXMN
1QZf7vKnVIXgq4/pwZhE5bEopmzSFDYqhfroj4V2ww5EeQbzPLh22Ya5utzXWhi4CJf5TaaHJKW6
nqZk/HH6/dJmgLeSGWRQv0MFvEwKiYxuVvkxEWcp8aXwPRB4dEyzwCCFflAjZMUa1KuuSqGG9OaD
gXbjIY4s4FsYDEvTbZvZ7ZYoHHhm/PFxiDvGvzeVIV0zXqtJaHRUl9SFdTdnoqc9t3vUaNsh+gEZ
V6nlS+VAAahzaoxmLtHkddmrJPhGG2ILQIHkGI3t+vi7ce5/fY7/EXwX1380CDZ//0/+/FmUUx0F
Yftvf/z7U5Hxn/9cPue/PuZfP+Pv5+iTm1fx0/4/P2r7Xdy9Z9/Nv3/Qv/zN/Ov//OrW7+37v/zB
yykmme6773p6+G66tP39VfB9LB/5//vOP75//y1PU/n915+fRZe3y98WREX+5z/ftf/6609Nmv+j
mm/5+//5zuUb+OvPuyj4rqP3/+szvjHN8cnG3yxOf5bjCN1QVVs6f/4xfC/vEX/DBQFW1jY1YGIO
yck//8hZKEI+Sf8b0SVVdaRuaqo0hPjzj6aAx/LXn8bfhCVV3ZHStHHEMA3+8/985//yG/zv3+gf
eZddC3KszV9/Ysf5t7JIXRWktPDvO6Zua/SG/FtZ5GTmOohKnwMx1zQSZKe+kPIoKTzNWIpFkuTb
Lg9rDvZGc0V56drrFGXZ1b5NNGnZLvsZFjv6zMbtmPhInA0uGnsMwcIu8ZfaKKipKygcVIF9kRV2
dOuf96G4yHE2D9VKJlX0ofni+o/dCpgp11HstRxo2/D0+03bi/DEqN/ftfEMERox30L2Xoe8Wc0j
Tts4YzKWlD5n5jGizMjs0UkcBgTH32/ssSCzJ6L8aZrfkkQ2t9+bFy0HX8w7xvNsz9Sm9bCEjyKx
mM5Cij1rvZIe2k4ZXN3PdgpTzfupctT70u6vAVnDY2/r00VP/IAxuqCzGqaJqM10F+UlyUZi6CTu
WiNe1cO4URRLfxppLKjbxGk2RQ3av0+iQwCipl45mRVt/CIcMZRxSTcV+lwtrCUqgxynnq8lR7F/
vDH16B6BFDFvvFgxFlDsVs65LUuMe8sfCShRN9CeNUFaR8rxLsUAds7/642jG9G5dFhxleZcSOtG
Ssbk7JYWr5EZK3j2rdSWiK2WflDi4YsHM7JXOL3CFUlVBE3FJ1QoaUgOmfIGIku2YlK+rcRglIrP
dRXlnbIHdM7lsoY12wMv84JKAT3fdMTsLXeUOKv0KP1lirqC0CTbna3PwTVoZeL2TkbTcgB765wX
8NmUIi7ufv+vCVbLHbTEpZnd+M47pz8WNEg6WFcfrDA7p1PVncA5rDhY2l7dme1mluATAzEgNjXj
Npf6I0TnAWv8cGNl7zyVDBa46ZArocFjiW/+2RS0s7e8XNZ+WNWPva+fHaXK9o1u3Pf1MBzyyqGJ
ShDlIXF3p3VUp8QqveIzh+ti1DA2pibeEZUB7gTFomU/CiuMW+FMSexQ2GJlQV8Qs6lwM2/pVBsG
Jvw1ttFRdY4xaaMVkjpBIac31pSuVVACWvoKbP09ihP8qxpiwEddIBlJlVCb3uIkj+haWK4JtgM+
YLLoh4xKrjQ1ws0mcRhxmWP6iP+dkJdJr9tonVozvjPxN4fjcBuagNuPjDZJoj/XWHs5dvI1DsH9
OPopUhOjCd3H0hurj3qn4R4o3pD3L776Bvd7nyMOuwZSGTjN+QQk5aAEXbhWaT/YNnp5EvlXX8xX
OFBiZeK7sueS7bbwz7Nu+yvfxDURGz8+NN/VoojsqzRZW5njohACkGEFcjWq0Vx83q9ZwbZXZ/d6
u8RTgT9AlwgsLKADMZ6KWWhDun6r2ykkSEXfR0oJB3l64GsyvVr1f8i+0aU0dBj+h+VjHNjKCQMi
a4o81lraPsmFrMtpurdizsicAKN1aeklGlDUk2xvntTQSa5OaXLSVW6Q8Z27jnwcO6LYczZ4RZh5
ln41egBiP/Pgc5oy7KO4xaDI6Jc0UWC/gAtyL2HF94U5pIBu4jy/5WZTghyhFlLNXiIE2EPdwXES
WkUfZjJ5rSyBeoZYkQ1dGDtVMDdK53tV5xXAHSGBaz7eehlIWCaDseYotKLeCDQgBd6rGTMiNkwJ
1REeWdWl21wJnD1FQfzksTTWAsd92fJt9kCPXV8rAvROGM/gJ/eFH1obzWTcWchfkE7Une/orhH7
n5y1OUWBiw9N6qxkcsFo/uZoYXdLLMbf2Vjxk0W/o81ygp5BJ0gY8VSl/rdmRLfIyi6KfYvAf6wt
IJOjislDDTCscNW96VP0kH40PqqaEUQQmkYk91ltAFFw4+e8Tqc6sz6rp8DGT4a1KCcy9K1xQKoy
tkLwRBc1CqRi+RUu2RGfuk9zkT6/Z3rTbcyQyzZ1zhtpifAbW/p7Zatu2Yvikuu9hsNBLC0c1CZR
1+TZc+5che6na9WkcERyCnVVdOiF0HZTWjRl0VOx2eA8HamDAgSu6UciURbj8OZQ0YZ1wMINfshC
Uo7CCbhqqFHjkpbRyk78kOhEYrtOozGwD3ARtON+LiPsMFK/mNPwUaO7X+oBabWzmQ5iNz+o2v0Y
8oUWkoZEhGasTqLahoUwNvwecVNF0VPgW/vAIYYdDhU2t4B6OZLl2B7T+llpdrHOtCZlCrJSmuwm
a/M5ASHuB9VbnZ40+JKhKllCHCr/OvlM8YEn9Ejj/whfinag5GPG0oiOrcvyl2m8o16nrGUrFUQz
wcli51gIpqlBi2M/e10kcTOSHBC4jlzKvCcPB88FgyFZJBgcailiD87fNie2AWY52sCSaFaKnGk+
H/Xy2kMgX0P9puctZUqq168xoKXhfWjkc57RqRQI6Tr4zrd56nxTjLjqbP2rDRg/NUH6UBsE1LIX
pfYbr0pD/JSWN+nUO9mdRoVMk0xnlZaoAjwquUy4PXbJpixpvzCkgbm3x5anaxD6+yr6SQzrx+6L
G4n8L7Clwyoa7Kvo8p01MTBWoXd5YGYp7+qPlM1uZkC+Fsr+ihalpyDpthNXdsIZK6OeZq/tfqtn
CvVL2S2jI3EeGBtoTNOc9lVpw3LVzgmEGHzPFuREt6ZvN5g+WY/UtV+hCfbUvyEDuUsHVGfxz6jD
8IgdAXiFzgxSix/UMuJcEUJGavrNiKR4DOySBbrrd1PSGmvI1TEYtHZsg7PtKzRCLPiTgZ13ldv0
hQdO/mWOg7oaJ+ulM6Pw998q6uKjtHfoeJs4aXZpm7xqRvPGvGvhr9M6iZGLy0iejnAoMEWM+nh6
OueBCDe2gXI1I/chmOGKKR38zHnIvQjS561REAVoTId8p/I4LY3ODdfAtQG7cuRQwis5dUe7HdAz
ww8l2MfMgCLV3ChJtA2Ncodq7sEYxn8E+x88BmasKFSZg9fjE3NOJi0jmo0jWi/ltYnxVTmpiDTj
aEbgFG3FK0wH671DnSA5WyIHmJE2Ya/AYa/yqxbpuKOVZJs5BvVUA/jQxuBCamCcQg+nUNu05wdr
rB+j+a0d8vlLMXgh5Ggo2G0K5FhcBJWDv3SEgeHj5X6cLcpLoyqA4VjgLigLpeMwLR5D9gRiz+9K
PgNEFjiJwAQmxzrS6HsbaQeeEx7jxTY667xzWV55erIPVOpuO5tAxq25+CqBOXGoo3VjmutDrpnv
fkNeW8yeU0gCWdaFb2udpdW+wVyNu3tw/U8r5gZrKfotVp7ToTnYagYBZh4e9XCfaP3kFY79PIz5
1XCGwstMIrN+HN9aOZ8dCW1H1ZJflYaMrhRB8KgP0F1QqsF8a27rQModjKaK1zMmI6kaxywFmD8H
+YvVZpciasXWYuRIA9+hYePuY8M/TD2grXnMfwriNNhUjgaJhrUuNFg1Rly4KBdU89TzWYDzhDjL
42/l0SoKw7fQiU26rCycRQFGo1m74O/CLthy4qkDbiuKWe8HskBtkrxp45FEgXBzVBgOPNZF6hHV
ECYn33LJ6Zg1sCXYo4XHLGhrG9RZUeZlYyPjiR+bam9UKmFEaHKwkdZVaqe7OCAToRY2RnxmcmFa
YWCaXilZ81cV4CD6Z+ROJuqPKWKYbPZ9g7i1SyDBwuOiKNwkBuRwYmlyy7pmbKN1iduZ5oLhMk/t
O1etvU87cGAE/VHR0AITe9ONsJZFXNhnKppPRm7QYBH8YHp8joTAgjTma4aMLZg+UKzgEbFdD7u0
ozZX2LQr9ASMZzmV6zKCdR/Z61TvqJwDwb/KYUG4zHCYhSfhDbIZOZ3Sgcw0P+Klildm1/6YSyKD
1WF58YUJahSOd8f86FJ5HmYxr2abYXk8mh4RAybHHHXDj7TFUuE42hMbOJF1fvwrpZ0fg04oKCF9
9FgO8iYoDzyF5XSZUuIhJUwfkKYtZFHuIEkSuFMX3YZWBWVDkDvrcYqN/ZtqWAYemBA8dg98yOh7
z07Sh6oSkm8p3TgZsjazZOKWFeR2ca809bBSZrt/VMuDya0DAOMhE+pJAA1Ytac+zO8loAhtAKqC
gbz1MVDONjmSABIGyKA53madI6gMBLs76QAfhAbBrTLuhsqmjSUa5YK1XnG99NeWUxqugbjGSXEX
j9ZzTJbalDm9kOrVmbtX0VYktHKMmKGWbmpfEjZoYpo5M04g0gCdmXbWM2e4nBQIPSnGEPxkNfVt
vg1GJmWNL4pH9i5zh0ln1yERbYhtyUKfNw1k54lBON3P6XFKIXoi/vkcnav8kDdRfog0s3FzneLk
Cvb5LuuTLT8yarlyisuiqf1y8uLCwrSQ5wvQo2Ta6EsD5zX2GCHJ8lUEpum4ucDNQEDX6vIIin8G
dz/VcOVKe+l5gONbIFflkNJYfWgwYErGVaCasVYZ0O3q+BY3LIUDw2ljegNhAMBs6axzps1gIX9N
o4ElnUoh2bUVpUo9lwT8Ou4cgM9M8jeIHwx67ADmZMB5OwCIUnYOKYxDr9rnsDMAptZ6srQ8MNfg
k1NGLxrQ8LFW3ZjrmWIlj8rgK8eopcETV8Wh1UxmXIJ0ipY+z/Hw0BdELQ37GFcjgZA5uJGpd/aI
do9zMKyxriwoSPYzLPtfWhx81RZOZp2WNiInGD0XcYrTN8sop13AYTVBMX6huCkS12gLTxnNbFUE
81PqLxdxk3l/1Fm0dRh4ZOOK8x1FnMflXG0rKV325kdLb2OyDGmMvn6dRIaRQzfxDiBHSL3qWW7L
VxQZmGn1UjdETRFgU/yHOvQJMs8O+a2V0SE6y2UrwJT/SszliZ1OHCmL8iDihGr5ixvSWxID8uwL
0ONT3D1UZvE1zvQOUydnrszYOQ2xD5JIscF6Gc3WeTHicvKcRDkzjtzbPOGthSjkR8qBYpmL0s/c
hOYq2dItvrKmAS1nYI8xdPnc8c2WqCdeE5LuDAObDiSqO1wnUXdFMueHBDpKPNkErpw3UcajGwpO
FWNK1ZWz5GS4B16I7h8K2p5saBmQ1asPUSXvU8A8Iyqww7anCZXdKzqdumBGK3HfclRKHsOO+xvZ
87TlZVWD1CpbToI9ZyeawNa1ob+RKQIEmBRfQ2r/KvMSVKddSq4zuOl9qx3vunShxpJv3iSV9lOV
9VsD7W4FjwPsr/40maCMEboJlceQ95bFts9fGeiF5YGMV/8YVrGyxqDSeYSjVgiE6nYe+DCGAdWx
hgoM5pL+zTqEWBGlH3PIvhegZ7Au6ak3xM6nlYYzjBh5bWutO3KJ48jBE7TvlpekXUHa16dNHtoN
L24Q2YkTJ9sEUwjqBXnipsJQHRiK3Pbgqbwx50hYYB3FB8FwiB7DDav+1wCWDWwkDUKlKBmBaP1h
oHNn1cYcjjDUcWFN3yYDKa4q8alN1c+gRI9NSwUvNzZW1zndzjYpg4G2OI/eW3ywHCkpXFWRJOyQ
m1U671Tq44Cu0T8Xm9+KZoZ77oj7CKj88febQtalR/NkwRiE+MdknJjpkYIbblZrFeu4I4Jakkht
x6qlWVMDR042P5xG8HgGDbqliR5Y14zVA9sBIYSHSsehuO0nphtDcOmdxPdqvfaoLiQdaIt1HNEe
OoBdWBe+Dr93iIEp18Olm2S5baxc7CS3cYQ1RjBGY6yJsA5nNYvZ0Jp1rSmMX6gm3dSl2Pt6TAx1
jsmCDj+TYZ39UqlBYOLjS7g9Nmr1Uy030VJ3nonUvud9d4jRsTk/Dr/4rlh4fM7Vc2FTLqWyV4iQ
7oBRZcBsZg+9yHaS55SMZvSqIoVgOIZ4V4Dy7FLsgeaP2pZcMpp81ym27nZk/NeZzrzOlOnR9Md1
P4UsqEXir9UqY7VREVLKkqKRAFEzTeO1XDADVQWDXrd3WSZ5sfYhh3n4x4eyE98Ovv8NbXCU51Rq
uW9V9QxVsLuro9HE9Ym6KIt4V5HOIcSMg5nVwQFnxJx7JbVwj1il7CmOmD1jtmo37/RhQ6bqqFlc
2yE+GQ23XjXW6XZt7ipL5xUwTAyu0/zKpnhfp+9gevxNikkTtQyFSo2/SQdEVJZJ+p41peHQGXCy
qU+yEI+R0VXuJJEII62hZFl3J7RdlyEYnR19fwYygPAd1q+qX9yZAmSwQn5oBS4799iSWQorsXQe
04QLK8bq4CIDJwSgUFNTVdQPgZ84HnWXr1Gmvmti0N2NLjC1lwkkwr5BOwpPUSJJaYRUKYl4PMXB
4GnG8JE7M/aIxzQxHrqKi2wchdVqGIjutmxdoaKy3VIBNKiInn02raMSJ0nQEKfKmGYWDSgyI5g/
Gn6STZ3WW7icPJhC+/QZWFwJJdBZ1wCSHJilaQaHd+7Ba7oFLJd9hLpYmI5clJaWtuKNFZ4MA30j
zP7TrcENYtUu5ZfEjeuBVw5gB8cdQlZ4il44NNJ6JRsq2DHbtai4gqFhld8NwStoPZjgBBsx//Q3
GyizUoderWiAn2PiRgFU9HhSuUAptLbNJmRqJ2Soa5tEQxaIkJb0i+roOblCZDMYd2VSYQ6xi3Pc
ae8wSA4WFZXeMBUVymO1SYnJ1RIpbua3k3PVFLP6Bt/B9+Yyu6O7LNjUhfwgHxqstdZ6LAGzrCM9
LGFJ1w893LUdBpFV2cX2RtMzYESlluzrTuzJd23krDueOrCRk5md75arY6F2L011LbmBrGx0GE7N
2V1W+98ictXIHrDCrYTAVLJ08OBYkGs11hbm+l2X0QeQdFyfRcPerlMrp/rxrQp9Xiym/47m9o4o
CSWhNFeZFKdGaKVbdfam1LWQC+8EU4dVSIj5bBn6DPIsvQxwM7p5qyTppW4zBHoy0i5Oox2dhhmI
4ZA0+SMDrHkjhvInSn6CcY42g2n/oncp29QSWFLaCwATpgVRWvYYN8oeEWpJxYc4LRgq9qFJbReH
SysGBTpO/cpO26+4pbhDDezHSMNS5seORzI7dfknE+qdgwv2Dtu1InAlnbRpRA3p1U6iH6eATo7m
z/0ce0DEC3zTNR9ELw1eAbw8KTZDotTB3y9QCadDWQyYy9ctu4rqO56iOk96itOV7NMVNZwZEs7d
fSWVo2ROxdVwiA9VQY90MzR7n1UiJG3BflEwZR9Vr8MfQMAr/UiI+y/qLstVXXKR7Bk+DJwI5p4E
Oy8AUXXf3Wy+yoFUGnbxyikWxqX/iFHmC9viQRTWg5P3wcbU47cmLkzEf/pMIJazuPuPZjuOPFLl
42yMq8nxX2dA2W7BjZFugGbXWfGHEyScn2cfvNso6OEpL5PEzyIwzEBWKQ8AsbWc4fiIYWRShzfD
tJ7zqf9Qi+FKmRisf8IJaDGqiw16pebam8KxalbyB9TXaZ+mlwoTglsSfljFOkzS0toLvdKxyvYs
KOAx+N3D26P+wQczarp+T7oIXwEhtCndtfWyLTW0kGQ5P88WVBRQifIk6Y6I5MNo0q3Vk5Zn5EML
hw5oQHZZiCs9wi9scBam5Y9lE0KX3SjoaDL7mo9jRo8Kv99Nlo83k97EIWquMn5iMskMr9pPGkTf
ltcGKwDO303BhNYtn9oyOM85vlpYG8cKd+aaDrTrNJVLrB62eGRovMCFmXtEN72aRdkiRA+I3nxu
euXZD/AvFO25uKUQSveU+xTb3hqQUIrzhI3c6QCr12V9j7Qyagqt2HUfX4EYcD4A/ody1+LQpK5s
pXGv3oAnXVWwGsEO2do9MG3uj6F+JgBeJKO2JzJIb1I9mNsuTO/SobrTRme6s7RfWRdjJLdD5gH2
d9+nTDZws9VVMxzhjWF76x7aebLdCW6U24mESrWY5jGd512FrcDjE0Vs01zamBQdo7pY2LnT0t6j
raFdSc6w2uvQmO9MtXHTSH6Olm5kp4KOMrtjYUof6AXjwxoqcEcnoxDWnKadUileYFbzrlFLtwwq
NH8+fYwzPHc+Y5dIdFDTSMSpdnAy2vLQDk7pjRVbQNtVg4tvLVg3g9kAfOVxgZvyUDXkBih486pE
mdaJbtNN6cvZ02UVesyz3R582VpoISVHi+/D9JFlBt3a2CWwdRUff670H1lhr4ecQhh07C3k3FcZ
Y85GtkXA810dp16hdRbXo5aSm6R4wt0YnmGuYxG9FsJ81e0A80n83fRqdMrU9MGvmiMUWx7Ozi8p
JaR2Gv8+45t29JRSuVYKXhvEEnIbekzCL6wDPs9ecyFK3AGhaDe18jdZOhcI1kzmz2GO6zqtFZzy
ygu+beSIEWKjLMuBGvGRULT8pOqJKUnkEC1nVPbbas18IViVY9ecgKlaerXp7fgcmb/wn5BheObd
47bJ7WNVLeHxITK9McvpcXbsA3MiL6i1Nxg3+VbirDd4Rg8ETvayhJCRDPodnVq4ybE9nkTLYznl
V0oKHqZpPnSB0qykrHcUj7Q+wMuU/OEoGF3aNDEbOfa6TN3JRTBnBVX50JkKQDv+laLOiBxjdzyU
j2qrhYcwMTjT8YH0eNwck16n2cqecbphx5Lgd0z/lYb4I2fQbGMHrx3YL2pCCaXToojV3GeoIa+i
rffFtLAlsepjGXo10u5rirNXBUJI6y98cnZSFHamAb0CXdAw30c/xMCDiDYPH2U7XEaqyF1z7K+G
5GIdNPPHqOhvNU40zrvD1xIB3Y41w/96x3WGoletIr0XGnvHoH4XCh1C0IJsNrzaTxVuAos+6SA6
9MonYpJ8CHFKAE9CiqfIx82W3nODOsKuZp7hBBR3YYCeWsou+qxZQIXVdVqemiVxHFfonPHCnpXU
kuhtBb241ygXqSWvae6QtT395A2l5YuKyqQ8PxtVqXu01CM7xAzrK2sb2/rbaNJUXxLX8sgMYFdk
JSjHfNzKPKfHjImgO4/xkyFiKqMHhFwsrCdngr2UsMmfuhgwmKGpe+TAkoE1R2Sfe/mhy49g/KNd
lGiMeAkkKNT/rLMhouZynjbSASebyBn4dvNqqGqM+XBM3YALUqKy3VOeSkgiljuRMGebqn6dsw1v
zIiHWG2Gn8Zkaj5lMl/jyGRhTpFA4gEZSlpFu8pIas4m64Bt4ghBgs0oqErGPVQsuZat6Wy0ll5T
PcadgryfL0dq4ziK+qWd6ockeQxqfJNJlUL9y+SHSYwf66f2WoPF3ErtDpNscQq4hmdDc+1x1xlt
e1HQHVwtxPZGsv5Ni7XQTbAa07ltQrWja0L9IY9bcDUS05r7RqPFP+SrXpR832cUHuraRADVGm5x
rRcHzHk8NAALLMPidWvpzjZSC2KQCjcA/gdttHGLnFDTTaspW3q1Ki+Ls4jTEmZFGRcnGuvMiSBx
EUR3s8UghLP0uYizo5kIDRhEe51TjOtzHkjPzvV9x4TOE035QfnBejThtpjG5MpO3sP53FRh53Y4
l9iZxXUyntQhfKOlcGaeiY3bD9pDY9Bco436joQ/JEM9wotB4UAw/MRp+EsLjgA01kNJmJXsN1ef
6VahwqI1BDtJwtNlhswV+RRRTpC07S5KBTCn6avC1+oOCp0lcWq74GQXXTWmmMv5MmNkodz50XrH
dzODutzl4G8raK824bRV0EafrcOl1oD0nnbU+ka6FxP5cNlJac5N7rTWtA5WQJHpKO4no7pkwXRh
pF7uIfuoloJjT4CMN+9b4gWTXb5wmolfZXU/WUd91l9tDcKwgdys05q6ihmJ97USeQbyGyP2jkg8
IkpF7k/L2l0vAbcpTOV5ltJTz1kj83GAmvJVZ8PLjHhnsBONtf0YKxWRzaq44fp/SJxhT+CcJ1qh
s1qUa4uIdSjat2Syjw7mhJ2pc2XH3LIdus8SSrdsYwWAJ4Uedtd5+AFuPOn3KRGGtZLmbHLpcDO0
8E6U3Us5qccq8FndGcJSzUrjDLbiVdiKV6hB98JnVR/V4dLr0R3N6IdKNg9cKx+iJserSUKJotz5
hgEMd1MXTsd+LAC4N/m+gfzWOa+KqqCs0JE3xreG6Imk4z2ByJwZuFz7nKNKQ/MWZWJ3SthfQoqS
XCa6DIUpZ2QvpvraGbGkeiVMoA6xsrIhhJj3lo1DKnaGc6KYP4FGG2ASRnu6G87Z6G+rMHxcJjYA
k48BKEpXVSiIqIP+K+uf2oWfOKVa7Yq44zjvz/fkpJ7I9eSbyuG8Fkza17QoK8tzH3aaBLqufQx6
fP+gdJZ+tgbnOTCY0tpM1iPST6DdjxLecNofCsEtEvPDSs3yFxih+3ROoLc2ILhCq8Xk7Ch7p/Mh
aPg3U6T0DNaMr3PjownY7ecaxQTtdF2P9bQynekr4tuzDR5onf9GZbDWsb20SPg00M2ON46Cygta
kWfbqtb+oPzImTqCjG6+pOwUTESfhhnpK5ENBxrwPtBnTnpvv6pR8tn2DAkzWmXb9hjnDL+a9mxA
y28plBZhv9Yi5ZoG8tUWd7FsT3492uACCbYJhZxvqywehGCjU+oDWJtwNTfcNxZjKjnt7D4a2lsu
8KN2javM9S1UqgfdZwmYsfQ1Pxwl4aRFqbbDf+xmPSaQvmQdDzpIrdA1DpGi7oROUJbcY8mZl5aW
enbOlOvRyBMq9pn+drEUlI1GdUscG6h/O1GnmvJLH8lkcrEe/V2VPli1drEktC6cBHid7Ek/hy3k
HUs/SrvRdkovXtEGxJoepW2SsIGqml1TCx+/RFmwx2xDu3Zdu43klZ50xnWesH5lxpTelZaJW7gE
jW8TU2imK/UZOfKyjTa6vAliLAAQCsB8tPRRgALCKYieYhRrfphcUm1GDZkGbKvMsRrRagAiL7dm
BZ5Udra7Ym9EyUuMJYGahFDf4iX8EoryWFvqh0zTmu+9/FUnVEPGY+hz7ii2QcRXqarGd0UV5U4N
KHnMQKGuR40hE30m9aUBer9KDpal7Pyl7cdxNoaS5OtKGpchaAwvVe3hEFVRsBsW1iF9VhsmZdHK
irT2QxnVT0Vm7eMYUzmEsypfKXEE/Sl9+O1VB0BGYRKad9or5CcmAo7iBS8JkFa/NjzLppw+mjb6
UpzbynEDTLskyRZsEQfH94jUcDlAZRL8ez7ca6rzFtZQRYtsm4iM6x8b1uiUd2oYeeA95NkWzqvd
RET3rGdrZG5odQOH2anY62ktT/5E/F+ZKfnBdPARcQWwIm4pynwVkQlDogOQkkTTy1jjPE8iEXiF
1XyUg13vf8OvdOVYYoPHiEMBWLvWC+k8y7z6oA0sxzTy4BMxcQMNOORQ6m9hmz4lTfg5KzUBFksw
GS3fS2d+gVS+bss52cpBXPxTns6cSOVFtyMuuSoDujgQtLibCcgKfDob3UjfDMcg5854qED4CDJI
BBOSuJOfEGIr7BjtzbAcdeUDEls5TfXS0NegJmHiAhdk9FPTvTQ8+ctTlTWbbhKnoSyYscXFMbOZ
7gS1/9OHYMLCktN/gAZu1R+Vgb+p/E2Ynh6oPuKrjst9mD7qxbaam+9+dD70uepXIP6DleHgSbD7
zTCrFI/Pu7rDHWKp1i+G9gXDGmK98ACr+AQdGpoN9Qg0z6ifKgJ63csnS6csG6ITL/GEg0N17ZMR
HHnJ5GOq75cwdR8joPjhPavWNTfap0TNzk5Kq3iT6jSGT9zf8sVtz24zh90D4sKh14dtSSkXq7O4
yVL8NCL6MVlRm1q5WSm2DnU4Ajs9TVRYI/zM29Q2rmpsPpFfDulKGGieblm4JA9e1uMv0rR+V8kv
CCDc3cKRbZ9sAriyazy1JCNVBGKkEC4deuIc0yGHQhFs+xYbjIiKO5KGo+af/zd757EcubZm51dR
aCy0sIENN1RmAumYZDLpipwgqlhFeO/30/cH3tPRp0NXN6S5ziCDpg7TAvjNWt9KdTBiU17ee4Lz
1wQjOcS4oP1JK3l1DZbu0d6lvJ0pRe0GjVKT/hka+w7EaeO7MvqRwnyQKPUANDlICYil8Zj180mA
Ehsh/GFop8u3trCuJnoS2cQSRWy/DzFFi7i/VXheLFE/jh1ed10mxok0bvSYie0tlC5669cAQO3F
vZMxUdbEpWM7Lp7NjNBBQze3Pc66DTnchDaR2eKa4dZgrmW7W61jDbfWi44XQRa0H8L1xfAsUjg7
HQIGafRj3T7Y2GPSwfTzKOPDlvANcKQ0r29pNb4tTAb3yGkmUO6NqM2nStroZJvHYScirvpjdgnx
LI6G8W4jFU3hd4N9ZXrnIZprlquWP7uWdrVcVmIUmpYD3kNl04ySQlIv8xbhSDeMXRF1P6WmbhhZ
qYNc72BlzHW7QV7gXc6+pxcIIccYNIv7zB79fSxJ80qRtUlGJSDsD3XtAPsntb2RVxNMXdzUX9Gg
XXSZ3rd2RtWHTcWih2bWF22xT30IaQUQW/wmkh8wPcDawLNNHB/FUdENNHR1eyA67KjXmrMF9/Q1
4j/pvbsWINC2wuI/UtTJajWnDj5Wzc9mDbEBwv9IK/mbStNklN4cIjEf2AGe5S5FujUrAb4Ws2nV
+2JGtZ/MQUTDS9qSdhU11huYubuKtUGXlS+xh7FQFw+VnhHQZ51JBIzbm56U9/WSHiHdnxm8vmGk
eiDRcfFNWk+8wujTpvkp5CNbE5Ctrxvkls+r0JZzzkZmV9GN155+ZQCwNyBbsRYnQ6egky9VDRpt
RqTcqIC4RwG0EZ4Xxoi7uamPabmcBxb+m5A5ZCXo6rwJ7V0VsjIAg9IxyI+3NsOXwgJZl/f7zm3f
LH0+poK3r0bRiFM8uxMdnPdlfmvc6ZealnmdCvBXrObi2K11F3btCWHJuU5R+6KqHBjlDdWib7TZ
eHCt5BFMFUqf7JKl8wPwtU3B1B/dFXs582OIjOPimR8jopNRRSooC3v1ZrZ4XRmp1DUFvqbqi4vx
eTuZ9Rr3S2mH2NNq5tvcvtBzPLOOuhLADX7Mmwh8GE9l2K2JBWBReoxKpFrshny8NsUcJKN3ZjDJ
5p/tjoEyPQHJPxjuTpvIQvciS4IdKlFjaE8Cj7kBoF7Vw9Uqqx7jLal6vfzZ5UD+scMOow54tTJ/
oSA5CYTcdSxvjJcJD2jnfT1RipsxIdmj0k5G18VstBnR0QdzHqCCHR0Gxh2z745gG93g3RliX7G3
h3wCGm4ViE+PM74/pZpfqFuetSz7KUqgo3zKNymGcriJyB5aC4OSaZ4cj4HE1KCgyMIPOCdBrvA/
Tc34kHlQdNZzNULmR2jvp84sPLTAc+BI60UvGOgS3ML1M9/RhB/74RcYsmA9JZMbdd8b8qQSr9z4
BIy+2U382eQk0rcax4rZAC7IufIVgAjEGlNuutUWtZlgO1feF3b7rrERHzMati6jU+iHB89Rb1we
7pomh8ZHS7kB+5t7/cHW86+JplJU6qXsFoiBwo8UIWFc7de4YAJDyuQ9lb3JJWN4IOtk3ureoVlM
wL7qnBS/ci+5J6PrqyndXwx9D1bbnyxyT9sOYUAdwuqZWvHSDY8sc5ntKNQgxvqx4uUsVySFYO7X
4OTVcvtOLrvIHn+2jfq+dIUODGmxPHWhBpuS6WXsJZj6dhY6d6TgFdWZs/wxQ/OVFAbHrw3vgJ0i
txsMZZM6oUrIOLxIj3aTn04732OAvBSN+6sdSQxJGP/QtVp6/lgNMw0Ie4TJ6k8YWfH8LWPACY43
LOtJyNKjnxRSyRzdhhk38MDMMauAPgsNYbRfobCuYkY3+fDhdv6Sj0GHfXcD8jggxM7EZ2p/hJp4
C22N+3oOE0VPoj1pMQPTKTQ2EzKkVndRSVXyzkD8xp6aeAuKHHcKSUCjehCh/jSugssByW9GluqU
+7Ed0rSMsYfgcPhyPWSjKCxOWcuzWcxM9zH88klX1fhZVsPeZjx5dbT2S5fg8wxj3mHOcOjUJDvh
SL3wVh2X7mc4dzqo+n3Uei5Lq2mgy+ZmVdZpeWFtW9qH3cLWy9fWAaw3b5LM5TKevpZrBdfZWrvV
hXaVPVG2kNy/+lr7qU3e22KG0RFfcIzlNqY20Re1N9ZAr9B8TDnT9KuWsgzFSsZmEUqWElq2Yabn
ybIA5zqixiF8USOjAVDNuRyDHqOZnyzueE5M8sHREbiMCN0HMS11kLCDFsNjMYanxEsBTU/ub1bJ
P5RnG9vFeGMjyxaeQtPtRr8z50NKZgOFAsotxUr60pp0pXkE/910qsGXy1BspjgzMTGU5IAyC9rq
hFDsqLVTVLBMUVJ6z4TUC0pBpknfN6XT4XPQHpO6/DLHnTdH1YnmDRIy/5Oj6WTV2+VVp0neFyFZ
AzVxwpkrEj/UHay260071M825YE2M652rY7IZCsiOlq/ykm+8LfZx8HcXe9yAPmTtazbvH5mHFJX
Z82Q82GeIK61TBTrWGkbNlx7FOMuBVd46SroMnOsfWhT9gZehSwhZTNxy2PaUKUtB5IREAX3EOSy
mP2cozMA0uovk6QJkpHq57iEU76qh+JUAxLLCXjjsV/gJFsXfkhESdyb3n1XdNo5S+035ejEPCyA
q0j9YDDs3gi5UgcCci5z1UHHDrvcnxP1ixjQzIJZh6FWJ20QEHTY6NJ3W54eNdjVrDQ8c5oDgjHi
LN7oZFPJtNxlY3cr44pAN3RsI5sfFNv4+WmMiGGiEWXgIPNzF8GM89idbBoqLElnd5ysGSFZ0+1i
VT1O/MKYI99I0OtD0T06iUA5pLFotkeRkNmIP6bO2MXaitXyaNhPIkEkMysYvetT0CVLvzX871TZ
4ZMTLw9lwgZRJ1Zq2zVDgmJ3GY8WhuJrRNpU1ffHngUZ8EV0PLHq95EAFUapVDRtdIQ9/tC7LUmQ
Zn0amOkOZhp4HhA6y8Z2pJU60WoAQ4U9o7FyvqgeHZYPctDPhNA2QLCwBi8ecwgz7wRkpPKtcIoX
JrxJ4C2Ts2/75gH4wTZJKv1eKHM/OsMfmm1cNEb5hEr+T6cxVu7gxwEerJil8imfWpswrQwhFbsV
qCJsxUmAgzIDQGProHJyx9tc992lLeR2kYyrrBxPejsRy92w8SGFntDg0GmfPBlHO7Yx5TPesANp
HOOmInfmMItk3RvH+0h3fhMKPD+XFoG9vL3bgWbeZ9p0+Q4icRowU5PXUC92RE85fcQ9eieqYmQI
vHpssKY7ty8Jh08VWkjXemxCF0nxwPoYvWg31h96He1B5dcnvbO7i2hzLvomzVTMUFtr0TWPDYOp
wfQy3zMY8Gv6fkJ/cpBmc8X++BWxW+BhD6Bccoe8mhmjAsqtaRsNVrxDDsiOSHuInSLfwqJj1sr5
JmhKxFxp/dZ4iGyRE1noNe0t7ypuhurLZe+3E+k0nCy65Z6Az62wURax+bGnB7QaHMOwB3K7eiS5
D5aiQl8jzUOu1so/Uz9QwN1MJQ85suJdquEKS3qX9ifrd0nKOZariHbykq4JTKuGGnXfAy7aTrzK
MJjKQwcQaFdhIFTknG2GdFo3mOjf3SlhA90S3VJwIkdhGINulQib6pZzdG9gVLUTMs04BD2H03W6
vnwsnRA6zmXgQBLY6thEg1IDkTeMP5jCotTmOpTO3XBpQRXTAq0J44xbGff8bOUevCnCdyGGIxtd
475IrEA2JXzoeXyNzWzk4ES5ourHGJYSHeFNG2HyNJzGWo3EciZ9YmcZ9g+GQ2sED5kUmfMjVSOr
poILKNGQZxYfGFPTOWGQL4TvLjQGpBOkwSBCyBh6dnN6dV4KYtyZ5vMDEKm1y2WpqDxANymDxVDi
GKtEfidZaafr1ZUo3GLTZ1AyBNuBQMT2I3lNlW+K6TExEOZ5eWHwYrfdqW/7V0NnFNCazUf0wWe6
YHQO2UgkELFdCVTW+Skq3kANFz3UV40OkanREpaXGrHivYkumJFyjUQW09WQpC+5FzSKAOuJuRNw
fY1HUXdcpBCHhMk1LvQ2kLrZbnGFYlmOesYlMrLZkDBB4zjfzHFRbGrVnJZUcw9N7S0P8Ao5JpzE
3UeMCVo73mv0/DpY1Y1GNCrEWSoXL9Eu+RQxuSEkdEa6tBmUPKOBo32KMFaOtd+nRXXCKHf10JHQ
vEGgLjSJXVjx1AoehJwxs3ZGflp3rYtVTIfJQaegHRnUP1Xh9NI0XPPFktyT53RwhS58TcPhZdX7
OkW9ikXY3qYVH6hy5JNHlgZTJL0VAae+330NXbt+L6TOwCx1D56x4Ang/Tc9kgkWz572U9m9NJZ5
lS13Y5R3sVxtfHjZJLRvtrsIr+BFbYEYviijt27RhGLK5chRAHppF+5IwXomGJMRdHwq1gHlBBPT
SVl80TMRAprjpNIxb0D2ADbhaLsJVR8hN6X2ox+9B4n6Nk2RSY1RvYeRzUp9PC31JS6wA4chqen2
p+v07CUGYzsnGJXzOKiBWW3KRKSElBxA8MxbiuJjrRGP2BXwyTrMU83gPTYzehAMJWtaVfswlSSD
GpWO/R3pdg8DSQMQxO9oYRp1X8TK2jmjlJsp7C/6pL/S8dTr+ONP6GZPdHoN1AdfErN0ENnJQVJ5
xVv6VA0h8nr7sACQ2mnGkLPiQgeadOAcIzYM5WCtUn2UxOYSdUEP8+hOHx6F3Q/n3LL/zFO92h5+
TOHScBpc3oceywh0spLglLh0TxC0TqvnNTAx52I9WtHKhXY/Z8tDxnWJdYKbQkRnwuNaQIPSPv4x
VSgZFya0s5b8bqh9d2ODponM0/wyGXiCGdvtBK221zDda9KWArMGmWsszn4SLGTLjHUwuAUYUKN2
tN3LZMa4cCTzKBaJ7ck2enuPzeQkMi66UA6jjbYkApe0xqy9GQ+O1jXM6fGYaOg12DVD2Q45euo2
0e9cQitiEJtf5jD6dizsXwNi0s0CqOu5MwLFk9nPk/OtRX5rYRey1pbnwWgvrbiliMaubarko8Oy
YiCGtEhN8ZzTS3vCYpslPIbsycwxkjJzrzXt99zkiL71Mdlj4P/qGMrtnEYbjhOLg3ZG4qW3j0Uf
foRj5fogroFGDTVTCtMEqZsjRZv54Js8+iKLjWsF+9OdLD9stO7aL3bn196YAYFzIt+peNRLliJT
5nzShRVmxklQUhdDfjElwi/SkToQ+9I9phiFjr0J/p+ToCBFw+kOhjZ4kHd47dDiqsCdUn2TGBmo
7gly1tjV5TG3PxYnfpfIDugd+mdgXvOlFw1wXvxDr6FZMNfAH7Zt1IyztRm1g6FgwUr1HIE/dCjR
ULiw/60d3ElFhdUJ7W9nDB8R+5jFcOVR5fWqgqieyO5Y+W+T4QvmJbtqwbc2tFjnf1agUU5Kjpve
NZ6HwkWW7Hx45NJsYxiyu3plNblpON9VUMBiTzUv0Hv8qXCqh5lZ8yZGZHN0BhyxsXNa9Bg1rTma
RHOShu6ZD8gF0VHSS6HPjjAXy7Z//L7hkIISYWK605uJVnTIHtu2PHEKv8SeaR7n6tT0ZfEIbKqv
Hw3a52uagch7DcM+vOrNnN2wb13tJcNFsoBX9dCCQm5yrnXdedfEY1Aie/cpSmz3KY6QR1au3h/1
Vg8ytLoX4EQX3EbpobMSZxNq4d5jD/tkd/10VcPsu55soGFPTKSZL2wjvEo+yj8uZqze5toZyTsM
cQGYPB/T/hyCou8YIMR6TLhMvgOk6AZVuv5IRqGLoIDm3ZPpKUmn/loV21GA1MLDnr07iX7fEeYA
SdwobyGnhsl04VwmyHR4bfYuhI2NYevvodvUHI8NCvjMvMOgvpwsXK9JzSAnrj5TI3oFToUIUaAp
TqfPxorswGlmwAexDWI7YXwFPJKEAKZ+PpmJaLJnY+Iap3RfokC/gyK54jrIrNjktdmcDGyzg9RY
2qrc9JPhYjvOsDPaYfUgF/JMGUs93p6lE7Emh5Tpr9JSonw90+k/zXal2g4+JyN74+oUxuWQ7uET
VTtwJoy3kjy+B38R3TPmPiDDAr/RFK+tOxtHo5A3GCKXskSq8qmGNeBc43gdTCC6kHTHsFR4cOwi
0Jj8XNqhmVeCe8byqSTjKHom/KjZ23DUjYxU3Ezyx2cc15hn2l1XY9eV9Db24pWAL5wf6yLnvq+Z
DugFCbWecHxdpPfp7JU+Lp52U/KnSWIf8Lis+gl7+BPNRPqkGCTxHaLvk2IgB6KmpSH/8DmnOP5K
MVM1szJ/jWgaW6eAOQSI7RWeIT7OGgxz6dtLagAG+eWpLD9yP1S3XCxCdzIfaqwvu04Mzn1juH9I
kP/S9W783UK6VLlGU6IX48VWPxvvkjPvDhzqJTS0gne3AUW09uKpvq86/ZBQmUx2ZezJSz0UFiSL
aqRbxNhPagaq1lOcQy7vWf4z4Et7RrvkV0GtAfJY5JwrFra57I9vRTdXQbzg8SGaM4Re116mSLMO
duWs9bnHElnqBAiwoO6t57AoHXoponbrgqmCTUbSLmHivYND+MYHGx2gIAlCK1pMOUoi2MaN6qKb
99c/GvAknpWbANx1YCVrDlVbYgDI1EzP3avO9EnXWXxp/e6BJ3IeRwLpCPWb7ADON6r9FWlchbM2
QQCmhY6fF/nBrLV7uPjx+2JUKAlCs8NMIH2hgJO1edQfGBw9e6Jrb1iCApSqQyDWkdtAuuhYevbW
TKos6Azp/FjgenkTrIM5atFXVO9uhVDOZsqVZrK9wvjqj7b1uaB8940MAaFMzObBi0PfKYXxx9DC
J2ZcCIaY1VyqoU5Z/GFv6RtKIXJhn7j8pAGhS9uJxtKvELSElpaccDUd29R9Dy2PnPeyvuqVDU13
ZD0gYtZbWF5zmw9xDL0okCNuQDuP/JjxwYbcPeCyDn4wJvqTX1YzmcxD9VoLDHTYPH095siv4ykw
KDzwmXj3stDTAxhP64DS6wwCR5y09QZwoJVYkw91FG1EOJfn0NRfVEIrNnQhq0ljPjZF+iOdZsyc
bsNenFbWpIJl7TVZFJWxxrUBv0/SkY2nz1p7pcACKqPrzZ7gsrR7KVqLoBcvyQ6jzZCcCNnocani
r5YtCRYhF10MVIOs8j4t3BDkwHoWa/Fhin0U3nhQ0Z8n2M1Nh2uOa6gzTl91UEl6jJKBFsibmMAj
gk7IPrI5F2ZOchKgK7mImgpy8hJqQFI6dZtJFtQeJotkpdItyWzMiltvpX+snOfuNSC729UFZFfv
JSvMa2S62rar7DcCsZcj6wl6MrKB4iLekyWKt7q6Q5vDlKw31aYRjti5nmDw3um3zkk5r3jJowkk
BzCmaRzYoMzYh7yBWqqo2uXeAL3mJ/PEgQqkmmV0ideoMsxtSdW4CZdhcIkcDanszXULiwq+FJhl
vVneq1aqfRMieoHaxP6YSxCXmw7WP5uWJBraF9eoMXDY89Z2EX4VqdYRqKh3viBCiNM3O9620jkS
k/Ep8RgDp4aWfvZTuNWsa2dpy28XYVLP+vEJDsEhQkYMTlUXF6+8YdCqglqpK9eyO2QOEtklWKA8
PhapXvuWUSIgiaFHEPcHZKS+iYis4sEM060ztz+cCEqE402UQulyYU/+phfDfkyg+TiQsViNfaIr
9c5GnR2ZSKmtrZyjCLFSww5e8IuzDkqUQsuDU1UMHvmbowbcYI1A6PLlhJy56Ilngkf/a7EsNpBZ
gptoxMCgJ+2pnSSB08MfsiLIQ5PkodWq2xbkjIQWeffD5B69svyk980BTvAqz8V9MieuH7ka84MR
QRLLIiQAthkeTC64KUlwvoPVdEXSDfyz5Ga0Dm2SUoyEsuKOrurcLxwFEyQAklKrc5uSKIbtKjIR
0dph+ytUfbs1CaDpTOf3XCjKEIIEclt/dMOXPiLm2pP5wkmgOnWpbjzSbrLJOZL3BjnzIjNGmQnT
Q2RMPn3uLjbDOyZVOCNwJG0yr7Qf4T9Uu9ZTWOTTHh4mQ6CZrl5rv/0/kiF4RGw6Chj89ghgwp5a
J+IMiF6f7qwxHpi8XsciuTYSEHYjx5eoKtRR0pQh2ETdq9mI1WvNN3o2SfkZ/mZygAoAl5MrqYaS
cpj0mkc2o2VFHIap5VJPmCzCWGpXk+4Ul0BkZMYNQItxYzDwS4F3FlEHDdJmMSmMEmhEq+4wKtOU
MEs7msQvMgVB1RJB8S5RQT8XhjkiYk+2COAZ9Ia4kq0K7r/EDM+48mnJ9BPBD32QV+b9SKE5jJG7
Ai4131XNLteLj2SaxMFU/mQwTsuZ0tBUf9B262jftVctnB4bt3l0VsYTVdMh6bNzP3Gd79AbBdJj
jaBEtMczQgJgZeBYlkQt6RkiY87Uks06ySXRnpXsryLiiykensSwvJo9Imlp9S5jhuKRK4XYAf5I
gyiz3qdChJj265fFnH7Z0ZgDxgKZU3Z08chCZeGOe4ueU0z5s6angKUEFj9NWltXILi02F8WFtao
ZCwqP6sRJiEQhv+sxqAUTM3beEmR8S3QECLrTi8fMq1dQ2BRLzL7yva5XWP3QL4y5MBHJp3XwgrB
E6dTmx8qHYwyHuD7moGnWxNCSkrYn9yWnAmtqd43BXEChpFc0/SPItjTR5lXb4uOQ4SOihs5vAli
pP2u1V+GSjiBZ2hLYOTttVbVC3yXJVgM0igNMElDjdx+bhhVRG7mM/KGHxCubCQmY+SBTpMP0+6O
SeLPRSNxkKuZNkRUHJgvTBIybROTrIoIJgjFpyE1I6h/DpaBBz025lvMQRgWZuIPPOAk/IpqJJkh
BsakrfEwdZ+jQBaJCDg7ZGZ8Z4ZkN5qouPYgt7A7VH0ZRJ95qwBh59In3j57WLiqbDQmJgS6LPce
SHHWlg+DkxhBEhWves9qgNOqg+wGuhao3DXPfg60VSks0MNKVe5lg+oKFh5r4swEXNVCEioh285j
yboI8iaz6PQ3ZgQ+MP3etozsbTKZUEcD0ABLDc9O23WcobCRmsT20SMxjLeH8mbG6d20ONalr8Te
scaL8JCrmB3vY0sqtKfn4z40sK3X9SdkVF/2s9gx0/8NMewBCfS8wS3d+n2hBfNURaQ9dHvZeiGO
SobtLmNWyldqplz0N6PvaZIhx+fF2JBod+16RIiOOeOH7yDiRKERTFoapAUGIDnM3MAdWZ0rcgf2
dDPbtDajO+1aSEBswMoX4hv9hYn+1kGvphkIxpB4H/oWDJonQt/izWko41KHi0PqDGdLa6CBmtlt
jNHdKr1+WFsoCqKtrcF8sOzoVmJagp+W3LoSVfI8/0SgpuF9ARw2JAgTbJeGTG+tfRkL/WlIimCU
xenOs9UTDDK4Ea7zKumuUWBT+xMok1dsI9aKm7Tfp96e1HGy8HizdN8tTRtywi12M9w9w52/nqxq
ehxSuRzDKDuUBA1TjjH1Rpa+LfGl9T1uHWXj8vSkvo1CLIWtHn+MxLwlMA8DChnGZuTnbBgmMhbL
chnExfwgLXOTVRH5KtIA6R0nP/oCkXvKkHsw0HcDQaOqkgrdJ440PeLlQtPNDlz3fCsrcccNyz1R
6MFaKxhxDW/jMkDYxbxWPE0NulMQOflmi2gTNbjOLoH0zV/5wGc+zbC1GQia2IjtFXI8pmLqqgj2
JBNw9IVb/4isQmySqcQ8GT72ZX1kSJke5l6/q5YMSc5ibDUWbL5OYBQScdR87ATYTltWEC01tmYK
Gy4BWEwhCLiTF6+7JrkfKueHJUN3O/GBJETH/tILzzsokfl435FeOQzIrAItQt5CO5/IHfBhuB2h
zpQHs1jx1QPXS+FUe2dmXFamqRfwQdvg50T4SxwThi96pJSw4oZk6ECsFhOVco8hnUCXlquPqfhI
Bc7SUYqbZ5TvGDBx4q9w0KQZrzry7U2PFHWjZfwjW+HwYzfK5EArtgZqtF3XlJDaZpaoLTPjwaR8
XfKT0b7XeriFgUK0FA6jWuXPAnxdBxlsdHDFUiaJHcL/4SFyLG1VPG7H25gz4ASXgIOr4N2qmhYp
lAQP2VjMI9dQbDqgTdcotdGa2KaITh/TNLV2NWxlUsfgWugcVQpb8d0gmL5RKau9sNhasN71m1k+
g2setkLPQ1YpJHHW8lUaMe5iBTYoZ1JATJiyGmBlIfmM0rJ/o+6e9glcKE5c2G3r0gVOYqImNlxM
x85ioEydW/3ETohzqBVfmhnJJZeJndRBjMzEdZ4xGLSN3hzjqpx2etm8FLWk10Jg6cTmC0g0Pp3L
ztOWrV1GLMVSE2mXE1scJOhiYck0tlor88E9DZn5BSD1VFU1cIwFJbot+SCsFvsxmwietluFNgeK
U/RLEqILw8H7pDMJA/JGXnOujawKOloyrUzYZSBHRRA9oB6Ybyqe0jNNHTdO9IMQJT2whs8cDP+R
wC4K6Kh4MDFRbrvzXBLSwEKd6GSMtKyDvHc1jRYxGNyI0Qpqa9YO7ZifK4VDnwTCnjk2GXZGhxOE
X7PLIpKX0yWVGPExHPdJe5lzkufQX+2bhIN0iZpgiMRTrGlUZCXaN/eRi12yL+fsYvXNwSJBHn0n
6EajpSVVzu/GJd8IyvWRWKVq647Ts2I6zmxmOHkIrpk1cHw6q6TSZDA+i6E4d3m+t4iL2VgqQz3Q
O0dnlt5RoUvXmwi724zvPFTMoNrMK3zWc9CtQtrzJR6pLcrPuWRiVXJWTBv7C0fdZwlVsrVok8TS
PPDsScGKAdfP3l1ux/audGUaVEt0iJv0a2AlzDvFZ9qjpUIt9sszdYpsE2Bq64bA4soYkcD42WBP
A9S9o5RtTmCS/liO5T11eTAA05zDMKLvyrtA2AMLpkpDqLmEz/zjdQsZx0flOW8g1Tz42DP4tTG7
NmbdB/14V3cVuIJyQac2GrcxU6cMqxKcXcyYsgjSAwbJ5aRwMdtySk6x8VEogNVZW+X+6KFTK6f5
0YhDDOaDEzJSsQviQCteyk5JP0qWAoU3eWcqCeX5+4ZijkBYbaECNLGrTyO8pe9f1MvV7qLp7MQf
pauq0DeZNZ4wd9Tm4ftLwx7bQ6SsACkBj9PSPwbLJp4kjsX5+8aa1F9f4T/566s2ZcBNQGup73V3
XQTijGBRI3qnIxmeG1kv3fn7Wz3vFm/7/f33b8LU0jYI45IdxCtxqorcOPUzU3IcrXz5/UPOU8bJ
MM3l4LUMqQ3LPX3fgDJhfWynhcGqlm3yKukOPN34XAps+livUINNl++bmbxgdKnr9+ZwbKLJvfvO
tM7Shb2X0O+GNuNq9n1TS75aCAqvsvZE5h9zyPVGw2q76zpob//5Z9tC/QDTXBysNSD7P39uDK9V
m+ePbAxas79xClhYtETAbg1abKkt8Z1lFtMrHQLht/DGMgwzM2aZh3HOVHGysiy+GE10djxNw2do
uR/6PN/1TkSzYaDqAIMR/cGmgblzjDm/kri9A5fpPPAMowMjTTBTeRMTWPmAcS0DSZkQ2yl19WCU
uLwALlvvfVud4bmaf+yMlRMBa+/II2Kc22p4yARyfaIHaFlSGZ9LcmyPSRon58jo/vrq+2fR+rPv
rxBkXbuKdNkYZecrvJOgsngmsiuaHQQvwp1t1Nrf8THf3xJUQ2ZTYRgvVolT5fu3398OfW8fp/xR
OWbsV3KU1zmV0rdClH9oeGfiBazlFAkIFUYneTWLRA8EL+w15SQ/zBFeL7P8MZhL9iBMl5baivHC
AsYPXd17a73hK4Xv/ru3dP/MCILXHMzJI2cjiDIaApYKfVktRHv8zpbuB+25Sqxub+WMxiPPNc/0
HltPzyCSNHZDgytu0H/EVWs7cf3HV6AOW7tpd60RdjsvWeQtTOblPPfL7+/vFDmTO8oWG9eI+yrI
L7pvw1B7Fk3FYZNK9+TGjb63GgvSDY6jS8u1Kwrb/vp9Y2L0BuRtdyeVY8lJEZmzriuec7f/WZpd
wj/nOwqDyJejpQcg1/ahp+pnb5mBo5lae99kRfNE4uWlzYzsXXMFNYQnXqes1LYJ1ob3fuUWUZ++
WXTRJyYH7m6BtP3updVLhrrmlvTKuECHytHCTiTVfkxjdKBgN+iUtDBwFblkKhp/sSeB/mvOLq3y
pO/NxXA4OkG2gS3odx0O8R+Jxtvdo+iuFni6i2K34VptFBhanyFmWxJWWPSd+bKPZkYRRWE3e+LZ
nEuMz9OtLa/b6niWE67rGSjngOBEj0xFHJ/Ax+Seq69K+Ns3ng/mg2XXSac5/H+G//8Nw9/S4d7/
z/8g5f9vDP//VfY/OWkuv/8Lxv/7f/oL4+/q/8Ht18T69V+kfs3W/w1+v2V4tmlYtmta8P27f6D6
cRX8m8d/UP+F4zpC9+T/C6vf+e//rf5HJsMaQqAZAtAsf8gR/Pzz5y0pI4D+4n9M0rCBqZuMHI3X
ykPGJl8qDPcgJFCS3P3tWf+VD/D3PAAe7D+9D57g3+9jtiyeQMV9CNwD6afZMDNqCSN7Wj+NAyC2
H//6fsT6B//Jk7HXB/C3JyMJi6mTSUK+w7bk4LgZCRqbCAMDbzg4x8xiKWPezEJt/vUdrikG/+z+
3P96f22t6xzq3F+pP6VoJmcy1v71X/4/vC32+vO/PZMUYkaTkN4J1ojKaryfWcrx+uHAzX7/63sg
beKfPvY1ueFv94Cs2h7TPhr3/87Zmew2jnTd9okIsGdwKsm2JDttp9PZ1YTIrtgG+/7p/6W6d+CM
zyQBDQoFGAmGojsMxtlnba5b4rjmXrTdmcHt+sOXBubS6JuHDzVcFlR8/d3ElwIrl5J5c3/doxVH
CWQ6DSI1Rmbo/OiHn/Y2rCOi7/rTLzP3zow6yrj3VVilfGk1d2OQexhI8vkao5WzkJGYewjutZ6A
7HNL/RUHg2o+NAMv9PS83rh52XTvtO5afw+bk4mccm6GrcN1y7zX62OU//B78iunoERP4mA7DdnY
fDRNkhj4bB0huQntY9PeW+732v6E6zVnlbv1n7O0BrEJeTuJwLW4yOV+9Q52F0QB7qy9L5wy4pkS
ieBwXRtK+PE7ewaYXlbsIGoywriVN2NTi5eodrVvjWbLU9t0vb2xq5aWpRKIep1S1iEb4C700zd0
f9DDYspH1ruysKEuofrtcCXY6tlB15Llm9Cd6WOHlZTW3aN5zq/bVY4SboQW9A4lFrz2q6Y+2J3z
TzDb3s36z7/s+3fWnqPEA/QFESippr4rpqr8qAcmsHTEvpfLlJzPIqSBweN6Swuz4CjBIRaVlScQ
K+809PvtRWna2rcgjBAkrTewsHCdS8Nvok96cSMxh7i7c/oouOs83QNnVpY3IUXelLuMBs6n5bgx
bkuNqXu2t3Elqcr6Lo8HqvC0pHsc2lZ/9GVqndIQ9XVHXcTGllwKT8qWDLXKNSzEEHfz6P0cRrCT
nekme9Ma+YhtLbG3x8r7UpBj2OjdUoPK/uynNCobyf60dJTm1DWjmWpeQndo8S9vUo/vqR7+8w4p
qm9gegNn6sf6JC6sEltZJTPkDCr9evtYFUVknIY5zKJPFHEKssHrLVye9N6KV6KBn7d67ksMY/Eh
NrgeGKHX1/OvcJ6Ljela6oMSEiwBiixGSgAZoC5OVZkDGheu9Wn99y/Mja2Eg2xya9M0a/NYRuP0
JaEOlky+M1M1nYAoi5tL9tXpq8/cktdod1wkZ///wP/rrWfX2xPdQrCwL5vhzQ5rKSUZuGaejlZI
SufJECNZQkPaIvuC4h3IIkk/w3xe7+fSKCqRKQ7byGnNxD2GemAFEGJF9xjDBHM21sHS8y9/f9MZ
NN1FmFJifPQsXf8VUzucc+Fb4mVx3e9XIkTDyoob9FzHpOQSwjQd52wmVvP//NMWp2JhFdtKSHAT
2/OxTHTJPMrw1re16L6acFVoRs//ud6BhRBnK0GAEsKosqsmO+kNGb/ZaA04UEX2NdI43VFh+TPK
JlCj640ZS60p23Ju7BFGil+eGLT8kuuyWh94ftHO7sfQrQqcLYKuQ3uG7GZAlbOTeOwk/xSBE9iY
4YipKx56OGHo5UnzCwibxmhHcBZdz05dbt4NQe4k5L74hzGMor7urWYp82D4Q11YUz+dbLw9EmiZ
TUU2adaGamNgFibaUoLJrI1h2dRhc0o16rdiqi4jHEjttpsoN3VrEr/XtqQEFgMjJp9cxXiSFLvc
ANUDyRsm7Y1tk8BYn+WFPWcpAcQeHNgLohlPjUMR+NzrPaWh1OOsP31pqJSIMbcZ9UhFPZ5ya4aX
hJs8t56pDpkMQsx1TVyafhM0itbrIiQU48kb8n8cSZF+AfPppgjJwK23sDRESljSq8aH7h8j3BLw
gbGcuVxO9eVx/elLQ2T9/ftjyxR+iJMvRrxVKX/g5lRI6ggRw3uYPXHy/rjezlIvlNjBt59jUbvU
n6jHgQODjZlncXYNce8obtabWOqKEjBAGtXFxRYdhdsMkaQPy5/R3GcvYFGCl/UmFnphKnuvolqd
si5ECW6Jlhy5EZawZ1H4CPvWGzAWOmEqe27Oe00rqm7GaFNSdXQMSw9nSOGLPqx2RUvizzrUhZO2
P2c3mOsfGTU3egn8sbRwo8XUgXzXHFQxCL5IlrBNBJe3L2XepuXTGI/afLv+Q5d+pzKfpOWSiNR2
cAKsUFKWWzSO62P0kVhQsSoofvbGW3/hiGEo8RQQgJDUMOIUbWAsMaBemBtSUHCye1QJfDT69R55
hJm1G1Ow0KCphCRvItvpl759QmZdFneYGV1y4X4dhdWLWeY+fO0Km5Nq432x1Nzl728CCMAbVDZt
bJ6kT/3Rjd/F6XisnTTEAxBqvP6ZXJtz5SHBvMzmm8Y8PCjTCPOfU4QLxpjsAxQmKdxMfLlhStlx
LIJ/1tfHwk7RlXUsRYKmsvEIvb1jf7TDdHgJ01G7blGYSkyMYIdk3WzhcGQaFhIf/pPiWYYBi2If
eRC5KOGwU2M6rPdmabUrUbLuG1KPHeovHn15f3RpbWI5qdvtPbt00DeW3lIzylq3GiRJgNm6U9pH
eMg0Quec5Q2uPd6EaG6mm/XeGEtrTomUxjxNRJTSP+J33u+SKLpNEuMQ5v4TSMbbsvLPrZZ9wOrn
0tMz//xiJ4pORLbfQxdG2CQ/dra5cdu1dNAzlKBqd7DXJnQ1R70pflsuH8o4JlFff1NSepZJhB6F
/BeG6EekECRPCkolx3Y8jem4N8BD2mG4l5P2DWnRj/XxWVi7hrJ2RzNhm5hUBPam/rnJgvJGToD4
1x++FOH/G4Y3e5CvDKct9Dg7ZUbMDQGiEzubtUPb6Cn5KGpWK78/kE6iNsOfh2561WOsfG4TCxXl
x5JXnH+b2DJwvukU+mjd2YsQn9UH4EjBhKE5H4Mb1/X/hdh3Poz/Wz5vfumY+54j2VRUek1QnA0u
IxMPkdVUvCBGoKxlPna1Cak1+xkaxZNmoWJH79RvjNTSNCjBKs8cywuowTnNej38hmeUm4fK0fG0
WJ+JhV1gXNp90z1ub+HgTVV2itJoPlZ4GN5H6AWP2DuQKehaf2O7LfVDDR5d5aWZmSen1LfaH1Rd
Ut1oU/W/8QJZerzyJk4NvFJzMzNQaVFMwIuxNFpU8LqsN8ZpISr9l2V5M06g/Kp2ni15QkKlG3sW
m5hv8QawKYSmrrAwPqzPx0I7uhIHHEx30Skn1cktXBSFkipd5wZPwSiGaWC403XLSlfe771bI4vp
5poqk2h+CIIog1plBDiPrXdjYT4uKcG3yyoszHgadexBBIVod4YrKAxp+oCSyOuer2yLuOzatMb0
/dTp0xA8xkFnuC9jNsENuK6BS8fezPdgVW1NsWZ9QmBy0XPVlzrtvJ2d+boFpSsbgi/UIoGfWeN2
jHSNawSwRhE1MU5qNVcOkvomRWaqtYkRnIYyMl5RDmS/ZoQ9t9eNkLLlqgjXFgQg1D+FvfOF+v7y
N3FPf1l/+lL6Uldezw6ekUGT+t2pqbhYQVeRPEtOhTgJoW/9SblLv8+oIgEhWUlkqsGIZStYnusW
MPT9v+cfMueoJ34bcFPidH9Enujps+aEcXPVPneFOnpplYQVvm/nnLpV++g4uZ3Cxsdgi1yh/L4+
iO/vQkwf/+6Ejl5oipzeO0EdhcqgN7L94RlOsrEC3n93uL4SRFKNzDUehP2p7xLEnmnX3Y6WkT2V
bvpZFKjM1ntxGfL/fQO7vhJL0npsSCCxFYMGm+t2H2Ba3/0WVBeTchSOCC6mFUaF74tsqD4qMJF5
zHHt40h03Q9Qgg2sXiMbOumdClieogcsFePE3qemnlGKFtv5CMSnoQrmKetdMX+euH7WP6Hfb4vT
+i9YmkglGhXUKmVo8/2T0EuvOeXI9/KXCSno1if3QgNqwgvH8SSx0RWdRc+JitL2ToZPvoOB4UYP
LmvivUlUwl0jU1gQOBJRrhXVN15jRAfHB5bfW129KzwqA6RVbSUzFnrjK4Gv1JDtgxcITjpIR1Th
Rr2DzX5Yn4vL5nmvJ8rObfu+0CP4jQDP9OTkx+AAuOyEADs1zQOVgLDEQ/tXlvlbwor3jwSwZ//e
xdOEORtOAdG5ypJR/OJ+FzQ2mdQkfca9frA37s4XBk1ctt+bN547coQCHB+dy7pGBo+CvjrW2UBd
x/q4LXRDKMEol6JsLKuKzjiaQqIrMnFnZxTE2lhB3q03sdQFJSBx1SlSkJnh2ZBe2p4yjjX1HbhM
zPvWG1jqgxKK4JTlttHi+TRXJqQBH8Ouj6NTyhQFZ6V/XW9kqRdKuElE3wJD68cTmGg8K5j0F4dq
x6tOyrxb/p7myBJy5tqjOgVpEr5SLer8MVHhva7/9qUBUra5M+AI7shyPCFEtQAppONwLCvq8yie
T+qf640svHeEsr1RUJZ8NaJBhJB5zkF+mRmOU9Deflaav3G5stQRZdP5fFzrWTrIs3RyrBHgCY+f
OP351c4HevJ9vSMLM+0pW07DBRyAqKxPWeRq5RdTK/3sa547lbb1ob3QDU/ZdLRgp51hSioXAh33
ea2ofzogg35bmbA2emFexuSdiKhqGNK0TSj6mRtYq5oGmiyoMP/6huzJj6IHV/hZ9UGDYlEOh6zK
JJmZtGpC84kSkrDE8zkNdLS89jh/qp06Nm7desrtf+sZ0B6etwDRsfcTJLz+tEbZZhHFGASPL2A7
ktq4A6aPsc1106GED1Ork4qYkZyLNKO8BqZYU+6ANMorn69ED4mThIlaKjxTqAbauXRKBxO0lnvP
w3oHlmb78vc3IdzwzEpS+cqivcCDJpkX2LV6nwfD2sqGLa3Yy9/ftJBnXRL6EeupTEWNU6XpjVSu
UnR03TcL+Y+/Gxgr9CNNl6RnTRf645D73P31TnazPkALkcNTIkc24d9iXbYDpQ4vZl/5GI2SAA0m
60m3rY1Z+O+S/J39oMpIkxQGAwUaw8kXMZyaLncSjKDx8J7yD0GBmzzmkSnqeCoDcwegstQ12Z8C
v+cGeoeLM3r9QINJ9YEEZ5udkrp3YGoJF98rnW9oT7sdPNPtXgytiN0fcGJ07ZV97lIUGbnjpD/l
IXnir30YU+9TJjglUdcP9l4+eCKZP5q65hmfDZec7MbHzNKqUIKlBDdbtU3cn4qoS/tbfeori8q0
edrKYS7cwrmqmDVPpjLtE3aiP1RGgH9B7EnNBNhoJuarOcrI+oNdUQ8XsMrnrP+31wy9f54b36Ni
LhhbKuqBQQ+gwVHEV+ZG5FvYb64SXSeMiSB09clZGI3AoayJ9lSI+MdhAvK3vmIXhlbVvpYQKbnV
n5JzmAzHFKYOVwUIHq97uBKQNKfD3i6q0rOe18PJlWMB4CKqrnuFuko08uw603Vwh5xjKEUXtw6V
3umNNxZBZR+jwsN+a3dVPxx1/Y3A+lzX8U8gPbHdELZxW02a/Lb+9KVZVmLebIB/kKZrn8gTm9nL
1DaD9s31yiZ5HrnRmtLreqEKXn1K2fxQK7Ozl1rYDHQk3KLCNDYW0lIvlNDn8V3sTGWWUlXWha9s
fhEfYZQZzmM3OP2X9aFaWq3Kt5EBOMPK8pBKVL+cP/Ry9v9BEEdR6frjl/qgzLPVZlgUVVF6HqXv
VMjz+/5fLXNKOHCZthVrFvqgSlexQ0jsUropZdqRbHdCVAa0nWwYXtc7sfR8JWggi63twCnwZMSC
VFAHnjqvVChv1RcsjJEq2raKhpy/O0BYC/jfHWU2OZbXA3rZB1oe7Y3ltNSLy9/fHARMCumNBCz0
WYdKreHn0MvqTIWQvvVOWeqHehDQIF8Ys2zODdzbHoZWjpP3IaNWKB7wmy44Nm+sqqWuKDsDxxWy
3W4RwEwxqaXHu+BlwhLkaX26l/qhbIkG4UqrQYU6Y8yVv8LtqC8XlyCEDMeajesCua18SOBC3wVV
aYqTbs7ZD7cjkb0f59yZr3y+smZ9CPF+hOLqLFxACmUMdXxvTz7Ez/VBWpgCVUJpF0PdwzH1oejC
J9k7TptGd34civC65Wqrbzocydo6Kvpz1oboYrA6Mrtbiq5BK17Xg8v0v9kPloV43peBOHFtgmkZ
JqX/eK6RXXclYCu7rY+SCnsW2+Us2ISQ7VErwcqK67Y/XPfzld2mlRKow0x5djbhR4Tb4FB+1Q0U
fBvPX9gFqjAzkK7hjF6OARZctJ9ZGvZfJj4Isd1yvD/rXVhqQtlogJhw+cksFCNVWbyC/Na/GHoX
PxmYRHxab2JpmSrvn8S1nBHa9HS2slK/FKjXsA9M3+8/XvV8VdWYjPbQDPk8n2vTmCFLdFN7niId
nub68xeGyFK2cWja5WjMjXfK07ixH7zQt6L8oDlB2x/zAs7wlQcyVdHIqTiZjS4ZzwBq8idUSniD
6E0YbHVkYSIsZTv7OreHbduN5zHzpkcvkN4TrhW+3Binpcdfxu/NZo6oVsixnBvPg57D3bZT4EQY
hIbRaX0elp5/+fub51tNQalxHdvnFmrvxzjUo4o7cIlI97rnK7s5BiYbzL5vnX03xyDaiiOwTEKG
oN/XG7jciLzzhavqe3XDAaw2NMCoIA3Vj3WaOVpxW7vTiHll5fRp9VGvudAf7tIqraatfi01q2xx
hB6GXfoSyfgFyerm/XBjRI25txsA0vA76tdMz+Tteh+XNouy2Z3ZQnmWNPbZwAIMmxmINX+C2Mtw
TCujDXXJQhuqlJLTTJXEeeKcvRiWABgdTY+pYU/a8XMSRKN13XpQ9ZRxO3XVhG32udEyC7NgK9b8
O01z8uuKsVxVLqibeQncBR5L1A6pBm22Qk8QZ32WHdYnY2HHmMqGD9AqJLreWufUqjn/I1mRNGMa
cXG8rgFly1uW7pWZl+jnAm05LElASJ9rTHK2BJWXEPvOjlHFej5+jF6b6uaz34zwM3ZysPN5uPXj
PsRWDWirqwV7vsejsjj2I4YwTxNWmZuFBEsLTYkIQg5jW+CAh91Tqf2JRIyxqxgi+9GyWs3bWGZL
jZh/hzUX2iFVI4Z7zpywAFpTI9/Tc6vEzLWrf63P01IbSgiQ7ag5AgLzk7CgDX+yJHdcAoInjg+n
aYg8qBnrDS2tOGX7G3j5trY3u+dOlDK88UNXgogOqG276vmq4I/q88AsWs16nsesKp6iaUxKeLtc
d2/ErwUFhasq+OpJitiaQVFR/9HV+j7zeql9xQQQN7cdkKI5v4E3UYy3+Sji8UFoPspY0phgs4E8
N73dbdx7L8yZKvZDrZ/1o+7Y2IOUEZTxSA+0OysPYnGrx5Axr9vCqlIvLbzKTzLTO1syaDC8dCv3
BQ1p/uW6Cbv07s1LOyyxb4jczDoPs4WlijFAaj2YflX8WX/+0igphwKijomHCO8C40ItoSIEbYvM
IHvNzZRt5ZIXVrWhxIGuzKCdUJoGD9rBDw+4VfKtb7I0el7vxNLzlRAQpZ2AgFJzsmnG5FMhWh8r
m9wATnLd85XtH0g+fCDge2c0GCCo8sLvphty7aF7uK4BZdsPY4fKqNK951ArdArHEhHiaNY13sa2
X5hlVd9XjlhiyzrxnynhLF5N/Cx0+KWaSPZ6iChiY5gWDkqq8HzQXVENpuE/p13uGkgrIALOqcDY
NYAR3d0OOZ6hWhH8vGrQVDWhGelWNKc+4vOaUhYq16PUOI2Ajq+raqFo8++91wxDGLTw3c8auN1T
KTvj36a1OkDrGVc3G4N2edg7r2hd2eB543QaBXX+s6VnzITPjVk1+Q1nyhqK1ZxO12VLdGWj16XW
z/BIxXNP0S1sZ+hC2p3uT3G8sYaXZl/Z5KEWRDGQhugZMicIk8TGT/RihUth0DdqBsLauvEhXDQA
QMo5TK+8v9bNvyeJbEjJ+TJK7wuM9FKoUVP02DcueMnrVpmy90Wq9eS+igS+UhFiUOrNTv8PJ09S
WusNLC0AZe/3RmPFwGe6b2gZ8ZTNzdcUp5vfc5BYJ5wlAFCvt/N+DMAJ/O+Bslzu0oxOn8+ouDCO
GINpvDNwtKAyX/fM1/VG3u+Mo2r/giGfnLn04/sBk986O2ShXVePgvM/CU+MWzBOySJElhupsMvi
/d/N46haQCpv67kpC+dFBwl4ryeQs3fwXIvkyjFTIoCUk3SxocS4ztPRg6ZQsn5E7RQn+y6zoZte
N2hKCAjz2odZMKT3ngWDGE85O/kwiFGvz/GQjcUxgLq70dTSgF3+/uY4YWQU6uJqmtwnOZvTproR
V8S4/rbekaWnKyHAltz96pOW3oO5hjHbiTHjHsBNsFZab2BpeZl//3xRdU6ZtS7mHXIqHewvCpdq
QwdBpOmTj931Q553h+vaUjb+RdYtE0Qfz7IYvU9BBkDpWLiO0b4Gjl2bKZSXQHZbX2pLPVOigJn6
eH3OlvNSYaH0GduA+OhYdnuKozgC8I/dz3qvFqKAqrdLffKt5Jac30NNgvdLkVhBAXUdZ3n3m92n
dnudKsRRhXfwjNpUzIMO3x7x4i41Y9iZY+vJfu/Zjbu1Qy/R650IIC5vozcLeqhqgxrFyftNSty/
w9g5wNE3h143Dnb7B1MXPO2o/fjeFrN1gytFu3GZtjSOSmToewNGQduljy5rvX8VUzbU3wtdc/v7
GeDE1g35f5ew7/VPiQ1ZM4zclobJZzNG62DsWhjx/pPUYJY/OZbTBb/QbeXxMfGxDD7A/zQEjlwi
dSxMU3D3vAma0DVuMPcywXYGdQZ7lggQ3rl+DUzQHKrUde+cxoCXvwPXiUtv5JRixnZuNHBA0XuD
RKTvdxH1UmaDHde5qG0M3FFFucUxDsD/n2KNH3co3F5vz2USkz8ZoKVNn2zp9BdwVql1n0Ab93B3
YTX1UHS9yYsT7I06kxqjKIqLG8h6ftYdSiOJuz/ra/392w/gbX+vDadzMUFD4X5Gbjh8aWTxp8Kk
B1urrG3AMXq/zGxqnjEmCa5cFEp01dNhLAu/bh7zQmpUlKH1GWIsoqvSjV8bPNDMX+s9W4gWQgm0
I64Poeyb+YgbWDjvYqMIrKdo7BGt30l7toGezm2lRVsp8IXArmofI2cax87GRaE0houHmpi/tFOe
/rvem6WnK5G2rKu+CKi7vXe4OYZT6QVdv8/rztrQGC+NlhJbKbeUVPim8Z+gIetwaoWTlrcdRX3N
r7FDtfSK7snrv17VGVVdOcejC+s4wFY3T+Uv4MczbmlVU/5cf/zC/QrYvr8XtT1EcHb1obiPJrPh
8NaFlKFR921XfG3J2bC8O8+/gPdCH38T3Mu1/EeeW7bxVOJAfJWc1/GUqBvmo1UkWo2XVxXZzU3T
xF5474RavfVBvLB1PSW8uqKFflWL6jHQLKz7sp7z5GtsdZON0xj+Hq17C5G2tZ5TL0+L9pjB3Zw3
hnhhOXpKyG0TPpLt3NJOdTWF/getS2YSPZQdb+WpljqnhIl0iqe0iqkBthwMWKwpuIccnmITUjrB
bmgxIUxdL32tZ8zk11fNUpeUeGG24IfIsXpHG6XpT3PoY/emNkC0HK97vnIu411fjH3vhGfeMM5w
yKuWIx/ucgANr2tACREwZGRuRm11XwX9KJ4cMXvjUwwlIN8I3UsjpMQIyJzQNwynvu8ch0L9nUky
61EEWmL+WO/BgpgQJMPfG1eTxuybjpWeyRhV806MfbfPyVH6J+h784sW+eMRygW8dhw905vAr8Js
Z9Rd8OQXUseioqrwk17/MQu9VfV9Tci9YtAEeECFRYLqC9p9cSi45r697vnK9q1z6lQ9iD/3smvq
8gvXznl6bwTNEO2va0DZo4Y96IMnp/beN2cSJ0XvDreWSUn0lQOkbNFGcCzuy2A8Zu1UUx2X1lxl
J00UbWzIhVeSqrrTZazBUOjbe9em6AJwOyRhs3RsGKb1eOtZ2VYZ29JMKzsTd6gZFF9c3QNKMawG
i6u0c3Ncn6K6e75uLpS92SYcESdiyn1WDOah48x3KBr9qmsrx1X3pZbCWErK4b4KA7JHg4/zJDAv
sXE0WBgeVXY3albUcR/R3+NUhKlDzzrCS8DACGN9bC6b+53ju8qLzBIdfhNuKH+qtJUf53nS/Y8m
OpdijyFBO/5IJcaTmLEHo3wiQyftx5Evi+HbeuvvX8nB+P075NgVuMUQ85UjsLjMTG4D2xBfhJlZ
JCq8umNVYLXo4GYeBxhSbXT5sgXf67Ky950A4hfbJzjrZZvX32G5ASXH4jPxdVxtOZNunO6X2lFC
QOKYwVzWloE9qG+9FMmsf9a9rH1J4GN8WR+/pdWhRIE4yxF5zJgl+yTjy59iDhv5kIWAxg7rDSz1
QXkvF07QZSKU470FOJnaD0pwjhE2xdhsummy8XI2L3v9vRlRYgA3csWUNNi1B5ORFs3OkRXH+IsD
XTJ/b/JINz9Hbem0H2LhVtXXvixzG9NcwddydScdvXTv/SbXa1zJm9YYPxN5jQw7jrEdKvzJUVzb
X7WBV7+FnWKH+TC2sNzxOfs0LIbCOeReH2OQIFOjc05ZOIS9uFkfv6XTsKPEnnpIy7KIsxbDomz+
N4xKoxhvHOyxuzN8wnrYGbaVOwCWA7s+hWaLN4m8VNhjXNHhyFtvzOPSQlGiFLIsyCF4cN7LiipN
MuqpXx0kpoFb93YLC0WVWooR1ESk99O9IVvCIO5J3S99zLALGjSz3iqDWWrlcmB9c5lie146u2M/
3zt13Zc7Jxv6b3ngQDROCSVbfVkYLFV2mdV5DOO5jO77puljDouYDXKvUYB3Xl8VSw0oEQgol/SA
8VX3AZeRwdFNKmf+p27irtnYUUvjdPn7m3EaDR1vmlZv7ss0c7l8jNIsnj7MuuuGN31mmP1GCnup
I5e/v2lnymM9rXpWtx8GuEyGWmqCgG6r+vd1A6WEH9vTSjA4qcF8F9O3cXZkhJPbuIW8Wvr5StwJ
9dDPhNTb+wDTnfYki34o78c60N2NiV6aB2X3R16gY9jHPUHlGf6ry6VwsWtnrfs41Fa88Q64LJp3
gqetbG1K8gIB9iH6mWcSu7J0qFr7CRux0rlLuqTA+o2aj63v6oUOqVLMIvVEx43BdA/arU92FVTX
ctcOmXzh5jntNt7QC/OiCjIbAyusucmLh0GEkXHHO5nO+LaRfr5qWak6TJfCscAJe/0+9ys+a2s/
dX9Jk8z/xrQvTImqwxziypXSC/unsegi43uWJXF2GPmD+CPi2JafOnA87cZ9zsIJzlL2Og5TYxzE
pnmneVC4yWGb0ecUN6oH6V3wOAZlMy+zjLKnKRI24Tlyb9dHcWktKJtfdH2Kc+Mw3s+RZzxzE4F1
Qhp3/V3c29lW6mmpESUC1AALbeFiW+ZZmv5FTyJH7l3TaM4o3dIr47Gq2wzaJvL4YMMTqqjxfuvA
T/qHBhjllbcDlhIHBieinGIOnfu+NDCiyeA9J3tNSqO6W5+LhYO0pQQBD4fmqYpi5lfHdtJqEgw5
gfn5N9gopTusItuPc12YG2F5YVJUfebgsm2aWMfUyk+tP6iCwwJ7zNJ7CbpRDNcFAVWdKbEXaQNw
1A/GYNWfXCxSnZ2N95m3sUmXOqF8e4DCxsza15qHUgqM6Jou7/ZlqYU/PC9qb9an5XIueSc2q/pM
OYAPF/3YPmgdxq4P5SQkRj1uZ7nig8DPe3z0nDFIsGC0qkz/NvdCx3t3ve0Fkp+jAh3FBGRxhmx/
xzHzS4OF4J8ys6Ndl+WgwEyj0H/GmUG6uxjch2SsS1x96zT5Oo6B4e7GLLZOeuI5HOBwl78rTTnH
B7e1pLURPhbilir9jCQmU12OZskL/Lr4iOVWAIyndZsBz+/QKpsqAz5pXFzQaspWs+pAqUdsd3vL
wsNla5UtrQIlvoQlZzFZCu9+7hMcEiMusR4FPkkI5WrN/rQ+FUuNKOcMYU8p2QnPPleCgmSMGikA
TTCJTYWJu3GCr6XYenUu3eL95xvy5khmu844trMtHnoTNn5z8AajT7wD1MIJf+FghKNk7owQb8k7
J2742MFjN875TMrK1qyfZneaM7GrKTLq9VuECkG85ROwNApKjEraIfaoBe4f3BDCaLInMar7JxcD
jMLdaZ2sgo0rmYWGVA0phvSRVxKjHjzT7sMdi6z4SQlJ/COFRnvli0mVkXq5wFIXS9oHz23ErwbI
fXwbWYb8Xnt1YG7s4YWDkCoRTb2u6IzOnR8KGx3Rzhp5EaYi3xTELT3/coB5s1jm0is1K3HmP0mZ
4dLaJWXd3Ka+J/Kb9ZW/1MBlit404MrYhm+eDA+dZUXiUQ+DECe6yHdS2zusN7E025em3zQBkyng
/sodHuLywkEbMrv57QSBM+4C7J63aiyWOqLECY+v9My0RPSv1SVB91THcR7/rA2r32IwLHVDiRF4
qnK2TuI0xJS5Il+mddPcH3UduHc7j417um60lJMI6m2spqErUA5Wt4IvQ+qPcC6NDPhxIAFgvw7h
xsQsvYD+uxN5MzNRoXXNWFnph4BDiJ59wSuw76qj1mqaf3A7gWj1prKGyOfqpe0hiuzDVAR/XNz/
9C+z3+nDY1DmfftvYFOSdZvVPdXZu6JJDTveCyG85tGSYbgp1ViYAlWECtzQb3R8nM6hM3VutG/5
cjNAnSe24/TcSI8Vns/r07CwnFQl6mzhZ2Smo/sgEgrQcecGlfDYTy5G69c1oJxupJ9lmmNX2rPW
dPaxLmsZQZNJpbxZf/7SWCmRQzRdi3xuClDPVGHy3Msyip5r2F+tvxtCBmrYGKmlhi5/f7OIwqaR
aI3rGhfYAImeMbbOM0y92NulY7SFYVuajsvf3zQymGGZ+b5LI14Y4ueZ1qE4RE1cb2ZUF047Ktdy
mJwwD3xZfxynStj6194qEc6Fc1IG8sbIw6o/BniSFz/yIRHVHdXWQVodCngBSb9r7GYOyxs9DYNq
J/XaNas7oU9dXD4wNFMc7Uq+jLRop8V4GnzV7FR3053MJzRbD5M7mEJweMIKNX4wMjzfy0M9Jf5w
6jx8IgZCTSi6fI9TKIYZZVC7c7fjEt4EPJeXpcAnXqJZDKy98FtsV0kzkfS4MSGwecUOhnzY29jC
jRSgWWPlJB/ctnT5oVqc1sM/sQ9u82wGVeXdoBuONJJhASqraD9kYZzj/O5MQcSa0W1En/JyVDon
bj1q+0bExETO/LEdv4YZxKTurrTNDC89kRWF3t1NCAvqo202unb2Ryyrv8MjyKcHP26a50IMfJ3u
vQtB/Xc31lNb7fWAV8/vqO+r8dG1UKDgPFe0yBd3VgPoLdqN0Eqyz11uBIIFZud581C4sRMdi16a
0bH3aoM8RBxArsQmNdAt91zD7M0/mHjlNUO2o2rAcWf4OXVQ/gL4FLnNntrVbiKJ5mJkUeZ7BEmV
/K5JF+XcvrOLMekOLvA8DJ6ZS02CTUFf8sttkCs3u3jqm8jBViXR/PhTSnoi2BJEG/99sP3v94nt
K5vLj32HyofCwA16kNbPCwoGqaotBZ/yRoDLnLajFFl6026O+tLi9sLGsZXzcT79Q52W4HOijriq
j8Bc2hXOg0n/f5xdW3OcuLb+RVQJoQu8At2+O7YTx0leqMROuAkQEgLErz+f52k2Z9pdlZep2lN7
TIOktZbW+i4bBC6jytcw9Fuxh+SPKII0wVcKbUD2MsUqjtMCei0RNhX2PmRSNSqDGgAuEAzCVLX1
vP4cjdYR1K+XKaRfQQvY1munedP99ESA5J37iFcarl1m5WudgnUPaH0+hQzq06nWUvouX+cFUkLp
OG5lHaSNJTOMGcAj675NNaptmyYFj0x7MIFahD9EBWwTisuu22wdpWtobRDmsStAbs38Os5iyFy0
QasR7LqoX/7gFDfrZ8NcR+BGX3g7LpfUmtpUcJwp1upewZgGio4tLhGM5L7753oZ0DJsHo2PZvbW
BHpdq9RjAia6u0UVFFIdM5odnKbNCMETlgVYe3Rwlla0DrS+JIQLAEznK/wH+VDxxv8sowROVFdL
p+CamxUNAcoBX5QOy5emnMTYZRC2g29yHq9wulBX1oLsUFytogIfPwcEEjJuh8X12GJHGGPU1bsa
f1n0191Ky+ZJjCtJbrsQrR55r8Z+ZVEWwcNmoRnlAY7d++7sxPMwFqJdjl3bzMNtUZHRPUPNyeA4
liGsczN4IUOyHPz8kVA47ghEdAzc8DZleAyrCJbLX6mTBiq1Zq0x4jw0cbttXztYZHdrJiolw+Vg
MCFxMPnB9bz8zUDcW0gem8Xq241scqCZhqUZOBx068nvAsq0/WeqKy4fYDi2IlDpVkA64bIdHWNz
asZkpS+CkbB9WO3at/C3TwJQDDOIVlYxOVTWIfPkdArBQC3gZrU1aWkEYVUFRw1UNsUhDOjGMGaC
/mnCQYXja1IdwCRX9YIfgx5/9O1vki3bo9tw3XVRT9z80K/Cugx2rMqlqkns2+rm5czE/79zIIxe
/zcHJhhjo4W7hQ+F0suau9HMiFUtvO3/5iX4ngeRdNBDK8HxfEB7VGJpDHmmZRnc+tKfA0a9Fzf/
P5xxsn+FqqQk2WbxEHSReFD4T3JBOvc8qp4di5h3bwlMC898r1OFye46u/mp94hG7Q0Ye8wcu6GS
AfBtPg5/1Qm2xpk2yX8/hu1ZEXRdYGHFWwLOUtl/CYWx62WgJAuXVHK2qdePV+e/O1Vsz4uYYanu
QUqRj2xq3fRFR41wBx83M7Iecm8D2futS1h8NFqo1hx0CcyGOXz88FPvuCtWRxeWQ9iQ8jFhyzTU
91sUUN+ltZjft3czCVKd+ZonNvleNHmNvCG+3/zjlMiGXkUK8h5bOsMOxJ5DVJx6mV0tmWDUFlK7
8AegC4iFL48iBzZQ+9Wo+u/meyzZ3UYXtgydtDN/mIukjt8ixgSg12jAB+1hbYGdOscxOPUyu1up
D10Rr5KpR6TygB3rNqIKiE5QSa866DifGSP+97llye7ctqvuZj1KiiGCKtArlfINCBT2LKqRHTeU
qviMdG3PSA+daJGxvXJwjzE/+vwV+ZTEMriOKfSGEJgIGLgb/14kQzNnaEJ2Q24s1202DaGGNuXQ
fYLErf7mLMLvmRhy4sX3ZIcZ6H9SDmP04Psx/FFHpD4CtNAdIGCoHvww02uukZo/PmUn9v6e8OCQ
qhVqB/9SqnCNUwoZzxbpvBR/Pv77J/bKnumg4PLYBlHRP74T9b8EaDgDoVr2i8gcpWT8K34IZj//
m6YK+A5EjRLuQXS4teTAAYS/fODm6lAbqDydGT68/7X/n0lQdP3vU5DQZw7piflBUAYi/eL7+ary
nj+vscZApZHV3xHeIcL3v0+SnVhLudL1hawBcwDWqmnM35sDf6f6zfZQ/LlYIwMZhe1hkJWs8j5p
PWgVFDeTM9/q1L7aJcKmlcr2yRw9jGaTS97g400Xjrb8nMvdiY21R6yj18CDiPfkgQGL9NU2OLup
LZh7BtWV/vh4857If3vUuuyoVi5s/YNKRP0H9emM3picAUAD/OO2gnzlCyAuyb2LRnqmIDoVh/Yg
dbYs80ha2TzUNRfrT/im+alM4d278DIFhBCApkPCYd1zFS0zGrQppIEb9+wlaewNQwJmKquKoOCf
UbqZ548/xInV3APbZ9GsAP0O4UNgcO0OAZGIsoR26D5//PdPnKw9eF3URaRR8vmHAtJgj+U8tglc
gxwE6btxDj7BSBIdpI8fdepVdkcLfZSgXnzTPYxorEZZwND+RzvE83PorlMbc5eGbV+Yemste+AN
lwmmKjW6Bj1pXH9glWDq4u/eg/5viIAE2arsxsmDa5z9AgqV+A6a7N812NhellcUie7gDts/DsCP
zO+di2SCukISueUOypiy4vnHrxG+p/P/CKpyFyjI1NrNQy7vYStAaUoOAMdVFMJI7zXubzCzO2D+
VMRUqHIdjZgHXkKLd62b4+zLABYdAshJdEyiEMP0M1skPLGEe9A7QiIB9rBu7mEitlbtre49+uBr
w9s5n2dwzuQBxmtGLmldk5helRaTJX+DcnWpoSWtOj1/GpdBaXqo5xZlf8pc6+CBijlcK7qshhfL
cG5Dn/qx78HrX21KeK7GM1+H8cVGQ1TC0LXUL1Eg+KsPSn2mJDn1jF0tnjRC21jY8k5rSK+UqQ4j
E/3kAWye4F6yhvRMFXbicIpdHl822TFOt/p+5Z7hvsx9SS+4K0GR/3i7nQg0e53dMI5MR50rnsiA
OegV6JeEyxRdzcCq3PXrBHxfn2CCcwapfep5u2hDXVAMI5qQdzNtx6E5ULPwRWad6eHBm5XcePOD
Vi2QAGf27omV2qMwbIOW5dSR7pdP2hYQSNCnrP/VDjhHD5a3oj+zUidS454KMBalmpthM3cqrir1
hyR8JWHebJEwn2KOYpinVdyi6wTlv5o2d8omY/BXYwwmdqGProDrDnA2eiLJHP+gpPY/STQE3z7e
Iie+oNjdO9CjRaMxGbYnBx74tVKtnFIpw+EKNzV3jglyal/soh6scwtmp4o8dWxkj0U/DJ9F5fWh
Cl119NaLh49f5sQy7ZkCQIJbOGxvBB3IqPb9K9tiqT7HQB7w73U8+emednOskgw3bSZ+MKZ9dOb+
dsLqgO1ZBOEUxB2YA/MdpMFC9S2YXaQe9dxFADv1EN9ffqAdayeeumqUXGXFHHcxHPvmJsYoEv9n
CJKnY5N4rjNwo3t5HKO6LabUdSqIjpCbqReXhQq1H1JEN4nmV9MPPt4OdVmDlf6SKIF+xJnIcQK0
zfbQI1saOZZGQ0hlqflPgykmxhzuywQ+gmPm2o3BI0DlZS7G+ckUweePF/DEbtyrxQURhEVHsaEE
BIeSzRjGVk3/aYmWBdoufWTP2fOeiLx70gVMV40Q2whPbTCH2uEaPM06+BKzgasz++HElt/bJsEz
cZZjr9oXDcrlr9Ep/oiGqTXgcQVJnIFyEsjDxx/t1Mu8f8x/pUTyrg4+T1v0VE1LDN/zquB/eBUx
d/z4759YFL6L6nBzM4uaqv6zJ654jrem/SOMWT5X8Oc4V4ScesaujOwKXMmqcmVPuq7R2AVUaHwa
ypU+hi0wQ3/3HrtACoYLH9Cu1J9JMm5hPjsz9KlWFVugCzbPf+ebyfZ0B+80kJTVED31rtuu4ERo
X2AfklyGsQ4PenHN3+WFvbQ9M5JvFkP0zw0LMJCztKh0OhdCnUnm/6Bn/6NW3fMZoAxqe01Z90KR
zYsbcLsG3AgXEGCqMQthd1TmKMU63eadjwm5KddA6BSU4D6sc7SzGLtAN4eFDXw6YAQTZVOwxtX3
ZLFVK7LZoAz5vjUWiucZcLSl+1K7d5vAYwGPb/mGQ69WnleEOMowW0yqyaXm3X7apG4GroKnaz8n
0e/Cg15xLyHGwu81nadiyxq2YHSceROROc57AoZV9UOvBTU6m2uwR6cUf5aP41EEosDI8uMNdqKV
tYc6UqvGDu0f9gvEYdLew4qj2qoMIL6paPJiK804pXW32rjJO9B3tnO3ihPPZbuaGMxTETtTRU8k
XKbvyzj63KuquG3iRXyK26E8FF13rlF5ItrsmSHOR4TWMNp4quplfbLJSuKs06I8p8d9InDu9bib
xZhqqtrkCdOmbU2DmIQP1DLU+n6gy7GySf/28XKdepNd3BTCD2GS+Pb7MoT1lC8jYKp/eE3I9pcP
eH/wvwLzaAvhxmYrnqIVykHpSOBSnUJg1Z9p2JxK0mwXNeFNnkATeuHPST1AheACrA0UBKmWXR0d
GzSRXXWZhKxVGOS3Kyh4j8wrHJeL1dWuIBkNRroElx9/zhMhfC/kDXJaTwoTBE9QMKPfeo6BxlUU
QW3jk9jW4Uwh/g809r+C0q5edUNY6EqN0deeiZGSB8yguokdMPLiJnrQUHih0zWo7RA0lW4a3gka
ujRuupG0n75johPrNaPjiDFt7rfVSwXDIs8bfQsX57rXn6XqSGUyVzgW+Auolkp/zcH/M32WCLkt
90QAFFWmsFQSywsQG9TmxRyN3qXSuiWAgubH3/O/4TJsj8gHDI5QjuDxrRf4DZmazbyarLaAPzyx
BI4s4RUj3bCxvLSTjz8jxLLNXC4xyqfHj3/CqQ22B+1XQcd5C0eKn8CrTa9bws1FXwVMgRkQBz9I
UPV/EsQ4cM/K0N+A+1Ty1E7J2X7JiSO6x/QDay1NawODz131YvjGA1G1l9Il7u/gpQAi/O8Z9X00
rDDfkk/KVhAmk0gfc7rN8zmF0xPhbM8WSuJSAgCYiGdTgMVFsn5q9XBtpIJJaA6LLAyQgFVpz7nF
n0gFe9qQiy1dFeCyT6YCoHuoenRojIniTz381e7AhAtsGnnNzhzHU+uz65R4CIw06yz5E2OwEz7G
IY8ZQC1QXc8+3oGnHvD+Wf8VQsOgJAOYNPwJcGal8zUmgCHKztgvf/f3dzkAuBvVSL/wJ9PW7C0a
IDuTheXi5jOH+NTyv7/Xv35/ZAjU7n1hvveIGcCzQCC7BAjrHbUDsoEGrlkfQw/K8q+P3+fkid2l
BNPDQW7wrPyOFnYQt6nckqZ/RmuCya8bVP799awiHTePtOwWDU5nvMAYSU/TJG8h3CZD/fTxLzmx
cnvqBTiRolkKoM3SEFI3/Y1oaZd89SGJzPePn3Bir+/ZE3wpymQNB/26rG0tXuhsWHMNzHAAXm/c
qhLwK1LVOrpWsgWI+O9uEXT3gUm3DRRg2OU1IVsy3Pmt3pbfrS/rHHMITCTObPwTG+cfnvi/Nk4p
lgSezMS/Qmlwbg+txjL9djB9IklKAmSvG2jCoaGQf/wtTz1ul1YxbdlgsOLFa8nHrrkAx6wMwpR0
rJSfBJrU8lYB+rS9/t3TdkEXwLLKhus2vaLxScYv9by1rMwDiqbNu6rLClUPaJAnsHI6cwxPbJU9
HaJSvgMN0Zg3KyMWVFnV1d071mwBb7A5QA9soR7yB13b/qRFGLBzrLpTz91V5gnsIkJe++S1j4p2
Hi/6HgpqTxMMwuL1smt7VybZXOLt35n66xoVf/m+u7hcTH6rts0AQQlJh8QeTT9EwMuCiRDywxxi
F0E7oB2n9m0l+HcXHy/rqbfdBetV1FD7caZ802AsrUEOb4xa3rOgDmEKtETxOxELH9x2R7BgeHOO
2H+i8PxnrvGvo0IBZhCk3qLXRmF0djVDJrFsQcO025yvAaaL54TfTz1oF8w9i1DhERBlIVCH7jaD
yxE7mhrYubQ33J8jMp7oYu6VuEG+Bl1kq9XbJiwFNnnqeomBOE0Avk+OJYnAdb4di7pVdxGVDLCk
d2KTD54/XsUToeCfUe2/Pqea5mJBT938bpNAJJ9hoOdqkcYk5uQZY+0ZaavpkiY+s1VP5Il/JmX/
epy0sZ5kvNZvzVpOfcrkCqQTvA/gAP7x+5xatV2wiasuYBFah6+y9qY88iSiU2p5NdFjO8VBfeY9
Tny2PXOitZ1aQ4h2vII/Ug9AIoWMD1clSgrxre2AZbio5QQh3DOPO/HZ9uwJZPcSoh99+3urAaK9
S3gVwhSkl4rpc6rNJz7cXrs7aUzQ06ZUv0WJOfxLuwRblbZJ5dyd0ONUHD5enxNRY6/g3TZ2nGfd
qLcuifqYQPQ4hutqRghMN5bc97H6wQZF4E5iAHk9R7089dT3l/7XtiOKdSDwyvmtmQ2MDVLRI6sn
N3PogyY41rBvZCNAcXYqgyM8MMPw28dve2rddjHELKHBMESo3yjSluXRDGKw4ODr7lzoP1UB7mkW
8+oBybVj8RonvanUxVAUNUiNISYebQ49FWb5XSnKWYIe0QCx+TLKjUy3uLtzwnNWBYWczxy9Uy9L
//cjl572SVHb9u29EuweGGkhkpYWjZjKMxOfU0/Y1S1BaAJPOzm9SS29u6gWQhfclSNlSnLmpJ1q
OZBdAEG3oZHDAivbVFYtCbZ3OcdRkLup8mX7be0o5fyuTqKkWe9B2ULKg/enbK6ZdMIFBzMCdO+P
MDVrJgNV1fdq41CtuNRU6axAtvoKrkDHpnQB8UOWObqTDlxULSYbHkxclr1LN41SZc2qxYcKKI5h
co3IEzAhxoshQcQ801D6p1P5/7sr0R5pG0J+ZeSthfNnWzLVvnq5gXhzM3Ork08hFPyj4BBNMbS3
rqmEX8RVpEsRTLBZF3KYc1liUlmm3doP/NMAU57G3MJ+EAoplwrd3K3506AjO0/51tZtb1MUZcH2
tAyT0bA+JIMx8gIc9219FCru3fCgy6Rc/UXiglK5zLT43y8tPKVH8Y1zK/l4Jgb9d/CO9tDfhQXg
jvNeg0lRlBgpg/uD7A6DCg/+rD6wUSdtmDVVPGz6TLH031k+2suiWxgUTVXksKsAle6JumDjtEg0
mVYM0LsDvIxQNDnOvbiHvYGdPqm1ock5Luc/HN3/WuldrQYGfI+K0/o7iAO7+pud3klX3zcCN0fz
OaBdy44jx3RBPo6sEQmtU1sPeryQcHOXoAHQuWfr3YL2fFFdg3wEe7oMuOnV1vnKq0LIOe0kpKpc
pgJi5HALNA037YMM/NJ055SlT0xdoz17Z3YsGd6/W5nG0Epblq81LhZVkcdb5OvvHYP9RJyCRjri
d4Hq26ntfvAELJIryOCbvjzaod/6/lIvs623pwhyCGF9W0qdEJtb4M/q6tJYMnW/AFCjLMx7xmFl
fw+iBYPMSAq953Ltv1qQ0/h8ZjNSdiLkRMkuS6AxPQQI3k6nJUhetG1hcJ81GCUpunyOwEfSeC1P
9NjKnGImUlOdNtuGacoFC3vI013A0HoeSKr5wtYLWfPZBDlLtOS6SWGJxH1zACgyWsKrdybYvGQ1
hIWYyWfiwjlMh6EpqyEr6sGoA0j69XKjkqgDwKEeY75eNlUJYHRmWYLyO0Nnw3lz9Mu0ul+gVWwj
6HXFUNQklS7mhUknyJo5NJyVj63M0BMLWXilJp4QKF4H71gAV7fOPoZCcBleVyas5ihdOj7xJcMi
xFOVTj2Kz4u547b4zqSgJcuWJFzo9xVXO1AWOXdzcSjBOll9DqYMOoW6a2N4AohtUAZnG6y7rr6M
euyNLrXw1vPwu0iIX0GWCtYmbi7LZVNlRuKoSf6slV3IdoxWI9tjJ5fGHIYAqnk6s52IZHeIsNM9
4Mqu5gXo+0lVNfbIISG6fhqrENpmd11sZjLeTSsIb/5acDUw6DsMgALfgEndDz/mFfScT+C/NiNP
OzDzQFBitHQPijRxfx0Fq4yRGQbw38IrCo3u4HEVM8zHcjygD8PUh3JW/lEt26TDK4wZfPzqSYHY
ktVzMJVfGTp/gC8GaobM92CRRiIYi9Slf6FdBTPjfID4n/4MvEpcXkVcAitxaRtw7Yt03SrPQY2c
muVn4UF3aNJoEEg3+LqwsmdZu4ZxdReUFLNbEJGE9A/gd7VQti47wEfDbEEbRt6CaeXUjUug9/UV
egFdrTKuyFRfsoo0oEHFrPCcpdPauxj65v0on5XACPh2sJPT4gh34nA8TLjjDV0WQQ5nzZcpCcs2
Q1K2+DtDCHBmkc++gJIF2FftMmVD0moRpImKQJzaIC3SdmiUL47OV+BQtRvIVBXtmxTIdhIf2oE5
+otZVajLQOq6/NGA9pl8KcbmHSXMWvjvfYKmHqzjgyQCQCYVzRBjtBHboX1iXdLNn4oQK/sUc73K
nwgKC8TaSyj3Fa8zJIQLc9ymGbBPaEVB0UvQ1DEk1DaNpirmj+voa+IvkCNrho7t6k3fXNjOooOL
XGTFFl81xCWS3SRFFTQ/Xed9v16uydB24xWmDgnJZ4yZFQPnlAfQq60MVDjLjdvSvnY1HyFSFVdj
PR9ReACymXdSbUFaoQm46bRzC6TXQf20OgbllgZ1fbdOVJPkEIX/kN26UGoi8tFtMRAgAPQpc1Tw
WmweF0hlkihX0RzEUBWE7nNo0nmCH9bXBF4CcL4XHY79dORQNMSoQL1LW0Gy0HcobGA7jvFCCnAO
ZO9z3DhjffQUVUWfLbKolyPCBbi8GYZZdg1SsbW9R3MPIUse7NL00AOtly3Z7iY1kOHetrTHLo2T
YjFfWqZYATV73MzKB9at8KHUNdqdJicNY3WcCg/+7r1uSszp0g78RNrAOpcw/xzYYsaAuSit8xd6
LaP282QmNFPgXsGhVdMG3vXPDFo2/iiidXGHxiF60mwOXF1OmVwh3Pwl9FahodXDn2ZKmwmHWB+p
gwvGm6yWtqzwAyLpEBy1hD/GmHVCr9GfciJunLNSjVSm04R2mMMMa+Hg+mrMrG2uacUgMYXWO5hc
1yU+U5xtYQxC5eShC/ld8BKK6WkfLW4csyZa1fYAcVEtRebB10J1T2UTmuu2YBAcSLuSYjSRhaON
yCWEvANwkCrKxk8cfgQKlHlFy/5Nr+gIXiQw8oM61Ci0a0xaEAjvPuGEFmZL+8qLCfP6BdLtL5jW
K3m/gH2prxrIis6gFcuQk28W89X6kTZdIDnQej3r87KXgXlMarBwocI/OGwyX3ON7br5sX1VGmIQ
z5Bxa4cC9B5YX74JOGNCNn+IR9r/bKAbWY1HxFdocgulo/4S2lI0zEmtOvk8moL7IydwnjiaqRp6
9OAL9DTQG66NqZMDxvFTdYlEF7L7Vg6yji+CiBTxjw2twg6sXKNI8HOi4PuQC7EMcdO/36JkVaRQ
xCCkwtIjgR6TaaThq91iC7HBcgYyMUXAgulgAT1Pt6WFxxzmsotnaM7f8KkS7V0Le93oZfZQ1JUH
kIywVOC5sxFETDTllhJqJxKX+xsRmMjfaIca+gWL6obfA1CAyMux78a7SOulBmUT4NyvOqjmwh8G
EJaWq20QiVZ5Sad2usCtw4QkJTJAZgOkuOTfaqHL5XbGoJE9Ns3Aks8ocyOt0gjqLRVGB0xEIHog
qgNflK7zOC9jqiPXVjfBMPD+kgw4TJ/Rk6798zTZ1sIRAOJUrcmBQ0CPM+Viqpomq9G95jTnNDYw
yekW2IMfwhhn12J/N1KVaTDTTUJ1DHKnV5vrguggrfX2uSzXBkrIC7Sw3+mrfGLlM3IoNfeYAyLw
pFhcaJVeF/3Gl/DICkHFxQgpYn69DcMQyBwgcfW4aYLX6qETaFNauRmFSAE21dceBN7WoiCAVioa
D5vveXSYeBfUOkWKAHw5n5k3lTwODnrfyU3A38XB+0k5bNauVVstwZCSYf9W08JNX5FZplodwve/
fjNsYdf8CspGFU3aRF03qmPf0snVF1urO5xNGg2hTI71RiL5tLUmwqcA3E61f8oBpKdrzxy68AEM
FybwUFUCCZG861xLv4fY1tjvzFjjbqZwNLBuWxWy80GOyPdva70FDPDD+F3IqlEJ51fhOCdJnIsO
M89Djy5icgP5npp9USMPxt9ectdcTg2mNOLYTUHDnhNu3XixrMmYpFRhxnHrsCz9USBO2++j5mP5
MG8OSnupLBvodwH4L5hfUlTdg7mDq3psb3Da/izWBPyhCCHpMB43xtvmV29DfwutXr9cisWE5WGY
dEnvLKS3/CHkmCzf1HCJ00DxFFE3TLl33rpjB/WDUD8WOEXYEA5rrO8TBi2s7XIquPV9GsFXNIQY
g/SBAqmtAIv+6R2GBD0ZXFGZ/d6FZTN+My4O7XyIq9CrIoXBfD+oLKq6Inyj89qF4gC9QHgxp2Pv
AW3IyOLnUsAoKQCJ+oB+czSg7xraBD32lcrht24RhsRF07RN62+gLrvNOqNtAN+VQ8dmMCLv4Oam
fHnRJysr71RVcRQbGjls3lLYvTXbeBGGtlrppQnNHIyfmIu9GHPQ2Afdp41eA/+19eAk/8S8AlI5
uQPTVi7ZYjyQV4fOFg2Qky5cyVLhmCE843ZZMt43OmMEJphIp/hn9BtoCda46yWJ2Xa7boEkXzY2
mQZt3qih9qmBC8y0PDUh8nKVcQBVE3sZVEVIvlbrNjr4uKHYUAc3tksUXhW2TcLhUMcDhWcBFDG6
YDsuQF+tbwsBoWfIIMW5qukzZgNhOV0y5N2mgNiGH8j2MOFuJthVPCnF9VMyMijvH0H26WaD+j0K
ybULGuBU0gDIDBtfwldngCwXGBrYrnXj13y2QMrO2VaS3qFWmyvOikOHt1Yv1UZN9CNch2mKUjYO
Q3hZDYJi/OFA5lw8kFGTCWWabPW4Pg9N31FyDWn3vquPExN9FMEyB/cfkMZ0NU8qXRrPozJzbmaJ
OMQC3q86m6SPOcxy9TyBaJ+zuIvgPQj4FYkhHL5s8NhJue0xhcoX0vUzBACS3kb+2AG7F/TpVgC1
Ul459D/6VHZ66eDU0URNZPPJ+7rcsuUdRprDz2zt9YUqULTRtC34u3ArqjVly1t0EgEv/gQRCme+
+2YDcQPRGnhugzcHLQPQjBuPu+tyWaCdKn6UEfRe72MKyhGHTAVRcZLi9gsR22+4RjpefUF4o6gN
iXFyfoRRNMyE8mGQbFKfapxbgUuWoiqQV4NF40oAgyMJd9+bZJ6LY2DQj/u6Qv2DXQPDmyyPQiqy
HuKxROWfVoyFEr2kctN6RPknIM52wZFxih9ahBt6kyvgjDA6gtA6dMYgp4FR2fY5MU7PIi+gIqLa
y8G6LoSIRohqowb1qAnor3FSonwNUEGLn5ivtQHJUJbAqxuQTywylLDXuXqAukfFL1dNVfKMWzN2
StoUfBnvR8tH9gWVTJdc4O0RgrKBYQsjVpfVyod3F5BguRZBGS65gwBkk086mXz028IaFMV93VbV
dIy2YaQP3FVDGd+Db4FlvtEz1dY8mZWFA01HoaBpkJV2Hml3B5VcCz0oEsZjnRGn/0FQJmgbDncb
xiPBH+2I9wceLIbkTGzUjqmB+shGLpa5mIfHDpHI4ZRrAUePHA1KE4kMWodM2gy9GaZw3wSmFi2A
sNw+RcbO7mXkssXHByqZL1HmUI3JF1RBLcAPeIRi/FgEdOyvB6prdxuDlYvGf7/N1a2lMenX1GFL
SHLZY14a4jzpDoT8LYgiCEYvstbj28CT1dxptr6L6ScNKG9jSuw6Fb+VS1ZYZ0BbegTW26tIhHfo
xxj/ii0KIR9ok8TIXMIXPTzqILkzqgMdYyhAZGhXDbHPNeGduZYIYfN0KFuCEhaz/mqFaUon+qGC
/ITEXPBShxsgyxmANpv+VWov7ZH22zjfo/WwoPEf2RjVNy5CKI8yQUxo11uzVI2vM+SOsuOfGhIt
/fhloWhGhJm3/8fVeS3XrUPh+YkwIcGeyeSC3FXdKrblG46LDjvBAoIknj7fTu5y6TnHlrRFAmv9
lSrT5pl7vqCRnelbhf1xcd0gcu7o/e3FcnIlCT1B2sSGbkKRGrVbkKM2KU2ZpHuAA2HOtrBbdrZP
WHevOiPcLr3kKCxmneawSCyWTNQTZRneZZmoFqwzfibwGpJzVLD/S1yNYvqDbnUxRD5lWTn6sWcO
pSKvHxNZbr5Ki5q9517wEEhUh+XWEeWh9D648mBlt0VvyqlBkSsCysU/6ywxB9kiccAdTd159l2R
6RICAsiVtzQNFsff2myblEmecCqJHEq3G/31HrFMtH6KybXfAzQn3VEUXJ3kJjFFLmf0akihdzzQ
C6jAHCO5B7dInM9R4jD5DJw9vO2dourXrNGhR6BtsWvbjw+jyuvhFcQ90Fejo3D6LiNBb+XLzMSo
P91aomQ5tHk/2+EQRxxBx544xa49V1JboOlFDKQW2QWzmsU8H2J+PExDgGYpU65mjV3ZaZztQHez
7b07eldp2TNzRDpcVlXhIi/9InP/utHpMt4VKAslK9uka92c9Z5HY3vXIvlV40u4CxO9VXVM0MYE
mcLwbJYoHz+DRW3+nkIfuZGfBRya81PcdJtZDrHHq3gSzhjsf7x+5CrNlHZ1wdpaD4t/2Hw6t7bD
PHHmgePVzpYzecarMKeI1DjwrkGKff+KI546mdlpJbEtA2IMb/M0wpguutjBJdcqtRYa+U/J/h7u
PI2uE7kHzxWxZcGYcqyE1yAp/D4/GrO2qmcZ4KXRAPJ9znsriaMonOMe+mt4zaNIE38w2IlWOLTe
ddR3F2oQvDJI160uh0+nHCJOIt62Kfizki7Q7rfCXODCLcVCLLsHLWUtil+Lm6i+vhZdM7b291rn
ru2+JyrE53lxqqHwTJZwH3DShVE3evpEPrGXlGeYnZjqHeIqCsoLTL3KlG1cPJO7NbfueSwCM3+v
is7b50y1bRupQ7JHvX+3x+u6I0cIZfBbyCY3zEaeGe67oerNz5j3xJ63vXRUl5IJ2krL30MqcWyK
tpzmAxvLsr0lHgWjn+CwpqMCyvXjiZrOtTXLUZjO+o8hfK9SJxlHZI6meU82X8ZSMNZjRmRJrH96
Wxdq0rFWNarXKhZ5+zXn3T5/xuQFNe/kZMuKYjVVz3Mah6a27yX4c0IyZYHW/jvuObV06YBauTyg
soC7S0cR3Gp1+wmV6lUn0m/6OyO4qefjzpycBCfhxtrqUxHwr7tnVVpSIWni3ArfbT/GwdD4fOHc
lbV3pnmydrfjbOpF+e9kBKEnPU4bKpI/WJM4kE8Ox3r0IZlzvSazVnvN/egE+JNOXHNu9Z9qN6/4
ljNKbtkUeC1lFolKum9FW0hfZ30VufL3vjmTSZOxKmq0PgsJ7izmTTN7NGuzKfOPmREjKr+jvRx8
8+gZou9+kR0AfMV+IGPvoTf8/+V5bJY1OBf+sg3RzbpWJ8s5SoZqnQG696S+bbCGg974/BJAa7l/
zH68PW7J0+jkVXvnV64Gi1I92VXDURKJ0X0ss2ExOGxsQ7kl+oulAIDPjbt3WvZc8TgoRtnuaHUw
FI+FWioRwHSwbyUnG7g9v/TYNMNyXgtGlei4ggpyBbq2HIuMqa9cPBAnF1XFndb5MpxqNr3pR1CQ
z/qQt7Fe2qMXtkBhB+KXEhm98UT0+Z+VaKjeZo1DomuXxnkITn/a/ZhG8pT5d/fDdJWeKLKWVt/y
sLSsVQiTl7BNzkRqJjyTZb9UObuTrNryeU88LBep8gubZDSe3XibsHGRKg3rouKr1VyWP9U8J6jp
urLf90f0hCH7hWi2JnjGRJr314TDbKfMcuCjoR0tyBPzyZUZkWYW7O4U+Mc5nqxe08SopL/z9xoo
P11I4dv/uWM5iy6zJfEt9mItcJY+TXk+Omu2hIShbBlMS9CFJ7DKddIX9HYsctk+dMvYnePQc2PS
zSAdtgmj3Tr15uxtiaRc2mvm3c+zcN56W1+n2IyufQn4vFV/mPSIg+XTTBV1JAF8x+A6w6VCrHmD
AnYEkUXzu/EC/7UciYfdzpoInma4JrUNp+5K+9ysxUsVJa5pXiseu8m/L8yWL/GVx19uAKxBGCSG
Tid3j0ydeUwbnlTpjnfKFg8BjUZr7acTvr/Edny2FHvoQzeKyapMbVSlCM61ImxlthspC3mkSTfR
zYm8LncIf9ackQL4TjcKpRdQemcSe5evVgp9duBXm/gsdxlE7YMZMfKQnVitXSnTlboXAFigEoov
H4o8tlH5uM+rX7oH0r90SKGfXB2d/5z6eJ8rKv3igVA3ClRyrz4soRnxz0SlZaA4OiUQ738tcWy5
n5Z54bb/2J55jNOe8YNU1cnMSqxZaETNv9EUZEs+u7lQcjnQqxTRN+tslATdm2mYu+JcmCmcH6Mp
Xvz8fhfbJOajrG7Ixt0eaEeeI+sxRqUYfPPbQLHGbcHOH/mqCEGCC8TxWR7Tj0Jc30YqIxHLtvZb
fJZJBMt8iOt918F1i/p2aRESd/lIrBpsJ+8yHN5kzEOTu7LfM0OcI29GsboG+GYqppntLy+B6ah/
DkhNf88nHchXLyHIeSfjqCzEFRypXinr9rtijB9t7ZicouVRJzNVxFh/piYb+n7o/sK/LOEP7c+Y
ok91OKrwWcMqcd5Fel1nBEp76Or5NIZzuI6HxgILbEDngBq3bvY+6K/D3s7RxB3UjAH/B4cE+ak0
BPDrTBHOz82PANRSDWfuCMvKWvnI0LdDgOmlecVD4XkakGwywZcVLbb2g4sfgqnev6UeDndNLWb7
7qhez965jOt6fhDGV+ysdqE8N10RyizxxXhmc9TRVu5avSWzWpbfCn12m7Mik6lXHH0j+pCEc13O
+f6XvHnui5/O0pWrvJtLQs7dR00az5S/ditkkN15cirpNL8mJx8m9SJFqM36KAuUQOuLTphfm2fk
K94MgL4RrBkd4hKqFMfyTmwfSCg7nPGzuawZ1Th4+8axD+0MFZe/TPkazctXHVbTYk5xgVgqP7KJ
EnREtFgfvtitqIfH3fOboHhVKDsI2Evisqo/OA7d5YGNAeQsW7ZeqIHTcw388s2ZAJ78D0XDYqsy
zx8WpY/rIJF3ptuIrmg6cg1jlEo7U2z53VhPk+4sSlfpiPEjdnwl+/sJ6ifx0rIs0FQ89LeMwfLg
hbPwnsDbWBoO8JcEMN5XYRnbn3PfTdVHAVcAxVBgmk3aC0H7jVPerXrGt/cq2EkG+hbiSXmzOHZB
PvYUwIkACH0wox3v3DHkR3xcorBSb3Yct6oDJJ8970Lqme58FoUirF68Zaxqlbr4Y6V3KWXTcktO
/Q4+S1gh4JJTusGwvo3CjvIzXMzS/iG2G/VnCtReTR/r6nG3HlVS+2QbZlHiNxs6Ec0cK82tA5kx
+9V4Wrf9L57Cfau++ibxO0EEcrKssHktJEo8cqHBQ27NSC5puPT2GolgtvpQzUSa5d/AkCeX6VQE
O4+gJdGqntV+iSNUTut77uCOFVc0HCGCdO7idrvlVzA2r0NyRPJYaHGY27pvCpjaYfAhxCLV0Kn1
TNHpbVsdlslu1010ZVWkc2z6NuIbmwjDPK0LFaTJi1u4vD3OkampqFqsjtW89i4c3xLWdcS8OaLA
zwxcFrmomc9L6hHyVpZ4avdzZTWsVHYTDTdxRix+00qasBqaU74qghWXfTgUqL7r8UEhEt0yCmhK
q86louagOSV8aeEfJGnmebmykqJ+CF9CKN1cvdpkQJN0gdyXYf4xqMau30BN/cG8lEuEvffka+Op
+bLxtg3s5NivIygVRjciudRdYXFl06fRjYsEwieLaDnVqLj95dUYAJroMTLG1uPFC0mV7F9dYBga
7F2wwzX+Oznccvt7KQAPvKeSCdpPGpZ2mp7jS2TkLOpTq4XT7ceyozQOfGzFZ9QdHEeWhSKh2zjR
l0GbM1dYXEmVhHWJqhLfJzIHOt7Bn1e7/c6h8vjeGeWZ0FYenARv6ogA6TprM4eYp5i5wnTs2jVy
ntpK7zrKUC0jHr4EURcW00fEVTd5B1xNDRdLvgbKu0JvE8PGkyk8O2YzTCmLdRWC2PYZiGIEDlD2
0Mi/aYgLRXk17Eh0qRVoHAp1kWIbhuauXEfljydW+X6wfwtXL7CJ3Wbd6sUuKJK8NJ4nM2nY7rBv
wex0uA3N+hZEILjoQHjr7fNau7r57uxQyfjWeDfgc8lMJvEqU6XbiPU4mn5U6y+UYqXXf8qJPLfi
gDhZNRuAK3saR8ztT6v9URUK2LhLPWk1lYpB51YO9cQg+F2O8KxC5nX2CkJWi2M4BaESv4ohh6L8
GOa16GNG1jlcEFe3gBfdfq2crkR5o9eBy+UwmaJ3vhO7BR92WA1MS/KMz2XEBpO6hAu321+C9UJ8
ZJdYiqmXDx4wI7TDEf+Y9BfAdZPjkW8y8p+nSf5rI+ij5sMn2QF9RQNKWtz3gU4o50VYQyJptXtx
TI1cbojmRdVgHLm/j+6SzOOdkSt4UjoFVZKndjeolqCOIi6vRwciX3qvOLJiP7rMPhMcgiHhLAl5
yh1tT99rb6+bIotays/zDLsbMw/J2xXT6RkaCsLkOodxI2VGSm1h3qEI9R4dvGKW6tT3qHgawJ9m
TR7YsPa2zUBMCMzkSqx7rz86HLv7neZ6guj1d5dcgmwdO25iL+mC+EfQxzIJEYe4ifvEbDNW3cG1
ppvfHDasofpeb06d3Je5N0LwVR5sxCM0viOCg2KYYglkmkxIzJRLPBSImmaK3YAXYlNuJwODb16l
UUUUp0HdIwxKKSYQMi7S1vq5c0Urwth6JhhJeEsqaA40fyOfsc47NpFbjteNOa4cQAto17lwP417
Z48zpYnjOB/h2mw3ZBvQb/ytyScUFmmhS7F19yNcRItfscD95jxRNBTk5i1nbWYcyGYaKoX55nly
iJcnngwz8fUkQPdwWa2CcruUYEoyzoZEkB3OYwv4/Gw0MC4phks7T4Abvgrd966aHOKUbMsvSt2h
B/Gj9tDnIewcaH7nmfhJzGoonjgNOld4Wa2rzisJHodI63+hiaAh9CH3XI8LnPxcMvkjEHsIEPmN
iKQmfgB1isyzrTxO81+QGTdhQ+k5yDuyiaXGKT6r1qviODMgUc1biywnVnx3A6F9h9CGrpukHPNy
/6jRLo0tUn+szxL9B8P9XV3H8fxb9n7t/Vla+q7/jfRrtNdw8/OmvadKYBJ+WhHNVvinthE+p1Lp
kMrapy7wUvXmMDmzDFOFVLTfo5Bm7gd4ODFfeSuL+VdZmaD5Pm3jEkYpEQmurnlFROU9rqAfw1nJ
3GGeD6p1pD1l4LqYj0Ov6uGptJMrmtRRSF9/+i5lRaCOXqvqBzUmBGlnLdLX/OI3etgf5m1xpjsz
toKNvHLpFfhseD59cYyW1dmStG6qwRfntdr4fNea72fLemSGxPoI4AfvKHRdL1+m2orxq+42Hsxz
40vYadQmedeeUEkR1J2Rgd3VH8SeNcyS7aCG8HkM3JGtud4H6SyHrZrq7t6VW93f2d6U8U93SFr/
jcBLyN5zAR5q5bGxnee9skZXa4xcF/ctcriZef2j3cLGe92q1rp4eFo/fk4CX2wzFMIcDb+N4zvM
6mVCjhMf25LzXmS+JeQwJRliK15ooSRoOhuJ3V4PsEGCbpqRALLghmAbpzhCRAgvPneCGe1s3V5W
P20FovQXeBl0MkuI1G6IMMDE7d83sGLJcizqaiI2Pcqn5KRYifcH6FadfGOW8DsXptVF/cAOMMTu
kZh836mvA/xH+d+GabeNUfLZofxC/G2rs4Kf67dMsDV6hsS9aA/eMGXVpOUHwiGfhsN86O/q1msc
kroLg5sL4wbVEQ/hPiZMJHS7FaymrIKtyXxC+vPoQLJH5x38ZtYLnVwo9vYrow658XNnNvvetou3
nGfGnk1f0RjOOx0UdUh5Xx0NurJZYrYw+Rm13li8bsri4rjr6MQ25txw+NKX5BazfkL6sldHAVfD
pHobdpaU2KtWPzSRtLgKdlfz6xi6SRukGcbu/t+ihPuODkEch82ftbXr8ML0Iniu1rZUzTeHfMFw
Iw+VIfae7Aq1zsd5WxPivJfBb/svashX86uVDNUHtrEo7k6+lwB8cwtOsgPqlmPJVwsg3m40fheg
HQyLUn9or0I6IjizdZc2dnO200yBAXHtICoopVM6dQqauUC/AD9SOrNm/5n0INNNh4qUQEQm7eIM
zb1JKI8lK043dy4h5lTDRk1NMNUDILpwXhIxQnJ2oyNDBkyw3/UjaayffMzki+dlxi96BieCzSWR
PHWpd9m/mZu6CfHW6IHEpbwuxZKkEBlAoZqjUmVmjxDJXVVJKn8Nswy0s6Ta3Zt25UuJwDz3iB9v
F0k8VXFxGFzmlauk/sbbTmW96c09QiC7PVHkVcutnVrygd1TrwPUu5xBJIA8l9xkMxuICaI/q+q5
zFO32SbzAjI6Ov/o+5v5mMJ49BmoVbgOnTxynqzJaYSAJ8Y2ZjptPvgbZr7fvZAxOBUWtOTEMgW4
4HGxVQj1BIlKwaGNhdjKo9kXt2fsJJ9NPPklIBkxHuCF/WMinJLhs+mA7KPTMi779sMNAXyitNT0
vORZn7QK+JuuBuKIEX+o5RcoZ1xurAp+VV8cP4B0lMTP66tqYla1o3DixV6ZgjZVHoamaffgorxA
6ncpIZuOQhCIGjP4ksX3yqVX7SRAIaJwNdUEuDIft8Rv8/e8I/TkQ7PVztdd89ZrqunJpb/o21Xv
pPm0ICg8FZHT6uJAsvyMXJbcHV4kddvBljTPo64+7tHo9j+cBI70rRxL1Z4SKQpenh2Ai/ksWFaE
yXuMCOCSrIBSWVneEmGDInSnt6ik24G712n7ZryOyTL5P4qhDONjP1fk7zOrOtUV3X9BKgXhJI1T
XDgoSSuHVZi76HGqlIBokaaWBTxL05d/XO8mNsnGPvLmY90Hcjn1u1zI+bpRm0OZtU3T8HTGNocb
T0H7YB/S7UaVsbWBgu2PqI6K5eRN7d4+S8PHeg/jNo8/gnjey6eYFMP9EqCeFU8FyWENQWFzKH+o
Ku+937dpy77UTRzpez9HQf3YUv3i/WmHaHUuJjTGeTdiUOVtKw78H+tC4u8fSu0UPxR8cR6e+jUO
9wjryxhD9DjhXG+UO6+bCf+T7h4EJy/sk+SFgoWy+SXymmMjDZngCw+moO1QsJqkW72U1OLS3IEg
Bsl7UIZRnRyqvNm7DKxltzXyAjVU76ulfOLbSoxl/b5HXj2Io/WiOnLSXrbT+rWtemk+k81rlre8
Iy3jUuH6DfrD6JGtSBXRAnBg8DvY1bldE8LbM9vXSl1l5ZXj38pOt8KSMKxkFyAQbBokVSv22SA8
eWoT0wvSjiTus9DfVhfmAwW1WbJdCLk9kaS3IYRQDFczaOQ0NTQdtWJxn/UYyCPrh/wRIHpQH+FQ
sQ6iy5KK0iMtZACHNHhxByBn4AE6Wqvz8WcT4RcrUtVSO/BFSUlv/4ZlFMJP7jv89tZ3wsFxCnJ+
6NEJb7+HJV8PqtLL2dGDfquRyMufk9g3/bys4YuzUqt9R37+1vU0UeXi67barCfrTbt7CCGLki5j
azVreFhlDSUV5HRMnOvBVy7TRTQHCKWSsTS0eLN2/BuVjZMmzVukrixDIQuzD5Fo9/zKIa/64LjF
XijvBu0F8xuJ6cV+EeDadj70tgBRhkyMw+fkRuJ8Rit9gP4BEYUsVBbPrrfpbOEj6V8mjyKSNiOj
WdsiRWGI6gZJ5Nj9KDhkvw9L7P2Zyi4oHw1I5DpdCqMd+zS3CyDtgWFPzPJQ+nNdvk/VXpHuVvNO
57AgHq19L5OzAb2eHMMyHdzXywRIctBBEXWvfs/QtqQwPNgDDtpWeCTofEHtOWVI0+36V82QpJnE
O/KCErZiMO7PURy3E8ntN3lXF9Rs71npgcncRFeFE8J8F8T7nylEybt/8V4K50PXcxn+JLOy7VDc
mw7VIixt46IXbokpvoLHL+qTibmd9wMQPvK0k1cC3r7MbiGc/HsMwX3LLUKFu6gH9InuNJwGB9Ed
rW8VzaTDUfeb8r4bp4KROebevjZf0VqxhaZlVcGoMNeAo+isad2cS6dHBV2gZJRd6F50odlk7lwZ
t+HwzW8t4FvmovVoH11cPs4zP2ViXb5GYJwXo6p5v6dhsqvsZW0FF2+KGyFBjlw0vRr9LNejmttn
1LGh/A8fa4lmAMVmhTyW6PKoLh8b5mEPdlB2uamf8xCV/ZRaYtr7l2Sq4aozTHhr+YRZgWR87aNb
GI5x4yApTTfwp3ZIoXOi+hwMNgifHF4XB/IeKZn4LhMgu/tAzNr5TYpiPVefRWgD0phlyHsmXvfF
R6AWFe2wPYZYusv5gzIUpIXfjYQUwBTQQkfBITto/DIYdMbXwxI3+fLN2ryrFzD71RvoYdkFyStX
lExjNd9jEtLNV7LSmLadRrca9LGj6Ci3lwFNuD/AYbHNERk/Bqs+aN8RRhySgPBq/lPj2eE7m7EW
JnX0VIZ3sR0RYR3I80m6fwPU4Xzopm1zxhRnzRT9rKKqt2+R7weFzALdrGb8Xam8hZYL4lp0FjML
bTRPKzhD+0RmCF5U1Dv61kMy9N2PuYy94HOvonx4aMWQbF+sEnq+QsGrQh0iVP/lQzcinfxbxdxu
UWqCsFhfXCg9XoUQmfGUp8WC1U8cpqktOr5ULEvn387k7DnM0/nWTzzvTsDPcXOscIs1CXgEnArN
tt7mn51xbhDZFlUS2u4tR0HBjBPn6O9/tq6g4Si1gUSd9GBx3K4fpMr7XXNw4gSzQBPmTagOIaaF
ZnzQwFa1/tuj/XFJ3Vrqghasba+U95/sJ7TKh6QeAq98ELTEmO/zrskfomQKxwE6yR4qtforQGJN
chj0VP3zqqGnDBk/gr8hAgWg+oY8anH6u8XUbrhnwdzHHLVe18zrjKERx8pnO5iyDZBQo70ZHkZp
kXWiPkH1+MtTLLnjUz15lPye17JN0DjMyIvAraHnW5zwm7s1H3FdtuUrbVWR90Osmg2Mgb1ezeqn
fgl+P36raTLEzYLeBe49i9EUGIwA3tjpgoUonjjS/IHC+P8SBhjsBytbpV88QGJRhHh0UDB7jz4t
c/Nyz8lrpHdFfxQBi3vOZr8BXOVLcpJJK/4QORhUf+KpJEl9C9w9/tVMABxOZnw+0U8BDymP7gyE
h4CxZPub062UUovUxUO6/QqCwQsOnYsGIz7ki7q98lPo7sO9jmer9tSfE2Xutx7JVnOoNHBWkFms
nKEE2Vy65UdNGZFDwjjfGhFVvungR9LNC7Vzmcs1wNodIjBQz7ggVUTqtW3dd9fdqvFbUyN1cTMI
B3ZoNiOYsIwq4mXFKpMsZdEc6C0hvIPg/nrtsmDctqexuE0G1AdNTQcHIrT72a3BpB/VVChQ3tLI
7YNzQqF3kwU038fa3QweakFRdXMEVVuFgXbWeZPugvfjme/FWeEdOD7DX5vPlDDikVCdrh8cCZG8
Hhy0TRXangn0VEH4UWQ2Zn0zJNUXScADh2o57ETCpiEbtyInwvE2ymHDpakvfsQpx+dBDkq7n3AV
VWiGeARifTY2qILjGG1swT68TTCyZg+4xx4XPRcVM19Iv8ZNJhPzMgNmQeeed7S3vj7XLf6Vmuyu
fd4aWMsQdHU9zG6eTzdxiJn5WcMhqut3QS1YcSdxX9XO80iRGB2MS9F1BVGJlMvVsvyZ8JrZ/mQr
zAMIyBzICCj1HlJ2sBkoWwkKQ0+cksk9JWHBzbe7tzHyGwanuFwvRJ7c1r9l2WQcHhBM9GF+xJBm
kaMJG1jnC2S0bprzHqLB/OMQaTB0mRAA7d8dVcIrc/RgvmKQm4AnLxbEdXlDYU4BqClVN38NZFRM
LQcN1Vnvjj8J7D610DBU0AtVVDqZU7d2C1OnnQN7Cxff1ouNglDQGuduzJwp1+0UotUfRa2v8ToV
0RGvvsc9gBM6LtYTbJpi8pPTlq/vVU716Xvuj63/7uToBuFY+Dy7K7Euu1tmRagGePlVhc6WBXKd
eQPKbkN0RzVgF9XzESdyBW/b53vL7bLLHMQZzH/qnjFwjcNDMNG+Pt4oq0qhPFM97qca+8eOyyQJ
3D/NjHT2FBLqV/0gqSxA7e2pFl3OG9eWV170uPTqR9FBOP/XeUHg729O1G4JrIJfVjDjZVEXAL+O
QszNjCgCAvqOy0R+I9bxyZPdIeqNjPJ0LiFXW1JFN+Cff5s7rk19ZaGJHe77ARVwl+oOjK1O3d4N
tvU8xWErYMGg1It/GmXedscHtdj+R9XtnrLnRieAO698orl1jnVCGSpGyMHv7faIpzZZ7ooCbY1k
GB1tqL4JwBZ5t/hO5PzWOEAd7wEAuPceknUSdAhVMgC6pe+EM8VXBMKf84C0pA+iXVHPpzKYxPQr
aVGbQgx2iYN29wa5EluKxnCOIC8UxxPFi4uanSveIbePUkck1mNAtlgHMGErfa4WEg5YrPZYyt/5
0HSxvU80NhB6fxh7sphkV+hKQYOlF5+WCgcRFtCxCcON7Hp67NZ05xznF7110QYgrTBPNe3ftgWw
R6BK3n/SZFUrNvE5waa1T4N1h5blqnAF4hBXVd345gVqnlSq8IX24FW1nUb+QAgpdGwcO0Ni7nDH
Ev9zSiDqbXJZe1GimQ7xZvb30AIqD7LA4jI5DTX1T1c8lRp/o9BbV4aHEgPQtKAF1vX+OclEq59V
l8iEioWdNzGC4sehr57pWIijB1ybkcf9hM4QcVgzglRBcvvesiFoxM2oQaJ2Qp0ggYNNzxki6IVL
vZrHSUVnTKy0UV7xusf5OaHJpNAUY+OzPNdOvYsEMVFY6vaYr3k764eAWS6ggxy6ho95azSvN8Bm
VyT3LVAh43s4oQ641HPbOyorl15v+i+ZBVO/vZdTJKf5yCUkdh/ho+zxWCwrn2nwpMlpqvPDoAy+
nKfcMrThsB7iPM9WIIfdRcAORWGyoEQhP2SuXju7PS3o3eT6nw860qlHIreRUBxHPVRC7CniMEb9
U3jTzuRowPJZEnWxO/5y2FdTmEK8MJF7BFxj6gPI9743g2iT9dGL2mjc7jF2BkuUEfNo1uQAHcza
eL/ewh6qjAfPet82T+R8T+s+NH17R007JX6nDmBaVGczTYsns24KRtuliqOvGzji4gGFKDch6/sL
Wsh99D8K68Tx2meCSYw68GOJDfFWFKmXoo6H14212oNPRx8LR3hz8ALbY871ZBkVASZI4VBLelxX
nAf/1Sv8EarnCy5GZwpQpTerU1efEUr2SGcAOL3/K2GYLIgItAgbmtTSEgLkQIRv29+79VAW5uAG
K/RiLWK/EUdN7KvoT4hS42kIsxqcs+yjI7QuFGKPbbLPZ7Zlu8Aenxt0rMwEKYJ2sU8IqVkg93dA
6/IuR7e8lneSsyJ/Ebsb2R6LZg2R+DUlYzx/LaRms+C8/d+4lf/xd/ufxZd6+X+JBvP//l/8+S+X
Pd3spf7//vi/H/8PdWe2HDeWZdlfSYt3RGMezDr7wTH5zMFJitILjCIpzNPFjK/vBWV0VSiqrKLq
sc0yaUFJdPoA3Hvu2Xuvk76Luqt/9P97+7F/+2e//tD/eapL/vfXf/LLT/DAf/xi761/++Ubv+pR
jR+GT7E8fnZD0f98dJ7i9i//u3/5j8+fj/K0NJ///O295v7YHi1O6+q3P/7q8PHP39QNDPW//vz4
f/zl9a3k527ppxBv/zh/1tXnf/ixz7eu/+dvXIu/q7auAp9gcqytOBqcgenzX3+l/a4hVNiyLOOy
lfWN/lzhYEn++dtGmsHIs/2n+bvDmCQouXAdHVPGLPjb/3tCv3wm//4Z/QPq9X2d4hrigX7FbxDv
cPh9mgEQ0ASP5PwVZNxGRiJUxT6onVPeRkYc77S5ejKjJffXiNhH1jdBGa2a10XSIR/K/dx/t4qW
Cr5T5FC3HoVtlcf9n962P57lL8+Kt/VPs1p+PiuVt4H/AOmqcAr8lWJjEMrKRTkd2CvKg6bGOzVN
Ct+WNiRHyhJNjoAEy6x4QA7SnQq6gU4pbZA8Wl4t2mt/A9NRN6bNvyM7DMvgqRiaJatbucD//4Lu
wO44RmvR0ENlIzNicR8Ti3Jjo7oxRyvQy15y10k6sDL0u5VaM5DUc28RL9DjbL7Uo/6oE4B3F6NV
f6Z+Sb9VP3JnvRtjeX7GIPx3T3gD5Pz6hNlqEL0MxTLoIv0VdRIp9MztVd/nMqiY0jQuIN5bn9bG
4ilFfGmtRPeyYn7rTfQRtSTnO/QIISitQS9WJ8h17eiM64UNEIksr5uAOffvKeq/O1rS35CEfsXt
bu8u5bqh2IbBhY934y/Mor6WamFF6t7OAQRmKKt57qDcxrujhrfIjdOYftj8NzQoZXvUv75Fjqkq
JrKwYUIx/fUaU9aJ29NQ9vZgGSeONWGLbcWtywZDmJzmGLz6N7g3M8OwsmqfTfadpZJ5Lhzv7y72
v17thrx9SI4qOwZGZ0vZgFl/AmOhuiBErNW+LSwrGDHbHipCYe445gdDSpxQ7Yx7nHLS+eeXUTc8
uctGTHtD4nWxPIak3K88sJ/PsxKmJIBCKA/qjqTOwZ6lbeuIXbsGpmSaZsjsWdPr4OlhuS85u+lV
Gtq9eZ2Wub6W3bQTTnVgm5h8LEczyo5QwxXGNK2OMwlh+8WRtJdOUV5qQighFfV6FdJ96QymW9ZV
Fzh4VG2lPBJkT8+ynXyMqiLOKa6Xrhkj/HgT5/7VzMNpsr9t45D3nEDpvojhOACMDjvb/mZT6YSK
Q2xEgmIg922g8LusUX4fYayEguQe9gagAKuEV1c+OTQrzqgItS8PRLwmlRFCNdZV5LLKNzTgkjIA
dRcog33WOIS62Pznh1qzk6Ok9h+59d45xfRoloxCRMG851f/yER7pynNo5QO6q6ph/HAmF4H0yVT
w6fHKCe5YqN7u3grck/S1NceYWcP+iK5s1NNc8sowQfC6nsZJEaMx3l0V0QDXzZYAxmVem+ivqDL
WytawKDfL3mshQtT03fA/ennG5xs8ZFN6qwH0tpD+cnKyDPbpAvGOF8fhm0gqjYIt1FG86gKzFuq
0RJDbRvlTAwlwyY0341m1IMJcujwcmP/DZEVd/x/WGkUWeYestg8LM10/jrwiPy3Dom4CJWFaIIU
VSckneGkEvJ0LdURbln0920ezyENcaZ7Z6PXqx/4JybE2UbfoRehGmvOKRPjY0QKPCDTi0fbbm6c
ZC5TTEaROh8hKvvoClrTtimd4tJx6/ENNa3aqVkbhdReEXlvzPfpcJwTbd9YGq3xE8v6MVq7iQDF
eOPM/oNRhNOkDOQw6L2t6ktO7bPHpUM3KxeRnzbT60RpBvbnikqwyZpAyqvCG5vutaqcwXW6+Ur7
edolc3LHeITGYpxlQya0ktBNdAQ4l8j35wWAU+zbFFrKZJiuTRSdAST6bnG6dxXj5A6K/NaHkHaF
nl7T1llddSieo1p6L035NmjfGPvyLRVPM/vybpTSu4Fzu0S4WFP6k9zwCFOhh2bboxkN8xAWTzwR
+A4MM7Or/Bl6WAfLhwbIKps3uhCQD3ARzhM9FrAcn3DI3NJyPiA9FzubBiweWvOk1hlhhbQ+Y9BE
qYnJh0zrW1zIN1tu9yRBBlcyL/grIxc/eUWWpM7dscpcmMB7NZ9ecQ0+t63cuIaZU4qjQ+kq8+1X
YENCqgsfqNtjacSHlFk6Z7Q9Ul+2c8C9rZI7ReCW98Ygjoq4CCFRwy7K65rLk2+uB4NxrPTQ2bZm
+FDZqoYTWAU/oZMS2I3+3WC8iFATD9Pz17QviepW0UVbtdKLrPWK0XFyq8TXxAgbRyVVBefdl7rs
iej+t9Fi7XLq5TVXosrXrOoHni+bSzPNXBYWSP5yc2yHmraenflEF3o1v1lZkftKGn9kw/TUV+oh
zbOW4smiF9hGBVOGYuIZ5mKGw/iWgIvZEZezPDjRoCZkLkHU2F0X2y8a+Ry68y4SM3EexZ52TZt5
mU1IeVL5nLHTpi0Z9mWRPrtVvmnJupNqmTU7q0NDk18MerI7XNrLtdCHUHRt0CZkMSOzfaaEO0qJ
+NoNxArNmF+A4yLx+zPHZX65WgZDn9bHwv5Oko1LyhJqoFr0CnAH8psZDrqLWXUPQgYyjhvrSCMV
/UnhYxtftUlb3VmnkzJt180EyCh0ZNXepST0MEmMqCidjp3KERqvtV1B6TNk6RANVem19L9DoUsB
js0P/AT1rm2Te0OyR78syb2g0oT49o1Xhi8xNl03X2wh2rMdz15J0IKWmuh2yaIvTJBvuTCwh8qx
sM+Fc0m0+gc4ERkHzj6JuruMJFRYFqUUqvnyUjN9xAO4tUmuE3bQMejV7Au9tAq/lcSArGl+UzBl
phyQA6YCyuEwyDfFar9G6TLfkqhq3EY7p6gsIfLgHhmr8oWSflu3jCjaGPZxHQUUlVhdlUPXofvs
2BqdcSKufZsZgsTha7nT9CI9yYzWxH4wfc37ST3gARn9eRUQl9Z6PnfEns+Flf4AnROHq2EdSsuE
1idNdxp762XWeP65Hb0UxsidZzt+b80HK59Y5VLDA/AEf2GU8BNbURhXBmYTS+l2VaVdTCH7ciI3
IR40rCC1Mnq6MsrevJqXbFj7nTHZJ4lomDuIyPaVdfhCvxldkP6/XyjJFWfcgzLVAFc4OYdkgCws
lvAjlP42WfwJ3g7q40od3BWedZBHFj4kOfqarXT7jSr9Bs5h2gLeaO5p55qoQLhYvjvk1DOEa5ez
92sRG3IoyeklTnU+dMPGJSM1wQrq4lgoBVY3YdyRB+7nL11Rd67AG+OWZHJcgc9rt1i8vqmTHiCD
3IYM+gFzTByWaObx9doFe7vjOzVCao1kG2FVwg2Ema5UrTMdgR22LOde6+uzU8LIHdmgd5aqfthD
HFBlkmbK627ndIkeItTeNfh1NMXpSa3MmptiLncb7gGxvEoVjeo0O6WF/cNkGwjM9GgQNnf15IfG
tVTM27qoavTyW7txbbm4WqrhCdr5PpbKo2MW31W5Dsk5hZBozrqyPOMi8XAI3RF5eR5a5Z4Wuuo2
xpspA2MgC5WExPrnHRVuzxTV8YVcy/dFGK9NV+7HWjxvosYx1sdmN6zfZFeDe7QjHf9o1UILdJ9R
JT8kQ72PzRY/NuXcQq7OU8ZlKyRsNs9kpYND0CQ1Nf4BVmmtSzyxOM8EOom7EmwLy/Z9xkmOIDJh
7Z7h4kk4CQpL7EvRfNci/ISCiUQra3I5ng1J7G05Ls4EYCfqRCOwRfu10ho3jXlTdGXKDlUFXIFd
1lsazAD6QlUWE1lyk+4L7hLMEAM2TkO1LiOBY6xlLR9jtZON8Vo0Ru8pczv71jIDOWrVeT9WWozb
s8lcCb6oy6wWV+fGy0H67QhMIc0M1SFf1lexMoEJMTjfNbN6i2KjR36IvVnVXisoQCFEK/SSJFNp
RQifDEXjY6OsXEOAz+wJDXtquTzV6AIk3qxm1/b1s5OmSzim9aMSyzsjiS30Gqa3jkWphVKSFUh/
p8ZZttd3K53iUerNwW/EndUk35eUpSsnp+lNjhHq1Xg0zUl5TNtdNme4X2Xbc2TLcutMBVYSSZ5G
cREIq3mQGRvq98I+meqiXxbLxMS1ZGNQltQKUFu6HepW4k56+Qr+siCkO22Xo+T2iP27CnyoC/nu
ayX3Zsjgl7iZp2uc5z6V004A2Yv62fFxS77WMs4hNTMn0F3F1zTGe9Zbw3HsfDIUil/W80M7DU86
p/VAqza0S2zvq7md3DnCPjoSjG00VslUxza7qg9pN/5IM8ZK0f1rCSp6TtyxFk16zg2MgDGYCE0s
VBdpCjZiosscBDtcwF+5Uqm+joI+tVRKjFad+yNKINOskvgYy8sFMxFbkYjoMEtlQBPe5dq/gHT5
UeFFQOYWLowraTdUoOzojnjdZN3j/GL7uVNaLi8Mpz9avH3eaG+wsPJgVeIDK72xEzRR8UFOb+YE
aFaPP53RqPf4YH8woOJIdydyDUVUbNwax4u1/OjJBfoxi4qqyTdW3YmZOh8VoCya6+pOTWw9sHmS
JUZQFwCLXd2Zvf7as20bSVte4kZGqInbazzHoerQ6K+dNTloSvtSefCbVAoHPYDgt7qCIMSlhoI0
SOKlJULgL5cM6/R5bml2p5E9esb6XpXzRczmabBoCZuyit9i03G1leq8xL5aCMn2Fjm/JLgfFr0m
WhzDLmIFoIJBbdrnXR7Ui7CCSlqfRrJlu6XTmkeeeb9DjKaqbT5mPEI33So5yDopUc91PYGX0o9i
sVKQH9j4KRkJGuAFeFqn/vq02sXeWi39EdpSexEVtLIuP0qdQneqb0Er1tJJB9rkJugWrpUNewqe
9GBRiHk1YrxrGlLta9C0PJWSBtc1ueROD9XISH0iJbcoWNAicU0bAj6B4BAtNwfoPstRalNnb9MP
yRK6JsjUAoaJ0JuW7NLUHIzus8e8e5SXYTxyBb4XyhQUaxx76O7ysdu+EPj+YtfL6HayeCJPeT84
iRRYfTN4vGwWYTqQRxTkakdd5Xi9qUxHNGcuBcabepiQOUEozPsRA0ky2YjcGTEXiDdDRbq0OsqG
UR5HlPOdOqiJ//NbvEjZQU8BCFVp6sWL4UDiiteLLkCFJkxRClVrDfsiAnI81/6Yct4gWPAWcbFh
I23mfWtkCntBpJ9AL91123ckjDCQtLZO/6Flr0T82qdbK71sf+gAVTzEO0zXfQhLT79nEVkDtZg+
St5tSZomv87AicDqIJTPZFI+e6Xw56yjRaAM08moktXLlPJJ6hIVu0rFrktkFBOjm4/xlSGpvBdG
Z19/fgEz95RgpGtaZNeeIdJQB8vrzy+rmt5wrQmPcjeGzvFsZrp1GRzcvaZXaqV2KhEs9mOBt0fS
uLYRh2mCPVqbXTbHKDUoCvpgOjOwap9jsHrg6J4rwGNm++s4kfyXGIDV5I9apjNOfbnYFhCHVVo+
qpXdVK8x27Qp9f1qehtENSAoeo3mJWeqztB40nyImNHXrHHiiyy5YqW/MznoeMA8GF6HKgrsgrJC
26cLuW4N0T7EAQYw1kfxOys0KJhpRGCRVWTuvoGvOzUwud1hGYMGU0awms6eHcuNLNB1TiQXrg3h
ZKenRWjKo9+VbRCb1kGnDJEd5UucUrvA+UKgx8e/PTx0eM4NlNVWotxTJgbSqDzkcHbmubyttn3H
PFK0J6393izJt0TuNIzK77JEWHyYwCZCpdophX2NHfo0KLT7XjLlna32LppGRr9ItYJ1oZyHBc0u
WsYXiwNm3zTnUsNwatp3MxgYpwWVA323FNP3Ysa7RzNzc2ScSd88W63sUrFeTRI3O60euDsGYBBs
z1q/cp2wtHpprXd3/WI+O+or5uQD2GIIr5hbLPMiHDN2wefuadUWGB+oaKamPQwRniEAVTdNd16d
ZHqVM+VFsWuO3AJ30xhMjU1rcELjlucDHmZACIrTkhnS9jphL4+Oy42+J0M/ZKY0VfnAAZGrJzPk
ySNv+hXn4JNuZg5GwpoZhZnyEcnt90STPiVdflUcSMdVjwwOqvrMp0pZ1z3oLXevWDDoK7rMqXqG
BQFFOGMkTkmWqJXPij2T9oEKQsFsH5IVw7xdK5dxbB5Jc06eEgloT6+15Bie1luP87I6/jgwCTu3
QkQynEFOm6EA9xdbCvoR2xyPcYAPaHK8jh67yHoAdRjIerO3UQlPMMe4DVOU6JzSXumkmfD4eI7o
AS1WXT+kGM6I9kp7RwW+DtQBWCwx23Ao7TdVcJ0ygsIDbSsw+ysw5HB6YxU5TCa52diitVAqWC+p
qmLKzomJuNNgX8oe1E9Po6ZuxXeaQBi1dWMBgKJ/IyPEBYabl3owPZbl+g0+tnJIxkbzY7wbUqQ/
xIkmAuRrBv1CiyKePVO8SPq3FecKTvWaXHH7rMCvPVqTih9RcAfptebqAI7posXvDqCP5w6jkZUD
tTSh1cqMaPPi3rrFk3rFpba4GufiofqakWe4KKr03OcsrBKjb91stXM3in2YtzCchCl77Vo9gs/H
DN9tpT+79iQa32nwwDA3dx9pQuzzhJN+QdnXNZLjl0KvWaHw2tJycrcV2q0tyt7V4T6RBQnX2mxJ
2EnZfTNmz2vFxaNJXBUbXlTr1elcnkpM8iEzYSiWCRfusCvTu6qqbt8NxqeQu+qAve2EIz8NnVik
YRaX897pdOxDE7AjPInxXiOUQngzDWg/WjyXddzXlXjooggXdT/ctalw/DrOP7ru2mXPULgcox19
xawjf6qH2bMAmwZq1D5CHgp5+Vpo8k6FSQYRO6lZ0ks8GBy45dJHogLcSmLkQD9pvl9r1ALYWRZp
coLNzUJHTx63xpzxbsWx5iNpx14stRXUXDoz+syumq7vpDD8TOmKI0i+2vOdTRvPJhrnuZzPgTYW
LuCku6yfSSKtZTCL5hy3I4eBbMECk6WXtDP9oe/rE+F42Gj1VeK4MGNdOZdEMQcLO52OMYTslgcl
avLtDWKXcbgMWkyFe1BrjTuZ1h7vASn+JtP3oxgIp+UxIKmsZgiM4mN16D2QEAqV+8aeafNHBzSC
MU1j2AqMg6j+nlZrOM7jxdeH4UtljR3sRYcNzIy8eB4Nz+iL1CU29xQDUfGdTn0lG2RcnKK/YI18
b0i08hMIfBUHcloz9NOrvPIS0kIc9EBKV+1s7AEp76VGeVw6ubiR+vqej13uz4DFAIIt+XFVi9si
Yd8W3fwlGVOBXUIr9oIogZItB5glpwUz1W4tlfo0mMxTL+BKTbbEZqTPPm7QxU/1CE9sJy+BNc5f
+gm/mkwe/qhyftoNsn0PIgjsW1R8jeEgh5bUYixgcw4IR/L0W71mQoMdKvTdj5NaP8QqocqOG9tf
Cvxx0pC/bZA03uPc2msSQOragtmw4WQW2xquhl69qFFePWABomsoNoKgQTjhCOZuvMZGE8jG0eh5
dLabJcBqHqiMDz+Zm9I/2IlzoSlC2KVyriJfv47NfNYzr2AmbTiZRn2nQY7jKMqBYdRmLP245wKN
XR77CsU11MHE1TNMbmYv9oUM51YM6kurC5siKV12kwl4aOa3k8OIL86Psb3Oqc23Vrses9w3oB+Q
QgcmycNXwUj0iBUxA61EXK7R23u6zpLGnTKjoNoxXYHOHO1glBnOSzvkRaLGDp2MHBLuEHVvAvbx
2l4Q8xJmIMezc2xm0T+2+Pd2cCa6AFcN8clyExMd9ika7FmiwiK118+4G6KwapaeJDdH0IwDRzhv
TsAxhoOPtC0ROEdGnC0551wNR3i2dfMhUThoSlHzIJgO4+HcwOU032FqoFmqrQG2V5ItGcYO00o+
yCDG39asqHYdWa5K3jzc2PsCCz/hkg3qkZ7iMLbV6TNqO9uzhtg8EVqnGTVowhOlcq+32sHUIQdB
9emhWZBKEuxPAJTWYCb56kJfyMMy/4oFXjtUQE5nbbTYjIGtkcVJQ71zJ8cEz5xNYHIKjQVgUBEl
RItKXt8ItMgnbHMtbU/7OmJU3v0Uf9L+WmX96udTtAYKnnBkToErPJu1w77Uw9nEGz8niLZdim6Q
zQUHu6j0MyLNQQOVkubZcZwkvqTaVSYuvbf6bdr93D/r0v0Cqdelf5Y8yqJOA5BzLl068p6S1rk9
TJm9o0uXFvuQ172N4O3OQzueNMxid133mE7RY5tV32wz1TzRU9vXbMtlco8PBkAhIOGUye30u0wQ
YoDS1FEx93M8fdWGmvh3ImuhvFBZOZIP0SXfm9XMCAUMvliUofFFoIVvQ6WubpOQm2xl+7Fris+Y
1eHAgOMRLxrIMbNLZ8/Bt7Ufkrb3GCPIQWKQ3KzBZLP2j5Tz8U5IHeTAxkEGJFA22PNytG1r33Tz
gaBzfWpka75iyM/xVvW1N+nFG+75+D4xYv0p7mYPEpbt9l3BSgzimd7zGp/KSga9ufIBFPMZ7DWs
C215n0wkE6lHCGpxvDPJl/i1SabE6FPpJKmTs+1Q0jUhmschzHkrtVS+jc+86MTG6N9jr9utjqWE
g00JXHb3egOEr+dX2agNdGmrxiNDxwD2Nrb2g+T0t3xjkUpRONtWd6cDR7Tmnu6Q0Tq+mWKm7elS
cTM+cziqx/BNbmn4xUCAz/LYXgxF9gziBd4wmh+RSgS/MQYA8ziUDkY+I6syZUlG7aCL0mvnTvUh
A2VeDiv0jo36jMcSvGRrhwVBdU4uZXwtx8+OcNZzbAiaWVlxXlssdAPeqBKOIUDb9FLP61Gecm4D
00ivZliyCZ0VuSbeTH76YXD0j1mUkC+ViXAdsFHfmScG0KxsDALL25NkhQhJj9Q90q7TVn+CJsVm
oN1EFx36bgbhUQhqChmY7Ui6xtFOXB+emQn86KTPdkCMJXjTqwRouTr2BO99GmTSgWYli+cwWscW
CpwXcfgDGIe833Xs4BGn16HS1FO2r1aLV6ra4cx0KmJLOd0NHrUtj1kEJsqSYV7Kcn3KGMkeYDsm
A4Ytt7TJuS5GQUrVLu6JicfHJZtPRRHZIZl+ZJtVCdJy7UOQ7l80jne7pifsJiTZ14GCbe4zy9Va
+RvOMe1Z0DukjGp/pAww24Zi5J5KGw7bMRte1aB+jSKi4ure004fgyHSqahWKQQb4BwSO2+CwVTU
UAKWE6r6JHkWQxa20TEbiYNGJtyN8r5PKuiFkBaZI4HWSonZno1++g6g7SM1oHUuOdyBDqghxjd2
EVLmG+rhIA3NXU78wutqI/I0OOO7Npfb84R6ycFJOqSlETKpznxsa/kF8kF+l0fHoTxEiSGFmqgf
wdv2Z3WkAFsiokBiau+WabWxZ4P+g4Fk7hxZt8OcCcj3RA60q8qMG2zWq6d0oiLwGo2Pc9ZOj8sU
+Y0zibtGaJNfjSj/RiLFRzymW3MpVx7b7QvENG2Hl529Y/sWkUy945LxDWeVS2rwBWxCwvKaUO1c
yNZfwZVMtw6CZUcPzs6Vm7JpQU4qw0nb/mwg/M6IIj330P95tqY2P+V5Wt3L03LQWzE/6UYmHSJF
bVzHK2Jt/KIZ5ngdrZlLbm3GL4rhmOG88qx//m25WWpILFEkpabkAuBQ97Hj3CKSST+IhXldK3/R
J9i46tYcxa77UMoYcZvhJpbN2FjoD3gnODnoGSsbOIhaSm8MeGOlldfT/9zS95+b9X5x9/33XH/h
Z73Z5rr/H3x/Kpad/8L3t05v2fubSN9+cf1tP/Qv1x+mPyi/uolZT9usfzr+sX+Z/ozfHUxuhuOo
pikbKqjQf/P86dbvmJI0ODQKPwRQBQPTHx5A3fjdVg3TAa6iGqTSTfV/4gFU9b8MrrM2A4eJ3c7h
qSk2j7eZPP7kQNI2QImSqhTpI70YOEo7uycYbTASEyF3uK7S976nc9QTPUAtZk5QqScmZ4tN7pGv
KZtqXK/XFmgTrFlyZ8pssDCZ08VSH7O+KHcGmq/Area3eoJqKdsfdja/sBEktKNuCy6V/Vy/JwTM
uZtZfTijvnbjWh/ERnTM6gwiBY37jqEEIe3JzJOLqaL0jocdaRAn1G2DqG457A2d5vYQU10Zdu4Z
hW6FtNlDSZSzCxbYcAnR0UGC7RaosJbRCmh+VNJ9k0bGfgXeij607Fsz7U8dsEMcJZc2VnKK6lyi
ScueWLeMBkXQ5/ygls8kSsZjy3TZXUWewW2sbie14+wBFRO7k6rmSMlZPwRrXH5XTeduiiO8MOS+
EFv1xzlSPxvsAn4yDIa/6E+Dybqv5UgzjSx7Kmwo4qQZIKbxvWTGzjHVv0r5WTF7Jdl1pIvV3qbZ
bKa3CZOi39Ch9wBLuvixsbGpZXxspPz7gCMIGWF6nWmph4IwoQ2ICPUSzhaJwABQi7MJVkE7dC+s
r1+BxC1sk8ytwnlwnNj+4OgmLgbvI7KxQic9us45C6kMKNId+/UwE3wKiN9q8WCdDestVUftxKTm
W9yquPdy5yJbjFCyGZkBHRJjv1Iw1UCaez/B3Ow79vQ8AEBy9SaiPJmYmb4ymsOc8u6RG8slToPL
wFjZf8b9YNZYgEoWYoeM+5J8R7lb/FzRH1ujmN02iU5lpmJE03xU/KDEDMlSXGlB0mj07bXkOVLa
dE8qlQ88Va593z+JjjRY5eqBEXOgjl9bA4v3oEFsSUsbNRJyalvVN7ubv9llRyIwGWk8qEgPRY1q
vMixG8HKv5dwMvSFcpJVTPwSFvtwpJUfthbd/a50Tg2BP7+IlqsmJ/t2G5bTTFoS5DODcGphJ2i8
le6P05dmYOKRjD3X75XMYiLA0h45wt8UWi7XtpGvpHIDJdMNH1o+z2DSKdFzsNMF8S85n9AdKykK
WjF+Ye/GaGM5ABN02ufGq6XPt1U3tFNfO8+whOYHfOnvJfjLfkjQsfDLJVqpcAZUDVpylXBjemMB
OPP1NFvagywl31oJ+Jux+H0nv6hjGZ1TebpJdJ7BFU2nZO1h0Qhchcxy2Bs9/H3eusY1X4EUdO4I
JsytLHv1jEFaiI/09n46zCtTVZJSOaVll7rdOCdBP9TVRbX0vVLmgWVpum/T5vKjJA4xYiwPZdU5
vCq69NibvEQ8Slw54JXBYcyOgtiDrCG35q6SbDOs0/VrBMEplJr267iaJ8go417vmwdiSZ8zOr8f
t7N2boxtRHyfxwiAiY1ziY9SLGdF0gl8l0vPa45Pa1fVlwJMPtUf+t0MQpxGMvFEj9FGahgpoQbu
nzHQju4p0P82XAOD++pTB14SZjsEjLZgDelj5iwAKmRRjGk0thORYbsbDrMVfQdH6zmj3kN7NZ8z
HXumgVzRK+vViBiJpPf1gVBcyXvmGxKJBMObW3kL20u+akO9tWBw+QZLVox9cN8vHXIVZhXRtzu7
IdACP6kJdGX4UmbN94QfOeCX2dXxHTnJltvesUMTTWIFbcTws/4bxE+abL0Cl6Ir3MRBfEDHNLyB
j20RjwakkLTKNbdN6bVJI+SNrY2RH8u5mI4S6FzaATYAjGXuiIcsUL9UZsCYGXjhcitmtrUByAsp
EzXbW4P2YSngAonTb8qvD/IFu+YCihTHjco4HMxUhexZc/1FH6KHOGcuh2p1F6Wdj2kZB0AKeMGO
I0K4asgzZRXA7cNeUNBhcFaDlrp1Lxh7FybOJ3NSRDgrBgFla31DQR99WKpHu0xG6Op6vhM0pqpo
nxCf8tomWr0ltWnAWCkOS+neIgYBvB4z3doPR3NKU978NA2s4iftkgic1I+hwfYYFc3JULAUcDHA
itbjXSYi4K7m6mv8cW3Mq1tLLcO9UodlPIuOhXTqK5mMIIn/nVRkRDblUcXXpgufmDIXN3mrnWSR
FTQZqGII6ltmwCHGCSOUO04ppUW6JWbUZm7h6Mpa0/lqtu+LtBzhi1wYjCE9RtX0jRauQauVc10q
NI6hNR7hyrHPxupwprcMUK7dUV+jKoyW0FaR16eI7v3cKMIlm/1qGxy/R6vzZATGoCukRxJVH9v9
Tg6t2I94FSMtSkIKZk9KUeRmRX8qodUFS5yi/OSTpy+OHmRjR8Zaqg9EK0dEYzg6MBhf6m0wgbx0
TcAkiAxTIL7MTmNKW83IDu0ylmDvirbnqioBwPc1yJZO4W5m+iRTYWxPzRpiWGaKc02soSXcIbe+
qGKV3ZnMPoK9cFuh2deFdrKxyRJzJ9MIZezYgaxmzlVnvMF8D5igtW5jbz/hQNFsMelLoqzUeeFX
kdLsgBqpoZzGKHjKSEBvemEoj3pcVE4Atir+L3fnsRy5tWXRH2q8gLsw0/SOCXoWOUGwikV47/H1
vSApuilEJRnNYU+kUElCZgK47py91/4tCrPbdYhF3UAgMq5vBM7Gln8G8JSupn+RAZNY4aHG+ttr
0LWEgfCYRQrjIl1D/tOfIUXjMhulnVpq7jmzEL/FGvsRQE2UftObXiHqXTMF1rWaICopbe4HHQS6
TNN8QzNwqZu8r01/qElBvlLZkVmKnlCV8pAr2slOlbp2w1wzSULEnlN+CyRsvBu8/hkDdY/vfa0N
OjoKIzvxydhtO5WH5xbkmnSyslUhphQRXZrQfKVoE6zgQm86aWHG0iHBYroeLRkVk4lCpgsOfqXC
cg/RQcH30JZGSDUyiZXrUVzJ0AlZ2IkmEApgoVy9shLr2h58sVDsI0ESFhIvlDK4i12mKJ2q/0AV
ZaQLYkwLZFLb64CZKUy6Y2EHrwrtnSW/F6EoLu1E/hlbUD0xnAaItTJ2COarAABCCzAiQKbRzgGA
qIMK28tQ+35nDflO9oeCBk3CaA6WranRa8yrI7LvcpV4vYItmGJV2kNnkOhQSruxpeXp5gZWZ1C3
CzzrkKJ0Vnorgchty4j4yNoi7evEJ18zFpli6dmgrOt0Z6SfDZNuFQVVvhwmKGGcTLB81dwbZh3c
kpR237bSTwoB3b4eUTINCcREkZKCprfVdT5qNhOewc0v3kOYJrdmLlmbYfTUVTqghsPyf8MeD8Un
8P5N6TOU/OjKjk4+OZP7IKOFrWndGyr/69hU3qZ04uXQW0+NG6dbwn82Uc6BOcirvYqJxPXiJz2f
7K4Sso50S2FKmUZp7EsHuR22hmtQG1TqX4qoFgXGodwWzwXokEWLejvR1HOIzm9ZWcjDgVq06yhF
xw2942SYxZoSeLIIASJMjs58axqHLOPwT0CZ6FKqfAb/l2a06NJSFOBwrRYkZJx198XQZRZhdar7
GcQqyGO8jFBOLAqfypdUNxqiJ/6sHcnXNIboaOlJw75N7GXPq5Yabewl4a250GFd6kayzVLULsh1
XgmLxBOpyOmRQGF1nWFl2uSg9xcYQP0T/mW8wEln7IyRrCSzHFYYQHwM0Fl1C15pKn82x6ThDlGO
l1FHCe9K68ZjTTTQjXSuRbLPCxEdQVSyZcqabS86KuXDCpCTeexzuFptIgNMGYcdgRC/ZDaKkG5+
oJH/bZvxVqC1YyrKXpW2KOjPpA49nAGg0nDCSviT3luD39S+Lj2EgWAkX63GaFHkinrbN8N9Db5k
RffN7/Aq100zHopA2qWJdaAq6F0XRaGu2ZXckC3yMkZtv8AmyLrUFayE4TmPFcQX2Uo3ffqnHnYG
cATDYWQLbtF/29v9hOeDwLFjRQtM/W06LjZldqRvZg1pd4MsaFKkNpxowOzuZGW4kvK6YlRqb0Uq
xWcDu7nuqtdKPZrHMCYYrgtq0MRYMpe+Cv6A1xxqeibTgpNMvKMIbCBxY3bmx8Y7nyCXE0YuYCqa
xwGH794F0cbC3YY9NkLvIO+I8ENmDARw6SoA5vN4fKDNtfJamV6LTDaXEiPVIPoRlcqUmsOGDliS
vR7NpWqb6IA8MlaGosDb476UolTXVVsvINGgxwyMjZSjDe7SluMfNa5IU9kRoDQkVJfXXreXQdNp
WwWV5MoD+lSR9tek4btf8yHhUWujU2tOUuveQgDUAnVTLbEODQ2OmsexLjCLlT8M1bYsu0PDTu4w
/CCihmZlADoxNvsnwJoHc7xRY6a9EsIR0McFQzTn3LwKFHSJWkZiSgWjAtgndTytPgpT5ltw1wXB
OZtGpTaYpEZ5guj3mPEmEwLRMZKkAkkB4YWh4L1QR/e50D04J81fcSi4zQqc1qPLLF7njtbL/r53
IXKpxq0l+5jlOw5RurnJy4YEHVR7sgWshMNk7CtbgacJf3R4MKwOrotk/erRcLKSwGkfU96EPH6T
PBB1lijCZV3W+6HkRce2v7N05cjK/eCZ7BBaVtS2rHKYPBrad/C9y4ibk1uBvrRqAO8hQ3adZUyT
BTA22urRr6r0w00W7gfxW5HCZajWDiTUCK0+pZB+K8QEEJcgdLID6lnuwmNT6k5WCH1hBfKPMmng
PKEBUHyTPVVjvEvWJJyLjWKN4fuHhEG9TMlaM0R/6MhQHcAM9bJBCJRNRb9ApNqi/4Kqb+Pb3uWd
rPFKH2MSP46IEl6i5Layf6fGggpxtzcq+ngyuTqUnMdwnWbjGwZxqO2Wpq8gg/gE4gqLQ3+7b+QH
u9XeKkt7T5jY1RGlQylH79iXtW2osTz7TbKs2BoxG/TLvOxOFoLDtGvHjV2if5D6DdlFNqFP9j23
G/WmoUBSsQhPbc34SleDfg0YsUacopnAdEPHMvsdDNjbrt+Gtqiv1EI/QOZ8G3TlWZOs+0b8JUJS
OPhT71lUg3vAg7zJk/rXICevNhXWkqEU1gojO3+JhX6dKSFeNm9VIF7OcglyqrRRq/I4NBZfSJIp
TtnvnKQhm9WExEAEBq84JPTP8zvG5XtdGT78m7ZdTbazNMnQApsGheKAOqZs/OoCBClp9IT0kXCT
QTubHDNSTy024JTZm7JYa4LQl2503xXQ+1USvqB0XcE/vyd60+UEqkL+8akP07ZGQEYXNWS3RG92
6XlIYyGD5fzWCLviGvKE4w/xLg6YggOjYidM1MJO7fwTqpM2hmYHe//BtgIC7AIJdnESPxJ35a/p
rLwZUFVW0IQb9kEvWqV1KzLRTj1JlqvBE5uyaqIFdULUj9KpQEB7oh6WUXLk3yoPNJBfSt269uoJ
v4iqPtRAqqi1ST/XrcDSMGhiQxXYRH+ho8chrCFMl41r8s+zqwHDPou2Wm5wcrax7hSgpIf8voeT
s4n8bG3Ug34a8mE1ZhWFFo+2FnsHEkHTZeA396AKkvFAn5lpzpPWnafjfaH+Qg4Ny2kZ7rsOJZtq
weCwivsxTioMoy0AgDy+jg3zhWX3d1z2HnWmqUsrPCevUfdD64Y8Xk562SJeJHsfA0JP8OuykKQT
2y4ZmZgg8keL6TtV+x6MVC/jd3KVJa7Px0YvOWQ146vA/NUSkniiHrWVSJnQctPeokNWDzEECpLA
SXIQElmxXng0RVEf6k6nNTUm68ysX8gsHrZmMGqkBfP8TYCuBH65P0cfNeiw1cepsp+gzIAwBWMQ
DQP9vtjYRWgbli0StdZVaAjRUJZUZA++572TogppJj6YUXDrVw0dLLQbscXxQC/Hvc+av/KjgBmo
paSkyuVt0btQoRp3DVKPHo7AL8NqvQ1/FkQwHSj7ZbW2kqPGXUUKrW+1yOyTxzSVSraTjO3Jjptn
kybIBlo4cy7NTSO9D4saXTOTvZmmV1F4NGhzrf3IBXMuaz/IuSgXXQ+KeyLqLoeue68lE8mVcYt1
hQJfc5dSb11R11GC8QnzJCL3KFjoRbKRTYS2WW3d2i76Ys3urqfa0KLs4TOpVr+FIdFeRSmLTydX
Jokq+hJ3HtJtdWTQMNxyYSkAsQd7hcp8zURXLnJbileEv97TQE6WlOC9Q9rJd75lUbVkh+5agbsi
ojjksFmSyB6qkObIdw26J1/LSXXL4w0l8Hb5zKkfKCAy5b/eK4zrxaqOKo1EVjBCcUIhANqlEmN4
g19KlThEVU9Za0mqAC+lhSbG9nvHizhsI7oh04sQxkUykvChwK3nTGcix3ZzeRmbKHJHtUl3tayq
qPamp6kjjO08Wv0RIqMmX1e5G29ypCYbG7EH+pJgKdzqdsz9e8UOjmqBmSUgPnAJJz9ZhTmS4Ci9
VrS2YuLsOGeG5baC47zKvfyR9ugvyChPI0rmfuiQVvqc0Ycs2dFKuDILivdqgLodWtJVlmyC0vpB
+YeWQXHboHWBJWMviyIfqP35z+i68PG3422gAApvps2O5bBXQeCj6Ru/U14MhVLVmKoTPAPE3Ygc
30taNA++9iMqbjjhXqWjFt2baP4B0/KXVmO5NN/7Hk286lk/yEK6Gyq8RpBkAqyPyOBca1OW5jrP
oY5JgOZzLO6jXR1S5cqrDNUZ++TkZQFPD4HAManE2aUomtc4GglKfo/gT0L0pgpv0YLF7fREgu7G
FYQucUwNcLP8gPvxolfpaw5wp20Lss6l9rn4C0OWhJu+s1iOFaQMiWce+tT4ndVYsfKSBMRWhnEZ
BA9mPrI/a84c27OJM3Kg4pksc4EyAeNvuBrH6jAqsN1H1uOFLsDMaTKV7a7LsUGhphx0Zp4W8Sea
qgXxg6RcEnZE/Fl8W/UxSsrWuo0ys1x1zWQr1F3mmp7vpo8yjzO/Uzz1oOT+D6U2T1qBlwNsu5Ye
i6zlhZ2sYIM2/JCNGotK+FaAfICoJE36RgjJ5C/eRp5tIAcZKX+F8PxIsv1JAa3RcTaxZrhxWJxa
3fdQWZbUAtIw2pqd+RjAgyY2nbXPYkpLx5ewR2boDp0DLh+0v9I8GuAyWGn7gIWDIa95RomzhYqS
LDWI6gI6Am3+WMR5t+1U/7EKsfFBA41uReQ9VGn5s3+XyZJGqe+RcPdA2HZySs2Sd0PJval7n20G
JkRFCasblMA+seW4ojy7Ptpo6sC+BAeJw+Ca2L1NYnTS0xD0R6+vBWSHTMfZgNNSq/TuKi+Z2TTR
rsg0RZPTj2IdtSr1F0hguD+a/gfhVLS6gtcslXYIUn6PFVwL3o7KaXHpEIb7ksAypfSVnPIKzUCb
73KZhnoB8vIqPiucPldRUbU3cKkzmsco1QhlxCnHLQkj11pGWmcsSspYQM/HAlW79li23QboxFU1
uns/maSFvcvBjPeqI+1zlUz55GzYtXUNIX1vhmfXRHElFZ1xSEtAm30QrWMAepTpY30Pjm5cpq+m
3OsO1idKQK995nYbw1J+kp3L1IVChjA4ZPyF1iwjWu7LsuzhXBnVzuigfXLC0qnW5MrUQ1KGd2o3
IJREdnA5ii/VkLqwLBeQDWNqzCSDGRtDlXADGcVV09Z3sU+ZD7bjCsVSTxJh+ahn5S/MUPqKXGpS
NkIKLIWFGrmI2KdEfX4Gg25RYo4e3Xi409pUTE5ifWMAwcXpkpt0bW5yvcVald6XDMeF7WLBoeuQ
HzSgKo4up8MmVxW2YLX6EKFrbDHfkbegLEVu8rhYg1P41AjN3edWohIPKoSMkjYp1oJ+EhJHjls4
vnBeVrL+FkwjGMEfacgaqfZArFZNQmpBbO79xk1IUtfuMYxhGO3HJ83Mcb6/A5W99UVxJkEwY2oU
6NUj0Nz5WzgV/mBuVn6AUUZOb83WoN6fnmUs2YV6Ilr0Nu+T361RgfhGjMNHPCuZjn/XpPWpBWiF
MY8tBi2/xxUBU2VsUDto1smqqZ7YXvtYGROIL70ynjmAqPIOY9LvRqGqwEF5SG+xyfwqjIzNOiGF
dr+3jQGvTbSrfbdfpKX+S0vWAaqXRb3WRjYHlZ68Bo3+g1d6GDJuLNhqTZxrDNHroM1wndiAszLr
rORr3ZZWjPdzU48/Maatcjk8ZynO6STp3mHaCdb2635MrysD6Tl+ObqPaYQW31POnclxme5MhRZu
E7d5sItECXdq+pFYGLeaJFg6rEkFn+bjo+ke+haJuQJ6ihI2Xe8ebevBi2q0nMVqDNvwACx1OVCq
vCIBJtvKuGpoIO6HhCg33aqeZbuMDz5HjKob7I1k4FEhdgvuItm5m85vof/hJiI0rdq1tss2vhKU
RrhLMvWyY1la6bGKcNybZOUtJS03Dlqb5SuzAvQ/BUgcIDYRaiDQelRFIVH9uvO97NVSrHFTaMV9
aGL4MUb9LAa52ujQHDkV4OmL1KjayrrBi+9iAor0K7aroNxCTdqOaztgQ+QLGfqtFeG66p0h1m70
yZwrsxffAxO/7oz2ebSWPp59rGaVQZmnZwekMTAqsYPnj8dBKBypEEVlHdi8DHwVKIqORr13Bna4
Hoh3WPuaQqdPaO2mlDl6lkl2TmVdOWVhgTfHwyA4EH/AVoHdFvWDXZ7JxlL2WeYr4zZTUiwVSq2s
PQwnhHXUh1CrH5DKHthMyRtZQgZf9Za0cst+l7SmhIwhRlvW+xAKhuaI8GFgMmI8DSwNRzaDcNQQ
I65iaCAhgddXUU7/k7Q5jByh+tD0GZ0DnI1sYL2VrXKABLK5Ciw1OiGnor8Q9fy/NF0LOKdLFGVr
THFs6hOsrnJHenDrZd7Zbpj1e1XaZFZyF8gxTkmDM35eKt5aMSx3FQj5Zy9SLGlTRjlte3PHS7HT
YoklT3KvgIt6B4mJhF02xpJE2UziAnMkNVMBNL+omuIxHsw7P6jvR8nERyb8n8ETPFW6rJpFaGMP
cdODIAto+aeu0hzCd5AsbF99FlW5H5mnXKjutHyr/IAswnhTpPcow0YKIHVgkL+pwn6iX4BaVxpf
msrCuaAZDYGNW7/xaOn44waz3YpgFnGj9/VWa3p0gvWU+dv16yDwihcjZDvYxJpCO7N7G5J3JFq/
jbh/UFjUR72NFrX7mrO/gA1JKHdhcMBtwg3bzRIdYnUru9zoSgnDPT2gx8TIX8WYJAetSn4bRnvA
9TNMlrdhhVp35Pfwa2Qte3DVlvJ1SBU2KJ4oy3DK1bzHUk4fI2HeS5HJFBIpxsLt8c1jyGEPSQ52
SOVpgVTF28shplEXFXYNKsdJ1ZpnxvLlKsTCWOYhiozftj7q66jWV5gGrZ1q0ymk60iWorTSp3I/
VqBF2sd48YCdcGrBxIcEsOt1eTcKmWbrGG3CTOJoSbGzJlVjUYCeXJijcU8oEMi/0QzXihQsBlzJ
O0pQax2Dw5VcgLhIsT1uw3CbERmJB2TyX3j0/kmkoGrl7tk2Wztu+ksL4ZMTjEJ31qYtqtOE76pw
WSRoFTT1raOlfwgTtKr98C7Zxc+Mii0KdHa+4KmUq64T8SJofuPWeilc9pbpVHO19ZTm4IKkzonK
l/8kHfWGQtEVekZYrHlFrY7Gf07SRaQ20C5IEVfiYGfi9V00truB2l1NYW8JsZjhW5fk/Soxg1+e
Gcv0YVOPyjIsEjmNT3/9hX1XfKpa0hx7IeuUkhJKuzAgjmHt/1Z9+jcId0MOSlgK6qB5gYu5V9QQ
UIOtrtRA+U1WY7yR3VSQD8N/qLe0/KROiU5RTVdW7qij0yer191Iu2aM1L37ErBZPhELRcvcfWU3
QwBD6x69TLzKjbYwC/fOzzDCpGXPzsQ75xrjFfFyR7ZPiPHxlA/Nc2HgcGupL7XDY2MmzTK2urtU
1cObigfO6ee6DpXxtsuzs5sE0P7iQtrEmnWrtxlrjlqoixh0JuhH76dlwIAcALRSfyWYbwRHuiq6
sV31DU3MJjXPom29o93xP0WUALLICK6RnaLjFAFyLD0b14GF5IE09aMqRU+oisJDX1SYyw0sijTR
6EuPROhgk6ROVNojQmnI25y7d62Ib+pxpNhpaG/dxBMBCNls6i7c0KOmwA7nbCD5ZcAZGBQwSQMT
skTCXWsbjkPG8KSwFC2wNXo7ANSkGkyccYxSpS2eIjNhMdHlu1ibEOHssfYFQSu1AIYo8DzF9JOW
iWrgoFJKEkkDb/cap2HolMmTBMiJenHryuXKTwZsdNSRYlLrMoW9S1MkvwBqngvcwnLpN+tWgSRH
Y+a6TQOFMPmUMzU912agvKM0gmCNwGGQxy8lauYKxekmj+Ub8J71AhcSxisJ80hLLYZ3lBEtd/rO
bbxXsoCkpa7eFlOqhtCDisJ0m2LvgVDgkrllyEX7JKZWfgQEwJY9dNkQs49Dka+9objmePpeQJjc
2nhhQBfhDUnA9jA/+E9WVasbRM7HpG8s1GTuhCCgShVu65Q5jef32BaDvGoQ2cH+7H9CpERhZcYv
aOC0HclHD3V/xkhX4t3EuwBOVmYXlL429SBzsBxeR6uOTyGZDqCM8kWQY6aVmkOghhVNcArGS2k6
1itDsTPb7oWWSrRp6pSanT1eqaypMum7CzOnZeq78H7cOtmFua5uglp+BLL7G/eIflA0W113Kwic
/DZCXWBrEwirJ/pe4H69qrLxWU8E5QDX7CaPQ46VDBN+294TH3alB+mJvAhUFuVAe6pmBomKlFYp
TOoqY6Ir6Za5lBlM6tNYczLFD144pFHgFS+hFxBCB0VhA5+0gOG2pI7vVDZnT4IV3oWqXBH4gsqo
RNxuppzRhHxsAzAnOARkikIrkslWhVLfYIHm+cbDrnFhlaBGrJb/BRy5GGub9hKh4/6SpMU3FMms
g90d7V10TsaTTzRwnLVU7zqJvFJ5U5jafWinMGrg6spQmdklUASNymciqOzFfzVmSKSKQT3IM1Bx
kOa2aDnP8poHy4btX9hRS5fIOWso4YiOppIhBT8rObxL0KGTXDUsID9OmprkYMYAwwUnxIau+iK0
oEMgoKIg3N9AUq4PUfqM9S3+m0H4D4bz+m+U3gz4OfvHC2TP/99i4QlWeVkrvPSDdPgoE57+839U
wpr+HzzChpgioeBMGnAS/1YJm9p/hAk7CAwlegtV04GG/kMGFfwrQwH1SC6frCkqV/tHJKyI/+gK
EmFbFzLaSgTE/xeRMJ/wgZYoqchNdNPQ7Ild+EEZXJPDY0EypdtbVgAxJmJT1tXD4sM9+OdV+Qj8
nFiL/8ti/N+rz8iPiinYrteSx8FsyEhrarSVWcpUDULmt88/4tIPmNCeH34Am9KemA7FcqISR71J
+gATDO7lz68+AUD/9ANmwmnPVCND5Db1EJdEwVrCCaOFUKeMd09X9t/6DGvCZ374BX7SoHqWe+Hg
CX0nv/PBlYx13apE+AxPn3/EhZtkWf/+CAsWT1Doqu7YkrfLguHURcrq80tfuEPWHG6JP4Mdr6Y7
kizfC4K7me3yO89Pn0Dyf4EjvPT1p8/+cIdgzdshpCvd6dFqKMu0tvBKZACeii9+xIX31Jr+/MMH
lBE5W2ywdUeeqjcplQY3RC3eqr8+v0mXfsD05x+un7h2Xrk99z+LELR3mWQxt5fRF6Ps0tVnY1iO
JCkHUaI5XVXgKaysxzQmqvLzrz69In8YAdZsCJuSOli9EquOGIxfyCE2CYnPWpMeAOStIALt87rb
fv5Rl37HbCjXSmmappuqTuZ3ODT94kfeqeoX88SlRzwbyVmDkTpwfS4u1aBTXZ8jqDxmBxpX3t8r
I8van6HLFz7CnA1k2WhiT69D1bE7lSzV4D5SyQ0trS+exIXbY84GMQb4Mk5zK7lG7YsNXmjqAZvB
VzPdpavPxrHQYkOuNSm+lij2kBbNblsUJHN888vPhrDQCkKt29K/9gCaLTM3M9ZxTtTlt94cczZ+
JbpRggBX7zrFtWZOZ7yYIMROKPXq8w+4MMuZ0137MIBNVuiYflvhuArnceLMrYIVTO4LsbVBR33v
Q2bjuMmSsTCEXzgQTl7jpt8EkbqBJymDeoq+Wi+n5/mH8WzOxrOnemMG9NtyCGg6QBwKJ2XgBp4C
NpNh0/vK356yi4Ph0vs0G8zA0sjZyq3cCVRTftCjYBn0kfvw+Z26NNJmg7kZA0UQvpE7shFPROO4
BNfDeS4KgUR98U5pFz5k2q59fOaFRi9DAE9zashbiBLLxMaRneULMwXQ01y1+vCSJs9CgfYRIqQb
wbz1v42QxYM+Q4S7QU4aKtqb3rinGKvoB41WKf/QNIS3tNoKckWSPpj1xgrdI3/DgvMqcQYI+3vD
vAUY+fnNUqZb/odHbswmDjAgRt4Q7ut0Bcbx1v9Bkti6wFWK+BVbZikOemOvkEKmKy+j5pOniAk+
/+xL93A2q2hd3xLUV5kO3WiTTjlR6WMASUGUIME+/4gLL5oxm1lADba+i2TVsQgjSQGyWa51/71L
T7/qw6jXOt+loqwbTmNMkYSVbW8bQBVfPJdL92b6QR+unoEFLzSlV53CVK8MNz4p2fDoqe76e19+
NpukhjlRs8PMgahQKsAia/updImS+N7lZ/OI1cVxURKB63SJsg6D5lpV3G/emNnU4VIK4Aw/mE5h
qdY68fz+0Q8x9UXFGL1979vPJhBDskiBKyvL8WqEOZjACNB8o7CkW6fPP+DCwxWzyUM24T4UACod
pEnDMonUGu8CIiZC2srvjS0xG9ZdRgu5UEfVKemAh165b7vuRFP65vNfcGHJE7Oh23YaRU+psKe6
+I+hHF5tSzpEXY4s0/jiF1wYumI2dOOU/LNhzGynkUlKyRTqGbqM5ODzH3DpEUx//mF8JUOKFbXn
6nBQdnYW7qi83Um6+b0FTsyGrwvvwao9YTppXkH40n0ZVoSO+OXu869/6f7Pxq9W2w1Q+dx0wkq4
R5EHaJT1Dh+nEQTXHWj5Lwbypds0H8i6Ah9ADm1IFPkTQkAUpdHRbOOrz3/GpWc8G8wKiaWRH5e2
U2qK9IJ0UHlPEy363slQzMZxorrstzXWFysqDoWavZC//sXzvXBfprSWj6+PRiKbTlvIcspy8E4g
SMisTML2SVHaZv2tezMPZ4l88mNRPFlOaMkDtOLGcuW9wm623nzvA2ZjGGGeRKqTLDg4+1AFYjKS
/NbYfe/is9FbxmLIaXRYjts5aWV1gOnpAn7v2rOxm2pkWhO0aTh5LKZsUuShfmv/+N7FZyNXR3io
UblWnMqCtd5rOCWDrAy/+VBn4xYtnT90cqs4cZxbVxLd05RMwy8m5Usv5Wywaq2SS6obQLnoStry
Jpa7XDOxHtsgib93d2YDNvV71WwV10CyGNf7BgzbMjaq9Przq1/6AbMBG4I8jkrB1TVQH3jhIbuN
CnX58ovp5sKsqc1GLRkMYUc0MJuqvL7WEJpkmX+SB2upY6n43stJQtO/Zoa2FbqdeQXbwrQCoOWO
tfULw5L51RO4cI+02ai1oqbHCSWg63tlcxRVp25cI02vg1Y3vrc90WZjV/YG207IbXZiUzuGWo/l
jEgeQEzvnz/mC7P+X2eqD2uvUkSE7+hG7HipGW58AHR0jrC3fH51dXoX/3CimUK2Ps7Nru36kmRB
NCqGfa6JdMGhy9KwGesIPcOwI0R8byT9gr/J4pw1+zaVzz3/0A+nKcR46CW0xOj4EIB4QbBPqq/K
TNMz+tM3m41+JVQqw6NY4ESavHTxUUay00TxIgfm28bjF3PMpTdkNkYVSyXGVCixY9YF7hBrPQbj
ZkzGLwbRpac3G6QJ2ouqNodxWjYeGgKvFjou7tXnD+/CxdXZCI0AwwKwVGOn1zH/UTlGLt/D4f3e
1WdjE01YRIiB5Tpun7sI2iR3Z4IK+GLJu/B01dnINBtDIcUjGJ3EtCpChnIig1v7xQYtBMK2DMgD
Qrb2+S+ZvvEf3iR1PkR9mNyFK7P/aLF9A4uBH0Jm4zaL1W5nSRHKdS9Pdn4FVuzzT7z0ZKa37cOg
7XKl1XvTRLU9FB2I11F/sCsxZeH9Tz/s+u9v/rEXdOnq059/uLptwfOMRRJxnkBjI7n1vRxWX3zz
C+NBnY26xiMIKEUe5shdbSCCE8PRtIrk7MEX+WLOUaYl9k/PY/rzD9/fb5soGjs3cvLQXydd9VDH
xZuEPJZ5pTGeSgIMMxigYbHPcPoUzTdv22yoE26kGGFOrpQwctjQVuImBlgWoFnrz5/LNO7+9Ltm
g10WY9do5AE6agPbNgdHdGxUCqcZkYMr/B8mNCqIqGmMtCgdyi827hfWaWU2C9hD4ea6roZkLEnB
KteLTUq+kIdPcknF84shdOGVU6ah9eGRSQAYO11rImfwIOmK2ocyV4My//zGXbr6bDKQfb0KoXGZ
zlhZyfMoMnpHEJX87osHc+n6swmgdF01cnUldBKUCFYT7TS7PH/vq0/j6MONichwAiRSR45nxavG
13/3bvX0vUvPhnki+YXXKdXoTEqnRROoywZewxcPdAa0+p+GsjIb6P4o9bqSVCGj4ZHFXRrD65FZ
BL9THeVIjuVj3Pz6snJ66QnMhjz544raaa57hpCCq7kiUQCr51f1m0tXn43s3kSSzBoIBVUeMW0E
olgnZu598XZeGNZ/3cEPjzgYx7SnVhk6rLLi2lYijFyShWOPRBDFLO9SEog3bYnEtB5E98UkeWF9
lGej2vLUiiRZI3AGWLAgkhYEaiN82SPwR6ejfTEwLhW05dm4zsc4KjxLDxx8n8FJFU13I0Dn/Wxa
JVlDdkK72p1dnyxE3o1SA9AdSNtvvd7ybNCbYxvHcOxVJ+ihMuVK0C4Lq2i+uH8XZkV5NuSVMox8
b5R7Z8yxcnsdXsbc3pLasdb6+v7zXzCN8T/M9/Js7OOZHQNX8viMyqrWqoYoDKwBwMiGw9jnHzE9
hz99xGwO8HPeqJHgbCcXaMzz1nPXYxk06yFMxg3tgHAJax6XfZPJ3yvWyLN5wZbEoBeVPDpj6h9V
I/+hqIVjw67//AddGKrzBFNVT5VWztvaKdWhfnTdbFWaXfXFA7l0t2bzAObwxtLNonayRoFTnIPi
tz2kbF2Ldzjp2mLSSKoLSvnZw/d+zmzJL/sMC4oAPutbWbALAOYCv8J3/J2rk5/+78XF99pKMuWi
QjPjkWDawxNGxZbjCfje9WejH/iScOsyKx0AKhPvDT9qs9I6milffMCfRwgch3//ANvWcq8YyB9R
CwEvDoTDGCwkiD/f+/6zQa6FRMRhJCmcXoFcFJG/h6G9/aoV/ucpWLVnwzuMOguQv0J4ivQQkKso
4nWm3EntbRf0X8yBf56l0Lz/+/4YGIw6wLLWeQybifJwbefAlAy/WaTN/vN79Ocxoc5laQHaHqgY
KY9ATk5mrN4IflHlI0wAabfHIwaJ2NWdzz/sz6OboN5//x49dSkyappEQIu/zKpqiQvpm896NrZT
DZdux0IIP1o79OZwG+NV/d63ng3ioHG9PqPAe54KHRkHaNsLv3jAFwbAXJEmwf7qmnKUznD6MB2B
Q26T3zl5id/65nM1mhwarQ9NnJsyubR834RLmIBS//zqFwbAXJAWq1pglBj0z1WAeDnMdiMm2DDA
W9V5z0HTfzHLXRgE1mwUi8Y2dLNqJJxs2MmHst70JkxmGloLNTa+2A9ceDPnurS2tQMvG3TpnEnd
A1GJSw9v0+e36dKlpz//sD/ECeO2A/vpc2GRqqyLPdba588vfen1mS3GRlMpRmrxrauB+OTmXqkf
YRR8cUsuPd7ZYG2VxhatheK/t+ONBqcjwZGGeIIiXw5W7vNfcOnmzIZta4lyGF3GlvrfnF3JkqUq
EP0iIxxRtnes0Zq6q6t7Y/SoouCEOHz9O75VNV1cI1zeuwAhyQSSk+dI/0m15BAtdbPb2tb81rH7
olfdMoC0uR/7ETgo8mdT0zoALXU9OVVUWnFQR1AEn627tmSvl9s2GFVHn0E2aOJKoO0KnDJAE4yP
ApHSt8OViG+wa7j8/249luMEUc8O6xEYwOcZXFRgWL9uRPoou+GcKtB+Xx6HwbSh5rck8NKCQPg2
BnB1j73ysLjt5aZNU7T8/24IJGnbwmWUxqOaXLATMfvYlc7XJmjy0+UeTB+vOW3BvQYFHgPWTjVe
kcA6kN5Z8StT05rTQuTRy6FMlcQyRD2UsPaCuiunZ5NpNZd1IeLeBRRfvexUk/hV4gKAM0nNb+ag
XJl70+drHjuA2hAKkcqKJwZxxmUT91HKubJmDGkHANb+tqxfQBZUDSHFhjg+JaNzsJJd5sljz9VV
EIxPqG6NpwCUOyDiumxpw5z9Az5DNTHEa9ki0dZ9AhfGm9N7n/0wysBU64OduDpe7mdZ9v9e1VCY
8PfIMniXDKHA/uB0QFZDqGZCtRnKglKeinspV3YEw3GOLKN85xldC+UMFKq3D1lIbqlb/u5Q/+9L
G8yx4CUBz+EwyJUBmbrS/DvAMcUBiV/9MAgrzsGjSvJ2X9beXdrJKzBAxMxvV7ZQ09xp/h6AfBri
sSFEEwr/MRXlE+VRLNIWMnPlsNKHaR1oHl8VkJQq3Kl+oAEIi+aIf3bINIB4ZqhOKU5lvU3WkmsG
FyJaBChtF9yEHPBTgNL6J7C5QCjOsitr7eHHNBQtDNRVOCLlC1ljPx3EWzvFbQnRNVSf+jdWT+c7
Qgjc9vKyNq0CLRwkeGqbQEgJ7rkq51dl0dsHTGR/zzw+HiZG5CmQoFfkMxRaL/domj0tRPC6AIcc
akUeoDAxdsfcakEZX3ohmGs2daAjyvJoQtU7uKrjKki/QJU83dNu2Hgo0bFkeciaAWxA4sEJquCG
hQFECYVKHi9/+v9vVh9EGR1LFrIAddtzAoekX0BfSwv3asLJJ0TFPSc/8HrSOC9Aw6ZWgGfb5htu
AxCiyUEw8xKA8txX35eTJIT+ICzggGz4Gnyjn8iU7ULbAqV0BjaTtYunwYw6JA1inwGyC2n6kM8O
SLEAa3mGQOLaw6rBBQItYoBBPLES6NI9SFRJl3byAKK5c9eL18kL71El+fnyfBsCkw5NSwHjB9cq
6x46N78dOuikzMOLosVtR/Jvl7swzZMWLAYhmS142z0ENqqRJeSUsNjFj22Na5ECShSD3zDePdhp
/zOxUY1elhu/WwsMfY/UDuDP0F3iUf4U0Wk6wtzh4fKHm+yrBYGqU5gIK1JIfXVgPrG5j2rbYS6P
LmTWUVMEyeJmUP6Xy70ZbKAj1KraKScQvkOdPgLBAPdzEHGhPn4loC1r8gOf1cFpDpiNpDs10wNQ
t59av3jqwbYJFqtflz/esEb9ZQrfHQmsjLbBILFhVoKdQ8lvF4cfI9C7ZwNdMYdjmiH9MNA0GXFU
nj2UyQOl4NLKoE6X/Mz5NRPeYQZ/0cLTP1pvuYQyrhjA7OaBj37t+m4ao+buElreSg2AxzG/fwwt
eaxz8gil7zfSFduuTUvl6PtpHJs+TNlo0bhxp9PQjs8MzNV+DmoBUIYG0dZElq/5uwRzUN7XqIDI
cqy1SaIeIqeQxbu8GExrTXP40ZtYJ1shH2YS3UEB48mHSrFytqXvoY/z9ySJVLmjgCb4Q9aiDDrN
awqGR/A+Xv540yLTnL4BvRdpGto+WG3zc4ZIzNEp57V7gGFmdDyb5wc4ZIIKH3i55rEn4pXOEOoq
h6fL325YoTqUDYoZfeEw7Pv2QH7XAvSv+YhNuevq7lyBPXLFvoYp0hFtAR0DAv028cATz74ahjTb
cytNV1JxptY1LxcOGVBtlLAHiArjjO+Atp1zcb48Q6bGNR9moKcBWK5mDwXKp8+5FQUQBAzWgCum
1pf/30VB3qFebVDgKrD9CkSGVJVnt1afL3+6ae1oPsurKspEJXNso82DJWsUtKr7yJ5XQo/p2zWn
rQOwbkaunQOjW16PEC4CKfQadt8xfbvmsii7KttZRfki673nFOIn5Mr1QcMTgQ4hA2Ui+GTm0jvS
6lVysmgZXXEoNzpgMcyPl6fv/9TWBzugpzm2WzjAB4YKr9ngrSqbazaevORRDKBswQ8Vi+Z6ak4e
KF5AipsOMZ5FrgQg1gqq6CKhUAr42UPA283vLTmB0w2EihCQli9CZie3Afl2/rssFMhtT30rz5J9
nf23YfjaJk8j/5qLlwgkLWganU3OG+R19+jNIt0+c+bjKMl+wPUJwkrgOPo0udkRILRT2ybPXtFA
3kfezAlULL0Tg1TA2Jwk5CnSrn7AICYqoVRxk1h/RvUwuXcSZH6Nmx2UD9RX1kLS99RP15NV30Nz
5d5qxzOAEJ9zCGrho9t0DUbrGE5LOhKQ8hw0IeAie/Cz9gyNDaRyO+iiTGBW+iLBfD1V3y1oYOKL
Yfy5BF0wRGRc5ycIucD7CeandC0paFhtrpYFCbscYoQ56ACrZtGn7G2o2wLbC84dsLWvrCZ49AeL
SYcOdl6NkjfPzlCtA4bJBCAMBk6VLPLuEhbeO9CzvtyPaShaMOyJDMHn0KQPoKXHa5kHSrIgHK9b
sLesjMTUw/L/u5hld+CSUN2cPigfa6FQ+Us0phlckL5eHoIhsLhaUEwkcGEiwBBy6pVXad5AaplC
G/Ny66bP16IiSHh6awa0IlYUywnCL8VBBaBLKYpu47lvUfZ7P0Mht6rJ4h0OS9V47os8HgLrriyG
+5C4x8ujMGzc/yOj3xnBSru5rFhFY5LYVwKoIQdqBBnnkIjrni93YZooLfwp1AOrusshmOMl7dHL
bhFznCsLpGvbFpKOAQSHIQf/dBXGBFTTfTc8ucX0IoZqZX8yfL+O/qv7DsymbhrGBQhVwe4Hrls8
0yGWhSsHP0OS6f+49s4GgNGAcmu0kthSkwSV8fyzEPOVcsIDifob0fk/UpknK50ZnMLR/Lr2oQ4L
XR4S++EYfeshMgA5a6wzumIMU477/5343Wiq2nbqIWN+LBt6AsQFjGjRrV24fzhUGgVexAB1Tu79
qT32Bf1zeYkZVvH/97Z3fSZZx6wBIkgxYAuf89y6DiU0UqPpqqv9lcMh/Tju6ohBF6+/jAzEjV2w
Qlke+S5By13P03WTilNnQZ4diOcv0QDixG1j0pwfKrIMPlIMMchvf9oUSloEqiFT1D7lDTixL3di
Wtva8Wiei8SGLBTOHGBvbkfA3Ql5sfFqs615zfUbyoSvoMK1kI3Sh3Bii/CHyChkAVIZOiuDMC05
HS44QRkICW5fxgoCCVUxn+opOSdQvcsq6OYkwy0Yfl+gZrwHY9jL5ZEZ3EiHDqKk0i7nxpOxt5CR
et78m072ttWsYwPBSQyCx9KVcZlnVx0DogGkyU88AtwtUqdt37940juPaZjyFHiiZDxwCcli67lP
+pV4bziO6cDAwGpSqFeOMp6qah9I+g3B7cwi91S6/iNgg58uj8CwdO3FMu9GANJKf2wh2x6nAgqh
nL6B9+KJ5NXhcvOGoKwjAXPofIxJSLtYFcMz9BR+uaQ80WK6ymqIa4CsO6d8ZcJMI9E8nTpeD7bD
sIul53/uq/baLrN9qPhKqtIQuWzNxwuEpJpXSRdz4YwnvyiWTWyCBEuZkOOQ9b+xJSS3I4Gon3Cq
YiVemhxEc31U8hPghqMuXopddmHg5TunmMLdZet8PCZHxwbOQIYPKg+6uA1xf3PaQ9rM+5YEYBes
xB2dCqh09d2xQbX/5Q4/Hg740v5ebU6kCsbDooqdLKFgfR4hhSeLNe4J03C0JKYfdDMiCqtiSAon
SL9OPQQ9oWoxNleecx9BqKmdVmqyPl5soJH7eyAsyiT0lfMqziv3UPffQ1hnCre9Xjk6ahCagDyQ
Eq0XIl1o/IsKVhnTlaD1sU+i8O/vb6eB6zeSjSLOpBf88ruy/+VGw3TPVTr/dEDReZV5Vv3WNfO4
dqMz2d37u8ueQuhWza5YNkgXBTMpFD2OKaSn18ieTB1ozj9HnT15oA2NZZfdYs3GIrI34REdqjk+
Xvk6FZBAxC0uWn96X4keqkW2/LLNJTQPd8cU7NPgdopVXUAt0WtH8ccBw+BKVDRMjA4edOY+Qf3d
UMVBqapXq4aAqbK4u/IeblhKOnbQ401HMyflcZCCftS3T9PY3KeoXY3AG5tBcCyK5EokNHWlOffc
lJAiqFkP5/4GKqlXRh8RTMBw+xRl0V5ACOOyPQyerSMJZ9A7WGWBfhA1xq6DrFsGrXF7JeKazLH0
+m67HYXd++2Q9zFYMJqd8O09qELWwrnp05dO3zXOSJgOrkhw4gHZ9k8Gxu/HqXViXIs+bZsbzY2j
FAwbrg1XADE737nQze0d657MwfW29jUvJjJKc7yZibhrcwq+aKhwSWI71yKzwxUkj2mONG9uylRR
255lLObyJphBgZkSSCh2efl12xg0f55sC9J4rlPHgNBdW5T2qOV2S9TVlyuOYBiBDiu0Bja1SPQu
Yhuu+OrO/RDnZZvfhEEu/lweg2GV6ujC2psjKFgNbRyKmYW7qhJufw89FhK9Xe5g2Sb/Tb85Orww
4cqDUtzcxmMG7UXKoBRkS5RH7QAVso5t1NbbsKOODjCcPBRWDOlQx0Fb/QmC7uvI2Rr41WSJ5f93
/lb12RSBOLiLA5edpq77DCGdqzxhK4Y2WUFz54gHvGczR/OKfaKqhd7hNqyUE2qOHJTVjFf3Atsk
g1SnGtVbakWHMRkgilAXV5eNbJoezZszJlUj3LyJp9a+y0nxPGBzaB0oyV1u33BhdULNl+c+naFA
kDbY9FNIbyyERRDIeR06iMSkDpjH3Hnvj83vIIRUvAuV+sv9muyieTjweRJcQ1Yd536aTpAPpH66
LyfcPlYmzrDV6WjDuRubJG94E/MQCtMQe/T2BQ0qKJbW+RuUnfrfKaPDDRvsbK1Q/+PbJrQw/l7K
LVOR7QMlEbt8dOgXOwOPLKpzZWOL+zJzB+e1qloXMntT4IWVtXISNawQHYjYu2E11aNbx0lAr5ks
TwF3rtqxe91kKJ2LDsxzyoPsbBM7qL6sr6XKJ/DKS97mdbRyWjCsBaKFABaJAYoVcxMzljr02EAs
NTr3FULlykXDECmJFgTsqnLqrvCa2EV5YDnys9PZCYpLIngqz1f2LNMotHDQWC7vIYbRxHZuWV8g
xuLHADiu5fxMrWtxwCWOCBYmyDitCH+x3Wy4diHTvc0biRYEQECPh0eKUOZNSbWz0+5IIG6+Yl7T
AtVcfYhQ1ip7p4kVq27s0X12RXOGMuBKTsEwMzqIcFYW1A/l1MSQl6WLpBRe0cpujVvU1Lrm0zb0
K7IGEowxYdD/dtPgOrSqlVuLYWJ0CCE4sbhKVNLg/ptBci4Ez1e0ML1MiWufN3mvjv1zy9K3QZnY
xFmDaofzmEaC3oQ8kmupYdMYNN+FojsvbC8sYmQG4prw2zIqIRELRbGVpWnqYDHMu/MBD6HmOoAT
Bk8ediyq6gVFSi+1Nayclk321bzW8xSfIVnbxn5Ajz0pbstK/Lo896Yv11w2tEAdHnRVg4xzFt11
HQA0ThJl954HpdDLXZi+Xvfb2amQTkPkhED8fa7ondV328KZTkNXjBC4rXraxBYyDDehnzg7K2TT
y6YP13F+7dCPgGanSP14UL3kUmZ7VoUrfmWYFR3mBzkPsAQUyPxQURV7PtFsDzGWtVhpMKuO8suC
UbYA+rQxnnmmr6XoYM2mnb2fcpjFp8vTQz8+2vvLRvZu0Qtae05XL3tJmd4B7i32toy+WQ2I9L3h
FqLaB5JUT6W9cZNfBB7e99elxeh1qGCMi6Q9OST9VmXqx+WhmIyx/P9uKGmVRaoDFX08F90hotUJ
YMiVI57JEprvpil416qgreOmyVF7AUGJfQBq0hg6hGvRx/T1mg9D/RbEEmNdAwhj3XTleG7beeVm
Yjig6gg+L+OipjbmfJyRYnWcoT4OPCzPoP2JDq7rQn0qwTjCpm9X5stwDPK1jdgPqiwroM0dp7WH
jChWkFwUctOKHRq5rVgFAjl/27tsi3yEYEwT07E8gYUh3UUsfxlsuS9L5ewcR0DucHi7vLgMK0DH
+iEh6udZAlk+8Oz/Qg0G24Hbbz4ExF6ZMoP9dZTfUKXJZKNsJIaC8nDKwup3xpDQv/z1psY1L0dd
ndW4RV/FnYMaAKEgyl51tThcbt00N5pPQ0m47IcOzwReMh6xiV7Vgv3oSrUto/sPXx0OdbQYVRlz
lXd3uNaQfTj4ciUnavp43bXrZBxQYFvhUBccOr+8q4PqyRJraHyDJ3iaW89ZFTA/WprvqlNPym8s
tx/KCJLbPSs2TpC2N0NjsUn6AiJpbpcfBJV3fGxW8m+mhaM5sldBynjIEfgq2RXAEFqPUVINp8vr
xtC4DmHr2iGh3LNFDAHLRXkR+mlUoU5lW+tLNHy/HTCnroMC2c8xEn9wCLiCwvg2X9XhaDxgqhzH
qY5DOjvQzfOAU4zqjTlPnbsutwZC5bi8vvTWjpbpkniu73Kv/Xx5YgzJg0UV6f3ETE0xeAxVZDHE
kZHgyWLqitOEgt6ycp7HmqwUrhocSweiAZIbdRHBrmMr8bOV1RlSgM+R56/YwNS85rdd1oLdiyJT
yLwJ2pHfiuC1TddS8wav1TFoWa5mYgWI9n0Xvio13oJH4HM9OFf11k1Zx6AVORaRI9SSlpJnuy4/
UV/eED4Uu9xT15z050CssV2YLK55cVIPqajzvIybHiBgN7xq3Y7taM5+grnjzuvZtm1Gx6RF0i2g
qEhEXCvwaUCBXDE8gPfJWuLDMA4dlEbHEFSFbVjGUQUp94j1P6yIPQBs+ps2XiwHtRL1DGtLx6Yh
oU4HSv0yFmV3tvzkeuizO5p5K3HPNIxl1b2LTG02i8m1l2d1uz7KtHoUTJ5Q4fLVo/UNTd2Vbdmw
iHVMWiuh1J5C+Aa3wo5dqyTrAQVqs2vfLl6SeuvBVYehscrux2ZIKtxS8vkuH+oWBZZM/r4crExZ
Yx2CViEbzZEarmLoTN0HrmoOHQwxluy6bfiL8ubzOJKrpvJOVKqV0GUykLZpO5Pl4C6R1nEpoito
lb0Caw1x1vG5dqZjTbOVsZmWmbZv96hfTK0izyDIPX3pAnbGFe9FAvF6eepMzWte3wsSKJSc1TEF
Pfcwe1+Jz586x1q5VRia1/FnuVTMd1oE4KlM3kBc+DnEMb92vZVYYmpe2767wg3DYCrrOCr712F2
v6cehzakv3LsM5w9dLiZpyJPVm1Vx32dPTNrvlVdswbNNbWt+bdXF0PBa17HIknpD3f0rM9DwLrf
m8z6D9JMzTzvwgg5MLG8WUaVk4yngI0ExXcF6/jj5W5Mg1j+fxekoqBPfcsWy8NoZUPLVAX7cdjI
M+ToQDNa52mbE0w/s6xmV48lyha8kwhQXug6d5O0jttGoXmygnJFZUMIIh4Ajd6xerR2kDgvDpdb
N0RYHWRWMgHFmbAQ8dSTz8kUngLQUFZcHBKKN6xtfWheXFUKUjTQd8aLgvtaDe1uwDY3cuC+Z8jB
Xu7j43hn68CykDlDX6UBKH+d5i0Tzj3E3WIKMdWRjM9ZU69EjI+XlK3DyZSdBM4kJx6PIWSUC5xz
d/26MUytL4N7t2BnVg7+kNjlwnT2LbX4D8GT0+X5MTWtOfTkuw1NethgIKAW9Py8OEc+IOTbWl8i
4LsPz0PpJKoL07io3OqaA192gnrWWl7JZNtlTO9aJ6GloDZU8bjtW+dcQEHg3PCRnYsQKuz2HADC
TTy+4m4GclFbp56zKlFkCk88cS7C4hHwgOQuLydx9FI/OvQ9AGR4GAv3gRjaE0CL/ADZ6v4uq6Y1
XY1l0v6FKtg6HV2fhRwqzULEsyxvVJanII8Pb0rwCm0zlrZnT1NIZMJxq0zmUp1re7LPfpT3G5eC
5uxTUgsX9O4s9iEtjrwZ/5EGa+8PhpnRoWXzXLpgA8iKeLLmEIT//S7N5HdwUD1tmhkdXEZ8r5Ul
R6YjBB/NrvOqcs+TcA2S+HGotXViOtDRWd6YIY1fNyAqQz7oe2vV16C54jvhqk0PfLYOJusA33Dd
LBVxqArpH5B/z2fo0fX8bdsU/ePpRT/5pcOBq8xf0kQeamB2V5aOaYI0Py/6mRSDK3kMAtmjFOxx
ovMjBbHkzp7WMNumPrQ7N+RTxMRDl8d0oqeM0kPAojPkce9zZ950rbd1xVQSsuWC5/O4JPwxzyp3
OHcZmadPFThcki/b7KA5sa8Gp7eBvYvzXjqQZeeRUz0NISnXkorLIfWDKBRpfkzdNOeqsXgskcjv
3eRN1eW1mqxDX7OYSXZbQ1F4xfCGzUkHmEkbQujMx+Zd2oG38OHt6EzJadNM/QMtU5JYsuqA0Y5U
drZdvzyoMvBXzjamT9e27KZ1CcRwa6ToaDEcHMrYQU3dWt28IeDpWDJo1ngyYEhAddR+zNLygUB2
ZteU3uHy3Hz8dGbruqkCgWEioY2d1QXYJ6n21FGfuqk7NfWiqinOY5He2eBjuNydaTiag2N2cJvn
uM63PHjlfYqaIp/twLG4cjozta85N4SnW4tUAg+lYVUcoWLQ3vBaePsWqo0/Lw/BZG/377NIKcCa
6VekiLmMokMr+Y2a8nxlMRl8ToeXgSYPoLVR8biWwN5YFk7HVSnG+1SKaKdw/tiXqQUjlb610fM0
L89zD+f8inEQ25Hg65D5001qzer68mQZxqPDylBL0HJbkjLOWHnTuuIL0F33tq2+Oh7ykdnwmWdr
qlumrpb/350RB+ASRiEGHltT9ZbO/BqyKDvm8zvijC9+J/Z4ZjtfHpVhCegYsmz0VRsl3LrPLDpC
S6gXLTghUCa/4pSmoSxb17uhlBxpAwie8RjSiEdAJs9DYz8mqj1mpXXrBcER588VrJdpKNpuPtUt
DewEBirS5I2m9I4KufZgZ3BGHUcGzXMXGZuojGfe/mSsuE6T9plhCNusoPm6UnidDUSD5kXOrN2c
dnQHwMi0dlozTY3m6ASzglcpWsZ26C5FV4Nv7zDxbbPi66bp0TZwy2Y2Gwimp22an02EYsRoua0W
axxgpvY1zx5Fn09egQSwH/ITnchuBs/VTrT+98vzbzhI6UgyOrlNVc1on7jqpRb+nVuPr410rxcp
vW3RSWela5x5zLM8L2LRUzys2WVxiIaNpZRIu//tZ8gtVqjbznHchLTg3urrHiIc7Tbki62DySLQ
D7a8jdj/d3kEn5NNFBgs8o2ZCJ1KrndYVlRpWsQsqkCCL5xkh8ewtX3BsHp0BrlGRa7lSMQgaCAf
Mggp7AjDpWUkq3wYBv8KNP8NsqwZyAjbUhuqJERUb10arNxwTV+v+a5S1VCXzVTEdeFkqBIq+N4a
5hEnMzdf2QRMXejuS13HCxlyEpZ0xkeJ/eBYl0Q996Ozhvo2daF5cA15gIn7AyzsdePRnavomLpD
d92BeW9lqzEYQUeWuTPIbDpH4EJdNL7al24dgiSh5CBXuRwlFl/64Baho8tKWmUNjqssVkMwH0Kf
TMcxEMHTOIDkLXDbbi9KnDm2daY5tBeG6azCHmezOrknNpQAU75vRHkbjOUzShpWIp9p0rT9uQ5E
30WjyuPGqT8hE/Gnlc7KCExNL0vh3da/VNgj794WcdbnCiQMmQt2y26tWtWwoHSuuEHklUUU1qys
6W/ltsfcpzel3W8M1zpHHPSWKbRxcI1z/erWA+vzDhIzaw+zppWk+bSN/KJbQ7MxDnIk/CAmfI3M
2G1fJOcZAj992G50Cc2xoYxZqWbE7R1lI785S3oQCbN823lLB5U1TtGETRgUQHcjozcPb4yuFokY
rKtjyabMLye39gugRLuj7/o3iZd+VcXaw7VhaerosbAPXdnUtAC4DzFigAAertH2xlnXoWNBAFw6
TSV2gwC1JxYV9pHybI061zQ1mscmvAszV7lFjJea16gVL2GRvHVl+Hg57pimRvPaqcpYxEDJEbsk
7/ZF0uQHGYCjalvrS6/vYgJAy4JMDNvAAHr/l2n27S9QJdsmz2172jZMAyEypEc4cAK1uic86p/S
oZLTxo/XvNbBTXXseiDeHZsC9S7vm35Ye3QwWVXzVIH6EZTVYGKa3n5Dpcc1EcEnW9rHy/Nual7b
fgcHiWYOcs24EQXfsQ68NyT7TorsdLl9w6rRoWMtuE4lgjCLkbQop9saZVbRLeL/sCYmZupAuxJH
njUCIzPifOuT9MDbKdiDKnQt2BumRweQjdVcU+h5IpT5CTkIoGSvFE1+2V375/L8mDrQnJY3tIRI
1VjEMppPXTKTnTfajx0yCNvaX/p951c9pK/qfLbhtWPrHH3H846FW/kHJaBIe7kLkwU01yVpGwQB
yXBHKsFDtEtpHvxG+pnJlTukqX3NeS1BPQKgVxG3k+PjtIP34Zlu09GxdQCZ6AK/9Vtcj0iRPjlz
/dJUPV6Gx6u6yV84LZ8uz5EBHWPrKDI14Bk9bzuceWS0n8v2qNrwh2rLE5iys51jtbc8G3+EKW13
kOq4utyraXFpzq2qaCZQpONxl9jOwc9q79CCXAPAtSFYMc6yTj84+upIskHNtZsvZzk7C3Bw724B
bDhabvrYgCTs8ihMXWgeHvaqBJeqB/uj1uoZZNYQObLz9DxkWfA8IbVzutyPYbZ0MFnlT3nrM+Ra
nBJ3TWds+31Hego0ghum48pWYepE8/eATJCg8GskP932NbPbPyme2YeAfrk8BoOv6FCyEOejvMlx
1QFrfn9ouj7fQ3Zv68drns7KqMfOBmOPtjVfJXZv38i+xltGUq0pi5uMrTm7J92ATaUEAtLJryJK
vkaF9ZAL8lgFztqWapokbbtO3TBLMTNFnDI/g3n5HH6NrCh7uWyDZV1+5BLajp3ZSdmooOVxk/av
NLLB9ea67LbrShQ8iFnhKaAZzmUwrOl1m9aU5ubBNLCeecDdgyc9fQTXcf4EiHZxcOmq0oTBLDqG
rAU3c1mC4wt5PPD+ddl9EPYH0NpBkFatuLlhFDpnmZoLKyOAX8U4wg4HFvj8OnBodiD1av2DwfD/
YMlaMFSWwFTHiQyrfSh6vp8YNKQu2900AM21KQhIANhA/ICMU77nwfRddUKAja9/u9yB6fOXjt/t
5YJPJY2SGUaIFNtbBCyCKEHZ+C6tM5bZqPcpOJEsztJQ7vMB1LR+krxmSQ5opeOtnEcMF1wdT9YC
re0LNiAhTJNjE9YHx2vvRDEXu57TY9is0WKa5krz8WlyogEKRyz2WAPfy/16P9nZeLpsif+BzB/4
uA4oYxA4DNsAAOcK6CLoXB4Ht93nzrMgzxnYEaz6B1MjOB/o7egNV3b/aWb+XmZf6qq44uOwZ408
T/42NISt+X/Y2nMb2bi0drIMb2gelg9dRruVsX7o+gHVMWcT9PPqzsZbYJRGpwKEApE73gaFvEIN
/eHydH5oLHSh7fD9UBGbeQyFQ0nVBvuGNHawn/3WWyP++nDVoYPl/3eek8/jbFsEuLCMIdEEnkrI
AOXsHJDIGcVOuUqeLFfN07GcPZkmG4elBYRsJtXEC+xlqUOuWebcOZSvvAF/uMdgQFooGMC+Qiyn
LeM+sQsQL+by0HiQ4nFLpzlSSdL90Gbpvu49et5mo8V276bQ9bp2LHLYaJhoDt5oe7wd5yhZeUM1
rQBt27dCn4WS1chlQ8gFmm+pOPqqyh+3fbsWDHgDxooGt8R46vg1pxSMf/UqO5Tp07XtXkUzOEsm
5GO7YvKuojScdyOkfY7bPl3z7WyqUUJR4azCquHad8ar3l672xo+XMeZpa1itVcD55L49SEk4pR7
mzDJAdUhZoEVhsxrMCetV/zqADXnzuoh1BCPdICZ45ZIXfIKM0JScIO2NxXJz2Rk92wbARE+X3Nc
G6SaEEgqCjA85Nk+FZnag/NGXlOgEz5tsquueWpLHnjAEBYx+LjT17nFG+wO1E1yPmxrfzH6O3cl
TuIpP0/ymFtWKvZqajt7ZweJna2cdgwhNdI8NvL4QLqgYHGUJXdVkD1aHb+r3fIMteTTPKxFbtMi
1VwX1OjYWaF6EeMSxk9F0vNdBs3klVn68MgGQ2u+K3q7sHHdWA6EFTIXfn5Dw+JPLsYtT3RoX/fe
euyDNAzzOAOG0PWqX0Oaih3eu06Xrfx/cc0/55CA6piyPAOEswwRHqIp3/vBOOySGueqTsUzTb4t
KPfeKr9ACPQwzeFd7bh7v3f+cLf8fPkDDM6ow85C6J3Rsm0KEA0H0XengMj0IcoD74HNffQ1IVXP
tu0QOrXZACWrFG2yeHbbHqIJkt6RWoZbKnMxj5rHK8YHi2ZBHqdulPF9D3bKb3M5raq5GxaaDkFL
R9R+zAFl8djJl0qkN1MRgF7OW/l8kxk0bxekrkbpujkI/kLQv1u3DvEfOfP20l9L5JpGoPm7W6eA
E0ZIFA9TcRoVklYj839GyRoTgal9zdEDPAUK2gNRbUEHBZRcznM14omhU+HK7eljyDtsrDk7m8kA
bn8LqWjq+Ec3sJ24S/v5V5gQdax7KzujGAT870kT1XviDe5eug1Ky6Zyk7AtvkALB26vct7XOa5Y
M/liuclz65bb3EMHoQlviiQhuNqWo1XtKuX1pwgH9eNlN6fYNT4IMzqNWdk0oDhoYBzRIbVeuc2v
VOQ/ynzB/AZfhpnctbX9bSrL18v9GRbDP+CzQU1TYuFo4rdB4h3G2lPsNUHijBwb1Q1kpRvD5qIT
mQ0uknBWP2HSkuptLoArqa10E4VZQHUKs/84u5IlO3El+kVEgEAgttypJpXtKg9tb4h22xYzCDEI
vv6d+1bV6tIlgi0LCaWUqZR08pxa+DQD9W8OMo/4S6eWJaGUqGSfgQyHj5Y4mIsah/VYusV5Bib0
EDfhP7MMt5A9lpBi6qQyr++AlkCN4zWkeGP/ye3jpGTxS4oajZ2jMHweOYoeGXXy51YzcIw1/Tlk
4sPgup/2Wcnw+HEOAK1qkQS1OX1ANdVv6Fjc0ajcSIFsJjLcmZK4Xwtd5c9p1ImDpOoXCi0/sDb7
KcJo46BnWaImAC0CEb4WY5w/U0hd3tEQRXeOX//aZR8TeQamMbydQaDoeVzn6HJVLz2SMfVOYlLl
+XYXFhuZ8DOXenME5t/8GbU3Z91NJ7/wvzch2G1Tb9/J1MSgRSs017plFc90DM5+G1ycdWPLsP38
NTy9SaL9FJTtGR6fnterijpowJK8opcZWRYYH3b2YXgyKirrocpB7gDWtPWohiE6hKMWSe4IeUhL
uiWxbLkxMJFoTM3SiarU4UsArj1dXhlIfCrPNIzrl4jRAUqHwF+va7Drmp2C/vzf1gPqiiqEEIdX
NHwFseLHNpYvt1eVzSsMxy7LhjRhoB0+TUV2lLIZj23eblyn2WbdcGvWj3FIBJYo9oK/apV1AAS2
H6Gn9LXp2EZksgzAhKT5Hahtpd87HKzDaZL2xEtq5W2xjtpav66BN+s2i9xS90vj8EgG3rlqBnVC
cqU2kk3L5myyndF+9FM66ezZb8i5ltOUKDZ9XuW8kWxYTpYm01m5+mEpsz57pln/0PuQaSvbSx04
rzr2vo5k6w7XZiTDuYNa+mIic/ZMZhd6Rsodj4wyvWEkW+vX72+moK3lWrseBjG0XXUY3b47iu1X
V1vrRjIerH2FozYmmK1L/q0EhPUI/v90A59nm2DDcYteem4xFQ6E8XJ6xEL62JXdchwXd8N9LR5m
8pyJiEUDFHZSXoruo9OMj6gBOQG+USSTu/UaY1tFhhdnK4oQ4yxz+OiV36Dc9sTm7q7tcK84sBen
6/e8Z9DYxKPpcSWhntrs2QnJXedX3wK1PIqm1kmTpeqYsfzrrpBnItNYJ4rmiuV4nud5PY2+r+6a
2HM3UhmLtUxkWuzXjAYzWhfy50B/LflP4nFvYMch/bPv/69r4Y1DON6YZ72HdBhp/FMAHE1Ot4oM
bCc733DlbopqL/ScDMVvaXTCOTg+eS6gpTWu7h5Kpx8ASnHlx76Kp4MfNcUpjOCP4yT7fSmIyXw2
+MLPskVkz0uXKTRcTGdf4/Lltuks7mKi15YQyjgLrgkBsGEPUzOMx0wT7hXto2DD8XYflohi0p85
HmZfBix7Zm6Op7Kp7g9pB8LB261bIopv7NdhI6pZOAEq56sMh9OXLhgPwbrFimD7d8PV43GO9Ox5
AqrNTZ2IgXzzM7mRf1vSJhO/5gIOFDsl2ta0uJvp/B2v0bgsAIimiOavA3UeIzY0G2ayTLQp0DnO
YVYGbBTPgAFVyYgodcTlpDw6xdQ/zjht7FuuJqoN4tmOLoNePEeLNx4omDwOAXO/3J5ry2yYrGhl
GVaCjI14Bq15mDidWg/jQLaSSstKMjnRINcOhVENEw1D89ldxm8E4XwK6EY2bmv+Oqg3UUq0cS2D
qnK4SiHYHnhd/RiLLH7KJyY3bmpsXRh7NwOF3ly7k3huYojn+vnzlA9PKETZ2FttC9bYvFskZqRz
GVLjev3TOO1Hv/B+VZSe63X+kHn9J3+dj/tm2vBqPNLJENIl8GrpVfdpweidl/V0o3WbnQyvhihK
ydwqdriu8xCKfDXw2NC4PAJv1t7dHoClCxO8Bg6EeC494vABImTJVApI87WPOtNfb7dvmQuTBg3C
lXE4VJV49qk+Fm5wn64T+Ej9/DWSzV0pm4uYs42kzeJ2JnqNjN5SpBWJeRZCoauY7pgXb4QlW9PG
1l36oitaPKBfRZL/Wps0Og/g9dxT4UhjE7FW52yay2yJedR4zaHD+/xxqiuR3J4B2wxfh/TGnwHE
CSQeZx1+pflnZfQtZdW5cNedb6gm6VkNLdfe7WaH44kl+pLj9PwR2tXOFrDcsiF4hjMv+Ryx1XNS
3sZiPUBfBwUDbGyP7iIXCGNvlRXbJthwZAZlqdrpkI8vYd3f+0Wb47zobBGE2Vo3HHlcI5FXI7ys
7iGadcBpS5/buNqsmbEYycSmzXoReLtZU56hjzLPX9M8qxOPtA+p3roNteTHJjgtBPkyqGAdxsHg
cMCshwnkmy/+0pyzNPsIZMmW+IptMNcfeLNgQY7U5HpcUh6N8tyI4tjK9S+WM95M4da9pcUpXMOf
20YOceH6MU+76Mkr1JnM6QV43S+7fM7kPRsaJ3PqsIihbFR6fVIAU6MOMs7yLBknP/h1uxfLqjLh
anE8F31GvJiD4XU4tFH/m7Xz1t5ja9zYo33cd3tjNDGekiwMj17m6zTpmq79evvnbTNg+LXXBypr
AaThZYkXp7QX6d1aS3p2PVVtxFXbijV8muCIkPdDGPOuip9jkZ8q2TSJDNKP170nV/6n20Oxmcrw
7oXm6zJVY8qV9CC7ljaBWE5QlW/FxkDetxUz8WdF3IHtItUxX4dQgla/dM8ar0OJFlO4Kx9mJv4s
IulYBeA54GLUL73j/rUEdGNbft+fmYk8m9epXAoUkXC8+92lUfCzBWZqdRWY6Pb5GzDR/w4ZUGWp
UzH1Mc8hNet7UiXg9kpmxIuNTfT9KWYm2Gxdwerpdy1mIOvrQ99VgnfU23q7ts3vtdc3EQ8Aj6ac
igLh272yzYE4oy2SKq8BCfUjqeaNJMbWjeHSaehB6rXzcefkF6X/OEmwSuHCr0uzh6CMPLpx72fr
xvBs7VQg0h8Zgl/Zfbx6eeLU3kdZrS973I2ZqpnYqYGVizDZAtlM4uXQsFBTv4W2sf294cxZ7bn9
WqmY16A7iMDUIEfN5boluP1+PsxMxNkU+qQPgNxASs/uunxKdJvfdY4+imo65IqhtopsnLLeD3/M
RKCFBVG+8tCVIsvDFYs7ZS4fOnWonfQyOs6v29NhG5GxXUtXFb1afIZCbDwB9hF7kEv8IWzIkihv
POeZe1ndrUTK1pnh6FkuVTuBkp4zrwuBj43uY39B++QB4iPnNVZ34bjVl81+1xXyxisDP611i4ta
uEt9KHT0F1nF63VlrMX8nNW7VEYoZJ/+3Q3rc2/Megn7XbOSBLqnIUkgLhZ93jc/htfXAcQtwhnz
M7nVr7QPD9c7loR51VMp55+0LS6yazZ2Ecs1JOAV/x5MikISt+prxonOP0hwNU5Q43W67Ii6tS9e
PxzXov4/SjHHcsez90a/li3GBLEpvQJZpErYcGp/FikJE5phu1/6M8p0Pt6243U+/gsAYSaQLYzj
QXWMRZz1KgRFz3pB3Zw63m7cMgATxBZDR9J3AXTlpQxf1pG8AjaHAqxQyWNPg9d9nVyd6u2CnojW
wGQwHgHndR4Ap038Jddn3efkohqXbFwYWixl4tRAakmICsbrIhhxqSClnH6tTiC/3x6GrXkjBkBk
FTLToot4CGxG0jRfddxtvHtagr+JUWOgYyKZ00e8KeoumX35cRHkSZbdvnUaXYf0ZgZCwCMHEPhF
fM7oAwjoHx1Er6aNXuJabWRbNusY7h5GGaDvBWF8BDPQD78dvY95umxB4CzxNzL8OyRBvOoSA8hj
9al040tXp39I175ckcduC0DfrHcOxMje12IiXZqiqzBHHpRm9aMoau9wew3ZJtrY5Wc/yEgGVWMu
aVB1eKiCQFsCqAF9VZJWu6ilKDMRaVWOm4olHSNegsvi05p63qFysEHeHoNlpk1EGlsrGa/+dA1I
rAbDnk5G0WWn241bNj8TfraWcqxTVoQ8Rkp6pJl3KUj7q26GM7goT2raoum0TISJPyvarO/DqAs5
c6FHX4WoD3RR3RzjgLZvINeO37gczbOpBNEuOijc12hoJiC4xM9lyQ5z5F9ainLt2x3ZpsPw7XKE
qn0whpSXYHPkcTkUL65s2o1HVpudDLem7kjIULYRV3VRDElAVf09j932F4rJhnbnEAzvHpmrNKjc
KA8qRxyvGJwzWHK3eBbeLwCHOxgeXaZDptksIz6J6DHIiz/ZyA4Qz/3UeuFLpH2+lv6XcJx+Sd39
uj0p76M2WWj4+Ti1RAD2TXknIbKWjm2QZLkaj2sUrIfO9YJHr5zxIC6C6tRUc7ax6Cxh0oSsVSTr
oXkbwXt0Eb2Ovb8cy2VVQ6LZ6N67afmrU54+ob4LWPjbI7UsEBPIhpLblVDmUt746/iSDcT5GdOs
TETD/I0ubKO6xoo3rpQLz8XiC0KOJ4LhBPzUXTzUH5YgOvsSxaRBOtxXVbQvQv8H0jYIb5nWgfKp
AbmnpgecJj+IcV/xCTNZ1SpUz0sPldbcVct4omTx7xWdu+PtybCkcyarWlmuA4qUFsrDL2IBVczs
ZADMsfoTjXdRZFNmgtkmxw9lWQeUo/ZhSCiL1HldpHcoGR78b4/CEtFM9Jrom66fPCypWdfDmXjE
O8dQWthYTbYFa0SDfMoD4hQx4qXjfEb1PBcLubSpu/PnTc+P10qUGcKxCks36bJKJk7lhvtWpwle
6+WQdVO7Ui6U4x4zEvj38TzXx8FPp40uLNY3GdWo1O2Sh5oCg4JLP0dJfejE4m6sUFvrhi+3Kap+
QFuNFVo1hYKQJnDZYRrQLVUqS/5gItgqAmkA7VaUS6A5r+JdbuM0yeCP/HpAB8Jy42rUs7iaKdK5
NFPfougGHfnuwcuq8m5VzRchMoHQV3x2RHXJuwXMwGOYBKG6UGBKgaQ7e9H0OPXZSw060WaTZtey
qE3mNbFSPIU1lPBMZ87Fcdr6vmITTWSt9MZts60LIxOISJkPJCWEL0P3mwTBh3RqP2i5S+GWssDI
AQo1hJ3HVsLdIJ+/z1Glvul6mn7uCikm7A2AenDcQq6Ka9E5hxrY3mSa5VbFn23RGT4PsSjXo7UT
8HBYByD2o5ehzX6zvm6S1O3/iZYtZJ3Fe0zIm9+vrHZnGXA/h34AKFIfwmb9uMtEJsrNIbh9dGhG
+eDU2RnUsdVd3JfT+XbrltVjotwAQEs9EI0jTcAkVBMu4sv5z9g0P243bzOMcTYfKcXyCVvKU9f5
3RfF95LQ19tN2/78+v1N9pFmYGDoK/w5Ye0XskBYzQPP6uTtvIf7D4BtTbOmy3LCdRN4hyzL8scm
bvzT7b+3Gcbw2irN5qgIOsKh5DQmZR8MSUmq37cb//9j+Dt3UyZ0jegGdY556nFgtqcja/Fel5dH
hdKqYEDtkCQgqwvP69R+W6bovOgK6n3VVuZpicAmsm2ayAqsdRvg4bn61EMyFxpAv9omSGIgAvcl
C77h2d2Iozl40wD5C+I5gS7zfAhpnidz529dCVhmyIS5UTZ04EaZAh6pobn4PZgJfUSOjd3csnpN
XNsqUVen4jkANsX75efVkxOt/+Dl5eX2CrA1b2znfd6yGA8hHgdx5vzdJZgFEuXsRxOwLaE5m30M
1+4JC3tkVITnrnsMm9I9VPCRDfNY1pCJaWuHOXdT0fi8X5v7JhyTovdwT4ySKMet9r1LkevA3gQQ
VPS0HlC3HncBUcFd9GPmOl/WeOu5wGYfw8PJNBepkDMwwzgZnYaxmS9iHPYVN7L/kLTJOI+XAEZh
EMdOat38XRTdhmFsf25k4i2wGyg2lR5uLuhvYP1e6narOtvWtOG3DZmjDoUMBBfzqM72cud3N24V
PVnWvAldY30/gcVtIdyfG3nMc6WO4LHzL3kmdz77mug11OGKQpbC57HffCxk+GMqhm+3PdZiGROs
1vngAZqGmfBW6QpPvhJ8zNodz7dbt/jT/7PlN2t9QTVhH7OKcMpE/aWrRXRaHDo+BaBiPuN5+c/t
bmyDuE7Nm25WWUVL0Y4EWNGe3TfK95KObR6ybK1fv79pXctZVfXqIagNFSQ4litf7FBsWMjWuOGu
gb/4spASGzKu1U7xOHVnHTa/99nFSKIXt28n4aJxJVpo9gTj/aSXr/vaNrw16/IaKmwDvDXOg1Ma
uyqhIt55i/n/u7s3Nsc5HBQQ4/U0Pvk0YQv900ztFtm8ZVWaMLVpiOtwLYjLl0iy+8Fvf1AWj6dm
kfnBzbfe0ixxwQSqCSVykXmdy2kDsFrun4MxODVZuXGxYGve2Goz8A51pKlcPvasPGhH94mTu899
ERx3TbCJTZt7IqWm6YprtqwOk7ld9OMw6vTzvuYNn62HIGXB7MI8YxcUJyUV5NUAtYv3xQQTlQZA
8QSKP+HiagQMXMcuKuhyl3eh3lenwUz+NGhRZP4YpwuHpCvQDIMr8+oi2iatL7ctZJthw3slNA6z
UscrL5qmOpEhJAcfoe4ua9Zx5xwbTtx0KYAY4LrFQ6OT43rQD+EAm8eBawx75zhgsqE1UxwvkfZW
nqOiCbG58A5tuzRHDb6aO+a6+rCG1Et6h8njnHZVMvRl+DiOpMelSRmhzo36uD+5bc33A21kgtfc
WgQiJ9HKgbGFYMgwZ9NDUdfNBsrF1vz1svpNwOrWSeasyFdeeqzw7uZSBcEhBDXAFu7V1oHh74L0
mZoqhJMKpcKSBD8kuKg3bGM5uEUmcE14GsWRJZzFRcUhRJ80z4PodAVHuFV2yNxAJZ0qH+YofRUl
qhELkBw4+048kQlqmx0v6lBdv/IhC6fp2MVCu6CU6sh0uj317ztSFF9N+mZuAIKNS7VglTte+QQG
o7sqQNUQ2XmoikwFz3hZhyyP25VX5fqnDskp18EfxeiumxhI1/7795sgZLPwmpVPtPpn9LO/pY52
rlrD/wdUXfRsVSuvlfQfoME3gaXI3xKWstndyLord61QXZ3B7iKWZ03a/lyQfH0lAD1vHNgsXZg4
tjGdmq6DMjsPJrWeg05157EiDvA+y+/bi8fidyZ8rRwkaaVED6kcqlPpAJBRophxw/Ns/294tVuX
XSyDeoWghDOci7gPkqBvpkONSusNE72f7UQmhdo81S1RVam5Q0Z91Gt1ziJCD2M7Aj2xdQiyWek6
vjcutvhZXrdZrXmpVXlQfu7dDXgc3sh1bK0bDuw6fZ26ugIAkrRcIlYddaB2kZrTyKRPqwhqFtTK
Zk6cTHwa5ri94FVl68LF9uuG8zqNC9RLFS5c9tr5ufpN+i1UaiuTtbVu+G+Li/OaOGzhvoj8Aya5
P8RSblUn2Fo3/NcpqqBtPDlxFIh6Z6euQnA7eFvr0tK6iTUDRkG4a6s1L4IJCSyerR41XmtOt93W
4lgmHZqANjppsgFLppI9O/WQnfzkA4r/XYWM7mNLjUyEWcr8GTIK+cirIFJJe62xCGW9AbWw2efq
z29cSgyZajVosXhbkA6k2zrjCBVb1A621g2H9YO5CtNcDpzNrThDLF3febXewljYrH/t9c2/z523
APASKi5D/75s1ieQjhydpdwwjSWkRcahWfkxGdY2UFyV6a857z7TJrj3A/UcN1sFg7YuDL8Nah1N
Kc5YfCzwqpIFn+Z+Qc2Gcx5m98/tJWrrwnBeZ1pR/UMGxd1uemyj5TknxaEbwvtSbhZkv4+ViEye
s6XpC4qCRAxjqpazkmVzImFG7iePBU+slDRxi9z7Xrj1FpmHZVT/AZtNHo69GUblr8xLyq6A32VA
NMhqYCcQe9UbO+d1h/zv4SIyYWdVPHR6Hfyek7ZgdygkpAmULOVl8cM+uW5ujdgCnFhWswlCW8JW
5C1UJTmE2n/PKVJwNN2Gw0YSZrPY9fsbZ/Gb0lNtFEi+6OA1TYlIWqVQBBuXP9qoOd1ebBZ/NznQ
QA4fT14DlynrrkvyySnP1+C10brNQoa/tyCsSh1nwmTgHsUZxGMlVpbEOt8qv7T9vuHxnr9UEavx
+xFh3bMfeziAiE3dlPfhWVFoOLuvSkeLYe458ENfymp+bJviA0pgLnlYnAE0PY9tC1G34dO+uTAc
P/Krdo0hXM8hKfQPsC3AGUbdzk3bhJpFqh9DNYWSA/Ll3CFTFZegxgvlrl83EWW+44k0JLnkpHD/
VotYEo1QvLNx4wytO9z5XS9DeTek+RMkzMMiicpA/n373y2L1CRAWzIdUTZryX1FQCWVibAszyRm
0JP3WZGuG/m2ZTGZiDFoyAfLyuKOtwwLtF9i9xABI3HMnaHh5drHZ1Kx9eiKSAG8FrPjvtFdR/0m
iqCety0ZjkJcz0N9XMrgj0YplQ+VxdvtW6KUiSVz57FASeTQ8bXpEmcOz9HS/fLT6kmQdGNbtzi5
iSWLWkpk3AQtugArqJbPaZ19u/33trk3PHzRegF3SNlxd2avQHy9gIXtZy6jDfiP7c8Nj+4hY7kU
1dzxWXTfNctlEjjBViGy7d+NNLzzlRPTUHd8dGZyyrpSJyHAAWfI4W4lspYuTBxZSdv0/9k+X53Q
Pdeq+ljWgp60XL7vsr+JIitBzjhWjteiRtjPklh1J691Uf4jd+5vJhVa1y2M0BzKjC3N47th8Ot7
QdnnfX9v7NBIKxToo2jN49g5a7UenbF6qV2xq1AlMrFjoFGH7mO0NrwI2Q8USolEzvnL7V+3uK2J
BCvDOgU2ZWl5wMhnWoWPeZA/jmQZDmlRXm73YUkyTR3OFpBfPJvoivsuBETbpna/4eEvOEKYo0Hx
kNckAOaOX6vFK/YFOxMdFusxcCsSVjwUqD925owkzpDSRLvL1j5qG5Th0hlrl7QhccNxR34nfP0S
ret36ojPSy7PA/iQcYL6ctt+luhhqnSSgqAin/kVV7nyTlB39zCaZUtNxuLbJkhMpEQXCtTJ3JHl
k9uikisS974nNoK2xU4mTmwtID3Rj2he48x9iECuzZWqyRmV1dBhCTPojIc0fE77nTftJnQMtEyL
n6YtLoIC53MfkSLxY2ffRZNvOLoTgdpVhytWctFl52wY2GXt8uh0e55tM3H9/maLdutw9IQnGg5o
ZpngPeQhquXDCj3kjQTK1sF1gb3pgOICXYNoCNtQGKpPjlLqXqYufQpVsYU4tqxVkwHtKjwqUpa3
3I97cILHo3+fa3fdt4+aALJOTOvMhqLh9Tq9isH7OkDI/LbxbT9u+nPrrji6lzXXpM750k7pqdC+
3rC8peI0MpFhRTnoLtWq4xBm+ZZ769Oosn/Stf0QNOXf5fUtCK+/hcQTf0lBsjh/vT0qy4ybaDGW
+5GzAN6Lm5C8fVgGFf+cwGnxQQGAtTE0i+FMyNgMwht3oinqZYHu+haHE9ZuhVSKbCSWloO8SYHm
9oIAk8ZaPrd4yHby7FXU/UNOSvBDek/VJLd0MixboUmH5lRQiyY1Opo0MOBR1Z8XlxwB5vw6arLl
gjZrGT4+5O4k49mvOcq7aEIXgP5l5O8Dd0UmdoxFLkjLaNzyPk+dBDcdeQJls7vba8lmH+OMXfZT
pwhu03i5pH0yeHRJMggkorR17I5qnOi+dMfEkA0k8lXuyIqvEmJAj1U5Bt3Zd2u5d8Uart4D/jYt
XVPxqnIv0TC9dlP6ZZ+NjFx8VoyUfjs3XIIENIHE7XNF1xglm9mHgW2VkVvWkIkoa+fJVV2LfICS
ZlYHx/PwpuLMxfD59iBs7V+38jfbRD1WJWpAkT1pNU+HsVwUcMZDedzX+tXP37SOZYNinYVUvJw6
eWmLob2L1CYDp+3fr4v3TetB7tC4HlTDM8hea9CGFPV5aiuv3ohGloBqkqBR1brzKqeGx2yIk3BQ
wckHWPPOq/Lf++xzHdnbEQjqVahArLnXVj9D33MSQgXZF6xNFrQhaGaiUjTeLK1zTxdaHgNvKDYQ
mjbjkH//OhZjrAe3a7jOm+6EXLK6gF+yfxJps2zY3xKE/r+/vrFOHUeQM1JezWk33HtArekg/al0
fAx0/fn2BNhGYfjwEM9L7uCMy6dQ/K7H5eit051y5EYOY9nPTHSZKjrVS/Dg8tQZj6g0eWpDFDbR
8Zj38z/pEH7aNQoTXuYNIhRCdzWgynjkkvHdNbEA6c3GVFv8zBToHKWjVrHMNQfXdIfX4npZyiSu
2n3kDJGJLpvqKe3x9NpwAQb2x7FqofmSBju3epP4bGLNGuJ1ABGuUL9zggrR3vvBCnmIp3rj1t5m
IMON5YRT27h0CHPx3BzpNcNuGipOt2fX1rqxF+umQmEiBAtRVknYMQ676FSCWGRjB7Z4gGv48ZjH
EvyUIzYYDVnOSUOIPPs77oe/9/28sf8KIbNBNHPF2/qxXsDGU+MBaCM+2LzLcN68Wd2oTbuSt3lw
cDL/mBXROZsEAjSu7IN9kjEgVfl3pBuXsUCy5RW8kZlKKtnqxFPD+bZ93o9xYNv4d+MOiYOxjOaC
tx0ofaiST1Wlj3Rxvghv3TjJvj/Focl2Fq1QWBpXL+dj1d1TGlxAmXgZgEO4PYT312doAsZw2ZJ3
KppzXufR2CUkzKfqWLCg2UJX2mx0HdebfQD6amGTLmPORVUfm7r3k6Z188M6Bc1xXaItVOD7yyk0
oWGZElVIyzXnDuqvLyA2WE/eCPGVSLvZ53Z0yoeYgtFin9EMp6ZpsYhcDzn3oNxzqLw8PPZ4eb3s
a91w6iGtGOiMRc4butwDP9Sf3DIKdjZuuPSiZt2pOhScptOHjo53qVrlTrMYLu0BkpsGlS+Ac53i
QwP6ikO3yC0Ys8URTIRYGU1hM6Hkkqd+ddGOd6dJhyuwLYlxiyOY8LBorMaIADoJ7B/9kqr+ufab
v25PqO3Pr2v2jQukIBfCmQIUf9XM7voluI/86YFUzj+3m7fwYIQmMAxK4umkhBR88pYfZaOSNRQJ
VX93yxdH+gkwFYcxAwM9vt7u0TYgw6c7X8subR3nCdW8x7lW9z7tDmJpNhIv21Rcv7+xF3FmV08M
zbe6KxKVZVNSOO5WeaGtdcN5ZQGIL0RI4QFZ4742y9zfpX2+lfbaWjecF2/nY5uT2HmibvMxDzRP
R3a6bXVLiDNJyUSD4g+hifPkUA86xEzF57osPlMn0wmJZ3UUY7qRk9pGYXgyGWdRD10meB246Ych
qltgSvNmIyW1bAkmYGxxotlbWip4HuGBzWv0X0EX/SrkdPTGcJdMaGjCxrIcLlcDdM69sClaPG6z
4HWAiM+aZOsq922eJmwMWOSJeePsPIl5Hedjhp0gPbJgp4RmaEpoeg4khmAjLCYRAVTPalC4jeLz
7eVkcWKTm8zTkye0Gp2nshDnqxOrTHyMxnEjrbasVpOaLEtbCoAKJlm17Zi40AhJYqf6a1zTkxul
wAOAV2RfODJRZIGvwgHX5dh3orH/AEWS7DLnq3Om0xjsyoTD//CUpWPcDINynhrtqYQVSgMRtUUz
YJsJY0/OgnjKnUw6T2uZPfrr8FCV/aV15b4M0oSOpfHgF/VUxE9rHKImLf1Qz5B8LZZ90drEiWXT
nDsobBcAxsY08Z36Ic3jfWTwoQkOc+dFh1ODXTlwlwc/Cv/Ucb+FW7WEIRMNRohWeSgz52lBKQsq
Ch4gGZclgRweB9ZsBFLL1Jp0ZCPqR2cq5vSpLOv7UoQXmq3nBbXCt33YEqdNMJjKIn+YhI+dch3x
CI9CtTvHb7fAYLbWr9/f7MPQ2qwlLiXiJ9mL/qjTuE8kzbZa/3/R63+Bf1BS/XfzQYUlT0DUDWQm
O0Mc5BhO5amK79LRTfpWJlP6yWNlsnRrEk8/mD8+xIE4ptEHwj4t5d9hes5BQrvPkMa27cedxK1O
Ez+xdPk2ZOlH3w9/3G7atgQM7w6GIU81ZMKfiqwdHlgdDyBTyIa7ocm2Drm2lWxs1xVIB0NRIoB4
dHZxzIUGfRp8cMKm8l4BwYFSSZFO/WnXeEzkWBdkypO+nz5Vurl3Zud+LRRneguD8K65Qt98OXTC
jkbpEFQf2jrBMe4B4Tb0tqjD322chiapmZB+Wqx1nD6tUXVWWXVgtP6OqoQ/t01zvVR4Z0WbwLQu
QlUoZMTSpyYEl05R5+PdiCQhWWYanyOATk+4rSwOdcPcAx4Z991g4RH+346kdNdTGYTpkyfdC9Q4
Xmck6BuOYVlaJq9ZHlbgB5p69hSuy2c/Fn2iHaDBg/lbcb1IvG0327QYgaaqWbjm6Zo+gZPjZSrY
czO4T+W8BeS7Xse8Ny1GoEkn3NNUsWJPQ9mDi2B6LLT6IMDVNhX/4+zKluTUleAPXSIQWkCv9DpN
z4w93v1C2D7H7Psm+Pqb7aexzqiJ4Ml2h0NASSWVqrIy0ZMcU3qAZu7P+59i2DN1jjOvciubWIO8
hmkYPsTpsnydxkit5PtMs6HtJaIYu6FoYqxfKJY0ZYT7XXZNCvo1VGrlSDE9QttLpgXw4swS3rXy
hofJi4MmKfgxKsVlgujstj1Eh6lxG0nLLF68K/g6D1HdzPs8svM98cI1NjjDPOg4tahKeiuGSMB1
tMHekLYy8XvFX+5PsunGrYPU+NKDI8zuw6sX2V9JbJfX2Ap/Q7Op3dm1DPdApDbnpGElGkpYe+kj
uQYCMqzl//CgIXWj3NoOr6MzfiLOOz59gMYgmn3LdxYwR01rr/ikyYA3X311+KOrnrVxgr1s7mW3
U2Hc7maK7PV9C/4pdL/hkzqcbeSs80rehVfFEnCUv7Tz13BM9iGdjtZo7aH/s4t5jH6Weq+QtyjA
A8nzU6aOBTgo2/nRjr9TAeLPJYjC4bj0Lx0Yiod4P7Fxf/8VDZuSDoZDS5DTgCMSK6gEBG7ywAnv
LCI+g/VlDYT9B3rxlhWcv43MCyVAvoAIqy9TyCi2/rSonTM9ZvYpYqU/udlBxo/KvX14Ij9Q+hN4
sl1Ix11dPLMm9ttF7hDD+k5jX8C8TRqsvaLZ5/S9NT231NtX5beOrKkC/iETeet9tf2nq90BvFMc
V4nq49ygXvt0e81R5IehQbfDlJ8Jh3pC/GWeuxe3FSdkBHFRip5S0Dze3k+ueeDNQm+9ibZNRSlJ
bnr28kq97AGv4obVni3vcxwajH1BI8YRy4NEy54Xru9aayLxf7ANbzxXB+ENsWqzucCMZSCoRqsP
gAlkafYZvi9XRzcmfo/GzGYI/SU5yIjuSZtBCVAcu+oxadRTUvJdgYMT/5SzdcjIi52tpBmJwWV1
BF8dQbLRWoi8TvmHea52pEUDDTaHaln2uah8OFCaHcuSnG5uxumxgYznLFeuOqana1lO12rLgU23
20JJC3+gMvNjN13bjkxLT0f0eRlZyiZdJDBwP6r5R2yTHcl+hN1J0GPP62tTv5Rj6I/lv733mMfZ
vp5xsSh3WHXQuVvJKv3hIHtr+rVd0SJNRKHHc7snoApjEx8vIEGWUk63ROWXiiQXN3sqClBHtv2h
WEA/rY4t/yrBLA/zz+EVVxnMPcm+oonBX8J/VHNE995+Gb3TLeK5LaJygTYfuy2R9YVrmp3b76+2
82SmnUI/jwuesOos66zbpV68Bmw3Da4FWJ2XgiczicQ15MnzMI9HJxpWDgrDLqxfB1SciErwWFxV
X0++LNwnMnSPaIxZGd/06tqOVpOYQOwhFdes+wzQxXMGKdX754dpZG2HKjpwz7ppIq55Moy+dMSD
zcp398c2RAE6WrCQi0O8uRZX2p+U5/oidncNWpPD7w0dkZG3jtuec3v+q1WjQlKUNoH1eS+/20Mz
7IXnPuV5/mjbTuiLSVzQjF77959msJgOIMwLiBa2cyGuIkktOJAL0rke1BXbRr8FvK++ZShyBR0h
jpgTDP35IcmWEmoyWTvU25aSzjkXOl0Brh3qXtMeoktWiBq29KDKe//1DXG5jhic6hL022QWV1JP
v1QIZjtVf6E44OooXJltk/01Ny4r2QjiSH61WNocB8a8fRcLur//AQZP1tGCWZxWHYkifm1G9iH3
yg82CNaAAlu5t5iG1xwZQvZVnAmH4zokd5bVn0nILlItK4eryTaaN1sDatXcYnj7SiX7uIEum5d5
27oihQ4UlDIShdclePlR/Dt6MvIZ3SakLXTOuSXPSDOPAH0mrLZ8TzYpUk/92k3OsCx12rncoW2V
j1gziRU13QNI1r1oD7LFGc1BKLg/TbXtriXpDFOsk9BRUD6ISeb8qoiPRMTS+uBzvL84DdOrowVF
NFQ8zTG0LcTk22OPPMecb1v5f+K1VztP2DWjbcnQueZ1dV2S8ZnkxSnia3raJrNobpskTtW388Cu
3SD2sxw+FHgMCdf6QkymuUXgr97eS+ZBlLVHr/ZYct8qy0fap2KjaTSvhbUTeyipc62TYe90wyFc
2JG1xcrwpnfXvLaved3xenau4yIOS8seYhD/318xBqv/Bx3IElSEZEyvvEafekoLb1csdXFYQMN7
uP8Iw9vryMAGFde8Z5ZzLZr6YSHdZX1TML29FqxX6QS8CvRWsU76AAjrF+ksPpvi0/03NxT/dFAg
wSEu1TiTazfPnzMeByVjh5w058mLDlbOVsJxk4FuX/dqado8qeuakPnK6pntVGLHu8yxycpxaPqI
21NfjW7R2rGYiO3rHFbvS+A/wzl9RJ5nz5fhoaw2Rrg6/VzXNDRnw7LAfcclsCBaeqiHNtrXwlqr
ohmaWoSOE+S5WuKhdpYrmeddEpO9F7sPfyTB2j7bCat8Vzv1Sxv2J8HCD9xyV+JU0wRp7t22bZlE
XrNcY5ImHyH/Mzt+WICNZn9/nZnG1/x7QXqaST6r65zKD+gMPjWiX1lbb88+14GDoVMANTvx6Vp1
zaGs2EMWlp+lHSa+FVXVzh02HmtcRxHaEqUnAKSnq6Tuvvc6hF61+AfAzjVetrednesQwt6dlwxs
xbDSUEzoSJTPsp6fkQdYuemYxr/FBq8cZcmBUYMgsboCSggckF1l1yGruzONnfy8ZaK5Ti0HVopB
AjCgUOLoGa7N7bhXebxGPvb2MuI6eNCyrdypZ3u6isrNPhHFeOkLCGttgolwnVYO5I8NlHS66dpL
q3uwAV4MREO38QlynVVOLgOLGa9hGq72IrVON4Gt+1Y3TazmvpAjrPKKw+rUqqCM14hdNZOf1B02
xexcau7b5FUKAcFcXUUkn2diveu7ZVf0ai1gNMyrDhlMnaFpoTumruCUv1WLoXowC1xeN1lHRwwW
tiRenXnjVXjlvk3a5zILQX+ZrgBoTC9/25heedXYUBnWxTBeYxs5VbQqob8kGrqV8OXtuB3iWX+P
Lsqh61ltt1fFu2NM7EcyKFRj5uc4bjYVviEp9PcjHMbFmC+qu6ZDH+1UbZ8jN3H8KCQr1TCThW6/
/2Uh1itnttors6poxyLvvZXGy+H+7JoG16LqxmUFFN6q7poNw0+LsAjtz8iabRtci6ktOdos4hi8
KccfldMXvgUW0/tjG5xWhwnmWZ012Bq7a5khE5w2OLD6BVt/uVYFeLvKjZ3rb7PnbEZbVRh18CrX
3rHU3YmOvZBQvkvs6src4pgCJeLn1jY9dP4fvKAqi6gd8UVycZMjoYV1Rq/pGmuTYaJ1pKDKKhDt
QBTs2tndO8HIL+KN7+9PxdtpOu5qLrygADgrNMVew2LcS1WfB872dtOdKJyN2mjbaNfaKQz+rEMF
kZrDKe8V7dVu02sZ8eMAZqWxHL5BD+/L/a8xGUrzZ2Tf2wyUNO3VceNHKx2fG3BR3h/asGZ1sODA
w7gGwBRvHyuQfiiQ17cWg0pnxuzj/UeY3l7z5xz6800NKfFrSnj+wamT/HwrmGxzaB0fqFJR5Tyy
6uswk5eoVOfemr5te3H9ELYhRp9XUX0F+mI4JHEHigz4wcqLmyyvOfOy1A0qWaifdG38XUHE1Ce2
+iireMUFDOtSRwe6oZTlMifVVboRQHDHdlAHocIzYq7DJvvoEEHsNRlKsqq8MtQ4rjXJusAmxRpn
r8E+OkiwnpZbV/NUX2NPhr5bz4e8sb7TcY1Px7AsdYBgFmcc7OysvOa2yg5DvLBT5I7ZRuvfvurV
CRlOOXQDlNNcp7r3E4r2Nn515yRYmm1eJW6f9eoB5cicFOWZElnXGI0qsyg6ceZERGtJdUPFjeso
QTeTkCAmPZ4QO37uobEhPM7gsu7nr6OkPssu3Ppsd7+a0gETTnsikDOpklOd8B1IInzPLg95B/C0
emjjaYcVSKntiyHa4T+xIt736gf+ZkUpoHkvsAtbK8eaVo52xju8WFIq3Pzqthbezi18AReoIR+4
4rqGG6oufxrOS04WSxZXwE6OVRMemaWODm8eyFLtwAi8KfPNdR66G7lrk/RVgcrhQM9Dx/d5uMiV
9WPYHnQwIZ8T6YR9X2DjR4Q1VOIhndzvswi/eXa2tscZDKWj/rA1e3U1pPiCofiXkvTdbC0pVNaS
IBcUHBhoC1iZEgP/OtcRgKOqIbHgduXVUk+2zS9u7fhq+rPYCv6ZSXWYyvdUVKiQjj5SzRvNeDPv
KzcEANCTqcrK6xwVKO+SNBJHaIam/b+NIlP9C9SHaw0uf7Lt/y2Bcx0RaA/Qe2sSuPwiEv/mMEAV
uLGfga2YNt4O5FoT/ezQ9DQyckrsyE/n1G/hnXk1+/aaaonBu3QWu9hx05lAdfLaWdYhTOVXnrb7
cYl/bTpUdAY75EY9ry44GF6QnLnIrCZ+nizz/v7oplWvbQ2pDFFThTAC+GPGj24ZvpeV+9QSsG4y
ua2YyrkWNrgQpapjHomg70Fc2HaQA0gjyCPe/wKT+bWwoS8SCAyIYQ6Ab0e+aqrYoavEGeIP21ID
OkKw5aCx61xCg4m732oBwYlwvvKyf3f//Q3Hrg4PTO2hjsHdRAPLEgem7GcxJmvdcaaxtaifLJEn
ROk5Qds2zUF5S3aUcPkVyxs2Mx0AONIOuz4UIgMIX6GFrfnZJtYOLEiHbrA/t1T9vG8gwwTrVHZp
KcKSVsIJkjqcwX4wBS7rmn1K13I/hruRDgD0PBdBZtM5gdcDxV8l6NyV9ESt5ofTOee0yh/TaK0H
2TQj9O/t0bGWqYjz1sFsTz+zKL90dPl8306moTVXjqa2SpfccoKqnVq/IhM9Lqm9DbPAdXlTOc6M
Co86QUNj8ETaDbQKnWJbXZLrdHVlsohliFwn6MPpAlzxYzeRXZ+wlcDBsIR0qFwxUJcvoXSCSLEz
mKcek7l4jJa1urZhE9XRbnJuXPBeCxHkg/w49eER1jkwmYJ00VsDXRhmV6eoG4vahUbE5AYkpu/Q
Z/uBz+62NI2OZxNkJkC4MKxJ3nwDreZLzPtPlucc769Lk/Fvv7+KCCqVeaAvDUWwdO5z3SeDj4a8
PSuj8/3xTda/WezV+BY45wlFs3eAosX7kcpTu4RfHS7OYdGsXF5Mxte8NnYrq2bV4gRZRRwAqJzf
cb7WBm9AcHMdV2bnZSSSEJs0yGR/9F6j/LEZPyaDdW4id6dEfU6gQDdSeibSWQkqTHOiHclp7VBa
Vgre3JYfps7+bnP+zc3dbYkCnbkuykHUbnWDEwxqDEg/nedlOW2abR1v1ixczHIenQAEpMBTTrR6
ivvCRcVexTtbYdrvP8dgIZ2iTvYKKEVSqaCeUagPM9FBWBYy8Z5LrZVHGBauDjJrINDZZaJUAYgv
wGfKU2vvIdg72G1d7cvOG1fOacPq1UnqSJcUYD9q5qCPCfNRBp380gZD9TZDae4NZsXUqeJEBYWY
0iAWTnumEE68EYGx3bZHaB7eM7fPp7iigW3HT8M0Xmrl7GUoXrYNr3m3bO3KmYU1BXy05UXG83h2
eJkGpAvX6FlMq0k7m4sRKnHQuZsC9HzxS9528R6CNvLispbv73+FIRfuaC5NJKuZFCkNRH4qxnYn
Qvvgeukus39l0tq53QkZh/uPMi0oLeTuJheMv10xB1k5Dj4b3QS9nrJdibcNo+sINMTzoulmfEgS
QSLJdhtrl1lesfLuBqfTMWi04TiXGWbCHsZq37ltgx7IoQ1kJdW+svu1eMkw4zoazR2nmOa45WD/
iPpjLlL2GWzPywudh3Zl/zAZ6vaJrw4+u29zQKg5CbJhZqnfgHDv++IItQI7+IM4e+N6rSPRZAO9
9mZySeCUTwXJzhPABk7+Za6qQ972u6hwDoX9eSybQwvMeeM56Eav/SiRfuZujJd1wFqODpyugWp5
MKN+8QEMnnLHRLJ69ppmSXP90WFxSxMMH9L3tvpVFmgbZy9FRHZj1R+8+LF1EevOu8jLfXyrO/Nb
90S9kWuV/0nevJrCNuE1OLImFcQFzV/sBUh9sK6OD5NLQ7KyQZuWibYxuPNgu8ADT0Fh1fOHEhXQ
f4s4Lj5v2gv+RDWvvmCG1OkMzXdsnnx8sVLrhyuTbXGpjmtrRDzxusTJUk7ejo7stJRjgD1h7eTy
4CdvrG8d1JZCs7yBptMYeLJ6x+2i9PsB2DzbeUY09mOgQ+KjYWlbXUknv+MusuoK5coAxVzHL7io
9ugZsvaibpttx+R/oG6M1QM4Xsagb2/MECL+ObXlqfPop/tTbbLXzYleTTXN3ZD2djEFMs5PAzsu
lRvgj1b0vkcq6kdrQkmGFavrrHInrJXVkDGQAzj8VNaGe6Al18gWTKNrPp/aLvA7djQEXIRZUCPB
O9iT2nZT0OFtrYIYSI7wJ0iTrnrwIN/5heHgXyt4G+Bz3NacWXU52GRqyMl0jlU8EShKXUmZtzsE
eBB6QmvHp7rJcx91onRnR1MZ+Qvpi8ASQq54pcl82uFv9dYccoFVYA3eWS1V5Eu6sf2a6VC3Dsin
rCzFGIxJx32wnKA9LakeCFhB76/ht49/piPc6ornrpVMY5A4w4EW9rNtoU8q5xc1qBVOobcNxHSM
2wgPLLKpGQLpqvxQVHYOxIlaO/TfPrEQ0f3thMVQ5YU9DlNQ2i4wRDJNT7Qj+YMbq20YNKAW/34E
ZBAm4dJmwr7odAerGCB17JXhyi719i7CdIRbFUJovu+HMSjs/Kl2+/dA6QUFTcDLTp/SRD7IMFnT
YTTNtubqQzfIKgf9fpDnZEKPpEwhWsbcx14Jb69U761MuWlStPAekNkYrfVRF0Du+AkY8t91Np8L
Ir/cX7SmFaU5fUmiVDQZvKJy3fhYt9Wwm9ZVz0yjaw7dgwYk7EOAry02V09OXY7nrOfupiCV6cA3
KYEZc/MFcXBZgQ5OxdN+6VV62GQZHfgWqypErzL28plyFvug8oTkL2m6tf327RQ3826/vzrybtGH
CPt0DASrfhaFKvxWkFMBvV8Rkn8imv3a9h2aV3sscwSoCKYA1xOy61o+7XnIf28bXPNnuwJOiUyY
ApkyB3p5pdgxTsXKjmpYPt7t91cmItnoWI3EeTCGXfkgrcIOumZaw8oYPEtXUp0GStxuzCYE6EfH
FcsxWaAB0njdj/u2MY2vea7MZKYsO4FrgRkDhEugH4ue3MXeuPo1z4VjDWWWwvQVpKEPnTOyXcZC
a6PpNc9lZQL+LJv2getN+W4cax9I8bWuEsO86lC3gg+ZBRqiIWCqJgE6X+e9FVbTNsPoUDfOWJxE
fdIHKfXsY4fs9inJ+ZrbGs4YHe1WRqWtmsXrg0aV5SEJx2LXLskzi8NkVwJa5LedK3aLRdceaEji
Mh30towUt3HXVkEyugs9IQYEu2xSpe/jllgngcaofWqV/RWazGO7jxcCHu+Jrmn2GlaxTqDnDlVZ
Ay/YB07an1s6PjRt9Ty725BT7D+YuLlg+U3rJKgISHNbNz/PhffSJs6zxeuNC0I7qhNwU9sQ9kZg
hvTPEwpv6psaxvrTJjfXQXFoL3LqBa2HActHeweRC7XHb41veTRcuWab5kBzdWfi0KJy7DYoUHiz
WH9R3HtH03JTSp3p1HkJOoUdu0c6PRELPaZkyo8MeIrDffsYnF3HxtkeYAa5W6ugkuX4e+ic4ldb
yjWeLtPoNzd9dUR4sh+ALMZFHh2fw6+pq5cHp2jW0OmGIE/HxUkbBK1eC73biCS7tG5/pm73IZnT
76CKW/Nv0xdo53MM7KCF4gICvLJBi52jnmNr3rbydea8ClrVU9zjCGoaiCD5gpajP/Qu+Xl/ag0h
jI6LywSarGrpTkFfMteHijIkZHJe+V3ufHFdNp/5WK1kbg0uoAPkyhRQtyHsuoDPx9BS0MPJux9t
HtrboiRdU9WNZTwWAxLNhVV9KYV8bBLOV9zXNMOa+1JIExSON1fBkMyd30X8ocmclUyq4Tj6G7fm
/I8Ws9PWQlTBWGfEp+BBcWxg4P8X97fux4ZXYA4i/Y4IsFbyfNj2RTqgLSyFzTNQ5AVl5kIbtEIP
X9GF80rsYVhWOpJN2rIAPfU8oLxHqY9yqHcq54wc3KK1z65nFS9qa7s107FsdJZjRSA/EswdCZ/z
xGrPTs9AsdRka+xyhvnXmeuUzYbRkmRA8qwdMp/TZPiJakqz4oWm4W8u82oLZLzzJnCxdMHYTx7A
GRYI7sO53N33ccMWqEPQhCisMauWNnCknIVvVWkbZOFgnagXo74hmFg5hUyzrp3SVmWVw+JFU0AS
yHDvajZNp3gc6W6RU7W3ZLV8aW4V7PufZTKa87fRwP1fY1I6cimrydnHg013dTV+vz+46VM0h2/R
iNWoZSQXx32CoO4+d+nzjb+KjuK7h5LN/acYtkSuhehTzlAR5XjK2Cs/dLPvoBasuPf7/uiGdCDT
sWmipQJKQhi+Zjeu9dhXBT8l04BqzOjTvL82N5KLcxyND0hH3n+oYVZ0wFo5L+NYuQ6ys8uU9D4F
K3TQZO4asaBp+Nt8vfKUOUlE5DLRBKysi2LXtJ6jQGoUDivzbvAVHbWWWU5tqwJZ/6qIjkiY/jPY
jg+V4HNeVu+3WUhz9rhoIYsedXDHQlrLUapUDbswAnPdNsfQEWtulhfDhGkIoFL6nOb9ZxGuKVqb
zKN5eOYgLVbO3RhYRD1mqlp25dJ+pRFQCln04b59DE6hS62mzQLNR9aj8DKRA5/ra8HlbmT5pgw1
06FqE0erdylRauHceo+w832u1mrThk1Dx6kVZRyiAaZFPsgJ/6nj/jHJsb9y9RCpIkjz5HDfQAYf
0PFqI3EiwaGGEZSy+tCp90kcrmzgppG1UDzPJxQAvZhcClk8R6FCDlxu2xd0hFpIqMrLOSIXUGOh
Wtrx8yKKlf5K0/1ax6hlsltiFmLwNMwVRKPij9OAO1xNfelN/tAlR8uqkThTxyyPVsJZk600Nxak
nW3IAGXBYKvc7xpPHlOnUPv7c2xwNHp76qt9bonclJIquY1uH0Bbvu9s+e+S2O88J9yG/2W6siod
bKsOXWlfICv1QTLrkztkKzGtxGv+t3jKdNRaUompBHcPuB7TOnyKKZKKRdn8KMuk2c9NkeynvFTY
X1P3lA/DvPJU05RohzbKj2W1uKF9ybv0jC7wPWi7P92fD9PQ2kndZZ1IoYBGLiERH3uaBwOEe1f2
a8OGp4PWUkvNXIC380JT9VP08loV5ePchmtCIobJ0MFqVliLqIxglqIn76u2fgZ/2ZNdjDs4yz4r
IPSVqVMUV+7K2jXFHTp0DVvIUJYOPqif0sfFLt6FdRv5li1PCxLLrORfptx9x4psFy/q5DB32x6j
Q9laiDSnTcjti2LWj7ifT8MsT5vmX+dMk9BPKrwMQ7OUtWjmIpD6nH/dH9s0/5qvVy0bEaAx+5IB
TL5w+uIk1hcR1ivYAsOp5OhnNq3Bt+9R+zKy9NiqFht7dO7i5FSF1SP0UN9t+wotHE8mB7RLLb6i
Bv8hj6PASwdkUvnKVxgcUAewtSO1XBAV2xe5xHsW2w9Vttaeb7iAO5pvA9rhjDmBgUr7M5r2hnj2
q/lTWqV+WMcQzFqZZsMX6Mg1MLpbDcJ9LKE2+2wR73czTT822V6HrTkzmD7bBMaJUUe44YJju9tN
mTjcH9705lrQHc1DzFndFkE/WtDAcwQ5LHGX7reNfjsCXx91SJdPQ5Y6l6K2Y9+NZAylsmhYGd3g
XDpMLY6didpIRl/kEH4TTvZCVX+qXLUSTRr2Vh2BNnjNpOiItdNXj27xNPYfAIHYxeEX3OTi5BfL
3JUNyODFus5qUcWyGyesHtGIh1ryyyz7y5DLH7ZNPnhevs2LdciZtOrMlmKoAofLEc2ZVnbom0ke
bIuscZ0Z3O3PqfFqvnN0WdhWQfAl+ekGQyVRE8B0VZr4kMpQ9bCWIDBNvebXnrckaZUtWSBBMI3O
Pu+bN3bnelLbjhsdgZYmjgitqMD1OoTaJNgQf9AUhZ37XmF4eR1+VqaABXmjlQZO55PwKyBbqvt2
f2hDbKmDzVyngrKEwtBT3V0oenA5+oAaa0Iv8spiNWwYOtYMLC5F6DXDculAW7onXZU+ZItHV44C
k2luv79aQMpyspATmQbjkD52Tv57ATuub6OCcN8+pre//f5q/J4tmZuEaRm0TlHE/pxHeedHYI/6
vG187UDO7WmcMrvLgzrvrHNGodQrxmiN+ds0u9o5rKKsk7zLqiBN6+9At3yiKX+H9qAn5arztg/Q
4uzcAjVaocrlAkEX4c/OaPtOwg7bBte8dmmqEdeCYrm44XJoVPreA+vVilO9vYlSHUDWeIXdAstf
Bh4JP+XcDoreKvEB3lMb8492XmzaRamOI7M7z6ugJuZcQJLn/ixZ1l14m7qOb6fIhm6xE9WBZBAh
wK5G2jxoS7CAQXFIHWtXrkl9ve0DVAeSqdyyWxK58IGiulZO9bsouq/bXlxzX/QTdeAZk1XAQT0O
lhzl7pxuWsFamd5b810P/J/MW2gJSAX7h5XZ2UnsjUNrbttCuiAkaiiDaalBkZbl0wmcGGvsim+7
LdXZ0dyep0rhVhyUqqu+y+oGlLEG1L39XAoLgnrgqZebXIxKzX9pPIBbD2a6oBy3z8ET7EMIe61U
dpvG/179qc6VNtNk5mwClaY3gG6+R0M0uPUz/Hl/9RiG1xFj6cKg80EqVOIYdk8fJGwshdpgg2pi
4jfYpd2VZWp60C18eXUKuNBkGcq6qwJA1vOz18p4H4d8/pY6/drF/zbUG6bS8WNhl2Rp08FUovhH
gogY7QSjfawA1Yy60WfDGvOeYdvTOdSSfhx7GeE5tCgf8JC2PIrpq8itxzj65/60GPxO51CTEGBZ
ZgstXmKq33Eev/csvrZrm2ZC8+kq4wSgYisLUBY9OzHZJcL5ushtxz3VQWSZazk5IP1x0PNyBCN3
Kg5QLqqO9w1j8GtPO44LR7llDR73IAfm+7FTY78XoCLzBV9+d2Gyli802Uh3ac/mMoxlcsP4fHOh
b+L24lQv23jgALr62xlCW9EiB5lTkNXT7wln5ULYpmiL6kiyeoTOrZUkSYB5eOdadua7hVpLcRqs
rwPJijSpWFgPSUBm9W81tg+eM5xwRjzV4NG5P8GGla+jyWKWEtcqJutSpwkSH0NC9qRWa+0IhnnV
kWNRX1hztPQYnRef6rI9uHQ4sHw43395k31uj321ySV5zLKowt07dqLoeazTY8JDv6/7+ErnesUF
TBbS/Lez5lzE3hgH0Ug/D2UDgF3brx03psG1U3kIFQckrY6C0onV3irjRydqlpV40WQezXlpGbFI
AGR6sdz2xZmcYmf3bueHZbKLJ28NimGaY813SzoJdJCLKFhUkiNNCtHZygk9Hw12H+5Ps8lImvsu
fe0tCm52afsE0D8eknPROts6AqgOD5sr4EuHmHgXcHQXj+kSDmcLVO/7++9umAOdNq2IZ9akuD1e
WqZGBBOc+mkNqU237yCwlXeH+48xTIKOEyurlmQTmAkvZGo/1wv/0pFlrxroJG0b//Z5rzxtjtyO
uGL2cCVWUDvi1uxL3I79JiMr1Y+3U1FUR4p17Rw7UEr2LnbuHb0R7ZgAFn3NqbVAFW3+mAFJtisE
pj+s1jiWTEbTPNvrSd54NqgmHNY+NE73CdoTxT7nyzbVG6pjxjyQoYCxORSXvrPpqc8X8olT6q5E
9KbX19y7qYmVqdgWlxSqRkjqz9kR/Q35xxE8hl/uT7vB83TuMwoNb2rHuXupOI/455GgxeGdyAqy
rcOS/o0eI/8DPaFTWqHgFzaFXxur+oBsy8rJbDCPDhEjlouaIQKLi4q8CJCq9rQAvbOLhFxDJpme
oMXYpSeV6zaKX9DBnR9mF1Rn/jBG5ecpwZ38/gyYnnELil85Xu/wRCVq4JeSz9kFEhEIt63WO89h
Fm40lObblQ2FxRJaR5cGPHdsl7dx+KtHlZPuWhvQ6207iM5nBqpawsYm45emo957p+vzd0nV80Na
tu37+7YyrFYdKYYqJ9rel4ZfJunJfduNzXOzuNUaMMVw3/kPWRlZsj6doNBJvWl0P6An3Bs+CVSJ
qz7M5D+tKyCyXNK6/chDtBx93PZRmpeXfVbmSRMul4kob+9AkgoJ23BZmXuDNCLV+ctoO7YJuBLx
Uak1/J+z71iyHFeW/CKagSSothRHpdZiA8usygJIAARBBYJfP567sTtz55nNphfd1aeOAAMRHi7K
aMgved9+Mzle1jjtS8ryuer9F1c7L4lkL6An2oqY7guhx7fecVbm8dRQPZcbXoSnE5Jxu5dsnl/n
tHgTnH3BHVOWXMfmkolxPm126Urc4z1uEfY/Ha7/9sv/R4cg/NTZvhjSy7Qx7c7Kw4L/TMcs+/9L
QIj/Dy7axC0sSrPwkvABUq8+WZZDl0f8f+Bt/Zf3/5+0M3AIQt4uIcVPqzUYtKYd2pJmavr+fx+i
/1JF/jNIdSSrR+q3pZdNIwHTrFN/1fl5amBWJf6Hv+K/fYT/qCKhsF7ss6YXjKMhshddegpgifo/
lMH/9uq/H+x/K4PepDHxuDsv/Q7VC3LLEcjJXR69/L+/n7DA5hgv9X+BM/6Td7YjVEG1wNsuZBTT
cYdjLOg29A9+kIZImh9wsP4Rsp5NkaHDnSyMRiV/VSZ+30P9UEj5PmXJtwjZRzBuXZ0Ke9n79Nyy
QlVJn90V60xuIdq9Hkk3V8US8mqIwREzg7inpP3YwDKtQBr76bKUQ4SCRwoJGEPZYikadtvPGCa1
nAZEjfbvZvNPaYg20hL6mg2wZTdsu3EKPBUaoFLkr4tgD/04cDBxh5d+gnGUMk2vphcYtz4QnrfN
7+tkcXYcGKnbXdYiXB4GP3wFSTZUOsm+NLwhJBkuOQZnysIjOPYnO43PYqaXJUtsWZDlMLYQ5RgG
zEHUMhmOWSqqHqpgiPCuKCVFqdM2Ln/ft0j2/RA70MCXMcxKTuALBIuCa9fC4KhFpGQk75YlvbQQ
T0jWXcsouWPW0zIo+mMr4+tFJSVyxS9rmjcs2Zvc8bNIx4sY/cVE5Ayd6iu2c6Ual9tf9KkL6Mu2
pl+aTbcLbW8dHe6BCrNq5/s9kfzU9k5URav/gHJ1+P16uz5UDbX5C1I2u3KPZNck0G1Nersr8PRU
vI0+KAww/bQfNkmv8pV+DHA1TXL3qKP1HUzRmzlPstJxgohitq+10cPX7ze9du6+jSd0zKp9nqh5
Imps4El2ovDzhUnlWk5Owrg8Zwdj7J0m5LYb/d8iz2+EpEuzjtHfdVDnGN6SKiteV2vhqdUeQBJv
EBhdIbfzb97yg+EBiMT4l5oFV+E+YPumWMmXVZS7l3CBacenGMHoh30Pb4MufEE7lJYQZv61wkWl
yaOPNRP6jmTzdRhOSF2IoxdSdEETZpgd+eKDshNpeljb+MH27X3oW11HiPk+rToKGmiF17obwhbU
nGi4B0OLlrEhEKONQ8aPuAHaKhvc/Bx36qzHfnwUE2T2EDDdIdX03tpBXdTcy2MOoL2ZkVaO37j/
yNssPQawQq16GiA0xKuS6O4zUXN+ULmq+20+bEtUp6F+4t3my84OUWWG+G+hu6bw5L5L2aNi5ofC
nbbKIzeVHum1EjcEOKDHQHbzkfkgLhfen8juTOkl9oqjIVfxuiJjRVcAstuKFkH/idH2RYwwTg8L
dvRB9grR91sEB+tj1umjcwt8A5BwQoLldVL26HKEL0e+e+yg2qn3sZgrnNvrJYo+/a+jRSav47ar
wmJqpNpJ00KOU9mCnJhnWznI9mhBP6sVReyLT+W1nhOM8jxIyigMtzrJB3E3ifBx0Oyb4+ktl3S+
9MMmK95xXYZzesF7eweMoW0ZOYK3qVcEFP2axnb9PZnn22jvohqJ138H0j5B08nKtosdCDDtnVxi
U7azk3jZPS0zH7GL7TZVdxOBOcYgjwSCknm2397uvoqS3FdeIZZ2m3x01qiUgALcv9+Dt+bbExj1
j4y7i1k46lmXPkOJGdT7Aq9ym/3rmZjBWSFlPyW0TPLoAjXje2LZ1aaL1wzgZsfMS2BkA6uDGqVD
lXIbplqCDDQkPTJC3CPkRb/78vUv/vhPm7iiIpYPsFOz4xuyRLIS86Qu+wwJN2rPCyTQLQ+KiKth
3vImMckphIoLzk8g+9FOf6aw3K5nORwNIpbKOEgPYxAfHFIV44yhWkD04vQJsXxnz0ZV8gnWbbsf
l3LAdr3yAqwQYFTyNO7JjQuRzBSkXXcRcRxVc7ZcirmoepsfCQ2rceinsqNDHez9Q7+bz0z7J/j1
n0g8AlBB7nAPInweVZajq83nFD4fMzv1uX5fmDhl2fwIcEEhrjquYsrHUrZ7cioi+0OmeS8hz9ga
/lvyM3dZkdfC9fIbb7+VOV/nmwT29Lno7d3eFlcxorHSZP0lb2LBVYQ3bIuL2kZ0KXtJvqJ4/1xz
pMgoh8TdvtB4gkNEi+vtiEZSniAnh5dgLiiSTNe7OR0IKkPxkG3tzVTYC13IaeuUQErV0nBlH1sl
H4zqiqOesrxKxa4q3eZHBTnmGChYTLkmDRHv6rO7mAFhStW0Vnkuv7J4MtUiFUzL4yWpg2H/G0oc
+tlvl9zs56RL8fz34PIjIGKpxj6I6iUV81n6kT9qBlPyRONOaAfXcMuacPXnHK679+kU11Pq6SOV
ezmGcLvg+9q9LQwWz23YI5IYPxzJ4lteZC+wYLhFNB0/TCzsmpjPe9UpG54NS/64gHSlmCS2I3Oy
lnkyv7Z+ZyWxW1EPMQzLTaqxJ1uXd2KXqBQCdczLYazibcdSiMqfKJBTDb8Uf6KU8rOKt7QKuwlc
qVyeYtBRGuQghPWEWNTaQ8h89MgCqEA5u8tn2LGiQcCjt1dRFN/4idfJMqWVBwTeFdbW4NB+g0Z5
xpN3CZwv5Zqlf8iy0cbpnd3reRXHcFjNKXKhuu3X2L6t6WqveW9NA20iTmtHglKOZHhhJB3qPM1a
BGD6bi9lD9C3DFa6Y2+AkPfKkQxugBGDN5DplluvMVaskqJm6aRN6gkvL5tocJOG5LvjdyOUAIdh
hq182MVTXymp11eH56lmYx4qlAltLNrxTjSu6OyLyDN0oMiTq+M2muGyOptmCTp9Sajd35xX3SHC
MFUJAe4Cp12QljLWKGtmkEaXbqP0p2M8LfesT+rBZB5O6UQ+sG5aHnQRhX2zxLx/ojsSM/qhmO8H
tUI1icTq+S+dwu4tHVLpIRxR/uzbBdIeIghldSF64nB9tu3DZrbjHGfzCbElfZWEzm1VRyWoCCHd
GuXF+Mp78DcS1bkTGyL2E8Sr+WkZ3NYgOxTmdrfbYkrR0qzmE99jxCJZhHJLY1P/u0ycjy6J7XWR
B10zFd1cTsE6N8h4Tg5i6MPDjI71AnPjrsl2xm4ksjqaEOPHEQap/RddaXDnCjrdFoPqbolI4gYK
0b0RWfiI4Mi8HLiIP6jKo3sMcggAWBnaVDxtD8pHriidJerZoT+tQraIX+/E6FWNaD5Gg0Vqksd7
k7I9h0A5ctfedu33UoipUmv7Fa7Dw8jNF21D/O4CnssYKtCxbf4b5H53UCqNj9zJpxwi+xJgpHqD
hEYdyN76ashHWXd6FRyRyWN45+DscqS/OxmUPwA01KdYTTL+FGfWVcjqFvJKRX3MK79lpNxX4pGU
W9x13LR1rDx64m1JDwhZpecgFLpchY9eWzWn1z38XqtotD/xHp2XiIn7kSYIXZqyp8UP3+mwFVcg
10UVmnmPLn1L/8GqTJcc7RjiVpwoLVT1ZecYDl0PkSF+K3ITexOUg23tYWaTeo3DbbyMUC1fDUUc
YTi3d0FE59JQv5zB7YlKy1zh6pizBI+vNhcIwNU/wXZbeuHFwW4KTsa2PeN9sXL0q36NmS/u1drn
FQojrWCYqY8wxIlvYMKyvqlwDnnTZiDOlcsvCI5Ar+yQ4dxXe96mJRYKXZlMPa6YnLX1xEZeQTqA
h0hNC3zpC5TZaJk/pxECumKXG4zlhK55ZvSnLLI/+ZRtlTMehK08xtnfKT2nfrvz3ifPFOcLrlJT
B/G3UUfsFR4GOT8TMc8l2SP+CrMMXEpcfuNEwsAnStQlksEtgtxZM6/ZWFMuEQQQCU1hrDVTkJOm
8BTTyVeKje1l6hNYa5okrizeJGiaE6lSsvVXKlk7TFxyrpW1We1nNdaJhY5ehTSrJHID4dREuyqK
0advW56eIr1+U2jWjyEb7/1kBTo3EzUDWZ7ReK1vvusSxGhk2WHO1O2SoLcf2rGrE636Bha4/Jyn
0YsU8RX60gF1Z2BVnzn7pfvkm3SThC0kpIZ8yD/wEYPbdRz90U7bI+bfqRSEQLOxRg+GRvKWAkE7
zlK4nxmKwsYu9HPdcd3zlbjnfLNDnQ6wmARIoupYbO4x3FlcRxn8UvXv4ZexyMp9mGPoWtK1mvpo
q7Z8BPqDe99c5wj9ZLUmbXHLINI/EjF9sl7ZUk1UVrMeKEa7cLBl0sEBBI2hqQKcfFCGIlEvzNKf
jI3DcW/RU28dWjM76vnQB649hQHrDhpWvfWki+RAty5HoYxogygzsDp89B2kBt5Gxs2Idx/behNp
gm9G/izYS5cWiStyx5ObRctTh20gZoyZn5yU6uz06mo6JO9Jr0c8bSGB5b/FSNjX+C/TdQitzSni
6oUzAzV3FK5ZdkzWPfmeMdZfD341D0uKTW5YyPQQiTg4J20PQ7hAiAZd3A/Rv4uQAsngi6Hi7F34
pwuGsNFBOte6W5OL2ab3HlwSLLXD2xVn4UpjCVQabeQB/gwdTlI2li7ZvwafhzVrUZQUa9tDigG6
Th00ZBEg/geVjL/ZXyxpcN/wSjMCAMStwRFa3t/I+Kgo2R7s9z2uxFpG3fqvk9LedTiyt1MAN8ty
YDa8RrgCSnWSvOnJGHiaxpjB+y0+htvwvszTfAVxkbhW4bh86tiNgOxM8RjMeM05Hb9TZ2y1mCwv
Cepw2edu+8hTxt5TkpnKgv7auFg8GhHpGhP/qxm2odwMkAEjvVf3y6T4eyhyGh8mDiP3HtMG07wt
52Rewy/Rx62Fqwia52BEHP2KgmGLTaf/gmIf9TO3EQPuY2HXgjhKanVBrnfvUemTNSmaYU3Tcubx
8q4zQW7gtGZvir1VL73uTTMNmNfbZdfXaxqEUClP/LhPuDwXn2xbVRAV/YBu7g5h67dvVWyOlu43
4i4kDL4zsTbLgBjseD4s0rnS93ytWQ7HhHInMNipii5Jp3J1W/ZKdUqfMWZtNdDaqML96cvZLEig
Q/b4hPA8hz+uWGfBoIjwOCaxwbpuXqrcmvZt9zktl31Rrx2Gwpu+G5ksXYsKuu2FOM+Mt9Xk1qRs
W1h+Uax2awYH1ptscuaInxoOTjLj0A8RMDQ2zW621GwwNYmWApEl6MQ4sIRacnS0nHi081mwRNUm
Cpgm9chMm+FHJOoUm73LDm3y/RrGcJLJelH3UR9WsGhfjuguJryJ2BzdDIirG1bIoZzq0PcVFvav
GEjUNdYGmNADadZq5jL8LEahzh0BS0Uj8CCvArRtj2Ytisc8Cfujipw5wKQdRO22GI7UpGFJ8t7/
EtDlFc3C9lPKsaggX8dc6ZhaH73yeQncvb3CUIlLDkviJiwyfVF+2P4iCDR+LCRbb7zvg9sCc+wN
zm0MEMMPV2nPTDW0w3pa8HiWC3jWDyKY1MWSPDgsXsi+diOX8R1MB2EtwfVtPAn/l0RB38w8j47a
httDQWh+yk30Pkyir1rXrcd0a6eLjFcMvxyQySiG9rJFrbt2hqkLLubpYYIvap1GAS9HsZqXyKzq
kdu4P087dHLK6fk4FkF8hwbV1SQbzacecCcP0wJjkXG5TzzwmlbSsVomHf7RYARV4Y7bBtG/fWmg
XrpNNawR2UiDBplgCwBEUZS/rnQHu+/usCYjKphGRK1SAI7atA3qMFz3qkXjBxBiHzEWZ20jw8w1
Xbu8IYZQ3sX7OB0jPgV1n8Z/p7VAIQsclgMiUMlhRmrUdZ8UqS2BDv4ejTm6FlH7z20zKSE92qtg
C8R5iLYcQBRu2tuOIZ5HC+6aPmEfRCMviK5BWKap7+5C6szVLt0fDFCmjFORNeRX2AJ6/ysMxOVn
SBHA4xk3T5vIp4e2FeJ+naPhwrI9eFPpTH/yMAvvObw2sRql4yGaJveuWoVigSv3gNWAxrjBitti
V6aWm8VcVASmIjvcKxZF3VPS5UkTuxku0HwbP8kuxBt3PrhWPvFXUQ64THhktdtiBE4ISLrUC/0x
o+2PZEEPjiCP9kBzHcFJkpKj3QMUhMK4b0whwDztzOKwzEIjTnYegZy1lJ3AMQmOEzEoMOh7Di2O
PoC08DVtt+LGL/GDHgRClRII/O8WhOmWAeM9JiilKtyopCRRsldzsSH/sGNbBTbGesZAaKs+Ct+n
WSOTy8o3uXeY6UYtPtDvzJUeFntl4R16NYIr2+BsQnU60+mKBwKBM0Ei8KDQHVeVI/dDkYYHpK8v
h56LFheKsbiOgA9fR+u+NLh1khcfdAWuni06c2RMHXpHVvwRjH97pJ9jutkjD21X0zaYKnipkGti
esRQwU5vu53iLXnHC9B6o3P6ewoTIHS4Hwc4vZXrYoqScLsd9AYkNJ3tgsg75pqIde19AM/uvuz2
QHys68KqKV1Es8e8APTRD0CSVUoPsFl2VWoSTPUmm+qQ61QD2orE5zBI8QcdMbItsrXgFYYX16wd
psMoFq4EKumqyIYt2phW/B1ZsNzHLWD6yW/LAcRRcRev4BDi9k4fsRfIfwjH8R7wiyHVKDEXBuOC
L2g802Ofqe3SZjGuBNA0t++I6OHJz6N7tS7m8GkYNDlnXQ8Q3gGIHaA6eR5GR2vIv7NDYbV8jBYE
3qCKowcz6BdP+ESiYQBHbgbemx+ChU/pccW+9XSxL10e5vcu7TGTq21VNVsTmC2KTp0WtpOPrHX4
WKv0IcDtApY9TVq0PWK1Bn0XLygdZch39xIwJf+tHTx8aFvMT5ILsInoiHQ3wE7lTLLoeZ3m9iZG
9uPbKPjUTPm2wqZ1mDp2+GVCPBfJrK5bbDVPPS8itCAjkoGQ3YMvYgfJ3wZJXw+z47JOAlpc3Iyr
YM509rZ20h95nNojsSy+H3Scnl2Xy670JBdXhWwxTIslZD00TN3a1y2Wnc94mt1xy+Ogr23aLf5A
s3w7BT5ZTr8vCJRc45iweXwMpUClcDw8AvVu73UizGVctK4XxMaCJSfPbRHPVy7dtwNIvMlPN1ly
O4SIZOr85v5pCqJVa4LVgdULEPzchgFgnYWl9Low41pltndnqkaFtntSY1rFuckeTfbHh5u/VSzJ
q1yiyNppgRm47Ls60xEE+BO90ra4i/U0YVcD3VoPk+gIytNtplcTspVUoJ7aRcylBN4KXPI2puxZ
M3mYTXbJFmqAp43PtvCmBFCDS4kCqcQVtciNVwnnnxH6Q0xwexXmyYfMyEFk9Bn+N1W/Bm8FHvPS
xu3ZpcGFItQPkDPUaFitTNkBFP7LPizkd1CpdIEREPWDE3Rq88pq1S7X48RuUly3iDWda6s4bRTQ
6Yoy+FIsIZ7DseZ2eFWINYP3K6Y79MVdt/4Z4/h9VCn0YjD8JaTycn6bO3s2drzJQlm5tTvgvNVU
beclD55aAxFNHMrjHhE0TmHjO4xP7Xopeqx00vz8i1xu0n4HQ+/KWI4fQcFOUy+b0W6XrNf32y4O
/WrPzHV3Ew3SKuon7DGDd3Awr9csvTA9PHZFdxc5aYFmgU26kTfgM/9Yq+9yGvzjo0djJdAKjRNQ
YVADqj6c8/OSuZsMrhBXqYnixmbLlwbKPS0atqTJfpcbdp6L6UxR+henH4s9uN4L3uhJv9o4vyxF
9qSXtMBZUl9dgG1dHr+yQFZpom5XlvK6iMV+BJ4KsU/SV3JPsgqUIFUKVNgyTIMbAyloGer0SHC5
jgl9cYyfJ8f/UdqX/bg2JMFeJg6wV0jG7dgWydGN2TVCjsXRuPY6z/OvqJ2/MzyJJ5EPYwmn/9sY
jjIeAixt57NNdw/gM0X/Cs8CNL8IoxOxqxcOB30Y9/9FB99jGYgBCFYhHVD7/WXY+XBCS8fqqcP/
OA3B9Zz2D2IQh2LMv2Hmrn/GXX9l+Mcx2Mx3lk/1msSfoxmvfw/BBAVGDub5vMMkejW3gcWqomjN
vz6mJ1StP8H2qw6Ad7cpSIO/spnxEDGBDgrM+xy4fH4wWIiLYjv1nasxWzz6pWhc1DfIeq+XkNS/
KY89gtEiGdZyR+hyiJ4JmxN4CCvs+SjFc8qx/AxmdhW76VPE3e2U8fgePsk9Nobo/QgqpwJ6vhQI
yYSPFFr6/M80hieFL6GVmKt2cV6WobZtDHOJLjZNmJPigLwUD0arHcAW1K8m5fepxMrFQZyOScmx
o5nNB/RkDF/d9oxrDclYFuEFJEuWikz90zBMwTGJ3FCT3M+o4eF0XmaFNOlEPUYGCls83OdQLeyQ
0qltihg3F0+GJ+CibSWzFGkkSxIBUsA5whfWX/CELWVmTVyx1vt6Wck9vt5fxW7+5dftIZu2w2ai
a94StOtpgG2yrTYe1wRGcKVZ3bkTlDRTwmBaGT+ZnP7A3ukG/hYIvh8HeDE72BiyU8YyccYPRrBl
AprFW0DKPGKmXCckL5fGJMc54femyy9RTJ8mPt/nSXSV8O2N7OE1bfN6QlMLhEksMA4iAP50nnyB
ZGvrHbfBNz7RdRttN5vzTZQNx2mfbz2bAFHwKKiCsf2hGaabtP8JJ/vV4usDZhzqI+g9U2UAC5WD
MMcCq6s2Hb4R1P1IWJ5iJxPd9Ot0F/pUnLSz/wZfRHW3GSwANUExHR9JPp4nnV7joZ2rATAMxxxe
DDepXMR1vpmHTi7jzbL08zlcYQG3T+wIcNAel2CB2QEO8aDd6x7DbkuHVyGBOX2cA2ScscHzaONH
O//0G9wOffil4qghOsdlGPK+Wifsj4a8QKFvyZXAZKwl4sVDLp/dtk61Q51yvwzIzD6lOMaMq+85
JxR83uhG9il6IfcIYsQhjIIHStVV0duPZVA3ec/PiJdIj9GYAwlmcqgRJ4RcFjpcxNJfw1dG3+0Z
0mTjvILIZajXICLl2pHzxpCFgiunBablSobVWPmb1h0nemr4gKYKOGTvITpQ2ABqsE4R7ur9fJRL
/95G7Ds1QKhGZEslFt5QwCmhr0HCaU/jutX+VQBRByzSJFu4YIGBodSNqEME1eOKLcOL3Hd08obU
ea+60uXufkCE5jJtN5qws4une+wPcf/vOcoqvjBlQDA3m1sb7B7vcq6f5kHdW6OehNsFrJbmtNwi
gSG10z9mXn2N/vEqmybapK0Oy83qp13qoHTwrTuiAc3uVUaxW5r6ZkMaYEkVVhIdOFNlO4ixQmW7
YnPbYBMEp6g0Wj9GCJ5O2E3Ca1c0egULAFN36eZEVW27P4XtDoSdPyCI8sMRH1TIED3kOrzhhTvD
AuwEvh0MCKaj+H2rqgg/0dGglWiffIt2YEyBMG0Bve6K6JDI1V6c59i1t9hEyQQ3Z7cnD/lg65EN
H5pmMJPDr2VBial40slqVPxeZ3Q+j8V4l+2I2gTrozIq/SVWE/iPoXLis/x+1dNVnPkHy9UbgoKW
Err8FxixBnhYGXaCATJOLbxZAZl0+hytMkdOVZ7eZKKfT6SI93IrIg5vvq6vcg47Hg+D9aT4WQN2
gDAvaZCY+dou63MwmEPP9rBsgxWthVr/BiJ7zwqgd6NpgVDqxOICTZZmob5A42//EGhNK/waryrd
csAj2De6Lf3LMl5xOR9ihbUBLRpMWTfcjg9Bq9FVa/PMCtw2YSb/ZBkIuUVBTbkvAcbd9rrY0UWh
NVaV1P2fsPCPlqNA9P57KOjDEgafcsVaPc4fc48MS9r5W6HbERj1jC0ubBvRtpsTeG3HmfOthkAT
Mh+1/yvE/AtYnUHjO6brcitWn1VFtJwzPBOJgtvjQLq9UsL9DRSs03oZf1Kt+yrr1u0+3ey/QAcc
dpCmOLl4DMoVLWDX6wcgPGMJkPJXx/qSrsMtxcFnhbNNlxNI3YP5bfPYYNA5flkkHhGFM1SyNSSn
Apd8HZLsYScBFsHkCTvaYzF0r7KDEFAKcRtlBGNzmnwlaMzkGD0i8+q7kOGLQt2K1/wl3dYnRcYL
Sikuv3zGIoIOBzb7v3NLboRZH2OWlNyD1TK67C6ywHJDSjEJGTS50qKxGoL+xSsSfdk5QWiPj6Km
GO1LWoS/Q3OYPc16/NWO26jKveb3ZOG+3hHNWCuYy3x7gnFYEg7eUs+xNwZm+bSDotRsRU7OWuTd
JdmSQw4zzTLo47EKgzSqnZBI15kVayab3cdxAGJWMGDtY+mbBoftJm5nUabjVGI6kIBt0UHl6MWX
et3wQlqmCBnCuw5hOkQRhot5TpRiddkjDaPfHOApgqkYkPtnmYNItWfp+IAJChTNJClqafv4Yxcg
SRStGz428FSfQbOQMfA6BCUXYBfIUgz78Bc8J/0GYIs1GSy/Gp6aZ8nyjx3vrtoJdXeAKGS9TXa4
yAiVemo1SEJ2gdrYcGytPQGzweEibsPtMQT4c98H+BCGdS+JXm9Xmwf36YjOzeD4AqGfKvCi2QEx
dvlp5aFoEE+ianBdsovEjUMPK0VglQLJtALTIngkHHAjAjMKPDOFKcnqhgNwlaFSACeQcIwcNnSw
6RPXdrwssD85pmPmL2Ov3SNykPsKjY+vECjgnhHZtF9nndlf0eLeDRyAQawXlPQC+2Fo5YOjwZT3
nAaU39v+f3F0ZsttI0kU/SJEYCssrwTBnRQlUbKkF4QlqwEU9r2Ar5+DeZrosdstk0BV5s1zb2Z3
P9ffq6aJLw17VBh79NkTWUYejo3BZRY0jc6+iGuardb+nnr1UhU2O5hdqjqjsYcAE2HGBrooAdU1
/rPStkQcH1FM9JqI0oQ6wBU6uMGYfyNSX5Z0mejBRvStXKuPFRX7VURk/kv68kPpuCg3Td4DhGRA
Un2s7Q2CvjmTtJeoYQ6DtnFpIvsZX+G/Vs3quU39ZpeMvf6sLwP9B3PvsLREuZM6o5NCUBPh24/v
LVDxkfXS0Zc3yfJh6CWAk6jifV52zaHqWQGp99hHKJuGMO3AwIn7s/fewl71RBoDVBHjilJWzT4n
d3ojXGZ/aScBS4x+fClLe2EW0fXdRreFvMelY2abYlqGHQlHOqKk3/DlSl19RNbS88kwjMZQ2oQk
ZY9fXCM211j+LgoyrPOZzpK26jVy22YjlWxwghTywoTkxj56/dwQ33cpu44vqbHIfUOT1q5aEUWn
PLKnLe4/0GbW2+8MNtjsunK2DpmfvFV5/y/uG2Ob1sylm8UcgTqidodYy7ryPuvpZZqULoris/cB
oEaXdinqzB/PzayNKayHrfeoDsKUh85rxBbwPDpGXdwhL6Mq+j4avyqNegtNlb1ko9ZuynJpAmMe
sqAZGJoxN52vmdsV99pihiJnBvV54q/7bvhYOmtMg7lgXFWp/KWKYqAjVc8HIzLlyTYHm4sIGW+j
wFqSoEt7wJ62bTWSlqMWGKTn/ziaXek/Y6B9mqJofpLrs7w0xY0OHfZNGUxa7eldm9o330jZ6rrY
ztFJ/HMm66Msl7I48qiob8+U/PQ1EalfVdyILz3ta3/rusqeg0Ywmd0wWhZdWDWMkMi0REQjYrbe
lI6tgxybrnC3IBkMrbVZzyWi41zx45cOODjAnyO3hSiw/0BpQWVOftTne1QzIQLeLSmeNGyKjLXF
vAKFXuQ+2yX3PzP8/idzgGT4wFhoseWO6HoA6qXrNrltDCqIyiGOMTWmjrdZ8jxJgrp1+Azmtk2/
GjE0HfPDrLeOTDbMk0Wlo0Lf1geS7OuiQbg2JZNgaSvXghLCzE6b6JPPSzqi8WEtY/415FY3MNpP
epfRYGerQ8rCvXeluvXSJ+lTHlA/Te3iCbZwwBnkucbfv6JfM/LY/WbSJoKxFT6LrWw+ltDHJh4/
m4ai5svSjPl3zyJtqivNGuyDm7loGZwSTMr4ymgPhe1k1hGpKX6eDV27117VUty3rVOHXT7mJ8fK
cGyNDBbeXD5MdSHsPvc2nsfzuxlovouNlpSDvh0sy0iuwDDeTZSE4W+GQY9f2sQ3zpPIUP/FPFdp
EEmRf8R5Xr7rAB/Oxqj7it+r6rq+m1jPvoU2cGsa2AyRpKJitmlLAJiCrBwkS5xNT/O5FD0m81aj
dSdtQDcOtDhpfUSEmY1IRE8kmJrcyam5srK5Cax6ggBj3EGXaTsjMymjiZ90u2+B9SaneMtdo7uT
vgk4OKWy/SMVWvcp0TTwrk6PMtYtlUtiocXyIW1FN4nfOYuXeuu35vyvrBhCbcrEaF67uXWhy+yS
ZVNjSUdG+81FbfSl1IM6sZB8UzV6yZb0nMKmkIEvDxzUEA533XTlheIbJcp2pu4zdnOOeWZDC+DD
zGu8S0yNW1ZaIqGdJg/xvViMFq1Kylk7aaYJs2LViZYEDpa+IqgG2ynQQ5ycdKFiZIbPVibnx7KR
+6+tk1i8LI2OhA1va3TbwTb5POCmqW/tfva6A+5wGe9aivdmMzmDTQB77q4ehtZkdOT5Gs2AHKUw
tn4xMWOvJneji2k3+YY/oDkxJwsHz0NEjwTNQyBYgDiFrRt3MhByGj+bsbC+eshs/6TjkWkCm+f7
e45SJ6Emlbr/YovCfC+HXP5D+YT1SmefWUUKbktR562YZKVPdEdWOZVIJbm0D2WU28WWHhaQxE77
4jGTHGUx+xuNgdanzXUmQop5iFMt/Z5SlGnsuvOMPTnJsvywEVZaoTs47gcSr+hDNnvz9NiTdPYu
45zVia+zrgc5YVp2PKXpW+F5Fly+J8dXv8LaBaCIwM3w1NP2GeO7p4q9qTIgw9edtzk339/FkHYS
JA1fUejlWuZz7NXiVrdqmI80tXx8Zb4yy5Ea5Knj705mhWyHfNe6BkABBMfy6EwE+v1MFBOzXb1R
RSD97oCXX88PhtuYjG+NhYOJ/PbyU7IpKdkajGCbQ9ITQbpx7GlwA2HVxmthRiZBQs2otA2nteVt
B9UxmE7sDogddYGhU2aPCMX+MJc/Ju5pUGqrsihMJiv7Rq5N/mbovgBLqP/mtijA+0ALrTY+Rd0w
iQB1u8UhltsDJpWo7YcL4Epj4BAaxGPoysre+GvrtmsBTdonZpA1xKNL/bHxx9oThJtqesmgx/YL
mg78AnalcXYbSYfOKxixIzspvWjDtLfMDKJRt9iVriX/p0ktHVmLP+Gl8gbP3CzpwPFOCRM9RWPD
4WI6Rf2IHKs7Gl7FRGzis/3rt+V8azKt/rv4QrbBPNvKDPIhE2T4xyPikjczgkGWiCA+tco2lk2V
WU25tWpBwmQNL51sRqsu43tU6IZzE0ZrQlLkjhY/R2UPX4EF3d6jBQJYxLpV++dxNqDumpqcmLsY
i2gjrR4scRj4AEhgsdtrKdxTPxeQg6uA6cPSrGVVgrzYnpNl+usu+b9s4LboV4icxCIms5ZzB7Nm
nCLzn0qbXzVJTTWmHGleYzKVGpcvOuM713ygRv8ypGW5ZXK2y9kAHJYF1Em3XGlEL0yejovBxvjM
2Nu646CVyX9uqV+n3jgW8XTAobKPGP8Cwhn0oNm3p2F593P7oDqT16X/C9ctiTrAYKCYvLvmPDEC
7aGSiIEXMr3W6fhoyM+crPKT8vbu+ZO58ydeiSyz3V0HDQOACHub3RgqP/TOCjXEEEP0t2qwbg4V
ByO8ho4H5kvxLMVYRHSrOVkoBgFDsW43Ts5Z59gMGDLe2jQCH0l6qNmC6NE6rV6raLm1vfGYkmEv
k6nfMlCjp529/oDDZt6Y3XKykuSzl+6nXuY3rykPnlbdSm12Nnz3n6hEh8jI6Sgi5LVoeONGkVuY
ABV4Q7Zt62FLUwfcq1i0mxK/ZKYs6wb6PBndPB5NSOtMdofeg5316uOU+Q/0fdRL39/ZvTwkbfVi
sII7cHX20HIe4ZyJX5bRrTaxn7VBYtJpZxKttRm00LKWgsItpaTg0rFE/2xF46mLXStsh/q3sIwj
T/hvLMY/o9MA5KaAImAzDKPjCwXBu8lnO/TGf6ZgyFHASdXZsQRMtGf9fX0c7UX1IZ/l6+TyQzYk
DQYWI5dt3LYXPwZibjPjdTVMtJn/YdFX7npZfac8HuAX2W4e+L3L0BxzuOC4ZVo3LfluSsiCqaL0
X2LPe3sprrj+AIq0tySdf4itPHl8g7S8PicttdgmcZ0zhoDbSEvKgtTiIF39v7kD2JejsVe0dMHc
aO120lZMSX8IIKvY0pl398NtgZysc8/aLHb3JV0mT2wU3LkZQC5d08lWEyUxD6iDmFAP1vdkOGiF
dfEG2PIHCrbaN5r22ndg/KuNJ+gk7QKTc8ixfrxEKbCcWWlD4KTTn0HKe5p76LrGDCnXjodmIp6+
QrDw3JUJjUMLjHCVdJRhCub5wikOOrYUD5zMQImV2Zj9Ul8DR0Agd58sRqMCMaFg1CwOaSteFpWf
Is+9l65499n41HLfMOKvn3ItaShGl9fcK549S5ztEYYnIo0fvHk68a29Jz1Dd2OW564AlgZIn9P+
Mx7EvHHd1fYk6pf1gaBGfPQG/VE8dHsn0wbmnRFqXD10cNvZoyrjahfZ3bkfeAHz0VUbRNmQMjXZ
FIa1j3r16jBvOHJSPAizeMozQgjmpNxk2vjf+rFAPqPpcr2HNNCsux13TKpvqFivtp4QSzF+uDjk
KwY/1Vx9tkNztb2cwBCuCVCDrTYu/zGzOGaW/TzV/RAmeXaahknfp+WIyw5FamYE1hnZV9mbv70m
+cFx8SV5fDAG657Z/jd5BVtGrhBK6ae1GO+DPV1aNPJtXY9XshM+LAFAK+Suz7ufBKBw/VijND6q
3NOCmSEC8G3/OVrFi8t0bQMbvmHwfiSYgta1K/7LBeMKc4rf9FUENZLxJrJk5zjq7AzUWFG5c9Px
xxwjijItjsOmQIQeSVljj1Z/lL1zHNS8zlpu8ypwUH88hjJ9SmW31Wm0Q2tNpV2W+DqoMg1Ne7nF
CKldh6Uvbj9L/GlskP6TjstzJmTBTbCqAiCtmXnQUvnCWlPJHQEKr5JDUrhnSuU1wEFno/Xk/xuk
dma33RVkrA2RmI6w6sx2MR5/w6rRpM6q+2Xfan0wZJwf/UQVW330rdC2uMAofN+gTAO7lufKU2/e
OjmoSH4kIy0xu79uIv9rEjO0GzNcfyAfpTYX2gF6dNnYZkWFK2557hKxXRxU41815mVitm2ao/JT
B92pp+S1GJ1r3ThhK+LXyigekapPuBiPtjHtyMq++Nlatkr/Tqr/LpUCy3GeHRTmm7EaUXPh7Tem
03zKTILbyIu5hrXWtM6cG+9eZaIEkoyMXeY0V8avHfEiiXrXZfpFlNV2rBKIof6INEc1F9OnN93f
NB9h1kW8KeZ63/I3FDPiuUnNzqbiIz8ky0qM6jBY42X2/ee6aZrQ91nd1Lf/MQR7qbkGMPq+5S3j
1q53bIRbsXUrHkt6Irq18pIkbhHmCAObplR20MVIYI4f/cFttFUY/FjGSj/TR9g6eB/69oQlJt15
S0kMkdmcSKRF0c0FyX2xj3fEYMdMdY/onRIt/cAOcAEVYvCmvLszz8YWwZZ0LQbVRQyi745H6atQ
y6Z7nKl7WgsYo/4kfecCl4hWEsf/1QUjAL7xN3P2f2Jh7paGOgEgv6rFNa1zjm9MfbUN+YOUWIK3
z171zGqPd9jLX3J/X6VHWV/w9a/v31RYe5s3xx2nU9GwEsek31iDvrR6zy7PczR1OND6BhnTyfOQ
P6fYFKPdwXyLp9TgbyuqqdhiRWkPfSY/SDlXpDkzK4s7ewo7Ve0N8hR2lrCx6YzNK83swdBaTiu3
RDoF446m5zwq9sY4HNg7DBw43Nq5vGHw+MwH76iq5tWfuYkHC33ZHz46x/9PY0tCiIfyJbejoyfK
q+FxSkQ+kqg2J88UZQFlVpjX4ytN+ta2tWrLnl752jZMSSqsfytwvp4YdbwnEnTvNlm4/jPZ57fY
KKKvJHGqQ8wD5zgeeWvpniPoooyayUj1JieqTz4pTzBrT9qnqtKPg+W92iaGb9faz6m9tbz5novh
SdScOahok+yfaX0+/L747gjmT+3u2rQYKV1yzVXf7qppfpE8ZhpPi++tfRXfJiXXP5Ulh07DGGNn
BUktjlQn4MTfEYwCb9S+nkiW95pGfhmmequRK7cN9H5YMdvbVG78pKnoUVOs1LnjB1VWpjvDL7bI
x/lnCZllifnX1Qs/cNPkt0q8C8/7ZUADucWl7Z1n25Rfiu0/hju+9O14JzYMA61evzd5/a6kFoVl
guV2JEmJ6rnw5zP6K1pZfcmcGlOel11gNULZ45bokTUTieMbdkHzqKw8d+btLbS9XhT7An9oMUhE
7HKrTTWN2eijCSlqgGKflMu14ZvKh2Kn7PjCOireECKKuvS5oi7Ck5Ts/dHGyqvcU203c6D13T5T
U2inwFK0dLdBJ+TMIXMoHv/TqcBoPqdko2k51FeGE0B92kVdhFbj4oTFYI8NxP0BybsWufedR+4+
8ZeD0WbBWDU7kznZhr6Hs1ht9Lbf9hVH6EJPUyT61yLaeZcYzOQL627Rg0Se8bn0pKp32q7Q+pdF
Wls5SKoS3T6WkfEsHQ4kSOV/6Yg4UWjPfrHQo1TJEyPYw9gPJ7MWny7fbdBZIrDdeKelTrj+7jpm
ylvJWwJCBoYoGfRG26kvYCzm0CmycBoLAvVjN0yw1U1Fu0XDgUykQsxHdR2Axge7IH10fGvsViIA
RvcZWavsP7w4/4rm/k4RL1fqYS8Yd0BSITGukdVy+vXYzTFxuIt5uujgROCvfXmSyvNh98Re1/SX
hssU3vxpXpqd4xXoZy6W7bJ86Yz4jw5uhYO1FZDQPItu0JI1v755S6vttIqHGzfrVsbZ3jeQN/uu
3mM9eI78JhAqDVK+YKv3QKK9Z4TtryXVXl06tJFel58ktOcIDzZCQzVmO4i+0GrxyOvvS2IGKUNM
5At9X0kNsLs8TGvd63PuWn0OduO/4AwIXAXZKEbLDkWaXee8holoIAqRps2Mf6iWDxk128xr9jNx
BUuD2WYhzbCteT2xM/zzeQ5zKuBiMHIYR5TnUg/BVn+zpP3DAFEL6NgBO2s6LBC5MVnJKV+7+6o5
j1UZTIIGpXKX90LDhlTaN4/K3Em7PXbuV6XHu8hs+J4X/zfStIc0gSZAkOwSmc9Rr31W7S2htqjS
Wy03w8nQ963rhY0utx0bedQA1UoFvo3H9ECkxKUz9aCJo4smq1tbd/s4QplNqxMV9q2xCmAd/7Q+
tJA4iPDjs001Wbf93kpJB21U2PXmzNQ/3o/d9DbL8dCxZgHyawjUnJ+xqK4sAdbbCUjUClWSHlpR
P3wsxvPinLi9t75D84MhJpBVclSmjXfSKxkJ88YL9dIYZhDzHYm+4hRIQheQvEZ+nNwh3UwcDSm3
elMjP4qqc4IpxwIrNXYs1nuhPH2jrHq73jhqsLZ51722+rL3IvMhFvlABZI7y7DQn0nwQItKT7PQ
twDmPnau8ubnI1b3zvyzejEj5T5iyhuSdvbtwlwz5YzkAjNCSC/89xatwur36ScjQLWRG39SZEfN
T8YYndN2ekR9fEU8mAI9yT6dXH52zMFdp75Xwnmvsk7hNxuNgEd7xEY+HE03PrsMEgV3EfO8SxYP
T9xLf+rcv8nWCaek3PmG+4FEfVl084SM+q0X2WES7bLStPuFQjZqrV9PRqiYQ/eUJuMugj7tBq8L
wRCaoC3wN6MNswUWHBE+fT08m45HchpxMSGDlvhqI3OtRvJg/QOVKWteRUpZJLk3KoqVO+qDqSwu
kT8CwvvoCQMKnr2VVJlBreTR7HPURxvmVndv6VKHZSNgI3mfTV5Pk4bHcHJo6kfLCbuhoBoCX91X
wcD1cScXy0vMijgveV4/CoyeE2CC9mSO8U5PqwFgBL+B6L+qiIwxzAVC55w33epfJ6pj2rB5s3F2
ruVQCi8bzxgfkcfYw6oZZBi4f+3+0KHpkAEA8RaHplzeOexcaTzmHsuN2R+9Rj/7lYM/ynK2uhkd
0MPXWFmsbl3i9NSAXIdztPO0BT7Kucz07ET+MwfPiPiZLswYDsQoDGBa06djRW+NX+3xPZAyIPdm
Ov6FFoBraQMti/dFVm2M1PmuzDX452etJoQUeE+85ORx1PFg3kVxR55nUNy3QCr9gbExmiaHF7++
BqIV67/EP1PaaxsNk50AMFk/+Ghe7rXteZsJnrNeBUp9Uls3K/6r3TZU3QIAmDtbU3tPIecv6Vj8
jAUBIMp3Q63Dgdn/mVFSC3uUp1hYGSWrc6B9igNrebb5ULwqacMum+B/qgnfJZKgtIHsKz8wOk3f
tDJ7a2b81dp7BUaE7uMCGCL+ABe+QDPvslr9xWVEFw9esomFj2gh3Wti8UiW1am3mjMOtE1jx882
fyke+FPZgnCNfotSlIcZTzF84C+bqk4C5coGVhlb+6MdeK1KvQ5FXJ4XjiY+6yc9TxB3878Ux+8E
/PmwseZfnYKozUMN70oda5hU9TPX7z7hVa59mMu6YN+mNSGTw2HxZdkVi39IOM+M4Z60ctctIvQ0
O1zfNkvviTNpL6VTPvlx+aW32LnWf1H2GlYn+x8fzHck3MvCC6/53RNhE0z9zDAm0iAWLfVhHeK3
CMzRO2twKvFknusyP6XLXx6Etcf6XO++MnEObam/6Hn16pr2JmUOv2Yx6DkKTGOSNjVu02YhE7HF
HCWUfFf1eGxWYD0B+QUVOOEo7gNZz5z4aGOrBTz3YNWc/1+h6wmaq7oJXIS1ouDaZNmEomcN2ikt
Nqle/1V5c84LizQehq4EUjeknZTfWen+V3j4ZCUDIOBmZzNGCcNkaF14n0UnSteqlThb8M77spqB
hx2oPIU3gnvVetWr+drmHTSKV1hh3ujlu+ZMLxQx3RY/0m4S6FusRpJMSZdu3wHD4MKcD+ai9duq
r2mnCV2bR4O+XtMhNRcQEqaQiFSOfTRi/+8KbAup6kNeq3KPSvTeyu4Tgm0PGUwBpG+8IQ70lCan
YEXliKvEKgDOCuYeQenPa5YFZFkHVpWmzbVjQ27QWKRnTIq4jnx4silopml87dMOUUdRbiz+Yy6b
t8xE8+6qg98bP1Y07QohdsywyRNiocM4JN9FsuzanBIz1y/jUFYBUbuYNNLpKiBgPVN7KTA9Baq0
H4qDf6aZb/KK7o0hD0aikue7Ong6SnNhiI2c6VR9rWl/+PNJV+HgoGDHQsEe+6OPS0jRP2wkhQ3+
khdyIP8qDFYUNtaNAbq2SUdycubk32ihOxvp95iXf2a3J1vA7A6p0T4XZKySJ/IwLPLCpzg+QC1T
FpboMKaZX6q5A7JulycBcbgszqtpi2eFx2Sj1x4YRU9diP0LfpcHEN8jb1mfn6VX/8kqTRxLbfho
CozW/USrg9HhYnBOYGiSl5YaxluGvdKqndZ7D5UPL40sbuZgfpRu/BZhL2OA55AOk+HubEb5Kx31
ZfI0+iL51UYnXPsUrm/UgGRLr/5UdQtFH8Zf070jD6fYIHowJSoyBOOs7NxNZ3v0s4P5XeBbyM36
PFkphDt3qAV7VCbDBbJwX3jOZ+fkgiW6QK2Dnewak5ZG1vwvP/RUH5qawFjmtoTkmOvJv7yilI5b
RMM/uj93O7djds5yurExjWu1YGC1Wsx5Thwx25xBZaquvAyjHI5Rlfub9WSqS7hkq3s4DrJMFpfu
RmAh3kI7Rvwnoyd6D+jSjFJLo+wi+xUESNe3KCgyXFztGnHzso1v6yxJHUqxwJzxsfROZ4PQKHm2
NWg1PQMPs/1FnpsBQG12pnqj6/YnHQLCk5b+0/P8jBX6HMv0S1fejlH7xWCJNFdjc0g9G7Qy/mMP
ULe+5mG8zcwnXLl7bGI+Yy73g8XZRytfoGVSRYM/P5UdGjeGE793HrYqiO3SfnReMMa0B2sc3wQn
iuKoj5WFQc9YwqJKw6HVG3D0+uiaxamesGEnxN2gSO7ZQXZ3++oVYvu9ttHkcadco7j/9dLsNCtk
VX7Hm5VbF5PokZI6hj4oJk7EZ4oTqbONHjC7C/ItcTIjjneZ5EimvrtdessOprjfriqjmL171OrU
9H3VhqBh/5x2pGQtgVDhnu/uUj5k3/8VixgBdXASjC0CTzX80nPuCTgIe2kc1jKkd6NvnpYwEeKs
NC0w1URq4Ppc+cL/Kz3upyJ+LdAzTD8/5k529KvoNJl47Qj/gjQ+GYNzzHLrNjcT58giCOJgSjFb
MQGweSCH+tEuE4lQ7oUMrThwMm+gkpy6QHOLe5E0ML6yf+DoRQSdyn1cSw1YtoctgnWkvZc/a/Pn
1O5Lj+SS5OrhTPz5nE8QAr+uBJF0gDIZ7tMpExrDC34iygYSx3cecc1EcrGuwp7O5Ww/qdp9Nsz8
qfOGxxT7HxH56DRj7SVtKJ3Wj9dcWZaRejvxihvRkMf1pyc+Id6kJnlLa04RuqE1NNuOKZpJ0ZtA
dRl8o5VaXvukvhkDQWckB0X0I8pLd8yainCZ/COV3nOVVp+6711jA8ZQa/X/F5ckEgRp3zyVXnNY
+6OZKt1m9i2i+qHXwKWiLm6RNR8IojpNbnWxG4ROqvHONy+88+XNtBDs2npJ9noLO94ZvM0R4WKh
bQ81U50m2xptWz55sNGHNh3JkBF9H4Jmmk8qHuJ9pcvkoiLpvpgE/MDmGsu7bKmQMYzpx1E5hr/z
DC3+wRCPsY6dwdm2UZP3J8F5wsMSD+WtVBw2aq6PYqgI9xlnneQgf+12qpsAch5r48PhhN84o7gN
lknQ10pUmuo3qUB6ai6FVQZgEQgEIrXJQmQHbz3Tb5MTTI/Vr+/NyMjdP6ePTpGvuVds5UzEAGa2
MsKsNKjhleTVtdCz/tpR9DoVZFlVTcJBlc/2KU/79L/Gn2A/KBmCdZzm6HoEys5sZJnoHlh47kwH
BfXB1Cb5BsAdzxYRnpuS5n+xi3PjE4mTYkfXZgKeBprs9Vfirv/gL8xAPPdOeRb9IHZ8+JN9qFBa
SV+rtU01URgVUXz1dSz4Vf4ppxSjnFdHG5PYn3Go//qufU47nmF8IUCpyfzeqH7czdr81av8QDDb
maHEkwvLntje7+jVn3k1PREg97tK3SzQeieKgUqxdrF2dm/wHfGB6o6is2cemqjkT2Lp74CDBK3Z
BaxyRv7W1P1EXHRWx8glFt0Phkgmg8h1pfGa4gCeWueGTQgyrd0leneBEBr+f6UTk/NI0ug6VcSF
tumkLr5dH9yJ6DTomefYVxcdTTarhy99UH85qryd06V3oINLBAmVWKs5YN5WzXxlMFiylcX4Nkf5
InoXgGM2O6Jh3BCs4DnS9GGPkPo5LdaZWAxMjDiAtp01pVvidcJ+4aLH0fglCnntwSqC0UoZ9A3+
HZL+OZaCif2UlUT2jScnmaESBo3kGW38VBGmNun5/0oVTcz2mxUBp2jz3fY17/2SdyE3QAJprGu3
I9uub/DQcmxvHBj00K7SAjikRvFwmuGFwszYa17/bAsqgcggNpF4G75Ri4yJ0Rb3edQZCFDxApqe
6jz/o7SYYLsl9o/SzdtLVWHcsWZztaezUJI1aP9FdffVLab3PMniisvVOznz2tDB/gZd06UEMVWM
MBkpb9iBrShvpo720z22rU3GQ128Fln7PYKtQbTeIBWvSPs5LleQOnthfpiASm/jpaiP2pQNP6a+
6Htnib39UOrGvyFuC3+TRBCduqmQMryWUUMOEls1fnFPnULf+2X1UVWErSH4UvWy33NTES+6Kays
2HAbERcTxduRxRp7NzPfDbrfd33mMdSwoCSO8RiM/rdA1OXMK+Nb1WEAqUrtzRot/T83nosfC5IA
0oR0ceK75ipoqUwPrq4ogDznJVEcl9NgEy6RGPNxJBNnw6/h5NI6omiy6NkqJDkzKnuYzMIoGctp
Kxh1JfPIzGa2kIc1visSJ4ZLikbzGBxP7bzS8S56jvE5tuaG8lecFjunexp6Ui49prfXrPGem9Eg
1kFCcZtVjmlZpBFJiaURAVM11zSjUF4Gm+C2pYpuvCwZw+f5tZyp1eNW/UPmYXYyVf4r/nBmU62P
7SGbKueX/PH3fmzvGB7vNfADcUM5PMRIsJGuGHX4ffoWNXG7A7dCXO3tIiS0Arv1goJAPO2079PS
paP0X1MdGL1zx/hajdVX3ln/WZ5HauhQg9rr7Hwr3Lp5teTwqYA0HDs+DMZScHpQ0NOVn7NxMTdT
lT5NFZb7ccJcjme22PV2TLyT0zHLyJw2mJQya8Kr+Dcqo4Mmi8URVfg+xcIGoS4fVm4ugV/Q2mM/
qsH5k+zKGN46d5Npffgu9FFi1p/gKXYYK/XPyYgTS6k/spnpnJrL7HMe5jfTHO6uS6qR02b1R1vI
6tJY8NqVHzNiK5ljZs3ZBJU/oqTdzd6T/+PovJYjN7Ig+kWIKKBQMK/tPbvpyRcEZ4aC90DBfP0e
7MtKWo2kYTdQJm/myX1QybOOyjZgLSenUff4csxCpbhYMW0oa8pAss71SRQdBm+jvvRuopgyqZ+R
W9VNieRmeNitjTDbV9jZVkQ4/+v6+tfU7R66RwVpK7tbWcz1zwRrOv6bWRq4iwxcPYFesS+tFFO5
sE9ewqx9gv12HzM2EdWjahBxLNe+U3zLiGuu3XWPqO6gihW/XSh+MW96WxQcMGXK+Jc388PIkmuV
QQ1Z/iSPC86CHOcA2zw49+AJdiVxCRZqRy0MA6vlzXCKxQcE7Ivzxrefd4iLAV+Gm3Xzxqia+iyj
WG08clZ1Mh26EDcXwD+yKEHH4e9QhuVejA30u7rzn2P6P49oTNGiyWZr1/fMH9+bjUeLg+3kTl7k
bgAmzt26HlmpuE9juUtNwsMCJ/g5NwjyTPTHrD2cFeeiyJgOjLbTETHV1AbE5Itax5AXGYJp3c9D
WD2GOsm+s0aYTNwwcDINFq5I+fdNRK580yAPz8Sr+BSGk50Sqxx/oT+R1u1Q9F0uv6C7nm2jql8l
VcTeXGOGbnwzvQ9tpWtWfh+qqdUJkm1BzzTNiZ1TI13xrvWkMcWTpOdrHvsTZu9i302BOKfSi590
GMJD6dT83MX/An6aDM9PZv0obXR/1dgwz/GssMAX0Iu6JZ9gYQJWjrC4npr8j5dmz7gIY6zFGiLN
GnG4/8iWICh5JUh3N5QQ7kzmoNURVSDdhlbN45tbhLgx8cbFjQz7m9Itce1UZ/jPCiPcaRqF5i0+
+OGjRHorcOSvdeazvoBCcv4bK+HdorEj0Ijny/tPQDwq1+AUs1XCMgKUNh5oD8q6HlJIIMKn2kIU
MXIMs07jVz+6Rp8zQ27VLuyge4fDAIeYEh/lZIwhup5NnVigszeRNIxqIjUFzEwHXG+kLwNwCrHT
flRTLI7RSByynPVckQ4X/iHJEusIPUEfFKxyJF3LxJxkBv6GcKN3gks8Am1pxCXUE1m3LnJ/+6G1
Fjv0ZLvse4b1n9PWLM9xWpJsG7jUdTCRUysen5m7Ei6oCP9OE4EvAwcUYy0CDM9RhhwxGT4ygVLu
A48jZ1PPjGz4kcTZmjaaOcqbJcZ0t/QtjFHiF6gfGQwmfgrNqmJnkmQBzjYKYMJlnXDn0LrdU8rQ
vSx1tStyzCHVME8nDZlzxafqP89zgLGVdflAuN39HqoxeOr9oTzmaF/rIGjZ3mVfjSdrmMOTIFX3
xx5ClAJZjIdZ5O7anTVx6NgLnqfEia8kXueTRR7sLIsphn3WTdE6tSJUamyVn8R2oUCb1r+uwqe5
aSjHOWR+0BNQcMH7JoaBYWxKg4XU1X6SU0QPlNwi151LmbNfDek14im6EhgMuGJ5pb1zczyXmlg6
irmfT1clHeBELgf3k7QJkz/mbIIdH1V9DSRW2n/03BrHcqr95yzTeseHQfdM2jnq6PUTJpmgNOOT
UswjKQwXgMjcfMjwnaZZ8qONYiKaBKNuPQ5VtJ2UFgyhDCQA35p7fAlY0nYR3rebcnP2hxhB8i3m
LgmsUUCA9Oy0++Ppmut8LlzOOOPkopPqwsjfqyAyvBVHLbD9U2LpJ6/XcXDsc9xIOMvwNzUwjYjE
Y5U9dkWcjbe+jgMFNNEZI3Kjts+QqcBqGhve4kBSi9W/mQI0TVSHhBjWbJg0c7A6cqFPPFQxynu1
UyVM/0dJ7DgjQco0XF/UbCOUpbD41sbsO9ug9ufxNqNtPAfYdteWmASWijAud33sjtVesGRuqrBF
cA5Ymipd6WeltPOee0bxXHhG+upLZBmMFMW+GLX9LepMrqokSfYNbT03BXl4G2o0qUIx25XhyLmF
h9L5HCC/veYzaDU9B7BidO3+lNifw1XRt5UCyTHLbt+xMQJTML1kk8i62SqPG2pQJXXw5KoWkpeI
4Iy09ACundqd1ngeFiK/n5BZIVnfYR1jQRtndJvSU9WHJZ38NePiQ9i+IHqmTXIgRAMuo+ELXIpw
Y5p6KrZWT9qCBJ8DIkVTUYyNfZMWov8Lscb7LYVdPGCrQvOQ2r5KnzRfVvfpinGX3FauJ9Y6LoF7
1Wa9l1Eg3gmlTHs+zIX/wQG/yTHIrANg4ytypcgJiduyKPm/TeDD1URPXfVGk167hrznU8nt9V46
jp62iQ8aTAP03slQOXerogKPM0j28E0g3iSY9UuJw495sEvWNSqxcezIrGTx1sVGuYeZZX6HrD3X
sCCd6KiSSvsEetG3jYdoIxnjnwYbiHcr0PAj9FkO0ZV3N1ydXK3WM4jCm/nZVLHzaFINNYlo5F4O
mDTQmyBecChojmls2C/RSH+laEW2s5kvvVdZGuN6j/t8X8YoO7ZhNBeDSF268gtScwPZ+F/HNfz/
+r6EbEJ6yr+UqgQITwB6o10KgCgfZ92VxNZM+DfogGNEEekELbJNs01nZ/Kf2wvjmSwDdPHE6Tex
QCp1UDrcgxdWJKWVymueRyJx9szVRvUcNnY4rq1NpQsMzHUtD9GIebMWcFLsmoimhaCws0j3bqLZ
hFcgKr0f3DD7G7Mp7WhERcWBc7V23BJcmUvwwSBICveyaAx/01pMtoivyE3t4SILopQZimUjbCwj
GGcse7Aug2rI8kXtp/T78i5aN+oPnlNN9ymaqkOqcWYcKKIXOxjpjBFNDTdhHgJinM5QtnswasO2
jMP4KYgb6xcEB0HSJLafPTGHD9AANZHMKturwTVQjvuxO+ipEag53J5xdXQUotMpM3d/pOzSfFdz
KbZxN/buCR9icZndFtW3coB0JyDt3HrqTp2KubpJhnGxsv9M6dAdoXJxHFcMG2lAUQfb7pgPV/A9
02TO9sYAhNNhiHnPJnJvazb2Ja84+i916X8neHIXz4l4SdBUQGEUMzMGPapN3BrOrU4I8vMlA3rp
Z2sjk8DFJ6t/7d7PTtowxQU/rvhMJhcyIVdQzn1Fwq1gFRPm3tERWW8slfubOFzm/UPovE2B07/a
w/wmc5FeG2PomHK52bZViYdSBAtzEzVe++onHvMer+yjDTDz4akYDaI75nk5qyCLDp+dz5DWGrAw
mNxGkgZQHVj7yVgAOMSzRvFcxO9SeNsGELtfVMCpAxB/9t+6bLhxeTj3qJnmJL1MuJPo3TYSBEmJ
yT3hWWPjCkuxc+ae+L7bc50tNuiPRHtCu97wXO2wSjL68yX/KTRju+0/LYb7PKoQC9v0JwnH757y
gUkN5krNYmVwSojJQHoglODEqvUswW/1jtjoqLlHYXxRTJ6wR7PHvJAfAZtmrnnf1pbrHvy0PrlG
++iagI8LBslkcBtsdmlb/6n88E7dHlm8liyZt8668m8sSVtV0Xdge3QA6HkTkc9gqeLyFEDVd4Ch
kNHctNxN8xKscTZaL1PLaDwYTSJq4QuTtsOc+gU7I9UI9XgsqTHozQjD+7wV9CiEPJSZomV22ukw
PotxOtNxvUvgfpNDvDfedYwh+es/BbjleYzuplnjwmkuov/o8w+uKOcs9jdJzAw0d0+zxFSY5Ejx
QPqw7CIE1/20WImHV2OcuGiUtbWbkpYkCxDR1dyo5tgoz37iUpDB5Q17bz2VsrqMMz0VKdM2zSES
T2wfRt7TXNQIM2FuZ7vQMsxda4p5gxYFrK11zX9K2eU9MTnVinI5lhIcXekQskJXdMk5azNqBsCJ
EgOGZwH+ipx0E9fTHXRdcvCU1xLvSYLnyhE1t7IYa1NagbGQ/YRVlDd7VcHA/MwVBQIdp92jlXfT
NRvK7sexkYszmc6P2TFKIMjKhkkvkFYmQ9S3UOXVRdP18xhBV+Fq61BqugKDtnTK9A3rOyAtZ57f
Irvs8V2N9VOonWRPsC7YGYZRHzogGKusgEjYLASISkkLO2yR/MZ51u3QXae119I1lXQgxgM5sIVJ
kqczzgcbcGnvrpipfQtXs8jCj053Rjvj9NBBK04p3RNbQG9yR0vSgrKX5dGr+o5AZGPuoZUaiHak
kSIbll4EhfzseMCFHDdXpyYsQkGUHHp2olz/EGVZviskonc/+NWzGpyRtyMJ1TdkA+orrDyzv9HZ
zQ04spCBLIi72bZ/q0HpA6ASb43+Tdgjd/Db+MXAvt2VmwEGJdQT10FUGYkE4lXFhulGuzYJGUyW
TOL2qm0ISRkFpBK76FaG239pC93JIPG29eKS5Dc4E474PFlwOg1zzew32vV5AkiSgs1VUqCBZkY/
wJwg01YGTXr0ZAMjI3NCDjZxPM6Y1kfCDF04z1sp3PZIUNq90prkfCZ9nv0UPP+7vGMKGmPofh88
xC1+4vkzAEBNBrocYCzHU7XVs/GnbLKUlaP9a0Ib2CTktEGRW7ihsvaeF565rRoMsX5p1tvKYKYs
e/MPKmG7xiXcbmfp5kcvczCoNJWz8TC73orFl22PgpYLEQviznnxQeRKPrpqQBtllT12mYRabDC9
yv0oOAu2xZ8+EfU6m7As4EyG2e0lqsILDLM2xHOzalUrzoHNUc+IM+xTU1U9Sp1Z703HdmEF2O1k
LP6JqiqeFdw1mkoyl4YJHa1LxxZI7UK/MkVoj4JBMTR7Lp9apeXOErbBvQGwkhtWGCB91e/6adAb
QczuIskxbsKekKFmJzmT9ceO1xGtNE1QLXVkD1ee5ozpTErDAhGk4dTKKP8LMS+/D1rWa2sMHQ4u
KtinUT8+z3EKCGUIo81YFlgpJf6p3KuK9WhzMpNRU2yD0iU0KxrxUo5VQjy/r/WZhCVGM6pF1zDz
9L5v6a7peltudcjM1urNib/BfH2enPlupanxz2+zdj/EdXdpqSnZMaMUtyDJ8G9zOzgDOMCho5ge
+L3f37jP2a8WBuBtFDU4GjO+jMbU4beRF8X72IX6BsjRfC4rdgVXSuK0FvGJWzdpe0Pe1ngugtrb
2DLCteeDyCNjQupDNRxvKmM6SrTcjVnP42nK4hKUK/YcHXafqd/VippXJi+xh+GQbzKwt2aaaiJ1
hi5X6STTm9V1+TUL2mJZJct9U8WLC8Vs1n5Aj0vuDZzziDWVz5Kv9TpMUf/bCMWzjg08f3cE8m+n
OwAx2C7WJEksEJtz08CtEtYbE265C3v5IznEnTq3sc7E/EkGGcAJjALyIQi0bFsYFWEkRRInjj2O
DvmhrAOuKfh9OVaSktgGutmhKBEofg27ceeE1jn1pp/J4ceSHgfZwv6beP27zQcVlP3aBlQDSXA7
M9umZ2pfBzncH7Vf/tz3Yl5G5xA732XjUmRZfSG8IPFiN5lq8YbfY5MH/rotr2OptxXgAWz8bhqD
xalJlWkUv+lqzDn0An9D2AYRRp5H9CEwAauJrc/x0OmzkRdDPy1/lBOe4BifdGLJfg+oFGeqzE8i
jN90nV2zEMOVZYmvkNaaPrAvMTtMCRlobtBIFc5eQ2yzdtykcG5XoWwuFUt27+sXSB476Rc4ncPD
HGUvE/9AmvYn0+b0Wrb+sGoJnNdxjDtAIRAYzR0/2zzCphoUpqDgDKNkjcCy5jh9iw3rS1is+Xh9
naQhikI2lpMuCye9WPXftJbIdNTpjGKbmNkuAHG5MUT5wliFkTU0h96GRnStZb+24mvdeXvQiKh+
/ksge+zN6dGKQba3+GigWLctPXElab7lEYoJtpp5/MeAULnxcYuHwfw31iDkfXs9QjtGMcC80afE
xOaNqaBszaATu/Z9mO8OjCbmmx9GzuaQ3xJz2Jp28G5pJjFzejBscahFeDJi/1CP5CjoW2az0C90
xugjf1Ru/5nxHef8bgON1T6NAeEtz13I2S9RAtaRTyrIPdvTtOMYgGH1bxf8qayPch434HHxUy3+
6OQ/J7hjWbrgKaRnQgCPxJPiWtaKpyhTQH2boT7PAl1tAa8COiTWBAsMKsbKt/khwoTohN7OBDSX
xzAW7suYjLtUPmdwO2OecM9sj96U/Hi5+BUMM9XAgvgxlT9G2KxG8zNFoRR8uZSeXBy49+AKMc+G
iD2sPcoIzx3j3knnUGBZuXGnyfiueTbGQl74L7n83c6YV36Nm3nQ5HctyP74QgdM2a6/BSW9dcA9
OFFy9ciTo5ZAQlaBQDnsl1hitfN7TBJJ2b55ffbCFrcte72tSejMYXnzdY3HoubhWJL3XnojUcVh
PV0z+e+Sr8AwN1M9CRCeXCUGeGPdfRji92joKQqQ/wgqHqF6fHhVYrHOCJ5+dyPwEJVYwHlhB08e
3Kx/LP63aMCgSjl6mZW7xBj3ZijxCFCGMsoFmWSsh8j7Sof6u6yNV2lO3XbonffliUR4JOHJL52k
+SSB4RpUB/hOchK9p441Zqgmm15696WNPgQUiVVEbtmsuw9zKYQc4bqFOMeedL0gWNr8jbZWmPUx
LZDhwhwkhOhvZgeb3eCarMIVay1RmVFgTSXB4e5GXmNi8dM5HsiwUvTBAc0PHlBNjbPdWhTGSP+p
hSLk2QmPVJLQYWy/tWl4mzTuHXaBXZHkmG7zW7U8n7URXLiHmZvCZo0d5UhojBBSk6ij39O33NbY
VxX3leVBsGbnKZvHTxrpDvZi6MkkIAajqxerULYAPXD+ENtcnoYkGfZKQ0UC9ZnN/bVWLl6akclo
heN9U5YR/ssmZ2yU9+V33/jWg+PzdIgspyBeGLcXEeqc0xtXM9PnVhE6UMP94KXjnFTNyPMLvBTO
BgkYzOZyqNhhbfM9ogmFeszemLaZFQLNA25OTx32/dLp38DwXKB5n6w5hCXa7PsJGImWJ+xbHNG8
DsUtGymeI0WNIIzsyC2HB14/5XH2AT2tQcZui12esA7mkcH5uX74E5n7HAjERhKWWTvMjfdVqK5N
u5zbI7wJfOKvYU9egMYozi3dOi7Lv5E5UmeAAMizpwd/x2dDMFn3e7fDG2jlzoNaX+51ELJpNMFk
H4XJiejPy8xInP65lzKkGqml7Ceef00D/3xcp1f2FQKL1qVxgG4DCrEYUDi4K7kpl+sZ7dnrsODN
DhMDLqi9Soy1Q7Kcppfxi4n8H8elxS8AgUERW9kB1Wd3LHEtrmhM+e15+6VCpvONJS5l4sD2t8ZY
s1Do3RgO2Im0g34SvUMgMNZjnvBAN18Bmj8IoFM5Yc7sgeg1rAd96p479KDUji6hCJ5Qdp65aCKd
eVa56dPwGo7OzqvbjznhE9NThxVmKLc1K0YpimRLpPkvDJEL84rNzFfY0LyBvnPKxhbt0zqbHKWh
D33KlGNHLs6DTyccZVZoYUSJ5oViFhbx1Rn0hz8Lyn06ySNEf12S41o3kBaTnunBgnpRI/wBVrXR
dPg52zZct57/YgFDbhJqHX2/DbclqwYcD58dvRopFTIRpqfwZfkhQPIvjqbh7yTFmas5j2IG0YCj
7XjktggOoPT2lu4fgR4vOb/9oqG/B7f0JvSGl7gznkHLxBs7mOA2DJxjjdBa5TZgPINcp1/izy8U
+gprXgjUmUsyifsCBc0P6GFoMGRQmANuPiFGu25nm0S8fu1dVNSCxUdrIFq+86RS5kxAB3mzSw1k
LuTWUTWvVQW2dQ6NV6/GUKZwSuhwoB0k1X9jh0m/MP0ttW40eTgQa4O8vqKMghadMNTWQby3DfNB
Y91btHCv2O72UYU5ODfrNRTLjklUf5XY2B3Bhahuht0I6ksaxqfdT1jPO3efsYVG3G0ajY5hSTzV
dUiIo03vAi0mZ4VLqNemDHKPgkoPZvnG6Ohg98Vfz+vPLvdwbfrLUY8lgPu7XKvWTfE92mee2pzq
ueKe4+ZYD/NQX71msLa6JuXeWmaDMiinrbd4DT0//NTGdJsKj7HU/FtZXAjHec5vNa5Bm/NhSiqS
Er57SrjVyxrCXWwflZP80KzQfve4vc9hOX01dH3eUdhdUpPmzXK6e5I3zsmWtf+Vx0PwahU2mCY/
xLoZ4tsBFM5PFHBAsq0IGkCAO7f3OryO0T2YwHb3TOY8m+CLgTWI4bLZxxhUfe95CmmImgnybF2v
N1c1XVjQk7mRR1DAm6vKnXrHxKUE4M4/QUfoKbMTUE42XYiy5sWcz5m5VIbgVFv5Eamm3GYcWhC2
8byFeMfxDfG4tvAFgkhcdg+meRhiAO9oq1sH8wAa2cuBawjrphmTbQO+ESok1xhqtlwIoxXFnIw2
nELu7NT/D8uluw5tWTASmC7oE2/hLKjXmQt+IkUmBHLEZ0l6oOnkewMCIQ7bHod5/i+Ihz8sSNFd
RdazU/vvNJM+o0MfHMeSu9kHjq0j+RIFJmgAc1P78pFBZmGkcbBrH1wp7t0JU2EXBsYqo2NnDwLe
uBZWP5LDwnNtEgrg6dR1fEfd6DfNWOCTYNhggcSn1QmJ2KcThY9d+njoE9xaa6W8b/zzr55qH/nk
fCzib0hhYA4lnmg2DM8kT6854nkdz6eY35uSw6uOtVhBAmmYp8cLf8K8T/aC/vK7jyL1Q8Q2rFTd
wIaXoIvKNNmDHUKFL+AkaLI0Hkb4ooxPMpCcxaM3NAWHXOwktp3wXBhKxbM1KWAUBnyKTvQMOAAv
8cXmL3DHC5hWI6Ppkre1iQ7BaB+rNuba4E1b0dnFFs37EZv1Az+yd/T1AOylBlsCBIXvKP4bz8F3
4avv2sMtXtfXoSru9qgvoYPDz9bZIZzNF9ez+h8Z26+Q9LaLj1R5VXdEKeRW4N10Pj0PDeWqJm1r
cjL+NEGrH770ws1gpLcqbR5u5oLcN7g10b6SGI8kE8MqZgbrpxn3T8oV9zPYf9sYbqkS1aG1GHPF
//9FEwWSKkyaI0s3V4L44OgYa3KPQUvObbnJay85jP0C486Yk1bhuKXKAfGobxmQjsSfqK7t+3c3
ilsAiS7Y9eLdHPwPjFjbqQzeyhrLIOv6uyPzOzaAUxuFxz4Zr/jWz9Ps35gU/MiSl6PX9m7Opw+M
LX8E8saO6fwNUW9DtFsxq0qg4WDK81Jzm4K4nW11irjVtnhr44JDDIo4Y9217Uuoa9xKY7pd1CJt
mNJ8bVrOWzVdnf68KVLlL/XLe2L4xWZyEuq40oCDXYh/TDCLCWf3lRDjf67kLC+DNU/cyc0w4UOh
uxuJw1XYgBY4Ms5ChY9ADghmq06bMom3PykdOomR6fbspTs/4i7t91c0uqufRkfPmrneYwAO+wn6
mE05Uaj/ocpAWohfbDs9Yyz5jogubcqm+KxH+E/cAvK8hIVi1UzzJLhatggwGP+JkjqmlZ8503oU
ePcrBVbeyV1xCKeOgoS5U4fOXgrWHRPqDdVGmK+yAkFBo91nPrOmsjR2FvmLHeNIjEUcYW+lUQgA
JwFkOidYdCkpJtwPzILjQdRgYguLq3LNx15gGzo6/7+mJq7HAI7x1aeVAsANQc7hyPCH/oENLL8x
ZQ+JTDV5s3OdsD3o1E3IQsHgWw9BLP40qiQ61keGc2d3Lz6LInUxX+CK6+nIxkyzAJrKklbexFbt
ekx9e0c4EpAqNS4j3wvbQjXbMOeDoF/jycY1KVP0LQWX2zHdPltHuFy2qS+iW9SOJspfZz3XcWPs
oz6GKe6M7lFpAPL5xPkw0p57GoIOx1ApsouA/3NguZHbwPHxOum53OPtyLcYWdVlLgwYJbbksDQs
kwgDUD/lo+5uLiIA7HbTtBv+9RVtsh4JRmXFZ6pyhg0dHsgT7agIfUTlZ9XVrH0gtzlL98ZJJRPd
vx1tGktz8F41Ibhn1wM05PS5w8xy1nvDYdwLwBzHIZPpXVRE873sePN6I8QR6ivj0UnWJKSbhufJ
7LY+LLVtXjMZ0yYaOlOIaGtJTU+kZKGWA2gRM8kc4mV2DeqlSZ6GWv+zwBbwdCXOwQmNwN60EC5f
nIWgUEM9WBkod9t+yvS5si3vkhsDxovMK57GuViWcRtRI5q9Csg5qNUV15Tkc3Rab89a0+2nxJ+3
PZZN2PlM+syEvdRtgmwfCv9XsR8tid2C19KFzYEffIIfEv3YzCZWVSMvIpAA0Jhl8TaVDCHGYJsu
467O5wKsjjmKmcFyB0Hymnvt344bEZ4A/z8ZVvBXnebg+M5XNySnbkhPsaRoG1F0J9HR/LyByhm1
d1wTWzXg0oVfQfugSaQmsOLPvOnsVRG0Ww9EY2pYd7uv/81WQ8aZRMNqWMKJVbCEZCDu8RiTGQHs
J4Q6p2BzsO/GVIf3XxKv8BLo2jTxbJ+EdjnT9f3b1PcjDmTaaozoUrpLx03FqIvPAsvqJptI9S+B
jBJuL+77E3zxTaPsj7FO1oM5v8RWCXEg2lsUWtQ901rVvEJ3/u0V3qio5graLaeSPLw4k39Jqa40
K+M6JIuMmF+kGRzbqvwTtUONdzI/TXFyHxNU0cZ5htX0NPTmVzuPz712iPdzKU0pVupiZ1ip1vhZ
ginuFL9YqEGRLJ/S2X5yK4VXJv3qSOZ1hre32/pmodnVYGfoioouE8Ql9kbigjEI8Kh+KEfeKm2S
XbfSzzZlcAQACobhBS3wVcAFdgfLXVlZtJ/VcBpSGAJiLhkuGs0xbOSzVVg7d06vy1+rmPukBfo+
peWd5Mg19ChOwV39J+vbXegOT74QV6dqeAyqr3phnHT5+O7l+lL6rb/UHwkg64W/ZxqCJtaRkezn
Ez63E6YShs36m6TIrsjyIxabW+2IvcRuvPNlzvg5f8LW/WQhbzmYivCKwc8pw+Rhx869ree7+f/g
y3CjS7I5t0nvc9E1LhxHyRbX6HD/Z3nENTaiBhu/nTmvs6L3gxeP2RO1eMyc8NMFdfcSTqn7jfjC
LCpKs+uAT8vrwboFtfNllubRKibwUCanlRUJKe/VIZbDbw7C9pw7t5bxHI0jIZy3hH3PLMr/f7Q9
hkHbyoCNwIwa6EWMYs44+TAxGXNnIAUd3DbJsZujdcfcFcnczBjFhrb/sFDQ6A2l9tpNqLCGAauM
gggpoVonH7G7GBxRQlp7MFz2Z3wHCEDd8A3J5AVUJiXTTsByvBhZKiF3JucPKPE0dVMN5mf5py7d
teXpfQZRZKFneWRvVfVnwC8H8xlibtitF6U5bT3roi0B1Z/q1kVYaEKRrpU9jftuBE1BCDZG2dT2
tC2gUjacawhvUqmBlAuEHOrriRHDlz8acKpIIlfplg1ml0jg1wF2mkCeTCrEmaufOoPykcmm+x2R
J2P0da5Dc9vo6IN24/UE5oA9gS2h59ZnLiXXb301e4S2mc2aKv0deZoDFuLOBEOW5UgzpXzNTfC0
+VQcljhEPjpY96Ol96SO4TQMNAPlmuMDpyguAsZy2hTFl5Und8WomAAm0yuFsbBJGZMFbn4tI7JB
c3fS8G04Vc9AczOIGtImZBRUl4bYzDzGf1WZnxeNZJ6sK2GRx/8HyeByt7J1n4RPPXRILMXXTbzH
dL2bA/bOGlWzseaNCPB6dzE3f6QhVYE4ABizDkzCCbYVvPjZtFXV/NTkGg5nNkJDXEzK862U4QZX
4feM90VmZNVzAgOag0KWvxc6Oy2/ryiIwP+8I15f2UI2Xpa+BZj1wxFyl+1xigPlz/+fKM4Gwr6n
+dI/i9Lv+Xsv726pLm6h5XHnBRxhJEdRLrfVacuOtq1t4qwIVv/n0phUtQuXkzpVrhh8AnFJzQ76
jhGmFHY0m4QoRC19aluZ/SZRvLHmAGOkdwhT96C4KoVYwakbXfzozsPT4lSn3qNS5o5AEW5XSxKL
sLtHZdGknpjnlj7LuYuOWWAxc6PLEPDy8ISnBVZE5q3tnFti5E8fSTIi8yrv7OIAW02V/V6Q+1lN
ObFJOa1N4tvLE0reYN3z+x9AFoqSpA1PdjDM2yx8L9notKW2Fq8tF10Mwfl7ZhMnTXHDmE0GMd7b
O6ZnH7wuAgNoN5gSCL5EHL9EJY9Aoe4RINih9b40biDut68URC0N7CzJdJqPzgcI4ycnr/5BwSNY
zOO+vCq55ZBcp7A5IGdDC5POy/lJxMs65s27vDHyf6TaDH4tObAkxgdbIcw7I82ScDtTTg/S3tQd
sh/9JUgzuf+vES1T9vi3oFESFc9Zk8c/5gLUL7P9YGVWIGwrhTbryUdvt89mI88NmUNkE7ztTcoE
f774TWXvYh6Kpitfkcx2ts9JaS4Jd9jYhQCirYcu/vBs0liuViccU2C4cVJw0ai4RQxvgc1dlfOi
zdIDjKVrjkzidmIoPjBBAPBK6OQdguRndGMep46eMwaSLO449essfoGRcMgpHQUu5r0FUX0xKRNJ
3dyBEt/9uL0mzAzVfSvNkJ9yLH5bf1L07wzRppAUuvsE03eDPzzqAoWF49GyxfIW1z/Q9y5WPr2l
wrl7CtkWPTiDec5nrszyze+CyzDnX70S4+p/LJ3HctzIEkW/CBHwZtveGzbJJrVBUKQE7z2+/p3U
vJVmJLIbpiorzTXCAR6DEJcQ8+rRoGpd7aVpbCzOPXtftrmoMo3YiAMnU/obQjYvRd38FDRGFU7P
Bd7Jj0KMJxX3ksXOtpg5SctUv1tVe/XK8GOkB7uzgc3f6FBYYHxR1/QMKOQObc+RiJdVDByy6aIM
M1gN3zHoJoMEy4uvwIm3acWgEfVbwODwJ+kIF7m29yrE1N3ce2sBbS9sR7yRGrW8627kXwIFjiRV
/3juSwqoNrNWOgCiAdgLKy4nrXT8FUnEkoH1rjADkChAOnpaGIhhRKO5cyQNHOo8AG3pMGPDjelE
b1zfpkMYvjD7mUn3XSu5IlVl0U1GeCl3jOmDwhbHjrANhoc+6LRh+wy1k7KMUe9Ah5eZqzLgJGg1
Z7WePysbxOo4JgYqA5xhWFLtWRSIGJUfJPk60w9d2YwDPViFCZvrJdvQmT67qgQGOwyvzDfeFCcM
kH5BDbWn3CsHh3IxUMAB2ZcUx9SF0ua/dWxqe9WgCdFcey9ikgrHwqCspo1zicrqXDY4JdjdxaO5
siAN3OldfweBWyw7KAxOPeSrGkgFKclP0sBZJcMDCfXSZtlBQeofelFoP1pT4VFn+mS8zGAKjkC3
JlGbMt/KAIXwmv7LruNe/5iFxViriz1G7aApwftbgK6oM2PUozNrC1s9/+ViifC0MzIWWvOwt55F
1kOkaUIamSlWpxBv7J8qCF5ytAaQnPxtowSW2Ux6o/EGwEgUpcYz/qDv0HtfMB19qVEICHzcBrXC
vdqNpuEJ0FHWI+Z6pTep3boJJ6KoEHQbGNxq6F121gRsgw8Dm7/vZmWHRSctPGyfq7jZaDVq/wao
GrAaTLm8gv5Es3Pn4VyRgCtUWZSBPTUrw11ssjmC8h61CqPdm6QqjV5/Q8vA1KbcBUpyGij3KfBP
riiIFGCispb8JuhQlRkAYZ2GKmmYtpArwREad5av+S8+ZCZqC7x97OJY6LOzncp44/YA8lLPiFc6
3oNhaR3arAm/zRl7c32qHnoc3aNa2iH0k1uKl1XBjBVAvVt8E0PemXgALtKM+TjVQH2mPO03iAb7
GplSeYiaCdGlHIHEOt0XludBZMhLMLO1kryL8ARzMBCTPetCjSN0UiCvoUsMatpElJtEL+rxniH/
R09xbUzTp2kVJ8LbzsOOGk2uvTPHtz6NNnHXXWFOrZxQ7w/IZleou6IfFKXWOsb+fIUqirKgJRFy
3DMvoarXKTnIInbayLjXGqdbE9BzilMA2oxXmME0ZgCruweHcY7G82AWyWuYx8yu7P57BuSzox8l
HePiqvrtXm/rn6CJHm5FVgIsZpMC8k/4Zs+s972T3Rno7qcMNMHQJ80vFx89ckdU6QZGu72+gtFw
bbB8h1REV849FWb80SnF2Roinqe98VPjw8qaxyT6Pz6hHsmDVTKMVzNQdsg5HJGl2zpNf2zGZEez
97UNQOqh5pSirSYK2UMjoNGIhLkgTkubrojfqM7hernLOUOeo8X9TiMpz0rxHWCW1neIBbWnuSjW
tU2DLqnfcFVZabHzVzMsoN/zSWngWkUJ07Q4ycFiYGQBmxGbEdwyshBjjIbT3lBZBOaqB3ZeGKK/
k5vwXaFygpC1/lRaO4j7LIZLwJwWEPcGClZXGI6lg0lVdYu4Qt0G3+uA1R1Hmqp5PSwchIhnHVna
CGFVz0Mj3u+G76oqr+Ck7NUMAbluhi1WD6RE0toq42Btu+Sww8BTUYYt8spPwcmMU3MpzTZbVna7
Hk0wQSEM8YUx6rsauw3833fqTCuzEgjDvOt1GIyWaJgEFbyJHMG5knFuEynMOAzzVLEoRTN75aqo
gXnwJJjsLyc0vzPGecYQHJmkbTWRg09hS21hcODdUCJwgYgyBiwSIewasCqZJyiY5oo6Np5ozuiu
Y4wIYVgujK7Hpyhy/wLtIUefQpi11XzqDVqwtVEx106120jNFM/NAE0WSZHEUvahU8uDNz6qFhUW
jdsLu/VgomSEaHxsoVqgzyRL/sekDxfDgmMk12Rzq3MJLz9U0E/Sb6zibgFICzGjzIO4mTXIIdA9
V/z6dcaUc6sHPlo4QcOcKuOxBePfCk5jXVvbusOhDooeStQ7cMXrUPV+wyF6ErjB0fWcliWAqNJF
4CPo3wxHuzr1+FYyubLG8aNIOLpy7+lCPEMr/pHW1JCDSQ6rV1CmmriaX8IRKZtpaIH1zFX3rSKC
/ZllhndIez3YaJP35eTNdwHyj4KIkNZ3yX42iyMePjyMeAObFh6sc9W4s0SfbxPSebGi0pPtv+Vu
YqahOfbuoZqf0yrcF07CUTQHt0itRzTqu6O8ygm0Vj7/Mwdn9ernMpu3HpvRUx1oQs0LwoHMuJRN
osqwzPBxrQv2sy/WSIpqIrnaPlGs/0BQ7EQbCF+KbNwFnXWssWPSs2htmcp7YMRb2RCDByCHqAca
4Wzn8wcqv+yiTt96owfeRbtMsrZYdSkoOJc8I2uK5yjVRVW4nBk4fyrRvGMQB7LWXdUtOqqPCgnY
KAO0eXYh/g8Fhg658QtBtaPem7e823dsnWwPnhMgChaxdbSEoL+stMc4cKnRXhaxqQHOVqdLwQjD
/BuXjyaOjgkd0Jg6NEGSxfVLVhSILr7bN5DPsHSSD8C2sBj5cq4hhwTXXyJ/J8B2l4wMfiUjc+cC
bn+ZgyJLaLtEbBq7JcIxg7UALJBKE+aSO5dZ5wxpoeG1G03J9mYzrcvqMwE4PgAwcLT3wX425jff
p5XlZhpoDXOtbFu61Sg+gISh92KfcCFYmzHmwWAh+A0LSW0nRk2G7rRjRMveUsFA9MtIzdC3e3DB
tn9pEJqAy1LSibRwEMQexQ6W3A4XCiOvo3Jr+5+geCbI8PFHgY4PvziPGiBIeHE2irrOy5T/cOkp
QC1m16jYuILBWVrauJi52YnC2KUjWuWbzmn+IBuvw3/M9xoEKFngHVaARhCcQ6n6nH2ex1sD4eSo
wj/TuoUerfvo24Q5BoOMYF10+5w4Jp+oKJC0avsr8Hce9NdR30eBQ8UUAoKisNUePIURxnmIE1af
nB2SRH47YNVmRGj+gSeKiibs9o8hH1d1V+JM+mdmXOJmzmJCas0ePj1mvONEQPrvhbFo1Mzcykvp
OLJYkkBuX2ayksr+wqbT5UFkewlC/EJF7q+gBiavPojfcn3+w9/qlX4xmAZ0ZrKbwazpwtvCPt09
Dc2PqE7ZCNlYnPc2NdqE1rBrYCQprdjpIE9GFpNXPjUAZAh4yvewG1i9GRLa4A8WvaMvxgSdhYnZ
GlMMngKeYVu3mGA6PIbxO8xRxM3tFWtQ6V/qjNaJLED8dNRNXEAQaTcVFAy8Rlbcrq+boB4zWshv
hvVmgUuz6y8XpTWN9KNXPuKAIaG+q+a3AW1KUHT7ECWRtkBcRj85yBebKekVpnj/v9B+3MThb1b9
RIBG/0LxPFFpoSFAxWQjH4FmnWG/MwaW3zA7gxkF6E6MUFCoPHDNsxO/mq6/g3GFeMXeUqLjjKc6
CYGcR1VobDXgv3ypwFah+Cw8pi646Dz4srp1aT0husYolt9tG7Ck5N96CLNAK1Zm/RUzK2JNc33y
1mlrwdbN9hqBgtn7qYZ9gvPYTnHGQ15hsthQUggup0MAR59+ezaiwgEkeO+HPdXm06+GRngSP3m0
ydzsKi1ead0kVxiM6j7RXkLWhuOWa4Yia9mqbe8dzPQZNxdWJ1eButmZC5DtJot3eMHl6chfMG5f
lmyvkXDgqiFtvNcCiVh+I0I1qR+eZLtUo+467OwFC4sHp5Pv5kgBFJhwzDfMWuBBl9Nitl/B4PQz
RsQOwmygsmdzwy5PCZfEhsr8li/vBXwkmhp875j/NCj0gBJAYFc9pqha1npzTXkgjIufvA0wNGsD
4hmLPPpqQaMUDhJf2tXLHlx7CCUHA9P1bPt7J8qbCzoyW+bU1YLnQqlOc6+1r0WcfOGrx1gpoMLE
x+MdnNp+AkMn0RhG34H6k/N4/pwMe8ejTAz1lEt9mdGY9tEkNwL/g4FJHXWXEgxvqMwrK7P2vAue
1hRphwC4o0+8jrp0RQsYOnxH4fzOzU882sH9wJdmMVKcMsbaAK1eTf69xoO178NdwEmi0lQc0LWd
RnJAtlxefiO5t8A/eO3pnCC8N+jDJsKaLc+qS86d8SlvoW+zg6tj80ziFjXhLSzwmcsVZjXcnFoe
Jbi3NQAK8NBtpaKya2wVS9+bY34NJkMCo9K174z+gdBFNKwhSwXJurOKFYsE2Yq1bu2xfcSJI/vi
zf+TNuv2Q9Q6IIzROGQX9QT88FVXrVebv+FSnVIc9bIPbiLievgZr0bOFBSrYzeoHNnHkfooBL47
UBMVGG467SZBpzgak3XkPYMI8+kOI6KZ7gZIgi2daJplPlqXCK0GyCtKKiv7oUBMiIVa6cWtdxEN
BUwlxwpM3KXZbjhxEg+Uog0EUGd6225KJlclx8fYPxgHnKImXSjNE0siiRPZ3nattUMaYYSXHgWN
GoRqbnhiXXTkX2XB4C+/QN+IHboy7feUBL4VeDGkzjQuvhXmPDUNaEfrtqwN4Dtu9pggihDIwlDb
otq38n2H1LdaYcm1MhTvew5M/Kto2ORkB1Ga7bSqvMsPFF21IOLaarJNgHH71wQmmwvJlfJxzyR5
19UIdWrF2aQy4OQcoS/LOcGVahQPLnodvQCu8ZEaOiYLiT3/RZfpGKU5MoS2siFWZ5H2pvvt0yrU
I3Llr4WePCdjeuFRab62HGv/U7ZGN5FMs9VGplxBXl07zX5Fe2nZlteuYksxrZU8hiebqWBH+G1k
WJhikbuqMVl++0Af/cLRPjtQUBTGkIiiVvqehiOqs9kyncWD+g9WVljkMWtVTtgh7CIO6NGG/nfp
3Xndx6d+OlQ90nG1tqm6vVpqd1kkHepWoCmR0OPUbhbYuOx4BHJGD1RaSnmXnTNXHzSekA9AP7kH
gxAn1k7Duaigp5gm+l7x55UO+8Ls8J92iS/TNB26uf5rgoVehnX9janXrk7dF621LnozHQNPWaGf
jtkqKijO0HwxhrokY/m79BFELnA2rXT1hqReTzUBU4msdMRP3YxhZvvTwI+g+NVHEygr66TrGJF6
rnFQpuRD9YK96luHotffElu/hr5jLYwEiRUz2w/2dETvez+3xd7LoieeiVs8fHYw/m8RMh25l3zT
seVdacZHljdHBMK3te/vDSIAPbNtiNjHAtbTcnSTq2Zm3BStYMtD+iUXtB2LozGR97Om8fegsnNM
cxP0M54a4dYxZ9ayr29QyVvVWndwqmBEDwmFC47DdKw0qifMKwdPGRdOWP5kTna0lPp1zLAGcs3q
98CjiCN1bbR4a0fNtaoy2g39WR3jfqno7ZZG5l7FNd2utG0gbEnYPi9JDi4xn9zdnGmPFJVmSS4H
MHAMenZQmLcG6zfrYNRSINv5cLHqLwWX6Ei/sbdV/eyrbzVxky0r4TgkaEEqb32m5u9a9aGyawqV
PvHGaKuzA4gIFyYwmkTVs1aAJzuTKktO0/Q/ajKvOQR7lpZLnGfgQfR5A0azVTErML/p4SxyAI85
TY6qPbv+T9g+Ofk4/2THTAySVGTg2+SONSljOHGggxzi/TKY2IvXnzOGLwTOjNSUCExnjtnAJTO+
SlRj0jqEsXVtkrucMSx4OTqUovs1h68JX8ynEollqYV0T0Eobeb+I0hmqXKkO9hwVI7DJ9QZhl4M
JeNuGWj2dsAOQBs/uFB5OoRCx0FBH9U8yay5cKV9bejwVKB0ig8TSnYMGjxFohf49XJumOPre3IM
XArI7FU1PVo1qWT2PiIoY5jkjuF8tsksRroKROdCh+ZWNUxg1J1EW4zGVlr7noOQmawfgnblcJls
UnkyEU7MNEpPCkMH3hsdKTpKnLMkdHxyz4kqU48Z5L8yg+BVYaUACyBxMPWDfP8AcbEfiazeM6dM
0g1QEnwGl+Ez/NGbu5e0yDu8s1lXXjBveX45VhvtX6ylAIFJedW7HxbJvZ+h8YLZj6SZaYOkN4E1
s3/LsUbBwOLhR4EaL/IsgAbEQ6n8VaDfeCccoWCmoXpw8l8d6o0oDlHy+f7vsyVvk9+bgUwXI3h4
SiPdfudp8tNe+t2FgJNIvTreEiK6y7j7ZmEYMRNJfZ8lGNXazBgvLAGI7LK3JPrr+o72/pEX02pP
GSZVFJBVxKnFnbhI5HXKR2IlGze7adlfj8yczwzDx8xMHkjAgi4Zvq7aTmdVZijbsgrcfiaYnHrO
LZ8kHPL5tovPbAmq5kpFX0inkRi+sk3iBll/VIHB0u6YX61cVE8HzMCGBJ5yDoUC7Yweokp8U+hi
c42SFtLu3EVpe5CsNMvjyzjEa8f/KVRE0HCOAOoUDOW5w06WNbDDvfJStSLhjxcrOAOOimJ+SWIW
m/3U1QBW3TSuJEwYcFVkXLYKQ2vHTWo2M1A2QBc1B/GBB9h8pOb1k4vUL0ggLtGaWifW1bG9TykO
xwz9AiUUZ3BIBK+D82T2hLhC9sRGMt1mhbFs3X/nn+wrFQ1e1VUWoQPiN59AV3Nt8RS/S8QA/b+M
nd9m514ochlfw10przFBIJOlTkAY068AFfs6yA6JHIp19kTsBzweszhWYnym9PBa/ezZ+ibmbpXK
hzNDyjT4S1a813rA+pCm0AY4J8li9HdR+HuQd+2+i6UzIvmsncBZSkkYuvk6j7qFl9hwtrKHRpcN
XZob43XAXASnZF1V/56Bx+P3EUnUXLKQfc0kYCEFv04xAxdjzsx719l3OSa0djw7abgDRHAIuRMa
DJLPWo6D0AgDa3JHMey2xqOJJCeIvMsYg5iP9A0tsJXDVcXVnjfKPiRoSVFNZJHw7vf+Uv53IKdJ
KCi87jAiu8pV8NPomq3k25LRXlJ7cI8Qr/+tQ6TxVq1XriPSl4jegwR+ibpd0uz/iQmrm8L81vJm
OXOMhXgJEGUy9f8rWZYeC4pF7tXqmrDMm5YNPfqrijLX5E/2aYi8rw4QomEK0hvWxWulZeTxFOSH
SjrXM0GCv2JvzCRsnOUoIQCNJXtt6ATaSbvz+xepAVx2IhIcN3Ilvof3XUTgCLOHBN+cNVJrz4Td
FbF9ZLEn6pXYw4OShcpP24YOTEIoIZ9t98eiqyKbV9UxOMKqo4hE+mBT0uKSklMydZqj8ggJh7b/
w1qc+qfRv8nJViMWHpJEE9h8+PBcUNQwdyZR/9cWST+ngSRDFOC1h3QKMadFzeO9CAboImjopfXb
zCyrpcUOAllaARq1sZyBLroZXLIs31jG3ICeuHSCGVfNm8M6gbc0rusahHcUneUt1amzkz/TPFkl
FsyNDw0ioDRX5P1y4lOh0eaov5BtXnolqoM0PGwgkt1emhwpkU7FLUCCoGHtjcLYgJJfh/2v2XYQ
XIPvRRHBsRB1r6ghgwRxduOAOzeCszENPDnzSg51EKxUCikSBXfbbbcpb0IeCDdSmZ+dDl2CGO0l
lzD5kP+SCgV9clLcizwS334ZOaTlwOBm5eieSHFZE/8Gd7m1ZOXZ+YMa37DPo8M/dX+YEm21orlo
ZEJKEsqy5IyV1SCXW5Obj3rEHDRe856IpMpAM43N2pMYxy0fhGYXcrcSOOi2BQD9jbPJbmJT0aB0
UP/0p3uDUD33wXoowq8ZLZ3BVFcaJyWpADMUYOAbCvUk2cjlswLzML2Y1lvmeAveY06brooBDsvZ
Vydr6dDI+5M1KieBNNloBPKT0sSTRczKhmSyptn470QSuC7vyqZ87kLlKL1CLsWgJO2LdEU/iokE
Oamx1BUDbXz2C2dBpGPz8PTCdz76/wlY5+XSiWrwGLJ4YSToYL12EYhJBzA22Y3kE1TxJh/jozDT
xE85DJg2gM251QUyT0QqPc0hU327uJolHNOcqS5qmJJkYG2147lZFHfULi3bRrpNJS2zbm/2xO1g
K6IKyPzfPN1m6AeHjdSapYXjqDSo5GAlzp44bmiSJg3eK9m6tMFf8elyrsJTWTBYh9qBNDLPX84n
w9emV4mNvEA4xNoKh2m8e1Lj003JdGy/wu88S8+GPs4g+/P8tUFzAnkXD+Bpv1YNfekF3c0Y9Kvb
wOYXnLXlcmp4TeEi3EI+DgmkwPZhEXcRLFJQV24JPqp1kJJwYadYKYpOfhS+9pQUTprfBi/pAVO6
8WOy7end1fscc0SnuOAm2uzsurqSHNIEitp7lwWE3oh0oZo2KFCv4yQ7TzVtFSFLIK/HVMp6ZGm0
H0DsLPqcyYwkcLKgRqs5zEg8EknsWfm0qYIbvX1LSocHIaZx+rakO9TXGZkPILhomGhgIG7p68PK
MfFaw2WqCGgMhvNLquZwFtD/sYL2Jo35gfmBNipbgtutQ4bM7puz7DYpHMHf/9UoQmTI+N/PTwct
Tq6qMrxCYELAqKvfPc/77F0YTTZd/rD+lkJL0fyjHUcHgPk0Eozt2CanoHLecnQxlqp1URvthFL+
fqSrOdoYMIzV3qLpAPbwEjjFZ2kOT68JD0HcryT1l6IlJdFyneZWT+ghtKNyQGhiK385lRpuQbb2
CCOaQbXd3EJmLxKNSIePNuHZxm77heHzXVHpsRAWgOIhrBoWFdCVMV5oKvIVSVJnyylFJB46DFTA
MEKcmMqGb7ARTZtB1+LWsx1dxoD5MKIVH1ivQ1VdWw/z2jm9I7t2kNdaDDPYUlNUBvtzqWUXxjYX
PLmxEer3Rj9GWz9QYUFUJLOWKWxIKzbPHEHjqrVr/Z5k2bUvGgQpMormKende6Jo5XeABjYse4Uu
Jz05pA8TCtmQbnuKlBsK36hKpZqyHkJErJS0gDxovjdR/BjIPVQAVFBl4G9GIyabNCkgM1yyhsRN
mo5jnQN6oNkyUcC1rr4rU9w5E96knJWFo4NT8suXf2WaNspaWfoN0k7kWC9y6HW9R5Osp8IBmwGd
epgQbjXzQGOZTc26SKC1VBSTuq3OaxyM7obSP/FJBT+dohinkYihpwSlvc5OXFy/G1qTjkcAnqOr
cBVOU0RoAnjrCog9LfXWSFUjJkV1Gk+/TYD7jMow4kIq496aQfSYIMVMpXJqMlCFGo3bm+H5a08p
tlMX2reSceVSzSoLFLrtYSzkMmTEpLEf8FwvBntmCKNeVLd/6YfuTcb5fW7duwZC9YgmMEktMzzs
ZpDMfdR6J+STbsa6SEcZ03dZHiQrg9H+eJGeQUUA3248UWgjiOJhjc6lxMzORQi5yVYe2DUfWpAc
StJuHPL7QJUdTQMOtEKU714Lsm60eKHLAMfswVEYpMJ690GnmnOfB91/RQBhmWdDRWWGkcPANp78
gKbXW2q6yMKLDXFzVo1CExeU6Jr8jVivaeiOiiGbgWBXsZYzmvyGZGQdkhr2sGVIiMxYBj6wXEED
zQ3WEQTkOh/Bnesr3SrfKOrzCjWoUVXe1W5cFd63XJgavJdkfZykQ/gq3QCERDCjaP701HF5bkE6
C7HjA8s0NTErxNgXHKB4P4M0aXBphIAJcrTF+44UOHVvHbAfBGsp4IqFGtqsog2jZvBPSHSiBJnM
2UsuUvI5Z4h8tMuybDHF4TZlBAQF6FAxj/Kbp4PiiEmBLI1G6YnxE5InmcwK5AswGT+NvIwS4QT5
Z/IQcuy2eyt4hg5aTWkfQr4JscZollU+0UngNfj4s9GPK7jlkO5bE5OR5j+Df9eRCaiY6i5rqnnO
wESIZyCDZFZsk63WifJCImCrCop39wkqbx2X2BjWOKJ5C4v2DwlKbz/lk8kdesCjmGlxumLrUgAE
o5SSP6U7X+KpKMNdUtgQu4QxfKUhqZBmyT8G3ascKLL01BYfuFeyBzm3YzmTYfv1Kvy3PNllPjh8
R9vRMDhYqMc4dnsEG/vO4T5WwZkPbZnFydpI3GmDRiEzepzc4+kdoeEVXyg3ZWfIqpCJSvkUdhkZ
vvQjHsLZHv3bYI1fgQUYFvGoiIXWWNOWqWNiqjdT5Zx0qo0JNhu9pG3HAZ3So+AzRjoYRgt7IaP5
5oky9/gHB+PPtNTOXZ28KV7/TiU0pnjlYIzHWuYzPbihHZoZdNLpd3Zr7oLXDV5xidLhu87SljJB
LlmN+y34E5CDHLm902JBTg3WPh1U9QNO1BLlCsglT5+BBsm7bFlpPOfp+G8B0BzxABPwaGmam33x
JulO5nyMqn+G6HJKi3KPJshKnr+lNOssQZyeB0knZS1PyivzfQBHU+qyBpJkBmXL6tGjV+BrPyDc
Lrzir40a4KK10utMcm4zMbVoYSJBoSFIn8wAgsNXWETgUtz+FwmbfFeEUN+ywMzA5EschAikMmDL
BizSqnJ28Ch3MoEIOOZq2Lp+B9oRoqekAAVSIrCuliqRF4tCeyXa8bmnwBrIT3V26L3iBMT6MobJ
v3oS0MS6YYnWNDsD5wRWgNR2pC9Wg3udeH2yzWS9yYgt4nyWSagEoAq95q5rsJyn8WdV5tbV4b+m
3XfijA95IhKyJNKpwGs08mTaZInmbEnn5df7sjk0fnuisSR70i4TNrS5kWF3WT4ZU3hO/lb3KDfF
4cPJZ0AieIjXfSOfIwuliX7Xo3ImYs7lxE65J05Dd5mObLp2Cp4bk17ebECfoKRfEbBA+VdFj6/M
qD07A6aELLODSTNNEG57zn/QTOD8eu9Zvz7NMhnOJRpiAngcw23JNyr/KHl16g7oqtBRiw2oB2id
MK7wiDoEzdpHADiEZt5kznXicI4q5ALy6pCiCGhrKS0teMdkR7IZ2HiUTQRd3JjI+GgHhU7zAJks
YuBoQ0wL0G90ln9mvMvt4oC0BPh+eECEp0L192wMecBoFmFPjKJxWUa7GMG7jEhdGM5u0KzfeYpc
bkV0gmlN+IxrsFuz/VNVmAL04ZYm1sZlh09FgZhf/Yh1e43OO8Aer7LWeIQzvjd+VaGFF4WyK936
l2LXD21AqguMUzlZ74o+/xUZnlDr350hXGvErrjU7xXG7yhQ4KwRTgkiuka3t3z8pKuVtFNzu9tM
qQp0t4S5lsKy0YqNmqh3zZwpNKwTgxZc0Mt9SoDWSbUaI/qgXHJ8da2o2i6uWmTOJNBMwVbOXLgy
2woZPAL6zunN71Cl0mAVFkQHxnP/jjcBaI2NYm5cnvG6DL29y0724mgE54a4F2dwJH6Xrr0ZzOqg
2KgjSxkjgVKm0nI0y1aoSKuaYsCIxdhVE1j9gQ/O7V+OSH+NXvwjK6foUZMZisrBwnJYuIP1AGYQ
KbFxb4JfdGzXDRootBV2BoJ/p8gfPjs3P/kByPIK1Zqm7s5Z4y7lJTV5vCOgSDYiTRnM3TasG4wu
JShQFAaQrOzUPOKTsZXztcCsFPC68qWVOT3ZvKQ97IF40+joKXSCGy95s3O4wRw6UrGyjsDUIBAO
zshwV2oAcpT/rs1q07DF6GpClIuWcmaip/YpM3VJMWVgIXu3px2B8sQm579L7zs2dQSR8Fns79LG
46Vbjo89HxNUFmtkGVe5iTY+OyiclpVxUcqLmfDxIA3oLcSh3q5G27pHSo58aHHXmFrYWj+uBmmU
gz2kZegDB5M71fT+mE1w33RjrzpkiiZSmLHLQN7gQBygGvIkgBCzH83gV9TjFDkZxobAH005sIoP
uawpgcVCgZC0KtCXUiBNOXVai4YYIsWLmr62RA/aiZJDSzjzeRO+XeHTQVy05hNjl4nms+QqVsdU
mIaMmEu40Vffo7CY+wnKK6r3ausgDYLc3ZRd9xfjVYR1a5x8NRu8MfYEGXRdNJ1KOrEM89e96qxL
1mJSRJTTkAN/jUVsvnSgW1p6StB9gVLP2D2hGsjLS2Om9zhKhsF0MGOuF/kVU+3Ok84BVOKHss0F
vVp0mjCOA5zn/OYjKTGAthxtGybNxQHIM4LYcJrplOLqOJORc4IfBiuFQmMz/bQjE4oaWEaiIR4C
G446+2BE6U/uet0aBf0W6QjYlg1AEK8zt3YXZY9QdVC+BQueMg8+6pOigQABf6h0D6SNlmoP9aTt
EDivo/an4tjhfHhRzfRPlYzggnFCaAwotUb5qA3zqWTpxVctHhRQczyftW4D/zTh9eTR3WyaXddg
jeTVTyPCHKSuDQzcZnVlo/+I1DBGOL4ZgMDQvKuBLLocqTUFx7bKu/ZmEu8m30qWM/LQi2rEmhE2
XxH0+Jd6V43aReUQNwWboRfeWWdd28Rxy+wPkQdhyNVfrbw80bXiBPFpVarxoBGWZ3uRll6/Kgxg
w8rc7HOt+UD4fC8nuaH2V5KUY2CPW3pIy8bM7v/AvcjbzoF9ZOSNyNhMit11K+Ie/lsdGO0Jlw/T
2PZGRoRFe4XF2PUvitZ95jAbrYFucxZtXPJmDKaOrNaN5jC7RNzJ9/Kd1XWf4Alhm8zH3o3+miHt
QjhN7B56zlxFYYpXxBSThrX6LyDOwBFA8lsDsANZL4Xq0gupPnFhgGCYg96L/xTF8DBIa+CxrOQN
hKg9G2PwVWUAcK3qHocmCKvh2U+eAxoOlqnOJbkWiyDUIAwyT+vLYIbGg2EszGHI6ae5cb4mRz92
SXpLdJ4evY4FecRP50HASssHssSfUgLUsUYFNaOkyN6PxH/GcQ6yOT38MU0/fydjQuyJuj/GdKHH
RqBMxn9LX0vNB8tuXSj+IzDCm4E/UVWjei6TrRavbnxo9hnfHZAxBL3xnYxAlLOaEImoMbO7etVZ
OK5VkjCn+s4zC0Rh6nmpVsNmJtv102E9quUW5D9yYwwyZrAp8LafUrKEMaWoFe0CiFY2C8llW9UK
pV4+v7mVs0JP019Ebvodg6fxS/8nRyasQMpWI6Md+/q1qoKbgmQ3zXTyHWJP+y+ZmUkprPDdioD+
qOPNKSOy/E3TDLSO2zU89HtGy1/H7L7God1vVjT54JHTYanXug1zOv2DNjnmP+oq8RCRSXK6Bk2/
8IE0okLGG0UIRwFvLQAI+DWI7cVLXfvI++pkMspxWhU8sjedhzGHTqXt28hBFCIsEHksjIteDX9Y
fLx5RNOcCXIffY1gHSbhzWFI2VUVUxbABVQz6L/7C1vpGfZQ+6BzvlZ5xWZv/AWCzQ42YbxMjP8K
29gWNp6XEW8mGIRw5SLl4iGgMUX+p5YoUCP0T6cadsgtL1FZuFXwOOweRQzPJ7PsAK82pLW129F3
DS0KgOljxsypdzpvW8nUiyYBev1/KHEjhImrJ83ilY/REI/d76dVM9JOIv23OTJ1YBu2sxPFa0Zi
aKzZgEyao49gRW27i4pqy7e2A7OUDByxfC/3i3P0SlPtxdj9EgezpanWz8DGGtEDfSQ/6/iXiG1k
qO2VHADS8HHkbyuOMXRSV10dokxTodXsZrD4gQin7m40/XXgvGnjSHOw+8ko0f1KfUlj+6UPaFfi
OhpWxrqqddTqgi8PNRgsG/xF2dE2oY1OyzfukahBZ385YV3o/I+j81iOHAeC6BchgqADeW3vJLVa
XhfGyNF70H79Pu5pdmdnNd00QKEq86WCBRPaKxtzR8xmFuOyTC2H5BKOx6ULR3giWCVNt9EE67yk
s84zyeGsoQsQDClhxbSmOQU1nGCb5pJ2et8J550YSoQaJ66kGO0/fMxojvtLEnb7VjSnQdH/X2ZA
bDqIKPhlOYzwS0+7nhrIszyIEN4a9grIwBBu1LydF5Gwk2xAwYE2Sjc+8LilTmF9rGkUgBulqmIn
40Ky1YDBISKKoiqqio6uHEgFDicmc6DlNe0Js1+Kg7KN4ZBlnbpLq55GuQcLySkuGC24kPK50lAW
OUrYJnVu8CMBB4vEea8owA1ESYU9aBbzaWdO45n29s51E1I5W1gO1N7jcPWr9uo1DK6bwNtI9l8N
OB/0iXyQC4akG1s60dnWYmJX0QrJcn3RYD+14EjbTPWx9tvD4MGiGyStP0SpTOb5zN5PjLxLGvEj
l2qZKOTV9DH34tDCEWXbndY+qbBJ0lw9bOsrLhyRBx8zk4X6g6sTJrCqLbxfiD6p8JjU7mz2Oi4d
RexzyUF3HCFVFEadrWtF0EGdv5hTfFmWKHy6t5g1LkjcVTqHl2Uz8Eb7YmfRKbGtE/qxfdZY6b4n
YqETHm5FXjQ9+oeJ9hnIzoPVZWiw2FKTRSdneCN7JAeSRj1qRAHgvK4SFZkjxlvCZD3t5LfTzlu/
He4Vm7P2KA3j+hjQVQibhLk6Bymvu0xcGDdsoF5gNk5ifQlcdBHoZyVQmoTqZ+zKrRiHnBcejWh9
hLOPgQVATHdU4wCwjMq16M6OE2z6jFC8LiRSRp5q23xlN3332XE9z720nTrW6ikywQxltClQKp28
hF20iig3A+PdMnFl+dmFm7x3TZID8IZt6qm5MzjXaukwNxvIykL2T5OJy8namaAN4aWOC/9zpKnD
YzpIeTG46DoHFEZFAPFuTVvgX17Vq6XcXooIo5NHC9MWGCp2GPE1dshUMO8Q7YHqLBpXaA9O5Czs
pwWZG76247TvZ8wVFS+q0edvLcxd/BObjOeqRzGmJZ4Appqdbnc50Weqbj+qEsaSiTgHITl3LZdb
OP1LY+47Bxbb9v2/Ofu08Msuq4AT9B/pbD2GnvUe6uSZF0dyZCgcAl+nKnvBO5ps3OrNdjnpmbb5
jOdubct4N1BxcB9oBQBkobVJ502F6bmfwEpBKcPCoILxjZvG4w57Y2vwLZZzgc/xAW/umT9A485h
aQ7oiBaBuzUaCz6BfVeE06Okb3It+WLT5KHDUu9pOZ3Lruq+oxrJAalre5tu5dJiEZYTUxYDiWcr
3MxuVF58jvbrfMD54b7Cb6GsQpVryPfKEA0eFrAzTAmWA49wyidBdc3sPqy+ej0VO9dyQJ2ogjhM
MT3h4GFnG79kJ0tyFtPPGglohDig43DY9D/LawWyf5ey3iHtn2zfXYhZH3VaH2rWj85e+gtmPt4I
1SPqudIL85YnzJ67XzHIjWepvV2rc8MSkvOCr3IkDoR6sOaZutT/F7Yk4+H2H92HtBa/xOR8War4
lwzZ98ixz2zsdYp+ZrbokPgZBEVuoergPoQChAhNPw5TY6Do2WU2NVo0HXMquVtltdOt6c2tGqS9
m8LkQUCigrw84jg2t35vXZaA9FR9kX34zwSEuck4fW+IBTcOpOzpQ+9hEjFR+3/2sYw/TbtLjvOc
CBiRLqMGReQ3z9sg5ofUZsfV/4t1kTB4uKS8AS1hOBOUGEIiQ0o2QKzohoX1lZC87LB2L8++kYZH
kJX0hQlpNdVd6OK+C66BAG8JRqX0m49qhKxeu0W/HYNHiH1ItRl2wMh8A4r9bbT1uVDVua6Hx9Gj
oJGc0rdYtb9tiN/NyGxMWgNfBRyAEIhOPdsZduQzfcXIqSETX6Lejx6ouvb4qr6dxkn2XVeAGaBz
HaiuWMOwPmMsOgKao8fAo9AiUt2Fotiy7Iz0yJojGTQkSWmPZxZ8wkojdjTRNIVjxh4nL8OUHQkk
ezQHtidnaBT1i71AU3mFl4pH2R4UOVHcJ31HKkWWfdYKqLcx3zoNSaFQdBi6IqkIwxvvx8o7VbPZ
M6gyrHXmFM+pDw/RxU56q3N2ZKN1n0eMKJmpnwrH+Yr7qt8FQcAsIYZbrW/LNcf5sWReNh0xUOKd
tD2KnwAYPAkyxM8YBYJwk7oZ+3oYNnIj2lZt3Kxgr4aaC+kD3TULWGPpz9GtkCSw5roDsmOPKUOG
6VcX9S7Hi4ZEBOiFUX01bg3emjd1rDP0/RXsc5pln4U9XlPwtNHA+K/tedEDvWwcsdjPtKvuHRj4
qMCx+vL+meOISH4a6Kr5L4Hnj+sg8kDcNMI/hqDTt3U/xEByaB9Nfnc1He80Z+mdtDsakHA1Y0bF
mKr87eABlAZmUU2XqmP5BIP+IiJeVoO83VFjktAOeRme915l82OcxZuxSz9UmdzMARVxUf+Gnt5U
eXkpbJh30+geuAcJLX3wp5Dhz7AzN+m41F8mjE08Xkz5opVUffTqTwkfMWTWwd0ra06J5c6FHo/i
CMVKAMSKU3j4aqhuzz6A9Du5OLW7SzDiOTTSu3E6ealPd2M+uU2+N6z0MxvA7htOdsDcuoURsSsT
5w1aOxP1OXtOi4JkteIRtv5+jr1/gaEPczl9h0KecifdVqPEA4VYz/Ze4gn7DuVSXRnlevDCdhdM
xdOsaKU5dfibxQp2o5AIJ8r2NTAxKJbumVmPebCdDjN/6bLha2rrOTaphIe2uWMw95Q5I/Yrp7tO
ZBIgDObhlET71d7AIl+lu7KZf/xx0ZAxioGbaScbzr7nRLTMhWFmmq3F6jVBDGxpF6fO+NCZ3VsU
VDiWsuesLosTDUsOsLRsBgMrH5rrfmMFI9adehc4xLXRcMRaSMd4HWr72C1/iGHzprI5HowVHaxU
pnCuyvKjG5MCLK9xWOKyTgaK3E/FJfFVi+uN/A9Sw3j5APbabf8kCEVQ8LVWCm6ta0wveOsfTOlc
yebm+MYF2YVWx0A5HH7VBH7Rarg4mAj3VsABqLXcz2y27+aEZ7RJGZGCejqHJObd96iQUDuzQqtx
vsQTq1osxbkZrKdJpd+qkIi+Q8RlYwOMtse0BpIZO2Sf9ockcOXOx6jxHbYa/b0tW+LVZ/qv3qj+
mLA9myTdHjleVxw8WZj7wAfjU9LMIohmQ+6hsdKFGjZRD97aGd8nXch9U9oMqXlj8eAj4vasSvNo
escWslocV1fkjsnOKaYlTt0mYBn7qJwn7FgkthGlViqsloJpIUy1O90Ts9kQo5Nq9ZslwZ/qzKNn
tz9GxgiTXU8FMf2LNOwfe6COgkyZlYHTMw77aEsG5E0Xxt5Be7/ROWrLFM0nnnl2RZw9HW3CofST
E7kb8aUyKJZDwgk3kfL/UgBeTk0FOuGlh62Cl5RA3Kus6nvXcJ7sNubClZgYM9elOV7a0aGdeGEq
iwRgDoWsoIFvHHRUMrIIyMHWI9y3ineZbFaU/GEQnJWXv6oQzFnjANAdvFtVmz+m5/rX2Y+t+zbr
lpmHvq8r6+qMc7mjd3UtYTCvQp/uO6tPYNGW7FToEvvloeyGS4bTvyJDSP2M0fC8CBCwqhTrPrSp
1ifI3fOo/ndKupWEIj4br0Ex4yWhOOfszSSHWjdsq2KB/q5bPfmrWUBKzgzzWpVLtRLnw8pW9nW0
oo9k7PaB307rttC3ilCZs5P1bNxeNay0P0GEbD08HfVN+PavUM2j5VoPpcOxqwTss7L02K6oEy7W
4B7mBCHeWIX7sSoRi1sTvH7Ph7OinL1ms6iATP6vigJCKrTY13q6QJi7uBpQUqFxFdvDmoiT44wQ
0vagtTUszVhO120bA6wpIQsRpseAvhm+Jq/fRUHI+DM+FRiybQdmm0zsDVGHD35k7Po++1imjIKa
N3PslvbXuPFK96oMjk5Stc63isRzmhtsDwC4DAYttu/z/ED+LQKyxJ1fIxl/U0HnLSYsKlJPcFxu
tFSqrVBJco8YDC5qzWnTxlbYpkSG5Hv0NkfLYXEKNCHb5Xry4+w0lg5vCsb4o9dT7FslSxqPRvRO
DEnJCYnZtm/18kDhGHC2Tz9im5afUsmR0fhKWf2Tn1fnYMbRnloke+b6fQhcGpcmIfOZDv9lZJN2
uUUiW3lji+Bj9fl5YIqwKtr0AT4ip71Mnn1BVq7vfxcx+OuYDpBYSpsWNF2eCxru/vxhWKAj8UIs
Wklmqs2Co0CU4ppvuVeSmtxvEISx81VnmRdnXRbXxnQwPHpCA8X25SmrijvJ6NomA3frEXZDGdpe
GouBj8sc2WqS62wSlc0jioW4/suH8Y5kxWcJojJLBFPckOLPy0TyLGOTBkXOW1qeaZx4miaDRRhF
i8IDfRNlqT4H6WIKLR+ZRAJSGzkTD5emcv5U2Ct2lvoptoqZpB8W3Q7e+tQ4ZwoXtjdkviURnyvl
YYxMibmqVLrNJGcEaZCrUDcpMCubswXQEAOlJjxprQHjGVn4Se/hzEb1V1qaQ3J+ikT9uPz0jEQL
d3DvQ7s9xRHll0WXyR4NhB/5MQVYHcwTfhBG0YVoHu1qeqqX77P8r9pKhV7o0YQ8mKhiBVtGbTrP
YwzRg4nLIyvPK6YydD0DjtPxkJXOxgn9k5myPmmER1XC7Kht/5YUyK1Juk4TfleIfFL2oNWo6itO
PbRcQ7aPQ7LGllWEhNhVmUcvQ5s/FMr8V6YNaebNdsSOT1JPhsur/4ZQgK7Cn499Ol0Wa8ny7VvX
O6lcvDmEYf5/WxP21TJU3RrrLBuGpEx3io0wJ7pJ7Z0WzsUqvbt5AOBVuMPGqpzqh3mn+eLGGuBG
Njp74GnVidYVKsVE4wuok36X9JZ36ZIeQteUM8MM2tHIaDMTP7eJA23uUxeUNbgEcHxSccSSkN9a
OuoEu3pEESfpX4F/n5y22r50BRng0m5gJo3i05jpY6XStze+bKBMJD1jQXNGeB3ZhAZYAHC7SL+E
vR/AeKQL2RjDbz546WmMbZwThRZbs0j7tZxlswGF1H+FaeHBT8oGcfIQMnmrDGPFPu8HkjtNu6T9
gMrLINX40U9UcotVDKUEFHB/UkOhXqqWBukQNNizoyqY0O53VXgAVVnuLJcpQ2ZH8YlDGcbooZdX
MTGUBq/I+btxpxczd8xDG7OOIgTQzyYjmbKhUjVyTcuOOPeoenCCXwBJGKmaE3ETnc27CjTfkisB
1HJs7wbzOI7RViQJwTSLxg+HhrMqhXgu7Q89lu9F/rH8B+ilx+W/ZFEEmEi4L6UPsg5BEVPKBaeQ
FfniggRP/a9iwh8DCE7513J4re13pyL1rQ++vGX2XyDitDcjOpbi5CfNb0jAuOTuYSVfVpHIOvnN
efHQLP9Wocaw0Ny5qMH8AMmku8uLFw2toxX+DjmUwGtXVHd4ZgYq4Tk6plBaikDucE1Nw8sIRsnV
fwTFcjZ578DdKHTjAw0DW96kiYDYfRo7sc+iP1eSRGx9OqgGTNniMDt6db1124BuCNqmxsSzUtOz
oN8/qOflA/LlZNZ8RUVzRnSiyQBJEPlGGfgxL1iV9juadsmHz2mGeYSLo06JNbSWlgq4JF2Cv4VE
szV5kk9DRuJui4XdyD4MtHXcnZS9JI+i57yjE+2hFwgeJ74iLDQeed5xPIYWmKL804cci3kIXFmK
DnaRYGEq/7AkSYLFyeQicuGUZ9/4mWYDMHYCKevBGLPqPX+gH+Q+nfxFA7d8KH7pbOjM3YlFCbfm
0Uzd5QcY1eIrcxiHNCfVlleTyrJJERqCG962Nb/Rf43E6CyXryDhoM5/UY6bE/1LRmDkTrE3Qsio
6HovYoThzVuUVtHSQ+aGcov4dwxolIYUzvMXnsgDh4v14odZvFbU5fdRcUvc4sZp7QgjlJ2mOvW1
Pk66P2A4+Brj6DAW9o672oqL6T+XIzCB4lS2Bb4gxq7us45Aed3PA8Z0teMT8mWXHYdQr520mPYA
sTLpV4DTQXqt1RqW77riImOAm6x8vbwojvnjDfYTV6Rg06VRtI6M7mGwfrxCoJOpt4MBabk4GcM1
Z/DBn2O3Jk6h4oTYYUKk4W6nJupQv9z3yjeYjh8tWmglf00Za07sj74ADkX1TqJb8mQL+O5lzMDl
oWWnMmlL8hjx0sUNMvwAgBTnX+OjwOwk5G/uXZ00Xwd0bnopgasU9aHXOsdthPe1cOth7YU0Pv0q
xqv3afIdl5fb6OyNJPqYdNUVEKZ1k/8u304SJVcjJM9Aep50m++0/9nl1cbEkW8TylDm6b4ic6sj
H4CHhfvjNeI+NF6Wn7n8AjHBbt09Gctgh1HfMiaIOm6iXN6utoCnIH9rSqrlcyyLC0i/D9YHvXzi
ujJf5gjeaa0ejZGJ+/yEkVXa9H1RCHjVdGz5P9Om3C9/Dfd5WVz4Q3S146nZ0zgl07VZHmvuBmGQ
sMeMQ2LBkNHsgcs3bksAuNVbXwV7ZUUXfsRcBHgGiVJpXrsqoOmzWx5YT84IA0/YjOi9/y7vQyyj
EfBVcFvi8Q4zzP42xQgAN7MU2zi1OaNV4fsiPItSY2/A1DPGEqcOz5bVV/txrn5lMr/Gcfc1RUiB
LfJloCg7n4KUTnCmh7abt6LIHuJJ+XucwzY5laaPnwQvTeSC8yY90qj9c1HV7omh2HZB0DjEZxjl
/ErpwVvd8WPRpBDWiz4/oLnZ1S9xbqADIj3Ds5ghFOZ7G+DpSmn6BQZqUmtAI67PMTs92gr4A9bP
NKIzrLxjlPDaT+ZXYnXXFOh1niY4IJg+yu6BwIyVZXa0ueF8TRIuZvXXO+hdxNAAV8NYPCqXE2Ye
nBupNwS97wY0JK7q/iFzic6dm7DxpC5WBS4/waccIfajlTArc8oXKmSm7fVM34M8L13nHHi7i9Ny
HonnZCsjBRGt1s5+7j0GzNnGwtya14Y8iRJKhRi/bDDxbE2vEdGNgS6QNcFW8sl4Is4gWssRSzPU
yhOJ3ieD0MmZXqlhQUmaoJUJ4MgVL1M1XzotntmPYb1QZg79sZrCw9CE267CE1mPFykY1Iv2UPXk
K/tq3Ntzpc4DdUwb28ZjwehkSgT7E0q8oH5sRfTTaUqfZSMtaTgjQjtlEctR2jEjYXSRuPN5LuP9
PGYnpecnawYq5QTXJXS9AO9bixiSCI08D425mMHvsrrbXJiB3tJBthKaFoA/PKvFh8OHnuGa+I6/
jqfuPM/pdjLgIHq6ebJsh/ZJN/3DU/JtRh7jH72GCHwcneahcdJ7FcqXqm+2BpNiRgkmFiZ2Cq94
9vz+2c77c4KE3RCMKjA1rdrAeAzlcOy5lSAJ10VM+K8B5slok19LFmcV1gRYonosg2LY1eJDQxRF
5+S81TWrgJEZHf6ejn+cK2oymto22buAyOkLg6dNdwPHX5cAaX8ijbJjztAHbIGg+54T4L+j7zxy
wPobVLK49PyG41dyrqM3NwiQtTbZLeiao067+1bGh6YxN0ZnHbnt2HFwK43BWfTNRSuEdVg/D0FK
x2DAGMFd24XVIidPXpWMzrMIPWzDcXHxuyoDEUdCVrM8yyLP64NvOl/a9u7CkBiNuEUmmTAhtCYq
Q62x+QiHs0vObTSd4bHUKPKc8sDteoFbD/J2bDatqvZYBlY9VWsdoryqh+ZcpKzhYUF3GCe5gXpF
bik8traVcNzQDmgR/SyHkVif4a+yjGcBJcue5R4di15HpO40kFHXmZywQ0/5eR6HB7zQ0OlEFr37
UwnEQe+DaRFv1FDuMIAMyNssInqdV2W1jxaxsKcKxqzq3fqQEleE/R8iigmLnrGeB1vPyt9pWO90
XH3bQwDWlJc+YDAAsrIhdyR3EPzkqHzJDnZiEyFudOcx9EoTs8J+jMOuRrJH2A9dAawbSUBGiTV5
Nydumz1SM55dl/R55GEp3so5epAelePkQG/qt7U/3tyqumY8KbJ769ryPR2nQ+gAi6ROg03jHZNh
eFZIZfFMPPSJwxGFztbsbrpqhFsO+Bi20Mjva8s5+eZwatL40neLXN8j2x5pqjt4B8fpN52kNWvF
4hRIm3ROUZ5y39xPrvU9OR2IyiT54myMmrPrH6bQ+fFdIpj6AcCdZ1o8JmZwdXP7rdMM7oELbhlh
HNrSuaXmuI8j78mOhvMYMB4zjOeoCXYka9+BHaRzQC+xQvXXmwz1l2cozOvfQRIZXWcbQ8M6NgNU
qLDoGtSp4YTDpTzqpr5Y7vTou+putrtHHfmvPi3irPRPPav2ECcvAnGJQbVD2C91k0QVG2G/mwEb
unX3ivLsVNPddrtwTSAHszfrPLNEru3U8nbcH7GSZHTgWyFAyunQuI/pX55XdCxE9MWY4VNVZneo
OKb2FlAJfpRHQCYLJ/JpsUlCeSHil0FJSu+nq75x2+h7FTHXIZjrxV9U/+AXy+cYgP3KMEDWWKkN
QKjigBhUw7ER7blsUBxOcc2kwlEt7vMlAUoH384UUAYyW8ehgwe5XpJLZpX1d9OYVJugyf9kPfyM
cXXBOkrCytjD1nW9iSLs/wyFrW1aw4/t2M6Gmx1iSp2dp0IJVK52w/zZ0i1pmw1tvnqadzQ7XcCO
fb3ta7TH9aAY4iRktBpC6W1HwPoWLsH8EGaCiWJXRVT4Xf+WZZU4hxV7SNv6R10F57at917Vknjm
7IqAxRUp5HuhwcxoumQWLzrZEgeCYU54wc5V5iI4GJJ9YrMmmHZd732YfaBxBOEduYOeM3afMyYM
WhUfYYOdsrDl41yluBVNiMW2DZeGBq20wM2ZBazhyeOYH6X+rUlLVEVlCXe0LR9is7AR3804q7LP
eep4s7zA3Mu2rLdh6t4ISgPcYTQrUSb/TGgIIJw6KEdT09IaaZhlA0S3TA1ZeGm/j/qc5/aD2Ro/
OcyA0MvvwgTaMUOCYV1pMoIaxhVGQ/GRT+c6aM4YHpG/oVtr9gM57ttGd5hfA/fCm42WjtCjUr/7
yr+VSCp0mj+gH7ibi5TpeFtHCKs88TO347viJcSuu3WzkhjSDpNLTeSpyhceeftuV57DcLy9cg5f
+A93dAoeRUOgN0siHo+rFhjj5/mD5vd9a0AsKkkzWs+DiRUyancmn1hPIF5JaDiJDnOpBUlMhYrM
XrwPaEC+c8Ve4SGn4mH/V0X2v6hnoptV3WNDBl7cD7+tFPelrjseXzukEQ9a0WNYyYigyHBBEo3k
AvhLdXPv13R4LAgpnbHB/71dcO3unK9DfKeBVp8khZ9qk4FXFHg8ipDYQbPuiY4/T1DeluOP7VWv
SdbCJyFQqO/pLWfpjkZRux+HSqB8gNLoCuso2ppQCIoPigmKD9xqle1tcwZAcZoz9qKZKdMXizKT
9LF7Ct75jeTnj6ENPpSb54duLhmujky0M9phrvLYWPzXYCy+E4SVftHT4UieR9FyhlaHTEMLLwVx
Q3Q3KsshcZiMGiY+6tYs9Kousy/B0GV7i7UaPof4BCnd7ayYvsNk0uIFaPxcp9ZOubSFnTwlnLfZ
dwORq5Z/TI1p403dc6NGxgfFLZLEOOQt2e1zk7xkguVygKoB9p+XWpER2pbI4l2AKTaixd4j7dIy
XXvP6OgmDL1zkj7cB9R86LamjRbGra2bpR/QH0Jrvouj8kqSwTP5Etc4ax9UkN5Mgmy7EqPJTBNU
TB1/vwFZyOPekSMJV3A4WQ5uxSVyAHD7FmA3dXA+47Ls0OqiEaRT1ifjBXznp881aO3so5zbB9PI
vg0o0CCN4evJiJ0ZGqlgXDYwYGTKIfB7Oao5GsQNfyksvbyIA4p52dybfEgjIld20ZCo6Bbyure8
KhYrTuW0h5QaNTAk1o0YD6CdloclgjT25U3Z4ykO/Z1gwno0OKfjH33RLE4u4Tp9Ss7Z6BCiKH2k
z/ahc+Y/G/Exjy59adtF9rcgJqzsXMTRj+PgZyiddEIeZtHQw3elTVbNvqeb7Xh4aIizQBCKeIjP
Y0zhXe6mRyOi5Q8qSfKYywOdafr1I9Mh8jxWbRtgERrwpagAfGhGBCfmh9dRYPoph/1U8krwgk1x
gwXNfMoEJdDcAXySs1rneUKTz+rJhyoH5p8IAGpzzd6wySXwXS/UByU6e2u7SLnRhBG407qLOVK9
cVhgqDO4pwE3YzFkjHwy/JSUvAfRjx+eoRm9KgOB+XCnI71l/L+TNgnifcsYFrFTarx2OTKbeMmf
m50PneoCrRySKUE+8JRcQ9jf4VJH+okYN7YXP0e594A94zG3S76RZ0P5HDkZTwWddbCFeu1Tedlz
Ha+n0GBvFLWxUTUA+BLc9iHKF5CvhWyE3dB1iI0VtRscDDlmXxyX8I+RwsmqawvAHSGOSUMe29ba
5byvIA2JnQbJ1mHVjuLpIqzmIS+Mp3qiUTIHxzFSh0hlB5QCT2g8OXFYJAOTzLprOVUhoW+3DqBj
r/R2ukaV2Q4k8kb9XRrOzxFf1Oqic9UsOhTMaJFNi2NCWzrLF57Gddzkm85qyUgch7d85iUhBSJp
rYNvdVtJRdHN4QPg8PqpR82AVQgG8sLlCkPcKC0wgqQuz9XizrKCbDs1TMic1LpmQh5jJ0BmpI5j
Eqwsf9pVhiGYFNqYQfGoUPYzykrieD9NmPuT0hpx9CT3y8NZpi6pP7SiJhSbSYZIcfmHCbG4wU1E
HHa2BkYveejtrKb1Nm0/H+puukeFq0n9sntkI82ZmcSPp+KPLEd6U4zikFDF4bC16MTT0gvjtCXk
1oP80Yh4G4boScOkZWAP3XQrhyzhkF89GayINmkJSVqP9PcX/HKlLXvrh4p5RUHnxMjnies5PiXx
9OTHISPo4aUpvGdr7s8j3Ek2KetsUgfXwv51SaMHzkStl8h61WrOY23EuuQ7/zKJcKUzjfvMlltF
Gx/y+spHu9Xm+F8121nV35iYw371L57voQOSu7iX+zEgF80taxicrhiQnIfZWQ2CIVbD5CSfXQ6N
efvaFgYAWQ9J+BiUnwlxeMOYPPYcaJZsngfLJjeY/BBg/3Wkfmnk/UVLo8fjb02L8Ed0mBZb68Hn
XUy8+cXwSvO+SOjwM9goFukFic4ZCsCUUWMVqb94oqdaLtZVp3xl6AD8UWk6QADY4FXvZiPfqay5
lq7DBAqSBMcjdDduf4OP/QbZn+ga49VueX9rEMf5SKU3hzerGk92mZibNEidj8qlLgub+c600TGW
ZnQedfaqSWxbhz1LQO3hipd14R8DVVXnOfVprzEFWbWKuDE5LmEWYkVbAVC5qbCtlvkfpfDNorrD
K8CX8wsGtXjTljQyPPlF6OTnimgeXs8RUIXEVkUsa0+eeNI64N0MFoaZsVjXMWnoTGJQI8jjgooF
BDIrA4eDh0z07okj2KdrDRLwhaTLPNYsmrpCZQsTyZ2tl5pzihuOe1fb+xDFMG4p1s3ZLzntW8ek
ojOhnfScch+zOnxnLEn3sJrp3A4t7CB2A4slc9smzbs9Eq3LOpRBI83jvdtMDVm4Gou1VEBuZ8w0
mX8Y3ORQJepVwwkPMrrzJlj+Tb+gps1wfDHNmQwWGTbDLWO15KTfbwMkwk7fE84ooXuX8S+34oYN
yDobtnFEWIPkAUD0rSozKpMmPIYyCMC+kbha1alxGFLvt/OlYnQ20wsnMhi1rXsMC/nQeO1JVyhM
g4qQVb9vzn6PgjdJs5n8GYSq5nCUNMCCOqa7Gwx/uTf4+5T3fPZTKH/uLTAZlSBPYLrSop9RYrH7
ckAG6H8mo+joGIpQEfQ4KJCgThFqGXT6yeNQSSJph9LVOLG977oQtZuIpnUawYju7fhbochbtTiL
x4VY0aQ+PU8BigdMTkZG1Spz26ubGXs6LjjzHOOvIZ/TTBwcf+4LGq8jM3KPp4sDfhpbDIDm7CR8
koGCOX6QoDb4s2jRiIl1WFppURTHrsexZea8Odp7C6L8OgXZDv3P2QyjXZyWl1mh0cxnG85wgwSz
s/pnJ0LGHjTS3TC5zoBYsVworslfLqaKbYoTc7zYpZtcHzuHgPbeIv+5lPdhFhNFb7D7IJ/NqCL2
LjPRY2NUGKib8c6wQxhYy7ExiZxnQnX3pek/1GF235EHAHOEBkDvghYrGIztBS/Kps57j0yqlsxA
l2zoNnaOWVxfx87+yxGfR/W9RSQjshiaGjZnf7ZDHzlz3wUbgjzWS1JXXFVPVemzay7OTS8mtVj6
H073rnPmss7AHBRrePgiqEmaBrjAqPaEBZ3j2VrnyUhLOXxBNbkZvOZtTPJzPnrJfmgIb+x+856N
Y1nGzd+JSs4NGWxUJq9LUV46+qWKgcWcJ6s4hkNR+80/JzAOjZFufT8/kM8ODER25DjlFtQCIsIL
RYdXIM0SyN5AV1EjE+IDdkTeYQ6qV1nJb5fFkrjgTn91idq+zZP7mS6Vn4pPz4FwuuC+eTq2Zr4M
2oKHMAyvVOpPhaDfQNsYP67MXiQDTVKXHpvlObIwQ5NJmKblmkTTrxqr+Sut0hcZ8cIrFyaLKb+x
Wp077GCzs7TuKVhCD5AIEj+hER+jbnGRJBBJ4sLqaiba/xZqbFj6gAM7MMM2owZvbjcgVB5ru91X
Kr+44fyXYS1jqikYRHjU08Scef9xdCbbcSJREP0izoGEZNjWLFWpVJplbziSbCczJFMCX9+XXvWi
222pCnKIF3Ejl++s4IHO94aJcDQn1/WzTJroMiVqP/dvWtG5hbcSyNhTsdDTMiS3apnBrTjQ99bz
SVE6QAIMUwO8pIQnx1s0N9OhS+p/eVzyFlK7OzAVpRhqyH681aDJKhm3QGCyX1hTz7Xy9gEH/fVS
7yTWznUYU1G5QrP40V69/yQ0VYGgjWdP9+dhtj5wieyDltCxxlbk0nBpLag2Y3dPxemBoOE7XJGT
Y8c4E8g2ktKse0CfeF6hqXvX9YGcK4LinMlKyz4aE/3Nm445MIpC4j6XEa6HFBQ/H02SRMeuF/iJ
SRTlxAXNHJynbDrwhv2pRsX2z82mpDzYD2zK8zDcbUA94FviQRlLh0jYmtBGreysjjnC7L0kVvJs
hRo8j45GbuwOQ9Y6AHoU20gmEdOGZNZ4VIFH4TLbDUTQeLmPs1v9rmzWLr+xHnG3vA9wF3bl3KYX
iN0pAX19XIIIh064LDtVOs9zU10NeFdDt4kEfinIHG4RRqEVCHg+GLCcIgWoG1gsiDjwth696Tsq
W+Vp9Gh7bx0chDgnfztz/NDbCdJ3XdlPCWAVrFV0hlTA/zm5P4KupUvCruKdF7RvFVgsG6Zw/zYi
Qgf8tESySC+Zhy6PtnFt0l9YGLCs4lRIcEdspPC5+7Ngy3Vp6EHVNd7LVGF7ngKowNWHT1kDdcvc
b4BrYAdiaL5DgWcc5jJMqdVjbr9OMb0Uk9nT+XbL0J14TYhr5I+JwspVIx6K4rvp6HsvyNbbRXbK
svqrmJ1nhQMCyzxz8FUEb4NVtjAvqmRwx+L45rUDdM/g0vgzWhtGBtaibI4OfGDHXPxtOcr3bvVJ
OgGdmaZh/vcnHYnLMv1ABtxU9mtk9YCR/i1pt5u9+E1T5MJF++qkMYeTFoFSvbOIHMkyEN+XD24I
QRYVivFHsqnnlhb6YF8yks15IluXq3x8cQnyr1evsAEyiF/EC80aZng3kzzXFdRGNZpD3L1Ai4LS
q5Jrlegbjkjm/jWuZIIg0+i+Rm3E9N47rZ8Izrn7grdMQv2Uy3Lo2PoYP3Cp5Os0Kb6bCaxOgo1r
K/Bjb7PGXynhqAaoGYcisN5JaT4O+KC4n5Nrlpc4s1Z2AiuTFfCjIikgSAV83G6HQ6L63aXdHyck
4tlYIBHBPN9HUD7OYVgzv1T+Ucf0tQsacTGjl6F1QBt/0Il9H3fUJYyUKtftG5FaBITwBBgJKrF8
Cib/IivQjuWSlkd3aX/ntq/fFk3bt2+TOeMEXQBnQWsWKTgX3Ykdi96pEszv2zYYt+zmP0CMf7dM
rEnEuo+5FNSm0KDXZeqMCf3Rq4p33fvdRmQzans/6H0jrYeM2KIGDoWai3g9BfHW6l30v5hlUnXZ
kf10VxfNofd9+yhiFllScu7QNgcZNxxa+cL82m3Alre/QuV8gUndTyqi6Ch6ymITEkmfN10xHmVl
jjjEt3BuGNiRqBPjm0umJQWi12XNzR0whlhck+NLSDdtkDj3VTXddfAOeRSYVBkus/nywFR9q2m5
7fh/FDhNOzF+ohIfm4ZmHBGo16SYHiS3gLCjF2dNu8eXKo5Pw7pRWTj/tHVOAnOnCTDySGZw37wo
/xLLh62xuI2Cm1V9wEm0UZRbJBqxUf1WXv6nmrJ/BB42lD1TMFvn60LYfITF+vbR0UkyKntsMcP6
aQdLxr7PSwYMo/flpyssMtFk0gpihpBRy33dxISwO0IKbLn7pSgeO3tmXE8JeYeaP+RQKKDjOHcU
N050/YwBBjsgNnb21QlQkhZn/rlKzmQPzp1UP0pah0HjIs8JYPWGSuqq51g9X/pmemxi+06Sg9UQ
CLYFc3gW3wt3LLoGernPOf9OZXFzWICSIX83vB2bMMiuahRflGPFm57lsGzhlWUzHnrahXI+mvZ7
ALS15iu46HDpLTy7XKtRXlnv+ZIjncAKAVc4sG1jbTuNgGgkf107ytv66CPJPhGqoQccTwaFZtuq
cd5cynWWWaHTgh9gFu6kttm7QUptSdvtB1e8OaV7WpaBNYsKEbuifaPS81cjFtr8xieJV2/VgZH+
5u3Ig7Dx12ElYuhz1mf/Gr60HfFhZxOGxavqyOMB9kAD4GcJZEdtGvOfzcBkWbfuP1PyANUVZlFE
3ddMYmkfV3rfqLm64lT0qQRJgjP+cnLtCOGcd0I94Eog28HApthaTEPn0fnKCcGufFJV6H99SEkr
AyzZuwCsKU4JBhK84WFaovuUqfPEZDn2U6YpUfPmkI+EAukF9mdv+ftBiX+ul/yT1BveQaW8BBPJ
9VqjyK4LPIB54uVmp8PhIaMGxWqnE2Femn9Md6yK9p4Se7EHUTfYa5+X/C4DUhoVvucg8dDkeZ+c
gSOy0aBeMC6vX8bsPDHvY+4B+j4D9xQtHFwY/WY0BISL/JMWkArX6wQ3tSOAqzv67nhbxU9gmV9R
Ex7btfa+bIHScbDT2a8x6/c545lexXsRe9epmN8dGe2wbt+vqmlEqsgeeq4UMR9wb9Mzxd2/8iL2
y5wTQMcrYh2jLIL1UrEIKw8fu5bRgy7V0yL8N1Btx6RH2Zu86oNYCl+aXApuodXHTP4P+ffCVPwc
c3QM4R2TYQahQku4XWJHNQMHm7T/DIxXHMRQ4VxjlzKmwGWT2dZOJPJr1jMwqNjAZM4fw7l6jJn3
mp6WT5t3JSzt7rUOCw4uwj9lgzkyt5QMRfFpufTf6Nl+1dTuFnyhh8Ajfoe3dU+DYASEj/9ugG8C
MxYtLW7fUv7yHuJyGfTmmHT1cvSQNEiIdHyZxnAUguE360vmCcwlcvlZj43IXdeQjSuaGsDO3RNW
jhs1iT/SirZhWv4ISz9yWXS74oeijg9Phvs6Kd+0HuKDnkx3ZyXDLdPJbZ6ZsGhD/2IFAd2K7sOO
luRuAirOLf1zlKSaMpBRpl3dnNMjiYpTQMxtIwfrm3IgLlsSTWTRuAFHJv2QOfrK24m+e4H0Q9uK
mE66UL+MDy4zbahpsf6KSJ/coblz2lKCf1xiOITpIV7pE10zrvXndLrCvoKZQ1FnXzVfqc6LTT/P
7JrDtxOHTx3zkE1c0UObwy/F8UR7lMb8HBTqlY6AfjsRmbR6BGhn7DGjxtazz9BmPT4ipnq/iBbv
Y0ezmIWwiSsc6pVRv+RKgMrDiTR6Av7TOjt2d1Xu9LK+9omX/dKxvMWhtzd+yi5Cmk5GgFJyHSEr
fVs50MOURG8bV79sf/4yKXcEN31yyFbhUGKY7FAvfQocAIszeoWI3N+w2X/WNtj19WoTesMMlwcn
P64XqfUCU3MlPnSx/GXRMVO7JDOTkFeU+9TRRLyWbUyHBoaBa2wCEHrsHZCx5zfVsexQJhtimYEW
2zZnF2M2ia70RsjmHLHvumWPXMgDhoEtBFVPFaeD3R9f3cYbMWHyz9xGcJNjzqWkuQv78F88o+YM
PBySlrpBOg9xWr1OdvvLKv2jN5Q81pIdM5yOdjxRHde/F25xx7C63fpu5V4m7H9QhMmRzxAOuNqj
77claMFmwB0Z5tYu97tnpxreuB89t5D47BKQSboa8HlNfCYZ+f+icbofqxLkjWdNcP8YsLU8wtRP
hxilNLXsrXVvyfBMZd1wsnV7K3xVPPoI/4mLVZKSyq1QBCcgARKIFe0mh6211g0nIziPLnEv5I8D
YEQDYWP6WrfrMlkSTAvopk7z8YoM/VoXFF9GFe+CE0ZHrK9HIK7nxnG+7Cm42naNWtejo7QuGeBJ
v/h8qoq09Wrc8Si86j+49LNIDw78tQxPKfreTVDag4sFRG1Sf8VBdfb7hPt7XT/3SIThomDQ92yd
eKcS8XcIxN/16Nl68VVYuAHjFrKbo+7tevzjdKD8a8R64ymKzPRJlHVwZ+UtT0/xJ+ipp04KIpel
4JVpdzChflzt/opSO4DRYW6gZf4Ir/xyYnD9vI0YbFDnLZeBILdKY3wsGNGmD9ho1kUdj9U/yIQk
giGOQssQb+vRair9B7laiEB7kZSR+1r7uyDmKl+TsBjc7KGMooOamzvEfLOhDIemxhxkbzY7TNWF
uEcnBI681otR5I09b+O7WC8nzUm+75kQirx/HSXmRW98s+PukV7e0/oAD5FAGuUoKQ2LFCWkrpB6
l0W8Jt04g4+ww13YdZ9maH+UW/wxA0EE24dSZQ+XaPUBWVOaXgq3vwBgJFlGbwwCKQY47r3JyHm9
FvKPY3M+znT6DYiKH60NP0qfobY9a9wqIThwPrgRHYUBvwJoiDJSs5RuXTpmN968MFWJXhy/fAmG
EFuz8p8GGzvu2E2wkzB5Rljgtx4LcWVoQ67nWwD8MJEFZr7k3p2LM+sx7G83fvbg322l19esYNHL
gCJWUkCyi63s6HcLjpPsGtXmtiRcpWOhPgbPUKnCTAmESfuOo/aVCNNj2UznbMRL43sz0jVe5NZj
gYvnO6vVCg8uFrEi4bziJdZ7BzVok/r9b3z5YPCNh4HUHMXasNKHl4ZTRgwVYT03Wgx364wcbNH/
4lnBhUNBILOAJYcHU9kDkTT3hn7+kUfEAGfZUhcd54/TGFDvjt2wsF5yjLBeZQOEcCgzHbZz6T6N
WKBU4kz7qgugetj8sXok3UQrOiO+BneeYUKwxiPdfc6NfpcG4g0bSAx9jRNtPEbDmeLJ4RSK+exE
8nuGl2l8JN6B0FXLyzkNOBez/k3mDDRNnwNCVdMT4vhHPVKl4RS4xKaiY8AvvGMV158asFPiI22E
cP6h+WzBmW9nkzCmYE6HovHgmuArWupHLF2AiwL3df2tOhymm1xq/M8xbRYuQ7XsoQ8j1MNi9XXc
B3wOG4P9c+OZ+TQnzh0Wl2aTanAaS/OI7T2kQS3apUt+65zkulrjRJBcuw4lmoMCMZuzsh2Kq+Rc
nFogEzgIOLVXqy+YH+ms2/bVBjDE0kl9AnUOFd+fY4sf3qu7YrJu64iig5OhMRJEM6NLC2Jom3Ew
7rPwJtZ9YPwdVdOzPSyP/jxHkPygIGTVu03IGJrFo9NED9OcUEHB4lCJfKXGkt7m/MAYKnphjz8R
DaehvfgdYP2yU3NAeL0RQcX8k17sKYQHQ0EXg5OJXoNVllsvtogh56ErbxViY8Uava7VcUt4T5hv
M6p7D88Z8ar9vDob5+LHDbP9GC27JK9uVkB+r4TCj5T4O0oKDAcqeMszJHC9fiUk+F70QuQnyBEo
Ygg0kbZOamnuXNkdAo4UZWDfmb4EmlcSnmSpFOxcjZCsfs2tauSr7MPPodH/1jVyQBJcVVZGvJce
E5Pb9jRTMHILXBAtCTfiSIlrGCVPk5Yn02DKVxPeKBE82zL+jk390nbq2xYu03eeJ7eOTqVnvG0Q
lTnwCNAOYzvSjzWGjA/gB2W6BJskrjy+CE6k492Rjq2eoAVpjJuPzM9MFqziekowje6YTPfDoS7L
u8bm8JQNwAB0Fz+s104vjeu90vbFHhiBrx1UwglxKZGXJdfMLpNT4pTCGYAg8GQH+qkouCgq58y7
xoKSql3qwujsXHEgxkiMBZ0gqfy/3gQldP03YZYfYiv8u6Rco6Uyd5EOHxO+4Xpir8Au8+L34X0Z
J+8N4fpqcHF9QQuZ7AckjfvZy+9EwVSOBIHNhAst47T+O4+J1ThjG/HVMTJEj7vlrsI/HLjDW+hF
7xMLBmfs17HmIFxwJIw199XIeh9XTWKsv9XyZVVEfgLFEEY/NkP2mDHdWHL/h15s/tyDqKOY1hti
4cp+nv35kCKRAevgt8F8H9kTZWfkLXGCEJpO2NqB2lXM3ZQZLwsHpTxh5IAZpuPxWJAjnYrEGxKW
Hfmcqttzl9ZPug2u0l8A97p3az/s+joihBzzwb0Wgw0sc90UJb9WfsUbBMa0dC5Qcy85NV5gybN9
wwuFd5zg3ZC519EULzXJww3gUeo+e/1SifhhvQmF03jQPgUFttwx0vldgQubWBnYot6rONjYDRNN
k+tbSNNuksYfsENo84if+2B8CvkfgCR/mdo16QbLc6PXBylJFElSWgLiKL0mIFnW20jVTj9LNX33
nHuD9TFvhzcEaVoUAMQ0fc3BOrs0nJwQIX68zCFxFZRH3y8+04a5TOKeO2PoBpO3sccqp4dbCyUG
5+7eojxhJNtYF8M+zPTZCvgdk6g+aIpq8Fr5e6ZBBCLt8D6e2wgjbvucu+yFNtcG34EUIKmfhi0/
YqJfWkrBEaa+ut59R0RDZmexn03/4hBbBcWRPtdIVaypPBQVwIumeca3ByrWAp2NXGMH5/UAXbX2
/dxPl7ajJUFoYCXEYzczdP2im17Twnx1GbZxXzrVvUzD/48Vf2eSioFLt0jO2yKFuQwkIDkn8FnU
zoPdcBM3g57vm8LhZsvPFbH1Kg9onCMus2XOdj+8R9ocwxSaKTsAXSl81zKXdxU/9Pogu716LpaM
vXL5M7rFIRIKO48ePtYfNuX1k4NdouIyKiChS2rAPYVN/KU10aoYe2FYldw1oCVuyH0d/s9dqr4g
Du2pTzdV10npn8Fx94XXfQiHHmur7eqHVOUJl5PK3JWR/z13GlnAUFgsh7PBoqat8YHz5n3XcoCR
S/2OoeLYrTi1qn9kjSMVYUiro/FCWR6bh0imV2lpLDcd8FmL0NIeNMXEQa03nHfSH2xfbF/9NZLB
55JaYHLaersE6u+QB0zXeiBPwXzqBdep9fabVta2csN74YmTSJiK6vog9PTSpRGL9MSdcl5dE44V
XTod7t2B/NnSCC68VG8zd2tvVUlosMJvI1X9skzJfTfUn7UePqu2szZTMgD5c1zBMLqvrv2S5CC2
PcaLg3pKnfqFARwagvn0pX3LQ1yAkOkfkql8TPvgdQDAwiVd4LzgXRqlfukqtTaddf+KyDtmIfm4
GPdm5AXBsQKMm9GbubPJxh7i3n6yKaQVC45jDDfI+FZ96yTnG4Bz2MnrErp9f6JZJ90tnseNuJTh
TviIok2RTaRHQcg5cUoOeaLTAHabWdzj0FUnzqYUDnKYaZvHEa8UFS7dw5zTpTfZO4JMgPzc32Iu
LokLosVr8BlMPcpRgLqxhOYVr6N8chtXMPppOP/2y32KI5nomzoLnwGptsRjjCu0gL85RIyLFY74
xUmLLVjg7wDr5jDEn8RD8Y0wkam96mG05UWy9UwMasMo57tcHmXH2LCpKZ4cOYvhmYO3nzy3LAjd
ErxSZnoXtJj3Z1Za5oeUMHr3oy2OTJ9/x/jGqM842oZtNDccUynWw37l9jt6Ji9D3u/HBTdzxBoy
AM2CRgBOCMhahV/FBrlugw/wPKK0xu7Lg9uwLlVL+9gv3GTCKf2ntfXahPlFu3aFuoURgNlDbE80
ShYABwXMKZJhpvJgGnFEn3hnsN21ziYLEvgtljjaaBamZAahKE2g7zDBpZj3NEknRARYNFmLy4X0
3vxVeXjnrGw1c/AjbRwHIhOcL6sTN8PbTM3CW+gk6iG12mATiOGq4DsRYZLDIYAWJDMB9ZgecAYB
hec9S3YlJWNyDsV74Ad/qojrMUfaMc8a2B58O80UALY3tzobHqWsMAm089kV+jAMM+XKeP1kss96
RVdbDbPDHTtSmy7zTmtJkgsJ72sxr2CsgdFlqvG8Rf+fQozLgtV44qVu85fAGLR+icLmaRIhQ7nQ
Wgkd9f8F1C3ti3HtD21w6HkT69bYyeqMVvdg5epH9FyKU4V4J2yA7SkaWxE5h05Q1dMa4qQ5wK2t
nxDUUrOeVo9AcmMxMDvf7bhiJR92Wj36XnLflu43XgaMFAMBYc9W6t7otj8SJd3ZUYBmDj31mlFQ
Tn90D1QJUiLp47L3j6qiNhPFvd5XoMJuk+2GV4/wAAIYLqxjXXQrECMpD2PF9YIQzovLstdJ8eb1
9heDE4IkudPsXZdFgznqS1qIkBSnw5B+gpeKkenU1/DmFzAMEdpbTcK9jfaJoLoW2v9eJ81b2vqP
Rd3eyEJK3j98onPW33ul/9zxG4x2wxo6n3xelZxyiCHAe0QTUTjD2FBi705iZ6IC0dC+WyeHvSeO
OA4eIpLXykyP0OuegAmvjtaaeAIxkZLSckX0OHOAkFJCVOPMxVPhKkJI2AnJR8BDwhhH5Xn1PrDl
7mqEBd8KDnYkd1aqXzit/CAKfiMs8uZXa0yuQPCep+jDJkS79QFIA+0HB9kO4aG00m9lV2txRM1w
Wn1h+j8ngFgIW/oPJvP2DZncskfbSHr37GJnL+Ps4uUFIb/pPdT1neRGTISVehCbWUJLu47LCzHa
wc/iNCVji+g70vVH7IoH3yyfJX9B6Tn5np5VqudCcL6c1pIpevDQDSfGTl3u3aCIHZvYA3Nt4U6a
LzjVmM1j/qx7GNuB0C3xc86j0EZqXr2mCDn2e0Iy8ZnODMm2aTG88vucy6V4HovunR7X+6CdKb5h
LY6c8geKNzuxf++26tyM7Q2aCCDbsLzLmLg8BR5umXaOJEd0uHeC39vumgjln3EhwayS9yA/YjE/
tX51noeFK2zXIFIjeSIQegf27E8XY2VeWu/LAnx0mtbGqCqdztGSf4o+7vfumLwkYXrX+dNT7HtP
gzuf44EElhWhhNaaCsTJouoisjGchOZayfyuGUbKRA2111NN1s0WQsHXjnALrS7BGcwSQWuLAkfc
SOuXXu0KTyd3WeZfXG84NGn11IXk0cVo/4mX6RQ18rcbMY1ueu7xGB5e0in7EFTmtoIBWmP6V2ki
ZNDS+zK2fWdRje5OwV+nHq5WH/wYuzzmsr3MdU/1C9N8BgQ3DS5q64F5ewib0OY41j5Kxv08uDQC
lXlChFjZd1MXHETVikM9zkzJy6m4GPzQo/ZfVDZcFs0tdK7Lh5WfqWRzt9Tlyc9TKLNutlvRpVYm
XnyLMgtn9CkXZ/1WsUT8xSSN++9VlP0PeaJmmzj+Tx1hZKiBigDuOfixfGxo1ooC1KfE9WH3xD9e
Yf7WgltHF5m3kiNXVNrBEcZMti8i7sFplv5pAsMSPz77DbUsOQ7GARIRjuvw1I/epUo4LVfeiiFU
X6ZOSB4zXKrHJ6S9P40bW9tcN1/VhN3SoUdI+Sp/a03DDY0JIbWYfFJSoak1Ym/KIIedgqgux1X3
DOuP1PPvpGT4FHrqhKU8XieUz4YPUYvx5LnDfRvF1o6qJawjLqDJpv0kG/Y2kkoB9ddAtLOXk4C0
sKYmd9omU7iNAFxUPdtm1GcfVeE9FF3qgkhooApZ1VnycROEPPutTyZtDr+jpT+6DUQnNXNRTQBt
tk77JDms4snJsZJ3LGYq+qjTUL2kovkzxPIhMP3vvvEeRYniVAJoOtTD/P8HIxXOkn5OP5de//Tk
mqxgvDPR+Juywzunm69sBDuWk2POJ9iXBYAGfO7XGmqSB/D5062CW2kK8ojlABhM/MQpXXOhOdcp
I6ZSP3ollNRGXhfp/XEsGLtx2p/9tSa2rP9g/yfl1NSnoeQITaPX2XECpmd1+65cOrEpejoIgiNT
Ffz4YgGgpOXvyEa0hol0MDXFHcBIb+76n0Q4Lef8b0d4hzws8EJtErMvWvO+RKvzv53u8ZNunWl8
y4L+bsGUnpQ1fpJp22ZUnGDp4ARUspSOwWL2Ys5eQBq6mxalFc0UqTTBXR5EwVoCHm7nFgSTzcs9
Ipc39dNkhuf1PwC29YqXixoCHJeMI3cVi2sc6v2Q+adkHF6WSN0HUbJnJhPvkh5yaZY4nKFSOvyw
XTG00daHm8+gXiFMYxnwknXgSa4C39xR4dzyqg4ak8QATsASzWxUr+wVYBI9FeDXSnFaYyt0nYPn
V7W316Fl5xTizU28t+QMoz9zqE2ThZMeFUko64PGhEz+woJUlhh18zIHRwM32/L2LJ5p/er0QR8/
EhXk3jrGSVBRHldkqkEKsqPscQjsVTfAh54mZ5CO67WXClv1J8c64/J5xpm0YMgZv3np6tQrLwEW
FlySKl20zQtG3xvJ/Lahe4yRekCc28u7KGFj8wImHGPeTzuyO8hYLPw6x0OziHxn0xpXkA1XdfMQ
GxHVu7bjIruzrBL/iQ7I6e7iccqGe536dvqlRVMEK5ZDMjjI1dxHz3HBh/hnUD4UZdIda2w5jiuL
yvi8Uat5KKoQbXZFYbL+quYQ/6qXcl9j9O5lwSUOJ/0Ga9fzfrzEyeWXtJNmPotYxmT3m7EKaAFS
MP6oWXNXK6Pu8mnrYNXEzmsmkYM2yQ0pGsP88pVqL8ne4YwYmJSJguAeAH5gUYzn2+EpE2p0UPDb
Us0zcNqB3y5L7QnzAPzw6VQ5NU801/Gwe4pj7ca/wqqF9oUaNGCobRhSt3TpYn3Dz8MkkieEqpgC
+aFtWJmqvCKbWlmjZj8FvZNvYFTQyp5XFlyqfeAjDP6tkyqadr7ves5hVA0n7IjIo/fSE1iuELe7
iLBfW4A5Pc5OGtJnXKsKkRKLQ/4zKqvE0xCJAQMiUIlAR9c8t/iI/CKxLVRk2GIwyDoZIn0Wff8W
2J0017axpujChDTl0R517ixbGfJbrmjc3op/darjyfiaQ4aneqs1zfU/KQeQjeFNTFoV6Gzfp30H
mybkuxgbUhadxRKSF8XatVvmFtnnWYJYuDUFKbKfBgo942Q1O6sXKpL24hCe81XFjjDhh+nzFSZY
2n9FHGPj2Kp8fdiOQQioDC4SY0rSCFM3KdAVluSvTMGvt3QKbGcLiZGxW2l860e4oyMvLSaQxrzA
uwzmZp0su4RkPUGx+9syVFIQipgDe/wcB9b3j77zfIJRXW5RstopPiCibpNtLLErHI8anq3uONsR
YBH1YvOrZuTiLZ6auhGv/uz03fMSjlE7YSn0p+5KFtZSb3YN5ObEOzwBQ1YQaWIck0wcJ7krXT5q
cFylwwGeI1QSLMHGNe2CS5OMVsUCHdZAUQxdMLqJfqcEkRdC1omJH0mIV+17X9YOnoPeaWf9HKhI
hF9eP7Q9J0nK4LD5LLaTrXS3xK6731mL7PA9LUNH1YJg5zQHKapBzIyWsZ/9KCJt4buTNGX2yYHe
MTes6zqO7zmokylVSdAxHDO9KCz+yISBtdsMMlYRtLjeY745pXlbRYcgjezxZZau4OrMajV77T4O
43LCp4FenlD5gDsjR/hNaRq/Gwzk0oEriyY6j4LMHx+AJ9pdDletVXHNnH+qovFtiCevf8ortDOX
0xY9iDT59ZPwIpI1tUfTYmqNZNc2WbKU6O39iCyW0/po54LONVcAFdnh3EjWJCZrjYIwLPH/jbsC
wzKYM50nJXHAjgnvO1ZH1zwZMcuVq4yZLkQxdywXbRi6VmV9hpMzxMeYFvv1GzeVO+X3mcXvQvtJ
U4+QqlhCViYNiK3Okrc+iFSDHw53LaQ60XXdR2KDcyO5CxYz+CmVbxuCCkq69GcpO+vSA3c6Vn7a
cSsD1MXWc4x8EZXgPDCFjE5rqKHJ3NSx7rrCISayDwcNoxySHqrRCb0i6bp1mt1rxMYsDLBby5lA
bJ94XvfT5yaubr09BjjKhO1NWGhLSWo62rLo9NVrk8m5eqbuKp/1Xd01GvF5XilTs2d3yDAqqqrH
CgUHsOCkh8A/94RoCfmGoRMSeoojj+Hqxun8xW8pWwi9Hq5nbUONxL+XIYRY3gD/9NB6ebLeS510
7aXmjtiQc3Bb4cclUWqQlpTJMIifnb3nILYHrAcZqHggh2N/ZITH7N13xzhmHmyhFK9KdDYFT+St
bKgqU5Eo2gR1n8/jseN6yva42LXXyw28cJczrmZbWSePWUCafOO0wpIgL5ukC8tdrxzbxumlZ/gu
p4ZqXDkf8jkOZHM1gSq4XI+llKrZToM9N3qncTaY+WilJhr+TkQaAvR64mXZ/GJPE06cszv6wKhv
VlK3hT7HbqDq9tAVCEAPeWsTzzl2NFPJf7DFbOmc8ZCZFNB0aEmvfNCODCXFMBPAokMvyjR09ovj
VxXyfAJxZm3GFapQ+qZ1PMMBP0TEy6oR35oPzx+HpBnQ5DgcLD0/M0fAhrvUELowhSCcZva3BdA4
uBJMn8LnyWpwuoLP4QjB5MQyQ+weHekl3KgF9toxfRppy+GdW9b46OgQHy1HFbu467Kgs/LhKFjb
FSJglIUc3iFcYa3dMPJOMgIEGJfnejeKrk3+JZ5RCQJIlzbIWaUidIWMVulSBFsCrMoaUGDGtGMC
19YuQ6G2mwDz7Zl+5urWDUWF07MWdmOKna+tupL4HQse8dyifQWy/WhoX8VFUcK2jTgQeMeyptQn
pUJU280V6FSa7uGWd1wS6JoFGp5Fjjt9TX3SDt85HNG1LcXn/AUPIF16EPnBnGTdZxnUavlLGipe
e5e6ZLLCI8YAxupAowhJNoyiyUf+s0XYVXeBmYkq71wf6kfNClY11sdUVzTIoJYUNQz6qCF2FVlg
q51D0ZHDvh/VIlvCFxZc50UrJX+ciJKcPRiH8D+SzmNHciRbol9EgNrJbSiGjkgtNkSqpnRq/fVz
vGbx0A+D7srKCNL9CrNjALts8kIm14ugOPB8V0VyT3RH6m+4FWZMkGzsF/MxNgtrFoc2TCFmYFQz
+oZo4Qnj9RRo+BWroOm7knh5Cr6Oo9gZSlHekFXG4ScHCQgfghTz1v+22A9iGhJz8td02tBh8OQV
d5aTy/aj8X6xIYSsxCCykjWD0jgPYVzlwq/i16Tqe2BKhet6I1mKbqSP6DE0O21j7Lpzi3Gt7vMm
eajDOFm+O7e2vSXAdGTYApOXgZt8A2M5Zk1hhpVl39CpJ/mwpYIrkaSCNDeJnY3jsWdC0AJqJB68
CrEy9E6LMLphyNXt9Yjtl3YIJ1ki54iHugv/SxAMCHM1cBgCf2NCZsXMxL1w3FV131nJIWoqRwx7
6gFL09c25PLuUiRsUTZdDQMpP2CObcXdhMY7fNR6LcizzZJofNV0mHQkCZvjEMut1QqBYt6vB+8l
LICYfqaJHXEj4Z6LiP+tpAAtxFi8LLm4wfb03o8/GlGG0NBnpErtBQ2VnTHuIE4y0lFrm/GyDP9Z
gdwyFfLmYLMs39LG6Ayb+YWa+66T2RCErgnKixg81pL1GqUHrpDIX/MPls9ICmePAwLFmEZMmD+y
JqS36XV9eprghXL6V2ERpk8EPU2iYmk99y0iXMOpRbkthSOHX8qtKHmXRlos3z1WIQR9pfB5zpi0
RVZ7BuEdhxaxnakmdNhtHrqow5yHBHSmHpmaLI4ZdJE8bBIONn9o+ApNF5gky3LG/0vqRBJcKdwf
5MhOIfu7QTcnENDpsW1+UbKa8r+wAXIFk5wXfUJSHekh9rUeIyOLSRazHYKtke8kswIKTnv4Swc0
QQNDbT6pj8Wq252FaBT0OTGPxofDzqKhJ6t9ny3KhGPdftUMQce3NkInQ0Adg0yB+dNjMfQ4vfys
wqqaw2WABNuXlQyvfNd1nq9J+A5ZVrnTLIu/lGkj8AlKCWZEg6lbSH+XZDIrhiqzb9BbTsgyeStm
Pks0kziCvYSc38Zc5HGWi9cdPQso192Gc4IPKZKIgK6xNoOVGa1Fx5Ke0qXPHd1dWTn1wUBZD//R
NinO8L1q5mAee7eulEd9shmMg4ORBaSduCuk8hK5MzYJM+94bDZ8EqP7xf0SESqsz9LuL/ni2tiN
wiJT33Jqh3MyAHBKoaOhWqAbacHL5WDwkjCq/txWC7HX9oZK3bNlUUZsyPDI4UdKvFlZEJPEL+tV
lbRFblCQUca4pwm0Tp2ezIwnEvG6xSYU/3WBeuo78mD/kIVkx279zcc7DngZmKFmxziKFpA2Nr5K
uAhszruw5yk16Qx2/Da8BrzyhOC6W/5qenbN66yyvH054DB98bCdY+CsO8+wPufM1anJWpEaEDyn
1IyZuxQjh7tRYZtdp2043yKYOnELOq1B0E04I0olku9jIuE8z2fwsZcN6PN65aGEUHnmJsjkl5FG
c6Fvh2TnlzCn5khzSHUg1IzxS4tgeD4XJdlcMCLaEFEk6u+i6B4AhXjkRBjM+XnCmZNG/sl20zQO
5tb25r/KE4r2wJuW+vssqVIP9XE0pVl5dEPd1S9u2wB5WjNbHFMgY2x2ZbiSrRy0XyzXOgdgGac2
4Tl0KyXolZCICBzbaYpGeTWU8Wghs7b48ZgcoC9eQZ9TAroxPeo9jYaweIgZVE1fOONVaxOOrk5U
okjKZaa0J3HU+yZQYuge2H9UNXGrcpb5JmoStIkrvogsndhV5YX/O5iyxyrFUsWUcIsHxjz3iqvE
Emq60kd/1Vgn9vs0gJ6YsaYP4/yB7jT0XjJn6QSKhEp3pcvHHtXujcTfSXzMRdLOQFyo8hv7gxMz
hDNAT2a5PcMnGbU+AEefpYhjDaBpV4LAxuknczPa0wuBPEuFnHcW/vjH2UNIGhTBNPrJxzChoPKc
MBPVE2EPsf07hHadk6ChDTTkXuTp+s1vhTdokCG9iLz2QrerRmeqjwQf/lHmDEqTAvpF2bfB/jPm
WVAFCYqoHkRBp1tLS7GhtVyeKMVIwl4JJ9dTBnqOO8l43Rmz5M6OhV4jVMv1aKyfUnrWjI9zx36M
HBDPJwo9RFwcWQy8XxqzT0bg6Q6Q/HfNZsE/YgbPuzoKSs3Iy5sdpmn10DT5XAexHrfQWMoBHhUV
ml2Cwp7Z/V9k1bRYSSbkz7j5MryJ9U/NZZtesWNXOlVgWRvz3TbdlOUBU722IW2TtA0UMjmqFcJe
zcqOHticuM5/WtT1iSDHyaOvQt9VjGO9LQ3bnapN1OEAYbDVapKscNbVrLs3esVNgQNyzBFzyz7X
41MXxWaMgTfGrUnm3/jsZnS0azSUWRFAViR/ZVlE76+npKTOZOJUJWfLF5Z1cIoYfyqBQlq/TknH
oDhgjALhf2JUgw8gT37zBiplRTiDRZxykV8MU1rHmbXwBSM8PGw3ox63Mjc/Uw269zrBu2+ETay+
Vqdk2tk17kXYHVjqRRAvu7Kmprj3EgZrFdEi4JXBlVd7OQ4SXG4ALzo7n3aJMZElWDvzzbYLSw0E
GQ62NtQW3Q3bQ6vu9U3MoONWVzEJFcKc+Bq6YxfiI6BjWjZZWRKBW9mdRYoyh8ohys38v9hJ4p3l
w4ptwq67umPI20YbUP+0zOyDgcb+K29ZasOSFayITCzo+VavPf+a/7NwFdJ9GFxjOspaut/tSN9b
RmwVaE/iDVAb9OV9op8bgKEXzyibLxNjAZOffBhCXgYTNx+7YGbGI1MLPy4BoTZJ+zEy3XpemOZt
wQblB5rSGqJ7n3YbpIX5g414DaYm/p1ApvlL2czhznGm7mCBuYa1JFGxsmi/xS2NJ5FA8R45EFtf
HXsbOdn62eZwYaCVWzsK62mbpEt3qdIWw+3ssdeK6/YVqJV1t2vUO+FgpGsEVDiTBq0igdZuYFbB
elEz4T9tkTKYl2FCJCqJSRBTpD3yn9nMC1QIQnaJM0QHuv2eSFQrYoQXhMru0PpgMHGHe4RJmEN6
rrsSX7fPoomDg0jXRSVyRkidQOyzOsb+af1zXPZUoaVjbkCobu1S0FuW2M4+UBOf4iXGTiWmz9jx
HoeGViO26WNBBYvklFhyH4JDZLGK0658LgEfKLn1oDcXTMMfZU6QV+4VB7UP7eucIGEHHiGkt4kS
PCS+MwmzfcjYsE9Bj+DBAFrB18uaJCuqmyACujdcekmvo6Gfz0nEglIb4Ik3JCECCQjnh8TBEQaK
1Yv5Hao2sIdFlXyMjsIF6J/h/hr1gp+P5TCgwd52scBpG9nPFxuLypKQU8wdjKQ3oEV51GdYD42v
Bc5sA/YZN2lY/9cUmANDUjeI/MBdly3PduIHKrndTAkKs0nEc5jYdPGISJhOJM7OXWxuu6zac6o/
GexX4IEQo9Sx3R63QjO35LGpqOvxYujlPWumTcZLMut/yfIVSwRmYD/Il97ERrE16+ylYP+Finkm
69iEa2ntHb8IQr5ZBnS70vyNQvSYhr4xS7buOejICi3j8sF5vJFJcxU9yogaqHdJYooyeOmGt6cp
pe0V/YyDHR9d9TaqEpggdkwvCACm5m7r+JaQ4m1El+9nkPTAnxQkzrSeoEgRf7ikbxrhwTRgay7f
gGSDoDFY2ddKHFR9l+bnGDvbtPEOGRlNukkM1LTovJT+9DsIIddd61x4GC+JOxKIap4NneihZQk4
B8/W5J9MzbgqjWaUc5NAhzmJDv+MSfJ55+GTKhb3jczbj6YlWRmsRDjj3LfeyjnZ21MXdHCjZZ8G
qF2pNJxnCwx/OZqvRlS8cP6CEq4JXpnfMXofQl/fDpZA+cijzEgMlRnyZg0GFKyBEe6VEY3rhdlX
b5vvZZ89S997Vv+ikud6UkDzsTDCZ5t4svdMlJn8fBG/sankF9mcew34sYQyErFbRMcP+jjZupa+
qnwEC6J/XLKvVDOPcCmDSk6/DBT3EPwe+vJl8fRtJ8dTXCSHkJUz4dqh52zccD5NbKMm13r3lVrT
KMRqiAi08l0q/EFjdN986LN/wdp6Sozqp6lGRH6OCrc4uxW/jMu/PMUmyXYxm6llXyykdJIzneuS
nB8YdyPfmTH+uij/K2KHcknxiGrVyrBSd+RbOCR+YpDG2Z7spSMRPU5f5Zxz4A3rpp4CFF/3BM+p
BZSBp7Eii8do3gf1qXMAgYgDnV8yLzBYCWfhsUuIQszS1wLZgdNON4Z8j7ruXH3pbdta2zozkdwI
GJm5rLu0CtTS3wLUobv9DRnZF+EwJPeJoOJdm5D3xUzV8oITTYpzwkulEAywytGz+hePKbFtfSsw
kG35G7TPG79J2V421wjzbWKVkPmROBa/+rjs/Mx5MKDBu4mH7LXbDHxqaflNrPsp6vFXsGlgsnd2
m3zdwBKqxXyM0iSISbRQUk2ojBfmkKve1QLLAXlXwjFHu1YlXqAOjInju87+s9oWR7HNoYI2nWeF
wQQbiTp7bsz64pCho+nOnkHWRh3NNYnazDfnrr/NcFOtxN3pgwEwutjwph7Luvz3fCUwQthmvavf
vUcOp4AmACjJluZs5HQwQ3fdlMmzAapcnzgnMRcayvnKW6o+83Sqz9Ti8Fz9g0icR/rug8WxQL+A
RHK+FIariIwbdPb0SsYWWcsGv8+BOe++ibTPMfI3aYVZibMPvPlz6KRYT/R1Tx6vYVZHg27JZ+EE
0qr/RjV48hLjbcEuyl9SkZr4smf68vLAebnNyQ/Cmnfk894JLSOQF5S65wTs8ZDXC3BuE3sHVqyS
3oivClzwoztZ6AyMfSQi0LZ4GvjzOg45MvtOjm4COiRslN2h+k5mkBHq661ZwJoKYZyym7B/2Ooe
XO97wcJSY3WpGPnzJzy7yfBg9/FTrXvnIoJxz0qe8mE1eCOr5TBYNE6bia0rEBacRwd99Dfq//eG
9KhzkLRutcN93jK1mGJrndm0/6gpvAkOEd41hCNoE4q1pb3CJ7iK2gvUmabOrKzyIF2hZOUKpxjg
p/tvQozbhm4j8xZFgPmQYbfJkQvmvJ9mD3aS40PdVlr5reqHrIO+NRbNMTKsfY3XUn3WlgXKMYVc
OJrloyEaDCipHhjMNle9jRO65lKLasQyZlKh1hydZ5mzqOndy9DOO7FAjK7THk+tYW+GJOT2m6t4
X3f9S8ov4+Xz1pF8W5r26JGhvlgysH3zIsFjO8DtTXFlSLQpqC0SaNiOh84V7W4PXkNLZWAQCqzq
DimTNeNLQJ5mMM7FqWidtXrhZm3G3hgzo0vjiIZkdgUTdv9qV1agFARF1l68McRdhe+bW3ka5sM4
lEd0mK+a+R1SN7eNwYWKNalkkINd0B3mo4IRlCN+3zpn0clpbfHQNJMkkx0pFT+bCplDGGHomPtf
DgEIq4EvlnyYCysfVjMXl4LVj4dd5dondbt0Sa/W+/idGPN36NLRAxaa+zDPNnqk5GDP9nvZRA85
ftKFbiIZ5HER1CgYBU46Uve0QWyufnQURu8sO/cGykzGUelHrvuBulUmzAJm2p67Up3k9daJP7U8
vZi85IrGzdR0o/xG6ndTzz1ZeYGXPrHh2bk8nIXTP6tPmF3LxbKXG/V+0BbaZ9qRYSth5Lde+RhH
/qMyDatHlxXSqiUHwfDJ5RPVTp2mJSc8bOqrAJqhfrN48ZJ1nbOAqo1DTuCGnU2fyIN4XTouNWYx
I8AsCdrU4Egq9FdMZDdSf3dZi7ERDbsO5VErID5b81PXzTiGiktdQUgMM2OXYVfReywGWOxYc/Tb
HLiP1ZIjTkSa8t1NDkJRqkgHfM4ohm2LBEvk/qH0hgegPrsxIorDg9dZOZsaFaKqaEPb3esxPTnm
JWOpN8o/5MQ4GPXqvKSEJJf5cebj11wmwpQLI5M4BBGkEWN0IpPAS2If3lt39kYGxep7ibuB7pBP
Xf1xBsqaecDc68T+UVbDU+sRzUEZpTmAKsPyu6LQbVrxkCTJkzod1KXpWP694VOrEH0whbm3g7Xp
xuHoU3EMrD2YASLg8I5EL1NAZS/AtQ9EJkNTXzZOb+0mMwTpBwOKEINpMk9ScU2Q0LP+38344h0a
OiSqHH3NNuH7rsL8yLdwTxVU3/xVVzAoiL1yIBKH+a/WnuviXA9wFDhx2WSt8gnmoiq3Mb2FXOuL
7D5srqemTy69RJ7EIwVlELakIkVkgZA9qPv0kMrspCG/r6nYHOubPHaInu61QcSU5uWlKj76LsRU
Ieh7SdghFn0n4+Wj9sLdzLnpy3arM8pR5Y46N6tUYbeBEXCtkzcHIQOd++Bdh4wy2bfW9TIHfqw9
NVl6cZeEQCKStBqRAskj4BsLVM65FE7WaeYKm/AFKiOFiNIjiU5HyxuPyagGORH7S8a/qA6uuarv
iCZU5Y/tdyf1JSvDYpJNAYS0dcQsVx2UuawfmmR8Dxd/i1L/yJVD9qT5NUAw6L3hWobWQd3LXZ6/
IQ5Q1Ae2JE+qLoH68V/DDLUfKTTnFrpj8aJT99vaa+7xmcQQ1x0bFvDwqg6yCoTL0LF74E8EU6W+
YLfzz+pkYVV6ZDTzp6NlQ3uwU3cpdiHiTkiypsNBonmW8fA1uOYYCDAofZ5/aIoYw1PKbvWgWgxP
lrsp65AZC8SCwI6tYmJ7iyyGhpO4+12TYVQB6ES0I4EoMNnKCOxdxTIEHBB9uhcWx6rE/6pbl46S
gHUibO7k1x4MKqiWSeQScBZEFJFwm3ait45Nr9TxSL3B5z2ow78vSVfln6q17KPlVKKlhAD873VJ
CHsGmXpSrzXb4QM7TTRDJsbExn4Kud6bbiZMx9+qin0GjmRwyqj3nanU3cAFvGp9bjVLYv4J211U
d7sBBySzy03feufBuzR0U8onGTWMtMlXc2sk9Vn27UHZtEUZGNA+DUGCxHTNXedpWtxDzfsrdcJD
FrnzBmsbu85ONXz2PK1NujTZZaeGLZJHb8fK8DANGJEw7dkFoue8YP4c7fykvmnACdSN1gEv7vmF
hbyqMjDlOU1R7LlUjHlP10pY64ZreV1x5BtZ8h/LzJ26eNXTIlJIhnyrHbpG9Ywm7asju610aDFj
Aafc2qg/z6SPcOmS6hp3Ju8oSvRzNoUXxNq838XeFwNDMnvvYh9kAXcWZCL5+XMN9Uk9Ciw63tRx
kfH2C/2hVMO2sNtBXlfVz9AMO80wcDkTvYLYi5CZzrtUJLOUdftDNClFjRMkQGzifjnxxgQt89Aa
YbcIGZ1wfFAT7Ip4uir4QUHJlWv5XnccNOXWVv17hO9uIvT8uot6UN7UK8EP0TvzaMqaUhw4Ai8X
3ulbFmvQydO1y9K5wBqrgmJBrJAYVmo8OC532fJC/W3k4x0SMi1esbGqlD1ivHEJfmN2RqywAsko
HlWshBz2JF7UuSYTf8+zzIPghcZnW4x32TkXJ0XxUl5UmauuURaj2HHBV6pPmupwgQmH6YkBzKnM
Zn4LYfFMhvM3dpajF+NhknyWPBzq1+UePzijd2VUBzDTJOBQfdP538jgJTc4sZvHshi32mKcdf/B
KJKAipDHj9AhMI7/ipR2csmp/bEo+bXmqs7OvnMfFyPdqqpf40iseAKrZnxt6CIICtuTuhnEpv9M
2At/a5N3k6uQD1mdyyaNBwEWqqlx2/lDNZmanJ/UH6VeOlUZhZQsBbM1VU5RAWYJkLNamCwk2itN
yq5JR5arIYuNPDpKRj6NJ2+sSzFNiY2efSF8P3IxJTS9mrBPCDwuqj3yTWJ2XbmxFOwVIfGyGH82
XTwK4x9ba9d8Kn5e7NXxaizNhbwdjka/OXBBHxPuWqj3LGGbwCMbSLb6u40l2ucU9MG1xOyYVw7j
NAfgVFX47I8W88f1l8cUHY5oWHyUl9jU7jF8xMSpHyWXLcuhg/oeWId+ZqFDsk58nMz0Q8DQyJEI
skAOQqpE5QznqXMvnELbOZLvauZA8xwb/klPw7M6ENQRrAuH2WN1d8KUTBSOvFpVHeGyY5KQwxdU
AwaWEQFOlz1op0Maze8WIW2sjG6sQx9VA1bl9Kx8LxQJO9OsGUxlN9svkDd59ArTapTzW2eiB2ek
McnlFsvhm6TeoBsR6cVCnmy/pA5zjoWlnWruW7+uN/GSvKlqCsEK6J1O/uuO0cWqzt3FrrAqkyHo
S/lAHPAj/7vL58U02h+G88jfqefnod15tPx65zER4ZkALbjPcqiG2AMA5QFTWMKfVFnBeUHbhqKU
gruRWcb+2JEPgv1I7Rj6OXb8PVIbFl3xRU+iS98V38yj9m79/zFFyCGpzFtqJtgu3p9LR1HpHVV0
fqNQ/zOn8Gh4LMQTSny/be9VVRtwzcUxa5a7NAdjo87b0ut/jCi5oEw5WnAKQl88uWV/bEP0SuBT
g5QZBLPFjSW1mxotqgIwH+SerQ0ojYmxWhjCfzbr6EoI948XsrpHgsuh2r7WMbucrmUtqU/WTU1q
jNbZqHIKEyyJKBZXodwvRonuDiOw5VuYCWpw5OkpZJa5YoS+nTk85tIkXiz7ZAF09Lz+kdXSytOt
h9rXuNXbfwVbD124EdGrOgtNvXnzS3zZTJ5GmsAY/owqQGLLufVh9ava8JH7klXN3ez6K5Q7ktZ4
z2Vebglq2aAPPbYZS39PKyxWSd2bKo+t3LwhWDxzeFymMf0ttPgGEePMjwuYFH2wvNy4jBCACv0K
ui/bHD8LJyb0Vrf/m9P2weM9Liyz22P+JKuQyFj8LedOl2/FiE/TEfs6m29OPXObkLrtOzyHYf7v
Q0OcdzIq5+CTU6onJ0eIhzZ1T1o2vCDGvLCR/RpB5f7ruUcMY4SQcV2oYuDfRQ3Hkzj5u95VJwBK
846EpxdIgq8uesF1by6PTBk3mWZhfctORkMkJpN5kx66Q1qoxh+WFZPAme8HGlqFbs0oufsOqLum
hlDcVHE6/hgdeXFqnsf5D+Yg85nlVQ7K8Vk/+RHOGoEcZmU5Ds7b8DGp8LN21D9pjchVA14rnZ1h
RNu2QrLi8d8gwb237fxMgBlPDYWqmMr0QfPx30C8uDS9wpU49k+i2fu2D/FN+toKy+C5LIpzOKXv
4wCxqGOnYHv8sWVMtpN1osQ/YPH5d5i42OTVS+jWyYvqqPLRfIx4WmRNHgV76nvXj8/AfF3E/e1V
zZSwTzEjoDVVvRFSVvYq+iM4ON4WuTBf5wpwXAh9Hvdy1Rd/NBDfWkNEUll8DnO6h4wHNbdmeekD
1MOKfhpd69xwmPVmK1YVtk8gmlUQdcOf5rYvid+dQ9e6OoyCRs/fzfR0IrcecNIF6D+36skpBZBm
uxUXS5/FdiyN39LNHtKk2XS+NEk6XW4WY8QxjtjM1TvV20Bi/0icgfhvGlfbzr6Kqd8IRp3j4NMT
2sfYqhA/SiAmBlxrqhEbtaGhQscNE8cjVBAYVcSTz8nb5JoGOdrFW50iFUKA8I1269S2fL1elpIP
NMh3L9dOeGpex4ikL1eDzOS0Y6CCFCAQWY8hGiGjSV4mtHyraGRKQooILpy+S9d1jBdSlm1Ir+gT
DWykf4ufv+XF+CEdV800gMq2bJeBHyd0R/afZxPap00E5yTlb+Gga0fR8OKSiYICBk8S+o5VgmQA
hxu2iKI9tzPLNvRtoBfr8mN2W6TS8rV0G4REI0vMQjeRitbksC1xTiymx3ZenfHC9V9cp0n3dbJg
lkYdxMrD1VXn7Ph/osIZEnsYa9r5y6KnQpzssN3Qt2JYduZsPwqjfVfzMFUU24hoqeiHsw3iVSuG
DXK340xCmfCzYOIyY+XMsIh2WI2Yp7rgaOOxEERKG/YBojWc544/VSC2yU2AaEX0Bqs3iBx93iSO
fG/6/NUdSMclnQAbPMIVt4GMwvlJOEXA/72nsR80DeDKjCtRY6cQAfvysLRggWGXnqE9ZBnstUC9
GRDRh/F3J4FTPpeGFczCe/YHJs8+HldDwlUR5oMFlxxN5p6MHCaXko+9pW8pYmxtOSRAQchcvnR4
ovojGpFwYxY1greso2WIA6LMyQki4YYNv3xGPBMYXBUME/i58cZj+dYXlFFlep5FdTfJ2+kIEMgG
BxoS7uaFATs9TGmx2gu5i838rK77ZBxvRJGIFQr0w8B/4FtWsdVK9OSMiyXWsZ26V6MQhlHa+eNO
lVlqIoaX4oB+4RxpWjCVTBQnX4J2jQ+jN/BWZHs9n/YWpbX6iTx9RFs52b2lnC61GSuff+yZcYRR
8ZNb7iWyp73tDK92b31NEpK+LxEIU4L0fnSJcDIrP2u8iha82lKnx3YFJ7xaOoHxIgl8L0kuC0ek
borDNGBvWbcO21ZlVOfpeSM55j6nQ7wp3SpQ/6EhzY8UXNah0L2jD3mCSXx6i6i4Q4+y1XOhEDCc
Sl1aG0bZZCHW66FSNkNOI+g29dprjeYMyfi1b/w+KACV4faOT8RR5Csyjd4TI5RcgGxmWzx8zBIA
hte7tO0LxGBpdTbmJtojoqwfaQzSQCYxVVofX3qrOrZ68h/nkqsmyO2jl7jbdjCGfZxLcTTs9rUD
9gw9RDuKnCA2UyTXIkr+jMF9WnQN7APebkVSJO7mowirHGJhfR40E/x7K0hb5E2+MH3cxaK+am38
oBAhjZd/wPnfJ/X4mIPMIBTwVtvhV2nSERNKheI51F8zz3qec4L/+knQhhmkgKj3MDVLYDHLnnhM
RDkCahDm/fWkQzilnnkmTp0QBNpbvVseRse/U0gwEbbt36VWTv++eGyS/q+Nx6BfgBEnjmdtcn8Z
72qX3ETMsx2mCD1fCab9ZnC/+D4/8h7YbAbYi4aXjHbti8Z457ktqYiU/jt7Du/1Ep/TpH7gUDoY
VXvv2XSp+a1gHxTreREQGXDVzIWVoJkTLJ7euFMByU5QZjsmiIb5MHfdD04FQCXWn17H5zYFo2gl
FlteK9+g0kNx43HUxIu5J/Kc64PVDckaT4zdgCmSg5RhNZ48MJYMKPYa8dNzOx+xb6xVS6aelGGY
d2HUUL6QWGvkONZnGoU51p8qDcyAQ7en1iLoe4oVgUUPktU47oqXOcKgzWWfjuwSZZbX+1aB6/sC
fZ45Rjs5xJfMzLay6T+KIv/hb/bUuJQhZJBcTUcH9dtt2q7+L01JQmJyYEzZAd71LRssEqcq6ozM
QKo3F8IKag1NslYe9Hl6xMePXp9f1SG3N6yPDv+cVFpRYwbYZGhFh/20MGbjJbZHcG3xrIEXzc6i
iClPup9qZJ3bJrGhtDOICCC8scwrOu8eFvqlsboX2bOWQK7/rjnUwhNrcoM7GzdFMBQ4Ge1uX/jI
quYePwPCMOtmuEYMSD46eBQtowkyrfV8IlH7Q6pqDPVXi9uI+ZnKR4DRtg9JPFrXUaYGfP4jwY67
uATKIeguZEp4VyYBu4wp5x4OjG0R2w+crawihYrjwiAAz6hNSDlodZrYQnwhi8RX439njILm2A1X
U6GehhFQqztMxGnYeXVw+Z3Nte7J+hAi2npFHkHQ/BgfTTvDr62/J3P6q2U2Q43M+BvSHOmZ5pBr
Us/mKqmYMGuS20y94ZkZ3y3T2psVYwrDm5jE6RnhFWBfYwblhvVYpe5XN9XfLGDfk4EpOLrLWxIJ
d4V91zkPRsGEUU2WCBgk86Z+LRucI4bXcxjY6Ak64GJu3X0uphWvkAYdNSINCzN+IIn3kSFFiLEl
cYCwaDVNePqnLlDC5iTrkJwpWlXJoJvzndM6AzvV8cWFcrLOnLRehy48YENg3UYN9FvY3ntLJR32
8sKC8wPZHFZ7t75SAj80MA6ZJmidYhIhDlM17NLMn5HhLmpO/TDQacYDxabjjuNm6PtrZ/Y3sxwg
wuE6xZX2zKd8MJP6ZcoFE52BkDJfZ1rMgDHXjTe7RUTcsc7wBQxQNIaCcqh4S0XzRKceuDhgB2bd
YRKyF9Dy18ZMHmMtPfSJ/ziz1Zpjbdtq9H+NZnO2wzBlqwclpsIFltrOwSZDOeKEKGr9Ke/QmoWD
eMh75wLi9l74zVHT4gPL1MtCzJKSflwhNb/iXAL4E5aXEKwm2WHu2vyXkpZszZ5JFOK797R19uiu
r0UhYIWVXwvnf+/qH6PjMfnTz1ykf47bPydsFVYJBoPBdGf2Fe41zJNgSlkzixoCB+uyNAcYVrYv
TWP/9+9Z8/J625mlAAuu3yfLOvoDqwVUsMPaHVpCDdMQ41/xmfbpUebauRQGMoQFX0efSyYQcbmF
s16saG1vkpgQlM/Ts0Fq+kofo996ItrV6vI1ljN+ZV17dbMi3eSz9ZUQ5XzxGBTCfthHWPenokQv
giE9aEQ/7Abs3WWEYtY1TeIVi+LUlt5/RcHgTmaDztRXx7EFH7NEweKn4/NYWVPQG9arzPPfygTp
3Dmi4MH22H418RYfmMunLtAaTx5I/6F/ZxVwzoR5mOf0TtET35H19riD+w8jnH67qdoZrU72c3Hg
WD1qI9gl5CoA1aqJC6poyWsaBYpNAkmn1x5CxiqWhv1diSm/FXGEeXpceLM9DfKhhwrgTkyAd4wd
MIeLAr27Wc4I0hsz4ovyhpCupXZ2pDM0X2M1W/+lsGNOTVLnzzlkiXONnyvb2CDqUCaHHNOt0fOV
OhlbD+Jo0uW5IGtu2/URYSSQhn6aRKVJVokzf3hZWSGFQX/jEMAB6T4i/8ZzkIGJMHzi3B9VEoR2
40AcP4jWYYHN2/xuW3Z5nOsletYE+ACz1kDsx3AxoeCkrEJr8NQodf3ytSubbmX0g/Y+t64TkCAY
BQ5/k1Xsuwe+jGvrS5ilLloTdPr4DGE+sMumwrOX+Sf2R/b5BgzWNyapgeMnn3od/k3eBLKJlgwj
9TbGc2kY/SnilMbe+FqyXEjH9gZxtOY0T2duzwYORsL6cdx3eHGhHezcOrsVtq7vI7f9wsr+kzIi
x5B6Jwn4f5yd2XLb2JZtfyUjny9OARvdRkWd80CCPSmql60XhCRL6PseX38HnKfqplWWfMMvGWlb
AkkQu1trzjHvqf09SmW4Ypuw7TTlSXHEbZtipytqaR7E1KTXKYa8C95deNPV3TUhXuAZE6ILEoBh
joVvvdC6OwZIuq3YMWAfYGtKwYhoPE+QY+GEIC6pxDrszxeqAesVyuSVo+Mlzwtd3/A/NPJi56kh
pthN+vYB5RmCKGu6kEb1NeJJabr4YaRahv/tXnR4fUW6KWW2SUzrUUrmRGtGU1GOB2SExjOh0UDH
uptQcbMgkNFrCaIC6DZLczzaESdN3VJXQxFdDAJeVtHjH4o6eW5MopFJDYoDjrOlmVr7TKicsK0M
ooyVHf2wKklTtef6nV7CbKU064OiDklQRt7zTWsdVnT7sk9KgguMk+r52OzQpUBE0RZWrV7znGCq
j82VPXHogyRFBTTi3GXr9iakI+FF076qrZuwyI6dWroSlFcgmY7UqrsBtbhhVtolZnGbWtnjODTX
TiC+Nvig4JZoe1nXJ2qVV8R77zzuVS8BmnRpMlyaZD+xi86MxUDNfCt7zTXpeFEzMTeAR+hVVvhK
1FQ5NU7+JUO10WAg8EgHnkrkU4XJ28Er3yiSKDV+HJ7+0gbkqSf60c69ezC32yIMmVOS8ZzE1p3t
B+eWm7QAyDFBoyGADEM38mTlVm3NWysAfMox587sVLm2lJJAa36hcG7zsgUaU5R0yce1bHQaQ5Q4
4uQ01OoZI/dGy+WRhibVf6m+RZayHVCGIZLkEUZ5R/GXPTFlyKI1D07iOZglghVWwbNU8tdMMaZj
ZGatGzeUQ2SzAzSwMe0OmBuubHohJR48r/piK8YXY+xfnIZmu5YBzq5m7ntDiV6qbgR1FGP1nLiW
36pZsBXjtIUEdKUhBF8Sh3Q5NVBNaDllCxTQ7A5lWcB7NLEZpuHVaKBcDPya2ut4UkoTrqdSfUss
5Ix9uk0sTIRU3lA4qd5Xo+o31Gy/MJWeA6VDuOZx4xRxowDKHkm3y0lJBCh/GA1a8HOX2dAilcNg
tOO5oTvSeLSFUB5mPTwOnVIqeMaEfgdSMosqVCboMBKQHfl34UCnN2yrIyjwUysnzNYNdtg6pw0T
Vo9QnKZlNsivQlg3BdGWC8wDlzPepxhVvLjpqpe4COyCIu9oEf/hbKgU3IUpHDAE3UQHKPSzJDc2
jCGd5vIRJzSZGEX9FWDIIY672ywMUZYGB1mKZznUXzLVvuURfuhS2liGZ6OcVZgZRvv81w0VfAXZ
lM3skttq7O0tZj3btTW4r4NRPXp1hhQg6lUEewUNFaySTIzKw1jpCpkB4HakB4zzzz/+41//9TL8
p/+aX+bJCAr5j6xNL/Mwa+p//mn++QdxbPPf7r79809FYL8zbFM3dP7+5ekaDyc/pP2fxu/VKSXR
fm9Wp8AqTg7N17LRnn7v6uLHq0dGqcU+G+o9wPxvAXBf9id0Kroif/m9F9B+fAGlzEfMTJXYDyVM
sqndhxbwrTw5fn5544O7o/54eV3x48hKIrHvwknf+4METqU60/K3rq47P16der1FCaIU3B3OmhAp
0AkgJf29i8sfLz45VFD7sRA02KKvhdVct7l1+L1L2z9eOqwNQDQJIZ0OJqRtkOvZVsfAv/r86vNV
fvJE6taPV1e0FF54XEECT8CxdFQx1LheDZaFXtmj24r96/MX+uDL1ech8bdH31c81YuqWOz9uj2n
vXGKqvw379D8kn+7NNDJVgxFIPZGwsa69pSdkhA69fn7nm/Ez27QuyFrAbWKhJDaPk+950K0q4Cq
CjWprY1P5hev8dG9ET9+gFhhInJ0u93D9E0AGBP0ymL3+fv/YMrR341ZXQc1IzAVzQj8VwJYdHca
EyjvzPubz19hHkA/u0Pvhm2n0tPJ2lzbJ4E86dq0K4z+qNserYacyl2wndcEzJq7z1/ugydWvBvH
9F6oHITmXBQElj/Cr6XIUSklKv6UUKfg5vOX+eA7Ee9GdKVhklUju9jram6qLuTcDKlnMtnu713/
3bBmeaA3lVfF3tLityQD/Eco4y/euzY/OD/5SsS7UT3EraTKQ/i1GQ0HmTZo3mqCAvpjVibLUkRo
37oNK+s+UdA3e3Rr0phl9vc+2fuRXurU8+143KMTOgMjh6Rd1L/4ZB99+e+GuhM3uWXo4YjKGABJ
lblVgycsiVcl6X3m5e99gHdDXu2oYOi6P+5txjuxHlW4biSB2J9f/YMBKd4NdhtiWilqZdjb/hhu
GlMPl50+6bvRadpfPFsfvcT7Md+UNtXKtt+3TIpYuAGOjOIOo3L8i6/4oxd4N+T5hqeSpbnj6NNQ
nCVztYbIbTcXn9+iD8ae9m6IS92L60arO6LjUPgOzkCi30TEzOdX/+DNa+9GdthpUFeMkjffKP7J
bsx8HY5Bualqtu+/9xLvBncso6Y09brdRwW806bTthYNnrSI959f/6Mb9G58R86QVn2ltXvLHDE+
dokCLw6y5+dX1z4YZdp85/62oFZgy4iimZp9kNL29daz7ClK0UX3bp5NK/yYKOMQdMXrwo6WSjMt
eR7w7kHoDRECC1dFw/n5e/nok85//7e3IvFakm5jpTDo1GtdBSlu5L/YLn906XfDXPFrGXd+Ve7p
gw0rDpvEmenjr4b5B6vi96n5b28cELTpdRZW8sbz0G+HNDd9H/AalkNYSigW8/5R0UmcF7F0fvHF
ffSJ3o17ksMmYcZtsSf41V7kJnxb2cPp/b2v4t2gl5qNEthmTfezSS6MBtFhmqXO8vOrf/TQqe8G
fVYbXaTBFdlrhPnm45PkbNSy3+KguZPBlaibsxec8nFyyxCsh72Dm+Gm6MZrv9jWurEz6Ip+/l4+
mCHUdzNEC/gybTvW5mgqT7FMdp2nXRczP/fz6xsfPBzqu/lBClXVx8jM97O9VQVxmrVjswReWMmz
M5oFESmGBYCBArwfk98MSgC255SAC9jB8IHOnXUxdRNS3l4FGBwMOeWbhciLkqfjJ2bmrWPp6fQC
w9aJbpuJVWc39tNQ3xFEoFLZBLmVAoF3aKrSlBWFw6uMWedAPDenaNhg9jbKDfJ8E6XqoD8DoAqt
y7woaJkPRV5soB2GNIx6AMQdLhZV2ATjQVsjQ7QJhrlqm/gY6WLSM9BZP6ALDENE0T0Bjz45Efjp
/OWktlnzOGQiQv47Tb3h4QAOAJARuDyW3VNagt8g4C1DpfWLO//zjZH6buJsEErlphEb+yY3EGRE
ojTLFcVrvfjF4vLBEFTfTZ3AxpvaiUd9rzsULiAsjpyglJFMht/7APPr/m1a4f4WFOECfU+mYZuu
W+z9a45VQ/OL3clH7//dpGgxqlMgqdQQdDGNl2mmRirl0hGq5+7zT/DR4BI/foIkjyHcIEHbZyEs
LGxD+kBrtupgQRWRL+4/f5WPPse7qZA64qjrQPX2ZKz1pdsoeY/osjL64Bfnqo9e4N1siEfY0GF4
THu/7etmV2cWTmFRCLAun3+C+ZH833t44bybD8ukbXNAabgCNFKsVWI9IAyTM1FjE3E9XVbnz19n
ntR+9jrvJjsbfltTWyot+E5Lb6sqJcSmE4VN2TYP8FWVkrS0jMxUPxTDLyb7n9884byb/4oo0IFJ
5eO+9/Rka0TIwEDB3H3+gX7+gMEx//EB81TYFJ1FlSoaswj4rilpohAchtWk0wZoLZ+/zM83ScKZ
X/5vIxGwae/zOIm9ZhJxMbQ1cdPz4RSPquPTHHOMSyc1yq+fv9pHT8N8J//2akFcEZmXyWGPXkrZ
RUVIfnwfojHMc3slf/MjvRv8SooCs64pILaqAmqEbmFwKqppwI1qakSrOubBhCO0/vwj/XwRFM67
iQAxolcYZTXsDcxrUy51PJBoqmk0wbqqfSC6IzRlVRPaDsZk84vP+NGj925i8OmcT6NG7Azai7hH
emSHb0GU1r9Vw2R5+vF7MvQaCFrJtBC0Xrif4jhE2BMH8cPn92x+uH4yWOW7SaHOBkPV0rzfYzSe
2oWf98goMfhMlzXuJ/sX+5OPXuX9lJB0VdAKNMp0nYZ17jf216zRsR3Epnr9+Qf54GuQ72YAbINY
5hE47Wcm8EMsTMaopFLxq2rvBw+XfDcJCKFXTgpCnrb3ejAGiF9Rp+7LVLG/kE+uXodEHO67tpqT
SXP388/0QdlFyPl+/m2QJqVuVKMch33hpKc4rMjQBIG2IRUI7SJ9YxIJrN0w1YeyQ8Os9HJ0cxCW
69izXj9/Cx/d1vnv//YOOtMCrl7r/R6syPDCLfZ6BNnIW/76iP/xQwej/t7ReMmLsQr9oHn3x39t
XvOLp/S1/q/5t/7np/714x/5pX9f1H1qnn74A/qlsBmv2tdqvH6FN9n8dwNl/sn/33/84/X7VW7H
4vWff77k7Bfnq/lhnv3573+aOy5CYxz+T4Nmvv6//3H+AP/88+Y1e/Wfkv/1G69PdUO7RtP+geoc
/pgucFlCMeB77V//+if7H6auqraU0gakT9zAn39ktPAD2jnWPywibVAUE17isKHn0azz9vs/iX+g
ThW2Y6LLdGjXiz//+7Nf/jXK/7rXP28mfS9Y/L/JwCQHz7BM3dakMG1Vldb7SUErJxrbypWp5cWF
pqGTLhUi7voKfAXi61XQ9fqCeJdtYxTeNtbUOREdkkoWmdoRUajvmAkar8Wgo+z0VI5RUW1rv5jl
sWPMy8cP79Pm/khd2NwOYE3O++WlJ1GvV4IjwM9TKOrLhjQZ7M3R10kZaSaW0bOTkCfuEOFU+AqO
W+EUrsz9/qa162IFx9vDKKPfQuIEYA/nK2ktf10m4q4y0ruwoZM5K61wCqwURDC4TuQb3IrLLpEm
Pr1R7o1gRIdmIhUaAzeJ4hrdcPM1rcLtGJMB0od1vxBpdOj9eBMa33fu+kFXE/iIU2asvCSa1tmd
00GTsQiyyMHjbvJJzxbaYK+bPqs3tQVKwwvjA83Era5ZPh0hbDbo7+iuJGq37T15k3uXfq83B6Lo
d7GZ8G6MzDVUU3cJZ0JiQqYLwXckfO+ioKV+1PbqymqLb+rYiCOZ4hX88DQDhGcB25bTFdyuK+gi
2TbLelrEQ3OkRApQ3SS8UMG4ByChXqqtlZ40PAEkkpF5gHLGDQP6n05/NY2mv2mIcNINEGkyd6p1
JDXroKlvVfLkR7l/LDyiLERs03Uf0aspFTFBgiQaTwznoI/TjV2rlDTn/1jBhGpBcQDUAKOuwbNu
vKbtcJk69kUTOF9i29zH4HkXekZMVQplXEBy4MhduiCpD/2EWZS5GzuVb30J7Ra1dhm9lEq7UntE
wb5BIIofXqCkzxdmgUZREnaeov5FRhhx3uwBLOYlLkokuSY0k1pfV7OUzMqgHgZG8TaG0yO72228
TEKCEjpg5EiNQbXBVX3GCABXZWozoGggpPDKehpo26JCxh9+DZv2TTO7V98gMmTyvuDXIpPbhu9Q
QQyImuy8U4d6a1klsfXR+BziSe5RFODZNjj9mo85RdimDEeCgaS9AKh9HCBtr+veuaTiRr76uGlE
WO2robxzklNX5nKrAqsk77hEvx0BtDVJibaASYLFSTHN5ARU12ycpiqoLpq83dhtDwkHWWTiQ4Az
DOMec+kCm9htkNogDUT0bOWN62XjHWzJZj1QXwX7MkdKVA+EyKyqvFMO4HsQfGQPSGM0EzQKuZ1L
Q1TOkkibCOwCIIo8aTa1hOw/2T3sK61CVbhvZu2hPuGByAsHFWiruJXS3zAfUGaNglUWaxTV24eS
KBmYAJPc2ITSGr6FFlILvsRCXxojBU1iMQ5+Gl0YJHSCBXjNEdoKfwhREqFiocV6mh8CTe0PIyGb
dUwgHeg9ChU0M8YSrEuLPtCo82ol9PItwIdnyWxcSWA1oYboB/r0Wgux3CXtsJa+2DtZdBrRjGOY
TV7TRizjNrFOuv2sNuXW17THwVGfUyitC9i+5Js4aNu6RsGciQNtVccdJoVnC/uUArl7mcOeTYMM
Q2x1bd6FeqasDK95szArR1pB6N/wYJbhbRN3L2ZLRk9grxqPLpDhsDmp6D3kVbmixH7ISP2c0ZfH
3qzvGgvjW1tHX4moxUHghQ+JwF0Mfgq8G2PMGyo0tVyGuOiFrDG8oxuW6w7hPniMckWGytHsu9Gt
0lnWuUXCli+6duphkDk3ZWm8dmboEU8GnRB2BNDMDgAEPOISReRiLJEYFwJ1rmnHpy6xvgXJldPH
yapXYRuhNt5UHV7J2G8qKByjnD2/WO6zrwYil75rQTpjFyCu62gRC7uwI6NblkWzcTDnIOZqU9dO
186ox2evbo556ez8PltMDT4TFVND74wASViaajbv6DIMfaF4y8IB4sH5TLpBvkuSWFsgMc/dQCmv
B8pmwFzAesZTsew9z2A42A/k8uzbMr5y7IlcrBxiQo8utWUlCIhlSvEN59nZI2d3D2jt4A2EXvFA
QRadsGNjmPV3jpzN9LXSLyzlkSNoe+mDiEgKx96VHkJK0QrghnpRrxKpvbb97FMaIfiiNbYMJ0Vo
Wpv4hsDu9GbygvYcRMVgHkv/Mqwj7PF59mQaZrQnDuFbb5BTnkEezcP+TIqWMU0xzU7kOhDy9OWc
kjhRLjXscmk6JGJJrovPDmkv/zPiV/Zf0yzaeBlSLD/QkwVlwh25QngitdOkAW6zVMONq1nR2R84
RZju6BkQ9WrddxWxiyviSXAIRvENIIZkbYVUHpWh3kANwrM8DgyflhxpPJ9LMsCHJaKTS7YSR+Im
OiYK9Ed9V508Hx1f51BassWdo7TBQZTU86e40ZYEcSyFBfctwQ7ZGCk8Obxzk19FmxjxUbiSUaKS
/dbaO2cCXtiarINBhihUA+DVzllHRhGA+MhwnJo+WrnAcSIwcV6w1Vk08McsCQmWu37Q48uiMTy3
DkyYv/5w0xUWLKAx2kQeZn0cCxi3iRs4E3mC3TP3vnk666Vuy1UVO96dng1QrV0tV4xNGXXYgWxn
hFeSLqZ2KojlRHsa1ZPpBg6GULjGDN700Sm7S9sOHryo71eZmT1QyhlWhaPRwIRNq0qTcLrW19cx
JJRFq8MUyifiR2wDoaidO4tQ2MigQiY7k4EDnYugzmgWhck5/VrlhinR/ZSX93FkXBKHrW+RnLar
uhyuE9knW8qeRJf1Qpuz9fxFbIf1werC5AIV03NVwj/m2fSQXkb3MTXAdZZkr8qoTcexFoeumUj6
8oJNCKXmmNbeRV+Z6xbbBB0T+L+2ql+PrOzXU1n62ygoe8K79V0oInhxUm4r5GYrrblkF1dfff9P
lBMZ0Drg/8Ph3PVYp01iXFzfKr/J73Ck9rKUR9PpnxsIBSOCeeDfvKEWm4JBNi05Cd/HZOvUuP+I
f2ImNnYTBk+7qzZU+zacf54rzMeMsvBcDW9j5mxNe99Gw1FXu4Sw3nthKqsRsHWOgOFQOYcxUt4c
c07WxvmotdNt6KVPSmGdraGb4VQdwCp/RUMlhUcjvlSqZDsx5PuUqImtrCROtJIhNUr9xhAb22xV
9qzeDY6gmGkgW9SlxmZyERH+sPJGYKSiMHH0JOElIZjVkKzyvGe9BhA/DOre1wMcOKpwy1SCsgpO
08QvW7ZpurEdXGLEKNeF08ODzyd7JUR6ToLe1XMgxmY6PCkYUBZGm1yalX41WKni0lDYpjjUF0GL
r3BGfso32/ZprbWveZqR2mvyBGCeNNhB48+ydPvW2st8OJtW+QDsDQ1+ve8Zdztvsl7AQR8JaMBu
pNcOFoT4KJoYI/bEgaOv3yrF7brujAVt20kWVWT2/qpIrW8zX2bKlVMu42YxGP0AdIjt75j6lz1B
DJxCmHrMsbqiPnAThpHYSt2aAE84W7WSyhkLmLZOsTb4JEdg+owM1+p1ew36R1sknK2DYTyKSj4T
48E+ll4mCTIAZXvwxTdFERusJzjLm+Ya6fmzBJRZRHp7LPJyZgdG+5DLLseQXl0XhzyGp1K1Atcc
TQU1LE7fGhIZGPgnNJJY543HEW4luXR2z566G+YU9WDWDCzKToF7UaL+d0oLnxDduXWeexfkX1us
05mz9NOSVkjIOwoM1ZtDvPNtEJrzhJYtw04n1Q0wtBvyraB6OOlhdKO0frbMavlVgy1ReVO+seCH
cIIHoZRMKIADmbiJoAVL4lOzARqri+IlH6AcEMOGVhYoehFCAcIowA2qezcp9sHIb+q1BXFOeGzC
/Gmng7IG/0Xg70AGcxfECoAhpBbR8MKkj52tVFmJO3+le92XoSRa+/tf0yH8RgcI9H18TvEzbzhv
2AiJ5XOU1Wsz79LbzBvekIAtKl3bVcz7qIv3eNmVhVqEMEsjm2DFKFdctXaalWlcZ7CvgQHkTP81
7m6iEoA0I39rktsxN+bwsqxcg+xrFuxrDNcLajSpYPU3aetIcOnxi9Y47SKGvIDnTFrJvqAi/ABw
wYUxsdTziXhaoYXLKPbgBAYU0UThYXyurY2Md0ZAMpWYrVFF1R7CGng7foXXyqm3vWQzDp9buogW
N0iUvUXVNdaac+jSsPgeQGVfd+bIDy3IezhoJABy+sPmVj/alhLitYf7R6DjKpl814y0x6Tgpzgk
7LupKtiv2ZCjPPtOS1VUnB6yZns4gqfqgVHPvn+guIpfYiRsoQJH2NcK9TxE9XhKOfYFZKsURQh5
FcBCGOD75SvfCs++zwLJbAbGblBPAOgv1CiwTuqYpXdBRqAxzH8KrkCHRiO07mkSksULhMcGXGti
f4aDkV5UA2de4QOlcxJscn4yo2Ob6GYM3uoBZWtg7HEOn1VYJrlJbO5A3FFsd4+yBxCvj/JYdOED
y7TlFnN23Jjuu4AAHQbccshxu4L3blaelQ2wn0FPEEtibdIxmy59D6Jc3+gvmlYIAhbCB5JFbjPl
KS7Zjad5+VaEIDSHQLmyzBzM/8KH5iGjU0V8HAg9NmlpCMIvAceO1hpAXFU15IuXb00xp/7YyZ0x
sckdWoyDZIWdmqLIXK0OwK1swcOQIKHplet5MsaOW0FHoMS2dIZOB8izh5swfiEZ4Rrj09nGnz8z
I5ONyWTLDZX7SvexZeDMYRfEp47EXQ72y9Eisj5VD+8XviQMIuSYlyaC7I5jP5PcuPLvmFWHq0qZ
d3B2167QUxlR91hFigvVBpOhFr2JnjeiEArgw8sN5dfQHlz4Cv2ZI8tRjHG7MJsMJXjwtR14fJKY
eEYLeAUaW7GzitEHs2Lu09C0j5IpH9HbKie9ZRkYpAYmneuZ1TqHcmRp+cOQav0mKLJzLsiwD01v
PAlKrujHXR43ogXAY8ZKBgs1RKYuJDgyhdSzzuPQT1emWsZ6tSUbtVuNsA4MGqZ8S0pDGgvBxwR6
ublh44Vsm5dMTw48EsAOpKvPMP5eh/lu4Y70VF7aY/1YVyYOaFVjgzR2xoEMc2xWQIivovm5dCDy
q2NPDkZ9H7HXUVrzHqQeN1JOSDFMossDUeBhjwHPhvGV740wLciq6afoKkp7bR1WAB5NXGyyCgWk
W9T/zInsL+QcoEupI1JwTQ09hNk+R1mc4HSy2PJwwre/UQy5NKXxzU7sZmUE2C8LU5zj1tjD4jdc
tnAX6G/pTwXpaTJnwqmX3VP30kHnYl312HTkNiGpuQ0xD5w2/fk0fmwa5w3thUn5A6CgpeNU7O5k
ppwBKvBjTXomAmLlTMVLXQii0xLPVTK4Yo7VbzGwESdqhI8oie+zMRmXScpg0GYyE/DxXWVLfEJR
yYU7O12FMj7k+cADkxezkTsUcC1a6LIztFnp3Jb1coGP7rVRCRkerAFKlx1vB2F9y6N62DgxvhMC
VvbtqgQiMhaHuhqmFSzOg0O9rDOirRJ6y0yP90YMfN1iOdTgA01zpg5QwZfG5DA3tWwh9A7iAgd6
Y21AUbV1ufaYh4FIehKvoYn7VVe2grkTW71SuaqRnIlnHLbCGS84R1VpCvSVlRgRwk4rlTVerzcc
ERi+2LVgmsGD4/T6GyFuOSHRxiHSyUoZWWQhtZLmCtaJNiLSjGkuOYWlgYuojBdm2Z2z8rlpmm+G
TCbYgDrZmPDuLMDzwJ0SknbOHtD8SICJDKobVqfutsl2xGzNNn55G3TiWUlKk6SP3IEP2N9IIzgo
Pcw9Ss39spLada6lLuBDtobSec5DnHDUowEQEd/hytE/eOhDQkVclBUeuqan9MXqPtvOfdITMJS6
tVMUYNjyxFVJyAIePlxeojQhz9A0sQP3PAfIqHVXi9qNivB+Uom6CEgR7AaH5C4YWkFJJJ2idLfp
FJRbwxZHQHu3RrANKM8ss5xea+LZX/usybdjgv+nbapmGbPVhyBHWPaYVMsUVtd2sKuN3kM8t+4L
o8hXsUaonmL7+6E1gCyRTsik/kaaRI7wwHiw8kHZhGX2oDUaOCAMzJ0JPY8jAHqZg5eWxMj0TcN2
pAqWkxQHEbUgAbGBDBjbARH2BYW81BrfFPPQhtFVQ87ZUhJUCikhDVaUk9d4GZUVwWEJJGEIy521
C8YCTxgxfG6Ck3pRtVSDHcHSXggjcod6PdbJ2axFs1ZKqICNDwrB1s5lUh6rBsCWZj6AlHUs9sYm
938po+GpgSHCaVBg+aOzOQlLP6sGFeUkufWE8ejQE19ogfmgAPy1ev8ZMzZuFhE8+YbBNrRiZA9k
aiQ967OBW0cbeRqtnaPj021m2IgVX0eS4eITa2/WnE5KY8N3DrIhOJF1tmYlT76Ekt1V4xFqE3rf
rE6lLIlLlXWbXJcF0zgZoYJvOoUSH0/6pRqqbNTQqA2REW6yTmB7T5OLEC+/C2KHo3X4BGPsodSo
/DRmNqx8z2BDooyw691SVi/49K9URYxL8svejFY/i7J+YiHXjuVYfjVq59p0QANSSVjWaSewCCHN
cSyFL6mjgkVTMFi8Cpv8QhEPd+jB+LmwOPeYULI0grVSUwvzLdMimyUAL1iY56AihlfBjlTkl75t
1wuLKSCp7qqAzb9QOHLrlEond4y1Q6o7442RX9MqgGJcqbo7TExlXS/mYrKxY2t/yKaEczymwW1o
51+syQkAFVFVjP14FdXGU9mLha5Gd17HeULJ5Eue2I/pqL166VyPMrNnO17p022nFVQlHkjHtkG0
E8DmTTw8rT5RLfWsbjGSFeFW/leqIo0rCjTUleIvUawu1KiV7jilFfCYNiTso7o32WMSMZVu/ASa
Y6U74qpJ32TkXIy2mS7EQHFzMHH35b6znTxtY9SZ6pICgMfAbzl+Ep7NNnJgkhbnykqUfWaYvL3u
zhtM5ZpC7BBJMuJUnFDGMDvv0i3ldopiUGHyIXxoIFUtI+TMa11JNozIfWjqFKjsVWHGHQTUctMi
t4VVOgRuZ5C+M9B7ylSsrmnlf/EsAamGgA1bUD4JZygPKFYt1E/VaLyko+BYSeYzVbpub7V47hU9
P2VJe931fQ4VOyyWllCfB8lmqY+yXacnmzEfLzR0KuwtGan+KiMbYk3H/1YY5RVZvf6WdD9myALC
fR2Fbio5i2CNBqpCUh+ZxVOmO1ubLYpo7PowOd3GnqVqQJ42xpA+tzmBL4nenGN7oxfBFcXuCW5a
Ui4bNoehURmQSpPwlDrlvZYoAMAp0HQOE7iF2a9LU1CquX1B1RY0MXTCMbQ5SLXlU5TQJ6nC2wqv
GgfaOl1WQpwj1Z4jb0eDcAG5dpLC4FtropUs5bKddFzPQbABUYFLeMTPXlBIIVsDiT8wU/Kz3baF
wZfDTFzmAy6GvNfP2Mz1C6/1AfAq6mXXBvBj/elltI1wlRnJE+7I8sxOiLagt8VX+cZsK1OzW8qC
aqmVGuE2r8tq3ZY9pUFvE/rEPQyHLlZeOnMKqOZTPBlh2bC8Fbu+yp6NChSKoZgbLNkkmusHjRxm
0OneQ1se/cjUF3ZuHP1Jmos0G0+FUOF7mxi36YEI13Gmm2lqoOJBsB6CZgdi6q5pgRZ41VZrrRYE
rn6W0QiaQCY3gWJR0FGgEpbDoo3rl2DqT0kXcZgu2c02jb8Lk26tY+inXVNfxEX9ENN70GgnsVFM
VpIy3sJshysEXlgxoVIAX/9GGyvgUKj0m6qBxhfXVPZTCbkxqogFEckyzEXLjsFzbZUpqS5Vis56
tFYAOrgTuaRgk+dsKJF4a7so8DeP7TcmiNwt854yBic/L6uOY5ZdG5qncxAOh0VttN15SJBcqia0
kYFhrNgk1cxwiwbp91YfjBerUbS92gN+a/WlbAAqgyQtyXTQ1k7+TU3YIaXsRAaK+xhDjXtvGxI7
CraWppRo+hf/kqqTBp44n9karG1O2rF2e0mxsmR0QT7EbVl3y65C/kp8Idwy0laXSqLf1zZJi3Wv
4B0bD9G06PQAEIRGaOYEMq6CLODBGiOxcjF1UN2JVOXU0dP+01HzssuFxYYrG4B7d19a3dm+j5WW
w8NkROExLC0iSGK15OQ5kIzCurJ06l5damjHsBro4hCqSoc4DmCUbxGjAVyBI4wunHNKJfrs+5nb
OWl1sgYv33biBNO+Bnk7Dbd5pDqXsUqwEQFtt44R+pdekBx76jW10vZ3U6nY5zwyHqOgmh58Zs3l
xP2ASQmmwU7r/OuQzGRcc3wq0xiIJuytQ5b52rUGTWB0e8XW6PNBEsixP58sA8KO2YTD0uvDfkFd
pHrO2mdnLM9BZ3RX+VCPl6qXvHiBRe5m1hn/l7ozWY4bybL2E6EMDnfHsPkXMU8kgzOpDYxKSZjn
GU/fH5ht1ZnstEyr3v0blrIkEowIwN3vued+B26pWR5KpO81qXHVhflTYjidd93b0x6RrtgPsgoJ
j2eAxyJf1LW/Gy6CjFPm2Y0WWXVLm8Jcl2TdHEyjtvdm9JDkTvMLSvr70DrFqy8AT1nSV0e7Lx+9
1PQPosqroxoiD2gwrVYFReuJWBJSQSv4gMqeggudFHjm42y9tEm+cwL1inSq7kjMMznpOsmmoq/W
k/i1i7tOr/HYZgfYHdA8I6BLvjU0G0K98ldZt/QYEg+R20p/gOapni0DD6CRDqyqRVs9m2NrbuN4
2LtlnG0SPXgPIk7KB7j6rXI9Xk0dbVkcDYYR/JjQHgfUkdbFI2Fw9b7uFvBInf6WB2F9ULApvQat
nG7aBaHubsD3D04ogrjl9idc+RVgEQZBZmIrRQVOpReAkKQ8ClKTOAhjgUrcb13C/9KxPg4c8++b
FomFrTVvQa02j9r9JQwNmLkFe9Xr+L6QbgtxWHy4nH6QhMxorzM6NKHHzuzyoa5IY+JmsF/lHPJg
GgyBaXR+BgA5ClB3b9u63M+Mhdsu1oHKdR/FQP0gKodIoshY0/gkXC4QcLlzGvlRdG3QiTPLMI9z
y+KTtFCyDCXcU+m4y2m2e+w8DrIlrnmTY8+RmPWZJIbsI7Cpu1pVpA95mdya4Xvd2urJyz0AXhJi
WkDZFAaxcweCcsW4uV7rsQ1uSZ965q4t9iAb0Le5yVdB2rTnpGt7kHXmzYjbdhsmeEipnEAVheBI
/fkUt7J8mXqUkLZdT2ENna6kTncbnQNWaX5UTXBuSvaPgVypXVUR2MO9e3TUHF8I9FEL4SiG4LLX
LKqpu40wF4B14sUEtftcu80DobnVjaH6C1DIYR2X47OF/2LnkPnJMq/edOLvbCq6fabmZ3Ljp72Y
p2eHanY9eKQftUlKNFHqwUSHNrKwc5eZXmqx7BZ2hfHb5H5TJnLS1JXxMZmqZ9nBtYA4F657Z8oP
rTgPow/PJOJIkAy59zj0O/SUekdGJGzStFlo7NPjjKRdE+SxJxt+2BPb9lTWI1gXy/8mB9HcshzQ
tmLUf0MYZ3IhOQ9dryLuOw16ebaruIF7cKLieMdI1x1VZS35XtHVGqpLFAlvS88DAGJmXxwnpftC
/JQXLlzZrhWbxpkxiZGYaw9usM54jdthodCiPKKj2Og2ugVzkwlUsTT3NwkTAQfm1ogg6aGewgCk
L8NJh/Jplc11xcjG6FJbkn022wUJjzTpBRNDW4v3bduNDQoAGYm2FW8Luw1ucis6mCXdf4M4nFxw
krU70BdZlB8nDj4R7sxDjgEVcXVpMvY4KDhh0eJ90EmGJDh27+lIyHKamVeWZGtL0/dO0mY5dQiO
uulc2MAuHH5OjjdZvpAgywVS70N/ayL+1fIldFrczVBCxhUYuQd6iHyEAQtW2RZE1vdBcaJ0MnaD
15ADwH/Frsx//yLo/i6II54+wxqemam4IVGYxlILCfBU+A7EPYOyx0s4vgNUdsIQslvVVsd6ceQE
5k8pwIs6ktZi4h8hoJSneWTmBH4IAFMDyioiJEDCedYnJ0algFGx+FV1fdI0j2j4T+GLldjhLjWa
loVque7nxYegqE+my4Qn/W0ek56EEemflS6cE33yD68qyl2pv7c2JCAvH45q9khnrLPDOMXYH4yY
e8EA8BdlQ7iNBkecAe2dM2JwVzV7zMmb2/JgmiJgx/EpX/r0thIg73x6rkFXQlkjlRfecAWXuOz2
qTFE9xbYCu6RrZGyVDdwyrZ1Z76YnrkM/JTeVi+BApRBFbLiKsDtlU3+Nh3AwtaONRw6NzOfM31T
cXhB3cuJ8aHtyyo3PfGr7kAfqGOkwQhGsCEZd1zyPoT41foshajV6t7z/Ncysx6LoDbuJILmi0eL
vo+etTCyQ2N7H3VGOkuQRpfELKC71qewiOcbU/fp0tCCxmnOK5jLaOXZcpwNnuecZTx37Iqy1Xlx
XMUONg3PkaaM8BlzQKLpcJbgKavnFICJTf+mTtQNSvO0N+v5veg1hZ2oqiPtkZYeXtrTZrfKLa57
vbXUMWD6fzWIPtp3inTW1tLuMYrdh4i37IzCRwvvuy4SIFBVdNv65Ka51rixSTBkewFq6JTmLw9q
G8/4RRrugdEUmphUAfx+t1MWt9tExZzyjXaVzrkP+JEqTJtegNQ/PHVSxhvCcdRxCMMr3Ae2dHR1
AhHWulXmykt8dl0Q+tk8hXtGaTRj3oG911Mmt52jko2lZsYKZHAxjIj+lmTdmBHWBaOW556uxy4t
fBKhJ2Hs4qBR25h8K2w3waHXzny0M9mtBAnRKyGNHlkgdw+5Aly8gBwY7KBG6zhw5xMtXx8y2eR7
LH4Pyi+49Qv9szRsvSaOFikobMJrFSi9AfwD9h8ez24mynPj9dRBEDiyXcSI3lbZZzssf06SLJ8e
2uoKhMw+p+VxbxTTJUjT6rbn3lrJGIR1aCJz2tF9PBpXkQx6F1ixuEvdSxXHhwlU8QkuJoOTTRFv
ujh5jvCQnVqEvsVW5XImQgNoAmyHFmwEdDfXWBe+Qn1i8FVIdqekth8idMb1lIVHl3d8Z7V2cTMA
HWJY/GhO7Khl38nrhMlJV+201qEzXrPSuMxUZkfRu3gMoGytgadRRi7tRnP0V16k6ZEloBhHLGWg
dNZjXz73JNJvyaI/DIEmFEp/RvLaYMKpxVGxbitMNaiy8HOUMta8vnUN5vnFAoHspkV600TPfnnf
CzvbCte89a+5v60KfWuNNmz5RfBy6/p2SmHWKjNGvww4BLqFFe4Jz804IjkvTdqqFfMHUKEmS+/a
wC1XE/GnC03vGzmROOcysSRk0Kwuw7s2DKhdhY42vcO2FhozKTl9yCap7CNzLS1tDzfagbndGJF0
16ND73sxP8q88lg+jT3wwbMy7WwXNre4FepTHs6HyPfnA+1adbaLeyc1v6tMtZdoDADOu3jtAA7v
aEJvsQXrfSwnIhmo7DKyJHaxaPKbvJRbw05fGZaDpuH/gOk8HjyJIEIHvrgp2o4FrmjviPSMdwOW
wz2jcdNWTB1EKsu6LTsOCeSJ7nLP+pXaZb2Oct84JPCWrDLmWG+aRwu6yzofnImfWXYHYJcrkOqk
QcQFfXhjSa4sj7JGTzRp4609PnkOjPhomjDaNKbYRNbcIYDb5boRHrFuFlHhfdneQq7BBokxZB9I
x3lG4UYAcvLnpgepNSxwKZ5wb9sN6aboArDIsWlcCDV/KDJKQ5FRlUjXXRm6uO/JOVt1BI3tPBp0
oN9xq/A2HCsRrC0vv0nGMXx58LSZYZjR3FIm2lHUA0F2ZgLp/PC3pG8yxoo7PmlkHiimWzWVNBPH
4M53xu+99ex6hr/SrgkL3YDPTJ1B9WmFv5HaEH8PFLZSNjt4zZV6GmghsEyY5dkJ66eoZoF1B4/N
AXR0WlTqSGOT1uLkb3gIozX4drGag8y+4dhOK4kMzEh3LzJvL3PQ7eE6sxmr+JtjlOATB/xTARpt
RQTJCGWbQ+zasCM6+xxNTn6ZP2ee/6uYqxbPERthRC8PlYcawTXno0mbfN9H6jWS9JYsoQ9xEdEg
S+BAtko8jh0CZ805NbZIl2p8Na6nmrIOUNi91+m7ghbD3vRy926a2pKlIn7TbRvvTDKDVz3bP8kH
8skrW8y2zUOnINTOUMIJEhNks5GWBurC32sj2FgZNjs7YnsduvtINuLYN8aHmotm49jEjwcApPKx
6DhDUdoFPC0ac2Qd0yub/eKFwZfyJnbD2zyjXWWPjgboVPSbKCIOkjQQhp89syFZMOr57tm5DZr5
zYFPcooS+Zg2GZM/LbaqWNzXrlkc2in6MRoXM5zHW8NmZWmXX4IleD6LPKYLI6yjk2ZYypYvQEjn
Efw5f7ThefkVgWUZ5SFyZ2qsO04zhzTgWja/KtOHNWBilnYYyBadCWGQ3kg1gblhSoPfCND21wqs
CKc9mxQm07kaYVpSTbz2NU5S+3s01u9+I6eTNrv//oLrpF9Z/pKgE7s1uWV8BrU7xAc/KdOtY/XE
xQsAl59fiiprTj6hqenK9i2kbfiI27xm3N6V4R2q/ZM3xyHDI+UaPDo9WMOsT59fPr8dFWBpfQHh
+/z/jKqpT+6//8nnfxJhjGAbBTs5BwUdFO8B1xl9LLQmw3sVPt7MIiADgFfBxzNm3zoDo5WDRaGc
5otu+g8n9uk/+tmzl00N3Yd0rXwNcIPwT2BHHCmIU0H/TEHr0dtYWwQvNZV6cTtKCrc9yzztTxme
RysE1GqFb5NkHMqG2350+yt4rHmXpgNg66KssHcwvNzkdXqRCq4vQtfBlABlOhp7QZmzbU3zd3on
4sCIDeeCCueyM7BfutDdt76saWA11ZPhEWOu09HhQVO3vTH05y6php3sCqZtCgefjRwxN7Geb2pp
7mAWQqvu3pmW5sRvJwTC9ug9Dmmy9mBw8vGJcZ3Sa1P1Ozv7BTyTXnFDNhRO130wCPaCHoxa1tU/
mb5ZeQxdzNQM+1z096GpVx131KlQ8PMLO9/j7PH2gmB2yhqZ3JaO+OWBPD74bn0pZSM3k/aMU11e
e49Cxbc0eWGuyQmOgLe1sCxBZTARX+pTGbqBvtU1xSto42bsCELKgnkjY3yAQCQJgQcE6a+ndRa6
71VpF8+xqCwcCewAQsMexmz37BcS+1SVaGSG0aB2Kf2HFnwMDexVDpO+CSdvayTlWx5x4COnbjwC
6NxPUaludHmvxzgDXtg+5xHiZcIsSdqTzRUGpkT5dJ791Hqb+qubA8bWZdzdKy/2d36Gx4nK/0Nk
onmA7anWjP0XQxns62R4CGXrb22CGYWEmpkaxnuYxtNqtFgcLcz5xyzLfi2CCc27ZROcOuI3/YKK
M+nWjNK3m26Yr51wOHs5LDwJyZWXHDiciFQH6xkfTezk8YrsBAObVXll5LW9rQxzQ6hKaWuczzNU
gUbV5Fs02S6ocdFPyQAYm/1UlxLJxQCUyfOHbfgtKAXvvxpgNw7TS9sZ8sTQ/SWMVXKc+m2Zn8sW
5dMT0V0Vs8s4SuF6KaptHyMgtw3k39gteQmZsdZFM+8Csm8xTk/uhmbYOopQHqckYFoiYocl6ZsT
i8OAC2NrXuWQ8tIjbfeY2fEk8lmV5KYUnbFPJ2Koy5oR7oHweEpuftTygnMbQThXlbki4hApKnlQ
NdV73ONHNZ3Wvo5B9j7jpWiS6ZVZBQbUJhROYPdoUlhRCYmzyYyOsIOswGzeIHmHe0+OP+hrpivt
/zDNhlA0L4JLGbXEVlunVIx6h57Pz7HuumEk3cn17rESf7erObmTUAKL1MSuHBpXq3TfMRXOTAhk
H4UHMSWrSDBFWkigoR7ILsOyZnevGb4EitTge9o5BeuVYCZE0WkuibYwOdGRvdjnN044wyYYvvU9
80Nmx76H6902vGLbsFOEqBwbvMNQB4elgnWxUMnsUrqROorZeMywP5DIvUSdVjSfPOcqTQTcJG2q
c0GoAHAFgmuV/b4A61d1BCuxFKC/RZy9kUtvrD1xl5EFQJOpIrGHkYvJMFKOdm3M1Hh3sQHVErcw
HZiEHXHDpuUOeZrJorG9jyrjxkOCor5s3Q35myOqIelJRZ0eQ8q1yMMh1kaGucutfjfQCey9Dx92
5xoUF7f1QPFcpzjGZvnhOYwuJSQn1r33U3U80b05ngUnF7SoQd26nM0Y1kh/jdEMBznw5CYw8H9o
cgbIJkMTKeLubimFwjzOmKlQzObGu8iN5Y6lbMnntMcdWZX5rWdtPr/LCnlFKewbBzgpWFpKKSdy
0BO5qxsxcOKLSR3J82/GzDRTYXEe58Si6PAhFLddRtYF6d0bVIUN1n2PMBkeANzWAil2RGDy8eHa
bwxBVadEN2Lt9EWwaeawAzkuj3ZFcBpTFnIF1eq1CgJ/nRrZN6Hafo1Bxlgb5qlYEmbJZGPDwq8P
JRmyaUvwbkJtuiKZi3CFZUQh8cfgUoQPuq95a3jn19Bgy13eyUejDx7yIfpp0yzb4V3sRyQgvKIH
YnmybdEhajhgSmVZzKvBwpo8xmxB2WwdfTpv4G5VtHPaDtevvAeNCkRJTP7eVfkZKxRREB1FwSBZ
Bqe30EgYLKDLSy41Xmc/wkkT8NexlZNew/h53JTeaqhOtWHI4zCAUW6n4KEMHglRXouA/d2fu/QB
jQvUZXJ2gJ1X9aXo/GMtrFciLqjCceEiJf0sUiPcjROzVZ5Dz7UxzZBQU0E/PPH2TSuRaGpmOn3f
39NQ+82tTR49AKJL2gM+JiO+Bwli0msm4kJWmDddtPIwJFd9kkTQWFeuJe1kvJRM30K/nt6iZs5X
ONWKsyfce5xL9bELCJ6nV/dgVYwjQJMt106REO26ODEB6YhjGBHl6cXdWc99iSgS/1DgN6lLIZgu
y0UYtoQQNPLezJaaOqW965eCM16Ub90p/03W9rVDHz17Sbztpq7Y5J1+HKyQfmlNsI1OxpvGam6s
TL0qzMmHwrTWRmlNzD+Iu2XYy7aFsRmZITR92tbulDwHIWjz0mSrqQyss4HlXoqBOlrETExkibkE
5W0qRWsa/gWI6im7BlhwdoYX9txXeFMrgyh3tQTVENq+/kT22nq+hiIKCY+XAJbY4/gdg1MVpoqy
+jY1uSdbadbbIURmPDVQOs8eqeV+ncurMk3OO9ZHkBK9LH08aqPn3RR+j3zuRzsord6Ge7ZAgq7v
ANA/utakDzMBNDxCzqZJuLcmI3yuGeU4IeJi94DKvya4kbe04yYu8aGwYMoznvNxZdgsmUmMYuNQ
iHMD0Vpx7IYixJzE0VPOLwyK88rFb4b7jZ9RyH4f9r+EK4pL2wHPd8PoEVfJu18W3UGQW92Tbs7K
jMRnO/Eei8e6YgIAA0O9lQFnstSfGTFKGQETy8YDNubW8QMWyIgklCBOggvjW8yEctqi842uWLIv
x6XBWiSZyJvIkZZk1syYvxxdcgYwB9IJTWLwXA8311wi340YWqltK3cLQJkhiYJohablydI+pku1
KBQzGyyBf+43UQ/9TWnfT+wAOxWx8KlRtJzeZbBOh/m9NZSz8kV6teLB2gxRobbk9Ggnu3j1hboi
PuZYnMAuN/vSG58nxi03XiCjE5SXFxsqOIdUR249ty6fWpMoyUMpwuLGxFqBuC2TXdUkt/1Isnup
0ds43RbnAgvDdoYPS3sp8HEQWOO9YdCSHaNVWRkupR+s2Daab8B7kauQ5zGpP/3eGOxvplsRK5NV
7zWWlPMC3PPxt3GKII5REM9UfXOasd3Ojv6ZepDdiyztNox6KgIpIF+bJKDhMUKRZ4watycp2FVV
LCG8pb3BSNcuhta7IjAQjaz6ycYS0Xd04+pzko7Dqhh7fIzMmHpk2R4rkyQ/YZ9SyfRIWbbeqZ84
vyZyemOsr77vDX03Jw5J0Na8eBjjc7ucNjAl0dMLeCo78I2CXXWNdg7ZMdDOZkaOoXnPoTpUEv+3
rPeFxP4TyY7ll+g2j1lqAa58M5vu0rbXaqeVbHmP1TaYs2DJXG32IU1mHKWPGU2hfSOzY0Z7+mjK
YD4BTzkg3JAcG6eY98GBzUH7ZnTMONotocJ2xvvUhjmjJn63jtQ+oYy9qCZRWycXhAGHb0ylx4T9
ePglW/Kqeg44bPFZehZDn54//yQVJm12nrUcua+qhkNNNN3arP2bPECpLKOsv8GyvCbg7TbSUfig
Qg+a/6kS0bD3mwtDT+yOdnvGbmU/MxnprsMSIRiQwmGYvfiQ5sQLB/nPJGUoYbaxRXqB8xr4TnOk
5D0ok0glLfKn4VdD63o/TgDf2UM3tUVr1+683woQ/XTilwig6Gr3+rvOkAYLGsuIIOF9o8UV1do/
z4Yf3uu2No+2Id/LQO7nSoCoDx10hXI4m3lKWjTWyDWpjWBHHcTc1jWOoQz8i5mkL5Us74eBEcZZ
GZsBXWSDGe57ru1dU9JasAM6MA6hYDcTDmr8BuhOjPsgVoVRy/wZoZO+6YEyvXQJfVWmd184wUo8
D+5bhKaC3RB3bxwY13iU9c4z5Z3tk/yMBx+hzCcRDHEN9pNXP4QzXK+p9d/qZHkQGjIRaIY+J9bE
gEM4r02n4cyoolujrV/Yxrj9jrNjPulgYnmz1e0wLBooXsi9kYS8YEHcR1Ox5lZRsQNZ54GGn1/N
NIXPkkg80owROQI+VJO05ban6boe+NAnPzH31pyZD/RozwPiyckN/JtFgjbYFd7zVjibqmZztyoK
ehh+xuNoWRGKOEs4Pv4d30JUm/PU44vaWpm9zweREWQMRLRN9C2dPGznY3jAhfJqaiY5GD64ODxI
reYb0ky/NxJKFWatlyx3KAraCdBzhi5CyUha1izHY0qDLrEt65TZ2aNdytvGvg+m+lcxuI/MmrQ8
9X0ewiEZyQMkFcVlUpitYz3X5VvfNZrl+eOzBRhpwHt95BfzehgYdxhnwkPrFIH0828+v/gWY1Nx
O74miyY0Nm1B3e2iCX3+MU7SbAOsj9H9oUVBSlMGD8aGRTZ2PnSVPQ9YS09dzIEb6ycZr8v3f/6k
zy/R8jNzgxH4yaW7DxO+zkNmjDKfZNTpfkTqwskeI2YadX0oZ+vgxeqhGkYPTYPPcDUhC3BMkh4j
39WjtM2BUfu8o8m9vOOuV5/xFWRk907lYWo+IF2hzaeaSV/1nONFNrcMh3KP9vYhX4Smzy+D0/Gj
P/+YTEvbrjhn3JI033uyXz6/zP6yIuMTKFKFEmbXb6GNsakRbXeeaiZoWIlYY3AwnYGmMfEWt8ci
JJUpSUkK7rELVpiqlFNzrED/H0ysc8RvrGW3xAXjSV4rh3Bs5IJNBly3Kp3nrp8OKiePr5r7gz/D
LFhScneBGe4Tb462+NAuZcKUuxGTXmzCGiZHcbzjLnrDIXAdqXjXhtc8+JPNyEujdo0Z7ZqU80c/
uIeEPZVEFRZM2zUtJLneXTsMFiI6/RSKHcdU/QlL5WqqmYt0mf6hB7Zpo/wwRZj1IKeMFsLp1Fls
IoLBQA6j1FwhR8AVoyKMltYlGTQVjagENBt9t5JBhcE5k6UwVg+RR1Chot/d9GCbxjRdlzyF64gI
kP3YBc81YUPbmPk36rnn2XHx0CVPWZS+JwROMIwMtyKKN0NP+l0xxGd+tycWHybQ0reiZap1CjlS
pkvV6KX8O0Ex6+F1dfD3hsIHaq9md1v2VARyLredBj4xakLqK/mmBJMobdRfSEYZd5WpzYOhzBcC
BMhwDdt8WyExlyHzZfSJ7nXq4LZVb6Nbf9RObW8GhyPTnJrXefafR3qPBICVByqymnNOz/B7jPEL
q8MbLfCebluwjwc6J5EzYxPAtKeqbOPP9CTUQCxokb3EfYC85ZbPXhj9xhDHD6VbJmvZ8WvmCIQO
q1ULvqDBkrCtG1SMAO8E+QzFUY/5kx7sYlu4gX0SbvQU1EFDoBZTYVUJOgp0wZTQPyvKIjhmWDME
MxKYX9C3u5HOPk0lItsvglbwbrH17OsgOPn2jCzd27wZIfvNCpGbKU+7eW69JjgYVsVstcfUgjRe
spmdckr5t30gfxih4R0U1CeEXQhdXV0fR7/ZV1bN8YTsnjnM13Zq3+eB6x/NrLraDjOFjNqnB11j
1sB1vS4DPOeRvQmCJX9k4N0d6Ep/Qm7+I4jPU0H+YvZnZs+fsT//72Z5t5viV/u3/+r/IxoQOunn
GwW2CMLO/6IBnT7KIo+AyP6OFlr4QZ/f8TsNSGj5L0xt0vk3BIi//BewG9txOHhLyV/+mwGk9L+0
JTUYMG056NnLNzXFJwPIUv8ylV6oQVj4BN/9HzGArAVb9j9sHWdhAAnHEba0tbJsx/yCNUtpzrrh
WKqnuXE20RTBnvktgN4rdUQ/B9CIvujqXKp3vkYQQdtn/tC32BTP9NxXdOIsjiKLEQaq7x/evf/m
Ff0x7OLPgLzPX03annZc4XoC+M8X1BeE3TpdFOEnnEUHd3TPeZ9CU4WJTOoUYSB/fzXJZ/n1neBy
niUc19YCrAh//wcEViVNzohhTb9L1bS/Zx2dc0gh24RzxoluVXxDgzU+Mv+BnAqA16F2A0+QtCAi
Vr2w7Ms05OhDzO++ur1j3AVEmH3nZUEe8TrSxFGZjm7jtkez/kxtHRTeh9zbqsKeNx5i524iAm6z
tDfJLELXeKjy1HtKRt8+0qrwz5bo5D+AoK2/eJOVtC0OAq7QtnC+sJXqyWO2hDCsp7m1OgQsE/O3
IVzjwOgV+P3WEoRtMy6eX6wwrLF4KnkNChe75bRYh0dmVcouoWVDMbuhj4BeASj2V649094FA4Js
BWxuP3ozsivi9KrOqdaLDhNiWFn2huiZ5EQ3iRV7KP3BOvz9p7rg2r7c3tqzeZIUr1Hb+ss9lJhW
gwLhuU9T+y3GGYQIsFPzIWtpHv/9lf7ijdSeY0qPiwhLfsU6klAViCDgStX47imoIdJ0Dii620ze
RSrVv6/Bvy8tf/Fw/Jm6uTwcGnAyi4pnLxe0vzy3fFaVHnvLeKK9ge28OiNI8GDcNM1FjzdtI//h
jfxyPZf1ifaA63mODZoMTsufnw6owG6HK6+40jVx4/2SguIsj3yryLT9j/I4nOVarrMscVAKXFt9
vSc77bnlNDT5tVDNSYXOcRDMy/39x8UC+scb4/Marqt5JVgLufm/PO06VT1jGSTxTLW/DSxz24bx
nduV/0B5/XJXfF6GOk6YyrOguf2v0IksiZjuT3CoBh8jY0JjVNPM/gC4vaWg/PuXtDD6/nCv/34t
YRNDDdBNqK98epJMzdxDaruOPTlo7ZzcK3x6f3+Nv3w9f7jGl7eNMQHp2AHXKMkz7Rmsr4s7Yocd
bDRj4P8DWfbLw/v1BX3uXX9Ykd26T+MQhNQVyuDJMSmb0+mxzwQDP77zDwvhX7550uSGcCxTuV/v
uZQ8X1V4XkaQZEHkcEWua/sPlxBf9trfX4/8vKk9JS315ZnFxOxhLjKyqxO5R4nkOybBhtFe+GN4
YhuACuUQMUZBCCzcFOsfibN/+RqhCqJCctT3vm6oI/7YjCcuu6LdH5mdvp/rqf0/PFeeUhxrbOYH
5Nd1qWpwekGN4jNrrDskwKOU5jEovJe/vw//6vH942WWzfwPt4ZFDzR2QDhcoecCVQFfcIO98B9e
y1+/X//zWpZf4g8XqcxxSAkJyq/SLzdztVuQ3H//Mv7yCqQfw+lhk8IF9ucrKMzkYY8V+Jo2FAX5
rgF69vdXkOIvrrGsckK6Fre1+HrCCyqrosYLWU2F2d5goZYvcQ4EASglSaE+qAKTSeELmXW3Ooqx
GyhRgZ2Z39i9f1o0D65O7OgdODHm1lvoM/0EYGi2ZnrjvzJKcO99plAELXhXDC+zRTSpTZpozshq
E6SHIbcPSSfOY4haztS0v0oRgDb1QKKMGzUbfCb1SslSYigvp32iKx7vfoo2mcJz0tNEWGvrdhJd
9mx1VXcgAf3DiobbYLK9M6fTso/rtW0lagPawTwmuCJoN7bNTdcjQ/U5Acx0YJ58MZiXNjPTPTgf
6BLc+Kky91Xv/bDuaBUUZfZgzSbj3Pot92m7hG3IyLOciKW3nG5XFsQvk6Oe7KGTOfO9sw4IZsZz
phkXYhSQrRBCVr1zJwxMiGbV1i07exujZa9dhi97BQYtOg8uSNcxwKnYTzckQnGCSpCzP9TSEF+X
DPyRhZ2XTH/bnf1qjEAuKnvZ4HUTniJvJDozwxw14dTYW7zAPQGxTE3mFuSRWhavkbV0ISLmYOHD
pms6+xO+XMAqBUsKkmkT7iAiVMxQeOW6jpnVJshzWjuW/jY1OWeHBNXanAmHnEvfYlTQjJ68uhYn
Q6p+X00+hMXKE7cVaIRj4RIRa+GuJ2plntZRHdtbXkH2ZGZEXldmjuU5jdOHWYdyi+s03REe5W+0
Q5NBdMCwxrEnPgDuztaICt7oom3vBKGmu4GMDeaVu+YyW4MJ5BARkdis6LGdmN53FAW/26KDl5Iz
ahAw7JsOeFEYiYlOQxarq9vEemdTVmC5Yio/H9ziNrUDC0q0U22CpgL/VTQKr/yc+R/LGYpYeaSB
1p2wWSVg/a2J6U0BT4TojSbYwgTKj5nhZjQIPX8DV6ZYt6SY7IQnw2PQ4QHvM4ymJmMLG2s0SajP
4or6Kanm16odps2oDKKtJnt6Z+46W+MfAO6bu/Xag8i/0V3rrNpk7NYxtQUDi0l+ANyIyUYyHm0Z
rSQ8vi9AFNaAAO002tgtw/omxiTgOgw+djoLd1MQVMdOwaIpDHlxSzLgzboIHzvNUGMQWQr9xwj2
g6+7UxOJ7z6k8WeaFIgHU1mtohmdrYdkt6kFMj3Vgo9XoUcmI6NzH6UuV03M5iEacGkUVs70vnb0
0Z1iImRlg7psBfbGHfHadT0IOVrC49YaVf6jE6a5yfIQnJfBAL5TtBhF3TxdSwHMo5Szt0EkLJ/N
IkEhR3BGWG8R/rSp9nMJ7zjpmLXtfHM4jAxz3saewGVp0FnDOU6PGeYp0nbubQBaQG5xhbmpRsJ5
08GG+zJh6cEP0R5ax4QR1w3FlmJm3Gd4rA4BWcTcmG6C97t2V3TmGlwGmOgnnQYP9qwa8KjRz//i
7Dx2I0fSdn1DhwBtkNyml2eqpJKqNkRZeu959f9D9VkomYkkagboLmB6piPDMOIzr/ErsjQx2NS4
AAAeQCYAcC2LR8VuJ2o2TT0xYjo0yqA4keLSNwXRIJRmUW+LouVgaLG61Sz0iLJMHjZhZMcb4Nzm
QaspuNMiwtgex7i1UaGnAftJe/p/BAyt20Uajynok/pvKr9cfxzI9OcxI41cjgNZxCQ1DCXs9AGK
KGG5seXHTq5L4TppQQMYBRe9oTXyHnu572ZisTVs/zYx9GQtg+QFijD8zFTw9LgJJHdqqzhh5oOn
M2TvzqozPG+zcOovcPdqUkMpLcq+xaPVUL7TaEP2KoobplqsWz1DSXWQXk01+uXh040aZx7tlHiC
yHhjvNKLDHARcF0PbsSuzxtkXPRq3AS0WG+rAaQkcAP8RevkNZTUms6dlW914Or3atgDnfJTsC4C
DE6UC0piTHSd07Jcm50L5p2uxZbwHNGXxBcrz4QwiBAccgwS1zoiXSnFew2ORuC9Q4Sgouq3v2sJ
54lucmzPq57OXg5yjZHXrUh+gImZyoH8GzoUeFa+sG7RaENFrJBkIjqksJLUfg5F5wR9+t4V4XMe
YMSKcKa51lF+N+z2D/2W+MbMCTQkbUBkIfseD9Tjx67+jZXjNz9TDl5KRYGLk1quXr6TlaF6Y5Rs
WW1ENLTltwH317VpGQ8CKV5AqCh3VV0+QePVdZgVT1ZugSnBoXUlWR2oDFEWvHryF2qc9A+QPtyV
GhDPsc+GPY7N/Qa6BrgaOX1JqlGs6P3QIFD0dmu7qXpLadpA9QS8SS7YAs7FY1maPwDCHBs3fE1i
23gg9BmQLTIoO7vhi6ZZr1kKTAHWJo6FaQlWIgh30RgWQM97WsUc/C0SDtVN0affwQC/eo0YX3iV
qHYOwRcdo2WoS49hPwbPxlATYPbDg51LL5Kq3nVZgjwVaP6q0rI1t5J45eX4piRJdQSUA6dJjsjK
Sy9+Vnw7OiSd5bQh1KUewiTCPgF+hMmvvjIB2UpHTJlDqEyDz7yZhBlmMra+uPnado0UQ1YqCxmW
MYWuJ2mcgVSroBvAnwTH8iwm5KcL34Ir54BbXNVqvMNZAUE3+4XSRVv791UEB1S5qaUajdmvxmAB
NC+nPhO+0/VO9b42SrUrkzcFJwRw9RRcdrKfbwiVoGWjFfxGEMV/F9MOw9kkrLaWIaEQdOR/IGlP
FN5XEZJdUMV3DTKGuvk1E7DUsq0dcqvz6gUyvrg+kmAj8vsHEWm3ZUzo9EYoaMa/rl9QH26Jp4tB
Jkt9CpK7QJHOmC2GsDQcAaU2cRSePT+k6acePGpFaSvvveKxHAO6pOW6bA6tvGNi/HdVcwgt7Dyn
P4BdWj/U+itB/MQhRWwajSxF3U79JmzWdy6ta62wN2q3ZIWhnoXdWFvoOqhPXnPyIDFLHpSiFTF9
ucQJCJktgl1Zb8DL55u6UTZ+26PTiGYerwPQcmQD3qVefaqBhgqPaI//aZezfZBF+xzBdQkEBlp7
TDCtUJXl/yGqpV/84aR6ttaffvGUjn9Kd3pQ/WilyYnjm8+k9mtRmTRLkWLhAKGhUo1P7nBM+Cl+
/aYZx9h/Hxv4NEQWOoRmdJfWJr+9lh9r0Hz/nTCfrYqaY4WsSoOrUcZBNeudBy+cP5LopzG+ljVw
NP9LYWkL5RBlOhuz+eBhpeCxautCV+eJT6cEwzhaYKUqhNtGn5AriTcaTcMwe0/It3AP0YKjUvTr
zAathCiwahyvn9+zNNWgjM9HbMmC9EvMXZ3A4I6lDuLB8V1xF/WKsbMVJEhKJUrW10e6cNzoFsCd
FJqqaPx1unmtW8sttI7SUavIu5Gbwj/EamQujHJhPjpoK7JVU2VO8xq5i3q3ktlhiTTZREGERg6O
JSI93BuIdy1YVV0YzEDvn++Iijw9gCl2+XQeqz6rSvqR4KwpBBFrDehaS83wUNa1v3BWLqyeQShm
U0y1J7uGWVkrotWIqR9Ks6i8VYdGtidOahUv1DXPU3GiLUMmzVdNOvAEXqczwnAN+9wuj53BTHEv
wtTcA59ovST++zTFmG8raR/j5gc3s2+QUXHVUhP658nSUDKR1KS1Qll8HvMlmpS3mUYHnKitgCMY
4dOV2c6/nkedE29A26YQSQdrdnEXjWykqRkXDpX2P0OWPQ959OX6ENNqnX7fDEFNXyNHoLShT+fn
0/lAVQrwnW7nDpZm++mR9JRizRWJyN9KRbCx7H4aZNLXB50MQOaj6opO5Vi2+UtWZ6N6Ot4R6Pnl
Du8d7fE1f/DoWACT6l2EkrENNt8KN9dH/ZjLbK6cF4al4Sd0fT5qCldD74jCHc3EGiF4a5H2A80J
jBQ2CtXeIbdwQeocnuIctQsokaryDJedeGBKeA7TQ1lW6lo37hGaphLRIPLPu2PcUzzjtPGscvKU
6o8r3w9UYOTgWxzcKsZRTe1VhWafn5r0zREAzB9Fjz8NeEFW2nqJw9dS0bYZedr1KZ9XS6c4SGdn
6ajIKv3O0+1VtdbERkimNlbIHZqE6PsZA6DKcnoqFD0dAVpHGlBhLMeEW3kPCpIa66HwioUtn3b0
dO2Nz5eDNrNmAoomoZbV1RTpQtaBdzgxGkfSEGC6PuVLtxAPBo4xNJA0fX6HJ6abdDUMeMcPIhdC
sYi4AWrj7fooZ1V1g/8IwRshK5aAMXG6rmjJA3II09LRgHlXOV6YXv/k1v0XU2sXLoELHwsaMhox
BfEP5boPz85Pn2ijKcZYRypKCzigbC0L3kRg5T1Vq6jYED21q7xVyoOvF8NrLuvuGkCNt3DdXdg+
6p+aohEGgIedd66kiMTdLa3RUbmvuCuK+m7s65YYmH7M9aVVzmN3g3DPVDTaPQbmQbPLwS0TPbPs
DGxLS41t0Pah/MvMEUN266ei+gLGcxX3z3Uq7acwD4fLhaN6/sIYSN7xwmAspMp4D83CgLRKO8+H
6OuEanQv538o822jQfvPa1k9uDJyFhZ6WGr77CvZvlaHV6DMGFssNjumz3P21dgcYcIFzhovzWwp
TGkoykKuZCfiVZOybOc2r36C3HQLih0Tkl4MsNXVtRf8AhMcF1QS0cda2I9puuc/Ygq/EW2YduT0
rIeVDRBYsB8VrL0iuS14JcaaigxOElWNTirsOHrR68L+LiD3XB/90sHTaSjR/+PUWdosfsENBJpS
wF6UmTJuIzuw7qhNRo96WMoLQ104eNNLC65PwaWQJ312WXaxVZpBUXC+x/Sm9opvRZr9oBt/bNPk
3isKeP8SXkXqvi2Ur8Q4Nwbf3b8fPgEgTiN1ha1kkMKerraShYjNNpJwEDZZAw0zgWX2VJxl117F
JqesL7c+KFFpKt9CSE8H1AXRRk2W7CEvhP7sNx1rMA1E/6Y1W3qDYlfsN0I4eRBvxgxFHxRGNJlO
26SBC6whu4UwgaIf8tPBQ2P/yId/bfwCptB1QyXWMzQdl63TtTApVpi50qmOoOCPaO2qDR8keyRV
eu+CZsE0cPqXnR5zNn76yFQ+XoUr6HSwTEWIL8PZ2zEzVL8CIy/uErNSH+3SqvddIo/HUg2ym+vH
+/wd4Q3RaJ9bXPHCns/QTqomk7u4d2rsVVZZFd7LMm0gmpyvatstwA8uDSbIaywVmqNuzusAZibF
4G6U1hmzkR5PDU1W35Q9xCLY3v8+r89DTa/0pzerBwJPLVxuHbpF32Rr2KO3cFRKfY8YfrzwyZxf
EeQBIEVJU2U6svPP1u37AiH3fHSSVP8JQNdYmxHg+tz+fX1O55EF45iyqdJ8Zsvm73CggqUPg3B0
9BAxJ2sUdzK9o+tjXJiLrkynz0J6gQL79M8/rVtuRrnmS+ro0Hj6ogvpRlHL76afLSRR51E/iBBC
YEAipg3ydnbJwG+sgjoYGgeVMNjn8SDu4rQA2htZr53eSDvRqsdikL1NmxRLbvIfCzX70oBX6Bx3
sl866bPRk0hvKg91Y8doh8cEu2wbhQAdvlHjeQTHtAyFVMAoxQojA8buhfdhTisAPojRto/RADst
sJtN6IZv11f/DJ9jCPTrwBeCmOMhmPf2YeeZJqlW4/g1vsuWjHAo4b6pgc7XdWC7dOHccMkv/tJe
YEMISJGNAJQ4Ww2zdYMC/25WI6ieTBPZjgKNUZVXXcmHGxsbL6tLD1T3Ft71C7eBDqprQmoA62LK
p0ctpMmipgi6OqUIvwvcnsDKItMNDRY49/V1vXC1Ei4DP1Rs9h0Mz+lQU2M96oaicewARgY7D8c6
sNtfSowAs5bUX2Ut0pbC5vOwBZkcLjmu82ltzdl9XliglNEorJ0IunnmVzeSeC3l/iFsftTyDgjJ
bS6ba87ourXkhSvpwp5a3Efk0/xtqiWdTljR8siwun4gUq7UH64rRQ/A1bOHybXdqTJFbORcrzGk
kCxA5MO4MPyF9abMq0/hOkjM/7wgP90iXP9RkxRQF+3YqtGqrWR83obWv08rNIE0QIqbWAv/va4F
ml82LNC2qq3p88JMNOiRakSR7Kh9/qfPw5+B3G5LZOOuH6YLOS3j8GrqbCuV/bk3t64EEe5gNfew
Wwx7dAf8d+H71gNdI6CJBX2bIdbrF1v2ho1utfQFy8r4EghaQNd/yaVlJq3mVxCu4bAwO9amlreq
P3qjM2Ckver1ot+GCW4IjdQe0W7GVLMtFyZ/4YayBFUaU1UnwN386mziQPXGUBkdVC6CTejXaLJz
SVjij92qt1XZ/kJzY2GayoWbgnTMBo8JqJebcXaaaRu6Dd/X6DR1wSJCPYVn2hMzELqUvwSgyX3q
u/ZNRXi+KigOb6PMLg4x7eqJlUJpuhX91k7S8qa0A7rxrl8uBG8X3mZ+mKF/JKjnlTI0AKSok+Cw
wT4bDk0gZxsYmNW/f1e8lzxcdHr5uOfvg+l3UN3GYXREoN7WsY4/t//mZcpbGbnP/oB3+z8fMF5n
ip1wYiw6ILNoANO2gXr3yHeMLj8uQYiK/9RlNNQa2YTxYlXltkUFZAExqFwIQngEeY4oCgLmm5cd
8T9F97OwZKfpusdEq56NCgdIDIxQiqInJNSfXUfLpYodW5a+dYX3VJnKwc6HJ1W2f3YZjfrr63Dh
ANpTkRJbA36PPu/mwVPrgfs03Cyh+bcbK1gj4QiTaFSUQ5XmysICXJw/FRfFBhpMBjJLeIs6Qdyf
RrzTNTjVYl5a7ARA4Y2ndWJ7fWYXrhDQ8pYpq5R3eCFnj7ChgFCX9EpxyAlvcZ+7zcLw1cNuT6CZ
gSzB1+vDXdxaHn2ZF5/E7izFbUerUCQjlZ06dHHr4kTtsLq1f7mKV7xRVAcNgNKlsenqUdqbWmdC
kg69RwnU+bZXR3GL7G94DwVCfmm8Wn+5/vMu7bPN18UHTHXWmBejFbnIYmTK2ee4+WkE5XNuhT+R
t9i3Tf3n+lAXFx7TaJoinChKhacv9NCUEsLxQnb6EvWMoj/akNdWY+J7KAjZz23UZf98iFkVQPQ0
YnSmNjlSfw7tC3R0uwnB4xTmEKwLWiQTdTFyh5vSUP+93GoSyRJPYo1Ny/fsaWrdXFLGsjwK5Pkl
IEeB/Bdf2YWX4TzMOR1leq0+xRk2cKsmFVV5RFgQrRwopIgCa/CNa6fHei/92ioLicv5+3c64mwR
w7Dp/ERlxDyF5IaERR2hEFAGaDQ5lYZrWvF8/Zxo5y+LSehK+Ql8KbnBvAVtmG0JvxiPZxoKaHBC
mEbHGEAS1NABowwDI6exbHHDyV20su08hY0OLEekcb8nje8esFWoHyGGpK9ab1cBPgtl95pFuC+T
7zcBHuCq5BRZ9NbJxP1uAhYnDF3jpRFp9DPxbGNrRwr2qwXmgUWVDX8GYJ9rJajHn14mQ8U1kSvX
LCl7Q8Ebb+zr8z//JClC0T6YSjBMa34XjngWNrhV5ceg9fEmbiCyFFroxF3+gwx/4TxdWmsT1hDV
TqJ2ff6+FoPIakmJ8qNeGvq2NFtpi36SvLk+pQv5J8QIul5wxqjuyvN4JjJjwE6oUB0DqwbvWAmx
y9CpOODC4dI87HrzUTF75TYb83ind51yg6kNbqwWBFQDP+51OFYDhnrYHOl12YKO0n8CTdUXln5O
prIoRsGGoeBON0NT4FKffl5F2+VdakbZ0R+yeivUCp+LwQ2QFLD+2Niv7802EZso6ctDSDkRXxtX
flLrot5bvkBAs8LXtMF+5GbEb9dBQ9686c1a/VG4QOTiFD+tKg/MpzRAozwedP2utyr/0VBEs9Y0
nypz06A57tXwRUspevF1C0Z3pWLN16Xq3ugSc6FZfXbYSB8ofZrUGnXC6XmBqkFDu6ZEazic5gc/
xTpbl9HsSrdKq7wuHIKzFiRjmQqbzzOvTkXO08VFSwZ9wzEH5Rqjv7miFWBpmyLUsi0eadpXrFNk
R2rHBh2sCDNTFNMODcX4t4WfcZalQpwhxzTpYxPoUV4//RmRbYg4tTLTsRTpJa066AwursIuEJuu
eMf7IdsWQXjoA7HTi/od14CFGut5e+njF1Bc551QyaxmCxHKeoY4UGhi1cMsN1KPJKUE8eBYUWNH
mdjyviOVNVncmNFrzj891FIeHq6vgzh/j020BeDdIHoDK3P+6eNvDorQ8opjg+bxXV+Jbz6o4o0/
NPVdiVbYQclhzg2pFG/CQcSQm21vOMQdvZcu8MNnDy7hTqqQV6oVbLjBDVEih9e+rmIwFmHeZM8d
8dAPgeHHe6HI4QM0nPY5UTrgcDqqhaFPCxShv3pte4q8drFQAhMpA+X1Ym3HHvA3HOCm78Y/dEPW
8lUBoxZ0/fHKA5xed8VvrcqbjS/X0Vc7DtI/vg/XsC1k90luUfOKhGy+BlLUr2XA3dssMcwtRHrr
wRr6bKcGSKCUqpKv1LTQHz2jNCD3K+o7jmnBIdYkLFKsuM6PhTSCp0Zg8RbpeorU4Ou/pA08/Bi4
wFalMr4ZG9D213fobIP4cWA6oJASrVKanAVM4DUBn2em5mAV8Aups98VOoR3dAWhH3aFslXSfGnI
8/CCYSyyXGr/OmiZ6Sd9Di9cPYlMVYuPmYG2gtS+cUf9zoT84Ertcz7WO6opd1Fhf7s+0/MYg7Yf
NF7arRpt5HmvsyhtN+qaOjliSLMu+3BXoEOo9u9llr8hDrPrbbEUrl1IsRlTMEmVkI2S6GyqldRj
b+ImyVEqXhANxrxFV4NVm5S/1Eb4W2N8M4DaouR0HClWGQYSidlDIA61Fv1om+J70ndLLd+zy5iu
G6VQdSohkVfP235J4+H6a3sVLz/CKaH2DBpNapDEtIdf1xf87GhNmbs8lQbJTJDRnAV1PpVnJDyb
9mikUFlk+7WLpS14igl/YuFvdX208yBjCmamjAvStjiDX+W2KwBnjJZTQulGEKb7O3Dl/g9jaB+F
VXLIs1aBElVqYqGO8t8YEsJQnjl8vz7GebuSFwz0DKbTimwJMYfm1YZcyIkbG5Nxx6rxkN3AN6IO
i1WeoUYkgXgM8WN+y5DXaPW3EQmN6z/g7IBMrzV0VkAJXAr06U4/z9EKfJhdwAEiF8U8/HK0g6Z1
NfjQGqHGPOrqL9cHPNu5aUAEmDkpcLDseQOmkK1RLvVIOEVeYk2VT3pSZiktnI/pZ590J6bAgJiL
5HAqoM7fw4ms3Qx8q47Is688CjdBJr9Io7tAZDw79AwDpuuDBzz1m2f3KfzcOE1ErJP5t8h6FrwP
itT4KG7XmEp2I+QhGR7I9RW8NDfgKiwgDSadb+50y4TU9KGXcIlnDTnTWOtfqZohcdTm++sDXZwd
sQR9TcArdG9PByr0tMUZIjQcP5eQewqiehWZ2S8M21A7tZRow0W68D1cnBs4J+BO0EJh4Z8OmRvU
yBI9NVAx1R4H4xFc252mLERLlwZh6aZLmrYPedHpIKqFkiMOXxNEIPnjS+kTCtuPRmy9XF++C5+W
mAimILZol5yVhbwOvbAh7nU6ZLaOf5BcHwSy3d/yCgFrUQTav5ZPJ/o2UCYTmOEEsZ3FgO4w6nGM
GrEzNcAPugqxq8nwY7g+qwuLJ4BxaCSS8tSBno2SFb4dJDqzMvESgwth/HHRyE6D/ub6OPqF2J5j
wNVETDtBl2enz2jRzwMxrDuIxovHQIL8FVeKDA1wUND+agIUkfGubPahlNN1L3AkteGe4Qja6AGs
p95uG1SY0dRZZzlOnas4kFGsN6L0UUOFGTEPnBQpv6JRV5kdRp2u/KdqiFnRBa6+w7OR7yV+WE/0
bHdfLOyK9rmKQVE36dZj2ad+bTtIE6EW5WJVDl8GmFd/5TBoj4Diku+FVCJSBAfLcZVM/3F9cS58
meCO6TFPdWXq2LPPpI3RsXLTUDhW291HaYXbne0/lOQYUtne6W1yvD7e9EXMrlOUWSYmPfURUvrZ
eL0VR1jsJMLJUuOucnETZRwYcJM6Yn/bK/ZTZhUU+uyFa/zCYyHActgk+PA/znqObh9A+yBncUap
Tw6em1d3oo6qhbzlYvYEKokiOWAZJjmd+U8xak+iHQg5sxx1QNAJCem/oTJgeSC/Kb36nNj5r9Id
9i5CSqkLRvj62p5Fqny29BmndjW52xmxw6jCZAxyyXTqLL6h0bKS3ftB/gPlZGPj9CKF0fb6gB9B
33w3LZpPzJdX35o3jf1sEh/HpdwJCu6HlS5DhcL0Ga3T0er9FYm2tIVLBFotQ7r2zuyxqynTJsYU
NxlvPLlsdiLuQ9wECxl2bBZ/CbLepIE1ohA+1MnaFP14g2PAEAGJ9+qFwzg7FIAnedf59R8QDlA+
sxuolUw1lNCcPvIMIsvylBfVwgrNPq//RgAW+gGU5G+z4w47CNMQD4+6XE2fcZTBpE4JX9DNa7d9
Pjz3Q7Bw2X0oUnzakv9GRMXoowlJ7jy/7Brk0jpDiY9m1TqDVx9ySspjgXWRJ256q4Z4hY1AWdfc
NN7fKO9vqsZ4ATVzT/fqKMokWY0NvNVUC/ax8H9dPzGzz/+/X2d8FPNg8NCyPf0+OnwmWw/C2NEj
+94RbCgrLUnpIqXuXz03HrCxgBQl/7DRXr0+8rxPPA1N/2oq738AdbXp6/n0aUY9aXmPpAwej/5z
rMQuGvSYPQ3hk9yQXBkGwtuuqz2YEOw9Ye9st1i4gy5M/vMv+HinPv0CNTLi0Mj95Fglb2P9mMg4
qKtP5FF+hZt7i96t+mVh0rOnzzYoosBQBU7GbTvVOE8n3WZpmU9XlWNovydOmh7j6PHYgFzPqBpr
zc+ulratpizcROeLPRt3ttgDxRXkWHVYrKGxbjBaZuAaqih/mIOEEWa2BvIfYePprUoMc65P+2yh
GZ2QjBI1XzforNmslajFZ1SvFUfKog7R7sKuH3wV9noK6ephdNvmrskb7d2CIIYQResvwTbnFwtd
wg9qHV3BKfacx7tynOo05pFPDmvq/lhsNk8YDI3769OcpvHpUweCKwPCBVenAxgCqTgtw6fz1NWl
XoWDbDhdNP7ysvau1mEU+LmiIdJf/Sm7ciHcnW/rx4imQjF2og1y688WtpdDGhluJhyFXuH3CD8s
jF7UZo23X7VrGswBkQ0IlDa/o9/oOSLyzb3t0nO6PvFzSPb00oEuIebWDeY/u7h7RR+qFnsrp+sx
8Vp1Sf0zti3I1nCBsCKt/A7zD9/H0irDXLNo2nsk1sOjalbVTWna6SH1sQTQotDYLPyy2Qf3sUJk
HZSoFLbmPAuWorZqiQ4cO8ueTGl8wm4uWwlsSeQ0PfiyvY9l7T6Z1IWbQn+9PvqlPGGSk+Ip08l7
5vlcgoC/USaugOyQFc89FvZcdkF57Cv6J0bS/zOuiW2YxH1IIWlIUDM+PYBSosSy3atsg8sDDVPu
N5bt90lQ65j5pFvXsA69KfjqpX/GgU8jQ5qbukJU7OdtuBDlIjMqZNMp1So+dgiJP5Zd4N3Undn8
c6eWqgZI9wkFTD5E9no6ywLxuK4JheokTYFLT9N0exT+h7Uf4/3Qx/Thru/ipa8MfI0BLoueLd2v
2ek2XdeKGinUHCtKvguXuFwaj5Eb/nVN74+Wq5uoSO67xoLCbEY7STEX3qnZ7TWdYZAV8AwAqzHr
edASuoFiyZGnORoGfXc+SiMPSmmpC5fJtGyz24tqLYAptNa4reeAvCQOKqPyJM1RLFR8I+VHFgU/
tDz4s7Ca6sVxbDJn6qCUAmarWdpS5aeppjncGtVaNdDtjusbO8BOdDRegKv8ksfqZ1n0Dq2BO0vt
vlRhqi3s6cXJgh6xpitBQGY5PUN6B2kiVJhsXfZ/JhMb+uO4Fan57+uznb18/20dBU2gT1QDKTWe
jlObIpcju9SdJu/2+IHWa2OSBUySejfQaEZFPEaCUrpBf+fm+siXZojWFy+vzNNw9ubiQQYxfqoZ
qJ6dHrVGi6El6cq77snq9n8Yakrmpz0FvDL9lE/v3oBbE262TDKKwlt3zHa56x9o7iwkc5dmRCAN
Kppm/wQePR2GinGft6mtOaNaYUZT3laD/TKm6sv12Vz62j4PMwuVepElll4KzWmqlGZuWLl7IWOj
fH2UC7GC+XmUWayAMrHr0fLVHa+nwr8yEXG+cfO83vphJtZmWVabFrfy/+HYk+fTzYRDPQEVT5cw
hwGcJQPH3nK1/LtS9+Fb7mMHNkpWsRATfMRU8/sEahCV5/+EDmefWN+E8DNiWXE0uuJHT0+rv4GC
epJeVA218ApDzQIPqNQvo5cGtCyOQKm+K7zBeuwMG5eP0e+xCcmldxPa/iu4y+42MCN8+vxehDgN
1eodJs7S22j27U7t0KAsMyO9HTIVU0+CEVwJh6F/k4MUEQTeEyTaIMqHQ15vkD8v3iO97p9CDIHX
da8UR/zGxM4c4mGf91W08ePM3uXNCBuzzaTmaHVKg6LViBxSNSrBvuyGCAOgNn0qWnm46STfvssp
ar72sRZgexx+HfCwvh98t8P0SFIWPu9L5wcFVzI36qkTlPh0J0Wc+G0e5qpjd+WhEPGNTLsv7RAH
S7wH6gD768f1QiQDzoarhFcIrv/8CepcigiFPyrOECpbK/Ne8VNDlEbPi3VUK8HC2Tnvt/HiUZi2
TRoo9C7OZhe0da6q4O4GXZaOOpKPu4C84hGtnGRnhGr8bIUWvrD4f7/IIDASWqt3pRJMtpbdoUKS
YRughoD2dKbe20JdwgVcuiNQEzInxCMLMsdS83roam11qoOdLvLX4yjfYBC+RAi69HiYsgzjjahj
4nXO9tjWCviCveaUAg2mGHCnHwOQnzLFgLgfgRDpWxH58Qov6831/b501xLukDVRpaMePLsoYETb
UuC1mmNL3Y8xbH83DSaYGMlcH+bSKaY/BhJOTGDxefURm1nT1auO+hS2ynKp4SUnBB123fwRdHjm
qKO3UOS+dJDBFQn4uoiu0hs7XdOoseKG3rTq0JD4gWQY9VW/eqt06NcIEDUL9+3F0cj1JzznxJCc
faUdPU7QZ5nqBOi482Xe5GP0U6ad4/fu6/WlvFRVp6I+qYEgnKui8nA6M0WoPBqKbzh2aZjvRiJj
91n0w70hsNHpFZxYLa0y1hZcGdzLOlzF4g5DDLeH+bHy7MzfSwP2fRPE4SZrtXpPJE00S/cf1H4c
3yAdZ2+9qA9uJLqe2Fpp0TZq2midGdr4y9aD7k4timpvwCN7Kj1f3YTyYIs17wv6KvgWbrRaNu8j
dH/zlQCdtNVjU9l2yqBibJGmrylHZI0DOhZKWdj+D/tOS02beihEfXM8Ea2iuOo7y3BkpfJW6Nl9
w7f5IOXye0xP4d+33aKoTQMKoNSkDnG6FXiHV9SzMqK+uDW8dRmLgPNcpEjdT29aYCylX5cS8JPN
nwUtajdx43KPza+yp9ozb7XefK7AfIoseAO94a2SHKs8U97STAo3aYQQD0JdyuBvJUgYC/OfFz2n
sJdyD0VoCFOTzvjs+ohNFNJcq6NBJovgoTA942iHdbLL1apad7Lp3euoLt42Ru7d5+OQ8gJLxqrq
yuyuj/IdhjDY03CzJkiF7Uci+O9Iy3nY3XXpUmloWplZmGLJU3NgakIQWM72Km1k9OGpjjhCBkGJ
Kp+xVkd7vBkDxd4IBZsHtcJpRBNUQhe+2IWRp0fmU9gcdQjaNJWkw51u13n5nBhfrw8wrfLZ1CgP
ITChAJCbP9qV0caUHBLDCUSNEl0ENdo2YsCpUbyEqLhw0bHplADI/SdR69mGmza2AZ3f6E4yGk9a
WB34BjJoedkhDLMlYs+l086WyFTTJ5ke5IdOV06CANJMPUSErbE0K5oh+KlmA5bHSUbTMCt1UGFp
8DA2iuFUqkKaNRQjVupBjAgnyJV+EER+rrtE/5mvwkQ2IgEiMNBsgHJzTI6RwWmyVT/g3y2cMceq
3LPRNKvFnZCM4/XNPcOX/DcYtT+qV6zBHCbbWbRhqLhg9a5n6W2XDdahLUt73yBjvvaxonkswoAM
QjZCC0qAFt6BaS7vG37So9ZlzULEMA+JjEkrhgIFXSceOi7Z0z0BuRAGBpb1D31pD3T1Um+Xx1L4
6/qstQtLTC0PzSSdx9s8A5kYYY5tbRS4j3oT5PgEAT+1ecJt+77042qTxkOKsXXlN5tS0gFkBr54
TlFjXA9CbzdWDq7CQsgR/a8GeZfAt7eVJLuo92b2ja1iPKJKpX/fpVEzroSV2rcdDYKnEUmTL2aJ
a6rrRdVdnsR/VTwRHHksVNwkEu9N84KG0rlw868ezfW32hgFJam8Q6W2KdAp9PX+y/W1mAdP3J3Q
hCm3EUARYsyDizDFjbquUgxtkGuR+5Y2Jn5vOPgC13vD4nUBhHDWS53Gmzp0oHJlIsOzXupQVTWu
3/1jHwav+OqBGTG0Y+/3jtJ6O/Ras5Wc51tgW3fBID1fn+z8LuO0g3sAZ42yFGjc+ZPaBr3tTV3e
R7d7mrQ1y6fFJsHZq/UxBuQ9aATgKMEXnR5hRetwm7M98TiUeK0B5rZcZV0IntRViklXtY1HpSM4
7dODqSF3u61HFTVQoP/3oUJi2guv486r8q94aqDNNN21TS2n30c7zr7ZhdsvGXrMPjoQgLZFMEzo
TIGHVtrs2i16IEql3uQvuRn/dmWMGdVhYeEvDWHTvSR0osTDOTtdFHzI06okz3tR+jrYMWtvjyzj
+vrunpVYWXpzCsiBjRGlqWf5Rpg2reuO2qOIo/xgI/3p6KUtv4C6N26gLRt3ZaKWe12P3V0zQTeE
T98+l13l7/Vfcn6/CAR7Jkkm2NckJLOcyzUKowvDpHnU4jh/HTo53VdjWxw4G8UWY9LUX4iVLg1I
ojv5adATPHszrEb0mIKmk7yWcgjT4JDK3Bt+tBEGwoL/PrkPdhNkUVM9S0f8vhmG1sqLx9bcR7hm
ms0rVdCV15BaXh9pdmros0EUmGDB/3+k6Z9/im2EkADqmMxqQO2ZWHRAK0BTFwaZh24fg3AiNc4n
4Nz5hTQaJlUXVS0ec6uL16NaPMNPoWKs3jSTVKgn8EEJqt31mV24Jf6Tf5m6LHxz84a+NramXpio
IgeN2v1u8Hf9VZVDtlPoJz+EpJYr/Mf1H4iZ49qdQUjZRGB9biSjaHZSn6bfatlN3sNxTNeVMro3
Vmwl9UoidMhXVQ+tbmGVzm9OFggFZA0SBTjU+e+dDF0SLpHisc5EsPK0+k10w492NJYIMZcHgh9C
AIRmwPwbhjpQjGlpFY9j24zrHjx80Lb3ut0vZdWXXiL2HHwwvOcJWjG79tz/4+xMd9tGtnZ9RQQ4
D3+p2bJlyXLsJH+IOAPnqTjz6s9D9wecmBIsZDc20OjGTpeqWLVq1VrvEEDpKVpfHJrGTFdNgFib
J9rzqEXI9FZEQavRvti5qa19GzdpbOQ3n2+CK4f2PVhNXT3KgvNOrymJIerjoToo2PE9Bb6JW26Z
D/tCiqODHItbjd4rxwmhXMy0TPiXGPDMbqa6CGE2i7I61End3qkR9moVJJAbW/vKB5ykPDmzVH1o
4s5inwp5r0bjozpo0wAGwWKlRx19Q5qGN6hEN3KXeRlGtjqu0T4dDqMeomz3swPj4eOzG1Vrxbx1
Aq7cLh8zpalJ/Fc0Kpwo8UeTTImHuHIydMSo7fDB8mQ1dhUjH5FOCpWXosyNRyN1xHZA29JwuxaZ
68/3zZXvOIHBaEYTN0jcZt/RtERUK2rWH/zIvwfG/G3UpO0/DwF4foJxToXDi6c3b9W+CQalPzg8
q6UmdQ3txja5eH4Rd7k9LBrb8GEZarZPUpJwaXC06hBTLj+WLRrjI62m5dRUw3yqzBfAhcSzw8/Y
lCXMlyJR2mUi8Bb2HKhKvho6WxHY2erzqV+5D5C2mHiQnBLaHLOnfBTh10xdojpEmY2htg2K1Bfo
PXQ5FsteuKJn1KztPruRGF85NhQOODNo9sjKBSK9rwPPjiDbHhJrSN1eqvZG36BU7Rs3Fv5K1Jk4
PrQtCbHAS2brDpJKhIES1QdiHBSCrmwXXlv9HnPkLRScIj5fzavTgoFNw5vHpTwvjBSRHqh56deH
2hcn2OSPlfSkp+3T56NcORFs1XciD8gcnjMfjyZHzOrVBqFzDd2VL4kEYzb3vOzbv4+CSh8EFo4e
nL3ZzhAGWvxVCsYrlJoS7KO+4nF+Swbh2lSm9/97Efayga46JB1dL5oD4i1b2cIjI8zwePl8Jte+
CstFFEFu/tLfqAlDKkZ+1xwCTbxOdyz04hfqkDeiyJX4PFEOuQlIDRBxmX2WrjLrIohEdRjGPPqC
kkXybIVSevBoNblKC5/catT0xv6+soDAG9hsU9kUYPDsK3nIxJRZp7WITr0kqO7E/o1tcGXxJvwE
wl0mLYcL2r3RBwITC7U96Grryu3bEOY0HPwbB+fKMQXTTiSAYHGFk50W+djQDWwO7VikK8f8mRhl
tOikkv74jRW7OiG+E+nvuzjV7DMJJVDtKFWbQ9Q6getZoXGk8Fyd8tT6+fm+m/eiiPm8iaZp6RMz
Zv7+7kMwKBXEgANaWK+oivtt+q53mLTizLQE0qf9LXzmtYX8e0z1Y2zIE7muSbS7g8S96SbeHdBM
X07KSZn389ldKaZRusIcki82abvNUx/wNXlr0Vg+SEHUb/u67mnEW/a0msEX0aXqloNg4W+5SeLQ
OJWmHiyaBIorLjHpjfvkyjWGjRoPULYpKz5PEuRMGintad1ByNUmQd5z0ePLA8UYJqtfPMW9ivaz
Nvxr02L6whRQuNjR6nOsC1iV38mG6O3uUBu5dxc4ro2ReBPW8p0oC/P4+YJf+7TTDY1GODquPBc+
flotyEwpU+ru4FWyf4fYeYuk2hBvhZBpNQa3gPGXkeVjcXI2XO5kOa+gUn1Q2zBwtWz8UmGj8u+h
GZg/XWuUQVnKuViMlqtGkNQJBWkLfl2xSbKXmxEMix9W5u+i/vSZ8I2kIgPpc5Lz+rhyoh58OfKk
+qB4yjmppF0YOSoQ8bBbSAM1KRpTB0dFpELG+8QANy7p+I5H3tewITGp8OYeSRWwS18PpoITVXvy
feVo2H+mqn2hqD9ElXLYCvU+z5DDMNVgo2QYM9WvU1EiMOJNlVvfxkp56iPxoKe0Fc32EI7e0zC8
VMgSJDlCQx1CuIH4qVvDykQwM7XzdRera2mM3UYrngYjPUOrv6/wQdcKYwsxosIzJmrCbDlk4wKF
bgP/7xxLiJKEfYjWkR+f8MfYt95b7UUrWidbBX2WkLnHZrXI/PLejI1TpBrLtOf3KP2ilX45PbS9
PMAHQWvcNA42Q+j9bGR1qRf+yqi1rYXZFTJdwaJ2mklF1EW9y7WzcPrD5nhqPX9h1cFOePoyxZfJ
brxFVL1A4t4ZqXJPO+SVh8xXuEEwijo3tBXClHFq+2bvhRKG3y+eIsHcEXtDMuAO3ifG8JPdk66m
d75naBsTOGbYfLNEtaoCemPDi9Lpy0yKArds05Xpha+Z7W/MEHNdesh9Ya5KFhlENSWD+LfsFU/O
WN81qbJu8xC3dGMLDx4S/qsxli+Fmmy9XF0EvK1qlkxupe1U8VH0YiVG55wp5ZJSaqdpW3j5m8Ea
v+t6i0VYpLzW9e9CynbZIG8QHV8DWC9arXOZhNTTTRLDa+Z978oKpfVUwi2lehZWuR9NC+/UDtcP
jOzZhjJfE82QlV/VbpUILGX8yIXjuw/1dOcHo7Xgv9IEpo1bVIszT+56qlh7WrCVRYaYCRLv4GpP
aVPc+an34CfKYjR63NYfWfhFg4+Vmn93Sms91vIXNU9wPs+tP/EwYlqUfSuLaj2WhqsXVKsR/zn0
FTYrY8QbxNR/gSNay1l0tpved83CcIdcwbLcWg+D7qp2u0A7Z0NhxjWq/rG22+fRjnZa3+3wFnPb
xPgSJOZBdpQj/Jinyb2saNuVbWHkFTdfDLrgXel9jS3xVcfDXkZ5LuDSjE3LHXrsr2rKPXWxMKRx
oTj1nR2WZ8XDFlMNVlN1exq2E4DAioMcpuuIupKZF/u8GZaSyA68lCFovP+JyK7WfoRnTJmvjUTC
9VJdAnOo6AnYmStU63sj/NB1Mmfb1s3Ss1BRkTDdk7WAFxwV9SDJltYYfwM4v5Cx2I27+7GzN4kS
b/WhN1yrHNbUbH/pivcoVJQ2B3qkkOjMvlZwV9Rhg8vp2i4QjR/HVaY89ra/bbXycbQzTAmt+0gK
DoUybDOYfpYcDFSp3xWSF6KyF9PLZZgY5ZW8IO88xV260vTqubBHHBiDVRVGjzl/0FZU16u0HdTY
RV22bgNkzbT8hVcr2M3iPIirkl+8mZK1swvrvsE1wMkMbMYw+ylbDiHmglaFLLa5zfTkJQzkUyL6
g9oEiMwE6Dhw6mWe4xZvVb9R3KH5bqiUQcyHLgo3Rq6ZG1rS9qKu+rPwom0mmevUNl9qRE+1svzS
8DZwVRZCbxFiSUQhL2WhfjNhKUbFsMoDb1GExiJwptgm2cumMQK3L4scEVE6DL4RNaiLNPXSN81N
HPBOod7/lmfKupeaLXi+uyZqF32DzrUaL63Gx5vbwTXPuvcTgXdaouG62EcH0xGLKfyZNUoTcSLb
qzoqZLf1lKOHLLSR4V9dqcaPET8kObELN61zNJsr6DYYTfyi3YF5oJEXd/JQfg0seXyPU2kVbY08
wsmn3JO3uFIi1mRNO3p82SJMi11diF1VI4sGfwh3n7S4TwUiHBq2Od3kYFg75Y8kCzjfsfTbj50f
oSi/4n/yFmIdIxr5C0nGY60OW89BYikz0PeIJH3T4dBZu3YwDs9+iiFEawy8emtYoENnxHtHxqHS
kWo8uqyuG+Etpfm+Bcm2UQuEPlBgTys3HDzTreF+7Wpwhs9ypBmYCmYR0ZKtT9Cpi3Vp0TKUnOah
0u2znwfjMpDwB40AswQLih0UE+xqRNO9re30T56XyT5U6/AZ8AhMC5hOrlwhP9Lh6zZy9xo1rpNt
S2HEaaMv3GvNqu6Mgua0Z+9juTLvGQI5eM0Q94bAY8LKZE8sKnQm/I1Sy+WLnuDGbknSiLZ3HNx1
TVJ/MeOq+5WXha7g4RXHd1WM6Latoi3ujZm89FtlcBEjEr6bGEjj0Mbrt5Ku9WutbYZ9ANxgoxid
g+VYL2G2F8TPY6vW23bAbtDNhvxLJwJCd6WHSxFKf+TeUh9EokiKK/lTc6mQTDhygWzvh1BzFi0C
rtuo9YfV2Br66IZNWeyDnqCJsVP5isFg8YReT+nJm6hts4UtxvQn3cVw1VvKxmEzdqGxppC6x2rt
gIuRcMNyOJOkolqfhzwwnG6NZ/ChV50j9pgLjthdUap7RLIR4OGmGVR9UxsUopzqt2Rhc2fLQ+Ty
xvxT2M0LqbPlZqpqr2QluBOm/jZSR3UrJX8l0f2TRd1yunMRoN3IUbID7HFq+gr7AiUH8gQK1zaX
Xqb/oEiyCR3nLPn+uvdQ3cGCDcB42sJYLrIVLa2dKkDu1slTUuT2SrLCN2pNiRtEzTe9p9oYpqBR
h258REbDxqvEeUIbJXPHWHxXNGUly/ljDnDJzbXOX5Kgq25D+Q5ug/1YB+FmHOFfyk30EjvmXcJd
ObQoEQmkugNZ2fFs2UPkWwrgU1YQ+MesLY7MdttRHpDU6uiP3hfFQhC7khxtqY2o9fi5hFem9ywa
u9mFdZKslFSWlgoWK11cLnQzWw1ZgaBIwcu1kqV7R8JmsFfuy1BF76p3Y4ILd8Kq93W63CSg0z3f
p/oiG8WqLsUq7RXcWqj9l7m1UVJ9Q+VzS4VuhRnipury9agNybLwNXZst4wS5oKFOLa0eNmWm6jJ
v2hjejdw1/s+x3VoNkPnvDo+0LJJZr/jx1bWKtELvhf/xTEVX4Vs3sett5F1dQXUl0zH2FiOt57+
PRWBKXVJh3bXgsInMS/KZiFifaV4zg998k/UMdr07kdqAmlTLUMrD13da7+H5riePm9uA+coqy2+
ahu//e2r8n4wwl0RPk/JWMVtJDU0C2vkEGV1IdX+Qwuhbrq58hE7UL3LjkIeVwUeuL1kb+ScXKez
BfBlAze632kRbKsU9X5THVzhdF+TRvzxOmejJNFvK1O+pBrK8N79lNd3qrQ0Csxq6leJ/0fqhAvV
z96vuVzRgXp1S0c7taW3nbKRrPktA6+MnWyRmcrCKbhTA3xgFTrosly+8UC4KyznhAb8WpNeSAmW
1HBXqqG/qAP3nZL/0fP+WDk+9iLtIpTGPU14za53ave90aWYXs/kEwq/mvhY8WjVyKE0/ii6oG6h
VQstVeqlpYTrwMfYD3vgfanDdvTNP1lmrKyxWo78FwqeTVFagnKtXqJeX0+ogsYM75zcQUtnXMdV
/SySbm/b1Vs5iG+VnyEvqj50+XNSOxj24Rcs6nafGPbeERovofspzS+k6C0GhuZq1mBh54XBj+CZ
wA2tb0ou5Qq707FqVpWlrZzO2GLBeTZaY8laYx27M5Ru0xvjWTXEo+Rkd5qW76ZF7x1jqSmt63vZ
qqpORUBq0ZnulDoayNsKct10cHIQ4/Z5qgmPAzdY4//G8WtAoU7VXJhc666JH82y2KiE79DSF30X
kEwEblfXu6QJcSot8hZbYHWFq/IGU+FlCFAuMc2Dj8pU1SkLw5MWU0pE22gzxD8UD905ia2Jglbh
LXFZXGMk/ySLcitJuMamBBmz/YMX5zrHq1fSmqVl9+R9dXZK/G92Hm0k9gyl/71ME2F6+vlkUSGZ
Ky5EuRuxi0xN3ZK1t2N3wEj7/ZVZUx+WsRWmeb1O4sBNyvpueoWGUrvpy9Jb4r/j5PFqCq0FR0In
Duc8PjIV7R0vPNRZsk1a9TlX+lPQFBWCkf3jYEq/Pi87vGsVfXw9AymnqDLh4dA+mb/RGyppShrG
44GK950ongGDmdWfxBNbJGUXPNp16WVqRBkiXsgcqcmRkH9b1jvbCxdJ0C8jvViKzrgBgLgs5Fm4
+KGtBHbKVMw5UzBLrWbEin08WNWGh4HNGbpVnr4sK1kmII7pfxTxaJR8LBzEJfq1RMHh4NcJNldv
/012yO2NT/aMocGNMtZliWcaT4eXMQGfL5q0xYindKXJw6GxD5qxs9rvLLbR3dDpubZwf48y/Yq/
WntmYmvYSY3DISM8q93DVNKdzuHn++baKKCPwb8AsFYpgn4cpfNSNYv1rj+UXqrvxgSV/ESKIXTV
t3gd75XG2Q4FeyQDBQE4i6POrEUYI06l5KbfHzqQE0Inu1XOgZ9u9UJaTs9jTQi3cA7TIdMn62/e
AXn6aAUn3SrvPeoruEPfKGzNq2cTmhdJIpDM2HcgTjSbfWhGjaf2LXJZsZ+Dnc4fWuWW5cV8t7yP
QbsBxIhp0HOY7U5Jk1JPn8bIYELisuJwynrg6MMoYXtb97cqvvMGx3/jMTGOHFj5ea+wMpSiwtfB
xk7G+NOHxQZMa7rwiuYP0hc/a9yMbnRUrk2QpgPdu0ke66Kqq3aajD+RbB9TbTxIvfIjUVvKWwit
mFXy5fPteu2DEUmoEMKOncq5H7frOKijAMjmHEVRvTp9+tSaKCp8Psa8ITAt4N9jzIrzgzf0Cvbv
zhGw5cYU3b2WWfuSiWH2XLwEvS7IgbyDg7TK5wNfWUi0OCdZFXgOQLVmO6XN00wu+tE7eg1hGzuW
3n0XPPVEny4EZKn15+PN4yYTnUhI3Bhw7JEAnS1mVxZxNDqhd9RM/aVqsrM6oo/VDa+larSLTJqs
Va0b7MB5vHkfk7MGPRZ6Fw2Xjx+wwwKCB0ThHUdT3xiSuYflf6os85Zi/gWSZj7QtNh/hc8kczog
BAzUwOtS8gx2UfIzM4fGnTRxEl6Vq7QGLKZZm6ZxbnAyrq0s9wJSjqALrQveqJKZvl6zy9imlvas
GbH5jWtLrI06ife63PZbp0I0IDAHcaP9cNHvmeY9EbeATiLSB4/u47yRbSZ0Z7p37PMk/JK0crk3
E/OXghf9Al2pBJubKLnPoSVkCziA9VEbfTjeUdLdiQHb9c+32LXPjQATwJ6JPH8BKWvqgrIp/n1H
3eD6orz6EijKY5Pbt9KfK2oIhHFu4wmEAn1ttq9ynXg46JiBR+Z2kufmb3iY5eIpMPNFGsuuTzZP
TnYD7XMlVnwYdrbLUkozuR009lGTgamK9Mn0x7uoSfEXlSlGNfXD1FFxdTm8cY6uxQpV5TYhegO3
maMLnArus4gj+nh5xhO+3NhafkQtrFpEpbX6/CO+J1B/39zTnlKJuBAk8YGEY/txTyl2zZkZM2ZZ
xuIQRGVxHAO1fonzKvg51LpyMPOm3+VmZKyqwUiEW5VCu896vXtorL5eyrUV3JFhDCuh5oJXIoGm
qG3prjOLYptwsVOrE8Gy7YzoIcS2ZillaroZheeT1NfeAk6ieV8UQ7us0nCgAG4oN4Lh5U5FdQET
JHJUwEXwSj7OUUurmPnXzlFuRoSmS4/0X86g6eflLe+1a9EBQSp4eogukBHNljMyaz+p0So45iY6
wYnn/8z1/oDVwLfC8NeeYW1yNft3kULUpmkoTO6SBKZZWJBlSDIaUhbHNqysuzYNv7a+M67Q1Shu
LOS1namBZSedkiE+ztt4HAaMG/ANOXr6cFfIymuVQC92JHmXJM2NnXl1LGQrOAS8MXAA/fjRooz6
qBba1jGg2ufWmfzkjeY2oI6I2Bs9vs/PweUWQbX73RIeiT+gQzNMwtjmUS7lHAMrNuIFlRWs6P2p
mqaM/Y0L5EqeQ+WVCA5chOtjvkUStXRGC33uo1JKO4GYaiu0n5/P5ura8ZlI3aa7eB5BciS+m2x0
2BFV9hRn/kusBrRP/IFKsA647PPRLrL/KYaAtpnQl2TaoJU+fqouNdQcHBEBOlCTZKMMZXlyYiPc
IrSrvCUIyr8VktP9LjS52gdpW+3DQLUeem+K3VGZbArhjYfQqPtl32roS6WJftdH9XAjol+goKcf
CvqV9/KkcMu18fGH2lgZhE4hnGPda+aiAqv+mOspHZyhoMMJfXTbSsZwCNTMpKeaOn/UzoB+JuJ0
JWS8OuMh00+hJIX0KGNpo1ZyupN9SfEXpZbU/8M1wBaZ3tfkGxeyoF1nojoCNeuYDaNDfcjU7pXO
dH4XthF8b4bKufH0Va9tTGgMPLSBSQLtn8WuxLeVih6uc7QbxPu9MKLvN47IVReGfvC0ivIilmtL
WU/TL7I8yLsWY5XlxL/AbywJ7uNCRGtc7ttlWubB1mhyc9cij7jKdQuSotqbS2mItFUPHTLWlGTR
dUAPk9ZWNjc25PQd55caXmHqJKdqgdW4iIihHtH2ZSZtu2/CMqJdUtwNgLQqIziUTnwOUuTEpiJ7
IDs/SvkW2e9aOPn7B0xL/VeGitA3svOt7BzbgSs77DHRRd3K2wRlU6w+n+y1sz5pXINKUZns/PAN
hppKtuc4MKjxwcvkMFzyHaxXADk9YhXGLf/4y/H+j2kCaQ51qDllroPdL9t+Hp8Cxb5PtPEFUxK3
Cwr8o6S3z6d2TVGBu/T/z236LX8to4Gc8YCLiXdECs0nXVAacAlKYD+1XfBHr/XAzXOnfxCmSO6M
XKG+GyTdGc0BfenJ3eB2OKncmVqdAuYIQm+fV3H69fPfeOVJDigXj1Br0k/j5Hz8iU7kV8bg+95R
hDi8trjybRXLMyl5mAI/66isFLfrK/3G0lwddnJ3mN6U2GrNQm6ud0qM/IJzVFsfclGeRqD6vWRp
NyK5jzXxw+vK/kacvxYfDB5WBopLMpChWfQ04KmGWuVQ7YAUtkayLaYMLcT63xd0EuxAopgwZMrq
xwUdLdUjMKuMAmCjqX+aSok/MSqPpyS9VV28+pL8e7DZOZWg3iAZodvHJj96frpvuaksa5k0d6ny
knbP9YBeRzr8qxcY1xCycxOCDMYJMf7jFAOzpdxbSfYRxMdbEfmPXS+/UEO7pTl2bZOYMuhrasYU
cOYPcu6UohJTQG/04j5sPIqaGB07jZ4t9ACQfWXVN+6QC6DXdMP+PeTsxHaapCQWONJj4gc0xbp0
b6PdKMWU/KN6N0rOSXGKH06ePbeDc9Kmxsnn2+daAk4tbhJLeC8bz85jakVGJrpAwj+xeB1zj+55
fciLNa+gwW0D5weElf8hAiPGha8BlyaWC7NzkVDRLOpolI7OuC6VauWH+cLKot0ER/l8cpexFxEb
KHDcqSQvF5l+MHAum0GSppdwjQyRIT1UzqNcixszmjbg/P6kEAdNgqomO3Q2o463htpZvn8Ka9MC
AJJ0K8tsczeQxlv0gOtDgaaEjIxy9DwlM0NqLJ2IpaMJjfAEsNa+s0Sa7LpMl29ElqtDES6BzOKZ
RiD7eOzGqMb8qHS8o0nD+akB8E7PLw5PStipNz7UtdoB0kPoAU1vpYtC7cTqbm0plY4x7JLezWNH
WtVJhGhTnua7WE/aNZM0XvHuGbetHN8S9bw2VY4AJAhg9zA8Zqmc7ztDRdbon6hHDWtRhMP0MDe2
piff4ild25N/DWXNaEqtPlhJ33g+8sftSSbF0lLjl0SPEQjU9t+3PxuFMoU2CdJexDO/rsxCKP4p
kTO4ENaD0kkbOTbvpMC8MdS1uw5BGAD9MJWnWPJxrzS+B6W+kHwUtIAYZYb/vTBveYZdW7mJq4Ck
GrVaEriPY9iW1AajZvgnNfGlXT9WYh0bqnhK7Opnlcn5jT15NTZT/KYAQkGYjtDsVCNASU8zt9gU
eqBs8rL+VdmUbRDc441RZWIta/kEB/R+xo3cbMcwbhe2ZNB6/vwzXgvRfENuP6ZNIXM277hJGrUy
ouDUKs39YOevjtm9lUX9vRDjSgjzRdTifyiROMgnme/G5DQMPy5132ERm+qBf0q1CJ9kHOieoEa1
NMSMW5v08uhP+TGIdHTAJqHG2VCWGNROILx5qjvzbszlRQ57Nh6HO8Bay1CXv4UNfPxMu2WtM68O
oyMAuQYeK+Faoes3z0RL0xoDZqecYyVcyZGy8btkkyMKUyijC9DswYNBRO36IY+M16YyHxD7vZHY
zOb+/hNoUXNtIEdALWAWYX29kmJHS5QzXIvOxwg7de4q3dhMI3bqDgZEocirz3fT+1H867KaBiXQ
UiB+d+Ahvn/8trS4ky43yu48dOT9dSWXi1yP5YVpp+0qSVDlwWMVqeoiyTa5NPhHEYXlay1o3juW
1y19rDNvmWVf+xj07HUI5XReecTPdgESC3pgpaI416MAEbUzjHtJ/aXqALqVsxRhNq9IC9+A762U
q1AbbhyxWfyf1uTv4bVZULbrHpm1qizOttruS0N71EtAnNHwb33s92FMSNoA+3XC5DyRjXXZG2jd
F+ehHReyGTxaarj1xuJGxWwWKP8bhno418zk46fNtlXQ0uft0X48exZFWyd8rlR5kxRiDY/nRono
6lDUiMkguThhrH3cTEA581TLquJc+slrLqv70VbWtqj9RZuoz5/v3Nkd89+0wG9P70cKuHMdbL2L
aiNV5eKcmm39MPTxCHCmzZ4+H+Xa+XgnrCDxA1tIm4f9SM4cg7o3wwTDDn/dFdjlXaIHK27ZrWqJ
denBc2U1ywZVQK3adh4+mSJ7+/x3XJ8ttZj/+xnqx5XFfrBT+tIuzgispW4H08wuyxv7cbo5ZqHg
w1RnoaBtUCyKA6c4F3715EvZqvSKRWOJYxuPPzxV+R9CD3ARg0cq07K5wz/OKazMEpKIWpzNONxH
bbaXGvmxM/twlSW1v4J2+yhH2Wth1TSuACl63iaNxm6BI8vL/7C6f/2S2d2uxDCTEwlsfWO1ZxOZ
2cyRb6RE88fytF9RyUJOZ8IeXG4kFNuLMmys/IxPYL0c+uAge8cp0pfdc2QPr5Xl3AnVgLuw/nxy
c+72+8hkLWR8k/sK4uQf17mlaouJLnGmTYtFWYFw/GV6B8zBcF84BelOSVaqa4mVmR5aNtdQBovP
f8GVeDrpZgAomRpIdHc//oCUNpmZRB5hIUq+G3l9ZzQgl4fkltStOut1vs+UxIEWOv1zEpbZd0yH
rkt7KyjPKYVTF+RvcO946Gc3Bg6avmZXS8vvo6XX9mJhSqayqQqr2Pm9Q3kzrep9b4X6Qgqpt3p9
Fru8t2IwuEYBpHPw1pUutKVtJ/6NczfL6PjVFGwmITpuPGLnvN5qiUBvrVgVZ1XkA/0+cxgfE0WN
NubAIwDRm3zXQj1d+wCAbnyZa0ObYBwgHk6K1fPHNzLnat75ojpHXVWvE7C7mMFU8YPv2N63sM18
epoIuailNxg3LtkrEQ3NNrKO6fZDp2T2rZIegjbVl/rsmfg3a1K+yXz1llzM5YUEdIg79J3gSXF+
tvNCGip2ZfgVIU1d85pEM87DszOOTkA8/v0zEvP5C2gDb/F5JiWXjepX9F3YfFq18qRSwG+yc7cx
435Fzww/0sAMHnQVosHn5+vKJYW+M2gCYPKIXV68hRRPNKINs/osh6rLjF2Ochc9ZL2xVPwXjU2t
wMkgkZLyN1t5aYNbtuPzJta0h2UCKBA2tvGlHrjIgBArfV6f80Z9anr/NGLs0qtAylMDJlu18B0y
tUxaxWX+wxvHvRSg1VzHiyjWt0mVbPNMWiAj+s+5Dz+LoMOTjWf8Bb0cn6PIym1+VjhathtCFoNR
BVjdlvZJfqtCcrmjOccKrxduNPp587pPTk0SAIAQ5yxrsGNqZeOZvt4tHeLLYKpxS/O+ojhBeX8e
zfUkt5u2lJOzYiTaolT8aJvYdby1UvXWV708PQxFNCXzmeB58uypmVIlx2mhS86qshmr4M6LcO3A
Yrxswhtp1mXqMY0gcz3RhucpMstRhwIijV8NyTkrxk1fqNvE/A45bNlh5cultvv8vFxGvWk0OBVE
W5ZxnqaOCLuFMhC8s2+li8Eyn/K+PlqOWProxLZ+u4Sv9I+yxxwQfWqZ2sRaek0XeB+Y5EEFnhPK
bOKc9F4pgN8eIPikrlPb+0bYNyL7vF5xMeC0W//q/tQx7hWSGiDgoeE83ObtsKTK2nD7xw9SkC94
Cy+bKHwlmPHAjcJonWe5fiMyXe4gimi0dyDq4RNCj+fjj9ALvGEkKhlPqhMtLC34QcLT1ADzrSq6
cZ9cnguGmvrovOEBBly8B8Ye4d2g856w03wLeBNSQfkdy96NYa7kcf/VBVXyGBwh5/cWsatzzMr2
niQ0cCr9mZtxRWPg3u/DtUZFCqujEe4x0gzyjfbAdFl9zM+nkZEBQcyY29qaXWZmohR9MW0hU4P2
GO5sqDeWHeyCpnNL50cbRPeBFN4oSlxdVmxeYDKSQ150WwZqAZZcs42cFr+cqGm2jhqfrLC9lQ9c
zE5HGoAvh4AwCQHGGR+3SpGW8KKH0XwqrdfQ6aDCllnk1pTY8gm1JlPZlvHoKqr2Vg32YoqMjCUh
NzZ4GSpqs3dPV1Ry1ieJ+aSV1VPQOPpZ8cWwbLz61lP8cvOg3ergdQcewaDZM988VtG1xtg12tNE
ZI8VTPjCnY7PuzzsCQeFYvweMttVi1vODBcRj4YgGECTHAE1T+qGHxfX6CpZSFamPZUoHGp2vlRF
fFSb5GuZ6V+GLH0tuvHt8yCrzJcV5e3JvV7lQkQY7rKKbklISbV+fjLi7yZ2RG3SuJItNqDi9la9
Bp0ERxteb9ysUxTSzWRBmacTb8VwyyNpfjFPv4SaIkD+SUOWf/g4+1YLbC8vwvykatEySMeNJ4zz
jdlOkezvw/k+Btksb7xJjH1++Zt2ifBuYmcnv/3iDSeItmEEqQvXgnqNTvyG8pFrj6epaHVjZPXq
yEyOliily/meipPcSNEBz0+lsWewsgE78jVWUDzPHkZDhebjbw1KZ2qEWkF7S5jvytoS2bnW+ItG
6byI5eBKYaqTXFTrxZsm1E9VUb58PkOK63Ol+0nGfcoMAH8zEtr6s4ukM8ckGiotPyWBvwTvs2hb
e5F78cpBWDxzAjwwhnVKKd6y6j2chaWq5PDlul9i1B+NfHgLRXqfwW5PnF85f2s0sUSwbDlqPHHS
6o+hFpsi9NZpHb3oYbCr1OwRQCbsSC9zo17cQyE6VqWGq5bTH3Wp+O3E5VNcO24VJOtYdDtvUpBI
8vswbVbakK3efxA1GiXU157d/D+azmO7bWQJw0+Ec5DDliAJUgySKFmSZ4MjyTZyznj6+xXtu5iR
LZNAd3WFv0JXva/J4C9lTNcBz74h8K9RZ/teie/N+SypXmz6zGXSCV8plfxn1NZy7ffJsOYXJ6at
yEoHVMfglpk7ZRd1zB0q8FuSilPDsNoimM3lpVO9/Ri7H2kW/jDXaUsLwX0ad9uiM+np0O9cxsQ5
Sr/L6vDQ1aqvNNWtTfOvvJ52VhznvqKXl2qc/hv19j3X4qOOUNZ5/Rg7S8BwoR1T4I9YiWsColjL
ppaJKY9OVvw0k+QpdY3tWJjOJjHra5KXzEDJoifcBW5szy91WLyWVXhqdXom8/FHo3JuCTGPcTUD
M1q29tS+G3ZM/RoTVqCk5L3dR5XEiiV3XxRubTvmvLNs8rVmsf7s9ezcT9WLY9Cyj7Jnhh70M+NW
HVr5Ti8RxtAqR6ZIGsfann5MGjl8p+s3pdkGTEc7ROv4X+qS1V6JWwRdqvl6qmK3l+u8jru+6t6y
dDE2CSccUfWkMoRkSrjbPdBmZfbeMy5Vb+kS+9zJuAMvftZD60ONtQfdrnZMJfGZunNRuF05qRGN
BOb3ta9ODN5MN2Ftbi2ufKl9ti+74eRmy6+uVvZ6TquVcTi26XDBhpzMonua6ahdqMm+Ldtdyh3C
rLb2FtpFo+eyHJpi5+codE5jPJxgbLPXdw6jNTmWhbAoHd+HyTkx/cGfrT6oKp1mCVxBnrknnTj9
zzLXLo6XPzhOvcNgtTRBsUJKfYz95CaP0zJ8L2b9C/f5P1vGOYT6x9wUf7QyO8ST82vlovJCbGkz
e+WR5DDNj/vkOOrmpaa+3IqdbZeGr541P2WtvdOM+cfQ9q+V6/j5Om0MK4YVmnNeRUE7MX2i6vdO
5340kLPqKVUZp/ZHNoS7OeGO/FAyqg+H3SUpu1kU/XFkuq4yQeHWfvJyO9qSxj3kzfRz6FIn37Du
vZ0yjNB0Ufpc8h214lw19mthrtcxSZ8XKSeujYAO1iMjEtJpFzZNb9EjI9JeqjSrfS2JD0bl/Yc6
jypaCYy0UMi9JX1x6nK8ZIzT1Zf4SVnU8aBSZb4ppuKBUu99kQ8/Vb26yCbbwt5Fte7T3uIBd1yn
W7bhpZt4/ZqUmZQlY0+UJY9ojljt4+baUHPk5CzYCXd5Zu2sxttWMV1SZoqg8p74HBemAZZGOB2b
jkYStbND1cfR4tMq4mRYXBeZWOSv2m23ev2bhigMRQqfW4cOKXp4afLPLhuCMLty82qjF+6VP4ou
NRBzRgbvlCn29bnZzbRZqcOOAZLpJnLGLYWCG8t+a9pmr3kjbR+UvXBEb0cny/vZaebWdtJvdsh0
3Tv/ZMMzkZKApahoPaXpfHXRtw29eZWRjgL196Is595NtpQL75w+fVXLhA6uXLxUdfWp0pgfYWe7
wnZumcEIiLDe5525j8MPZdA+2rg8aMVhaehaUi3PWWpuhmjed8Mh5EVplV36et7r7S9K4S/r8mvN
kwfXqreT0RzyaaRtYiXdxISquvWs5MeS0MyophsnpIfHEvoG0zJy7nenKaFvRdtWyh96IHEtzfXZ
Y2YtftI1O1ujyzHyEg10DhgOduds3JHbo5O7nQmWccgipSOXYdWS3gZE0Rwj+tGX/aWww1MX02x8
iAlyf6VhDNa0SBrE+5l3tNEfrkHjP7BX2vnLgcqPigNZcnQeQ5I20cJ/aCA7ozOBM97obBEkGCEr
cQRMyXLVrqHhzPuU0cfHno5O/q3xm3AmOBQW+1JnRomevaQ0FLCJ/PGd/r1T+52pknOFIBQ+3SIn
9HvT4Y7B29SlfuTcuM12gGhyqqNHo/SBG8ZMtl7sHZQBedIvoNtS0/tsKeFVdHgzor28dcuXsMS7
KFb2kQU8WpyU+zZaUPdaIDTquPAEA2tx5hvd78KOfIPh8Lmubm0MWZffeh5mRdU2zL+ZgcCmo7Nt
1L7wjOIut4g7WnxBtqPOtCdyvGFTlu0F2751mvYt0riPvH4pSY12yMzvqSu5wJ/N266jB1XcHM00
O8hDxnUDONUzmoGsX2m8MqLZONWzc6qyWxbR9KBwNp2S+2QeoUv9jVBuCScwTgdz3rfMUp70s900
7zYaUKTTGbhyn7kPLbKZ5cXR7fhixIRnB1NnnXNlfM4V5YGbSzT/cbcVF7OjtdrGXICw0ml/l01R
HMobC7preLYsZmkAAQ1LvxW1oopB0A8tWmHQfuhZwU1/CvFBfWym6miHM4yvjU4niNr1y2HYLOlz
hLBy7iLJnWEeRnrdOXN8Em5N4XHswKkO500DUMhpy7TMxavS9Kdi0AKNglUt7LnOzz6aPVcfj2mV
PmdjfleWZTTQGBYdyqqclQYyOr0xaQNTZzcv/p64km+Xrc9vRbo1Z/DjNd7W9DWBEzur2BZl7Det
zlCDs+i8PhoC01X2GgerKdE3K9mPy6M3kaAePl1EQNaidMtGYz1CEiMzvkllP4j2LLxfhVYFmZsf
ue3l2O5RHm/PzcGruKbApwtkXtMiYHr6oLOaMLLOInFOXn9rUINow1Y4kjGgOy1pP3k3UVUboZJP
lYt9NqbfXcqVSGVIoZd90nL3mcX3TXus6eU3Rp+LSUXB8GwKBzM6bGOnmW9l9MoaTD+qpXGM89gz
8Vo4jhkU2NKLCoOoE+axmLZsH6e02MhLV+wfosLoYT9ZNFFJa78c9bTdrxSB0ZUjPi6FcTSS7C/E
la22nfMxaj+a0t5yl+GsIWmNGtBc7XFeoy+d3bCeXLsJgxr2pZvqXdq/J0AOeTuTBp4K09uJjjPG
+iFVDd/qu5MQB0H3G52+ZxylkMPW0ktr6r7JjTllGPyOywjC2yK0Hc3d8ln3i9J+hTxKEx3XON0v
+tgTwEge44qmR5b3mnr23qziXaQqhMkY1ZSk1W91fUexQPJiS0tnvyBTZbqfIh4JFkDoBkNpOJU2
WthcrY2oHccC3kQ1kWaOUeFyNe1aCDZnTPAoph+yH6sHuBjlH/lk7S5/LC0+0bd+k7XFxzA0Z3ob
HxiftUmZSjQvxYkEJHsudtHgXRrvEa/vMeYWz1rEJ8sInyyaNG2XfHjSY/O9XEeaZXXhZfGGeRtW
FvfwvT81swXRi9FHXU3vYseVfnonxQxnVOaLyBGTCg+rQYTM4NildQJgda+mWeSn6XRd4IkxY3Z5
RL8Gh0YrOLWK7eyGrjoY7ZAyIq8qMM7LLnWja6sUj4Pi0XaHaPFYrX4nUYBw+Ey8KtzQys0guxNf
PW967L30bcrHp8ozdmPRPMjb3SLdrXp5mOrkajG/scJPMbwYQMLEQ7ruFTuAfey7oRmBi6Nfoa1c
HXW5NXF8P06V7mCK1mKOp4OQTGyPPQxf8Wz9ZDYjo1b44uBFr6W3PPbqzK1AXCYGRaGDhgPD2ias
EZVxbezQ96p7bar8GRa8la1z7FV6Ok7NuBvtmapE4yCKzkUrcNmDdnIZ4c38FNVUuI/h+8SQFO51
/epDM6DW3fFDRscUa7FuJnX5GY/hDjNxoOEJ/abq5bQ05aMa9UdziIOyKw4iEVXo7Gla8eJO9dfk
FA8D8koLl2sYNoHWGc9pirUy4o8OfTXlKZldIqsQca8YDtNeve+pCh8jnM0liW9kL49RYgSdGf6X
TSRDPC07NRQx2GpNpzhYChiUb5omp7Pi+BJb8+88Kp4rgy5K9A5i6a2vxfnLmDKooqK1S9SPb/Ty
qTeOrl+LKTuJuiwU82eVmi921NzI0Vzv1FkSLr6uvpEpb4o1nvTVUHw1NK5Gn+5Ls/rIKmtHAXbQ
O1xE7mgyORT2mfFp5FKbYDWYA7euV7W1HjTgj6c2L2KrStf709AojPDW1lPSrRn3t9TEyrfa8oi3
TdO2NPoprJQv6i6GVeaI2wVFeprLZ8+wN4O6bM2k3q9o244QUNPpPn3JfJfuSvf2Idl/Ddf1BeKO
HEhtLy8R3Rqjz7q+6bG2HdNLMXw3DLZDurlzKUqCVh5be6FkbbJ2onAM8KyxBMNq8v18XyvxRvrL
9u95bu3bUTtXONF56bdKuNGo9cB4TiSSc3RNuUT35YiiBEupBHnt8sRDRQ+L6eVCK6pEbAnNlQPL
ynfZ4n6mhrZ3OFl1tC9hoZzIp1y9wQnSad71ICg15oKLG21CmwucjnKHXvKZBQ8wcZNNj2UGRYhx
JIzmwVChCsqld7cfo51HuHpYtaNax4FHyzi18Xx0zEaOUKhkOW+ilJX+Phlqk/XJwcuuskB5eMZJ
sIMwebJxn8L4W5vx8ad0U4/AKEP6Mn5NjfsKcGeC3IfoWkGVYqXzmxq9CT8oVfrC9nEPBNA00XxR
CLawI07BJNYgkGjVFXrw6YGIHL9e8KGdWkFBP/J2IeiMc6TVW9HHbaRvBbhZ5ugPkUyzP1o4DVr/
Rl78yx0T+pjiWfUXaepjzZ1vI7ZF8oNFRU15EntazDY1wzBFvbWAD6v+k5feIRfEjpprOnxm8Qf9
sB4Atoox7tT2V00RRsFoas/De3fJkzZ+zYljBE3vp1jehr8JAdirEDk0GfsDZZkB9aC0/8XmH+HR
Ovyv6+oNp3WiGRA26mBk/9HUcsP0jTu074U6pZP5o4qoaSdajwUszlsTOmXeBliJ5KpvofrFJyxI
jOvoDwEfKigPZ0sQHvNy9uRTmHveEzx6Y0WrFu6hUB+u52YuYeGbiInGCZK9o93kSNsxbS9BQDX3
AolUOQ7ueH0s84E3QNPud1vfRDLTSA1g+3ah65jSbhpzfkZEhpQehXS+UnoaJZr9I8B/SZeDST9/
L1T3efyR9GOQYIR1JUhz/No435ZyDpBNYLOImjl8iIrMXXPfp8pWdsa9wMsUUusjfBue5JMcpMgp
hTT7mTSVLH6ELktib4pQwfaOG17HFuGdds18goZbdZkeAAMmgEp00lielfrKnvh/hy9owAUKw4Bd
m7aS4LGcoabK8AMmgnY2AFVkPtR6fwnpJ8hssC34CqavqznQG+YboHfEt8tsVJTy1oTubslSUAmX
aY1HBEqYQ3yubsh3RuQe5FkGbDq2X80YByI0OjsUD7Lj71Dv7iqmDiOz7buyl797c7OVrafrS2QO
l4UOrWPCG/EKANjyEJFJUbawjLyuLinN6GqBgNQm+6ktPclokNu/C0oBa+6E1TjNPlYPk2Wd0JHy
CGtSfYPgQhYSdEzedD3et2t8oVWjL74wfh4B5R+2NQVy7hBCpEr4u2V/uPB7+jcew2F+MKb0KSzf
8H8uoHGS0YS2xGiNCSNArT3LTGrlIK+685J1WkZzuxTxxcBPjcOYO4y4gf1z28fbuU73dxxv3yyy
BSl4sUaZF8rX4BJsvRpMfOmwSAJKV9GaUL/KaPObD1tZ9WTT7JN/4+qA3ybTpygblh5mHm3QtCCl
zRthYTl+A7dq8fLn0XM3JR6OCzBDhknAAK3x1RBJXp7Tfhf+EZngR4pBFr0yNNlJB3+IhpRPySnL
TxHRpp58h76AE+GuupRDEjuWq/NGQI2qliAnBiSWe+bd7mE+wCjMzu4GUtBtFProIdFqFf5ZaSTs
6B2mFjfHGzwfbTlW2pWnGir9GzBf/IbySD+EZUbaBkwx2kJ0nv0G3zGWJgiHH2hpIRw74G143RsR
MZOAn+0U3NH+jKYbMpCmP2InF6GxsWHoThNEhTeMGBAp8+cIvYlVET2olG+u+qEq3XUwh6OEEVi1
yKCtdkfSDxIe0Sk2kefHhnWo3Qy8jvNUU98xE8LUmcB6Rf20FcqdNaH6u98ZrgdUlIOvp1K0o7C7
KFhRIENt7NLqs+a0G/qErcTlsYms2yDRwdcgqeK1jwkRHeaP+GJU4EK9iXzR//KkhHbPred8iJ7B
jeYLOtGCTHP8wctP93dlyVZ1PliLUSyBDcGZqP1ASsVwxotYaR1jVsw3vsqLeYW8CcEzxz6ImixY
AI6yXuFb9DQxDfoz5HsJ1DQJngveCr/q0HcGXjHqq1b13V/H6Iu6IAnVqKn+UqPfxdjPpfVMYmeX
ZfbBy51T6I6HpPsz2D1eR/gy0l03xZi3kwrsplmqw+Xv+kec5Ft6X2PCaF7GmSix4zfOStze8Mu+
OyTTi4iMaDgCMoveHlClonImcwoS0/MNEIsLFMpva1XtQlLYiqpsUpJJSjnvErxDZicILGqN4Wyg
YESQBTfWvUXEoD+7BTHMYbhWykjVXKFcdXt5UN0lMMm/pGymMuunnqaucxQXm1q17pIlhONYBi/9
KfIm/04N0Xah/M6y2U5/0bT1UeJyig1vGvs1U3ecBMfTqMmOvbCkzoRUK7ERDibq/muJRFndbyRM
iG/3xCA71N3yWJf5WbfvihCir5Hlj118FshXhFFgLEz+K5ct1/AC7v7TobI66nH/xJUkfl/4Sahf
vLq/W0KOH0o1XBBYBNfqh8n90AloewldQAhk1eOpm2D9gu3k3xUWzKAFXTnfoLpgZCLOPkZRwm2i
KcS0KbF7EtZU2/Xg0qyhHvqNbMoBJYlmU6x102D1UnT1Xfi1/jShx/TwQ8xHbmZHkT4CdA8ZqDVW
s21DVI+VClfJ4RfLC8XU9Aa2mU9mb3MwxjxqR8ONNxb4S2+9h8gEAvJigCHiKUzaT/RWTJ7UxKZ3
XrmlJHHbQV8gY107e+ZyYQj/uCI02fIglE/M7BndQizP1h9KaOdl+PjY0db+/KvJAXH5TbYgVlVg
u9isDsSX47lyooJwSnqvr0kZoGIaRspqrBHlofRPCL7o/CIFkJUjMTpuK7sf3F30aenpZ+G5tZwt
ryoG3qjkm6R1t7KHCqdCRHNO2iNPol70QlxhNodnVR0Er0kvQPhH1HqrVZuERp1yUpaeM+Vo70hk
Bkax1/qV4TVn7l7v1KI+qv1bB26lhxtgxya5iFEAC3mpJ0i1JnzgTeUhhASqgWfDZu+kV75Cpfyx
NtnTbMV7UesKhGUJXtOcwGMKsWxYxcg6ugRPgTwHNMpvdPdTzikk5uTl3+IhofRrQkgC+5Y62Zd2
sRVIoZHTwOYGAsdyZ965+A6i4tmLRO4JShuafUMbUbq0k032ZuEr06HMaH5K4FOClkxC5JURgy2L
uLtIxFlIzyo5vzT+KAFJAk5LPB+QNfsF6tAycRZFi90u4Tukk6rHiyA+FW4SVsTpgnsA/vwfL58R
tr9XW9lZGukz+4svUAlQTH9UOsj2LlIMi8PXgkfExcrD8OUOwyOupXbuBh8wK4rATN29+EgCcmqK
WkH0atrfPaK7isGIh9a0G3DeWZwwXL/MEvs7CFoQOVuiPgOsLvtO/xToAL0lAC2gwO3jm4NIZpq3
Nwk9m/abZV9W0nbCMYLZwXVxg8a1Kr9ii01E0oCpUAALwp4iXKv5DN4qUg5G++IQIYJgQcRR0JVg
WhCsDl0rl76rn3gfXZUI+IM6pn5pAHcS4Q5zgobrczvgQ3/J9teYtArl1Km37Ed2JYsSxKUWCAxx
UYWG6LlJInv4rNfab9NuI3eZeaGIfwtE7gzKiiCymFOJuabaG0KHSkvAcWNWBZg+cbzYyN3bB570
SXkSPltzxrr3io9PJbtQa7roIGISI14GK8jAP5hLtEffmIc0ZBkh3pUpRSHuBukTdumiP7QlPmmp
eRYnQmwX/kxLYgB+MvDuuztciiSvARYVTxn+FUfSrpPnKO43RDiYXPJmFsa19BzgZ+x7dJznzYJC
eSbCPTJyRFQGLAcASSeiZBw/FkJXTF+dzMus1Ae6UG/F6A20aGL/jNyQkC6a6b/RoIQUFpL4rz3Q
evvVzvUNKs7rXDqcXDmxbrDPNk2Vq+SHsOsdDNCNHbory3OKOclGqgOq+LUzrKeJzLdLB3xZloYH
0wi6BiFGKG1avAal8ke8Qdml0edBlzlXgRMCX3OqHVZz2o+zs6O8j+ay090dtKirsZ7JFbAqZW23
FTklpakfHJIRgsjho1qADoykOankVbI4u1T1z8KoHixr3KShF9SNurNXIHMd320On5JCAKFVNeoE
2/Gy6HDfKnS8yjWJgUBiMbJlZO0GQzsCIPP6Pa/+2IvnVyjulfCPqCOEzsLdMo38tMIm2RiR5Ft2
d68AXMG4lq0IDkInv3bW5iinvRKJIRJR4yQoJgxAKlHkgyA0Q5d27WTA5IN7VovykYs5B4EJM8UE
s22dhV618i1aRSkJj+TEY9XuF8dDG3FfomBoGvHl+eEKuyhvmGc4AhOO9GmtdRDnM5twPEmARhNp
Hkf3Z05uoG+2vZZvIxsulSgYCFsBZ0GuLDc2/wh3y8rx5lR8UsNmPFz3W7VTv+yIF2LKaFmwE4/g
H+sahBthraInMINb2u/l3wUGYYPDnoYOgpVdjJEEuXkqzFkuLxS4/ws/Jdpbnz52M6HGg9gv/h0T
x4L4wzA6/tJF8OyM9xHvmupJFCL/MsFBFrG6GlAhchROxl6A3T2KpN2ogdyyFAG7xFH0BA/VqQ6C
wtUh22UWgDh9FA7lUXxuSa0jEstfGvIGYifEjCMY8ld5rBgkJJvfOIL18aLEYecrgtRZOIZJ4lo8
qupeeOMYS+vmicEtBPYlOzRsei0Nhvym9BXOxHjjuz31L46JrcSToboCXPtv83VWniy99x1EUonY
HBFQQEpBpmtqDxgNug+c+gn7YSsUZrxy6iwAVYdd4/8SNOGZiBMnKyYTFT5kNJrgz3IIwjTQRwPy
CbTNBnQ1hMftkkNE0yvjzSwZOAINBPQIyTFm95gM+xmQewQS4CKP598Kh2y4dxR4ptriHwvaQRO3
gEOMgsDvmEkPa/XI0vG7bVIxw6eF5gNdgIUhkDgZkpFmDa6N3zOdGnAEnB1Rk9Kg6J3mNYNGnpP6
af0uIZnhczC9R8MM/bH8IIs+3DkG7hetyd8lRXH3oXCvgF4g+wcBDiZiBkOa48+CugCJY6zRlUVA
lLrsgqh6pzc+mqCwyclV33IrYUJLCYEcNg9fEgySH+MaynEJjBbgaURnujH7LiM5hDXYE2whXKk7
8wEte3+v/ppFyaGeYq7/75lLcBiAs6Lz50GnKJcWh/Q4XonRFu2wEwDHtAMfWvd6eCY8InlNsWau
BCtS5cA+xPChyUTVe0t+Ye2CKYizqDnX0QgaDHRpXJ4bz9muHheZph3KTGwUTvgMJ6OcxDTzDVbE
LJsgSkouMD8qSiD8KPzLKdO3DGARrf+5KHaBJxLQjIdn8ZLpZCwCI5pBwh3ok8ZTN04kzcUlYwXT
iR1fJiGIus4BRJuYLKMMyt19AEnwETEoInPV2Pjl9Id7X9tx4u6SHrGGvdiKiLiLTU5MQhoVx6YM
z2jXlgAdPX4ERSOJ/IAmiADSBedpPFAIxN/kXOBh/pXf/2M44XZJnPJXuNJB4EytE/jH5827cy9O
qSCk3DHPop85R9Zq2vW2T77+PkiWw4Mlkcd7LSUTphAgB7iWxQkLmKGxt0PC31wSiEm2YNVs522i
imzIbo0MaqJgAM7l4slBhEYlm18TooCLkRXeM8QxPb7fbMM+/xVxVuEB/Rg31MUUDKoH1SwDj7xl
SvHxShr1H4Y3WoPGveCV/o1bVDvhYgm5CdOyTDEi2ZWSQeRp0ZhxQSVJDadAVxFIiCVIQEgHUSTQ
hTIXXCZWBshMJASxFKdqxSrxPKAlGq6hPEHD/ullKSl0AVeEG4XLMRNyindlQ9xt1F/hRJ4pOpVd
xtS3jctDOifHzCHXrCgbrf6NAeMpVo1PDxs1BSOh/uowUjjX0X43SM3hFxMigRV/ZyPoISL9X+5Z
IgsVzEXpa9BWqEvkZy3CHRdddqKdOTBxDUNCB2m0PIj/3qcncE5AJAp5aMieiQSy+5FBWP+CNIk+
iBMfYb+ZXgDzCAFt0eKj7m7Fdopc3u2K4H55aks2gYEWpAzt7idUF+ciB9HF2luDw7qiMCQggNBJ
bNOG9uzIZsCOHHLsqoGkFMQ3FxXk9Zwpto1yLCys/UO0mpyKmEGAQDU725HCIneJiQwMe14XkafK
VwJOeHBrVZxXLk3E4GN1L+fkhK9qfalwTzBvmMeNuIfYGpS4ifZgqwBP/o8eUrUvlWGkvF1Cx4Ln
cVZ1ajNEu3Fty8f74X2QIvI4y9jd6V7/ZOrKkXolfouCkGfBfVImoxQvYq55GjwgDqOACxaUFpM/
9StQejgUeuJP9PuHA9zizA+UXQjMZj2iH8MBJwMiE4iTbDdwG7yM+EJ+yhaE7HyQb3Ei9PjfS3RA
HlV1OzH+8hWPDBaiJ9EkCXWCQ/K5xFGjDd5ddwmwu8fFFWHDOX8SIbmD0DI5CASimGsjIQ6A3UaY
DJ5rKWQjiuCg0/5yL1uEG+/qCCIgT6HxuC5dIAUr4oSyedtG9iCqmKx+PnKpkLLWeMPShO0AgXVz
zOOAm3p3x0d0pfy7hJ7b3j6xWI5TNNA6bGot9TW1962cKQ+ErtFP6BF2cRJ9HmrMRcgqugOER0k9
gxPYmegCAKUEIx3Mi+R0wgoQo17RvwMJAQiO8qcR8n2ZWBmCbhLlgk2qfyicbToLEQckvvmbLEKO
cJVYFqqhpG6Qt6ilSXXCXX3xQ7Y8oVmkfmi2+zOPENbkx1SeYW6Oe9J+iBcyfLJBoKiEGoVZ/5n4
vxsX71HwiQnUsbPpIJFn9oXe4UtCYXiImeuBfO4vO1gGJiXX93f/f8q2YmngElkwcJ5AnFBYLATV
EkhVTf1Gon6LTyfBBfHRxB2ciemyJwmBYXvmuJADx0kjOdwkVAMNBw5QnmCdReYHm748+Y1SlTJZ
dx3mQXbDgiCz1MakF4axygPZlcCAMja3bFxQKHIjXgFBBo6SVf6jneRSJHZU2+qpTD/EY/G4a64h
8aJmBT0K5ODbLIGv8X9eJzEbtsiB+6KrAIH8IAU22OVWLEjMmwT9SuXj25LHd8FhTdggS2nukUlE
FuXNs0S/L85r2uo+v4D70RN8Uc4FY1tbvkb/ryilwtJ+c8kgV5IMXza9dVGpCvHQUiLzNC4MUi0X
WZXIGFGQBUGY078CAWF4X6TT4Tp5cxMyElEdDJ4mmllgI7zARwgTZ5pAwX8+glhuB7FiJ3KYInf3
tByKHa77u3qRSXk/K5b4gdEBV8UvhKtHs/IVcI451gfqZO6ROrGKQD/sGJNN++oXCk3IaV/YK38Q
6eFe8gMaKLRD324/yT+31lHYRg4MCUAQiLsfmI8tOYl7kQ+xK74ugh9Dpk7s5Xije4PgKdbOw4Bg
qRQqIVTTqm8KM91zn+M06AaaNzC65lEqrtRkfbqnM5z+sexV5mkyMdMY38WE9UMiVUR/FaQsUyyL
CBSOHHlHKTJasuqA5Rd1I8EoiGASVJYsGAwpESR6kDGy8P2uVfuJklWL++ZTwHf6Qd3U+OykIXgY
HS721MSgFX+L95w5DFep3wW4ItPirQ+z8QbE9vL0gbdAGBQU/2duF1Ne/kT9/IrU2GgS1ICIjTAJ
4VDfS8FzoOrsOiyPkFuOAoFGeATzy4JBwoSN0VgCbBEUPsQ58y+oY8loNfpRsBwvG3X10UQH8EdJ
AHjsjz9G6nwU+G64MzB2vIqfxO4lpCZYl/WImhe1h1oDIwpagxv4k2F1WwP4CAm8ND4PIeWH+kFq
JXi7auUBjTUvlR49zFSDidaTAANvvOfWrNNfm0XjQDGhDcGu0SO6h6GTwH6bVvtc+VrH/lhimCQO
GRegOIyCR1npGqwhvcKjjulbjOHR2SPYQsRf4scCp3QwErBmJ/LEURCjlVOWiKz1TM0JXhcER0un
w1G4oGqNPRxpNjkayNrLEvhHEms4REpFtioeSXY/SmzAAguvDI9KyQ7BX8zz4lLCAfWXaczwJLjy
fwfSGKYH618lBueGToSYYv7FvxeRh1qCHP+J7zg4t4Y8A/wmMstnXZRVCCTBG28Mlwvixd1gU3Ys
BzvQ2dtzGUOXF4eoijYrAYve6Tctqgbv7s58CVeBhx+T0Z6ikovUw/eahlteyzuEy8SDIcCArInj
K27bP1jrUvRBE8ydgOGc9klrnZ2H0vrdmssHkxV245w/dLYRiIcABYUlPWf5T0dHZa22l3CRRcWB
Tb2kJFNMwv2x80ucA1FUsIceauiFjkk/NilR/LtF+R2m6klkHtfVXRMKbX505AYqNb6Djm4JJoIP
4UHCo3cEvRdHR7bJhjhM0SYCqxlGZaTNPQXB8dBl8J6i7etjwVTXIp4ekRWHvG5t/RaNYxEZFJum
EX42DSAAwzg89xXfU46HBIkENjLli7+Ry+jQ7orN+Ke7KMZqfK10LtO0X6nKhEaVymgK21i8gALE
0KHkAs+es+QLopyFoOg4LNyC3ZIQu4Tg7g8jg4xYi+WOuD3DUnbQCXGRr9yDmdpRkA4f5sGYMjwY
UeqNMfwSIZAvYrpioLrAHTE6fLRKf5XUxSHIcCAK9MUDzErNFcshEcH37w4SP//qdeFHzDIfzvqU
WjNxPj+VdT1CcQNfx9B3GVUhDhGL+8tRZMS9UtCE2BvqtsOaWPOdwKJc/nq67EOW1EyvkgEHZ8OT
op3Ydmv4A5g5Sr75nYQz9WZ6kEoOiWGiIcQ0U4EEQEY/wCcsLOFlUhchDoIk+sUVh4MlaMp5a6D5
u55Rze3Qeb5n9zsyL7NtvvVMnauNb4MqDWFIhZHHmKspfMF8k/tCjd+r2YQWGAPxhETXMHBzIusm
4T1hEYkuNE5+6IhkiZTYpFE1SthrD3/ve1haCeoBqWdmwg3fKuLG0xXv7lFFGo6uuUpYTVQ99DGt
9CyFQiz8rs85an7LE7g/wK2ce9wPxS82hZ5C/sQtCCgoachZmWiySCTd/S2ROuEK8SUI5fP0jFFv
RKPK7FZVEcVz32xAUh88mw8mfXnEy+QtAmTk1eSnxSuUnCQ013vnjIzM+jvNccmHfQhik0C7RFCW
/kmOk+Zj4mlyaVKbAsUCO41cOOOmW/0gGJ2nqM5RbRfWajR3RM67a0qVjH6UkqYYFpe4q+hHj6yY
nLMQTzjyL37kaJri4V8CS/hfPA6+KeEpurOIP3onInelJJMrOdSwnbYi76tni475K3Usur/HySSY
1oYtd2YUH9PCo7L5S4os4PzIHV9MkmoSexNSwstO8gTAwkzzbZHm1h72oXcVVNBT6yNpSyCmWM2S
sRwifUjyZAZeXwbIAfw99hTGENNQV2b2oW1RunyDx4nbOujhf1Kj1RmXhKQ9AT3e2zqlxBmbVTvg
JytLvBXbG443Ekv8M3hbvpI5fZBiAIQSsmWknmQ5JOcjFQGwuXoMST5DxppACzwjBknCfvIF6CLO
qOxITGOj0ircuZffUFvYfjpZKSafRdyvN6CdebqXK/5omGeOWzJv6fxfkQRu/GtWvEAi5sO8kp1+
4fUcCvNvz4LxxEwCKXmYQ2CVH9wY3dBlYOvaX1VePlkgRcXbmll5xqChXnT4Vx4BT/5bkjzm7yMk
Z5s61k4kz8V9RXdVUF2X0Ft5B0y6dTR1Ng49ypxYPupvipQrJOOZhGpRLx2xAI9LMCha1Ii8Q+T8
rmjUa0Uxi0BeYSucQS50kKb5H0vntRVJskPRL8q10pvX8hYoPLzEoukmvff59XeLuS9TQ0NVRYZR
SEdHRzQ1xVWgEMK49yvjNk/dk0WZwMrUOfkStJnu8u7l3aVpgjtlqz9FGpI7hK/o99kDmf+HxTN4
qlkD06MIbujcz7Tl5FpV8mTG6o36ZFLT0066jMjFWVrB0Z6Xd8hOOzF5SWiQIaEOs6RazwnG/ZLE
xzJL+FxU4dT4ZKfzfV3P46oC4xJ2QD3pN+J1E0fSeeoIaf3ckCbwG9tuj+PipavOdjcln5/TVL1q
/T+Zl77VafZewXfThvwUGtOHMtQzwqDZKs+4Di29vbeK5aAP+t2QzsFqckhl9tBcYQVQYNDQ27zp
lno7lljH1I+2sI2O+KwCVEnOjCVou/zGYTKav5M+XOy5y6iycs5tHe8JCqYZs9bN/S6baPNu1da2
gqE2DK8qFsuV/GEz826VmPdyHUownE2PnWvARPUxJARtAEicWkrI9hNKBEtVbiTI0dJCJ3iI6KRD
8Ob87ixfpw5VD73jqNsPQx5tfy9rQmBBEwX/SRQBG9DP8obx0DHuSw7Hq3OOpflD//aThIc+WrpZ
Do4ca/4jabDRGW9+NX8E9M40dGhrk7nxiuY9pmqjMYcn8qaybh0JbQKckbozN4+/APb90flI6QJP
I5BjDXoz9FAXZiohsT7MW+PQoVXuJayMpHbrDN+Ah9W4UGF9LHVAe/HoOYyooeRsD7R5lOeUrGA8
Gh9yQlppxxr+SACfgzGF6VdLTVveChOb+x3Ly3Kd8BSctjkNJmnTlh6i1g5C/rMVB7hdVIcSFYaU
AZfWS74MZ86f0MQgSLEXlltNebN47OJLCDYllquenEMp5Z2cNX0cBOaI0mUn+c2hiR9z8qIlbgka
zJkoKix0IjfN5Mct2qNnVF9CTKZxMU3m9XSbUE1b43n5OTwoz/0OhVlYsfjwa1Wfac9YppRFHqLo
RYtdeG3aVaycpIG6xDtBgZfQXAwlnbhXVq5VO3rw7ISn0VcwshhcXs1XhlrQgzYtKLUAieNHIbUJ
ZiYgvbAueHCaueu2D05bbSMtofkNN4+v03qVzRCAJ8ltid8ja5aSN5GSNSHKSDjK1cxIJecuB1DK
Q2Q3j2RExmk+Z3F211UjXozDsOyntJ4edLBVgfDErZMYdiEvKneJRkkIhokbMqUrdwcnoB6DreAy
GFs5CB6MFrJy+kgTe/xO9pxkZMXYkY7vgEODZTjxgB62XZYmcs4dfd5/s3d4xGNbv+mIhgrC5C35
X9OYoCZnxR/fVYPQb+B1nEJu5f+nUko72Eo6kFsIZ9jgMMl6kT7xvOY1GykJ78kQ7Ohiu0qGxwpy
D1ftrgmhfSxvpCIGSGiR0T26y7iRfK3q6O7sGgUdXCEwzIUbcx7YDEgm4BfASa4hEglsFS9KYEw7
Xquh2gizSjbhLLWx1OgzRYyoG6pvgbBk4uRVFhUNinu5h0c7ZpuCyHXlF5zMQ9tEZwI9duyhSX9T
KkR2wlPwO91deUVMe2KytG344nr+qafWkclQfr212/KZidTT9MHv+h/N/ENfcXqc18MOypdg8PRp
XCd0l2bWaVm3g5xZZDrJw8OCOd3wGnndkfyxzAHf4cDUEDCrzU+CYst3+IZ6o1nWxW/UP7vON15e
5Suo1UdxWGRTIpdBuYE6jGwxtKKFbMAnCX+XF/lJvkVfjrzITzLTad4/LtYk3hJ7U6ZDLmE8EN4h
q8+L3tDRvTCc/e/X5OZ2Hp9Dh53EQIk0s6Ch6KTqT3Zir3ujQgNvp0M7cGDP8JFSD2q147FVOZVH
AZnG+dwm9q50TkgFCG5ddcVDrPqjsuDVcGSVP5/lHZpOrfroDpRm/sX62527l62qlmvotb/1lvIu
sKC91CIkOew5GmvxbBIPpRWNxNzyVchHMjW00mhOVtjKIkXKPVggIZhYU9HL8td1kodzwK/l9zSn
1/wcIIepsHWhrkfXdKQclOgCYg21ym6I7ZSZZor6GK8k6r/ZCf+fcdfQBACSObW44Ko7/AhxPYSd
IWvqpn/mhsYECbTrDh0GJwo31dI9Ydl3YuhZAjilG6mVF6JKUrWPbV1FK88ZH0aoOhI8wtNh4ILF
j2Rq8nK5/ob0nAlGbQzezWmrK6VnV8leyg7Kpmprp+1OG+M9F4xJMOX228px3zQfkL8ajqiBg0s3
6VkNxVYSLDFz2bbHDpuOZpbc45JEklOIJpWEP5J8kvvMf2c4cvHoZKrEdeS+zQOHu314c1y6bit3
a018WxtsQ6e/l2BFVcD3wM3+pMFqKza9G+1kERg+O6hzHJq+Q3/1vyB/yp4knGSZJZJkWJhSYb0I
0MdPQ5/KnuZtWGdmReiIOL6kBWkQCDYhzGz8oKHOf2lZtuo3LTiVbyRP4qWPhKC/RkK/K9ofXHfs
ql97n+KC/beMRDOWpgmeCJ1rwciBw0F7Y/SSoDXzeNvxPaw3w9XL5J7B8INK6aVkPP6XSzB0WyeQ
Pwasv7fs7BTO8UBhfT+SPgi3aeuqlZ5cJcHCFkvddttWJFU4Z0yI/KusIY4+s9G65W/dK0LnnoTE
DEUePXV/Y404WbYByfCYdhBMmu6qb64tRhQ386NUTBptcIyrfFpPbQurr6BeEGIxkKhDFzzROc3X
5Vjue7Z2w02xNCSoE/9IrPB/m+I44cekv/FczAaNxlZEDqyClEMAo9fV98BbVWUxscatpcG00097
gumiSrZND36IeeLNrKGcTEljs2aEYf95LoDBigAO2C9x8y+bIyOZVJlfMe2FVAqD1qVdj8hsLmYK
omwVxps4fYeIz8YbqxL4bmlPtUHttyBzFeUpZCna9GnCYZJDsFRESiYcwCTzbnCVUy967VOvPQVF
f+bacEE4eCop2ZRwUoizQgePabxB5MusB5TNVlUIuzwIN+loPVZh9cAFrBvDO9LgFCtUhIZD8WxU
JtSiMYVIDYEqjv9WiFPA8RqJCLV4Swklg3UaCZYQbfHKijtxDCtiHY02Zj23Xmk77N/Ze9Qp9gQv
QRqjopOqRO82BkGrNe2QdVq0Vuh6yDkdUgC/3JbNDAfrFmXekXV/dbFuciR0FE46FlmgWmMMLpIx
sHNAl2Yoj6HdnnovIA9XWqfQpGwjNr7DnGdbFOIq1kPbecEq7hyAOtov4OP4xqkYnasPvD5Hc/lc
WDX8t3j8I4e5cSaoY2EyXGXIIrXjEGJSVEdFNRuzmC30jkKiylzN+FJmHW86e7kikkMZEnLY1MNb
LzXa8tQDjkAtkN07vaeXRby1Z6O/jmH0L0Fj9gs40jnYCipwaXUb0khwI5R7asgUOa3x6XJLSOBs
mrG296a+WxsT0M1ST1eUOu8F1BqzlOA25gYN3WBcB43a6kQ9UY1vQkvbp2VIfvre28V1tsMQb2mY
s58m7W8flN7Kw1TLOzyuySVEmGUxyYnlOsJFhfPqmO3jrOfoDlDEtDaC6axn3v2Y+xCc9ezZ0vwj
oRhEHyCqJEpPHaArrZ1CKqnG4Ccxq8svTs6p8mm2nBYmrPQB1nt9GClf9Sz6voeaHxA5RSd9KfZa
rFB0KJI1KfFbWPXVuoqGpyDC9BSOuSOY32fdANfbDFPg8vkapTo0DiN9QUR7Pzv5zoZxlww2ZxFH
+Upt6bFrEmsdxx6F9ORcge2xyVTICzDR1qAuHiAV1i/n3NbpEICPQ3wnC4w6BY4rxO0alR78AZ0i
JpDtXzRNHHv6dwgILc6cOyCQNwbepe5ISKe2FAvEfEzlmm/YL+FPyTuaatjEw7zzBvNOsnukDGnM
sVugoIiV0Cm7F/q48M48HHMB9e3FvMcWCjDWu+HODY5oIG9EQ6S367cmQQ4IWoyGv85XJq2BBKyL
PR8odsP2pFT9Uhkk1tTulrOEO6Y1PZBUaFR5WYSxUf+C6cI+XtwdPVcoozkZTbBqF2MXlcOv41c4
zl4Sm/rkXZK83yxAcsL7b8fg12sVfFzy6U6ENqxBcSBLAPka77i49MSp+EBEMUzEL9Tnom6Ob8YZ
kxccE7v6aOBrptMMPATVnmASyHNtV+EB0GmCnS9JK55BKVwJRBPhuzO3fnvPM6sl2ieDaazyyrm1
ybnkV8KWDYpXuzW2UOQqqIQtjgBDwOYWDnSXtiWT6Gz4dDuY7hoWTXCpNv4TE9YIMop3mMCjjavw
Mw5x0an1878q7jHmDJMvcbWAUhIFLRRYWv85Ywgi7cBZdyFIL9gt3/aLZsPE6ZNtWVvXROROElhA
/3GPhClMklEJzSe64Z0oQp2MpTaIloTHK3uI8IGY90coPHKnyq6lNDX+BhuKsuKMixmAQbg8q8Ao
tAH6G0HoMGyd57p63vAP9+ksQaNc9gWZLJcLwFXTXi4lLgwBrQt8tiXNRdWXjgdEFxKkclqIb7Uw
f0i18hTNTbUSK5L238pmm1C9wljEVPKHkJb4gRmuDCQhIo24nmIM7DxZ37ocnwb4v+2PeJcSAkuI
K6dM8D1GkCXjLwZA3Cb53HlZrosL4WGet1Vk3/NPaVAcoqxHbcmtQXXxXOiydA7CUKpx3xwiQhqz
bILG+tSyptr5fX+ec/O1sfu9w52Zu8gN6OFzood/MMuvgkN0bb+Zx75Zj2YTAoZY4c6hin9jYd8G
vX6LzfnT4cy0MBdplsLp13+4zyDNu797pxXwdjTMpw5DvcTji+q6Ux/G1zKnpFzGrdGBPU7Hm+FR
qGsUxV3YN/1j13pnGGCvnB30iNr8w8vo4uJZO6+P/4qfN8QoxaqcSiNl7scs3mkKQN8MH0Kn/Ymm
EvG2Ae3KGIPRerG+Gp366FjDbqTD2IMQwNqcMmnXZDdVyECYJXqAPqiISb04nut18tV7Nhv5Kq4n
VO+tnWYi01IZ5m6yDDjcXtF1cFX0e+y5/5LKgSTamks69UW+m+4HAJPH0DJfEw1tsyIe9VVkK2/b
SQrBXx4JN9Hzgcbrp8Y/jwZ0qzJ0YLUy3llL7FUx1hev8PJNkbINOj8FN9C4fugrqvtwkhbzTuzu
nAybyndOXU+ZU1M/oVzx9gsJOmpnLS5FGTnE9Hl+9tB+XnmaVm/6xcTgi85bggmzLmNd7iOHlpdJ
Y68iZ54QhbGnkxpz/TRieAFUobeSAbfN5DhQsra2HG9XViEjLWF764rT7VOaVIRUXvjl1gebKC0y
210fIqoU7N1WO5mpefGD8lq22btJeFx7LoXPTrwaDOcIzLVe0vGhSX1A5HyC8dpeo94+ymtRdsCT
RLq+uvjldLa6IlibY0GhEijwMEF2NdVpCuDux9Yx5Rg3BdoWLpEuHuuAykqFl+tm5Bq5NRZQjz5z
6b/hH7y5JkfeDy9zNwPX+AcHwIm67avvh2/uoCOc09T51krqvfKiv+RY7xpDHduiu8zecqC3AEmv
YLt0zSnqeuYpPFo4bxqwMw7KPc1lDm1kDvBFNNhoDUbXi2gZOp9zF50ix3gKffPsIf4W0UNi20aI
1thDv558OkKKVZaFjAJ45Xq4bLA7MyiC9qckc2U30Dp7ezpG7bKbwOg1jpVBssLyi6tCb64jhMgp
jyZfRpkKMHTZFyeLHoQeZfatjSz4oF6q7AKPs6WtZOQRLlrNI4jytbZ78gDDMc5KclHIv6xU158c
03kk3DZCeojYJvIz9bUk4Wzo7NVhrM+hpHbnqP9soxp9Ywp6catsZEVR06oQiFRHI7kfJCCp1aEJ
p/USdu8wDkvkSNHpmeFrDnTlBmQ6BRHtMcfsznGTHy52sqqUxEpixsj0fU6Zm17OF2Us2aroin/N
GKIjykx5eSLQgHrpbbPemDZVrVbUrlUd+Oti6P+l+fAgW7Oa0ltQueGnsKAlUTWRY12ncf1kVDFG
B9ZlZ36jn3VKVLJHxo9SThdHlfBLNlE2xcYhd6nfakPd5oI3/vW5/lJz+Vt99ryQ4OxK/7nFcMYK
RY2OClVKttKqApcx8/Ss6dNzqCWA82hE4fIZFmwc6KbimiWoe2XcaGqOEWy3NkXfkTM3cNOMflto
FVQ2PJ5Ms9pNFRrvAvz3OXUQKqILlGllf0fdynby3flAO9/CcuXJ0mhr8mgqhlw/Qisovcxct304
vFUNVbM0FkVeIm8Pg+dcDLeEn+jZzc4tpyuqNLuwBsUKcL6AlNFnW6x+H6VVu+1d5yzmNV3cB8k1
/S4u+RmUvtbZ2MA8IahyVHaa0oau6rGKdgGYg7KbU49y3dYi1F9NJko+c3dYbM85TwOyI96sviWW
8KfM2KrW7HelObyEdvaiwZRYjY0GYDiyIOVoc+8AGdBPcD2N4XEgMrUXJF+m8Tum4X1Zwrlt0gLc
din0tVwppe5fZdkb3aHoXr3F6fLHo8feahjmQ+yncIB6d1zHg0E1WG12EEzU8lc1FgKUoKG9mb/I
qR+94oHYCeWHwb+n4UawDaz+J5nLGuEQc/RI6mvhNkY28Z/4cq7pT8fcgvQ/6snZieud3w3HgW45
3dCxgOlGqkmmlqM2gmz+Ah+mR6Ivfqn0Em8FHHBrZh2QVNsEk74ONMSuD743GChKNnYtiUiEjunG
VIf33oKGSsaFpDfukSw6GAezu2u0dkcbCIiovjGBanbmJk3yl67x8w0BlmyFXazxIYvfx38c09I+
wCH1ZpvbiGX6g0/xDuarNnyoFeBwTa2QiFmo5bAHKiX4TrbdvsA46TzyCEnTmyN/Zc9cvAhLwUap
4+cpCgDcUXyLYusua4abMWjbpakeqPl50dSymUJr5dfDa91b0FatbeQU2kpDiGsdDsm/MAEil3R4
TiHee9n+wB1HA3zXSeM5820mS4sRWBmUK8dt+uV6CAjhvaajDwWVagAtjSWbxO4spPak9RKkBaCe
mRz6pLV+jIpbGpeszJGP6KMnKDHyMFn8kiWAAn1B85IJLGSUKMnud71DGqqgYUZrHuO8vmphtYkj
60R2695V6GYhy0RpYlTCPjLUvRW8jWN552gdhHSIMY51WPzylDRw5TV3rTjapQJ2wLMv2aDkZW8O
HRdhve1lGBbucNXop16XJljqXPR1dN9ptvVStBacbNrL1plFIS6SnkFT6tTh79qm3/GyjORlZK5T
Eo9NUa5zZJLRovd7Sv+NcIt+63OTk/9sA/j0LWhH65Ml1aoZ3YeRXkuJFW1d7aqajPgFL6mxjy2q
n5n1lFopVpSkYU3onyERNo1P/EW9sCt5zbTiYTLe3aX/Zhwlbcw4RGs77u9dppIqnvzeoId2o6fI
nFhrP1Dbquo3tQs9vCZoD61vz3ooI2M9V9VD3gb7Aj4061mYKfEmpnEws4ujEfkQm5jtQ1bN+zwg
Bi3eB77JWd7aGdkrnr1GoCJpveuCqqjbDDhA9HixjUMxmkA1muyAPV0z6LCAkpWG4GCCTOOSr6vm
ccmTgyfxx3ytAzxpD42x3Vh9y8PzMjl3QaLfdwNuk7ZQpYbmCtBUR8yZO6+BPh4Sh5ZfWkHtQd61
K0cHK5/tf3OND1kiGYVNnMfybA3Tti+9dWO8TFiq1mkuc0DPyzHahe6w1ahnDTUDnRuEds3lHFvL
rorolj3NtNzqXLSYkYFFXdA6pPFxGppTSisHGWBL48CtrpVb0pkPQevuMc6/U8MIG+hOohNaG1jq
DA6v9lJxqTvxg8rHJ2nRWl6dxt52uIJGqh3iUKql5lUPgB6NuEfgNtyCMLLcTVAZ7ID4OPr2TDjo
veiDRnoj+dvD2Rv04lYZ9a5Hom+VWY+zmjQQMO8vHUCg+eDP6Ui64eJ7TXXvRNpW8bw6NVjctqta
heu5Ro3O3NpYdJN0tOyTbpn3LEo1JBTPkVoIEAfoOYBd/xZDvq3MBGnZQ6j3xO/uGhQQn3+hsCVF
7BU6sp6GaM02xjf9pwlsPnMfpyXIgXAie18NzQtO9ydRD1V5Cx1T7uJAPReJh65h8RUOIZCriEU2
a/akFgy7RWWceZIqCTLLIN5aiV4E2nqTh6198gExi5pritohEhtMa51G+64Dx3Gt+6yaCjZSWx0U
vR3LzriRkfic5jHb6kHw3omb5hXOOdIorFsUldDhbUojirw9sHHuLLM82pF9y5P0o/S8bYqgn2ON
p7wvt21hPyxjsa96WiajqJ86wWlU6bNZuNu5idcpvUR0ZrTxcDBK/Snq9H1YtcfMEFrksHf6/prq
4WPa4nemEDFWzRCHu9S32OQiSlETicJQnLhiWlC2FrUlTTfICc0bM0lSOHPwNbzmuOj+OfcNpM4o
ciOtx7alQJw4fj1FxTGr54ul7Jzod6FUeHzzI39Xs52cFHaSqOrQv1w7NOC/PmFso0fAOHV7DqlS
6QLf2VeG+1bNCN10RAPBoF870nbbcKy/aWpQ7ozCh2mZ3o2hSZyd7ts4hFXalyRKgSPNHPpdMizB
ygMH71klSr42ltu8TwBmqG5/zXQSauifikLnW1jntzY0xrUzUAVrM76uPiSu842w85fNU5Ga3yZG
fQp62liyL7TW+EIh+5OGEtsxCnc6Z2c1+9o1d8rtxCIEZNvtVNvbaX7XJh6KjOBQAc0ftTQkIxSv
F6OkZ4d58/0OwdGC2mKWPp7Sl1wz/jWOe4pFFr12jQegYw6V2jcqudNazJuTze9hbSZr5SLimlvZ
qsyoHM2jn8b7igydEh1vNo81jFi7GC+mH14WxaU4dRElE20TNxtEOusHCCQl2BZglAePURX4YmYw
YdCyIXzpNYPafcfX9uaEwoJhQ3El2oIwkmzMyX+2Wxgnnd6eG4gIni1gCStomzmE1sGlipNmOm9G
mo7EwugDf/j94jwCOyenztFrqAvBrauLOytq/H1mmXemtXwt4YyOMh1J42Oc2qT3D9xDS9ABrFIg
3d7nmvaO6jm8yddl0CjV/iYPt+Ov5SGi9I9JQsM3Hg2sjPzLMrloGnV/UhZuynA/0j8cU0MTPT62
dWPg9UJmhkFVfSfeY+eB13NTJNYjfyZvDgloNHhxGJ1Mytu87aID2e1Ic0B1JSWBOs2cfsmG5joN
plQuaQ2tIas19h16GZRlHwcEA/k87p2xz3adnR5ybhPeltNLnqQVkqJXnbyWqqgELLlEGYLbk2lD
vMd6HGoTHPeY669hA40Y5y2Zdpgf7usevczAB8/yXrSexCZNfWL3ICa3AuKmHoRZxMeLISCStkBO
h1ywc8dA/xvNwG3rEkMyxdS0r41fgOnEVPBrGts7I0xllZDo84/6xPD4lnxi88M+V5eaxJ5LtpDu
PkOtHuKp4IYidbRY25mJ4yOy1lsvdQLYFSYvnrL/FsQEgaYfJzfbd3710ff6aVbNzeZuMGLjqXGK
+8a0jgDHr26u8/lq/jRIEU4ux4WUyUW+xQ3121It1zJtb4Gdv3g99ACuKYOAepW05n0zMI8tDohW
J98kbOO1X2sAgHpfHKOFOQqHhSqJrHulDZy+CuroEBUQwgwNegWqmZ1WaivPmJ4LFTvUkE3VprYS
Kh01nCW/mDZzzOKokRIh5l5ONA9wUar9rJecp1XxfmmQJKCPMhrbo5QapD+akfvnqrIqckrqJ0dY
jaoxTkZa6s+OhXiykcX3lBFgspr6cVpiPK1pnUTaKVDxhzHJXR/Gz96YPbSW+0V2ekcoyvrpUIRE
QkgroRU4t6QkVg/KFvl4i2xQ20d3YuJo1fYVt8VlgDvqEqNZS/8vSxCSUAkJZljLgP1LN5HVWiAZ
Vrs+UmerMjdy78v749hGJQ1d7XFRW1r6brKRlEUMuSDq1AvKKLdmrraBY59MvTmAKmzLxUOEniJJ
N9/nDWyaIIDYOs2buDYOTaD9iPVVwA6d7d55ZHGQzdzXy3RiDjfoS34uY25RHw31pSYLMYOn2+FF
ae62SERL13vOQ7VBsvMY5oBlbu0heNl/+FV/K6voPJCRJVgBtczNx7pRD7Jl0Co90bQNqbPuCIyx
kWMYK39feQ4uIRt5ijdhqK1t/LYsh+VkJq//zWVRHMy4he8248LCtA71S7g0+2wo/4q58iBZLXq0
ngkidHwJYLtnvx/pg2inyS4ZKcWw2puROT7N6vt3tcRfbtR/eCVkrM4lYT9eul6t2B+oMdQEFuYu
yUZE2kL4taGxaxksYVRGVq2+JZV7q3qkRqxpPhRLTDLYyrHGFYEJ3tMSIyNhdSgFu3AuHWXt3aT6
SO0KaapSoQMxnbzaePFLfWvpGOQAotpsnrUKp0TXbmNOYw6m/bFL2pvHaXZbVFJV+QPnaaOq/OrF
8WkOOvDu/qI4ACWOiSx0A2PRWrR11fIBVg+6ykLBdWpJH0HxihWySMNWFeUT3hYsB0KN2T472B8z
hVVsaZchbR+XUdvGgzqmFZWqg/k31NWjTsUIlaz5HQn4K9QlKE7z+5y2e62hyXpoPcQgDlFUCeYn
kAAF005+Mbikq4oDairUlqDNmXOIhJJ/zbgMGlu7qU77p5n1rbey58iwPuVTem4wjMKdhYzBjOrr
Cg6/KA6IvlMbIds3HECDD8kcECH4LzDuoROQ717J7pgL0qWL9x5lCGq49a2aMTZyzWlVd8rm/ghr
FZI6dXzFVG4dvPHSIEsSd89D37wGCQWvFkCarl1lgarZdwDBun0TlV9z6VWrhVb2kxqvQWF8qqgj
4lpOg3JWo0ELjICOH3601kCi8NAO2kRN6rRQjum/KRzVtvDZwfWhp0NGkhbckvEYbdNsftQJeDOv
P+VF/+g0jbc2kvqW6iDhGNtZoYVqkqHsGrQC4KO73iHMtX9OOOLQeN8xidq1YerstnI5/U6WTfwg
m9pzbFBa88WkYYcxOi9dDi5T0i6krkVFiCwoVQ/+50CTiQAXqZynfd/o0vFi2ctc57r2YmXZuAmK
+sOFm1nF8ManGPcWVhcXsqNd8Q8SMhM9lD+6xoRYlpnwq7GJFHyKs9hbuvE+EpURajgw8oniNnJj
OYygWaYNt1ymv07zfWA8LnN5CvHkcNrCLR/MB6LPK9GPnsFaiY/irPC1KemciBKBFU2nsKuiYHuA
V36l1QKMErVdQkLp+5rAm5B1YQPiEQTs/HJ4pPf3LlbJKVhCpAFpnNmjf6b/yCnqg3uGSjoABosP
i+aZS74l3qXlR4aXYGvxHx1CyjRx4BrkDriA6P8ydE9ctHKGOnpRjJ11x4PmmVpxzQ8WFgJ3yI2n
DUHoSluMtZwHebv+yn9j4p/0Dy4U7+G53ABMDZ3Gghi4Ix6sU3fHPc/ndxgeHpI/q8rinhd+AAda
czNrwrpCuQqnYWmL64QceN+/MvYaP6Yl/BBH1yMaAqewHgnvD2X6M9j3rfMxLQ98jp+798uUbxhA
3xm0NMmP5Mn+Mt0OGJ/MorwVeTtQVQdz3sC3wPkJbGPT0RZhNo4uga5N/CFDiQd3k1QIdBPhpdY5
xRWf8Wn5CAYY1d3WQjLCn/9EEBQ64yXpUXD04aMNxnYw+yPo3BrnLkfWu+ngtEw7ZXxlxn2fgR4s
fwnjZVNU30VKow6rfqpjLkL9Z8rhKTF+CvTjN56dXSWPXqU/NdRkfkPF5SauzFXLpAg60Ycp+cYn
/oDJHMii8uLiQrIiA0FUj7WvNOuDMGNNh6111KFLmFMJ8YxWAGYMeQntM7cg6PYcCDLyzV5NfC0L
ngNVDP0ri8amHjBmo/3PHt7S4pVs1bpnIV2AoLT2tkV3w/flD1mEiSvNlQYuz8jMbfwOOSn3MKsn
LL24kFjW3+Uv1m3zgUdKhogGAS2MFooqwu8W8Bi3U1cXyL3HOKk/tcAUR5QPz2q6kZYQAO0neAtr
2YO/j6xfFwphNQhoOJ0GxJC6F1put/dSBJCMF5IIp9ArkSi+JrN7jurxUZsg1jOOynaeAUZIAY4f
2vCd4ubLFI6oBTWP/21O1sDpOaCucWq1n9zf4wt3JtWr/pkVsqMILZyAVkjxgb+c7G/+m1qUOsuZ
5a6S6KGFqlm5atMge53IIYt/IbHAn16bjFQ2kXbMbRsQkVeFc2hLdQmEj8JObae1Tx1JL5dt9M52
oSH9TrXLG7uS8YmjZFMU54ywbIkFarM/iy0K0HNBDR72o70xF3PT1yIoSptbXn9XkpNUuX9ZN7pj
lAFipJ51Vn0A5YMik1QHLGvXy9gc604XeydevxhUkBl5O0/Rc7sEwXEur6xVO3h32UQI3gabPK9u
LHSkF2debD1DFvLKAv7uWdokaUH9XafBzVcknnT1NRDmatN88bVx66r0IA9oWuZG6/PbyDDl6BJq
MQjSirCecCStJQcmISKwg/ZchPoL4sd2+7UoJEUf2MQTKmEBssQ2zPXABP4gbhGLwRbyi70gR9A1
OR/yf80Mpbd/5XcTPhcbiV1RYtkaKi/FQPIv4t3xqTIYsXliSX8BTSiQ045C4M2v4Yp+4EWRZf6N
NzVgvY6IllHLWeTTJVaiyNGhOkf+XLZ7QKlim78tiJdzKt2qPPKxcqT4ianzUvIlLoVBBsSd8Fp3
6bUvUsobGhx7b/F60oR2b+mAjyP5VnI9nks9bV0BWKbnBfF2TQUUS5m4xGHxkY3RfJ+W+TMNqinE
8+4CnGuYxD9VmD7EyD7tkZG/yANWecHuyRvMgzNeNTdpSB+hPJXWQbeftKk+Ri6T29omJUyIL+Bh
PoxWcBtCRAgBEVZFg762CaXAj6adaWj8XZjFl6WhuiZz+XBTj7/deZS+riUlmIMAiAjqBxZN0/Lk
o+m6e1IpG4RgpPKOen1UXpNJv+GIHNKh2KPKvdfseZd08zY0qSfpwuU6U5Kdw8+qy3qjCojHtSJT
P54bCw9xCoE1oxPNzbjDHtgpZKdO1aS9qswkCr302LsZFloZTfCV/kfSeWxHikNh+Ik4hyBAbF05
2uVsbzh2u03OQcDTz6eezXja3UVVgXR1wx+AyITnOu92TWd89Q6tfay5d26erAeWBU8dh+p963Gu
WOHRgFSoWIyOiRPaEmx16dvSBhCxpOl3niCIOkz7kSxprksvaY205zqDw0ODL6Mvwcnn0sJW5l8T
2GvF5o2epoH5HsG9J8iDsFjXQ82k3kVk909pgfAXjAPFr1UFayOMLlY37iz/1Yr1O8XLl2SeK0Z5
4E+5k25K4EJ96u16tqxLcUS1vaOrvBGsxzJIzwbkm7Z2rpYHbL+hUqYPNEe4CLAwAb9tCt6xx2uH
1dnR2uAcLOmsguxf54FJfUYyGZ75+Pl4jWdvp/eJWN4GUk9qIkIPWJh/t8FNsosPhYh0gWyGrbGQ
4ef4hqJfAZFsONK6ZwZ/9ueEfFqxwuxbX4E6ogUQkxe0fgBAEGZ+o8s4QAHhwU2TVRW8TSRVfFle
21UP+uN2SFY7vn0elny7SN1Bxl4kgBFSPTgUCGX2G3OEEpuPrAYXzkeS15QN/m42hm8abmgT2GBg
AirOBJgY2Ieg2I8BgLJC0qDN9cFDjb83GCSUxtHl0VTFtJugiRScITkpOcckGgwQDhjCkzYowmYw
f3cJyt7xH5NbXeXMKYO3CBMtnK4aoorP0GH6d/Sw/PST4l0EzzbokSWfL3w9fTO5t1Kdk4rDPY8G
tRv6oANCHAlURkJEXQdrfsB1rF7Fjsh2JT3afWLHuAvX2S6drqI011ldPgKg2rTzZSLTzLt67Wef
pBrWLFdjBtqWJui8p03UOA7oz/E7aObf2As2LEC+s86Wohaw6BBfyGRvbFHwAzTNDEZ4hlIHnMzI
wmOgltXsA9plvfhR98P30WvWEs94Xtx5okFvy1LOXVwrNIvzi76ePmq61mFaGOxJdfWJX9Mr99Jp
Y0zO0VnctUAvzBT1Tm8q1h1X9X0OjyhCw8N+DDr/CfDlUeM22wKZKbnxy+xsa2lNv9+Qh3TQ8dnL
Cp5Zw5Iru4nxaJYxQ/HPlSveOfsXcHmmVjjMPiKKAjFkx44tYIfjEYIJiZ5c5ZxHYFr8Zx07esql
wjHXc/XCY+ICwwK8QS47zL5Wicssg6Fs3LbnnGwbBOtxmeHlTeD/+bq2Q3eXx6KfbGKuCwK0A2NL
X7NVqOY5yAvj4KPXXYKJuAMoV/g6arXAdQp4L0kvz0UgnrtokZtC1e8sKJ4mt85ki1EL+ByUqZM8
c9oHNPeM4LSwVHWu2VfRyfdBSFB8cgTBLgNgVzkGUP3wayJdYGyzH+qXsUZijftivXOWj+TxOm9w
+Zy0A+2ZGQwZh4NwD4jLw+j0V3vGDcd0dPBBz91FK7vkfR3E8dRv3OoEyMfHwPwdwnbXz/U+To6M
lc9Ln5xzdlAPgc/illDcIhQvXqu+QQd01LmhPlR8QhQg0W2LxxuA0w8bvmbaPOaUHJY4dpbOCFpP
J0kxRUA9jm9Jrg528Uc47/zVBHNZx1EdTXRE99P+oJ8iz0U/C8wD+V+EV0iqSRP42iwxwrTMwiOj
rzlhqxb+YYQemJvFxgRbXbfqnn/NrZbjgDAofiyV/1z1NE1cvGUsvJI6PLOceQ2D8J+WBX/178Lu
v5aGDgYmhwNJCHJ+05nIedQFlJ1LRBa9g6je9CeLpxObskeY7Z8Sp3EdZ06zLsDok3aB1Lzr6pJW
wzVJPIAi42fuUQ81jYKA5obvduF/D2TpOdZFmXmMCT1eq74ZUSZ2fxrqtF4VAboz9EeAvgFbK3ud
VcWMC6ouPIu+37HqlKQAZagqBExQ7lrMNgyYXE7QJAPLOWJbvFni5RqomXYuKGjT3NHNv8H0XPPy
uPF2+rv0oA+EfM6gkwgG6CaBwe/f8D4ToKVaYOlNdZgbcEaOpAmUFfJtHpvnbpC3tEnXDm8uw2Ur
F39H3AQHFWLU3BQXL3Ggkf1xbPjIHZpA5pNBOk5TfacaCHY1WEYGgoIBn85iIhySonQ448N1p8MK
3IBVT2vWhGwdThlHivcQjRmt5ScLbGjS/ZELyE3mZFRCA6kZM4uD62dbfSNI81I7vmbjtfbktKJc
BVJlPVAhm4xUvUhEG4h+az9qd7L91NubXTS11krHJZvFxwkbZQgIuNc+xqYg83+revxsKaCzMgUN
tUynkq0ZUPkwkGRR5nP7KOghRf1TA3x+nP4C+QAdP2KswWiu/dRlCP/OIbEmpBFZSUyoupIFd8G6
2+moZ0r7mGqEYxw+kVQIMlRdsIC8oe7wpo9sOHqlB6g2BDGZ4cWI6yVIkycRApigdNEH1UIDt+VF
Ge2CvHxNqHIUEatuwU4YpsmD8W4CRoyO4EL5v13rbdum/WFHwiTU5V4cBhszDi5DAga/Nc8cKfnU
7RSTR/7WsqN1XOJ6ET/hLrrSrQgVjvuyShey5XKjH++MsYGu/ot4vFDY+OzDcj6MHYrBaip2jgbY
8dB0ehBUr1RCaObbe7UkO4sBTOL/nwfWMEyBHIGnLAf/j8FAVVcDo2u/cJzuF1JEDka9S0nNrTl9
9oy/yvoJcvGWOI8+I2YilJ4vzTwHnWnrTR2ZPTwuojgmb9ClSDlsaGN5XtCvxkSjeTSNncu4lHjQ
OsbR68nHHx3fvTfyAJZGC1KnAo2dHcrqd6mNlW9HO7q4zPZZf1TxfFtDdCc/w40VixBKDR5ADaaH
HwFzH4QAFaE+RLjTKv7oI8aN1cZx3skVSdoMJJPHEu1YvrSufo2x/+Bb6KQqLt4Zk24qP1p33rcO
/vAlB/SEvVq3CtHr4ktzevC0vMnak+DAqWLM3j52RGZDoBdWDBs2T2FQErIQ8ba6Mznb9IaI5LsV
ZKvCSOG3us8euVwIEcKlzGef8W12IPE2PFV2iW2CKQRhD2X3vjOn+3k5w2J4CujP6DDEdrI696oP
XToygRFto86m+7/sBgTsvOgtNAQmxskuoqkz0UnNGPLrDcgKIFHTS1j3dbBpMcx5q89oPGYvHVwi
hRkg/gnkiqS5BHpj8nZ6FTeFH21E/TcxjI8RKZw8t39Gy3lxlvLY28tT4xQvDUU8t4IrL2Dfir4G
TESHGNA7k8ABNRAjelq0ZkZIZzbJNMENdpKNMybz4WJ87CNvubMVbhT0+gpn+UiWT2C1m4HrD9Z4
HZJnR2/1cfkCU1rfKYKtQ/dKFujWRES3pDVRnGSy6MyHFKKITrZD175D2PRZperNnNy/IbhLAtgT
n9IvvvpqeIqiBPmBqn3TCe/iJvc6IZmz4VmvfpVbO4CfT4ARuo0RTBsWhU5hxxp5oAHXAYTydXJl
VvazDsNDdM8pj9jlKm/gOHB80jVwDXFVig4T52HHqV7iABBwU3VaZbv2g19VN1qSA+ajzMboMrdq
YLRY9wTp+u+Y4JO4PFRJeQjx85QcPf7wvgzVJyghlPqx3/GhWXUjUtgVcHAZOEcZlPSXwP9EzOiW
clVJAWMEOoiyJ+JJ4Z3MObmSFxS7pTeB502HphiOZqVVstzvQECljceDTzeBdAS4F+V1hcDDegHP
3bM9m7I6xxHYoyZiWyfLzQzUG5kCrmV4HTuzP2xkWVAHFMQ4TGbvdEKlo3Mfp9PaR7P7WHF8MaOv
c4xaGbhtLItN1iaM3yBvkN8AzKfRODPx4Wa4CXW0VVhX21zeDTPhjWfw54pmtGrVZ5uhxqJcBq1p
36x0eSoycE99x2JIAihXlNCIlIdb5iGoTOPDELTjLkzo3YTKRIe70DR7OK4ya8jhvHljVjnVZhuB
guuLXzVjQk7OYk9QMtS0tZbBWsd18RyS/Vvp9K28+kUXUjXeQmMAfN8JB0ildOhJFdWOcQbKUggz
uMDgmlSc7Hp5qXwbDDiY7RypkAhDcawZqzV4svhiJMt0p7N8PX9oR3ev00fVC6Cu4813wVFMgsNP
dJ9WOX1jjvinsquHqA3XScVNzDLENMYIbLtzzMKRNqiLtGM+UBkK6Oa6Juzo8DNVQrvBqcBizXNy
VE2qRZpzRC0Ipn0bYHLnso2mxvhoDPXUti2tgKAkD3W7K2bSCNkaS7gTrWR/A1JBUx2yk/xH5oFC
zfwWUaJsUwGHVk5Z3c0JiLA4bx/8YNr2fv04ZIG8a6dlODlGsm66CcmG8mkRZgpSLw4ewkZrciwQ
f0urE6u5QDLB6JuXjnEtTTp7kzjxxYzSE0vs4rTobi3xeU7G39acP4NkPunlCh5nO6gQ0FfMAaIS
CQVpCu6tKfyNQyiEke37d7lw1t40AtHB0p5ZGPoaOIWbYKn7FIeVIUVhG+Dc1k2q5Q4FVoZAng2I
Yi4/2tFjgjfLDXoM4JIW87PxyPCVsXw5Zg6QQgApypUr155khN2U8b0vw686xyfdNB5dDhKbnKYK
MEeo/eAyFxy3Pu7zwYxfsQ8uEa7gTnEwjCGX66WA9MosujSdEyY6a8lWNE11HhLYQxG9YEsswcYy
mKdHsqr3lQvQIibzYRL/rsOPv7RPFU2SyBh5rjailwA173IXWFdlcUu9+wipaqDuaLIpdpqnehwF
gVpF3oPuLsi2PdhddrZS4+xxGuo9lVU+oCVq2EimL64537sFyixONCWnrPK6EzBt/wEha9TSqGyX
1I5ugedCYQdBHqkZWnTTgSdINXYz14kYmEIadgxKAcmOqAu4w2zRiwSU1kbjqh7pJo1MyIYFW85F
ho9UBmfILetlGTBdtx4jjV7s5Za+zLvp40FXJ8/RnLw5Iv+tiLR3ed3VP4tRBmiz+w9TKKxN7fOV
9V0pE0IdCZRzBDt6hskNBChfB4KpF4kFmKNnoU/UPH0PFHsGj2q00PpnY+wyANMdg19isNF7yJh0
Pwzjjla6fGeGep1QC9jPkYlUVoZkQFWBRgETlkfN0deGGR7Drp76r0sHjVzJ16YiSddq/yYPhPN5
EfUpZxkbmAJWdf8WTN5r7lFwewlj9jjPN0yzbl0JhlNmCMz3/mvqoD+ub2iRNexq41iGIaYKuXU2
h+EN/y7vas4lmHkLur9Rv0/G+Omm7lsom8dQ4X0TVF8BaY0giWrHko1noj+nWuvadONvLGwJ12cs
/0XdNBvfOXBmcjZCr+eG+Fa0U7116Vau/GD+Y2RdvtPNHwno2MJw0pE1hIB223k4wRROt4+D+uzJ
Bfv1ZudQolSluoeAskNI6H4OzPNAZ2GySBL17Cd3D5hAfUy0CoI0OsIuOINSWbcMH80cTEbt2Bw5
PW3lwjx5NsJOcrhUgX30e7zl+vrD9bEKkrY66mhRShczMSDfDU16X4L1H5oXA3mEu4FLBEv/3aWL
vyowuUDToLhjqoLdnCKhUQMasXD7dFcd8EoB2HGJkk0n5bOH4fOmRMYBXN+EHlsFh0kQBxM8rhtr
pCJHnagrAj2TAAWJ7roJVNjt6fUkuAMtSYvi4pyhS6pHK8GI6q8JEUy2HEdRkr7lGd4DC2mSSRV5
tzScmm0HlaV1NvZgrCwweQyJnjwJzwtqKj2P24TUVh6F+ygqH8rM8a8hneZvb0pPSli3UckWinc5
HkCoxisblBHG1+8pqXDWpM/zOKd7eIX2Cc/q7pj7EJa6yb/XucJsQkPKR/D0szODGx/r5y5lKiFL
AHS1U51mxzwZfXQcgOefhnS6cG5ue4ZJ0bQwhwhPMJ2ZN+abvCs2YimJRON2zq0ezgEdSmrRXIRn
MJ8k2fnKNtmQQJ1pMaOhGyn7bE0towHb+lCwhdH2B4BA4hmdHXd+KuEr3nkxmo5NECe7vnN1sd2G
6r4ZBbgUG2ZBqSCkNrEeQU2ZvA26EbZM09UuSF+neOzeOqdrd/Egf90q/ygLh1aBRDsB+cP4RVod
yBnLBAozsDHXLhwbwM2Qi3/nOsIsfBin3ex41cUbRfcC/Jk2Pgfv3E8tVwiiLTCTFENMc/lrgGHZ
xX5UXJM5TO5bS7ZkmWKy+o2fz8s1TKA0wFsjPEvIUqW9oHhWG/PaatS8H0OJIHyPMUNgp8+Tn6Sr
uRdg5eMIabbQiTaDiod9nUv/VPBEjz4NMZBMWX0LKvhSogY2LorkJ3FS+w/Rttp6Kfz8qe3QfW8c
48GJSntr9KVcR1iZg1fN82NUXpNGtHcJcPF1PDKntiDzuPZAky+CmV1CdFpVUwQ2P0DkUABqyGPm
qlXm4LHWuHdjYz8NgaqIXfMLZo4vCiYewAfrs8jYhb5sDqpLD4w3vDuvKt+Hqn8j3d37CH8wfO+2
gKPeSzdFewEMEA7jwjsZAaungGh7BMTymIqAzDZd1wE2Pi2pdNjWp3j0bj7d7ymuNwD7nvsE6IYF
5ROZq32bN4Ar6PF7dMPM7Kke/PW/sjCG/q0Dj+5dGmOKHQ8bOZ+7W1EuKHHWhm4X9c+T63yyik8u
RBpEt6RtP7d2O3wrNR2qCeOPNnbWzZBWJbPYaSfBL5mdgbRjDbS987PnwGFAb+neQJZeK29UiAbj
i1L5V9T50EX007Lf+4XYdlN+sgpjDFZGC+dlRJZ04NBBP707ev4QQ2sMKL+hLltNtQ5C/+zzZjMB
YvDNAbgqgtkkAUnUAUeEFbMFBWw8uMFCIPbwzkqB4+78YMjKjSoAuVkpBZOfWqBn4yzcqjqKmbYq
VICKLvrLwoPgMMrlWNiVf7EKONNmSFdwikUK27kuev9PEfsMC+o0N9HAqusMyo2fuBclpxi0FaZf
npnGQLfamb2aaYiHo1zjlHVjws2fgpDV2Jv7KUGNdRmJ04PcirQDCw//TVJZWxLhmTbdjH4CMj7/
FkQpGZMCpkiFZS5E8XaCaoh6eMfYhYQBMD/X0H8Ya0jLk3LXZcBUeUDkKh1jjpZ2PTMa+0PrQDGV
NwpF42Pa9ZW2MjfO2ZR/pmDLHTQx4iq5+aZzcxEjCFV7Shqju3eMJtnH0KKrxdhMLvbAAexKJ6XK
soviWs6Wead9H6IsOo6BeVJ1/+FDbO7pOpPU0HYuqhBR/cZbCwestulXN5n5pAg9dbtfJK8ZLLiA
Q7eRwaUJ07+LaJ9CUwBvI5cwXe9O5Q387yaN90sff4+R9awIQ+iuuZiAed2hoLsqkN8zfMT3obA5
owv8sOh2g9k/oF5wr/rgNanDx6jCSEYtuxFZo3ls3+Z+8cnym4BWc3GFf/SeTjBI6rFfJfkMzBei
UZj+9MpZ8SXWObopRlO+mojLAIQFShs4BaKCQHxUEn4pFT1YBoDNCu5Nqto/Te/eD+50laJAoKe4
uI54o+FCwCms8Zja+YsjUb0cpq8KbbM61VrA2ZNHp86kExkbu7AvkH7hTbkb5OC7PLQ2+mcxYnNV
zuaLZwORkjiSzU5wAVKK76OjSCrtLGQeSGXbmyO8a/QYF3FnNpDL+qi8E3H1VERihz7MJh7qXaCs
P52TljsPs/ATFNu9sRCbqgT+rSf3RhbC184OQqUOkpwzyJU8oE1SMFlmsIm5KTMlnuuUwI7BhTND
phrNt7uK4hHlqZRhxSSX1UJJaLvDOma1LcmyGtt639rdGkg5ODPEMTuTzH68CzskMDiirC79ylMM
coI+vJNwaiOPonZwby3lcqKiDSD2nY0PRSLsg/CzR6uZN7H5a6FNUOagfuYJUhalCE8bOWb8euaO
RjoUe998aBePO8uHsdSZQeZjUebvRU4ZNcMLQp+wj+ASoYM1p82mSDACC5hRtPnFsKfv3AWvnDsj
jJd8ITOZlk1eAURUhrmZmgWutLuli/5s4xVdAaJjtE8bpr3KhsMF4LP2hVwR8bZhKhigieFzNKyr
mpLHNpoPNINO+djtvWImNQhHGNohM1x90SKgPah3Y1qdUjOzoJ0l73PJKGqKwjuboZOMUpgJOc2K
xnpyzRRN7YaK1DAvjH6f66R+r2UM+EMeI9a32yG5HLs7qoetfgKitB5a0wXCLy7CtB8dTrZsyT7i
eNkvk7xvUQE25LQfAm+T5+kB60ccMhEHsOnRVdafBR9HEJ4zw6/M4fBOWgjnyCfkCU2peXqQHT5K
/titwLpu85ElMvbLVo3xVYTxj3JCUkEGO2vTmT7yNl37iUIMxTzFkbdOIrVnRoK2S6VeadufJnMp
NsuCqHGLoOGK8EMzsGg2I03Hm4cdyCF2jbNjQfAe3Gu45A9LNZwxOkNTqSOxSsZ8J2wbZRRBW6PB
Lb12meWV6x7wuVmrvSAEz0mFzoiV4C/Sgc/tBkjQsDjv3Q49HysgLnil82LEHB2m6PPNYEI674f8
S8zTzXLct0i6a9OMXhrf/zO75i5ATu9I7+Mxqp1Ho8zkNkoOs6tVeQ4OlSLygQYQ8JJkKHwrJVMb
RHq1q4BJUWO9uqmztgELA4vciQQP12TeuK2zzpzlbzfHy8oV9zjKW6uqqVd2Kg5TNRyyODgUAzJm
tvsVBY9uFyPlYua3theMw0Anlx/oKPxUvXHiUywj1uaNh/YPy5c/F0DHJwt9GcZIyzSsDUshMoyd
Z23u7QmsMsVcltK/iTPcRP59Qr3JZAThWKrnunqQpOZN067cQmwMtKsdt8TW+CdKKadRvPin3DYX
nGz2Q28UcFvHApGAYUPWRKIqUWyRHXCTqP5dfIzIDb0/m61tGKdm6g8is58ylPhm+Tr3GK6nb31K
a9wuf+rFOlVgcxBOaXL8duydaYD4G+dyzfdKKsV0wQMh254kaugRuq80Ra0Unuowthu+y+CmuD+k
nXZC3UU4/SLAti1mASIeRVWsAQNLrez+78Aqruty0xQU9y7z6Gx2UIEzYwhq0G31zUwcwExpg1RP
+8YPM6U2CvtdnqXw3ourpej5qbBnyUfNKkrp6CbJDBNfc1fZeujStfpqTHGX1gO2V8EEQS/cjbGH
d7Ax+SmN7zZkEKdCVPtN54DmUEU4TbpD4kU7mdb92omb5iJ62H3J8jdZ+lOEwKd+yv3iPFW9/xgX
jTjF6XxJGav5VZiuCpaRTKoXt6Wv15fNQ5ZLOjZTyiApS2ldu7XAVHF8SirnW4BDLDsPQ/cCb8Ra
Tf5NYLTM0BgQg90IhN2WNQpM6xHdQbvpdkxm10pEP50BEtQB+UKeONb0iRtM7sIFQru/Fqk8R1bK
MWnNWDqPRbBOUAVwGeaLMaCJ1JtA9POjLK1Ho46ZaDIibPruVk/uulXxS560r1EqfhpjJAu1bOxJ
wEqbU/jQueb9GAY5z1ucx1F3dIevRQI0oBMBQQ7qgs8RTIEwFS6Dj3Gi3pWXlM59HPqHPgQv1bnG
vo/gKRsVzQvxlPs+PHmHtEAE43Q3KUiKrqjYTSh6JQ7tCc+A6BcIyHrOi2zqa1OUa47rgntdbbyC
FxWADSkMyck8A8pUAx/O9UmAUiOBYt87mzYGvjviIbaAnKwHyomcgVdiiLOdlTcbF96mNYGn45Ft
CNRPZL6ZOyT+ijLbukiI9vhZw/23rTfayvFzlLXVaxg0v4PRP1dWDnjS42OkhIzOcy9x1MktqoWX
thstpkuKI7kvjwr1YBAs73B1TjJaPgC7oQ+cqB8KjkO1zLe8i9TKHNI3kS5/K5/7HMTyoR0qrUpv
pc9ZkZhgba2m+zCEDF+RBXl2J3x26/zJMfIHaScAw9pdhiDNOaX2smt3U5kMgGO5A9Jz7w0LNcjS
IRTPMC9AKIRBj78Mt9bvBkC+He2nyWM71N0CkFDuBmBVjMGhMLlL/5sAYWmQT0GNKBcxpPEOz4kq
2HRp8xu2g7NzySHyEOFPozXWTuOuMrISHvYuN33IHUrCSVnEqcjSo+lGt54ifRHeH9kXaycE0Gki
t6vCdeSDnZPTxEyhzbcgPqBBM1pPG+7znDobCKsvFpUbis4z5iz2WljtaQyKW+YUWxcEus76XDib
qcx2QWZeNK7GCabVv8PTAZM0xm+WgaiPAzt2WVCqUul9uTRvtg2kbXZ68rMQCXnMrOac5cH0jXky
sNi3cuiObhw+CBR6uqBCVDrrfxs57OXUPVQuuGhJz2LF+dqwKvN9LO0PbfZB8ceBp8h5mvQAYKPx
n2j3EpVXWi0pbm6Ynjc29eSUrTXUg7G0/QPohcjnumf+dWF8S+t1QbeLSGd71Sa2tZYX+iRZRJRl
DDa6G87pe16hry8VFU2GydRPMUPtKw5FAQANKYzYc6i+EP6fD2qWa5PDwfTOE78BWjgTX+LF3ySW
gRgL4mnXxrzqu9e7Pjfpu3YxDMfg1Pl31Sa76WAICkB1F/1XfInIfeC/xXDQ20ZaWnn5V3+I7CQa
jVTpKsYUo/bh4zNxKWXdCshtJYCPH9uTp7D6tgq0MxGodt74dWaj8eiiZuqePRWtJ5hriieI+cng
Qqut7xPubiZrfD7xKGJOzWX5AIybqHvRHGsOlffihD+YalHdPYH14lfcWIODKhMYt80Hj0ENB04W
/yKlz6PQQ0z6C9rxYdq4wzsfPIyyTW+8e+E18apjP2HIXW6rCQWebNvbIBx7GrnIh2OFTA8j1fg3
ve/4R/+/25yDZOVu1/xSP5ZeXBB5a5bLv3e5jApzUVW/6kEunx+oDLDlXUXWoRsBfCSOBya8+pbp
R8cn5bL6TOAHQlZ3OX9dduOLm9FsrP6H7PHFphzper/5i3ncgz6wg3H+7mWI5e+E1e4LL9Yv5Ie2
P9TrRy/JLFkV4X0VLAy4fgw6Qj3wjxF18glcP0+B5tGpKQOo3OZRL0cyjobEWu9rz42YVm7jBHIt
iJ5ZPwiuLuBtsTj4qqoj+bKPXFjLOqd08nSOlDTUdyRAaURrEUlrXhLzx8b/31NSX6d813dAv8gY
QcNMf0cObXchv0RCPMbjKOU6LLo6aI56Y/BeC9UZ76+jkP7hJjdQyDVafQWVByveEjfFQJM10kSS
NQyRPdsK/nVaEQPIafS9MWZaBqBN+PXAXCVeNHDzZ8xnwFrDygof9D3kI0cpmyuU+obwG602q78j
D5o/AZDQa0FbsxviwZefxYC4c4+8jBNq0a6AbDDblsNBcxdyzjkSMm4ZzxpmMqdU8e96itOgndsV
Ge/VIfjwkoKtkWH+EZJb8eS4T2J4z9PX0XAA9NM4tTAXCVxabMnaD+iZ6/ETIV4vhYyPn7YpbRD3
WLvqmRcXg3viB4zjWxWb8E0xC+GjDzqcwMHUG4LP0mF02IdfVWE/dsb7/w84xoaujkm5eXnEV9L4
Kb08ePkg3k17PrXzyKjodbIybNKJ53XdQ3fiYbCg2hmGWIuBSd0CUwLqEcXPfimR8m4V8otsw1kH
CmZSDhpq1kUNwPn5+g6ntRd8NcnDGN4yyfRmtv+YgnTHMquHnugQqccJMFKdO28p1FWzAsDuGfNh
rgc8RXi8I6isEvVLNAMLhDtXjnVOAlQk7ZGB7qg++tACqUSwsH/0U27GHxgY3xJhwsKOSXKVf2/Z
g7zLeqDfuVeBfYG5T+fdRo+5pJhup4qRfvy3qaonOlz0P4v5vqmZqJbNi+oYh0+xXe2aKn+rJ+ez
JwHs4uHe99LTiBMWwwNkd+r24M72qqgLfA6jwyzbg/6GszVDyAms96ahB+3Z48km5fAMQJxF2T5k
HvIWCSJCehieye6CpsJaKrWrCv9Fb7vBCS+2yBDtrdGFjab9lJqHRIk/Q+h+9vQ79bx+nY7NWSuD
98SMJDbVqqvVa1REj+aUfjZtfpAw3kgsE3zN8lzHVHdllg7djQnUeeaoUxxY18S0jyTbT4HtPWeL
ca8ft0UjYpAtfiNGeKQbfdAVTBmO9zrJrcNxTZt3rSNalJrHvpFoGHUnhhFPg5E+ihpRCP4dYkeP
KJ1dorDZd6o++HH6HGn+U2GjNGi78U0ruiymevFq87lTzLXyUl2QcDjqpFiGRLuyeK295J5au2cU
3e2LIHorwfcDj/G6VTLEjzQubfBjFGjSab97Ef+ImF4ZFT1NXDZQj1FHJS9ZML80EQr8xfgc0pey
cvToGIl+qckin+XD9NV4NjqxUYxbyqjB88e5d4XxZtnLd5rkQCogBLgcdGicBVqD7h5mDmo/LU/N
fpzr7CEmSPYyueRMwpA4gpLfmF+Wu/wGbnNVngR3qLrbzPGXdWJvs0fmOXtHLG7lIsMWtNHZ9euN
9Nvj4i8riSReVVKSzs6l7MSrjq7hBOCppgvTjhAisoQWMNOj45Cqp7gWhxYhIzhOQKoT8e1Y6uhF
8xkozF9ryF/N0AKyj03z0OBLJ85RQzk0xTQx48W8t+n9mGV5Hrz66GHCAb9b7OuInW+GSDyS5iX9
ASDWexmbt7A0UQprkbiYjpQZ5HjOLq+zt3Cp/wz1cB92BtRpRRS1G3BAqAKPYIe5S71A2dGl9SeV
Bi48KmwkUPo/NTn+l2m90ffEbLBWX/KLq5w3ZWP71hj7agqPwUgmxlk+RsvbYgQ7JwhvuWjujbQ/
dTM+YshaFT0pYd6ifWLtZDieJs7ndjbw5OMmLk4AGySIqGbikDFDvFt4K1EP70HSwPxNFuzTIzqG
w0Y/B/ysaD6siIvryZ8ws+4QbuWn2TgAEbT727L3vA79liyiM8WO0rfIco0v5joDFoQAe90++awX
dZjq4a03A6RM/fKLIdh5NueDTjnrwjp6oKgStiamGTtk7DaC7BgvDWpVf9mo0j30wX80nddSI0vT
rq+oI9qbU+QlhBAIt046YID2vtpe/f8k394na2LNgNRdJisr8zWUvTswDtFQvyHDfzPseJs41Vcw
a1vJDdo431YutcSBYbGNt5loEQV0JySQ6kkF3Sw7C2Fx7OeTizAnqn7amvby0c+6W2FPz77jPLW2
+VpPwRE+F3pnWFbWDUZwWnXubBv7K4YmcQfu7n22nzT4krpnH6fIW9WVhd/UYoGbZVkHjTogU4u0
kla+OGigTGl8cPXs0RuTFyBSe0L0Lz1UWD9oznkLV/oy2cZDeaIesAviTruz4pl/5RrvOtNOz+IL
MGHkBeTMh7qz1kwLNavCPUQW00TcQ5oFnRNwpL9RhkJA1uIoTxHdGvutLCjPSI5iz110/kPu2ig9
0KlhBEO+Dz4PO89BYCSEhxqERI4USKld3499ewl6+xdo9c4e8rPtTycrUtsgYPrreFNT8JXZq1rq
aVMQXd2KJoXjiCAODjgMtIoDbqPRtMtEPj3X9C+bHiRSe9rJnSwc6WvzQQ+SXWMnhPMYpLYJOLJt
xyO3t3dJWyQlzThqV07ffXTLckGSEvR+3V79OtjmbXnp0GO3vH7n9/q+nSa8p/NkkkXzkHo2DEY2
o1OqjZsBowlRABwJPsjdHhoqyalTHNOme678ZQvNy7vznfwViYQ9DIovXw/hmrUGKmi9DomdJ0m9
mDJ5WbyXmvc1xdTja8sgrDT/IWB1MA3/aIzpJjXB4pNuk49tXMtDLypBeE6AgjN3g3lKPysgYzzH
xdPR+zKo+3Jwhq0uPbetCnD0IG9MKvp7cYbOh5weRjXR9K4B5kxoCRnGIUCFDDI5ANgUJXV+Fxg6
SFBdfak0+U9jW3RTuAuHYmv46htw3cGqKZ+TOMP/Bv4fv9j+AFMFC7Y4fB9DtBo9qOU5sAzP639K
sp/GHtAtHNUXLG7ulzgMyUHg2Sat03QnP9lW+WvIUVDWLH1AD49hjyGwBXasaalwcP2C3mSHn5RZ
wDPptwwleFkxElwWzlXxwItttDuoOVLA2gG3eexatVkG9VSbRI82y459hEBICo67iC7DGN+DC3qY
Ry5QWX0XcGr4PqheG0WsjMKYkeCNE4X/le2E8Xh6UFm2lxit2f2p1PptREEgJrOve9LqQqWvvpNe
a7N49LTus/EtURVFrshaV8b46UXq1xgsNOOdryHGGg+WZuyrdVqQ+QZdgb7M4u3TLN/hZ4XN+/BT
ZuFp8AlBIslEKAAKhQlYuNE8/SsPlm3Sw9hMsA6tICWmZbdZiIBdox01qtdx4X0MQfwOqBBv2xKb
7PmpZRIj236cPcMlR02e0VM71GH9Ti/yhVndTOO8mbr6uBDwYfst6xmjLIqG13iGczsNZKx18OYt
fkLrkowgIRUdJwRIE+1MBrClTRHA4h02PmtIM1AhKL1Dhx5mzQXHndODRzSbFlZbshj/ahfgPtk6
RNT2a/EQRnTbXRPFBywrt2Oqjp6AxxqnerIlUGiUwtgUyGw+y4pkuWzbmrqg7l2UVh/cbL6vhNOW
oZGFHHLLBwWc+/1oH8JK4cSiU+fAzOWuDEZKzMVeDom/GUrrj2UCkeUmyy5KG27lA7W12iCtLpjl
lIymzpODn7ifWo/sXa5+sA+g0LUgi2W81n2v3YV9AfKNCl63bCjJ/ys1o0LabsCYGgFGqwu5FTre
UxnLfRTGbzojlWHE3StaxCfdL0AMGliplMaz0UynJfVxKluwRkJQ3p/GV9emKu0bWIG3XkRJuwOh
RC8q9pp/ueY8mnhXMDhvfooEVD1mKIqgWZH79nY29W0vNaXCrdiu9CJkZDWLC1tWau/AbI5uWD47
YuujwVgMx+yECew+IIpoOhm+Oxc4GOolZQTQ/ZPzBpvkSR/zX9McvjVLw3JbfdmpSGgUskQxCODX
m8E42Zb9XzZlmw6FsdZB4DgVYyF2ZM39AIOnJkJt3fuhWvNa1elJ97RdUqlV35FSj13xJLtkGf2n
pct/k2B6Dcfuxi0VYN98LRvzqM8oJFJfcylgWaFzkYeUXWXAMrUo/3ZlvaVgTXGKhJkbAfD7tUGg
8COeT0//6U3wOWDzSfKADbe9jmxnM3KhnMlIJGPm+GDxtrCxRgi9bPUAB9kZZwVWou2X9V1elA9V
iLPiYjzNbYOpi0sZG8Z8Vu5nPaPmFl5KqlOyA2YzP7pajwqvy+kSPzWevfGAADslqGXNAv/WQpJO
T12XvQ36RCepu/1FbtwgJShMec+RX1wCO/sYmxlcPJqDIUV2XZDunmphcXJ/zKGAG9EDl3+uhPnO
ZFNacfKU0sjtkQb3yG4q7hp+Uz7XAAlRmtw5xnTQ3Po8GcMlY30iweDtimZcy9Usy8vvInJXRAnK
6t1J3j8bEbzhtmNyN28s56wCi20c7b1O4U2yxLhE4rZa+PfTMnwUtvUx2Ch4QLAOk+E8eM13ncKr
zvXuXW9RLrKCvtzbpvZqk8WGXXOhJfINLPGFW+aui2icoYz+QMNkWcdBvGER3dDi+0Y+6SYzE6Mo
XHrpS9NTQyFOEJzhOM4726tfW44EvW/eOszEYFdDviXNoXp2nbXxG7nnM0n1NsiMU8PyqBLrPHQ6
riPuW2XxOhrJdJXDNEdS3R+PZdedwik+u6zgzEz3em/v5nh8GNHUjTLYci1YUIYHiTPaw8CgY1P7
Rmm+ImVXF6jTu6BtdnY1bp1xOcVWeQBHfC16472dOPEakk1POWgHFdMpp00H4BpAEGsVVYaNiqDm
hdq94ZW7zMg2QTDfc4k8lGV7lC9Gm2UzMBqiEV3jB5pSVVKybg373gaED4OPlC7SD7L+KkTZ5Kos
t0p5Izkxp9B/SIzEuYvyGkM256Y6c5sv/paj+dwT4yfLOFsTenculOpci4WY6/zLcFJLEdiRNZAi
3Asu3btYUd5ibxl+LrP3u4zxoaThm0Tu7yAMjjrAUwmPFNKem9yGlsx6rGM0ngYTWakkPFO47Kkb
yXk+2/NaLE4HhQZ5Pia/w5hUG4motTZtArP9hlR5kxq4nMMxmxbllbtGe54B+xVSYOOcHFwWqlvL
nYtTwIT0X6tp14Wi6BbBx05oxNMDUPDt54OYjQxk4SbQ+87iPMKZRC34MJiUeb8c6klxOV6rRHtL
veki4WTpYpTHvb2tQnjf3b1aYOixLuROL9vGH4Xr2G4NTgflgL8qfiwkv6lyLzwkPnN7J6u+a7I0
3wTK2wDGp6Qt5daZgCUT6lrVMcsz3DH6jwzB01oZ59lWV+DveA3CQaVazADutEL/L9eXC7RFrkot
FFNY7TN10jL+u3fVDTwZU+M6nG3oYq7aLiBZT7d0aiDHG0gxesje3v5uOR58O55Er1OQXDg34xJT
LNmdGb32AFwkrAokihIx/LHHRIgbEnMGymDafTOgIy7UBfMgX1dToDPVqzzl4nGJYrnIKZDFyUMx
pTt3HFHRvWLq5WcKc5tmbaOyVWXLauLsapjrftRfpFgr23qqwFLSQSPpOaLARUyhToMUFDaJCEZT
Hc0n6v7xSk/0M5XCaazvrIx9RMy2KLBU/U/hf7vwV1CpBg2c3tWTsYrCH62+ZtMNtN0a5UXAuwvt
1x7iHDRfJ3xgVOREkAFzKJ8OlonBzT95Exs5BKLBCpDXWcoBJokxtUPxePgLg3mM9BW1IjB9YwZE
k0GbW5NXwcaKhRHF2rZop5tFTiQ/1zYfvWpOLhfiuUbLP5qPdCTv5AQxoxDXakouYOeZAn6yMzGk
4SAnFVp1cD0Uhmh5jqZJdpDi51gAxLbLNRaYq25p/xIzJwrwHEMsB8ur3P6QXaP787qist6G5alH
ultWCebgYdSdyrQ92AHyJaQmVCdlb2k5v0uzaHlGkPQ1Wz6HwboUqbXyenVA+ge8LuKDAczlITmp
MVqhZ0ed+kdWSl181HW3lgXUpvOmojImfX4wW3cydOw+EavODIN3Rc2OZxNpZNXNexlVgyWJLrQb
wVfD7IWOBItKxky2NRHrDhWSHzl6JcmRHkiA7Is9I/RUoQtBZ4kEV3VYjoTf8m11Wf/jnSRnoyZq
RsO+YZDly6P6S8IG4lgbk/0dlOOhtk2Cc4gOARL8tXfmF4u53Rj44lbkVlN6Ds3vsjVwiovX9CzG
yNgPvYY67UiOOKkHyVTzoDgoLqpmCMibMkigboqVm+TqL5EN1U22Qs9h2ecTcAZcosvw0C9kgCxH
3oB1TyyIUe5odyaVbsDdlkHHvW9h5rWY7nF7dVR5i9Rz31YQr0YcrJ5l1iqGA5jjVvosFEERfgWs
D6BPlgXxqGeHF+mwzbWO//c1af2sZJqkaChrhDN14TLk4cWcKMqfSNuyuSUaWvTZuA/KCrCGz9hW
Z781Lh2waAdrl7DYsGBiG2VhAAONpOcezcEOWF5RPMUguNVHG07kI9Ym05FCVdoauO+DhBxfeStm
RtZTZlgH2T0SQmhZ1cxkDQUHK9yVBKbeGwBMfMoctlyAR8Cu0I3PRBSIELeu+JH5HknIvJKTKvyk
5ch/fZ+uPBoQ/jvrKKLWKHsU/oy8ToQBVMPYzNWnmNU0Li2G9By0wCUXRCASSEjkOLJ4dUKIHDQ6
VQN6NyH5KbMgG5QGyZwoetj0sdmg9BQ8biB20kFY/oZydpc6EwBI7pWEnzzS7ozglmoRYFgXkAAd
TnokMgZZcvRtRErF8IFbrFyUZNNzIDUYP+XWJ9psJ/lC7ghri2WBG40s+Yp7sgStZbQkEsohIrvC
jdCd03XvSNymGnXDiQs2EPUdXtuhwCDbTNWXkbOn1pf9OAcHIgQsBU7gjt3GS8ZRtJMoYYGX0PPx
oanse3pFf+G7oj/GxU9WY57OpD3dmZWbVKwAPQE3ADAupMJMqMoW/1GuCqw/me60U5CyIEpz+Mqx
L0NgGO+EjqgEjM9LFGiTjjGYRnRcrc+EwW8KnBMkfrGV2HUVNxw5pOJ+ZvdTbPSQLxxo50rkp2S/
FUu4rvFh6W7ZrxOkOIkd0vxj5tRNoo3ssXiA0s065W8lHixy7cWnTz1LtDH5rBiGAp/RkMuyfADY
HQOOrmL6GkR9HadwB64CsWFgzcpCyTmAczAsUQl5TKtoG2ZYLL7DTLpkJNf2cLULfpo5VJZ98OnE
CY7k/60aiX/sA5dausyf4SDkGD5IMAnBMbdxfHEG2JQgj3xKDVJScP32DkrvvU44BohwdDvrIwsB
UCyfbS/bwsi7V2JWMXv3PH9oAYRd4J2Vl7DwH/yx+v47UYwaDty75rqrwEEj04H8BpHdj83zX0hw
7sF47u3/BVdLxSK5MK0zfOiQFF5R5aG0xHbzp4csu0gyx9lrRK8BkC10pk6y1eN5fFNhejLUK8Gf
B0PwZOOirJ3H/Q6Pyr8vlt0txzj/LCMk+3Gosj2rarHqnQfSFkGDvzhA3olUrIGGO1LfGnBDfkYW
I39k0NokNQj0GFQ8uCjK0V6aPtK8JZDx0XEAlRDLhLnLLy128y5jiUXgUbZZSlGtvsoWlUa9Gd8T
bPgVNhCsEYR78U4kIsG4w/rYohr0M+Af4AJ/lnxzvvK7ElYkJLNLWKp5Ul7tEnADK7kkcMLW32gF
8odRvQ8CSkh8v8MchoN7kNuaPICzVCu2A1UNCOFMHRWnYah2/JUMCm9oGu8h71oTE8WEWQKaZ/8G
wFZI0bvFfZQzYCJ4EJdlhTnBuw1Tjs/6W9XqVcx6506dJKpHU/vQc3hXHNcOIYWIx/0x2EgQbtkE
WvCjDU963t1sPFmgYD74LBH5hlDXVpyOEofkPJVvklfU2PM6dbc88XaNNm/D4G12kORpDUBUtxRE
kcPVlGUuvjaJj8UXEdiZxz+jtAQLqBnIfzRHD/OMCKKDqOdE21EEwdiNBM1lIL/CedsLtrM+yBWi
0Oidzlr0kMoWZuMTIGanPYq5kHw7UnysOd+M/6EvR6cqQ5aez0r1f3xOZjNQEmEkCZHfsJVx39nx
BegkNitBiYoMRrDUprh6C7t0A+p0M7GkfQg67TSCeCRQsegM2Be16tbWbL90JAGK05YJk3Xo0Mzv
u+JBwqhWol5Zfcth7zlcg+JlV3GXl3WfRN6lCNHxZf2D4iLv7Ccwg2VHXhzRJNcPVpbdeylCnOwH
CaVJ7xw5NWTX2nkEnIJMxg+UwDLuJEYGDmbTWJbxoRLqQEjJ6QZr8C+ZGVv7IgeMXlRbRTiPyYcl
oqRGTPoi1LCzLBWJgzXphJytEi6ISfKFEnOYn7/k1c5oKQNnlSyWqEjTci/dqJiqYd5TqynTbYPA
huW2a9lINSYmEzVOWQ0SjdMBzHm7Vjbc6Mw5yErTaMb5iXlaeki1UfGXGKGLvIrYvQEHRqbfGugg
PnkHyBvyTcleJbYWAI4q/kWmhT0vAUy+Fh0NuOZoEPDkEnJZEVJYmcDBM0B6u9xyp9oGur1tGhR9
WXRSWyX0DzX7JtCPXlpjgRaA82nIUhC2Ku1V3dM5q9pLkWjglyvUAUhu0um/LgRAFCK8yTbJwuWN
Gx5n3xKAqi9+5MSW82epi21NNm54eJ1wakpuQcj4W4vhz0R9QZBNJfVUjFmd7N3znuRpAaLcV57/
mJKd0ek7SpriU5yLsa7wLG/deFdZrDYJZrNgxVhoECPUtdHQ4GF1xEbxwucJfFNSbw0jFklsIkKc
LChwYlsZJjZ2x+1EooKkjBaHu6xB1rSkpR4NEDVXV1kCDSHMs4qd5Dly6tGhXGNEJaGBy+L1f3M2
PC81/AvSNI7vxgc5DOXYUy8Si9nB8pJ69Pr3MONEjxbWKNElir9Ubx3+vsXsz5K69JFzIMXJq+yj
IB90B9rurNT/H5sk53Rie2coby/BaOLGrlhwPR5eMt2hhkP8FK7h5uKEYYkkPup2zgva69zYBnXS
NUZQhqpBcjN2/oat8ubtpNcAkUMyQA5HOQeCclnLN7Rko3xpKyTV4ucvEFJ45iyQhG5p7JcwqhCJ
xGEPVRecDKbwRXKUIEiO2RLsI5OY3TpkIdFra2kHCeimSvHBnk9cRYEzPEE5OUjmLAs7mqimcN6i
dcsu0s1NmI7XrFMiiHml+SLYxEcvezetbiNxtdD9k2SXefMWetqv7+uI/WrDvuOrZlFS9aOTpF9S
CppaxW5BPQvoMXRF2oKiefWctMSRVsepJ08Qr/Er7bZoDl3For/0QfSKqtUFGkixWoCKrBAkhLIR
QfJsnagGKqHuw079Q2mMGDJzvvfh6Nz1GAXBhcj4cLj4ennfJPmC7N6MEHeYaW+BwTyN9Ywoa6Dc
h75dgNCXNXm1B245d1HYjkrU3BbLKLhY+1+Un3Ruqj4xbIbYVUZFRiJZv41Gey3i6D53LIr6IfK4
YvxT4KqAjFhcYPyZfta47KEcubQPSVt097EDJSr161PiTzAYSoS45p0DF4/2YpnwnbrG7OFUGATm
vq4W55DLhiknFDE7L+D64HXLdRYc2NI57UpPTTTyR6K0iZY+9ysx7BVXmfq/otByAPTV1vZ/Oc33
tMQL61QQf0YTavgQHVX4D7KYWpFm6ODrmo9KK08TAacCaaWhZ7Cq0+Wp1lDSHiuA681vi7k0AC1S
+JpKIAIJCkVZlwvQ7FZflg0xx9NmwJx27Lo7p8t3gKoxW2o0PivN5qe8ZW7BpT8GIcDf3gG/lzfX
JgKWIxlr72HPiW7fKwbeQCNN97U1QLs3I+dE5Zq/zggFpW7x0muKwN25xjRug0X7TGtUmrWxUwjK
oqFqQwkBlHy/+Gy5eP4aFWWlKZmwy3BTsG1JtXN9YBB0piI0GtAD8WmENzlws0Vfpr2mI7MzaoT0
Tt2Kun3pg/JlwU1jjeji/RgyyU6rcxFXwVMk1KSMijq6cM47dJ6bkbmfRVV9lGNYrJ229FBdpVZa
zbtKxW9IEuFBm00G1bLU2vnQz6BzvSR9ccis9L/Z8j8TEX7NA6ojbpIOxwSZOO6SSH3jR3iLepS1
IkN77E1UULOkUNuZQwxGKtVDE8S+jXDM2qjrj2bJXlG++Y+WxQMOf1RU9PpT84tXfYpM+D7TNWvy
xyqjeVF0n8GMHKGhU9R0guRlzNHoiPWEW7RpxtdYK2hDl8xkNtjqToF4jwCrooI5nbNCv+YDp0Zi
1ByNI/LrqMnYU5CzziZUwVoUtDr9aVhIE+oqfw7r4B4jLGRl9OJJVzjZxW1dH03TuLZ2GpEjguUZ
+qo9Kgdvw6LpLvlgPFcJJN/MzLgQIbK99NZq8e2MVM8/h4b5WGhFfFosMGupQgAWddpFIWXuUqhv
Y4WnIZj7N3QmjNdwokI7ZtT2KBx9lb57MqMOT68JFQKttn+R3+C2ZQ49PBpFLzN0jGNS0g/LGgck
io/QVuqvMVujb7lYFsEUfYKY+fNiPbwrF1BQA9ryFMWfWo1KtqdNt8nyR7K85Vr1y9tcaJSO4f/d
OSV3gE5hidlE9XYI5u8i8E7JXEJJCUB4x0AwfH+5D3rHgEClUxYcUHAL4q8oU1dzdK9Nv4AGFY+z
ymoAzyWA7hcDY+gpTkHulXlE4aDQj2Xt0ivr+6C4jDbObF4FiaewOafx7aGMNiLBXDcB9kQwl5+n
uNKJ5L537OfiogHdQS125loCXOsRY/J2NaHXAFLEcNaQTvDPrhNnFy8QAsoizLc5UDAA3azbLNDh
qTned93irqCZOJkE8wz6E2Tlum/CZKvX3iQaF+7J6pEPYlgRX0PcjEzuJ2vo2bbo/KnIeTA0/R0/
xAypKw08/PhtltELfPVjbMXo89J4b2KdO7qOZ3tnBQfkZQK0y8tjU3WYkXjWuYumklI6l3rEFpDP
6c3/WhcdkBSy9x38FzxpcqANWkxZdskXaul4vekI563bpkPUPjAyQPhLepxrx5YywgKBxujphaO1
BFsjuLOMud8XqfboTWi+AU/MjYrFPOm4d+qco5wmWnWHygrk9Ng5CZy0sHF/nKqQwx62vOuRqRf6
SG3SWjyO0qGwLJjHgXpvPWyMzGTAAV1RXgtSJE/i3p6vBV12qKmW+tKgIa+7PuNqWFWasY28YXxt
l6An49JRoEvGm9lYyc6zCXhcKZDpHpEI2M2dW5YEjJ6MEqss/X6GZ0GnFzrN4E/Cvavig6ZNGc0k
z5pXc2Jll6KrsJ+wQzdEjAUuNsh5i6MV67nptuD6g6TrgKaageyOvTQ9pAwACYD5fQZcSwEwdC3u
yYmVHJ0ynfau4wSAVBOAMqjw4Q2wCvyI1rQ9dwUVuyZN7wMku9EkgPuxrm3jv6w1EWXuAmfXosVL
Ua9fKPpp+tHuk4n2nBnflF6pQ6Lr1s6IqwXVm9RZ5yX+qwml0cNSS6qeasG92ZtjuHK6kr0QFGRS
VLTae29M6xokxBif4jDDHL0pqj2NSJpruVmi7epW4S32jJRzLTchNuDHcGwzqwEO0uhfhVe7T7XT
Re+D7S5fgaW76yVHzqo0HW6F2ZDszXkAW1SXrv6VuFn0WSNJs3ehPuIwoJXmF0LbSAylM0LRbg49
aMKsBhUmS8epCGyv1ZkKWUUbD6ZwAW21bWBXkytFQfZYODOyGOMg5Dwnr0c8A2cLCGhZVFGI66lP
hz0qzN/KRHSsSIvm0XZGZm0KcctpWNJnmE7N06BsyB52kE7XATwoCKXEfZ16rXufqRZfKjOh4t9r
1qcaOFobC2K6P4EZMSIkx0cXlBaZ0LANzK64+nO//KtUhARW2IUuWakTHbDuI7Ps554jwKYlyIAB
00P7I95bBrpC7lR+N5NBi2O2UDvKQQTbs4X+ejukT0YHp19DAWeVxODGh3F5wHGm+8XxKkNs29Gi
fqVGDY6ZcuFbO7E/mpspMT2cR7OZjM8xWOz4XSF5O1b6viyMfkOvGKyLO3Dvd8E/o1/ezGCwm564
lTUaNmlhCNFcDX12mSfzx8SwcoUpYPI01C70kKm0fjAPnei79ZSkpyJfm77pbcwx+c9Gw0Z0wpBy
yUQLBbwEWbWORYKfK4960tCTH9QgG2nghgMe0fjf5PGu97CcZNDqOy9LzfVkVxpKosH8MHYfY+u+
GeqXSYEr+NSPQGe6UXQkHRhyHMunpvuZc8QRx/jJ69voYnLvws+WCyWG4dRgpwnzcsEUwQnErxBv
LsD85zR1rohprae2UHemRiObHK82sjfD7RE9nQKqa+98L/Twt86gghbYjyUH+8aw9YOiZ4JGdors
FUvwu3CeG/j1+zl219zUp4Egz3OyXO58jvzUnA9arm1toGMG0il8KlUC1FtforZEq28+2vSmW6c+
6Ap7tcG7r+cfCxhFR7UiQChxYLNTonz32uU16ueNb+PzgIhtUb4O5I10LwaRS8GipmH0HAfL3g4P
EwQCIrQPKO/eDQn8swqDnSUTbPkdrg9/Ol1IrVZcDtNXEwluPwQeZCNH7K00mzJsRdPIgwT4kcCq
RCR1SjCm4dLdo8ebWRYiltSO3WYzo/VIDh9ti1Sk3SvvJc0uRjS/MkkeWkOAKP2tbg4b09aPk4eb
MUsN166dPJlhJc8xlgl29CIiMDyDr+ErZmfetUIP0NGwRKmQGrDUr1nSnqq9TyH4cCl9LY15gwn6
/eImXLbDFR8BAoH+w7AZIvfdddsnLIrQE7XugcatRKvSyBXg9QQtq/Gbp5soF/JHa+Kz5BC5cEFB
MetuieNN56YbGUH5/z/4NVwE1E9b/teiWKTHX/KZIUoSJTwqBwnoli62Nrx1/bLtQwqcyKn0QMm4
7HLcWpsist5LNCxTRm5QL5MFSdJCBSKYtxoEFDtB14IUfeSRYpSAjALi0KJDHQiuWtas8Rhe2xG9
jgK6nP6a59EpiFE0dmzsjkFqzkdEXunIIubIRcW62RyQ+ThjS0M+Wjf7eUxuZuUcCse/Ffpw88CK
lnnwPkeUQ5HwxsvZbxEG7hoEqKPn1ETUww5q6pI227cdm2MUo7/VTP/MankhCci3SZsGKxRndp4R
bgPUJ/L0iB4NNgIIr/UDQDsIFP1FQ9NjGPx7WCdn5Euo/lIpRfXO7l9L7OArxY5GzJCz/xWu7h5Z
zS877h/UMmPQMDQ4g6AZ0YfhumB65KeT7DISE4nSJ4x5NzbmOhnY8CmONt3YfOt+irrVBBZ6gfJv
gmZRjNwLWcwqJhMeXP+fcm9YDT96fX5Nnf5mYr/DUJu9vTGc7NZUxTcX3lVnLFdSbbSiDXTO0BeW
KTGrXZBIA6T5qpIaNMcM6BHdQYh3RXos7foJ48+d40L40X1wTeVu8mkXuYeptf7JFKVsJpOyZAgq
fdS9fW+BDV24A6krFQXO/+4dsOOKnONs4+BiZu9tjfxjVuPMYdJEIkMcKwxEccNlXEQ5VpQgWamj
px5ZGTXWL6zOhUrZICXTxHrh/SpU4wz0waPmq3BQOyAP47Zy59RImWiKth/ClTxzO1h7h5UTMBzy
/+LwWmNuNCJXgHEubBWUY9imQY9+ZpMxHQokAChn9aVb9QfcOGXND8jtv2vZjE4PjL/wEBndO0cE
Oy3DJmGi06y2yOWeGC+JAG6F+DeUg7/9VJX3WfxEAX2rDGsTqWzHw7vAmfmDtUmF8MhttHuwB+Ms
L8Jfz6rd8IfXepgCLqxUVBlrsMUKD3Ht2UlayupdhEbGCIqrtV4QRUZbtr0gW4TkChpZCE1uvB7B
lsDO36zwQ17asrgGeH0ihjnYREwjhpF8iUZSeOXPUWnynV3ooKVK5ddLKXbzFzaQj7cy1N9Lq4G8
b9J8MgrkS08AuOuLCwXgp4jafymuIF7+ay/TjpXZpl0O3+wlQ5SVX5m94jXXb0IwBfjxFKTLccy0
ferVn/wrvKUD/yrkqhwhV0sBGjKHK3vtTCEZUXIyU72450eEamvj5Fe2qLU5j7nlrDuORtkmSTcd
XahhOksfBW5+p3RwvsuCVebM/8Uxn0nZdTGS+X6Yuk03I2KBSRGQbP4YuGmvqoEubVpO94iq+tm0
8pBnErdg+SyVfjhcU1lAy0YV6mBy9kLTphcbnt36K4bLa3tn1kqrF2AZu0cPOdp1WI2PsIIekqHH
B6nZjlHw4tg1isD4O6rWnACItWKeoIcSurmXHs1pfInn7NjShqD2/QY+Jgj5wUzDelvowLKrZ3AO
bfoxFD9iyYaI7Mrnb9sZJabuZcyIm8X4orfvCePNgIil2WToSL+gaYQIpWjLsnbd5pY0kBvBJJCv
p46+aS0sHfhhZr1lhegF18H+x4c3ojgj2IjZDNsu1PeIatstBrADR3H+S0CUSRn0WuY6Nc2Vn/9y
sMhj5pT+IDhvMFbiHDA2WUSsT48SW8Ie6D2lsoVjwwxqWLA/Vv4VoOgWcjg4abeS5+lmyp0otPJM
fZRuB+AjpfroXU9Yq2bnrWNe0m4KTDHuKwMhIQqxWnF1ux8E2TggEXaxMQW0/QdvGv8L0JMjvtA7
fWQAJx5o9LNDhiJuaHVrmfHeUFjCQh/gjRkwBHDuAu89HhhCHHWAZTQjTcEOMDHhk1XqtMi5OD9u
9DI2LlYboKVobBi//FcHrST2JFGmIZh5lJ8MzAXNMeRsSRemwtgguw2f1FzePES3aabIdP3NMNMl
e5ahmoyrHPNm/sUDeMGPneIa1PwbM3FAzzb8BMkvHyJbTaYXHyWu+H/GHw6z0uns1Svny8ABXrgv
fqTvfePJNGkzl1ufN24RAXIsdV5c7BEYL9I9CAwocr/LG4f1I/T7Y07RxUMXLUOY15SllnQaElRg
EOZlD8z8ztQhtdkGbWnsvqBFY9S5lWDfp8NK1qE8GuM0xDgYZNGWR0jwo2KUeIECRZMcaVJ5Yxna
gVXtIiy6xHS8keZMHJKE0Ngbyc/fmmI4OOPpOFMVZunymNay0GUCtN/jARipNRmegSk6W4uRYQiW
ENRnsOOP0n1RjrZm1fPFgWT6UJ7kV9yAAvcAiidouo3BKorJZIFG8IhMyv8mKqfSz+k1ofcKE2zT
p7SNYwHDIoDohQ+F9QaoPcZvtIJnain/yKZ38CgO9eiwNABJfWCXnPr6rSDC9vmtMhz2JPoUpriv
wxO3zXgXG/69nQ0bEG+vBCd5ZUsjcqprQXbeZcnNAXwLu/QEMB9t5+RRR4N/tCzQp3RtyR0kPIVm
gc0c1dnGPScLMhtEFAaQY82gzxjY1V8wqEcdchyzTtCTMDCqhcJ0hwyTlF2xI1myx6jBOnKu4Ldz
ovZw9NPlnBJu9TTUtjOpAPTDniYmDCZsEXFaideN1Z46rT1bA6prmKmJ4EXH8lYJLaw0fBR5dkaV
paZnDiTbZ25OF5kJ7kMOWwGIGrrH3Ct8JSucDf1/LJ3HdqTKFkS/iLWwSeZU5VUqJy9NWDLdeJN4
+Pq36ftG18gVkKQ5J2JH5CMKTf2HgMr+MiPL1rn11cBSta10jm8yQJFg8kPbAcHxPCXXSCxj4pue
1REcxoqq3Y5XXzGz99xYZQXlSuWgaxwXXPHwyXTSi3mvAuEsM2UThG/1NHG/PIJwq+lSdbFam4Wx
6i3/vohw6wGXew16wiarISpf20rH524ay68Z8hgx4X5DTw1iBMX04G2geIRlehfO0VE58WPg9r/L
hNBjDuHM9kIpHvnYtMVz9aFCn3JjbVO4z1uSqYaWnN/oXqQR04hLKyXqH4izZ+UYAc41bnWy0+aP
q5x6I82SJEuaV9TdbMo7ntzIskWT4IOTy3seumFMQGY0+kmXbUQbpkcLuXgmEnCdjU9HwSe7AuHm
nS37A33rV/CZX5R7OCQhYaM6mVCaWIJV8zcfRbMxxcCFoWWsXLLLf9nD0Rz3OSxJCp4ZiCCjeKAU
+7Zs+FBVvDmGcyhoHi8/PyZY5UtsfUDaKWLtawrwh9FhJ2+F3bdtqXtLOCczsq+lakmsh+sFoNVi
b5TW0YVEuGCVJYpEZBPHvelYd2OTS1AfzoHAdQKAmWCRcEoaYN7FDn47hQFN+I/TtFTlaGihewP4
uy6W0gA2NkdCSbKgTeWCjFmAIMR+yOLZKuN1VkY3foPJn45Vx0NK1st9sojU7QFftcNxkOZrR0YD
zwWxVLaV7AKxMwD2gD1uj7j5wnVfTzhZ48WIwek7prT1qHPwXJlhvMDV+dG5he6gKY7UcrCX5jE9
/XFPDWuXdaRAZJV+7kT0JnQChUAdadt/ZoUGHNQdoqrvQPvnLyrjX6gzfBQ+BSSrr0+BDzaraa5k
eL1oZ74mmFGq3roUHWQGUPM+R3ggNti4Cf6Q3YViz1VQzlKlG80MqDRfa9u5+GO2rjuX2BrPAcM5
C85pRLQfJlT8d8sET4wQiUwuwUcAOvyUAl6LjqhE1RuX3rpCX5T15CiNgjYvox5UQvc7+m3FjJ9/
9J26mW2EMAbA4qK0BUvcDd4jxMsIU2OSuuDuwir4i8kqeACX/+IAMBlaQZ9FkcUX3DD+3admexra
auNhn5POBLigOygIadL3gqNpe89LF6cKmN7LcF8FCaLxyn0suVtJ15fYbpqLqhlQqN8peUbEGZYO
pVb/q/CDdynyr8nMr5T6tgvuNK6woSE6Y7Izg7exmx7bZpHBpN05KNkKlVqRCy3sFvk6wTU2vnxt
iVtvUosJ5xZpittw5m8uxoivNrWMkPUxYicHhKotDlZR3QQnRavRMG4KXtEiO3bRMB4DI37MtP9X
pP0uVwtsIBiptELjN+PgZfa6Q5z5u4SQKVpi6t7OzJfQGckB9z8nlb+Bn3/w2xzcBxJ/I9oPDQ7Z
3jU590Y5n82Q5OegJaoNC5ozbq4uv6fRtRG1PCsimliesuHOmt2TxJ090+rvSlBjdBI4tbwGiNRo
IG29Ot4vX7d6eQxL4mUM30JAj6Yp64sEGPV0sMzu2ET2Nyb+P9Lx6htnxENuozBVdffm5u5JWNzi
0sQhNCLt0DCOTYjDPOTOt3bYmi6x8O5jXuG4gg83QWPIU+cStw0HBnJsziMVj7NX+xW7ENnjL0b2
5JjWiwv7/250BgPhGttMsxE/TUrsiC/tHyXzaxf6ZNX0FjX7unuNUGPBmWx2vueefQdstdfE5g2F
ynBEI+BTXbJuAGW+mqm6BmT1GZIh6hGskvn0mEp1osh1cvzpVZbh1FIxp/QVOfJv7rrpuKFIaXyO
TugTBR6k8i2CZ2TY8yoQ4qjhT8XUTRI2TQSyUC3iFUt7xhb1OBH7zJ7ocMZoNzCWCQe4+O6SJ8OL
7JWvU6s2bj+vh07biD+J91mYgIW7xum+U9zN3ARuXETE5Fho8KrukMgZuSqb7daG2qg9m0/XqifK
ry+W6xAs0ql3RywsRh7yAmQIdXmdbftECX1b4mtyXSLeMhuWn2TbcYSFRQBCs6iRx54s7FY3mIea
8KWgAQSdozuPOmiJkFVpBtIr+k2dgqPFhPyAfpMp4+04tTZA9QAgJKz3GCFnTXBgGCmksBObWqJI
LAcNESe6wqQ+6WqJqp8zlsP9oDXU3+ES9CSy5wYDC+vad+uY1FjGJcPBLCwU1MjFVspwiOit6I4Q
bwCvAlYi0oRwaA/F5OM8DKppJ8s+ECs9h+aql3ma7rKarv5z2OgJOW31URsdSGwP5V9nTCObgqSf
CRfPjYpGke/j3miEFLcgy8wTBqt5PBEpDwfZmFG56p5DgYciJMKMarJVNGJP642qEtPirA/zIsdY
XW0rtxvzbZAmLYLautkPXeHsfOg1byjIqy9radmsY3dm19RO1oYCxkaxCiI1sIA7AN1/EZbEgtM4
LopqMg5423AnomHoqumH4p3/ENnBsG2Qvx5gps13YRuJkx01f5rM++5cGmrNhDOmN6DHQIpbWlFs
MocSgaewxlcnr8WpUgiB6B/06wG+HsxQWTJoo5SIww2Op3ptgrY8BDIc0AzMsf2tOmU14D2F2qKe
kRdfOghYTYvUJNkHGPn8uF/nNfk7vNHEsvU1ezR00TDZmB0jmWJSTLGWBUoGQNdE9JBwcNu4Q5mv
BcDPtYk69Db1CYCANKRxQgbz6zR1vGFlYl8LWqUs+NEf0PpkmA6ThgEb5qhvomJTg6yGh8B+jBIs
9NoB0fVIl94IA289a0VScbS2cjxhrWdH1GyILfIlmTBTHLdrz3BQmQ6he9E+nO84oIBgyZCKXxLL
j2kUaAYcI3lAMYMuXHUBi1q/pO2izQ5igmo5m7Cpl7HB2NOhvQbiqu/6KvpDNDVdF1ditRyA49RD
Yf3afV49lYu4ZqRGezRCA8cJuiUH+yL5wZlomSt9AvxEzKvRKqFWlRc5f9w5U4h7WAMhotOVN1V9
CLVEfgfcYlUUMO9ZszqSRTLLfeXjz6wvzPjlnOTXKiC+iFQO+UwGmlwP2rFBVw04zIw2Ppeun1DG
KSKNxsWGzezb6lOnun9iRGNznZNm38nMZzCVPmFu/txQ2nTyX0dBgapJP76j8onIky6TH21nhA5L
s6nXiOvdFkhj1NfvNnqta+bWdgdmvZ2fnMkaN0V/ns0b/TvKOL6bgkhoyR+aBvlpADuzwUgCsHFI
as+4vp1j5tiJ89K+JpWgD1KCyqEOIN5kEPLueGMT0GOoNW2DPmZFshAG3KXhL3Iezn4aCQjhcViX
kNbqtc9dvZvcLHny5mn8tCGo/6gs4n2NCNTzgq7Fx2cQ7mmnI8ai0YoPTV9mhySOx7323GJjxQOa
cCNovlJNgbJ2kBylA8f6uI7jS9jQEaxZ4uDHeO3DPEUpGtEymdwnS4QtBNQRpvSwFF1MncRPpmG1
x5KBDQVink9VnAk2y9CWtGx+bBg+/phXZKr1UTlgaROLb4g6KntC+7H26KmPnq/6s4qjqN9liaiK
VVg1sJ7H2qQZwjX/NUorDtaBL0k/GkFObuGJqkfDquWfsknyF3Nq94E9Uz6fIyr0drsJ8gw2fGQk
5drUvQn6Qicd8BuTwgPH+lMzItliz7QAB8krwU3b1eqlw/tho2psbMrRQ9cRbMEi/WP0w/TZtV0A
utqyQdulhBbSYdmUeV8hJsTC6YWWt2PaGi+kcjlnq/Fph5DMxKmio5TjztAZRP1ZR8Gwn5zZwrNW
0ZKMvfCYWZZJHckayfzB4LXKmrF/iKIC7cGklmWhn9xgU2hkygDt/T0NcOjdleTZ5ind+ynBpi5C
3+QsmCCjGHzO7pFAC1+DvvFmNR4jOk6Xcejw/dRFu26BHew8n+ac2+kKhwAG2K4bvUsB+WHbFyPe
I88it9Uj/qpMu/qHTA/azWWGEjkn+Scm44qiy0K771WxG1qbmg0ns/UwCJfdsfhFK9tiVK9dbB7a
xcCS/9sCyltmpPR6UkoOlukOdEpCofGfVtXx398gHh6FdgUFWBiqOJZJHnNMyBwq3w3MCzR2WyPi
bxBUEd8cd0p+E54L3Oyir961l/d7s477e18t8ydZvGdziL9a1y/pEwq89HNUXgxmEmpndsx504+m
Az2C+Fy1s3+KrWZ6TGqb+s/M0XYzU72AKlA11ivSORqMeQFHp/OGFxDTyREW63QPrjECLj0aNE8R
sAunny+28iLqLjn7K+XQPLXIKqVz51onfwbjY7SO2KXJJK+qNJKTXTbWzqbNv7Z5v1ZEI2HmnVFJ
hjGbHWGGaEolMeOqQxgaunZD0i9KPTZIAf3TPDMOaebg89b4TnsDadE4Q5v7Rw4iPrukXrXIdk3U
PYxvKDIuK3Kqq5Ycl4z+7D9+0LJV8h3O/72bia0Vu/lW5BXg6Djyc7ivNOkVgA8aGvTTLOGhJkkh
CUZWGJPLRlqeMkO5rwkzpL83zcemI6KmbBBgUSzo1u1AsQDhHgSiBn58whFvH3keXGKXlXV2XeIs
yFFAIORBzBidCEK7Ve8b0yJtJxBfhKJT7asgIsgEqq20IcexAwL9nPU5qWqoGrRK+612qIrXPPzj
oP3x1KShRUVQTo9sfPOtL/twS4A6+vblC8EimZqFWb6jdvT2Xl/jJOJFWg3ebL/zyoq1aav4YOjR
PJdD3Gwj0pzXg+1KEiyRnDllSafCJ0UOKUaPlGdKsvo7Spv0ObX78CNoSGnzQuzOMokcpgxLHaM6
1q/CQ95oJDaEN0p2gGNsY5/i/F0pWr8YhCeS642lpMXwHJ/M3u+PrV9LbEZMVnvLmuB5UQGk/d+l
8abzXQO6tCyLJwRWqISKkh1rlfW7uBMfCw4Y6ckupEkak0jsVPIs/PZ9Yht7N8OAKd0aL70Lfmks
b6rw92LR8jnGV18LamYxC005uvFZJV20iRL3wwzSz1KDmbG64l1aQPQQrD0bM/SltKXYn2RQVMwH
6vmPmZe+tdr/hGN+37jFqbXiCynorwXn5Jp/DoL120vbtWUPTzxVfqgkBYYkoS7Oj76DSDDo02th
iz2Xes/5naZsRNsqbnZzbxJJoKrd6IbXPGHllq7Gut69NCrhxDaBG4qi4CWdiKyoIcQn4fjqltG3
yOSzNbffC0bamqNd2zuIMX1cZd0BCc1FDMVjQRsYQBM0x/RlNsOHpVAShPDQUZuhZrgFs3rPmuEE
lfth1gGDebwTnT4vZvHSLRaRe7dFjEQWbh++pWF9vyQF1LAvMOsSgQCFTdT1U5HocxiUD7KRD1MQ
YIRtcPeT46JK2FXoju9sn82FR1JwGx0mG1E7vwZN1rq1aHSQtRn00T4OcdWhw1glJlVhY3rSXvUn
9cpnNhMYlNT4YBTOza4r+vrBablLY5hfLeYLvMod5In2KEidmBp9og25D7r6t5EknvVpdR8HNsxq
3DdwNHPSizsK3mPiof2suhOv5QXh0tfIRBRVJmtK9MikFdLujb6Tvjx2leSdcllA1Lxf4PdZYj9m
jXGwWvfg2TOKPFID3OQJys9uHAhO7cSAyKd7MsEQtC429AVsSfor6EgY2hOYhwY1otGpS1759wSh
3IKJYgzcJnzuvNgRhS3LxnxNGjmooPFmJuGPZy82Sf3eVuFBJe3eakF0lxJ7XgHsr+b9jStOp56I
ri2JiV4bXBpPrAydoIaR21pH92NpmdB+YVjE3ktUOmC1+zfYOmRa9ye1yAM7cSkd+wnVNAxEauTM
OCmF++wmyWRZUkq8gt0n6tClCexgwgA4aq58QqnoPV+dKHlti+EzWQLCyvA25tHn0LYXR/gfWIXu
6xqDYWm9tGm3NWzvHpQlm8XqOSHgtiJwnFWP0Mhus1wMk8quI/4AAeA3GvlNWCc7GeLHNo1Tiyp/
CIfbXDobp6x3EjXi6HT7oLXOde1xduipLuag/FaTLT5GnT0y9N5SNkrw+3g1ydSwxW7muBTW3mmI
s52cpkPUq4sZ0DoOh2sgputQApni+107J50G9QV8dwOliDtylYTVQSBmEW/cP9JOnidFrvEQOdcM
WTQrKTKBgg+RkF7nTpCalhQ1U7t7XRg05lGaLzeB6SVb6zJ6stCYgqZ0NktCrmUC24vyXxN/k4+L
SJSfuo/Y73cfdWn9Rabx19Utd3m6kDeEWK2kppQDWIZk6TzJimNlsYQYJiYtKWPf2YTHkSRb1Axb
rd9o3F3auGLtcTd2MXzjrdmylDR33M7hKeEdP+i8+J65oWVq7uLa//epeisnGJ4UM8GQx8+F+Cv1
8f1TD/ZL47MzsNyRJtoTrkO3fhuJad/6HIStgqQdy36pfQtrBojuYv6O0Rre4b7dTNLEDey3LBLW
mc4q+r/0DyNwQC69gDAcEkr87Mlc4igbvRNiIN6Qh8HncosRLL7Y5XZNhAc2kLIjX8JxfQk3AVZw
a+JzQcFVHfoa+pZAKEPQhaQbw+BYz830GiSxdbPqQeJnpP6wYK+z6iIdfzdVY/8SZOVbbFuvdmHi
qsKOUCNXtCpeJWAQYopv6SJgkBqVuszkQ1vQoAsaCrND3r1LdHuNbxfO3inz8tcVk3+bJQoEDoQ2
gcSWvkWN2TzbBgWnjRsEYkR0EQ9/ckK4tvzJHP0M2o3IUVivBWedog6H55LuC9zjBPJnrW3xkLd+
uRlKB96ENucN8ZEVYUKTtfflZB98kpgog9BRVDU6z9iVeq9jR+9Kt7J3og6h9jSef6CWEu7Jig73
EwqEXRj4At2gR7/XTJMD4Vj5NhFiWe2HFK1hSRMIHfZrKJth18Zs98dO5xBhRrLQG1tsfFrAT1Gt
mpVSabp0pfKtHbfBbkpdJDeJrpdk7x8paBO4qYcfCljLbqkIPrnK6DdJ1ybMxfEv+1DsdFGfPFse
WQZ3GncAEDAHzXXNDu3TrClmGZ7u1r7vsPsWdIxjn0g4zrY9kR6uzJ01DYMQzXoR2m+NyCBDsU7s
bH+5cRNPS/e45lKrN+BGGNMqWtRuTUZ6YVgN/j1GdBIQQ5uDzJgb9bHN4Qqs0joAXB+oKPP2sSHd
/ZThaW5t2dyPKW6GIZjtbSfthbZstPeTm2bP8JJqVPg1Cid/qK1XB0oVgeMY7ejV+ZRbq/Ql4fJM
7EdRMN6Z3RtxxTbraePqJd26c1J8k/uqclfFtE/oe/K+6OkUBx1lQAWlnDJ19YMSYybHim4pjoFi
lpgejL1qg3+iNzBWTfLRDYg3EvpM+hCI9B7ZIcJ/wvMEyNX6sY7eEmM+Y6NiiHxOctx5xK+y0VxV
0wmh/91SKsx9Ssm06cMnUYxrA9NP3ZGkjVIkAtxm2Cs+MP/lO+hpx01bXscWzz0x93B0cu/VImV7
pCre5m9uTKzlkdzCJOBA55IpSGxxMoBPI5o5/2mmp9n9Gbh2QcobwQ0ruA4bE5/mgGHSIDuVP5OI
fU6sg+Yj8BmJNOqgl7bED3KXOvGtopu2CPs5cVzHbc66Tww3qb6G/hUxIpl//8Ob32puj+b22nOC
luiNu5yZrxStCWW6V/rd0RGFpZ/luqcZ+Re1f27XZEGS+5eSrvnxIn9a6sNufKWzvfw+Lqy2rd3Y
unfLRRRxdtZUvqWttnWYgpTwttxEfi0CiOUK6ayK9mo16oAP+kDYOvKc19z8y01TVQUk/hHV3V2J
YbJsHvhJAHWreBBbrlESN8gFL2PBhMyP6kEYJy4iN1Af9uHa6pZL4pbzbGoOPrrsl0ERxwe+TzgX
7gr3ki+qRZuIiwDy+4Qcg8vGMhpSaDUJPJqelifN8OLWeeDADIvibLcbNUUQ650xtwhbGJmLViFK
vzljrPm2nI0+/zDJIFq6IW5VrxhCDAhQejwbCPsrHlsz/pkiDA1o35dfwa2N0++ELUiXsVdmV0PB
hjmFXKwEOeLFmPmMHa8O3yf2y4dh22bNHzNBoqYknQXgkfWCksIlLJKMZpMAU4IG7QG9kqn2POLl
kTFB75YnmGMZE4hZFXPEDAeVH0hCXrkA/vsMtptzT8RegzNzXSnMNfwSkqH+u6Mimt6Xx+xOcIZ9
kArmX+5zEU0oAz22I+dAMj0b88jIhJ6I4yjmFWeI8Lm5Siarpfi8/m/w2v5PwOTFl3iajDCG0HJ3
eTbLH+ViGV18J+8WQyO1BI8BK6kYQakABOGncHH03etsI4PYsstESIjIrHs1xvyBt+3/vw4rw11t
K6rIN8wX98u451Wx6r9JkN4ccLhNeWnTnHoKezlqS1OyWeaVrnPvl9tRg2L1KtYYvatkf1pmJcnm
h2BE/k8ypi/QqXe9y/Fu+uaThz2lHn6sqeVe9G80ADmePXqBs/tv1C23dnk/uGguv7A/+SYzkJvl
wkPLQnCIbYgIQbJSrV5vlvE/m8fU8Bcm8tYt7N+w3k9FrW8GtdC9y7w49QSqGkawnqwALTaHQ9Lz
uu9unnHLeO1fOpqHolG7zCgPy8xhVjiflgRFBDsWDUGoIfX90h9avtFM2i9OyltMsRu+uPFjhX5j
hiDbPWQx3mitr10W8S7TZe1KeujFQ9V2b0HIzpoJTbUGGT9ISSQBjknY7HRlfPpxe5sq9ar85lgH
7cZt1cvs6mMRGGeD6NxkHv6OjIG5yPGulepRNgxw02n3Nbd77rp1Q94JUmXqVU1/btqRuObuq0Pc
Q7ufXN66+goK+90z6Mj25Sv2np9GKSJanXa9DHNrHih4TgTkpHsCFDd1w1mfK7a8Fgta/hAK+9o7
1dnACEGU2cnhsDZU87V21TXV9qbpXUje5mVsqlvA+fSO/McjkZ0bFMp4wWgm/xsBJAO4znC/3D+b
gOGSmCBddy+lS7MSjMAOCoe/FF4xxQTlOo6FuAv7OafVTxePlBta4KA2DJLoNLl31Cq+ZOxcwsj/
jmXziXltUzF/4Jc7hSH6Yxe0yl2T4/ejRvcYuREV2ereofNmZQl6mPzBzjIiQZqtieODt5O+wxw4
LpppntQAtNhrxI6E1Z2XRDszchaUC1K5xn/225D0JgaLVVYP9LcufSLvm9rbkHtMJw1nlFM2x06X
lEEUfWaefj6oLVZJzM8gdiu5c3LsrYCzUhIGKGS/qsY55JL2T6tCspdhxwT2c6AQUumUwwgqLRaP
6FqlDh3Hqn4OaiCQbgZx1BdZSbirx42cnlRj/EkwK62J2Ga+1kvRMiIZmj1knIzHaqx3U4JeuXDl
V5CR2joM+Y+Bb2j5tomkDfZgm9jQFJnzbcP5rwU9Eg72GbLOvpUI/qbMvCXsNSgtGOt6Mh6A1BP3
5LwVEEy04T4nDbrpgYYabUgTnxvapIPVo/TxpnefcOV/Vy76dVKZV4Tau3Z5P3X4EJI2igW3Xy9/
PrAAk4O/0lny4sdIQqfm2YoSSL+MjljQ7E2SS4A4uNPGL2FW5C+gbe2cd6cPtmXXHMCeYXgjptSs
BTYhXB+aBQ4gbwPR0fHy50kab0GebyK5fAx1P2HbAloU7bxA78aGDUHA67ZcUGobF7dNzpYf7hC+
nX26nJ6C8ekX1zkp9xilTo70z7M3HjwIj7KTD5yfrpUsFyDNZxMZ9yY8X59E0IijdxV6G5N2zhxV
+64q9plwvtzMeEFl8KtNb01jbjnL3tOl24u0O7nidYZ3F2IRKATdNmgbXi+2YxZvqzHLsaN1K9sB
3V3Oh8qv/7Ld3VRsFusWcWoDOLtaAiUY60HLPk0Wp6Uzs/r3wKMBzEOs9yWNcPBg3veginu7Jx2p
ovTstfHHYCM3hllIxdFcG+yzM8ka3jf4oynjfwuD6QIFoZXA91PYF6E0u2ZP52ywd55pnkHFUKwL
zOOYCzpIEL6jvjraiuOkvySbIQ9cPrtkXxgMxqorJOcQItiAGj6A+6RO0iOMsi4lioE7s5nXrjvd
PIWaLNQDwhA/gaugq+fcoPKWu2QjE/ZI0XAyumvhRvuqVmc7rZhcKJ1pdO2QTnrsjBgKIkWt0RvV
hRLWfqQwqcgJIcSnei8FAFFceLvUbZErQESNKOb2ebjxDedaGoh3GDlejPiuaXbUTsH3jWdvSj6q
InuOLcqVTXrxspIQCCcjfVU6/3zn9aozy30Wz3ThuU8dEUcTeuMqQz97yooWjb/+HBP6IbOHjtBT
H9jCqEJiJuvzx7C71cqiIgWTPJmA+ufuQbrNIcM5WfR6VVePTQJVkz/vdO+5Ya+zpjpI+UwKME6u
u4bZs5yuU40JFM2dMPW5ihI0sdVuGSW16dHmSI4g5CZ2Eo36XB5GAF1Mm83DMlwMomlaXh8DTKvE
CZSU4m3OeRIO9ngRbUyJj8zvHgjVxtZHogCvW9/SexgUouS/TWJcsnJ4aiZCvsSLH1Tb5TaWhFt0
M6cGt8ULnWLp9DzCNcNNhve8nDM67QQRoTfvhXlJWKkrK7x3xSkvu3NFsIOmJOS01EoWzo+iIZDV
pCHwEc2kfkOdt+lKE4oB2BwLxXsQZetCUP3p2xPV8Ae/Go5BdcY9egxofjr18LCkvbGfnRDHUDaX
nKc8o9mYEf219sQLd5agNTM/3hgjyAMmq3iG2UUy1J1p08RisQhVe5ZMcZWGpxGiu66oXCFfqLPH
PJIAY/LPqkDcu1A1g/lpgWDGzLF2Uz5YVn5PM/zD7uernIfHEB3NWC20Hus7Z5MUTN49Xa0j69oq
TTr0Mh28DEVCTope7rRkY09mdiJi9yFs7HNk45ulhRJXBosUq9DSwCAEzCUxrdJPSTu+g+V861vz
nSIQKga0IcbrFJKMPqGtgTjnMaEa4LwGdFWOaq99m5+D5XWgB7Qps/RWjI9eSiuw0XdORQpS4sF9
kHfEjFDFxuSSRxu87ChG/iQdZ1osU3Mnb9OIlUYvw7nP5UvTU3jCaBmhekUBSzlIYbHS9FcTss68
INiEyFvdqYyRw0PTQLa43Pia/QkFaog/NrUWRlsaJHTcv9oIILUTAXt1z6ovNoKk7H4AI2OYTyTo
7ppqCcee2XnjKQ2G+zpyX0v4olPvQgd+9G0b5Fy57bJHBw6ggphiU6nPYeGSvvgMbfca4yxTtrEt
VbFF+UElnKTS2IeAsZxKcMvzeAK8E3A8n3rHpuoWc4z+YtQdiraO7pbXJgJxMCbTOa1gZLFoBsXr
aL/BIOPYcZhbcsSmeUea1HPXGltzRD+YW6QnoijkupedhsG+q2P1rAkCGP+1Zf0vBEh3wejsGpq4
LrNArmjU5SfW1HVbf0vSNyDFAdLCV89HjObvKscxw2tUsDXIbLVfrsT0grtheg1Tb6eR/SALZJ8C
/0+Ue9uh1BI4e9aRf+Q+stIfvXG+T/ocnbd13wOiZk8+nBYx1nKfB/YyVptueoadQlB0R/eakKkc
TQ4eptjfZlw+FjdqnfzG0qZISb9CI6zAQTqyO2U8Flwzoxd08uHfze2jXQXqpERi73HcwKRorsP5
O9fqE8yERBVGIx6Hauk+x761TfLyvUIJ0CH1sZnt0IcQW0ayRgW/dUYuK7+mVLNPjBp0Y+0bI7ph
HaYmfb+sxzb5GXZkrZfJJmPOTRdr7sSm3oYmIymvWiUeLGGmbDIhHKPMspgsozG8OSg72EIML3QO
F4fv3fJ0HJJS7eEUJu6dACpeotGKtbyKACMHqdmZGJdoOwINUkyxyPwRP+d0/XG9QEUxUZBns/nj
F2KLbUECdaL9VxiCmIphMT9mSzRGseNkQ+qtQ1faCNjJEiD0YtNkoDS7jwzjFRr4bzMWfxO3iMn/
EM0O+PlmmjNeLYrtieLVVZDt5GEAn5U52Z+uBW0psxx293B1XPGHPD2OlKZEQ6E3RgF6lXNaLPtv
ntJjGEEK6nMOt6GLs23MqJBZVkMVyikPyApP+JE3EqsfnBUDORxQpshGgDWMDUVFnBwq/A0LJBMx
dwmswyEz8m9XwKqQXrD3G7renNenHUghBOvBRRFutLZV+a1nPOouYRVQL0zKye1jpoZLACl+o5eW
k/YeSRrf+9lwTBNSxj0jDogMR0WUhRxwGn+Pq/nNC5OHFH8QKEIKld5U7ai+f8D+ex3M2mXaMjWL
yfSb9sPNGHzkPs0z6ewgckBR0/jy97gd12VjvugAEWPdZ8fBSAm/iE/CNZ+X6ZTOwkfRhRtLu1u0
ltyM/uik4RumrvuKpGA/zE/tABCmpdNsxeRHl/WHUzcfdOp3cZLuG6sTq4zWYiVagirYILPXCI4L
J83nGOTWbGnL4lbpYGVrG2IlHfCy4RDVt84ZRySUodmCXKSOc8zkjx8L+TJEv2BfpfpApZuehsW+
It4KKyXMXO57GZ7tQnz0i8unRAp7p+FCr03P6rFkwBbJbAIBFpWecja9TGHYccC0g04i5apnOA8e
gNWwOAusF33Qw/OSg1jVnIwiDZyq43m4HkRE9pNGbn/EsYmkXCja5Y14mqFcp1bLtGGRNK+87kFH
EqaOApLorLLJf7ZxV1uD/FsQ4NqqjmxG76fq5oMx2WcPFVJihe+enT2mmSrAkDg/WQQ5pzb1yQmi
jceZzh3kGpj7a6Qbtihj4UJny35hGTQPVjp/y4BjdlortICJJlfXL47sgVe2yl89aRC0CukuS4l9
RDrMIZvCV2z+NU1ckehDuIjwj0kO0qA6vQIr8VjRv2pimOlgApRgCJI680bS68fsOeM+Ksioiwfv
2zHHbRRS16RO3q91BYBeszGmL9CsrTqVd0PjPkoEI+t59OnrhUfGKAg2+0Y3B8hyXB3NVjOLUBt/
KEygQH3V/sS2lruIA+7sU4Zv6cT5cL8omevxfzSdxZLkyLZFv0hmYphmMENyTmSJYhe4+Ovf8ur7
Jl1dWZERIXI4Z++1tTVomFUw1v1hdrWlKiHQ718Mivlits45EHI/FPOpa6ZHm5HdCeqLX6F76Nkg
IVFcxA0a3ACixaCXj0Pkq2lROpi4MiLUneSjC7oP+LNbG6CJxuQKKwg+bZ+dO9s8OLC5qDCSn5fI
DyfD4tiR/0AIVEdkqi/bH7MlhI0tVs5cHxjepg3SbYTBM0kKwE3gotvI8peWAY5ghqfka88tHgWU
EHG5aZWYfCT24UGKBniCL4+C1XOHGTko3bNOXRWV7T4Lk0PKeFf6RJ4G4fAakrCad+2haYq/0sGE
m1JmZ4lsXIaS5iWr6SqtnouGp2rA7V7RU5vKchtSaV6R95iSpzkCYeHhmpKJWKekuYrcwSyOOdiN
P7MqvyVcVArebMEMHEjO0NLX0sdX2wPlG/GQMsGy5CLy3LUjqD/EsM1NfBzoQRxLk5aeFf9oLGDT
PDuZI259NqN6zvyGnGhPK5Nc4apjqWpLwMWGJE/BbS00J+OjO+a3ELOinUlkDyYcZ3tGi06gojq7
vch/Wjv6jS33JWHJxIqhZpbSCkb9Sos9djA05UR7Mfr2CXsyULkOQ9z0ZGb5JSndU+TilGThWwuH
GCf7STFQx9R7UUfgUMo2wIhZNc50iHsKA4uWixK5vSGx4+BC/mKjv8RjwHovPCRO86mWMJGb7yvg
mQXqAatw0cFlW7W45KNxOm/wdqyKLlzFlblQm2P1XISquoMuMC7dLXEfKxugspF0ixFzIN8nP5Bn
duhj/2Qjsla6X8x7Gmjzvi8AkSC/kCMhxjrZqRkdKL+NjUVmMoZOPOaugBvLQBB37JfYM8w4GnBL
3bXYhO1Ov1jGb2qJbGk2tmmXqW5CiZ4jXcD0BP1YfQ9zAADXOmj1yNCsyA0MaL6pNb5Mz5b2UkbE
7eEf3BYgrZSjwhfFqYaedBhK967XuWBzXAOvHC+sXvxhoHaEit20flLWFliMnoBDHVk3OlG5Cgdr
Dd19YYKedgp7KyjnmGxi56wefgJ24QO0rGlgfvHrZNvFLP6rdqU3P3FXQ//q6CsH2zAJdoY9rIFT
5D7yucHCaOyy3aikzv7TXtRGtZ98kOTtq1rhsniHzaVWVTH8vOxmDNG7G1pri58L+JdW2C5mNmiD
zp6VNomrwZsSacRIhu9D7Qej3F/Zab8Tpr4SQ/0emBjN2Km0wXQpO9gevHvjCJbtaKTnHnWOtTCC
6sdOoNqpfVTjsy5TdYiExWqOy4DbPfoZ/eTWBh9qjWmyPKsxGFB3B0fxitGIV3Ak7K1Gdqh0Yu8e
/pmoQddb1key7P/4N6ICTG62vq6AJltAUHRGjtyF2BSCY+EBBjnF2stsk1VVOsuCD1LvyCCznxjR
e0oCqU6nz2DXUjDq9FVxlnrAfdVfEOEUi0SiLlHkjNAMaWaPwsPtYb8EJJ09aIqh6s/AQkuWd76G
87ciXgu5XmXZazEb21aTxykallmESZ7dGXuVZDuPFV1jZTT2493YJifqnE94iOAdyn+7crVlwwR+
ntguRRVzeZXy27N1dvT+SKzIEhbEmXL/h5viC2Cv2BivM9wLzwO1amRrdV8X493k1m5KH/2NvpPT
SH3HuRlZeO2gjFDX0o1q6cbGJjXH7AEe0llin/D6/uz0oBFiVLAxdaIBZbe6o+jJP+iALoFYsDDW
GchZnHTETRlgCIqAPgB9hIIFTCe+nNQ6Vr7z4ozJBqPZLje9G3VRFsWJe0/b7AR67xk40Mqpi5cW
MGERy50EIKbGkT7Mt3DwfopS3vRMPPIsMamHxIAN2jrV62/4Xl+uyXPBYcF3WTDRLvm3BWKLlUBg
DuAWoePvkFgrKZ19itaBfa/XYqJpOSACVSSLi478HkKh9zwSFPdbBEKRTUEab7gaVXoEuuvO+ZdT
2t1nnyer4c5KdeuCdZRiHA+gqsjMZrVpGRkiVzuWsX2hrsJKQG7tYnhv2/59SLojk+qbqtBonEFp
y1XO4tZ2g73lDQf0B39xzp1vaNlBODBBQNKuZ5m6BH1mi2bGNs+xdz7+1MJzfpOxQufYFN+xSQ/c
iUk8D+cOMKltJiv6w7jj6lvoa2zowYjWSfLTdVTQAp0hisAXNE5kCzAqlqxYcq7kzOCr52RGQuEj
jHUlBbcO0Kwvj3UR5mL8nwTad/ayMcpfLGo8k8B3e5kcfas4Ik9KWQ7SgmO3w74sHMF+ePI3tVnO
2EpfCXIOG1PU9cvOcSk+gagVr5Fe4c2l9UHZuOcqeZIMG88PFkIqU03voh5iTRF7/dpgx+sz0Tlp
sgmLYNdwVAajgiuag2cA+rF9wMwhgCzunkFCTRRWc8qT9Dt2MeZ7vfmDiWQTMTSaHfXHIfpCN7Ad
MuvEonzBJaDJQpQEQ7dWV29SdogdsXGw8s7HngJ3uHbtdk1BfqdOW4DK+EGExlo37N9eBCwIHJvo
JbyRdn+luXZRZS417WVsPgUjbyLDVZijDnBpTCU4enS+vToP+oCZrnXIubERslauYqzk66Ce7kFc
HvLKwdRNrTRqN04WXA3lIfUT6LFWd4wtCWh4clk2itOgd/D0tE1s9ahq7EVhlOESISqbz3ReVIJu
0tATzgDlF0BjqDuvmt18qip9lnjsdY2FWYwnP85zZpH0u6kTLHkQiBgoy7D5coviiXh472FuQc+b
w2oy/LeMgqAVInnz0OnSYoCvxXfvtX7R1um3mmW1znnnvl8is3iYBb5InlPVPrB6e9N1HoKUHtBQ
iwwuqPWFpSaYcT7ovfaWEg3mxdmR9SNQT3C/RuxSfIYaONSAuwg43KgcDlEhomT1qFO2y9nWjEa4
t0cUAUyvhtoHUF3Ha+PhH4Dv9gVBm+oyRUvZmltvcikR9MDqWnPAcM6COxEOIGxaBbWfrayu/vMQ
yDBL3nH1rNTXs8MJuZSGtgsw9KIuxa6bkh+tRLfFNCnr7LO3qIYZI2fFbPQ3TbrnyJ8PeVNR+0NG
mvnnmqefKgQNX8u0NxUWCFXhcKhu5AQYPMjBeNfZ8acUghDyHMh4o+UrbmOMaAXnxTIewelWMUAx
CZzaJDt3Xfq4sYy0JjBoXMt0eMQ09q6KiVZlamoOaG19r2v6NRLeumxqlhnodqSq1g3ZcsiDTWAN
dwNvfdpOn36bfgdl/6n6bRA1bu407H2vfwSrtkvxcpdBvsH5NQL4qLZor5U0HRBGgNHCX5UzVLSY
6TToDlaaHeSQr3H6JDAP8d36u0ZvXhGPbQm4w6hpkvxjNdpNiPaaNs5dDT4B0wpPxKG3glXe+pDK
dWKOcvaJmT3+sSN98goTahyNREZM9Uy6DC5epF/socL2L0Br5KabLLV52tft52wB1hvvA6G4nFzW
1675PPiMTulnGgF2iAf6kVodYLpErsEIaLhqrTGAK9ahoUIqnqqb4akokyFGbmGNaBbxxuADO9Sa
eVNnwGzb3SDHR3UX1Ep8V2FtYbnvPGfB3fOiXcpwkpZ/snefSLhcgYajCR6Eq5nlghumO9kUVzvI
X2tdeMvWD+7T3O/btrpMJECypRqopk6nMWl2Y28a7EKCpRWydiUHaXogA/rcyPLNML59OZ/iIX+f
qWkIsFIZHXHTB3luvFUzNgg32ouSnVHoveMqBiUtWIK5lo36wyCVtYONqTrQrFVC7MJuPm4xkNAb
Fifg/8991m+nDt0e7YCwnm5D5R/Dqr+hEpgJLpDzsOv6wFmCF3toOpZPXoHWyCjP6ZSd4ggIbPNl
MlnUzT2MXOR0vX4qidgI/WSV18bB7cLHqXE2oxuyYZKrPnQ2gz5c2UnsOJmYRLqrZY6vdZNt+qpe
Rma+rTDfO87w7jvzClfq1dTHP2vSbzYm6mpm/WJb0R9RcAI5BEmMdnAeB7ptTUjOZrCMUu/AtxkI
zUbtMHGzI43wE2rniGZka2967D8RI2Egxk/dqAV69vK9pq3Y6sOr1LXfbGRw6/P42CLfqTAvPEzU
s5DTn4XJaENV7FlPi2PayosDFgFjCJw4kBW+Zex1TpqoEIz1yTn36lM4l+sm9+9TbD0htkNGMf1M
ZX6LIgiJYb1r0oBVnf2Lxx7Ogs3WyRbGilhHlreOdQraco+u9BY503Nq4T1jvRh0UK2s6mWyYcux
2UeLZMt0JF4giVdKcNWgPSK6ieIvF8FCkJNp2l6Y/dEpAqoBMrpPXaayOmRxkZlr7vOOnASJQq1h
YemUzZNES12EpI573r/oj1MdEj6ICqSzsxc/1SCUzdPS0+JiUfrjwZvIgZsL9LvqDRhZD6VbKNJA
faSkO/Fb9baaEAb7DsK5faIP27pJSG7Iw1WqdVA/kQ3I8eKHLaSYFnkcGM7ahMuIbXnAaj8my7Kx
lEc9eHbM8TOLuqd56s5ek7x0nbwWln8FFh08VPZ0FENzHpWbI4Y7HuebIa5hJFIvFhm0xiH+wGtr
Ul8JGV2SVz8Z71Xr/1ZVt4ylKh9nuKrNyKYqylVdlhny+5G0gaoVtPRSZpg89T/EOK3jHIUsEGtZ
JAc7n6lC4mer5ksaEt2lIt9978OGI2XZ1ZrV2qacQYybuqaiEsSWmI7NSMt2oRfzmZuLuBHEW4iD
Rm63lO2SUAVj10ZfGG21URwMbd4bORUErZPrPkqtVT4FJeG03YbNx9obnRU3z/BQ6tZRDmZ0ZHR7
8wyBtX1kr6YNlwiosRY1B8zPS6PW9w3aslRTG/IwYzlSRGdj5olSJw5L/EI9XbgFFFDsRfrWsYjx
c/Lmg426upePjRs8+UJeLWnvo8R7Zi8WXe0inQETVmsndB8NHIW41A99F31PTfs9D46L0MJ/FAYW
O9P6skdyK1zth97oIQUwy+lJTnMcHorBAU8KhEUNqS0Kh3MdQotNDLzhDqlsGM3r93ae99aUdcu5
lYSd+fIMGWZt6sYOfEO1mYW7NZiYuhnVeA88KQe4UzHMd9bRRzczl0myrpvpNR/T58HOyNyc5r0d
aosQdPhTQdVvMbdU+wF+GrCY7U1kyYDGB7AjqMI/Iytk5jrWVYgAY2v+mIT3m+aQlGNb/2lAXjiV
dwk0+9IysgUZ1MUwfUfZfS8LNCkVgjNQBFgRenJ76YWhbQlf5CxPgZns09wianOorkVNiHKttS9p
0u0btEnqQe0c55Bkzl9bwaCPnBiUZdphJnD2ckLoj+EddzAE8oKbzO7Vrp04riBhwaVEV1GnxIw2
nCm/0bYush7ROIfJDTamRJjS6N3CKK2tAOJjDIw6AAy2aTuz3MaavcDztu8oP4kof/EEeYa2QXsI
0Vnrtse291R2V/dUpeVLbpXQeqfH1OpvaZAfIbi0qCyzABOeoe8mYM9Yd3FTa2j98vwt99x1J+VT
mCJgcbvHqJ2KrRJ8jGZ+lNyWD53r/g7R/B22xbX0ja1jtE8DA4EbwrmU+grj6IvfDQc30J5k4ZGP
Nhyl4xA2Y336aYZWAtNxA0Ag8jbSbYlRcJ91XJ6KPHYkLJqMIjozLQr4qHoZde9FMzxgycVPFItt
j4/T7scVg8tC8uhMEB6pBLt/I7dN3cZ7IyOLEOjLsqj6CY2tC4XRhkGOrMtZlHWCHgnNUxHT2jVB
KaGKiZQCXbAvGRiux1j/69xoKTSHJGgTnkepgV5JNKgJdfVldZ0DldW40t+Fc5LbC3swbFYS9pPw
2G4EFdFt2PkKOzGg6lrPwg1WWUblBYsMGiATGo+4JaVNA4gRKiY3zp1A3ceGvE66by8C09rgK9xN
kzLnhjobSWA5ZIAeRey90nsgXyXFcWS1L3XrbuuIwmwYl6hR/atsBhNdqbOeZAM7eKhoUbiP/RRQ
U5c9gMgOIrc44h+dVxalmKYbkeMY69HQ0U6Or1OfP81mEDz0qMGlSfyIuhmMWttpZnpj0fjbBvl+
rNIPzwDArAdY2YxLXiTHXlAZ86eLDOlczfWt0LyV3wzH0XTewTvvmqq+WS67l84BbJB9DqHWUfW3
HlEzcDO4/ZdZun+RH5wRl5I5n6UH38iXFm7pDbXlWxWIc0fgKFOIuDZKRp+bFG3wVPCcwHDIk1My
YhJl9cS6fFp7AxrmSkbolaseHJnvr2OswxQUvgs8Eb5l3eXQe0vo4mtujntTjxsvQ/NATF2UGR9Q
NQ7AfSVIVLHzguKW+cOrge7P7dOdlSGHw5gFoGbaG0G9rpwasnod35Nq5LASFHMmjZrKZBlf7QcT
/5FScpTtk5Yhjp3Yo/QuXcw0YI/tSXkGiXCMg/zmFOU+7fJdkoi9Oh516kv0PMg6f3CJnY0segyb
9plIdgpu5CLy7VDDbePB/0FbYyAHKE/4A/48llqJJi4EAH+pN6BqszeqYj928gcPIHEGFLuAarGa
tnJxywJzMxXiouSqtNif0cE+1WRa0BQma5bDrtuabT2hefTmi8qH6CLU+Tcp5kjICZPecrr5HHU+
68ojv2aka9a5eQBtiKlonLY2Usw6y489ERNAJ65ZWuwxnh0Sw32a2SaZhbvzg+rq5NlbNFJ6Myzf
WKIkAGUwdjbE20ZJpvbaTHOMEjzPQDiHGwI7tgVWGPS/I0W4xMNRAJNPUEMr5McMH4ji6hfPw6rD
9kwOLsueMdvE6XysHOug/p9p83dyO2JXq1WWywXmsB8Ua5cAUWgfNOcstf6inBAXS/eS51r0csOw
dodeNy3byHitIA6+G37lEPrm9Mso69/mIFGOjgvZJrhhvVCSQI2oEWibH2r7AtlCxuXNBnkaWE5h
i7d/cmJ8VPEjSaqtlxHBjOfW0orNWLFaDptNFvMFJv2U9eyXJSwtPTuYCYRusz/ZoriaVo51vtzw
xuugnbGExxu/r6+abmx1BVvD37hsPZysgPuBoI6o05Ps0Ava8E5kvrGo+SPwAToEpNfavYB3IKVg
xGKANpVqxfRlSRbxjEafpqBORi6LhRQgu2iG/47i8c+umHQjOjiFNi5M7lRkrsdx8DdFHH/MmrY1
KCuGabT3s/w0puUhwoZJz2itPjVFtm44zqqTiNx9sUuj6eyP3ikdxq8WrgFs2HSl3qDwsmtlDHQ7
8m+T29+qE0iiBSHDwrzRlVXGULq3eoEvSDyPHc9aKBrUDEiTHnrSYx6woj84TbAeu+Q2Sf+QMx8k
dqfIvhTT/O4vGxz5LozuqnXmrqWSihUaVJyJIBJGB02P3P82MoFHc9prec2tF4N8s930ng1zsFYX
r8CO0pGD1mcZU35sPloUFooYdnU97oGgJJvBFb9VClQFOGxn5Ld2mvWtO6ZfI48ZheMFz/96zux1
l3TJSXOlQ0BZ9ckSllCyFqBB49F8MksAgunHGIHi8dJ2h3Zkp2NeZrYp0/uEioMrWCxx8S9TzwFE
xVSAKO8eJM7nHLHfNzzjp2zmbYRGjx4LxcG5sgs8sEC4BI0FHwcgcAlQE4gUBwFRrKUG8CAQ6elR
sDVziAhdpO0j2uwI6odjaZVP7ACNTV6m5C+r41fvU+FLX9A0vFII5DMi+RTE3nGkIU6Uc9Cshhrq
jqzING/ms4sZmdDzX2he4UaL6QlRI07XNjTVRV6QLmPq5Xc+WnCcm+bUJGTxZc6inSnjZoBWqOsh
X2sSL0Tu09fER8AiCzXMwrPqFhcB/i7W8qh+oXZgnkSkWRWT3JeCuLGctRMTahOvEdjBqsqoQydN
Tz9b79OGbMMICH9TsJyp25T87Mn8Cj3yHiACdY9daJPIXrrs7VkgytckqxX+PaVH2aD+Xvq6ORJG
xNSKrE5WxQ1db74yAusNKy8bSW+23qWjUzMxdVB0+tRcJVWsjW9lA37wNFgR6cR0FqYjRIw6eSSt
pDmIWTCLOUGwtiPYY17bIUXvI9LI2Klseh07Y6fr0YHt/nAUsxYinyqp/TjYP8uBqjNclXTbD8I6
xCAEWRyV5jqMbdpWgvUZFenMtu/F4BUFobZD/dSaXrsIDdjTmRF9lK1mrpqSyktQZ2cfM8LdLWIK
2cJxM5z8yKwGZ7x6o9Zt9KEBF294+ZrdHNCIKUJ4MQBknOktEes0SVLSdWflZj0wCE4u8gc/XXJD
EPFN0/PSRCYPHQs6pL/I5EiqABYg/Ozk1m64ECpUmtKftUwiuMzznHXbhGikZR4HYN11rAZBbNFZ
pVxwk0KQk2gYbALSIb27eezBHhzLPdi2BCpBMWxnu8XQaoT2Y9PStc6KpL6TtGdBWkEloc84ZtuQ
hr41D/21zYS/oKxQLSYdyAPTDs1u06zW6diGV8/qmnVqTMVja/TB3dGKP9Avv6HJaShEwPmNZEUa
NUKDCDbRuivNAj9iCzzCTEK6gwRYQcXFQtAWA62Evu23ZpHYB7Pqou0cZO5B9mZ6HAo9wOXkpouo
E8ayIFRy3Y5Dckx8TIXlJOKXFjvvthEedgG3Q2ld4TezJxa5Y59239R8p2NqO+aOJSyrSGsAK2fY
dIfsMV2BTYBh6yfD1kPd+JBPU3MqZP/mhNQ90ACKHW0p9umVwGkoyBHRmVuWll4jEMYkuyMsJ93U
Q9QC+5X4byvySVqr1mF1RDmOOakfnC40HwNnzl7YtWHdoMsHoELv6YgIZP2GxL5SloioAyzEcCEb
sMJd7CCsn8EMtHSaR03TDmUkWQeKMb20eEwfopLMcR1Y9Usa1tZzXup1ikoySCH0MZwybog9dCy2
JB3m2Fs9kMazsBA4vkk9lgt2QQ/SmdHcI6ZmX1ETdjYKKbf9OO1xEl7iskTjT+JTZgNkbOu1jSAy
L1L0CiYzaWZDSqYe82oa4zUvarzZKaVjY95MhMJqFa2ZXnfOEfQy6Jjet1t4Gy1C7EUya8aCp7cb
whEFC2likG3iiYck3TJN3No6eJvb/L3uoTrMJXWE1kN9g9ICaGAjvoO2+kvcGakjAciZP2KBQL9F
+YoeB9Ou5pNIVevvVh5yKA7hvjMFAFn1JyKNNjY1Y3Zr97Sb3j1MqC6jaRA1d98oV6aT7/sa27/D
iey8cN2igfJjzKBETfpV99cm8S1tsqM+ZM8Aut7a0HsD8IdzxQs34HqxLdk3QxJJPNgFCYnTCkTX
0aymG+yoZ9uhmpVn6yao96PuPk1ju3WL6DVG8e+Z9bI0upd6BPs9UAn0hH6PaXZxmmNtVRqq6QOW
s3fMm5AeO/eRKVFQSXzAfEpOXo0HL0nr92RiraOjbAw6bVU4NQILCCe/sPUQ8+c4ew3fIFQpwzkW
dTFCDTjOpkR15NC4CGvt3tbuY1CVL34eHGqBX1LX+4+pxkszRB+9QWvSpt8+4uomrJMoUeEc5iik
rZgjMWzgBj2Mg8MavK0XZtkA5VZ6++A1qfu7H2nPMjWep7InETE9WW1zdVuAal1FqRM+FuZDMkYn
A5sE9lDyJQIaOehBmgHaHxEwxHTqK3/+tLJ55zYzM5v5mMfmGpAJ+h2mmyKmypUVJ9K1iPxEZugE
1jMH+s2C7XlWzbhYwxvnV1eXM0YfyXgSNI5WUJly2LrhftawITSqgIMvmTSmnLhgvhBb1sRcUeym
YOg+51R6XY+MDF2yEba+2P2Y27I1nsLOkYw76ZPIIHyPmJGX9jguJyHSJfUW0BqVdano3CblRJ2P
4hJdOXy6vXkXWGAgd4UN8SdQc0eqNBrEI6LG/pqpWPsh22ujMBHP8eF5megPsgYJrLbgZuZTS6C+
JVlW1ON4VBQFRfTYdC6a5ALJahXjooyfy4xxR6UxMl8tao/4c1Pgcimf46S8gvXMHkzPeHdt5iLI
Fjjnm8haKtp5VdHuy0buNlFX19YvnvsYsHLuYsPJStiVoedgl3A/DV0QwFBjGNCxhSnciofcAMno
KjHQPlPhoLhxHj2NzSUm0NDcDV6w4AZ8U4XxeLLPzmCzGhrjg4ncok3Q4ebj3GP2gumjWXG1yRwN
kXvECCZ0gsmA648+h2LZOGML83OWn106DQd9sOVrxo7ScoaNop2p0iurqvOgj+hQi/meR1mymPDp
rWKGwsTFaNxCPE1MF+epBs2sNfMlez2DsljiropRdtBxTTZv2fDu+hJHWYa+b3Dbj1lCks1snMW9
igbLqJU1snusGclRXLLls3m38O53EWuFsMGgxxhlIqBCnv5haIGNhozGHA66sxlPNJV8p1gV6Ezm
dIShiPYAJTZQPx7QaOf1Pr4ydbvbQ/hObYKVfXtFebgvKFzsogz2sTrDtjEtLDoXQm8OsJcutWgJ
Oc7Wsp1Wo2Edvbx7R43G4DHgeAkbFwzSTwzKRSaERVnDVxZ3dBuLA5fmVWoR+HSWRSZy89YHmygL
1Sfo3sNk+iM4LmY29S+Mlldn0reEHf/VGYCbFg8umTM/Anmx6DQQzd0407dCJ5ayfam14DXSoq8p
rpaxbj5mzUQuinahb/HoDe0+NaeO6n8yLCsbgAg1x6VdWIuAEmxZ5092PNypV6L9K19CZdYo8/Mk
o4Pju19g/ZYmYjPkf/Wbm+uHFP6LX0xUkGA9zf4jjIGTpGfgZcEGSPC9kwSCU5NYqrmhx79m5g1l
Da9otnXLQjFsjPfOwe/N+n3HugxxDm6zlaeER/Gsn6OqKUhG5tVNuq3iSi7VNWJp/oLC+q5Z09Iw
5heNZv/YwSEbLeeSKB21Y8hjFIqnaK7vgRe/db315IzdQXjFsaDM5s8ZQzu2GsYLQdgp9tAta+Nr
7PgHs9UWczZjeWA6rPEi8VSvwjbkYNXk3QZX9fwx6CHIYJKc4jdaOvcmchS9OLihSnq1LTKXKezC
KNPXbY9aqu2vmLd+626budpXzbQTOYLGKo+GgInzCdqffyN3yYeq3KJ24jv+90cbAGUqX/BI3st5
uk8VXdM5bLqFcFMkAWz+Dg5KA/W88Q5lQQQ1u2WB8tjyv2ugeblOcC0NqAmJUcOj1Bm0Epm9ocHE
j+qHSVodeu025kSrc2Qk8I7NFyEYHs52wjgT59yCN8x+VWIJH+FDa+UPEBnqb9bQHtWdNiLTblG7
8a0xka4z7FF98xUV3VJhbGwRHWwRPBQT6uq7EXwmWrYKphtHLkJmPP/zf2/OeXCo6rAxobyIcvnr
fyeD7jzaAZaM2Z33IJFAEy848xQ7G0L0Wj2bcftqqt5hRong1rC64V0z6v/8MUI9TMUP/2QDEJNV
usqN4ZHjm8EMYLNoqNXxMp9xnT8oKHODrFnjVxMa727Lq7gsFtoJnuaUC8bP1DsLCs2FAG74xddm
LUopl+8d5sGJr1lW0zulegiP5zm4WhmZROa29UtUi1t1ckdA5KF+5G+6DH69EAlXpQGGuHo2tBcO
hOugWRdmKtqLt2H6qcvy/+8LfuACAeK7Citahs1H5LdssEFq+Jjd3vggl3XY/74lb8lFkcGFiNPM
ePEq4mF9luggJv67oNgGCveHV6u//3fpOfGxN23UH9znfNyIJYk7ppjqh0ncOZ/zAL40fVLXhc9v
MBEaL52TvqnzwgtHRmOLtgVHSs9j5fTPXCWPuiBnyuLg1JSvDExCnZWxxIbKVNJPF/XrXOCoVvfc
f2dKPQtcgf/+wn2qVWf+v3Prg7rqBoaQxn9sHXPDTzUK9Fb36Xa9kk1vs/bizM/qYx033fNJQ3gb
QInwSt6eQ+VrqNtNPYTqZ+0zn81ncWL5L0ffua+8ZELqwJXXUHnyqoFaUueNj7yC7ldGH7Ipqaxn
a3ccHzmgOAo2RjqoQ0/g0JfQ7/mpmN2dOjjeQM3+CTVdfptGsTowGF4b9bEMG+pDGmmy1V1nubnu
21sF8TUgHgErkHpu1WnjH3srWboEwnJRufG91AbZzIUX2B8RgOXfNaMyd1BRD69cfT6De61F5m5r
J75N1f1IaCA+2JKTlRzNQGErSSMeyPvhSnNFE96GyLSFZORwnKOXncVIn5gvMJcXYMfLbA6B3Dub
f18k6q8RVpEy+ZBpsjcYQZPhMaoBh7M8xPoZfk/D2vJePCLoOLncBJxcatt8Nkh9PFLk9XgvJvXK
TKqbIpmbVa9Qh95zwjijriCnk6PgN7mfOX6KoHs1f6GL42ZRMyi/FvjZ1uKG8BwWCww76uPV+MIv
cgD8l7M18JhYA1N+uxZOtsuDn348ad0z76kuA+9iFP9dm46WGiAOzn7zUbqf7RRse3S63ktMa0Xd
Nup6xuyXU+MeIc7GwESAdwKRkZ+rQ9KafqcapP/7Blq4sESGGptMQGKgnGlRhrBGxCPq8DGCk2i8
uChS1Dvy74iclsGUHNTL1YgETWlk6cx0xz0Ks1bdveheMoEW/s63bgdr1+k8+TPVXsxz3WBdPPRA
Vj0T3wVway1sGuwlK0cf51x2Zl81pOW/Abt7oYTxwGTNXhbEB7egha7Y9Z/IzH4gYjzhu2I6R1SP
CkLBZWhk8ARwSbqcyPqSO6c5JCbtf6NYEp63lOkW7yHU2ZR6+Vern9PSJgSaajyPPxdI/WGKbRYW
G3dsHrhn+Krq2eiKf1croDMkR/nvof/voVGzDlee0Y1XRdNAOp2/VsOeGjgKEtV9liM8q1lCYxU8
CpdTPcvQm+oKmjR1nrwj3AvGYlyrJfe4yYajOpNcHHXb+9aFJ0QthEI27vwvNyjv4cg9d26cBwtb
P+gp/eDpcWIbzpfgWVC3FIMGwQDqqeEx4e/MajkLs55EzMpCRWZdONiA/7J7w7upDl2baULX58SG
ksldbcvrqARa9Znvww+GyXrNwUjq7IUgaW98lbUos4UjPh3nN6swXAAEYOzjtWr+HlFyMD0Tcbqc
XFsdtmn/H2fnsRw5knXpV2nrdcMGyuHA2PyzoApGBBUoUm1gmaxMaK3x9PM5axYkGBZh1VW96GJk
0sPV9SvOPceX8qUdfzUwdDKgXgPZ11/5dhwUudBnWFzxNrWUrvhZwXZKAldM3JBROQE4ytUbABuq
ccTftiiG6RAUdNvdxcajK/tXPkPK+SywAJ7HLcLMV/q44DzB3wyMJDSuCUmvOxpqLH5k6x0Uvk9q
mnyPhRwWK0wHDH8r5yHSyl9lDfglBSxBYgzBapDxt5OxBfVIRr2h3wQnNm8uMzPcedom74xrr3/+
+3fERg3Tuv4A79+NpxhP8bfUGfc4MeqFMLsv6jIaZZReqinaGpJk/ZP61VWf/PRq57lmSAxaNF42
NrW5sTDvOGvq62jwBWEOmCyvhxGAc0TRqc2I65EXrQfyMWR2LDgNx7r7Equm7QSiQc1EJMLZslJJ
0al1Y3smF0MS/RZmSanIRtDFfYEA4aIY0YXGxI1BepfAj7gM7V01SPLBaPhGzbx/205uDNqYWB8m
wAHrR1wRuoCotszjJVtoW784mDg0YL2uLDODw+Zrn8Hi6t3PyS24wUvlRoqWDsW8uO69DpmhKxdF
oqxFaQBPK+19eOP3/B5lE/jdE5W7vsUR4vDxn4zB5TJkC9kt9TG2NatpoGh/89nMEaH1mq9m4+Xw
pVr9uvJ2gfa9db/iWWB9vNKk6+YFFZQ3u9yRgMDEKQdOHeA0+IH41hlPE5NViih5+ktZNOMvvqVX
UyPbhhlXlB45/HVngU2ZZ4LrBtxbndHOUQ81nUhnYfXLE9gG86eKE9ssoib+hMXmY9oMaDIB3ej8
UnmI/7+saIVcD43i9oXhBxfHu1cmT9CoQrbox1KqZ4G/0WTdJsMPge8NzhsSfW8NJwutg8mOeZlm
PO4k6YsY5aYR/hxp+fFEAVBgM0ZSKKgHDdw39oAR1NCwbHn3wkF/kFvAsRi4MKyTuj7NHNNl1/vq
kSos0PEAxwTLw/pXcPRx8NSzpkweS622deALVDrsvJtQQ/MBGRhor7wBjrAmgURnulXHZS5oGQVn
clYCWpva5YHVHXMAk/01varK7dNh6LRZ20jPL2OzuUodOPOrpvsx6Fd8yYWPPflCA/gl7SzgOy2Y
0il5A1RR5gKVhefF7relUd4vPbhXFYCM4Q55MBVM/e3NAZhELqE9j0K4weQXQUTAwMwID5PttOip
Cruv0wSwAoQES2XhSbgOdYss3qhjDQYZmZQbtQYN6A6cTNbAcN2zuSPVwTw6XCe1zNZMI3WHS0Yc
xYHi9ytyAPUixjSQNG8GEEpWA7Z7t69vOcXK/4j9kTeqhtwNn4IIo6bUM7kG6gIpyeTuCUZbZbI4
TSwbX8KeUB4YgLxWabvvEGfntKhJKwcAUl/Y9khAgarl70wwU6gf48AGU3vGmeTPSq3YI1hNx/Ke
o8aRVyGOBUyYI9JE5qWkxQgEXwzVAm+yDhcZf52/x3ZwgrhdLbVOF4qHt8watk7thGF+D2P7kkut
EgSqbQYOGUpX0IlbW1YZVyWSj+puKJ9M+CHcEcbU0niNqtqbVVYjaH7TTS86jaGSqIjp8kN1CWN8
H/XtcJPe9oyDyjrzuRV+UYSkmElUAFDKkJcGjRjttK0oSOmVIuTgCUt/tEhVLf0X0/xudSoiU/6j
WnUOivKjiWDE37ELv1a5Cni3b7vUgRJcrguwNHwTrDMXasewqI5fi6m7MmJacHD56ultc0wCFYBU
uAaZsw2MktbWeg9H9q9u7i5mq91PI2Rj6hGNTahfrMh9bZeK9m9XdeORxauTGYVM+KHIDCR1veuG
FKKnrKN833jwiCTjdeeVe722v4xJ8lx11h93Gb+GHV2palcqNCpUEp2I7yaFuOjt5YxciKS5jB75
XvDFaNPL/k/YWjdUmVs2j5fMNXRKrDShw2uKB2bu7bm47III92p8JhtN05+kDTy1qj0xY3ZmYoG6
Zt5UtLmC46+V6AlqtBENS6nSh73Q9PTZGMzrrLKfyCrfFwOV/2D4Thln2/Rad/4WQdF4WkbNy1iV
hI3TFcJYDxAukzaHSxe+7K+QuOK2NFsra/a5xrcAAbRV10OdDl3q130S7B17Iq9Mmlg9meX4POPQ
9/aTcgyJtwFhyYfeolqkpTntCRZS5l3+olIx+QCMi/imAVJMMfba0TVqGKgHGAkBB2DNx0FfVEvv
JZzs94WohnNvrL/BM+tX6P15KmJuCLnzkOUx5IPaAMDdZDdb88Ipo13LKRm99kaj5EYrPV05iLo6
c3AmreSGZ/tMz5IfnQ07bDFu2wLidbAhmEITKYskxwZxpId2lFSo43Pl0MA39zhJBy4W58FQRRp6
yvIg/N4oaVnojFU7S0wgMABAh1ZynrO/UDVCrab6BgcpXZ+y+jJqzmtT0rlBScVfWvfZm5yNOmvq
6xsF/ftvT/Icvsb4n7MOsp335w8kEnTfORcBL3PRQIUDRscDsi/68Cv46xflv5Y1uECa+JK6aeHs
dfY9sg3gf29sja5G4SYQ58A8MxUv8WI8l9780KnShefRP6GAZgNtQeHQPyC+Rc2htcHUBxB4VC4N
ti3lu2geePYnmgSzSx0eG7SDkLQarJuFnPRZnaEqoQ/RLbJ20wM1jX5TO+JJhaSLklS2UorG+VIr
TdkrqBmgUEkJq/N7YYUPvWqiw24K7GiXuZsKVguiqfAZkRJiFItL6tTLRkxRdV6RzBgj8VV68ask
r3uJO3Puus2mIElmpN2vQAtzkpPmWU83UYzyuGUZ2NIlvJhmbhxJV1Bh2JgW30FLghdaWn7kLSxI
6WxcvcVt8DoWw3QlzeFKvV5jN+5zHGvPhrpXr4aHEsW862DRoWksomtXLteLlf+wg4jdN0dAamNH
qxdFmE2R9+5FbVHjlC0JhawJ4C62vg/AjwFGXU8LBAVJZ+/mBpmXcPoZGh7dxZ4GRXZcoxtrVT6k
/H+JoftecoeHId0DtL3GlyIDhEWq+3sYWsCwIEfthNmdmfyEZGfX8Y60jnhQr6Krt+QQwmdVKDc0
sq7VsCvg8DubdO/GC3Av6ctsQxgZQD3HSrkTfq6zUIY8wvllSyqqwvYFXbtXtkBipxuISlT2oAb5
mJjai9unfwwaqRzIOJCWu49gYRtzajputY2kvESp4Spy9T8x6crc8OA5ynZBCGeFLn+k1vyYae2P
IJlJ6+u/AKWQlUPgp5qQCA32HYgh4AF/1AlJ0/bZ0rv7rLB9q6CBsppuqOPf6y3U/iaZF4CVqZbv
HZoDXTO+jtKQYMTd6NL8YvKqZIrkVcCqS0s0hAoPvEWLXm9GqmYWkt4R0Ndzir13dlP8ngQdAwad
VTW0UijXXWpvsWi/m1p3W+E/q+Oq06uCYOZ+9OS15HxOZfH2XgKDvR+XxO9bam4ORPg4H0VDD3fN
yZLgvhb8i65IIEPurtUvTKrwtR2Q5IrC20QBab1Kgc/gXtHUGsIVX41zcD6POtU346ve49FktMVY
HP+WG+bmw00eL1eEglt1ts3EvIkz8Zi48rng55S0blUGqsaSOVWE2Yhei7j+NrnVJhLxFQWqjXIW
Cam089kmy0fyxTMWKJsb3nntcaKZQgrKvRUs0V4OE/sElKDdqEMsMyQWHeshHMsboCb7DPD9GZlx
cEeW9AExguQm/IxdmkzDWr9X29Im3oUm9CsRWpsBVMAId96il19NSLhsC9rdjvR7E1yhAkCzESjT
rL60gumtWhnlyyZq2q3aM3W4J172zBlfhjE8l9zF0gYJPhR7icVLQPIqL9xld9AQvOy5/G2vqcav
s7wZtxOKWVFh7t4Wxk43ysEwavcVXpMLLYl+KNtigp3OU+OSNq8Lw1m2aSRuPPQgE06Fm1o7svPf
I0w3MBSHRI646rrsIU4jSB/7W1OKfeHQAyai25HGsVnL4USGDJhTgDfuOuMz8k7knYsrE3hXT39o
AGMPV2ArLYrvorqQPIHqM+X59ot1ZxGQ6W6LPVaNYM0ODTXuaBr8VhPVx3APy8PtKLsnJ4xvyhZ9
S2Jc3lB5UcXzs8pkeoiODmG5cSL7Zm4R4VVTERXpHJGQ7Ch2TrX8KgLvLg6jbTaHDyhYng2eua0i
Xr+l+2KlHpq4wbW68c1MzKFDPQw4hIIpNWBnN0S4K1MKAYhKL8MwEJ7hQOwRStpZNG2kug3FEf+R
hPmVZ008nOaF+g56XFMnRQjKSGGWGjYNZBAgQr43EMYnRb0xgARPvfUTcYSXvEVzcAl/Z4N2H85A
3lo7+oriwDUMEk8drJym4+aETMN9NoTfUsAuQ5M+wz+/w15cJ65Nmw1CY2gNTEvxTB/2rSHFtqQw
pKxnFWS/civ+JnJxU1XzLqE5ZeSBVLkqR9F4xUSl9dJQIYSnouKElKoK2e8ptoNB9S4A5D70C8Jf
jbnJrKJCvUpe2hV0IuqMqufJDPsHYwKVgTH3Eiq8mKwYqGaUV7eOosWuEElq+VByyEsrfh0RtIB4
8wJafNin6z2cWjR6UKlHY0vWtIrDtwihDFCl5reqhUS47lM8bZZcwS+mm7EfVUAfAYN3M9g023GX
8SC3gXavzCjcA+RAG/Gla4IHtQs92bZm8DYhsihvG2lxE2061gDzPEpBFaSU5m4YvV0OuUPTwRUH
y1+MlS6QvFeWv5IBeBoSUZkV3bSZ/pqwWWUkN6ZB7Ri2h9y1Xsoo+paQOAxtOeA0RTua/a4tMb46
hXzUjQH57Wmfuc3ewtTavD8x8wpza99CBGTawHSw7ZMwH2lIF5dRFmxTBAYolQV3KhcadSZ9+8Uu
wnyFdnuvXgdRoCpvG3z+E4LNF0dGm/+085jLnhfzKa48rPOypdUado35/D9RkpkpDTPLUz1X1FX/
iqj///tf/+v//p/X6X+Hv8uHkktSFv8qetoe4qJr/+ffhv7vf+EWqh9v//qff0PGb1ueoXuOIy3B
u6ELPn/9+RgXofrT/wHoRQ/eklZ+5II9HgK/T6vnWIwXdpRzH6FsiEmFtZAqNcH9ibHtE2M7H8cW
Hua79xAVzWayWIGHQwHdvHKCbAjO5y7fthzlBdE5TiVPBHVpERbnSe9q51lcgaRrgVVaJorrx7+Z
mvSHRRG6KzxQjropQeK73scvlg9a1WZzQZNgOzRXOvJdN6Ybx7dzmCZXx4cyrE9jGTRxukLXPcNx
LU99/m4DQHH3cqS/0O9rN/qRejNdkJNXgsgppPYE9/UYkE7W0vvJht2oDS1gcYNXF18XpLdehriD
bjaN+/72+Pda740wLNNwHFN3dCmkrhsfv5YziTypUq/ynSH6FkpMRmRdHh9CreL7VVZDmLbrOBxC
ltlazRy2wd7wkNnxQyuxfwFMR1wyRtq3SjQw+4VcXsMasS1D9Ighm914fnx4dbreD28LQ0jDNWwm
J2zDXJ18SFplsEy99IMI9GdG3wdYE8191SJX3KVC2Nvj4306VA4gUMO02WyXdV0fqlDEfdT3A1Wb
UCAfbtXlVqQTUlJV4Z3YPLmamjBM6A4ssoC66bnSWW0euVeXyuDU+gk4ryyivNdHF3aMVJxe+WSd
5Qkrsp6aGk+wkKZnGLbh2KvxvKCicwsFGLBt6d5FimQS9EzF5d3xFfx8JtUw0na4ni67tjowCz1y
4HeYVjrZDezSYUxrjJP9/C9GcYTgrTMBmzurczEmQwummMm00k3v5yWkjGYM7vXxUT7de9YMKC+b
owOftu31ZJwkzppslI3fNGJTWDakB8J47MbmSRE0UrLfWhVVWF0hbZZLIWhlqFFZXha5P/FNDuye
5Pg7lmlzIQxbnaZ3FihxraUxFtH4ru6Ccbldujuamc7hZEYggNToYJ+T26GWoOig4vgFgXtAT/GJ
M2SYnw4t5kCYhi64JlyQ1SESsulrZ+wqfyRHLqyNRtYr3TVJc5kTQkweoogeggsoW8YQS8jphCE+
aI2kyZ6bjs0RXh0ux8vtJi94jDoILs6rRcQoc00bfTFpchp+gL+n+kXYXMT6idfm4Mxt0/J02+At
4EB83AAtdFxEdcfKb/WmvW3tFBR8bYT7mRzJteZC4ZCbAOlMy+xB9dPo1mhyvuybwrqoddAjx8/D
5+PAQbCUqdJ5mOT62yB8VVkOTLy+1pX3Y2o/lJP7s41a7cSGW2sDjP1ntgYXjbFwct2P064aWHNS
W5RYDWB+WY3jKC9GSldd9nOpqgsh7yfyQyBFKelWl2PcQevwy2s0PGPQynjeFYJqMIVZG0WB0Uf3
aXdduN+7adsSbtN4MjfIfZFHBKbjwRyR9ef0OJwJ88lzEpg2bagWnROzOnCMPkxKff7uMs2urcuE
Bmw/Bx7YmaSZoPYxob1ukFf9rUe/WvOUG7V24VbruLb2QVqhXhe6qPD13ZYKZCG+gT0oit/O8MR/
2rDeEvYePySG2pz3r6ca1MGECQMPwfPWj/dEbsGEVaDy9ShK90FqU8mbAQiUVjduU1PvzqfQlLd1
mttPuSOCi95sjetYhtAI2/qyqwpkCUJO8651ZhN6aNowajhadq6mI8x5/Nt+PtK2h3vlGpZBdlI6
q00xgf5JoffiIXcjfZ/boftsxrTwJrWznHijjM9vryAJxWB40y6g25UZc6HZB5XpZH5ZROR+hmU7
jRm0Ekn/QDL2Ol7aa7TFL5RAHPWDS9W6ONsQMizOF90ZgUINcKz3tJ9NX44vwufXky9m8j/eaRoV
9dUiBGLpBMFS7g9GeVE2th9Opn98CPfzQn8Y4y3aeH/643Ai25bneI10Tw9j+WQ4sUmKTzQ0KxvF
mQEFxFlPbhGaIPCtS2dc0Cuz73vnxnSKu8Z2wNiZyT1VhY0G9TX8N/VfQxeXoLc1lE1FS5xQFufE
0vdZV5WXEeSI1PfS8Uwr5T3Ed997Y6Ik2OePRSs2lhh+w54zK+br7zmZa1nIL2oPZlM772Rww1Ul
db58cbL8qZf1F12DCcyJQpqLnQtY5gHDaNq3oaatpSif5dzpSEp0tKtm3bYJgTyKVPtmOdrepgWA
qsGL3nd3AV0+WWeBFZATHAP5rTaWt+gMvqDKeg1HpS9sunWioH12YJ2yI8L1Qt8TiID1cbIdsRoi
hFUYnmeSJEWY+RkSNvALvESdDl6v/d2l1e0stb0x2Se8gU87aFrCJvjBfbRd85PrWOHJxQY4ngf0
j8uLcZ6MqyrQu6uRdrHtidPy0YS4ljIcnmAs4Ugbb/WjqRysaTLhLtMILWj4lTVwv3F6oWMS0pb8
t2mNX9rWc0+YgpXdYlADzxH3wrPpMRTeatB0cEhRER/7gd58cyMXiqmhJRe9PI8Djl4xw3InT/h6
qzX9NObqoSsr29QByYY+vOfg2uhFQBJqic6hq7Ivj6/p6pL/PdSbl0x1wXO8lfVJizSM49IL/R5e
0Kc5bop7UMT9Cet/cBQbwjULb9zz1q7aOAJiqUne+sYy5DCOa/olIdx4Yi7KIL17Yv6eizKkaBkQ
Jr4Zm3fGJHaS3qG7PiBh7tBC5c5bmESuzAX0qhm+UiAGtx5smik5YcUObRfdSCrodXXCf/X5u3Fx
e9xCr6LgIWo9sqV9Y10HFTS2i164/8zXepui4Rm2jVfgGJZYOZ2wdHVFVpfBw6yKHjRHf+tqHoRe
us2Jy3ZoUriYgkhbV9mG1aSofzRQ7g3Bg+ZRbHTI8V00bfoVjoDuxA07dDhsNs0RkPgh6rkaqYu0
wDbLSoOhNHaBHYAuox301Mqtntm3lZPC9rAbrrA+eakGnVigTkr3gdQ6LZTmhoa1rUwhT4lg5DcT
6nfHb9ahBWSPXJIGlqUTsH08FVJGYiqFRlnZgKlOjWgEUOVGRfHX8YFWbrGaGV6x45ERkTBjW6t3
Go9CoATZxH4keDUlrBhvgmeNvGqNl+NDHZiT7TAWMQfLiBP+cU7xZLmlQ9eub+nT7WB0u0zrHmGt
++dnj2EI2gnqGGyd+XB0fZyHkOb2MlL0DJMNI9McPToyP/F4HTDuwtJ16jsE7gSzq+sUR/nQ2VVd
+JrbP9Tx8r2g/h5n8HnjOeiXiT4/LxTHTljDA3aKUW1DWoxpknb5uIpujAscO13h8wfoaIjgYaMS
BbnFeE7WUAkO0vTu8PD33on5HrgEjEwKgbwLsk9rl67nqRraLi/8QAMsko19AzpR9lBnZhb0vKV+
YQ9xf+IirMNVdUAF0AleT51OeGf9bmd1kyWCYqWvZRbq9dCOhB2gTDpNYwfcWwBmNhd3OH63hFl0
3Zc/M+Saj59cQx3N1ePAlwAoTvzhuLq92mroXCAdm2TuQ98lb6xMYYPtItuWVaZToUUrrLUzKPEI
cC8nKr5nUwJDdQNy/MQ3Obj7pDCFw8k2WJCPuz8EVjp4oZX6cXQ+wMitgBdoEJ8lVB2RTz25+mpi
64nbLD0mVpqOvk5buvUkrTjrMn/sjE3ZJvjOVLY8/QmZb7BeSllYdb+nFSwW8s5zLFrXg50F28Xx
HTh09ghvTBMnxZDu+q41jt3FqD+kvlHO31xrgJa9hfOhcbP7Og3vrCLbHB/wgF0U7we0Py60rjdh
DvN76melgt60Jt1fyWNIyafNrd3xsQ4ZEtxfV70uLPTaBSj6ykrbtkx9mtC34zL+MKmF0UN9b0/W
k5k3ftoiT3B8zEMHCTeH9SQV4rDDH+cHv2oq3CJI/LbM7/OURNfS2K/VoP2V1sNN2+u3inBWUlk+
Pu7BdXU9qR420vFrIyJqexwiL0n9aJxu9TAEKjns58rYRwvgxP9iLM8yyOLqDs7jylTWYZIMTs+6
ahJhnoaUDUCLAGgaLOKBtT0+mDoQn26Kp9wQDAQp/tXNnKK5nLuyRzXJTq3nIR2bG8p5+pfjoxza
Noo3xNSOsDxvfR8dc6QjtWRKdQspqV3M36qmvAmArAKYugwhtMnpqSe32J5Yy3Xp7s0Ovx9Zbew7
PxV8ulEjIcj8ytm+cBpzP0BtAWZZ7Hpk6FuIkKHgeTWQaaNJsbz6L+bNojJl/Fb3k0Mpx0DXOzP1
y5GuK5LXJiDcBfhdPDvz1qvNHLhfP3/FSIhvblK1JxIth3ZXCG6oIJYjYbzaXQdqMkBOGnY3rUmL
Dka1nT0AkcdneehyCFUHoEiKiV97fXVrwQrikjSJ2mKfV8CaYEqQAB46tz5xDw84Y0JIjyw/a2V+
CodjcGRRFjdQsGQ6DOdUplH3IQVQVCe8hoNzcrnqUucBIYBbnZs572MQF7k/tmX/6JpljIaqNX41
oAyHdLg4dekPvBSqzCEhaTcF9QU18XfnFFK9ohMzROW0mTc7CMco7RvgBjyX/h6rg/dPGkFw4nla
11f+vh0kMsh48Q+J9Y+jhhDNpWlc5L4NWGkQUEYDLyzonXazGOExkH0NaghErbdvb+aS7RbZ3caQ
Oh0/QYfOqSOFiTgWAbnjrnzsypFZkVdL5uvt/KUzott8CU/M9dCGqiQ65WpSQ/baBM1t39eWgbRI
ZQLdosbnAeODcCJpXkrTOZFuPjWY+vzdbg7e0jTon2d+UsUvRQnvRQIMVXQesq3tt+Nrd+gZJlwl
6tKFq2NgP44lJxNZoibN/NSskcdqXUXc5ma7XKeLR9pxdZ7YjvyVGGO6PT7ygctIsMfbgW2j4LjO
cBRjHrhRbJc+FambEml0VNRviuRUTnadRlenVBIZEcaSSsfhWJ0OYlUvpFOk8Ecw02fmSBuEN7nF
rShLevpaK7yDtQGiFafOb9JWN4HUxcYVUGq6O/NphFVohkox081zLcTddALUq4QdzbA7NcsJp+jA
SZZEi+oOe8TAa6eoSTTR9eNS+AKCpDM3re5jN/5xfN0P2ApJWK8DDCCJDgTh447rcrQyL4pKn1ws
gEnEvC3jsXdEfpbqyQNUTlfHx1un6982AICDzUvi2FQGVmaiyodGpHZW+iZvPETmCd2pgQMWP03m
TeTQPI/MIyLuaK+2mqA/qZzQMMro34GSFDmZfpYkhGegk/ZMPwWkE3DeRcmJZ+jQsng6XiEVDEt8
AqR01gS2a+pLP8kQBKJ2XZwPNWDfQhYVrDU1bdK4QCfeiUN34N2g3sohnZsSFsukZi+Kik5NawF9
aqbXId0wxzfh4OwMQUnJ5Hh9KpmUVqIFc2CV/pI12OkF5Z/UUh1W2WBDBtW1P3Q7BqJ+fNSD0+Nm
4/GavEprB6Zr6jmpUyp15hzpL2ki+8fRHqu95kb5CTzGoZtDpIVBcT1KqmtfpTHzVpcVQ3nj+BvS
i8u2OWUqD6whoTDgEsMlJnOF+vydWW6KTEvH2s39wGwvyZtvE/tPnLi/aazV3IfjK3fI8ySXw7Ux
yBtZxA4fB7Oj0mjFFBS+5w2PaapENPIfBRR7dKfOvbUnX3EBoewusfIT9/XA6+NKhpX4LaCT1gnT
LEIIemi02ke+im5kr4u+1RXUcbWiaWwc2Z547Q4tK8RUQnckBHcY648zBb4YptBIgo0YXpymuQ3o
qoS3YqItaK5/H1/WAwfSdS0wNNRdFPpkZYo02VpaCF2JP0oDEhrSODBDaei4HR/mwKPq4YyBbrHJ
Zur6ahiTZHtaRnXluzZN/EAttIUewzszjHfoddEYeXy4AzuGD8bSkRqxSAGqWb87mImoE70JelBe
SpRUQvERkxQOzlVD4PGRDk2MQgFZIQtwjb4OLgEMyipMpoiz0byYC2rPwLG/oiL5GKTAqSHBjfK+
OmFFDg5KOCt0yyQps3ZubZc8dJ2ZkZ9HpbhfvAJumvKOpNVwYYZZdacD57hahro4sawHDguZRmIv
11CB+/oxrtM6Miz6fnzdaiqYdVBgp9t42pgRRAPH1/WA9fKoUKFRxBuC9PhqB+cJjV5dJJEfJKV+
FTd18gCLpnfCqBw6J5BOUHeRAFkIgz6eEzdvoxmxSBjauuQ2BqbOakMAOLs7dM6//hczosxpUg+B
KXDtdRmOXi+6VUZ+A0cbbIiT7Q92OD0fH+WQmfQAqxnKg1S+5CrQ8hYDDsKJs5GICWXqKtAgMC5J
qhSeBx8VyBVhVRdpJCt0HmHC9OKmvzn+HQ6tqoDxylVlOuLY1WVvhikqOmNWGf74Ma/gm4qWuxAa
XCcxr48PdeiYsJzSpE7t6J8CncmAg9fIPLL8fY1qSDzC81Rl5on7dnBCOGqqKMi6rg1ypE1u3QdD
7Fe9iw5BIM71ENoMGzoY+uVOTOngYCqyAh7Nv+vMftX1vR6wcmhywHIbWF6xn0oPNFaHnFIChfvx
FTw1nLI170zllI0jPX1W7Nd9+NI43S5y8y18EF9D1/l2fKiDm6XAjdTndLpjVretFk1QJqYdk4hz
7nWe7Dqnt+f4GIdMFL8a14pq2ee6SKiVsPOWQ+KbmQnhhaSpyn5Aee/UOAfvmUPdx8FKEUStnQLq
07C5Q2Hs0zN4E0zRBmLQK6vpH2JNbgOUdOtGu3dTmlyjWfw5PslDhQgP9AJoYiJvwPSrGwYedhgE
uA4f1ckQefs83Gr0rWxq1IBvI7hQL/FNaBrn0zOvm1DA1pC+yFzY4Y5/E2VNVulOMscShJNKHrlr
J1PoMUIuiuJyClvoDBGuWbIvSYtMhLToD42r8H7JxudKs/9xzEZdT4E46CTAUVrbmMHuBq2vSCBb
cbkLnMpAazt4MvvxctLC50bzTmU+1T34ONOPA6rD/e6eZFB7jEMfpX6/jMHzkC3eeZcNUBdZZq1d
VHpknjV1Yz6iTLSceKU+3xs1tENGCSvn8n8+Du1qSEoYLTnXCcWksBovQxp6j+/j52tj6iBxca1J
A6pw++MQEQS9ZlJQ56BgVV+2QSzOAStJ2KcgGT8+1GeDw1CARHhnLM+W6yxHXTeoSyIP5duj5t2r
hNl5XtBxXM2IbGYiCPzj4x0oHTIgBSOwxhQtP7kSmUzDFmRY6rfkA6Fdtv/oOnyJ0CLuZmoAWlVt
DRtdHmR+rsypugZO9pJ04oSdPbTCNvgEvBqc0k9viIN+86TRWuNDUrxzRXbXZsmz7vZXx2d7cBhb
Vz4GUbu+jpK6paUWOsnUR/sVcttWFaqqHyQWvpwYxzxwH/AzdIwfvsyngmxOX4Hplk3myyZw79Gh
gC2lSdnMCeP3yu4r7h9FTGuJeDtSF/4iG2oTJPXRz0bC63zQI+ebg+LZZQAkk6bysQ3QNZWgv9E4
1re6VXcX5bB0F1kpIeqtaZi7tGWdQXohu9/RMFr7CfrEc7RR4AoYbSS/YAssX9tWoXbLzMs3Q6hT
Ke7rnNBpFDGEIgEN0XrWPzlB3Z7Tkg+R0TiBfJvhrz1Hg6TepYUznPWzPkB4DiX3UKMiE3YjpN/e
2GxqETpb0WkBusSt3FCh6XZd7LgnwooD2whEDdwCSSlyX+skJHom8GkADvOrEGaWIuV7Lp3pXsE/
Vf/z+8ihpJoCEBwLvgbVuhWSDfRXUB6Lna90Bl07tcdqDRsC6hMu8Oq1ILVGck3lJDyLgI9s20cr
o+W2BgkL7SAQjIgFnh3oMaDYUTRuNukXupohED5xTj8e07ch6XnwKM0Aq+LF/DhkXVlzECcmWZCA
QyGhtEDGgBYOB5D38ZHkgZHUhRP4NwS46ze5o6/IgoMVZDnsqlQIMzqfkzsWtzgzbe11caZ/5iiq
qb1ZayGoGWNV1Bd69yKlYhxTg4Kxn3dQr8h6o8H4DtuydSaNIjxhvg5snUWliJImJ5Jq8WowL5Vy
tou49DUbWtEF6A6KkL9bM9so9owGGnaXts5BRidCztVroSYJCI/GJ0IJ9S6txp3aWWQ9Anu+15aI
JTfnCENc64ODETgFLz841Fu/lAJ3AS//uJ7ekFueSxeOHxuJCxPFcLdM4zYcuh88Eydc4QPLSVqO
VgRBnQFo12padRfTeeeZI11F5nm4+LAJxsGNA6VO2MKBJ7cDeK/j5/PQkB4lY9IGDpHM2mEtcxtS
DbLovqLhgSZMv8qL/hKWwIUW0x5uRZp8j4+oJvHOZXrbu/cjrlymyIqQeYQkwreN7tFLBoQ3HGsH
LOtGr8LbRZyM0w4OaFjUboh9ycesLruGnHNBexOHpdT3sADXZ12K569JbSNsxLEJN064ZiuvUE0R
HBAeOIeUUtE6IxLLGbOjz73vVai1ZvUfhJBg4S5oKKna+AZalg08iI/H13XlD/49qFBNhNRR2cnV
4ckTnn9e38HvBhdRpOlXGDfJib1bPUB/jwHCBmvmKX9ttZT2lKFHEhqDX3rGLk7CbROVf6VN/uf4
VA7sGKhvAjWKpqQH14gqJoJPXZiWX6bzfkjr7jK1IvjXvBZqrqidL4fiVEPfgZnhg6l/LJBEOCIf
r3k9OpA724Hlwyv1NJV1ft5BqA6/RXJimw6cDY96N6GuSz7mUwk6bVoQlSSe4JZFwhjZTru9zcOf
ywTLnnkdQ+t4fC0PjUfWmA4qTzehL19NbJRWMAaLZ/tBzu+uywcvep1yt4cCoa4f+i6EDLso9X/8
MOBpUuqmoxYP4hMUreVhsh20BvxRaOPGM7MvKAqW0AQig2WggggGjOo+BOfTKY/6s72mMgVyAUi/
aUsSJh83cpSVRv58NPxhsm8bs4EK1QkflA3VEZc7vrafD42tMrxSt/hXlYU/jtXLEDb9drH8ia4B
G34OuKMa6nHHRzk0I0BYPOXE9rxEK/8o1CKz9fpKAK7p0efN79zehdI4uypd+595fdxvBaAzpeVY
tLV+jikdmPyMhhwkoIirpc+fK8u9cBv3Auf4hI08tHbYEN4dy1aNd6tZibFNIndMTBbOsc+1fLqp
a5rpERj56/jyfb4AHEBiWNI/+AqfigwtbTb/j7Pz2nEc2bbtFxGgN6+kTCqd0lWWeSHKdNN7z68/
I3If3J2iBPHWAapR3V0mGG7FMnPNqWl+pj5PrXKDItVPrezeMxN1GguRNYgj1KDcXx9ymYn5WEfa
u0Cy8aJStFkcwrAv8smJUhUW4065GVUle4vVGvFbuycNhHYPr44tOZvJhrUzlfX4Xg6AjSZRpK7s
6MVlJm8Ioh7kB3fx9IjmcOnUtLr+r7kh3PluhfkPRe3XeigvLjMAeLojAOISOpwOpJvwVCFFrT6H
cggfRQDfyVD/QJQN+Yy0i4CgyT+Mbv52faXPXwo2lwIgdcYPGN/iBvakYOtsStTnOIRCsc0mqNgq
H53fKQ9oV550pCFg1VixbhdHBW1GAkE4f0unSYvBEBVdpD6nKUoBqJZNOgC3wWlhRBw3clyvlP4u
bCLpRHE1iZQofyzWtpVMszfjTKOyU0sIoHXRRs7sehMHEP5cX9ALQ5EkxXiCWydCWmbQEKuty7nN
6Qtz6mNQ+A/J7AzulK6RTZx7KzSakCPAzoCKxLidHheYkDLaZRgnrtp/lcz/Sbj39zNRsGOiNiuy
ZIujUbd1rFSzZWBgxi9SGd6opfK76szt3w+Dv0DRXiBleXdOJxIZhdlV8Gk8J0am3BV6kB4cuza3
pOvbw18PhdtAKzTegyjfL44BuiU6/JWO9TxJZPti8h6wU7tzB63a9YEunO+TgcSL9CmGzG2nmyXJ
sp5DCFb1od5pToFYiO8WjuVZaN9cH065cBiQVJB5cqgfsoriez6NJyUV6mgJAY8DB2xgjF6i3gT5
awKMKAm/tRJJF9iq2mn0xOuKm8Rhicqv179ClRnlNDARryt0FbIOPPAs5ZEIuFESTtMzQ1tAoOqx
2dTpC2WqjyHLxi1V8j3IsCUw0UKsqkKXVdlAeT8+CIWEjRmULscesZ2b6x9nCDt99nEGxgZmCwuS
ksUxK7JWA1o2T88t7VKx8i48jlwwPdJPimSUikoD32rCMNs4EEgG2cc3g8GDd94w36tIRnZyhBNV
dltTQduKVlXjfoYJlLUM4SXDM0R0gqkgNDBQHy9BRPaQxyaP/D/x14fzL34rM+PP1R9iDpVzzGEH
hjLNjVCJTgfIi8xgq7Tv4g+b5a0OMe/1dVgWWMTLCnKR6oYh05FEe83pUbGG2Q5n8cwUKACZxIpD
8kdLFY8u72n+I6Yl9oAPvz7uhdeNqhv9QjbpcMLzhbkqRyNCpX2SnzWI7DK8WJsDYkByHPgwNEAf
+H8xX6RP8dup9YnWlsWGtwVogdBhxBHKKbFlSAO/41Z7/4eJCQQNT4uoWi2uOoiyEIU/hlHg5DLM
BzZbg8FARZqkz92pXntfLlx1Ew/z/4232L+arCZFsl5+TtLZf2jDgPKYL/krlnJtlMV2qZIR50Yj
y89mqu+J9w6OpHy/vnCXh8Dgi1CGQGNhjIcmSCt9ZOHMrkVMUX8aqnGlmnXB8Wet/jvEYm9schVS
I2aB8CE4eus2lNHGbBL5V4RNuj6dSy4rbhuJi49c19k7ZpltlIVDpTyXbf5koW0X0s9ObsREkW/a
BXoOGblydLLmgOrEPkAGc+UhvfgFNBriMROpYuYWm2Z2yiRx4JRni78bQvnnuPs5V47gVsakyA1q
83wRaimA91ZugdishXUFxkXJkoMJicTyAaK47lRD23DZwsxTTWlrzvm7P85rwfiFQ2PJAukk0kNk
ZxeHJjahJ0bhS35Ow/yRathbYykrR//80DAJKt3APOjIOiv14HGlg6lFxoteVF+BDN+E848yRKHI
kVcezGUJDVsMPhbsFs8SsQ4pxFNbXAaZNaQRZL9hr9xXjXMvN9p21p1/AtRCW6ElFeR06+tbCWbh
Hn5zt7Kjv+u9OPsGYbg/uQ456teG34L9U6LOcfWqNF1TW+sjvvDqiJkCmxHQeY7JYqZ9gni1Y/r9
S2On33o73xWO9nvWoP+ucjpwzfo+SIdDFRlfgOS9Xr+ZFzaUsckKC+g5NZmFFWiayOnHXulfgr7+
EXc+cnJzecia+jYvgujvT48AIwExoeFXp1Z4upyxFOZyrltsKY/bJosycw9luLOFH8rcqXLkr1w8
cadPL56FfYPzCfYW8FzLsm/WBAUMf9nwwgLc9ukERX0awHka3ZKtgX548OSueinibsWfWhtXXNRP
x6ZOyE1Vej68NL19m6B+TEn6rpH811bTjvS/wNSj3MFFu7++l+f3n+nS2AYo0KZOs0SWcVLjWSnT
/sWMK3+vzNaAmkjf7K6PcsGSMgzFEQprYFEwNaezM+dZ7kZUuV6KJmte0cf27yvICg5dYmnHxqmQ
rU7L7K3LenzaGA+mTwoD/7odVuZ7blf5EH5g0eFqPYPDFOVcTJGsdS9mj8KiUU3OIUOeEJZ2GIev
T1pcwcVJEp4SGXdSPLBqLEyrOsZamdVK/VLb5i+5ILeCwDcdhd+HUR+9OJ3X4F8X5kYWnCjM4bpo
cNmcLjJplJkKUN290NQ9QiQDs0tdIB8CPZez8jivDbWYm9+D0Unjsnuh/kstSAt0V84iE8n21WLJ
paGAzGFtQMoCTFgYgNlR+sqJsu6lRJcTrQQjNe4My4dfNI6pfV3fs8uDkeKnFEu72UdE9ukW4swb
jRKO3UsbYGlcem7pla7M/KeVaNrKUTz34EXHiCmQQYTp2PDT7aJYXna6DqlAnfuIyUpO5kkIr+8g
cS23rQOTeQu15fNU9mu4rIuzFNlH4kc6bOzFyFJpSZI2UOyKm+5RQY62NJ2nRrFWkkQX3gmkYimY
6AAwNG7+6QSR3s58vR3bl0hDa3fGDYARIntyWuTF5vL39Z27OBirKKpNoCyXaUUFBkeUN9k5aHRj
4DO9uqkRAoPuBYGNVeD2pRUk8mIgQWhGXeh0apGv0JOEQ/9idE3hDqYMz2gtv/Pir3HyXBxJ3GmT
/jUTE306kpnAH06DVPOi+T0075NqubLToLmi28Hmr5dQuJsMJPJG8jKtb1QQvhe9375kYZ9/l3JV
eYFJ4NEEKOACCI6968Odv3giaiarZ3+0PhoLcxUYVo7+wBi+jPPT6CdbI/oOmUcVfu2cY1M8BI21
EjKfL+XpgAu/pUwqzZhDyDXQLNAga0RTisapbGOl0VrwcmEoIDFUm4Qltq0lhLRsgL+RkJWe7SpN
vT4iU5WrPQKbtbR2QD48oNN3hhQACBzSELytZxQbXR0l05RZ8Us43iUZokmtErjmdFPI6YNdv6Ty
u4WkR6qWIgtxY7fR7eyvvQfnbx0Ot8DMkA8CXLI00jH2tFUQpX4pQv9nM0Y3edn/6kcQ/wONrW4g
1yuH54KrzyuHs01RzxR9rAsbhk+Mo01HKn5aXbptozyY8Ek7Wbqveklyn3KrKbZW6RNyxCO8E5ZC
BqlcfQgv5OgcWvbJhRs0DYu87un9rBqzMfykiXAJm2Bbz6O0UVGTdCU1Q9yie/cVfdfWyd6EpDK0
2+IAs1dPayJCXDl5pWMkjcG3ZpSie8ksEU8kcEd0HE4OikPw7QdZu71+7c6fHRoUgXNQ0SVQOnNw
W6srJpmWqJd03DXFkyo1rj4+cPPo2+mRGbo+2vnBYDSRwHTI3kOItaj2yCi7DWippy+WUv0RDhDA
sHdUkcnZTf+Enb0G9P3ATpzeBkh9yVJp4KrpklxmQSqUBNrZwV0o6hdEliKEHR3bE3pixrwF15/m
74IyiC4i/mP27xv0U6Xg9fqsz6+/Y+A9gMSnY4mnb3E4O7jbkF0c+IKy9eEt9+cNNPlPmb/KcrNs
kuUGiJoeDDfkqUgTLAPBWM7HMVQhf6f9FDUe3So3CgoinhzFhLqjInmSLgfQs8bz+G8xSZBGJ8jC
9J7ZxGiJotfxBkYl35u6ZB7ToEepDDqs5zzT54e2yvO1hMOFpaG6SdFItEOQ3lvcF1rjhiwbyQxL
QRQ+qX5g3cCXP94GiVUcru/C2dnDwRd8R8D4qLzzfJ5eTZT8aDBXE/SIAHyPhvWs+AliMVq8q2uV
amC1BoA+D3MYiHQh/iOGAIu4eKwLAHRWAa7gBTROZXiOSh+eMcbOQ1E40n2bWdG2aEuEmfp+nt/C
pMg2cl43j6MM2nbFRT9PEQjeJR4EQIz4mWddUNZI644u3oXGGcsv4MM0UuuhVr0EVuxLLq1Rc+nK
Td6ghxDoIcL0k/le1rW/Am08MzgC/MAXUEURMeDSQs49/H5oBsUvVZG2T10XB3uCbPkbrra9t6Ac
fNXsXIjlmfWwsgbnJwD/lsdRlEXJcC2H5muGUqJH8bWqpH4jSTO22EBIzErxQaNoUt2sTsP99WMn
/JZPFoiuaRA7vPr4vdgA9QxHkGXZrGZQSNRK8KeChkeovFwfYnGJlkMsu497GlP6WUmyZ41XRVGQ
HZ9REQu1+u/s2P+Ow33FyyX2WnqEUTqhNP9BWRrJjx3yFeN0BOP89fpsFq67GAXvhYqrqFieO9NB
qgN6q6OSPrPyAZsNEXAKTZNQb70+0MLj/BhIYQzRRgeZ9fJ6oiuCPKEB6EbIVsr+hwJ9hZjSgH20
SuR5kRHMEDy8Puri/P9nVCAIopnOgupCbOanmFIJTSnnyuXPqvpd7cqjah2qvD2ONHGbTScq9Mb2
+oimen4EsXeGgDkJxNPyCE6SPxRQqtKDDBxJdh0Z8RCYbR8L3YKVdUzbynhQo0T6U0dG+80ppOrH
HPbt2yyZcSsuRrEHCYMYakpzjGUDnHfGedikeZtvISgmR5PZPYhayk153M3HtLFQ83aqMCDOg92m
dlWzupEkfz8qdtJiattc5NCSyJULpX+sGnmud2HUS77b+L6+KXtqSnFWfkuToJi2SahnmzmtlBup
KigqUpdPq81gwBXiDqRtY8+Ss3AThnq0a2aA2n0Ya89+OVo2RbeQPKHSGTdVF9IrnAcSgnhD+aIB
CX6KQJ4eqStYO0k2aW+cimGj+ZMDN9xkPktK0P8bdGDXhymQVlzWC6ePZCnBjlCzgEBz+TjAXDyV
lZM8Q1JL0UQHzW8hHl+j6EJS6vuE0o2v2/cj+mvXj8MFawGQFqgwVLI458uUpioVyIfYtEBEsEdD
7+JDOK2xN3SgNSsnb/noiMN+MpY4mZ8Ou1ZadqA2VcqOCLYC564witvKJj5uZOWXpPjvipMeMie6
j+di5aFZPr9icMCtMPdg2MU/iwdfNds47nJYgupQmdGmNEjAzzSdIaPtDOhQyn3hdVbmu7hKRNDI
Uz9o44AsTo3Ky8qt/0hpfn4GoBsgMw8aT4RlfNrC8x3MKJcYsH7IsuE+T8rbYu7/bYxmmxfxDbCr
rZ7rb/rQlh5eV4Birqp4KHxoj5UM3VhST57m+8VGAHl4r7/pwJR/xqX9Tk7oFcqNP1OgP+Dp7bNK
pjaVaVDr0VXaginZWBIXeLS1auP31bNTk+ksjQSFJmszRsaPKBo9tcQDaqRxW5S+V0cNxWpfQ00m
Db/EsdV7Tan8jFMrW1mVj+rtYlUAJwIYIZtHX9UybMuMUcs1tEIfhEypRVQ8YRLU4ZG9YQ2m8EHo
KGTJ7HHKPLkpDqDAwwHKkbJHLbrd6fZ4SxP0IUJcqoj2ZfzYTwgzIMml+hGsrdqNXFRfFDvcXb9D
Hwjf8w+nFCwygxyzxXamSMk4Zuh0DzqSZ6XyTxAnrjNIXm3+1Iof9Ay5ReB4RTDtReuLoQe7bgw8
vh4mJzGJDqcajJaLcM2u7kNPdwwMcegxiQQprsrPn2jP93Lae7QEwT92ZBj2lCDFTziJN5FEvjrP
fwN+3PaB5g7GT3lGeRIABiySmoEphlft+qwvWA5BviOLLlWRL18463Ukp3MA78hzEzXqnTRF/V3a
sQa50Ja/PtQFr4nyI28VfRQK52Jxd5uBJu9m9ItnMqLlvrQNADdNNb1fH+XChAymQm877T2ifeLU
PCEY6MDqOsTQbY1fHLk+2pL6JGfO2mk5f3+JsKkyyCZDna0btJdDX8VYwbjF92vIHbtqvtYRfWHF
yPTT7k11TCcXuZjLPMG2g8J58txrIeK1di8wLysTufhmURkCgAT9IvmW0/Wq5qaxQ5Rrn7Oy+AMf
zjfcKxRdw32B0mFR29+0vvxuBLD7XN+nZVKLRiGRSYLTRyQHUQtYXDe7bbWoNsP2YbTxJuxZc32d
PixjeEIDYTN1Fo+/X7lF3fycVenODuAqd+Q7STJWzuUSCgb1EfbKph1c0L7TObxYZhQLHDTiQ/+o
9tpBz1JXyARO4EdbiGyLOdnTDwYF1ca0f+ZsNuLhcXsUCtPXV0RdupHiOwQQkiIaD8rZ0e1b1JNx
YUhkIDUHCArBZ8uZ8b90MWZd5luhZ57YW2sc7rsmvKnNEmdsJ2nHOvvK7+Y7O/83poj8R5TsUFrn
/899/oVfKAsEw5SXlU9e4Nc+lo5uPboX8DLP/e0oCuagk2TnONHtOB74zKmfPb2AkzXZId34aCNa
nIKV4jO7utrx04A2qPipI2n5G3ntYZI8TV+p8mji9JwYc7GWbCrOEF4533d6rAHp0gtTINrWAAvL
0YTV4mBD5MGAMTs32g6LpHgTXQh9K+NDOj9awccXvM9wHQj91bSm1STfIUC2i6o35LpzBzl1hM+D
yBLq3QlnINkFEKEW5p9SkrZ9sZauFwfvbBJI0XBVyHfRhnk6Cb0c27bNFf+omMFdRJ3Mq7VEOWAW
go2URZqr+CuEGUtr8HEEP40oLNIn547OIq2qzME/mggiu1Mw79Sw/pD+83MkJ1Jrn8zjzyTID9cP
0sVxRSodpArGbnkF04BG7LDp/ePYhnemNN8nFc9dh4B5n1dvRj/dgDo85iYyUNcHNi8ssSANJH8A
/ggDeDphpU/DoChzCBIMCBLtCA5pMzDLTV3a6V43wmnFfV5mkz9ujOB4I3sJgccZ5V062YjMT4N0
zMhV7W0tnzbM/B/fKN9L3Rlh/Zrb3+QD/dvWz7sb3cajNQnIgUgBM5kDbdfohfmqt+nwq7E6lECD
rt9FoWI+plkLQDC365vra3Rhc/ANPqASQCChMj9do1ErlLCQO+mI2/Sc+9JDpdhuVBe9W3TFD6Uz
vxC3bWJzTYTv0riCDZTqCu2WdMyfjlvS4VxmZiQdo9pynnQ7M7aGr8d7Faqo+5IgbFNVc45uUoQ6
u5/W4f/hYcCTEPGOIY7HEvyc6ymybnIoHXW/+qF2M/WO6n6c/IO4DBTI9xAu/UlRUe0xbeFsbbs2
3mZNv4nDcMWgLV0BLqZwakzadVF+o6h7uhajaYPKG2T/qA/xd/o47qVQW/EELh1NOqgA4OByGDzL
i32Oh3Ea4Fn3j0loDtsiUpVNO9nI78Ixu29gPNwgzFDsSmhNPFNKlJ2fx3Syk03+bWdhcNM5AYo1
AJpQXaWps1b71Bs6Nb5RR79zixJMjxrMa5ofF27wx6Mpmr9E69fiq5uWxrxZs31usOQOteLSFuzx
GIZ6usIAecEcA7kH6SFKD+A+Fua4i/D9nWZmDwxtX/vBTpqSf2k8vnFsaSd13YqpOAt2P/YcN0CQ
euGgLXM8I7rl2TixH3JZb8bMAurt/yQl+TVvi93so/PgxNs571+Nwr6tkFW5fu3Fwi1eH5wzbBXF
b3jAzwo7SZ2LHircIpjVURX+MUrkiiCLWDl3l5aVCYofkJyeAxSzTlWCpAueekMIeNlfUyN6qKX2
TerMf9pBXlnWi8ORu6UFjHrqGeRes9sakbc+eCpy57XMe0Jr88nO7EMvOf9oarmSmvkIa5bLyAMD
yJQ2GqpxCyvWVbOq1Cpyzr4JBVBRGLsiR4fqEA00lVpDLd+EijK5lp/GCGSP6U1jJIpIHgV3FOnN
W8geOjIMcEFCHpn+DKpg8GJURo6VXuY3ZW7m70lLO3EzzOoB2bV6Z0+D7nKF0207RcPGt2fSZ1Kk
bOXUNjwjGE1olUd78yGQPNZafTc1prTHs4z3Lcm926BI1P2UJdld0VmpFw4BPmkcm1tHn7vf5Lho
kqDy4G/lDBJQWUnt4xxlxSHHWP8IlDC5L43O8mTaIm/JeiAvGmMkpbFJNp3dOG6gtygXNyaAfbya
LTQ2mudrnb0Z2llFGV6v3pCGmb4WaMnddZI13GYK6WKtUaaNlleSqyNF7RlOAiZx1H23LTA80VhK
mzxVu22p9xDepRmR+dDFOyfVmj/Xr8YFawxqGBkl4a872MxTa6xAg9PbpWwf9aqQKcMnlkeGMT5c
H+XCSWUUwlgq/nTRLpF7WWfM4xyRmi1leiHMoNa8SAFsENAUsMmC0d/7etr8/a0XMrzQYhBz0h6z
MKdzo9JnnXb2MZTabWWVP/CjkRucVxzNC1b7ZBjx658czS5VktoJB+Zm+NW+6B15O6Dm61WhxMGh
EejvWj+F28V2YblBMPAvS1daqyItsaHAOHKC7T8qbKEvbR1pEBujmXN9284ypIzF0olCAF0HxHKL
2CNu4kxFFEVIwOfVAXqoyrUmgBLNoNpeJfv1prQQNg3x8g65X02I/GaQ217/iotHFFIw2IoBfkPz
c7rAVkGPRTK3RGasxi8poqMqD3Vj5YgK47UwbnBEUwSDKFog2RejDMPQpPSp2Ec1i3jhu51ZRnuC
I8IsQk87uiFEuj6vS6/iyZDq6cSiRs/lwMbkWEn8NPh17FW2usukZoec2qMIF2QyiONoPCRKtRlz
fcULOE9cEKQImgVqL2CkQVicfgDqdJ1iT5N97Ghope6xDyu6MPtO3pJJ8SSp2EbZ/Dq0xkGXhyOQ
NYKJ/HUso3+ur8Ql8wCKC7gtXeAKIeLpd/RBSNd0XJnHSJWfRtVKXLUf3mw7+yoFnt5TFbo+npjX
cq+pMsOuCwT1/J3Wg6GoQ7s3j0MdpLRm+d/koaMta01e7eI4oG2Ak9g4GGcndwgC/GjfgmTFVRsh
JhPWK1O5dDlIqsFYAUIB47rYwimDGE4dNOtYl6JZn8yFWa1h0Zb4JWFySCZhcWgrAQG33J/SwT3U
cmRcwYHeZcab7mSwTLU7S+uOuo7Z6UvrMBTAmqrAiwPjLUDR9vqWXZznp08QGadPVtZM4j6PiW2O
2WyRMu8Ocqz/HeTuY5bUY4RNhVborOU1KaOwMaaE9+L/e7cuXnnKCY5AfZLQWXbpNHmQjRT4IPeS
BfZK2kV5tBv8bpe01VvnV3dI6G5ICL0Y6rAzjfnt+ip+IFaWJ5/cuCKTJMSB+6gcfFrGem6HgcjM
OmLWupYA2Azi8s4g8+XGdZLtzG6IeJp9XJlaL71Wr43HtshpudET+cbJrO7dBBj0i/Lo9K3SnX47
hP7cwe1Vj1+DSg03NtiYW4oH1mM+mvEWxoU6cyszJA+ZS9Zjr/XyoSjhhyMvr2/qHp2a63P8CCCX
cyQ0g3ZPp7QGacHpUUkLPQ5TJP+OWhtu1blQ3MLwb+kC85zZvqkV68GhKVuJvM5LDVdV5tltnfBY
OdidyEPjxaArZeWbxOux/CZH1BspssF2sQx6OyxBpAWdfwxlZTNpKh6rSTH9JUfS0UkeB7RPIU/b
kHVcfWYu+SccZypZ8KUoZxxaoBPKyUlH/5iH5lee+UOLpowUZQ+O1K/BBy4ZvM9jiVv86XhR7sys
smSsHvqWbZ1Eyr2G+MImNPESri/pxWlh8WjUoGbhLF0Tcwx9vR4ihuKBznf1sCmHzap5/ShMLDeO
hnHRpyW00pZlWqlAJLBIMuuoqqNDxjcOd5mqdbk7tkOLCnVaH3wfxq55tCYvgBbtRbKn9DGIs3Cr
OVO9a9o8d0sHarQy0vxNSZXKs6yxQ0vRNvcUB2I4xjJpq0ZlvvPbqHS1zEnf68Z2DkNs/hwiyPuk
GSHLtTN5IeNNSpnaBXgnTseyijUW5uzbmiAaJC1PAUpxUeLZitwwTLz38P28aUYYu+NcPdZkka9v
3wV3i8GpBJEMxhgtXQ+nC0LZ6IjGCiIw9g+yXDLW6vwVYV5RpdCoFl8fUbwQi51EmJ2sE9UnmgOX
BwbJws5OIDE9hnr1NHd55mZqc2PV0res1l+cpLrvg2JlzEsvJ6gWMLei/Yy3UyzDpwsxt7Oh+xN5
b7zK+dWorY3Wf69MPT4WZTXsa9LAmyZVcA5qx3mkwyd1S4lu7IaQcuXCXHLmyYEAoiHpA6Zv+Ypr
CPxpFoVhIlyT7KxR3zkdOGMnfTBT+62wrZ96mN0GaB+aabtWMr10XT8Pvni/YyeJgraHoxho606p
tX/hU9raY7wzpuLl+kZfOFqEK0KfEkzDOR8CfXKqGhWxhXdX3ejT8GTRf+gOLTIbFRQAoNy+Qqvz
PTKpj10f+ZL5Y2GpBfLAElAvYgi5TSbRWsLIaRlumk6d9o3S2zC+2mu9YRd9d8GzoHCsKKksfUsl
jf0OOjOLjjQr3MaFFO+TCKVqIuE/aq1Ht85gZe+FPNSHoEBcJK1UkusylZ0yaYVOu6l9uT77S178
p3d3mR6qaEDs+5iGCL0FxZIO051ctqAKQg9+6jctSVYSyRdWG2yS6PEmbmDHF3crGwOB426kv/DX
VoZYYhfHhLQVGFhJUOrKe6ujNKH5rb2PUyVYAQRdGoqWCNobNRqRzhIxatPQmgThy3FsutvQD7+O
2vCKYFGzYngv7BIP5n/HWTzRyRzL0G4Z9rHtS3XLG/qmSwGqQ45/M+OXhPWaELmuXjC8sDHCq0ls
B55xkWLSfWOq7Ga2j7ZvpM/mFKWeYReSl/WgvpOu9j17moO9XSsVhBA5cpsAYF1HAuhYO3L+EPdl
5xKwS9u6N/0H3YZDecSabXynQNR8UrtDnuuyVxII3RRTqG96A3iLZcQQz5Zl69pVoN+JvOyNkYfG
TtJr9bnWR/uXX9G9JqlOsPN9c9o48dABOnLGnVPV1Yasg7+ppsKiU6IodkWjD16VFLbnpH2xFopf
cBDZlv8u0mJbaqPl1sBrecQF2Gp6/Y5M+75rgl3f1cesVHdIBe3tqH015OCQwIN1/e7+pwts+TxS
MSELqGBTzkhdofrNIrUlEVhTGztY5HFuyUgWqDfk8n2RGe2XME4m3HunfzTNKt7AYG7Tv9JZIgRQ
PGPKZy+u226TB4rl8cCbd0AFlQfVnggknJgca122e80fe+Rb4/7fMIIYV4mMHLZMLf7SK0mXuYXl
x18Q3MhoRE/6rVOJs2nUzj5OnH1fhwcQ+R4Z29rV4ghvPdJ3ajol9EXJwU2baqXHHQLLFCJyNAHW
8ohgCohbZhRda0zx1DYTRfvZvvcnKdmr9hAd8qTP7ssgyr1K7+ZD0fhIdiYGMLuW0J5RO+02avX0
WSVfcB81EuwlQyeR/R3kemdmg7atMmfYhnIybwmv5Peg5TrFlhF6XVr0t/00Rltp8PM7OBq6u6xN
sqcyNOtbv9Mzt26C+A6IW/RURkW6yaV8douhkQC5Dw0QLr3e6mZIbWaO3ugubV1ZlrRdmlnJDeo9
yjbs5nynT3NM2yJc0VoXzZvCCqr7oC2BLAQyEpLpTICXyumm8GffTdoJ1ugx7ndKoEIGZKOLBu5W
2zQJgCnFDqSbTtFCb4RrZD+zlTucmGZfdRAYDZJkH5LWnDdyldibqGvBiRWG43ZxKd0HNBjvpsys
dslgW25WJJIbZbHvBSFQYs2f530G0ebe1JrZdDU57r2pRH040qAeiGFoXr1XFxwPukepOVG2QB5h
meDukizV+3kwQAUraNfMTN8kTeLpDSxEtLS6qWIUbyHN3a6U9el7JPUTTNdVqz5NMJWRkgfA5g19
ahzsQG53sd/ADBzMkObInZ6Dn3D+yK2RgkJs6VzDXmwCmc4UuFnaO3yREPxI9lJ09rRR+wZdY0vK
OZ5ZvW/TWtnrZeSg8cZfFHVl882c8m5j+kH9pKCY8rMrsJi2E2ZQ4UGv3mr2DFcO/QBhlFh7mo3L
Bwu+8F0x1epGDyH3ziM2xQpH+nMneiLLNOt3w0zzrkuSp4T9rNVvJqNHe6yJtAfgQok3yAA540CC
z89s+vs+rfwf7RC2G4o0kQfJ6I+mreZN0yd/krRqHmpHklo3zyL5DmfDvA+UJn6N6MZ/ZilzxPWq
2CvoydkkajzRNT8MB1WxqZ3O1bvS+dE2C9r4nkXyb3opwdeFZf55tIzyywyK9LbAfYW3AJK/YFYH
F+mB8OB0evFLigFyzFLTPpYDHG41VcU99YvBjUnpPtMlw1QiiYopNBTbQCkzfFx73E/oot+NucJ+
m36YvKJbYe4Ql049zD1EmrCue5EDuXNO4LoHPDG9BhQyOhftGoDd/GVfwDPJawfzLPoiciWVhtgC
XBHQEi98RfyaqPLtMnmisgcrl2Hdx1H7UIW3qbXpZx3ExviqgtlMmq5ccQHEW3Ji6kXQLEQKUTqi
hLBUzWkqyERhgk+e7LC9VdTuS0Oj5YorfME/JcEkCOrol1BILi+8s8EKLS2ZavNYT/W2blEAUn62
5Dcye7jTSLkk/uxFxugm0h70VIG3OID1vv6qfdAWnMwUR5zoUhRkYd09a7ys8mhI8m40j3a7i7I/
UaeJWFPCQNLleXBU6Lyyessvkha8NRFOAdB5qDPUr7Ov4M9I/3dWtGkRtKPfsKIfdScJ0GwXvNby
WjX3bFf4VkJFUV0lFX+mGhb4sVJafUaEZHf1No4VdWPVsr27viTn5hCILNBVgRD8oNc8DUjJ3A5h
XOfyETRgcx/NQXmXRnnlSXNMHWeO9JVq1aWok8YNOsJxaan9LUt/YSJnZdoYxtE3epc1LMuXeLjL
025Twa+Wp8jHsg0iEr0+0QtR4Mm4i4CziY0WSJxpHKucOqy1tctqP5eQu2U3spl6U5/RumqvHTjh
y54eONo4AdmAMaCN76xEXuZKFc1jahwzwHYOTc7pUN7ozvekpO2p2o2AOqquvaWfZ6TxX+77xyl8
N5WaN73dTvGDKT1YUbkf68gt+9+A4tRZuY+M9+trc3YIBAQJWDtFCQNezOWeWKmk2BJwoKcydYw9
dzclk6UIqXt72g9xs8Z1dCm2oe+ZE0e8ijUXMcmnLEjWz4VsNaF5HDX1Zzj25lYOu8DraStZOd6X
ohuaeOlmYDSI9RcjmZIGq0Hqm8diiop9XViq50u4YbIVVluIGUFX5XOyAow4v7n/gZ2LihKtZ8vA
t0XBys9CcwZNM8Itok4lwmDj7+t7dp6+EoOgKEEZliLlWaEnaLU+Sv35qBjNLilnov3gJiNYMOf6
IY27IxS5P64PeXZMgDF+HlL8+qdtq/Qqk/I4lCm8mpR3y++m0rhokO36OPpzfajzfQO4DQidA8LU
zjSPbJuiYkKf6RG/IcEjyP1NJMPOODstIpsaz5Nut9X++qDntklwQmMD4J9RqIos4YCFLyetrdXl
MYvSJ2Sf8H/tTSfTfZPvFON2QL47xKtAFX6l1HR2YsTAChVBC6QmqarF41jUThfDq18ea+1/ODuv
5baVrVs/EaqQwy0IJpGSqOhwg7JsL4RGzsDTn6+19qnfplhi7b2qlpVINrp79uwZx2jHVV9FJdMV
0frz+V0YhX5SAiPcfpQInQMdaGUt6AFOSqIXefSshuX4ZfCoMbuiaT8mtWTzqIS8pZ8Jx/JcnYxZ
rFInnWb3YEHv8zncLEACeDmESgbMMmap3IPA+1yNybq2uh3m0BVb44PwyPGl50qMmt7F81BYLdI0
zjVH3CvN5K7bqixXVAHlu9iM9pVt1UFk0N7++dp+UGkUk1HKTN+0rMLgy99nw+1VNey1LrkvMeLo
PezuAUr0fKBu4yuz+7iLjMR/BGwJaJrnDkzpdWU/ZWF8783JK4UlD42rX4mkXRhCp8CCoCmn4KM4
tpGVDItdJ5Rk5qumvAvjawWoH7cILE5uGraHMNCHblZBIp5USZbed7VO+RNAz1vAburfQiwQjzdL
fmPVyrWgyqVpmbJ+hTuOtO65iT2K3NXRjNkpGvX5aEWG2PDKa1w/H2P8MvxK2BdwHYqvAS4/E4UJ
qiGna7OTsMGXcrXkSKPe0TCyL4AF0DabbYWXbioPDhLFOJVtux2FcuXeuyCO4CMRCEUiyeecP4Pp
jHB6NmZ2SsY5GLQfattugJn9XOY/XEGydP+PQc5MqjLp2rEvGQT1aCoJ7QO/NU28dVO70l06aJ1r
TsS1WZ2pSVrH3aQt9OzU21/afgevSji/fT6nS4L5x5zs82Rx4Q6NpViof/A3aIeA8c9nqCzMV4N3
rTHvg036voBku/BH6BQ6zw8kJEfDdEEgO10cVcOlAyOPK1+hM7jPlYc41m9NI72DcOvKTWBfOgqw
iVOCi2kqQUL/llESpYMZxkyzzqI+WPJcrIShZ/dGW4FVOjnDoXWT1I9Ek2w8L7Pvq2GAqa6w/jGl
vnbGuverxpiewlqbtkNmUMDu2OUx72rvsYBcmShHvwRurmdfkiSkmAZkwo02DwDEFLNOnElyJ5o1
TIZUMsYbpW3sYJ4XGxR2JffDQauA1s8xM/I5vh+dqVt5nTP6uen+UgngnOICyrB2mOZ9rFJ9rSb0
Cwil84Jpkayh5lztqHgFP27wiltSm7bm6304+/UYU2E4euGayotuW6IGIQ/oqsDwopdlTvqtHtpm
ANZytXWd0g6c1KxXRJaj3Vg1UbCMhrItvXL48l/LHR0osnkQCqiPUFmlorQ1hb3ZiZb7+GFMi/lQ
zZR4xpDOB9TO1qtooL7080EvSAHJBYOLiCgvWuJMClzPK8oxasRpCZV2JfJFBLm+xFcKIrUPdiPp
M1IYtKEh5tTUnStE4AJFUafipHd1fQjnxl3ZQ5gRwlYAQu/0+IcaKsLXlrj7EReevk/cZToUzTDv
S2gP/Hmuuh+uV3vwPqfdN03txyte6cVTT/UL2TjATz6kQhsjh+fLysWpy0fhE6w65IV5IGCz9czq
GQs7+HzhL6wIFT/cDYAv4c6+B0v+sKQtNU8TaGOSk1PT8uJnlWLdNXY/71nAZS8s2hA+H/DCTjMg
YSrYJ6lFd840Z2yqfWXqUXpy7WajZvqz0yy/Px/iHL0I45X7RkWMCFsgVOcJdWDQwnEYu/TE8fjm
9LV1ar1Y20dGVh8mb2ioz6b5YrDn9Fi6Qvu9TGWOJxY6zrHWjH6T9MLcL6FDjUTa61eE8MLVQaIf
sxAaRR1qzDMZtOkG1p2IYvK463eeEQeqAM4qT6+E8S6sM/etBoY1mhXw47N1JmA5KnlllKcB/yZY
zKpZNQpBzM+X+sIossZFdrPBxEJx2pn2bufG6CMrPXVZpgRtVRMhKMP/ksTpfT+JP2GtyFZg9vXv
URLiQI4ZJeIEAzqhruVra7ffZ4DnPp/MhbOAdy4xHkA09T4kyeFMUwDayPKTE9qU+lcASUBmaeE0
J1V8LSN/4cYlqQXwFGD3Nrbg2ZxcpU9tV957Zdc8uQuwEkL2Pdrts0jGVxKfDy6IO0pWrz+f5AXX
UqJIUvEujT9aec62DF4LjvsYYnuaAo7wpvpq2oIYY+oBdEr1CTzC07RJZQHMom5jrXGvqLiPZXAc
T/7DrOch3A/Wb5pHTq5TWnQyZvfWa+tT5DjrTHF2WeM+003y3Tb6m9kit0PPj1XX64g20cEF69oK
bx1K5vtcNkxN+89X5tL2Y+1LXitqVoHY/lvKKtwMw9Xz7BSmrbZW4plsIOBX92U3DeuUiM7D5+Nd
8E7p9QSyB6Q/QIE+QBxVYKpUTuMIjmj+Clnnvs21tZendOCl92ED4pZW3hvudKApZTtftcwvSgIR
aAJD9PGDE36miYpIn00tjLOTqde7fFZ3wkp2uQHgXhitTRJSfjh6e1ev/8fFxqnjnKE8QE4/E//e
tvtSlTJQVs6yVu05DOxFdwP43WO/ivpl8z8sNgiP9KACxPQRltPMoaanMiU/6TTVTQmxdTB2u7jY
TaQ09GYs/GVYvvVT8kD5ZumX0//iaRL5o8JJ1tjizp5Nue1iUyu8KD9F7Xg0s/pRGUyyDGX0U/WG
tyq71hX1MdGBSc18YQ0HeIqK8rP9TdPWG8fEi09Lk9F/hPN7KsEBuJ0XU38qK6Pe8khz0Jl2fWcs
kXLTq7m9BqdIfRNmS1KfeVyTeTnJv8LQMrkEjJzLgwHxdp58cRwhbMXMklNUZytRWG9RbwVeka3B
HrqvNG/beUvQK8PL5A6ZTx5ynardjejDLSTfz0t3rdXhgr1F2SsFLFzFgGacr9HURUNo63FyIoOS
CagIrC9WXj4Zyqs1gbP0uRBemjxFbug9DGjAIM4kwF663i0SJT4NbbUtC3E70cifTeXz58NcuJSZ
DqrdpmSHeZ0NA57KUnRKlp4Mq1grahgHjsjS9eeDXFo4zMb3omHCC7bUpn8YjoVWjmLKufl1fd5U
IguI7PtF2Eti36v+/cUZ/THYmX9vpkNax6ORnqiVBrFa10pJJvz5hC6of1BaqM6mBEmiDp2dlqaK
ujI05uTUUIXce9hMqbifqOen6flKkPWS5sfE16m7pvxSdgP/vXhu54ZO3NXJKcS/AsaZQoUeFxDV
K2LrKK++InF2rtoGJlzpxuBcmesF4+Ov8eV6/7F5at8BWza1yamclltRuGt6o/ZcVUHVoSjUfJ8l
ve6b6rXu3svjkmbBvQTi8bzganZE4456n5xmNzk0E72Z1HQW2XDTll0w2WCUebV1sMfhirBeiA+Z
snuKKCzdNR9Yydo+j8Isy5OTzLc5NdCJvXvTJuGmE7RTdc69vThXzPyLU/2/IY2z8E1qxs3Ql2Vy
KuIsIMAJJ6hdbqvBeSX1c5Or9oHSsEPiKF8/F+MrU30H7fhja3W7zMAmY6pxipJP2oclaQ8aOO81
fQVENneJcy23eGmqFtFZvAx6RygV+1uabFpQF0zd+DS55W7u833fpndSipzC3djYbwVqnIa9H5/P
9NKBpe4MVBQaZGSt5d/DGhmY3rpbxSetIm0Ki9NA3UStbsfCznVfqScwsD4fUSrOvy8v7DSZsODm
egc9+XvEMGs7zxB6ctLL+XEZ4n0u5qdEM/f/yzCE8LHSYQQ7d91GbYqyNsMnzyyLUhEjjn3Fi28L
/RpQxsf5ACSKyYsdBgfKh+4pgBfyLO+5j2rbvltm/TvZyxtKMKIr63bJ0mQgTx5BMpEfguyA6jZc
Edyy49T/CCkAiyF4lLf7k1EWNwSgX8umvu8d7VSHefDfrqac5P+NfabrvKYv7QhGlVM4RHvLyP8Z
C/1txML9H4Yh4QIiLwX1HyKodUWB/zSyllVV3JpL+agmNSHE9kpC5NLxpkSCKCEtRMYH2cjihoYT
M0E2IIppjOWUeKbnh1XxZZ4tv5B4Ukt7JYt88aCRQgNwDijgfws0/1ApIxGyaKrZPW3QN1NX3PSR
vhXOEFCsc+1m1D8cMXbr/8Y6V19to86RMNgttelIfGpBkrobQ5RB18SbWtFWfT8/uqL9QanyTUgF
d9PUVzToxdv5z2eQz/jnfIvJTADOSk60id3qpXbIc6jAHIciWzsmfwjqYLMkqwpsAbfVvlS9fi04
cClz89cynAntZMSL7dCldMoXd0NhSBZ/BZeKfyOYSGyjlChQWWMfq1CsqvlaF+rl8wrjKxW3hElp
O/x7BbShB/JgMhFm6ZMtWUy7nEN9Yp2Plm8kbRUwaAGqYl/vh3rOHsYE3PP//kARqyVthILnWc7K
0AoP8B4w8JNTao2rzEvI2UrIq5H0zucDXRJv8D9sl0Z8+snPk7QgzE9dpeGSZEpx03baNq9Gpise
oJ65MtRF0fpzrDPRygoxx54oMLwgX24s57bwwoM0OIuyvWui9p8RoCEVgIq+mA7c2Fe0x4WpUl9D
KzmODlbueWA06W3FHu24OtnqZK7mYrReXHNUSV6N+g4MWuvl86W9cMFI3wAvgcYTXAX59z9OEhmP
KmmIIZ8mULZvF+JBv0YzD5/JhQxXuhQu+CN4kzQiUM1DnvE8rEpjyejMbRydhJbeaBgEdaEnfj7b
605Uz7izV5TipfE4GmCcgOdHteSZ9VENNFoYILOdltj9WmHSeRg7IU2MwAmuuzi8snPywP9teljv
ZNdUEhBDoDLj75XUAPADXaGMT33Xi+NoxM3NFDXOFfm8YMl5HDdSD1DYE6I+m9TQpUWsUh5xMvNk
5w711uqT1zAHybQv3B+JpwAeuEybRM8fPxeUS6v558BnguIlauEZcmDq8AbIjyk+3kI0mpqUjl9T
LB87Jx3W8o9ZylPyh1QWEM5WY6tHJ8Ou4s53yiUJzEWH6hlLhNp2fVoVWqKulawBpKxI07VXoX7I
DyhrI4tNaGy1NvBKt/1a0Z6/6sTY48Dlxq7PneKgmzYwbgk8vl4JNrzVdOOqmBRxzBz6kVuntfy5
Hg2/V632yv5dyHyAwSEZNDB4aNfxpPnwx9RKM4mdxmrjU2H/SvJ6vVDLR2Rj8apATcaHqTngN9f9
TjoEOZnkGWoNKwRpJr6W5/moav58EhT530+yiLFwarXjSWBPcTPz2EhgLWW4Nwg2/rfCIyHtMImo
caOg6LyaYgLcOg7bNDl1i1gtqnWi9uiuKIeD6NqNBdzNlVX+oNWIV4KrSbiIVARVI2dnsR1UNGc1
zycaUPdWbt7O9lz6JKyvqJgPtp6rUSRMisDkgSXY799L6Dk1gN5xu5wIzRf+YFgvVZUFixp+m1uX
RhCHRgotn1afr+aF2VEhSnQeBBDqv86vw3zJtdFUVCzLhtoUw3Lrh8jx4pu5c641YH1QN3KCshWQ
KwkUh/PrYXZV+A/Daj5582RTR+ecest8MqzkpykM2Yr1AJL6Qzxcw9f+oEzPxj1TAI0aa/Ch9/MJ
YK9fTavtuqVIrwjJhTE4f7Y8iaAWfOiCHIqqGerOcU5pXayUjOCY19nX6uUvSMh784gn6/RpBT+T
kGiMDclKap+qwXxJnUdhxD5Is/eF66wESZzYuSIcl2Ylu1X+/4D63yJp0tJmxZI8dnYqbxX2zaNa
xL8/F8APmkNKhCxWxlGkZujc+OxsmHUKiAtPuao8W8ptlTnPnXUwqyu5S10+7F936t8DvVvBfyjL
aLDc2KkLC2UpfEEFPlw+ividV83GLOi8M0mAKI2fkZcrtNSvK+9FWK+EIn2M3Ul5iAzKQMuXdk7X
ah2tW8FGX02WXXxIjWwZ4WKk6DwYUGWiJBPNahCQVwC77+k88YQCpkC8bZdiz6MU2iuQZCuz18Eg
EcHnu/HhZnbp4yXYIVskJXPa2c1MIWrdT2ExnWbD3oNUdiTR++TQLh2PUxLU1TVkpwsSRkBCUrKS
FiMAcuZ6eFMCl1I3TqfeFNptGfbipJH2vXI6L8iYDX0ODi1dGIAayln/sfV2WEYAg7jjqQZZdx05
arWinTEMJgWshnSwrwQDL+hUYlGU3sta84+VknSywJ+XTOOpT8x5lbTNNozU724/ald268K86NIA
woXCggvlI2GfhotWVhNZ5eimNNqjAg+CDqDkaGvbzwXjo5MoI36UqQCYwbSs87AfbZRNZtb6eFLS
sBD+7FUkj4Q6rZdIdL+n0TS2Qum13dA47hNGEX1lSXkN10M2zHw8xjR+ErmnBIF42bkSzAY3EnQB
LqdhHLs99cBJ4itTr/1UADcZ/MlRk7u+5uZ0YEwNKrrhfnlVWN20faHcqiVNTAu1UFhn9uDTw9k9
QxaoH+qkBW58UfQ7s05+DlH6pQy14dYDisdvzNm7NdSCZjXF0/2hsztfE1O9FSmArVOXTwG92ZWv
tb2W+HHXTF/D1lEOvanRcVRaOk0+kWqBdW/+dmuTt+QebXFmSx0yuB5f6U5PaSI2NeslpZ/uaC2L
sSvNudkOqjISBvDmdTzp6s3AC33Dwckh6VQDMZjSzQkZM73HSnbnGEn3ooo5O87jNGwhboGqIxPF
vrendpuWcR4UdRKuAdOvVpUdRxuw1LA0aiOL6IalIZ/WSP0uqlLjcWo7gLe8Yc42ie0m66q1fsxd
U+8dOluPaapCPWQ16X1UiWRVllkYLKBBUwinp+ukzlM/jnr65hK6QtU66X1B/dQqSlX1Zja68V5Z
YJXWtXVjm8ZxpmA8MGL67Ko5X/aGlzT7zhOHYuyttUs96WM+e3lAo2YT5MWQbvRITx6iyDBvnLbW
7hdlsm6aka4eY+6r9bCEFc5EMfjdlGSBBZGsHzupdZuoY35MqRv0QYVqgjASyWaJ2vmRgtp0jwM9
88D1tGtz3QY7MnLX0Th7gWfUjl/U47IL7SWXZkqLfV+Uz3Y6zNveKqy1QRArAz6aVhBKb8L8R5vS
LwfSEKGFVdMF1nys+p3SiEHbwxtsPqVpx92T9V81Pda/CUoOVsUwe74X18aqXVp3k6b5AN/te9QZ
dxPhSeavvWJDegrBQL0NCycMQtXK3urSmuOg6eD/VQoHPyNd5vs+q+ZNSJ77NA3muMEAAt1xMUfv
eYE/7jvIw+aLVRjVsk7odR2e1DYFbFZoJhvJ4Vob1qRauAuh8ZhVBuEga6wOdgpOZoWrRFliBDZc
ZHIZpTGrneb2rhqQyxZaotQfhNC+NPlSfVnUVgdcUXFav8ez+pp7wtz1tMFDL1ok6j4dl2Q7pbpC
34/XbsOhom3VbOfyucghB/K1us2DXIXnq/VgNgKuMrspG04uPYVt4KhRdoC4dCtv9IpVCMfk2Gek
DKl3rtSJi7sEybJc5Z21ovQFaMJ2Y1aKT41t4W5jSn3y7kFG2qYNDCs3BQFHkPd8+YdJI9S1IwC4
H0JQ4N8AheHnaf5lTlAzSrxyc97UBV3P9RgMYbpW5h8SS57uXKkj6h34hP4wA0CqDit8spRss2EW
K/4CAW+n/cqJ7ik/s57yD9AHxKaQmIZEiuyXXLxpab7G0Fupi+kPSrnptZfcfrGmaqcN38zaWWmV
uib0vLa9ecXrO4AAsja99XLw2N2fU9SuIhPU/W7DMwFar4ty5SUvuvlAJFHCK4AD7S/xW4gZFM02
jdivnfdjFKnvwROUg4vttEZAm+/KzjVf/r7XfhhDCyT1rjO9TUg6v7Qo3QSuPTyMNRlaMqpBNgNF
pISrsBLrIlVo2Va3dRStsJ5oIfMSZ8P0k3QGhC4DrXQ6AI/i4xf42kTtbTkHxCmgJ9DWS53x/8Zy
07UIAYMODeVYJOGB7shRb1cab7cj9XdPPs81Bnhkq/wu1NMtQrCzxrpeNSYNtlqnnqI0ua2iovRV
a+7XYGbofoim9D0r6vywH5G+CDuK46gT7nDqTAUfrDkOorqrDe22td1tFtJZ7dCMI/Fk66mtfMdT
7vSyinw3q3aJ3t9yK+1KJqwpzctY5ut41L5kU3ZM9JZuttF7FFq5Fm6+r0gS07qe3dWutRk064mE
fkF7SnynDMbRYme9MFnBtX00FegRKnHozPbgzc5PJczpBeoDStrugFdfyyU0HOXZGfNAN6KfRmVu
Vfqco0zxwUVQV1kX3TdddHSX4k6t0YQa2UkegXP7PRT2k7ChSbHS9ay1m9rUN3O98Xhay3gTRXUI
B/EygXxhuc26t/KV4+0JJCBQalweJYuDFVNTCVdrJ/e07Oj4RoCbWoUSQfFlnbx3n9ePvE2tojXk
noBcxzK2DbRSr/2io9WAmNqqS1SoveKjqeWHKG22prVMCjnNvCMu5qNu4E/jEKjpHrIIiBDvSg52
s2TrWHSbsgTmFz4ozdo3ib3qmuZhzHIsj8FfXG1DWGTsX1uEy4AEvpgd9jLfLmkXxBMoWcOLpt1y
FBsAJXMZthmNG4vm26XNNzm0FDyVFFaoH6SMpuLNEcgMok9LvO8M7pZOeSD1VeurVDzG+N7eO0F2
IMc20+pFU7YmUDgTxBdOPm88dTg5sDfERJwhjugpaZScGO6cf1eIejttu0LNyKwOqypwJNEUhv6N
azjgGKdFRyCn8L3lQR1/C9hh47ZZMz9zMANaNt3lAb3GIrEYndvv4IrKZKU7tDgOnf3o6kwrVnlI
Kg7EfJ/bUL4k6J16nY3FuiXHIXVGTlq+TQ8qYBL21BDPAo2hMb5ZtXqQ7GvyZQMNcfUSr6I28hVS
JAxrdL8qlz76eqda3dYu0sGP9PAVxeqiUDpJhKcNvqjfuYmK1PvmVKOUppYqcwBGd23G1RLrmyYZ
PVnsUSpmUOTdvsXc4EdguX9hXN607JRZ/WbPuDQ3uouRoXR6kOKayU9ZMmBU0MtzWoL54GohdA7V
RupJVZm9IyJW8bnG3D6gdxVLh1+re1DVdp0O4dYerAPpgmDW9HVEO6oUPSkNyvwmJ51wsc299bhQ
O+CE5ZbjAp8bRUvTJpzU3dJFOy8Gk2V5UPjCjdF37Rp572EAzNt51Y5vQndurNxYgaMOzv9XAgmr
Io5aQDbeT0yhF4EVLvAa0fcBowZvLhqaEvhxjHKW4S0cXQTVwk/d51aUyGMj2UDkF9t5CsGt4WlS
HFhWtlOil6a0t8awyC5y04Inl0cIARNRwk0ILhQylSTlatJyoP/gtjTvKhXD06YN/0vVpn4G4eU4
/yq7/WQa8Eu9gWqHPG0bZg0JrMSPWJpQAgUSi/dzwNviUAYc5WxR3nCo8ENKw7HjPjecyDi1HviI
Jnn15gdTPdjiuxgPtCDH+XBQSPylrnIzVmkgQV/B+tzqPTTh3D0DcoeMcffIfuUI5839iaR5RhlA
LcriyIvorRyfM85MbU8Pc9bfy9tmQc7lqvAcrBHPxJLy/cyMecP7khTF13gJpO6z1KO8TTmBJDg2
hrXPpmLDQkqWX0fhzN8v0dcx2Y5edNuHD079i+4D31y+AKdaETDgs5Xiq+x54qozM+CkzcDVb5Jy
er8XGb1Ay2baqxonu4aKI163KOFuhue9atp3/VkKIjrit7RPZLkMR8edWr+OvkTZF9e4lw/WN5kv
g0xSHvMI+AlWVlGL9QCSN09b5nMQ1XdCe0UR7fVJ3djUFRnWuFd0qEbExuFQcxA8Jd0MSUnKZJcX
r1Il8svMdP1m+F0RXpAcDYPgY41wx9rBAMy/EvPGE7+TUkUEtb1iRcQpw53UE0RxCKo8oNcja15J
ZMlusr8uC9Ac+q2e2g/YALGDKb9T0sh3hPXIs0RCvcWZu2O+IllgF7Se+4iikrgKQAHGFts5Fr6m
/Pw5hHy2ACkEG413lulDaQlgz8WqxvBg7RegQ7mPDHcXqk8aRt+UPEv7z8iab1YZ35R07Cibwth4
eQRbGP6hFq2zJeblcFoGw9zeK+O8QsjkVAwi5lJdoAOQjZDFsmvv2JUU8vUGcChM2H6R507ccbj4
RqqItnYfpbxq7GoMpIRpTAdEQp7jsg5oREXVCSmGcJv78jpMdNrCs2Wtz8aDl7kkGeD84++LECeu
0Njs/lUEthfE4lcoftOWj5pn/mjUHDPSfpsMsQ4VZ03ceyMvOtQMa4wQS1uXj5rU32Zt3LvFYQmt
53KJJOORtBOY6Ltla22Yp2Y9yGfpc/GMDGmYEpgBg24EpjdLE9Ip61XX9ZvSSvdT89ZPEKdJ8ut0
VZhbbXmVaypPKx9FZtAXjbiTxxElFmNhShMwI1DgbKQhTgj8XSFKy7JQ7WNCFDMN8crgtWbw8V+b
Qh55462queuBo0Q9qTbbABQF7yKSs6mz9gUK6nebCus6LaSRDXX4lGlSklHai21ulpbiXin0nCRC
ZwYbwk9qibPIVzvMbuVashvyp8qgRlVsLGX5R5p9/1knvnS4L3Ot08hV+tK9cLmQWb4I24C/AgMm
TaCGznFfaa23yiy3qdmvW1LXXe1sdMV5ku9k4wxTBPGcPtsOdWiAMQ5dLjUlBiL3OHBIPCgHQ+4C
3SKDrw3daXQFKLYUhQ/tF895CePfGmeZ0aWtA1T+UVn6O/4wAI7Nln+3p3CDp76dAI7hUkZ4+Vfu
IjDwqOC2/J459Tab0huptD2M9QFrFNXst24hZV132q3UycgeX6QIczrlmWZVI11dd2opvw1BjZKm
6pKZNM9uqDe6ocb71UiONPbdpbZ4lFS0nC2Xm4TlYfXn5g355azwetYNcuU1SoHAdVhXG87OXrWk
jTdg4NddsmuTL1ICUZikCqHsSt4cq0GO8sNcPY7ZcsNnlIr3ky9Oor/pU36MO1AknJfGKp7RPl/4
S6LmEP/1T3w7hO6a+t+VVsS7/9wocPX+WCbg3ZjPnL9UXf0oqW2l/uFXPCkrIO8PNGQXaQGCzrUh
JVAbloPXBvLclydeJOlpm++8jLsAoD5feL+0SqpfLC/rIO8003llcZkeN7SSG2s+P02UY6o9FqG2
89Sfc7b4i9li8bhMcqOrB4/oLhLNUed4huWbrX7lgkWhcOylJGECHoTGRcMCdP1WXgy2+2ymJKTt
txT9wx9CsJbkUX7HpuXXc1yvBu2F0dGV0mzidwNanZmEs/kVDHa/JOWJ9xt5463dWmv6gAIv/s1n
if5GXpkhbo71zkuWj2tHSAt1QOl1ekSJgzxefCRmw7+etbzK6ZXlbPIBUqygf0JFYbUmQw+VzWuI
2nPEd6YH9/yCamjpCBhH+fJy/AYNjbSheIfbfHeXHiSw3/LCozDg3W9kKKlkmIu01x17ke4ow/Bu
hkS1Qssh98RgI+LhJW+fpAHE7Doz0KGjGmZg1rC+sHGYo0woZoQS5vDJ1Fy5u3IsuWrYeqgB9c7G
RCfsNeKSSyPOs7uV1B5STtmjbhx/9FO1wuFONLKsNWqaw2IdeL/UG71cJrSopNPht7Fo/K6PcK/s
VYIl3hnTaizijRQXeX+DvRLjHzuSCEpewGhGyYrNetTAGFlls8UGQSKkAp256WTdZTpq62FMfWnz
SuljUeUceHpO8aw/szzSPytTO5DPxiJJ08+qbuSFV7uR3D8pnmglrLaCpbHTd4cJEhOpnzriOfKC
4tCMtUIE6oimZT11OLX78laNc5jnHrR/RUJufo8NweiR1wTS8uisBFaU5657GVFQytBteS4WuoJu
tcYtl4LMBcNzCVbQLpd9otU4LeZKwjjwAMxe7jhv4THUUr3h/RSgrjhIfZIcuzjFd6BubCbgu6y5
7v/duBTzgg9tRUTB94GdodZAzp41leYs7ya2uuVYGAZQg8bbZG57M17J6ZKTEksjJZ0t5hXSSc4s
w4+9t8kqD9nw6AzDPpn0n2K4S9Pq/QbvLbzhWtOO7E+xdC9tuDz26aPLPWnjY4w1rtzDHGbY5P2N
O+RSH5iEnmiu+45twwGQRs+ALytXhXmnwK5JX9JKdDCf+yqYFecWP2cjZ63WuPPTxhqttZ3Yd0yP
eRnLF3wAQI3tL9hsGOyW+zzCHMOCSSORASeL4Fz8BA269Bv+vXjBx9myGixSScGAiLzbxFYwtUEx
REHxJk3J18gz9cbSfnAqMGZQYNIiZSUUGyMG94e388FKjy+dgUqhPHAmzeHnNNl3Ut6wmtCHlCLc
4D5uudNGngTVKhWSIg/ttJEnXJ6XkCSY9HUt8X0k68YDEJf3tczapYb7j4k3FWr9rXQ+pJHAEmfD
ndTuNq+SnxEjNhwCeyp+DYO9EaWxd3TnMYWohMdH1PhE6LPhzq3SVymwKF598AKHO17XGyzz6T06
x/GXT8MYOf3lHSwgjfmkhm8TxXLypA6NAXNhfRvh28vIBkv0HxEjWAjDMBFMFLsMbbjOi/RRG7Ik
fXdE8Q3GO7F6RTyNCN+jQvCMBZCOU5HYa9NU0bfvgmdAtfKu7FyWmBPATg6x2MuIpHyz08e+PBs9
pgTDT0r4Jo20EqoptIvcQm4TZJ5KfD/tnuSXUegDVKv2i9Hc11hV0DZUdiTtqEF/sAHah/IZfHDA
I9pVWC4yujCP1AkByc8HSYlgm+V0JyN/xAshEPSEsLENlNW8yJuwmosgAVGGJ8no3S8JQaiFw9aG
hJTcm27o+QGlkBG+8+VM8LPK5kcMr0s/GJAxDe/eTo8SY8Rsabbcsq2Z/aJye0UzpW+Bpw8W4srE
zdEcrD1ikHOSS+1tE6KywmydieE5iZLGpxHiDZCFn+y8zeUqvTakziks1HLuS72L1V1NBF6aAdo/
exd6OrHXX22pHEBmfZ4Fzrr9ooTakSvHCZdNXVabYtLQt82xnPTVgFXWNvNzYb/Au+XrefmqIUWc
gKG8xbNTy3YNUcEa3NnfihnuJ7cgvtPdOAXN6FjlRS7ZlRbSk+ot8AuBFr/JrQ2j4YSbuys88SBp
UKgW71Bb3IZSX4XF1woVUkb/yAWQaWMZi0M3Mzl0kpe+R92SIaHL+ShXMlWizWigw5Wyl8cPaZY6
GI9EnotC5ZJXXTpE+kCe639dCkiApXM005MOnI/m51O60qxwTeZB2keuYq5a7j4NoyBe4oc2fOuS
LyS+fBmvS8dm9MPJeVSn952Bp+go7cMZvoGJaBu+ycpLpxONor0/ggXZ91LhEJZTzDWIEeso/hnR
O+NmycOsVSDzfoUFKwjFsjdhaDQxyQZUiEJEwOWjvZz46RLdEvWSyrzHIHH+H2ln1hs5kiThX0SA
9/GaZJ5SSqmrSlUvRB1dvMngffz6/UIN7JQyBSVm92HQ0+juiiQZ4eFubm5m3pXNstb08oj59aqb
x01HmFhIzHPZvrKstbzBCQDdEqLiagahpW9locenXMS4cjk/LYhd3WV+RYHsiCz1Q2A7NXfuwQMi
6vxy3mc5R12etbLTtwWY64rL0Gm+xwy7jeCpxOYY9VLeaQQYVhEQnSlGkBQRctOg7O5wywSFYMz7
DVSQoYwbrOLeJ1PyWx15Yb1bD/qA6qb+8+33Wcu6n6OAsVqZYi9kAs6cHeTJ8UB5Bi+RCSPTRUdZ
C+ZZUJftnQyNMlbIYNqGqWxdDMzw+EYHBWJuf4zduBodlPi5sOTTeql6tFqX10ApXChKMFnRukPa
ktPOuZQBoa44EckvuV1l4B7H04yCVR39ATglKKeGfqgG2IRI7ii1dpB/lY/C3tE4KVwQ8kSDGlt6
tsvp3PFOdTDKTnsxDSHXSV31HxnQKPTd7sTXIuGYEaleTFWGoVgCLW8whep2e7VEbbZzfTOPR7+z
4pu2pcREjd13RcdF06H289hhJiXS9ugM8I+QnSXsyj/FJJmho3fD1uG9hA5zWf3zWLUPDvuKL1fS
x3MZz1hiroOs0V6YwrkJayYbbWcTK6a2msf+pCmmjIV2ZO0oNNdIktzytxPaQ5y1qExIoX9xoAqM
yBZPStkU7JguNO+hDK5jDqtXoYCko4tICmtLpCG1qgMOTODJX/qOccW8xvQhdla6sPDH1AE7G9RW
tXElI1oZ9RIyUnuQEjaQ8Uf+W7ltHbLkMHDCJAKuJeG30LJvO+D00a4s+ZYJJrS2wHa7XYjH95S5
f4zwVhjcL1RCRozDr1OeSkPnDl02IyyKrBsY4sXGcdXWUvx3ciXqIC9FJ/pRYOPt6OWuGKo3mFbe
CTANXqVKS6VZJ9kuQgaQgBetpUpqzwlsky90quSBNjPGAPpdJUK/dLhM0vvMmbfyNs2cZoXH/a1M
j8peO2r41aj1Ip9ABh23MG8m6hr51UPdDsZMkJ8AIUX1IR6cP/y6jW78RJaJqe9oTVwsDXcTQXxD
DTfQiCl6ToTgBOgivrWIL/LGmkmOeD+E1VL9YufLto67O4LhkT5CTtTUJv1enwYmCaKDM35nHAzN
rOPcK1uPn9cCt5nJrQytkxqv6taQ+ovyDABk4PlB3WH5ISqx3FOyJ8cTZnl34NuHZvEkYuOxil0m
xMuVnrq3y+D4jRC+VSm+THJ600RZ2fM1JyEMIIpU5r7jaL7Hx8zocxnpcK96zakZuoeozw6pxjkt
yqBz3T9D+Z3TgCzLCpOWm6Qm18QUI3C4I6Oci5veiMxMLBoyHb0gGbUjmz7AwMfPfgp1fhYA8yWd
A6GMWy67dG6/V/GrPNE2EcdFWkBCYGbXPYcugtVh3a+bplhnAJf4tBkd937UBErYB+o4+lnVbmXu
Uyph4Krzi5bUL446xquY/lVKNlhW6CEbBR3x/BtQAMrqzoaW5qmO559lbcMT+CL/e/kd8NpelUCE
Romc6jyjsQv1V6ZceVrfpY6509V+y6wuL9vo71qHDCtj2gY5ZlqVIMBhLHajQePPJamRN9Ps3hmW
2KRtEugK0jBx8tDX2YSk8bgOsQx1zYUeaf7SzZq9mkV/Wuz6q+DijnE+YO/HX1PM0aXs9c9ec5Bw
Vvf4F+FGatyNpFm2NQBVMZGvJ3/wXdnGBLKewjTJfrt1tlZFcZOU1l3Np89b2gGNAGmKghHx6jjx
kLvO7kO6wExXrTQ6GyUisSuvjfbINgY1Jw1tJDUwqH2RPD0uaUl3ekKqHonayhfWckh4vZ4+78Ml
38t14yxeRzaK2o2+z+HKaZ1yF0/LruwtoGOk/VaG902auCOe/4QwXkXKr+7aoXsRdvM7mzGY10uu
QpoCqUkZF/d7JZvZet7amqoftYEXSRs3pU9b+3lpO8gh2YuT0nadiwP6UPKbrRevYXHiT14sj3Ch
9zLJCRfY/gKP6caIJrRs6t8RzlwrjGaAHEdtNY1YcHrWcLBRVJTBC3pTYHGzIxDLj4x911R+Z6n5
Q16CuaUpfrR4t6k7f9Wb/mQZ1VHz8GqivShznc7SaW3mAd/jbeu6ardtHf6j0Rzh55AdFYl7V+rp
SxG2J7V113xdy2cqnz+c1h3+6NEN0k/fmd/3sZ69W0SdEZfycmVpJNACyxvZQZXt6HqRo+nVY+pU
L0U/3Htt7GfOj3JMm5VEHSOFw8ktMWKJtZqy5feUt3tBcusQ9jRuy0VXg6i1uLLVjb4QxV3vbRPJ
s2HT20Lpbi3sYiZ1jH5PRv9s2OEBpfVtVNfIn4x1QBzeWq4kCnU/2+Lr0C8rZ6LUIQpbmQ6XKfLd
LCXMuOVea2K4GVr6s4vHrdzTyPd/tfRkbVJItUW4TVz1W2wnT/GU3BW0ONTc+qbH2atwu9tChgBy
0kxOcVS2+iw3ntKZG/kvEpWwtQyDckiOxGiZGablF0dZfHlPOEDcBY6EMsT1pMOZSSWiiXHTx1/S
fADsJ2Eph4ogKd8LhVRP3mTTrfPc7kZtljv5/5m82y6lkIyUha45x76v+ztZd8qbwZuNlesuNKPn
F4J+ObrPMtLb1Oo87T+pMn2BisT2HnyPLyJTImWKKaHJy02HSKMs2xFN8FWEQas1t/tEpy8FLmFH
yrAuK9hryPVX3wtzaA+JkluBmZWGvxgR/txKe2wpWqe4+iHLOE2IP9HgvWZOGUQcQVno5S4MhDm6
GWE46Qvi66R+SlSvZ1XZjhQQzORQ2VCEE6hnLsQwtA5tUT416vSc5s0xjattRr5UEsthrsBKql7s
3LpJ+e2TSnfetDaplyLVwU7h1+7lH8qnUEmcnXb6ZivFUdXNtYysFhqpONk+DUuMokqk388VLFbu
AKmqrPfGjUyaMnO6LWmbq3p5E3bZwYwcuthKUa1qOrwkmt0jJDNObxoFTo9XDknjgdP6CF9B97vS
QC6/tn8gIvElKcxb7s0DedG6oqNbG+YeZ95ta/UHGaq1KtxEKV0Em8MfZpoPiLuGog6i3mPBsBje
4LdqtcIz7mbSwwZrBCJppvXlbhB9vq3Njo2l9xrEe60MFDwa6HiSF/RThGtT2LINS0bp5ylUfMec
6iNHRBw0xG1+oaNn3GjoaBO7JriBdm18Z2BpnpCFt7PXXpR20Co6wu5YJ2A7jQedY44DrbLe3vbO
OPmGlqnIK0AzVuPBXPGRaUDb+XhTG50bsFkb3obe+cqAMF6cypQ6KX8KOT/X20Z9LGAV+rowX7yo
VOnRhf+kqvdjGdv+m9o0+TG3pv7GLeLxAWOUfmeWBUNGEBlvO52csetAomwbRwslTadA61V6to1R
+lE2hPAujG5bd2Z8Oy6Oi6dRMvIPch3/H9NeD0kRrVUE3mgPUor7OMlUd1nSFnkwzZzGvmtG33AS
8nxd1/e1q36VdmRLME652OqWWDDqGMokX2kN0EFlTMttHnOg0yzq740odQ71NKaHmMm3fZO1TVBO
Yc6ZM90bswvJnOe5sHZeN9g/bHYVzs1htq6T2PzaTHVDz81Kwhe3nIdHFQbmg2sjrmtVpfKYVLHD
FzHsQC+s6VYLp3Tv5lgh5Mkcv7ALxHoO53SVaIWym8nOwPVtBaMEgW14Q7086l34EFt1fetOA04j
ZexIWrk6PfYu7n+bVoFFBE3JFY8M5fWgcEb8YkFjryiKkph+RVTcNVSnCDSYC7iEga4Z30IEA+Mt
q1YL9Y3awPdPzbk8GLFS3yU5hbGWJPBBXIGsd9l6gasp0Zq5WwtMEF4EM12YATt97ztwEFbqZBl+
Nlb63hzS9FHDejkIqWtfUzaUDw+KhpqCLP9cafptmzielEcafVQKLYHD4vhFWM64g4sXlfDDvAms
BKVAfRW1ZsN5yfQZuM4bT1kdEVD1HEeNQk+DDuJ50Pf5EjCSET+Ap7UofEDu0XE72Yi6mG6j3nVf
5iHG10QUSbX3FlEwAauH2j+jSPKHvKzESQMau2EwC7WTVHtN2rx+MERorcUyfsmMDj6iEytrDScT
3BcWF44FGFQ/QDdsuqFm6wjaO05WbYqyK3J/jMz5W6qlAyUpiQFec3RUvQp8p0azLnWSJmB8cllx
8VvPxqzHdzn6ZNCrUEOpESc5FFY8BTCe8yeN0+uPRWmRipkiwKl0gkyHZwOqaTRnUInwkz6BIjtX
Da4o6ny7eLVY08nujp7dp8cOi9xXOMrTBsPwn2WHHKEtSOJFL7KAkUcaIMOkbgeXuqBV6+lGXbgD
FrUatm0MK5M2vJ60ECbG4pjMHubPLh4xBoNFx6mt862VcaiIP9AilSEOliUyDm1Mew11qhJqgJu/
umEEXN20/SZaLPrOsUmB5qhzMEadvWocYW0b1LE23O3K42TgY5eoYbEatDqWub7Hv6fU2AaYtj8U
AxVYnf8QptHvsbHo1rEzLEE6q+jgc2XiYygN0qulXldw9wO3n//pdWUMqsjQj1hx9489FidBY8DO
HKZW+xVynf9D9yJCx7YRBzVDzRMJoyzQhuRFjRnZqDnFdlEy3wpB3Ynz/ihmITaDXdGAMWvOnenO
/hDGA9xXRH9bAivZb5TRLC5p51ilfnwbdghbTHUyu7f8IeIdLDoZWhexw0eix6prCvdWs/p8XS/C
vTHyEH+npTO5dAbJSDdTQJbRG4NFSbxdhCjRzjbZy8MMpGp1lemH6QwwzA6nlWvYnFsihZWjjIKI
u0H93XPSOxv8YVCU9ZJQFjESpK6rxZMUprAMtLqu/tg4ewdF3parSoHcrZaFC0M2hitYFJjScwXS
XptTTnWRBXPVujfgwngAlBZTkFjT33T6RDPLhf2MByAKcTXBIHMngnGqRUGPu9k+ahXa/66XbPIc
Enw0ah1S1iJ+xJNpWU9GXuKjEE5+ZOlin88T/O/CregyW72FsWs5P4czZBiv5LRGWO2Nqfuliuzu
FdGo9IVgBK1MjaHpWLHujzWHpirYmOhktbu81Sl0ppTsBEnWgGt5Wiku9LYYGG3VJXa3zuCWAQ3q
RnXfMyPphzaF/gBP/tBbzRwswul2sdMNOyd32/sCH8y1IpZlJ2zKffhYP9JUHx4493Cr88Z7RjtG
JUOP1CcjaZoN9y7mLbMYgnThDkIjdP6aEGq/LeRg0EBNnOwkoXn0BlguddycItxfHuLUpLnPtVWj
cCtIMJrqn6FuysDNh6dlcb1NqoFXhJ0FbyVrvJXaVclaq2CNVVkyrDGMH9ZWMyn+nBd5tEono/la
OSkMeVPP1g1tfF+xDZ3kysN4DMmLaBVn6GYD+jElYNKSLBBKDrQZMnpo1RpuU0P7nE5gVVlt2A+i
aAWCgJHjD9gvPEZaSS2T8+1K8sjDENvoRdPyNZT8jyJlUj1Fr+4cJxVBVTvmvooGTMrwG1j1o9Fs
er3ttyOMqFu8leCMTGX/2KW2utYLbpwu16tbNRqnp9hCPmGSE5SloucUzKQZke7FL25aZ4daHeBe
j1b3Le6rNFDbDipOXKp014W9V/ol98tCM08dkltSzac9YOFCQ3WJlV0SDzPMoslAP8BM5nsI5AD5
/Vz5lTPkO7XXaNbVSUKP1MgfSqR0V5GwKPBG6IyTUJcV8yrW0RP5cLSWIXv6fIDmclaH4UAp0Kkx
qoN49dnwHkmVVdBPDU/NWEP5NKDQWX6FmgeNxc9XupypYiU0zigvLVX6aryfdpoFdhNi8rzTnHu7
hhkRrXr5fIXLSU5WQIrHRW3kzS7h/QruAFcbXw/vJOCqSj+VhSTDiLI9PVnPABzchGymz9f88P3x
4qQiDwNA59Jt7OXEsrsyPM0N07Hld4h2SkK7EPzz84UuR+B027RRW0FR2kS8Rr7ev4bFKKpEUxY0
GpDfdXb1TLs841rFwbNAwT8ETolxMN58vqh2Odv5ptKArQZanYyqyX/+16piNPuyjofoIfuXvpn/
SzSh4SbZR2gQ462FIjikauvW44DlZLSugGgafTHRZnFT754O8Oc/6m349/3IpPxRpo4KAYOnbKb3
P2qxkkVtrCmSMxKgPLBIaDn+2yySneBix96V/BhgTP5Gosi0M1X6Ob3q3fKBJLYPM6/e0K+SPJ/m
O5A9aLQEr2LaogvlkISOPP4MidpqFJXyzwP6lwjfAPzU0qXkD3ibtizyK0Ntl4N6XPZMnVJlyAG6
8+lDlUmwKHZGvEyq8rGKwv0wkONgVbb7/EV+tA78UdtxuKEvRYBFWjSZnZXLvZHO2JFN45psEbgW
KsnnC10eEhvdNlsqrvLZcDl4/8HUHJOyMqTyzizEL1d67L7hmoojjSvN/NbO3OXL50ueHxfENaXE
JsuiWIHi5lm0IT9q5gV2+J20UUr6b3kY/RrotS6J+5w40ZUt+abL9/eW/Hc5dMNVjwlZhDXPntBq
oqqtcvXOiCx0O2sR+8as/uq76UXz3MfEbaHaNIGorGezmqFng+iuBqbINgJ4TiuY7NFNv1Qd5G2Y
oRs8t1gtNpAEDnz6rCZv/eSOcn/FhNy9q83fnRyFkaX6jdZnscrteVp1oTOul2z+KRaLprVWvjYp
XPu0JsVw7aAMkyv79DLe2i7Cniozno6GBsHZO660RndTxPTvESYOV46RuzRACkeHSoPpqG2RxjGb
okF+HWIK1OiaL8dlcOI+tSlhiPlMt58LhcyOE7m945n3Qx4pfqWq2r0iopy2GKUx3MvC73rXhtc+
DNaVaPxBYGTsFEsXBHvY1db5bbbQma3TvtHuUwa/dm4q2n2vO8O96IdGzkHSLE8Rm39cNGjVYkDD
ucPBZhsN6PRPetmsjV5vtgt5RQpPuqu2EaD3wxI57k2MTPjPz0/D5QHkapKqWa7KPPuFqLTWtXZn
A7HcU5PRfwlz8ro+dJ6LVk92idlr68/Xu9wZ6PbrQMaMG2OZYp9lFZkFZgwRa7xHkUe/gcIZGb45
wAIAHkBltQRJyZNE3JstMohjpMflle9zGdqkQh7qMVJo18E57v15NNXewE4l7e4j0NjdPNQoH/BD
d0WtNVfGqi93IUkNARsYEtsiJIzfLxWTPWe4hXX3boXR5mpMREEtUJjj7zR3jdfBTbIMMNVd9l01
dVee822P/x14uChMDNUw8ubzSgHC96treq0m7czGK1TmZXUN37amLfpNM5oYVlDCxQ9EQZpNgIwr
6/tk1+JVT6IQEci2YGwoN+0rigamFFU5+0lS19t1pL80CrNnP8mtbETJtFi/d71MX3de1GxFH9H/
H1AsSW8GC89tO1HoyJjxvPecpQPWLVofT1oN3pRqjqm/xDVi54kVL78aK3cYpM3NgxZqSslkjeWu
Rz15MeuqeIigAqzttrI2k9YmW5xX+8d5hE5ad0qx79ARuckYjSCpttrGXlWZS+8qrKGFMAHdbNWB
IzxNJRoPYdEdIq9YNgtEeRjrIvLKQFdTV7ZSkv/6RkSwycZHGn8kdLfPQ6fe67VlSbN5U5jKnSLc
5btNBHhu86I8jr3RXhGm+uA84LyjslcMrC2pd95vEy9bbMEnwXqd6hnXbM1PjIW2rlpeyYety6OP
rgk63tLyCvnf8+Ql07u2cSPHxNhypv8lUB79yaiweIrrOt+nYTrusLuGe1DsC5VGf9EoxqNhGNGf
RlHiNQJ3/Y1FwXtXqI04WvHsPS5dbO/jqJpfQ+aEf9dZma7HSlsCzkQGMSdtpi01Ev0SSoOvuGgb
O6UaDTWonSS+jyyvxynDnvwQrHNdMZUf5KIvnkLbyO48I2YQPhr753k2qx9OrY2Mq+YhRF76d1ya
dbVJ6zHHlLYb3W86t9hqmKblxp4H2vy6230fHe+nCgLDgPuYglPPs74HRcq+jVZ+BKEEmui1eUsW
ZAG7p4P7u9VMGsKj210RXjgvsWQuh1YJd6LjYSZ5rrnM6xR4Grct0/KM+aIJBhEDs+8ryc5lwJNq
QDpidbp04jyXRslr1bNb8O37pNTEISmr6msz09aObC07djhbbMdYHjWRXTNoubROQXbMINBhLSYr
vXO9MyPu9a5T6vK+FammrirPZjB2AveD3LWY6xjBiVegZI+B1sU6eE3muNsh8/Id26OApqUydE/b
Ah6paPZaP1v7cNLih88vv/PL9t+v4HD9YaiAlezZWRPZZAox1+1d22l90I7W9zyK7lsda3Q3cfUr
B+6j1WwEmkjhsBO+KBboJhdD1s7t3VBbnAUMuV3ciL0G0+34WsJ38f7lo9kYEYIXuJinnAvAOYYz
le44tHcuYgWQZeGEhh5MiaVLx73mjYy/ev/UWs3m61wriBlUOmLG2MC0KhJcjabIjxvVoP1fKpg0
9+nr569evzwBJokgxRNyvFIh6CwPF33WaYk3qHcK6gyn0sra02yVsIZroKzenKHWV/SArFNdKb+s
sm8w9QS0zkQ3NKsEUtRzjU7rU+cg3hBNCM1ECn2VVo2WNlDMaT4yXLb48+hC2ogktchQ47VmQeX5
/EEuvyrli0okxSVIxZv37A5NrdSo23hR70Q5fh1rzAkWw9kYznKXFlh1fr7Y+eXwVrzw1nDYtfif
cbYY9ciSOmOm3pmFjrG8mb00yXQKo+gahnEeOeRCtmFaOAE4qFyei6RgMaXFsaIsd62V4Gdi4YiW
VMlNukxHsHH4c3AeIQlY19b9YFfIhyNNJx8lhJydyDkvtbFQITdgL298r/NG9Qu+65fPX6Mmk8q/
Ex+QCJ2n4mggCODhFfP+ks0Lux+HWYnvLXCRdNGeWkmtSe3wp1uIWwiC5IFj+lIKko8kH7Cix93s
899w+Sn5Cegk4SiNTpN2nnjHYMZK22sxtr7aTsnnpx5nI0gM3pWoc37Ly0dFdQ0FLkT1QCrOtszi
5kpMQyi+byLIhxNe1kfqS9Dwegx34eQxMi5USDiK1nTP7YzIy+fP6chPdv6uTekPTlaDAN75JbS0
2IHliD+R0MzLax41zOcllHmkAcvRi+n5zo7I14nXRVt3yrFJoya4GRutu7GLZmX0TTAXTXILeKBi
9bDtAMRVE9Le2Il11ozwSjDjNgwF+oAhNmM9Gb9sl1k6dGQAShNhBE7UiVvYMs5aW4gCc9ZDkq09
zx+8pThigPBUha1xK+AxbLPY0DdDVEY7pg6nQzZ5IVkH8HzfmEzG1Yrhp6LokZUIPfohYb2LB2um
4ZU6G2/OlP0sRnvfNhX+Rk1xcEQHE3aB9PAzjCYbXeCqxLDMQSVPUcpd6ln1t6EzGXN3IhXmh24F
msL83arLwA270J59URR4rHjT/Drz4tetW4kvKlPBKwXJib0uMPA28VralLFC96RHWiQxhHhpzSW8
spcu9ywShpQJJrrVCKeeX+qi8CItbrL5rmcggGoFnAQQ19rQHUivKDufh1U8ud6JbsoA9RecSUFI
vz5DLzWfNZ/hwJuGkZUk5dqCCvX5Dj2PdXIpsAmwAQY3VPX8hNRxHQqlG6KTO9vhbdfkiW/EobFN
JIUxyt3Kx9pOOxaOo/z6fOXzaPe2MiYDHFAAClSj3j9kbBmlQsckOqlCN4A5YTOFNk2Hz1f56FVy
8DDQNYGAKPPfr4ILUtogHxVJSbhqphk75w9pPT1XkFI/X+mj5/Hke6SSR7jsfH+E8VSYZeYq92bS
tKs4r5JAFdM1ybfzgCLf2t+ryF/x19bAm8HuO8VT7qXca+7QQAjLteXJOT9mKz5/okvVMsdGII08
2QA3kL5L7xertKIpalePT20bMxuN7ys+kwWSPa6CWE/1MhbpA845m1oUX/9/S1tnkqggglGrtqhq
h4bwU9fc5unLMB9KV/8+ufYOxXHalfWNlTSbz1c+P+Zc/SBmCNDTxoAvcJ6aNSlktjJCFbaF/tpA
JlmlMZyiwfn+36/DZQ8qQkqDr9QZ9BPlydCGSROfEovGoOne6l6Z+HZjNVf25QcPhJQeLRmehlrr
HPhZvHLSiSbRKcJQCbppF65Tx+pe0lRDGerzhzq/b3l5rMVtS9+Md3h+BgwsgEVncqYZuVFgzk7C
XNMphY/LLmLINU32LVNcqF9JXBmLn2ugDhvy7+v2bX3QLTYtkKd57phUK7E5Zo6h3LeVox2T2s24
E6Z8//lTXp5BG7xfeiXK3PfCd7JyRmxHq0G5D836j+OI9dhPO0jaSciMmXUFt/vg8+mqbbiwzUnX
MBB8fwYNvcunIRY8UudE8N2TGX0321zXltZf2fqXsZJSGTVRmh/MxV0onqedCOOkFJm0/VI3mF0G
2ejWgUjF3djY/2X5yafCGgRRN6B5mwv17Ll05Ab7ZMGRZFJZozIrw3eHFIdHRdJ0lObKPaDpl1uD
QpfST3e4bniZ79/jnE66o4RGfLIL9GOQf4hTkJkWKOdNg6nsXy33R6ElgUy786uGeR98RkK3fLHc
Rgbp/fvl8UDIVHMglCpCPei9eltniJbkxpf/emuaKO5JlUkucwDX98uIfta5z+P0NFTlTaMML0yK
rK1Cf+14t9BM1Z+fr/f2mc5OHF1skGsXZXfuvrMFtU5vEH1L0tPc0vUpdfg5scjI5TMmEhHby/0U
x7CNS98IBKxGds8xYXFUTftlNEOEG5l8WdcQ6U9GyCB1U2Dg4iaRST1Ojzas0VYPazhGXUm71owt
tNUQjtxOujbelWNc3bktKiN2JxVfE1QuSs2pr4Cgl+A1WxWrQ1I/kHGTA//+pUaNi//U5CUn+KNP
iyr8cEAtPK6/aTC2GJ1z7mKt3CW1vTErEypNukXN+N6d9SvoqFzn8l07oJYuoJZ5Dmt41pyPLVNi
p7oPN+qUn2BQFuNwYLQ30HLnj2MW905mXgvql4mNfPz/LCtP1l8pBySrMItVBXOJtAgRJMvL26Rh
UPHznfTBw9H6ccCbdYBZ9TwemEgpoobjkqhxJ1YGpEPTQ1djmvN97hVMW3fbIUV9S5TX+tgfPB/e
knxYnSYkWPdZZFDwjolrq45PMzfSCrnEo4mVePD542kfPZ/B9QsSSXPrAgCzraz0UHyN4TdNJ0zf
WpSt5F+grM0/1BxFN/towAmYEq6TdaIgEal8z3E24y9a90VM3/8vVwsP/r8/yTnLsfqxduvSnuNT
2sMrzuJ5m+TWrVpE85W04AJyINi/W+ks2UmzqooKr+fhHTOIxnrdt+E/iFDe6Brqt3zaaEw6RLJq
34nV341ZXiH1fOCcbuPvSCuD+A8V44KLAdVtNIlEJ0QC8Tuf08Qvpiz2q9EddpYBKEvXB8HoWo+O
5DXTHoW2YQ3lEAXLdlg2joJMhFsVzqrVXSTsepWxfwtRqI2uNwXj9/nYB/Du7G3teuVdZuf9Ns/H
5Kgobg+G1KrM3zGBsBmEN9+2Wq2u9LqAxBChLWkkiljbvTrd2cPUoM2ozU86Ap+Y3aXMIAzuTCgX
EAS4KtEMaiuqCqKx8dpaVf0rpMZWGQqB0W6pPUpCjARvm4Y5XJdhN5fRExvRwqM+JspOs5i7UfpM
P/Z2b7wgWo+YZv+QYXG7fTO+HC1xuzCRYzXVyGyF2RVrZxhbflPhPH5+Ij46dgRTi5Y8iTYZ4/uw
YghvbLKG3ZcnFiU+DQB/Sfpryssf5GqSxEX+ZCOUfREzlTwWBnV7chpS/S7P6XQsTGMhQha78cJg
QXqt1fnxY/1nwbNomXS1pg7St7Lp6pu4Gh7IbK55Dn0US2gaydIZKP3ChcdrbJfSD+Mnp0DuIhNa
hKiQmqA+641r4ugUODrkoBCe/7ptI3Elln2QJ9IwYNQDggD52zk+aoZpVKj9lJ7car4fx3KvS/dv
qrHG9P4PmwTiH16wICLSq+P9JjG1qrXaDBY/qnPdyhrdamUP5ZUU+8PwBKQMvVW6OFBev1+lUHog
MFdLT4oZgZ0VphUjxybcbac107Ft9Iw5VyamusylMTAiHlTaQ2AP4pplwEe7FSBGVWW5ZtFEev9D
NHs0ws5u0lPUV76qPc9Te0Tdf9sy8wxB4L8/gBY5KUmpRhfoHAdOQrckqqRMSNgKciFtyUR+XT19
vshHyRN8yv+sIs/LX9kD4wNOqBckiLqDjmCo8CATcl9tsGTeVsu/Njgmh7cR+pjDs5e2B88Kt5//
hA9Sb34BNsIuZkcaTIv3v0CxM3wWJ5GebFRzoIoDZz952pCe2roUV6r6i9aTvOlciJbkMlCK9Le+
81+PiwCwF9koOp0qISK/gIG+6MmjUjQB3OYduBGq6JIV7cKxsQ81aSt8qGE1014ftP5RSdHPaPtr
xgQfBAxsQ/htdMQwezvPHMcqatShqKeTYdfVja2102HW++JnnnUJkjMqfaIot8MbCMrReoyH9Mr9
+wGSBMaBryBIuKs6F+wTZQ41bdC98J5pprtYL74pifKVjxDoc7ZeemMPv+CG4/3Vtsfnzz//B5kX
Na2ORQYcBrr950QPgXi7UWcWmvdhvB97xhImitunoZbiLX+YQuWC/JYxK6s1Py0D7RwvyOpnh/mC
zN5RXawS18Q47grG+0FBys/yiJ9ghZTd58ikYvVRmJS1emJ/do9tKKZ9nhUKMgjP4xAkJQKhCFTc
9X33J2V+6pAten3veWFzJZpf7g1Hh27hUvBzpdCifX889GLO6DkgONEO87dmwTIjRse9qhE4SIft
3NjebkZrbeE+8D//MpcHUxbj2JpLWF0nFXi/chOZQw8PbTqZKMPIDyDQ6TX6K8nn5W1Fi5K2iea4
VOD85f0qMLvK3BuS8WRExj+2Fm1a5n/8PmosunpWduWZPlyNV+F6YP9wyM9Wm0HHGKmLxlPiVA/0
2Q65UAqEbaxD3F0LNh+8P/Ag2FQeHDIcQM7WKiqnGOfMHk5trI7oLvWwPxhexGdlqq5sEhml35ee
sG8B6TV8gf+HsvNYlhOJEugXEYE3W8r7592G0HuSILGJTeDr56DZTEsdrZhFt0K2qijIvHnNObza
7xtTaXOTxrnV3xVwe8LW8z+M2vhbbvtf7kTWaHq4qZWRYPt9s6+M2pqySe/vCAv9D2lV1UHD5AZI
rc5uxdhAR0OtFo5Dqd6LuUz+kjz8l69u2SL4cJRg6Xj6bZ9gyzVVG/EZGb970ioNpH/2kFnaF/6J
vzz8//LN+XRBsD0Y/PdHS6pODVYRNA1Ya1H+dkomECUKddTT/G+7/L+9lLW8Clk9h8/1W5iNnKf0
R7vu7qoB+kiRDRpADLAiQQ/V87+f53+5SRB0L/33ix/+jwvopT2zzKXZ3tmok0fbY8rvb/7J5Zb+
7T78x0ssb+H/bK+Z6c9uLnkJWWCsAO/TxYwo4mO0+/UQ/O2G/JfA8NcdQReAT93lj+RrQZ+ureWi
u6uD9NPQs0PmCRrDpX5OGEsKxexdas0/qqz5bjTuYfCtvyVf/qzP8XjTxsTGxTX9Y+eOu8SYO8Gs
p1f55tUsbPuaTtKHTppBMpn8ap3PQFxkDlz3v7/Nf3kcUBjTtsw9Q9PF770ddS7LHjRKzUAK88Z1
S2xS0AJuvQzF34SNv5Kvv32tdPhTZCIDQ4v07yFanbtSN9KWidbi0c6htOlbujBWyn8zoRNW/t2Q
6XCRpnNs30ZrujTBrdeBcBr/7zuYMIUokcvN1uz/3o+r3Ghy27aNbrWD5K92fL5w9bcT4p8Xdqn3
kExkjWMu5I+DL05zxpmr6EaflxHqxlKzxjEDjPRl6KX1l4/05/PPqwEwNy0Kk+wWvz3/Bkd4uBlj
dBO9fg0a7cgIwH60xF8Wz7+9zG/HXs8gw5EXvEyUXYs4fQa6ODX163/fkv/6IuwOtO1Shv8ju+31
tOqWiRndiknlEM76TW/qn7r0Dv/9On8uZNTKbLqUvaVnOvj9gJuO/mzVlYhuZmnfLVWdv18vDll/
LGW8CI0EpD54sKkl/XMpm2yK+yLqeZGgdtA2QxlCC8U8RR/A4agywtKR3O6kn+J4+i4SmTO03DEc
qnU/irT9JtHghG5fvqUyenIVI4atM+wGpV6z2AHe1q4F2xkkHrnzvQZmf7BtbXvfjd6aMhBtzN5V
j/pngwDcnAGttpx865kJHv7dE/QEcnFt+gBB45b2yT7PrcckHdqwTJzDYKXADpM1XLOvwWiDsOEn
Y6RAMosXK3Zf4wh4me/qK9pki1CfnB+eO5zh3dywdrw1WnvqAvN1HircvRpI0vaB0YnduHgFlMeU
vA8HtG1pGMnkWa9mJgz9An7bNG0HUx2cNn82fX/jiYByYvYwGPP9mGtnbLJ7zYiv6Tw8LMLOIBaf
TYHZvp2Kmx8BasfJPRndHfQgzqBZadNhG8AfoJfFMp+Xl/cnZqNt67GlSjo72oSKKT/XZLwHe7wM
PqPF0IvkOq9zmCuxqVYUkk/Kc5jWzTZp4H1UU3+XlOaRTtO1XafXaW4+ytk7FI2xn6fmZjWoAwTi
VuQ7XE5Qm2kDdkAbN0oktM8x7q9rzk/fKY4Q9r71mgNmvb35VrKuBufRM/Cv0l96gbR79Dt7R6SE
8gBWhRY18cFkhLgzZ2RcTNF7Wf2wfDYzhs+bdpsgqLYdFnC96jalgjomXCanGxtSVjn2fLMG1Pzc
TPc6aZBw6LODq8WvPSrUous/B9HB2DIHA06ZpNlQ2pO2ceCQrGeji2n34ThlDTUtzw12oNFP7W3Z
cOyNctD6ve72YVyw6hBfmowVaW8ACVooOo628qGYvRdqSVYiSQPNO5l3djToP/Jppv3eo70JMGIt
1mkEMaoZ57mlBU8Th3Ji9lQbJqRgrZ/1I+oRoUOT9hPKRUpihuDfrEUewXagJXHkq5gBMV7FFCVI
TZzY3mYOXIhkgcpqAYi5WAwAiybw6JeKGOdBb+dio+XaGJosrk8W/Y5bbajfyiC5mPZ8ahP14mbe
AWXlepj0XTRFuziZXxxX7qMyv3UGbfJmgus22ZmSYeTGOI2oFVKWR9GoWyRA4qfjUWYwvCAQvJlM
LOcziFtuhqR175raPHtW+6OOx0vS+Tdhdc/gj26Co3Q8qQtcHJid9bFq06/lu+16g4atfA8G/KUs
h29Jld3VubmrweERts/fM3YbfCxJWBRBtUrrZQ2JbfAxNa2OkDrTjR9AR/SzWzq5J1+Buexs817k
BZJB0kTeaOcbUCY9mpxuVQTJt3hMVkoPfmR8uNDS44N0hjuh6OKCm3SepXGEp7FJDeOj1OeXKep5
qNxg64h+J4R5cozqmIIHX5ZalejrztOfEsvYdSpeOZN1m+jz7CrjGvQZt7WNPrL1yrBrp3cGwKEM
xfLSmwk8Of+qYgQAll6cab69YMv86QczhaNsT+ppUc2ZR9tL36JkPttR9zV1E3IECsBGAEiPgSwe
xWozIknKte7OxGcSueUOIBwapyE5F4XMw+UNxrVB/t/4qKS1V8C6GBz5gB+0nasKdi3NbJqXZqtu
0t0nKh4EMAZtecNn4sf6toUqALj11Nfuh1ODoUqAGli1eoZrv84m/7DcEDT9bZVsvqDXwCdunxLD
uGeA4DUpjUPaoUDPXLIW6opZ6SU242vPtSii8RKXxQNDPWJlllG16nRVwIaNdnbuX0atOEaJq1Zu
NB+8aDgVwvz1d3qpDonlPll5vrd044EMGZWR1rtFlncw+RZXzWDvpxZ32ZBoQJQZx9pw420sO9/O
g3bK7RlTMegrmR+qor/vyRvoboSmK4cal8SvPkme5bI1CglUCzE8ius8tHhAOiN5G7SSWcGUx3wo
e/xZbXLftzYUrc7RV5rnwSOg0huWOodoq4wPjpX9Lef6L0E+nbAmCzWpGPKEv59tizpGcO3E3k3X
IRy5kHxh7mbt/dyLfh1VIBN7tHuXlB4gEA7Zs4Xy8ByP5Nb/O+r4NcT+zyiYN4K0EXMpx2Dn95mU
KmuidKh6Lj630feaQyJes9Q5zXLBgcAE2LdoD/dDUiVbE6PiIQcDenAyJ8OCVwM67qDdGX3DJtdU
eo49Ip6/m8gJH/Oozb4XpCROU+qWe90t/W0Sd9WlE7m266ekOklRBeuxHsTemMzsLo5aZ9VAD9sP
7tTvZCnrv0SMv4XBZORMQqylMYmRbQct/D/jHwh9CfKgQH80Y4unyDTscAxSPrLrZ2BG2ef+cnn/
N7L+Pxd4eUm+4qXfUadjgQz7P19Sd2g2VY5rPTbIGGePRYVQh9Ld1ewz4qoGumuHZ1w35Kvb56+W
nu6jrD4GLcU/zUm3y3T58gu0Jqz8WF0MCA+qIk9YRt+dip0sCA4ZnbycmlCUzFhjpEcNwThr0j0F
RXU00MBqkEJLTx3zBBBnCYFjHJP32Apuy28Yo71iZiksJmcTEaRQAboGjvg5KVZNZrwTN9lKxqKS
CJPB5IuzYkCpg7QWz4zXeukGmR4VwmlVap9uL5/EKFKkAEQXeim2bjNfbAmbv7Keio4+725K760M
X4zxrhdfU+aEuRrOeioPQuh6SHprnXjfUy35CRnsXGnWVnC1PLdeO0uXOJD1eQweXKBbgcz2kRTI
RriIPg43G/OV16xM66PN50tidZt01o958W0ZVWd12cjx3TDb0IXjj2AN2i4IoSpZFb570I2fCOa2
0xTsjW4+lEBXlW4/VlUWCmHASmheAGNsWvmtiLSn3iCqHdDm+N5WZu1TbpUnGohzAo7iVlFs7ngf
3vwcZxphY3wxQLlmebFtEytE9TKDBykZ4F9l6VGYFTtQP7wYipmG7nHOWlZyuk9iJ95pPuCa8tgk
zaUxwbi1Zn3WS74v3r1BkbdttHCsAKkaPwP4Xdug9CNmxIBsaIg8XSh/BlLCrn8iIwO1EJwqyBK2
qHll5XawWi42K/4QNKyDEwqu5RfKCRJrIjdeBFxTbtHd4TMItJWp4SgVwy0VwKdgTvr1wgrVupX0
gqMaplNQN5d57E5BMp5a32Rs3v0gH320DKa9WeIVfHyDeaSm2ArmMFG7hjWuEdtsN0zEXuWUs4Wk
RDRBg2rKPLpt99yNzbOYxxwwt8/ccOkCk/Phcyf4v2oeCeXo65LG8gguNj3oBJvc4YYJWxCA6505
PSxXyYOJ3JfB62J6483kFaRBGX/Z2ETCrB3eOihhpW9TKqKs7keHqdHNEMHBTw0A1FoNmthPtfTu
vL5u77FEYXrpPb+5ECa+qrmtsexwaVOfz5EF+2ouj6bKnn1L2XdD3tTnNg2CrRHT8KCc+nMBFh1G
FNrHnhrg0eEI9ZrQkX5uhAVWV0X6y8C0JXaZSJ+yR0uvm1M1+9GDptn+WjHl/moP0tk4aQ+KqZ2s
TY9ldNsHabLDzD2DrNW1tywXsPRyc9hUwrLwGzbTHXODjFXYuaY/5GM/roekhGLmxq6C+tx5F30i
lb2rXB/GaMrNk6yd0Rue3EXiVqQ07K5tPfXeysFrO8wCIydHIHTPrppdwD4610Bac3DQnbFeCwK2
s+9VfOnYZikU95x8H6Ng9p8b12x5qmSbnaaMHgxX2vu67mlrwuNhxW04ywFEaqLCRsfDUTR9WDh4
9EAtw8fqjebYBOmjGcTHOImvNcOTG+mlX0xSVnsANt+dCXuaVuxoKzyaGFNrZm21npGv2Owaeuft
auXCoB8b76E3svcqCK6zVTgr0Zmv/uiWZx56bkAdahMB1tqrTFrF84WZkY0DDiJ970RX5ravVaqH
SuUUz55caI/NMG0dgiu6e8LlLxgc2ALjIR3db56Rr/j7ZUyzYXTOHcYpQFfrHXKScuvwm3lf3EH7
OdvNMVYPpRZwCBre5Jwywe+s+ugH/vMdv6nb5a3LcH+Z+BtjLbS56BDKSxvXt8FXH780jHpoYKwW
DQwB77Ye363maGjeTUuxG+MEkvZRH39Jl5Kp/+qr8YdZWYIzqesgY9MI3gcKdPGKxqV9IpdpDHPx
DCWJ/ww5vHLG7wOXDbYLd/dTntc8HNvYb+76cvwaUgng6Beyzlh38rZ8RMsNaLZ5KDRnbXnyq52a
1aAfmfi+0+qvrPbu+FxcjV4/KvRK0Nv16CEoyt3y2rPR7Mx45Azmgkjmk0ZNunHKFhDPZa7th6YU
R0dFXpg4BaHilDAmXdT1smjyrpR+FJN8jpmq9SLnvmxNkgg2hVCuSCHN4Shjj2X+aBhfEzm4ddnV
C/o4tCWOgyFfA1jdWvm8d7jn+Cs+SOaQP+5kJCX4cdkdl3+pfOH/Mx5GUJTvXpEf+CnteeKBPxN5
eraKcUlW+rxxh2DhxLrnKvf4RZxSPu1fDctn7u35S2WWg7V2w8JjLsZ4N+3mkQxHphG2c3Wo6Oz4
wezUVhl9aEwPy58F8LC8F7eQL/xmXMsDP+vb4sNcssUcNZ3xxAXuy+Qp5ZS6vHJCCapEWwKOjGPU
Uc728k4Tod/4IQY6sOa96GP6XqvPDNAhP1httMthM3RTw+JHZxFK51U3Gi8Ei7gR4o3WNmBM/Tdf
kJqRAQhWa1tb2sZz6uU18Fid+UEbms8y1w72nOp3sjFgiBlCRndYGHzaNMsDBNtd0YmTcGZ/bY7m
SUbDS1wY35weAL7pFOe+qt5bkUMTRhJhEEQZtBGE40yzZyrhe6r4W14HHfjT2VqbsIHCXMuocjgC
Ihebv5yR4QkOY2izU0Dc7YomzpWbze8DO3HIaDs9Ok7O8X5+ZC4iuri1A9x7muZ2Nxb1rRYxiKuh
7VcLPGDBnuYFT7M3mhSVPTNkTJocVJwcexvsbpBPXIfaIWDT8mw3mA3FsrbLtFPM4MnR1qZhIrFO
UXaV+/Zo8m111bomISHAyrWso5M9ElU0aL/G6JoGevMwCs1+cgHC4S2yrVDwa6u0b++FD2I+tfOr
7bSfhRDfSpctxzTJ1Ixd9q0wp3e94Syu5MS6VUQYUmPzOS8XCuaobnQplh8iyF79SRt3nazIZox0
P1qx8lYyMyvI1uCD3IFu1NniYIbduj9MnjB25eJPaAdWdcMpo20mpmKdFDBs2WExTmTJ+GgkjoNF
rMHBEGdqfqqb8d0X9hMRO3TO3tBOATETfriRRd5O6g+y2N81u/xUhvgk3Ig+/ECSjRgtq5gYK/N9
QGCNhluHiVcgnyjE1tYvlGKuvWZe5q9Ld9bWedXodNcMzVvVBu9tm/tvfQTDwNVjIkp3bnVIcd3F
Ryiuz8ByK6cDhkn6y7qLRrM7Ic9Oj3aTvGiTgvGnyedCFOYa2KZ5Vm0QbGY9VetWn0wkUbP33qjY
Ow0Mc2g7yWTbLfWlOhkmkWFp6ItlXbcOk6X1L4Yuz8wJqbfAToJvtdMjWXRTxz34lcCYRO/fxjMB
G5qjcW7NiGXCcuirg+7PHxwceO2rNF7mbBn0Xwam2Jft3gA8lTSYUWyvImNhO30CWR9+7mr0kC82
sZHn26Qus3XRDWJbDgUpXyC+A9KsWAQ97E+PTtixQ9BZmdH4wXl/bA6I17tdSUlya7cjh376NhgC
MuGFpDM+YyeHl5BkQ/ISpCm5XE0YLDxz+RJ7jXyVfjNchnp21k2t1z/6gpnWTZHDXyTU6tErOtgQ
Ed3lRHwZupDyIqy0f6VY0borM2jEV5JO+Z4UWHrCU/JNqeSnUfvfK0pia1GAao/mwu/od+QOAEVb
fSfLR8BI20nE1uNEcDU1GjCSWX7oKhp3ObmGT94P+G76qEMGD7iIJgRBBhnZUAsIdnOZ6RhuZg9D
SZH4nJ06/V4kbTms47TrQ6/10F8nHvtQ6qxmQ7A3kcD8GmJxlBiVA9uk31Z2yGxisZtrryMnHmDv
G1iloqCzoAiiWlaWOPka6Fxj2vq+pq/NGqrjUMAqDvwGeFim7cap2RZmtEoTjDk2A2X6sOOkTZJR
134U4CttkgWqQ1btEBwxpDw50+It5SjeJBurGvbkmlaW1SK97RFNcepOII1Uzapo5m2SYe1kUBPy
Jz0ynZX8CCDZS1QPVoNQy8/Y9dGAOpDoDRckeu78YtKEelH2oUyg8GZlcVIWuf7ICPhDxodbpZ+R
lc5h76q1nDgTxurYM/yg6mDfVfkCf955fsmwb78DNXg1BalQYtJdqVXX2U8+a5iMYVenj2OghrDp
gs+WLnugRcDIzB3/vsAtac8rux4ki40mzRF6pH1OfOPNIWWKmmeNmWIPb2qTOlhP5/kJvBQU/+gQ
83PapemtQUprzS+ll2+spjktdOc81+6VqvZkrw4lsDNmQ7Zx7TDPgKajqaSOVJJeYiSKHuq2YWXm
CgK/N2+rof2UjeWHRjetuxo4rd1k4fI5ieZ3os2+cOedexkfKIDnK2ucxI4M63Dm6xiBaPoIT1Rw
dZmCZCK1OyxvLgAh3iejvSiYZbT3ejm9Vf7w0w3olNEygBwFe2boNfoEcdbaSjwvJMiRwSiScIsW
0KQ7V/9FziWwoQAH5ZR5fU+FmZ7fihimtmutAFoPNN16Fq1HZiKxmmCksJRjP2qTeHXc4WGOScHG
VkdbaaOa5JMPrTZIqXfVXDwNhgFueTz7jb/BWnQowAomFhR9vdWe44LTIi1PpNuiITfIQjpzaGXg
WdMfUxe8anrUDlA05eBstAG2fafPu6gjGgbpQ+dlEW20ZrjWiscnxTiZ+6PxlU5lQiMB2c6s/R50
HGTZ/QCm7pmpXjfaeIzy+Kr1UONJTdPd+azPalfZ8tGam3tmAZ5EkB66pH4a2kXsxF7bej+jAZ7K
6IR2NG1kIAHYNfNKMzIgTfOd7dQEdPE+A/Rfe8k5SyoCRSi1effUSHkt9eJZWM332enQeckZ+cB0
ziKSnHNxsCsIPVVMPA2Yc6bApWkW3PPO3xjRgHQBCKBXraPE30am+LDqcaQUYLgrLTD0lWm4IGWZ
UmUkQe6kb32zKM6vRTXrt3kuoi0+meTAhBtKtzlw1tRktozw4pWBy72Odb0A6whvje5qLJrYnfq4
+Nl3Su2iefL2k1maG2wT2RamMatQGXcbK/G1Q1pk2yzNyNqPam9b480u7OnSRkHK0qBvrdqJ1jSa
A6A1ObtDNNkUvKMMEmkOgJBjXGZv26Z/S0f7Cbxtvyq7sT3GEkunLO2tbMw1ZqKHqEBy4KouPyoN
Y88oX0VuGyC9e/MZyJEXpnNkgLOpNtSYyhBrTXMmQUrWoSnl3tVzuYX3itQbx1dOsGvDIp+5CzLb
2QxE7hmnYg/8f2ey7cxynaLq8kq24r4BdN7XHMLqrr51SXZVBWPtqUVOOJWTsZExNmKqZ4lr3tPg
h199zCjUJGUYG/UBf9QaaiBoJlD0dZ+u3aC4WkxssntJUutThzbYq7a6V04rl9LXdpy7etNQo2iN
4ZiWy3E51t1QzTRMmxllnPpLNPp7QP9W0i27p2+fhTc+9lV+aETUhkXSnr1C2OHSQeMnYELo4syF
e7SlexXJ9N3NqzcPyURmqRMVzKtsk7eKzixEdqh3l2dGAe1Zzb3zaHcQodr8RYvkye9MP4x6/8ts
BPGC4OrRk3sNBmszdNGtKovXLo2fVSJ/9kziPEcllYhSLQWdnkWaVZBCYq1tMp4BifSWo54Vwu3Y
eB1+QsmOhG3aQhc6Oc0tM+xNmVI7jDp1rDMmloPU2gXAl1Z0nF/oCjkSdJ4DV9QraN6FitihiSuz
7Jzq/VU00WfTJmcabt+mBtfEiBFkiBHI8v49L8bvmob4B0KIvCdCgEudBClbtWIKgiFsU9xrc7Vl
VP9puea+QHLmoSj22o3jVXsWoZdqCNB/QPeNygNtX5uCh3lKNHZPDDcifZyLGsVC+zmXQHTJCq4V
LMLUg7ysI+awnR+KV1/+QqzPeGG6x1pYLzOVidkbyE7SAtqjbJ6g3/MP97xz01GkXbnyhHInTstj
rD5MBa+w7M6Z/jK67r5JXjNpvIIxgNbHeDf2aNUI8q0iWslEnOvqEjNOOMakFLUp2KrZvBhDd0oM
2Yd2YrTbyfKOfWA/9Vb5ME7agTT1VUbdXnh66NvNiZaUJ5FDHokJPpZbsF4iIPbXYQkYXBt1iwMk
miAp6nGttdvluy2AgvqsWv6E9dCZmZoaivLVaPqNyRoauV5YYFsSSXWLK+uu1od9r+lQoruVkev3
NARsJot03/JNLN8K728fTP4ppXzei/GxbNvbRNf6buB+j2TyNtqfbUd/zMh4ykbNzP1NSuzdyd4r
hpXsXjvOFZhZoVFkNevVFBv3s6ZWU1pAD0ZqRmKhIzGCy8frvV3hZ98S0wzFwNmlnAmrR0wiVAI8
wPkJYtQ63zZjdif4zvrSfEzN+ovumpijZPNNb4guDS3buKUEainzVT/6d5RYqTVVlzr+33sLkwYG
aUNtNNj/kYw2kTcfcv7a2m3Vk1Pi/qWKt4/Bgww2sV6Vpfh2cr/YUfFP10bFodSY8s3MkA9VMLje
iDUI92NQ5q6DvxADhDXwZ3rz6A3GpRf6vaaRwh0cCF10xpyawvsSXantmEEI/eC+GaO7HKrFznXS
c1eovTlkm6nLFlQr+Hd9RfD+VMl2C4lsp2X+Z8+Av1R4782Ye2kqfZwkHEI54UarwirXiYHggceq
FPWuNrP7invCQIykjz/RNt/HQc2Aj0k6zviyNKx2iJxdVPZReu+WHn7maBv59Y7eup2iBxntyDni
Wnl+zprSjRvUCSunNjdwhp47w7k6s/HeVPQCaJSUFhj88l5m3Vox6EqzGChbf3yX2r3D7SnKvkB4
6SUragmqF6e8YAcd4MfvkqopDpmw6jWZVedYGwMqEFdrN43ptiu4fIxY6m/61M8rHsHGrtczNxEO
3nvaB1ZZF5CGimiiaFz9KcCYRD5aPtnc+MWEIITtUZFpMUt9HSF9ivDZ1LTX1xqJStPbyUbtG8bS
i3IS4TS4a60TwLCjnw6Yk9qF2d991Py+HtFiOLubtODrEM2VExmNEMXZSLOT8P0jpIKrAZ2p14qb
kQfnZBh3pMw+RWCQT+dkmevfMgoxNHbQRj2O5zYXW6f2YZt0KyUFe4jNhAf3Eu33m9Gjru6RZ966
2fckiM6aXrnsBhmwdYI/Xc9KbgyEO72HEKQoD5nhrJY0lFl77wWYz1Xh5J8A6PauM+zjpiAA0TbR
WNxm0nVhnVfELBSXsh9aPDxGffZh8R4Dt6L2zPIS+4ciz45W0D8GrjrRto8FlDGUNdvmqhrjbWTz
xC3vGEL72kmDtS2cOzhBJ2dotxo6qiJQb6XVX9ERnDrO6a4qw0ZVW+UkexJIqxbEbpj4JCQCofwt
Q6vINkbcWKglsLUMJQFmSnRsjPFGmMGy4u4RKx5Ylm8k+vEB9dih8dqsJt2hXqS/GOw3lY3GqKTA
0dPb0OrOlszPy3Ij2iyUUxpRKFOXLEoPUkWXHnmakYqfdp085dF06Ed73ZNZD92mWrfSfaArd0cr
3baS9R4i01nGoOvRSJUkN+3M2PXmfDBs+GUwH9Hu0hFdWBeRUWuaMflMwfyYlS8V5ZikIxmpQ/LR
HfliE3RtlK+B2SmOFXXxoS4e4gBcfuK8y6jCnVYjXM8F8YZ7afJ4r9rsUjW5z8XWvltuuvYHc+8r
62LN91PbPaaZewy6gHmS7idYmjdnik4s32bol/oWAcaJIPM8kiZYbrMy075VyvhaPohw7K0r1FdB
GDa3DfCJNNSTV+GP66RnHfAo1aXtYUzL/ajVR84469SQ98Qe5D4quUlq0gSpkWzJ1O4LLIQEBkgg
exScw/vsgIz1aDhZMvYJi5lTazQLdC86orLRNEiTsny7svowWq5lnfWHrCl/ymb82dTkhbR3T1Ss
77V1HQe5pVuEbTa+w9eMn49zssVGE2dPoGGrtS1pjmq1x1GVezabvT6VD3rjYbtu9AUU3X2M7NJT
x4gcczEy5Nz5Y5inJ3irHNOWI62X4+XkvYzKesZMr1EdxVcYdaeOpWpZQyKquvRJkKGjO6ZO4125
kOOcbL4UQfHSSsVmnyW7SPEFcvEe+zpF7Yaeo60rMtWKRKu4oyYbkc+0XyKtYUs2j73T8aQ5T4pN
1dDFV8P8WYhCDVFFF73OOmVBV8bwHbleaUBn/+DTEcbhpUvL1bLau2P2LW6Mg5oRIfgxyaTOzlAv
LUF3Wj3WsSUIBQ2mbNSG3aOkiFYjN6lNuujlEb5KFyaz/tK59mr2xH28tNh6PkqXoMf1y2cvJvu+
rmKb43+TrILSPutJhprWg36ZssBjylQJOdbMvy/BQIU2Y3oyT7C0NmOzGq2oXakZwXOVVtke0UxM
XwOVNLO1D7TwW2HekJ7WBtK7Kd+wk2coqwTmWgd24pYLT3Bj55THB4zsVEUH/GbdsfDkc6JXYjUt
EUVGlATWyFl3WSDWzF7Wa6dt35ZVL05GjTRovBkGwmCZYN61uV8AcpIc7PJQI4dBqIFQs4ic7MTg
K+ljpyM2dP1pF5eNQ7MLnxP6d0XslJ+9JjsVlbXFVPGOMhmbdoWysa8t4O6c9mtSspo8FXbyw0Hh
tJkH39iYTU4EB1iXreqjLWHHDXl9gmaMY9oarUMl2O4dad1ruOp0FD+b2msOQMhvWjxSyzLFyXNZ
JI1akLbBHOX7/Ne5L6ZVymPtqPXINCI8un3O6ZWs3MqR5WkYMVwXjdWwddMOoGlavu6K8l0FqHtk
fR8UbRUqnD6h7iuX6HsBkM0PmVNR9ip+FpXzmPnNiWMzZcCs/RImlViO8Ac7yW6J5l/AkbDcly/Z
FF21OLqSij25ip4Gey7ZYzlWziMZ4KK6WzYEHGpqY9QlF52euYIzU2HAMZVx/VR71odwoUpP8miy
5bSFc3QnSgUqXweafQAn8TrqNs1yRHwoJlRiHG23jaCTl++WnB7Ym9WqNogyQUARDORzcNFSHfGk
o0a+IfEUNKOzKQtxF1X1wRbtMcOtYYgp3/kZVTyQHNckqw4SDcDIo5jajHjiYmeCf2/bNL4k6TqW
lGdL+x165IYOk33Kkboz8ZdVhRyRh0UnsMGXwey/mO/fpFJ/M9LijbbsS0QPPbplf1gbNM5thkSY
oRenTzaN/rvxfzg7z93Ise5cXxEBhs30t3KS1FWl2H+IVqvFnDfj1fvh+ABnVNUoYWwYtqc9X+8i
udN61xti1aQStHKS+tykmAOAkykMjvxuqNI8NW33kQtD48jv5VtiZWfDGLFeGpRfpRUyz5tN6Qfk
zY1FswvicZelJT2OqslXdgBGrkMC0yYQnu7yUUVryGyBicC2VJHdo96rUbip4RMsE88wF00y+bN7
HitPi6ONYrREeSUB8SalnYESqPmioTWVW7nzUoRhOYOqGj44mH0ms8KJeCSjbo6A4952KkTv6C0n
90WrZbtANAPILtg8cKpBc+EgsoLDA/s9vMjrHz0uSDAB6BthDD/Wy3asU+KuIemTs5SP4bpKZL8Y
aQq9ur7ZPLR6nB6puKxVnYCL9o1Dh8vqR+ePDMfWmll2jnlhGHBv1qCMUYI4xiI0rWilCK14483n
e+IShx3IJv2wSpDgPOspt/c6nKGl4cbJqQRBXMD5KM+jTVciQFy5kU5dvTXYWBO0CqzjVZX3ZBlK
tY58harCS/tNr0KxzYNOXSdx0h9dNTN+AuwAVbotK54ouUUYTEzbxntvfegqlQL9KRrktu0VXPbS
KjcXqQN84vZEcGJBED5GTIaMlhbYNDuVrYSzUU9oEJeCwlAPxwfuSN2+Rpeyd1rjh1OkYqHq9njK
9bo4ZFr0YZi8hSwIk6PtjuoSU63JNViHLNq1z1WnAEAn1gIE5jPKlZhNnhhiWFX2dkQnQRCmGj1C
j1RYQO5UxqZEps0KKHHkyIbdytdEMlcaffjII4kxV5FMmVkCU5hlyBo8QoIfdpFKyOhZUYmwvQeg
NbxVlpjjvFM0rtUReFTDAbuwciRllZ1/0o9I73Lix84Ordv72MYLWcv7+lSPgf2ZJJUkBcuu37ux
CcQG6LhYCXskSwtSK4bJbt01BG2qGL3qc+j9Mln2ap/uh143Zq0ThHtLrYjJ8vr+Y1L9aKuECJxg
Ebu+sS2t3m1Xwh1eGsOI6Fk7GH+POlmDseFTRBlVnK4CJqnPZczCRbG1Xwcjs8ip05s78nNA6RTX
oGGIBSNT2s8glqve1hRdSXiz1yhHSTLZjIw0CeAhrXZrZlEfzJjXRD3ZkMBoVMgnaIliKejznEyf
3mXkal43z6ZcXieuzwmbqzWPqrHfhbCojilZ9FhAFua9Rm5aCLEXsnhGJvb7CJd+G0ofi1+e7Gx4
2DkCCyZelezLzhz2bdO+mTncJUwa/GaumB4GSCQNlvE5BMMtWLQweGwJGRJQUplBt5IEUfaK/p6P
Wv0eR6ahQ4ans1HaavYUm+0fzQ7EinaRyX0kthaNdDssjUNZVYvKkO3r2Fe/RzzF5wJW7SpA8/6L
hnZMhdTRTE1Hsqp9d57mXElajRtFqgBgdB1el7Ge5A+K4DKvtT6pFTqNj1kfxP2+TJpqnCVqam0k
OZ35nFdp/8hVOsBtwzaKF2W4ANxEyyDBqFca0TtHiNhCWYTeaBD7ZBt9GP5goimbehDaHLPs4gRd
WAz7DlDCXWBGGdLcgVH5qXRYFlGrAWBwydC4D/rIL52MKPc6bI1XH/IL4b45v0NL8OtocWFbxnmh
iFkRx9HWBKJYRkbe/1ZL1UVJ5j2bbdUFS9ljH0jzSKG8cHwH2gXOQ/WT2eA5BJmrJei8DqEpV+O2
KZV0lZd4fgQqQXi4LxDn1UsSkYs4fc9yx7PWuhoaSxsbA8DHOl7mtldsaX5zNZsi49zSs4+Y+zVv
Q90Z757euETEK5FPgLYm6XNzQNRiPVipQ363RvXT5Zk3I7O3naV9/qg4df1M2lzzkpJfs7eatDyK
ciKGCyt9Vuj8QkgIvOCs6l79WAqrXQ4aEGLn6ZAwIo7LE9U0htA4JwKnOPEbq5NyPkXC4JolzYee
gqOTrjKjzfgrQ7zFJqgND3osTrWPYKN3CClTareYa4XxXisqN9SsL1XAkKbmkqFwmcVBI/3dezqy
Od/h4O+LKFnngLvzMhoOoYUkMikQvqBjADUnp2zmexFxoRzA0A3eYtf9zDHIn+txxF/mZ/ldHI/i
0BrVb9WBgN9bEQnKIjqC8v9JcTJaj30TzKue8g6LmBFHldHbsLl7D/AdJrpHaCyUQo33qjK6eyIn
ocwEfbFUITbQ7wThtPVoQp6rdIFFICQsr3Z/CvqDp0Bakva14Sw4CjzC4DK5yhytmtlKpu7pygOr
s1HBZOSGnYuxhS3k0NGVA5S6jrZnp9Cv9EMZoQExTbgEGM3PciVzML2ngDGEM5E6NTI8BSRH/DCG
ZT+KGlUQTxoV5WeTeE89s8gpghX2X+c+hOpmKUtFh6MF08uM4jsLCKYSGs3Reu+L7tmsnWEmRIqS
BLqKpVcbZqi9j/Ctn2kq2qEwXoAYvYCELUq3JQtxDN/7JnrQPAiz2PFgzXSGVzX1M5x7W+1LbjUq
nVkrOsQp2JRe6Qc0sCfbzXambJ7p/D9GZNqBulKAZ9ZeldGrRQFNC4akxCz70RE6Ov1BJYL7XNV/
B51xCDJnaUL8tzuIfGna7BxAvSAZ9zJK7o3KeO4cllApXxvZb1iV9MgFqUe0PEWWc8XFNaCyGpA0
Xe6MDJmKzf1l5nbFPz8BJT/qrrDbSaVYVTS68esnG7c4RXUIKXWwVjrWCzQdYYVqOEyjeoCTifgs
VQ6p9cS94l3mnMC4zn8qTc2VN0yjZcxS7zSYE8I8owBw+d6Rzk0izJawh2jP0S2buDiwvU/WYP6G
8TnrNQSkg3uorXBjcplIoTqB1v5g0vyMPEBIHRcAODfzSAGUk8OrQXjziGpJKuMxUOVTUnbHsMxo
SmtLLWx/NaL6aHB08Ot+XCdusnTGdN5V5Y4LDjLVRv1gkyEQPj2lhbIpoxGOoR2TrKzQ8KWcNXFd
V7xlRysu7Pv9NIzaEEY0bX/k2S56o5J4/4ICjqDCjf/KLefPGGDDKzqxaXr75/RvOSMeyUaYLFAV
QO0iU0QNU9qy4BVx1i7VCN5Ophzh1C/dGug1de+JgMECG2Cq9FYiaR8xT4d/rdXztKAJ0pQ7jg8S
zPzgSZby0LvVPeF7VJq191K0/i4z6rmjUCk47B7A+zlqZPDIF7JR7whIWxO6uG8d9yem2lw87Hec
tgGQKq4iTkdnosh3ujPsiqx/ntC8sKMkK6ivyqEmgrNSV2wI87rOl0pOhUfHQZieN2OmHjE43GuV
fHFN9y4MuDDGApKzQf6ulozbMZYPVTXIGceavrZxWBgn7EM31AcNIZjel2+Vm75AIBR5QClcFM8E
HxN8LuJXJFSb2MrvsadgeWsPvpHtyuk31ePaJYQdYQZL1Fq5MU3+icpdY0s8wfS5tWobiUI4RbOV
ey+qqp1hALy6WqPMe98AYgvY6QvPSlbgBu6dFPA1WlJKu9ib0nacFz+RZKYW8tkeunTpCoWkTKE8
xKNZzkZlfA8MQtr1vtp0Q7WTchJAVAsDpchoOg8dUkVoAFG7hcr7M2i6Vwet6CHS8TXOLETFDSvd
rOxPv+BCLVPvVTcGkpatfBXn9qL0CKHS8SKeBYb3kUCH2mhBt6HZu0EJ+uzDq8N5YKC9yUZ+J9og
XROgkGxiIbM5xqsPubTuc9M9QPxzO/KEy0pvJkaiEyj7DPVaVhRrlV6G5b0kqbEYgdx9Nihcq1b8
m0sTXqELVTTLqkWjt9CG0nw/LQ67Jh93wC/VrNgtsbhawnEUWLl2bLpTQHfeTAe5Thsg3HKeLyGJ
r3vyYLT4nJSS5TKuBhXabGDspuk9Zf6F5OD1WUlxDDjaSUzBaxR8dK5tE6XW28CuG+Xa0lEVGrjG
HvPKKbW8i0IIWsE8Sjvca0YqxWJpwM504KcSqjHHe/IMHOsmAQfWKYeDAvUdpuIzyOLAF1Mccz69
Cb307+paQ9VjPLo0PYhUjrfSDPaa4h6ytsYXaDh15kMf+y8Vkd2mm6CUIjcldNdKX5KbC7YIWYSC
DaC+fyGtbaUQqd2bD7luPNid+d7wMELmtFX0Vad7L50DWV0NudhX+laCu/uA9DgP4OHWLGRXbzNX
rnhEz04AYdlreLS0Ljmhnn0uGL6TbYvseSIT4xW4UNtibcrn3nmtkHl6WrORqbMytHbmDeYimezO
E6+jyCpXA/CWAQ95+gt5qhjuvtNUdOggSA1B9kPVjZ1GtvYid4Jd4KRbqrWla7a7xlbOgrhfcK69
yl9C9ty2D7KzqUeHVH3gLJnDwA1hkdbijd8m87vpx4tWwUevWmqWN5ve3RCO27Z40KfsW1Q+Zast
Igse+ETIqpQ3pQ9oXUerUrg/jVp/kmnxa6jNe5ibFLZ8OSYGr5WRphk20aU5SoyxROknCmXlQEzf
EJEVL9Ba5GjvPJQewWmkz113JMaTFTob8u5Nzb1PW0X/RjczAT2cT68kSQm2J5e4WjhIL9OhP5fK
+NakxtEY0nVHKQ+TARi4ah5wntzmqoVhq6vX87pV7oYOsoH1pDTWIo+Gdew4BzzylmSZdpuxUTcB
JxRa1rUNU2CWG95WG60TLqZ8IXuA0dGBHMMrnmKTlHSj0CJ2anNZupBbDUK4ysJHERot3Lh+G5id
JWKeJoyXsnXviDZOsaF8rhIVxd+QrSZMoDXT+dBz2mdV/kt1yRSg671NWTx976wwAl9wJGOW3Z8a
nMhoi4dgaoWx1yfoil/Shu2mb91jpDonk88ORxyDZGU28J80A/C4AJssZ15mzynliWaMO4zXdhkN
GWwtl3hcrfBKXWni6LlxOTOL8pCQlTm97KWdx4Co6ghG4YRbYlf4paxiH/lKFwSrqFFWFHdrJlBS
QuHUe3s/6aHqKjhgJbvgMrinMrlvub00tY4GwFlJw9gkVXLX8feQU45vWLqaftf0Z72PNtIB6PXp
GGkGjM3mwciircf7NYJ4ng8jaGS04I9NzyVYnvrEVhfTa9d5mW7o03bp4AcXJ1+1f1jZFCuCfgNx
erfF3fQhYb+DAHEX6dG2YUKFPICiJiffoTEVs5NH/E281hSSN/LTleyGfWCMr5aS3tlc6Do+1Rh8
FNGIIW4wn960qyQ7TZxApTEiGiddLrcTSQMXdi/b3QBaH54so1wrgLAWvxTfjN3QBEs4c5tWxn9I
EV5nkBDi2Hy2ecFUbzSgucIHw3J0Q6JdJw5gOpvGnv5em26VSpzuDIURjcRqLmBacV07pKgS0hQe
nA4OAODBdTdOP4w+/4UnMeTuccNVnvADGFzBpw/1Ydq0kmwXy24+bXq6k9/jb6V0wa+4C7bIVCBG
vJa2s5z+5QSmhuTf8olRh9/PDdR/SNiSLBIfOFVInFx2fF4K+qXHytIoymQgl2oc/nC1kfYXJD6E
XYiB4GAI9l4SH+Fy+0kBTg7+dl8mkPqRvMKan/ycqhTyOZ9EdMGdrQR7SsWdHct0kSls2yLcEWHW
Lbw62I5h8ViEopwXubKvRv0lAAy32dhVORD9pwEVqockC1ten0OpmAYs8+QASUPMWNaYHpVQc8am
Q/ph1vfNGDzFRvKjDeHpKmA1nan9UHgEDJM+G2Z7FPm7RPoD1VI8bKPcvcsBLpYRaMl8SI1D3ptn
GkEbHx2iPkTZfWPmTyXJ9rOq794QtXsF+6BzLCGgpZbyyyqqY9l6kCrpIvq8YpunGw0iWfNWbHHG
oWlfiLWRhM5MNv7RGFGXVeHSQBsWVe2aG2M9C2motVn66tmlmAVKd4rb7Gh2/j0+QiPIWJwt1Kx+
cQkkbUgNCVy9W3rIduaqSX41QDLC77x+Ht3xNUUK0tTBwK1Av2u7/K3UIVpSGBb6+BL6BAyXDs0b
IumGNzOqz4UNU5G4IlBHWe1bu3iwPeJGev2J4nlpeMOeuwu9luoDIbOCmAU5G40SAnVxnuKWAjvq
w/XjjSXKVxGKe+75OGBSVJcBko7Yf/LHeBEpxoObyS0BF2sunEthqoduoo5kWLFCbuYq4ZX3092F
qLNFUdEFhoFNGUVY2Aqkrnqo0GvQe/9oh+QZgf2d1MOHRCNN1/IfE6XZdiHUm9TL5ZQPctfQUuro
B4uCE6Jj13aaZlU0WrmyXSxkQsESwMZIO6gsJlo62wlEVPjrUlwcoqHBal12GVq6pFgQTLnWOlZT
zG4dOSDguFXS2QbnmcVKXc6iBAl510HBCdPi1cw4ygUwpET92EFDai2Y15n/WCoF5q4dZN247QDT
ZLamHirnRAAS30sOQFiA/OALd07Q/jldw0q3SNtOk2bilXjz3I23gWm/oK7c+zL9VPvhWPQUm+ZU
Wzd0/wF7NQeqDVwbZPgP9tgfZFjMbQWxf+zCJtClxT7nVeUsDyVWEoIDacAThL7aMqyyu0JVN7Vp
U5Npd9Q/q0RVcOflnRgiCuhiqocm1X8USvujyPQ7goBBM41NGpkL3ca8xG7LRaLlKxGoW6XXEK4C
aCXOkm76WmnzSXXV6vaPypqA6Cg9SujUmpXdDTbHDqE07IyEKtrJJmscfn3azCIIenpcLAkH/LRH
dVZaT26dv8S1xu2r3aUyfhZx9ZSH5op20qqP47sg7PfFSN6qEq01TqOMTw4TFj4Xlh8UOM80cQ9D
g36i4hqoCX3b8YUyl37chH/alOZ5Yc5St143VgGHOWWfYhrAtMcjOjt3kfWBW8dCUbtwDlC/DeCM
W0W8ziJz41pKvgr0jEsochUd9bys9UMYQQu/LWq+sExD0QxtFqTOsFWwL0x+viqaNb+zyjZwh3MU
ICNcyfK3H8BQHevz9FSBBwuwKv4PY1qqjakQnFcSFC+E2yVdlgCdS3fuIa4NuOkjUnoso7cmtPZp
wN6A+GdsvlFvX9ol8qT4oTpwycnytSan1q9P2nftxL0em3Ma7VztVJqvPC+QNtQt8dlXwYp/xHap
WDQeWPLz7dd8rVWfBqcrJ3hgXNQuXrNjdm6CfUlz7k3/jIHdMoofusx8bKLhGxOAC1egfx5TqLjd
kMmH3d6lCV0iaicwXdmcuYLIH1QImIzI+htH++tZg+MkhoG6ObkoYTrw9V3WcWf6JvDlGVmelnGr
RjA4yflq1u6IUbVdwhL+zt7gwslsejKDBB7L0oXJOWJeDOoFMd38rq3OGd6fCyOHHc9Fxe/SdTwq
J2i7ONagyL794bTpy3yV/JsmCTbMGgMLWCEu7K+kEjRkF3n/PKqJCQ0QxNPgbXDz0a0tzywVe+Go
gv1nW7RiVhXDNxN3eqxbP2CaWv9yrIvgh7d1ELIg0RUhQSvOhJmfO8k/3H7Uv3zUL0964QZpwIzo
kWZV0wKBwLgeo4KbkYK8B9Jtc6dGYplzI7096KWx6/RVmUCqphr6FM1nXKyMtMJdc5RKdY4pUGeN
Ca0TGYUSpMvaVg8402QItCV/HCMhvj32Xx9YqOTHTYaUV9ETtkrajOnwwIG7hq8GkNH9kEWMzdQB
psh9zz+aUO//D4OS005mM1uRIy6eF3sUVCP5/w4atcHWa5KfGaxFvYUEY8A2C39qWf2frTLYajVN
5fW6Jqvo4tNmgLmkxJXjI7FkwftgaGgz1a7bEvJhKbPJ0v6bV3u93+HJgdGtgWWwhsHoxVq13DGJ
Ar01H0saDb7sn512joUHxbj3zc56vd99HelieeSW39el1ZmPQZuXm6hM75VIS78x+L5egy4eqSoC
TM2x2YCmrelfa1AOrVBLKy0fiz47jBbWVK1IELTo9vn27Lh+GgbCZc90VSzd4IJ8Hcg2Va7WMQN1
UZCw8kJMhfru4/YgV/OeNCdtynOfLOowAbjY0izCGmCChMmT2Z2Z71xvafYBrVcs+MB5AU3if/vx
4+1Rr96hi1QIJ3aV+AOLgKyLKVHKGvaWk1VPblmvlVHdVdH4AgJ2e5SriYcNJDdurN6xJDfEpQWs
pY2J1jadBj9POStiB1S9yi1rNprfOVJffaqLkS7mRIFuvNfbQXssrYLGyFbHOCkjByLqYCs0m0wq
uxBejJZD6Sxnnn/CUW7W1eHn7Qe+OhVdk0fVkbkZ2uTReJHBkQkbx1lRkKXmvAyecW5JcejilQ4H
GN4eEO7t4f7yfr8Mp3+doJFBfHdbNPlTjiaMsEfCRsLIwAAwAbBWneibfeR6qvJ08O9I4YVuYV6G
Lnm95UOPCoqnoo5QT5P4DNG/lcYSs4FifGq9nD5zPr/9jNdXRd4pNQvmpYZlURZeLJCsVprCllX2
JCZTEvsl9D79sueFJk8YVZDMnr0rRY+Hzmdrv/i0VW6Pb18vFRPPVmvKReKxhX1xRpDpbQxaZWdP
+MihTER0jjwVyE8CohtLbRKwaEow95LwVKge1cqHVMJ8LuwWRwrhANdDci/8ouNW4s2ctCELxkU6
H9Q0J9qMP+0/FFQdhZ4QAN9Z4zZMO4wOpEBY6IMwZTDbrSKh6dfaH7H6oXTPFXz2SS/Wq8Oh07u1
jgEE5AUQoKCfh631qtFVtCG/zDXfB5HO0fBme2R2U+XEHV/q/metD2fW5m+UFbGwNpMaYrJ8mcio
UycjSsC1gDKUpN55jvHWeoj3EkRDRBcsPbpuAN7o3KWnvcVlA/e+NpI1ZLOfaEtAtorfZeEdB9wC
svg7g9m/LHYOTpy1yPJhW7lK39K9SPF1MKEg9uXBtTN7MST6d1FtfxuFLBP+m2EgBFzMOzKC8WGW
TvRUtFF25w0KYuA4+2bDmI6QL/dJ/l5irXFWdF3+OufiiBk9E7JHLsun0DZeKmBEg8horBSaVOxI
bXm7PZf/ORovhtNNUto4NFWsSi89yTqtrFwVm4an6QtnprOJ+lURvRc9Nf9ErXDtRRFDxcjZttAB
0ScIAP/UhxbzChPaC24T4JWuZ9/7sPr6mvxI9RlW1wwSJ3gh2zunGHXA7Z99vQItLMVAhYXNKmTr
+brNlUbvImys86eBPKxtNZhT+yaK18mA+c/toa53VOzlSfh1dBqNXM0uPnqmj8gVK8s9q4WPpEn+
VDsbDiuoaEIT97+Pxf3CItpNd7SrMBv4IEoWuoN7bjxzVqTBQx2NB1yw571ZfnNQXJ9LBCXg4+1q
BpkZV3sokSEVqlHhnjtMAdD24MSEXU01eebgEqbg9vWfH40ijcuFwQLCqf/ii8V41YHPS+8cNu29
DMwZNBscWJuFJeL320Pp0yH3dU4z0HSJUXVCTXm+r7Mjj8fA5GpvnvPyKXXFxJKe88Umtyl0fzZG
bi3NdP5pLFetdqyjt04+Tf+3vkVDPp96C0M+oohpV/zpgDXb7R/4lwOMkAwNWMfRXaERv/r1B7r4
C9lDqRvn2G0PqeHMcR5Hv4xqAjaAuSxsfdZ0e8t/wWL6DCf9u1Ly0hKRkILpB9hCCFxOmdUXb0jT
40qJC9M4Mz92KRRfvn1RKQsUvXsf1xBXqXFakB8Qm1B+fFdUXq/e/we1gDBRu18tKb81siwznLOF
dHPhZsDLSoXUB0rT+N1ZfTEVSIaA0YTUXJ0m3tWD5lWbUdZ6FitqWOOBMM1xCdbJTSgW4puLyeVz
/TMYdQhABDciTqKvnzWpBwuTfgYbx/g3kylR60Pb+evbs+dvo3DrAeowbQs79en//69ip65sOy2y
AH8vxaNpR0pp7uDkiEn8/2EcPpBNWTB1WC7G6YmE0NMxts9WnaCLwVZ8DslPmfmTiOL2UJdn3vTi
wPzYy4U7uXJfTEccevCZsXmkckgPaDnhZXmPdR19ppZ9GALIiLfHu9zT/xmPKBTTZvUZhFx9fYVK
lTQlvtg8mlzREf+ddM9Gj6Njn/6+PdAVfMJIFqcrz4QP17X3qOkrbVy10jpXaC3ApezsDrHzCpmJ
5en0tFZVKx608Hh72Ov3qYEWMwG5qQDEXYKM6F18nFZrOlx2vfD74Y5oQZo3Szw5FKF88/GudjPQ
ISK+gagx0wLWvHRTh4udkhSf6mdcVdHoFNte35bZqg0e+Z9Ge2QlxMq72f5yh2+e8/JC9r8jE3zM
vU/FEfziUMnIE7ftvNfPmQSGzzV0amr4XZaHdjWKRooNQncDVJrC+HJZY1qYWLnRVadS1PdtqD7l
vbFxPH/B2vzTGPovqUU/3UL/kXgIsCLHuB9xA8l7bz3k3vn2l9WnevHfZxtFj0PjCaN/biOIVC4e
WfQ1rgyDV5wCJHZ5Q9u0WAwqxlH4dYa1OmNGl+I3IvUMuyhLn2VlheO2sVIR7qimufLJOQvxbOff
c0X/3wJMuUXoTHONCC6OXoQWF+vY9vNcOrqWn7JMvtK1mNEyf+qsF3q3ECjCjdF5px4K4+13Mm1E
X18JQIIgU8bgAmtfreYCTNSLDC09oR5HSWY5C6NJjlrSfTPbjMt7haGxprD0B1Sn7nQu371ZWIGg
hklPuuK2L9jaVusiGozfBjrV9TCqSPxH3SI9FkbRWITVuYdHuxAR/mRj0yK4HyPMTsGXMIyu3Cd2
cm+J2q9f+q5bndrEzhY9Ocbr0Cqiu97N4q2pFME+92CrSmB3jPqEhaYEB1WnN415gyv6HrvHHhpD
loJe5P7wHzsJ0yNTTk1Lm73yylG385NIi20LzSWe7BCOsUdDdQcNAZojhV/wzaecZu/Fp6RhIRhn
ao/ol+irXanYDWYiOY2iX8gq/ZX/EwQiO+9ews2GJcSW8p9nj0VOg8UtzGQOuRf1VuGYeqAFXnIi
k8RqGmSUkNGTtPvu0a46FWwdDtcuE2SZ0s4yLwZqEJ8AJsBCCQbiBlW049ljHbxk+h8Bm7DzyATr
Vw7lv42znBLjdIJY+fazXl76Dc2keTX19Lj04JpysXnkCi/ByMLkbKgtoouqa+/SznShldPabm0F
V/YRSmCXB99dJq4PCc4hoG2TTdSGLXnZp3Exme710EHkZm259s2GENqatYR3XA5T5dGmfxx3O2rl
2jT8bx77egOnxFGpPYRGF4Hgl6/HfVu4tVfZin+GpvvD9jGur5wft9/s9R40DWFzi8FfDvv5yzcr
eyUf0fWcI3ctxvo5Lrehbf+8Pcj1bUJjlCmvBCu1qU15MYVGOmsiF5F3SgYkXbBSA3GXiQzKE7bX
zSRIIBSWm7yLL78lHyM1P93+BdcTiEYFpRM5T+x/+mUVV6E1lhRWwXlI/6CA51viCrCohm0YPwyW
8w2s715vuFjY4JcPIo0CD0L11w8nEaRVHXSJU1yE2gE/CgGVDAo2JnX4Cal+/mDWvroutUR8+kFF
ZESID/bE/rLyN4Vm74r8BHE/Nnb4uxvtAs/WHjbDKk7sbqVkMJ4xlhjctdtbIRWpLSo4otC6XVz6
0ASPCQnunjE3nQEV5YhJhWakmJEKFNqC3AxMxExsqdMyfzEwtYj3wDaxvZQywvMRSru1LoqqBZKz
zAczgV3W5nq6JpMWEwIf5RiMHxH/yktFfJRuNXW2y+GV56AK8nN3lehP9pAvK2pVSCbjfIwSQokJ
O8QXMvPTOR551rn0KtQQQc0pHwTyrKMkXpjpgGxcberloA/6Ed5N/UGqerBT8P98SUiiWSWB28+F
r1VnvieiOQ03JsVvYMJn8DxD2wmX+CWgcy9166BknR2h6mj0RYtV+lMxyPycuhgm41WmKKvBduXW
ynAdK7pJdaNFhvtYeb55HOGTbEcFQVplRu2KkHk0HUEaf7Mwpnnw5djQOfwhL7G1CJue98U86asG
mxjNV48KNkah8qcr8BP2G/DVCI+vHreu28vgarVP4zEjudHTPeN4/zov1U5m/WB36hFcLrJnOEF+
exL+5ZFsIAyHrQSMi0rl6xB9UTPdDb5eXAavXWf9KXX9QDzS1gjMBz38rlC5Xti2yXrgdiPwWWWr
/DqcSIJBrfOqPjGP52Z+tNtXr3rXYgGrrXpSspfbL/Dq6djGwNKohrlZc7W4eIGpVoVNXgXdCYvU
d83ApaFzHzwFWV0Cb9g2vrm5XR0AJHHRe5lAVUKygAG+Pl1o0qBPkRAfpaa++YFz5zvymylxVVIy
hAOjwyLvEnjrsn1mt8gevJIpQX10qBVE1CYcLMNJU7yHrffbr+/qmqSrlOSwHrgpWdZVUz508wHS
b8V8r0ofirtc5rr8lQfacw5PVfjVYYjweUlFOrs98F8mvknRzH/R7eE2c/HdOsvutFGxhqMT42Mu
c/PQ0PqaGYX5cXugqwlC+QCIh6SLbybg5Hz9YoNZVOCflXaEPoiQwCl2MtrgxbUzml+W83h7sOtv
R9A15ZSpctmjsrqY/JqRq2GBT/qRfOZqUYcv3EdUdkjgsG8um9cfbhqJCULvmLL88n7rd3VNLI1Z
H3NOCBVnN/CAstmYLt42HuQ9THuHb4DX6/JVZ0wqFloJ3E+oyr6+yqq0XVI2nfroGLX5jGvpsFfG
xMFgwAPcjPVqwX9ufChbA3IdeuSlEWJ35ooSOl1j6Q/mqHq4sxXdNxmZl1HKLoySLz9sWrX/ArIc
Ms7J0OC1K5j0niZP66aznnujW5IGsxwKpOx5wAGl5nNQlEM5Iho1+X2OlZCXgMhAr9oDTvzf3Dqu
b1n//C4+k2rrVNuXPepcGX0TM1157LAso5qutpU6UnyozWFSHLZGn907Ftb5SfOk9K+35+L1xJ9e
yv8ffJqr/3opbtI1eh8k8mip1CKBtxcKZEt942Hm7hO/d3u06RV/PTi/jjb9mn+NNsaqJKAhlcfJ
4kTHChePsNsjXO8YjOCA0FgTFA+b4WIEXw0sNPNyOio188hRmVbfXEr/QSIvn4LCim4G4My0C38d
QxSx6g4ik0chY6Lp7lU3vs/a8dR25YebpQdqRsdKV7KfuKBDNP2PbYPwso5TdzE55PfVu6ckm7HI
zJnB5Q4LgF/Y1TzIPj9HbYaF6S8ZegcD2U7o8S1MhGZYxGWJ+KHWzv3gGw+Zbq9CvD7mdiKLxe13
qP9lg7KnVg3tAhWs65IfZMWlk5lWXx/VXdSmz16ggaeELWhPgAtbGb7RosIpvgokPmwkVQX2ezq6
xBJ73g+MYInLCEiui8dPQeDaotMrnHgMC2mpujaIbkcmg60Fpihlad7Dq723B9xVv3mGK+BK10EQ
JszVAVOmfff1I9EwlmWNverRr/1XW5Z/zGzTBp/mk4mSVcEj1B003NFkRQskmPTMwKU6MTXJIoGX
FNJr/B/OzmtHbiRbtF9EgN68JtP7LF/1QlSpJHoTNEHz9XdRA5zbqhamcM7LNAatFjOZZMSObdbS
nMD2rY6O0CzIok+tqb5zaf7ldZhLU/PJhlMHWaw/PyOozbFJR6O5jXUIUy52c7+2zW+SZP++CF1K
3AKdpDq5vK+Hmqyyw0QAyL5lorN2Cmz5u9qqp9V/v9//Xke4ijd3DpMDdvguf36VwsgMTZCJurXj
KJY9P3BfBgcvgeI35Mf/w2v+5+W+LFtT0zuT3UH9tVv7rRXuvkFD+e1V/nbrPKpmc2RM5UObo9h/
LFdArcue16C+TRwKaTlXgFqq3yz//16wDDI0/3ON38XFf1yjNjHS0l/NNbQSVUEzWS9tPaqvQ87I
2H//jf4dDfx5qS+/ka6hsagAYt+ytHhnXOdnkavN1VQBG+l555d0f/umEW2k8k08/PfvSLccdFgO
GF9DAiYKuMFSq2+dOsYwIDLhhxpitzGmj+X/8h3//6X0P38yp8uVxpYq39FrlEPStzskC5sgYZLO
HsZ3xI1HDcmEDUT7m6bKv70B8xGNEyGZaOPrkSaMaVpyO6e+GZXuLpWwkHQzwM8bikwe9c7OkW0Z
4Tev3b/OUfr8k/7PRa0v7V6lroEErdz6NpP6hthcl7KDHas2gD3p5FlqcTr6lfTe/w93mdwTc0IG
SQdv/sH/8dBCBNBlWKbNTY7hdlTtOahMgU0ROESawunqI/Ksb3b2v9xfmlbJyszTCXM66ss1J4+c
F6RKJvknQmZQID+Qyi16OP21PKDdEd/c2y+7oEs3pObhVKernfI+2bY/L2iKbGTop8erLKKjLhrg
xMmurmEt6O7/7gWZL/W745g4fc4Mf81Wtm0JFTqp3Qv+toORFm/gnldq4X2zFfzlG3EcnUNzysWM
d3wJXBw1icyWrMaFUzmDLNUxsoG7FO5WTcQ37+GXX+s/34jELxUx5k/JRP9588LYxBbGg3shDmvp
LWFakcPH4rt+/C8ry9fLeF+efy2qZFY07u/LCGNhQxL/bkX5sgn8voSJfp4bR2GClO6f38RQmiEI
4H1dIgwykqk2or3//jb97UvQzEiLr+mRMf96HgwkwLmgMpQLanZji8U5RI/kyq1EJej/ry9lqnMD
NiczHu6vwYCW0FWUknm/OE4WEmxkb41Qdp7ZfLPV/MXAPvdcsEBQZHd42L78/qWZ06CnJuE1TuL2
MgKI2XPQz9dqbVZvFD5rJp7t2YRAAqEv7Wbj6OyuOnaaD0brkSi7ZbeuU605RI7afnMM+csN/+eH
+9ok68BKSgeRhVeDIwiSUUYY9fybc/BfXoA/rvEltsu1DL1MxTUq177GLpGvMRP+zPiadtNqiPWn
//7Lfu2xmZ9TsiTEd3NVwNK/vnG41Sw6Yy3l0rRi2ANeYnxi0qSPPMJ8iTs4KYg5JP0HWXt0J7pU
qzoSq0rq2TfP2N++uabbOqRqOi1pu/7zhRlJeIGPiqJrTCqR0b8DjJBjUpnLyDQ2jCp+s9L89YvP
FQoSo3Pg+XXjrYc89FAnRExYctybdJN22GoTh/GWQUfUbjgGaq3DtJmNJ6HoFWDy/pv9UPsSWv2+
+f/4DF/3YVpMhjBCJ3OFzQ+WMEAE4iTPmJ0+B9LzG6avOQsmYF5TKfl8CVNRRWvqi7CEB1nZngX2
sUeh1kBjqo28oIVWdw6kNGhXr9VvHv9/r2j0cTFew/iUYRK1f3k3c4XeGCHIgGaV0W2HIujXw1B+
U6H6mgf6zy0xKeeSUQPb+HWpsb14UA1UolfH6KezdAbrAIA8L/3CQxOhmnJVBADAGNJOKXC/mVZP
dccrvUVeOcHeY9Z5yQNbPP731+T34fwfh/ffH4tJBxLBRKO0B35ZztlUtbqmD/pilKm7ElIGFDbQ
VLhOh00mDFosjfQ2gyftfkMy9G0JtBYbfcA5UICOrTCKnou8N/HeAd3WMZb1DzZNbGY7mYD+Tbl2
OkvSAWjMesIUiJxVg4x1yyJG+d4wUO4mdKzoZgGcpZiV653pj1DdNz26nK2iJvcekOpl3nd0DfZN
cnRkc6oZTfoRucWPEuLvIq4F4+vJzDughw6GgvRN5UlxwwkcyAALQEHIJdSxx4kgkeqNwvMrXA3n
3JkKP1PRJNYMsL5GoSjAk5mcdN22KpdpRVf5N3ec1/3PG04BkQCKsIbeJML/P5eDmJq+WU01fWO9
eZ+U4UZGGim471qyqXtaf3mwab90GZbhp3Xo2P3zUk0Vd64X186laUg5lEGu+q0oxs2kItGtUjNY
1kkI831SjFOfQ/6IzAT3yqg3T5GtQHhXjAzGxqgsKlXOKND6qSpAjqulchZRfBEdVJbQeXbsyY/Q
eJR2LRcFKNWF07g/e6de6m3VLROz/VVbFv3TU1OseiNt1wbCJjCCsqF5uLovNH4TJQIhM/X8TxPC
xxNTvO5oC/JzqbXLcpICcsRIVzQ4kYR26rsxrEAwuNQNE5FgzyxSP06AJbUMPgx1+D5/uK637kKS
NUXWutiEW+ZLgQUHGmMDUTdtjTLem6H+Wib2qZVjt5NtgQsnYKSubqBIWDqvH1oxtL1wlBZN0qZH
NuMdaMmPrG62QILVRR0xkq3ZGZ5K7gGGtvAeeeedcFqokrqH6c/e2LJ7HuzovRHgLCK5rkjCxZ0j
/b6Tt6noGHbNmlVL6/EqbNNLPHb7EK/PYtCTRyu13wJ2DjpT1+SMlywVuwoiTEtpQ0vlGYjipYLc
A5lRLKXmPY49Bj6ttbpV10OiKVXzo8u9C4Vt31CCe3Oiv6GLxQPq4pdORa5otuVzleFMM8shXlN7
O9CRDSwbdq1u9uixBrhhqkjeYzw5n5EmfLNqL0GbvDaG8Rap004No40jC2R4TFcM4wB6qBhIf82S
vqkt1bNjNuldThMCk73afqzrXaGClWsrejHGbHgkJ4TFowUnmgN7s+lh68YXJxxLqswAkWLGyTXt
PU3kZ2+Mpz4wNpMwwaZE91VRHvAu71Iv2xSI2ZjfR+FniwiSJj6xRdp7961Mt0WU+7jF2Pqihas4
xxmfxNzaDhLNMUYtljC+nvURbJT8UlfpQy3FelLLndSfOYGh1GWopkQPJ5Nl50CCYa4116NncIbn
fqK1T6sOahUfkMMc5h4v2iD8Ssl2zHXBqwDd04d+Un7U1rDU2icNsed8MSXG+wrfSsVBYxT9TtC4
H3eI+ZyVmoWHyByvAttU2tm7MGFyvlfODjrpEaaLWRgnW1Q/MG+9hmkLiznaRlEONKSomRCoHdB7
+q8ptlbeYGxaAPOAZlZ1VR4DRtp6x77T6sJEOJMVi8muD8zwr5zcfitN5TExsKi5wEdAXdUQG/st
3vo7S++gMZelWEiluRN9/BJDJVrY/DJ+ECbeynU7Pr298yL4q9YIysIj8DKBXyrZy+yhhiv6NGTl
fc1j0w2G7zQGa+0lsqCcMwgpdVjTatgveihs6PX8aWCABsQilAb0vs6yjRA8afn4mVGTRXk1Ce3O
bbonIgQuWA8fcVIDAw7S2bZDSTyiWcoQ4meDB7S0rV3iNPd9O+1behiIeMHeReByOvoy9YUprFuo
iFvr2ssoAwCFSXJkBYN3ukww+wC8b/ZqB81KTGuoErCo6ng9lYWf5u1W926uqR3KJDlqIDZAFps+
3OWNh7TBMQQVDBo0ajWBJEI2NdGBPKXZxWDYw+UgPQzRc8IzGDj686jN9pYUFkj3pKZI0iyGfReM
5kPszqydxWZmlY62kLSoBT96uoKT/tDntg/9YdU27q4224NMTbbaAZj9J3DwZQBoGxUYhL7WV/BQ
CbWe1QsrnfWvCIGMNe6L3Q/cb+0+7uHEInIASTtax6RztzPbrdSsO13nQStx/vS4gVl/3B910u2d
LF5VDdsnBFe/0EEijR4iEg2XUYPYIQrworDhdi/kKHmRi4WtPM1/jYXAyPNYAYVNqoRngbvk9PFD
prX+4A3wr58DiB18TTO+zauCYeRLOxSLEv8Mv32HFaVFIF8BALY6Y+V22VItqZ51TyP/eaZla+A0
e4mWqkysI6jhD+alNhLMoq/07qIqVWwfjnelH06iiYvXmlacPA9AOp/MpvferrfFyNtut0uTaxfc
z1ag9NPyVzoe9kBBD20kPwA9LvTMvA9y67PAFVkq0DVaOz8FIj5GZXJzneIQ05cE+32JmRElKK52
gXKvCslMwXJV1VPvwlkK4VJb8qAa4gYQ3Kf5/5xjkSP4eSrCe5C9cjFlwUFpFQYmc9DQeIb1iuf9
hzDFNmBjnJLhpDUAsegdAaMhqdgFFkhcKylh9AOttmajS9a+jHGVL3UtPAaNw7AF3TwWitXOdhC/
a4eul5CxkD2bVnkGs/SStsainrDVOs1Ozd3n0nAJIop15oE/NJXzJOpV17bb3JUgWAFOxnJjNjRK
ZDzAQ59fZBnf6Y61AQO+NWIIZLqSLfJm1oHh5s5yjO1xXq+H6Kxq7yPvyfxY1k23DFCMqOzZOl/e
wqJQPmM72NuBgfJF7qZW3xjA4uJpPCQzdtnTXmTircMhmQOR8Vprw1YZE/ax9Mam9pj1WONozAny
+CNHw5jCxIm0YSlGiPtZtqlV9Ko081TD2wTYzCAPFAf1prQV5ENYiUHaFzQ4Icn154c25nmeF5Oe
FV8Kew/4t16YDRMO4dTsgbBdO7c45yZwaBXYiR6BsXHAeirKXVIy+dfdnAlQrEc2FiDSgSd9/vSD
mR69ojsYFRt64m5sIy75bzib28Pwo9Gqi9cqJ1fP1rrSHgJ4X1EUHRRRbnt+s/kzJ6pcmeV48XL5
OtPhW9NjSrBaK662HXmEQn6fRqf64cF+G9SPWgbtSvIM5jX6DWESxtSp7xT4evM42gluPg0OhRoc
XGIyVHyan8fISO1yODhdDDjTlfupEqeEWp9igRebX2+NT5KPIICi5tRkgnlw+BNuoGGVHJf0zfrT
TOYl1adtAOx0mGum/cgkfKINKfdDf6s01CWtdDeUGKOF1SeX1mA/Uop1a1TNNsqGfRD3wzGTRsWc
VuotErxYPddf6bCLW0OniRMiWneb/+F68uYomV+34TnIFV9lx8MrGmmYPTFWPJbCQyzQPkO7figs
8cpCBYV8FUcp/PoGXYWMXoVVrb2BTZbtSpna+1SYm8juXgYrvxtj9wkz3noyg9Nk6DQFegsAVevC
ay6Ugq7Au7kFFmspGG3+O7S8iLKyZeTI4xxr9SpIn8ImBqpUHTCkXV0MRA70UCFFTR+jACGwk6HR
qPkQiccLbvUOMh9l/Gw63JkhYBbC91RPn3tBbwNqxhmo5/r0LicPcRTuTYOP3rtA2aQuXTrBuvRC
WLod7C7SFo49SFqM6+lBDbSj3kY/vB7aY4bvLeyMRapXW1VhMw7idzdwPwdVfaaxgfvC4tzQ/AfF
aq4cDvGmB+RDU2GMnrwzb6SVz3ETnxnEOmAD2oPXP3Lk9jUe746UC2PZ56I0AcJFLGwD2yeM9Xzp
0AkXscmK5JHRlAzpLmYRTKclPOQhntZOyRRkb3BFnRhLjvQP02jnu2O70WOtdRednWCEBg86L139
ohj6lZcGD2yGAIbqfM46vMdMS4rQ3tVld4Rnf28yQNx2gG+GZuUmDuS+zLLpBBTHXE6LtCyWXm3N
W1ieKbTpJWzVvxRV+BHrCMzB5Vhw5PUAwpuS52ukEx4+a7mIBMobLbua1i3QWac0zikiSf28NY61
9mwjDwxaAK7YjVkTLLBLZYEG2I1OXq3s8tHYO5MAulz6QrNZnMQuVX/QT/YWGSGIQ/2Z9PJDFEiI
UmYKRI/oZOKVCAIPmUJKMKVrPl43fODep4kcx1Wx+aCJaiJzIfU5zuve3bA70qULyDhf10G6cXhd
mo7zBs7MeKCFHscFu/F8+/LU2rclKqOsW+ZtuJt/xflB03NayXok6WXSrEPR/pB43jSkavO2kyDX
1ZJoaUlxnhKq90q5Qcy9HjT4atOwKWxs2Vhk1Mjw3RT5rzct9RDbDZ40vYh5fzP9nhEH3A32kroa
2VDWqcBtlm5Tbgb2jPmOzn/7fDVLYzw8hIZnCbj5I07E7jbfS0N7HtPar7xPQ+PAM9Fv3nq7ecdp
VJQqQbCkkLJW+M06lkPhfaZCLkfg5IpH6GlXh1H0JbqbNvU1OZ5Q5awMm7sVTOo6FihsZdLd92gw
W+8tBcsGAWtfN9YtqrN6w+rzwK3nuxfmzoaRqZrG1kjLc6gGdzk7nlXY4VIGBpJEEX0MYpbHjFuS
8Y92zLzJ7KJeJClomzyftvDnz+yH1EtpTWVysc1XqTue0ykO4QEHezIhtBa48pCoJrtidzciZG6D
aSnoOTITHQAwv1ZOH0JpkprDkZfVAC7sa1406xzYr8CKM//TwXUesHC1qbEG0LR1wMsxKriGVvZM
l+6nbmDQ4W7OT/XIWxqP7mWKzbt5I8WGQP9vARTyloXWbt5WUA9zXmZ22ak3o1F9AB1cd83IHSMY
cwtghh6yJ+eurq1l1Q9LlyeOyujCTR5qhWfZLRYq2lGnSne9NlyjMn/uNXYXG+4Y378K8Iop8ZOR
ZXc6Lcd52lwG7k+EQcsNi0sX2eQa041WWr94H0M7fUyiEfA7IQ/pCamNXAm3VvsUaPqKI8Da5ZUP
ED6a5Y2cNZUbbUuH/3LeXmR2p7rjDpbNkWnpZRPYO/7IEsPdc6IUd8XQsNagQmd5QHn1bnbOuzfT
2kJ3PRHVFNJYhyScwSKt2bHgGPbHisp97Oq3uj3xlGpuDG9S9wtb7KdIX4fS/Ehz3deCZivd1s+s
duXZ02uAy3GhBGrnO0m6zKZxHzKfvVD5SbLOptk62GvdsHOKeNNo4c6I0zuVHBivQxDI4zSqm0Q0
12KirQYuvco8QBvt21wQz3MYbZToLMiphVb6+z7ONwnnBCgrS9+FDS/OCLnRi6Nr73Q7Nx5+ZUHi
MAxG/dNr77VIwVxm4jioAqNdpu3M5YRCOAzj3bygUTV7HqyAkjQxDWuG2NZutdHCwvCToGIsJIIA
nqGH0B5R9doIORkBZ9cZuOXcJnqMzqGdrCTKqshtdmOWLsuq3s7m9roKmtX8l4C+9paFSoThpOva
Ek/SHN8ST9mlTvcRNd7Ww1IJP4SDuRY8ugXGV6MjkhdZtHfr+C0ahrda2MyFR+m1m8JbxqocN9Va
L0rWKvPTi1X0wMRa3hue0A/Vyve0bT+G+UAKy4CIKKGWElSJbAdFeRnKaGETtk79sNWaaGXxfXgc
lYymwIQJRdDLQdatPQPif0NJSpuWqlbvzN7l+N+cEt56kX5UWsGh0/P1AfDiJK6lm+xlIO5oXP/w
stavjROM/GU1NqcRDyBew73sxg8vLZfsjGzWTcirGW7n3zAHnGHYT1qirCQLWG+9zy+01sDf0410
6+F1ndzfdIwFNyRZzD8J7/NWtbvdRALVndLd8Dvnh76E0J5ZAL8lOgTS3RzbyF2ZdnizumhXpe4n
4NZHi8g9qkHCEK1SnPMVwuBeIcdSWpuUtj+3580CyulHo0JmOl8qAP9Q/ezVQdvPWxU3QCCpiqcE
byVfhH+llZx7Qt5AKV9ZHEWOZTvO1qjszr2drlA3LIHyvgQjKDZzeJy/qBp3l3k9SvP+3KcuIPGe
j/DscmAOm3oDzhLNpL2MjeEGG4hZ8bZbaOlI5lu4r+YA0cztqGKxuinwEBtsX2rnIbfkRJklfBFx
1QK9Rvvm3qYw2zbVm2rQp9Y668bWltKOdrkxrKj0+TbFWlPFD0BqrNbLl1QH5xy/hGG+McZolYb2
PnY20Sj8Tgn2bTtgvhi2rdleKYAB543dX9YY9yDyg30sOY6Z4cPUpE/0kN/Hinouzex5NPI3rwvf
zdDCaT2KX1PV7Qr0yjBf819am7/itia+5JXRhL42YD+Sc2UdzVrtGFX2vezkxemKgyaau1bJTiDh
N7k5bW0lgO/WmChek7eu04nVu7t595w3KJ6TF7vwzujfP2bZQe5BPsZCmflkdq+8I2dz6t/Hwtml
w/DUZMamm4bXZMy3Y2+ca/6mPnQPQgz4FxLoBTyrx9DQ78hjbenl2sZDd1L68Q1P+3Je6MVMRmud
pykZP7WogZOSkmnU4+pkMOtfjsOVmCAHvcIJU04kBavLlJc79OcA+VPuBW2IqGdx+Qmxa7RhP5jZ
en5Fpa2cGZ3fpCK+syto9mkyFAvLaXir+VtNyUZlqgQihiDEdTt0tFOb7HIpNkktt7Vi8Bx6DHrE
NWP+ZXZENbtReH4E/0ZDb7Geqvo2yLi55oQPINiIcTSiSOYR/LKfxIY/BCDVafZ25jy11rgq8ajq
SnWNZYFdYFzy7n0mk/GqoxFy+/RAi+41G7TTZKu3/4RIyntVEWrLiCgvb3ZT12eLgVLqokM0x5lr
wwTLTqk5PfQC9a0oHrOARmRPnnutvffC7rWwgi21qTuRB6eszX50PLGuTNYc+TZRlFG0EuFTaypH
nd2xVKNoiYMCEWGpE+bL8JSL5uya0Rtp+2Vpq9s87k+MAl2MGhqpTioKVRtKoVD/7DwJ7y7V37ux
feZBfgF7g+sI3RahVv8zk7wznTVRzgyaD/QDAdkd524OHnOacKCK3E89CbTJjG75lJ1jjbaItDEZ
IA428xqdaPWvwZUPwPJ9QQwrGCQifc0wYug9QxFfDwE1EKO9E9OwmrL2Ood9dpVvjVoQKZQGCXr9
1bOKs1KhaCo69TSNw76ZzH1oECWWoxIt6EhiL07ke2RIopB4qEjL0wHVelpMAaHY1GnwK0e/6zTh
vZWYL9ZQHjV2CgavfZUbTBtHLBlniFY9XZrkU39paUbhlk0k6m1j2aIiUtMR4qNxgew88kuSDYGv
nEWMQjvyRks3ygMreMCKPGAO14EE53uazPc4Hu5Dq2x8I1Qf1DB4GDPxiEyDIk5rQoZI7YNjxT9i
x117YfKpp+GVhrV1ZyNUm/84kqRtJ/pTDTdFF4zxd0p0j2F2E+BJXpozvCiMdm4mAQeP0xq+9bDA
pnZfRt2houktMzm49cZqKDPcS+mmafiiKIrnN60pmTjjrBJb4exwaiAOp3fzD9PMSYGhvs+ooTMi
IzAIAOcXnY5AodmMNWGx1Tz2Nv3beR6t4e2RbmotCjUxz2TibKfB20w5oVklin0tFHvROaO2sET2
TLPQPBgAY1phkp63jJxjkb7N8Y+itQ+lUe6TktDZyTh/6L3708Ymzrl1Wme1yr1tzBApRMa3FOO4
8ooIf4WZqWB782fBrqXnyqbLrCvsUXXBaXyTcKINtNkG3dMpSjIlHu+sInvsu/IyaN7GtbtVKOXW
UdnyWvfKcMOLmTqvkaGdS69eVykmi3w4DSPHGVRpj5VmLmO7e/Sq6lqaLScB6kW12lccUxhy7jtt
PccZJZp3le7+erLIx8TDruN5WBiSHyCJXZYG9wR4+V4m5qntihPnDkKWxhRU9+KTgBDfjcauaQwa
nbnRugJdGHovZTgWfL2yADqwa5GyVAmVvX2QG8QVK8dCnKSwQGLFW06OeC1abYPzx1o2EpxvF+5S
O9okCmeHqaF1tnAzMtxl4Adpv5Xw/xYR85WLYrI+AjfxFlPVuFQYyaXGRPDzjyS8CtyVd0dC/ohp
y29qdtcg2wrHQNYZO7x7qXyVpuxh9Bc/E1N7s9NuPyGHiEiCuhSe03humCdzlddL1IGsHN5x0FtB
FwO3r4LqquoI7t2XIcToUyVbXqBj4ZUX2TRvXZtv6jy7L5L2iaWQzjI1D0k1u+h++LVoZbrV8zlh
yC6R1Pe1Om61vPqcn0hqc9vcC185YJM+sN+hUZ2kEj6MLl0jWfgaSvVJqZtVI5IzUvTHqqeAxBt9
bG31OFXJTZums8p0FZ7NaW+6+dlW2pqNHKVg19QPDetZnCsImourw7wZBINwNXEOoEH52HRDv9Rg
FjRtEPuVXu7a0fg16spWEaCwSVsEWvHT1euVgWjRTBrScqSCGcG0hmjtpuKXAiPerwty/0Aat1Kp
lyJLN3GaL8tcHgS9wpOib1Vd3JWq914WSbR1TeuxCUCoSsVcDYV+zxZ/COc9VVTTB6DGLaBefrGk
+yAAJfvcUXlEQgxqnIhHoBcyHMrTQ0CZIsSb5Pwc9PTcah40n37XMzm56PLiM21y9DuDXfg6f7wd
ulsQjxfHKn/OgWPrcE7Leu1QOTQ0ANdtl9IQjU+E+8NLp2Xiyp10tBui9SWPebQQSbNvYgZEIM5c
qgY1Cq6wiJ0k9rqrNmHCphRojf1VYZLGRkuet9lp5INNRNRMGqzn51Ij0ZEXxlbr2OHCPCChpPAK
5GG2tFT7bj4cdU63yYbqk2fwWiXaSQzZr0qqh0QIdUVsgwxvYqmz8QdLUTwnY3SYb4Vepftc5Gwt
1kxYGlfqRDA/uf5YRZSkiqWudwlWtxxH9fSR1uheQptJH4fSX5Xsh6FYI8VakhS9pvz/UHUPhQY4
kUYV1ZEnFSmLHiB4TfKDjkGYpO/jJKOtZmj+fFauK5yuonzqmvZHDoaErpvtIOrHJgkPqLKuEbAW
X6bJex9WnT8Y6kFVvF/ziHFfDfWCdWBYjmFwsRR6ZxW9vIf3tsvr6lcuEkJPNF0qvyaSQT9nmx91
dkaFbLo+QtUrLEwWxWDfR7H1q/bsH1Gbv1fQ8hcaPhVhht3KbRhIddvikE/mg6uoqPDacO061PK7
RPeVNuCbNZ+pV720SXNiQOM2pRTSRetsnKG/B3Gy6RLtEYXqx+xSBasMJq7U9RcHd+fvjHOqpnfz
ezpRb/Al3PbWqx5MsuhSmwaq8OJzCOZyVhf/mD+ISN0D+Lw5x5/4eL4aeEzpipPnZxzq9Cxo93bP
Sbrs0XLqkGL7ljTsaF1N+ykStFzwpz9z0H9GXt23FLyqsrkPUvESciRtRX/rTBLqkhwJUOg97Tv7
MQLqrpg33pE3xOjVcd50zXigLcKp1kQsS63SmJJGfua7RvkJVvpjGswzMqWD2w5+mIyZD7+dzma2
mqT74akc+zMEKlENcxLrVbeM2nA/+yznqDkCp7tw7ShfigRWcd0FxFhIWlMFE0c+/swa5UcTJszk
FQQ84xRv3bre57QFWYhBiqa8SbYahd2ktLSHuM0fEjdYk48i2df81HqFmmoSPoN/tFZ6nTz19AH0
VXSzK+2hQfX9jp/spLk1he/mc/7cTPUiD60oENGLZ8Xp3kzKfZtYlwjVxpwCJ5Ahe29JIkcH755u
bpDqjisznAN9mV9tW7wZHh38Qt8yZbopVGxZqlX7RWRLJMP1LnH7a6rlP+ZPq5b2YXZDmWN6lIq+
n5fcWlYnte1/xVYOEaHKsqe24O/1gmfCcT497GwyqThsPpHNU0BE2DWksJ4N4okQaNc8EPdEKuCs
ES7DwzV2eUMPGeaRIHTxSqsYHzDheJl6V+ocHDV5oEOdl7rY5BLMRTsqZ7uRb7rANtVYb5g/7xx3
Ij+gkUh38dCz4SqEQirL8mJeJpkxW4bF6C71gRoYY3THcaqOKqkHBjhXhYKXkgwoooTG/RSWd51Y
bRwlve/JPMTp5Mec85uCmRGtIAFrsGJTjpble1gxPUWu5D7L1Gs6O1QmjxA/MNbzSlIbvG6m95mF
do6xkyAtFuarKz3+G5Y2YpHVpAcUO2voYvz80exToIGHk4Uydi8uOWqDjIpfuLbhh270o5DcvCa0
N0qvH+md/0FBBKVDfVVy95JG1QEuCl2wGCrdEI8Os4IXoYiVQ29M29K4oOF9QNv9zsFgG9ckcGP1
NevLOZIloqHrhyRK6ribniWTCXM23k+9e2F5W2U0e9bdNufj0b+5nM8jXXY33+f5mZzTryoVLZJE
5CxJIOSQaEh10y01iIc5aTYv4aTgXeoOmRNuU6+xCJJ4ErpHx3tFuEruatxETbPJ6HzQ3XeqccjK
b8RpFy5U9hJZIm0tvbEsuxaAYnJWI+9V4J91icjGWtlP5aWN6wOShcMUonFpnw3WjqimK6NuT3N2
ZU68Mdeg9IpvyHKrsQFQeomDeItwiixKIPAjtWvNVpa2pu6yjNWMpgWv8o7oXkcMNfO3Cs3uCTQ1
yUNMSUG/D6pzLpTDMBqn+VGrsoKnoJO+bKgl2ice9SC/Z55rwfQc6haxxtC+RONIOmU5UJXiii57
bdBySrZx6iYnbsfSHPRlrt11tbMzyaUk0QuSF9/K9PnvnAOHNHIvJnW53NS3KCPP+iSPGiyKPL2D
//NAafIuLGW5GBxzNRVHBoSDucgAvAkLc9fjnqB4aRudTwPI1DoUZim2Vw6FC/pD+Cy9Wi8zCqic
cwz91OKe+42GKtgzlZs9wxmATciBc0ISbOuwrSjn5bHf0hOU02npXo3YfCsMlGgE14VBM2y3nXNV
bNuOQwvZu8j3KVYcjlAdGwSrtdevKgUHKtmNmGRXVe34N+b/o+k8lttGlyj8RKhCDluSAJNIkZIl
Wd6gFGzknPH092tN3ZXHY4kE/tDxnNPz8jjFzVOZvAhiQBkY/uswxlzbmX0Q2eTj/G0q9h0HBfQm
JuxJFspJzGVTL6pfJ9YecerDwpFg5XSrOPAbKgdOnosnLa2/Alzhq+RgOSTnS+E8Tzky8S3AJ6oF
QzftXTXfTy1jpUoj2zHFxJegUo5+PzE8uzYAbzpMGP4qde5IduEeOc68MylG9DRjunLatc1npDtb
ZrPLKlTdP29F6MzdyO3wFLlWrwu9AanB99T5DXs48Ew8MieWcJ2lsvv+Vtbzt6PmPv9E6/2FP2Lz
UVe0DABCQerCkNgBN2C4J15NWs5Z/SanMuXgcgv49oE6YYhB18tHuf78H8+c/vtN5Q+tg4zjpF7R
A5Z42kufGZC4bfCxdtMGmPigl2oUCYYsgFb8vAyTU7e5rIvFuLgJ3CA1oYip84ryS3x7VTKWqgzP
GciRMi12HqVnvlZ8Yo94EiAVnqXyvqLUZECP7WM2WEYpIXOyaFhy/6HVJ2XK8JBn6dYIvsHp/taF
haCUjZJsIPZd/mp3y7kojkpTHg3jH4dwaeOd4v4yujSYgJ6NbrQnLaZq9havnxLW5p19p+7N87i8
YDT/5ttZVVlJSfUSD2gph5PVNJOvUvlQYnNrp/ou5h88QoleaCR0oKQ9tGJjQlCgeu34qzYEnHA2
L4OG7RXa1a7DDa9S1sdmme5R8tV4wkiv/43dOWFeJzYADaILsNsdr88daYBNyv+V81LOTy2Xkt7X
kSuMY7kx9eQA70I6uo3TUjGhR6pEr7DG/AKraDosDotcvvED/Ecl9rQMOJEHqXCnK0X2JugasKGc
SN52Uf7Q8uUvfL4YTmMxt+IneHN4on4YJz5nkAd1OKwlvTXLeYHhtWOi5Zkb1S0RTUaGtPPnf4eW
my3Pp832nmnVYsHsNDtnVfzJxO5keCml5W4+msNvxZOJtwNj9ThSYpTJr83xXaJGuMuXgT1G/olH
Y6dH9y+uQdrOKkOEdS1YOgYFM6zOdD/ogexaZcLZmId4ZkQu6wKmZJ+T6K3Laz50AEbpUVCSL38e
uHCqNxSsmGuNuaaCa3UMYksM81Xq+lmJILhND4f1KA6OB6OYybA9iAb7xGoa1r2kCKwnAwDMZes4
rwq4EGR+f65whw2S9pmFNV0GJ8icoCkHvzHkOrNco71s2GI5Hlmg9DeqnUHuArj03rkTyDpmw4uc
QfklMVTcSvG9aljReaeMNqX8mVB0+C0gLzFEUwcSFLPZpN/yC2IO5IgrfxDhPrN2YtPlPbECDLji
INL/3Ch5dCi9LyO9cFei8QU3h8H4b/94VpsoHHnQncdVXdZpo/NGzDj8KYDUBOqLtrNAvFchG8p6
5/Vb5Q57+SmXO0Tvma0Av8onMYzt1xhyeweOpU77HoAUj9dUoW+MFAHja4xOkTS1WeuUzxrtU0b2
rAD25ET8Z7pChJAkg1NSD3zgulEFqk+cRBU9an5ZeXSyZ4AZ+RNfiGDZTjaBaengSsFBHKyh38ly
6uXABO81ufUriBhm+IpJYYGwetwK7gDzm355xdlC4L+gNLdgUBuNoX6ReoyTPXNPNgD0deWSynnC
Ied0sTLR4eCm9EGKnepVKg4c5s42LlynOWr+SL4/0eVjbfvlUc7ffzfNumfgjNLhQyMUN5V9Gn9i
PodZCRgW4Tc1HIOSjjEQ8RgAHtymiv6/8sr7MGt1m83C6xc6/DXJOl/6orK6KcNo5SeGUzZlO1Yj
xOczlZ0ZVcalm0ne63ex+nJiUTfBij5NYXHtkBbxCEq7HgmY6MOLAsRAwTYtW7lJPPnCPC+ZQZBH
7q4Z133NclrKa0WMQHAwF/PeapmSSU+r/vvfavz3ln3dXz1CP2yAfF02MTb7wt0H5vCgxPmus5jT
IsgpwjxJupiDI9ERH0GeSJrUSsg7PmG7nPBK2TIOAbL136z2zwUNr2m6vmAc5DP0GlFkzH1mPwGc
6Jp3y7oP4UNdmtufryhIFwmbEo7zmo67uEKH37uXmJ8o8nZyZzP7O0W7Cv6PxAfcT0+KdctrPT8R
60lesTIwMe7NcyQHtXJPekPtWnGf+5X5T+BRQGvIVZPDxfnMcI3S+pcLzOFU1fQM326v2C9Kfa1Z
WXtlWqt2GYByhL0LWD/ZOLQ5vdG5rOVdnnrQoT+xehV3X74Ud6D3TGI0URzMMBuMg313I5YmPhuR
vsdQ55gCMzL+cvy0IaMrrP6EK9oKk7gPf2v673SofAusm3wm2n7PRtf8Tmv1ZrB/dXFCafxcAEfR
Ku+cU+AolehBaexPmlgAMecZQzkyQlsplVe7754z5ZczwWaBXdlO9gsHtZhxzcmrSrNW92Kkvtwt
Z1L8JFQetmndiHvoqZ+bkvyTOXLCJNJo1KsERWJZCEPEtvESdmwdmQdTyk1FjA/ywnDo42GTV9ob
ramnSb/Ma7gZids6JnYb5SP7HlIw6grti6PRgRVS80LuZn9I8ejmGtJzJtkuhivm5edZVCKOczRG
7zKCSpmzN1QPA6ma1U7pD8zFxact+psxwiKiUtwxElBuEHe4Wd6S0gDJaB46pziJ6euaGfMtloe7
wZ1m2CZnoyE+jiNzX0wLUNJqA27V6VdnW7MWcn1Dy/s3OsmjTn+V3ASUZq3P27yqgyalHMIUOYMw
ONanu8TADqVqxCEPai+ns7fMa5MBgm3SvTgTl8NEWKkNzYN8Vr/8sYbfYgLUyNqn459qeRaHYuFM
WyV642H1noyeMJrfkshDXEc+fHh0IevygOH81KeL2pZXYG2vJfUT0hrfa8LjIHAGLb4vqvHBGnH+
eCJ8ViOAQaLDvqVFlQL2Excemd0+rH8BGJKom2/FlbLDqffUqYEDZMYgjvgpfw8HMZnjNN/X6jS7
v+shfsTPJ9WbxfhM+XA+kbmZ+6TRz3yW6lT70IouPEI3Ml5eg/pD+DMTVyP/czax6PUcP0zFSIvI
dKgby9dT5b3ICBdJ7JfKfch0EJt9IFE+Fkabl6OYaD6ev/2YEA7Hj0FkWz3EJGCzJIb9g5bph297
Vjd4tsFtSYQ1FSPWMSMGa748xHmI01KoW+gS4RpJ/yUrkkpYvhCfhHQ+Z9pFfA/tOqqkET29fidn
DK7AM010WTAlp8VOQOfecrKq1G4+OLSyd/Rmlo/Q5pT2xKH/LYOY27mrDnFU/m7aZse6CxIGm4ql
LqoqkBfh+IPEJ7iOzEfJvjKHIZzqV0iRIRVLm+L5FZ0IkS5FnQdZfw/jL9yl5CmcbZVsFDNHMkBY
VGWfHPSI9SCqHgaq8aW8K9tezn9o692moj7wvikY5427VK8EQ2X2yY6FNYW5tvid8AboxPJxiqm/
9GaxrYEnurirsLYOFQQNXjblh+S5OGMACL+7enkp3OpilaWvgTaeBw64d5VXhSC4S7o/re35wAfL
ufVnD+OEgVkp0Q9qxtRQnFv70eA4qSUcatIVLBHFki+xyCzuTzCXc+CoZf88KNp2ph54eHh2U76z
s5XDrBLZk79KsFSkKm7X3Ul8nVApFLNGvyOmRaySI4GUTaA8SeDxs/7qtURJPy6fzeE+2FR/dGbO
6eNfwOIRVd3Gz5ioAnqwqQAhDzdXTz/VAhx/XpxWCiwWMyXoBNhPMVle3WjvWp6dPOixMDS2hrUC
r1IXcxPpEVhOwQoAJmgSymwqJVzhW13TntHXjm5Gh85GU19Xh2ddca7jbP0yjVIhF7RuqQlXYq1B
oteAmmKgVUtdbhjTtYUgPbCChCgAEK1C/SzL5qUtacCrlUtfxqIiRCADE63DLtSAchIz9gEWH0AU
3heX2ZlL9WD03LvYSYtDUi7zbmVW6nFp2uOaxX/NoVJ8gGPmuVNpcvceph7pps94Km5rMoMY7KHy
OLF7T2r6cTnQb+CdjEIeQyqnzJb5o4QcyYZ6t9+DPHmGn/K3dCvBsXmOn1TWeNMpEG5B/iyHNen+
2inQ3IoXe65zyusWZZy8Rpc6nWkKMqeCIdYuo29dOk7bbFwpHAFa2KABQ3hTjA6kEuswrOF9Tdzv
1pweGzgQIGOKd6tb59MKgHtUw8ewTBLfWY1/ZRO6QVFG0DirhZY/9C9rJhpWbVSnZvp4eghzhBL3
CcCdRhFYPw9LefISZKKXIfxjLQVgYXOYtyls9a3dqpZvLuufKtRIrRnhNDQR+H4VhoyylDWfZPPu
Uyojf5bnxJlf1WYmoUHqM7YM0HFhBbuuat8ZaAeZz7BOukuRr46a27g0w7kIoxomDJ29Q6L0zi2L
y5PLALz9DHgfVNwKi0KzEyxgClFKnV0yAhfzU9XJZtHreqsq4VvhQneK6uifnWO8jGlhQDKtsMak
m5clFj1Vb9oPbXZNEgWS+5pd3Ul97Xlvq/ZuujmCs2gq93HpontJZeSqIIxMCfk4LO1xArsZWMN0
MgvjatIS2bmWedSa+arCWbtSTtX9nlfZwhEOzB5bQlnBYapXe2t6W6L5KXqGIbie1kVbHlqLkp5W
MWy9HYYaWkXIRq9QB7qk3SwzOulL14NHXyLb92JnQt5wLM86DMkdTY+IIkvTnNWOYU1Fx4D6xdG0
oIhGD0n15kNJ6i96EFxe3XlJzJESSobhNrzqm7FnBEDaokdMeR/DvwtckB36f1m/0QxL/2B0ZvWb
R62D0RgJS6e26PZjW0bnpaCBBBXSjIMSkP5ej106u45tXL0qVY8J+3EMbccIuKimVLnTw5xPybPS
Y0WAYtJy03ZNKGORbUbGF/ZlVlbj2HvdoenNU+h4B5WqblXk16UksAIGdFJ1sIu0aQJjGPot9aXP
OgXKBmjQZt6kmuJsrDntOHQUgWmdZHfdAlPrmq1FWdYNZmMZdoBRIFE5I/fYwmykpfeQGfShU9oO
faYSugHP8OdwSn/pwGmDRit+5dkIBLksD64KdyyP/lRNx4z2LHsuMvxzOGDvM30x9h23rrWK97Hu
mMCHuTfdDk3ekMS/hnZbuMttGB0qPYCv4wY472oRIlvDDY2xm62Y1ialppmhiFWmpP5hPD7ksf0v
gVzJEFOY4wBvZ+d5tRXf7ZuLPUICjACIAMm0KARWw5USSkpzvikN6IYtFEIwX2D5KB7t6M0/NYn9
mkb9zUrGndVhrvTpgVIqoQa1ys48ukXqM4AlSCuXa5qpF3vRwFcv86WYGb1Uoo1Aw2w5ypO0NETQ
F72aQOs5LNt2Sl4rk0nRdTrfhXQb6fTMJuvAYv22GPNcDlhPda6UreM1HwM0AEbaBFpVIBy7KlB6
VNDIUXTr7e6WZfl+9czMjyqKegaiSb4b1plvCuK+9I7tGjNzXD9Tcn2EBeG7a35LbfOfNXrCGFPp
apf5TVencMdQUhugGYK4NYImzE1mXHSlA9QfrvDxgoE+Vk2KSDElgmJrvQONv+pTBbm5iN+S1H1u
kUXbGdRhDsS/l8x1mh0asvtwzgMzX3yN9TPL9mlxi3ulJacudZ5Vy1P4AY/+vV59KiqTzDodVZOe
k6SWBokuLR1NCwOcVWA5NYhKirTACUagVvpk34tEe2cYkrNzcgefHlte0BugPSBiIcPlZUgiGsU/
z/Puutrsk3ZUYfzZFOUVexsp9XtSau+jan/mDJDY2eH6t6PBUE9d0BXre1Mrj32mvRktVU237A8A
SoDGDqRUlXPNp54SFAhNj9IYs+rh/+oDXMgiMBRu6KJ9jlmPSwrBERT2Q2r3PnNh3vR09m0jf1uV
kiYequbhuJydZowkoacpYM/kIw0NaqM3rks4P9BWfcVxfDZOHu3UJYPoZI1fQLSDcIo5TcrLlKfA
zIgixthooNg2MSErcNtktX9p8/SgGdCx7bB/0mLtQ12bi2FmF5m6sBnratiu1BjGzn1ySvdtVOZu
M0ecaovheId59RDwAwKtWck+T5z3dDZWmnJQgOxMbTfDbP4xqu5gJf0WNCOi+EX2K6vpofdtqR66
WbCDqRf7A2nCkJQfdqgVpIvzDiXu22gRRpi5ifR5PR/yJXyel4TiQdXZm0Ip+DcdMVEAFEsHTlTx
NGrU0ZPuooqoL68461/odZ/LnuTWtNZHS2UOe9OmL3Swoi3rLHwjFqDgyhPmMIOTIovH2PnV3GuI
SXQaNWjonLmaPrkxgjoSIDJ6BTJvX1GoQJ5bLz2ULNYPcO3Ztp4Rm3Bq0pAxVk9unN9VDEwb5wFY
2MvMrK/Gdb9mg5JlMs6HSFOOYGK6h3aKj309Z76mRC9DP70ulVb4iGyTgE8TB1NlxtWYnujBBkyl
OwAySGiUGjtnAVPuzDXQkIYQPvNJkLY5/KIN5NGH2XLuTVGCWVinCc10auAxZlxdSEv0ISBuP7YA
x5Wxfh+m2p96EpUBbnc7rjS4tC5Ybee7mYhANRV+kdYnT0VTPySqQeGyVC6VASW9UW+uRlelT8HY
OEu6bi292Vmp81pQuRz75tig6IX6QAKRkUhu5JuUUnvKaBWZg4aCd1xvCyojcBxDUHZYudZ40vki
RmKwwzozNBYLSF88Oi9Qs/ce0ty7QYWVAP8KMnDxBDrlobbbV+zGAcoIkxf1m0n52NEoHGnpqZj1
cjtkLalbdQqRZkAqgtaEWu8qeEVx1l1Ly/ssnfnTaxgrWXBJAZdd18x9aeOUQgm1gFy03h1AfyUM
FPdFqfTt2jdPSgrhTcQtNagcpQa4SjEOqB095SOEcSslZq3jTWdqZ8Wq9j0QbHj7DIigvCP2vIR/
00lAKnfU4WQvOaGfvahvbrZ8Z4v7FNfTqY20m6XX+4YENWqtV62Mj5k7PlX59BCu8y8mjh+zzHsw
vZHjPU3VLlzbSzK3h55u+c4sGS88J/NZ5NQ4mF+FlfllOl1bRz8p+fjcgC1iGtWumZg14xICBynD
mjZRWNKRKYJYdU9lmXxSr9gODmd3VCNa21gWIvchI0pNEP5rGgAyQPwysPWgUXcgyo40P79kQ3Sg
i66eMKxmSWEWzzmA8ekPcsWPljEG3PgHT89DQBzueVVUOgm9b2kNEI3oTDeWGJ6eTGI4AIrcRwPG
JKE0DQvtbMTZFdj2nhGl15HqtqrVX84wXxi2fJpLNSayUN57zWHePNr1IciFdQxP3RSftcmhROQd
5R/HwZkp8MT7mqIFbLNgtaLAAUjfRky8jCA2VDVbZ5zk0Gmpc2viJVjW+FK4+h8NKsXSLb9ksQq6
wUiXFtsmtsFLlfPRmIoH05z9PKOsQc1S78NjYX+beLGsGt/TzPvt1iXd25lkYtik1rSDhLZxs+xm
J+Geok66aiedmMNprBMVghfq+hfFSh8t+3WCtaLWtZ8p5UkEDZYmPah0s8UDpgBpYe9AvKMrPEq1
n3Ihw3+3VuEejbwIRkxcb+eBcNFLrO0IEIJabZsNAVMHaB3CrCWV0dwa1Cj4c8IUlGB8vX91anOf
6MV9yatbEf9OsCirJjo87otYoFlAf2H5Z4SjnAPOAwN+oNrg8D3kMQfxSK7a7cIQ7JGKWg4R8sB3
Z0V9nQl1SjA6nWJhnLEmhA56jQ9M7GfIESO5+vydON5pdOwumMf1MEDjnFuGeNvZiWFsTwz23nhj
JcR+ahFacUWrAoaegjX7sNaXyJq2LXLAJfN7KPEqOuOkXA5x0w3nRMizyycZ806eR9MkJ4/PYdQ9
LY4HaXHeaWxRQ9pmWQ+ZnWyNwdg3Nvrscv8hEJ9jLznoQ/zcNwxdDXW6tkZ4xFGcnNA95hG7lUUP
GVnvxsSmbMp0BA3kBWOPzJ2GNJtdXkDgXlIZ0+1919SXO8HZxoykqNzehvfN/KAyCiw2RMjzCwfA
gdLi0DwxSmJk+h20uwZwlf1lHKCJgDORjRVr1nDZB4PGMuWlqbzPq7V3uhUaMw1hxmqVs7W1qCWu
A+N/eMeRolEZQwWigGqQ3znddIVICO7g1VrZG3UqmU3Xb0J13Lf8vByUOWn9rgYWROHYWSbfpIaQ
l0AYOL9yp6eRmFAf9s4A4rb3Nma0gDdTaenQcdaZPsRQXuKCaHroahdeV0ky4FDQ0fn+DmRvRmC9
aULKkK4Nmx9ib9+/otRhmZCRxTL3xnq1MfryQE4r3dv8iIrPw1rFrwlf6KX5i0vAvubrZiLzYaTN
lhMt556eij4kr02Du3SXEFyKZUCNQQeDQjvBJ0naFkAomWM2IwHBKenbcN3OuhXUKaP53Lql6TYt
uDLO4Nhr3x1XaTXG77nVXKA32dVMhlb8+QtdLV/WrQSgL9uRx+sjKdIpNksbDl71DY5VHtfA9WGb
Xg0KC7HJDEdeK6qoqQNkl9OBmDHr3W3iQX2rAUwldBBURzrbqJibaXQgRX/LV5YUvzNVI6m19Vcp
tI06tOh3hipGOt3LBaa9cm8jJdoubACzR44IaGDSWypOHkoQDk2J5XFdlC0g0gOs7hG5miqICzsY
UMdYIVuwyaoP0Wkr9m/FPjvw7dOxvTQVOni59zilFyMLHzr2OoIo7OkgnjQ0OVCysKA92ey1pT1E
3AdN2p/8WGPZ1C54HVPRb2OTkWehwOMNFPXzi9oRU3Kjvfg+wg6d8urBovuGsGBHLhwiPOOmf0q1
3UYg+Ppvdhmyhu62PizAeEPbB804Y48I6YkG/WhIogf0Ajvcz+y2bQVdrB1dY/gzu8k5hW0sAhru
erfB3/Tm39BeTs6Ufxo9TdxlsU+z2b8xxOUEqrEC92e/iJOo5h7ajQYyZ37Qs2lHzQChEjCsjXVO
CQDVpNmJE53r92rQfiN5trEnBkk7gFTbwfENDn8cP6uzfrLIDV1sIZCbW08ON0gZtA/MqD31Vrgf
gIubbfI82cUtA/NuF8CMgH2IxSLay1HRsI3bXMNcrYYLI1n3k/3mYZPrgQYe4bvsZRHOl95DSmOm
47ScWrSkO4UwaqxPUkTtyDPlT3K+Z0dPDkmu3/rEpttyNfrvqtJ3Se0xmyjxY4Dpa5o9lgkPblRH
TX+XIAouv0Tt8NfrlzlRH9C02pJO0FT5SKDVGPZlXB57ULTsWceyONPoy9ZU6UT7e9gNQ/tbzD+C
BLuo+yPGX/45G8J9h2jYhHuWMCYb7ow5+G0s7b+of8OHkjdsM+qKmjBuCW+p59NM03VksybzPGB6
LWt+7vPkg8sH3s19NuL0OSmKg6y0yOy2FJsbONrwYYAxjT4vkRJYQsm7zEBj5VLG2CBmPR5mTAbY
2/2cpiCFFERYsv2qrHfsFA39DPBMb78h+89lvoozn9XiCBcsaKzmpW6Nd8OFVoJskNosPmocu6ID
PxdFu2VCfcXVfFMBtnTp5/xsDsYhnOuDSX+dGZBUT4r72Ha3ldudLmOAVtl5IZRpyS2jpHr2HP5e
ODuagsGcmid7fZm0D2qbW/7wzB6sPlOQ6uVAo6djWzD1Ob6k1MNXzx1hejFRyAshbOqFJ1oEzK+F
1ZGvB7rXp0UdSfCorztExvMSnxjK+uBWRfkTjmitdzK9YaQdyzB3tNw6DbiKtCUyjGn0ljUQA6p2
v2JlO6T76jDz5eaXiXExIF3K7tcOuk3LY75GPuLeFJf1nQL0MivDgDjzmBFwGzgaG4com21qC2We
b9Ga1wUbZZ0ZrrTL+ReD6CtGRiOi8jevcsO+0iW9aslMB2L0DfPemw742ApBwCaIiIaaNWf60p11
wScRFoT7GckO6YEhTSueEiTTQTxzxzMuIilAO4Szl7goJ43dLw17mHBoOYsS+oVdfA8H3hjwB+Nj
twYXCvOYePNeHjUOJx9mpJyTcQUbNkBps0zXz1EK5Gx7vUcq2VAydLZi2A1+xUjuzdoyTVrZi931
+PCciHeN40u+aFS+YQ1RzuT1NoX3LfsmPr10lidNc0EMWoG8slfw2sjQsfESA3qU5mLCT8Q6ICgQ
kwwf/ItsH39kbnaYwvuPrealVbQeBvMvQQcsxfzXyB7aqwHKTUFijo6KDiXaTPyEAKxIIV3rB9mY
KW95lUvHzSKaQ+zGIQQ4jmm4k+Kr+IABY9546Nfaf+t22eJtTs3Sb9zGpMr7snjOT5MK+hfGrl6T
7bLMW5f8M+3RQSbVAJZKglLT38mnLwYgtNG/fiRVLt56rFtN4iNXHCDPrH1INtqNCUOjF7/AZLRG
RCsCf1ibjyDbYpNOTByBba53TKInwOPHWf+YMuhMsOV58dVcdBBLMlSAYjDHgwMo0Wc8meQ/n+YM
VIQPVDzYbaxQtRpbOSkMb43pZEro1AFuLKnpM+EVfZZkK+uOg3K8igIMpKf1zXY/Kuq6FGoh+Zs7
HBuv7q7C8RbaxXtYUa9gzxWqZRQ1teU2ligwct/dzDyYVr0jthwothIqDu5XV1U/MZqJ8xzdLzwc
MqkY7dA3KQX/qEZVy11jWmGBAJtOlDcRdy/tJxW4wEijHVMRg8mgu0UArOToGnTRHMg3Ry7iJf1F
ltugscDXdQNp4ejtx+XEOTZMd2/kIA6sfq9wUZhptpd0hvbKRvPGY4cxTZ0R68+0RBAFPd1GLyaD
5YSC9sDlrPX4N0cfQw5o2QAsbw5ywod5AZwRgilTt3MqJdbvfFQeV7mXik2hE4lI6mET0araK9AU
+j2/GePjWUwvS/ZtuKS0rBHPqZdnRUk/JJBtXbjKVXlKCMQchWZUZJwyoiNQALsW8SvJvFTcB8cy
gqaCJMcWU12idYgwPTIU+lksE9rH7HZJ2YE026/X2Be/IUH8uloEbv1rP6l+RSFBdrV0DnR8+3xB
k/mlnpHHKlSYTtO2T+hXtJDYlX3TRncXdmqUpEdtCUUIDTtVFONv0+73lvshGVch3jNXcdkKKsQ0
zelZSYZT2wWz53CAkhqaq32pSHkdqMQxejwTIuLQJX6shwHWYdKhozn1AYLrc95OR3nqnpjAdQjx
m/XQEEpYyKgnkXcgr/YROnxTjEfdbpmXBQihMfy4rM/ya7JjNiIgavwJK+DRJarIM8oDrIttrns6
xxE6S2Jkc0KmFqCk/Iakl2VEgFg6gZhS68Gduq0eT75FPC7+gqT/Sq95wKhKIrlAjv6x2O78iLeT
WxmCc/SIm9PG/tvSsBZHYGXLwxAGcrAwA6X9Dct0m2YZbUOSY2u5Jy7qDUQOhlc8yp4PZrWtCfpL
FBY1856goSbJciVcWGiOt9hrh61CV1dOJFJDm27KvlBq2mdc57Iujl0172MdkQ1CXQn2uSoFyYCY
SJUhfXLG5Hva+YhzymzHH4oTNr5jIdZa20VwQSr7xSCcTeqMgAYQUf8tJRnu70ygL6YaOcdKS482
yaJYEU5exKbS09eiV1zYxmIfRvszpvzEo/18HzFKTdwllnMllIdmvB20D8ImidhppGw4TroF6Q3J
pZLU70EWJY9/vp11gPLpS4gpk66Swbx5SI+Ju5Cv58JXw5cE2AXEcJoiP8fHzLSdvPBM+9Fuhp1H
ic8crlLBiKpXSLoEttea8oT4PiWCvCGrj0WXXSWsH0Nl12fVHuOCT+J/cKB0KnJElMAkR3zK/92f
WGLSXDdHBIEXr2VKMhwhW58ChoCJFdSnvy0nONOeQtIVCen4PMmaR+LKCpwWnoqHqgBlL9Q4xBWI
n5XHltuCX8WHy5GqVnWPqykhpMgAnporpWtvI2YR2y2OVY4nF8NYoVthdSRLF8eoAvCRi+ki3ihW
c+H/M5TkB8AQdmi6MBO6B/ZH7dsjyCqyT3Ex2BspRHQgJuRmxRUdO+2pKL2XFdyC+DTOtDhbCYok
EqYO5Zvxu3yTnA12dyWacAg1eTzkW7ZYHoe8SGJkYhiOncQonCheT7PjHYgW3lUqEzrpiXxJxB5P
ZFRS42HNXHMJbNW8QOl/Gx2I+eNw7BC9nxHa0JzfpJXOhiNEXpJAflg1f85Wxjkpv8IJsjjgIqCM
G4UyLaqV4Nk+oyYHWLP6FbCFTicaz6Dncp5wLpN4T0/dtixXp4PpjfpvKq7e1mvUF8cazh7rxswF
P8F5W+gowpdDLQAax1qy7x5ypSWi3/FPHkEaDgZh8h3W3yPsRmHBADiu+vMI0Nn4NBy+hHxHo/G7
ELW7NuLu9EydcXwU0LLmZftyVH25LDLSKNXzN9G7l2BtFkRadkcv9jaoFcDbQjlLVGhEr+uYXKIu
wuXPB6t1TqkB7Z2NlRso4YwT4hAARHiI9CvEHCTYAPvso44rN8tHImqa1IQ3/XNV22e5IFzRshl+
sgdJbhj9ubWaxscYGUO277FUDiESx8JI4oM8qUVEK/WQMDS3Iw0AiloQR+kVW9+AMyUBEpOQFN+l
DkdBd/Yzu14JILZYqEbRMXqTW90l6d4xqp27Ws8cIrmzHClIOHs0Ni6SaJj9XrXubQuMiJ6fGsNE
SqIVohyCc5banMeq3tK8JO5fiKlwutxttFHp2RAPl6X+GIOQnZwWiXDjAfWkxzYjiQPwaZtPaomI
eNMe4G33LrOJwNxlrc3AKfJ2Pd0vCgLVFMyTDs2dzpi3qjOQiJs/CNX1Jcf1MMjyqcNHMLr1kdKR
YPZ4nN69SIivh0Lrzm9NlzxK2CeB/ERtoEULtIAqMWn2tUbyd/Lq91lvn9pFoQadPJIgvcdcHbfT
znajvNg8l+TKsmCO0XPjwKIsJiI8Vvklxw8Nho3WoK4gtZDSUE4qpVtxFDSQuV+2eepnqk9m8a10
1lMCOl2JTwV9V4l9jNh87hxE+SmKWosOzPS1A0rrcq6a2T16nfovCxmhmo1B1g7ntLSvEqA2w/AH
wvtbWUo6v750CwoLofcJJvWeKV1gQU9vCY2X1Q4cqreaAKrFiUhwIaWYBudQNsWDEzWnsRt/TQoR
L4vr0nUzm3zXT9UhbKI9+dcx7vWdSl6qldWL7I4TAl/UIIImlvmQFM6eeu+hMtExwZf81NVktv3A
RbQxS/US71eaq3VO92fgOk4oHkjXXE2t65orxxSoU6nRTlDRJepsGI7rXQpRNM0Br/QP3JBzahlU
0GgkeNqB4D9czZupe2cKS49yY/oVqp+DKIHq7ftBo0BH0TyEflNan8OiI6sBeWlj/I+n89qOG1ma
9RNhLXhzS3aTbHpSNKJusERpBt57PP3/Rc8+52aooUEDhao0kZGRZnI7r7idYPxZAZ+eEYDxAbUY
2i4hTrEZ6sr/2rfuZKTRT1fmvhoOE2UU106vl275EBraV91PSEbo6bTPblZ8FuBxUVWiIhRTWUDD
JcTG5ZDV5DdZ5tGN70qKLFFdQ+C2DlqDOfJBSqyH3KPQAj6heC8hL5GDalz3qONSL8M9pu+WwKHY
LV6h+ZJTXNJdh3jGnvZ4BpPfElVVExVtDpzuVPZERf2I2pGMn424VZYUhwTuugt2XObZZzF1gAnG
PaJzanBHtwK4MVtuTWT8BQkpmcoy61rZhDJIbLFSAcVbC7G64CdPfpnDm2aZukwPNeTNvCYOzcLn
OQTNNJKnaYvemh7ZCErJKDJ+MFHkIJho2PbT1ER/hpIQyt3QE45z+8KfPSSOQzQY4trUjIf4JKhN
W0nuW9aIVrZDFQe3DqmLXWcHE5RCB01YuH7Hmr1bhaSyaYbSKoNCLln3AMxsYL88MiTFfUqB8I/4
Ix+7XQJHnUHXvYMIRUMqvpdyK4222HHv20DtSU85ptu/Vmm/Jan5lc/dnU6QL0BXeXG6H5VCj1Z0
i9yIe86LtLoon2BdX6wou+bUXaGFcbPGw6HrPCLy7SrYMOaY+RrSgULuCYJJCHrrrgMlXOIhujuR
PuMTCIfgesJP5XXrPdCrgGzcYSFIoQnhKbLrawKhCvrmBMK2OiEdHEiy0hxEyMAXW8EsAw/qWcW9
N2N70UtXZDVY0Y+G+h9OCH6t8AzkrtTJE2bPbL0GZIfP1PIq6uc+hGQrjkSs5BqaKjdIGV75vJUW
7JObRXBLa90SwHIVWHjAbMAxcIN1EW4iMCi6m5AGppeFrjdAe9IPDPdcvA6AanxEnf81UDM1ODHM
1D5wUYUqSge4YuPT+MVuKEiaeYUkbecGMd0cb9MIksPUsGIF/fVY5pqSloI8niHq6nsgWMFq5wQQ
d06H04O9M1KA7RuznuLTztBMUnp+qYF6I0xv44NHVHGQJoZfUBcvwZAWjFuMyW+TGKHDgSEK8Z+4
CVEagsR1vUDV5vea7L0ZTz0bLl/u9bZUbiAojfafirqJiOKh/2Tdub4eSK+aHLrN/9KRoVWGwFtq
ZxDYNesifyJecBbfjXtBQLq+KdDRq9Av89d6eWwRM4GPgFiKdOOAVFqmgOd/y+gRWVuIfdsB1Omg
hecXMnCeBbLIpPYukijLemOFiDSEoo3NCzun59MViXN9okv9F0syg2YLpKqm31yFbzJXxg2mWwGp
7ATektJrYSYLQaTiQ5d7I9JDS4NODMjGLCsUOzRQlRamRGByox7IqEXiqJDZhnXHj7rs/VyCxMDK
gPYqKxVXBQUTCgPPVtHfQipmZKM21ozuNZ0Bm3+Uu3Kd5JftP2QABEA+Jyue7mgE/CLSL4n0l80j
ZmVB8CqueUecK3KVQrwei9jonIA7uAjYowB0wNlcjrX3qMWcwp3eMcY2koYgk2N59nHxqjcjYO49
h4X78MFm8r67lo1izWi7g0qM0EzzLupHFoOo4BP6lu2eHVc7fIIJ/SI7ovOYs9szzEJWtz9yNINY
TqV8iuvoEGLve8mpjptTvzJEAVE+SyAfT+7W9YXB0Pi1fjmnRZj95c7399NQUC0k8S3L9SFhrskF
cjmfLCttpbcMzP3PqFIs86Of5RydqtCiF1IFGLYSdXmLgTSgaZgoorBnbq4IS3UQs0/I3Plv5c8P
dDr1aaA2Pv6U++SmZQ/p7uM3xf+ya/fWJSZFDojuFZ9u5IFe3xCg/soHlFqX8IfCjQrCTFaWn0MO
IuMRg7K5VUX11/BJlptVUBjbpvW91qqAVlfv7Qsp5DFgdhJvP3P6o5tUapzyifi8pbvPXJQTCV9A
HJfsOgvgCHn+JTHCpe6A/WCz5bTGBs1vOSQ9axKd5h0KPYNZX326uM0JSe/wyXcf2+KVC9X4aES4
rpb4z0S9HHXco4+BS3z7sYGskc7G/QozHolJSBzRQdwALYkfX+XB+NUsFDUwZlXW3iLL9VOf68N/
ESPbeKDofKDLAd0C+q0p4/NCBfJGAzAo9THOBKdU6a7v2j/WADGqoW9R5NkYblJQJ+UQdMsJbPii
dckt9k+bAnbpuwfeuWFhTjhcHTlub2Fdg9cR5WTkEH5gdlVq9/roYe/RwoYINRNOZe03d87kH7t5
F1oeTEzr4VFJM3n3jo1EkpFh1ZAYJ/fkDVv750jdEwEvgRtITF0KFCSgxlZktPOlxOjqiBNSNQAQ
CeFn3yC3cKOikGz5ABlLV+R1qjeNw23EHfrRIyUjMtW7IX8tyMPRNJFbgOt0PVsn/cGgWiBVJv5Q
xmJegOXcF/JzMFRXJ0m7erGVQpT0bY5GcA5uwth9zDR7G0w/eE+G7Vbp/UqC5UfGv3Oc3CnVjJz5
HDYH9h8K93kW3ZqV843S14HQhTKSQQ9odpjox+LyIvn2AN/uikABGpmibSj22cDKszQ+iddVRNlt
m/u3Dt3TM6g2Qx6Q5vOv3AAaX9FdKEVXiVGlQxkmgfLdSvMm+mdrHlErenEmagr2bzrpDkDnIpNF
kXMGIBKma2h7L5I8tx9zNOt36213X2bU+GUg/Nz7t6I1gAG/hxCzBMABEozqn/fDzZnDRIdMU2Rk
ne8JR4NOAcTaIBOTPlhvNCTQ6vEEkf2go4T9R06QXFwACpGVLJVjANpoP2E5p1itYsHkHuTnF+ud
4WjY5OUMrKhmyu8rKhZ8F2b0pj8o7tZgZ0WA/PA/c4Op09Oo5C2sjg2rjAUvJbxKALLO/H/hDnfE
jhvZ6fwLG8PvavPWy71wirnviHPhaRGXsCnkXwSLaI2JPFLKKEXzDdyBY2x7JEbgQnNaiTVo0jxj
lILFMATcFjdHPr1YJySRrgWy8XnQTbCrQ/KvivFNkJwsoCd+a1hP3Yzwf/5q0trTm7HMZtp86Bxl
L4BAE8101Aopk+vOOeg5uwRQltz2QmcTv8zPxJLjk2OIOD307aRi2A7N+6i3Fd8qwYCt4XTSGelU
eDC8DaFO5JY0WZE5tP1daP4EJ8dOiMzS00u1ErBz38lSHdqG0MMCa0FJJv7RJKhrstxKCJIdv6JV
FXokRCefQ1Qe8jv+UrFwmbRaDRdla36o86bCD7//vy+4KIs+180qr+2YgSBsKtaeRQX9ZsWEvumw
zOUtPcqORzmhOYKVyDxwEYDzwXKO+/b3v71gWp8LYDHuSPV5nTR1kXkvZ2vCNpLFNDlKXJUzr+Ps
s8fdeLzEyHLH427rHB1ZfmfRN7rlu40atJY+nBaYiB/zTe1zMTV9oOqZ3nDgRO6FHxAXLaF/0zXD
ow4d3+H7UfbMqxya5wjowAZIQhj/sinOrzUoClKSb26edu2o+bYAixQai/gATkNISYCWgqGzJqwi
AiBkRqBmBsItPzoKW8PO/gZUI6o+l8epK24vlfPvTiEP0ApJf+tzjfWKuIdqzeULlSoq0keW12YL
FqR0MIKvxIWcOAJcmcAFaiaofQKbm23CnxOYrQiHCzLPvPSoLabwspsK5pS/caOCOHtoBjpFu6XV
mMA3cHXKFTloigs5qgoWuTpfCGMJhfvlO0buDPNuWQ8h4e4OFsioce19B6qduF66s2yJrxQ0wlJY
lP/wIhPPJpP2X3NA4AREVcYUJE0PSoN38oGNKo3vmfwttbJrbkiuU0ceRg/bvA2Dh5DxNaoSrCED
dvhzBchJ+61vVdSylf/l1JItCkJjOtxO/rmqyqVEh2NVctoJFLCb9ym8Nr1meDw8GC1TZOaEuSyG
7oc8fsOUwLe+1qZRpMmq8FIHhEWh62LeKupB2mqcTDYNO3hl1gmEx0tZ4cr6p5op9xPEYfr24cWn
70d4Lj0XV9ww3W+X7ZRcTpSruDDryq7iNsVTEN1J4ReB9M7YHP9vWXgHa30SHY4zBTLLh8mY60TK
kpMDz30G86iX9+AoLsLNWDu0EoqcpiyqfCW7LPqE4CF4YqKGHxDLqG7PEUU+nBYZ/nU/YhC9oj8J
acAKKzzug+6M4rreDPl0uywIiFUMUmhXQRBJIJzBm9Sj5mvxL/8S4I2fqEoUTqcPSg2y+6MH56Qq
GDWHNyZ/x+zalktnBdlB/WHZQpanc97GnneRy7GRaSJ480BO4W9o62o3CRnkFewTsCQgIzOKbkr6
Jz3qGRWEhDTnOs23eFAFaBeTeQ8FXIXe/y3/1z3y6jEjcfU7Chzh7RgbtMUBUP0bARByJDt4pba+
Ao8J56nSkcy4OYq/yPSK8comGOKPz+4KctN5X3A+OsovdZC9JjNyNuQv7Bm+KC2lmn9ceScYfneq
vxQkAGfq8cjPRPuAGlP5O4qIhEg7ssFgFZwzxSFE+xc+BNC4Ma/1lKzbln4Y7YIeKmJA1G7l9rwy
pWJXntb0Q4eKjSQeNFMcDzWQJ0coBaPUKaD+LPZpMVLXBpZuGJiTt2Txw0GRjgm+wSqpRN+Rbcil
40iZVsQYvzMqZebVI7lxm3Ek9gBSXv98rr/SIiqGkhKxZpnuBGBxqIRJcToMaJo0vKMLeJHQ7BmW
f4SDKe5nEVU7wQZooVgG6rKKrJQpcwopJe31OXfo8Rn6IOXo9PypjKH/5V2y93G1eh7Mts4noaNc
yf+Pb/9jaejsLCtRbSXkhYBWxEOl1UH5J6AWpbPv7jSXZFSHMU81Rfcc0beg+Yd6D5+jswknI2Rg
J3VJDLLSMf3ValKZgBcjdI3fwwrCxyAgCEl5iAUA4jfiP6KyknEn0/RDfkafwD4SD0XnFxEmsO8O
gy797/GAOPFN2j0qUZL3/F90dA49iew6SBVECeyaM4OKPcHx8gVyYrqx+mcqRtG9cseKlTCtMkwl
hqUekjMthcXGfjGrns6yjTyNyZwIJYEU8LLKrLvGiPjULbQLhYUzAPcmmH72TE+h3Kydz7txNlu+
UqkJ3l1RESGLPtoIvBscBtNtaEkQVW9vW5iPFSAobKoE3ZHZj06Ga5z8Nb/KkMyM4xrq1oAAZu9d
BdmDSEd8Al6Xbh76YqffHFNxMPlihtEVc9Vik47B6Xpf6meoS0920TzbgUX+ZjwEUL0LJn5emFb5
mvRI1LLf95IxtBZMP5ogWnD2tJn/pMjC5rNNldYbvlymyvfRnjBRxngu3f6pX3N6Z+LrGK36c4g0
wOnMAbHaqX0FqGVwBgaC5pMHWih+iEai5U8r5y4LY5rIs6tiSP5QzEGzmMaaoe+uQJAqAPnsyU+D
27rvnra5v2FYyUPX+g/90F+J1FcOMZk16DZF948kHV5F6Rjr9W6Z6GTn85fA+VD1bCxRkYuHNzie
v5WBMELvrqjGuzDa7hMpeKB01PdYgdhTT8Hk0GI9jadmrB7z3r5nszOj1GaE3Ex1QwRlOzJ+54j1
XeST+TLHqarT10E/3pwrORlypgWuzDNTYucU+CGcEqq2dnGrvHCco994f7L36ijQxQWarcHOVN0K
y536dGkdodsxvAr1OGYmqQoi1k7cde8FYUPqZjQ5kARnRncdWQlZI4ck8kO66LrmhWkdNw6VAvyi
2OuObxCbgCxRYLGIK1rvMmKX2u5+V8NTi6ZPhpj9YKTC0VjoP2Wd5YbTzL6bZvee/rdnVV+Kjprb
7tr/yvalTgjXjJIWrMth9E5m0Zw8Bh30ZcRo0Pa0LPndGkz3PlSliw4mMBDIbbkP75PlXXTDX5GC
Z5LHcyEQus4Ab2WS7ptQMyt3nx3KzLP/qRgXrQmmvTDZE7PFRGBknr83l7lEicPw0/oFSsYHarlP
bYLGcIn/Ggb7KVt8yMrlrUFpoUpXJqeE1m0K516RDaOXjylsLB/cId93FY9pXENvBD8uuFdsAEvi
qIH/l0bi/DrdGzrHm9OZS78Q87geonCMqsL8+KyCReP1HvZkIAB2+T7+HgyTJMgc3uqxSg8glB8q
4bsFcxuII1taqIduPdtoD6Zu5O3fHnGTMstiX6/ObpsoLsiDI0iGcgxV3wlOXkcSUDXEzO4/VG5+
lHs7MkJs1cjGzyh2j3SLn9a9hMYyf8wZyvVgseZqXAprxBlaUXis1tcCBs5mvwXDc48RZZfINoo1
lfnNNX5ENhgjp6BoYiy4qvYhfUiCVNQok7o4zZZYkaI8SZhwWaH13FpGEdYhNMCz2iTpzNmCrx5Q
kuihnsBFZB4QUTO2Vvw/4YekZE4+v57ZciNBwLcco9I2z/+Is/Z6gPsmW2k1yXOTFT8JH8KqUGI9
DsulS5kn52aSmrIGm9BZfhBR4cAxiNy/yjfwJYj/xGXg9vhrXEtQdPeCVzDsCg426gqcxW3K/uU6
ijrTfjjJVMPyS4f0DRPeJ80NlhVHAsUJYRQ5aSHHDdCUaY/fCv0iBmvRsoxYFl1/gctwWRQW6Oq+
pH782CNyFICJbdGLnpWqBT4FQEUJBC6WHIPkge9yr7zxrf7dm/ea1waOwGpJ/cafqcMb21VPUTjU
QAzWVP5O9C1UQaeTchWePuPArUQF8oex4msWlOjo/JLa1zIjzKw+YDD3DHj2bbRR4vjWnKJHIUle
hE4IA4apVvAJ3fKGLoeBRJUgdk4er09WSjy587Ss5ssqlpMLtaQqaCmYXmYp5lLfo5pWw5DgLRT4
foFi+EquahMY4ekI0ZBTVURCWFie5mj9Q1fwhclPx6x5ZT8CoW7avVPNUNLy3gsRX6J+5lHxd+il
rAHVxLAwrnmjARLMyqt1gyD2C4pq6sbjdpRfQghBaaTHOoo7WCKyRhvg81pVt5P5bXXhRYKUuSD6
DqiBduePEZIGO0MoksLAOE3hQSE7ED8qQHSlzEdfBu+MnVDUPwUkiUqh2ooF1IAtgQ+VhG8kTSVv
k6dmJ9JNpQ0FFZX917av8OVMPxZ7TqmIdoxWBxzxHL0MqJKhgW/FICq/FdKCyvTQRomO3Da969df
qqmQDNyIUC1vyl+rfsVdcUl5lZD9vdFxTrTRh8WJ5edTBT4JQtVR3OEyeWDQvFqCMlXJuE2wgykg
XsLA66zbPA+7j1ylzd7/O1IhkY5cN7z8PkONEVh6As5fCG3JjKl7wUKHyQ/OPTnPWTAhtfwvl2AG
Wl6bjLH6hmZz9Iv2qAKOVM344Ujb6o62tAkZE5JW/WQDlEUoy5KIKJcAZxqI4lr6/ZXeg2vLqpG4
cVelfTYnymDRkJO3YOuI+lLCH1BUTxJhNs0xCd5B9UO8Huk47yjGnNHaCfapKgrvibM4jO0DmIyY
J8LCmaRwZ9v092VwCSFi8C36ZUi8lepC8da9kKJr6wO3OhsKo0D+/DaqN5cqcQtiYKzJRYCMH1Ct
bNBIApuzB1VXcCkK8LZ4Z3r/IpPp9mXo2dTcEe28HPBbx3zrQC04AJCTFEXpQLPX9SLPVEHUwrrz
KVXRkAvW4JdBD524fdUpxWZ17vJK2M8NsxrwtcnrhHegUCR8TbSwwA1vaT5LUYMSo1+byKQLBqqv
v+1nMn/20iA0WK/36Yy8LpyZAafeQ5MlYrZX62bB2JlhQb0CQs6G1mBe/e/pVM1YPFpT/E9ue4HK
3nr/7IN1xRvkMXMOMl+4Td7MwJ7qywW0lGM7HkwfNRxjeVBZyYJINFXzpSI1L61+mWV7GBzrJJxn
RIeBiVfhmXAXQ3iiFyl589CA7Zkkg8I2NMb1tYqQMqoCmGJ0+C1BcZqo2e59/0OX1sou0fQ4dsCC
UzredZb51QfhU2LTijQi4TahhaZSRwT8upTUnKbA/Nt7MJsHcBTVyAZE8dbtr1l0zO7t6+yq2r0/
m1tsh6VpHjKYpWO/vCahSabgogEbdJR77YQ5Df3A7Kas5npFwvjjgRqyjaRzzwy6+ilqt591RXHc
DeRRCLfdOkSEbT4JxGma+U7AcBI6L9OQoAuIAiLDjml1eLCD6UOQbxtHwBxJF18n8PstG4A1Xpyv
vXCBH2Ezo/+7fSF19DIF+1/XaN6a3UfL1zRuZIFnRp4I8YGBduXEdP7WVp4AT6ZIOTowP/zm3m4Z
2tDFT7Nf/rVcm8ZDuHjbflic4Q9qPagd7QWUQQwTZ9+9nrPgaZiQOmKm/FfrFgSeuUfXEJyVqreO
8ByVQQovMQOmUIwvzrxdIwLGaGBlui3UizR4tbtvzztVWCPUb5vmD1Z7pkLNF2HaZ86bMEBzegrr
OwycvCG4xVVCMacnrhBTbhzfZQmxWSp2iHoqoygDEsMnxzybqjUK+B2W9lRDrcgw9vwMIR8GfAS4
4e8YTgHp+MbG0QWwWroN5dCCE6l0s711rBUjCaltafbfjej/seaFTTEJHm1clR8FPDMDlyQGKwSD
WOshW8yNcJMLGV6T2bfnCKn4pahOBHZONuvFg59tb3Clt8ZtYB/F9dpQuRR83kKbEgRXNKi6Of1d
Q9uMThCnck27L1mu9hTJpCUQtHO49PNrTiMTrm8BjXBtlNz2G5iYiiWY8ULk87UanEAwFPidffUB
5eQH99LRsYFZ42Y2/k41DqXWBiTHjJE8kcowhBdakt2Ybokq6JymkoW65V/58+knxf4YnUO9Rr+9
ld8d1uJWOJ0uFg00aK0HHIzRPgLI8aSqVLBCmLcNXrGbwQZiRiOMWL7pDC502Z88pWAK9WekdkqT
M+T9Obuj7eBBpCmyeNYv7lZmprfWu2vTLI5lol8YyKx/Zg7LIwk8QYUaWbjRFb9dwtWSGeZjmQh2
HEOiSOBdv0VdoKMoaaObNAfMDsYh2DRxbkF9Q3DK7llgDepTPbCqzWrpFRuuUGm87Ym046H4GDHc
K4KEDLM92v3f0oOdPSbjv8nEx2or4CkUFiv28UElUA5DS2zObcmrMALKvdSVMLB5mhxLcvIeuS1q
YHfSi+AWeDsgV1mbt0eWP4/QnarggZItJXQfuAyOJAyI1cmXQ1/ygB5C8hcjYQ5AHGSofvslM2Wi
m4osHR4PuiaFQQ/xu9RcsNHUa1TVqcPxRhQOMpXDALhKapMxS7a1nb8j6YfaoPUg6tqek/EmCP2T
eAV5R/3BMH4oR3DJUVX1XNv2oPCFkE5lF4GAZPncz7WIGbJMiJJd6sPMLP7ypvpvs5d0RtRIDky/
vJE+TdAyx0QkomGKF7gegUVHzhCX4Un8hM7/jSfDC+lOVFAKCL2ZFHoJWMMSGSNKXrRZMfkW+vmw
LJ/uhqTQUN6kykwxdww2vM5GlpAHjRzAnNAoEPEGR4AGX21oBfTu475+LKg+KbqD4MxSYznGD5PB
oEw8vwADPqqExBiCC2USpb8dVSVXiiIEDjtCXayBSMQho7kPobh7o+901ggUeTCVfbObAsY4C6SI
QjkP2onGtUA+KplscZWhvNL7QzFHn8OmVh3fKpELJamJCM18qB8TjBkQbo+QlC/8n2wM9rDBfuTz
dPJT+mko15CyCBeUTI+IUH2BbyTkSYP6B73yNETQ7R/gqZZov4vmCR1Ng/DTfzaD4SdfddXIG2E5
ARMF4cErftmxS7PLN/nxRR78HdgfUYSlyNP8NmbgBBPJScvyiuRys59V1UeYdiUXHMkyNqZd9xBJ
1+yOlyVbAaWXdPXZQpetgL2LkTmHYOJac7q3/IWbvCyQXDDSkJ4PmtIgc0PHwJyeQfTticVtmk93
XX+q0liAFbNtp/Jc2plpLQ+YFgAS/JDHxnHw6IoFiOOpFhCchbHBHjBpuGMnKCSIoKuTLbuALBUN
vblw2BwNJxKQpP5hr39VxwTOCVyqsitUeOI+m+FbnPrSU4oFquchs1kwQ4gGSWKeuy1oHhbq7/6M
PiTp2f8OH60jV/xyZjG9wFtuF7orLXTUxr8qsJfjEz+zCd/qgemtXQaFCj4uFpsXyhZq+2cvREtU
6yBOWkaRdJ7nD326dJLbWx8IxEi7jOUHEfsfZ0+9TF4YIh3r39Rs5pxcFOtcpa0KZi0nUjAqn4IG
Bapx79KHrJmCgb3PEM/oGAAm3pHA1WT/xtODAMmlBlNyPTJrFRKCTdpURDw5UAIMAa3F4Eig+apf
198i4atGVXBy0H7Osn/yEbW75ExyUWkqb8prJQt1lT6JOEWsSeWBOgLAcg/kiW3tGIx5scW/gv1q
ScsPAv5aY0bor6C/6dWimqH2Nxmp0k0ejPKUUa8QJZG5PtBpqYN45GfrQSgOG4Gn7Zl6l6K+pTRT
4Jm8oZ4B90VwwZrWDa1RHFSsGzUgj7GZSXzH9ycpBPhIGQxXZ6tX1cB7iPN/WCy0PHBMX1kevPdw
OpGRbWHAqD48cxwCirhMeuf9mlf8jZK1lkQQDMjhKkbrXPOavaK493vc8ApZil4XNILlSeXoCOPz
6bTW1gdzCdGfIMcWHEEHcfAqfzBTK5bnsUx4jxqH2jxBKKLQ/VvuCezFKU8SuhIr1aPNopr+wKVZ
8ICDhcT+RBDvebdoMNxDjHpeB8blFLQcleVr7vp3sf1dbL8kSarWBDkJG5HDIajN42I5WLuXPvHe
B78h0QDkZ4/ZfUFdGQsmeGUbgV9GidjTlOPBMdraTWAoOqQBhlB/wmHmzbIrYdw/KtBYa+eJ2ti4
IhXqv4vZW28pKQEIAUafJRnX7ahDInacpF46LwVqk0YSB57QLq6HW17/FXo6rzlhHp8gAyA6J+9H
62ogfRsyZiagUz5oujtet3iGutGFnthqH59CerBdvBSW7GQPxkc/z99ZFt7pKj6JR4eygbaRvzk3
FeGHtoUeclzskzEyUQ59YXmweliRS0SRGJutJYQy/zKM++NOEuPZaLWZ9j2sm0ddZ1yHg74vwyD7
L6BLjg9QLF3mp3j1XnHZ4AnGWWw1JJQcKFtBeVJvkqJf6hQr3GmGlbEOez0+tsCQHZoZ2XKP+j1Y
DsGIjaovnkZ67BMkfXn9pIciki9g5z8bvBU7PuuJQCyyiRkimZXHv6fMvNsZzke4UlbGLTAy3XzW
mSu4RhTQ4DoGbP3Eqt67fWLWnnp8C4Jn2Xe91wQVI5cTZSC+mBXpnVLMPF/+9YfmMFPyl8D8zq71
P7UlyDFIjtR7LSCMsOs2YNVteN0ZxREPDa90WhhdljLZC64rFq1HMX1qvTePGUAp8OnsoT01JMG5
Jqj+QHbmpVyySAC2MT/ZNPRM7qpoV8EjiRGFn5DWnQEOn8NQhYlpdQNyJe5Fa/2p7A5QCWATWYHT
TsZINW+6FIMbvGNkMjkxyDex7ahU2PDuRBWlnjZBQgiN7bHjaSUjEc6UEb3rLiqZGIwWB/UDl+M2
043UWeFJfCUwGNVoXR8tQxGwmpIRRWy71TTv0TX9mo39ycJ2iLYwz3lyipzkH4IDgX6ChDrDvSna
lMGjYzLcUNr9o4ZE0R55rwZUbTrb4f4E725D3pSVhYHMj0srCtwS6o8H1d1Ai1Qq86KvxMBKYCFE
sRL8CHf006nTr7Sqn6dN01Pp6OIU1pVzQPUdvAEXyUMzseSimt0XQQZEO+4Sf2/4XyajLXcTx3Ga
KFCHf9IWe0XvP95d51qhgrd1D+G8n9kM2pyqHFbkWliusKFij+fSXodQUNDvX9rxD/q4TkIWDctG
KZV5eqi/2U0FmkWz7WTQ99CcCyUFkIW6CmbspDyfYuOVcVEOqs42iUqKyMbqxo9ZP9C7B3q83MtM
hVl/1ZTbaQxGyGnNw8CM+rAx/1aLRa86NQpxdnXNFvGSIodKDXOE+EF1ZZfyiX5FsL1Pvnu+e+/e
TJnHBxmGXNrFiJMgnLvqwEF42pMZLOIAocH44QdAf1yaFo6DDTFOWS/kuPJc3Cd0ZPNqxc+miCS7
NaPPFRfY4sFDe75PyCJV7lUm65vYXjwBwrMCvDraw3BRdJql06kPrbsAL6Jt6njes0wfM48eS69R
y7yBPKWNHrs+SgK8eK8QRX8/g2FbUnNTDbqFZYDrlJEWWhcA8QGuMCubVjeSiSJmvCQM/3yk5sUV
SD7ZcEFuHueyRgLCpn5EI+Mw3WoqmBtHBwB1OeipiB6EQevpU876WneQ/N6nGKXXJr1Zyu3NLgcA
lfLeWpyHc88D8g19bL6gmgdw01rHqk0fPdt6HqL+h9+EL2NjPebThsExcgeFi+TDDumrElRv055U
7MOpDCoCf0znmrfXoEs5EpnGcm302XvNmLgrpvEwiyL2Xpy4emgb+zsve+9Ibg0E3ScERG4Z3RVe
Xf3KCXIr2zlOcQVldFuvzbT7ufkMl7jIwhqKeBp+cKYRUor6P4u/ficbkR5CIZA+TeSWp7p1TlvR
Tkdk8Q6VzSTchAcz0uLNHd2voLDfPDrNGaw6savd4MZPoxy9/D06rP22XDuxG4JBG4yvNplZYFXn
gWY1Ajkmw0IZ29B3xMSB0duUWnmJdY+4WUfBt2DZ0cEctkvHMExaO9g8bUMIzARjAOOK4B7O7AOF
2hy2m3/vhjOJSLIQWK1oLCL5/dTZ+O5ptcGAAQ+yonkdUdNGK9K8ya3pzmjt9Lt2J0XIExUcAFIS
jOHHXkMKavuYacdD+9lHJfJcZU5LDqkpYOO0PBhj/VUSzlp1Vh+sfX5sneqhX8afU1Oe8nX7Qyb/
d4tz5rTCH6AFrHmI6JgPKx8sq+xeVtTyLjzD79iNBQwNtADzxbMew8Jef5tIDzJ6xXuxCBJ9s3qj
LCfVDGJTttRtE2zV0QkqyBxmf1zq9dsnYCuc2br00xL17Db+ve5Ev6NJKuAuDVJ7XszMa9QTsQFf
k8OUc3U9G4Rd9P+mJeGH9954I4d0MU6Ihf9bxjk1jy6Y3imApMRq1j9mDMMrQfaEJtN3RpU/jZWZ
33t+9cKE9PLJc+lnGlJez+CkNsrVHnlxMD2YClY9FB291HSk7vex09bWRbC3h+RQ9R7qvUzXwN4N
uLL2z2CutELAPM9Kh5Ss6m+MERY2RywMfSgxRfXp8FapqpX/dF37a6/3e9uKv+G707s7oHk3LS8I
TX8h0H2cxwZWwf6aVwlAIwKeQ1VdG5vz6TG5unb9X3TGvTkt+71dnPje69rHEXSk84v7htYZb3Z7
mHpeeaxC5wpx/+yysqavpCRBtITbSxPabbrvuVupDETrD6suYAUzh28J109Ev1ymnbgfXsO8Y8SO
GByWXrtwuJGFR4Nq2CEWTHDzy/IlLRr/FDuz+17M0Wlv4vuCAseEY28WhrA4ZWafIiFKSTA7x2YY
K1jdIzyH/mAOUXPqelSSJns59YyaRZ4MadVo+BXCGTNyIqGqSciQhdf6U3VaLbrzEpfZwIuSun10
Dp2JQoDhZ0wLMvIPeacsU82/+L140UNh+q99FDx7bCYYsG8WE7B6CNtGDNnJmoubfFy/C0tMTaqP
THO+zKf6ro4DJtf0zz4vPVlh7AQOECchZQo3/cKmt61yzR8JaQOak/ETscHrCm/AiOmx1a9tA6iV
S8NxHpEaeD7wRG2EF2u3Jcc1pAVzWSFpWBVeoSwSCFkWcZQTz7AgiCyhWnBqgIEo4EJ73v0O7jMz
b2gMmBmxivj1fZ3M6d0+NuDh+lOYA9TWXNe+rOG3D8wpFeoSjPBamG9WTemnxRjKvqOWCzJ0zUy+
S4+7q5oQvojjf7lzGX0Fi4tO5Z4iTrR571mTXOeOgzLGnm6HzUmKXwwMvcPzg3fl5s7Axw1Y3q/Z
z37B8Nc2RoePwkCDDOuG/UaV0HruPXiPafccb1jNwr4N8/3Rq8gieodp05kf5o/jvj2YrYcOfw4v
KrRW+7KJ7A0yX/XkD/vTlpndpe0OASll+m7BknTSaYNmYwAbw56NshRqx8xprFJuqbbIU9q6XmBp
oWs2LLsBBcBNHvNlfF0Cm56D8r7zy+O0AzkgoXxXKQmeEnIg5NYPZgwdFcUnEvFD1zKSOl786ZaS
B+0HFQMEA8tvDkGTcx8tgHq3ecxHMFBJ9QPkxRPYWSadmBavdwSQsY2YMUMpxWyrPJkV0VYf/Gvh
5YGCGTJGlcMdUjoImkeQEWmvZbiQwSppYQ7uOupllhnd6J3CGHQnagcgUMTKhAsTKGVLtSTEegCG
JIyN2qkTl/7wEkXFXU4hTEgcadiF8B5zhkgOcIafpaFzum6X/aHOobCsJoJwTEdb1tS7SIkqOqBD
7aesta+SePwsKvfXSnQpmHVUASxv3QOJ2Y1hEhWn7XNbTogj9fQIbiDubK0Y9sPO51nxWTfHZusJ
frHQW7Yc9NPqJ9NKbpp+frLWQoNTzmKxpp3SG5ifk0SwspsiyVA++tNpQLzxoZJHQjO0gbgUS6X0
bqq8LxHGRvLllcCYnForG8SUVHr7ZqoNBLfLK4fTqvqkbJtN8wqIhmtncD7ZMYnnvq+AgAMJbGUx
bJv3VyIkVhoF810WosOQgsvEII70qaAAMzOHtR1RqSz8N88D8miqiWEj3bN4AQWBviqrJDAfjbVC
Bm8+Og8QCThFKfya0DkKUBsQommhCz6oY1hWF1SnKR7PdG2b/hDCt8ZMmbI9PWTO9oNAUzDn2qFk
7vGnidPdWkj4VkC2WmkfcBJMsSA4sWO60dmLg6hUeJqAcgRPYVT9YacSM+3RUdstA6sPd/oz1+yY
ZOuNX7fXZbo+l1gdL5mQSW5PDC6Qrk5ILckrg0NtdZ/F1kFpHWHD72NyHFyI4yFenBY2s7s/9wWM
zTEjWV1bPHSdXtugchcyn2cYh9g5qdIT9ZHp/yg7j6Y4mrVN/5UTZz0Vk1kuqyZmZgFtaLobGiOB
2FSAhMp7X79+ruT7Fq9aCjRn8RokILuy0jzmNh2iFUZ16LMEIWxyy0ht8BT/4SQllxcgshZZvpa0
eAQM1kJhJGD6UC/hM2XQtCTjNIQEEQktMbau6JbDstdsMkF0rtdDN+38wdrrLkHxKkc0qzX2o6Lw
rLGque3SlGfpjDFVEA7hsWQZp5ShzbU5pZfIx+Ou7T9o7paN0l3WL0hqdTd5mexSSjqNFw26g61r
DqZSK3BMlIiPEQFvnyd3LcbfWUrjkqO8msRdkAO5SJdXaWl22LjWXVb93E5vrWOJRQDS6wnCx2aW
oZ4fHvTPxxVhrV3c8A5ywvt2gPDOFqDNuXXc5wQSSQDw0mj6TUZ/oycLdunelXX4jJXFJlPTvoj7
H7pjzwz5s+9cKMLiWUSgWUBbAaa+int8GsFkp+gQuUv5TmeP7iXZRuZSriDV7W20RJFdqGlKjAQ5
mlJY8hoVPsW6rK3tdnXhWq8x1OvCFUpGAAXM5EAVIrXaXaMDa0jMxotNxcbhUYBtZco7dTU1UVmJ
mUYM4Vqjyh9J1r3p6jeo2wc/M476fKOEsrPK9Jm47MYyow3B3q40DShLwPoNI0UGlmmMALogdUvO
z2fBBlTHB3eE5s/0OTo7ui1JsIfURiVZffQ+FxVrTUesKKh27Gfhv7dThDtY2qBRHZ3asXzRul1B
tDz/F8IBIuUSb2oWT1TKl0YAUaqLk/4v66ugKE+6fGHWzkF3Z1BiuQtJC+LJ1FBx/Rggweh1kD1e
x3Ox1WdMUfqsN1t3AMta6xaxmXR5XKNiUH2+p01+NaCqo+ERGpPTWYIDjG/SwUVQJ3phI4CJ3kF8
q4EyI08ubQ40m7oOAgUrx6G4oOZtgAGYm2NKbjyVdXMVcmRVVDwiNdEWwL8ypAjNm5QsYuFaX+jg
gepoL2cnvcqXdDV1lkntaOw/OCyR/SOV8ZfIG64BoV878Z1s4h/+OBsXykOOVqlvwOJdzihdK9CH
VqqcrzEVpIK7V6Ngdb9A6eI/1SSgU3UlLi1uhw/oyPD94zixwRrY07ZD4Z3e01vtFbB345Np9F99
VKiQ07+ouXBYU33XUem7060rDqF4THATc/duEn8hP9ZHINPP7tenRAn/VnNFNA0vG7zV4oPCDWpO
ureUWmSt8V3drYZ402/ygV/IfNm7YLGE+KK3ikNWZfbNtW+IlbDEbVdnN0Gc72YVfOAdg5ZoFPdr
euYGNnH4jpXerJ9QGRyD5rcos3/OrXFrtVgKZt+1+In+9EOkpWHzLXV83YJG5+GInxyGjunK6k2O
780wtDhbQ2rCdHmx6H4UxoX214zqR0QvX71xSFe60eY2+VEfKXEYPkxpd9NQvNZHY8Dh1izWWxeg
mi/igzNN32grfKDI+HQQkzBhoDBePOjjQTjTxsrCY0yA4M0Q+2T1AfqBuEpZXEMGuXo1oo/5JtO7
7KSiC14aT26HzUtFjIDED6VIXa+rmfIiDm6dpNt6wrgrXeq5VCAq3wVY2uaoM2CiHKCbrrGBs/U+
AvrUhJNIBBtDYLiLTqQb1SuV5zNw9uzSjhEII49ayo9+LC+Mj7Hk8Roc99dUxwXTeEwHY51E005r
L/qes9KAO33kI5UAsStlr0KwpHEj2v6r1kxOenkLlXjmTUC5GmV4wPtKzzY7LDaGVzf6pg8DYSRb
2WYQ+X1FYO3VD07cb4HhQHRSR6uz7gc7zC7KAYFup79HmuWHXuN9ieYM+iIO3UTfRYW7yW7rMkLt
XH5zKemSugCnnm4np7peUsj4TkI2FsRPfVfeV4Z3pRuquqRUTlTCrAKsSu1Almt2IvY5m5nJifqI
Oe2tRm6tKVwt47W+YhoOK11cI3SkVAq8EVEHb/nGrjGBv+o1r6dYIRAdJAmH+5NCUI4J/pCsDMQp
Ut881d04LQRzzIZctL6sKrxjKeP1fmwhj+rbSB+PU4MlbRFd98qh+aqK9zQfkBpnzdK01UNPwcfG
jorhSl/ecxrdcnLoQodlFNsQ078BEkarXUNBbXbjI6Cm58TPT+Z4bEMklow3ICRXaW1zGX4tUvvn
IojgmUXRQUnJYLjqp3WiDHkGC91LTDqJug86hp0M7xUr5ofWdp9b9iJAALr9vH7tNabXne5/um5C
a17n3ClsEwHTlacNHWs/WjgEdeNEnK61EnNYEEv1JZLmVnnRoYnbdZyU92HXrEMsygE2IzrufUhl
WHlEIlTKHV1hy/PWvYC/Y21NrFDaMAaam+6Ff2e5cj8K8D6JicxR8mbPWhU3wLgrexaTo20vqXuW
1aHF0MwYqXaKknnwQ+4/CFQQqzezYBO5XvrAWRGDaNdy4aKSwKpJCexsL6f+Mg0h/4ykTo74YXMA
hVSNWhcrkDjA0HiSHhLzzTde/pIDV3DHEz3myYEa5ab13dwibsjpZ0iiC+HdsALCoNzo16Zvuxwb
0xGiO2y95AeeMogWl3yeZdsKHOMpC8UtmvOxgZ9786ib4rwpdwwP0ZyI+9xSmBubQBEtZP5GtfcS
9BVSt+ruVALkqptMjGOznsWVLEcr7B+zGQB8ledvnQEvpEKvw07uhyb9VhfjflHUClMRJAo51eyn
PQxPcpb3SWcdgDM9oeX2pehp3UWGi+fAwOp0AgSOdXwaUnKlfQMrjqZ888gxT32ftdu6qCImpMWF
6z30A5IlCx6gmd8GGzft2y2Otgczrpd95wavwKfv29Q8ksLqnw6gsTbZSYys+wzTBr8JT0NVP8vO
xwkvTN71qHOnZWr8YFtUyxe39+6nzoOclD35s6o3aeW/tgv6AZ7/VEX9bRH5gFomE0SBhSCX0ZRv
FmWthABoQsFL/8K8K786TU0KnDhPblu851HD7S1adJur+m6Yx+9ujsrRIkuKGAYU+xRMwljHz7mq
0O1bdFULvJ+OVKbGuR/T4aslIFmVuH/A7Z6/taq7ghGHw0jh+oBMXNapH9rgnLKH0Fa7RvTbwCAa
DtKXDKVrfYYseH8XcbMVzXgcK2KAaYDOnL4PhYm8gX+Pg8Iuqid6N9m0rzrvYSzj18TAHmxsAwS3
vDvVDFdDSJKeteFV09Eq1aE+vByeOkOuy/BelDRO0nK5kOOHYooT6vEml2lRnkrMNwIOztF3XhX+
VCv9s3HlPvVt8oYL1x0GAnciG7nM+AvDA3GkkT5lvMVwCEAl1iLDDARkmVFEaiqsiECFxaW7N8AJ
fyg8zJ3aiaZ6QgkTub9qPETtzzh5seoEV4lvXFWq0Zx68ySBKme9c5XadIYARhMe6ykXnEdauKTU
FRrNRGgpsmLaSudNf1fTA2YJCSX4llBNm5EL1qrtnbaNVag66Oi8T3T2L1ZR8fpBjwPFUZmU4sVM
C3GxjpGJMwWdT32dsdllSx7TDPjnghugt0a23YrusnW63YTUgH54Q1mXhYb/Q4LWUVbMbwB2q6Nl
k8cwfWAk+mrlbooQJYk4Ewio7AQTmAj2GT9J9vJxE+ULl7J3oa/EEf6lBzlUWO80byyc7nRMS3O0
pGLZgmaIl/BaN1kWQ60srjIR0nYF5ZvwiWy+jv2TQ072kdrtZzKEtkXiDr7AQKitcaQOFRm/oZnC
NtTnk0YMmiDIdEYcVf4aBiutmfQwojxnEmZltH1HUkuiRpCj9NiWPZaL99kQPujcyneilb7wkpoY
uZkOaQ29qSc87UinZwWzgzO3LLxvg8+LTMbhhBHBvUP9xq1xZ5IKDGM9PJQpMkB6uvTc+OiEAILX
W4FoLOjVKbbrmnAhJ25CscEav+h+Fynp7GU3IS2wxHXfP+B83nxwhui7DsYIbnWm0RLUjqLYaEUT
UK6vXGO3didfcuhNCKggxV+QxKdGQ5UZDdhErp0IByOkDmDoaAT7FMANoW6TxPZ9T0gTc6domO0c
GyvHxDyDCiOYHDd7x0znsiN7TTgb6a5eOdBjtCEfcmE6evj4gMSFgRp+ot5x1J/I5DDz/IlQGRld
fiztl61HAqn/bm4CcHLwsvnann7o+1clyT0Qq7XOyvXLMzgUlu4bb7uGtqR3TjcM29ZRa9s9tgPF
Mp5+QKk0hBwRQgAjtrDT/gCAavDpeSH0Er8FYLb0j2kYi2XUl6MNyyI5BqZDtwk/Hve1bGER0m/P
AB6SvBxaKmsq6LER3TpKfGmW6b5hICgKWwYwLDh6LerhqsMWEBMogvcFwhBftrW8Ki0iwYB+0KxO
6Aik3WkIJvgCAzwLgDsWCivKBYLrUGyg5+uL+xAzczpeGrei52JJ01tDUuhcwnt3om8Rv+GctMpM
oDM92J5YmnTRgZs240VFIQetmp4Tyrokt5Byfp/UBN0rFgqhPr1OWCSdn61HkYrdWCqkHUV6q9OF
hQ/vWu2m4XG71j8GYYI1rHWYCq1OQbBlPEIihHxKZJJ9SHTZGKvRPu9m8dgGGXyVbs9dhndJZ24j
XTYhFY7I/IhHutpej4oTqrMKUr4G8l2TB5ulMw+E28QlpXWdtKjQ6FkRbnWT8HNjFm8GNheefUCY
vvc8JHYZILHXGq9jD8nl3FV7N6vultB/KbrbQXMoIuerA/bnwo89Z51wymjsRNJgeMW+bGP1E8uy
Q+7PaFSYD4PsXirT+ZqXizYUb6zu2ramQ+gacJKdIyeyiL07o7MP+hS2DeDL/vAl8utb8F9XMRZ5
GotqJ8O1MeMMXzn7TqFjaONqOBRCwg9KH8nH1lEUXXnlso+4ZHPp39ac6xivmR8p9QuImopdg5sm
qB8T7t7kIezPiuEo1MGWpv9WxLwDZUzOZ3r4OaWhunyK3YHaYHUww/rJo9azTPFT4XMLV0v34CUW
NXRSnJGQXGf7XjV/hXpNy4U2uvG1ly4tKvw72um9dSeEpO6w0EVeAZrbkn/tp2lrWSX89COFHwr9
ozNepUZablwU08YRJVInWNUd3lstxiWmu07ScBO15toyu6ulsAGf8Ch55tDft3HRKqNN1cbvjTO8
65qN5bQoJ8lHMvgJUASvevACqg3d1mx0BbagJEMxn8sXw1PBnjXULnDM4tHwoKHnmM1SVQXBYorH
CmQZElYID2GoFItdJeyd2zvfmswjcKRgUAxvTjoMOC4Z9FC9gz7+nWF4MFrUcxo7vwPIv0p0/ajD
PCqUt60T3tmcDo2dXNdLeJmazt6T4y40u30OaG6iXzCV/VMYTFf6FFN4eEi0ZpYcixY7f8S48IiD
BEsd2EoVei+B0b2WhDrA0ZGDpMB1gYXeQ2FQhJ4Ge9dxag29fChgBUaRuNHHkRag8DTWVw6HWsv4
VMOpTqzruY6nrZmE0aoOs2bbB0G7SWADIO26z5I6AYuWrbPkg69wwyFGmux3X+0QWkGHrQOsA9qE
kIKSnwBWQI72klqyPIjMPSkTrqIC5Dr796ErnqIZ07a4xeemTxfkHuiUEml0hMb6hMlT/4q882iX
fncRETsUWcl3iuQqouJSU/DTrzVphAMPONzk1LjV7AJbrQEEDbEA2tMeyyI8jR2FVExY9o1CnbYl
wJFVeQ1PfBXVxt6UQKX5QSC90XfsZQ5ZRrNmyq46az7m7bDvIvNEk/jNHKNtmNInDCeED5hZffgE
XK856semb67xB4bzPMVX2OKuEqugMlAAPR8QEk4688pN5XaiFGNawRFusqaLeodGy4ZyEEkA7vVi
7MMSYax2vupCD01AecgwSu3L+jiYA0rfMca2bbszCWVgwaCbFRgovnspCXv2mLs1eOG8u7KW4GRJ
+DvDotAAibLschnylvYEPaYQcdpVmJErwXvyryCNf4WCQIF9GH7iVIPjW2Hcu3V8qFHh6IoG0G5d
wYkdPcRxp+EBcUty3BgraWFX+9qC5R72+feknJ9R1CbQW9LhqixR34MljOB7HjSrzmK5KIlAq+/X
+MP4L42ff4njgH+yC9KXmQay/w6+byarQMhrgvplIOF20YTTPZbM7jr0hh096QgRKut2bDKYev3j
slThuihAOCWTg5ds2/zkJPQue6clb6xN3PLgSNI21xrHRY6Od9Yj5kymujXj8YcdWrh3R+g59TNC
lctABTSKbypjuNKFq3DZ65wdUXVKGCX5B2176jQrn3Yyf68reZg7vgx2e9er6DXmbU3GeKP/OwTO
q9HC5Y2eoyrL9RUVFfu57Z8HZzloXfy+jmCwQJJiOnOykI5lTWh9HQ4VaOL2VPUA9yl2M5DmvGRj
e1N34zoLOdm7ydi4+MaFeJ9CF7O4ZEHpUEkYXGriKt/gCHtJ7KAr1oRKUBLr5IeOuA1uzAXfdMQO
0mWrj33KKYB1CJep8ruEA5pnoQHUYx1e6+oGFTYL7J9uTg25e6k9xynsUD2hysMaIjShVo9NlO79
YRCqCzH6SgDavipAY09IeBpvk6540V3GnfICQRidmNPey4v2CmngC3ypUGTpLmsPMxDqzjxL30PM
u9fQXr5YjHxX5unVxy1FBdxhVhp6vJUmS1A68AA54cKEXCN5Z3LkJuff3EmXLXHdzB/2IL30L4bs
yDzwCeEXujHga/E40IgcuGp0UZdAlLy8YUZrVvdsh1tuUMvZqehbhRWsTGpKn6/8hmzEFgn7Pmo0
cJ4Q7NP+k8q5KwFd6G9CYow81MDBahrIyxHE408EzIwXAdWJP6dXJsmw9DYHqqT1h2yj+wideGk0
QyoOCl0f0EedgaD3BT8D83arFx0YUE5aToltOwD2m1ItH5W79z2BddgWrzWvOSaIFk2y1umX7gbU
sOjNVgtk8eQfaLMiPGjTHX6hTuM6MT7bDYA0dryiA990wL5TJvS2TOtdZNOP3ACA0m8GmjW8DSkI
SJZqNcWkja9Q1qDLoF6OVpfGgsFPbLElhaOh0y29AHmEnjiYOpRO0ZigPPtpBNEK7cnLoELbOSjA
PH+hupM1L/rIDzsE/6NrPjEOIY7Yd2Cuict16qo7QTmBi4i4IaCRDt+duNp0wyOzrNMxveYoAQDU
1qRi1m0NHEkzSnWZkLCNLSCNFyRELxQ2viAPdPymfz/D6H5tfKfzEnRcdTfJ/KbbCwlZW0Tl2yhf
BN1Q4n1YFTryJhDnU/Hc0dIDK8uICp6ZU10OzNEKKBmZS9vwqGLPimDIPorC3OuuhM8FbPXy+9wG
a+ZjTEH82Pmq1SpBCKqzjPSnSONjimCOxJxT73SWhhdffeTsCJdgWFLF7WVmowgGoWx8M8UXmA55
b6H5a6+xWoPXxOyRdWgfphpRQ9Cpa2qc+uHALBGqC9MGjEJPm9abTvApvWuRVZ6Bd52w5FosfJkS
DbRkMvQpobcLMVsJoB5oaIhiX4ZZY7FogSXI6Rd5/XWo0D1SMFJOGUuOKlhOcgjKSv+4fo7c7ddh
vdyPkXVdkaL0vcexwrbWm8lBQZz1MqLIpRu9JamYjlF1CkY2y8gfcSV7b5TQ96Fv0osc2ca6cphB
gnTDcZd/rHQOoRvXHy95Gld8ZGtUFNhhbJjBfnDC/EL/cSdDZHi9+xiLAL6TGAODHayqYmilG6v8
wtIBdgRl9QY1hrXelrzSHIxzQ2MkL56h2l+P+LAArdJawfcEj6qFhYHUVFztZEc4lD+xkMlxaPjw
O1kuLPQ2ma4pL7Boh8rbU4NCh5jwKQ/RNPB61B/gXwRFMwFQLxFFwP/RCHDkMrFyI7ezb4HtXAC+
44Z+Cs0PRrxObfRqlY2DzGTZcnxsdBjFEIGMVyhmx9Tm0x8lh5lefpMbv5t6oZH+WLG5AmkFgA8l
Bl6YBrAKbQ1L/Y33khveSu87q/eJ/hCjhVMqC//Y5eFaf2LJ8a3XbNYXVzW1FUGjySIggoxqqAgC
Q7RjnygadyZOAORplzpH0NUi+r1HvRe75AP2Wlg/oVZQ9YAhRvse1pnvbznR9eDsWuZw7pHy8uJr
N9JmII+SkqcLHK9rHGSmkNbKpt1IqVn7UOqHhE2o1y/TboDVCHHXtGX0oSyo70f/LjEohGnURW0/
JsN4V8YCaHt8NzvtbeTLrzJ2rgcPfIyyCac8HIxFI25LV8GiLK6zMYR8FrVvzthll8qw49WcYkoz
dye8L5dXFMWfIldtQ09xkDvkwFjrNDk84hKNOR8qY708JXNFoZcqEdlpS9O6CTMq+KPrPs5RiFR1
tdjD7Zg2SGA70dBsiXCCw2DjBhcNmJAmpr9okD4ehf/+1//8v//7+/S/wnddh5xB+f6r6HOkQIqu
/T//Vv/+F8BQ/ae7H3zl2eCMlONK6VBdp37p8/ffX+/jIuSb5f/omjwrQiBip4AeIQ2iVdnJU9Lb
yCQk38aFl/P5eM6fxvOFrRxhecqU1q/jhWMQOuXsxqc5leJGpnTWwtYCsLO43vvnQ9l/GMqzPAck
qjJteh+/DiXTvhiiIotOtoSfIheXWytT288H+cPzWMKRrvAFT0Rb+9dBaP1LO8rK+BQ7PlDPmbPR
ci0Ih+Pz5wO5vz+N50l6wRLXcOXbZy9qUGXkpsFgnjDGtqiH9/hl1QPAfW2mHrgPn4/m/T6az0Mp
JRzLlLZ3NneDmhD5ySNxaor5eUHKwmvVj4SUPBfmgzW6135UXn4+5B9el48Ck7Qs0xHSkXqm/7ES
y6jwTU4Accq76tVWFZKVcnr6fIzfVrvylKVcXOds4Xq/LYlRQYBeApe+ee9vSlNeuxj14TYiVm5h
3Mk57/72UOb5RDKiEj6dYWpmQjhn62Psce1Ii9q5BfkATjW36CXCLb6w7Z4OFNrtqxg0JTQhE51L
ofszg2infZQFxU65lBeHtpSoQlrpls8sXxQrHmyIGJFKESOyOX7MBS+798QuiKJRHVuDSUhWC4Dg
tRvMy03rA9El+kdudY6wCU9jzQJMFX1xUwKZEhS8vQ7F4wY5eHR+lo0bq3kdhu7yMy0hwWZxnICW
qeJHWEjxphmSevcfvxbfklLaYBpd37HPXj1NNFv5Ri5vo6D2N302Fsd57vdLSETsxdu+BkHz+Yjy
t9WmPN+CLSN8m6PPPD/36sbw86WZ5e2kYY9OcbAbYOiBn74IK3qCnvcjTh00mdQGbOqlqNLdIrsD
okYrAOzrzz+M3rq/nMHKl77kEOY4dkzbO9vaiSrjZBRVcFuE4PcNKsQu3gAggWMw3YjJf0QTnw/5
+/7mKHF8LkdbSD34r5tNLqkHqkQsJ4FqIBFX5nztQd8COok6BbrmL0/422zrk8u12HAWB7/pn536
XTD0SdLNy6mswlUTPan89fPn+W1jnw2gP8A/Dg8nzYpSFgwwjMD+K1X8DENaakoRZBWW+aWZ0mT7
+ZB/fCYlTIsDy1RCnu3svo/NIDMYkpsc1yK3a/eVUzf7z0f5bW3wYI5Q3GCmYoFYZ6M49OSbALD4
qW7wdcuRYh56ItnyjrL8isbvCa9zJJz7r58P+6eHc6TyPQEP3PWcsxdW9U3VQl5dTlFBsXy4Kc2/
nYx/WoH/HOHsjTW+b/RIsC+nvpb0kzHHzSXapQjK11RTl/ItnjafP5Ne079sMz2VXGaSeYTnJM62
2ejUgGEtZzm56P4FKRkikE8sdz8f5fd7mlGIOnxX2EKJ83u6a0SDYOK0nOZGAx5yRFqilRKYXjRy
9flQf3pJ1NM8i3Fcy/ttBdquXVU9Q6mcEnXQv0UzVNHPx/jTa1Ick65JKG+z2H/dWMPsDEmWBtMJ
d98ru7E2S9hvU8DoEfykZb5ty+PnA/5+MvOaoHgpDzg9B5N/tuIDM8/NEn/ckwc5JyswGrb9Ml81
mY/4Ih5Le982u9tkROt69AHvBZhnkpaSnJVkUduughu8ROly+Pxz/WkjepaNPqjyBX5VZxFRZMMZ
apt4PvW5fBF+x8azVtKmCJNHAAGjECagDAOK0iJ5+3zoP70DxjT15SB5CWeHdW7Y42w6FjMCyOyq
SwcseYM19/NJiMwmNUm+zFHx/vmgf9otvqN0hmB7iv/79cWj858VBVDMkxzGpyiiXAcV7CKpRP+X
FSbFH/blP0fSj/+Ps9tFJjLJ4mmmIrqolQ8/9W4KwKt2plPt/doUW8j45iqhzEGr+9KsEK/6/FnP
NxLLm7jQM9m1nvBYeb9+gsE0F6cAXnDj+3GHrAwSCu9yKP8W4Z5PKee443M2WFyGnnSUjhX/8aBW
bhpFHTTLzRAOUApUiD27sOU6MkPj6vMnOl8yH0N50pIeT+U58mxOA64TmTnZcjOaYbatPM/+qjpZ
EGHoOo5wgqOodZGb+P/mPx2Zk8/3fNtxbcuS7tlijZK0mEmU5JENC3J9bqJj5Fjx17JrhsOwNM4B
qZfyug+X4i93ll6R/zzfieUUap02E6tgsZxvE8gBk3QzgEJqjl7VnDyGonvvYIVc+GN2gxlv+5fg
/vf3yd3IdeITS7rCOo9qUiejIWc6/RHSk4nCBqdA85fNcX7q6GdyPdpKvuOZwju/s5QxtGjGRsN/
DxFQ6UMAArtLeMNU0uq/DPenKdSnvUcua7rOebShMnQgxqwdj70qMZtp74q+fbCD/pBZ6Nj7f8tp
f993TJ20CPsddp36bQK9xJlK1xuO1Tj+6NE/cmYx/eUl/Xa86Cn0CDs5xyg7WO7ZtQ9/OSzqKR2P
WW9WGxk6oKyxI0fuPwj28KrA4SLXtMZ5cNpPZhM9ezV9pc83xZ9WiseK5BKlaWuelyIMpJGd2aMK
toRReus7afWilL8cQ3+adv/xUEQCgif2yHPF+f6rGr8wBuJSGGhoEvx/Lco/vDadqPDOKOBwJ53N
KEBtMbl5Nx3t/i3I7xeqmp8/w3kMxSv75wCOvjH+cVA2bkNFJdYDZFqxgCY1wtd/3Vu/n5GMQjHA
+jiTudt/HYWO9BKjWUBpsp1f8i452HGHN7ulMjxCmvcWlBqaDN5fMs8/7OhfRj07Hx0/FHGofGCL
zsbrAYB34qBKZJkwphgQuXAX/xs44b/sgj9s7F9G1X//jxkt4Z2qDsjD0RAIavXR3lYZjNkjoeVN
Loq/ZGPu+ZX+8QJ9bjmLO0BRs/p1uGCBeazCdDqatPfv58DCNHfu4o3fZgaBcUNPdQzd3WwGyKf5
Jp1aerbhzeh51rVMKtyTULjeBr6BqEdmOsFurEBFXwwNzd7WtWaQGkNl3c9j/9Z4XgdZyqgSQCcy
3RMrGI9GUU0rqxum7x4MoWer6Io32gZwcAoGuoA5YjwSziy3qMX1N7WMfLSwGlh0lW1s4i7EI6qJ
vGtXDbBjln54M+wKmXB7zK5nB2SBmlJrE1IwB2VT0Dwxx1beox013E5WVH9xuqW95nPat5aBtvkM
s2MDJYISfde1N4MP1xHMEC2dKLHH9aKhkPZY14+f7yLueqb57EaECS5t16PHIcV5XUVMcZdFRjIc
AUZ/GzNaB0mCuG3TtK8hjH6Kr6vSLy5HC4GUXu0MLU5Hza1S9U4F6Smph0NQ2jg9hdXGGsiYIsMy
PiCto6aTNV5FSlAdm0X8tN3lAexJu+0cd20DaPEIqKDBQdDukc13Xbg75rDxnPJH26WvhavuKSTd
R4m7Ux2szj7bwN3el5V9uUxWv+k8gJvZssdN74fMMISrs6M2vascuEMgqZ+W2HoZZ4m0qhej3kX3
6SK2qie/96/dmEZGArQit9t7Xwa6zYbhBOXo79lUXvWAsTovusyX6KGfivvSRvbCw8QoccqbJYo2
+tLr/Oq4dIA8lyCn6B+2L+ZIs8Zu7XuekO+vnA1nIC6fUG8MKZ5pxT5ZYxtjsefeRyPsMScHrySD
x9le4EKNCHi18UOe97eVEz0tDaCRwbC+tqkB1Nn1IO4EMS17Q9n0HpMfSzmdnE6c3NC6bFqQina2
VigqhB7CAHX6PKTqyaC6vV5oJcZFSXPeRhYouWpr87qCS39hdcZutC1/lfS9S6vKdyFVp2vPTr8p
CZsXeOs6XkBiCwsNqrJEb0oZ8d5tkBeiNnwxLxoVO9irsrW3pVaM9weTTjwiXspHU0H/MqsAkTHU
C3ZKcX4owU0hWDPed/AeMjvCUIpfH3j2dukSez314EwKny54HAqQThLK9zO9Lij46y6P6Q4SKmxj
S2qLsw6huLgDou4k9X3d9jQsaweIeeMUEA0SU+2spqTzjnXq1igF9tFmgaSRWwMkt0fXfPfibLoF
TtjDom4SzEyYwetxKq5B5fiYqtMI9ZuI5GLI6mNagkhOk59ZPBxTuwFc7yX9fZnZzl+uNvPsbqOG
LdmOLomtL0H/nSftCBKZ7lIV1gOwQ3GFKkP85kv6QmD2jBrOvhzq5wl0/S6s4eLO9XhCpQhIr2NP
t2iUufGlD9Zub/Vpe2jwIUMjK0BQP5+18k5txYesQtZjcOPmNglrj2JuF+EQw9p3VB+zluxSIlPR
GtvPT5vfn8u16YOQpHLUmFRVfz3yI9vOWfCVQEJ/rHezhEvmRBWOWf0QXQ6WCTn28wH/EIX4lBLJ
pghVpTiP62oH8KRtVAPOF9J7SIwYu5IU4svno5w9FoGwr7tVFEmxNzD98wBck0PLsJPDsRXWQDeY
PmtdhPmPTBbmtV/5yfvn4/3xqSgv29D+WSDn/aTBjKwyj/PhuMQDNCCikXU92Orq81H+EA74JveP
IixWgprGry/LL8No7ooZUKYsEnqRnov8QR99mRbPfx6TdNkg2Bz+5dF+j8SpjPkUSkmXfDLL89C0
kE0m7DR3j0OF1GCIDku8ZJdJBcjOLJW/8qf6sZgDjIZMMqrYqqe/1OY+NtcvF6L+BBRwPCxnqJwp
69fnbmMUAuVSOUdlcY0Y+OVt8PFAmqooqu9plUxAP/PM03V/3K0pRQLqgKk+ofnqGGgMBdmJla1O
DbKO6xHLDZhXcfX8+cuR5vm1zWomTxFwpWlOyPMjIvbLOSm72MF7MaItH4Y/R874wRmgfsjNaALo
dyXuY2E+7hBNNFadgUxGNU7pX7YYecOfPgolBHokFmVg7yxanaDglk3dOke/9WF+T3JbDfl73kkE
7oh4Gv9OUipeTaW5teIWwZbyh9uMA1jQBp2zdi00AjH2DE03QFFkGJ5RtQ4h3TZQCNVwLdTc7N28
gugxGIioJYg8TjSd43Q5ZhU9eHu6F7TlYJW0Pg5V7UtucuGqQXgrs0BaLgKK3AsCNj+rEScLY0CM
lI2qCSB8Bo7zIsrqlRzTn0WGEaVZzy/+sMgN0oho9AXpCOTRzbe2hfaH2ZDEV51CsnISXLguMACv
vgzcnM873I0jDKAosoILp26B6IcddJJEUmHpkTsCKi8h4CjnzQoyucOZJly1vh1tFG5ucATCRzWk
P4xMvP0/xs5sN3Jky7K/Ush33uY8AFX14E6f3SXXLMULoVBInGfSSLOv78WsW4VKZeNGA4FARmrw
iTQ7ds7eawfCxsKnjjKawyh1No7XPcWBSA5DLwQ2eGAu3jRyTVJigoYHuNL/wOpEDkyRP/b6AgLV
M8UoGxBWNmRQTFRAKEh9AGZ94zfmITLHte8s6bg8686ctFWaqZ2uerVj6gWIoTjpLlE9vn03DdWH
12Lbbu0Lx8b3QoKPnCz/ovtqUZ0gSgn826Jorn7r3YDGetUXe9ZU4g+kJ9ziZpilt/dT61QndijS
9jGqxI3jF/e1o2DPV2fdKXYjDxn7MewD19j5OuJigGuu7z8KyzpYU4pMR34ESDdU6h9YGddWHjxl
mhIbd0lM92Nsi2whW2yme8I5bnx33k2LKkW4j03hUlToeMn0LDv46NgHLX+bPCRlXGBjGGX+uGvF
AOh7BGFTp3gKnEmDf52B3oBsEpZ2jeEUtFYadb/ZFL/fyuz2bB10jWmfs6bzbP+64IBaU3rjCfm4
eII8756w21Op4/13YJQvUpnFgExcQuOCsJmj/CXIkt/sYMst+r/WvOUp0ABZxkeMho3ge+8htvxy
wqWaPIHDdvQJqGh+ixq9+M1a8W2j5GF8JrdoOtgyfUa43/Z/f+51SehX80iHJczYSFd6dB9Zclr3
9vibl/TtXPPnY9GYtgIX6B56iG/vaiSNlFl70D7OJt4E4n5GwlbHBMfsDyuDLxXkm98syd7fju2m
bjLT4SWyKqNT+Pby3LZOEd0XGZlKcbWJhHPfSUd/hm3A1CqzxUeUj2h77UQebES4odFF9btTuMYr
iHAJ7MO29ypKo5uZwhgAYF1vpx7IoOu6ZFjlXbORqjVvy9jlvAiAdV63cvLWAvTXgp+wX6JI16D/
jSn2AJk9FTIRb/FYFUjy5gCYDDHbMHrnfF6gDJoAqtfODxHpYOvGYf1F/SmuMVPQi8jhMwQTm2Al
rClMDCwVbITxqQfUtzW6mhSoGV/gSvmau02m1IUDMyp/Y9YRjvwhT4n/q9W0mWq2JcQTVoy0jIG5
laVgVGytOtc9WjDD8LHzWao+No5RnTKvHYghKS0y2XQVmnaqYJsgEJuCKbtC7CNsN2+J7i7mbssG
Dpg9i5o7PFQZ0OR+euYwxhoNS49Dm60WZSrBUnHEMarVQWliO/zUgHolA5xFfb41zG49RLq5itMl
PiRTVxWQjDjUNhLb3sTboSRvi8X5lw03xgYx5qc2gyVXi6l9KMrJf0HaqV6txl9SpBm5lqnVX2KD
j6BwR+9ris3sfihGbeNwekGJ7vUhpVR2zHEacvYZ5uo6iQ4af8+UxnWabmcUiCQx0iZbyfK9lX2B
469jN22dHr1pjbdOBQLYgGmIfYOBlH1vmG9jMurWtW15K1UIZG8Sqn3QWfXeRtIBbMNW8g7ip36f
GMZM/3JIT7Ko44vfeP5hKIEkgK5DQ9zh6Ygw4q6q2JiPjm8np8bPpnAEbraTba4d46Qe1hBIhhUC
kiU6DxRr3TUYMSrBpEsK8+janHTdJIe1RyLBbTWVIsxArZ381tI3gdcRrU7VHE7QatZB55ahnZXj
tkHXtmttTBU9J8RDPvqkU408KyhzGOJrGi9VXwDFjZRcz0EpMUwMZB1pi2/UVQZ+Yef6r+/qv9/T
VPQsW0sJzP33fRmZ0sm0+soC6OLRq0j94aeLv/Z+mBVWj6TuujDVi2Jrt2MfjsQ/hf/64Y1vS6ZP
C9UyF1kEaxjV/vfHx94J4y3WAekKMV7bWGQwT3mDYjrZeBq85jDQX9vIanJ2AODwMo0qX7k+1Jx0
7lOs6Vm+wZ6OirrQkRpKa/jdU/y2eTD4p0hGxUj/CL2I9f1UB9KQ5lhu2jdVXF2Wpklg9ysZxEeZ
s2kvRiR2YcI/iyE+9p7ANMyBv3cN8DdGsdeH/DdP6NtHFpie5QeG5zoe58xlDvvX/ZQ2khXU7ZQ/
prLe5SLeikFehX4c+xFI9LwrzS/h/6Ye//tj2qbBKG35g9Dq+9KvxZUhtQL3hu6hbu8W9O3KrcEH
OhDH0dMT5LKatNvfXBzf3nle6V8fdTkk/K+Obd64aHkFj0qQKuBuYzU2t2W9b6rnxS7pRTet2PjJ
l7CRvtKLcnoi98zHFsr6b57ItyPA357ItzNT6XVTkked/5BjFTDj/aQfra5am/a9I/rjUB21IOPK
fPvXD/u3l8/4n6kaQy8+aEP/3kFWadziDHTlg+mwGYHWGCIkunn8mdvG9PivH+tvHzCPxPjJX0Ze
+jKJ/utb3RYq4akk3aOy732fdJXshyOx3IC79+MbuwI8Wf/mAG7/rShbdARMgjiJom373pml5Bwj
1bfdo5n8irP6xdDyfyo3/s9fpL39n1Lfj7qRXRonw7d//ufus755Lz/7f19+6n++668/85+Pdcmf
79/yl5/g9/7zccP34f0v/9hUA734u/Gzk/efPaeO/xYfL9/5//vFf/v887c8yubzP/74qGmFL78t
Tuvqj39+aVEr+3ww/6NtXn79P7+2vMT/+GP3/vPv3/753g/omO1/oDqjech6hrDUXUbDhBzyFf8f
aEH5JCAlMOrW/xz9V3U3JP/xh/kPdF2MsulY2DCH+YY//q2vx+VLmvUPEjZYDZiuO4uM1Df/+O+X
ff2v2vu/Pon/twYb3eFfbzJf9wDEcQHSOluGoaxvf70EpUIeN7XlxpAUPrArQ+WSZm9a4mY+DDN4
UTU8mnMwnfvUHKEPFiBv6HgXcKhoRWOSqfNYwZyGu1imi19UP5pK1A9j4h0aSEaUCcSfOTHwLfk2
NpZx6m2qkNZCPRyNjSBT0CEyuzO0vd5/lFP5CjCFaLxAeBdt0u5oKB9renGvgOCwpiWzsw3MaKYX
llhh5cEmqMl32xvW9MsorXSTZUFCjFEQgoWdL1bRcVy3Z2oJTTtGQIPTvAwIdpnBtTVeqDoCM7qW
U9kg69uSlZGCxZlvxaA/tWncIXibq5Om4K617sLTGQ1rbWGu5IfIuizs+qvRBniw+o3Ufe0m52Ze
FxOzhTwRtzIoDyb4q/Ns04Nolap3U08gvVPe5zYhthbHwkrPK0Tblh5OWDY1g2AYjGk5kJTmcZLp
1TFmB/qa/Ww5L0Ru5YdJmPNmcAlYwYYcJpqPi9kd9u4AgHTM4M9ahXVpgArd2RhAOd9htSp6+xQ0
8X3RVdbjYFg4NXR33jq4n93BnO6lPS3vRxeC4BzWo6+/zgHFZmkSb5nm5Jspl9+btWHrm/WW8KP8
0XB4/ZUWx+dG6xhNlI99TBWnE4Y5NcDrWjwc3ZgVF0fG77lMPrwcB5TdRDdBrLy1HwFcSlq7CKcR
EwMo9TPyaYYhnEz0/GB6jNFmisxVkJRqS2p1tnVFRgwBJOoZdM6mdwp8Xv4AfSAg2nlyO/lRl73+
c+gPsctVCIRF0PgfyYHS2vxowHaxzeYltYH7DS6+ZGwAm0htvC7oDmNuv8fk2Ki2954Fd+sWRgkJ
VyJ75vIsnyY6o5sxHhtM9CTA2lDvdozVAaeLCplwQNXBGGw96KWx1eeaK2MyN3qOqtsWphbq4/hp
N7pxzCfntlYQZDwjof/P6xsMaOHMjMhsBh/kpDbTG3S3s+iKcwC3et3aZujQ69q0DMtSrDbnoShw
2hjiEVp6/GDACPDNTD0wbD5lbb21jQADTEGGll5e89z5QaYdC0q6zvrZ33m12CSNl9xWGd2uQpr6
JsNo2+EDfOhg7j1oiTOsB0dAE/E6vCzErT4Wogr2xnz2O2Wu+l72NwDjcZC7ySNUwJH8Xdvd2wDM
HvPOPuJ6UKdpCcAtO2yImQ7iw/CvTQWNS92LaQxOTv3iuvGF4kluY4e+GsnL6OKrqdrV2YAhiKC2
omTQtQQoDiAhyjyG/Cl/1U36y5XasJ8s5py4Kxh4aIQZd09SON4x7/Uzw0H9YPTVHeNNfILFdJuS
nrXuLUdi8rurg348aK2zrxaLVpb2Sz4iskLCpCeot8hNO1M9K32INrpblFvQfUApNS67XFdHf1LR
pgH30je6Fk5yCudEBZcWD1c4eD4x7IKprMxjcezqjKcXq26r5ffTaMUXGcegKm1/w4YKh0RX3mEy
mqdIF0wWtR7kRhN9anr5NXljdU0L743ZnrnPct1eD2NPwAJ344ZwxVeLM9mp6IyzS9UAP/jTyyt7
CfYLB3eYdo2JE6lJpjuY5uVJ1pzAAkyyoyieg6aDeN03A9cJpqq0fswn2HGaua3TwCan2Og3TbKk
ZYoepBSALbN06tOwELVwm+WhxGEcD/0Fykt+5zvNO/dssclii2AW6UogIFl/gdFBt7A+eQ1nfJnS
cIxn4zZDIBvWjn5o3eizKmLgIdDIRmbrOzm3L9JfYORt/auqTZK6NbaKfrCPMmnrTV1OKb7+ZlPb
qUOmNrsJ59ay2aSgHNZk5/T80g4CU/lCkyj7UdAynT284eDRuMItWqY1oYepcY7MBhP/ENOcpK8Z
IjWMQlmngmd/VkN1MBEGdGqkPwHD1a+64jiXYCLjeNhnPfDckkE6Ys2Gs+HgkyTikEvy51/M2XlB
wOyg8z/w5iDLRNDTHa1YMZONlv/889/paHjAZ3F5dxpdyTQZ3mS5gxj9BcQIK0iTHLp4SNZTHHzE
ZrodDYNAue4XXmp5TfQgWeERC9ZDa0a0YbGqoVtcYUR/HBexol1WRNErF2rKCf59QOaKiNgAmhS5
Q0SjO/bJ5zF4QayYJ5p/hIsEdA6gl660yK33/mA1WOC0X/rEFcn64W19cqFWTmF+WIa0bqVR1fvE
6j+x8Q0bpor9uhoemAU6b6CnIcpruG4d1zkPNbkgNHi+RJ6gGm2qvaYJsk1zbIeuOSUbDuaf5GWQ
zprXONcmuD703KKD6Bmlqnge7xwUG/u+tp5jd6zDMc8Obp8sjSfIXFaOQ9kfoFtWbrXvcmmfqwDI
RhC1cJ7mPKwjjG8uW9ds8KYVVuQep14BkePd61vjyx/dQwW/9VwIlImELzhWpx9ije43XsmNpeAj
lh0slaSvvuTY9RfCLt/qvj8pxzJ2jqoXHjenofIExZjwql6RNFTZZyloXEWCI4Tf3EBo1sJqiPHS
EHkb5lpJMDb9JSEK48FWI0UR4jp0YouJVWXoM9pdA5GZcFfjVBSLWd6z62OF516LbWvnjgtwtjTa
bVkzGfenCiRd9gaOucSdY0CHmDDv9LJyQ26cdOdpuMV5VEZdNPY2tNbYYpiOh6SwdDsT5cWQNvm+
csfoyiSEobyv36REY93SiJl3ms4IpvCatQSvBK5w5muSjEGbzHSFG52wpNAohAeOuzl2Wc4UIPZU
OE6TsY5G0tOieghg6hL4MIDNibyG0LFMLMqD4Rzo07PXQviJ7GaFbkJuErlAtWLpLry/h7z37mlm
sPctLushkCAhSwgPyNxXWWv9ItOJhJYGjK605W4e8ZsnkIpF7xu0HMNR0cjsyhKXSU9sQdzEMBVt
FF16t8Mg7EF36kpGHT0oVLNeu9mjZ4pqB+uXXyiB++jLXwEhgnMyHKPKvEP1fnAk9KQom6/SVY+e
dKZtrRpCAdMZaGEPWlmk7Fca3Ji8LG7m1gnufIz2yvoR5HrN+mncVZr1qeXTYobtR3pYsD58FZ/S
iG3Bir11vTAhk9q/GH6c7QrUBppyhx/Z1JmbOZ3CaIBdkuW2eSmzPIEgXWfbaOJKR6G0tyeYGTA9
F0BJIbe840e3q6Y3W5FJPAMsC9uBuFdW22Okt86WCG+N1MjJs4q7ljwY1C86SVFG9dSzztq1vbeK
yf7I6y9OOemNHsGyIokYHa+EKIuBsyapE2wZOIceJ7XZxYcorQMcsVoEnK+aDg6rKVxZdwMmpL0W
JL/5hdrD3xeh7gnryTBPZp4q0l7Yafwyah9kMD43qm6felqglhrSi5Gb7bGDZx2c0roIVlZed3d+
p38wVYXRoMWc1HnnRF/0ABEGMkQgk20djaFuzo04WeqFYLNf6cxEkLn2dnli69rsnqoC1KrUYUYY
FOB0CB/0qKyPaSLXLpGa5LBP+SlNvF00GPMGpyQpjEXxQXsVcU0Gm7uE2ed749XXJJmE+QlLDUPB
1sjCCP5HG2Fo7tyRyPmrpSifZtKOQKHZe701dt1MCEOb5k9VG/NmldikQYevTb/yQge39cHDJFbh
28OoDyiPFi0By/ZAnJzuNJtBjiDqqwbGfmK3z6bGemfUBhgASwzkvcb9xgWsMTjcqpZg//XAXRGv
8+xqwYeZWRchYEgRU0IVOlgbXNY+iB+j1ySiokLtDN6EneHPxisZQOtoiACV93q9a9z0Ro38GLjO
bpsq55bFHUhKoW/oksnLGDcHSY19qOPoZy3rt4rGER208ly0/YJ/zDb00jj/VcAPe255WHOs0JRh
cj+SFcumi7Uws/gE0ppwySgD2KQVx8JMqOhFc9Bq57l1iW73Z+sjFck1nkZ/5+gtxM5cv/GrnW9E
zmpw2zfwmvWBzMD2TjPEW9c1xZsFoXKjo/lfB36xLMtKXzO1fYq75M6VZsGZCeO/M0KGjUtrp1T3
bDaOdtNNWYi0fSMQzRwKZbantstugypy97PGWui3qtqUSVCG2jgfLaMtCfIb5k3hwK2M27NFI5lM
yy7baZV+CSr9pTNSkqc7XPXTBBiHEnj2WYzconqDTEoDIb8kJRAI+CTM6KqGaDgL2qsvQaWT4hBL
p2PgWqkbjGC3Te6+0PZB5A/l8gDnNVgXrTzDk9f2bUDwbnpfWMpZ9XH73o+dCFM3f5wEDX5678/w
fJYczsa/6XPrxQYZpGWVFeYtt4mfJONKL8Zbo0N4hgFYrRt7fhdKJzcoWxLQBoIF2To0d+4vWa3U
oZcSTCMBdjC9YMIQnZuTLD0TdXIU9jnJUgKC+/SZwh2DtHDHsx9zSM8SGypaXrIFRG60kr3yNlHb
EcyWYf7Bwk7eZvOmBZGAc3kyzXK+0bldpkHGF6sRfUjmvWR19PHWzohzboK5HxCAEg4o2uDmz/+l
wVVdew35GIqcmNMSFnNSEzRMFfSXihmXiraDUWorO7aJpInQ4gZKprvJV5QNnSiQXwKl8obyp28N
5onzh3nXxeUYMkteONE6AECtuRTQLVepR87nFCAWHBijnaREHzjCeYYuT2E9zsZdA3+vctXRrolN
FVZ1zPThQuvROpTJQ2mV5tlu5cvsiEfdI+FTS514L4s2uNMDcdYnZLxloR9sLIhPg5x/xMMMfVjp
3aFz4BQExNHrGmVwgi+JpHRfhsVMhxHqZ0Yn3b+roWlXDoQ/fPuPPaO7o3XDJEWEhZ87vJ2luGeC
0R9LNj2k+F92TpDA3Pb5pmBdAB/HOdfpapvxFhZOA4Ra7vQ2bDWPmMhPtzP0vZ55j0jShuOffxki
ujZTeWeldxi8jJAeySLvo/CczO1YtcldY24Cu6KpMvjprU4mBBnk1AtGB6own21m7lCxz3lC08Oo
NQLHRE8OjNGx6KbqyeRC3iZJS8DAaEJhvTq9rO+1DMLlWJKMaDTtsWzhVrn10i0SoHAkuSp2hwmw
SS1wc2ZE/ohdvJukvFduF9yLuP8yGoiYUUKFWsw816RWNZk/iojDRq79TDsao9etkHF9ukH+7nei
CftMFaCb9XJlBE+8CWpLhni3sjLNvXNm57lvFHINLgM+uVg2p8psm7Az83qty7Q4RHW0iSTxirJB
vuoZ8qxbd4xqiVsvAETqdn3v4MX2FwsIw9vQ6bjTykZ/MkS6rTuDxUcjRS2NEGdG0yfPvQI/65JN
RPctAm3TW7j4GwnMPGrp483xOcC689AZ9ySTkAYs/I9BBG+lM1WrzOb8RLjUyWmVvbJqZCBBEld7
2DjmuhHxrVmckFCTg6OnlNrCJ8ebI0wXJO+aHTw383IMXODYs3brS8Suk7czK1CRM9rJjV+UtzIx
btFfaGN9rFvFO+9R5yuL9SZVrzxnk51rfrCJE9yoqfgAZv1TmTxzysFM5q+eXw471T2S9FwDA+Jz
NLuMSXK3TLXd6RwkEcUDmMKDmIC9Mme7zS22CPqV+Z5Pe9tbWh5mOUyacnSZBa+0onohm0hwfKUN
Ysx8dK4VjCdHvgAfK1IwG7noT8uz6gjBgyfkkE6KYXXq91NnEN6RlE9+7oMI7ixSb2aALN30ZUGO
/SJsAyidEJN7EAg1kCAZYhUnFUGH+DVFKtNjYvlwRDr2fZ3EMaRrTTOBUYa9SzLMDbIrEoirFYaO
apNon2k3+DRmNH/tuNG11xznrvWsTZDW2rnSv7xBfrGr1isY49aq6pf1FlG1cNXTUKvrCOJjg9eP
mAoOd+xxGydPuHk996JPPmhxhRK7h1qVu/WlbOZ0H5XuDzvg4qQurmPDePFqb5fp9ylM+QMSerEe
jSQ7ISXcilI6a8ubjFvRze998aDLp9RvN41RACqxyvg0e2VoiRbAlfZUeUN3jZnMYv7X0d1n8ykD
B3xOAaVAi35IyAgaG1O7syByDlnDst2QthaA2MDqSuhQsBGugJlHuNu6yLZxRng6IWM5bTVYdm0q
Tp03RhuC6XrOauNtBwJ4REZDx5KhL04d4nnt28oHJdaZIa2EeFclxS8t4/7nHmc8vUQn2lp08jSN
OM3GL9ZQRdLNnJD5VFmwiuegpXG8Zh7woOq4RwTMO9rPh3m2g72dxGpNn/bLi4SxIb9EOEz0GGht
EXTr935nnNQor3QBirCy9Jd4ljpRUs2TMfWvmWo/I696UjU9etdEk0awhbR3s2XFX1FW7Wc92tgD
Q2TyqmknVdFIWxkGrZPZW3MIhmNBdBoNg1WK4CG3RHYogxhquGG8RbFxYhC/I+TstbQHAoFgt66b
DgKHRoBUxmaYVcjSfb18IFyPsb93q2NfsjM+bUVe6kxkhcJ6XBuh79OJSpJB7WadBWIUGvjdHGV4
QWOHqXtApg/zZY00mT6NASMH/ntpjjaxwz9qRH50a4K4f0Xaw4lxvAzmPGyimG9UqPWVHrwN0dxy
CO5fXdvTEIXnBJWY+8oAKuRLGrHN5H/1fdNu3CUhuwhuRDt+IrvgYKrpS6yKdRso80mLddg+8qej
61w/HbQ4WQavNHKOZQkuQBfi4EleuJO4x5woHRpmGYHvQXE7ycpcNZyr0HL+TCabaAWdMtp/M6XD
cwCBNZc20pyEJavi5xp5TrTrYjfdOBrlA6bp+3jsuL+iR73rXFiy/Y2ra3LXieQSF/N44wfRMxcH
WK04uos6/a0MNG7O0jmZLpKIzuR+JEHbqYNjTkgljTf5nOrUslGOlnG0t6mryDmc114bkFypmvsh
tffFhIdPA1rcE8Xg0hOrRu+SOuPVSRGGLTFetVm9T1l1qKxF/JbGX9XEt/UB8jttyIkeNkCPpe/p
qA4Elz31dv3K4OsCJrKiyzVUwE9pVXJj/7ALnairjIOCrOluG+XStUrXdUnV7XnpbTSygyZRdkiy
yltNzXvWAC+f0dqjNwj7nedxaodouHE1b6kiox9OY63owj1oNRi2RJzpwSA+h6/qNPGTXcyfMbOT
1Tyy/dNEOmTDcJWJf2eRFweKmmkDEWhwAnlzDIwI1Jvmse0HDla2/U5aznFo762A7DItr16heIO7
E5QfY1eHYHexjlYvwex8ShnYq6Gcr+QqxhsH7qtl2yGaii87K440LzuynS+x216N5YFRedPE6XiY
VnecTR4PWKfj4jh+mBOwrjzbu9mSjVSE+WLFAg3qVna27TryiczhmlJP5PmPKvCPpYEwv+KkyHV7
tXQKvbwgoCKib0EabEnOguhpPggvTndGjm9IiXOVyme45mfM9Ldsp8+JJ8lziTj7V4eSMbeuWXe2
k4B4qEfodvLLAI4tIwoVozy6hZHuGspsMx9edPJt6oaPLNZSPDJ9xecmt33kyVVjdKdp5Bq344kV
pyOyx6YDl872pfRL5lf1HUzfGxocMtSLjqEN1gxOBUjY2ukhIQ6xSDw6aMVrM4MBcdvqyTfZ31qz
OAYTrEHPwkfTgpumvMKA6rghYUP7zCyefBsLQv6aE7uwoud6YGb6IWWPxQmcC1eXG6bCeNZmWCPV
RCOVjpEMCGYZhaD6TIlD1XScui0pjSm8Q94zTDld5/ysejoTWX6vxeA9B8an6yStj9g3eIO1/DhZ
yb0vS9JD8ngtJ/3BDSq+UktioQwA5ET3uiT/2c8u8iue9ZMLfxkdcPeAmf51sMaH2JvoTC2pFnq+
DnpWxYaX68bjT6vJT6BLfgZFd5YaxHX844BePbXpqz4PDdfe6npLweYPN6yvylRQR8ezK+2N29Rn
mXl3EqALRJJf3ks6aM9RZ1ylmfckXLOrJrUXtswSVoMGNrI4JXZ1pPDQARuW3satx180k85GoUOr
2Av88eXwoRoiiwQj2Cotftbc5QgkifgsfrSDTfiBcU5H6kQ0Z15jZWSgsKtYZX9wg2GDH4uWI8MK
24a/Gg9kQ6E9LZ38SY5V6OvRY2XOZ9tjDy/NZSIq1/Wy5Nid/+EX5juCMnp++dGpqejaBIkcNi1D
MDbOU6i9MfC6vtkZE+GZM6YJ0m+GVwReHzETQr+4CncyV0pwPpiac9ks2QHcfKQDPIx1EHrloiOB
3KjL4Gz2+dUaCwtFNqM+MnB7OMdEXAiSI0bvs6zEAxkTT9LdUxfB/u8J25ZnDnXasISMJOx+VeOi
dIuPFZq5ygFTAeWtLqYHy4oeTaM/TmkemjGaWDh9etC8zka958RcA570j8s3N2nwGfnao+UpBeOQ
ROKoOGtddGc0zb4009ukiX/SYXmI/DhdO1Px2fwJ75lQmcsA/mWlfMCnDjg9B2l8cPb7cufZ+yEx
szWqrYQKReMKZJjM0ZBQHfJysFQ5nblOPPdjFOXBCii3rVE7yICO0Wx4OyOm8ZQNERKrSTSUkQpz
0GNq5dfGg5xSdTw4sNyWLkF2K102yZTauMV+JfQdlK8PDbz0mh5OQUSjfCYoJPNiJrdEz9vWU+x6
L6KxD/XSwy7ypzpzu7Vt1IeS7CfSkpu10mfmddWPMqJ2IbrsYA9Ft+bki1VQPqgBuxjnpl43iZ8R
ASMye8/+i2c940odWsjujX7F37Kkvt0MDCh0r7+mk/MBMLTa4KS84H4K835cmWkaRv5CaJ62kf3m
Ojxlby7RIUbmM3lVlB3BZXRJrlmKkwnHKOoPUiHn5oByABxzo9UbB47IWnK2XHocro/GD9b1k5/N
bBtD9qii/FwV5R7b4ylZZhSF+8pM8bUS/SvFM666OjrIjqs2anaJgg/WWmRW9LzzrRFv6Z5urMb0
SKNhMWAy9hr/sFRSbwjp3XNkCpua+wv3AOKD4ktPxp81lpJB+RD536bKPQ+WHFetW4I0Nvyjjdwy
oKHGueyQOOghONeeATLd0DwgAh21rvGBYr3PHUIE6vEE9f8ks2rLCfSQsxjqrk6yaX8tqggM8uLD
G7JjU8mHDLA0Df1PT93nTX2yerF1RLuWHsEVtJghQgDXn8RdRdLLyiMhYG0ayS9t7uAWarcNC7be
dz9or7FYJPFTT9OyEeQSNoYdqmhcTZJeL50RlLZPUTldfcaxqwpV/nocxgc96CbIr3ITLcVzXB2i
4m3KEE5P6U/PSL+U7B9qj2mDkfJh9YxHvcZcIa0mtNWplszXllIGMmhvfASLlYE7Hd/Gseupw8fp
bGBdlHZ7xZ1xruZPQerC6BA4RHFSxk950+4iK773mQPS2KQzL8gLKGtKDfylTEJuxj79mZXOh4z9
1ykZLwS9ivOMUzav7f5q02jdOSBpyLGxL4Y7fJpYHTodC5NnkMzL8kwoPGMdiODyzMeAbhjsVFZM
P8yiPjO1C+lTEOTpvjCLe4yL06y0d1q7yCAmtamS4TrS5a5F81oti4zlSqCQ+Y8WLW+H4b2J1bOp
8lvGOM/I6/dKYoMkyZVU1+yHtJjoDNNRCRSC2DffvMDkdBztJ1Q5hJO4l3l2PoYpgD00nUC+Ia7u
WtLuyjeqxDr0LEwATUO5Agw/WBsVoZROt+1p0MZYKaUk1dBTYxhbKBQs8Uqp3h7ALYYL99purR6f
5X6U/EZlsR6m8VnbpW73q5HG3ejkt6XvvxtF9O6rhPZsuoh/aO83094PyFaOcC+FNJx3OsWISyC4
3g4M/UetWetmv4WYdmlS93OMo6/CgXDsUK63SxqWL9MnoQeXcukfZGddcWHWvcHJSnj0hayG/FHb
eYmdn7TGnhmqFStdIYusxl/5/2XuTHcix7a0fSt9Ay7Z3va2/TcGx0AQRABJAn8shsTzPPvq+zFZ
OplJH4qvj/RJLZVCQCU4HLb3Xutd71A3bsY9bGFpnEDa31hzIknoBS4Wh3RDcKuDcDgZLSlsadGB
tQxb5T34re3MZWjNrVHoOAxpKGXss14lMNrZtMYsMJdmcVN3vD9V9EfID+ugJf/Zl1pL5AjjD1MP
8r0kwylNh3AD9H/sTFNcjgre2FGi0LNmIUsdzqlJ0rbE7FKdFxXdgtITD5axLuYmaIMlivI4sSgR
57XKCPhbZnUGXWzKu03uBc99PA5X+uug14Quygo1NTp2b3SCZaIBghb5BgztCUFVCihtMMBaepDh
EY8RDqGme3D6l6JNs3VUWaiaTLEdu+jbUMBdKZ03kDOoroSWLjSlLxaqKmdo9p02YadLZNpzLPHB
iYmmaOFqgQTg7JVFF6lUgH9Es3G84hlpGGHRZXfby/aUQhVY5uO8rRV40AMDLGd+HYNAZcnMeG2O
0RV1IURjBousIpmV3EvN3IQd5KtMRUgR7+DPr3GwPwVC/siJu6tFQ4YNkW6OUDpoSghrovkmT9hy
D3pPGPdIj4QXD8D8tPLD6FSGuluS/OQ3HjWPulEUBtRmjhZK9GjMCgpFHfP8B+268sGYMOJPp4NR
G3g49N+TkCLdQ95TwzuJVN/lQffg+0wZiAJjurMqo2uH4b6RNtXiuzOBgkgN/bRoT4Md7RJ6qM6n
hNJU5k52SBhO7dDLqx4JIiFbfQSn5L2o8crivrS76yxuHqacam5oWfj7elzX+ris7sQgDrgR3KjA
7oPNGBRQa0UOgB1QxlEX7rLOeFG6dE/qr0/cVHmDwcFJVTSJ/l590PuR/BPUAUPCyC6ZrkLR/PBS
cefkMFw4W93ReTv6dy2c3ERvTLdD0b0auXPa4xATgqHnqYGBRXClWoShR9rGaizDdUblNhOku6bm
YwhJfZOii4Gs1y8jg3+lfFc6/U7MDT4q7GuQ46VWCxceieO+r39z8nhCClbnNafGT+WKAmWk38II
3ujjVeXFpJVVmL8TDWaWbwZlKOVxfQFYxAWYmhv4LNbU7YnSevK7dGYT4NrlY6PXhRaRSN5Tocw9
g1mf41E8IrnRdnXEzIeAKIgpCiO1ud4RVEKTbf6oSu86Fi8kdkOUo1RcJE62bQnfoWx+E6NO3lY3
hpgsG2zOHfuYgHQAeHVXJh30Q5SuC4I69qreb8Jiekiclg0ugcgC4wAZG/79SntjB7DvcKIS5aYl
bZt8WNqw3rfp2OHKoRULOnB/gY0lvtnlBkUyNRMcycojPg/jjUVgE/Iwtzc9lS1w4hoHPwqHwnsJ
qvIRcR40fpquXE7tljeIQs4zN0SdXDiZaV44ocbaZZCGslSzFJZ3UPcJI7q23r9/r2iEeICejRk9
teHU91TExh4GBU6muR70u55ezgwJDU5SdBNU4tZC6OiOKqU/lA57gVHF0z6Jm2mP23sIGXKfggRT
t3nQZOYfZz75K114X4VUFqlkRuFUk7YXsz84m34AhaOkZ8DOi983Ipgq0KPX0MqeFN+x1o2VOirU
2KzdOybqnFSK+9GpxiXhWsMCZf5FFnXJpqd9ej+j95eoi3tCG6MfWpGq21rT19Z8yr9e8lH8/S0U
QZDhXNqkjsKIj31T3Xe0t7tgPrnRY62fX96/EtgPLEmHNggCOJqdUey9KCj3utUV+1/fJuyMQR0V
W+rfkCbZvi0w01rqcqBOiCmijZx4jYBdolDbO+JdN6Yg8SmumUV6DWEZiIOyfZBii55Mo4BXNbx4
wWxzCPy9tKazR3bTkmlkb9mbdqxdvVLKfSQY6L+//PqWfNBoS8wYbVsL4taH+H7X7QSvEhDPpklt
5srBb4rHnsZi/f6zyIypY97/x/uX03GYLNa8+d/DkM337z/99W1o4Vxv983NmI9PTp1eNDGG2IHm
VMyFuON+fmVLGrqhwo/Bxv4PNPuVNgga1+DnTDDnF2M+iWBMwPGbQefxEsnehhOL9vZOpNjkjam9
NIq8cMfA+GGmoES5Fl+Zg0Ptow/5vppfZEhUjB4cs7pemwnzLh3m6hBys9j70grBgw08+E0oTaGZ
b4eJBLBEfZkkA458GO5xbUfrOjthDPBp80BfB9bsCYgSdRFCHlv4WnDnd9V1HIgIZ4z02ZuqQ4Xa
i6Zon9b1wYqtH1rXVnutsddJH/dHr7dc/4eTU3w1eu1wYAAxP+Tq4wTBhEkyvsj4cTlEQP7pJqXH
Og2xBs+6gj5nNL5L7s6zCkCCCstsVmWPgCiRMbxJOCB2dNFh4HPLyLRb7gbFUlzFB1y3a1CjrCeQ
TvfqA1SJaSUNzeHZD8ptA8BoF/3O7gjmZP5eXzG4JBbanBhukcipKVe6bRQPuaO4yNPS1QBnZZHb
fbkBto1Pet/uB3N0laq2dzZDuUWswnhQAn/tOeSHtgx6iIeVYqcp7CRpURBVNTGFr9MEOMXmEkAY
lE4uYeOM31vCFIkypdaywpBsQGEsUSGrANX3XhIaR7b2FoJx265TS8mOvvIceUNE2CHd5FpvdOuS
xM9bSLVUruLcVwG5krmSzA3yuLNfeC5GUWHCntTLdMRCvmKpphnPngEHGY2RtEUTXBWE+5lumShi
F6OrOyhoC61hSOmDm94tYvvgxxY0pUmtX1NBxRTUeUoSUFSu/Vp9qMTIPKBoHzQ10ekb8SzJG+BM
ygv2EOtc2wQciGjGFQyrv5UKdRI5mvui0Air7wx+rtTma1cNAMgF8+8Sb4eNFZWPPBCbcmjuMD5E
ptkmxq7Mpq0p2uAGIiaxa+bSaAf9AoLQtM7NnaJH9o0YaAK9QSKKNAp8EKpyNTI23OUJp6yQYH0R
K2QBpXV4xheXplyHdDBWkX+sJn/jk5pgdqpxMNt218OBPEFY1Zd9p7Q7K4Z2N0jSqEYJGuKjxp8S
55DBTGMQDialySBAs45JT61ap7gHmpyU6CKfmOP4MKkAzH393BbTSjHQK1b+6LtVzb+QDF6JkBir
s1oZpDda2dWg44igMI2j745Rhynmbeak+boTCcAlBmmLYAzyY0gYHXkOakB4gof1TUIKS8jnnUXR
qY2D+/d7YpxQL2g0s1ucPs9ZAt05GtDUaGl853skyPsyqVfgQnjXKuGLNoTlA4Y8+zJOyys0w2Iv
C5l4nKSuLiOdgGofYoMrUa+7St9wJfXwUemNZwZ20TIzpmRRt0PC9Ui2LByQlTFoWr3fYF3uXBTz
iQaoAxiwEpQBz3PeEMQFDZjcKyjrESIQPtYqCpiPCs2uYFiPmNFcYeqXXZotVA0FdqUZ6NAXovwO
ixy39o10TYh2SGQSJKmWUeohS3EEqkf/Ok6QIztsxFusuOzlmDueSyxQusEywIDsG4lvTY3tsjW0
4xbNjEYcG0/DHBpG5OG6t0kFef8kPZ3tpKRVy3MfYSqUn52T2/WrLeewZsvOL7vcNABQVELlspSd
Je8vYFIrJP0Y3+xUSoQSfBelsbnDb+KY1w3ZTlNkkeQBEF94jn2wastZSD2JD/XQnUpHXFghP/FR
yeJmUFer90P2ooUvVOr1XPAMrhXSttcBuXNt3IIONIR6YAh2VTUDllY5/QLoZH7x/qJBnfr5Rybw
+HWSTB6SnWjX6ZG50lJiwVVPKw+aV1AJ2u0tIhN/N3rN2imtOcWefJI+j3LXVi67yfAvxnROeuqR
E8RhDw9x1ALi2RISNY1mKTKnuNa78GlkcRsEWXDtkCPutpZRK+A09HZ9XQT3QxGGB+js9TLGIRUB
+873SmiDQwU5whYH0Y/qAQWOi4GNwKeJyngshXM5eSAmWW9QS84PYz2BD7Kl7IfApqmqUb9WqSNX
Y6aecoQZeiNZyVipfVyrjmZcrau6sVdh7bhomuprhvR3dUlum9XLYG13/gvjxunAFSIXitcNIQz6
TlgFGuEqala9NtA3vS9iJP5eBlAGvsdnS9dHl8FGuzSVKCGiHgZeWIFDDuMP9MnjWqYjHS/5sq0a
gBKIl0jvHVrEhuF+gh0JUKd2YTRasUqqiBVBGwY+4I6mYwjc9x8Fce2c7AkxZZBeeqETbNuQMt0U
udiZPZ4TZMBGKz0u82PLZtAmvGNO7AcmpldpJOqz74Myvp98ZnY7TWdL7YrpGvJdeBTo/5Mcokmk
lt/avnhr4fXrFf6j3uAbO5H5yAc0jec6Nl0sVvRF1zUBTAzaIWNMsdeyDHsXj0g9xjyLCIw1F11i
Gg+qKRZG69VHLKZmc7XBuep68eJoRrdzytS50rsOjNeE6znTqNB5rcLkys/t5qV2RpKaRFLeBHWa
4trR/AggEELA06VblCVZaUVLHRIAQxbzE00sFRlOjBCDJg9OZVLDZfJ8uTG6sb4cRnEzoJLwk3i8
F/UYugJjwQ28Wyofw79TAuRQftyfkkneWmGuuxlq7oNd5s72/fOXgyOoaOluhlBeOCMP/PvWa0dp
4nbGYG2NBrZi65g3alNOV5mW2wRU8ktOw9HG2JTbUMyFEOTls2jiaO8RYeYaYloHEfsYpM+jncTW
S20pr8UGZVx873cImIsmtW67KspXmB3FVx10Js3Th22PdZgbTXMPDGeY6AkQMU2TO+4bcNgBcn9v
0rKqHncIy2N3McLhXLTmuJOyj88waCDKJL29ItNvBPIN9sbEk9MkWAFYidMdMSlwDizg8T4s7af3
7yqlsohxQ1rdW82+FUW4LjU8kJEtWaeoRletYCjh9tJ/ygxVfxr5oo/Tn1/4SmoRb62oVC4IVXXZ
3AMckDJVQ2Rnh8zWmA3TIXV5sv/1lWIkB27rblOWfr9VrFy/9NQxcwM7FWuv1zXwJGxQkkihVLOs
4TKMSMPuS7Kbcitst1IYoRtDu9sOw60OAwE7NQYwoQjExk+r75nMnyza1KoxtVvZlWjQ5oayr9UK
VjAqhmnUU+6f4i1aq2XiXVepSXyYhrnRgDdJ2FvpHcl47WJi0NWqeng/DQF8c2Z5CsTMKh8Ncqh8
xa1jJqtjqeprIJ32OHk8w1qDICFTh8BbQqEf1lCUf5CpQ2kTtSpEO77y1e57boJdTENBED0L2kHx
m01W9s4q00dEkvMeEvG08fg24xJqE9C43cSb2pKwinM3g1V09Gz0LlU/hM9KUBymMcvuNKPFq4sR
T6gOllsl3fgorINaNP1D4CQeGWd4oUwETNg0+HfMJgiRGuSjpK+xWut7FfflHZgWucdK+WTFaJ7C
DtLykOBsid4yfVFCiGmGRakdKd+qBMgH1nN31NFHSMLj96lZqmuIUPKx78HX/fQuT4nwUpEAGlFR
HLB58k8xklFmWbZ27Y8EXolpXLdtQ0SZQoChNlDCwWq8b+c6DhLDmenAI0qZYOWTlXEDZYn8cx/u
9UjRfOHP/yMcHNhsKqZ+WEZ27mSqdLawPxadrWZb3uBNYIMKgDEYiMO8K6MGCvMUqCRjWFi0NZq4
oPjPVqD40WbMtSeprRNV12476LZOa5LFPT85QKwNxVnoSqUFcxfhgPKNCqNT7O9hPNRnsxYPEAyD
x2yp5FF33xBbguymdf0pT+6rwbDQseGklhtpceXp4SUk40dZ6/LVFNw62FU/BP7wMOn181Tl/RXz
KXWbTUO2IzlJcc2WqQFoRrHGRCe7IYC5RqqQKuySnr9RenYPJSoRKZTKgdxawOk4628xV9LBpDN7
lyTqo00rsSl16PXEvob4iWHmJL1IAMP4pVsNXrDVg+o7vCSxUlIPHh572DIL0SOwu96QhXIZGtg4
/dzC2D0upHnZqmP9VrT5E5Ag5hqiGbetqTlAiZW8lAA9mxI6MbdYttaG2npghHCOrX7govXhcvJj
ucMfi6FQ0iv7dwH231LwP5TO/xKXf5SgIy3nv4/q8j/k6JfhS5XX+Vvzj//qMy37/0Ghuj4LzD9X
qt9WYxa+Pr3+V/hft/nzk5//LnJ//92fsnVFqn8ZuF1gwSFNih5p4iDyU7eOJO0vR6gat55qzB7v
s/PU38J1TfuLaBfTmEXtAqc9lf/1t3BdU/9SDR13djx58eZ1pPa/0a3/6ZtgEmhFUWc5Dj5Mtqqj
JftTtK75PkL3kNGRtD1kxqUNC36mZ0IoT9NHNWcK1QF6kT/2lffjByO/n4eWDh2mnO00rY/WKVA9
60HBIGrZ1NsqUG5CtiqWL3NrDOWN0lm3GZ0rQ+zxDnE4pM5eIwFcYv0L/xRcpeh2qGLJKGy/sJSx
tD+dHUx84IWGN5UkNUGomMJ8+FBg4lusoIlHAnFlrCJlPPtl7ruOOcIDT9W1FjLipwBfxgVWKpVi
3Zut/jTBJMBoJVjN4RYUYDmgVczUP8H5VYrurY9B7BsZoRG1RuhbkI+2pSl84u/ydh8ZNWl+KVLG
4pLyJEr960prLhoItcGAJ1JWeFjxNMlVGNApm+2uzl+Qo+BxN8mTZfuXdPfwCkM00JRNLP6Q6syB
EXLZ++tEmXYxlb7ZOJeWUx1Fbm7FzFwqo2fNyW8G2Hd5aR/joL4fBvWOKeTZi4sC1zln05JSD8FU
VeNnEswUAoCNb3piKWun0A8l+SF2SdxLbMHGjAmZlEr2Mum5sUL6Bzgjz4YMX+MU8L+CZrqw/P0k
SCgOlNJeCdW7Y+q6oD0Y6JWrbV6LQz+A39gNY6S0z7A99fatGc52icmjYIJcaCSnEyy4xOHrjPky
tM9pm7J+YzIwm6qAADmIvBdIZv28XhHFrszxypu5pgO3KwKaleDoNOKiiUK5gGcGvaislxH8Rl+E
dO++t9RSE3NDYBq99t+o0Zk1PZdJ+ZoCB3hVqS2nCRdlr+DE5Sw1U6oGwNB3mAH6rb4lJ3jVBhrU
QrW9jNkZF3EZrq13mXQK4lJI59byGNNw5WnPyEeN6LXMMNw37cweia143QwXZiXqjVFUmC7OVs2+
staB9o7+HVon7GLf1Zc6alNbLeO1Lwpv06qYy7LVfaN+Jmwz8NlHmU3g9UVoGDGi8NwTnBCNM4Xv
khnUUx0kb3CbbxALI872geA8CjcPf69Vh/v1Lgc7b+uu2iqdf6l3tX6wew+GXW9DemXa3dAfMfq1
wpXZeGzuBKrAi1iUxLffmE2+TyNLX8YapCoQEXlRGPq2l+NdXdUCUDF4M7n6bZVciSGCIpVnqByT
EEqzMt0mmrFk2G2sAJbMDQYF1qaXjBGzWFlZhFCdpWMYKKx9jl2k0QXMiWOko0WUTr3iiiaIEotx
XzF1Gemhl35yYzKH9WFAQImmNDWs5DHxfmjN8MKU/TD243Xhc84J/trxZEHGScZi5STtDSaIszSt
cFxvfMDVZ6Jnxs5KlT76/fml0e2jFBCR2PSlDVHZIETQHiMc9EKBubaCB7J04Ra+NNMxcrgvzSKG
36YoS7QLPqMgfkkP0sf5hvZLpgtgGbkXcdOZ5zpn8U188SPUJKRNBGTDZAAOTBkU46lAbYbTmxYq
i6Yzv9VpRdlkMaVPLLcQPhBxs2oK4pIUDUZXWgNxBdK691sm+Qmkf0bXHWJmJjtrXEROzHTMxcrO
X/Uuhwipn6GKYQHs8OjCCTxowQODHBV3R41bRWNJzpX8xjcaTrKpV5k33EHlRHGn3HsVj0MheO+2
6OGfNxfThI15DsFWDXnHVp7f9Gq8CQRKUDYJsPwAhN5uV2rnYVGunvxOOWOOejIzCX2sRV7FgJcm
Bz1Gc1uZ4khI1FmdPCBC8VaK7LYx0EyUHQ962SvrSIJyKuCB1G63IlYGDNGEi4ZgwbJ0C7PfxQ8c
Kft8bzIBOpZT5Oq1OHtd9Fj3rJ192J1k5tH55AsNF4Mu7Jp1A6glM1aONPFPphO6AOn1SgRJsdSi
bBnr+T2SrruxkEc6E3MRIcX12SvQ0b+GKqxbx9z3eMOuR5P9brAeMrW4yGtOAsz4OTL0PR3oXWMQ
aKgENqgcLWIKVriqW/MaZtiFqvyA+tHR2XOeIbJNYe3x5b33Yi6yLa/NaAqXpO/US2Y5V2k4Hthb
1iGEiF6U+y4Mwbauci38nqXcpCEB3AvoIccxlcdBPxs2l3vmlLamCjTcVPdQ0Pe1yK5CjBFW3WSe
LL138atUGNBbt4qiwOavOA6GJTH3QhEHj5YePSOtWrFcrS2FawJtOivtb3HzzaPFAMkOXm2PnRAw
57kYma5Y9mFkHoZfANSsrNAekyA7ZDEbpWUjLqGvePS9vallj+9Hhm4N4Fl6PA5oBKNg7mFEvY3g
RVsGc0uIro+ayfy8zesrx5f5ytbvTDJgGbDyfq3heiQhonJMZqOsx1MrmH7TL+Xmnu0K2wyeVsSr
p8GUPRy0W3aVgDEQUb52F34bLLZ0bL9pwOG6duXoLCsveQ4BL1DCj7BR2J6mMn183+0LE2Xk2K4y
BauvgI+rGyAwMhmedGM1CpgIhvPN7trLCcCYUuc2Lni2JqLOlgaUkHnSPDdr9ioulnEVvUZ8eLBK
bQLbFZfESMjXevhcttljGZrnPrKP42xIogoMdEK/QYrQbLvycgTqqMKjP0RXsqHlyfNTCsl43ffD
G44DuEe0jr2oBuW2s4LX2MlPXZ6hAimfoqTQ1pXOCjCRAYhA3H9LkVlg63Csy0bHd4Zf7IOZLZCf
oNY5btdqe4rkm9A5Z0aHb1BhsxTYgNnFOCE0CYgUsJ0HGsB8pVnQk5LugMnqyisI4rGh4wfCx6rY
rg41MpJI5CdFSw7hhJEMXJSbHPb2Mgx67Fcrfe+F7UXBCr0e495ZPuQJNuVdzodV1vP+zi6C9TgI
kZIe+qBfE6GhoUgMyDAI3grZXqaYdBue5sZCeYG7wYPtM6sbKvs5R4iZEo4s43Ixl0Z947GXksdA
EzveDr68RNZ0GU7cpXJkjbOyFEFqTCZ2xSfCkPPRw31EmNrdew1QZud5HpNpV76sn2gvzW7OGsuL
I0SW60Ky40xWUKz9EXJR2AHwMaUAtl1jBz+6o3PVN6LZ67URI3s5THV2k2sl07V+Wo4zOyqIWYMi
4i5Qmc5f5OkyIp6qUV4jGOQWueprDhhBglLNBYCZucwcEiKY3nV9cu0nM1Pc4KPoL/USgihIqAdj
YJpGuLgRHrDxIQCvXtp5brh1npeQUupbu5h2ZYXnLyONRWuH44aVYR9Ct1hmiJzpR6lA72Jdx6AY
IkWL7pbEeQw+0Yh0+GOGLyLCJ9px2rXmdUc/LeoLasUB4faiiLi520HSFijOU+s7R7B/Lk0d3uzr
MXnG4e2c6DrR2xRjjHZfU7xuknZl1zJDwka8RzKPfYqanY61b9GY1IJtmrI+nJwWqlrU8DRCvkwR
6kOJa6jog37l9Ga8KDrjuXYcruxAqZRW1iPGkl+Y1n1sgSR6hdlAkgweYUuhfrSQYzxLGlZbKUuP
U0U3IIm4YuuGZsVKaF5BG2wWeAvPJaNWJidroD6qq2ITm83+bFkQ02k9b0lc7b5wAtb/tOelBXp/
Z/Q+Nr6R5C1+cAzEtRf0L28VbqPvICnfmQy+Smt0oKCjZ6qsdUzJjknvbRtEb1Hc3oeehx0U4ObY
9VjB41oAsYe4c5bxwtKHFSSM7dSwj5NncsBL6hHkGMn6XJgwSy0QkJM53pN6i/3pF1bD//ZkyEgF
MdFJbkLY8GeTq7Qq8WoJrYse+u7UUwgUqr3TWNMx1qJ85ZmfPPNGhuaVZqSnDH5RWQH+agaqbHmh
epg7j+kBBTd9zsAuZdYHbAghM6bYjYd2fj94x9ZAL1k47alVmdxM2aETfvHFmXyw3/95WQyBCcJs
vy/BB/48kx5Wkoq1CUKtQaiLxlHvJo2NvmNqmMizpRTqSpt4u07NbSyUh98gjr+hoN+Dxv9HX8xN
QUMuUGhYIA8fE+nssG5Kpw2U5aA0lwaNWaGIL6Ln5tb6l9P1zxO0BCUL3plAG84HH8exLcamN3xl
ia4XjMw4dqqyr7G9+eoGf89B+3AkDgHkjjkqH6f9wQ0aPXDKYhh5S/KS2V+H8U4zv+Xj8BB3JDck
yh4xN5Ma9mlLn5d03Uiol2tk50h24tIBak24HzAVXcogzcCWfYlATLuTgXeTjOWGJ4hytoKHnRjn
QuNGz3PzglQU1K7dpaT6DXAOWaAg3lsSjUfdMw624rekvmpV8xS08mg12Jx4fXSVSe8i5wCLyAAG
kLPKDYbngg3pPrRQHoR1j3iFpSOzcFIaqnKHqH0ZKOaW+FK5KOiu8NDQ3pQbggOXc3Uzt/5Sje60
7LJo8hvpISHOBngBip8X0OrSq7q1aR6yg1DLm7FDausHb9mY7YzEO2RGcx+TaR//YDJ8+Q7UkMp6
11AYsWGgohIFd6WA8WGN32L66bCdxYDLwqG9xW7etdkkSnStRlve+B5tAcbFuOxuUhGBaBf+m0xM
F2fopWR0Res7QCrBW1Hty8faLk44euxSJz0ovTwWBh9tE+Q3dUtTOTcpGNrNG3Z8Iid8Yxs4jjWk
JS9ATo4wEW6cfFIh11WYxtiYE7XNPh4gRGGgR/SqEufrXuDIGnf2bZxSA7NhBMAW1VU93DutxD8W
8ZR110fx7fwMNJK9XsrxGNrxhWNS7HopJwlZ+saD0GIFP6IyO0wlF8jDNn7Ro3WA7WhGjrNWcuM8
EgpE6sqbl6fwjctygevSvV+2l0Gh/MiGEsMDf/xmGCHa1fZSNyD9xMnSNOSuiSasXcJXEp3QrDFy
Cu2jIfxnjzK+C+VONOwLDgr6pcjfaOSfkkVoeN/TlhutFO2lh8p5URE1s2jqA74jpzikBYiigw9F
gA4Y8l3QNQujAYUIWuuWZIj7KdLOiF2fs5BKUCspDYK5oQoRa03w4fBeBuz2k1OiRG9xjR7Jltuk
AfjyfTYQc4OvEvk/0rqNNH4tSHiy9JQVVTXpIGld027qlo4PYlKV4WtLa2Jnj63aPIZpdVeplEgo
EDdmiWCio3vJiTQY/ehZH/oNVHH6nzx+rdQC0CA4KrH4lhgO0jdygv6/oOKf4d3/b9D5/0FUnIX5
ty3jf/i3XjxNTy9B3Tz94fn6/ks/4XDb+kvMuc0Y/5sqUSQOW8xPNNyQ4OTUQnNoILN9Ugj+BYab
5l+GATbNpqPjpa/OJtx/g+GG+tf8c9MRRE04kt/734Dhf+5vCsdlKA+77UOxg/6763svaF1Mvitw
oTIq0VV2RfZFvffZ3wfM/90Husy8oAnYt11qa9R8gd1gE+Lpeht/UR98doAPe1naB1iCFeHsn6X1
F2UpwgvhwAb67Vr+m+3/z5rw18czG9/+ZmM9Tp2Ay8Rfr2wKNdVmbJekiFflINfBpP7orRDac5up
X+zRf9YC/zqe+FDkdE0sGqzRVPaoSjtz9AY9WRPspFEM538+pT/t238dYj7V306Jsk2JRjNXXUyp
C4xzja3fGc5qqIarUn6VP/XJVfmYxDpqjUF94U1uNiavIY4//sKxWuerfNm5JPpVyPw6h/ncfjuH
QqRWaRTq5PJo1M8pLqzH0vSUC1W00UZ3Kn/v2H73xR322TWZf/7bwZwI0r+om8mt0I5A0xm0wyxX
7x3c7f75knx2hPlT/O0IdQ3ZWuocwaqdgsG8IK5xbWPYh7WeaWf5FzfXZxflw7PeT6Uh0cxlIH1j
iwJA+vkCqVSd/od//8OzjmNAhLS/y9xC8eyzb+vjVakwaPriz3/2KX140pF95lHQ2Kmrx3hH5gXB
cLhAymVr5sL9zy7Eh8cd0nKARdyUuoPZNquCK+AmCjvxWMfZ9T8f4pMVRf/whDO26hRtgsartUjp
F2VGEW3F4grjGwsyHv4N3RdDvc+O9OFBr0JlkB5xHO5ktUhEB8V0G6mWt73io+El2ec6CJkDLQrF
DNf/fHKf3GH6hxYm8pQst8nldJvOg4BVefWwj4Za/SKE9pM7QP/w2HPd0yQFj3Hpc/PNQCjjisEz
AucQu9X/7AzmQ//2KA6h4VSO8HsMHfPBX/ReYUBLi5UvbrDPrsmHJ92xPXSdfgL3VAtGgRF0z7P4
KApCTq5rXx/fcKdrV7XT9zNPOovz0v9iFZs/o3+zZOofHn7TKT1Y5FbrEo3FmMuyvL6/9EU1+Os8
CXPmysnUlF8k1n12oT6sBA6zNhWztditLcpWnFVw55MwmGlnCjs4/GeX6sN60PS1j4t0kbrwUrJH
LGSx2wnNzje++MQ+2WT0D4uBndiy6wctdp0kNKuHoQxGXKv0yE93XeZ1Pxj/le4ohtL8Yhv45ObQ
PiwN+ME6oq/SGDNEpTMJqjUq65pMuaA8FYiF/S0j2KTbw3S1uxsRIUa6++dP8pPL9RHc0DoNI2Fc
d9wG60Z7WzTUnPholyiqtbjy/452oLL/94EBnx3mw+oQt9Jnuq7GeBKGKQYWSvdapXTXhK6g+fvn
U/lkBZrr5T+e39bqC93wKcpCHwFwmVTTmoQmur1//vsU2P/+QdI+rBA+HzvzDcGUKBCWuoS9F2hb
I4yVFpKVApHW01IeLfxuDMIHtLRtVwpzAwywqiGr4bQ7MIcdAXWZOQlVzLlGipKvvcpobAACOIwN
ztd2gGmBp2IWWTqmRw+Z9MG0001sE+mOoc88ZKFiVCvF88r8u1VAaGaiVqdx+QiUkZZPWZHHY7Xu
U9SzryFDRnQKDey4dhlI28lLvNH09BWfYwY7Ve33+Xnw+0puGycPrRsZKxIxPgNpZ4MNtKmdIf6H
094ExO5ADbHXMwlX8PCA6v+bufPojdxZv/MnokEWWSxy2zmolVpptCGkkYbFnFN9ej998Tdgw/DC
gBde3NXvzkjTTVa94ZznVO74nXUmTrYto3hsH9aS3arLrpa/bCWj6NkoVwd4H6K5wu3FCGjSt8Ws
0xUAr5gSf6fI6jFv1HMcntk3VTiACdTuLqqsm+VSpQ2TgwIiPeCEya7G+WKPZddfy6ABl0usZSK+
Uni94LanHDczkQqJA2oN3eeCgnzxMzbEddde2lYnyy1Pl/nMzqS1qtkwkJpdAFQdvBKjI5Lp7Bvj
VWy/joxAgi+SIGTwt4qkM//0pbSD77x35JAjn/Ta6ZAB9yL/ukQVGYfbdG4TqFoVu3rnQ/X1kOdr
Ptpi2jLbT36xk8OyzK22XJh9ReLD8uekPlWesflcfMpahIcO3Ann6nfGBYllB1itvoIm6WCxMebt
X1vS6xA2Fs5YX9zJlZwWYdKOL6Yifgr2ThgP2DnmskZyi9wjDsZNH5SxCRE1KJB/WlVLdhrd0I4P
gRYqu8x5pCDUd2nHXzZ7icJeWvt90lRkLANl/kbvPlQ/oRhaZ6fGNkhfS6Aj7g/k1YXR1YQoE8f3
xKN4KQClzmcUTLoSK9sJc6rmGTeoy3qnnQTe9FZXl3kkfvZ1tBrfv1qluDmpYNJPkC9lknUyWTNy
KqKHsIhVCzii7g+e6nABGtzveJIaOzHX3iIrocBYRwZ3gS7Kj5ZdmsRRhdIjatNoX6siwEBeVECn
1osHU8jnOpesIgA1WZC8QpaaCgM6SslMrHx8bDailwQUjc3Mq9OJ4W+fG8TJpqrLuxA7B4lN+PAm
GHexl0/DZxl4Qr0BQB77kyIGi9BK3yT2JgbeNn3YnaxRc3pdE77zSqbJI27HlhQJd8rmfDcnShfH
1sFczeKt97zgikJhWe5dOCnBNUD51f3i0Qujf54oQsZRE0q1tOfpnhIWhf4AGXxe4R/WyXfgg9t/
DiG+IUFJGsSx2wGOcFCtmIc7hAWUVZYcisrybkvwWjVENuea+NHjrETjfycZoq9XZcV+tuttl1EA
gdP1BHInk3X4MS1hM28gTgwNYN7GMnteEZXCden7nsRMXIb1OWsnp94bbU9iU+lcQRTlruq3AWbT
MlzN7mLpU+PIxHnPSjDs932tDTJrrBXFLvWjEYFb35ah5pD0WMVbdg/fvULFZ+6KHnPUI64nFzcl
CYIDO9eO8qg89BVQLU2SHLv9pGL1FlWj/FDzOJVbYAtpSxoAk7SHZRwwHhOr6/Ubm8Sk4hGTRxwi
OoMntx2Lins8mSIwFU0IXeowaZwgO4tF7fQajNj3irWwc9bTTubysmxTMpC6S+J4aXOs477hX7h4
ooyKlU9iSYiyi77OvfaoqwllG2GgwbFXo4duCoGuVyfr2oZoFXpu7xxRRcF4GufgW7VDQPQYU2M5
rroGFPledaVJfic0Npaz7pPCwy6qwumWDOt1rGIiMMpwPmKUlgftF6oDcJW7RbjSXga+1p7sUL3K
TBTLufKtJrgbsyRwbnqTdpabqjd9RBxI5/LGdoupNyx9unBbFAHELf9G4gCWsbYcXRXheSo6npcz
OwNQFRSqqTEBojMxTS/A9iIV3KeVrbF+IYAfO73HZpiydFoisIe4Nd0E6q/j4CW0QhgLb5MIYe32
kMp7noBkssiKTfE0YKTqUcqJxDHmQErDHP6WcRsAUyGYLWVSoaa4KV9ytPICq7KtvzQpJNW0TcPE
HXdRbBUty8TQmTRZN6GI925SCgMLqGstnNS2ms4z/sga02Yt1VdSz8GMag4h+IWVPs7HaMZkgr64
0jzrE5lG26hWUfQWpHl5i2fxtAADmHjtnYN4AXgTNgaNWGhBFs3vTUzCnl1PCoY2KKPgDxIQbsIV
HIIOfThbzuSAYr4mEkE0VjN3DOVBKz1A0xfFFlirk2DqIm9640VoyS5VYUMwEVDlzsjHZlRapYq8
ah2X2GC2dN0sCSppdVO3meYmrp/ZwjTmfQzcxd1ElRdlH3nFeXkX9OGYPS4eNP4dK2BD0qbx0vZO
Y1SFRrTMPvIkfrBAtOEsFQRqgI8daj5HsoAlobJMj+6CZu8sRh/BfqggWG7yqDViB8rZt9/aENoE
/MChmM2RC8pEd3nZG/81J/iDRN6U8Gdw2/YYfMaO8KpHUDQCwSOeu3g/ToNy2ExKUpNEJpvpNyP2
ttiMmb3kTwDfp/CBgIVG7avYLECbJTb6fzCoq/a5c5oxfOiMDQcvqRIdHQp6uVivhkx0OJl0W4nf
oQyU/8ZOZGjPY1TqG97JQ8r/Egx2U99NYdnB7hY1p5ALxxEX1ykIsCv9lVzPDldBMWuALSTUjDv0
Q/n4YfohgfACpKUMKIe8eIAsPsXWaYFrP668ORD2bswW89y5Q0FSTbuI+pAjZ5KITIcsGKj3kV1s
oA+jmWp9N5p+/KEJ+DmNatvp7BPSwdqGgYeJXywMkNW+A6Nc/tzOEXshY0Nof98RFmUeYgVg/T6s
88LRUGdaH47KkGCyNtBSGMXEHCLe/YyiVG7E3Etv7+qkSJ9UNsJrNhU2uS0mYl99W3Yl8qebejX6
ncaEmS2u3lSBsLeHIDwsMD8vU2f7weswuqkf4oJp6/Y8E2y/EhLp5gsiH6LA4sFFNjZMosH2Zg+j
n55GNJ3LZklcMz9LA0nnzYymic/uPBKBsQkCopu3OneXEdRAItRHTRDQLaabNwYUQEE12IUAIPcy
6SznqJXusV0lDjdy5sDnfVczLD100iWGX6w9C4zmYOzNpnStQG/Jx/bba1TzXF/ULbUF2U+RGqRP
E9gjVG41HRfqHry25JBOqDPHwE/Unc5k4Z1pwchuzpkMIPkLRfPsGa5I4g2GYnqxY8CSz9VS54yP
yjCvPkdOn/q9TyypXzto0v1rDTBk+qibKRBn0fVYVDkQ+IqP3ZhY00MZN9n0nvVR8M/vxptbUtra
HBI+5YgR5BzNF9MCOvlsOmFm/MqG1WpSO4rFcdSY+RCQmJJD1RR+g8WIitvsss4u+rMEKzbuzdCj
wLNMK7l07bpwj46HWvQBfCQRTikkR+8w6roJQSJGECK2ebsk/WctTb7AOnSm2/NQDXp4iYekaw9D
7RB74RpGM3o92qyN78eQUh++klf3w77gjhrC3Q1yQGIXVEf7qmLH6uK9PRVqPlV1EMhP1RCEcdfw
xLo/de6Bm13Z4TwFzp0Gwu/O29ElWjeHGj0T5qRjRrJXsm3c/MnMk1fAsA3EeLSbxOFdDIrKYd3c
tqV1qIOwu4E7TOJiMbKG6F1xI/eEeFPgzN/TSETvyQ/TMj9M7KGnAw5XSIiZqeV4oEUolr/UB3N+
75I11F1cLdvsoXYqyDA5FvVi2yZR1q5TF5b+00RpEP2zbqil88CQiqUfbVv7d5qMVxyIaNWAJ5Pc
k7xk9WT7P0HXpKAcEhXkAOq7LJqLGymzt1czoyF5rmyML6/CNUGyG6RFqJYxQ6o/BptoL94j3t2d
uNWc/9qqtJz+YOuS7JwVBmWrOZRkxHJo64ZvbcsGHpGNRwA2inLy3TT2JCef6X0mO/GWC+CFDBuT
lcv5wNaJFzoqTd19kkaX1YdkaSRwiBxheDeuLBe89C8HCrpV9rz0SYyySKAAO21JsFWTTC0UjmVU
qm1ZSNCqDjFY8VOUjks1beYZBt4diTsuvrKmtHM4dVY53zm+HXqrQtlmvq+En7p3SS+tcOPwTkgq
b7BsTynC3ggdFKopDMeh8liERvm8qfWS6b3VL8LQNirDynmWwXRKlAfDc2cs5QRQX23c55KJPtDD
2tTLPkJ03qJ5XobcvhahuZnQ4e6NnzMKh/DeANMKr4uGw/MVCk674y2I07kbUhXOmyyyyVGxgpIM
knFC4uutsdIF8Q451eIc7SRP039gNPzuIirfwWE6cMs+EXcbDX/AiIHtr6O2/Ek4VpvTnLhFtOtY
dw/+hlMHDhS6KPIczCoCydasrcjJJoi18TC2OyLhvOEkUXzCN8mAN01/AWVLojdEqn0b0fAYYPj0
Er9yePlgjbUbO0Sx/JTFU1ofoYOy1opi0rqPMdifAR6crqzEXWunsaEMVNhNP5w0cfSuVHjGCjDV
BXOJh2p08WrQmg021gTyV6KzB3nE2uXanfQpbtuxf0+mpM2AQoUqAYlG60cIzmEOK7gPGzvLs/iv
PVplDZzWm2aMYbbFfNDjmXCj8gNmIN5DOVXYu1AK4pHr6OXjINhIJ/GDu9mCQduuGnwb4SsAjNoj
C2tKrDbfLrkaw3v8AXaV7ChqPQQL9LdR/6cykI9PTpV2+qVNhE5ATKpYHFrLAV1jN5QoX86oo/FY
e65F7pbkrNX7CPXnjaGJ07Z+tPrGS17DOlmGMwmwngWtOZc9m3xOIpsOgTSC7rPwm4Cbs5FK70K6
OCRLAW3cpmrTWvcrDVu/vrSJ3TH172qOOKR9QXtWMiCxDs70iO1xKevgjwOA/MZI8euJzGQDgByT
Z27lFr18JtH4KdmAjmSi2/wsBADzYvILMND1Etjz5WKq5Y+xBx7CUgoVXbFC9iRxlCmasH1ElDYP
MnarERqijoKvMIyz7iyaJgeOZ/yR0I9VHafLcki1E8oZksAyetewHTG2rnUO2vtpoFaE1CQwVz+Q
wAHMxEUZ3L6yAQ/meaVy7SDJDorevZk8uDkPTlMLvDnR3OdnN0sQwBhUv+lj3iV2f6CM9px93S2O
RFFmR/0l4Y0gG8Mthf3gtnAAd26X4yyI4hLZddmkEX5EZSNLnrmgQ5JBFxHg+YXikl0WWfMforDK
5/MMxNxLNqiWVE0klVIjRa6lHd1Y64qANzjCaKex3yJDMUL8MmcA8gLALOAui0PSqt9SBG/mcbCA
ggQMn+o1IU/mlZ5iRkvvWjD1YwaJ9XcQDjkjIjpXx/6JJ6rjtRRR6LzINI+av/MQ+xJy9xSOCH08
XCqwpsBtrge/ZHy5kTpCTz1mkqgHSLq2HzGkGSiqmT/NsLBUh9AYlWgLhjdCgpDLk4TX5f9JNJft
n8ZTKBG3gxZI46XJwvElpXQBIk2az2Ru7PsuxHicKYHzytPFAIrRi/LIevaQmftfDMN48zaMnguL
1A2fCRkZaU7CBKU0tk3mkywKv/4Tu5RrMUaHuBTJUzk0c56f+eWXtgc/JVH5v+T5TAwhqSJiigkp
50sXIIBiiYMiT4kdSFtbNnu8rgXRJVBai0EFJJkiaIGDry3Ctk42ogQruuq0i93mazCS03CVLwRu
ILgiWSB7yrMEQgOMpUF+Wb12832kQ9Ji+kwZwuNvyuJ2Vcx+1m4muyvY64ChyZd7sQQkeUASqymq
epnI/p5GNFz+CZ8HdrNEcRT/5IXnNK8WKgNYDs1gktNSMZPHPivzeOjWYQ4Og6FTwMt9WpRlhl9f
FUX3B+panBzaEWXxk8gX0525YbXzXTVU9wdQs3VV7rxwCGCoZAVmo8TFu8/4YFT4aWgoGsd/qHjb
rKNxRqnfxVCHiI1wm7nOYU4Z6Gy43OL2IKfGB8TO6qoiIzD304BwjoCn9DqFVeyVGy+GyY5GmczV
wb6XkIlcOBb5TIjeJ3w219rUkk872gG+K+ctUueeUIBpGKYohvRSTsPZ6uDQh1CiAUqk5I/Q1et1
2vVRAqan8VP7aNUeVkfAZrNTalTcnimcUw/Kp9z4eKsVvuJIBw2wXg+zTVS2nmw4IFAfMGhUqAov
HJzz/FwG4VKsKm8BRnhzjlPEWlx5DwmH8vSM8aKGTGa6eGje/zPT/3/t9/0/KZv+f9QseWze/s9O
3rvk+7dNvv5n/65z+xP/5d9FsHQ7oEJ2MoSYq5tL9b/su3h08edStzlS+vhnPVZY/2XfDf6blI7C
tesqT/hKKv7T/1AsYez1PfBrvhKMhGQY/N8olgTO3/9lBSOVbxN9bQchxSOrlv/NwZszBaf8IAmj
7sRzpxI8T1ORn2maSG6rXLXx+U0ZYnfRerKDvzBswzVjQZhywhnYVuBfH7lbkXx+Dol/4R8Ewd4w
8GFWVG0LMvtmUBsoUzFEsW/jsM5A1BZVfSfb+NcNnS9aH4ZVMQuT1Jy0QZjsJAIun7/8sbg/9nWq
9nHWbINHLC8z1UIyfFLWgvZK1zCk0CjayaN9owGEBvPxkIyfsbzvXdfeuElD4NcSvycJSXqqeAfx
snOZvSnhwB2QzanrWwACtccMaazFjsgpO8GP44zqYmIiGB3vc7hBqdxevzK9P0QmfELX/ku0yLey
rXVhNw86IAMjqzQ6Wv9+4B+/Mgtr2lTO9ymTQie19Bre77EqFn1KxAIbZVo2minYxvX1e0Qbc4S/
4CJqY846HuO+hXR6I6e9itJ5tdgs7wPOckk/dTCOuFZ1i6YCNPjQt5/SVrA2HPHFroUWctzMgozP
vuIvd3ysQ2EMVVPpD4aNQF674hC0YLBZyu4rZ3mLsSjUdiO3AyRjnRc/IFQoFKmXoOk1IPmI4amg
VuR+B5kr42zq3GVn3ObsNMVBEV2g7eHTAlbfx7ew8GaP2RfXFWC4Ln7y+uRhqMw1D6HUso7AIotd
Z2FodROIIgAFExKI9lwTvQDpXWxLUe7ieUZL24dfZRxEhy5YKHGWK5JvTerUAA2+xdftMLokyhb6
MjXEOiVxmUaX2Fnsx5Bg3cdh31X1S5l1xLfyV6WO+5FBncjzuxmiEMnCHSFnWZ2vQ5SxRcnDU47z
Ho7nixcUMF58npcESHlmRhDp0Sadbd6MWDDquq2VkUdtPMf6nDHa7Rr3qelwO4eRbx3Bv9SKMApB
ch43NYNZQsZMNUCeqH7BAUvHO9IAEgqMcmh2gfVpIVeTcQ9sxZ8of3AXGPKKWVZw13MputldaiCG
Gi9gxF6Wvzrs14UgCDSciIW0ATfF8wAyznoMJwboiYryXVEX946VHS3CUNhdvfqN9dliFoGiqllO
LNPLhTkHfEIrIFQUXx5pN6JvGTka9VXZ8YPW7hvm4l8rgcGknQKQZlke2TD9zF7e4YLy/lVJc9fk
8RuCnw9iKMM1ED8SJReWIxMTg3WcFZ8j1JgVXXKTF0cL/sY2ggbGvHoiNn68eiF/YLJAf6d+D54W
wj/Lk/84z7cQOV5hbagdgiumYFvREGYw1ttOdTuE1j+FIc0lGJgHJ2CzVNmd26x9UIrMDsAoMGq7
Tcuu7qjsLiJXaGULuIFFB9GR2D2E7gBYQlAjp5ZZODuqR15JsQpz+Zb1Lvl7nbzy2J/sQh+VRSke
1qdpaQ5NnfIV3qCCSz5e01awH0GkgRf5HGR45kPqxpUINIPBfR0xLiqp21hyr4I5e1URmv3MfaTr
+TtA7VlPfggBL36+/ccRwCHkNCLER8BCU/yune4DoNsDBlr64yiGcAgeXQhr2sCNu8puDLYtXULs
Fg+F5wEbdFzc5F62ogliPZFvxrKo9gAk/i5Nu6dvkpspAHpU9M2+0O1utkkhB2z/J/SolCOGvP2t
IQy8fksBObLaMFt3mbBzeybeYc0PiE5YD9mbn1vnlrHlloXOO5zRdhtM46eKgnatl8HaQBV7wGa5
D23L2zdLSoWiGbghYGWOYTN/AxdAmcos7UjmZ3GXTsUf1HqAeOPpeRg6SksRfBCWd+mqedcKdeeO
3dWLa7NuLVgToZXgQ8Dx2Yq7kuR2Zjd6LaLhkbS/FIOQ+J1b71D4N77muFV5jwIw/BPk6RPDBpI/
SMiAd1wUBoQ2Iu81Xq0XloOHWLvzqYuWa7+wxdSAyeeyPwfheDPWHfQ0HDrpXTuHvA6LBM5mXr7s
igjQXpq/mlSUyEwPNKGfVuU8FpH7oSLmaLBkD3LhrS6imUYk+tdGkBsHRagiKCS1+LtGgzM1dZtu
Osv+imTzkEa82GPnujtIb3Adqh5+aDXeeyX7A6Ih9zTHPfMb/Vg1L23+RHTL2R+RnvpqFRbR17KM
O5imXGMTqFyZERTI0AaVffSHaMK7uqTdJEh1XS7qYA/wKHlIHsvSuxBpsxBie5o89y+lbLkZ53Y/
KkwsaSrIBh3TndTOI9hVHvl8+AwrQUxXVT2JRHC/jtfRiAvDigVLAKGjVSW4xeKQRpGQek2Wp4G1
zPCl2XQSbamjxq/QVfrql8Mxa61VNpOTIqQgCQYHoVP+YhEAyQYIt3INgqvbB9pW7mMrU0zCU7a1
bJ439pRQnsntCqr7juccw6ZgyTXSANRj8gnA9GynG9iezl4r9gup1RzLwrrmeU3YUZbcs9gODuk4
bzwBibY1+1aIC2XG2xSlF+NjCI6CMcbTKa8Cn4dw4gdoVVcz0lMWk01upE1KEvfNtPfWU0d8U0Vb
jYJhLSxeOkveVXHx4GvoxImwmjOW8d/EmF+kV8QMEYvDY8v032KPZV8N1Mk1yGbiOKF+I3OYtp7N
lli57WkASrxKRLlx7OyBPuaRNRtBLighYL4nK2ATQE+xdBJrulaJeR5AP8EQfPeRjW1iG/OwC6Ms
mJdx4y5vkEZHcAr5Q1m0V0bZNgEAJ/Z0B7+KgLdhtMfgdLLm4K0rpzeMHhapgPYPGUxYWtV6YIS2
InANFyHP3GCg8TfcjZHkPOiBgFg81lnlH0UWV+swLY6GcTEHL20ZicOrwitfM2/iGwjKVzLVSI1k
vrdiZPbECfHAVrKGk5pk+7H2Pb51oghnI7d0d3ddxx8LZta2Y4uy1JByUrNl2PzH7lLH1IiRP/9E
wJJ2GCjfcKDXQLPxhd9yEcGnYs+rPjzShPBghWfsauPaVw2pgYv/XRN6SJxX9tw4HSCK6pv4CYyJ
ZbYlx0NvFgG9IADLIgP7o/QzlsU4UuxgOAMPfIH2+17Y7qPifW/D5SFOJu/ZQpIU+oANRkoIkZA5
FVIHCBPZ68WezzyJf/10wo3VJVvXj95v98aQw9ON56sGBXD7hpq2p5Ad7QMSJbVpM+ejrIpjUoeX
qUUkKtJ2jaZk5g7lGA/b4lmz1dv4y/DRwNjH1eSBwPfgbbAsLcr8KgZD1dT7D6CgD3OUHebMvWEi
G+KxeUNvX0lFdG5dsKygHkQBQ6rO7XWp/ORdpN0Pjtv9TZkRgFJhfmLL+1HzAJBU8DuV6V1UM3fv
vwXyJTVSCWWGyEohzh0J8ZvMhe+n8RkvBVTDxXVWytavfu/+GYch3rH9e+hrAP92+oep0542iaXv
0RNx+xpWm8lNN1WS9wDGU7nvlwxJRbEpWVQcELUglR3PeRQ/6zQndzBqZxBdACY7l6WXl25SbT0r
WwFrXuSJJwByfYgARPV3Eh1OHZEd6Q4kwIeK+N8+HMDvCPeOtmPtjnI6j3XzDcXxcyZanMhF36NE
OwdgnPdJq97peEhnr9Umpqyyc9WsJBeJbGKGmpazZwBOokV0KQUhTRTjVmczkcxWA0tiPhSXjyk9
gRZ1YWrAhwTW7e/69EbaTBlK8ps1pt9ZkOggooR/kY4k66R/rMV/0LB4l6GQnPBzrtOSOL+C4dEW
5roq+3BNWN4ByUO+msbwD6h7vMxZWBPaoU5zRTt3hUaE2IKD0rE0JlYQxsMJ0CW+MH+mqyiLn0bg
aBSH0a63DoM9JYazz6J8sB7NgJsKYk1DItY6oUKehoSWw4nYxqbPyfCKw/C1SUkV7vyeZFlh1vkt
oUhDHOsoDnKDcIssy3fZglZWb7xdjKKF+0EG5rsp5T4loSfwu2Nm/joTRQF3Eth7kjRwoPtjsbPm
6sGeGB9GrOZc/0AcIfwc1XwA8WAI9cgIHNfMWHzblTshdSeeLFBvbo5iK/1P2ga7QOAx9evtB7Xe
8GEV3avOooUByouW9WsfZd//OYNHb3kUi3gdvGzH0hU+RFIcfZcf3YoRU17JTUFgAS1K9JZq8+gv
TGz+EJH3YLiS0Z8+5kV46Xh9owaJQ1kZ4LFV9dwsxYdRAuQLpCU7vgwBVV5OCVE0DvKAU18zF0Op
lPLy4jVpynIz6cQDfMA6T5fwnYpyAcfPO4zYaj1Q4WVPUK/lJczoJVic7kPUa7Ku/rWWPjaSU7OF
lrAyfUsxknC3L49AZ/52Tf0axCSjOQzJ0vkfMSpmSzJWzyyA7Lc80ZvRE1fjD9NqKL+Je/5pQoa+
2KZ/WRhclhSY0lTZoCHJKU6aeBcTgUEgob+yFPY6C3e3bdgGIxjazzM2KTF8gE59tl2uoYwqDX9/
n87XOCFELB4q7oDUkCiegJEs+M3WZrIvmABZk47ms5RVtrZUbBHKyinSU+dWff06pvrct1O8QWcC
OaQofqAW8rjHJZH0CD/IEFSfLnjY7jlHvPQV1MW3JI4YxBFTXm+XefRmNvtvKlJvrSUYSmEgcWrn
mkkCMKBjPdpyuPYaTvAAz6GWAAknLyFBzPmGDPOoQ85G1HxyTUcnVl4SH2L/xdZ8QYM7fYIDJoMC
TL8ad4DTcmAwLkJ5dFlHkhcrFgckhdVFdCHc9j7yKdplxweAkCfYu7PHblA3m3oyct0Drp5dvuPF
eOi8mvkV3H75kKN/Kpu5OXkZoPQ+Z8pbkvqEFnSNPvmLZmMCfz5eYhlue/G3nfzdyLTzA/DX/ZRU
jyLANdwprg9MoHDDVkvM/3siAZZoEGLZZrvxSHAJUqBOxyxK6g/tFTYnvP5psvilquVyTrTE2SkB
Ug6TfBo8cBc6HQ8VqlbUZ3WILTf/YVGzNW6HkZRN0snvB4ptb0gD8MfROmUTsDJW8uCy4Yhl0Fxa
++Dq8JHa+KYomuAWBmur/ilChuHWUr/a5FttXBjMs/cF4Sg7CUdu4kJwT8cl8BqTk+IYA0fNxVt2
QwqhOILf39Z8LeEuRgewUhZ6J+3u+OH1ahyUAp05tNhKTp6/QO6MOyCOGgjMsrGqsrj4EQnmrI2/
YRwcZ99ehbN9zYzG+Uvo+Qb4fLwn7+wEReafE16HOn2M/ejNja1509jqQY3RM3WPyqS1S2RExHpk
3Ec0rU/T2L7pILaOiJEeCPKjX76tgzDgrrOIARMKjH01Ue3wyTwIQU0UNZRSCRE8IxG7VjSe2WxU
+3wJyl1UaUrHqSS6uymtjVgGvq7cO+vAvptE/IzS5t/AhVXb+s7z25MxRIYpM7ONpU+qmDlXgQtG
NP7qPOhjRHnBJHttXWDaxHtBVeI+q4pnbxoiiOvVBwT3K5IXSkDasV6t267CQw7DkrFF8xXXTrSb
I/FsZ2zEW0umd62xVrJ3npAQIZXyCUCKo6A6BOZxyWXFJq6Xm9bOwR93NdAbi4KRTJG/FqHyG89w
qAcw8CfnYFszKRIeZJ7wWoz9XdVXj2XTrEG0m4OJ+LjYNO3ISnjAYadXM7zffRM8+mjXDBkswNS9
7TI2f5XDlp0eOGIeA/dIiu5FIwJaSWFONdJChgnDcBpCroseTXpJnIbpIPfeOls3LNKV9xUJmPqg
uL4CsE1AYHozvPmL7A9NfAtnDaPLBAGI6J8JYk27rBzPeiMDCmRgzDgEYQw5pOKN/QypWE2KoSoa
YPDcAs/TYGNXwbOPu4o6HLCTwbyM+vKC7eYDCjXACflbTh2aOOAfvTvt7UD8FYv7mIf1i1UWYG1l
+5aP4uQHbnIw+Tua+fgW3HsDzOIsL55tSXZnk5Z7JQfuRTKL+x48WhrVTHnz11uT6WYkE1cDO5gS
JsdhsCQQj3zcVQEyQoZqal1oh92DeyObV8hq8q7cdEyZtwjiH5Rf/pvT8REl7XEyaJpq7RuOHs0h
CYN10xr7LbaBqbTuHXvJaut3oVl3s/dtD5Na111A/eNMj66O3GM4JnuvHL7bqXzPhzlby8K6sWWV
807UWGC30H6SfN7lAdpyxw1fScQhyaoi523mZ28zRsAt2Q0qKSAXhaTWIEsQwMrWo4DjVEcn7ZL7
4RvgbWxHgRW1Jw2Idh/q8qmK/d85GIm19ttm1+t78G75sWM+twom/9D2/tlhLrYhmvMR50Gy8mpz
N9Dnxmgs2qMNjlsXdXSQPVrRmXICRSVagtJSxF6mb6O8pMJ5DHMIAs5g7SK0mGyDlt3gi3s7it21
59v7hknrehg73nWnOpel812X7ryWMRACJjEAkTmltonzqaz+Krruz4TaD+0A6/Qpz1hg+0jM+5EU
ySLpeZ3gPO+Nai63/zkWXQ7s7ungk1e9EEgKpH54tMOGa6t/6Kvg3vXMGyoSsW3S+GCl4t2F81WM
PAjZwpuLn2MdWfyD6FWOfqgx56sXZyGDh00kaaf13o7octti14EN5buK/vC2vaJovi1xkcLu3DQi
afE2RelveR+5E+4rNuPMTvcKZWDa+c6er2H0/zt3Z7LcOpJt2X+pOdIcPTCoCUkAbEWqoboJ7Lbo
+9bx9bWgTHsZEa8q0mpQkzJLU14p7pUoEHA/fs7ea+veJNY1y7ipTTcg3aR7yqzch1m1jyrxaNjY
QR1jPqX5AKDPeVBDHpS6IZazXAiBHzuFsSeVxaXVaOepCstPWtkL2RUwjptiPqTDY0fcaxcynTDV
M6Q97QccYJnMj3Fhn6Y8LNDEWxtNqToCn90PY4HHFCafetr0HhieQ9dWrzw9JHtGx6qgU2G3XTBG
7aMyrstkV731VnY2O5b5cKSKj7mZu9wGftCoCCLzg1srEfQys9kyUH3OYsHUeKn0fdq219HWEdO5
RDR2rnKzq9ryo56GdbmAfsLesh3k/F2k5xHTCssmPXfcOO9kQJtMt8s3aypeERl1cIJQMCKUDhsN
2IRLnm5F3knTEu5F2NTSJa9xWPxitmvshdY9JLMKMKvOL6Gk/+K6wJOSPiG/CAwRPacBNiTvfdQg
xFhlg47QUD/rNf0aG26X3pscYSw0ESM1MOVQjwxukwupeark8FBqxnfFJmzJGK6EadzJLDZ2g2M+
9To0Zc5U7BrMuTamZDc1stzcqnN2AnRGBldbHy0QKjT7Sb5orTg5qY4aJL+qrnkec8H0oisLNK6r
6pshmP3Tdo2Q81rni2V5H7XiOADnQc+6i4dPScsxGbsD/pgfP8cqvZv1dOsb9cbSkWwychtFLLbj
UDb0kYjqVJX8UzTOpRlMyCj9vNcQqpq6UlyQBfyevoI4R0+t1WGDfhBbqZV7ZQr0XNfhScncy1Vg
lKCddZ880aMmlWo3ZP27JpuLMtJCRrBIdEq9QGAJ4wu6kreKmvg4tfxFdEJH/MobJKPVJrc50Cp4
78x0+NkPT2R3/tIHliOilsMNurnXkpzOgwXJcGMpMXpq9MJj9FmwsG9GDMkeGVOPw9B+piiJWDUq
M5h6/ptiz1A/8quqyoWeHCv2ZB9AOLi7aaQwKMSqcCit7TTMP9PJoBtPiMc2VxJPY3ODhYegXzXJ
vTGhES1N8mDm6U+llZQGJXPsTEqo5smuJkNmNIltEwZHlrUDQhNHHkgHSLe9m58sAzZXvOa+MTHf
J5a1ieEN6h3/w6pR99MFBfaVMBuIgLF1qdR6n85O402EvM8jciVEAz/SiUIlC2nJop3eNjZPnywK
KiNZv9GyPSR0CwMa878z9h46zMSZ9UAdt0k4jLA0J+2Qq/2Hk9JyXEwnPlkFIPGSwt+E6EJ0kkeU
ljYv7Ua2rXpgYkNtr6ANoQ21l/JnoyafsZmXXlzbe8uqtEDtzxyk6y2z1Jm2f/UB5OiZy8aKH42V
b+JVgAL2zS1MUAQpzY5BS9/KkS2ZRMdwYhOvJnMi0GV8LbQwDMZCK4Ik7K64lwwRCnoR1e94uYgq
ds6icBRusdrL6RL6YUrzpwi5KaEW7TqiIc5j2lqvzgRnBuHze2FlMtAg0LqKNnpNp1xFDe1yjpef
5Rz6lqlngTuUxY5ka5uYhGaLqprksOwrFKxcmvwqFYgAtSEdZN5ihldLT6ZvKf/aENifHPr3mlGJ
a4ldXCxHJuYG864SX4yAvqZXMqTOXrk4KaqYXjSUa/33AgX+ER8mmwlGLJMxjhp7lhgS4vi0cMM8
7WPszGNeDM1dYg8ey9rnBghi4F4PqsE5u+/lq2gdih9FBksvN90gn6Xp/EKuGwVTs49I4VjnFOTT
wnFP1FW3XoyJn66PfAvnQjVfx5EKowTDZ2Hh30ip2ju1xk4UgjnrW6JoI1vbycok+nLWsl3j0Jqs
DYE1dnhBnflDaZXUq2XyjFjbsp3Ua4dq36Vgcde+aaXBcioinbNTQrqwZZRebY/vLfSRbd3kn2kZ
v2B/Bf9HEzalHXWmOjXHdR+O5ANrRrETPcuSzrPEw/0+WhEdG7ETqvo9j5XWj3TX8fRaDXJDYY5k
68Bs9c6T7aHMhslTpPo+kgixNWNWsvool0jsQyUSPmUj6V4s7ysseKIb2Cp7JR+e9AJaMsoCr7Ja
5uMuI0wbpxIoRuCnbX8v9P59DStsodKbBaWlywmLTlISbkPrAvuFJ7+u91Ekn5tw+paBcnW7egiA
nNJx5L5BogVDqc+2hsbJQ0vtny1hnYXh/OIJWSDhoUIsCvVCCubzXCA5tLq622RRcke6QfMSwmf8
VFZEoTQowLfgF4Ks5X2Gi32KiKsa52m/2Nm1nyjgpf4yJM3nqH+WlnhWKuUHieV3SR1EAg9LWK1s
CJzGdKnxHWa3+9FlPOYzaae8x9a209HE02nwUOlbv3Rck9t27fSpUXdqMKNuERAmc3xtdeLYnW5+
KEp3WGUa76pS5rvQlGcKb8SabffAfSZtkFp2Fnr64MD2HHB1cZB6XUS5qyjVCPhlwj39hgj67C7d
5C+mfVQyqGD6hljY/TCa/VGfd1Y54g3jigdDxcrBcc9Yoe55eBIOhVYyRz8tuOrbOcoYIsqLorOq
1YVBleJUftKOT9w1J/LW9T0mVB7VjuluXP6Mmc/xQlDpucYUDEV7G1uz3eph0W9xPw6nSCnJnFzp
ZmXj5/p4RpI5vJDuUGIl80oJRbaNrHMx2tRbS8eux5N8d1EBLDYdboGe9hdjQVfJYXCNAwrkVlwz
AT9cnexzpikrGNMQOzlZlT8AoN42WlIHbupeRC1mDhg4D4daFPdumZl/W/FzG8Xl3c7J6OoFVzxm
qyVYJ3vhsJm9yHD8tvDEnrU+y17SKqy8xlVqX8uhGiZW802SX4zYZfxpj1X7/PWhIuyzc/rl/PVZ
r6D8h201EvjFFM0Rxp0FFuYX4X8XVW+tRzXjwuH2YN83h30DzobZrj7egFE6J0KnCIsNHe1YaQg0
gKsQTbykJQ3hJj6HRAfs3JJTBOrv8FjEDTpVcq0L6ebnVPYfE3z1o7HGT6SMq/eI69CLab194GLg
kJMTYLUORQdi+BvzJC9CoxdAvG281FQb3Jkms5y4lMGAWPA2MM+7JG24b1Hk3r6+RBKVflMt81BF
mnUebP1fX6/r3m9EHzFTjat9Nijxk0iq+EkPnf3SZsXD12fUPBLsG5OdEDWET8rATwZU6kVMYGE1
si0syfaPr8aFyK2HOxJ4ulcWIKwWS2z5XXmgjFLfcD0znjDd+Tqo0TcENPpOb8TwOlraueJ+Xp9y
TW1Ooo+Po2YXLzgumbhby6ca1aS0oUE8aQuQ/caI9EB34me3z8JPM0am3g8hoUc9ISyOQ9lDk7zy
0UqGzAcfcsk1HVuCNYYqaU95zMkJNoTL+ErUm65wWhQ/UX7Qo2RNF9e/FZHCmFo6NTciWUmqEbP5
i+XUM0wPyIQmlBuTqOeo3QGehRuMRD/g9NJU4rRH7VAnU+/b2MdjLTJ/w2I+dR2+w7VBdaWWsjdx
HWKLyepzOTgzmUIKUfFWfSDIij5LrYvXZuF6arla7GxrxmVJ9fbs5BdtNtvPrlDObjj/nN3UuOFr
bG9QlV8KUvBmrARvsTPdJaYAZiU54ZTCarzuOrYypGW9JCg53lLNUV7ycHwclKm4Tvl7iJSJCaCL
NZnZ5hFV1RYll80BINro7XosDSUoon78oc5Dzz87oUzFReZSKBKL1rsJw79+ca50SuyAgNTc73Qm
NlFtY4pwyG4mOYLuAwE+GDFWO/mQoclZMH+GYzzvTEux91z33K9yJoyOUvmyk1CBv856djYFeYh/
08qYqTXr3Jfl3XhmuM8LW+KnSEEOkTqJtietdK2o058czXqEYNTYUf0csXwjJnYDmsO70WKGT0wR
47GonpdNJJDfTGa7I+3whJpAPZc9qFO7j5mFKLRzNUV7iMCf3zq9KLzMNI2dKyL3piRNeFi0GCHS
nGW7zDYVhvMd1ivOgntMKAwhrMAkfriakz5Q0wp1jdYrZIaiwSoStHz6t3lIu99DUq/dBWiwxAZT
bUXxwzDkzjZtw8IfHA3FDP7wUxy7B0P/VmqRxWltiR+tgeU1MQ2UQGF0n2UbHtHczTdzUIdD0YJP
qKzpmTfJvdESiS5INvKN7B8kSpsXV0mVZ8s6xvyOdWVH30DvwzVn0hXVkXbF6KJyY+JYdSVZS1lP
zxRINsnabFMjkmLPcBJ919F/vg4VPhVsVhxarB5Lo5Gcx2Z5R7ZgXcNBuASSRppvaC37Ui6No4ql
fSvV5u2fLwSS3C4eqzpgdL7NZCTONF8itHIWDC9HL/0hTj5bQrCQcFmzvUFlnfkD7ZOHfmjouMjv
zDGUE48a2piMKfx6DeJSnzwQdRtrYryLoqF+TGliJcg8r7PtHCLkYRuIvS0pgQD8wXjke0PlZGyS
8j6WylNtVByMB7YoG7tZ6GXRwASesu8o8b5CbX0BHlmYqBEMV5Q0bzUaKcUIAJ0aRl/WmVv2kaWc
07OQPEJnaV4oq2cM82m3+3qJvQoY+P+J3vf/u3wf1YKK8n9WBV9+ZZ3M/iQKXv/Bv0TBjvUPW1N1
C7KapqPJVf+oCnb+oYPJdQSyYYdHG8DLv1TBuvYPW0UN7NgarREIutBUuoq99H/+D9X4h6nrhoXK
WGC+12z7/0YVbK5Unn/zjUwBKFGH2ywsCymzBm3xzwCYVh/VpCzj5gJZWfeiCX2gyPunYpj7J/AL
rND2LbYJWzfsRP7zg/Vff9J1pAVmHylboqEDmT2k45KgJrLkVrPc4brkujiCh2p80Yv8dTLCe4Rj
lAny4CLbS7QL2mjmdxoWu6lo+2fHLKdbYZi7uUaJDE1DePr608K6bWlcUzEhmXnIs874leYzhydZ
f9pJd7RK9nU7RhxgSjsOoNqAA6X2vVoMsX2WyJKEWz6Nh/npD+/17Z9X6o+gY1Ws3KQ/XUHeON2w
beajDqAf/S8IHZxbeAP7ejwnVrKgeM2r5loqbbwb4tnZ91pXXJqQx3bSEQnooi9uYZYtD0WROIwD
0gGUYBJnR8uKzM53fmph/D1eKzE6a8UNNON4xIgcZFGsnolwlOwPM8HU66eJsbaq7LQ8SWO0T1ki
8u0QNvobvk5l2yOD6XE4vDNUoztdfyC4TQ7N4rSwChqyQLAKBFpvOsyjNPUR2xh1C64OEq1j1MDg
Wc9dBSZi6fr9oJnknBEQcZMI5+gFJ+UOduziIVHcppLoAYUO52OE5CxYEydooNflBX2x9JLJJTpO
ExfkLPOuHNrp6etPSa1PT9SUI/F02x6U4mufI2jUiH38gbLFY820KRASHKPaMpEh5zAGyFPzaosC
Fo2ynMpOVusc75RmVHNfH6ZBPbR66l4rgy5Qz44ZsJHWp24BIjTgQ/sco+iQNvhTaueX4Qzbqp0R
scYhYnJtUn8veXdjMt9/y/sJ4DKyhFdiMMwte8O0+/s7578/eiDqNLRDpi0It/pvN45G3UVbKVfJ
3cbitWqmmQQ1evw8Wn167ZccX+SQTszN3eSkVKH4rs/M+vKoIOXemk1ww+P4opK1dxtTjYMWn4Hi
bhhiom/jQLNGoWDFvjP6+VCFncqNyOVMR3ksCD0qkuZEHydJrV9jXVcEE6naS79cRTIm23aq9buO
HO6g48Pajsao3dPGGQ8TvlZk1t7EMAU77VFVG6DGJBLYp8Ssf0wQu+0tPC7aFY5d7ehUMH4iDfsc
OoV6Vu3Xv7+I9l+fPnf1VWia6uCVwIZg/WX9wkBsaLVu1v96+lTGjk+lih4AYJABnFvUF8Jyql1f
GdolTnvsN70OaHMi2uBpUMj9TBKVCXxYqE9fX7O/ExrQPyHn3mrpUl5Fw6QILvjFRoH7aGpTdYNo
wqNKst434BBU0pww7pmJyJKWc7MjAIjUgKI3X1pDvCe6zFkEXMp1Q3FvE1KoxG4fw/VDW4L3gCXG
NysdiWCbdOMkK34sC/K7CUHNqCfixNjKwD8/pjeRYewcG0J5Z5qKB42Iy51ODUqEIHiCWFKjor7Y
TtghXlfh/0BM1HeFSRndyag4a7axz0Q0XnKlkoRk9r++Tnzuus58/alyxl+VFslDNdWXv3+fjL+8
T6rAGAk7X8floVp8/MsqicaEieesqYypW3gorfwwpr74bdsospUuo1Ucy43jFJTf6JA2GrX+JjPc
2ufdr99ylf5SigPzlKcO85JWOWjNVhvN8QrWznpelknd9V1l+6ZRXTFqCrFt+vj0lQSPgP3ZZDh+
MBlZOHr40ZCRuwmTRj7oVj0fY9Kwt7W6txwzfEDit1y/PsROlZ5doe5pC/MlcGz7/3BN/gyuwyqk
Y+XA2OnY7MPrH/6895YwN+acn3VK8p/loCcXi7zSLSbchf5gZW3b3oz8SY/N56kaEw8MVOtPhql4
arVUAauHfjer+A0qfXHjCZRo2of6Qq9Af7OIXUjLn4DR5j3izArChxnNG6ceq4szTAZnC2u555ZZ
++5odvh8i+ZWcc9tafNaP6T7YUcNsRmWku6ULiHyssW9nAh3uuSEnCETq+T3gqEN9JTis64tzWvb
aTwyn3EfFaVHGdaZ83etwO6p2P9h5Vw9Vn/cctcLZ3ML4WfCxQSn8C+owZLwYKuks4Ges8qvaAtY
DDks4BIBNvadOCFn0+lwVtDI0NrJDHzjCT0PVVe6J4nEcMssPQo47PVPrm28TS5Ofl1vmweZkbo6
2ZN7LxLoH46kLbKY1sRCwkTYaL66elmNqExfXopGxn6sZNG5Zcv0zMFM/XwWmddgySEIt5/PbiHY
J9v0nK1vyjgw0uqj8W5JusyR0eneYshoN2hW+P3v7y1t5VP+oSrhEgG1cxncUt3pBj6yP99baMdK
xsNTc7KcMvPr3pmeILmcqypV3jSmOYcea+lOm2g4NnNRkHDO1pItQ/gjOeqGAI2O/2YbtvitrCiu
Weej2V9ncZbWBU6r09hvjaw6ImtFhVZFqfD//jcw/je/AXujyrLuaoZKiuWffwMdKAiFSF2cHHhh
26K3PTGPzVNfaNqdJoKnQJJ6wk1+tAy3fwDy+JKh7/h0Ipfe9qDLXWtxO7fpvDw2gnQalWHjNyOy
14Cutnx0SwxCNt7m3dJkWxVTsVvozQO5Hwgbs/L27w+ULA7thdr2YmgZrP47vRXKwz8LSru7q50b
HlyJTAukQh9kNkSZ2M4JkcV3gCS0Nh6ifrj//eX5Qlv/8Q02OQOw4TmuxvKxHgf+fHka0rmdyNDm
YzmhhJkVMnGBF8VBvrqRGBVuOxaNnbpY5tY0lenSDQCo4ohgb0iSiPb71n5ts6TdDlXaIxPBAVAp
prMDRFVcMzPdV3mq/9Q06znNG/lNmZBQaEWMEjrJbVq7WC1Kk2OwGvKctamBqHGQPj+pOMx1VTyq
bhIM+DlUN9LvZcGmtX6mxYJ3DxPy5u8vxxq5+qf7HRcsLA7N4FYHDc///flyKJaR68CkmqOlqOkc
sLVGDxIkC4r8pzqeNnjLYiYrMaf7ypkcNF1t9bAs7W/NxqA2ITYidg216dCz+eflwBEIiav2BSNw
6req0i18SLSNxiH+kUogLJtBkfeR1s9/uPH/GvWj8qtYNkc7S3MpaDTrL6ubIiTvkl6S7DdM6mOd
fAP3uXzMZXtltpkE7dqjipJZASOBqClrepOxRhFt6xm45nZxtPoAzwzeW2GTehya9g6K0/AfKK+q
qol1z/7jLciZllB0V4WGSRtC/fpF/gD/7ZJ6DiulHulq4jCf9V1qundM79TUN02qiKYvQ/XsJLUP
Z2aPJw2ZT7kN6V4ws38YNfpDcoZwB3mC8JKory+pHe112kLQhZ5baGPluo9oJ/7puafVGjO8pfO8
qbvhs4r1+zVWu2+ZgSIuCg/EpVzSybkUKitqf9ZQ+1nNxvqY6sGrMusBLA2iuchPS+e9N1YyXBIs
RRTAXg7icKNBdSsb9aI2VwJl0KnpxwyuWW0j1esrD+7/MbbvOsZLCVsJhzlOtYY7H1FwzqMh62TP
SQw557Jrdfuaj2WAztuDB7ubsl9u+pE6H4W865jQGWPqCNcPYJCi2WuItn4GrJj+kNmmsHaieAgh
743NNb9V/LJENyXipTV/T8wdYwr1OAwidpm4e2yVKwpRxQ3Qx7Tud0Fmy+q/dU76eEz7YtfFe8qI
zNzlxn7t/tc72wyciakk3BM7cn2diXy3TSqQFTNvVsyhatb8eVHexiY7CET0IhMAPvgJHXk0075Y
xCNQ7KBOiCKp9KfQql5GU7+oEhAPsTcuaZOZDf5m8CYw04gqnX0ypoGwu8cuX45oazmnGgegqS9r
AuOI5g6jECe7iZZy59fjqYv7rWl/Ropyi5Gr2MV7HeqXXF0Y4AyPUWHs6tTAG8iSTh/zWWCiHOe9
qYMmweBlCpqjDl3VIdH9JGMigJmkVuXGrN7BqWznAxijTaR+rvbSRZDPhuRrYdpDc7SObl1LABmx
l26HJiVCi8M3S6Z30tM9Z7nmabxnFnyOb2EUvcIVOEdIs/EVTb9zIufReHxPIky9TIBXvGmOmE/z
5oGISgNd0oJzyGpDioLhJCW3S3QKX7vozSngNJnH2UBdcgVMRxmh3Y1oqxvfCoW4Qp1oVvlzkMD0
Ldt30StnqellSY647X0oyQ8cnsE9QVZwsP57ePQK46VvP7L5nrr7OvrsrNvYv2DJcl6niO55z870
mNCalaTI9jQCvNg9Km67Rc2GcSNq7sbCyYLkicllUmHD8DK2qXvAMT0kR5uLiU+mDD+sjyo6GugM
1Q/2i5ah0ueYbbsqmDq/x3iAbGtrMvgy4BVuDFOur4Uh4K63Y7rvCUQF9Ao8H0m87OrM5ZtDrsPW
3WI8ECuPsO9ohOOunF5FFj7YhGA4vzS9D+ZM7DMTgKmmbL+OYiEs2Z5WMPLGrMfsoSf8igOuSLQV
A04Q5BZaFRBF5NHT8rqFv4UeRRdbxHI7Mx8OFEtb+jhBNhpBTyE5ifmgc/tnzPqy9LFqmmPZjIGh
mluyQr25w0bU0FlyodflwrNHFzsrprY2Pdmp2Ej1skqburR+cEr1ZoXWodGGTdyO567XjiODc6M3
nqO5CmRhBOuhfSrYu3PBFI4muVISVRltrRJpynRWDX/AEz7ji88OuXIt4sd2oJO+ratjFe9R6S1D
sDSHtAsWlFHRGVVthImApwKjt/s54YzJ5auW/UhUdRVeb8oW/UgMEA6UxWgg7+6jyyybHflwuIuo
cCTDV6/moTsBa+Rit+lrYcPG7dQw/ChNRCUqhj99kt3FkP2vfCYMkjJW9Vlm8snU8fAWVN6x9Uja
57BZZWFsUQhEAFj7S31NHUR6bU69MpF5dWhGddiZS/s9qySybXWdLMzTocGJcE5jk/VhNMKDiht0
J5ziqAM3fSIV19ogyzvMxCoe8MpUnp7GYm8vzGHoUN1zG/lYY7sHHYOqOormvQCA7HdhmhGl6GaH
usU8oivjB60olZ7d1RWC+aPs6m3iKEHcwCMbXUJyqZUPrprgH2AC/y6sEfFcYxcXUZTaa04g5tdf
q53RPkoldSgb+FfRjMuuIGX7NALfBdkxs8HIU6rF/dtU4mctKmpNO51e9dkqHqu5GXcUb+5h1ozx
3aCqnrrJus/OslyqCet3nomJGI3ZwfaPD4ee3sMs1Pmp61bMbt/uloH0Aj3hrgBk/K8Pejo6/lyk
l6+vVwuUn40gn4sbq9PswJEm9VA3B0LWB2M06mMKwWidjSHL+K/v1CLMbTSNK9Zln6GQwnOAa+0Y
SFebdkiFZ0XZtwob6j9/8Nc//Prw9bV/f/r1sv79NWk5jGV4wHvGIZhbEkE3GVDONlJChSnrKhyK
zPWQUaxCoqkinBrxJBaiwiLk9Os/Jet///oQlwWv5OuPZb+eT6rOmrYzYmXG3npJBzFXAi3RH4gd
R0Ar/HzoYfmH4J/0Q9o+WnzzIp6Oo0VqHXoy1cQlrc6MlmZOH5G3hITLtJD16tSzWp79qH+YNJ2N
tdulJUJLpsMl0RpGNR2Iij0o2scgqInUywQFcmCiVJBnGw7mxhmCQWpAdz4Zlm7C3vDHPPdRNfpm
YwAYki9Vox+mgrcAxvbS1iyc7lNXLceqiwOiBQN9ZMFgssUkNqi6DCT22qNtAy7mvkOL6CJSZ7mq
kHcTpbmDfr2xavTcSXbR2srrjBNwgDNpuj4sSo8hOItg5yu9gQYqDboxX2dWRHmiFKMrrDjWjgaU
V4HNNHh+c9wybYYqFMOWaiAOSdVACY2grl1PEvqeHaLa+qzN/lRMie+Sm1iPPZHHGGwXhZm2smpc
d3Fi3WojvVqzwXy6RTYzgzCWV+kODAObY6GUF0Po+Izbbw3HrrZF7M0+FS6vkb18N/P7YPeB7Thn
u0NP6/A6NPUaK9DAkvqWWMMhqh7mJg96O/968wbiZRUWPkRxiJaV88TUF/wko1R3K23b1+TLyHC5
MNcRWueZBZpmstrliCoVOhLzvm1dE8A5ZvsWiQrP/jWiVnHj7N1N5XNV9nsVd4AQASnOgeuyIzNx
mGCF/8oEwOvVOzcbQdyNSPKEnw362W41P86jQMxr1NOR5uIhyeujzYJmZrUnnYZi0vGVrjxOscmd
ijnQDfKy9goFsw1yzrIgDpdySG88TfuoyIBLzcXnXL8zhnZXAd0QMA6GEc13peB6PSqlvjM1ZScl
+YTi4FbDUYvgD4WAkwvhu71+NFcrPuos5wZKbTPyDkeiChSehVyffSD7zyovcBI8Qn3np4THzkOg
zYmvpNnJlmBQlNy3Y0YV8OIttQpoNuHv5SXMi1c6r4IKA7Cch1rQsw2LvV5lJJHsLFR+CMBxYky+
6nQnS59PEJh3q14K9OW+HW6LU/tl6u56l/WB+ttE9A141EtiAIaL4dec+SaFcy/HWTdCPj9yW+OY
DaEigCG1F6b9kCIgw/GWBoL6xQU7o2jy7M4NtaZ4Qip0apvqjJ+FyS5LO0j/iuKeCvVgfGZNuLeW
GmAMRmwWSttU75yMGM72J4ADPrG2Huu0h3XtuMyzb2mPtWyPUz3jvRp3DT56G8cjziVpQbsLyaQT
8TMnindR9de6iu8FJJIJvGhYBqPR8rRX9ypeodxyL4zqEo285FELbIycTbIfdGhR5KMUihLAmfOi
RO6BBFPCq77s6eUDN0hgjrQ4rEZAA4jixuhRESxTnXko1j02FkGF48kkibBB6jeCu3f06Alz3dns
37DIAG146DRCfpj3GIvtFxH3mm5S+DhHdUiPyygpeqytK4w9m30gU3mm9fTSGAs86/o4Vq/WXB7G
dHmKlvlHbrUHd0hOhdvceIdGrJlDCFe71A+1GR50Rki8m6e4tR/b2AuDKVNvcRYFUEV5W9vA0LNL
ogF1WCJvVFNPuHQuyu9rna9BCia1ZQfqEdOEskcmrYrEb1h/I1fxFYcVph49MNReoeZBQYFUzD7p
bV7rdAfShPzUfmQU4KmN8g2z495dUBor4UED/GYhM68r3kfWZpl3W+H36AxzLIF4q47zpg+bb4xN
PprWOFaDvAyhdpDEUs7WMbeWLduLh7+2s+RpdXzWYxfYLQ6wGWlp/q5zgxS4Zjt7N02p39ryWE36
tZRXZM2/pumZ9O4bp1UcUeWTjM0DMcqzpQfdcmuM7FxLcWgNlH6JubPFd9Fae9nNB5cJTKUXeCR0
z+zNgLAGDxwdCE6Mfh2WougKWf5YACVizoxSZngybeQiAB4MDgX7hJDn3GBy4K/ZZGE7URP7rTHu
kVCgxeIGZkDiGPVnGxImoHm869CDao7bqj9P1a4ldX2EiGQJEnxgm+qVuYUteWlwy20E0tuhyS/u
HJ97IY6agfXHhY/K8IP29xu01ns26/jiKVZCXA4GacHpA2h0IN9Y1FNl3xTpC/Xgo9EYT5lBkx4i
fuU+MfO+rpH0xYy25uisWjZf6z9FpHtWfbaQbihbXvGcXZ327n4Pp8eUY6hqAk55CbVTlQeO6C4i
sfzMSs5o1O6KXTx1KnmVNv4a/PosyIdEOEejL95z1f452tGHgdi1E+kxbmOf7K3zuv/NDd5qeg15
BXrJRZ9k8WJiA226/YRm+zR3zzUrBxnrEYpeYofVBSbsmHMWMfdwUBQkYJa5WxAmG0t/MAnfttue
vsZ0GGKsW078YnUfarrslFEetL46CCHpgPR+0mWoJXsvNMejWfcH1EWCCBUTEJ8Mk2sfl69QTB/o
rfvKyLxBc4I2XI5z8Rh1476YPyrdBdVe7ZUw35saHEqR+7FteVme7xuKTVt/zV/ahb3dzHagmct8
LV3SAnJSdV8M6zpP6ak2k8uMEaFwzCCbsv0YJpdUdR4yfnQLtVblkIOTwhvNPcXkbozZPnM6JKX2
v+g6j+XGmTDZPhEiUPDYkqD3lO3eINrCexTc098D6J/p2dwNg4TYUosigar8Mk/ukWmuUR48GcEe
6rB7lspwB+l9dNRwbxNnWBt5clF8ksaVrm5BEmJbDI65yoJtjHjnubuyIrGZYMtOlFdF8S+hIvbl
1O6dIN+bmLl7339VhPOuufqdGc+zHaxbVCUUo8YIyBTQRPAWlfaRkePO9HBPwwj0ZYsAKFUgcbxL
FYEBk/1yTf+gOd1TjbSfPV4Dkb+N/vRI4umsZ/i82rsdG694AM6pyRou1Q8UXpPD4QOGUOU0W+la
h94OnrIfLyAzz45mHqb67FDWPCjOThREHf3qzc3ad8f/lQIrC3DeUz5/A27TkYHMgEukebBv7OFE
DdGhH9S10RGL6RKu++MH9Tn7JG3pm82/lbH5UYfjI1P9t0YUzwan2zCfKSP1krFnHAv1G2fKd5dV
nYnFMVOwODFIcP3mmzX59wBiu2gLyuQo726ONMA81FacnPBvmvc/IlwgUynvTV7soo51RVheCH1v
ymoPFNfrArkP3PBFMv6sCuOY4ORWS1xblf3EJ8N3qd9bu7hq0qD5hTL2+NAa1r6v1K2EmeVkjpeM
6bVW3GMTiUcdNzO3mHKJ8cy4jghR/oTx/z0PCRiz1J/f4jRrfU8tosuS3vjefsrKOA36QaGDxJqG
k+X2+GvTu2NjpGRTOAxvKpdGIj3bnO+ASvgLCPGxrNAiNIJ1pOzouhN8vNxKbHXb30ZaDeBYOzDv
SuV7qdkHxwievdnspW+fUJCbPjpzCWCVXvWcZrR4VSi659rfakcH0FWemWEfydqf5JiizlMjBTKy
S8OProk+jUR/sQN7h7keLth4K4GEOubJltGlcLRDo6eYIPNLZ9pn1fCPuKL3/rgb1Ybib2Utndnk
v+t0a5MLa0Mryc7+NeA6HXt909qQ32KiBsl0k4F6j/kYB3xKJx1/hH4JQsatfr4qcc+lFiGoRn+R
qn0KcnNrOv4lUbRNlEPotz4KAt1lOOxwzO7cD2FMJ3+gU4oVvOakx1Sd8GiX19odyIYD+cnQImP0
Ois+ueNwJdZQuDEQEBatE+oHdkSmce8Kn7de9p5SBXyuWAIqGuuc9mDR24wqfUzOeT9CfbH2aDh5
uoZ6nkXmVvT+ZoSKIIrwwN4XkPXdJoFURZLLiryIJr9lCW/hJjiNmEEKXf/dwX5idPNMkCmaxF7p
vrYuIvXeuOoNM/NbmgrO0/2fbrA5wbr4cNK9TDbm8E7lxCHNphsTsws0QnQ4UDZVWO3dLN3Qf/lQ
JufNtu0nI8G76JXtKJJnynS/0/dZeh3wwFJielQo6dMhpZWZ2HdjOyuZZyMnTglJ1s5YazfG0TKH
U5dNT+HGJMBxQQWkt+VwUOsfQxSeO9/4Nmbjqym1XzbwaMsY933nnxMoEjom+QJZtovkqQeGEosP
RUKAzTiJ8QuUOnMPiYErbjhTtacDnJSTbWSgE0vmHY5nK9XOkDaXtfwcp1wTQI32w6fpmo/Byb9N
ufIZyeA+k8vQVscd3oINctcwsN4aNuVfaQIcH282opuumpuKxUTFaS8id2gb8a7VLPZu8upaGuZu
dIVK2TdduC30P0r2tzEgEqvqLWXl1vDWsyo6nNgHIXUo9m6gu2zwm60A2IhTeeOrzq5hESwU7ZQ8
KqP4UYXBAdMv70IXb5IKUOadzyB4GtAHstlHhXhGPZufhOqXMWfzeMXmhR6pbCHpb+xcEEIZ9tqA
hpRzKSKAUEzdOXbF3hQ/hsq/2Ul28dvmnPQsVsaJPRmb+hoBJdflNlPIOSpByP8Mb68MbgpdUv9H
WlnUENeU6BX/FJNFJ/knmyzSzb+HsilTT6QtfAA6rv9XpFn+UfW/ws/yMHE9v/S7vU11Dv7gECmg
CVEh7DETLDSZBBRNlCMrcAOMolkRF+/IpFf/HVvu5RkD8q8nRomBDhkFDpI6hAUMtVN+rEDgzGSb
nB2LMxxZhFfHNgqrYyXRk9Sm5tIsbN6omHGOAgDD1w2sTyg1X4/RDOaF1f983WdEjylx2C+HDMjv
R2mXPPvfU5aDyz/+7/v8+xZTM5Aoa6j1Wl6DRfxZXqasH3XoKTFn5PllKuz2Q89dgmKKLo7LTVzA
HyITxjJVZIhPEJ2Zr4rs616Kw4+XjlY1lP4POb9o7fxSLfeAauZHpQvKQ+qz1JwVtuVPtvyoMe+q
DZO536kx05jrdEBBwRvsITLw2i7fINfmV/Tre83fmqa0X76NPh8GFX+ymZ5NRTlFFfzEyTTJqc7P
Wu4txyrh2OhLE6OwOGUnwRf/PWO5txwjEEfL/b+vxE1ss3VLXpqEl7/t+fNQHsJr3dagR5URu16n
uIC3xmtXNrtyrLZyLLc2upGvtWRCdRQHMnl/W/ZJ2Vht3A4+hzTZH4id0VSbzMw2sRh2spcbFUZ/
Moyv1ej+VMqLLzYClk5wq+Nx21sRMIu/OL3uutawK6ODAU1cnXWFZLyOf1ufCeBEYFg2p4ygSBC1
nmmjAFERFsCF7OLNCIuKEdhhyuyHqIsb09mdfogYhEaN4A+TAwjSTnAvTmaRX9Ja3YRtvlP0tdCB
8LGoHq1DSPtGrhAfl8GRiqYNKB9PSZJrcerLYJ8qvCvpnC8L1ZO2dvLj4ZrY1Styyl+oHj109W7A
TCDrgvBKcpRknltZbiPd3Ne7NI68tiP3G41Qikhq8XrQJrpjEH+q6+lcsHhQMwCpjXs0lG9+Zz10
kJp993t+GSbf2liApnlH4mZAo4Pb4beQI1Rnizlv1ztzzvdPo9a7MD6hr+1jY9rqVbiR8kwakDgC
PPfZSU8MURfBmk6B9UigbnCDfWkq65KlR4IJs6wgbU00GFSb30KptsnEHqAAY6AnXjg5HpE4rxud
XQXIUYp4R1fOBn8UZnXol+RUS6TM1h53QR96Tv2KRZ2RVbOlGwb/C75BuP2jY91indl8+dTt4VXN
JhDf0WtrdEj1qTdO7G1D8Yir6DzvHNtU50XiJSeMkzQgiTW1fQYh4LzC39jDvIBkdDIx0qKuzOr6
vUGagJwwVwyxS5DSIEjws00vZgWUMGhVodhPdr5Wof6QoPOSPN+G/HrdXPWIcZKRzd5SPhpVWeU6
ipkMCGi/Cucp2KPQoeD1ursJh87LLvEBFXmlZiTYwb+NcP6UfB8Bh6cOjj2DF2UUSn5a6V+91dca
mdBsqD34BpQkb6223FIPsC/1dk1s0ovwufkV4nMJXiqrNmqfbcjsniqr9/AQeXYFkjjF29wDGiLT
OAXsm+P1QPxjsjGsEpF1+M1UYglFUALp0Q9QkDZVxg4xoaPKtDa9f2VKGNoomUl7z/3qW0R6peGH
xX63oSJkYyTmD1pydhgrN4ED59XXyMIknjolHsV3XoCkJ6cf1FkFNrMvCxMCaBOdZuYCXTyIX9EQ
lDDyEpfJpcUAOnBXSm8gIqTozHRhuNDrDObiionRNENhhA8sId2CvFG78WiH9k82b1jRFHLP5bsd
2RvpBEezY0pQavg7Yfm2EAo5WQt8gIocZqss6nG7rojZxoHpJbv49xiHjAsuWkBSzJ82ZSgZUl6g
4m5ilT8W8EI+PBNTnikrzhEE/96npCzoAby428ny78zjNtCg5x++GXp+ifiMI3MPGGgXuuiUGDMT
3K+gAHlj/tL5pmMdbEIUUL2sj7rrHkMQgglFF3bb7FzGLHZneqNEuPInDztsAmgrrrZure2HkVKv
qvbMnncbNokEPpHChKLpzW0/+mt0Oa/LKhSCP6r8mUEQcPjRHS+bTA+ZcQyGyBNjzABE9VKU0Dag
hSZOKMuW+ylqD3XJOgQ2Z+D/HcnKZEJFOTNXUc7fNB0DDA8T5LJsXyTtmqTLxmaiPIjwTBnxpkEr
NkyWUZyPY/SiNP0r/fI5MHx0qnY/p9go9zt2DQtunbQKBhRkzDBLj4AUroH9qQ+hVxiUGvvlnlI4
iPoM8O1tyVAP0M4u5ZJhdkRmemaeirF18KwUdr4zbMVTOFU2LjhrmGmu0hEeyA4+m5cqdXfssI/B
WOyc8lfW43anl0HKZvb2rPCYymoz9ggn2ak11ddQNdG91WNVOVuDUaocgqNoWta6Nz82H8JmGlGV
Lw0pd2Sp5tRXFJo5DItPGepVMhE+9Ct6jrASRu+Fam4VqhrLGO2bk6fvJnu6HtddiSO9uhtDvS6z
Zt0RAFZGwo0uHWkuMepu5JxbkLF1d9bEIgWQiGU6pxF8aM3OUiAI2rLZAfanZxUkBAywCTdsxMin
Bz46FoGX2zfJPrQKrLUexY+KM31khcgGqtdpzrWK9c3Mf8MpxTaA4jScP25j0xVRrC2gH7JBjdEC
FEzxUCJzF0rtMLT+37A5hJC3S/DwjT0PoMwjLON3U283WRccDF5pkDobhyBDplGEHRwEZxC4DZ+l
jN6GNr/rRvFJ/d93Hc5cbOcEx51PxrNrUOgs3Nh9zDtiKwlQ63Rc/wIC7CoyNCokmKVxSbda89Rh
dirFfRqUg8glSLQXze0ucTS+hG73TYvM31PNLqgw3+qAjXgZIaBO5jnU1GejWOQsYDMYw7pmd6c/
EpFe4YuxsGGZ1A3s8Kj8Gmk6LcQlcAkQC/NGD8u3QlFeKUfFJSVfG4CWMrL3WiS3QAERprcZ9C+7
BQdP4YjJOXTEgIDz8mXamr5274foVBUTGe1pU+QAyShc8athw5bT8xHMC8gofRzuHP9cOly6DcWr
C8Rd4Z7GWD3OLwNYi1BFr+j5Mn/8SIsZO+MXrx/OpB9ISgaSFUIQYnkoz+HIxaKLL65hXDgdzh/7
bQYCqxvv6GBrnZFKACJEkfbNZBAZAFU1feWQaO2xKhBNrAta5xvQ23Pu2qe8FMee2CwUtmsc+qea
hpS6jD0KyXbV9H3w3bm94xBp8uA4iIsBVzsdFjVyeI/wncQuK8lzrHzvQfnThrhK2xlpw+qCXY9M
wB4av0gDrToC7kH5Szov41xg+J6xQs9TLGob1cCJVH9a4lVM9wxfoiSIDuHOSxFY4pNvP4ru72Tc
oZWGdyn/ZOy/2GuujA5wg3zV+12j7V2N9/0jt991BUvTYXwXUER7r36ldyc1D+ofuDa34jMa8Bp5
DZZnIBM/jR/uB+eUbC0wr13Lq7muDsZqeMUTwCKj4s/GoP0FnDjR9tbZSmYfq1Cu+7+0FOro53A3
LTbRVlxzvevbe2J3E4O2xDhNjhNcCwXgEKZ48UoC/SXqa6baKontqmifSMXV0RyAYQhLEP0nNc0k
B7sdP4hq3TEMVtFoS8IWpEFEFdLaGqYAAeaHaRSP+zrnP2Wk6jmQ0v4N+OLFzILhqtjAzKpQsvLy
dbvfjAO0S0MUynGwnI4PQ7vpYRWcqj64ZG4vSSRqWusZCrSaNo+ouExY2iYUmzGUcEJ/m3R6sR7m
3E8+MFCfI4ambSiw6dNqB7g056ynxO/upJ3hRNnHfgqdjdPBsKYGtXsD5jIRxS+obAqJKhXAr1bx
nFwK//dGoUBWywR7Fn/EpW5BfY1M0GMJTrfLcizJs2bvy6neCWuqzpAZ7XVRaeN3LSkPzZTxRhrE
a1HUyWPx1dCl8bocSkTpjW3u8zFiUE1UGR4QHVzXCF8sV0JCnWiX1+XGCJMIXQqrkDhbZVCcyemN
1zoOpqsG6OY60R661yvj+3KIqTBb2Cy6dsWo3yYFAXf+yyx/LfaT7F0TPvzBNG6rOUajsjb1iIEF
+6FVhpcYzHUDl2UbOcxcln+53JTxj0ho+sNPzGYlR9Xdisqpz76dNuflnqnUZ9LP18pKxHH5zphQ
UBkEyEJLLf8osWq+wANlGkgtj5exbrzQZ3aL5/ieYibDJaRWd03nLsuGwj8a7gS/ihDCVimL+FGS
sV2XPWN2kFLwpqhJ9jo349m1kxIYUttohuxk048k/AEfUflWQUzawt4z9nHZ+2+4HU4pDX9hlpVP
FcDlpTZ0kuLaoH9kGQPyPoKcRig6SdJoNXGP+tYLirxloFS5D2AE5p7tQ/PCJgtmSDxlv3rHfxqa
ySLOEYrXGN1RqTP9HHdo9hXBmHui88mCruBum/mhO+aHklbFu2/H0Dzb5pqi/axYFSYe5Pzxk841
dOu+6s+2DOMPeE1unWiXvE47fDGpdchkCgqhD/pNUNjxiUihENL6LStTY+JLiyVZE+LddU0yGlxJ
eGmtxziZyTlQlbvaNiUksK48CdqerwVIHm+giGDT9irumWi4Y8zX/+ogRA3GML+HcETjVvhsRbFy
FGoBhdlurHgXmMpfBimQMCv9dwEkooAl0NcSUYsqjjYML9RZhZepouc0ozVcI3mUebFMbgrghh0s
rv5kWpXtpU0d/SzL28RejyE/1c3L26Sytu4Qpy+G7PiUDyTbE4rgLwgMwSVRNXMbPdH8i42Lcftc
o8afk7BONkUVfreMWh50u06Ao/Y9ZjREtKRI+fGOGzOYp5vMGjiT+Z3+1vfp+DJPvIm3y91glAx0
kaMsozD+hgIsLFjHH1YLyQf2E8h4tANveWcH+zh2sFdDZH5DI++z/hnodMxMqfZCwZc3RL75Di6l
pkHMpdLZ7s33UNMwT3Udk2ijErtJ0LEy0hHF6hgiYCZF90rFonnTCtRNN+xfWyZAKzECSq3iqXtl
hXnHY2Re3VHpXnNewrVOdh1BIOk8Kxr8U/BMOIHAgI3zix2E/Y9BAAhTZ7SQnjNFq/OBC1DacVU0
DK4xAe/gRt2rdFD+LuZ3ZCPV/m41GMzMEuicr+Ux5gIoqiCHOfEOnfWbThI2Nm34s665TNGo67M0
TBymd32EkCvSoxLk0QX+ubuZGrV5AcaOexmDRmubZC4Ls7kR4zAvpGUJxcjmVgRJe5OZH1G+V0wH
w6KyysXxhtZaA9etCxu3zBxdlZQbUpBD3aWRMztJlexuicBhcgcfPp5DEcuNGgi4FlY7rkcHY5he
U+kz/51iNy5egvnTM8Fui6kWZGCYBqyZcTc7VRZeSKERPPTj8hHgdAlKCZ9k+cm21hleoWrF94yS
GlvrQenbFfOK3uH9qI9U5/YDJl3QyivFbWD/zzxeR8v119bE+ZG7BAznG0PNc1AYwFmyyBWQaogo
jnEbP/pJ+yiGPqCjtGk23TwLVSXDu2ggF6g1rCiWPAdB2sSrW7bVnM0/q940Pgw7KLwyssXNhJIC
13L7dQbQ6PJa15NJ2KMLixNiD94FaVAQPQ0enCxmRXPwKhXBxKYj2zpz9mo5tNx0jtinmaqebdNP
jrkhATKHrLYZ0LLSjI55znlwDvfr+PghiAHJPY0Km0Bfl3LdObSpArofCo8JC6sSDQymCjUCUKWf
nuqpIC4T5+1HSq1IEAKtiKUBc9368ZUzzjQlWNcG5BtHsYaLbpp3S5e0M8w3nMiDubZd2bfYDcHe
WzkdKMldVQ08pzG9krZlNk/Eql02JsaVclSchLGIt+BpwDhTfI5kbwFXtaibolRktNw9PL4zIXhO
cK7VMzRbopgw5CDjOvl4XW5EryMDmeTOyvG/Q4MUBKp61uGs+CBBjvV3E6ImjY5WdkmxgJ75uZZH
RsZlCOuLPT5SJe6+i7qUO+Y41a4PivE7LqEK86g0VIWiKpiFR9MfyfPU7S7GUWPWQ3pRme5fAkqq
L8vD5R7TE3p+WHP/OySJmniEfKDCEB09D4ZUz7I1/rtR9GJmotn5VjFsWEx2M/tfB8otjk0Se7Xt
5OdyvhFKA+taoQFhfmSRjPg6vtz775i2c9wkO4KE4zpJny6mGGqjdBM4clU0GN/NrmI0zeNWAddo
pT7GsLqiIL5ubgkt2V83rsupHTIRCtL/HFqeYc/HC56/HNfrvDn0BaUCFH13LyXh/yQy+8fySCNu
5gHX7La9TKOnY/3MMq26OewgR73AwTTfcPUz1m6tiK9jyfwMn2d0xMo9clnFPi1ZcpQazcZJn9rf
Ig1BB/dCfre63LpVbgpIfP5CIDuxzrrsj1Urxk6GKjC6scaTN4TpLbDrM8Yce19ryF2CpeQTzLr6
7OcFtVO23REIvHjqIcgsku5BwmgyQD7DGMc2aUL/tMwqPetJfwlzod+pmHcO2CVBBnTYzINB2wTN
5D9anbWjdOLuYIdMs5ZjYBLLc+mOl2UFm4hKnJNa50NMrzhRawnnbAg0ZZtb5QDINX4nSWBsK8Pf
sL5HE8H27vWD4TRrw3jvhqF57ac2YC7VArJ0kmTjoo2c7KhW7qbaDSvhG/JnFE+POlDbN3euRTZ+
aYlZ760u1W71aOcI37XxocbOp8016OiAG/WMtsy3FJknWxxJ+pvrR//7MPKMYsiudgYANqNoZsm5
ucLdmCLQvwKzapT/iQVq9gRDGb9K9qqlzOpgu4/QpB1NruNJcopnI42bmqqqodE0miFMpBMWO++B
0bNfUrVw1+HDYwWb+dD+AcPh12kudqoVWySzBiWTBUNKTckbLEeNFN+qN3P3V+sCZ0Vb+xuZ+o3a
kOEb/mkoP8XEIrWXTJll3B3TUuYX33BnXF/8TDKr+Ch0ZEgnzf1TND9MGn+Xw8M5YsaoaVRrtTdt
uuew1F+XyDYPQkN7pw/Uf6R0d+8YfhX7Cv/OezTGl3RWgvxC2seIeoon1sdmNejsyBld431wXhhB
27k+fn0z17+PpXB27Owqahhzc6PleXlVqpqi7MjyiXdkDJxVNdmTlS+vKe70TeO60XPKEU5DOaFP
08F6ccryRekc7a4rZv9W1slq+d2SwrnAn9IOUrKeBWtdfrRVruymnro8GpP5dZPvWG21bTIiu9qq
ysKdKhPtJqYLHqxoXbnMc2wtK65V6+TX5V4QTIxwXCyOcdvBF9Ak7k+tzvcx17u927rDCT8dzEDa
I09VmWseOGsspW4CIWI+VrtlWS5tv8c6fimaoDr9uwEr+d9DUdFCoGQZFtb5KaWsoxWbDGPbZ6Iv
qP0T+kbNyMjk1PDQxRBpWwfU1Gm5KgSF0h+rpj4X84WC5uFSWwEkvPVDkAF2Ms1TJXrmPgXKZ2OQ
saU7yDyJEso20+3klSbfJVbf5rVYD47or342iFOiHEdWYnvNtPKdNBPnQ9oTM+cm/OkYG6VSqeWj
4nkn6lx/K7Uu2xR0wyDNWNpbyhh4HSpYqy0V2XIykE4Kip2XG2tG6Jl1tjGYGijt2m7w+DVlMOJq
COhPLUA7whht3RxdHmHt3S1aJX4tNRVa62TkpJ+i+Nrp5jYnPfOYRNw8KjCoV+i3/+fQ5NYHu+Qd
AXTqaky9/4iVxH/o9gQgagjS9XJsueGFf9Um1l5KbqSbaN48JfPNzKA7qAluEyUf9bvpT+oJBN8l
hW90iUZ8gLVz7RnE0hbFzXJ4TPCMS4nXMEbfGekPqjeBWg47Yshc64uJ4KuMTDKVfQ5BUYVkRqCk
emFy93QcBkvCQdop5vNj7aJg96URXobG/pOGVfrBFCrzkgIwt6LP8Qsb7lohoz8TPpW9YVObCxuD
VJWIih+l+6omBJAGN7k1vZu9+tTVr4koxBjU9PyhzU5H0RuXpsz3X/SG0m6wfCs6oJWMOiCsewWT
rkQvV4PJICicvbLqHFhlc1iffApoIY5WbMk06zclbIQ4pvwnbLeTIESKmj3T4oHwftod0mheTa+c
j3tMZOrfJk/iT/4d0WIlMI29lYaxN4T6k+9g7VUrM7kiWVgN/YaaP/yC8Ls4v54sS390LcaI5RGL
n2xHN8yPBQaT4V2566RqdpQ80yg9U2KWY5VNbi6vo6cIvql1QCUQKMGXWIa9pw6Ts10eTm7uYBMK
H+wGaOLSPsoqGHcMsDsM/XrwLUmNh9Ha8mmFDr1kpg7u1HbaE3mLhikJHB0jRsZfXsjlBip87rmG
M66SBgF62QL68EAIoSkOU5A2Bfy3bJZdHalJGwb7wxz8QzCE5X5cvoCCBB0mLMgWALK6L/fiqlTv
QxhxrAo+Q6uw9ja7qyM9wGJbhKlxceroD3by1ybtxu9VYoXe1Ao+cn7GNgU+gucUeXe1HeBgSySc
i0DE/LxS6k1RPq1WqPcmitmdqs15eTSYAq+bDGyaf3qxgU4EP0Tv8rtGaJz0zEyQnGS9d8auXuOl
4kJu+sFZS9r6bFKFl/WafTeN0LkPtb0zgHRdlkPLDRwSvOIlFB3fz81zXU1vqMtEkMIxOYdTQQV8
1zsUFFf9xXaAooeq2iOSU1dsJFn8LnN3liZ8L2BJe6uLpnkYGYMC2lxdAs2j79VBE14LI/M3plqa
j9QFYthUvvKmGyiqwu217znSUDxa9p8eZBwgZHstxjJ8mjHe8DJL/gbd7F0p+u99B2dQA2n2ZqWs
DP2m48LmmD0xBW0fsP09xrLMd0PbGayV+3xXEA78ujfNx8L5q8FgGpf/7/NAn9G8IPbETfQPUU9P
FLf8MdYM24KSqH8AUpUNfjmRPJ8iOH9ieikyyLvLPXrU/7u3fPXf8wqrMY+FRXJzeco0f4Ove2MX
P41uJA4Y/m1sSL1QmdUOuC0qe1nT/9XrPqeKqGqpLDJ+RJVhnhYgDFMD88z48KUHuZ2hCTeeTFlo
F2R99sspp9QxlErf0XF0WeULmbCpqOsLYFrecfN7bHlozw/bGVyA3YElaxINXueTmwjZwXwqlGR7
cY1JrueK+RmYLzWs80M1B/UUFhGJN3RFf1KGQIVwLyrsbQuJabkZULNrpL0iUtJjPkV/Fy2RiHBl
Jw1eR3TJhGoiYkBmugEksP2S9ADKGRTEtWDvTec7BBp6f/nvvmRDM21CKj4uSiYlIBg6w1zoj9e0
6En8yl59LStYdTRS+D9qrLm+H74wsineWkGutqTV5KUWNevOgmGpdBLzBOMfexbnxZdwoMfWMNvu
XRut9/SmZGbwjUYN6qlBWXnLw77it+7qVlxpVM1fNNO8oF9DSiyiZN/SObTtRDfuyqSuvgnab7mm
j2/9aOXn2kWVDzK3/JbVoUvJnpwYCLnCq9SQkGtqWufBHqbtJESyMtrOOk+IpRD2VDIKalBu9RbK
jznfVADDVm2REBEoG/uSAiPfylQrw62Rls0tSAamgmZxqKTFiY0zNXb0Ui1Y9ZPY+BI0a9taBRqi
st5BszRmUdrwybzkFKBsF3naHAN2q27CDDxMx10vmCj8p+wZUJ8GnSlfZMKhXw7SGutvuobqH2ut
tY3mFT2dvbBeqhO/huusl7t1YYQ7rVG0iuS7FpFjQEFmR9Sc8ey80Uuu7pZDy80/ZVnTQ7nFHwy5
nfU2vZN6op7i3iYO7rfqqfutu7E8IR511Wo5sjxhucFZPFJsmjAmnDLjrDNgY8CoR4ILcQskLM0U
mNjZHJXO5ruu4+jn5XEfsK/IcHNPjjT3rupeW1b9fEr7VLtwlnNAzUt6zRI9mkMfBoAeu35Jmnc/
9GW4DmKRwzt8/xKxzLBaHiVD1jxGJ2u3fUFpljLCBXcgtH0p8eABsm0dO8m2mbdFMkSFX75KmwB8
q/mrXw81ZgwuVes7d+Y0kbda23Zb3rL5uy+HGqUE3huXt+XRQt+YnxVrA87aenoURhJfQ8FUrA9k
+C3xq9Rj9GqwY6BFJhs8mCbNfUi0n2mgmbiD1Y6xtaIyGm+TA2vfnPrBUX03qo5EmtsLPkHzVxG+
VzaBAgKh/THOlQi8qsWeTHFewfbRjYaks/o6bvGPcPQhXAebrxdJaYp0szxe/sMOkHKs/egIlUqc
Pw6U/3ni8rhRow2oP4Wlq2qdlxsz8P+79+9YrYeeCnFpO2F6w1Ywt9PXBgtHQbyp+V7JbCtAbw7R
oKHHNHxcRiSGgvmValPzHFuIn24Ocxw9OQfuThL43U3A9Uai3CjSpctxOgw1y++AKibZ9lg0GjbL
9E/ArQMShf67bZRfrC+ZflJ9QRHgqTDibdZMO0xJzWaqxV0qkiYWutrW7kCXjOVUV1nqj7R0aPkJ
87MuAXzmcfUBxw7rmU9DMysyI2KLh8fJVfQbl34Sp6zeOQmLtPxBtKo5qxo1gHWlvckYeJtSSoaI
BUIJ9l3X9xlehw/H4HQD14kJFREaFRNu4WY4N5MfJGWeDJK3mj8VDCFL0oDxrH/gfMdzO7j9OdPI
RWZO/jRdrC4gVC8mnkL+XMxnoqJlv0XJlm+hw4So9JnzpoLv4tPmvITZcA5jVAu/d+NVgz844lSz
qiv3m1/UB7p03uZzCUUsrpe1xYc1wHLqkvwBUf1g6sY6S34CjL0Pgfw5/0ljCmrDsCAcruIqYgIY
rD5bKnFWPQTe9TjZ17hXyH5I7Tw6LkNWArAJkT039t+nTrymuXtjxkZsJKFAnezbT63qPjmf5Suh
DA+y0cUuoyFbMr+uDO2PHlq/leKzCMZxlVWUL2nVs/Zj8laUXcXd776QvyslPZdzKag717c7/4+r
81huHFiy6BchAqbgtvROFGUpaYOQa3hTQMF+/Ryw37yemA1DTUktiQSqsjLvPVepDT9p44S0U4jD
brqEiykLNymdJ0Km6DSZtgkTmhH3HI+YzjQMDSdbUzuHPkuWs+U5YB6eEQqrQwXGP9lscid7JI3j
KSicMz2zZOnQu5IS45ca4mdZm9fYH8K1IcZD5yKjJiUvQrHtXMxCW8gwyzcWSMKkbzdxr997yXDv
+9Z9RhgJEbty6dGrHXEXINbBa+G9MoHzRvXZdP5vJWwbIQ5Oc1xfIOtdcqMYn2JeaEPry9PwQobF
RlojwfQzU7glbmBhBvVIEah2kpxEWkafdoSqEnUl25wRwhLOfkIT3JFU4YX+WIvqhuivpHurbO9q
+hodNjs7MkpOCQRJ9kalDhor6zrJR3RMHNmGWY9WBf6iattwVdELKCs01F61DSWZAm7IRjnpxrHU
72WVybUYs60/5HBEBh97S0z4EUL7RWeXD9Qbpzigz1crhVkhnZpFU9t3eCKJ3wUttkqgay/UrF3p
TFqa1UUZ2bNvx8Z6bKBL0GJb2qXwjuHUQzJycHc6Ka4eg3etMNFVOVD/bK71kgxwZwh/K5u0pEyt
2D0qOmQ5KxszEZheB+5lQj9bDi2NfNS9WG6qtKS+93HrEhjb55i2UcZge88S0Acu0S9xduJXY/mZ
J4ApgsxKhUj06+iAV/0hqd3vLG4Ii5j8O7DW3pow96SYfgivo3tT4UiOoCE0NNQ3LVrhhVOvrZQj
5YiT0cTCPBg7AkgymA+6sRyRusv8PqhIfyrd5qpF9a/HwHXGPPToGYuOFKXJ0H41R3srEKGUIZoo
pz6MNMva+tAOzrG0iz24lGxVqpDpZa455K2IdztlNczM8Sv0Agtjok74S46s1Ig4mrvCQo2oa/xx
pG6HfriN6V1R/dKYnEiRsggvWwhHzQmrzZPM1JXi6Rfj4aMbBT9UvjDXycjzMMaLwSROqaqBuX/h
j3pMVfKi4eaquz+0LzljabaB1ARjSRKtrBKpjamhWApDrL9pwkzZKudxR/PR1m266SveFJ2wxTo2
+AOjCZcisZ15A4kfQgimarvVECoZ1QdmXK6FjuB3fHh7oJ7bsv6x3dxYFnn8EIhoo1h9iSfzV2nk
jRvTkStLKHVidPXZumBqyXUp5JhtxhSpYVc8d1P6E1aK6bXTXK0UqHrrW7+AIYgoxZA7jLgl/XoX
TpNx1+Xk+nYNRmKoML2189OGrK+A2KrETWAEgRbQ3TkfA+spvDuNFFsSweIgOvopMkD4FZYDr7Gw
f7VhvKJkp19q8BUecDvZRN6CXOr7vGj3U0uxGjJO79BzaP20Dmg8pWKVnf3Se28tqCoM++4pOQ+W
C4/chtiwoPH3bARzxq5vABvNgiXhxgxyzB/DQJQVYXYHo07UczK8kKw1HvqQ+XiR4OIIUXiC81K+
aS09i9w3u6updSf323YGRDW1etH8aO3VioAKoY6j1z63BGGkTBIHq3qRxRhijUq2hqvGteP5+sIa
4m/P8e01aUSQYQhHCPyd25o/XoNe12MBwqIM2hte04L9+1Xz1H1teH/CPBAElOaQnWxSC9PAMjCJ
dpcu6//0NMo9wbIZZfkbpcYrV0+7Ma36YUTvZ0w6wQlV+2vSxVxWRo/bLq2Wnp4hxcxQ8jFtglfP
8DEOzgXay6xGaWqUB83p4LzV4wpT+K+ZaYTjljnbv7aJqDeyAvNVYAGCoh6478N1TNjNQsqCQ1nz
IZjKL9LWeIU8mC9LbozFoNovvSG4mkD6U00aZ9hiGHa9qka6BxV00/oAFdFq1WeD1DIsDDT9M+fR
1aL2XLQBySBJZy3AuuFFxjILAWpAD+8hArZBd1H3oNZB9gFCBFj6YsqKs+lgVE/SYaJt1z53CCL2
iLV6ciWawC/uqobQ0K6mTRDFiMvsyb9yecIYtXamabpLVdFaSmL9mrZxskKOyRi26jk36CP+PEL9
dEw6mTKjRVF40UK5wYByvvGe6dasetuMzm4mv6MZyVwQ0Hpwmumc3ADN8wPDHHLZ5wFnkpJ4Ak3J
o+Y960Px3ZMI/BzaZ9BUZGGjiVOKpkVCrjagq5yseppvE0Shks08luRRWbrPMUpFCSeHdGNM1U/h
J9XFVGRRTkQenQyIAk1ZzIG5MTNkXrwuRhILfsuJSFoaBJOa2mFIuY5V359NyRVqOSMLbuUfER2B
wWBRTTPqwMZPDk1gXXKX9dirsl2K0Du2SCaq7Gzr2FECVwY5fxuoxxp1CwasMt1g/SUzpsy+MlZu
k9CnbeH0O1u4+lavp68mkr/eiAHE5FS8qHxSGzq+aJFGJo33SEnEexmXM1CtJnLHY8jmHCkSczKF
8TuAEKca+0V4yllXZoZAlv56H2rPMvEyuuGSGqD9yZA4LCL9rs4ioGt28z402k+NaDysrGIpPIhi
RFDfd/vYJxavGzzONYp+ct8N1yT22AB8c1xZXXxRjfUHmlrmdu+pP3cFm2njp7GJTrBml++RK3ex
Q7+dBYI4wqvrm7uCk00w5kR5eBTqmb7Jq/gplNrWCyFRlMNQQ0Aj4FHHO9h1xQQkH9n7gFrfKnWx
NCRTkClEm8S1DrCOvxhl+9LvJmaIk/cN2stbT5oqodEhoq10ws2aIfrQ4n5WX6+GYFq4Wt+d82Q6
j1XVrDUNAQLFRiVMAlkq/m8gzp8e39dNg34gG+8yVLiWC/kwleaPToWmJvfTrowfR+j3FV4kLNGb
aqAKtkeO1bV2QjI3d4xDRBmFiOB0Hxjk7CLaF2Tl5Ih7wqJb51Hn7fzAe3X7SVtSrl0sRWk6OdVP
NNLgNn0yWCf6HNHG89qDTxbDysiDTzvXCEfU/ozxFKz1Rt0D7iZHFRflVhHstZSd270IbKh9MhJd
HqwBKcM4buVnFUXdishdEdnFZlALC+3H1tAQJtsDzfA0RK2jc3FbJpMDk0b/Qkh6dGY1bjQnuBdN
zUCBW2uhzUNOhwwnvO1A68oHv1LDUU/zkxGFbMFed4WXsBlDB+ZSCtiqtkmhaBz0nAXB934xzpyP
iTaCgRjSMfKFI5JrZMsTvERrLbKaAIlRDrgnMPoa/OyyoeK1rb3TV3A+K3Dnur8shiZYthwXlzLz
XuN1oehH4IwI0Xkc7YgfWbWMJFqRYWRzASh3Bj1St8bnYTe6vzYF+xxcIzy6zoRHMwZekTY4Krq9
XaJQLm0WWZZI/ACQoBRpjpGGT7zrOJaB555dPMhpXdJAB1nEp1K3auKfuk2VOEcMrvkhL/mLtbhJ
DrMaMiwn+kQs12svfGGaCFo2xVXqldVuiEioCkVzRJbGcc/k9OumxVqXCfnTIzRjvZWboBIWmB/9
Ppniu8k13V3h5uR19/qmbjF008tEjthxEu4o+11dVnsTP9tC2TTr0CaceqTqdLnvnL5EJt+wiuV+
vBpZ1x7Yq1Howh4JLGrVsKF5yNy3X3QSU7BLz3rvjVzJtkI77kcw21CGEv576XSIhJx2S+aSHPa4
9NoHVhzkKc3Bq00EtybVVa52cCzANLfBBwDAwbS/DDpES10N9WWa4POSiAe2qDTfOaAAc8/w85Yy
2KAS0hZtW3PcV8Vno0/Dekwp/NuczqElCLaxfYxosKQanwlUlsg50/VH9ACkKn+hRwPul5zJjobm
K3McUteL+bLQ6JoPisxgpZk4nAAxaHN9VvQqW+lwGQ3P+RQsYJsuFMd0yJaGXadbXXPOVqXJg4WQ
tzf5LohKDr9Rx8IKXCh19V2Mnpc621kkrasvoYVsjRzjQG+EbyGDnJXKPXqzen4FEf3sduJstxyG
4NDQ57W3Dt1GIoVBCmd+iXNMN65ZRnieayPA85OBM8NcFUGvIiQBLfGcLu4hjNeQorOlvzJbfJKx
V6zhs+AwmFAvNxbK6vBPMrp3AURXAlcsDiiCxhF1nWFbFeY0A/02pL14au40K//jDQkG4Zwil57D
G0r0e1RZ9ZoylZhXlzWTOxJDQxphTAoj1uFdoHPBlJ34hbuxH2tGCNWomFVwC3cdzJYOJlLJbb9W
tWUubJ1kZH1g6EbjmbENUcaTnT3YuCmawUZA6Ho/GXl+Q+jeN5UA5eaRNuXjtSIh0R9c7FLTfSG8
R7fITnjVCgDMaI5cUp9975XVXjhMppKG4Mba4qo0hH8XIM0I0nPrm1ev1x0GpvGJEeI+HSWGxjl0
2je/vcD9jl0olpF2jF0BF9KTyOiLs9/hrqExw82EYB0bB9x9UuuKIPhy0aQBpIMz3Ru/1fzjQlzd
CxVn76kO2VFvWEJbxvfUDsan5454sYM/ttH5XE/9PnE4l5JR6S04xn9msXrq63HboIhjqEqRzllj
KxrntcnJOfVawT0BHtDHsexZrbYzhUO0eY5H0HM/KjdPl7U/7l13gGifY0n2RYzwZXjLI7pMbl4y
ZVXws4vKvPMyMlz1Jgsoo/+EWr4bDSt/vD0kzBO2IYpDwnV4ruGkhVfHQ8g7+nJPcbnNPVBCUYqp
DixIuAnzzjhM/I4HOYKeSewRzSsrKeb5mbMzwBfIokOUp/dSz9VeddF9GeX+DordczWLS1PtG607
RyX2CHrkTCSCZJdNJF4rNfgcAq0eTYFPtCHWdBBx08q39GvlVtq5GNlwYz086SPmPY3cZJSsJtZ6
O103Bp6s0GfEb4T1CZ+yvoDk25I26r471QkkzRvpucHKI1BtoKu0Z5LynMX590BDqlPDE+ztagfH
mLjFoo9IfYyffLqwax8m1dRXWygl7GUDxQgN5vdc5E+ZJY92Y+KJB7dN4BBdEze/11x1JmjvrXO9
rZMlZ+EDgElqvJOWh5kwLZDJUP+yTsm3OCsvgLhWIns10DjeTVjfLY1YwRGFJTuPjySrPmQNMNmY
2UU2gAZzXUguXuc2KyPCrtDhNWpda1lDZyQplwq7zQ/ID86eRuJurofrgDdfNphVgmIGTdGrM11Y
OdnVYYieBBg/InO4l2X5UZnpp1bbRw151IYQPSD+/CYIZsMq3DIrm3M3hbXSexeZSNItLbcrliRH
X6WJudG0wPyWiEJhL9KLy59ypPpHd3DBaHB5wz1w5dGtJ7WZ/6jWze2NScMsMPKH3EwCBvbJV03Y
BCL1rIZM2sdvQwHqxjCoZcEvCrz6Fla3mJMM8RQMd/qTp2OnTRTRnCUBEUjpiCc/BXYRMwGPPkLL
XLMEHJKcjELCtKJVqMFEbE3WJBOTiKqUwEoY4TvUgYp3FQ1HX3QfHTbktGpQjhnOZ0vWJ4fjp7hp
79KyPTd9sSytGqdhAWJ6MrqrF2UfLQEIBOTSQ+jrcG/a4VMXNvtEjN8TETwr2ZvnkM2UpbQjKRom
GdkdnRc+W+Ah9UJ7zm12E212P/bWY5LeEyAQzfmp6IT89mSVgJWjexysxya213FQMO63vlDcQ7ag
d7buGMGlKa0hw/zkqgcD6neHRmZ75E7DEuj6eYy3oduGG7rl1Sr2cHQ2yvyRcbSBrXhgDEFnNPuu
y4mDgLSMNUSy3zGhIaHXnAhC3ug2r0ndzR0iljNxRC7+5Cf2Cl8KPRPRPfSy/kJDeUBOSlhxUfo7
k75fETR3ho6TfPayesj0UWyzDMvef2U0sAl7QjUrKvW4lieuH3ry4Umrmas2yniPpiDDLecTwS7u
6vZsmN2ePDocfAmvdm30iIUxoOp9DJyXnblT9pdejW/SG3a9lSFbr6/5eMgAfdJNHtFkh3cBK4sT
OU+2bb4qHZBr27yGTvBZ/Yyj9TQEzopy6iQI8F5xj3D3WvBf3e40RfFlTES2AfzzLL0cYnWDdUCO
b1BXoYjh64SiQE83VA9iIqqRF0uKtfwNovABtNulLVkPivl4KBhaeGw5Q83uFEBwYAK2iiqUirNt
JrTFc2lPvAzKm4je4wJJMEoO0nhLOHCv3NZ4APpCpnFcgzSXGi+E9Qpx/EO817WziYcIdSzl28Is
u3dbglRLcYQaRxWw//i0b2deHIdU7OxF2D7HvXEd0msb/UC9eLDNNFhcklpsm3CA5ugPL+CR98VE
Xxgb0aJBXCKqkVMn6wEC2IRDoaZebZ1dLIrHrwhN2cZmfro2xv40jXBJRxtLAH03hIFUR7X4rKya
/BW3Wk64U7m/h2Ob2q8V7kgUnATRmt2irYtzoDV/EDVtkjH9dExQAX774V2ayN8pa7jXafhLj1zj
LuTsPXoa3JwS3MrYfnZj/EM304ZrWP1MPiGTE741nCa70Bo/Bhba7cRrbHImHqYfZsQu5wgakYUl
d501n78bxrdpDmWxCLJTFP+kZDutNA3SswhqhjkCNJFDM7OgwWuSNgt2MdAWlZ6D9dzQiueyUcXC
ziwK0MyN10Hp89JZPRmFRQ+eSX4bFZVqxDoTjf4u66evSOtwLtnxpgk5BebFWdIxRzn5PVTewSgQ
vdIZgG0NmpIwaM7BDQTJkdMyxrL4hd7CuXG3cHJTv0e470FVIw2RThN9Ad+jd6IjkcO3177ZCUxB
oIl1k7ITwnWkBbEVsD7WXQYXsB33Qdda7BhYtf2G2WGrXfU8+slZFchk9N/cUlDPNwAeS8y9YUc+
L97AJXQlMpO9naXae6PD6E6/jNj7Osy2xlpKE/Nmjd1Yfoez1LSgj4ffC3V3yYocFSbGjuQgvOEt
MwED0BsQM2Omr1gFwwqh3T6JaEriwcuxD4wxlR71s6wiaw2JkeWcUk6Z/oE3FovCHUHXdJDbrR3F
NGatQ2EXq1jzNK6C29qSHNkShmWJZpnIcM1auP4jaOe3tksCgBIMQnr7wdf1bhUG3aNOTO+mzf2X
QPQvyEbxkxQ9UqLoaJn2fWwwEdDRy1G6qEVqixOxNneGG6xwieJsnyjdA5Q12zx+lJr+bFlVhN7e
fw87ihToDndTkt/FdBAXbmw/NKn55LWLpmkKco9Te0NkC747YgvKyBdgIacPkraWsFW5WNU3Xe13
jA4PfUSn0cjxuo2a8+2XP0jO3goacByFeS7QNqKZ5ooV2IleEh5UY2T0I/tQKF4uP3+pS7QjSebf
W9iktbzac8550/28WZSUSMvOrjmWZ/3Osmn8+3qypXeAoNRWK882gX2mDFOQahpUhMsYidIqMY1H
gLj+0oQw36ti7yRgNHyCqYpC/4RoBefZnZXiLFFORsM0MKaHmMihJaUuBBkPZKFd/zKJgMuRWn/a
OMKFBeolguekambClTaS8IkFgfoKKMDoIo9EM5agggrW+aieuKEgkETWl4iad5Oz4FGC/CC0PFh7
2gbfGQsXOjpNsggLzKwMnrAbaE8u8SfoPDZWcyxj9VaSqknbJliq1L7asr2rh5BNCKfaIhryO7sX
59ZApBxUEjCKyyktkM2LPhwSZ/hg8rXtGsZxtMwzHIT+GP/JRExjK6p6gkzyMwOpUzj0zz0UEwqD
ma6UwL/Tzc+aJoam8P3GLpREvO5LWeAdF8mRSVa8qCmFPZLriSkIXqRwycIBNWrUTFdrQc5n21Uf
ukUIZzE9jnXCMiLfQaHDHe/Cy0yinfDgMeobV8kAbwMHnm8egrz51XKX2BX7LugT/mZvqdshrNKc
+UcQ0X0tKs6cEk9MBOTQsYZFUqb7drA/GaF5tX8XGzJbOqmUgC86uXSj8IuY9RcON+y9GjbgqNsi
mOuXbu7fJ+CZtl7ff7l00J0wuYTDUO3d9sIsZVpO80jLxmxIy6Bfm0P/EtjwZJ1yLrey5livaWr9
ulAKOWUT1eVkLIjMZ1h4JoaVgCtNyeXjyGsYJcRs2eKhp+WC4f3TJEbXJ5A787rhPNmFWujm8O2E
xkSMKIflwCleKcteU8oYx+dE4GP/Rfzt9DgokTsHbnGXe85GIiBDTYEoI3InOi/FFy3xc2a9YJsJ
lx5T+gVnvD+dqE9mnm9VW4KfJad5FUmknSkKBfKR722t3JZJfHISfKwFcdCkUt/Rf/qp2IMWtPXx
RlyLqfP2bQ5xUddzpCQhkYG0n2taUctS13ZVQuOz8Vg4IkbgPlCPHmoWPS/n2GVIEvr2gy05RqVc
L0y206lH+tOI+pl+u72z7QYJX9qegp9g6r2HnHamo545WzvYDR/JJJqhizBgcvbA4qlP+hxjIPbm
zmSiVhj0sMHtTdyHpL83nQWuBTSBH7rAVlI4/l1zFRq6ogxDP63ZLD5xW7UY5VaCi8Zrujs3lxu2
IHPDgWw1t5BEw9ioDLvjFKHl9KyBLrfuPzaRvk/sNtvVfvtimpK7yqQe4Az6ix7/2ZsQIDhtCHsk
YZdQIQqajGRfV9GA6a4gqykHHG7TCPI7vjKiOdCLgHra16PactxEXDWsawpMCtnoSjyWs9Adil+B
5lPBDVwUcUrod+4AQo2S986PCiQERThP4D+8FncNXXjLVxeHN33KqisnXwJ7pu7QJ95vOOpEDROC
kUPeWWRl+TT6J6MZHQJOEDJ7xMp2eAnikZdxcL34I+m0YcEq1S5TSVmp+mJDm60MyNUYdiIWIF1a
ehXhuWvdE2sVC2faERqiHY0xe02qlMZIdaUya/eZ3r/pPeoxHOVueqwrmn520NLYw60bADKssxa+
Npi1OI43LiTJhdGncwoNNUfs0YKbCs4/CyW1ve37W3Pq7XUWzljWtnpog/xUFwTWh3Sx4MlwIkbq
0KmUP4Q8Uoa1zUQ3zv0tPTKUqsJJ1lHbPiiv4T/jmIW2JzOsdlVN6IRtmvtbctKeQAVDk4k1ZBLI
jnK9fJyQLS47kT/rXbzvQ4s+KDgVOf0KCeI0yV5Unn63sfmuPG42L9Neooa27KSGDxHaH74JuDXp
HWgHI8qxpuwXlp3tvkWtAdrW6lVWmZDJSd/LR/qddN85XlPRcyTzjanZ6BxPOce/0yXapXr/Spto
4VbcN2H2HE/1x/ip1z1NNm2VOFu9dAl9F82eMt8lkIvuIYgrZN4eBkWJmA3eBCPmtRti2AMRsulB
gJTjAxqiqxGa3+XYPk8T3crCzl5rP3lWTYNr1ltwZsiH5NCzTY+6e55k9q5niJBsIwOyN4Air6oX
jAIMAcTWU7nY2qStTEzaWid2t/bYH0VsrQ0sMFuglyfN0r5DpxjITiDHjCkk60SPb3LufGInRUHd
c15etTWgdw+gfh+Ajg0UJCSD4h8yL4KRLF8x+ryouFrX0vksLHdv+vKPzMqz17jDoskZN/l7g0P1
spIJ/LnUgaLFmLUiukeGwx5f5oXiGt43CTm6Xt1TzsCDUvRlUC3TvGNX7gk1Ew2YPD+3mPJOpzgH
dJrI8zByL2Ewo8saw1oI33xkxYvEoOfug+mncibMCjT1tmNHY5wNtkzhtQ8s8V1p6U/qiJ8RpF2s
cPc4tJrVtR/wPLiJ+aA0ejRzUECDjntB4gZzeWNa5QOCbkeNq6xzrKVq8iuVCRwrZIY0NVtg4xlR
rcX8C5Pi5A74zif/BQIHNUs0wQHK7eABuUjclLi0XO9UiwhmyTYWhlzKgbCCEKsicbcGa29noGtJ
Pi2vIa8mFpCu6n5lFu267gri3SasDhqYa8AxmBWZylDqrww1Xsy2gNhl9R9TWj7H5Ip8Yc6LdgSx
0bUhrJUll4xSQLZTwTroghsSOm8JgZt32IbCZZ/5pzIbrpZunVvdeS8zfeUG5p+0ZHY5jq27bMJl
ix5mZTid/xmAiZ7rJgPCUVMcCRN/waSFqZ79IYu+dTPtOdW/IQ3/MS2aC4hxPvNsvA49NWQTsW14
Rkh8QQUsDzhYnnHqrgWiQMQNIHdfe2k8OkLTOZdH0Bo5dQVhCarLGHQWK2ks4dNwG9DyWpaBbS3J
B33VR9hzgtG8qfAQoCYOmAqpmmVEpfKlqzGyGOxzkslHp38W9bgPJ79ZO9Z0PyjGhnpEni1SjhLi
WrFpiBJbOQnS/BgpN9yu1ynKqo0uh3al+267wdv9nXXsSJpg7qlx0ooBjE4G4NKoe0Y+tdIV/2GQ
6A+CPwDmjxXvPZ/WsUk1I3aBHHWsFdNbNcC1Ck365pQgP2CdWB44dwyGhZioW7VIRpZTh0JBDz9l
RrNfl97XRCh5AeTuoZNUua191w3wt0o1dbSemAPhBBEfE63koIjhtDi02+PUpJ5QVyc3a/ZJBuFE
RGE2EqkGhjjf2E0zrBqHg1HaAM6jqWfriSDjh2P8OBKqa/YzQIXe9LIGN7yszPa71dzgXIuPsqGL
7phuRlky/bKaqDtmV5tmAKZOezfW/rR8kve5xWcaMoTuQsNaiMjlYFltjAKBggfsZJynB35j6Kcx
phLNvIeo8MedJQpOw2NfrW2VgS43+i22tHojNSfleS/fKfbntRekH50ZEgaSB/RYAXMKGE6PZboF
sT3E5rQIAkCLXnzJVfOjpF5i2AY7Pbrjqz9ATB8EPbZEAJELsfi2ZjTrdSq1Y0QLKAKcs04RlqK+
XqJ+muromlvova1OjwgL0U8c3gesiAndyIzVf0wTho/+SdMSUus7/125QMyybvijvJFmLBeVhi9B
r+hVQh9dwm0BCq6s3SCF5Ewg4o2B0J9r25g3WnwOCfi8ok5LWgTtidOWEZUl4qdZNhHiK6lUe3Kg
RJkM6tcVeTybupeHpBHvGWAPGvH1nRDZnpzUFy1hVGNaGwI/5wYnWDnbNJxlZCT3lQKgbdIMCVHP
bSdoGQt8WyxI4WaYhzDoTJkw1QpfqnsVDhW23nNs9BxzR09cfxh1RqgILfd2qoIHE+8LYnbIZE4B
oN2X9qow0BEOI+01LHtkorFmJrww5VRFJzzXTL+BVSyilK2SS2gyAv4YvbAXec8kzKXrYFY+qKZs
eC4M/ac09WBreMRnAEMb2S957dqSInIiwwv0EQm6WsI4u3E7gks4ATQa1dvR5JJM46RYi2aUh1pA
Pr093P7pVHU15+I9evSR4U1bDL3tOWLn74c4t2pU6iUyng4DATY7VKl1N/I4hR5+zcDm8N6oEnli
c0Igp22S0MTNOj91e0A6zpFN2EenRfYv5ricfw/RHIyT3NJxyF/eYXtdtjM6FAc0YNDbRzMi9N8/
yxl0ZcFpZgcc8kPFHZr+/VCfaaPj/BDkAdNvjJecUkGj3h60+H8/uv3Tm8GpxIgqIHZ7rWS/qXLg
gRTPfHh7IAyCfA9RXsTMrk3nbJ6EzW1B05JM33mWentQQVH//Sj3/M5Y357EZNcg5J2/KDNMyS80
fuTzTVdHTg+LfPjPgxAxh+r+ZOWRhtHH/PYzAIcuvyHHDGPp0hSjQPCBRgaaXvNLOB1vVTaQNsVk
ROQl3dYG0WPQM8SqHZBUZj8RHDC/Mrc/+PYRpQ4vgkrudc0Ga4AldAozoHCHFNv2AUXrxrGHYz6/
u514qRtEY1GIEm90lq5VVjD8UwssQCgY0xCOCB3/2Gu86npM8sW/d+b2bt0emvl9CxSRDoiPiPD5
uF0H8Sj8dWuIj6RBh18ctV8R0osYeJEc42lEyrrKS8l8jrO4ZfzQEP0lu07Da47RVfG/TFrbHMBP
4euSM/U5+X+vi2B8Rqru7vZa/f008202LdunCJRqYBY/Q3pr3YYfd/uwT01AtzLvG6ITne+/z3Xo
dP5+ur19GEqnPNwe+nxmP0sHYcGNJhy7yku5yeYLdr5MbXNyiXhLr2bDwfPvxfT/r6vbxRWkebCB
YHdijwzk2+2SVJ0B8raE+GIMSYLgKtqHCBy2t5fUuxF4by/28N9b4+/98d9/Fk2OVBURhsPbmoMK
ONw+KsOJtl3NnBFhBC1R2dSHvw+6/5+Pbq8Y0wTGvTUT/Eiq6ZBROB3GIUXHND+ktqaQCFKSFOhi
OHEDJeykjB/U/MBYoV16EHI2wg04N46CKEJZsE+Ca4oe/DHhzTVlwiCbtm4saY2IYXKxUvrOhRmS
ferj8aByy1q2fqRQM4F7qW8P9PcjxtHnf19voFNbmCpp9rdvv33CjDziIQraBLfvun2iGmO1SyYS
p43YsI625V8CPfQv0jUZ09IYzgueIgkNVY0L9NVy8+7+9hVRUPsXYbUfyMDnCKX//c68hRUeVqzW
o5mtKtrOD7bmhQ+O7PU1LSH197neGMIHzSuIeZGlidabf94eiMMdjhb8mdt33b4f61FzP7JJtP/9
qr9fiseoqPL2HOXxxdNL55jIVlxItsSYgC2ac3IiLtH83IgPep0z9F5NIotg41CJsxDW77cv+fd1
TnyEAKnd3/6jfuJwzAUwrdF8oN8dLnFlm39/yO0LcOEIUhInDnD4JFkF+XG6XXlbLQsJT0UwiS4g
QhOvlwG99thZZzp5VYvMTu2L0NqDnALrNM7fy/puXzQyAJY5Ztzt7bnbA9uvTYlDI+Dfc8aYZKe5
HhxjGewHOfyhFxk/VG46XqpqPdD3evAgbjrI787gbM2L44xPSaoXR6Ui63J7qh2ZCrqkRK00pB63
p26fTFCu7x2Tw8DtuduDb40Nb/b/fUaTnPlCjlTCJB7n35cWfQPdqRqY4c9fcvtEYpNFpRxx/ffT
b8/DNFqktUuIyX9/K5/ii5Y0c/nbV4zzL58rVW9aRwMPVLnyAnW58Ozgvpofag9erSB5rpswAHlh
b1+M0rUvOivysnRGifSQ58A/2RcY58NMKmUSNj93e/AhRRznbHDQEf8ur0Szs7MjfAZux57G1CKV
rbvWJiClsiMdErn8y+AkyXFAPc9UGPFA6zIfHqhEYXv3FyWfRDQ91Yp6fXKHFaa/z0al2kXOD0U9
RJvIDKK5dR5c/oeuM2tulMm26C8iIpnh1ZotS7I8u16IsquKIZnHhF9/F+jrru6OuC8ESLItyZBk
nrP32ssToiBv2XCR7djoaHE0qFSelOoPy0tuj9XBsWLN/3g7SjT9Ss7FcTAsY0dcerQvNYI2sBtP
Z2QBd1NB/Mzc6YqL4SGs7Z/csd6ahoitgGVWomKU9w3tdHm20WLcKU2P134zEPNeb6ZYf0l6w78r
KnqxSvdeSyPYNwBTm4A3zKhxZ9fOneOiJGn804A/acTp1qrwV+nDaoxLN143hXNXkbHTZIG/jdP2
VzB0h0THMFbFQX3XGbK+84v0W0lCRnH15ob67VSpAAR+CHOTqpfTk64elD8tXzf3ZhgT/YF4myv6
xFBt309M1kt+zSlT01eokUfKtX8c0XBUmHTZXTZO6wnmd4OrrZZdaz5enrHTArQQ5OdWXqZGMWws
L/DTJPjntctxqac6UFN+qv73XpBP4/2U/SKfhLix5cn/ee3tmeUnvKQhPD4Th0rToK7/ffXtj3ZQ
qFHTzL+bT/OWlm2wXX7uP3758uztjU2AG9w2Ia54fksUNs27ejSs9egF/3rby6v/49fefjAx23Jd
lzHep/kn/75f/e9nv/3Jv5/Yj5Iay67//feh//hg//tN2WL09hZpYWi1+R/8/RkFHWyF+Q6Q5qie
K9tOdqDc7dJS16Is+yctVv4+HAP3jjSCmbFrIVmF55YczETvnywxlNeeasx8sDySuLXalV5EnnyM
kZJe9cFNe3QJDSPIaey78VgWw6M57jrCOt6Uo9VnxPQEAifKfbLSniLE7JM92lM90gWSo00zNKZq
arIMH2sf6RGvX2vW1D8te2GOfpfuc3JE315TZfe7rTC15slhhUd5C/AMCw2dZVfu9M8+KtI53rtO
dWxYJVHGujf4qwkp6W75qWWjZflaNtbBqyCkOsTfPRgW3Rnfte9t2csHm2v5rtI9kmBsm/p2jh4s
sggU6n01HSqgE8sR6QkTDQS0JnmDUS0EPnCJYXRv8zHH5DzvaUWYHAb6RQG9Pc+nvdQ9pYR1PYP3
1Il8mnGFosOUhwWDW+f4owyGzyjjw3s5C3whkIuWdhMckYQQBWjU7luWuzvcq6TVxYpwp8E80XIN
V9B13E/PpE9MHzg7W9LRrlrufwx0Fj6r0jtnRvoWeMH4w0qQAdHeePZZFhxT2yipNJb+Gf0DRqVC
e6Ok616raawu/DA+lZQiDusBymz29GGEGTagoDLfXUagUbPiJ1/LScTOuxlqq4N28Ga8okYz9lSk
RN0RIFNRPmkl8MruaC/nQBrTuuc0pJiI5f1iMyvdl5T1gPpE2+Vd9qzxJ8MgGqeb9prSqONT8kIt
22DpyEXwUoIqmJt0wykkmPTeGUW4sjL9l7Tz8ZGar7ptKklljsj03aCaP9CwahO9unL3rqAEkxOa
HUxjB7gc94WrjbtKKPr4rpuA721a/AkIgTT09j7RUue/G20+rIfmMSvSVTdjzFqAJbhRYloL82Hd
CoszylePQDApKpSvaRZaf3A7vcKkaD5ogsJvz8t2G8QkIhTODkqD26wi5WEiJ4z2wcC+f9eOtGkJ
7sF2r7MSOwaOGRzbvgtue9L6SvJBe4jkWJrrChkbEUd6+WTPFDpk3q91oPnXih4LlxCSPq1zIHtW
SsfmkDC3DALPhlqDoLZPvOzeyILhRAGiwUsXbNEMtAeUQuU7Xxjca4IUDYv7ZiktmGvIvwctra6N
WX57o4zeoSqqNbLo5NIFCO3skjaYWarvGI0DkQQAViLH2FpDWVE8B7g6RFQSjYb+gKVjhokb6iCj
7PzLYLLOkhPTNjEfLo+BPbn3y4qojGkYf8TcN6ym/Rx8APcpE7ytZEbFmBJFVM1qgpIwoQ0EDz3+
xyatL6FXekfLpzaZKQui7TyMVDFXWD6Jx9RJylNfhU9ECBAMKWhzHUcTqLhJGuyFYGT3niZxvO2h
Or1pcXGVMWJkaI8BqKHuQ7d0572zynxdVoZ5qVub8IFQwnYwANGWQfdQJ4pVMC2gLbHOxEabkf3s
RUV4wrGD52Y85H70aQbpbOlJR5o5laWWxzphnvQWxsSWOad3DTXExjYGZIW34cE3qVtZtmfchx6x
4OmMuImC3/RdvHNrMUUBkRQxE3LdFv4YxXpLa+3nwK7rjYcUf8vazn0oo/gbrXdxjwkPNIsWcUGD
RvzpqQA5JqWPq1mjuGVRH/4QA0CHIjApVDrZMSq5KwpH/CTBF+eXFrXX3nouJ4/T1kolYhO3GVjd
8V/DMoLpV3cOiSnbeVBkXtv2r7oMRib+3vdIugaRpnqHuIar1ylIlOeWJQ/LFT32Rr3HfNbfqZmr
aWTwCjJ4tAW9+vUYzxM40ddXb+YNFFlPmbQP0CPNhzg/7DOrgoufBu4p1sLylWGae0zPJNYNxQEQ
NO8zt5+bybWezaD6Q1BRbkn9oZm5BrYNK1sv+/xUzYfufBiJWK0wWBBLVDjxGUwSpq5YZt92vpPt
WH+NMxo1Qm9X6Y7/ifr7vJBrIVWvNCCxzxpfPiUqwZDW5cUf9Cuz+A8h/l1sJ9QQsKw9BH4Xb6O+
0Z/9SZrEBYfdKmgU4WMzLbBUZkyh3i84TTmM0RweBVlsYMy5vDV9pYt65dn2TIwUbrwLhPpleg7G
y7qhz2s5cwosd22IHCmR8oMlT84nt7Sq3gjewkp36+IMZEJt3RjBMfx6NfTPcQvSpRQ+MHCOoob2
pxbifx44jeJaPt/G9wQY+wHGWgjI02k/K7s8uZaEQi/p/+Z5z6fmzF9xPaK1XUbgbNn6A9ETA5XR
22iIaQO1dmpep5H+h0mo2qbB6ngNTfehwqL6Rk4Z1qoMR+5yiLNHu0NdCRUr4cpdhsHKAtKZ+sYh
iQvvTKJuto/GKMNb0T/gRROf4DJ8/orlXKbUphdgNrZETTnZLzmeB3rWc7l3dj84xj97WjiqFeY/
EKwzQsqDmbSvHdoTyVjSpF8eJK3qPRbRTpKuN9hNt9VFxKxXKX0VhViso9zNN43ZZS85MmHowM6v
wSMXSA9LfYOion0s0SuhRDFelyNR+fSQt5rSxeuQ1dmDY1ORLGaMS6vh4xkM3M8DUsDL5IwrNF/j
R1uj1EQkXR5iS0TPiXAJYB2TbaLEzuobZODLHVVjydoX1CeWx6ymBCw4jPW1l5G/rUcyQTQwhUOV
feu981JYQ3pvEU2xzQVGmqp2IFg6jvm4bCDHECVCsQnVFI9FCiODR1bzMikTlunuDT2qV2PS4ZTX
ycWL+pTIDIzZGzW/5cEpkBimTKTwN+qPZojpnnPG+eWMoCj78LuVr2kHmKDQveirM4lA1ae4eDIm
Zd9DfMEbuNwxA/oOJLr59RV6qb9dPtlyqAsYoq3rgyhFVCpYQz6bkfluW7h7ctjLOw1I7dXVPQpO
6JVXMZfKC1nAbTs4z3Ft9y/80V9GWwcPg0bUcixjr38aZEwmSug1p9LHhZaXmvviG0Q9tHFeXQiz
RdPrdk957g8Xg1X5q241T709qsvyD26D4anQp/pYpdUjyNr4sQslU53eTb+DiMqoleufhhPhb/Pj
/BgKXlFrAGgJGwf51NFI0BjNyMbru2NopvpX67J2jzSvR9Lh5B9BCUdeeYXca3WTfzTc9V2LmYH0
M3F1U/3JMoPsg5uIv8uqdGs6qMJiJI4E2jWbwmKYjfPyONnFdtACgheL/rt30AW1PZyrPB9ISatC
6yywP1KTwYcYV83TKPIfvk+BDzEDNMigkGcYxm+UPvQXwJXRC+glbT5w8F5dIBrBB06PqA3b577K
uwsanwQdwuNQ1+nvKr0GmI5+G/waptuG9wrFdO1Yw2xZisv3MBaEi2Q+Haf5sGEWAD6ipedVYYO1
2wpUWOXLB8ediD1M8Xnehp3Y8h16N7DyS5187jJhLbIcLpuFn0/+JeZLr3ZAfYKFbmvlnrTS9+4n
ZokhYnVYFvNjZINyd+FGe+prA6+SlBrUpJr8SDzoa2+EhHunac9wWdwL/leOzG58TS03PbqUFh47
nB/3uj59UcrES1PW8KnnW91yv6MZmEESLHGgcOMr66Q5mlX4KkTePWTDrNCdb03Gfx/+fVaLTsxx
/vQqUU/N5NUHfaLDU6Kpo5oOXW85DV0laPQnOuG+cew+ONpEkllsnI2StlWx3NKbqORW6YzFxrSo
gWX1mLwFCenQMD+S1kUSKpqIOhwSiN5OirM5lQbz185gTkrd+04WYJ1u6DpRILmvPdFTOWCc0mm0
fch+7NcobcXBnA/70N6T3T095fJCvJB7yW1WIawPx49skI/c+kp6s8p+tgzzXSFGw8EX/kahXyEI
BUvWxHWBJBnqSb1Qy1oJh6KhV9iPbvkZCwnfxOzfbdvw7rOIpnmm8mqj3LZn8ltoJ8rnOyAP9dVJ
CLxv8m1Igts5rlwIVM7UMKdgYYgeFd26BfhTL0L95Ao66loeJi8RwxSBPN4WxKhYqYYwL9ohHDdJ
KVYOlK+rlnHeLV9s0UWIZEmdWDlYZNdhUauTqxFdQoXpC+EAemL3h5YEv/+9o2nqq7IrC/Qxv2nU
xXsuVHFcxq8G9RW231ScpLRCHPd4pgjWaGETlMMPdMqMwk8SrOMaJTYAL69mXE/ql7qULyzUifCd
HxpcSmWVbeI1mZ9UTdnBo8FGujybeN5PkhTSbRkiU5UzATETiC0G3XcfJpgkr6R5bZbH7XmQh2Tt
3w7D0H4XlA2oPHdkSCI4XV7lTVaxKQBlUtZsq20d28Q699ZHCGT1Vzax7NfnGzDJXXVuI9fA3L2P
ncz+Ljr5nWS6/KRjTe1wqKN1mozWQSU1+pHQx4Xe9efU4KugM7S1yJ3H1QZA3Ved/9WTV5pY7rP0
Iu+7H/xNprk5UjjQyIGRdL99DQhG0tofJDmUBIYhaKWswYR4CHetoyVYGbvhYYY/QYuicZ2iTQAd
VBH3Ae8GZBqgRTbuGohsyDoyKF+GdyM2Kby5XnPxtQ4tfG15VByL5lSU4DYivfJIoHWN7UyUS0FR
RlLXX3xn+CRDXj+NJIK8jBAPVqzZg71wy+3EuQ3NF7eVozg9ZaOcNyE1luFW8hxIDEbZJNHb2xbL
W9skfml5CTnkZ1qcIZrGxrhPKxU94zZmCuqM1+UI7Aj+FY9qZk9WzfKQVfnRs6X+hPOLPCmmx2Yy
EET/a3nKRwDdquvAf+fV6oT8eVvaKIpTWZJLZTpMsorA+UkBla7EzPgTrudstNrB4TgfjhV6IA8W
qsxy+Rm5xUtHDkR4FwKnYYL3xy/CD/whD1Pgq4dMFvJVLRWW1Ghq5ludg4cfqO/twkp776QqAuUY
hYOPpvuK4k5/ZyrIwpt/sS+r+KvttEuf5e1rYJhiX5Xdy9A7OOqqHM3ilIpLnkVi1SpzLdvUfoYQ
YPMf4e2EQmmsYjJjNZF/94h3CuI/px04lq0XtjjCwCz8dKrvpGIRABBM35bc8nCoy/jNioaV1uqn
iZk7KkFibRD+myfPpDdBkC75RcgSYK1FM1KBDJOJyLO4D3NEyyEMLRHG+z5DFA4n1CVKp1SnoCDz
qu1Kf5sqzT2XmkctxzBey9rBBmAx1mvurHnK6u4R9xOCQzek/Yuzn34ASidZGTvmvepRY67+qPxe
7lVOao8oTWsThB6TDbvrub1re5xvM8lv6luxV1P/XToOC+lwMkBGL3+JPLmNFYSkWsRtEO1NTjdw
UXjlVRARHG3mxQf8k6I3EUo37TZjKOAUtYuz3g4mHeP2Wehle4ACZm+9InHuqQxZiOOa5tqLmXFh
zzbQ6Rlfa7OBQqbBoLGbp9sG4DumWgMc0GBV9bZI1lZM7ETfxu3TslFpSYCkbKddlKdfoczqp1Cm
UJfM8jeYqNvO/EgoIZZORhwgpy/GLYvEYi9wkr4Xw77wfNZfHnyOsKQ5odfsKc6pomovTe0Wl15m
LRSuQHwNfI49WamEqiXhwwKeJUADuphjTBAOuvgMOuREXl80J+1RkNL4qkB61/olRl7m9IF2vlVP
21KkazguaCF6aGSsW6Nhi1puRyTUDLY2G+qKqsCjMYSH278C7/O4iUPYI61k6uJl+gPnbXoYmI1A
PWT2G3aP1ArGa5PlxdP8yXBehINwvuedwhvd71AO1NMgFaquf3EcMdcfW2tnlq7/FpnjQTT5r35K
zEddb7Nd40MCSpvMW91omVrI/cfNy0vVoGRYoJ1m6UMNy+xj9I24Up1RAqL0n/3it9MnF+mpijWN
VIHy3EW6XKVAX49QgP1jHOIyXNJoygCcY5f60RFyPDqOHP2NHHqAIHpBlqaqJSGbwTg+it9pxYyA
dhX5tJXQ98tpMI7AFBAYRRtENtQ9qIwsGx3uDVpunF1mDk+Y/s42NJV8Mue5exDW+IRb7m2GbRAg
Na7DGZppZLW3i6EqbVNCT06g+pBmo+320yri7/LVKEQpdEGukbSD3+3wB2NW9CvXkGGVDTKsW4ZI
gm63xhGcrTuZFHtSj65K59m/b87MKN4T8HobBiAHCrEaYmpOsumbI4hJ1vV2HH95+tHUUObVEg5o
K+InPLj6Ez3ytW8P2dnz1EuX9f1LZMb9iyR6CP7yc+Cb9X1RsBoihCJlBmoazUstuPPpDgaVOOrQ
SM6XEe1ynY4Y8CarmYXh1n1fKKIAK4wGXZMxVAjkvaHXifPtg5mdGe1wN7qovXy1q5C57FIfwV8i
MW0UqePtrHnqTjWkIgE8s04tAT7I7QpHnsSwr12oqCD/7L2R2tp7pzBNsXQ5jNVMP+5SQDD/9aQs
/J/mJLzzgpGtmX6cKhTDC+AyHaiiokh6cPu2XhVgvUAipWg5R5GSRxAaj8t/OgHB2goZ0XSrjfEY
FdVwrycsTlU8/F6unNykx5Qk+aEJPf9UWYkHgcaTCLK6jzYrtD2RW3jNA+2xAw3wmTIo4aqN/Ec8
WMbO0szHsoumtTkv8ytB1Kcf0AY2ZoJ2RdF1gcoziYW8sgxdkExJNHD9+0ajYuwrGy9U3k3VgfJ4
3nQzk4GKRT/MOBEeCeU1ylzOWIzla821xqMKQ5yHEtc5Bfnpp0el6q6bUK1rXorxuDW0o9WW08bz
jeoRqCX/QvwWMZYcgMRFoTMeevL33x25iQKDTqMsP5JAhpvSmjCO++KXyuNxkyATOFC/rxjism5P
iah5WlbvyRyqNBkNBKKOOhpES+RaQNbvUgwaX0YYb31zsP5wjt37TlrsHCB5G9vPxhO+q/Cu0VPv
J5NtIm/wHR0jr7T2zCgKutE+LUbueLqFLtNvu91t/AEFSLBBZndvLsmeiZDTj8AhEsFSkqpqoAKa
9gI/vmWbFAF94iJyA4OT6T+3NeaJYS4kUH/tUFOOh3IujpCQsa4rMBCyngBPGpzHbpxdl8G+isNr
0ej2mdCu2RJcZ9+J+i2EaH6W6MjXcKFXvQpGiIXMpAad87ckHgZEUrNeri2AZO3TkJKSqrtxh/AG
Hd4MOma5YazTIZnIO9QIjiQI3bJjqgmjiGiuw8dybX27jBTuPJYN04TBHfntLSxmUuqPYFy8WkJ9
Vynsb6CAwyqIxh2Yf+Y7WpG+d/5bn3nTHl4G5E8jUPeFga2tzUfjBPAA96E2vGbOpL8jNtLXlhdW
ZwibHTSr6tShWcI3Aj4Px3pVA78Kg5UanAl7W/HigIj/U+tf1OvsLTzTYqNA4J4oqq/tOXVJlWN2
Mns0pgOpRcumGV3/SOWXTF97BaIgvjR29n37lqPKOC3zgcZEvzq0ACKoAP1iXq6tik7NLPJefxid
lPS8kMARuOj3scE9aJ5j9vTdTw2yeCEAyJSlJh578hTuZW8dnbGnel2U8fAMB99GqZrVpwx76R0R
OuOjK0ABZgRuF27q/vIiE3FWqSCjZwEEi7B8Dkg5xB0FUnJES4WiCyavXvcr3NchkTuQbgxsNTuV
Y3KdhpRgwxyHsIdhvhtbcd9GCkYvqCasdooRs2p3y6iahJDCDHs6+XGjg8dxEX+HJpwdb/KfJwJX
0KQPz5rjx7vlLKqtTt1Ld0AOSQf4fLuvFoyUJyVpQgCW8s+TVv7ymZczWR7AReYN5fvMvncJ0HqW
hfG8ZP/YBV7H1JfX2k+viUmzJnIb//H2C+uY6kgY11udaNJ17FA9o7hhbmynpijbJjRwyh9JHB69
UO8OuWuFJypXJipdJiuYxO6kkzSXznPUXdsFmITIA3Ivnj9NFEvfyq4ikWAqHHcNwoM+2jyZ8gbG
L2YwpAI6GVCSICp1qrgutuCqeo/6ggCbOB7XoE7EJ2vV78Sil1qkkKKw+j15QeOzaINEnHbxvdLt
AbEXXruiiju8a+wlZv/PXvTvvQmxiRKF9fr/v3YARY93DJdWzYCkpgJawBxuQBdJwxpMvXkJNaCU
DBPRe25yc6e6zDjg5S+2hiXkZ0yIGD7e/ivvDMT1vaWdKs8kf6QBwUZdxgx0+aNN5SFRrEzRjV9z
Mw0/HBc9b4Q/8EQeXrClUHgKMK4fEM/RO8266Wy30Mdlk7QvVlTMQhBwVqNG1CkFhG0+a6WWef+y
AbxIu4TqKDSW76Aq+M+mJP3YCewHSwM5jG6FxW2D32W0BKlesw4nEumwoaZabyTZQYRBs6mmcjg4
lelVuyixK+DOcNqzeY2ZdfCh2nrCdZ+V8GBjCiyjQZGIPrBxF7GWBJKKa0gHWXufZjmOLqwob/2I
+hnrSrhbDmFAIWTi/x6zeiVEK4AY7dI2FuYYf8mQ6a+n/brFFmCCqvduYQyU/fEQjhiVjvbgBccy
mJv+aNQXvpnwzOK07C2bgCIp4eZkhkWVFW8MEyieOVni3sASu3zEZTNmb7TNio9En47ufN8yETTn
cIy/LDBSYwjIYZsbg7UWvckdNEgPguAyvPWhceznzfJ4k/2TIpdHprMlonii4ErjljNIsfjgtFoC
2pbpe1B2H6oh+NmGo2FLK33EvWWDM+5wr8kQB4IBNyKii1YEPvqcwin2OcXiB1WhI5caVgMwW+Qu
zDeaZbBQkf92e6dmTcwTOYEexAbEuV2dHEc7436pqILXqQGhiw3uOv3YlKXYpGD0ge5K+6phwaO/
rr1FIeGgwLshkM+HeCmDNe1se6MCQ2Hgik1scRPKtP2t6wMk/xCjKwew0sACcpeeFcFVMXHJGcCk
FtZnQXXgr4LD4pbAG/2xCBEM8NkYSoBmRarMrsqSyChGpp1kZyfSzV40z47W0ZiiUG9JeIt9q1nn
jXfVhlR9//dOyNRp0qLgwSLTgoYvxsulOGUYuA9mRffZdegEhCI79rUzK/h1WGa2wFmiLX31Lmri
nRnW40eNt+B4GyQrI72dVq4w0X8lgvMjDyJ1O+vyaVCrtsaepbL0qKoye835oljxWi7RBd6VCI+5
fkG32q2qZB+WWCaiyGLxQVToXYwHc5t7qrwsNUqtiPWzXtC0k83BQtOxWYQlTPI2Zu1pbwFL6EMC
2H0FOq+AVKVTZqceGBzAK7GOqnJnnbjuuz4xp1+6OCaT8ce4cWC9+YPa2POhjMS9aAr7Pp3MZuN9
5y40YXOePrm+ZjwlxOFVuXmYNB4eI71+pl24V0lpvvtNPt5HVBZRT30TWhIcjWYO6CPriF38huCY
Y6oaJElSQUoLMiU61H6L0qOazRJc3sTSeyCJcuGFWyeP21NQUqduqCeF8zwJ9GF30CpaiSxCgJQY
M1rViHD9g9S6p/tXnEWMf4MO70A5NzaIwdXGLTVGCvS5t9EGWrSYTimV3fLPzJhhUKOfU065eTHw
JDHfmseRue98W5dHZebi3kjyl7CTatt2giVQZWZE7OThGnU9/6O2oa0/CjPaK8d/sKuG+QihkOWc
lGJzbp0YNI55kxQQms04wH8Mv8YE3wWRoh+3hN4ar8thHbnGJgVjENRVGawAezzk9OX3KAurXd40
4kR18J89TvJ/9vKTMqFR+pqkrytQnWCV+LRsDd/ivMn9CsJUOku04ip/INakvKSVfBFCzmi2dsT9
HgXDZpjvmNhywcYJ0nFv31DFi1aujj4C6Iq2tvwoesiH0GI1UsQ17zORJ2ue5C23+zSi9l6W2Hs7
ACnS0rtnHMDFrNxKuCyebN3bUWOT87dz+4ryyHqw+uHYl+nHmIzaJfW05k3ah6Xdg3qsOxvHKWh+
6V0cYBtASEQHv9BXeFXXJFlC+NAKAWMii396mXx2+q1b6tGXXbP4RzyeHQclzSuO5B36cbpRTNqF
aZ1LsL0sP+LJpLgl5Ytm0F2zsxb/W+f2xc7VTetAnnaANzN2Vu28Uqi63Ns3QYbncpnx0e4/QaGo
dq1tMLnoE+21K9sVdkuqu1NNw8l3+Ka5Lzoqsu5RRiAXU1RWYJMNFW5UKb5mslUUbkLXEF9Jl38u
Ko7WHMxnohU8WzvdFoOFP1CQD3LtwccW6+OUbSAd+X1kPvm+0+6Ziyd71nU5hR8aQL1GsGXQqbWe
r5auNcmO2eOyl0PI8/RNOznMtyX3lbJmiU35zz6HcfmKo95+M4QFviiz0Gf5VMVBGnQM49uerKnX
0NN/o1M9hCb3grR+hChKDc/MObuWVW3nxe19mCbNpmXWccAYU2E3lLtFKqJTdV1Rx94xv0ifdCIH
VrGTjp/JJJ9aN6QWnIzMKWS3ofXuH1AxyJ0yMOImPj1Of5jXAxR5tst1slw2y6HnUVwfrXxrq1y7
4NuMLt0QIUWBWgSllHLkvLSr55a3VwTp7tYfr0fMgqF1CfLK2C+l98FV1hYTk9wsh15UufctEA7i
zbk3dOMv8puIyJ51c36SoOgOY+uSBEZzFcL/LFOEulmt/eQOcBxqmprzzjh54yMhC3I1CSuYe+CE
m8yL/mUj1yBx9wk67K+w9l6dfNTfVO0YG/L7nKM0y+HU5pOB9RQyulnSqtJ0119rhhafAnvIH4A5
PWUCd7ikCv2ikQxIUSMnOzgoD6qJ5uo6KogazQ9hEzUar4FCppQuyWZJ31wNo0eoYVCsBN9FBZbf
sgMRnN23rXVdbsKyQKnTmK3OAhU7Zl4UPRB9LuhGa45os9OLRYsN+rbtr405NzwmzuWMEhN+/VRF
G67M/GBFNRIvwWUr4Ftf9IY8MqFE+z7mVDQN8VD1mnewrcIlBXGWnaL/oCgkOlKlrOjomVV0Xu6T
U4Y0CrPKe6Ogsi4XlF1BeGywN7yFrknKEFbXaAKmKZfLc75Q67mcchsAKf/HT7bR6TuWk2q1/A88
ZfjrfJb0TUABN0QD5oiMHOMVEbv9wIT8orekNStPmafBZoqMbUG80dL0OcN8C3H2fDix9g11hFd8
rJgg57Zbkyk3UTl0qVLPq3aDYX9Xmx1O77nO1lrm+yis6JDOGj+9rrN7z+yatTQYMitXmy6ksaaX
RHD+LRfP8gRQbZigIwRJg+bJqdWgRUyWT8mHk6EfEve11bhhZBl8Ea/mzbqhRbV/1mAQEHfUO4iG
kddh3HeR0ZmzxaJErNhhsDx1TItpjmUHn1zSO0+vK+K2aRgg+xsf7Q4GzeSmJFsYYOyQGvDsrJIJ
JjZjTou86D5DXwrI4IP22Lr2rOFAvKq0N10rnpbvIC8c+7kDMJ8ESXUYnQA6OB7XQyAs/yF0Uda2
id48dSXlkZia6keT2O+EJ8w6rc4FE+5QTLbGyjsh63HqChTJPKjWCnMB09T0EXOgue/j0dwLvY7O
Kio2Q9KJOztiimQSv7eb64HQlMrw3TT9Zs1tOz6IpLfWZMgkm5oc67MW4hvzveFwm7HCs8Qklspf
Y2e22MFx3Jr6EF3+bvySjvaodb/+PoTJalvFffXgpaBTl6laMdDGFCkU1JDpzDr34n4XL17eeS9c
9sacTkqS4GXj9BiKGqRE10DOG7prSUUaw7TVv+iU033dcJ8ar5GHuPfqtebg4x085NMEgJ9cG7rw
fEQGGQEePWa7rj4Bzpt+NjambBfU3H0ua7Lnc+3dJh73FGAtWtmDW/JJlbFGToFlAaflceiYEOFd
11+swfcgC9TEmGneXcnqd6UIcry7zV9cCv/QtP7cdFbjoMcbqf8rBnYwlHfozWZvzt2lnIn/Hrh1
Ac+eQ92mc1hR9mEhVY6smtiM/96brImRvxP7pPVRGLn6BzNAsnmICgHbaibJLkEC/TGmDjYLEX01
VFdQ6Hlrs/W7d93R31r4eL8RY61UOpJjqufotT16Yyb+6BM1mvLdo/g4Ufx6dVwK67btV9gjtN1N
xNOGxjWsw33G2XpKW8aeWV1XzZtgNB1yUfrdMnRJ2xBrIyAoJ4lq5Bs1hhHPn8sDIZ5nmntov9A5
0nuxzv18FBNw+ZgaIB/I36KVMx8uT4SJf0fe77CJJLFjy9vwaFVvl0N9riLPRA+qpMklq2dIxrwa
glyVnrLW+LEc2YyvLKDRL+WUr7daOPWXv3taMtfVycZdl00CIbB0AzxT00dBPfAp7KP3sW2TFddd
hRSPPWrP3MbnvXh+TBvUP8/GPR8tH8rba5fHl1csr81jKNVSub8bShd725vkRvdT691MLGqIKZTZ
oXAeF2VDMtiIP8e3wQRLrxP9vV0mThV5tVtBNyKV3jRnRAHKnQucgT9eOo3AR9eNi8Py0rbpKorm
neSaIrAwMProGI+lPLoG+ItUYzU0sgB47dtCW2d4hc9APLjvZXBlItF82XHTvCuTAXjW64/9HBRe
WvJAgGhMKvD07LcAL7M+Sh+jeuwfvConzke42Vtd6PcaumNbtNVTaSXNGy0qN/W11zQ2w2ePcsjy
aPh/jJ3ZctxIlm1/JS2fL6oBx+S41lkPMU+MiYNEvcAoiYl5nvH1dwFUVaay27LuSxgRQUpkBOA4
fs7ea7egeOXQPFuaKF/iLhpPSF7axUAW+PNonD1aEJtsnNTZVmvfNckKSpyc/Arz4bkKg/gZeI2y
heqkbOfDvg6f52+onUlSZdo2mTz8+PwPdUU3IrKfYGyt/NpL/GaeLL2NI33kgprmnpQ+R5ZC3spb
4DjXfgzqp9TPqkNfI6PMgZe+oS0A4OL5nx0siDtbwW1Jpl/xYvp0o0I0S3X3qkO33xNbylh4OlSi
+okolfqe1n1zbsiUhHjJ875bDdAaiuQ00F991hKaZEh3abx6D8U0/W1GoewPuG6piHOmXgK1xr5J
g2ZXAiQ7GVayjTPBe4MSbzUvj31DPVgqJCYayIvY29X3ITaBDGlq9L0lIkSo9Tvv7UQCaOsnK+hJ
G/KzetmHKqiqmv5G3Djuxjkg/GSs0nhl/QiQUD2lCaXax7Hi4Xlw4YjnTf+sFDmtfKr/q+oPNjsN
pTylkavs+WPNHUkA1sMwUowVvXeca4s4K8OrR+NlPsJBhvurbu0j+aXoRijSO4FXwcqG8l7Zpbbj
zJfbbmQFy9k3binH7G0lW7kXhpGe+wzmVdwp2kuq998aiBy/h0S6sHl/H9C0LGCQ+HHnP3dGi8i+
4OYj+JyPpd0TlZHGJDJn3ItGo1HfnddeNcZ1GxXKiSqAWrZRy1vDcnxKSc9albpeviWatu+IAHkJ
MKDt6KPCiIZygSTVY3PPaaGRFjwJhAJpIssROTfROvZfGc6TjMXjSQ1CRmUmOWIVBhDEjOETPsYp
lMrwv8NlhbceVKSR6M+eScPTLLCUgDftF0bNhC9grlGjF2vgxByZ7FewRzikFdCvXERue5K6arQb
BNs2Lnw3TD39zppqLc2kx1VYyHbmsmN+rhhepAPRwc/MeKOpMrx3vTruDbynRA8zRJ6fK4viSx7E
6PxS/PAtgxR/DX1DY+jFMZzRSdI2afabNP88u4oaUft72Sk7xdfwPpXJJAcTU2IORUwDyC1b1nl8
LAprOBNEpDCdcooD2B4Md03ykrcqJPSw0Dc2JPlXHWhQVuX9JQudSbRMcRYV0tjOimA4cGuwNe6z
ZU3ZCzbTXQ9wfValt8SOlJtViOaEtOReTlCc+aExSrzjsXvuwU69cAI9pAyHv6aSLWvgxTk2W8M+
+qYCiiR1kpOSDES+dJmzEAijpixS9a77YYbLEnZeEWl3hsjaPYpQHSHqxYPnFF+ix7lCpX4ms/oh
vo+5N25EEumfUh0SoxtJlYSsut7Wvc/sA6vmsCUc0teQ4eTyREYxCqAkJTo5DCbF4I50xOLEqcQ8
pC6V6oBY+5kaBLnikA/nqKbm83pp7wy8FNcwEqAPPW6tXSbiA1n12dnL9c9+G7iLVo/sl/kH0B/a
L+zE3AUjOLnQ8964+BNFyAuTbzo9rKXd6vVFRjU91srflKNnnYA0q2vmZsnScpznxg77B6Kd26da
eSyhVT6HVH6HLEjbU+wZNz2X5ZFfBwcMjKR2VaKqWCVzdDeT0SXVaHcrxFuiu/Cuek85zPWPAayj
NlEmB4IbUkT+2cqOfQP+htyKTkcbaqvVVvPce1BSnQtJUmKYIRga2ymLW+9AUKJwXGl9ULw2OSAF
txXJJZ7upF6kPeQJMotbEcST/iRuO9xcaCvNLn+LAks/mRV5HwQx+ru2s6BuZvZzRC29yypSyeav
AnoguBnsYtviatv6uF6+IGjJmm7pjIYPfVP98VKjsFqUCPyoEuf1DWBeBOlLb65t5vkHRWgCXNgQ
PUGE86ODmd4TMQ6XWIlTVBU92OZR/WKjJ34wkEjuRse8E5yZ7CT64QUyGu05s4p3r4iad1MwoTIr
/euYMr4kmD2/RfAZdzbVSEWk1pZrOr+pGYprlfTt72JcZZlufe8VZG3CGyQCW/ToEYStDB7zWgVf
+la+A4nK34gU9DZi7Lq9aCb0cuumh0CHi2nnSfrWGFCUp4FAFhob1JhfGDIP98RoiVoDR0MYjDN8
9lFJZlWnPAkTMaU1jC/oa6tTWGkI76cWQl5SO3Orah4cSGmkeZnsBW00lza2wU3QgTNeEjnzLLVu
R59NPavCkQ/5ALIBA1LwtYhRr2bqrRaN/pgWTbDG7mfsmmk0Jdr6bLB43Q2JEjxJrBu3TX+J9TE7
zLv3WKFXiZksMih4Wx0/UWR2EbYQGpmTOytBgoELABZWStg0cNzxRfE6j4zBUn1JPZSFSvbGe45W
2BpJJ9FRgbcaHuvcMcO7Zk5dLXGzxphlVS/dQ9zTKCgCCslU0mKNxZK++MQttOLP7OO8Y+TmL44a
myeEAdTD05wwrQhaDhFTkCLiPRd02R5KlyRroA8rQ7VPc0fAgXhGs7E8531Z3/ORZc0aRbeiWqem
7x1WX7oP4CPMgWZOPqq7NHGRuvaaM91K3Y/3q+RSVxAD3h3Pym9arj9miqPewi66W6Ji9SU0YhM0
AU6G2H5X+8S7ljI1767rPuCDfPWSqSouMHGx/XiNCtoCUWTq14Y5/6IQiEkSpEU4+dh25gFpJRB5
Hdi606YUjgSu7FQ5VvGt6Ur9UjcS7RGf6jOSOjD30jC+NrFNu7JMv8ydQrCVN82vyN4g5enilq6+
bYPEPyYxsutuiKtt4w7+1RAA9/uWZKICiNpGhH3yRF1BY9LDAzkf0lLjV9WhxliA/OadnND53j8O
1enQKKsEyo7hbJuxVgDNu0TFYvJbzydTQJeY9qoDDqvW9h9vuiao98ZsULazUaca8a15RD7O3p2S
e0nuZVDop1SvfMpxsVuV6GjFbHCWTE+quOIZJeRkSE6HQrHCC63hh1LP3R+dIiieZKuLw7wVM/Iu
OlUkuOWEJVyVInzmjVVeSL8Rh9YlF68w8RV5DYmTMm6/0u3CJjKq5WOdV+q5HuOTQRWaL1tBJlll
qemBNnD56FFLHUQJHVIlWV6gnD4X9AlsiFNBAms9GnYfx2SEIYwhqmqZm8T6hA1ydAHMw9iUKbwd
ICX6weUma+C+QsqRx2slU4xHkUvl7BGi5QAVnTeAHw+RwlbQTl4txZ4GW2wM5/2jzHp3kzg4Hcce
jgKhS/EmwBYWNDWsscZxbBRXNPcim0BZPQjkK4PBnR0EUPgnFaGwuaqd1sb42K79lCk+KyidA5so
0CqurL0fq+VqXkK8jC5D7Af5sZpWFK1VWX/D9I7Ek16vW6BpCq1mJ43KXc3N+t5mqNaRRL1vHbu/
2rX+PfOHZWNV5icmtnIXouDefHRCuHP4hS+PbjWmKBbQFJMBZOxmyXuQPA2c0iuILOZLYZAWklqO
tp8PKyYxYPymzo4IrJfSN9el2hxzsw8OGmX6g2BR7BGhrvOS+0FQE0RlBCwVkhMcJa1iZNgzyjQ+
zP0vZ0C9Ai30OB9pUzdMwjdeubhUgSkah7n8mR+A2h7aPC/P8xHBcfVhZFcEhj6uuXtSKoWantGo
VdVLlrg9mfBlsS8qTdmXpf5oqNPAc5LvdWnF1SXdT5FbJQgFCgBV02ymCBWIz8yHbxaUtQOTCXxn
0+H8gDzLIA4QYJwxEBjsCOZ886UUV8NDSP73+eMy6xz+Z8tKP16cv6NhoG8zGznPR17E5mJoSFQI
Rmayqkix1vU+sRsdm6KS2WSzRmJ3dHvGFKL4cfLNZ2CGzYl57JiiwPhX94IsXIwkBHdEKiY3M0md
pV9L7x6TLXKyc+CTCHTv81NeWzVbxlN89NN3zC8YSqqicBqz7fzc/IA64mpgnIVym8fAP0Xt7BJg
eH0hmGACJ1uNeDN1otQS90wmWHrk9DsoGKfYskniQ1rSZjoGPM+AxjHKAXd7TlWsKPMArR2Mh7nX
PSnMxBCWRxOeMI7B4s10BHDbyUKC+ipeBWXoHtrebz6l3D+agryEIJX3WfifpN3RLRkecCm1T05p
Ukbqer2GqfhotwCHqXmRBEKnyaDNoLwGz3xIXGvcFVaJZJ42NrTK6SFsmx9fVUDT9gD5MU6629IV
HXJx7sSzWdohsuMwmt1LUCXFTpIusiiyrn/4mJ5OZvn5K1Ekd9VjSmVSEH48FcSEzI5s1ta1UYjz
9FtBxXWv6UwiMmv3qubtuhZOcJ6fnx8URQvYgVLB5poLECRgBKFqgUNzX7z4UabsGVSqX5Wsb7eE
pyMzDPv4df6KuIrk46uP5wQrL42ahZqW1c0M6HJXFHsbnFvBZ6zI+0LXyh0jHhWtY7tVhrR5HQPH
naTQwykVZfug27JZRUalrsyoQLngjl/0FIfFvKC3IRoY2N3s6eJbkCPh7OxDorny0DWm/tBMD/NX
mHiSByvffhz0ofEAHoggogCJm5jds4GRO4Rx4LKcu3nlEH2xyy57MGVWb2Fzt2vSABnPjJq5ovGX
M6/X1ZfBcuyFm9XmMeylckryUqO1QIjEEDcvY9jpez2oWCGmppKfmvR3dFT2GY1+F1XirrWYbvmV
7+Ii+Fq2kkY+Fhr8NJ6zN4ILC3P+yUTw7jA9+bDpW7F1G8fYu3dlsyEOTzt2lGrFRgzcFSr1jZ0A
USEOG6QIesBCq23Ew9ODwQb6OB8CM+Us622YF9O8tk+jL15oRBvHKVCtC+yhYGcJLZ7+cZVp4bFp
m27fMuH54yndIZRx3girhYXBbir7kJnr+y6gIzgXfvNzXSTJSAVcgRiHvDEMQ42X6fskyMNzGxOZ
SudIBexnGQfXxCzfk6a9+BjQzccsXHRqVT6q1PfNnebo48m0vZBmLjMNO+aekwxddTCyuDubkLLL
deXW0dIzUR8WdXeFARY/IHS+yiHWH4zWWP6pwGXKGG7Ga9mTtOYHDgyVaQY1N3jnr1KpD9gkUN2I
6WEguXplqs6k/con9U9SeGxi3MB+xEMrnqU9uRNN59FMVf15zH8cZdNIyVDb/mRl35lcQV6wbe+s
eWMKmIhDqpRLMmj2XZ22cElmHnEDuI96VniHKEVYmLoTMLII5RZdSrmMyk6s3XjEQtKKKQBNDcyN
FisYKaxMo9BL8KQZjfXjWFK3bMzcbJdaE8mrTNjwJYrbrHp6mtf5OXif3V6llUIs2PRc5vXU9MAj
1TBDs84tk7f0bowFlmZD9XaR4vz4quuUd8mAYsc0qFrREnRefYbRWkqAAYVDe/HC/Jh3RvY2JLbk
fhmMj4Ec4cMMTbtRkMrSh2jVC4JXpAKFQL1qwHuOHesaJRFqTLTehChZoUloUIEquwk3yAfh27Q5
aUjIS47O9DAfzg9jUEHHH90rUNvu5NRuC1ear0jNhNyU6/3RTbGr8rSv9t1JcW1EJTM7QyEEI6oI
0lYLNP2ZW5GJ8u+HOtKVhwAw2qlm2kSYJLTICX+X5j3geeTMAL+11cfKa/nZaaTX9lFwYQ3iHqti
E5tLrpr83N0wCQqp77UlCjLrMEtoCo2CQGM3ZxDsd6vIp5ufjtqU3Rq7DKcZ3oaCfYliZ9ot5/xa
ZlJiIjR79Ta/YE2kPKOo7f0fz/XWeDWk19CpJMgNgZFYZr1dXnTIdIsg1NwDCohqGWVEKpIvp3/y
XSbMUdI9cTOqr1ZCmu30dEkaMi4fHOEIqzc6d9NPEHj3AkTA19qkYTTo0rtSQ9nIfVJ7hfon+lpV
qIe4hfohCqgeLoyc4CKS3e22yBp5KK1pmZdTg5L010dFL1hNrUG+GbVHpC6uMIthpUyIRvK7nuG2
aTB6jggO7wu2gJ6BC1wvoqtmT4MgPVXA8FDZVzhgv2fRk1/X4p0BIxrPxC9RB+fW2qppQkPOyU8F
W7Q1CV/dM9PNyUPoiPexfQWe4n0XmsS2klef3YRdd8wkE5tTNN50QovXvsF2tme6suUqck7uaIld
DYnxwHS2PwBnUXaEifaIlK1iG7oEPbAVkww/+vhmt+zu/GqY7mbajek1gE+/Ul9LXTDVjup3JyQ7
E0SOvzAAxaOnE+9JXLwQByBf1cClI8Yk+CmQtVilruNf6Z6hkqB4PdkQ9A4YrsXObh/STHGPSogk
cBhy4zR/RRmunzxCg7bzV388F/z8nBeZ1oFmJjm4fbpv6WDtzNDqz0NvE2czasmzz4QbMYAbfQO+
zqCkhwI5Apfxol77yqa3Xwilzy6Fbl1C/HgrNGXtRQ8ZiOs2bhYuGudAv9zbgReRZEgDiR98x78U
GI4HE0e8rOr+QKsLwLBNndohbuH8V3EL4TSqc8e7qwWnLnSG5GPux66nUwLl9usv//XP//7W/1/v
Pbtm8cAu85e0Sa706Orqt19N/ddf8o+n9985NOFIYhOWtmEagiAUw+D1b2/3APrzb79q/8cEkFxa
LT4sw67BAihxf4PgSXQBMeNfdMt4cGjN/y4E+UCNqL5ZkqANx/TyJ7NjcyJzwqf8oqtXSZtyGNjp
U1v6kIjMpPrGUGDV9EW88hsvf7AYQBNm1dDliFX7kinjBOOuq7eqwLpZZQU3WAMzFB2pbqlPGzyI
PfVblgloqp77jizx2gdhyGjYq0aEZ2C2Jf75Dwt5iHwPrfa/DgHU68ceic7Hq6ZdYd6cHctJ1sGh
nxRas0yrDUD2o7RbzO/rf/30xlbzG/2N+BPU4rQqfj785/Y9O78l79V/Tz/17+/658+H/NCPf3T1
Vr/9dEBGbVAPt+a9HO7vVRPX//pcp+/8/33xl/f5X3ka8vfffsVSnNbTv+YFWfrrj5em88Cy/nTa
TP/8j9em3/+3X9dR9/Y9K//6A+8wCH/7VbHNf2gSUo9p2honrGqJX3/p3ueXHPEP1bKlMHXN1qWQ
Gi+lIN99Tq1/8Iy0HUdzVJOuKOddlTXTK4rxD/AKUnP4AVXXEYvqv/7rL/9xRn+80//7GW5rP5/h
iFsdDQuSlI7paJpjqD+f4S57OZoQlbMm4uexTFLryF/BaTY99GyvCDr59/EfL+cO8UnaCIltCILs
JU4B4KgszLRrx3ZNAaqc8Ut0WycI3SOtPgf3k084b9mKE2YSdwMj275UOq760UPi4JXA53S/zT/F
siAgzFKGN6HY1w4g9+9lNmXgWMTeOerXIU5fE9/sVyXtzkU9eXMnytXVEeZmtIguIHfxs58RBKfi
MDnbkZ9hKOqarYvlGHXB/FxVntseHRCV59Iba//HEVme5TnRVetY59n640cZLe1ct+6YtwDOKSWy
10U8qNZDyTB6PppfmOWnjkX5mGSrYfrWVsrdn06r/2U1EvKvn5VUea8N03L06Xwyptf/vBqJkrBA
nexPZPmSLNLoGc0OrhQyBDepS9hr04X6rjOGtR2T/EiWXL/h+9EWe8NA7VM/IQwiACrqscOgyASt
QcMNr3ew9ZXqDKZ0iv8kNNXTMKK6cSy2vVlEuzEPG8x4xNcVOQBVAEaXv//LdC6oP6+zGie0zqlI
t0UzBXl25s9/mY8MXQP9pq39zvRWVkkeqZni/MydbCvpDa6IL/BpUI5sTqqcBiVmzAXXh/KJbhyt
0ezoaX0E0qV4ryTrKjhsb0MyAfHfHqLCmiB6ZLSJs5WThKhzws+d1OonLkKik7AlDU1FLBPV+NZR
g5MMky9eSYLOpHTTlURdOXg5N5Wn/15a0Ff+wx//l0vQtE3dAhdlYr+zdNMyWQb+/LEaRJybdqeo
KzCl1gbU6aEv/QSkfHwSlt3trEI11xA4MHapwbb7MnuoBralFRlR+6a2Qfd07la1LeMxr5KMWWxn
L/3SvMks6R+1Bl4PkzVVoz2hOOeUMnlV2EQZjyVi8j6Zhg7KWO5bY3hsGghtf//3Tavlnz9cxwQK
JEHUq0LV5PT4898HKmzEl+hZ6z5Mr5bsyk0Sw9sVenYO6dkcA39cF3qVr2PVZ5Ppp59KxujnrpX1
KR7rLxEpFEfblXczD8at4pDi5jaDs8QHw/LkJYhKw0ZfyNTijZjMphGfWil8Gh8gOUIT05CtNwka
Qvnd7L5LXxUHOy92mBSTa2KTXuNY7jLsYn3TsCe4UmnapLeb8LNGxVwXRktGW1ula8vyGP1GYyFB
Jd+VQe0vH927aDS6+4iUxsb1fB2ZjJzA2qCDdlzAnW1YP3E+XvRJB5nU+Tcs+cV+zJrPfqGZR6l6
w8oNLsnIUMLoIOnRPX7Htnf4+8/Btv/H52BbNpInIXXBvl3/y3lWj07Z2vWAxhxXpbpA1QmZLQuj
dR2qxJ+8Z2GG8C9pu2/Mqzhj3mgMrvCIhq+1Ch4AAiOqBV1de5MdTKI1X4GKp10qiQ9o0hcE9GiP
GbvRC+mNW9IMBCcjX0w1InHtgOGUWSTlxRjzHW0Qd+GbmY4io8o3hskNovbkEqAgmN46OuRxP+zJ
LuPyHBJrLZnCGY2bgcFIlBXMev7VmcIYeXjlp8VwvrhHF/IjcOqH2hg+SSIIj8x4qLbCc08swhG4
VLkxPQb5LuMI3YuDlaxLgujHtp2MSgelIrygAZuqBxmLu8pnXaJorBrrszeBQp06bDfwCMMF2QHq
ybVURoJ6/0kfLDIJlEZbNwqloK5hw//7z05Tpw/nj0rU0kFrmMKWhhCaYQMJ+csKKbHOdrbq8O4b
TomgC0WfCHcuJ+4MqYhYGpe433pEUCZRopSO+7bqvhpa3B8r7TXSbP+cst86JfXwWhawhwX4BS20
AHJmLTBVgsmPGiwEHDu3bPT2Oa3ma4bS5ZoOxb4fp1FalPTH2S3pxGLggoNVEdg1yovCPpbxACYF
6WgJdvPg+X189nqgBlUtcekMT5keoNpCGR7YOq7j6DyqmBncYBw3xUAYd9IwwZLms2thyB3ijvsS
Q2mtKshvsSeZveFy/plGCnRHFJBcanVdFYRaGU78rerzjl5B+jTCdr0xctm6ZtJ/nBpy3HBV5Md6
ML4iJt30pqVvmX2fh9DAE+ViLBhj+oszvyHtT5oc/dUMOoVqNOZley66kpqbZtOa3eX061glXEJ3
3JMODvwxJgmmzj3trmfl53rk0qGqX6SWDeU6AorJyITefl3Ea9AH7qbwUds6jolqukqvWGi75X84
WX4+V0wWXNu2VSHYuiC8/h91QoeyQ8HFo60VeZnPjpZQyRXB4uqmNXTI2jDvL1NnZRMmFhF/MXYd
mz90VdlJtvj7X0b8vOrMJy7npeAOp+vCIUj059U/CYifD3oh1qUY+8M4dfzZVj10QAEXpeKtI51e
Q8XgdIPnaqGIjqVpYvqUWfLFiWAjxnnnHmQDCNtDFdQWkVyNRXAyvEo7lw4JcLWTdMREMNwVVlXR
LlTAQtsVqaVC0w8MAuP/8Dfp2rTv++NqnN9h/iS6AGwQbclN7ec/KovgznKqWUj7uEpCpQj2VVFW
F8TJ/RL7DiEuo/27mYACiIMg2swNc7oSziJuy+g+NJzfXlK0e58uYe6H5a0OkAz7WFtHwqWPZpEb
Z02xlkg74yMttxwhcxyjt0FKhNGNjxBihl1IbZE44QThab2Hvt6OusyOjTxzYrpYY7DVRoFREtNo
E6TBDXeJYVmYpQOvjgcdDcDSmdZJqK0QNEhJW6dChtuus/BfOF2xNEC8LxSzI0muVMt9Z6o0vhtC
ensd4kkLokkSAzMfef3NcvG2KfgkVo0eqFvIavoGLZm6NqP+ESsBEiB/WQmmDtNqQ0T3Y0wO5zpT
cJQOLfbsOvD0XTiYe7vRrBVWfY9oHaBPnY4SdlAc5dELsfLahZ2iBjPtSzt+85R+WGEgTy5BpT+6
8Ide9Fa3kD1x1xjUpN/FBP5+phu/UNKJsa8XTAwC70uFLUihHbQnlHPz4bcu+BHfSbMv2XCYeryL
2uirSzmhdpvCzhbFZOqKbef1g37heCrxaAPGR80m300p3U9GAuZgKimzYTgEvoxuA4dIlRiZFxXs
OGGb+4YbKCHpyoYqU113CYnNztj0u1zRnd2ol9vCLCexZYGE6jG1g7uMJfpqM4tAaYlmD7DnM4Ka
RZqm9QNbjxhWDZ+1hoWK/lAqrtBs+6VP/iFJpO0Oe0J1sTS4bIO8JKZHMA89rKUxXD1Xc9aaX4wP
Vd5uGn2EupqU0dbitLl1PQmnA7nVo6+cE98ikclg3AbiY50lNYFq+KJAPbT1EVkAN1UgfrRSW3vN
DdU/psh0SFVy2I+YJoBToPP1ykGkcrHkgEEbEVKa60zOKvYbqXRAi4D7CQEar5ywpgnmR+rajdqn
zBvas8tcHRMaVmP8LcuZiaZW4Q1DDdFQgYkaeroQhyy5zVNk1xAmcTNTmVOpSXMoR8xVU/kVQqOf
xjQ7hfVjGcD33PcxrhBKT+bPlrHgmvX3I7TficXvr4HB0rVUER2Vhr1rCV09xM85MKNN6+jho59q
xwksdsw2hZIV64/foq3Xpo5KaDRDAPseJGMjtIp76tVbT86mB19/TgVSu7QDv+TmmXFczaPHAp5S
KhDzYLATq9DlzMapzL2pG4lFDk11ybjF+lEZBWjeqk7AqkKyiIgklGumR/WW+Xa99hwjeMSJVWyS
IezX4WCnF3dFrnX8kk+2SeACVDNcHyE5eGOHpA7EQHmzNYf6UAMCXrhhvMvrU6JHIGEckaBGjkmO
LZXswUXPtpLZxYeVcVEZHG3Sgra5YhlU7U66rLMEYzXcjm0eJXBsKCT3TUapQSTWtyjyabsL/0tm
1d5DJdI3gErIFGyMimEMw2yMBMjuYrI5TGtTr8G5k23SLlEAYysyqSbJVXwsR+X3UbHhFoiQOMpJ
BO+PxiXn5nhUzZbYF0h+cuV5DKjm7XmbJngopli2cYzC7d/f5+RfWoXcdKUQ6CZVkyaKIZzppvyn
zTkFN+yYMdHXNVYpEK5WdJAyPNHUZdsMR4Y+pcmeA5b0AoFDcfVbhVjMVqTIyEt3DVmFqqbW020S
muUeSkTw2NZKvPZ2XQkRyk3Nm+pr5m4MCVn+WC3bWu7RrVfrtmA6NzigUyZywJpP/dmkubmXcZ0x
xCXYcGTPe+5ls6wQbJ+CwRlXEnMX/pSIXEjx6vqZv51vspY9XFsjjF/oIJL7Ne1Q5ochUBHH2xik
p9/GMnx+JUc9dQjLPQ0nBbLVA9K9EyPVcyoIH+ST0s+2jHYeWg809yrgO3Bsy8rrQUSSlL2eC/ze
JQlzk4+DfxABjJjAJ+dDI6I6xri1TS34NtPk1JV2uY9qZixaXfOjKBEOcRAtZuGDq73VmnN3RiV4
LEPINH//2RpTcf3z7Z4WnnBMnQ/YsRzrL8V3NuAlTPuCpNZp7ycbm1Mwrlt63vDhkIauzSDbNHlD
lBJKOwZ0CQHrpl5tSeILFpadIaSQxsJX4+gJ8OGXUCP/0+GKdPIy2IyV8hVnuH8oPGxFUpoXl5gB
0CH+IrTg6kIgaI+uj7XNokV4KAhZpNxxioWqevKDtFGpDTMmdwiZVL7GnIBHIwwnF6e2cjX5JBQz
WgnQokeHafIs8AlLzIx//zbJnzf6lHqmaqn8hTptKoOGzvT6ny6BIGuFApzKJZ9jMt1Zqgi/ovPd
NkHR7IfIqvfZuA40I36dSxMRachYSK7W0IDsypwGFsPobI3F6otWkrs56CGAZ795zAD7qWQL3wN0
YQs1So7aBEw1vXpT4pbHLUIRP/TOOAUxGucKqu6GgLuexN2YmG/jHcaOfCSt9t4BIKv6prpUSozP
MvIRazG0Pw/oc4bPyVSRxz4Juo3umgCRo3XeZMp5Lld6x3c/Go6pmj3MG86B0OanwCSzkGjB+lDw
lxFIjWcOnQSpldsmMtJ1C8s7LX316L9IswbLPoZYR/YzmhzZ3c7qGn/VofHY1mFsH+zgU85Wb4X2
3Tp2CF4Ws85cGI6zC5qJ3uc69oXkvpPoEr5D04yFOxopGnHnyUf/MDuE3EQ+//2ni5z0533F9PnS
fARpgp/VsAw5d/H+9PkqTPxHk3SQtYHOsoJiHnhpsc/rQ6ophMZbxKbT0l50A2tcGmnEA+oqrAnx
XYYqODSViO/BQWUn1O6sa0ENHDOmrrRNKHg4VY1V2zjWziOwlil9ZDGgnqoUNgk4z6GiN8RkodrT
QHJGjlhYBhBeM7bXfFbv49CJRa7lxBrFyaV3KI7qQJxoxyPeGczuQdiAj9xoi/QPpYAxiI0kwWjd
l+W16N/yJDvA1uuWBOx668RMd0Opm8vOb74qar4NvTI76GnwbCTrzr0CTXGWmvDUTTNgl7fSW9uY
OxLM03UeyHfaH0hMKwPmAcF6oXyW7PuAxrACwF9+hRNXbUskNb03EQGKhg6Kzdun5hg4SJhdd9DJ
Vxrnd+1m9oLbV3MFwZQS4Rxmm4Tb/BJbxpvuypBtuZkvqlbpVuymvX1Fc5HVxwCsQNjvslTtVaGG
3w3OpZXFuM2PJOtnLBjEQzPZahk8ZY2QWzWuC4BU1laD6sH7VW8M8qA26OnFgjMXYSexw2OQLjV4
hIs42GZlFS4bnQRVBSYq8ctJtXFox5HtyboUTA/lyDVlsp8cG+oDbCrLQTfpTlCqZKIB8IzgegWh
rdGUL5GVf+rcKlpqGTT7Hn1eJcadYT3aE9iZentJZQvcqBMPIV0cmPkJ3iXP3etDdhCdtPc6+0qr
Y8trKLwFnoYMO8DNNZTlVrBUoJX0YbNkYQ2M8JldvP5cF626IWOF92og2dewU5rDolp5O/wBDvHg
07Q8Vx4ztyZVWDUzgnG4WcoYulEwpqjrHQ9TGdqVtSYQnXcm0gQWhFththl2VMvi3ysxlKVrdjWg
3KsAboLG52sIEkxtI927ekH6S+4/aHgqV6l61o3fO6XTrmWdfO1cPTiU/rYMOrlIvOKTQUkImMN8
icuwwSTmLSzcdQ+h/5Wd8LAqByAksfL/qHuv3cixNcj6iQjQk/uWJn2mMuVLN4RMFb3Z9OTTz0r1
jx+YGWCAuZybOl19ulslJblNfBEryHaU93JBWNVSNZWjK50ToABGMbqh+VhNiDer2mGR47l24XpG
S4VILrUrkBadH2xL609OxWO2uPu80dpQwVyZNhOWaIgcv790S4slyxCrP/HajwnxIS2iu3Xopn1d
TtuF4sSgc/1GmTvgMuW9DICIZSrBwesMHAD5IK/Vp7FFpG/cVQkk18JWMnEmxkd/D+X1Wpkeq97U
d2WeVjiDs7PRj5DtaJtEBPcG2jw804K1ydX7S5+Uz0Lhv5waWGP7LOZYixwWj6TrR8t+ol09WlmT
JhAXvDUkht3kCAAZ6xQ9uHxfiOVJYHZWaBirxqQnYgZhKsQLyR6aKV0OsCdx1BgrafmSV6ZsL66k
rnIeWXBy/sy6ylhf0ubtc9KTPsE/7czbk4UGHP2lWHdqBtUI8t6z6+C4UPPnitCnVxl83Q75y1PQ
p5Wo+nCd6QMKx+PCaq+lEGQao+SZzOgfxfq1eCirYSo7l12kw9iSc8JG6fbtZbDIh5Dvq+/h3Jyn
E2GO1riWLKSx5qyuMqEEt2Ayv7Q+Eqs8Am/OM+RbhYyi+GZGydWX+FIg1mTHZC6khviqDp3jAb3M
92bztx8OKjCvg5nGOF2IRW9kDZ0n0VNoOi6m/GY9a25Xecbg7lyEUE6ppP4qC6lS4t0eBae4XPlj
rXEdRPkhRrQ74WDygQnkxDH4Y4Lue+nq+7zCdPFlk7ejpKI2nfEH30DmOW5/NKgvudnN4tHnXvt8
xFdo3x1mS64wqpU+FDRnXyKjeeZhoQwBvkNgWXP5mLSBWlOS2XIm2GNWJ/yX3QTexlMDkAv394Qh
B1CwWwRZi6xnrKDoE/rDiIfp463C0N7LxWfgP8NC5ETdZ/Ylkk56qyuW94HJYjA25c6snAsm7Hkv
HDc9QVO+VknZ3+IlPkQCC/vv75YinR/cEvLqLUlTerr17Fw54+TNdJzuUV+W/RiztDc2PcMp39Bq
m9NNsZPpBh4dlUzxh7wxkYBN7IgsW2FHFV/gVDWpYfGZj1J5cButDqmQfZ2pOMXBamQXUyOdjHo0
lDoCYJWq1wIqRik0+HmmxZN87wGgvCEYyErc3MYswtqospDsgtIM8ERmyJGqGkgrq26Tr5PKQ1ZM
GhhE71FBhgo87bpFbVBvSbKsaCBi//u7tS1HDwew3JtQd7CO2BxM1yHxmsjOAwxGKHbqoN2cmUHW
ukSp//vbkaAZ9SnNCFzCoJiAysJgFbRYT+YZkW72xtLGCpW0yk5vbJoyfFSUc6XzDI6r81lltkoD
heteNWGxSxE63ixmA6APbKBXqvu6bdWvGIJEw4OO/gVvLBtbcgmxulNtQcJmkCbcGv7wWr/UFzIs
AB355wWBoaSMbjQm86TkvFYKmbEpM8eHkiP/Rk3jF/w++sYxbIleMH8m2tz+lE13JB3+jdcDlx1y
fVA71iZDGj8m0ez6Q8Ztucm1PiS1vLyBcL1OCz3MFNfeBjeiqF4k5jYv2XPsbv3RrSHZvOvRgJat
1Jc5bTjsOis0EXhXi0z5gsRFyS9x/SYx0HoI1D8ZZr7A1sxyx1d0g9nWobxUBQYQi0bxpUnbILNs
kAnEXMuseY3hX/i5xiGkbAW0rmg8c56pt0ocHegtIdeZrL1PMh6xDXiZn1ZqG9K6wIVjMsLSzqsP
zcjXYEoiwoEF95RS2KQqJYeWvtsvSmIGuiwaCpH9EYQWTR3M6IqOexMQoueaTOmWIA00p5IwfJfz
p81sqkAL9tQUxpCXDpXx2LTnFSz3t4YTnTAVPcaR0zVsng31ynNn89hH89Pc3may0xQWpNPRqDWT
S7ln1fdBQhR/DE7/nTnTD10V3dnQ7fakRiBBepCKV7cr342RqsPeuS2oEq/m0PxVqkTH/sW61blk
8TLzb8FtJaxH87vu7XMazft8hDHk2NTjlFKEyqAe6NciUtZWz7Ir75oXc+e6f5rJZniWeMn09jSy
fDpjRPEZaIZN0Tjdden15ICEmzcf8dTS3+sOh5QP7dok+Pvqudxbfe6etDHO6WhJk61Mqvyqx+x1
UT1+plFFPhZGOtJOiyKgZyt9o1N6tddQRc/b5zmwvN+vNHRlf41jD+QRe3vdQx3vtHu4Vl03SV+5
14mH18tnAJFI9ZbHc3ov0pwufTEMF7LEwTLHyyUxIQOmwgjYp9IwEp0KN9LQPmbkOOT9OmOZyk+x
je2upI5MCQa7R3xyjuu8XfjQvtmrz7H25ZKsAfWikXpbtXCF+EatE2t/nn3MsnyddA4tdb/Swiji
1cMPlwuWooZyD2vNSZFPl3tLY4UVd6B/bFjrW9/IYKw4FCzFDh6g7bvGezS3T8q4nMgkQ9sgMdsZ
j/mAlr0Wi7kxmuq9xAYxV+PDWrqQwx0Aqyq/shABw1ZA4lVLgp3RfE2aArf6/YiYuqjtS/JnrBuC
tJxt7ZqsYSmUjBjmrVh+cFRTZ+1WD26Hrocj2DH6KhxUtJQWYFDfNttB7Up2nU5w1NODeMn+LWQt
IWceIsd9k335ASyxC7n58uJaKuO3ox3XL9OEU16KEsZ7310L0o04uq4Lm7Sn99G3RXln2cA/1krN
rx2aEnjCeSkctbkfEQB/cmtZYzj2YAPCZNE7FLxbmaUQje3C6yL73NMqprkEqR0OW5FZcYApsem2
ytGwsg/CaRjlO8LmbnWphP6Fz+fPxKiS2HxAGFP3qN84ZTObsJILn1zAUZIuYiuJSr8WkK3mHRUH
lLfgxm5Ri6Bt/K0F4vaM6ZVbzd8KROE8AWi2HIpSNeUNP+TgtYtCsRCTUNZJjQug8qImKnedUrM2
lllQfDNdbXs4scgHTscrYYsZzLs7XHOj2FtR9I/M8Wm145NawTUcjIyzSaqT6cLnZM9v69xuOvP+
GnYdUioTfeAOiJsC5hy+RRkkOchYIwNrikq2mSr1ilIYE+4Rn4uYPac0/5SjJGYCWxoa+CaatO/J
dPRAodRLl+PWrZwb7pOdW0ZqqKR/8OX/ZHX6XrlPIl2I4U4cwgrhJKSviw/Hyv3ONP5IldhWozvf
eKp3xpQbgV0V44bF4KEYtCcZmRNLvBVa6ndcp+UpVrvXFhIU+7uvLfZ7afeRr0NF8VpSlqm94qoY
kAur7tyrHOR7CBe0Ke9NingKJwpgCDzWBFmCEkqFl9TjD6Vl6sXW9beqk+mBRY2SzIlaD6IYQe9m
y8Vwc0oMmGv7YHbTjDsHOvFHJbk8Skd/tO12xaASv2DClJuui3mRbJAfVPLSPx+X7Ao0R8NA/NsZ
A33xICGs8mXQ6m0/aH+Gcn3kNPavneQTcHAFzZ0Jr7J8LVnC+aHh/RFjSYhP2p8i33Dj2DpJdFE1
u4K9gvHcUTqPzseXtQVZmNKIEmYje6ExTlgSRuYBgzfqFDuXjcH9WbPOeq9+L/2AfJXXL4YFD0Wv
iQI01dYpeDKjNN22fX6ByKV6pbVEe7v6TtigcAnEwMpJ+TM4YKLg7tYEyCS7CqguI/6YXX70NZzm
tvgyQtwoSMJTv1mT+ogrNN4MY/P923Nate9yqLdkyZk3Our7TCpnJIuKgb+66oPgEjBqB5JSvKrz
NuGNp0YESFnMlhiMrMl7eyyYEBrwymmQIgRThW4O2Y/P27Mao2Hp0F4FEOuld2js06Tiy8LYYkvj
yp5OKS887IrYmXFT/YjCkhthqx+ue5aSivqeb8KTq/095yyw8bhL237aMlRH/Db4dxiHPa+JTbiQ
OE08DgnHrZENL7ZfDGGxoWXw5Ndya8gWk5/NUtqx42xF8icZ1a/axdDQNUQV9fx96ugmGzg8xZjZ
fT5NktvzD54j4ggZG6/gViUJrGZxUu3agtUfIWePrgaWQ44VPIvlLCyay7iaHqccR1S7QIjUjTSA
NVd1KeLDqI6+rVPMxpmjua8PecHRreY6wB7PXBJGkrbQCZWbJpCYaj50betwDxbxps16jhjlHvoI
hzH71BbviO/1S66RCui6/u8kdOjxFkPqPNeTS54wmsgAUkO3WKnnEBRGLFLlAtesj60h35DLUx9z
Su45LB3kDpGlFX1F67X4ZqbuJQH2gybPyp1UjpfY/AQZzMfX/F4usfR1qMR5v7PaYQxr23lSekSs
CdSzaoKpVsD5p51DElaDDKlywqECA+6mXaj7tRhuAyrPg1ZLPiZSAwqAmaUTEYJ//qW2kEVbvfCW
rGL/MzNsQWIMRNrv1Kq7LwMtJL/kOU+NHx2GvIcvDs16MrZpD5Nzmc0IDYEfOoJAplEIzAybzgrj
SZRxsq37KCJLNuZeyYwEw1WzgYJ0MFptb3f8BE2AIAlhhX4CBaIO5BcXt2bCdxdnW8HcSFGdMAf9
cow4zTj9LiZMh/kTIalsFKqMPxerMFFCJsOH9/OT6YgYdaebvtOf0pxzFYqY4TXk9oOE6mBfYmYi
hViw4DuR5plJdaEnD0v3sO6Vah69pkCTapb+uogBZP0cJ5u0bf/OWawehwH9olqpeBnzu+ssg4jE
fc3vV46DQAshdm6YN9V+BgYBZww3BjZnAqCPlE2fcDjkvmFSDUjeJEjalh2FJ5eTH6mB2nyk2nPY
JV85KP5LbUZp0BikWurWbR+rZYQMSNsaKOc1HJwvfayNp3JtQlXk6bHR7b9W5A8tfTCyICteGc0x
H/IdJAfSStYA6pmb7KacoxfeO3O1aaYszlGSVoGiuZt2cM51lR3sbiYhAc1lja+yYlmx3aHnokMU
Pkmci3AtpAyqZDVpvxPEy1ES5ufqiH0XcGiHuooRpd7gCg1ggMKJsRkkpBSPJPJUVMl5FtY7Ub3v
tF3tQE/INs8Ls6DUFO9IXQczT/+CTHyje+kpult0+oTqGBv9be4ih/oe8Q+KOPUgRNsz56sw42dT
rKwAiuOVrnZnBY9/24xxcfQUtSatGUlnnGqTpqy2oQ45X9kbFzvo0vrWwu64T9m3BdMsCPXWv0K3
m5Dl6s212kNXuVvmu29D0qQ0/jYfSu08DspyI2nN5IztDjMczsYofXKoPYzMBQTmor5nMfQ+pEmq
d7cOBFQfDPlJh82IFdX6jqciEBSsDuhY8zJ/zLXzPs3ROVe4D1l5zGFc/1v3U7ZX5/Ey2/DtNFoU
57ast90cv5eNOnFfis6PruNcFWOfdIWn1n0J9yaDc5NcB8T4Qv2WXUU/WqbR8RERheM+zj4Jfq0Y
G9rStPqmTGmGmcked8U6kZfHGH3vLQhYDiOiD0nlO43t4giPdrq6frhQngiEsCwiASqxxRxgJWDW
Ctb+GRHVSGGwFitvT2U+i1w+EwrkgKnWQMggdPiA30jtB2CW2K5mA8gr+HK1h6JrcEzsJeCR5QXw
S/WAl3zZzCuBWlGwc9tlo2/SOtsydjN2Rbdmm5m6bG+xFms7arGKAidviU3RdW2iXg+uUVw6KtbJ
+xWnSKOWRMZfZu1wytRt5t0s+oGbHBhLj1x0eDT1jICi3XhLTDg8Az4gir/16uQhlchkBQfJSXNJ
qm0vFK9Wo0PTw6teVdzuRFkJVUvW2yiLn9uZ64IS9ffkUOORib4DA2s6GQS8QpoUZv6uQdoojPWK
qxJucOAo0lsd3nBT3VlD7fBscOnG8r2kJWIJECopxp3au8k5B7zC9SYslDEKc6zDG9EUbNWlSznB
yIjSmudzzv/enTBRdsVZkGxWS9W2IKhY9Mp8Ezmt7TG6Yy8AJKnqO0M1GQclXRWssXOpZatu+c1D
YsR8AMv3OmZJONjKiZV9k+FZ8iAf/SW3SzWUzjy7bI5qW361WpdjdeZtFaP4rpR5CDUC6EttLcir
1dmmMeXUi7Q4MUWQzXyshlcG7P0e0D1e4uh5SKjGaSDFY7+6q6rApECqMY4qmR+YMd1ylUtCtUBG
xwjUPqxSmT3Ay1Q0rzILh6lUNqCQN3BdKRA2IoA4fR8wcxGYwieSfqR2NYezYWPrNmRP61FISjFY
MUI3PiSzbfyAZ32UdknJ1xrMJYQ4yGh0fCtgC0QJBIl9GnQVrfU4ujK6eGzmPCB+EG3gGpqO4wPA
oMuQnug9ygrdmMV4UfPxwtXNIVJV7gAmDIHh3GbhrDs7TrDMglXVXDgjVe7wBpgwi4fK+ihx94Xs
/VyDdfWMp2VDAqXFZq29DtYgvZHb/5ar/pazKEpLirdpXp1zkmCzqDivZg3eeU3lqm3Rdr9NU70J
HdgFjUsLeMkx58T6TBA1C1U9Py1CUT332clJHwNjED6dAHe523kr0La80o4fpMtR3s4bnk0cMMak
dNCcVN4qydDMpfSunDvGYswJcHonoVpXvK9875vJfHIAl3IKYgdqotrcW+u4L+jtpQ2rk76il49R
oVKdO2KWuXOwpoKdeKJdGGzZMkLHKcZvMu2dX3Ty4Aw1czAqJ3GyxLRTVHh5F5BTZpQwXu9OvRr/
mxMNfoa9drvFGT74z1S8xBGnDpb3F4VJfRhpxNX7NrFepgKM4lJY+ha27za+GyijxUTaQBreLlP+
lERLzY1eFvuykZds7PuwJCntORzPWi9PrYttgmWmFqli+2gIwBbZUxv/kVw2YF8Yr6NJ33LUkuO2
WjLHwrno8WSFi8ajxevVDJ38Ah0rfJmlmdfG/BuTQfCwN9bt75S65BCjGrUeOs5AWi9xgH2tSx9U
ZIbDMmU91VATtOINLCT5Y6chUWH9TANqadLH2luuqYeh1Tn3d2v5OGjZeQUM8pAwcsFUoPgpLbe3
TIVOzwC7Droq1c/UdXr/2c7qaPtrTiMmeQDVI1CahfvAC/D1n9eTmx9peLZ6Lt4E02XZTy8F8bYR
LOpbxWN656evnm6ML1WaWTcQbUOQJs0AddEt3tmLaeozD/8BrmKnYkiBPXRvOvPT0sDQAvGoB5z0
1y0OgtIfehPCXy4QCvgT+XWjaLDtGO/mgPaOFfeDbQ0WI6DgULLpzuIRL9whlzH3rpiFRqh0O/Pg
mP28EV2SPGRzXT4X9bQpqKtYCNleGwpX2VwFfC9lRQUdDdSD+m6I6NT5seTRy+tKcs8u183Iqk/q
KP1SmuvcRvZxoHTryMgNK01yRvlx/F/mz6+BtGSueltmXIm2afoF5/VLlLefc57JUM75k5y76cCl
gEkIBVSPgz62eyszUCLAwqL0Vnxb90L0hVFPxJb6n+kgeVKqL72Z52svcucm1wQOMwulwxSDEVHF
l4uc6vT7C8fy+hQb08KjvTwZnTIcy7YSgFDgqtmrBRFDr8PW6P/g2Pxs70YLQJDdg6Kb1UN5Ndjc
fENT430iRiojCkUcYze1ufPKAgTTiA7uctCNkWSbwZ5Tb2JQVA4ICTb+yc5SfgyVrmibiXSWvqcq
KvPYF9rDDDtqR5GNurWjiZSXyoBRdYYz2iljUiKcLDQc+LJphY6BszgYSiJNSxy1gdSUNIimCVDZ
JJ3H0WZPLG2yJrFxbh3GKSZeg9JRqss01SvWTfezKdr8YMQ5I86ZwCZJ+ZU6IWjrjlEal6xEqCIG
k/oC6OQD3VdvGVM06k+7yypzgKm/tOkIQeI3e1SZGLJMU3pFa8vQ0eqC+LCFVHcHNoFJe+BANXJp
S7BI4nTeLpwZrbHE2tjUdDi5ImqAQA/psy3qD23V7hN3BfXIzsVuXLSPaTC7h5nv94Il5nMqooPW
uclFuxOCrYKQUU9BlKsii1cKFh3NwhmMF0Fs8NXh7zRr7r59pYW2k0cXCzeuv0DBCEUzpA+pw9Mx
prsoVYgnk2kvrZxVmNd5N1XVuTUnTDA4jcJfB40h2P+EVtbH0YpfKTc6h4nVmP/ZzXJbt45ikLvO
cebve+LONlOGb85Y7ubE6I8OyW7bgFqm033CfaXmsDIx8VBjpsBtt2AacEcIH/pTPE/as7o8AaLM
uKNMErh98uDYndji+DG4DuxTinX2OAOO5r0kAc4G5zQTardKt96zNqV/CkMvz45qxM/p8hdGns1X
07QHu8DSYpsWhycZlrmqPM5S8nTlgG0XpuOeOxNxLOXqBBT0Ea5qiqemtzkd6/21pqUvWrPlRgSC
SbLQGA+5PKSVGfxCbPOA8V8D8gcDx298ZTTugTBH+04La9pCNDWw9LFxUrcWdho5OH7krGZsvomy
xlsTFO9RnTPKbE1iCOSDSThOQNbVO3o0q6jC7myDTMZvb7IYuH8bSRLtfv9mtaRAYetP6sLKf4Mo
QSwCZppcRBCGjInGGJSKQr2TezR3BxZ6lYRVEUZVXP33p2ccoPx/ntsk0619rJkambJ0OmTjYtOQ
LYJV51A6jxwpfFy5VuioDBlUPY5PGIOxBUX1rcHhrtBOa8f98vgLeEyrnJDFHScZ033nYwLZjlws
nu1uicNMtagEU6JLIhb6K+5RIwuTy2NFQfKvvVBt4mBds6PiRsvHmMjLILNz4rAa5y1jxgh3j6mN
b6yl7uNCw81mQJA5NPcB/oz3ro70dlvYzhyqKQwF1PIb3/CMqLgb7tWXK+w/MHr9QS9kFQgGNGek
6ByhtozPmnOy43LEpWz/ROgln0zYAJhrEF2RYS+/ZHV1Sg3Yb+2DG/awj1KoA5RUzgQPaW/Jw4Lo
Sugu/YEE3frZCOi9iJULZzRMkErmdMzhakaeNoen//5KP+ZWBuq2aBjvqKUdTA3dALNj574+9EQ+
YOpvktZMfHK/03PUYTkWGNWuiwMdzWbq6bNK8q8RFz+KUe3CGTP9OJTu1tGHwhsI9TNl2xeGLL70
GRFCqyc2RuLKnqbdQx13RHOrYX1ezPjfOpOcnKa1flNn02/uhtQCeMRWy2cIHAuPfg572zPuKM+2
o3Oqbebm3U2r73lQyesN2LomJ/+R7rxf0vbDZfs/ZiKGWNXaH5SYPrPljs8d4dVAttEPw0BtN42m
uGhStYMa+yFtM+ptXvFrNgxhv+g83o/Ga5vAQ5+gdXomeK7XqVlRekp6Dt3pG2hes2s77Vlps/gh
Iqhw0Jt+140Y0GomTc+ySCIQRDHoY36nqLTT3JFIOmRq/9fWjNQZn7nXASLPE4F46IGJYfqoxl04
ueStSJC0e8n8+hy5KlhPnWE9vqG4C9isey/P3PpNLr26jRR5gSHKXA0t/ml0ImS1mlOmUzb4jzRl
asN1BmVuT/R9EYBmX5D2ILaxPnW0tL1ZrE2HboJWKqc0yNwlY7HoqONOacVMdfbHsWa212dTtZNN
s68WAXkJC/p/0cZK4LfXpdvimo8bWJqyeLVxh1ga2jQVYt0B1yA32qJcfA1J0NEr8cpmsxm677g0
lxNkC/HgLqnJ7bCxgr6vqb+TCknDNdSGgrMKHoTS/12Hf3/p4uzislXtfs/RmqTLnFwMmYiMtFAG
yoTPuRc7N5oQaqiputa4X8+1ZQWKZfOMAreU9xw7GDcVU6JoNlJ1dUx41rbh4dliTUUEamMmRL8Q
V+lyWUOA+E0ODov5kiOLnl3CLRuTl/d3Ic4LuwLef19stVZ4YDjJ4NVpdHbNbFebd0+bNRkXFgHO
MjBC40ZQIoh9Ra+SLPFIQuRlG71kYjoDr4Zym5AtaWtlDqwp0fZGthQeI44S5AO7stAKJ0h6w7hv
lmFbTvWTiO4Ul3GT2pp7MifjQ5tm6zN3l3ufhMS836bGWwmh1+vJS50NMq4v0KQ3LkEbzln9fFUG
PmqSFVd1xNMAMJDzQ7u82AzEwFOWRjDrC0CrJQnxEr3GTXnuHepzIwXLNrSL/cJITiEuP2H7asr7
4YOpdZ+ggTJxSFblKiSK9lp2MFqjL0egaQwq7MxuhjzYd/Q/yuqHORsqBeZMo2Jylo/XxmJilfZ/
VJ36aX40mLSk1u1iUsBUbyke3Q6wrPommGz1Nq3Vx11IZAb84Botn27GSbyu7G9pseEOnWWj814q
BUDgkjgb9D/gSVPqekykXilz4zhTQhY1wcwMXM2M8nsYemMvpvXUxEQFGueviEduWRoSUCQpBE00
fjCx+wox1OMRrw55nJYkHz90HcBuJZJH1+jeMePBojMg0kpXp5ZAGZnl4wGXg3ITNDLQ5f1sY8aM
SjVG39XpuMWRuagRKVmu/2Z3v8OX+LLQgWkORhDI6IVJ+It8kC9UNR1cged50VwfuvqlmNr50OTL
HWDWYOsyBeN0CVXfHafPskro9cwpu1HLr3SwGLufFCbZUrvf1pwH/Pbpzil5GOiX+WerEfdomoby
sT1NLl5qsiAF0gQPab70T46lHEpKK4ga3f0axspFnAsFFnIsZqtpbuPrlODzAB9/W901CqqVUXKW
yIMx09ul9vGhr6MHocaYW3mSw3h03traxrGWPOAa/qk48J4QHZP7HbcKu0pSgSuMV1PZlHjAuNT2
sV9V61dySWjHLVL5T1+EC/+KNm6J3A63gjFyWBD8xqSzUYXaerrg1NxX1Q4J9jSWGmZw+++k9FmY
58Nxvc91o6zxLMPRfA76L05K2XtuLu9g8U5JbwGVoZB1D7SnjZrdWpQHLR25BSjsdlHcbJ1srGDi
wB2mZIK1igEHK7yLYBdEhhJMeAbRBNgsJyocES6z7VKDE4jWNzVWT+kEnFZk8WMm270ut2onjuTX
uAUYyvNQGH8WBhkIN9kHRx8DP9BHTsQr5HOlVQrnSPmQe1pVvgJHzIMUdp8HeezVMFhQsEbKRXyz
Kn3dyZwwnN8Filg1Mt2i7auYjnVT7RWYI/48oxQNKA9tNO4QicYtuETGKePWTgJ75n4NV2sK3HaH
J9BEWPZnk6+MfBK6TvVPU/vXtIiOlmhGPM5a9Mg80XJQAq2k+KcsGinCWP+OxfS1aNfVEUlg4PBk
zCMDnNDtkakLBh5X3+kkiHF7qEyb+tXXquxprE2fYdk3mvfXMiUvY4chJee/e1CVZkMjbEKP2olh
S8YpergSFdo1jrPpOHz0SX7jFT2rRfPK2H6ntzgHqjoYS/yXNcnyGhoSg0KiaUX1PbqnmRh+7riY
yzP21D4J5DI+rWqm4lXU/iFSnpzZxlY1Zyshw/rHFfefN9czIPzUNtca1Wl3LOKUcjzhPu/0x4LU
KI4J+aAUDI5l1+IzmAJb4eoHyvXYdCadWNq11u9+U4alblPpntVi9xP9+JootBpCgiZFLJ5HfMT+
amehXkb7qZbPWoG1vq3OBkWsu0jDGl+WKwy64Rqb0Y5aUc+29vS972JGrWXD8GYqPqSev1Q5kDu1
8xywqupUfSjTDcrCHoyUSg7IM54G1T4VdfwI4OS9apgVmlLyFKvJYw1U19PtzPHcuplBmVnP/cSQ
q+Y0LhcV+0gqbmsJD4A6jmNklMiQY/sJW5YfSUZnGvY4A3u17Zg69afTEyOWL25kL+ABWOHS7uha
YxO63WweOlVmnvUDIzBxP/N2+Gs6H21UgNBdefeMBOzRuJ8mBug9FdT4/+7/F63N5vDXLskZqlAc
mATnp1WZZ9/1q0h5S+Ls4BhMMkWEutklzqulzGRvxHhlLDQOfLK0FzlMffrAuk94LTXZZAUAJytj
3OLy2WG52XL/8xbUVrxj6y8UdFbaP25EgyRdINA+VVheSovHJlvrv4KjJh7E8j4ig/Ha0ygw1wkm
ixU6KWTgna0j2utalKLG34uW6kPWc1l16K6aNfbYEWJzu/6ktvkTwXXDphv7o2Nr7OPuKRkEKuPM
UXpM7xYF4Q11CmFe3mL1fhjQKKEE8iqJYsSc/+1hPxX3g7Sb48uO/nKnfgK/9UVk4J/STQFOAqL7
VCFxsiq5YWWCNm1EBVhxhWJRqpl/TLg1Wj5DYoBCZC9URSEh9dULNATcYAWfi26rP07KU9eYw9FZ
OqZ2K++cabRAaxEbXX0/ZDHqR23xCAvrtbtfl1VjRHsKrNncIU4e4b14wz9HwyOyMvcbLc0NCIxg
MZH7bpRqKBvzz7Aq762rtV4j+wc+jPzypCRJRwSQNdpqtFs/x8Qt8N/lSwgFHlO1WrEet91lMiyq
0Qeg8IV9ZUrihrbWkZK9K3o2NGm/qxT90MdvKbjtTQKthpW23wKGGA5U/yV+itsxQOW82AXWsRb1
J2pNeXbvv+hteiNecmn7egnVYSA30drDNz+yNbc2eWJ5U6ZtOy3LgmxyqY4TAa80FWIzP/TqXq/d
OhYzf3z5Pm6qVB8mnpAchcd4FdS4blztE0w8ihLEllUoV9opGPqS7lOygdYGdhJ8Sx6Bazz8JbP/
FjZmQKKSA/ekfmeUw0BXccReZSScq9M1h4wfIG09Q5m5zYzpQI3RXsZRV/T3mo4OA7Xe6a9w5s0N
1vuXnFvNBp48dz6mMz318EuPDZh4ANsoXWRaawtG3jlYeApixjXjKFLqYaeklWfbzKJihBa/aqer
mOpnDK0PuAFLFkK/oA4HzcJPMs4yv8Gl/yvY2DMabF3+z2yx/4VHdk6/27qr//X/x39q+/8OtUy3
iCn+/7S7/w1b9vH5/T+YO48dyZEu6b7KvAAbTiedYhtaR0aqqqwNkaWotXLy6eewekR/A/yLWfzA
bKK7Ep2V6AwGef2a2bGo/FnE/0YS51f4T3rZn2/8G19mqb+Ua/kAR0h8uS5kjv+kl1n2X0CbiLvC
n6dDSS1cs/+Al1nyL6VIPJCUNE0gCcL/L3qZZf5FmwAVWp5p28paQE//C3gZC7Z/CWbyc33+ejxH
DpKbVK6/wCf+kUhjMq+xRFOe4SRJ/b0jmHnou17auHQw4MQtUYVt7C25ax3NL6UT02YoIuPThTB2
6EXqboYKn29fT+pqjqlxKTlj7LvWCK+VIgd66ut+uhcVkSmoOe6yO8N4jeu1DhucXZzrIr5Ln8xe
ZCUzsojWeh4pwJ1+KczMm3nKUbaahpHBUW+s/i1GBr/ZGFaGEy3+nAaeW1PxYWQhOXK9bSfz7NNv
lzrOrvFA/hXlk2XrlxRHg5w97lHhQffVKqHKNa08im+MczL2b7pKXkWGQAYl9zLS9NEV1hqSyqae
q2tZhu+mooGtE9dhCm9li6kI4eNbXpn5KgrNbyYzuNP0BLcb74oPJYeGZH7xPJtdhY89tx02jt3t
p76jri1gU5dUn5U9vvW2s5detwAPdipyt1LZKaqx+4z2eSG1+mwklGsa8V1m8cVlSxJH+rkgxOHI
cqfbeieHdhuMxfesh/6UU1TWT5eZmSEJmSYxCrGiZUHD7gs/WrBwqgZx5JH4K52BMmfpgycLW88f
sfXpOV+jyNgMqcdmytg4OGAcX+znMTymI8VsVoLSbL70yJeidF646hEh1aseur1I0ocO/B3a6gUv
6lFE8Q2nPo9EnhvrqlLfJ8+5uE23XWh2S63fWg3dOp4gQtr8iMHe0qC6C2xycYn1pnV0KSy0ZR7b
u5mu9q4ZN6k7HfvUPcRM5F6SPUee/xoT48LU/h0yM1dlcvJjdpGsucZ0OtEawu7A+IxT8bWOcvhQ
8qFj7pO9fRxcD4hOcmzt/j3u4e9jlEvL6e4uAnZQ70GoIVOUA5mEtlrJ3rywoj9hkozghJDPZDxK
NtVowGPPklPUiTcYxxmHJvKzHWCMJe73EVXigAliz5z5yDASMRubJ4XjARoL8pJWPwzTexbDcGL1
jMhuhA/Xx4NjLJK+Mj5cS2BlGM8oO1fsDMlK6MXGjAFtlXI8XXlL4RP9BUMlzpOnvvcl/c+Cvrc6
M57pBT5AtrHXQ69/wVm55QN1h7PD1jn/mDr70MXNa1LXELay8sMs3F1fsxKA9qJN91vuESCKBv8D
BekYZsHDEw5nBolyFeLI6Zm3mvIIreK3TvOfjTnxm0IXWDtuyIzTE5Nv6EFxihG1zPbWqkwefb70
vhUoqCUNoDR3cD6xflpBufd1+ynL6cwk93A57mGH1K9pOONvCpkQAr+6SN966m2rheI5nIsZpx/D
ELFeVb/NRX1L5+LYuJjRq4LPRfZkTbJaJ/ZEHaVFMTb9xMG1ElRrY0BrHo41tw8/YkKSg5M++qBP
HhW38FMDPmfd2JSGBsOMlV1AkamAwQttFo/WCjkFlnrekjrPMVZFZKSUXQNzKTLODImT32oNTwXr
bbkBCPJclqzXzBKAa8BlwY6lv4xO/BnO1qlqaMF2eo8uK5qzF4UIh+NQm1i7Ao6rXb4P875kGKCg
MIHkyikYbH+SexUaQvOwbae+wmP/QQDj7qesx+jN/TG7YwF4y1sGBap9msL6CCf1JTRw2UFF+J5I
qEyZCw0bbuwnBmBj5wrA3Jn4zm0Mb5PRffoF3dMebCz41piZTU88eldz7LFHGqWdq+zxJPaey5vj
59OpHAygFWb4KSixInSGZdc6E7LbGZn1nZDNy+Dnh4iyAp34L8jmj9jq0JsX5JTggk7cns/4zMpG
4w/ZWJbukZM1hmabm6+yxuIkrY4Te+QEqzkpFLCs7pnj2iHJ8gtJ/pvNVsrRSGWgpzh6+1DIZfSD
+zBlbpCm19DO2eeZ4RN96+gvNDnt89lY9m8K7RBWMaaBdJu387lEfuccMlbmF4TXcoVX7eCNlsFE
h6dtjvIUwE55tyr4tJgVGC8NYxtVdXzrwwbxOLB3xuy8uqVRw58lke97w4pHf3WInbS5qF4N34dE
1Nd2DJwNgBwm8QliRCeM94IOy5XvpfG3NphfRnQWPGhcNRzu2VclQ5bvHauc1qwDxn3jU/sz9eIn
Bk5AmYCJbh5t2efBcrlei8E5FqYyd7lg6ws2oFizknb2U53efTs5JX3J7z0o1zGnvx1a5AGN8LcB
JWMMzY/RNW5xL6qNo8ybQppzU9qLUd44H4PudGOCriUyp47SH1gKIPWSQIXTQFLRLPXNSYPfVlmA
BNTDrpPOYxozsKWYsfmpu8Qboi2/tUsgQU5BuXtjvQDPvS8eXmhKrItR+VYypX+mPn3vtq8E2DrM
pE2eESmsHQgRMlDFTysxp9es4bGGc6TdB2hiJ4Bh02/ShTnbOs7QVNBgNNsg0fMQyFNzG2AmeZ9l
iVnF5SP9/2U+/hKncfXrZ/z5P+fjf+H3/t8A9kqbQfH/Pfq+YYqIi89/mXmX7/h75rXFX1LY4Cqh
cgL8+AMj/ZvYK+VfJitBYLkevFGGYabh/5h5lfzLwq/sCiEVoAQG0v+aeW37L4sAp0QAsixGYn7S
/2Lm/VfGhstmTli41ngYO0APSOX+68RbD03g5+1UUHpfog1JruTmKbGm5WHx4x+/lKe/+Sb/pF8v
5I7/OWAr4Zmuq5i8fQhuQiwgtH8M2LZJgyEcLea/Im4fGUFX1F/v4VKX8PCisD0USAqQWJFON202
u3tP4Xyc7eBcuBOsPW8gVELa59FYPxWlpyvD9VnL0nnxFCwvGWV4G1T941gF6HNz11xxzdxlPArG
bi/HBD7IQ1+YrDvpRR7YkYjRb/ggS5su0f988bnd/2GlWpWQ71XRksMWybEYXU7rpelxeJ/Y4KSJ
zxIv+OwS46Ohp+DJbLrf7gxlYoY0vHccMzxMYWyurVG82Xi5KGCOONZyU7kyvUGOVWnEXSjB+uxk
UNoG8xWqFFqTX1F9M400vLizBpNpdgd6ujMSdDV1iW0gnt1uP7CAgUYytMc/HTRpll1Dt5wvMwrc
qqH671DbZfrATvlkprE8a6mAwuIp2xbzKJ9ah+WQryaLNKwPSs/LphMhrOkUDXo8UYWZGdXDMo5W
kEGiYxVwlCSJgRXoca8aFrqEQrMgvbizkOhkxgtwDBtBq/cPjSreaCuM6R9UOc6i8pg3U7Y3R/la
6FS85A05Y+PFN6VBPrthjt6aRleCYXkbXLAenh77ixME0zFRLa47DDbj5OyGP5Sv2UGCArO8N4R4
NZugPvL06P2QKndXXMgTL09LP1q70P5YdAKVLAmfVrIJ1sqmd9zTZvuaYP6snOHFCIJz1bPFSUa2
4aBx+/e2LT4S1twY1b3+bLIjXtVwRMZhHJ/bMa2ex2RwAH6dcKVWnOiCaQ1iUx0FuRmgdPaljQVW
2l65t7pSp1rM1WHCzrkqE5TlilKYJ5OAlyzOo1/n9zaEv0Jiwb1XqAnsW0eSv00mzqFjibNfBgbx
HfvYZvb49OcFg96pj4vp8t9figeCRGogJzGmGSquLKY3QosGG/Qq/spP2Li1VR6CLP2hy/hiyam9
eWFz8LruiMXGBLuh/JUZeS940OHJesT2YQCyzSr9u6Ix95ANPR+9NOlA2VjurVeq3w2z943w31VV
1fQ1qI1fCa45phEOMsy1BiyFvLwMaaHA0VBY2ZS2ugy0+iVzgN7aarjY/St1EfFl7CwIjL0ldqZO
3iIveOEESz9Rgs5t1wh0mLI3gvInHmDTZIGMxtXA5o9GWYTulQXZ/wHLZ3rksH9L2HmrWneg7+sN
aYE5p8t2FKeiHFJ8T0a/4oSvT8MQPDljrU9BEc+kxhqCXJpgnpUclc5eChoi1ipzPpCa2U2G9l55
QErNmQ1ppCgrn1I80Hb6u+n6g52x+c37lKirL8Az5uI5b2sByHATaabJFlc/Uzq8FgqD2yQI6KWV
5yZqv0McBViYji9i4d34kqJwensg0kzonrH+YCXPpx5K5Qpe1Pxk1e1r7qKYSQlPBkeKfsF3zFTV
Jl8BWdqWbyDNhd0pNq32Hy9/vpY0ZApB64f71LDFscDovhUiL5+1rx+G1U0ckfvsUrhBcin7+Bf/
v49sEOl5GOi/Sepx59Qkr+u05JzF2nZXjVPzIARGA4MVH3VqviRsTl9pfKanr2z3VspJX7uW9dTg
kpROsW8rVI6ImyOnh7K7uKnZXkYZtCzrSvdciX078s8iN5y/Xyxwee0MhnYO4AZwRJFvOTc93dtf
CNLRzkZyIyy95JzyLVsxeKT0vUlv64y1gkf38crwKphCY/3s2Tq5uXAg0TxJDEQN+CalkM6qmva6
YMA6yIHrxbSTe9vT0g0LDvRZwzllWoAxrf6051zti4GzVklvytati341jXZzyfLuvfdgJdD+6iMD
1sO5c2PFlIYWFUM6XuFgit7KgcLpqPU/0rDiwTfbOy91ywOcH7IdZn8YbSs/jUPRXJaKQUJ846Uc
9Hw1RPoITCc6+l0xX2kTfZ2A4Z8M5UJmdFW0BnjQ7svlnh45fA14UUp9idrlhE2HWf1gZzu8KzxE
50EL3ALuPL7nnS4PSPR4xbKo3OLqMI+RAHwiZfYah013sPnQ7K1Q9G9Sla+4cOIfzNbRCv9ACX2z
Gbdz4Z/6gGqSWmIfIi+fvyJYjDBObPsHYv5aBVr/jnWN2QJWYir0j2bU33iuqddsdmbK6ujbzs0i
fhE4BFbl4CGqZN47yaSQw09mvExkM7buQAFAMts8TQvXPlVta54LFm9rO5cYjOP0y0DEbwUAoQa9
byZfakwCmZqbtV2o/owBHJESH/Suy6byc4Q20+fmt6Gzpo0Z1JcIssquVGX/Rt2VQVlqDHlx+SOb
HQq0Sf0t+Jptb7Ah+vMyUlC6HYXrrF3yzWSpkbHSvq+v+fIy22QBndFsNgu3Zc8B9jHJq1R6LfGB
XbVNZL7k4HJ1uL3lFCZ9MyXokTYJkbHN6YerEvdqOgdFCRdZmFxd//xbPOjsKuMj8v0utYbgjIPd
vtU0WOL/ldVxdEiRZXlrnvKaa2/2l3Wd2WKkUOZGLD5dK6fTS5sWKRcRvcxjb16TpHjicHDTtR8/
O5lIj8pvvrh5lP6sgvkUmKnznlMYkrYGiSCDnqg2K692gokjYZd0CHXcbnlOrie6c48art3C2Ix3
mYaxB0F9OGGZlaQN6WTU+XAqS7rwfNPK9q4icJnptrqXKj/NvuVvQho3CZ0RftUgFkvCEvS/Y/dv
jyqGN8MpsD06tRMdbLave/4m+GxDa76IYSJJ0JribDV1B8fMxo8DgX4foAiCGplKUBKp+lUeLVxZ
osHsRRRWP/15cZP0fbCgxsSmycZoDv3r0Evv2ummvab6jOpDQtusmpPjDPWXxWBEGZX1keXjt9It
vsaFlXIdKvzEglgtQlaCEsQLHIlma9tjwSMrdXZ9ggGcarXsYXHYPEWO8+PPn3I7fVDRHlz0XFMi
arNwkrF+wgq+nopRvWNAazbllOP191P/pGo4aEPbnLLK71/shcVvD4X8noG6CNhc/O7t8QI2N9tH
Xa/2ZY0WnYMGfjXMItyWfkSQxgPzU3uud/I9kop958Q0WoTZo5Yc5/kVWd/barwlSeIxtlGzO6Ma
3+aw+LSaxfY+EGOu59IG2ymsq0sAZuta5k2MVMy0oxW9k6qZTs6C1m6mdHw2PbYFphg2JVvSu20V
BpNbTuNl6izZQ6/cGW013Zwo/9q3dN4z0T4XOd+YTBDQSjYxIBestck1iknTck9zRXISlGH50mK/
K8LsjtRW7vUCEbf4Dd+XX+xdI6MCY8CJW/e9vsAF0Ze5mb7xKa72s+uVR3t2L1lIXCAuNLL78pwa
E3F1bVhVuoj09c/LZGkAUMQ38MSkh3zsTkbkj5hNnPnRsC/pIKNwSaj0HVpzhIQ8nsLS7GlqBCuS
mwjA/gSyqOJ5hbu1GK7Cj6IzxPNya7IhZJNOviVqkntaqxu+nGkzlb59V9DNvKKvTryZ8THv95iz
Gei9xsFnbjVH2+y+DxTK3XVYPMWz8l9k91wUjOVNa7t73aTnXlXTb/6TnR+RCDAHLl1vkO5zNkTU
BA4xJExFmCAyAcdAnWv4eLQDa2NzOgUhvQ8gjaZtHoL+bZUK11FW518q2Vq7MA/I3mZ5jDGs+20P
JixY4EMBuLcrqe8CaGpd3IvlJVf6jqtzOv33lyI/a7jn6k2oiPgWQWyf5qbJj4XBQUk2DuMpL5UU
4dawAmMTY/s+54JbTkl2/yveVIqbkp9h1ENhyk2CyEb8ldWmWncR704f7o1IYrbHzMURLd2gn4a7
tpBYPcrK4SHDfLBkbdidhbtJUsJX2Lb5UtUsmio8Kr++xu38vYm67FHUQXTKraSGbho3X6kBRTzu
5/CSQ0TfOxUmxRZO1TqirOY55C3bxRWC+UCbHgHEun1vaNHrSyv7KKcZGpPVyUPRHIoKdr03WBq5
OV4SZaCBkG5nhkp4R+PyAYh0Ozw31SsDrYcNwOeG2LrilvZVSVS3Gvd9C3golK9O3Ht7LUbninwb
kW1sSA9QCMFKdegt5l9GAXINr5OXR6uW9oN1LCvzWNhQEYcp8M9V2n8f3Ol1WI7OATeyldmeaH0Q
FIVFe+iaUP9L3H14KuZtytWxK0C/bLygM56jIjM3wI1nQlKqgjBh9/cwDcgNsnCMd0Mg47sroQ6W
00CmwSvmg5k0/S2ZTMwNjCFbXLE4akm9M7Y9+EzZ95ydnJ1U7sUKkhkzn/2VMma5iic+yWow43NL
gnyf+dEJT2BCwAXygTu9ZC0RKjHT7uVgTj25NJ4RcrafxNiWz6wF7L2RWqTPPZs0GQFwY0aSdodp
SzioYM/Xp4+yUTwiXLtkg6zcpz5Gr+s875w4MmI2DT5YQ+afMyk7bm4/eVjxdwLOmUNbH2Vf7GQ4
m8xVBXyjEu0l8qIULgOYOiKARzO2GHWquEc7bLJbQxL/5IbQnGzPOXC6TR5j38C3qbIJUAORD7+L
Jjy2qVpj0pmPJuT2rd3hSnPsejyUWm4cDMcL6KIQuB9c+2XpYyAfxG0nyjA1z6a/EkPjUQNWUqZN
lTMoFuProLpjlgkQMZMnOfhZ0bozsOaXv7XVfPFquCo65SRZWv066ReDYRn+NPr+wRHGTkP6LVR5
M9Qlb1vvZF+7lJhv3EYl8R9Xr4c8DsAGYLWUmHZVY15p6lhAbJW5raT9xbQVOaZM7e2Ig03jyH7j
cqc+sEp5qwLtnjP7jvVjRpp8l+S0V0ZlyjVWN9LN/IvTuW9ObOlVUbXNXnTmI/BGpEHSxHmKISBI
R9oTzXvAvWpVmjT4ONw2xouiqmrVQuFYpdH0QXQlGF+xHl9zV21zz0c3mH7JIg52fhaSkjWNxWvo
Hac+pAqgDl2UkM/YplcCCCKaLCzVhS19sqwo2NJpSya6yo5hmTYUWGFiwrOEp7UheolBaqC0rcmp
6eWtSkYNAJ1oE3UpCQ/6dGPFxgwd9HsLtGf0ZwgL5lRvJidPOMSIr9WcvcQzdkJKd9e1pdmNuJXc
tC2Z7Mw/y17eHY0ZcJ7h0IST3MBRgR4haRq1C1Jp2RjAS2S6W0OtwYvEzgO+N+8F8ckK5gWtRjKB
3FE55enPi41seCrHxqdda+vOCsJfSrTWqGS+bd3qguz2NuH2XWeD+4kX6Jkaog+j582shgiPpX8h
p0fXt2hOOLynbaeCJ/oa3uXgH83UwMuBezANBAYYzrcrG0zNrqJhAbo2C/wKZnu57e3uZ9PFn2Ii
uTKbzVsSj3dPu0S4+5fRBIJCpvpF44RcDRuOPZ8OfRQOYPs18z03/Jm8qzbiNdDidp3X1hFGQnKw
kD5Wo6YscxpXDdmJlZt6X13WKaswY13uFczWig3ESzaSyJ7HY6XH57Guv9GhcC+S5BFN1YvPcHdp
OvtCExS3B+Oc4iYOqRaibTRdV+APEW/3unU/VTX+lLN8tymkp6bvl+7CXwVXzIo+npsk0Q78L0Jy
D1HFsSd7Kk9XiQXIIYiDlYsbdts0NIqX3LEiDzSPDERyBnqrdwL3fTQAtPFHFzia4A10MjpGpd0u
Gw7JkQ5Rn+TOObTkneQGVjvuCmLCEU79FPE6B9bM2JUv6fTdxYJOyGLxc8Y86ocpqvfa5lebW8gv
ipLupIIsroMC6j5BZOIWSyvo9wRG2bpt3N+lEV39Oju5aNDsKBbjZU8oQGAiGrGEr3gWYdYvOENZ
n1jRyShn0Y8ZttCpL8Lfo6ZYtsijjrIGZK0x3LQ1fRcR1ZfIKR9ZZHNniSISZbRdJoO5wmYBoVh3
5ib0H8NCJ6RAjDCf2xDcscFjpr/FnOI5ngEgJLH3dZ6dlznur3Adkk0x2d/IpdRDNGx6iKKstMxP
ItTlbQQRYAiSyFKDFcpIbRu1u5RrqqWRmiqiiXBaBn+P52/zlLK659KMLaDP9osrsUCNMfKajGtv
u9QXrhu/A1qf2R+DLb/aRY57I8HY77jxLikM8GUOoQX4D4eskv2VO0IJinBnNbhD4aLj9Y4PWUG3
US9IQTQWG/qmfw7M9loTrVoN5KrWynlTI3Sl0lG/Uqv61VAPkvIB1No/WOFZTfInRtaFB4Q31p0w
s0z5xVq6FiRGlIcg8bRSE1BDG4PdymwWEJvLXX+YR+zLLOPimMpzcsiCbeCqyIwOQlA77gxNJWwu
am4IOZpZHj4yDbgwizDpJ1mxYYtMW6cXwG4LAtL2tTwvnKqtrH0wqpPA0ji89mR6TxiF2YsWibEH
U8OkywlInkp/AKDpzi9xgcuwG33U2Lr65tvzxjHJqxQGaVTeCbyOwsSGC2Odze7oHZ0lqYCr0DCo
X6s6CodtyiwpqG2+9daVjRSHOIWbrSTKswCM9l5eyw3RUXdljAPUbBZtm1LThw4vK9yQaOHY1FFp
N0QzSJAFTJq/D2ENeLTxHkakFHZPiG5zNEKCNDNxMEB7qXD4IZAJL6Qp1FMTf7HQcY58iA6xP1qr
FtLt2cfRnbVlsNEqcNA7muBU2uNHYEFvavm/pnG60rsyB87ccSywyNatddQO90bQHjaozIQdX7p7
w4cHEKqCYBfVpV2Y3sTk7SrPbde9KO9kD/IkO8XASB2bQo5hRKC0mt+dHF7TzriFLk8WpvxfUTb+
8tIOjnBF9SKaxUsf5SjzbbgWOFXIEbEEYBimF7rL8VKMOyCE9qbBari3W2NazfKzCbrgUo+wZsUv
v7N/O579qPT0Gz9ftDIcd4kOdJfGrcyLMgr2RYA5N4k2ZtAbDSrwJM8ORBEGsv6Bxe9Yq6zHCOIG
t5zFF/kDbfI0sT91FhU7l2F1lDn24bmY9xGR3qJgoawdw9yh9mSEkvDrNlVFqx2Jegvg4koUIzzv
NN/3ZnVhz26uOAnrtRmG0C/IGoBJxbsAON2mwngFSQffviRUT7i34CpLqh0Mni0q+2eQkHKn4uAz
YB4GYN0e7Lb3TzQH4SJlORwlNOF0NcvcLoGQHw7jY3Bbez02WDHZfh2cjlV2z3EPa0YquZvrxNsV
kUPa33RfuRQdk7ceVwPg9tnglpMqKHdNfuCiDg60j90p8e74UKMlP1ljxRHExmP+9xfDPJQ3ORLe
Z0Myw0yKZJGBj4NGTeJen+feavcyMJbsPDWBRRqdOcqj5wQypI2qvXSaRLTXEFNICIyDVOIhIMcv
QB7Mp9oaPoSX7kWt7C9VTkPsJFlbhmbffDE4yNznOTgQR+r58I/miRIgeFiTAFgVlldm2PAso7pc
JW1zzzycKblsv6PUBNiTSFsoJ916QfQ9wWbjaDBOiYjfu6k4T+F48rRoPsbc+kE6zD36y5vO+ms1
t5IaR8gI/hSBj9IsPNoqojwo2cbCfFcJyGqbqWirxt+m+JLKeNuwmN3Qvrf1MLBtBu18Ug6+nzu2
4l0XkCmKRL9pKL/pa3mL2SVhHhieY1WROTXbcqNbaiUxbUW4twmJi+VntbgPNkZ0Sa2gO5VN153A
3dI0B9eHci1GjMXzl/Lwddz8GDK1EHXPzxHsW2ZzEmRlj4ZfdJh5Qy1XvYQ078XybhH8jKSMf9Wp
s2Kgmg6dmaUHix3vKlCxOGNi4WED5Zyc5di+tqNprcfiyQV8cI0Tcj6q0Ac12fDSCpHtO45ea6cn
ic5IfO2oMQVfFRWXOWGpYtgNI5mt35OIQxu4UJwHOcQ+sIfDjvFSLScjDqxpUJy8JIGuEF1ns9bI
bH697cvlmWhRbEh6gv+u3xT0ptxbttx3m+RokGrekrYJoJG89RXNrnIeuY8GlIbBFEfWMd2XFvnj
0zVZUydTb53ExCFaAo2hOftTDlC0RxfYbtTV5r6x3J92O3c7kBaY6wsl7qZ091Ll7YvrT+2LNSEV
TrE2j3/+WJpWSGPP+OEyNVWdq5bRnvlNew/OcDt3wh+HmPlohf01ZRmkgeFJt8iuFCKlUFpunoM0
FJh7+qDoIuydkylGsWaNBDqu2CnRT6eQBl+czpm1aT2eooYUkCDzbkO2fksRTfFSSkDGI6gCLGu8
Y0lzy0mPdGVNZ1XjN+s6wtHSAtK7/ICc0N/qWG46j82rUFa3tTGevheDvZeDZ1yyOL+GXpWfAC5G
KxeX7FWxqI0yPNzov+BIYI0+rMJZWw4CTdkkAg889j8j6aAWF9Mec4n7Elm6wtFoJicP/yGfWJRJ
cgVuyiEiL4JsHcfxzbYHztdk/bgBUszIztU7i1pofqEVWzrE9T1Q/q+9cvrnuQHwI0YEwzCl1Vw7
ChJYPN+HdKxuHlM4ot5jCYWck37k9OjHxh6DUoJNC+ILUR0kBGbiJzreoyf6p7/6Q4kbtAqx1ofZ
1rT08OHSJBhzMOY23FBSYZCY4IOwE+5ThNOOv/e96ytQWoa8Qy36NrjcdFQduDcaaI1jLsR2Gnl8
JN2to8c0x4+1dn4kJSjkfmym16iFgtY7GDYNJ5nvRIZRvwUhA8fiMBmF664a2kMXsdbUJ6XbDBRj
vCIi6/PeX0FscSy3KoOakeIMMcCHB2Vw2It4WOEAfaFQQm9yp6YEAJSVSDOEGu+bRBT3XfPUoqHk
/Ki1EOy6qhDM+GA28y7WwWttT9W5pyLgyCeZu+rEMtaO5WkgFtfEatg2Jn4GHZLFUV1LToKIUwAf
0GqQIcELXjR677Pw1bGoG3B+eXmNBdnbGATZVnfDPfShukSzmna1kya3NrDAmhVGx0RaHEEN3mZ/
2qWm+30IDQuNTZM8NCAzIVt7Y/87rIscK8cAa8+C7tppP4fWOfHeWhhascCatCigEGfsGUawMWeu
VmJBDeIiJ/g1qRbWtDizV1HbUpvGk43Nm7sWSTndygnzHqOPYm+5MkRlr51Fgosx3NZGE95oRmUf
NEOb9g6+pgAvHr5PgXsCHP+NrjYQ3YZ3s12/vPe22FrORPVXRtniZIy7yCuBY8IpLrx7VXmk08Hw
Vnn66VdcojWuj23fylvBDoi8FoehZnmPpTdhRaQ7Ly/6YGUGOZ5rd+lKXo3InTeMoXQLZTbXljNY
p7jLQIS5HkWgMfVniw12aHkoec20D8CPMXMYPxVE73U6+IqKjZTki/PmVhWQpkHeC27ijueH+2iy
SdFKfQAvOJzdZZM4+JG+d6y6UaLW8Uy2tyMHEWDqhcSWfpmze8nim9wrwkKaGCSjCrHJIx8wvJa/
Q1/Ck0RbHGz6gcS0W/DzvratJzuZdnm6pdR55rBQ5VhJcEuInIMuDVzMYbQKjjUjVqNMYrCkqHeE
Cd0VcyS8qpQ8Z861E+gqe50oAntYM7qOG7A7QUpazTHVqY4K6NWtGtiDgjUyoafsZ8miac64VU0I
d/AxkxK/6uRdk97KLniG8y11UuY2iZDz50ruc9aRWFi9H0EVfo2k4MzAQ2uTSmdprJro7AYEgL9D
fZpetzVHGEZxqhlj1dQCgiUMmZtgKglinugf403nfJjJ+Kc32jh3guiIOeKNrdJ8TJGMJ63sJxsC
yMGWYMzGyAFKsLyUuSTVVTTDeYpHYzVlRJaifpA7FL6rVdggOuroF2xSg8UPAFHX77ZakM7xUv1B
NdtZehWRf/ajW8M3p6cEEBDMAmYw3V9hJm7lyEM46bn0vHbZksUzZShB/90d0m5ngLhZ923jMHZi
NgrJOS1Z65yMXbKPK797KDKbKzSPABf5SpA9pIENe9WTkRvf6tDqaCnE/uAsyNEfkZbuOWS420Y5
7hUriL1D6RcXeF4NOiC2xTgHCvvnpQiD4t85OrPlto0oiH4RqrAvrwQB7qR2WXpBSbIFYLAvAwzw
9TnMSypx4tgmscy93X06bhb52XnEERoG3A3CuDze0eo6u4xDx09c7XJkOsJ/tASj98Ar5P/jbnHI
gzvHvUsmc2tLNJ9eEXCDBzXvUFK0W0IOLPIJY4ToolhWsNtIhzdxa4NAqX8nr32xq8r5I2qe6Q6e
5tFlJqatkp2g0VESUspIFykNg61bnBmsOIO5q4kF/Y6wnye0FPXRwoDB6lrHliYfROpr+IQIe7j6
1llXdiPzIOEAF9WZ9gc3/tmxzfnNveLUDfZyAuUZSxa2LwFNGHz/dnfquSqfjU+y0Mu+afTXJZHL
m1UbO95K85NJD7WOS/scdPdsnefGRUNZtVipnQd0VwK7bT/FnBHWdK0H4/4XRBvwa8aE3/VeUKdx
5Ir6ZXWvxcAurCpB6MvJje6B9JYSSlPqnz0LpG1djWSnRMkD9j4O0IiFfWLyQhgEb5V9/xa1KTtm
TaU/ktkbt1a6vqZ8A5RnucaZ3JoWFbTLbDiApaHoNANUte6fG7SEsDFIoYPJqTC2Gc/OhIw6cadv
Z+XNJ4RRdfr/7yT6aQyq/Nv2Wqhdcp834DHXZMJ2PPFgTUoSrgMErFVyUq44GJmL9u1YPQA9GsrY
spH7gqPE7JO/+UvSRrQllht/TCnArh3IeWN1hoiQHTV//Wd5rhnPXkKxgZmeCYAOB0Aor7LvslgX
RFQGCHsuW9LEdKwf26UnQRueLD5pjITBLeOegnb2HsBiAtdHq2IFHxNsLRtWiXeA0U1gIChyOBCz
uGm8AHIQTddRx/g/naa5sf4sTn4oKb0PF9FaO4RlF8hXumDkCU5kFtK4TnEvCK/uwlppdmz3NXYL
4DUEUkpkIsQ7rzgbzRSn5ThupIMdYjb0XUOt6KYrVf+SJkrfyC7Y6x5XiT7qJRhm/wxSRZ1sWEbV
IMjCdaBeNmjgqJYyLqWqQn3QmtiXVF9TO43jmIizrJeDMWUfS+NWe4gztAmnxtvEMTpuPfGsaTNQ
bu9+TeKUgthRFVfbfK8M03zu601RJV3Y5tkXNCL+pquGvZq9f2XVWhzbIL1oflx4s7anS+Rtccfy
OOX80nPVdAe8zFC8veEgbqVY50cyTj3fIznsLCeyWdKKN/Aes1tvk7RJtUXU1A49d91mdpsfF48P
1zRnMT5MZ+voI/0tytIP3mRfpp+AwRox6ohlqY4s3NWb0eePKxfiTAGLMCxiNbqNBSp7LYJ2hw+X
B4Bojy6an0NPy9Qcaz8t9qubQEMPKkYGFwsXWRqpduVA7qSrryxmNzwPbyKXRDTaRexNJbb5Uj/W
ck5C3fYaCiYycIsZAWIss8SPBGDMtaHXMO+Kh3ShtcjTMZN3AV+d2ZY7pyUS5qU0NrDAiNGmv3hd
HclAWWEWaP3GpZpoXSaxU1X267S8mxwO/Nmg9zQ+ef88Iqw3/ZVs17pZOl6yEC2JYqGvb0D053vR
7BexSyfCYwkNrrFyh/m8+iw7cjXuDYo8KBs42313qW19483p0be4kcnNpkXfnwY4o9R366dVV9qZ
JzTTCHyIj8U29Bc+ol298khLwUafJ1Wd7Rrbl2tUX3Bs/BPr7zlC6D2ZOs/oXp9TRLX5F47udBjz
tb8K4Lvr1KuLnpE7KCabpUAiDbwDnPBLdPUI/G/BBtLS9uWsIhxvQQx1kVxACX/Y1EOtIIAtnGlb
S7K1Rpo9kbZ24m51H2iAEucO3c8Eyhr2ht3ywpj4VowiDAwwkdR28EqqkglelA+VdrLOMnsF8RTR
vKjtBEzLjUsV+bYtvSc/aZj7/PmtHNgzIc4MT23DE9ixEKL8gOTbWH7kq25Hpu9H7VIX73Lkkx2g
bTVl+qCb79DD/EOukSLyMc9VwfxUgXPZiMZLt4ulb5l/PErZCgvoUD3ytd330ONANKnpo3LSwJbZ
xfSuDPWVN03DSg18j88XpHE/Qf3gF8Q716sS9mCgdlVns6B1eJGpxt+nQn+A9a6OlqjE1p6snr6d
4VkK8QboibuNiqxdS3V24BDiEQkazBRMb2ky/aFEhVJNpFUWrMW93rfQwloG8bRcDVyonAo7XCra
ekO3Y0Xn/c7DKDeBMXfb2lV6mEA1vfqT+9aI4l2bZ+/xLqK1vB7gmVJ/aVsNrlwg+vnqnzBzvZOD
S7s02IuiY6pVGLcE8I7KTq9FBU7TFrRDpV00tzaamDMzt9o9DscAf2KpWTHDeh7NIE0Oy8jhOtWW
mDNWg/CZLhtkfMEiFZ/V/3/hRnUuWeP/s9RIFaQz98feOzgbc+iL6zgQnPGEc+VIZODzsd+8oRkB
lzlXUxbpLkm7G4Yx64ibZDwUFDHryP9HiuIoohfi2o79UYr22mb+3tcnM3LBT5cCWwwzYVs7PNSG
j6CmCHzost1q4vMJljECdDruAhE0IWdYnhy8hHKT3Sgtg5rzm3eVf4BYHFzNZvgr/f7B6Uw6jmpU
XMJ5PO4E1rDB1HNcvRI2EpQOnaftopZwubeFeTZHhJJQDG02sZugMdO2SP1JWmbQBdglZ2LlBJtW
F1FN71CrOFHmGcu0LD/hL/TDnGPH0Dy6gXYovH7gwWR+roE9Rd4yX7oRVgIyGs8SGJwXgP9eLg1o
BnAeq45Dm8aTIZ7S9NlJZQfhfiUJBpiwV+AYOVMklJ1SZlP/MUrTBtTTPDWiuSYox6mQfxU1dJJ7
o3co/1v6hoONnnyDLRwjXKmfCy/ZDUeGf87Q7xu4RDemjdgOiioSEITuE8fOq/MH3RocKB81+jNM
Zp7jGo8wydF3GbRN2dchI/6w94aVIk0t2GsFGfWi5lr1eKdHuQUWycjIsQP6P2XP2qDeVS7ipNa0
7aFMqmzP3ZBHueLYQXJteRgW7ygHeg8y2DkRihJBtSXXmHO7ISzGhq2zNzb8/5pn5aQmBxdk9lZ/
ZC8MaHcEDM0MgV9mpVKly/a1xfofehV8y2wQ+7Ywd9BKkTXIFnDA08Rm8MqMohrIDKsJPdJz0uNk
gU+aRtYFKc+V3i0F5BxeWmXhJzwPZ7hBi8sOEzd1kBKpSHSENyCIRxS4p5U0HBUHvBRWsOrpndyE
99OMSFBucvaUr3hWbjRbwnuQ4J1yq/owOVCGk2GDqoJfYBohPgDKDuE1AFUlwJi5pC60pWJLMJwK
qJsRL5CTStPgYAqdQ0GiPdk4xY+M52DPnJUWdSu/ZTbCjK+0IeqzpNxRgJghdSIvpo14N4yx29oe
YsB4/92N1cEP+FelTT2xqpLtaForT6r0K1glYQqDHgSRTFTLyOZvhRIfDt7AYQxoh94xgOSFNlNB
R1Gxj58rXA1p3CkHAQ8X5sDeC8iW2gsy/8Bzm0JN8Gk1RzzjNpjIWIELbJvb/i4OTkZcNgQ22LpQ
p/E5YMxCNxt5jmbZHy8pHlzfeJ40XKRm8qm78EoTYzK2c5dZL229hpyM5ni9z/hVnmsxFqEfjULn
HZVp5tbsCepaZz669gHS0Ig/TRiXImd+xm2iB6o/pqCUn6lv1PcW1yFPWkk7UTpi16axo1rWP64F
/0ayoRIDj8Ga89PA3iXE0gpmwoIANfU7z7+jSwi1onfBkGgfTHWaMMyzpxwpCTfND5cqro2t9VWk
QZPcOk7Drncuv0Z3hKwd1D8ap2TSqDQa5AYccNNkJcKx2ONu2hJhecgzvG/ADv+oO5kiHdP+1Q34
6MdeZbxnDDz4HrgqBUhbN+rmWQToL3T7bs2uCLbj6qUPXg7TznCq3TDYkcGtHVbQ7iLFmlEZfhsm
pniE8Z4w8dSflFXOVE5QRIOJWexTs37tvXm4UL7B7ZOuR0zzGCLHw6q1SWTq4sn1v0l3Q1TPUUTL
z35ZMFa7MwdHfhQTCtgnc+a1M3rqIGbvjUvCZ+WfJbuuw3sAXjvbawGgl6ChpUzl5i/RPOgsCUsV
k/Nt3HSusak7bIhG2sY6JnDKif0/dQmZKi93LtU7QrBaF6U77Dyw93QcXZmjH4DLOO4zmQMrHmSW
x1WHcUu7lzwI+89KVDQSGMw3yn5RIwVc7uKcTZ4kBDRQ+IkRmzQNHaXS5b4j2bEhmF2GvB1yUOHr
A7BIvII6B58et/pQcqDGLL6TU/VmpN4rx9F0H+Dygftl/6Y1O/LSnO5pGGp8l3QH1YbbVJhfK0J4
vAYrqk5b7KasvCxm7VyslUoA4m81WfX+lQ21tpFT24WK5p+954tnFRQE5hOdQsd6zCAGruKaZf3J
0q1HxwEYL7X5YV2bz4bSeODhrGMqdZzHNGMjR/O7A39hk7FA3Y0nY3CeM5JLdyCUuUsaQgq4MdNt
ALyL/T4SXkNBJYgSTtSLSM9Z3caTS3iHPRGkHRE8Qqo8GsGA3RiOADYBu+cdjZdzFbiHOXsdB5aT
Z8xKB2lJf29mM12qcLVCx6FXFgOTc2JFQv2FOf+xbSg5gVNEgn7ko9M43+tIqwFRzdcV78pLSwtB
mq4pZ3J5cgNPJ89lvycKdt5qO9fVWzljGsFNOv9qyfCzOFHupOwovQUK62TdaI/V3WeRe9QOrv28
63rjxWCNGk8jo1WN5On31qPSfAWSDo5MkGtVOFv1cL/FHkFVG+e2BnU2zWI79AuGHeKoD04W17rH
Yj+ztjb+lrAVBDqM5sixjwPOChvGsoOYSC15mqo0AdtUkWeya+pKxzp3fxwDowCUd+9E/OpnLmh4
d+Ud/C7rLLY17bs3+J/0DTuCwkzWaHRh4gXsPWpEWM1s7Z3uzNi9ljfDn3kasyIJ4frsSZbJR6il
2MBZAThpwlo64eWhUZkWeW7S8AkREuqhMgxM8qGejcTc6vzFmjLqie30denJu3d++rcaD4P4oT+g
2fii/qphsi1yZrpbOPXYif8HLM8HjU5EpfxMjzL5prSC7d7CiFJQjxVAF9mMFaVkrYeaAeL2AMd5
N2bcfhW2j/PY36GUHaUwHY9L2XkKbzbKCB0aNO4iaxvi27T5D2FPcQjOtGsi529KO8hMu14EIO/H
paRmR/M4b/oRTFrjklJfr57y/B1T1KVKOR/is25auooncILH8m6RIOnu6jnfR0ejjwge0JbmDWfw
KSR1fhILtCqn745lHYx73zO/AqEizyK9w9mo0qyXeZmZTViCbe6RdG9QL5a+kmKpwRIZnOKlXT/h
Inzv9BJco6sbYZKB9PtaVM++WgdfgT7S4ziALjcO0cPY0cmA0LvBBoABpwVB30gs2N3Z6aokmrIR
RHr/MKF83s2AD7gnb7oibWjK8VdXZeRxFVeNH4IusmNsB/NvMr2ZpqlHMwH3Tn5qGVZdaefHWZET
cgiYIhB5v4agqoGKFZedhcN9SYXM/XAj9BpSNZEU9HL3X9Ewx6+8vAy0ebEcEbwgjs3rcQZJiUiF
zIuKuKs7SoJM7hau+Zjo25u30CJSzsca1MvCh4u7xdr3073wa8ZrMzTBMYWGqtYAjqlqoxXjQkTx
IUoaf2b3fmyuv0kmPLSOeHVF/3cgdQ9qEx/fnEcKw2ab7GyV79DbTJCzzWGxkRPax4LOW1O6oAzQ
osz0E2vsrVtAPg5dzaqjGjscuNhvqt55y3gKWIFAzzGGd29iw1Eiurh3sDrGB2QbYopkbURY05OB
LZOt7tL51K5wHLnDY5+doWlCDt3etmrwDM0rw6Kk9K36Hi2wJ4ujfTPdsigfK6w2uOExHrDkuiso
FvAdL3gqUG63QzI+eL72fP9G1mylzNGansdfWfVjzKDO+mLBk+u2QPhJt0KVZLs85MaOmP5JIayF
es6hi8bHH6qQHz19Za84EyIqYKihSODhL3zuA+cJSVJFH+46YW0nbD+m4K3b6YcFOzuHxWn21bJL
sz6JyRxcZ78FpjfmJ6quw9EpzKgn+8OrjFBHME14fKdtagBgtdZ7aenq/lrucBjlvRpUtWcW2jhR
PKQTtMNLsII17ZzLNKdvzcqBP2CJoeb3yln9uEztyINHGScTfgYDzQAi/xs62tVHyUmd8U4WOtQD
L2RLZCrqQJqBd8x+GfzYiOChoZd99NDbxJdeV89yNOxX9JR2kxwsTXNeyE0+FCgTcRl0PW+b/JpZ
Y/uxiBO8Eox6vQKwXrPgbMbcu/kd1rIM0dhy+gRsm/MXyAJnM/oCMHTNNj+Uo0Jj5qYdyDfC2sif
m8a7kQJXvBC4Rhkxv1uLjZQMNGvTmc8ERuOqJz0seVTbrW/D/KBpWwibvuguW/Y94K+NJWdxsptJ
7sSUXfAA3mu4R6j6iiotj+BT+lwnkPhdhNk401o2M1zAy4TjAE4ChsGpCatF/WX8m/eBYAdb1PNh
dTlydRaDR1k1PMOs+c3STCvMe2PZdxq3PDUoYS5T69ZU+UctfeqV9aw8cJ0YDIc1NO8KBp+gRGek
lzD3pL9J9ZG5bjG2/7dS6JZ6Hh1+u7huP8nBHryGA8DkywhRLLmYwMQ3ecpjGBwju3UXA4mSCcIE
G/4NzqGOYGe+Qz19Zcv6YVlacGyY6fUKM1yKacIcaF4YzaE7j1xvHQtnQomZvfUs821IEtb+mo2P
s5a/k+Pmx36E57gSVdlzFvLzU6Nrzo7eyr8Qf03sC8GBZmnMPfoYeYXNpdq/LDyUJ9uRmIFx1hdF
YG6dyuFs4/kH9r12aAU2RdTLI0XL1bnO0w84IgDqZmjhRCqZr5qDIKLzMN+LStUw0gvlpnNUUC0u
YSvhw/xkGRcGpc32obBOVmkCnB4KPiINN1SX6gdiZPy5tYwXFLVWvc4boCbfhxv7iSUPzrZiXOPU
1V45hwKsYjmqKXrdTF37cB080r6fnITKL1nSibPZuC+mi4sBTNYjd8dwcvWUcF5l3e0/4Yr75FKu
61+r2jqecU8e1S41w+9mr760pbQ+s9Sn1avzkIJrw9i6Evi8JjELEAokOjtcZoO1lguFUWf6v+dq
hrhbPFq+yJEnbCGiHs14o0TxuviaxFVDfxkS2XXS0+NiYX/XWvsZBvVbFozmTpur7qhLHr3ePafF
ZERAVX34UDj5JP50icPw4/UkuHu40F1rv+rlrUjdCmI7Uz+HS8ouSInd7D7KZ4iEHmiq3VwBZfVz
qrPLUVJko7V5BDmX1t/a21q01bCBAA7jGOd6xeGglZ3Gpl2fI0112taXrApBoTW7XHCo4rR0NBO+
MQhFh5E78wk7A9kdP+dqln4kHLYMrkOz8og1yUoJ901sBDp37uNCLft0YiYwAgKG5vBttTYVRSv7
AaqiNtnap7ym3LCeaS4XvnjDwXH/8JZx7+hmuus0qkbpOJzPuFCfKoJhp1EYe3vFo2llwSPwNv/C
4QaoKEGdQ2Ub33Y7gU4JKpoC7nFiOzcuDZIf0HWeYLyCKEXDUyp2Y1s4l7wwX2bJ8i0v5oehMrqr
ZDmwFsDgOGv8JGgFmz7woI3xrRF+wFBsqtTZlyXmPDNLIVt0f3kNEUctPWTZLO9CmNs4tMDBIYJg
XwfXum1rxANlL3vL5wM1iUf0wcJR2bC8yDP48SDRuKxx2yt60U698weEGIumgts+0QMBwcGkGC5h
X3fX0wgsvBuW+8/2XTqzyhaXGSlz6QkrGvDAsrHkqLFe09YxmYdRdsx62BvrEmxbaaSgGbtfK+0/
rbkhI2SsX7kuFjpNuHoCeK9Q1tIPliza0dVcbdvYeFZ9ku1b22e93Ps8uzSvvQKynCKnoYK49eyL
/KwCe6BnWCcDnYISNdAgd0TKsnCwmYfzPmkOivBU5CKJ16nHEM5P2LHgeCzrxo9Aeh69JngPiH5C
PcNGmXWnpfIotfNnlKLlFiCssP3XikswpgGbNAbhyv+Ycj852/6u1oslvi9yes1iMn3CJZZsU8TP
u+uwjlKsh1cwnUdR8Ev7itV2UZBIIO69bUW2z8oALTV1g7hSXjg2OqWYnT4dleeQwg0oygNvEI3m
6mylGIYQCzQjkzNGWgvFS3bNNTAI1ILRuBdq0UfjLEdO1lwTEsBVprRTDzBVC3qqQHDdby2WCdhJ
0MEVENRpRvfRU9d+WFNzn3SfhSrtR09bnkos0Fs86JTZQQ8snOcyyT51qkeCwW0PdjpzQmuNo6/b
P52x/g1sI1xVQCnrN84Any0itU7+WIQppslDUi/Pi+3fn++HZalQPzoQVhXeNMUGbRYT5nCWAPsV
xuOmCSSgbjDD4BLEmSTU1lQFetvqPci2A7stGv9Yl7//Oz9tZUIZVuNfrgAaNroSSLPIFgZNPImB
lF+e25yA47D3wL0cAmNGJbAbAnRcdTYzLjF9pmWRXFbAAnWAT5Fzh7pYhb7D/vpqN6MbmTkTkqur
v1owI0FpRh6mpf6qeu6lyeAOaiDVpSmqcHFkF6dwJcNg8dv+UJk04Lml9qd0bPvISZcAdcebSLec
PGzN2UF0p7LWKLW/iV9rZH4sys/Bt22cYM2xfUzTxsDIZBcU0KJ4IbTKfTHp+76cMGva8i/cGzdS
OdwlLC7OlCnaR60njLnsVFHstiVO5A7KyqtpOPshBfTVIApFw8TWvifqvyWbQjluydneznCDsmxi
9Hsh36fzpBNuZDTa/O562S343/qbIadTx7MhbCRiqyjehkK8YMzDntOILPTR08NKEDlRpU5ZQWaA
b0n9U9L4P5ymMdSudE+zm+ZG6kkr9H75ILRcnPz8u2bFt61xZW67tDYvOPhRaMUhMbsfgW/mxvJD
svBkaPewDEiqOTaeWTVXLmLOWnTLCTY5fBZdT3EBrJCqzMGpJP1736yxk89OuBhGgs8Ej5zZ0fZZ
2kMT69g2PJl+of/p4WrXxFEoA4kbyeIuS3G5KV//QsXytt3dT1RJfdm3qX3pGwIe7Ri1JQ7AzC+n
nac4Oft3hln9yv7BPqet0rezVsqwqNobUfQsRjh9JbAOsFDr0shZuxceL/ZGMoBua+/DN5FUM4aF
vWHf8EslV6w9K0A8fE+cuODTRxCm69AM4JOnXEqhpe7ElPxA3QAkQmT3GXuuVWPO78tD6zcqKmvq
vRKEdlbA866wMwpqB+tkECuEuUoj8tzYJ6nVlB/hAR8AhcgliDj0AUp3mmWLnQaztpW81ajI+9mr
w3zC2p3r3sq9UBSxLNrz3DAHEMQXxKB35N5Ze6DUs0CCClCUTeRqAN58ysaagKglzpdj2pM4SPPq
n5oFId0l2C92Xl9Wp/zMbcz0QdbORxMBadFbdS6N5EeOK8bHhzZZvIvueZgxTX9vJ6m3HR0iXznl
DpORrQfVtB9IRgvrXTrycCNXTokFhNy4YjoJp6GhkBKApoEVDIrGSZePRgcFJyBZEDpp3oeeSOpt
kxGSzqcBozOOwbWgc8BlB0wvnyU7OM/JytLdyMcwy6UdcYx3uKCogzSlI04MCazEWyb0N3dejRNO
10o3MxZoyNpoTPmmrXH/d0XqH/vGmm4dfUFc2vJAY2cNP9PqH2Q/H5ZEOSeY0JIqijcag9wTBwrA
67W7r8bFBKw0LFEuMWGKLFXnGjAKil3DK36itEFqx3qwtCNcGwTmJmm2lsT81680sSFz8JLvFyrB
e3FYG54TpuYEsZpg4mSsRE9sQh8WUix7WipkuJoUDQ6tz8oiC9R+WNig3cezaEI6CkepV9jyLAzV
jfzlCL6eiKPqJ1Im31AQi7hfsRIB9lxxH7CI2up9r53Qm1CwA1ATEHE+3bH1Thg7f/JkcRjMnDZc
xtXfWS69okyuNV4eClF1QcbQsBPnNuTe8Yswe3GYCFWPJVO3ZbTdbqLhhUcsvUttJV08wra6EcIk
P5sl6U9H83LPc2/0yxdVVdZTbvd7Yebp+1Kn5plalXXz/z8mveFT8tA2KA78W4dRkxNVUR5GHjvY
rLXmkrUTlF1hT6fcco8ZzrijzHxIohmOh4a5oGqS9Ngk1nYiVHxZQaVqmfUL/yKPR+dgGckaUxb5
R2Ec25TL8JVrdr5lMcjLd3KX5bYYtOSyQDmaPWOLuVJPbLS7boSG6qF0hhWgy2TgQYpRjlw/LEab
DvbUocjawJG1LMsUthygCL4ZVNZ6eRBVNgY0mTcLDkJ3O02p/lhPhOt1SfeBMrST6sqXokECGW0S
UNLjWa0k41qhXQh5eUxIp3UqxzffQ8xHanORQJoZ41EFuf5Ch6t5H5eAQy69eRyYsRdVBwyfeei3
97yZU6dXU+8xCnyOXT/c9EZLcBa6r0X3nvvUSgDv9l9S9hIruxGv5oTQEMBjULTdx7SvzpPnXygj
3NtGHrfNB82Ge31asetUJ84juxRLbue/AIDF8pCTt6PtqCNJRcnxxuPbzAtwMg8oZ7tKzWFVQbfC
HDHDfSUY9dpiAliVv3UzPCFA1nn26kbwYiDxDRJqgOoOinL6AlDqpHrS32gE6t0Ylo2kPcb307dk
PDkTlqn0oK0eTu38aJRXY6SXBMHV64hFVigWCornMJEowCrAAupM3R7ZQooS+BPRCB/63XvABqwD
wIHR/Nhh4lZqy3bJEvid2uucf/ujHXUmPUI1IyDypwbSylg+NJ81Ez0xE6dv5SzE+ehApfV31lcW
hf1H5nAnLlkbQSOvXNrqFnQJyQiFeU6HoyLhXdT9cG6D4MToQSzjS+vcJ777rTN60WS/62o96t0Y
lrMkP7U8INgDsRtfDQ3XM5Vmen/T3lJhPsv01XHqHVysyKU3WPtuoe7tiR7U+btJGxV4Hy+lH7xj
jNCYFzq0fmYqqzurDpmwaaNk/K2IauJyBoMQLv2Mq0pti6LFHdxg1vz2/OeyA9ZAMIcmkQl+V6C9
egbureIC6KAURPHFp4+2YRctHT14G1Y/ZLxP8VThPQ46evmaNl5Zh5Q+44U88h2H49QycquT6Pst
SJoQBeIdcOBmwr6tUfM0WjgJ6gfUHBLbV+y1MZUtghOQ0j/IuYX23Q7GSS8InlviEy29OKzS4Eug
J7F6p6kCdbR254jeG0Jf0sH0bTdsQRBkITg3t8quLmr9lHOMCzHUHEzuygA9zBbEjbWqPQjPgSOc
P3sJR2WCqSzAKHBVuxUgw4oFfe0ofhl+ElYtAa/hqX4ubb4ebIEVbj872XlF/4mDIyJVFmc0pbfm
tJtAedFpqCUMnLYbAy1bjS8b6bllH1qs//LGPZkGhHzngqKvLQ4miWprToRLaSpDSqdZen6WKEB+
CoC2va/swsJPNyoxI6tOzhksNEEFETasQ+HacZsdW+o0kURdi/OX+oPrfJ9y+geewVnHOjRYNib3
O+2eC+NrdNbdWD3pLHmL4MUc/w1O/tfimq3Fj0OQSW+PwN4cRjR3/Gr1k0YDucGjRvJRuc8Mv1tQ
GGFJM7t2aADMQOyiDY6OoVRHWzj0XHB6cq07sAjnnGupcKknuHfEEGxLRaSRMTWDRznIj7JmMmJJ
gJy9X+blYOVvY/mD43tDwldHEKZ6Vq8uLXVu3HNgnVH182txByJM3OjO51C/VHhWNGeE1HUr+zfw
YXtcH1fdOepYVJP6gR6TnVEuSC2XTjtyg4RFcSYCEU6mCqsXu0VbX/poypswKY1wcKldvNXpvr4v
RlWBY//PXQZPizPs9xn3pu5chmSHkozl9Vio4ujhhK8AJ4uBNRi/t4ywdEfEMp+wmH5hQ83z8UI1
I2NxPCFpTyttVtoZ99+upnGVor04YdfXvZulFpa7CptDTa7S4PvY+9g+BY9FjaCxNImtD3vRBwB5
f+5y4Dh9dKN8G0kgBfMCy7nnFL4l97jX8Ahj3twS6IwRN7djtu4d8U4WubPpO2ZnriT0cHOKqN4j
fAnWo/+Xo0bQY7pJg6sEzuw3QAhnGOoOvPph08LUU8VIBO0y9x4tfrRXo1mweWBlTBjUjcqZMCfG
5+IKvOToyVufcNOV2cXrDlpBq6yLFneDy0NWQQKc3uGTjHpoSE5/HEuWifSoNqMZNkEeS8oiwDFI
NnQSiCapSh7w8XDnr2MUrYuo/scJKHRRA/RM3/B6R+Lh+x7iUvdOnHEgb90dNlC3EogSAEewLHbz
CG+8eczB/vGmDuccJ4GF/aq4ScWTJBmOHHPDgERMavWsKhlKEFaXMjs8qkVQiRnsdIYbLAgY9XuI
Z7cWYytmkq2DXykN2NQRhE7cj0VZIeHXTYpaDylp02SPVc88SxO7jc1UYM02OV8RmEBvGMM+/2eo
lzt6QuDLRlxDAYlrYHpDz+nPi7jSFCJTi6W0NH7o9Ijq+r0zRExdAZVipEboGOs7NFBy6yJRjBOP
QH3A0kM05blVZ48wDBhKKOZL4nJIKEkH2ljfPTDsLxZ29oCk8ZYNtgE3RQOL9feeTSAYfmms4eDj
dh4L4+BjH5mNd52UzAoHOX3WPBFqfUsS370E/nOVj6S1h93TPRzuLg89kO7A0l4hSaBK8RLxN1jC
Zl61692XdcwqJxJ2dunvqtbdZiXnvcLrg2VvBrpH/Q4/jU7YDoW2ZvEGsKso7GqDYJKW8siMHArz
UhE7YCTmK75ZD05z0e/SPRR7I0bJYAR3Hice44qbehmOiLayGshElVuNZgKPRiw6VrYTPdAZwGhU
6Hdd+4NZyyMKLetdtxzKGn0McCz6Pxuwl3S8yu7nP47Oa8lVa4uiX0QVObwKgUA5tE6HF6ojOWe+
3gM/3Ft2lY/dLcHeK8w5ZtB+K+Nr3DC/exqT+ECs5kYhuxfa9i4ib6vEDB/NX+ps8fcEFv9pA2Jy
XtNyACNeji+N/jUSuq6XzD7EO5mioHXoGlrm6Qd5KR+Sdi3IeG6ZOGv5oVUuaOZWGpWTB9emSm5m
EW/K4BCbsQPxa1tE1TENjB2l/b6IvUoT32J9DRWySUAzb2Z71hEkFQYBQsYE63O0TbneJxJvDSuW
lHTBIqLY72tP6RhQk5GsQIgrn3J3QFXphWaGqJ6RGYxN81stTlLR+wb0FT3LXIk8CcBv1AHJBpRB
o57bCgtqnDyKpXNCXrfUCK4yx32UG2eIYe+RDJ0jtbCvfPUZc+iVajojujnlDJyxogtm5KbpfGtV
eS8wwNGmfTP5AZPhSkFbFZxblUjI8o/wTZvd0iFr3uT2l2C4Xch8c4gExBtvmVy4kzLerjl+KqCw
hpwyCF/9vjiEy7OWIC/HJDpzjbd3w9K30mD4ihY6hslABAkAp7o5RrtZ24lySvvzVjfUTcgPGLB1
l1ZlrjEhmJtew5RzCj3Yup2EHnKi2XQkk0M4b3OnTjAjNm7ZNRL3WOmXierwPH1bDTiGUPHpf1xx
/qMVPxR9eZPrmB7E6txiXE0lFm+IegDYvdGCP1N8xkye6kTZN8vbqL9k6s8YIFIUgO3AvQP3VsJQ
NZZbUZg3kpw2kyk4YSD8qGF9yBd2q8ITjfrLyCiExcqPICDs0nJmP4iARwZqgBOeOsZGsnlilW0E
Fiz6HO7I+ZQLRsegU3X1WDpCmz9BhMrM6RAZ6sdCN0bFBJ+Ic10Xj2Up4zQcN1BhqIcp8am7MP2l
Eem3SXiY5vQNNRXVKcROlZpfNV7U+4xkcZ6pd0D7IR8Rkn9r0q5s1scSPZSiryGNIcPPDFk3k4RA
2loG/XfdPoIlZSxUPkDhIgtVUBcg1pMFWxijIwHJ+1pvdjgyNe3YaJFfTrOP7adbw24XgkTkI40K
uX2SJ0AsTC5NlLmZV0NXnSvtCMfUCXMKwsAMv+JEvBhMClhR+cBHd4361llni2BCSGYbg26/pMSw
KoE7kBXOYGouObi7nn9SSz2rQ8Rn1V7HgpLA920UrtvpFsCd8L2sQqmEmTGJLtCWq2CbKdFOm71F
a51KZiq8FhZCy769/KebpZ2UzIAkN0CHwcNCMmE2kEi+fAm4oCtVfsmK4gHq1BFp/nIVhyWPuwjV
SB9Al8n7SfXF0kLvyc+SpOREzkQowkQSescCcaUYL8kwvARAgdZ+U4T+Shq1qDMuh3KiIlpjmryC
QHtflaMLg3yKwHE7FuTCK66mki+CsLrL3ki3tZPuCs6MtXIEva8G9laFttY/FRF7RWPQ5eqXpb+v
ihBp+NQN5aCtu8XwY1boPvtpWxk3bcGrPeNVQ+f8VuQJZ/lsm0zwYsKoOtql9lRhtQ0Sfa+Qa4Kt
benOGZjHVL8OM6RaVvuW8FrBysBe43L8LOXBEsqdbDavLYsoAusC8pEXrAZFlfuM3J1A1DwZenDC
OTwLp0UYHuNU3OM0oM8Ahb4UrgouN6pbrzRGtyed3GSKHQcfDTYSI+83sox63uC7Br7x00ABhpCz
HcF6t3W8n1rQUeNuiRtXwv5jxu8AK48h872W8HliyA312rb3prmt+BcIw4J6NZQzUVs2qoUMCvtE
mRzpTjJBjgtxArHor0Xhopcw1k2nCOiAATKlK7BVZhGFCltMln+Wiv6mR5KVgTUmCu4iqiVIIgR0
iWF6nNDORDVBGVdQSVdBZ88rKY5dXszvJkt+PkubiHeAMBvgvKErk6owJv9KSduFCmL86BloFOUS
hJEbnbrd7BL9dZB2ZlicjA4oK65985hSqljVDQvr2H9yjyartwDHI97OEB1qzSnH59mh1gn736bS
KJRYC0Y6Bs8fkTRd/PUpIiVJYhDdT06YukXznaN3HnrCGtPKaasb8lvfVNYdKqq2ESTCBmjxJoOa
gDBrTPZ0jI7FQLYvL3FXAWtDAT+TUJcjyivssGmukuixroRKv8fWcqi5yQjadClxgNLZbGHeKPjR
K0sKWjMXQqmvB8d49b2K4xmJAdAIc0/lFWsBdAos2VW+bdV3neGwKJwlHAtTWFISWlc2u6yEpRJp
1kERxMNgyBR51KnLPZT2CsQpEnyIDZ23jAndLrqyeFM3Teu0YI1l4pAMfjPUayyaC5fAyBEacAi4
cu7utAlyrQP28mdZ38TibDdV+iKHVyARacO25VyCiQj0D7wbyAQhXWTVaz+hALkTAXrQ2UCx6rGL
+tCaWA9x1WepW8d4IV4DpaNZN4h0bt18LWRUQL6h2yB/zTvyMbr4Y1IPOh1dVgSejPPHqFVvDCF7
M/qsSuNzodUbiG8lJQ4eGxQx5izlvsQ5VTFLg73T6VcLqhrPW2RFGGt4UeaCu/tsiH+VEHpCDijU
RwNTEP7aWpRJnLmmfg/bR5rjxK4YLhsuO8gk/9UFYCjfafRRWv7YlBdgKtuAgX+zMKAamfL0l0Hi
0Hcq8zOURB+40CYH6pm1eC22ZbhNhZ6wm3XdZtoMp0Au+WSmdJ1nxEeJcnIAK1gS6lHiQTPZZ0JZ
iXQvYknAasrVhma7tBKI+WFX9yYYV+szi+eXRe7cHs9dlQb9KS2GoypQg+kE2pZAPO1RHYAo9eJD
aX60YUhcyAD7QIYbpRA96liiNLhDBXnDGrX2DGphw9a+c9N1zKLtiTDKCUywnqmm9uBnWRdD02M4
E6Shr1WjN3R8wfqsqDQyEVjFFr9EryTitlotWbkRpUd4Vkz3z4PVolOMlHQ3heojJVPGr7FExwgw
nDnJi02cmqrXRvJjatrxgu6ycNBzhcwgYVslasiJioYTIc+IjmPzf7ZMm+c/cBUGzvL8M65LJkMK
IxaFDVrC9jZArnAJ6zUmPDmHA8k9Us+ELh9M5pEKGp1xW8EA9XoEq/7CuknNFXNrWfNrxi94Ymz3
r131BHmzzVMh3qcsYljir70gjuraqr+J09wpMa5rNZyjEwSsf8WIebEz6/5AptmeC2D0Vb11jYW2
z8hi85kwpdz1KpGHetludZ2eweoUB1v5ZYr1yQMng2d9IDg45snRWgtzg/XKvuE+FEB9REl8Ms7/
R+AEUijSICBr9YRNMaN6kXTacb7ucjExM0xo3wqj+6rqkelbUMHJN550Cb0DpNqtGIE6cTxIdtUG
085ARqOKw07u4v6yuhmqTMSFAVkdLoJ+5yC/p9MA7LkEHtyLnIn5qP5JiNLPQOMVPYCNz9kfAIvo
yE06s8iXEvKT8Lf/ov/u9+gXI1JWlX43TRi0pExSboy4v4KouXW6UX1nIJwhbPlaL+X+kFHbDEnE
PkkjaJw7vPwpAep6o0Vjm8/J1QTmNUqKvGmD90YDWET4Dz9VMzLlLtd1jR6Eng4yftNu5zj6lQyB
xdSCnVaOlsqBSGGNwq8U4Hoo+E1B5SIHkPO9xfi1hJCoXhINavIiFHSvCQSfpieBqpcLW4/DZPsZ
KRQvo0p7bgwAXkk4WfTymqdobhewFt9l2lqeNAi/SL3pT9nWbIwgeKvGhDsJ7gzAdf1N1GYuSIxc
HA03XQs5dJSYcQxislEWR7ta2G60afsbRcTTz8jxmS/OTiXKwpYVD/ufOXZTAraqVhl4hARQksvD
RMu2Phf1YKneogKoy8kp3zV68BwFWFxamO3NSD/EoQCqmrGEpMX/0IQbexVPbx+zXF7q+NuQ36SJ
kt8uuISE5iTN+rRTlkzezMioBvScYKmBYjapr5aMoIO1Ip4Acyma/qJaY36eJeOUVe1etlJOP/y4
ZSUxN4RCvhliVDmgEBHqdmnvJpW04Mfn3pwiXWLkkA4bvcD4hxJh7KJPcOAcWNNYHuXubYAgHijj
V6bUnhlz89VyyM0uHNCebpS08ReGilZL2NuinIS63inARBQt2889YfILhDUdCaxyUaKaoektT9st
1rt9GT+7xNxLcu+kiF5JFnQbQ4Ff8dXoCqRJCVFT4kjItmAHGLLAf/ZXAzjbyNXeLLCV0rol5wK+
jB2VIAq5oD1sRw71uqsy8E3CB6MbXNKzW3Gv1dmM/p5rmzgosXARkIPCJWCGtbggFnctvpex9UV/
nIMp0Un5CpevSf0m/YEp6kexTi94sKxkxFezS9FpLxX2hU/DvEgN0lVrT8IDS4l8Exb9qx6lO0hS
+HrqrTG8hsvsyS3I5OCbadpLGpReHRuHRiI4xJmb2sZI5MYt4WU1my2YoGmK/0pXDnEk7qw2dQdC
AnTrqnfdTpaf9fKXyp8Tes8RLFVFExkwPw4YWEs1WYxhcJbe84rq4SyQyK5I/4ig7yZw7+vHVDBn
qcx/rUhR1p+anYYJUtmJ/WfK3AUaI2Nw9q0psQzpYMMGuS4MGZSIzgLkYNI4EYffgvlfVP5AQyBH
53aakHLRX8Q0fnGD7jht95L6kkaAcJBTjXzc2O5w+Fn3gbFNmrIdRCTeF9MG2uZeSTay+WHkuyLx
dc3JLDsObkrzbzKPOg9VtGK3fwpz8StIYmTZ0Kwkx4xplUDjFudOSNVQQG804+maSceF9NpCtMOK
jMixtmcFSH1/k1XtOipP09rG5sv/U1/Dg5XBLIYVc0OxueopzF63LRLT8aloqYKiAzHpPJ3SnCTq
MLAN/WGWZzmvEUUse7WDepMWpwLc/SzBf+GJmsjr9gpGjGlUA4dCeKcgnC5kv0bcQWuWBSM2NHZw
vAZicqLRpuUBDM97yRAFDRl5Q1HMkMOwq0jwFwv1DTIwVTF42pGfCz4wj8tcLh72GDZP+TZVaU0o
8fPvRH0lWoReEMxZB//E1UcLiYTDy9RrrT2kHwk6pUx5xS2/U2gxWkTKm0YQWf0oUNaBjDJfJHez
ZHuxzPg6NcaslAE5zY10nPpyQ5HthOqxn5lomNJ9SU0iRvvfiia+QMyU4QzY9zB7B+ZJUDjtiV1z
ikByOrT5O4yFZUSRZO6RXGCqWxV6yOBJlkfRWNhliaAO+qfVM/x21QxHZ/UJrGYdHfV3qb+UqD3H
DjgJ8S4jCq+k2pos7vLshOrJ1PAXRLwj4VYtvSW4RjFpDwkPcrMJ2pFd0Y7MFSi+DHnOpXmLdTIi
cGERKbDh04rDHTW0MZ0kganL8jizH7iX9atR3WVklkAobUF5b8B7NQr2JwRmZoCI2heS9gj4ns3v
v4RNHaAqh1U1xOCfhAN0aiFIx7xRiF3FT4EKL+s7LsoPAb1Tl3FxIt+cBpz5LDMslOyldNalzzr7
yHlFxGCHzMiWZWL1WsmugXyQwEI+fKyf+uy9ljTXon6Z1vQ5hkKJjKqrBjqTUXGZ32KI14WZhJhG
DuvbTZA10Ih5nTSMMNAimmQNsZAeqSny5ZR0Ic2hjtrLMqu0A9apS4xzR7+0iOFRzR9w/1zuGebO
IIxi/HKViL71OcjDj1TXV2DBUZvuY2N6aTJpl8B2orvYNF3wNiSFraXTWa+in0GOXo1kTZthvsOH
OFqUVJGCnmg2+r8JHHGck1gEliQ4GBMg3sAgS7RUpI0+tVuyg24BBltxuQ6t4vSF+gHZ/NatVEwq
uuhshKZrSA6L87vZ46ALLLtoiYvFL8TRqjOfH+rpOFsJtc5Y/L8qGhoBPxLXoFlRm+IjyLpnj7gR
0MtrijBHkj8Hqfwa4CJnXXYucjpE7tQ87FfGPPuleB8pH7L0qlfhVf+UuluD+SxofzLhECjRl9qK
+1aOsRyb76MwufKyHpXpezIR9sMnwwH+3vYMm6hpDZ7m1ebLOmQAKh/kDeK39Frg4mZ/y9C/oaEZ
1oxT/OphHG/7EMGOxTC9qiweYd0PLZX4XQABYuXXDRsZdV2UvItShsJ4fh2z9KVvy7swGp7IW1co
ny00Ck3u6VjMwzJ9Sj2oHgVqVDn6MdztAjyBbi5ULBtxU/6Mx1aH02tnjjzYfZAjvK02kmGyW479
hfD2obo32PPkBgV/H11yK+JPdH4VgYqqD8LqncN7KyfTC5q8vVX1dn18GVV6R5occRCuurTglyOt
VHT4CASD2LBLzsKQnRaGi0NZaS/BzI5o/qIwlOiPtx3IIZOhOnw5VuDqQmnOhtVszo0wEJUUU7B2
G54huHPEoKL9RTnE/1TOcx09vMRtL+JuCdVfVAQFVnoUeNJyiSxbCZywPinJXmzfM8u8ifHOmu9I
wKlnY+mwNDo8XclLgPGXxwgtQcQxu5TfV943d46e5A5tURIfet3YCflfV0je+lIM8WtUPTQcOwVQ
qzBXOO4vCFXhW2izA9hIg6J4yvNLU7ssQJCxGZJnpJCft5jH9RqvE5zInruTJL1OxGqzhc2Llcjg
IlFcjkaQqKyzcLOSW6AAoLkl/zi8cawLQNaxwmjMLlFAcovZhrijci1QC5NV8GAxrB95BMjZFf7J
P1btAjdwCIIQe1umzksfFiLQTXxEcMJGWvaRQzR/iSI/M1kDtMXQX4Y7YmGEN8GS9BJ75eqa6IWn
c9sZDaC8JmdJ2Rq3Llft74xNYGSKvizxzWC6dfCti7VvRpVNeoCflZip+pEhKHd9n/l5ipwS0qsm
kQzKqMRi8cONwqBgrDzi/bIu3sb40T0+D+lEq4AmdHqmqOe3qEmzxiYhOb8qf8XnjB7/UqLGBDAi
7GN/9tuX6YnhdEm3JKxCXKvfmQpYyJkH+z18K1943VbF8dXy6yvo3Q2WlhmT4h05MZ5sNXsJ0S2M
3OR8j5cMzsCQIyEaZlLfMmYneJbYJlJLzizOJukrDkpG58bwJwxb5WNkeVtvF9vaIxToX9SjxC0k
Y3km6My2fmk4LAjtSEyZfLAcAULyk1+R1GGeo/ErhFfY56x2pdlR65P+IGKasouvrUv3U8XNummc
CosoznLUActpQg48A23fFH/zG1QCdMr4LihDF+zwhWMp7/nqXPGY+6IdDje4cQvTRPzGs0sRtKFW
4LnnRxsWgnn4AflR8Jz3i1uzIsz2ZNR1GT8TqkOMd25QbYXygacGeQAezjE8ZqJjSR4tqTMOe5WI
dfOQRwduv2r2KYrDjrmxJ1QHVELoYHr4RvsSWh1fIGR4rs230u1OmCTkYNMaP5h8jV/y4FDMllDG
Ro/NCWMU9nuQ8OrlLLFOD0+18dWYTE6ng97DI9rW8HB81K6Sdp6VJ1vlMHsR24dSuVr9bLi7aEbD
R/VRqp5mHnvtkpZ+mF7amh9hQrMOM6e/BC23x+lJsPfYv4qJm2tehyoAMAZVW8Avqj96/qqU78J0
yqHV68iApe8gc4W/qnNlERif04ab6M5JhECaMRsGPorB2EaxjoqNbUv6LaFUBAJkOk+UBa36pBno
mEwbJwo/FCetxoG106Aq79gemPlJRY+PBxla02Ljv1EZgyHVlHZBSiAiHaqbZi7u7Vo+amw546cU
OEnqoelUu12duXLrQ7UZ6xcOCh7vAEMEzxlJQSwumJiFX2Cyib3uNR570lTcQnkxe7tLfEPazY8x
t+flML7KjOQjlClnTXBGlcQmsu3brfWRctbiNcCDprzwiBTVgW+37fjDp2DYNSUcS5ZdnLSeXp0W
XpcwOGkoqHd54/MQo0JjHH7LXiPUCYnfNOuvpJCA+LoQdUcq+K7WOFWjT0086dPBKA9t64nC3iQS
Ndtzqq/Zx1tqn3nVNq5ziYI0lvnBLyRGtHHnhdysHMi+uqtD0q9tqeSyqG6LsTUr3Flbcqhp4WXi
gVK/KP8yZa/IezA7ARTT5VJ3jgqy5I+Pgu+Qe7J2zNSetK2in+G28PV0/nRG+1uhSIp2qkVlBg42
2jFDLOTLKF+nsy2CNWi2tF+scYViJy1O1fwwyTYgyHV+EwKGdBJQGJxC5Ld3zoDRG6XciZKThWyA
rb+wFb4vNgftK4EfCWUoCBTEeiXbSLsaHi3ljPVDOai2rN1YaW+B5Vr1RqQaSnFGbeoLxsPwksHH
Hk7Yt1h48wQE38PHQv5HCgXLJjGrLzYVKj0ZUhqLCwS6uOLslXGkwvJkrrIfEKoTpia5oN4a2iHE
DFpBhBc27Ev6wFcltwf+XIDYkoJ+0+jMU7aob/RX4S/mRll8UBEU8E43AGTZZdyI5YO3hl+dXJph
x1y/gBua8Q3+qxQ3+Vgxfm8KJDlrj1xPpErpbPR2OX8B/TLZEAfL1wx4kE+XnJsGLywbK5QKL92o
+x0jPA47Ur60GnXTY5roC0XabqZCAPTl2yooGYS7QSAE+iF8LLAFdsbgyc2pRnSE+UhEwfws5B0r
t7jfm5zBvCAZnAJiN0mu3DbSaWaUFovnjkNGnR8qy0zNmRjJq5huvKTcNS3HxxbwQXodt+8KXeEm
DQ8hH9ZbPrkcxHLg5+E2Q2I4XcGcsU2pRXAAt4WtDFurZs880apt5gPEl1ryTtfha0M5iHi7jwTN
8h7OyHCnrbE4dY5DjMHEZjyunq3FkQDuEudUitBZObFdvHNZdItoIQDiILHZyiimhl38Pln2bJ3G
mArPQ8oZkNKpblGqdKKtVLg/t6HhgeSpwI8QYJG6cr8JX5iv1d8S0XVP3jEKOD5ZEIq1yUm6VZqj
El1aHhwG2/nd+ixmuydXPsAtdyFTKl3PA1tvGPGTbuehVhMSL0IWb507kMsYAisbpFgdfhLlqBN0
Ju8r0eNXKyMnVZ0SFgG7/N9R2vLzzTDgWNV8hMgkH0JzVq8a9jFwKCwqiZnUuNu3zWcas5rwaaEQ
s+LiUd+InqFe4s4EF9Spb0X5LdbbobkTNTPwjzTO+NOSeUN94vA68VrwtbU+Dw9RJNlndF6Qn7GJ
IOuvXU9buCbieEj5qpcrtIhZZQhFCuGmPwrpQ+fX7G0WK6zjysZPgz2LDJ0egkc/MC+qtQcqz9y2
c3LD46DWCC4QXhnYTznKWzdhg19tOvyyG3Z105nTYGLo0mPrvgMXZAmKtesoIxno9hpkKSF4nQ0P
IZ46u63yu5BWEGPpvgx/+PKgB3yXzdbsdrP1aRp+C5pdhfDQeG1NMNL4UIpD1B0ZYyUik0sQSkjL
vBRBQWM8mLwpT46L8cLNnOP7iD0y7/+V2ndufM2NN+IIbitG3PxLe9BfyD+AuEBENf0SRZeB9t5t
YOM0nh7sa3M3sOCmVkepsZywY7L0HLkW8sxWkY9j39jIjDMc3iGuWOxlLTQG7EzowpcNvUDJu4IC
RlurRHk54MfiSEOfWgNf4YjE+kp9LNvpGyV1f6nOxm3FQPr6m7LviFVKRjtbEEbCaLgLBg+8AwmM
Doq6xADgdQ1N6g/0f9tMvFCg9gPzHyzhG2bFRfVLURIb31gruHV484V8S9ZZavlpdVla0Lc0DK6h
kzkFVsUZ2SEGn1hv7Z5MjgtRF2zPub5SBu1kjLvc21T0iBs765EmTxhQkS2/QYLTR6aCB/AeDfed
dMKuEDIwGbZNttWKfYN4oRiPKlkaCDmIUxu7UxVdpOkuJOh+K851YkRwjRrUSPIxQZPysiCDX2D2
hobLY0ZdVdJCAmEupwPWHmJseS847njpqjOPnzHSWXqgwwDUoBODe7ULm1MkklG58iR46IwnT9a+
nApWAdCk1vKVxyoqdhS0VADxVWf6/6Zam2GfHkmO5ODg/xm3UMrwkssKq7TnOO7J0mAh4+uYBXFu
G46yrg+ZL9sKHp4QChN5u5w+R5iiQH2k1ClZCMTfVr8FL0AqUvgznbkd6uuSP+YR5qx4FSriEpDV
wKGluWXFLAqbmEymJpj8yBL9sIr3/dJ7IXTaqSJUmeYUbSASW3QjtaOzVtU78b6meczaL5f2mIxI
FQiF6d9ICacqM4gLf4lNNFjjRRiR4WW+ytiFKYkiefY60QbTSSsZn6CtrKA0BlsCI1Ey8BiHISec
yN3lmSvFerOoArLql7YiHkPDEWwVW9EgtFtAo02H0A9XGJ/b+jrXl3nq6TNORflFIA3HOzq76NZw
spfFh9IsTjF/Zti30XoWHy0n70z+VELKgyCZqF8QyEgfWtuBs65cs+RzHiRHRF4w+hpDsQpUQton
fPUZdQbsNexHqcGxwstSnxdOf3V464wOMpHqt8RHaTW7rFE6TdmMnQXhhnYLiQVMFiZNCq7HRrua
GdQgHgRjYuacGZuxJ8BwOWZMfFjxNgOTbAEgeuj2Kgq4rVpf4p5d1g8fcpdyli/PWP4uGlInQsKt
608VgktbpXY+jMy+oPFRx/Hdtcw+w2srvioyVqyvZ5FdVQ1YAQvG71Y9MbEPho+h0jadxWjvOgGb
yuo3UfkgGwu9+32J/iH6cAlEvGeojiFO6t40vGZqzbgz1ICBrDHhKu1ORIXad4SPzWQpaOWi+X1N
gpRmEqGgjvdemvQdC7dGwvFjqhb1Pl76IerdUKUxkBNOZ8ksvNBi4yJMbc7uayzIN5uoA03OxK5H
yjLhZhetrZBOHDPY+hBdkVTPrsWpazZ3DQNado9/bcFuqBtkz8g5lfQFzBW1Byq3VGA7BedDqSEF
1KwoazuUGsq4wGQshvqdQO5FSLiuAoFmfGY5SoC2nWq7SM/SvQARldV/dZx0Hr3wGJv9vxiqS2hp
ASoQ7RbM+BW04EHCRYgQWGA7r8NZq1F365aJvko2Xtv/GTz3GUmS8BuoyqnUUy8w+Q5CccTkSAsR
t68lUoqyz1nJmhIsLemqFh1GQ8UJJsZbnT44eVw9NU4l4pPwMft9qb7jehvohgZXUyw/m5tz1avf
jRDeSIJ1LD3YSR0Dg3ih+1kNVsusRA4gFKwe/8oON3pQdgfRDF9yKU1s9U6hrdZQcBeBHN7WYDA2
i9a1t/I/vTW+BjJNk0Jxhzk7YMb2pbr77QINMzltRMXqqygMe5wj7Akyraa8b7PkvRJDhdXLGipY
HoNBQWVTmQT5TkdZgiTQ/EycmVpVLiiFUqiTsvVT58JXUjG4L0nxQr+Bv8fqSnBdIWoXUyfsr+z2
Adm17BfWmLb7ZMxHDcfuNjsVU3oXgzFhAZ4cwGzg+WwpGjoSBuSKgR/IdNUdDMHtBeBhkqbqzFsZ
2BAEjTZ+rYUmTudM6RsgUvjD62jVeO+atDmkkNMKale89qwh8etukTiK6M9n4sxUUq6GYQISxOco
yS+iGt2y0nhNJyiCPT4CkA+HPs/vitgfVnUwRXJtSiSoJyEW9+ZgiawjasmbwugHTTqscgCBjAgh
rDVE3uCsObIBPJNNgtmawwWsKOnIpjL40XjSGLLVxFBpAZ9+aeg8/flBKPSzbPW/esP7bwhvU3Cv
57XO7a5yAlY8ZNQP53zRkj0p9fvMRLo99fx+maMxBi0S/W9qtEMH51cwxlsLxXljTpwqxXCQSNxI
kROnfHk9q9uC0e6yXCqWQ4mk7NrG+AIoiIWFwBpIXSicyhQ7DWP9NMi+eiN4TTl1NxECLn5EF4rr
C+D8k7QIvDd64UMEYH9Y7pU2dDUp9iuLlJYIJC2DwfCu9chY+z9GnqdAnU79bD7wkSpddwOcTtaF
AOItoLeU6fF5jDxHoaGj9PBMtpsi8FuFMbOSbWk/FusCzfZhSoyvG3XXdFyx63QsJt+gYs7Y3ftq
X5dsNY381ETaLh0OzTx4ad5eFAUnpWY9Yyk41cmbsqIg17W/gtoY81fexV6svDQKNuyOCUVOuzYw
KEuOKbJJE1rcTDGmE0i+htwm6M96Eh/JiiopZ25DnjNzzFAIvU3JVzp+LMkAb/xYKN9wN+FELZuW
lS+UJ2/sCEpamGuxIcSnhSK1YJ2eT5pTUYDELaJRKvEBu5RcTYQTmfhLAjvBkFavsgSuFLX+rNCO
tXwuUixsqynCs8R2J2PNCAiNmEx0Wgnz8aXV7V5M7EAobHHeS6S5xT9G+N602J7olDnMXAGpGdRB
tjItIBPk1VJp9xyzYVo60/jWmB+K+QH6jKhxx4weVfpO6AGjnpE+C0XmkB/bNkZoqG7bPjw2MQdM
l/kZeO2wu8hrrKUKnChod0muuQUIsrJnVimSZNboEGMhA5DsIA0Wq2BS2ghuJRTNlaFYq0B7eAG6
Cg7K/A2Ta6M92747l0roxtpHUaBGbi1Gv39gMMnciXZwDR2iTtBwKo4cVLxqCNlBY00Agtr5WE1v
ommdpIzlcmbjHD4mS7BPlWUvTwOxKD1pbwVdHTs5ea+OwacEXJoVxLHsFnanBXFhM7oNEcScMLGn
BGQeBcQpS0fWKbuEGNkQL+HYs4gfR8ZIYA17RXtTqcUwEpDIok7NQ+QEZje8HcMZBwXYgcJwaCIZ
tIBAsUOrtWXq3RJ/oJ1kTFc1cVvzp4n8qvL5PAQqmBzjKrNo7zqs2SNjkLGl1+iRoQe9z6l5RYTk
hWm0q4qCjQSdLKipq8pwMzb5tzNbnovpGtdnDcDcxorFXdhj/wjEc0OYNmf0VV7IodSEQ836Q8vN
3xpJkLCYdwqQAOO+KBtAvsCunXBEE9RXegiOsyr4E/TxlTCig7TIDz1a9lhQjwZKS+JOoLqT0iIA
gDekawGDVC4hC5uTF4pfbXQK6tAdA+Fc7KyBW7j0IJbe5Ck/W7myS5fmsuiMtNnZWJJ1n+MG/im8
70E/Rpj9pwlIDyTPZ4FxJUSaEyNTVki6AazmG9C0C5reycLsXx6VJQX9Upz7sUGD/LAWqBLd+IXV
jymGxGeLtQFHYdpFvjKazJV/eqa6+uiyHz7LUecLhbrVgvJP7JANx+HL3GUuVemFHq+jE+kEdPrM
6XRDfCq6BN5F9fhvMpAS/8TWPM/xbHe1AkRN9DQAJRqotaSVX5uxeuv79qyN9eE/js5juXEjiqJf
hCrksBVzzhQ1G5Qicmw00tf7wIuxPWPZokgA/cK955KHSUjwq0/QMOv6HtolgeodR6S825ZDnBXI
rBBlNfKvemxfLIoozVe2cxWhsY56hfSJ5DCygYbsA4bOuWUsJ6vWv9bMZa0M1ZKD+9grX2X70bTD
YUyqW96OL1WPDpI0Jvz3sDaTb9mfGxJOg/6p0MbFFVMkvPzgmLODPnIFxbeYN7cPqNKzaO6E5RWe
GWucoGV/JPZwr4DokiffJIsUCJnQLtyvS9RQB4nbIeU2tELj2+19Ro4lvJjoS23EWxWJZRBEl0b3
yKUl6dGyu1OKeJ01Ms1Qh+2NPOGHThQDSsFjr6S3ZvSeuRrcLMbgGoM6aD+bTHP+VImH1EmoqnIg
woyQoHOXWJRViEHeLZPGXQetBEsYikZzFAWL/pgsRPbyRWoDyY8OLbLizJffTsQlD8d1zorHoZ/g
u05DIUADVn/tJyHzeIO2fO1q5+nV0XvtVssyMH5qgTInLopXiGSAcPJlX9cHCJfkE9ve0fLq82Dp
s4gdvFqirXLGXTUtERzOcL/+QAShqs7asrSPsHFPNGE80d19XRR7x5x0FnWACa85ueaywZKcpbb3
Zkn8NYhJNiHrC8K8EtwFTSGe0GWfHF6rFMOG2T9gQL2XxNIVMn0o+76rj26VPESprbOi4ypFTVZr
32U6C8N+nRQmYpBG3Er/6vvyhwIJRWO7MKePmxR1zNM92rbihrLpazAPiBLPXVFtLS156bxJYFoR
Eq6qqWODTrX2R3+XDFxsg/oDPnatBBH6/mNH6kgF2Clp2aHF0U6fUiIslLJlq9EWhLcq1Y6F1GZJ
J1dd3R9D0fwOMj+ZqbLM7ep/KSXSMeajQcPsOe0N0pTmtk/7XzufEFzOxjRb8AijtvoPzRGnXMsP
5oB4E47fMKBcLz6ImjvpIB2WY4J3ys321BWBbrzbY0nslcvMUmlXbjFVHf6uCOQePhIciHTWeHvS
FZcFk81O4QEEkSFItXWN8qVmn1pGyWQj4s6b7E3JvyyGC6T/Fdj9oPDAw/qR7VIou44qQpTv4OaB
Rj6TlEkNrrgAKYZAMMAtq6VfhC8Q1g0BYtVwCk6s5QwMOQ3gW1eKZY29RmWcmqFiEBEbKvdZMZlS
sNMNRovVBoYJzBI7nQcTvqWB0ij+CIalVPh0e2awFGGD34IHg3nQoISwQFuWEDSxOzKXUIC4JENP
vhgyMjVcdyCWQsL7egzmeGvWJcxIXUOPUCDRfY8SJAu8ODf4gCpIvuywyuKSJKNgLdufsh7mHdPy
EhBZgz6r9Yidr9gGsm0yPHc2DikEfZIhzXNy8mOqxq7egfXYdCKgJ/Nhu1VYTFg3Ozn6NnMxIo6p
UNBpCB4c8uCSwtkoxUVixUraR1+cFKg8dQzQVvnnMNWr0cdawkIZhZd0CgnpsWwPzSrmeBlw/jYm
YnDWykjMfAMMMQwBbJNtryJPJRR+yi2FcOVGeM1oENX8aQpnprAcq/RmTlYF28AeJae7sIPgFMft
WqkYoXXNlrJ34R8lWs+Ex8p0B/iwkAWcVBUjJcfIfLSzHyN4MKdCmregOu8H9t/MdePy4rS3suy3
5IMsm3rNM46+ijehZco4SRQJFqix+Mfk2paC8bDeLOwKURnciIi9hgPLU/sdcOeOhFzxSDStC3IJ
w7PZl1irkh0OBrKaMpe/dfJpVJtIt/eB2W7RdesfONuWZvEzfZtuGpdiK6kR8GenHiaQDgbRZ4BL
APdbyBwqR5YD77D+5kh868QefeNbhq25/hoQPKkBw2PrW+YUem3KBuTiZ1wg74l3Q60xlgfQBxAe
+82EdtWTbWt/C+XcyBVfacQPyP9e+27ma739xS5SaV/4Y5PoQ2KDS+ITebm6APR1Bc7EM3FZlOTU
ccJlIjoQVnYIMVVg56w3XsAqspLHxO0fAJyQsZQHhsdMFwNH25GXjGoHicJVVcQarDk17KcofgTi
pGzrMBez5LsrT6M7/l92p+kn97gps9eAhFYzr1XUAlz3kHw5uBIWjpzZ48nmlvTQedrID5hAUkx3
CCjyaJirSPbr4V2wf6JWYFn0KCaad/oHOp2l0KMEEoWwllRZZuP0qkiWIShAMqW40ZiFWtUaYArj
Vw1RtnGEf5fASdMnRZT05hIpGe5ORJXrNkUpWz49DHaR9VJQ7WN7Zv0OsYajpEaTlIz7EIfJiJNf
QnATWK5FqIHG4KLBEwDXhS+15kHoLqcHCjGrCwOdR6V2KxdxCfNVCWnAUE+h7zEdZevHAy2s8ZR3
zpo2nCyimn507yNSbDt/24Jml0ywCyx+IzQFCdzHQhGqhAPlFkpzfU/nY6r2RlQMEBh3C0B4bt/P
VCZNEg3eWLD1CaBaVrivkHkO+jqFCWOjzjH5fjkBWgX7jq5Kti4sNFcCvMAOGzAZBZU1K0LMOJiS
feVZIQvtWVJfbJiv0UADiYuW5yNjMEBtyXJUWYoiytUQUHic1SFjQuS2yDmXYQhMIWIsiCmCaK8C
nsEAJqvFlWLH6HITwHIl64HgYSb4f30o6CJi0uatI8HUIFkLQWRUR8RJhIKg0z4GNz1wYixoGlc5
xhLfzJf6jgEaazKakWXJMmYMxjmgd2KES/i45lEhtxZmhYHvZhig9QGq6cJkkybGquRHSCx2Y4iX
OLQupIAeSOmq2EL4IXSytJtPmtKojHfQmpaWN/3ZRPCEo1Uaqw7blNeZu8mxS/r1ttEwIwZEWRQZ
uSEdFBSV7CzksUiKYWISU8uuDZ4kppbFCHJaW+doXKXWzsk5n5toG9BHrAlPwWtdvfFF1qAumrCC
MarMaSdX4EOvkEGWYYO+iJM+7KINrOxp1Rs7TyF/04SdQXtxJikwz1DT/ieYMXPnF+ldYOmqswn/
PGP+h6h/mJsZ/vfoT4LJ7Cq5VNTfKqH7cu4DYyPAgMv8u4aRw03WkGZg5R9tdQFl+L/zCHWMDehS
NenDqUWJIUeej00GvjP+FyVnF/uKGdahk27EP4UeKxzvgXJRR8S+nMAIlnYDhqEgueTuM2nOlvIT
+EBMkcBYDvlkT5nxdcBHFHblDbu9EbepfsnEM4ouXfjS618iw9P6w2lepfEcGdgarF1rhSil6B0U
pKt+FPTkLZqqnpVKhvy7k2dLHrRo1VNPedHXgEYbeKPp4OFYqf0p8M9gxzGQv0XooW3UhvoboPfu
hrDKSM+qvI36K41/bRNqeAY7D0bpRdL59fcwJF12SVLxoD00wmQ72CQO0tMS8oPGxrZ1f2nazGwd
ZAVWuGbmxVxBCGOj9rcJtjzl1iaJeMSxcQq/Yi37saj2MxzADUsjF96H096jForMUC2NQUcAAAAv
zVY+uRwD+4YBYUE2cuRhDQtBwTgJ5hGjPHjnnlwXSwHo40GU5lIKChsRcUIJ1s0eql/PsBAuVY+V
bcImkUkHnbTkY/AYMerJxRy/JoUwwHAwDtxXuvVWR892eLUCoB1MloxuzsHCmbdMutN75tLInkZm
YdoDw5yr7LxiaVeLqvuL7H8MlFvBonaq7xymNy7CXkQzILORYqIuR3Q4yhLdqZxlBdVHayF9teaT
2TpOjiPook5fAIh0x2WiMm+nOMkIIeLI8IlU7Q5ANXkx+zy49+UXR65iv5PgxqX+Lw2AQFy16Gc0
biqKeLP9tQzI8OaNj9MY75m4tMVfOUAUP7nuJnXngvGL/+jbYJlYmIk5esWaHyQdLrLeB1N8auiB
mQHUz6xCeRWs0IR6j8NnsQjim9t8ZohjABR1mDebLgEJRXWxdRyTD+pQ2utSe1os7pviklOTpJSg
nnwvqAdCY1YoA9qVL5clto0UmwCjN9u6cDt24kzUJzoKkDjxLQFGMqrPoqDURsGE+yfoUHN756L7
12nssbOdV5+s4jKiaHMD+B/MwkVGyamzxcWhADYkKCYpI3fJObFZVVcIbewPC3F44bXk0iKTtL6I
pJ8Bi2i4d9OUeWR4d8UnLwhjuO2/cmXlZZ8VKrTaeO+9nwgURcFKJIy+mUjNm/hsNsd66h6LvZRn
6VwCc+MZxzA+89ckXAbFNjFPaPN7BQGOAigcWaFJl47hmosHTbwz2aLMksUeVWOM1DPuNxiBmPGN
C6EOG1P6J1fSijbdOkZr6nS4JgvlOJn8RrHpnewx/VaRyW4MK3bcqCfpROnV111Y89QdDkAYgKST
PRFeu5KbdMTyCmlJi4e9HrlbPUabYdrbPtkHPbFzwz9b11YVSAiCsZayo9XSDGJGNZITtT2IZ+B/
KuEEGhgwMC0A1S0NhGJirlxfsimm2ylc5JnxGWr+EVD4d4AG1A+ZdDvNNYq0C7ueTzOtV/1kycIP
Kxt7yQlbpnITMdtUGTi5EtibV+yio6hNyEvRyelI4QgFitH+Q6+1K1J9XBD9uxroZJYMS/i/6zZ5
RIbOmhKiUBEz4MxXRhdfiercDp2yNaZw0aDfJZRVudsukgnQXhf7IZ2aNR43U15M734UHGp2hOlO
DntHVuQqYdfo4pcwgzvpppeW/OoOm5mw0Ynp/oqMz3XG+CrVvxWEbB1pvHARpvmaNlprx+9wW9nb
HGCWH2erMbE2PiWODXMSQAZ6dGcL+F4J3U1cNxuDqaWjh+vAJ8UF7GBIyacTNVIw1AaRYzQ4LBWT
1VM3rmPXv1k2Tjwje+h6r7zpVutgfd4EDQvSvOseY8VmMmDrT4rYpTX4lnquP+yJBxuWDO58rgCE
R+w72eFOYi4ejv2imw2dRCpSI7Mlsom6TPspSeK09KlHqV6ig5KlXwqjaXdTrmvmM1VJg+pmKObe
ls1Kiyq2cApkFOPIi9zEKGUKVoazVoXBPhYHMys/hdquR7Dpk+MymxZGE1+rs2iHB+9LQtQbiJJ6
CwRRxYZ9Tqh1HTIeOATGU21QWPjwGmnBgerPQabvsTdeOq2DTfXXJu0xMVgz9qH610Kpo+QtwWaq
SvZvzLlITfdToXRTfmxwHiP5URWgj14niXiyEmFw7Povt9olz8xV7hbiPB/1Wl2XJ7xMnxm2kSIj
vZv8K1aBrAVwSlhC++49SF12y4uuIhYLzCL8/lhr2tHktcP1OXZOdxa2eg7ZE7YxdJHypsvxq5Lh
GcPHZ/lyooFalHV/PqkkQHrafnOHur/veY4ZGXRROmv2PTvTHa4Cyr5jPTo3WvvNbwItrHSVd6G6
Z7NKrxZ9IEqBhW2nO8vDYmmvrJE5fdFeRts4wZXc20a8H1j+CTiwQpIVqm4rpvx5NO79elwVbXaF
ymMThpsRcK4qAcMarb9FcfjyXdamUmKy15kZ5+DaM1o5J9cXuFEWZV8vDGIvPGdlwJhOEdGksXto
0PJGSrDqSdMlchjIuE/0BETqrmAtisuABzuIjbPaEAVKLr3k4CFTC1h481aqf1qy9Jhv4tAeje/c
B/yUM5mSLAwKrVnHAYWwc5fgRurkK2qHzYhKJzbBckb2wiia5dQbhkBf3PFhM2W12ObyjaxB26th
eTZy7d1NxtkYP+xW2cZs113IVkOAGN94myfqxXA+YyBhYMBPKh4TwSEJnGMJgmJtZ94JEZNzKz0T
ZzMDcAK/MR7NrQiqiMl0AcCQnR06Y9rHvUmYD67gAu/++fawBbaLDlJbhI1cjwIVoakxPfw0x1OP
fpRQIuTZIYxT4XUXy48ucEKPYFXWRFyqiJHa0UfDigC6iYiDDLFkZHLpKpRRFBJ9+4pTD2kImX9x
ioEGqKdBpRWDZkfwnGcMmeCh2JAW6zWntr7OIYOG3PSlq59jfhm2ffYt95w2qPdBb+mJgoCdBfLL
doJLQIkLe3ILtO5fTM5dU0abjA2DlOZaV8r9AE1An9CvSr5JDdozZxg3fuTsi+qnQcorSgu7RroV
nocXASu5ah/c3thbr/BsB+VR5xdItgtpCdDbjYsb4pQo9c8KVXMB7q9Prec4aO+RqvwL+vQciHEB
Qs55FUNytESySiUKSFK5LJsBHcbyTAu2uVW/00iaIcyiTYTci6a/hQjm3PViQTfEn/IPgFQAlJE1
g0sIwVJ+Hp3N6H76PJDyYGU2VxKAC/2A9+SrIGGw2oturdXbKAKYxuW4N7v7mPPQXoMwjZKpKvJ5
pIAm8K9B9R7H3yEgNYtfTTZN4yPkYyhchn24LWgRPPOsZ5saqSvta7YoxBVU1Eisn/ktsT+Wd834
G8roLarPcfxZ9zdGr/1Ly09j9sEKpKe4N6+Ns2b2Rs9Xti/HW2XaRmobxd0qzaYA1VN5M8c/qMO/
Dv8m61Un/xCMG9zmaejvsgZzSIGHT6RRfsA08Tj7wXCF7PUnIfKgm17uQOSO+ZtW302J+OxDB/RU
6D+uedW4bFGgT9ayJbL1CrlGdhljYFb3Wn5QZZvRnbRu3GUUV7gLHfUXCQLr0laki3EaWaAcTPAi
dillZfnkh2+jPSQ6TjM0SVtT2Tn51XbwXx4aEvPyc1JhrcV0U9MtFZ6PzekPr8RirDcw5I8Eys0M
KOGJ4M7lF2psyl4oeM3Lghap5Cdd2cPYEOOXFLu6/XC6bUDhJ3hEMPhTWGF3u9Tf9sMRdEaFkItN
ZHJosMLiSdX/eslbNd709B3U9IiUMNo7zaFojpoXYI2N3gz3N3LdbYqbifrXB8Hjmxab1YnlOiPD
kPU86T3I0iuYqH14hfQyfbxc3oW+CQP0pKAjE7RYZQb9fk99p2JcNb8tl333u1ZveGWdt5P1rgQ8
7YAmeQb5T+N+jpCJ2+5dZZbX5ESOvUxlX0t2A2ck0fEvvQUszaY/ON0685YKOfRkZstNaFwD90hB
n2LhthxgD99O8U+j7QNnYYqvBMKwdvarozkusG2WIckmPMHvRcnIu/m13D9D3svsSqZTWDwY2Gv+
T6rfGqpo1ovcAy6TV8e/pgpLJf0zsw4BbXPtg/Mbvgrz0DcnZsOpBbNlBoO0tjBlPrhpxhj3xl2T
B6FDucfUO7Hvrt2AxH3rj/9Ca5+5O4RXecNUldyck83Y1n2newm0zxhLc80d1zNgz1MEOicP9BVz
LsY8J1N+Duzmsz5ZuJgKGpBErE3etD6Zmdnv1G9PzwlePJBNhhTD2SsOA896qO5RCx7/KxNfEaSY
6XA7Kjz+/KeHipjkINQy0aLNDmm/DO2fvn/39N9Y/7Odm+Ty6hm56y75NdizSzI3I1rkr7YD3FXO
7RqRV/mu+3sF2ow9j9Bh43hXJkU0Vsbw7JqgW9aNf2qbjayP6bhzxKXRjq59tOtHlp4d8R4jyPIs
483BeqJ5d5GcAb4r1slPVvxDyoNRw5mR//kB2AH35UIdiaAPa4zSYTgB/jmE9m+VbsloV5GQqudE
OQ/6HcgzLQLb6h5n3IOPXsVwAv9A4yPRy2el383gUGOz1tIlpq1BoAs62B3Co2cY/HnGjQGKjXFQ
kmOUf+lMm0wMlSYzN5UdJVMluLm/Qpz7APtB8cwYlHIIuN5t8I5l/E+MBwNujfaeVv+mGwyPqTp5
3zTgqdofE8UOg8Vg3xOG3UH+JtNbYGxN/VBVy7E9smnrMZnrtwjTgOtfvWKbJWdvQNgzr+U7USDg
wRHG7TQWnaa+cyjatY3mn1h8+MxrJS6D/thO4AJMlI1E/N2PJTgUaD2pX9jzRAlsYpytJ4n2r8BF
pYyQ4TyM2OoG/xXSEAR6hOaSaKMpd5k2ldBp4VwzxX7kefilJNX3kCYLSbGjDeLXodKce+0rwf33
VurMMFyWi4Lc35EAOZb06rm3KY97KZ5t1qG7D1SIIwGYcddx54SIkKOdEXrl2WRpl7GzyAjprJrs
oOklKCoNULsWIIIFqM0nUikJC4QynkO+N1HrTug1pftNqhIREbxuxwitRWEKBOk+Ngq2LH9QPtiG
hemEOiA3HgeSjTa/N9aaw8hHmgVjXBMPRmzGtHKxpcy5+bKV3RQbCn1/lzJBRq++UmR1tg05jztj
/v/Ck7gNVIB1xeozXI4ZAlynCUMmHDYX2ggfDzcrZPFRLutW3abEqDDatc+qW7KOKoHOjAO9Vdmv
GssdjnBcTRVivxUzMG4G1Pmpgn4d7ThvhjX3ZagviWie90XULBvJA1GPaKDK0fvNtEZfJlDNCp0l
bqxs3EGLwLGIuYwyKBCqjWXSDAfu4WvfGrtMDQloTAXzakXZmxRRLEszqkG6dPIyORjYZDj0YeSr
VSc/9FZu7pJTIkiydBnqtlU1kX2CD4nFuxmGz0LBz1JPbFwrz3uqjWLnJmgli4BHyPR5Q+nfuIRz
I1zivOgqksa9H4dhuZoDkLNAy1UAcHnfo00XA11SBK+2Y389c2jZ+gbystMPnA/QK0g0Ud4GDRMM
W/tdVJnDuqnNv9p1cyKffswsnSgdpTKTrRpuRqLPl2lXovquGbGT2Aa4Nqr1JZPOXH2aGtjOER2C
tPRdqBXXqqvLq8YFzloZXCzurs4qvy3YNkT5iB1bErFtC454k6azLRLYBgroXpSss7DBFVHZ6T1H
FSTq14ghKDQsbUU2Ik9NzZiH6EtngyiqFbFGiyF3CPXq4iXLSBfByTT1m851MqKZwzu5uhS29lfq
TBikU+FHZCzAd3YFvuABo7LeKjdL8U5gWHIMi+Su5V5+dLOqIiGzXfnlezMiqnRckKNRZuYbSR7X
0LrKIYIp4Kt6t40jSp8QBzBk/70w8IqlToyQPOSoTeVOq4dDMmkf1NZHb1rWK1Ohg/dKUt4zRt54
X9jNQKQnCqoK9YUvYng4PabsPuKONZnuFBWaCaMGcsf/mPogtPdD5sYnKccPV6T5cnSjlaqYxrwB
UIgv3kg3Xu7Zq1ASTJW5AekuaDnfhoIvsUVPTTQaoJaBwZkDNbueZed1RHTkovRVfNFO8OozfFDA
jBxUNbF6acWIlH689kztVmnJMtmSyoeZ+CcKL3/XFx0Qlgb3SBYprDEajQkfmLPOOQ0OAIKxAK2l
e45DXeVsHTKxqEGCMxw2hPmi2HFVqzMlSqDzJ5O32jYv5MvgDUjSQ5vZ7DJibARhe9XyeJ6arJgs
O9aXUY0JPUFKrpuYVkrfxDCrEutS0D41/lvZd8280+BhoMed1x7jrs4c5czobcTGevFZG136lheE
SphKjXsGlT/k/GBGYgtio5YsjpxRmEtELnJTBrwqO+csVdZxRZtktR4UF7ZGSYyi3pY1WLXKX+qM
65BK8zGYac46gY2yLG12ZGHbzwRhHMQgRou6tXBReKdeIpEX7gAmH2kVIO120w45Otp4fEUhGV0K
mPQlk5VbnNkPrrQVJdsfk2eAq6PJeLTtnsD3DSwIxQng1cuKBetjV1IJaD8+hBmrwJdBBs8GbdUl
8fmM43gQ3EDhJtWVjilR8FfpGLjEwFayR4IAekrOTDpfVTaXNMNCHGcd9Djv4mUw3RQfCxZzCx7u
CBRTMqUXsnKecRPufUPZMXdTHJ7SXlG+2s68gxS6Skx0IvHnna7pgPMrckV5c20JPk+o3ncK23dl
ynhbGCy+FGYTqIWCk8g4RTT9HOntdmD1CdjiEfPMntmYgALbWBQNGwF3CPZ6FzJMGtC2ECLPW1Zj
b2SVljbJHYo/aST2+O0a6icpFZ+Z9t0xRooHm+h6yA6kDNcLve7/pvu0a4eK31RQmN2DsCNjExkQ
BSQhLiVZdDPXsc5OwKnupC3h0Sl8eBu4bQ0JEscH6wgeJ2+GiThYxIa6qsf8OUHnISyj9VbVfpEo
RHMErT73omk9hd5sDJmMWyObUiQaNwvatNdblLuW/hPBfUbgAyV9YufFmflKxzo9N0gxe/PYjenW
S4bvsJA6cS3M91p/2qamHrkLWWAtoaby6MUslAwOSURbqncqOS5FnlU+h/TDIOqsNKdMKu74Ze1V
+OvoFcvqN2uZ0wZhaS87sWODi4pbuGzkkT7alX8ZdCdbI2R3OCHJtswWg3AaHoasvdu0gt+Xn+1K
ZQtJcqkXwZSKbXGKUPXC5jo0pgV4Xm3ufgMbKYT2hdxW7j1WMI2BFWTicIJ+9ju2j+LVYj1h0c6s
84CA6dTQcTnOSJ/L/WVwyHSUhV699ls6d5LojHmegTcdkbsO8R8NGWfnzh/ZfvoG76aiG7fIUcO9
1i0afO26gyvJacgUK028aSwlIUkK/HLV2ex5H/WmMd6s3n8qozZrDR6mMiQIUNqIrIsCz581cE4N
eKgd7mPfMD9cdbwUiqnTGzf7QS9eFfkfcd+iGQlx4yoX15PBEtg8bxlb3YE9uCud70DzlgX42U0Z
qyl60Hvrp1urwcrUhZnLzcOZgGqXT8ev4Yahd1Eym7IU81YQ40+FeMPa38U4QDQd+inurly5ZTnw
AlPUP5WYIDttfc4Gu5trlI2xYiMzgmpWkPWVZNYqdeuO4Q302R7Dfuq8IkcHdYQdBrns3Rtj3LqM
GXzmrHPhxfcoc8nZisqXQDc+F/+jRWrcxNpcLbLvARtX0MWg00O2MJ2r/UrFu6testILak7doTgw
7VXMcxegS/gpZHw1VS5Lz0PfLa15o8sY89TNVzp3VjkPLwYOSs7L7+BUwWZowMixHp/4zD6+qITR
qMUWhDdJiU924k0peIDme4dwAPYgsWXhwWhTglk93SOHxdjnrfhsG3lM4wez3d8waNeR0m5If1tb
qGpc9aZVGGb6pmN5bFX4juWvFf95icHgS7JSKvBoJ9PUwCMVVDrpK7PtBxIKrgw+i9jA6ZgWBbdq
jF88AT6rZ+RntcC2Wjw8YBnUrVRY1iaqAdt7WGJKANDMqqgNh21A+SskDXml82kYbn3oLdQqcdA8
LOLgiSBgdIOxbt1Q5EGU6TR8J6wD2EFu2imFOIWmMpRQCh3FYJrsfTvTf5Z3NAFjQmvfmfNisC1c
NFhiXRRm8yxNTpbP5DLOVIN/2SizzNIPo9mi2VEJ+TMTVEYlB3kc0+Sz7iX1hlxdc/gFO4VFIjAi
wm3oOJGR+GZVk+ISaCuqffBKhkHyvMdu1ICwVQmcHCo5irqJpd4dnqZZXdNyxbG/UOvu10nhagfH
ZgTE0troMJtWrvXc2lkjSeFV0sz//4pi+t+MRXz24+HpdAVdU1NxeBt45zMkB70Pbh/EOFsb9dWN
3megc85WTMXfmNOOXs5RUWHMHTqxQf7CBWu1hxRwsUZ6jVuic4h9bNSKot9Ejo3GGHLqr7NU0N4F
QoqZppaPsKS0i0qdxNK0vFcCTJCGO6eUhA/aSkw6j44DSkmgZzjEfmYZprKiie82bSs6nK9soN0O
/zzL6Za1AfAwpJsUZDtNBixYNbm9tZ2qhxKVu0tywDdCkf3WLEOs6y2q7tpmlukhw4i6PYRuLAZl
d1dHLoWxscHBjh3SdBMIiY17rxhaoLvquKT5HGkqum+f8XwQolqqeBSECnI/mMM5zi8ZXH27dZmg
xkvhZjFa9oTNdNQiggWo4diPJlGfXo/jJiejSTjZqZuCbfxUvgueUfzYaF6kzgdpDu+Ipqlw2IsC
ADh3qvptBpOCXdj7RA0fcchssA8qhNMFZn5IP+x4O2Vp0H2+DS1iHD+4mYnyrvg4xKPARBCnsSWu
TOfbCqimEGEgRWoAa/Y+7BOGFDORBvHKxYCpNNYugP7IAAJ1Ze163tuQTI4cPV+rYoSdVt5JWZ6p
xvhZCJpRMmuY6dhbN5crt++AFiZSm0so0SjUUZq6KG/QN+aQABIFWxz077tWEMPJLqLhLHppEyKN
eDEEyjrJCb5zUZWYjzLxsMcH4TKGBIzay/EWbTHsSiHzbVZWPIR5VvRiD6ISvoIe4ccewmyHD4UA
2HpjchEPMROIOgHPSjqVxERhhet2TH96g4o4sLEfDPk2SrvfnNjKmVfppEknp6RMb5peG/PEeKK1
+mii8t48shNVyUSrgb0/hMiaHBKnGFYuOwdpteERIEiHd0WM9Zf0YYC/v340FYPb1JzrwgE2HScT
A5pTgJkyfLuv3Mrf9NpZDrH1KNFvjbHy49TIpy1ZrHIdpcWocuKXRA5kEU/osvvQCqathL+DjaiV
bi0am5gSiSBLHagsTJLXXYXMi4xquoVPy6hbYb1meNUi0I92Dg2208y9Kfpmto3r8E67Dv40iMJd
YJhLp4x1uMHYCAKDrUi0xCgIMYv0MCYZRXVuTQ0nTWe5C/hrA28P6TBG9vQk03IXsoRSEWQp3QCx
SzuHwPpS7UIu/SkoscZhOKbUHIZ8SCPcc8irAVKF1mHZaNZmg5AWNFE6TEI1i9GMzF1iHeAK96pY
Ry0yNw9yfZ35+lpLQzhWDYlPPpjhSRyHlxRjT7MRNgJXBYpJQ9fSFRFOHau5joo4lcj6FIPQAyo3
hlvZT+y2zHyrfSuD365RvzKylrTGxhIA/yROx7vmanfgsbQMeYilSEPzZdXHqgV1ZkcY41McVaKH
LahYI9Gx+niRKVU1EaUso0JvbXCdUCorG4WgbLWHJZxQz+VV9CWD8J1ujp8haugwOEcbtdhUJuoY
RSMgOUw4+7qJ5lIsA42UkyHge3Uo2lhAcNEz8lPc/pY21TFWxvMkxBNBz2ugGYhlEm4i5VSVZObl
ubWNA3mvPe73ypXZnqTsWeEabLEdB8FM36tveYnsNk0iKg0PSKSVI2qotJ4fk4ypKnHWnIzvHll3
jWJexine1dXDGw5DrAMc65VR2zwScjxsOqkIjt4IKntuLMpakslSBB83PQsjNP3hOZq0BliNkkHr
Zs70nTy8bfF/3J3Jcttq2t9vRdWrZIFqzMNXX3fVEUWKIjVTsmVvUJREYyDmGUilKreRdVZZZJc7
6DvJleQHyuxPoNzWsY30SXVXF48pyyD44h2e4T9UuPnZpnC2wa0MTaSwqKa1dZsW7BFFqmLiIH40
HI4gTVnjSgTrOV2qjr8Mm/KRLQbG2hZSBrWDOWzIOYC6J9uuzmPHcCZGXl3zLNxS+GhhBK5BHKZJ
ihIj9EmEbsK+cEgI7/gNWZITgMzIr5xEnrW9rUaY3LdVdFPkEEw8UYG6Kj3YrkjqZXIzxTaZpWlz
Z2BmRF2b3aVlsiRx/hnCZ3qCB+YTyMu7rEC7t42gOHgy1madTJTjm1S2g9qYClXinBSbJI6vFcE8
0wwB8E6M7QtqfTcmWJueHZBPRFsFPYcnRh0YZJt19lH15G5RyNCEoxpJBmRdUYUQPcrQ9U1hBHMt
SSEWpkTkZdhzYhso2Zg6aCCuTwTFfrRUCkRW49wKyrz15DuQFF8wvjCnbY1evZHjE6iCw3bxNjnW
KJwIDimubTWoMyX3JZz9u655MkyHnp1IaXjbG4c0dGarwn3wVQ9iUxJ2FJgpdRdSg38zdmKInmyp
ylTONWcVshehgTqHCHwrTeR2EpXWJ7ctiMQ8NG8D0Zw5UwWnYMCDhBIJNipKixhqjRQWFWFcN3zU
BVT/qVJ09VgupMe68jPgZD1RkNJ7qmsfJMe5oap1gWnwMvRUzmv2GIrMJwUySo3CsaSV6ZeskidU
nz/nWohBBDu8RMc7yNDq6nNI0NogPdYkIRS71UUdYdYHAcc71s3qrE2ACeU57RFJZw8mQu1riBME
HlCaNJGdtEH8TETBRnkQJyiM2+AWkM0EgX/lCmq9yIJe+6aadFr7KPjRg0adyFS1M9MELtjBfa1A
o1M0lT7IXvm4FY0PuudO0A9swDyxAM0UUR8PTDX+DlU/xDLCGehHr0Vsc+EWN+fAjU6oqa4DYA45
gKcCiqOsbrGdTS1CaSKXrnSiE9tkGxYTfVUL3ZWGiQAJNJLUen/WKacEchWaJp46i8Dk5Bp2CBm2
A0jhL+zC/yyT+ANllTCYqulOWbpsTk3MwqoQiGtob0NczrxNI2/vjVz/YtqsQbL2PILQH8X3ZWlC
NSf6liuEZ8oCXYg0sPDS6F9wM0G/Iup7onD/6O6jNCrpEDg0+VRKgnBqJcodfFg4CeDCog7NA7hb
voyRk1crC58nPWt05CRdKIqm32sV4qzYepDfCg09zR4jg5vbl6aDaQb4werQZhdtYG2JJcYzfE37
wrMpT2XxSxOWH3Q7vI1wlpcr+QYpYv9SqbE9EQz0XeMWSdRt1t0qrk29x+mr7+jPuouu5YhCWNY6
SUP7o9qEH20fIGlrUwLshfZCZ4tKpps9pBg6BQbiH7Cd2X4FK4dXQYTp+0A+usZfI/iu2OXnrgsy
cP70Y3CG7VXIkKpRMHu+qliUeIx89PvnZpk2ni4oIyqLMI+Ke4X+jBajCl4VMSDWBOeflDrSVM22
7YmV0D+JVGKeREPTPSvjrL/Bx7bVP+aYesD6cuj8wLTA5jo73RpIaitdR4d4+0lLKQoapnFdxQkY
C8GRT1xpXpUod4ZW7FymuZkfE4XL81gBr7X1YdNHwJLBTwK8xpfMm1cYjPEomZ+2kipneUSJsgVh
jfYm/Um9NRG6VKHQA39FBwlH4pZQVYiOxS0aVUHTKkBbFxWAX4qWYJd9qIoUThna7KQykQqPK9k6
tpMio2O25UT3ZmlMd9mqLBTsZHrCSsg/V1RUKnAjaUQ0PVIscsHGi9IMgmTjBiXqUe1zAuAzittH
uffmqgWk/Tp9xVp5rlpdBMkbyCcBbdIQ88C5n7R3sQz7smxAqFkBmnORalABSahAzlOTK6hx5E7B
CHXZpjbFhYbgquTQPJEMRL19RGuEyGwXBkpKhrwtZnZYPNh6GEwDlQZCJGAg3zFBMzf+hEbBQxxX
yFSV1AkYlURwCWBLp+fSXZtYFFBhgxoVZki5ZDLs545+wyTE1NfRzLlVKQhSmggWltqtkgf6TDVo
jgqIvgecoRMpgF8nXtaZIs0SEwsenQhTz7IPgPgxoinuhC1MhrSbU0L+FBg6cmHwzYwmQQ9OoiUq
Rc+2XS8ULRIIKumIV115mZMi1FtSx0Jo8PUzkIAK0FRBKQMyiHeCyVw68YUSAmUh953lCmfuG7XU
P6YONTBJQNjObnU8gKV0kVXNWakjBYy+a3TSfAkdz5gA6rcJ6CRIW7QYhXsh6YqLHE9sqKLNaa4I
cwpz10Jb5JOMGiK0e/wBsSybqAKi3Qqkc1aiNJWN+tawFFS6bPDARivNFK8rFkoIdDKmtTUze9BG
VMIW6VTqFpqf0dMzcTJHctgA+NULYCpBjl4TJKi8wmk0s2L8LfVUpMLdCCcZ7eOlVFDaiUElpOki
b3HMDJqqT29ZnSG4D8+viR+0ELPqGiUMC6upMI2pQqCapUg0URrjMhAVSPIqHuCOK96FEcs0IYgM
DLOCIru9yWJbvdGL5lhz8B/VtyClqYVilmOA+MW4C0dSshn6exF6SbqhT5NwG50omb2d1gGchRoh
F0GRq2sNxnnrXdetJs81GZdFjSIjtSRdnEvYFBPrWqA2C0248aVkbqKCVkNVX7ht9EEqwuos0ONz
3UZ4RhE0nHokBauKRpxioIHZSEtby0mFNZW8L3mIaqGpJ4+CayEjldr3JqIzVAQY7G2GF27BVPCa
Fs1S2UCp3XsuVeRdXFF/qgwR82twnUkNkQaIQWvYCNaXXjvV/G5ekwhj1iTXkwgCgmeJIKjRG1V6
ok+AzC2gbygfbNUnQJoFDPICVX4gI/+c+F2DTCf49C6lyxPWWMuu84ZzQn5QAcFht0WNjQTRbLqH
rYZonautG/+8aTkmFbe+QseX9oBzVeYqGq6WCIOschC2quhrdg9amxrYQqUfMGDWJ6DybmM1uKkF
vGREV/qc68kNvlVUKRgwjmzqsfRobSoOKA8hFmxt+ya33Q9Plzx6Wnvr5kDXCzW6bRt1pbVdRfkL
LZpal+5LLTgjgKdvXcGoTEEW87G+fUFmjsI+uBEMUmB1dTdpaa2y6qOAp6Wud+c4k8jHlO7QtEDg
rDSp7hZGV81Dmq2uhoVnpkM/SVCMlKV2QaXJoUuPbzDVRbJRvHhKHScRh6pYT6hrZEQougbIcHJa
dejpyccF3TbFrjgxsdzGK7ds2tMYgTQf+Da+zzwQBGEyCBJBfZazKDskGaXwk0vzyA42jpWdRaV/
mbIV51+2Fue3UVLrqOhNZcJCrsqCwluArlQWn2xplp8SteWESSA2YmEqbrUbzws/26HzkS4guh8V
vV0LrJM9c0joK7OjX0aVDHiYw0foFzYWerF1bQky+yeUOkWe6uA0M+LUJjrv4vsmgQspojmdxfd5
rauglNFRtbAmUbCOtk1sS2iTF0r8OYC7ExMDaUUNXrG58NHcD4ErSSCPHOowWwRaI5n/msgR++mx
Fq4z7zooKwp0kFkhwJTE7Pi0nnhQfvDUo277JBXKHMt6lwUODKgrUYT2XGki9xtTalK7BAHE9bu4
PaHYciwixd/XAhWUz3OSuprUNCOzdjx1AolVmXqUikPLQmqAhnDizSNsbdHkpVSul6SVlK3oQdH7
RhMVJKFaoxRJXKg+4hAzqWgFiiTQkJ1O0liaqGBdwu1ES+kSJZ37VGiUgSPrtOm68rgNKOXh01BN
iGmuax/a1xbHciJAtCZdTGQBKwRCquHfpCFAJvSc+9PMsji09XkqPCSQZPPKgOLhzRJMyQKE7bYl
CXqyvewd2S2Aso1I8mQGixKeHHvbOQlLwTN2LhzgB1W0Fo07jepo0HummiHGRB7nHDhpEcaItHEi
Eb1jM/1oFqVC+BJbM12JoYui52lXEvm1DUrGcrbT3le1N/fTYf2KCLe0AiBd9IB9CpiIBoRk9kHV
wpqJzqk9w6xOz03tMwC0UDN1XGHBRjpsbT5GJEoOH97aYk0Nm7ffsuE5IPoATLLNH6Sk+CTbbItb
zbiSC+Uh9i1U8yUyI8RNElkWJ65CaTVIPHrdQnBfqspMF6KTIipWhUgOo7TIAqp2j5w/1WSkJqER
pvjjWieJH2v3MmZocpa7n9QYkqheIolAM1e4zUNgO01QdeedBlK40vUS1JJaLEI8RJF7QY8Ht29S
SItjuFKEteOX1Z1SITST1+Q4zUcOG7Fs7/XOd252LyDD22VFJGcbwn0QNO6laNTQaID2XzkmcpZV
2JzTJUmXnYQakxHZ0Xlc0+tqzWp7TffYOs4NRzw1hUzDdgAVjs6AvWz6H9Qkq2+FwlROKqU1zpyq
wsmz0S49LTFBIyUJBg88BYoxwSJJwP6wUBawf9rPliGbPFqlXhhOGd/3P8esolYA4+p2zxd2t892
24nndPurMwObT8U34wc1d2+FXFFv4iKE4sZv737cbXUdp5PUnHpVSferSFIST9+dhxqA8pzywX0v
lZJHIf6QSmksHJEVoujd9kFXY/yWUuNSzYR2Rr87/uh20a0iGeY13a70vkbPc/djKjbU+RNYP1Fu
pBNFds1Pu7q+39jRvI4h6DYGAXreAJCHFG6hr9rHY22kTcmr0bOqBHmWgG5axTH64rliFMz8qdu4
6rPcJBRrzcK89SxAJlFDha3IPefKKBBUr0slOxatOjsvOuA+GWZx91691SYmTIyVUYA40HPpc52r
/iXlNkwK1FbfyNToimvR0sQbc5tZV36eXWsyEml88sfMQ+xatM3ivICvlQU1iZqTtQ9e0j0lmpte
U/2rbtOwvbI4cVWD9nTnnObogqDc1SrnnWCiNSaVtwH+VyemoD0kKYDfMIIa1yXZ9tRUwOsooBdI
hIR8ibrMsYcExbwFVL4S8Eo00CNzpSQ+y+WiYe6gexRvi+TU151V3+CYG6prXbRu+clQinyZQm1F
j6lZINLmag5/U8jCZclOvqW4eNFugwJ7y2bR5oEMKsqDIRQKn4Ou5p3OmYE2GOgZJ7jKLPTlshIr
lhLxhKttiFB5TvyLswKC37uX0AAi1G1D85Tc90IXmfKiLddL3a+6mdOZSOMzg64bVX5yEGtbN0D+
EAlULxUf40KqqDTpDFu59OBYNaxW6lF5NdXtJGCeyOp5nCTAQHRxZooYFQZZ+qmx8QyQG1TROzRA
W84qN0aYN/MazABEGf2SupshhIGesVQ/6tKpGhEdHneeMetocU9FVS9O64rH2RgW8mn+qdvWkKG8
Yq16Jcvf3LZLV0cDGX0Uf9Kh6iYe60mWnynovBl9s92lhNU58aUlgVMn1EYMR0AlIKNXPpPU3rFb
JlSlZjRPLBeQUFl5Bkg2cK61KAGQ6eRsSlx+W9SRc9HoyGKbASFwmLULTg19YWwRYHONov0Eyg++
XOKh/J3LFhJj3Vos5OwuSiAh5QWCv7oZUHIU5UlNrfq8bTnH47pIlwq6kWZod4SFIqmKLAAQi5Gt
4Dw7SxuZhKuVlgY6a3Cjriz+XJkyADt9i94Szk1FbJgLRCSijxTHiAK2xacSGXoAutSjEfUUMve2
LdF+yksjnrr0LWkJi8XEFyWUy4H5Jk0orWQF4KDDfHgS5egq0PwToQUurWpCfeGjtkIbFrB23goN
5awUEA1JzozL+otUnSmJrp+T3kPCFWRjmvI4zgLVOyvMOn+QFbQ3REgWGjsEGkJacGH2AjV6T21H
uyAyyKedqiA+0bx0TlEFmIki+qd665vztFHp1lZilly2LvJJEiJnyH1kdHZ3L7ApUITqIpB3n+nX
AOynN30FBYojNWhRGCsCIFv9S17QURc6kOUgX8yF0iJojYnfRRwA6fTKaknPjDwy8TOMHSvxQhW9
mzKp1blvlNsLtD6LYzfN4tnurSpstxfHnYoilMIiOe4QnOxxmhQsCqqDkSFjWyjkd1AI02tTg/Yn
mQH8MWbrtaFK11h1w18yimxZ9C9iGqAEJcpzLw21hWlK9hkQFP8ZpQCoXFnQ3spgDk7rXHkuRO1p
m4Xp0rL0AiKJJeKyE22JSfIzl0j2BDGi4g6T9/pUToqCJh8q3WqsOxc6SIXjXBekK0tW0JsKMEMp
Lb+9DBsZmQtzljeauYlsQKNbuRWmmYUKqlPYOFd1SjeTP4Bm8iiCP8mkkbWQ60tdDuPLuiSftRqF
WLuGxYXghnZeoI3pZSQ7pQRObttE1KesHBNiXby36h4aqKMiHZNoLzLdK6eeG0PeEYAjRgJgQAFx
vjKzlrHmqB8S/JyqiBkY2S3qMD48jc6muuXKiFeVNczYOAPW5OTiTWn3mBHMbkVhFushFSbNl8DG
4Q7lSttlARNquU2tWRnZdb+tHUeiodOxVrdLR6i2S7EKuG5I2iMD9/nQaNjsdKEUz5lOjwVaMJeN
THVVz0Mk9rccfKYaYz5vlWfb2CxXViIl17Zukgi6xPFbZ0ES4C71gEZTfOokuXiZkJatwiTin2Je
BWqxPTZrQ14Wst0sTQEnuQJFr90LLQRcVajWmpTjzx1qsQkiGQvUOBG4xuVLepCbwr4pSmmpqX61
6kWPSlcpQXgp9rzwlyWb7EVCrYT+YBWtzBQ3k8irr9lwlx3kyQtJTWXYdlRy8OUKLF1fdraAnFT/
wvcBp+JG7Qn20gqHkE8qxyYjn3gKzbc4FZXzsH8pPP++hZd0WoquXaIvzc92f+vXIYJdvn1Dlhf1
DNc7Cm6I9qMGcLl72f1896dC7j63JdH3wc93bxWxNyGSSwy2rcym8ZumPk6PhPbhtjUvcxRoYbf6
81iWpk1VV2gNswPEEQkNzrsyFBQZBIXN8jHN5LrTHSj9ne1eNpEAHL3bSsHUDHoHhVx0LyV0By93
f2IArKWU58j/sHn4hGDLTLHEBX1hjXq6B6ovox81q1QBFTu3uhRESmZa3q+enbhT/0JbuZuZDhwJ
r4rKi4B6bOoQ9mRlhoJq5FtX3ba0riINxLRvGeyRcnqnwmKbO9XHTJfqhZBt6wV1cxHJp0D7VIkm
UWBp2Wh6+MaFEdgPusQ414lYIDfh3oAaIxTun+DuT0X/dvenTKaUQ7cGqUK+Z9LTIePSORPlpEOq
mpdgu4U33MHX88BfONo25TqFeLV7QTIUjm2uLltRPFMcO5lDHNUQ+XeKBUqDSaAp51n/4qdZdirK
tLY0Lfpi+WpzlmuJj2SO/EX1k2L5Hy8JLNe56Uu4OGdmJfYap0DtUB/A+IRtjTSGNnKZW0+WmONj
wYECTfRL4znyB4MCGYdA31+0cKu1ILu6CfwNNzdLIDkWHCEpFe69Dtql5yJ0HNbZqkfYlCSyjWCX
y6oVtYvdC+0Vb6p2KaoqnRM+olesY5ZQ0sWWUTiMMNLlXDoBVdJCJmupdgCTiDu9+BKQc2U5hCDd
tKOZAWpiAQrGPKd5uzBD8l85i6+SrLr0IROwptlNtw28p7ZuKdJoV6CM0WMTQFeogWuvWlCcE7mg
OqAExOOioAX98jHvtlZEKwgXRJQ71in11VtHR4ooVHMkiUqONMQ2hBiTkA5W6yX1Eky9RA3FU0F5
6KrWXGZBYIGAJ1ODYYn8ma3jumY4yUdfVBLWDXFOhoJhCARhRtt+UZjo2zdQwgWSrBMpQu3XQMLr
BIsgUkXFlM7ES9GK8etVt+JdvQXhUVFostvPKWiYCbwO71JHImPpZeIt//CjX5ntmdyipG/TyAGR
Mg2MEOWnnLJUhlLr1EYzcxrl5/RGMe12KXokaFaGno6QoiHCuHClWyolJ1JiPPtWSk5TWcp1s8W3
yd7mAaYbjoYZn0K1xVWsGz/G6iFsMtIqUbmg9okHUD8pUPaJ6IA6kEgrHpktyU+qT0GppofrV409
V5pUvogCc+V7K29jd6owtaKimSHT5H0QuY1p1Im4c+OXNk0K32Ln0MAx2YtYexYts3fN60lvkXvn
bOWHSovobgfyXWyiPuVijbpoettgXY4XRQm5KJTFK8Mja1MjfESI6txTf0vKEHYQcFtaajIQlmmV
pwh6mHhE+paaXZgWgOzcM0WUs0qS4bC6E2VY9GKGXyICkhEUMMohrqpLl3YYyJepDCivs+2Z329J
MkU7C0Q4oFaIQXCI0F6So8+Bq7gwxSzzpNLL5gIsSkxMCp60c+ewA8Rp7QrJWYMEkOApvWFC0T4E
gjgThFRaOXbVq0PFJCowki8BFt4giRnOY6lEGaZ0vLu6MkBipN68tk3K3VVQzGrJ8O4V6ZOoV/Iq
ymL/HhngZYrq8HFS4HINoLO9c1sVKLpTf+kUVPtBrckLOnFAbCzk+3nyRHmlXZ5apdueKAHaZpYV
U7vwXOWuI5tGsIm2UFKL8l3oghKNUkrVWkx/XfhSJxeqK+dXRSDAnQv6zYTo7NTzRP/WrGMKl64Y
QBNBJQaEe7NwvbI5BYblUw2wnA+yjfYDIs/OLK+Nq4b2xi1qF59sSaieZLFPasnXtb5c0NnyRysv
KYcSB04LIdBmFRgcZOOxSbUSIYa1X+HuUjUbDESrl7N1d4QmAnS6uoZ7G5h6fJVH2xyHBFuY7t6G
bZBchR8lJAGnDtZ4RH4SVUvhGm+JCCkHzXmIcBsyOxsuaKmf5mqYnyUmNG64VxgUEIGQYKBhKDum
fyn2L2BC2pmUkepBYUR0V0WdI6P7eOuHgnYbGzcmMDdq3w2MDDWlUyKn8twKcShEIRIQCmhIAGV5
fCNm3YegFuo79q2N2CADUmmuM49ExVkZwnGH2TQrX402VnJvKPC6arVQFttGIPDrg86m16G0jjsB
/S4UpYVrO3ZASTawJw1X+hjGNh3dqLg2UrSj4kgU5kIMMiVTRPDAIRhOqUik08pub/y2NM5N88F1
gC7LLd4/Rr7F41RvsFAhIaYuiI+P0j6mfr0Gh2isuiqcWWi9ziRDtWdB7m4/sqUv8TLUHpsMMxFD
Q5iipVsCjiUF+AU08GOsGyEsagyKnTpqbx0hPwM6Hp14pJCnGT6Dd24Gksup63wGo5nducuhWtUN
+Zl3vDZFxB9VNJgvKfHSa/UMTDhdD0aSVInzQtcg1nlYv6IKCg4Bep6J8qmQ19CLkWyYGKXYPiBT
5LVKdh75bo7EHIDL1PfBsHho2iKKKyNgIltPYl6oZ2bW5FMjMNOp4CBH0gvWX1gh/J/Q+4zX2Kml
IoYADYgcHW1xT/UvAM7iS93IzYkWf4iB7KEbgoVDmucoCJlKPTWEypo7OllH18LXavRtxjpHbUnl
DxTj1IfnvE7DJwCgCWUij1K/FV+LzIEzy+xphZl+KybAFcBn5nNXcOWLJkR1X3dc9QrMiHyiaSpA
lcK/J/UVEItT0wshZrXLmYbhUR6757XlP0UhDf0mQQ6Xyi8yQjkJqWEGKwY4vjTUPJ3+6ejPf/33
Pz81/+Zs4muSRFgI+V//nfdPjH3mOW5x8Pavd3HI/3f/5u+/M/wXf73wnrI4j78U3/2t0018uQ43
+eEv9Xfz9yvz6V/v7mRdrAdvphHFj/am3GTt7SYvg+L7f/vyPfiaE9cLnnf/2Nvkr/75u7+w+5bf
vMDRZncvZ89/+ZOkW9afBr951yabl2u//Fb//q9PmCEU/Y07XhztvuKrv+zH/9Xbwe++DNerv92P
z+5rff2sr0P29psObmza3zRjsP/h3Ntk6+wJq+Tdt/n6pfpn9Jc//RYV/FXhPa3/9OrLsvb3b/tP
/sufBrf6em4NbuXvD2rw01ePYn9HP/73r24OUQ1T+hd8FJN1tH4ePAbFeu8pvCzw7z3g02yzidCp
fN5fqp/MlrJ/948e7/sXvtg03lO8v87LEnl31rx/2dXai4qja6Zstjnito8uvBTZvzh6/Uny+/Pz
/U+6j7xi83y0KtbFJh9cXVX3b39+eCYs5WwdHP0WbrKD1SUboil/5xO4GTbv97/AhN7n4+NmPRga
SRQJcE3x3et/ay/55yxgKgyG+LsWMPtVxDi+s4/GT4zBO78z2MD+qL32y+FMMNQ38+DrV/6dU+Db
2/furPq6Y+5n8A9eN/cGOxFMzDd70Y9dcUqTNNnsZ+VuuxA1Vdr/4Odu8zLGaOybS2x3RvzaEJR5
v4APxoGl+4sDsYrLb9+zIiHI8GvjwSCvD56cIYtAYmGbYnglmzq7w/f2/pet54/bGlRDl379bH99
//3EIhJ6/aN9fLQLTPYb7SAk2f/wewfr8drNOKv2D2w3o439u/10Lv8jGPydKxrpwawcHEfamwn3
41c9XXdrTrrMS/Z3+LIC32w/P37ps+zgAJLeTOKfuGierTfB4F6lEQaXe00HF5XfbEA/fq+LOHs+
GAJ5hCFYlvXaKwZ3q4xw2fPNIxje4bQdI868Cg/GQB8hiLohN8wGQ2CNMAtW6/LZO/otWz8ebO6i
tv+sn1+/K7Lr4dEpj7DIvsaq/T0fTUMvexOyyiOM9sdNXhwdr6PtfhT6PULWRhiUT5twM5hysj7C
wjuNyWuO5ptdNeP1PauyOMameVdGj0dneZ88DTZkSeSQMqwRvsFvj+URJjmD+fL16iNMmv9yO11N
bz9MT/7rUf9oN1l09GZ2GrJuiYqB35AkwSw3+N9+JP/RGvjWUfqdA3Zfw3nJZwbH7O+qDLzO/HeJ
0/5w3l3q6/HOxTfEo0Xbv3+nCPP6/r/+89c/mvbX2VeQBp+1/5v9D78bHWwCrxuEu2OsUNAExfro
9iCf1EZY+9PgaLUOqvVzPNhvjRGm4WnJbhWug8Esp5h2EJ3/+ME7j6PnPuDdX+klpBnhjLxkgLO1
Uw7uWPpuzv47o7trajzh8LLWu0P8rdn5z1lwfX66n+0/u9y+szT/qDw8cKjJDJ7CCCvotwhbiMFF
R5jiUD3ymjkzmOJjXHcTDVMX2dx/xD/a9t+vRx2XWRk9e/sL9ctRGeGyE3f9/Pqab4sGP7513G6S
8jHwno7iL0eFuzkC4+0Mapmqsv/Inx+P3UWP/tPJ7eQ/7y/Wj8ko1UWK9wAWBzGVOsK8mMRhTIvn
9e1q3ysl/s5t7+/F0F0FLDraD//gc0aIMyfrZHP0YZM9D05e7d2Q5v25DYHskcLNYHLr7+7c7193
6rRJ8XoY9BFudppy5MZsccHRaUkFdbB96CNMk2nmFdnwsoa0/xY/v2CwAvLiZLgzGyMsxDtW+Ok6
PEj3zBEihdP143ARmiM8vlP3YMd/W3L88R3v7USgU/Drj2zyt/9dbI6e/89/++9nVexlg3UnSSNM
teUmagfz9xuV6B8fjXPv8TAEkN7W4n/iupsccubgJMFQ5deHmfs9GAV1hJP1gn6js84Jdvd3uAuh
xzhILhDQLorhdNBGWMoX5BH1YBeWtBHGl8seXHSEdXzBUfp00CIdoy5xsS7Zf9fRcKOUxjiOsHTt
90k6roMZoY8w2S49ou7BVcfY2ndXPRgIQ9t/zM8fRS/bJT7Eeb4u95fbrY63PZof3yZuiemHrX5Z
HCEF+dpaetNmlMURNuLVJtqgpPJ6LGRphBMEDGqWrY/ON3E0mHSyNMJ2sYopPAynByo4++/w89Nj
VR6U/OUxzrq7eJiEyMoIEebqb/8jPgLZ9bf/uYNTXGd/+1/RkzdsxcrfbQr+ziCfcinmloOzWlZG
mNV366g73OzkMVoW9whsHqxCdYQJTRqMce76aIZ17H6m9TuHrI6wL4Ha8g7iWHmU+h9lBsAWg0NQ
1kcYjc9v4m5ZH2Fhf/bCx/VjPdwxxmg5veyhb9e3McKuAUr16I7wZbCJau939f64AuDf0US/WgV8
/RX6bff/SUv+t6x8HOw/I+SkIGxgF653e+fxOntk4x8s6v2bnz9LKByWHlbS+yvtoowRtor+bqnn
54PrjhDI9dk04Afq2INLj9HmvFxXawKur0231zeujPAoJ+uWJvW3OnrqCNH+5GDujZGWnMQhe/IQ
mzvG7rm/7rcrcfoIkw/Y6SGadYyG6YzLPrkCLaVnMKHlMIoZIzKfg7kYHIJ0Rffz8OeX+ILFcvAY
pTH6gV+H42Kd9Wf3YdY2RuX2Io6KvA/QB0VKaQxQwDUI/yLuu5nDMEkcI+gtjpZeUeS7bftyU3nD
rUocYb2viqPz8ukg3pXG2F8znuXz+nl373fx4/ogKZBHWJ53xKgvgzNhYsb5tzZF+S3k88czXUbp
gxc9bcB092DuvtfysjVQlh4+kzEKWth2F9hg8JGZ431zpwcJ+evL+X713U8YYf5C91ofVFPlMXrx
E/rlT+vhehujDLNaDwMv2Rgh8XuhAkzB4ZKalMPZMkaN5+X6hEnMymATtvuJ0Qdg2iiljeKo35qH
0CdFtMbo8bCwXrb913eN+NH7zIjXofj0K9jlnwMnkHaI719NJf5/BBSAqRyeBCNki79FgHGyQVow
wunyWw9rH96rNMJaPd4EjleGryfjGNja4zhnYHdHx3yTdRsnriitDD5lhNOQm18fgK7HOPtwfHKg
6AxuVxnhdk82UbjOBijNMeCUZxnDMOSJjVH3n+Y46A0HAfbPL4O/Jt3myT247AhjO/PekOXeR0S+
3+afrbN4860gCybjLw/FDAT+02Z/nf70MkdY0afeI/SXA/y1NcKTOyXuj/LN4Lh9HwT3/hifbjLS
++FlxxgHCJTD0bVG2IYnWUxQM9gaJHGE687LiD1nMAh4v+/nxs9nsGdPbzYHAMMjXLdYB8O7HSOF
WmyygwkmyaOk8RFBVzuM56Qx8rHzdVEdzIYxWhHnXuGWh6GJNAaAbhXE1Xp7eMsjjPG5x75OyAxe
fYhQlMZon5yXzSYEyJU5+6m7q7aOUf9DY++ZMRlcVxshFaQCsx5WSCRthI0CxEMxvNkxCouXG3Kp
7C1jYozuCWTPej3cK8Y4mlHHOIh6pDEqlddQU8uDfrk0Bu/+lpb2QTwlj4Hk6lc0qODBnID2u5/P
P390rKi5k6p60bDsMEbWsUoOGJjyGCzBVbUOHtfZ8/6r91sEutH7t78wEvXmeXh4yGMkSavaK7qX
Vbe/x5dbHmE7vt/2JNdBcCmPcX58JbQtEfZ9jodp4xg4vA8EV0/MuwmUoMGYjIJBoybeg2Gy4YQe
I6tZbbLD7v4YwFpIbJse6n5xwNHUpDGYqi8s/Iv10+b5MNOTLH2MeG6J6lA1GG3LAlf5Pi72j6t1
9SIf/5KCQX396BBT9f4x8Qc+iB4w/C9Yc/ziABP3qI0PSCAjbPm/cZY8rj1/eOERaiu/ZbCAhwHG
CH04CMtOQDs4dwcb/QgDcdGu+0Lb4LJj3LBbHj60EcoUyO1GG+/1vSoj3OsE9Fb8PHxmYySmq8w7
OodpPog2xzj4YSkO68NjZI0QTZ2jZf+y+u329RBLY6B2z6jz0wwdDrKEDMovFwa58uFVR1gWi3Uy
3BqkMaA/yzZz2u5wO5OUEcLul/hkGR8wlqQxMEUvcMFvXHuEJb1EtGXrvh2SEdb1OebV+/m1q4CM
QdQkAlzHb5aINsJEpgYCufZgLo8Be6UK8uxVQySCNAb+iQuv28M1PUbf93KTDEH4+N3sn+TPZ6bX
8N2p8H6rQyGZo1x/+yZUkcZoJlwj+uklyRs0iTjCrFuRnK4Tto39+O6yammESOjOXXuHVSdZHmFd
360xOnwz0vIY7O67tQdrZTAUY0QYPRKpDwsPtzkcVfaf9fPT+r573HxjOMYo937wNgVaDvt73E2N
Mba6swIWffJ1Ib6+uqTJY8DWlmW0zl2A6C/CNoNPMNQxasCrBLRg0H5rL1GkXt7tl+OaC+/5mYLG
dJ0X+4v14/8iHvePr86J97t0NVeut40J0b8xRIgAG8YY3JPd+bA+WsLkCyDP5tt12wu7PDuDzYYa
gq6MwR+98+D1C+cbuiqvR8yQLUsZA+AKOWy73pb7Z/7nE28dt6Q53tENkhBDwJllaIY8BugM17Hn
+OjPUCq2ZH/eUFfFMnRVG4NtuVyXXuYN0BaSiEgT6vz7ofz5Dep6LQSe8ASQQcjzcn+9XUT28hkj
4IiovzvfuPIIp835Oincg2jk5bbf3bv/uHrQi8zmv2BBKHNA2R5kv2PstsdE3gfN6TGqxsfZuhsy
ocZgO06IBwdb3Bi7Jy5r8aF6xBhn/fQJHsNQcEsfYcG/sAJ66Y8DHYkxurCzdbDtQ9f9Vv96ZzGs
/buf3xFPS6pu6/11vu6E+7c/f9kVBy3h2mBqSGOAr/rMCX7YoMskmdr/pe5adtu2guivcNkuCrRq
CzibAoofCeomNeykArJjJcagZJmCJEIgdzX6E0U/o9vuWv1Xz5B6XDLUTHRHHZrrOJaPZu7cmbkz
5+j/4ptoXr0QTkEt8n6e1v/Y3ilOyC94D8tB014xXE8mkmjvGmjiRdZeCi4actX/ZckR8hpYbqh8
0aeo0G/TRa1d0TtFYkjlXXXUD/IN0uFwv8cjJtSb/ptDMbnTw8CRxU25/cVH/cTWQxp+xabuKCOW
U2kUn5Nt/hXr21DTuAunSVjQlmeTcP37YhLv4hIf4ZyP3f5G+rySUN9VfDmEkPn7qzydzidtuTAr
ALciA7uCqgHmOYY+KvoEDeDcmsz5TBddqfdhig6ZPQeM3gMm9BzwVYB8Yz9y2oDP+UWH4BWERvi4
jfs6P7b95kXTiD9QsV1Bu8/hK7j6dxFmi4qSS5wbGVEL7ojEgwM0+PcPSGRLYaccMXa+f9cLy90V
Sy/8hsfUL/L9bJ8rbe2UNnLOH4C1ER0wdD8qSThblc9h+fgT/zsKVylYYQkLL2sCLGWUt4eEWoSF
hL0D1ZnaNOwsrYSuBwspd3UHvE5UC6DQbeFADdZPCdS/VKayD380GcmhgpbDrinXEUPROzkHCS/r
7gCdFyrzKEGbchwoEDjuqxUvSIVKEj7CKkGiuQAWEU0SBDf//LV+ekyGygvY3F5EyfUZ6JL1Uzp6
jJNVx+5hYlNi4aWraIwkFpnsRi6gSd2QTQXtIzw9tLKgMCkyrEyKeB00c18UXLG2q+yFyf7iovk4
zljr35Kl8lS1AEqIidg06x4mIWW/Q960CofKSqQFW6HBxjngT3G5YZcvw7EugW8Bm5BtbCiNJ/ux
Xa+oYZ1yCBarU8R5Ydpx+ZFzWOVStAHJ+eIb5BkjUCLqsgx7PyR2NxZXhafay17mPigerXky2S3h
dAISEYJyVnJF67wA2aeC9EDMQXoTTRaZrjC2b7jTYCwLKnyIOtcRJPIUFlTJta6zlXWQEAxViKIq
kwr7M0VkYpylaiTzXpHC3FBCnHhdrL137t6lYXfWVO54vJehzItg0mpnIUHuIVU1LOwf5M6E0uot
CqvgQ0Epo3TBFrAJ0QIvbeH9KhzrTFaKgcMvrDJ1Gi/i3NCdR/I6WPZPjbRgwkICg427d+AFyzxe
EDsJiyp5wDi5yvvs6yni1OJA3UYpmtG6boV5qCh4WVhU6RSwOmarHu1WcaiuaCWra2MxPaKd5lAR
oU8yz5QVcBtNmGKQj4N2myyUTc6maUr6No0uL+h988brF2LvkDhOR9lYGx3NC5RCv4k14EwXQ4yL
k0I3isNT05ryupfNMUkP4f2GDsbznakrmLQ4G72OFzmIADp3e5FQF4erIv3TCc+TJmXu8lXUuVes
HhF2snbKUWNBurJzDkjCHxywD+NohLmSHKQgweU0xjJtFtD9pR4Tt7+3aKWdg4p1ddolUprQugKT
PHPHSJSrijB7WEJe/w4j77o8w74Ck6adIFqoflmwzjRogYY9VelcG+7bzue//Z528ziQ/WmEYowb
w3vGuZU0pPYuBQVpx3q+PWlIDcHeIRDxyqzsQ6LQlmpiL+kIMiENrquueqGyjozETMsFjZLNVneH
mfdGe8SLx6EaxNEDIuHLeQbSEmUu1QI6IR2+A6gscJJiXVK1u1msWlOka8ZZr1Sh2oqkxRt5tEy5
VdhKn5H2vTmog/qWuFdQMX9H6hHXA4urygXlhcr8apMm8wbZYpYFF3kcreJhHgXvF9q46ewMWx0+
ovvmLHdD69fLVRIMUGWfZBfbPoAKgx5E36Kdr7Q/ciRoxRnuxwikcaqbwL4bQuRqHKaqVLpXFLFO
uIT+DgTPp2HwxYZI+UuVvcwDpHCZvYxD7AfM0/WfKljm8UJwwv7H+xqtuJcjWltrH6HK1a3LYr2r
wrqx6xgcXm17vi0D4sbiYgexaWUOQ66X0fZfotH9LHWyXqbrp4qEohcs+yMmhcWCqz24INHJBRYF
diyiXvDMj5oQGK/B3zXS5YrmE+j7xvTB8FGN8jO8W0TL4kwanRWhTO5DfzXSPoYZpw/SpuR1oT6w
/lvpTMYEO1IT6jwPR1VnGiZHcZtYW0m4ej7RcuhEFPtOOE8X0TSB9tUyG+aPYOaNZumvDzG6bCQD
ofNHa/MJr0XdY7AiwkIuF6pwgHo5o3kitC9GD94/DaTXDdgWzldzgPLJOl+QuoKI8qC61BXzxmdK
OFKFglI0HuHm0sGyNpXU6LxOHlKXCLfBAWX/Mz9cpOfBxYuLZBo/IrYrmVzaaLlL26CXk5XLMNwR
ewnl0+V9PEPqrWBwMQ4XAp6aLpqXkawjBYldcmfqcrFUU1mZ1+2Hpl4O3skgygwd1twGy33Gfbyv
PY0qSdJeYG23jJOZ8h3Z+oRJb+T9jzQtVA8az7ffJ60kn+eQSc/qeI4qI+2Pl5C3v0qhORkGV6CV
HKbaJQ3zLIO0yLlTdRU/nmDW1dxo0hxe+Uz88wpPxN3yxjOhrQFdePAdY2fjVA754uvNpWkU5s+E
DkdxzpR7X/buKMUQtAy7dXUJ3XRQP4GpQXW0jO/iF0J68Qrs+yeIhOZvBKT3xAX4t3E0HXbsSpbW
rmEr7Sj5MSFCiowbQY3hQxTOf/gPAAD//w==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C1F4-44F3-4B4E-980B-0D948B5C4A8A}" type="datetimeFigureOut">
              <a:rPr lang="pl-PL" smtClean="0"/>
              <a:t>09.11.2020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AFED-BF7E-FA4A-B4CA-55715B8050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4594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42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46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solidFill>
                <a:schemeClr val="accent3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109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AFED-BF7E-FA4A-B4CA-55715B80508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5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1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31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6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3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1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5" r:id="rId6"/>
    <p:sldLayoutId id="2147484560" r:id="rId7"/>
    <p:sldLayoutId id="2147484561" r:id="rId8"/>
    <p:sldLayoutId id="2147484562" r:id="rId9"/>
    <p:sldLayoutId id="2147484564" r:id="rId10"/>
    <p:sldLayoutId id="21474845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sakila/en/sakila-histo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6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A37E1-1E73-4D40-ADC0-919B9A8C7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9167"/>
            <a:ext cx="9144000" cy="1748373"/>
          </a:xfrm>
        </p:spPr>
        <p:txBody>
          <a:bodyPr>
            <a:normAutofit fontScale="90000"/>
          </a:bodyPr>
          <a:lstStyle/>
          <a:p>
            <a:r>
              <a:rPr lang="pl-PL" b="1" dirty="0">
                <a:latin typeface="Avenir Next" panose="020B0503020202020204" pitchFamily="34" charset="0"/>
              </a:rPr>
              <a:t>Analiza sprzedaży wypożyczalni filmowej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D851463-272B-B749-ACB2-450160AA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9616"/>
            <a:ext cx="9144000" cy="913864"/>
          </a:xfrm>
        </p:spPr>
        <p:txBody>
          <a:bodyPr>
            <a:normAutofit/>
          </a:bodyPr>
          <a:lstStyle/>
          <a:p>
            <a:r>
              <a:rPr lang="pl-PL">
                <a:latin typeface="Avenir Next" panose="020B0503020202020204" pitchFamily="34" charset="0"/>
              </a:rPr>
              <a:t>Czy aktor ma wpływ na popularność filmu i dochód z wypożyczeń?</a:t>
            </a:r>
            <a:endParaRPr lang="pl-PL" dirty="0">
              <a:latin typeface="Avenir Next" panose="020B0503020202020204" pitchFamily="34" charset="0"/>
            </a:endParaRPr>
          </a:p>
        </p:txBody>
      </p:sp>
      <p:pic>
        <p:nvPicPr>
          <p:cNvPr id="5" name="Grafika 4" descr="Kamera wideo">
            <a:extLst>
              <a:ext uri="{FF2B5EF4-FFF2-40B4-BE49-F238E27FC236}">
                <a16:creationId xmlns:a16="http://schemas.microsoft.com/office/drawing/2014/main" id="{645892F9-6D07-5F44-85EA-E6736E2F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584" y="643467"/>
            <a:ext cx="2452830" cy="2452830"/>
          </a:xfrm>
          <a:custGeom>
            <a:avLst/>
            <a:gdLst/>
            <a:ahLst/>
            <a:cxnLst/>
            <a:rect l="l" t="t" r="r" b="b"/>
            <a:pathLst>
              <a:path w="9143998" h="2473607">
                <a:moveTo>
                  <a:pt x="64634" y="0"/>
                </a:moveTo>
                <a:lnTo>
                  <a:pt x="9079363" y="0"/>
                </a:lnTo>
                <a:cubicBezTo>
                  <a:pt x="9115060" y="0"/>
                  <a:pt x="9143998" y="28938"/>
                  <a:pt x="9143998" y="64635"/>
                </a:cubicBezTo>
                <a:lnTo>
                  <a:pt x="9143998" y="2408972"/>
                </a:lnTo>
                <a:cubicBezTo>
                  <a:pt x="9143998" y="2444669"/>
                  <a:pt x="9115060" y="2473607"/>
                  <a:pt x="9079363" y="2473607"/>
                </a:cubicBezTo>
                <a:lnTo>
                  <a:pt x="64634" y="2473607"/>
                </a:lnTo>
                <a:cubicBezTo>
                  <a:pt x="46786" y="2473607"/>
                  <a:pt x="30627" y="2466373"/>
                  <a:pt x="18930" y="2454676"/>
                </a:cubicBezTo>
                <a:lnTo>
                  <a:pt x="0" y="2408974"/>
                </a:lnTo>
                <a:lnTo>
                  <a:pt x="0" y="64633"/>
                </a:lnTo>
                <a:lnTo>
                  <a:pt x="18930" y="18931"/>
                </a:lnTo>
                <a:cubicBezTo>
                  <a:pt x="30627" y="7235"/>
                  <a:pt x="46786" y="0"/>
                  <a:pt x="646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580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Źródła</a:t>
            </a:r>
            <a:r>
              <a:rPr lang="en-US" sz="6000" b="1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venir Next" panose="020B0503020202020204" pitchFamily="34" charset="0"/>
              </a:rPr>
              <a:t>danych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8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4043A-92BE-DE40-ABF9-448BD405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Next" panose="020B0503020202020204" pitchFamily="34" charset="0"/>
              </a:rPr>
              <a:t>Źródło – </a:t>
            </a:r>
            <a:r>
              <a:rPr lang="pl-PL" b="1" dirty="0" err="1">
                <a:latin typeface="Avenir Next" panose="020B0503020202020204" pitchFamily="34" charset="0"/>
              </a:rPr>
              <a:t>Sakila</a:t>
            </a:r>
            <a:r>
              <a:rPr lang="pl-PL" b="1" dirty="0">
                <a:latin typeface="Avenir Next" panose="020B0503020202020204" pitchFamily="34" charset="0"/>
              </a:rPr>
              <a:t> </a:t>
            </a:r>
            <a:r>
              <a:rPr lang="pl-PL" b="1" dirty="0" err="1">
                <a:latin typeface="Avenir Next" panose="020B0503020202020204" pitchFamily="34" charset="0"/>
              </a:rPr>
              <a:t>Sample</a:t>
            </a:r>
            <a:r>
              <a:rPr lang="pl-PL" b="1" dirty="0">
                <a:latin typeface="Avenir Next" panose="020B0503020202020204" pitchFamily="34" charset="0"/>
              </a:rPr>
              <a:t> Database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7786BE-7738-D549-ACD6-83A1D32C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Baza danych próbek </a:t>
            </a:r>
            <a:r>
              <a:rPr lang="pl-PL" sz="1800" dirty="0" err="1"/>
              <a:t>Sakila</a:t>
            </a:r>
            <a:r>
              <a:rPr lang="pl-PL" sz="1800" dirty="0"/>
              <a:t> została początkowo opracowana przez Mike'a </a:t>
            </a:r>
            <a:r>
              <a:rPr lang="pl-PL" sz="1800" dirty="0" err="1"/>
              <a:t>Hillyera</a:t>
            </a:r>
            <a:r>
              <a:rPr lang="pl-PL" sz="1800" dirty="0"/>
              <a:t>, byłego członka zespołu dokumentacji MySQL AB, i ma na celu dostarczenie standardowego schematu, który może być używany jako przykład w książkach, </a:t>
            </a:r>
            <a:r>
              <a:rPr lang="pl-PL" sz="1800" dirty="0" err="1"/>
              <a:t>tutorialach</a:t>
            </a:r>
            <a:r>
              <a:rPr lang="pl-PL" sz="1800" dirty="0"/>
              <a:t>, artykułach, próbkach itp.</a:t>
            </a:r>
          </a:p>
          <a:p>
            <a:r>
              <a:rPr lang="pl-PL" sz="1800" dirty="0"/>
              <a:t>Baza zawiera informacje dotyczące działalności wypożyczalni DVD</a:t>
            </a:r>
          </a:p>
          <a:p>
            <a:r>
              <a:rPr lang="pl-PL" sz="1800" dirty="0"/>
              <a:t>Baza składa się z 16 tabel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5CA24B-B4A3-5F4B-8EC2-CBE095BE7702}"/>
              </a:ext>
            </a:extLst>
          </p:cNvPr>
          <p:cNvSpPr txBox="1"/>
          <p:nvPr/>
        </p:nvSpPr>
        <p:spPr>
          <a:xfrm>
            <a:off x="946298" y="3429001"/>
            <a:ext cx="8218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Źródło: </a:t>
            </a:r>
            <a:r>
              <a:rPr lang="pl-PL" sz="1200" dirty="0">
                <a:hlinkClick r:id="rId2"/>
              </a:rPr>
              <a:t>https://dev.mysql.com/doc/sakila/en/sakila-history.html</a:t>
            </a:r>
            <a:endParaRPr lang="pl-PL" sz="1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884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823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9910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29605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85759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568884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8320F-0B9E-9E4E-9171-6A8BD716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61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Działalność</a:t>
            </a:r>
            <a:r>
              <a:rPr lang="en-US" sz="6000" b="1" kern="1200"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US" sz="6000" b="1" kern="1200" dirty="0" err="1">
                <a:solidFill>
                  <a:srgbClr val="FFFFFF"/>
                </a:solidFill>
                <a:latin typeface="Avenir Next" panose="020B0503020202020204" pitchFamily="34" charset="0"/>
              </a:rPr>
              <a:t>wypożyczalni</a:t>
            </a:r>
            <a:endParaRPr lang="en-US" sz="6000" b="1" kern="1200" dirty="0">
              <a:solidFill>
                <a:srgbClr val="FFFFFF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49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3AF331-01B3-824F-87A9-25A45F97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Wypożyczalnie</a:t>
            </a:r>
          </a:p>
        </p:txBody>
      </p:sp>
      <p:pic>
        <p:nvPicPr>
          <p:cNvPr id="5" name="Symbol zastępczy zawartości 4" descr="Magazyn">
            <a:extLst>
              <a:ext uri="{FF2B5EF4-FFF2-40B4-BE49-F238E27FC236}">
                <a16:creationId xmlns:a16="http://schemas.microsoft.com/office/drawing/2014/main" id="{C44991CB-0666-D94D-AC9E-C1D692FB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2036210"/>
            <a:ext cx="1479243" cy="1479243"/>
          </a:xfrm>
        </p:spPr>
      </p:pic>
      <p:pic>
        <p:nvPicPr>
          <p:cNvPr id="6" name="Symbol zastępczy zawartości 4" descr="Magazyn">
            <a:extLst>
              <a:ext uri="{FF2B5EF4-FFF2-40B4-BE49-F238E27FC236}">
                <a16:creationId xmlns:a16="http://schemas.microsoft.com/office/drawing/2014/main" id="{F1E4D091-68BB-C043-ADA8-00C09A7A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911" y="4062557"/>
            <a:ext cx="1479242" cy="147924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D42180F-BB19-CF4C-A279-37879EEF75DC}"/>
              </a:ext>
            </a:extLst>
          </p:cNvPr>
          <p:cNvSpPr txBox="1"/>
          <p:nvPr/>
        </p:nvSpPr>
        <p:spPr>
          <a:xfrm>
            <a:off x="1426362" y="3645692"/>
            <a:ext cx="1622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Australia</a:t>
            </a:r>
          </a:p>
          <a:p>
            <a:r>
              <a:rPr lang="pl-PL" sz="1400" dirty="0" err="1"/>
              <a:t>Queensland</a:t>
            </a:r>
            <a:endParaRPr lang="pl-PL" sz="1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F5FCEA6-5F94-0E44-8DF3-7B7A96C5AE73}"/>
              </a:ext>
            </a:extLst>
          </p:cNvPr>
          <p:cNvSpPr txBox="1"/>
          <p:nvPr/>
        </p:nvSpPr>
        <p:spPr>
          <a:xfrm>
            <a:off x="1457773" y="1689975"/>
            <a:ext cx="10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Kanada</a:t>
            </a:r>
          </a:p>
          <a:p>
            <a:r>
              <a:rPr lang="pl-PL" sz="1400" dirty="0"/>
              <a:t>Alberta</a:t>
            </a:r>
          </a:p>
        </p:txBody>
      </p:sp>
      <p:pic>
        <p:nvPicPr>
          <p:cNvPr id="10" name="Grafika 9" descr="Mężczyzna">
            <a:extLst>
              <a:ext uri="{FF2B5EF4-FFF2-40B4-BE49-F238E27FC236}">
                <a16:creationId xmlns:a16="http://schemas.microsoft.com/office/drawing/2014/main" id="{FF19E865-F81D-5947-BD09-8F5E38E07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2404829"/>
            <a:ext cx="914400" cy="914400"/>
          </a:xfrm>
          <a:prstGeom prst="rect">
            <a:avLst/>
          </a:prstGeom>
        </p:spPr>
      </p:pic>
      <p:pic>
        <p:nvPicPr>
          <p:cNvPr id="11" name="Grafika 10" descr="Mężczyzna">
            <a:extLst>
              <a:ext uri="{FF2B5EF4-FFF2-40B4-BE49-F238E27FC236}">
                <a16:creationId xmlns:a16="http://schemas.microsoft.com/office/drawing/2014/main" id="{8A557B6B-45CF-2442-92BF-DAF5570C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344" y="4413503"/>
            <a:ext cx="914400" cy="91440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688019E-8CC3-2142-9AC0-B93A378E74AF}"/>
              </a:ext>
            </a:extLst>
          </p:cNvPr>
          <p:cNvSpPr txBox="1"/>
          <p:nvPr/>
        </p:nvSpPr>
        <p:spPr>
          <a:xfrm>
            <a:off x="7840228" y="1527666"/>
            <a:ext cx="3362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posiada dwie wypożyczalnie – w Australii oraz Kanadzie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Sieć zatrudnia dwóch pracowników – po jednym w każdej z wypożyczalni</a:t>
            </a:r>
          </a:p>
        </p:txBody>
      </p:sp>
      <p:grpSp>
        <p:nvGrpSpPr>
          <p:cNvPr id="101" name="Group 952">
            <a:extLst>
              <a:ext uri="{FF2B5EF4-FFF2-40B4-BE49-F238E27FC236}">
                <a16:creationId xmlns:a16="http://schemas.microsoft.com/office/drawing/2014/main" id="{25E5FF14-7CEC-A842-AE82-08F58A7C9400}"/>
              </a:ext>
            </a:extLst>
          </p:cNvPr>
          <p:cNvGrpSpPr/>
          <p:nvPr/>
        </p:nvGrpSpPr>
        <p:grpSpPr bwMode="auto">
          <a:xfrm>
            <a:off x="4089603" y="1320579"/>
            <a:ext cx="3338957" cy="3277893"/>
            <a:chOff x="3143241" y="214290"/>
            <a:chExt cx="5429288" cy="5225784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03" name="Line 8">
              <a:extLst>
                <a:ext uri="{FF2B5EF4-FFF2-40B4-BE49-F238E27FC236}">
                  <a16:creationId xmlns:a16="http://schemas.microsoft.com/office/drawing/2014/main" id="{6C4AB39A-E321-A441-BAD4-25213C38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93750" y="5409243"/>
              <a:ext cx="78618" cy="30831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BF456597-5AD9-FE40-8464-89EF490B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5" y="5281296"/>
              <a:ext cx="23123" cy="43163"/>
            </a:xfrm>
            <a:custGeom>
              <a:avLst/>
              <a:gdLst/>
              <a:ahLst/>
              <a:cxnLst>
                <a:cxn ang="0">
                  <a:pos x="43" y="110"/>
                </a:cxn>
                <a:cxn ang="0">
                  <a:pos x="63" y="52"/>
                </a:cxn>
                <a:cxn ang="0">
                  <a:pos x="0" y="0"/>
                </a:cxn>
              </a:cxnLst>
              <a:rect l="0" t="0" r="r" b="b"/>
              <a:pathLst>
                <a:path w="63" h="110">
                  <a:moveTo>
                    <a:pt x="43" y="110"/>
                  </a:moveTo>
                  <a:lnTo>
                    <a:pt x="63" y="5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5" name="Line 10">
              <a:extLst>
                <a:ext uri="{FF2B5EF4-FFF2-40B4-BE49-F238E27FC236}">
                  <a16:creationId xmlns:a16="http://schemas.microsoft.com/office/drawing/2014/main" id="{AB155FD2-08B0-7F42-93A2-6A5CBF786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81218" y="5252007"/>
              <a:ext cx="30831" cy="24664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BE507FBA-9AA1-5F41-AD00-EF23CD0F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228" y="5091688"/>
              <a:ext cx="55495" cy="57037"/>
            </a:xfrm>
            <a:custGeom>
              <a:avLst/>
              <a:gdLst/>
              <a:ahLst/>
              <a:cxnLst>
                <a:cxn ang="0">
                  <a:pos x="143" y="150"/>
                </a:cxn>
                <a:cxn ang="0">
                  <a:pos x="140" y="118"/>
                </a:cxn>
                <a:cxn ang="0">
                  <a:pos x="138" y="99"/>
                </a:cxn>
                <a:cxn ang="0">
                  <a:pos x="135" y="88"/>
                </a:cxn>
                <a:cxn ang="0">
                  <a:pos x="131" y="76"/>
                </a:cxn>
                <a:cxn ang="0">
                  <a:pos x="125" y="60"/>
                </a:cxn>
                <a:cxn ang="0">
                  <a:pos x="116" y="37"/>
                </a:cxn>
                <a:cxn ang="0">
                  <a:pos x="111" y="26"/>
                </a:cxn>
                <a:cxn ang="0">
                  <a:pos x="106" y="16"/>
                </a:cxn>
                <a:cxn ang="0">
                  <a:pos x="100" y="9"/>
                </a:cxn>
                <a:cxn ang="0">
                  <a:pos x="95" y="4"/>
                </a:cxn>
                <a:cxn ang="0">
                  <a:pos x="88" y="2"/>
                </a:cxn>
                <a:cxn ang="0">
                  <a:pos x="83" y="0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55" y="6"/>
                </a:cxn>
                <a:cxn ang="0">
                  <a:pos x="39" y="13"/>
                </a:cxn>
                <a:cxn ang="0">
                  <a:pos x="30" y="16"/>
                </a:cxn>
                <a:cxn ang="0">
                  <a:pos x="20" y="19"/>
                </a:cxn>
                <a:cxn ang="0">
                  <a:pos x="10" y="21"/>
                </a:cxn>
                <a:cxn ang="0">
                  <a:pos x="0" y="22"/>
                </a:cxn>
              </a:cxnLst>
              <a:rect l="0" t="0" r="r" b="b"/>
              <a:pathLst>
                <a:path w="143" h="150">
                  <a:moveTo>
                    <a:pt x="143" y="150"/>
                  </a:moveTo>
                  <a:lnTo>
                    <a:pt x="140" y="118"/>
                  </a:lnTo>
                  <a:lnTo>
                    <a:pt x="138" y="99"/>
                  </a:lnTo>
                  <a:lnTo>
                    <a:pt x="135" y="88"/>
                  </a:lnTo>
                  <a:lnTo>
                    <a:pt x="131" y="76"/>
                  </a:lnTo>
                  <a:lnTo>
                    <a:pt x="125" y="60"/>
                  </a:lnTo>
                  <a:lnTo>
                    <a:pt x="116" y="37"/>
                  </a:lnTo>
                  <a:lnTo>
                    <a:pt x="111" y="26"/>
                  </a:lnTo>
                  <a:lnTo>
                    <a:pt x="106" y="16"/>
                  </a:lnTo>
                  <a:lnTo>
                    <a:pt x="100" y="9"/>
                  </a:lnTo>
                  <a:lnTo>
                    <a:pt x="95" y="4"/>
                  </a:lnTo>
                  <a:lnTo>
                    <a:pt x="88" y="2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0" y="2"/>
                  </a:lnTo>
                  <a:lnTo>
                    <a:pt x="55" y="6"/>
                  </a:lnTo>
                  <a:lnTo>
                    <a:pt x="39" y="13"/>
                  </a:lnTo>
                  <a:lnTo>
                    <a:pt x="30" y="16"/>
                  </a:lnTo>
                  <a:lnTo>
                    <a:pt x="20" y="19"/>
                  </a:lnTo>
                  <a:lnTo>
                    <a:pt x="10" y="21"/>
                  </a:lnTo>
                  <a:lnTo>
                    <a:pt x="0" y="22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4CCA63A6-51FE-EB48-A4AC-0253028D8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99" y="5097854"/>
              <a:ext cx="46246" cy="3083"/>
            </a:xfrm>
            <a:custGeom>
              <a:avLst/>
              <a:gdLst/>
              <a:ahLst/>
              <a:cxnLst>
                <a:cxn ang="0">
                  <a:pos x="118" y="6"/>
                </a:cxn>
                <a:cxn ang="0">
                  <a:pos x="108" y="6"/>
                </a:cxn>
                <a:cxn ang="0">
                  <a:pos x="97" y="4"/>
                </a:cxn>
                <a:cxn ang="0">
                  <a:pos x="80" y="2"/>
                </a:cxn>
                <a:cxn ang="0">
                  <a:pos x="64" y="0"/>
                </a:cxn>
                <a:cxn ang="0">
                  <a:pos x="50" y="0"/>
                </a:cxn>
                <a:cxn ang="0">
                  <a:pos x="37" y="1"/>
                </a:cxn>
                <a:cxn ang="0">
                  <a:pos x="26" y="2"/>
                </a:cxn>
                <a:cxn ang="0">
                  <a:pos x="15" y="5"/>
                </a:cxn>
                <a:cxn ang="0">
                  <a:pos x="8" y="7"/>
                </a:cxn>
                <a:cxn ang="0">
                  <a:pos x="0" y="11"/>
                </a:cxn>
              </a:cxnLst>
              <a:rect l="0" t="0" r="r" b="b"/>
              <a:pathLst>
                <a:path w="118" h="11">
                  <a:moveTo>
                    <a:pt x="118" y="6"/>
                  </a:moveTo>
                  <a:lnTo>
                    <a:pt x="108" y="6"/>
                  </a:lnTo>
                  <a:lnTo>
                    <a:pt x="97" y="4"/>
                  </a:lnTo>
                  <a:lnTo>
                    <a:pt x="80" y="2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7" y="1"/>
                  </a:lnTo>
                  <a:lnTo>
                    <a:pt x="26" y="2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1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8" name="Line 13">
              <a:extLst>
                <a:ext uri="{FF2B5EF4-FFF2-40B4-BE49-F238E27FC236}">
                  <a16:creationId xmlns:a16="http://schemas.microsoft.com/office/drawing/2014/main" id="{EB90BB65-5A2D-764C-BFAC-3921C0A5A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42281" y="5178014"/>
              <a:ext cx="12332" cy="1542"/>
            </a:xfrm>
            <a:prstGeom prst="line">
              <a:avLst/>
            </a:pr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0F2A5F10-44D7-964E-9C60-D5B6C0B7F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800" y="4949868"/>
              <a:ext cx="18498" cy="29290"/>
            </a:xfrm>
            <a:custGeom>
              <a:avLst/>
              <a:gdLst/>
              <a:ahLst/>
              <a:cxnLst>
                <a:cxn ang="0">
                  <a:pos x="47" y="75"/>
                </a:cxn>
                <a:cxn ang="0">
                  <a:pos x="12" y="11"/>
                </a:cxn>
                <a:cxn ang="0">
                  <a:pos x="9" y="8"/>
                </a:cxn>
                <a:cxn ang="0">
                  <a:pos x="0" y="0"/>
                </a:cxn>
              </a:cxnLst>
              <a:rect l="0" t="0" r="r" b="b"/>
              <a:pathLst>
                <a:path w="47" h="75">
                  <a:moveTo>
                    <a:pt x="47" y="75"/>
                  </a:moveTo>
                  <a:lnTo>
                    <a:pt x="12" y="11"/>
                  </a:lnTo>
                  <a:lnTo>
                    <a:pt x="9" y="8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FB1FF68-BDBD-F948-87DC-CC34A327E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570" y="4778757"/>
              <a:ext cx="64744" cy="24664"/>
            </a:xfrm>
            <a:custGeom>
              <a:avLst/>
              <a:gdLst/>
              <a:ahLst/>
              <a:cxnLst>
                <a:cxn ang="0">
                  <a:pos x="170" y="64"/>
                </a:cxn>
                <a:cxn ang="0">
                  <a:pos x="115" y="28"/>
                </a:cxn>
                <a:cxn ang="0">
                  <a:pos x="34" y="11"/>
                </a:cxn>
                <a:cxn ang="0">
                  <a:pos x="31" y="11"/>
                </a:cxn>
                <a:cxn ang="0">
                  <a:pos x="24" y="9"/>
                </a:cxn>
                <a:cxn ang="0">
                  <a:pos x="14" y="5"/>
                </a:cxn>
                <a:cxn ang="0">
                  <a:pos x="0" y="0"/>
                </a:cxn>
              </a:cxnLst>
              <a:rect l="0" t="0" r="r" b="b"/>
              <a:pathLst>
                <a:path w="170" h="64">
                  <a:moveTo>
                    <a:pt x="170" y="64"/>
                  </a:moveTo>
                  <a:lnTo>
                    <a:pt x="115" y="28"/>
                  </a:lnTo>
                  <a:lnTo>
                    <a:pt x="34" y="11"/>
                  </a:lnTo>
                  <a:lnTo>
                    <a:pt x="31" y="11"/>
                  </a:lnTo>
                  <a:lnTo>
                    <a:pt x="24" y="9"/>
                  </a:lnTo>
                  <a:lnTo>
                    <a:pt x="14" y="5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0B3101C8-8BCE-4F41-B6C3-A28D7DC2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640" y="4524405"/>
              <a:ext cx="10791" cy="7708"/>
            </a:xfrm>
            <a:custGeom>
              <a:avLst/>
              <a:gdLst/>
              <a:ahLst/>
              <a:cxnLst>
                <a:cxn ang="0">
                  <a:pos x="25" y="18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25" h="18">
                  <a:moveTo>
                    <a:pt x="25" y="18"/>
                  </a:move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grpFill/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13" name="Group 687">
              <a:extLst>
                <a:ext uri="{FF2B5EF4-FFF2-40B4-BE49-F238E27FC236}">
                  <a16:creationId xmlns:a16="http://schemas.microsoft.com/office/drawing/2014/main" id="{DFF9873A-B939-F74D-951A-2C61E02298B7}"/>
                </a:ext>
              </a:extLst>
            </p:cNvPr>
            <p:cNvGrpSpPr/>
            <p:nvPr/>
          </p:nvGrpSpPr>
          <p:grpSpPr>
            <a:xfrm>
              <a:off x="3143241" y="214290"/>
              <a:ext cx="5429288" cy="3741292"/>
              <a:chOff x="3143241" y="214290"/>
              <a:chExt cx="5429288" cy="3741292"/>
            </a:xfrm>
            <a:grpFill/>
          </p:grpSpPr>
          <p:sp>
            <p:nvSpPr>
              <p:cNvPr id="114" name="Freeform 19">
                <a:extLst>
                  <a:ext uri="{FF2B5EF4-FFF2-40B4-BE49-F238E27FC236}">
                    <a16:creationId xmlns:a16="http://schemas.microsoft.com/office/drawing/2014/main" id="{02EA8F5F-0613-BB4B-8E1B-B1F9C41D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487" y="3907794"/>
                <a:ext cx="12332" cy="47788"/>
              </a:xfrm>
              <a:custGeom>
                <a:avLst/>
                <a:gdLst/>
                <a:ahLst/>
                <a:cxnLst>
                  <a:cxn ang="0">
                    <a:pos x="0" y="124"/>
                  </a:cxn>
                  <a:cxn ang="0">
                    <a:pos x="15" y="14"/>
                  </a:cxn>
                  <a:cxn ang="0">
                    <a:pos x="33" y="0"/>
                  </a:cxn>
                </a:cxnLst>
                <a:rect l="0" t="0" r="r" b="b"/>
                <a:pathLst>
                  <a:path w="33" h="124">
                    <a:moveTo>
                      <a:pt x="0" y="124"/>
                    </a:moveTo>
                    <a:lnTo>
                      <a:pt x="15" y="14"/>
                    </a:lnTo>
                    <a:lnTo>
                      <a:pt x="33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51EB5DC6-5A0F-5947-9894-08CF8FBC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CBC18883-BADE-6043-9A05-1F4468F47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4082F798-A760-2A43-B1CB-E020B679D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521" y="2139659"/>
                <a:ext cx="38539" cy="67827"/>
              </a:xfrm>
              <a:custGeom>
                <a:avLst/>
                <a:gdLst/>
                <a:ahLst/>
                <a:cxnLst>
                  <a:cxn ang="0">
                    <a:pos x="89" y="55"/>
                  </a:cxn>
                  <a:cxn ang="0">
                    <a:pos x="21" y="0"/>
                  </a:cxn>
                  <a:cxn ang="0">
                    <a:pos x="0" y="49"/>
                  </a:cxn>
                  <a:cxn ang="0">
                    <a:pos x="48" y="177"/>
                  </a:cxn>
                  <a:cxn ang="0">
                    <a:pos x="103" y="130"/>
                  </a:cxn>
                  <a:cxn ang="0">
                    <a:pos x="89" y="55"/>
                  </a:cxn>
                </a:cxnLst>
                <a:rect l="0" t="0" r="r" b="b"/>
                <a:pathLst>
                  <a:path w="103" h="177">
                    <a:moveTo>
                      <a:pt x="89" y="55"/>
                    </a:moveTo>
                    <a:lnTo>
                      <a:pt x="21" y="0"/>
                    </a:lnTo>
                    <a:lnTo>
                      <a:pt x="0" y="49"/>
                    </a:lnTo>
                    <a:lnTo>
                      <a:pt x="48" y="177"/>
                    </a:lnTo>
                    <a:lnTo>
                      <a:pt x="103" y="130"/>
                    </a:lnTo>
                    <a:lnTo>
                      <a:pt x="89" y="5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09EE95A2-B72B-C94D-947D-3599EFE3B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592550A6-79BF-3B44-AABC-A7BC436C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9AAA07A8-1848-9948-BEE4-3E15F7D4D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0953" y="2128869"/>
                <a:ext cx="81702" cy="72452"/>
              </a:xfrm>
              <a:custGeom>
                <a:avLst/>
                <a:gdLst/>
                <a:ahLst/>
                <a:cxnLst>
                  <a:cxn ang="0">
                    <a:pos x="214" y="14"/>
                  </a:cxn>
                  <a:cxn ang="0">
                    <a:pos x="113" y="0"/>
                  </a:cxn>
                  <a:cxn ang="0">
                    <a:pos x="17" y="21"/>
                  </a:cxn>
                  <a:cxn ang="0">
                    <a:pos x="17" y="76"/>
                  </a:cxn>
                  <a:cxn ang="0">
                    <a:pos x="11" y="87"/>
                  </a:cxn>
                  <a:cxn ang="0">
                    <a:pos x="2" y="111"/>
                  </a:cxn>
                  <a:cxn ang="0">
                    <a:pos x="1" y="118"/>
                  </a:cxn>
                  <a:cxn ang="0">
                    <a:pos x="0" y="125"/>
                  </a:cxn>
                  <a:cxn ang="0">
                    <a:pos x="0" y="132"/>
                  </a:cxn>
                  <a:cxn ang="0">
                    <a:pos x="0" y="138"/>
                  </a:cxn>
                  <a:cxn ang="0">
                    <a:pos x="2" y="145"/>
                  </a:cxn>
                  <a:cxn ang="0">
                    <a:pos x="5" y="149"/>
                  </a:cxn>
                  <a:cxn ang="0">
                    <a:pos x="10" y="154"/>
                  </a:cxn>
                  <a:cxn ang="0">
                    <a:pos x="17" y="157"/>
                  </a:cxn>
                  <a:cxn ang="0">
                    <a:pos x="44" y="166"/>
                  </a:cxn>
                  <a:cxn ang="0">
                    <a:pos x="63" y="173"/>
                  </a:cxn>
                  <a:cxn ang="0">
                    <a:pos x="75" y="176"/>
                  </a:cxn>
                  <a:cxn ang="0">
                    <a:pos x="78" y="177"/>
                  </a:cxn>
                  <a:cxn ang="0">
                    <a:pos x="78" y="178"/>
                  </a:cxn>
                  <a:cxn ang="0">
                    <a:pos x="78" y="181"/>
                  </a:cxn>
                  <a:cxn ang="0">
                    <a:pos x="78" y="183"/>
                  </a:cxn>
                  <a:cxn ang="0">
                    <a:pos x="82" y="185"/>
                  </a:cxn>
                  <a:cxn ang="0">
                    <a:pos x="86" y="187"/>
                  </a:cxn>
                  <a:cxn ang="0">
                    <a:pos x="92" y="186"/>
                  </a:cxn>
                  <a:cxn ang="0">
                    <a:pos x="104" y="184"/>
                  </a:cxn>
                  <a:cxn ang="0">
                    <a:pos x="119" y="177"/>
                  </a:cxn>
                  <a:cxn ang="0">
                    <a:pos x="128" y="172"/>
                  </a:cxn>
                  <a:cxn ang="0">
                    <a:pos x="138" y="164"/>
                  </a:cxn>
                  <a:cxn ang="0">
                    <a:pos x="146" y="155"/>
                  </a:cxn>
                  <a:cxn ang="0">
                    <a:pos x="154" y="144"/>
                  </a:cxn>
                  <a:cxn ang="0">
                    <a:pos x="163" y="131"/>
                  </a:cxn>
                  <a:cxn ang="0">
                    <a:pos x="170" y="117"/>
                  </a:cxn>
                  <a:cxn ang="0">
                    <a:pos x="178" y="103"/>
                  </a:cxn>
                  <a:cxn ang="0">
                    <a:pos x="185" y="88"/>
                  </a:cxn>
                  <a:cxn ang="0">
                    <a:pos x="197" y="61"/>
                  </a:cxn>
                  <a:cxn ang="0">
                    <a:pos x="207" y="37"/>
                  </a:cxn>
                  <a:cxn ang="0">
                    <a:pos x="212" y="20"/>
                  </a:cxn>
                  <a:cxn ang="0">
                    <a:pos x="214" y="14"/>
                  </a:cxn>
                </a:cxnLst>
                <a:rect l="0" t="0" r="r" b="b"/>
                <a:pathLst>
                  <a:path w="214" h="187">
                    <a:moveTo>
                      <a:pt x="214" y="14"/>
                    </a:moveTo>
                    <a:lnTo>
                      <a:pt x="113" y="0"/>
                    </a:lnTo>
                    <a:lnTo>
                      <a:pt x="17" y="21"/>
                    </a:lnTo>
                    <a:lnTo>
                      <a:pt x="17" y="76"/>
                    </a:lnTo>
                    <a:lnTo>
                      <a:pt x="11" y="87"/>
                    </a:lnTo>
                    <a:lnTo>
                      <a:pt x="2" y="111"/>
                    </a:lnTo>
                    <a:lnTo>
                      <a:pt x="1" y="118"/>
                    </a:lnTo>
                    <a:lnTo>
                      <a:pt x="0" y="125"/>
                    </a:lnTo>
                    <a:lnTo>
                      <a:pt x="0" y="132"/>
                    </a:lnTo>
                    <a:lnTo>
                      <a:pt x="0" y="138"/>
                    </a:lnTo>
                    <a:lnTo>
                      <a:pt x="2" y="145"/>
                    </a:lnTo>
                    <a:lnTo>
                      <a:pt x="5" y="149"/>
                    </a:lnTo>
                    <a:lnTo>
                      <a:pt x="10" y="154"/>
                    </a:lnTo>
                    <a:lnTo>
                      <a:pt x="17" y="157"/>
                    </a:lnTo>
                    <a:lnTo>
                      <a:pt x="44" y="166"/>
                    </a:lnTo>
                    <a:lnTo>
                      <a:pt x="63" y="173"/>
                    </a:lnTo>
                    <a:lnTo>
                      <a:pt x="75" y="176"/>
                    </a:lnTo>
                    <a:lnTo>
                      <a:pt x="78" y="177"/>
                    </a:lnTo>
                    <a:lnTo>
                      <a:pt x="78" y="178"/>
                    </a:lnTo>
                    <a:lnTo>
                      <a:pt x="78" y="181"/>
                    </a:lnTo>
                    <a:lnTo>
                      <a:pt x="78" y="183"/>
                    </a:lnTo>
                    <a:lnTo>
                      <a:pt x="82" y="185"/>
                    </a:lnTo>
                    <a:lnTo>
                      <a:pt x="86" y="187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19" y="177"/>
                    </a:lnTo>
                    <a:lnTo>
                      <a:pt x="128" y="172"/>
                    </a:lnTo>
                    <a:lnTo>
                      <a:pt x="138" y="164"/>
                    </a:lnTo>
                    <a:lnTo>
                      <a:pt x="146" y="155"/>
                    </a:lnTo>
                    <a:lnTo>
                      <a:pt x="154" y="144"/>
                    </a:lnTo>
                    <a:lnTo>
                      <a:pt x="163" y="131"/>
                    </a:lnTo>
                    <a:lnTo>
                      <a:pt x="170" y="117"/>
                    </a:lnTo>
                    <a:lnTo>
                      <a:pt x="178" y="103"/>
                    </a:lnTo>
                    <a:lnTo>
                      <a:pt x="185" y="88"/>
                    </a:lnTo>
                    <a:lnTo>
                      <a:pt x="197" y="61"/>
                    </a:lnTo>
                    <a:lnTo>
                      <a:pt x="207" y="37"/>
                    </a:lnTo>
                    <a:lnTo>
                      <a:pt x="212" y="20"/>
                    </a:lnTo>
                    <a:lnTo>
                      <a:pt x="214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A89065FC-F497-C147-AC0B-831C23AFC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  <a:cxn ang="0">
                    <a:pos x="260" y="54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  <a:lnTo>
                      <a:pt x="260" y="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2" name="Freeform 35">
                <a:extLst>
                  <a:ext uri="{FF2B5EF4-FFF2-40B4-BE49-F238E27FC236}">
                    <a16:creationId xmlns:a16="http://schemas.microsoft.com/office/drawing/2014/main" id="{217C6548-AD43-E943-8054-8603DBB6D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202" y="2034835"/>
                <a:ext cx="100200" cy="26206"/>
              </a:xfrm>
              <a:custGeom>
                <a:avLst/>
                <a:gdLst/>
                <a:ahLst/>
                <a:cxnLst>
                  <a:cxn ang="0">
                    <a:pos x="260" y="54"/>
                  </a:cxn>
                  <a:cxn ang="0">
                    <a:pos x="157" y="68"/>
                  </a:cxn>
                  <a:cxn ang="0">
                    <a:pos x="109" y="48"/>
                  </a:cxn>
                  <a:cxn ang="0">
                    <a:pos x="0" y="0"/>
                  </a:cxn>
                </a:cxnLst>
                <a:rect l="0" t="0" r="r" b="b"/>
                <a:pathLst>
                  <a:path w="260" h="68">
                    <a:moveTo>
                      <a:pt x="260" y="54"/>
                    </a:moveTo>
                    <a:lnTo>
                      <a:pt x="157" y="68"/>
                    </a:lnTo>
                    <a:lnTo>
                      <a:pt x="109" y="48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3" name="Freeform 36">
                <a:extLst>
                  <a:ext uri="{FF2B5EF4-FFF2-40B4-BE49-F238E27FC236}">
                    <a16:creationId xmlns:a16="http://schemas.microsoft.com/office/drawing/2014/main" id="{697E89B4-39EA-CA40-BC25-1981D4893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  <a:cxn ang="0">
                    <a:pos x="375" y="402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  <a:lnTo>
                      <a:pt x="375" y="40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87E0593B-7544-004B-A66B-387EEE9A2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800" y="1894557"/>
                <a:ext cx="271309" cy="238938"/>
              </a:xfrm>
              <a:custGeom>
                <a:avLst/>
                <a:gdLst/>
                <a:ahLst/>
                <a:cxnLst>
                  <a:cxn ang="0">
                    <a:pos x="354" y="443"/>
                  </a:cxn>
                  <a:cxn ang="0">
                    <a:pos x="218" y="620"/>
                  </a:cxn>
                  <a:cxn ang="0">
                    <a:pos x="198" y="477"/>
                  </a:cxn>
                  <a:cxn ang="0">
                    <a:pos x="188" y="471"/>
                  </a:cxn>
                  <a:cxn ang="0">
                    <a:pos x="164" y="461"/>
                  </a:cxn>
                  <a:cxn ang="0">
                    <a:pos x="149" y="458"/>
                  </a:cxn>
                  <a:cxn ang="0">
                    <a:pos x="135" y="459"/>
                  </a:cxn>
                  <a:cxn ang="0">
                    <a:pos x="121" y="465"/>
                  </a:cxn>
                  <a:cxn ang="0">
                    <a:pos x="109" y="477"/>
                  </a:cxn>
                  <a:cxn ang="0">
                    <a:pos x="97" y="491"/>
                  </a:cxn>
                  <a:cxn ang="0">
                    <a:pos x="81" y="501"/>
                  </a:cxn>
                  <a:cxn ang="0">
                    <a:pos x="63" y="510"/>
                  </a:cxn>
                  <a:cxn ang="0">
                    <a:pos x="44" y="515"/>
                  </a:cxn>
                  <a:cxn ang="0">
                    <a:pos x="0" y="524"/>
                  </a:cxn>
                  <a:cxn ang="0">
                    <a:pos x="89" y="374"/>
                  </a:cxn>
                  <a:cxn ang="0">
                    <a:pos x="44" y="289"/>
                  </a:cxn>
                  <a:cxn ang="0">
                    <a:pos x="61" y="220"/>
                  </a:cxn>
                  <a:cxn ang="0">
                    <a:pos x="76" y="146"/>
                  </a:cxn>
                  <a:cxn ang="0">
                    <a:pos x="82" y="97"/>
                  </a:cxn>
                  <a:cxn ang="0">
                    <a:pos x="84" y="54"/>
                  </a:cxn>
                  <a:cxn ang="0">
                    <a:pos x="82" y="29"/>
                  </a:cxn>
                  <a:cxn ang="0">
                    <a:pos x="78" y="18"/>
                  </a:cxn>
                  <a:cxn ang="0">
                    <a:pos x="72" y="10"/>
                  </a:cxn>
                  <a:cxn ang="0">
                    <a:pos x="70" y="5"/>
                  </a:cxn>
                  <a:cxn ang="0">
                    <a:pos x="71" y="1"/>
                  </a:cxn>
                  <a:cxn ang="0">
                    <a:pos x="75" y="0"/>
                  </a:cxn>
                  <a:cxn ang="0">
                    <a:pos x="95" y="6"/>
                  </a:cxn>
                  <a:cxn ang="0">
                    <a:pos x="140" y="25"/>
                  </a:cxn>
                  <a:cxn ang="0">
                    <a:pos x="178" y="43"/>
                  </a:cxn>
                  <a:cxn ang="0">
                    <a:pos x="259" y="81"/>
                  </a:cxn>
                  <a:cxn ang="0">
                    <a:pos x="389" y="197"/>
                  </a:cxn>
                  <a:cxn ang="0">
                    <a:pos x="504" y="259"/>
                  </a:cxn>
                  <a:cxn ang="0">
                    <a:pos x="503" y="265"/>
                  </a:cxn>
                  <a:cxn ang="0">
                    <a:pos x="508" y="270"/>
                  </a:cxn>
                  <a:cxn ang="0">
                    <a:pos x="514" y="275"/>
                  </a:cxn>
                  <a:cxn ang="0">
                    <a:pos x="532" y="278"/>
                  </a:cxn>
                  <a:cxn ang="0">
                    <a:pos x="592" y="279"/>
                  </a:cxn>
                  <a:cxn ang="0">
                    <a:pos x="636" y="279"/>
                  </a:cxn>
                  <a:cxn ang="0">
                    <a:pos x="689" y="293"/>
                  </a:cxn>
                  <a:cxn ang="0">
                    <a:pos x="696" y="394"/>
                  </a:cxn>
                </a:cxnLst>
                <a:rect l="0" t="0" r="r" b="b"/>
                <a:pathLst>
                  <a:path w="703" h="620">
                    <a:moveTo>
                      <a:pt x="375" y="402"/>
                    </a:moveTo>
                    <a:lnTo>
                      <a:pt x="354" y="443"/>
                    </a:lnTo>
                    <a:lnTo>
                      <a:pt x="280" y="545"/>
                    </a:lnTo>
                    <a:lnTo>
                      <a:pt x="218" y="620"/>
                    </a:lnTo>
                    <a:lnTo>
                      <a:pt x="205" y="532"/>
                    </a:lnTo>
                    <a:lnTo>
                      <a:pt x="198" y="477"/>
                    </a:lnTo>
                    <a:lnTo>
                      <a:pt x="196" y="475"/>
                    </a:lnTo>
                    <a:lnTo>
                      <a:pt x="188" y="471"/>
                    </a:lnTo>
                    <a:lnTo>
                      <a:pt x="177" y="466"/>
                    </a:lnTo>
                    <a:lnTo>
                      <a:pt x="164" y="461"/>
                    </a:lnTo>
                    <a:lnTo>
                      <a:pt x="157" y="459"/>
                    </a:lnTo>
                    <a:lnTo>
                      <a:pt x="149" y="458"/>
                    </a:lnTo>
                    <a:lnTo>
                      <a:pt x="142" y="458"/>
                    </a:lnTo>
                    <a:lnTo>
                      <a:pt x="135" y="459"/>
                    </a:lnTo>
                    <a:lnTo>
                      <a:pt x="128" y="461"/>
                    </a:lnTo>
                    <a:lnTo>
                      <a:pt x="121" y="465"/>
                    </a:lnTo>
                    <a:lnTo>
                      <a:pt x="115" y="470"/>
                    </a:lnTo>
                    <a:lnTo>
                      <a:pt x="109" y="477"/>
                    </a:lnTo>
                    <a:lnTo>
                      <a:pt x="104" y="484"/>
                    </a:lnTo>
                    <a:lnTo>
                      <a:pt x="97" y="491"/>
                    </a:lnTo>
                    <a:lnTo>
                      <a:pt x="89" y="496"/>
                    </a:lnTo>
                    <a:lnTo>
                      <a:pt x="81" y="501"/>
                    </a:lnTo>
                    <a:lnTo>
                      <a:pt x="72" y="506"/>
                    </a:lnTo>
                    <a:lnTo>
                      <a:pt x="63" y="510"/>
                    </a:lnTo>
                    <a:lnTo>
                      <a:pt x="54" y="513"/>
                    </a:lnTo>
                    <a:lnTo>
                      <a:pt x="44" y="515"/>
                    </a:lnTo>
                    <a:lnTo>
                      <a:pt x="13" y="523"/>
                    </a:lnTo>
                    <a:lnTo>
                      <a:pt x="0" y="524"/>
                    </a:lnTo>
                    <a:lnTo>
                      <a:pt x="82" y="429"/>
                    </a:lnTo>
                    <a:lnTo>
                      <a:pt x="89" y="374"/>
                    </a:lnTo>
                    <a:lnTo>
                      <a:pt x="41" y="299"/>
                    </a:lnTo>
                    <a:lnTo>
                      <a:pt x="44" y="289"/>
                    </a:lnTo>
                    <a:lnTo>
                      <a:pt x="51" y="261"/>
                    </a:lnTo>
                    <a:lnTo>
                      <a:pt x="61" y="220"/>
                    </a:lnTo>
                    <a:lnTo>
                      <a:pt x="71" y="172"/>
                    </a:lnTo>
                    <a:lnTo>
                      <a:pt x="76" y="146"/>
                    </a:lnTo>
                    <a:lnTo>
                      <a:pt x="79" y="121"/>
                    </a:lnTo>
                    <a:lnTo>
                      <a:pt x="82" y="97"/>
                    </a:lnTo>
                    <a:lnTo>
                      <a:pt x="84" y="75"/>
                    </a:lnTo>
                    <a:lnTo>
                      <a:pt x="84" y="54"/>
                    </a:lnTo>
                    <a:lnTo>
                      <a:pt x="83" y="37"/>
                    </a:lnTo>
                    <a:lnTo>
                      <a:pt x="82" y="29"/>
                    </a:lnTo>
                    <a:lnTo>
                      <a:pt x="80" y="23"/>
                    </a:lnTo>
                    <a:lnTo>
                      <a:pt x="78" y="18"/>
                    </a:lnTo>
                    <a:lnTo>
                      <a:pt x="76" y="13"/>
                    </a:lnTo>
                    <a:lnTo>
                      <a:pt x="72" y="10"/>
                    </a:lnTo>
                    <a:lnTo>
                      <a:pt x="71" y="7"/>
                    </a:lnTo>
                    <a:lnTo>
                      <a:pt x="70" y="5"/>
                    </a:lnTo>
                    <a:lnTo>
                      <a:pt x="70" y="2"/>
                    </a:lnTo>
                    <a:lnTo>
                      <a:pt x="71" y="1"/>
                    </a:lnTo>
                    <a:lnTo>
                      <a:pt x="72" y="1"/>
                    </a:lnTo>
                    <a:lnTo>
                      <a:pt x="75" y="0"/>
                    </a:lnTo>
                    <a:lnTo>
                      <a:pt x="78" y="1"/>
                    </a:lnTo>
                    <a:lnTo>
                      <a:pt x="95" y="6"/>
                    </a:lnTo>
                    <a:lnTo>
                      <a:pt x="117" y="14"/>
                    </a:lnTo>
                    <a:lnTo>
                      <a:pt x="140" y="25"/>
                    </a:lnTo>
                    <a:lnTo>
                      <a:pt x="162" y="36"/>
                    </a:lnTo>
                    <a:lnTo>
                      <a:pt x="178" y="43"/>
                    </a:lnTo>
                    <a:lnTo>
                      <a:pt x="185" y="47"/>
                    </a:lnTo>
                    <a:lnTo>
                      <a:pt x="259" y="81"/>
                    </a:lnTo>
                    <a:lnTo>
                      <a:pt x="348" y="122"/>
                    </a:lnTo>
                    <a:lnTo>
                      <a:pt x="389" y="197"/>
                    </a:lnTo>
                    <a:lnTo>
                      <a:pt x="504" y="258"/>
                    </a:lnTo>
                    <a:lnTo>
                      <a:pt x="504" y="259"/>
                    </a:lnTo>
                    <a:lnTo>
                      <a:pt x="503" y="262"/>
                    </a:lnTo>
                    <a:lnTo>
                      <a:pt x="503" y="265"/>
                    </a:lnTo>
                    <a:lnTo>
                      <a:pt x="505" y="269"/>
                    </a:lnTo>
                    <a:lnTo>
                      <a:pt x="508" y="270"/>
                    </a:lnTo>
                    <a:lnTo>
                      <a:pt x="511" y="272"/>
                    </a:lnTo>
                    <a:lnTo>
                      <a:pt x="514" y="275"/>
                    </a:lnTo>
                    <a:lnTo>
                      <a:pt x="519" y="276"/>
                    </a:lnTo>
                    <a:lnTo>
                      <a:pt x="532" y="278"/>
                    </a:lnTo>
                    <a:lnTo>
                      <a:pt x="553" y="279"/>
                    </a:lnTo>
                    <a:lnTo>
                      <a:pt x="592" y="279"/>
                    </a:lnTo>
                    <a:lnTo>
                      <a:pt x="620" y="279"/>
                    </a:lnTo>
                    <a:lnTo>
                      <a:pt x="636" y="279"/>
                    </a:lnTo>
                    <a:lnTo>
                      <a:pt x="642" y="279"/>
                    </a:lnTo>
                    <a:lnTo>
                      <a:pt x="689" y="293"/>
                    </a:lnTo>
                    <a:lnTo>
                      <a:pt x="703" y="361"/>
                    </a:lnTo>
                    <a:lnTo>
                      <a:pt x="696" y="394"/>
                    </a:lnTo>
                    <a:lnTo>
                      <a:pt x="642" y="43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5" name="Freeform 38">
                <a:extLst>
                  <a:ext uri="{FF2B5EF4-FFF2-40B4-BE49-F238E27FC236}">
                    <a16:creationId xmlns:a16="http://schemas.microsoft.com/office/drawing/2014/main" id="{B1443C1D-E493-1E49-B75C-4392473D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6" name="Freeform 39">
                <a:extLst>
                  <a:ext uri="{FF2B5EF4-FFF2-40B4-BE49-F238E27FC236}">
                    <a16:creationId xmlns:a16="http://schemas.microsoft.com/office/drawing/2014/main" id="{B9B0D979-499B-8247-B5A0-5A66B68D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7" name="Freeform 40">
                <a:extLst>
                  <a:ext uri="{FF2B5EF4-FFF2-40B4-BE49-F238E27FC236}">
                    <a16:creationId xmlns:a16="http://schemas.microsoft.com/office/drawing/2014/main" id="{5A5F5176-213A-074B-814B-67525045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228" y="2031752"/>
                <a:ext cx="60120" cy="26206"/>
              </a:xfrm>
              <a:custGeom>
                <a:avLst/>
                <a:gdLst/>
                <a:ahLst/>
                <a:cxnLst>
                  <a:cxn ang="0">
                    <a:pos x="156" y="14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6" y="70"/>
                  </a:cxn>
                  <a:cxn ang="0">
                    <a:pos x="26" y="70"/>
                  </a:cxn>
                  <a:cxn ang="0">
                    <a:pos x="53" y="68"/>
                  </a:cxn>
                  <a:cxn ang="0">
                    <a:pos x="83" y="65"/>
                  </a:cxn>
                  <a:cxn ang="0">
                    <a:pos x="98" y="62"/>
                  </a:cxn>
                  <a:cxn ang="0">
                    <a:pos x="113" y="59"/>
                  </a:cxn>
                  <a:cxn ang="0">
                    <a:pos x="126" y="54"/>
                  </a:cxn>
                  <a:cxn ang="0">
                    <a:pos x="138" y="49"/>
                  </a:cxn>
                  <a:cxn ang="0">
                    <a:pos x="142" y="46"/>
                  </a:cxn>
                  <a:cxn ang="0">
                    <a:pos x="147" y="43"/>
                  </a:cxn>
                  <a:cxn ang="0">
                    <a:pos x="151" y="38"/>
                  </a:cxn>
                  <a:cxn ang="0">
                    <a:pos x="153" y="35"/>
                  </a:cxn>
                  <a:cxn ang="0">
                    <a:pos x="155" y="30"/>
                  </a:cxn>
                  <a:cxn ang="0">
                    <a:pos x="156" y="25"/>
                  </a:cxn>
                  <a:cxn ang="0">
                    <a:pos x="157" y="20"/>
                  </a:cxn>
                  <a:cxn ang="0">
                    <a:pos x="156" y="14"/>
                  </a:cxn>
                </a:cxnLst>
                <a:rect l="0" t="0" r="r" b="b"/>
                <a:pathLst>
                  <a:path w="157" h="70">
                    <a:moveTo>
                      <a:pt x="156" y="1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6" y="70"/>
                    </a:lnTo>
                    <a:lnTo>
                      <a:pt x="26" y="70"/>
                    </a:lnTo>
                    <a:lnTo>
                      <a:pt x="53" y="68"/>
                    </a:lnTo>
                    <a:lnTo>
                      <a:pt x="83" y="65"/>
                    </a:lnTo>
                    <a:lnTo>
                      <a:pt x="98" y="62"/>
                    </a:lnTo>
                    <a:lnTo>
                      <a:pt x="113" y="59"/>
                    </a:lnTo>
                    <a:lnTo>
                      <a:pt x="126" y="54"/>
                    </a:lnTo>
                    <a:lnTo>
                      <a:pt x="138" y="49"/>
                    </a:lnTo>
                    <a:lnTo>
                      <a:pt x="142" y="46"/>
                    </a:lnTo>
                    <a:lnTo>
                      <a:pt x="147" y="43"/>
                    </a:lnTo>
                    <a:lnTo>
                      <a:pt x="151" y="38"/>
                    </a:lnTo>
                    <a:lnTo>
                      <a:pt x="153" y="35"/>
                    </a:lnTo>
                    <a:lnTo>
                      <a:pt x="155" y="30"/>
                    </a:lnTo>
                    <a:lnTo>
                      <a:pt x="156" y="25"/>
                    </a:lnTo>
                    <a:lnTo>
                      <a:pt x="157" y="20"/>
                    </a:lnTo>
                    <a:lnTo>
                      <a:pt x="156" y="14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8" name="Freeform 41">
                <a:extLst>
                  <a:ext uri="{FF2B5EF4-FFF2-40B4-BE49-F238E27FC236}">
                    <a16:creationId xmlns:a16="http://schemas.microsoft.com/office/drawing/2014/main" id="{28C03333-80E8-E94F-9D7C-A554777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  <a:cxn ang="0">
                    <a:pos x="361" y="395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  <a:lnTo>
                      <a:pt x="361" y="39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29" name="Freeform 42">
                <a:extLst>
                  <a:ext uri="{FF2B5EF4-FFF2-40B4-BE49-F238E27FC236}">
                    <a16:creationId xmlns:a16="http://schemas.microsoft.com/office/drawing/2014/main" id="{EEEE1D2A-88D7-B547-8C2C-F791E991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730" y="1741945"/>
                <a:ext cx="138738" cy="189609"/>
              </a:xfrm>
              <a:custGeom>
                <a:avLst/>
                <a:gdLst/>
                <a:ahLst/>
                <a:cxnLst>
                  <a:cxn ang="0">
                    <a:pos x="361" y="395"/>
                  </a:cxn>
                  <a:cxn ang="0">
                    <a:pos x="320" y="443"/>
                  </a:cxn>
                  <a:cxn ang="0">
                    <a:pos x="198" y="450"/>
                  </a:cxn>
                  <a:cxn ang="0">
                    <a:pos x="122" y="491"/>
                  </a:cxn>
                  <a:cxn ang="0">
                    <a:pos x="68" y="484"/>
                  </a:cxn>
                  <a:cxn ang="0">
                    <a:pos x="27" y="450"/>
                  </a:cxn>
                  <a:cxn ang="0">
                    <a:pos x="20" y="375"/>
                  </a:cxn>
                  <a:cxn ang="0">
                    <a:pos x="23" y="373"/>
                  </a:cxn>
                  <a:cxn ang="0">
                    <a:pos x="28" y="364"/>
                  </a:cxn>
                  <a:cxn ang="0">
                    <a:pos x="30" y="357"/>
                  </a:cxn>
                  <a:cxn ang="0">
                    <a:pos x="31" y="349"/>
                  </a:cxn>
                  <a:cxn ang="0">
                    <a:pos x="30" y="339"/>
                  </a:cxn>
                  <a:cxn ang="0">
                    <a:pos x="27" y="327"/>
                  </a:cxn>
                  <a:cxn ang="0">
                    <a:pos x="17" y="299"/>
                  </a:cxn>
                  <a:cxn ang="0">
                    <a:pos x="8" y="270"/>
                  </a:cxn>
                  <a:cxn ang="0">
                    <a:pos x="2" y="247"/>
                  </a:cxn>
                  <a:cxn ang="0">
                    <a:pos x="0" y="239"/>
                  </a:cxn>
                  <a:cxn ang="0">
                    <a:pos x="4" y="236"/>
                  </a:cxn>
                  <a:cxn ang="0">
                    <a:pos x="17" y="232"/>
                  </a:cxn>
                  <a:cxn ang="0">
                    <a:pos x="27" y="229"/>
                  </a:cxn>
                  <a:cxn ang="0">
                    <a:pos x="37" y="227"/>
                  </a:cxn>
                  <a:cxn ang="0">
                    <a:pos x="49" y="226"/>
                  </a:cxn>
                  <a:cxn ang="0">
                    <a:pos x="61" y="225"/>
                  </a:cxn>
                  <a:cxn ang="0">
                    <a:pos x="87" y="226"/>
                  </a:cxn>
                  <a:cxn ang="0">
                    <a:pos x="108" y="228"/>
                  </a:cxn>
                  <a:cxn ang="0">
                    <a:pos x="123" y="231"/>
                  </a:cxn>
                  <a:cxn ang="0">
                    <a:pos x="130" y="232"/>
                  </a:cxn>
                  <a:cxn ang="0">
                    <a:pos x="190" y="225"/>
                  </a:cxn>
                  <a:cxn ang="0">
                    <a:pos x="266" y="253"/>
                  </a:cxn>
                  <a:cxn ang="0">
                    <a:pos x="307" y="280"/>
                  </a:cxn>
                  <a:cxn ang="0">
                    <a:pos x="327" y="198"/>
                  </a:cxn>
                  <a:cxn ang="0">
                    <a:pos x="354" y="109"/>
                  </a:cxn>
                  <a:cxn ang="0">
                    <a:pos x="354" y="61"/>
                  </a:cxn>
                  <a:cxn ang="0">
                    <a:pos x="293" y="61"/>
                  </a:cxn>
                  <a:cxn ang="0">
                    <a:pos x="231" y="0"/>
                  </a:cxn>
                </a:cxnLst>
                <a:rect l="0" t="0" r="r" b="b"/>
                <a:pathLst>
                  <a:path w="361" h="491">
                    <a:moveTo>
                      <a:pt x="361" y="395"/>
                    </a:moveTo>
                    <a:lnTo>
                      <a:pt x="320" y="443"/>
                    </a:lnTo>
                    <a:lnTo>
                      <a:pt x="198" y="450"/>
                    </a:lnTo>
                    <a:lnTo>
                      <a:pt x="122" y="491"/>
                    </a:lnTo>
                    <a:lnTo>
                      <a:pt x="68" y="484"/>
                    </a:lnTo>
                    <a:lnTo>
                      <a:pt x="27" y="450"/>
                    </a:lnTo>
                    <a:lnTo>
                      <a:pt x="20" y="375"/>
                    </a:lnTo>
                    <a:lnTo>
                      <a:pt x="23" y="373"/>
                    </a:lnTo>
                    <a:lnTo>
                      <a:pt x="28" y="364"/>
                    </a:lnTo>
                    <a:lnTo>
                      <a:pt x="30" y="357"/>
                    </a:lnTo>
                    <a:lnTo>
                      <a:pt x="31" y="349"/>
                    </a:lnTo>
                    <a:lnTo>
                      <a:pt x="30" y="339"/>
                    </a:lnTo>
                    <a:lnTo>
                      <a:pt x="27" y="327"/>
                    </a:lnTo>
                    <a:lnTo>
                      <a:pt x="17" y="299"/>
                    </a:lnTo>
                    <a:lnTo>
                      <a:pt x="8" y="270"/>
                    </a:lnTo>
                    <a:lnTo>
                      <a:pt x="2" y="247"/>
                    </a:lnTo>
                    <a:lnTo>
                      <a:pt x="0" y="239"/>
                    </a:lnTo>
                    <a:lnTo>
                      <a:pt x="4" y="236"/>
                    </a:lnTo>
                    <a:lnTo>
                      <a:pt x="17" y="232"/>
                    </a:lnTo>
                    <a:lnTo>
                      <a:pt x="27" y="229"/>
                    </a:lnTo>
                    <a:lnTo>
                      <a:pt x="37" y="227"/>
                    </a:lnTo>
                    <a:lnTo>
                      <a:pt x="49" y="226"/>
                    </a:lnTo>
                    <a:lnTo>
                      <a:pt x="61" y="225"/>
                    </a:lnTo>
                    <a:lnTo>
                      <a:pt x="87" y="226"/>
                    </a:lnTo>
                    <a:lnTo>
                      <a:pt x="108" y="228"/>
                    </a:lnTo>
                    <a:lnTo>
                      <a:pt x="123" y="231"/>
                    </a:lnTo>
                    <a:lnTo>
                      <a:pt x="130" y="232"/>
                    </a:lnTo>
                    <a:lnTo>
                      <a:pt x="190" y="225"/>
                    </a:lnTo>
                    <a:lnTo>
                      <a:pt x="266" y="253"/>
                    </a:lnTo>
                    <a:lnTo>
                      <a:pt x="307" y="280"/>
                    </a:lnTo>
                    <a:lnTo>
                      <a:pt x="327" y="198"/>
                    </a:lnTo>
                    <a:lnTo>
                      <a:pt x="354" y="109"/>
                    </a:lnTo>
                    <a:lnTo>
                      <a:pt x="354" y="61"/>
                    </a:lnTo>
                    <a:lnTo>
                      <a:pt x="293" y="61"/>
                    </a:lnTo>
                    <a:lnTo>
                      <a:pt x="23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FA20B578-7495-594A-A55A-900912114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195" y="1168496"/>
                <a:ext cx="1075987" cy="826260"/>
              </a:xfrm>
              <a:custGeom>
                <a:avLst/>
                <a:gdLst/>
                <a:ahLst/>
                <a:cxnLst>
                  <a:cxn ang="0">
                    <a:pos x="1985" y="1371"/>
                  </a:cxn>
                  <a:cxn ang="0">
                    <a:pos x="1793" y="1282"/>
                  </a:cxn>
                  <a:cxn ang="0">
                    <a:pos x="1446" y="1016"/>
                  </a:cxn>
                  <a:cxn ang="0">
                    <a:pos x="1159" y="859"/>
                  </a:cxn>
                  <a:cxn ang="0">
                    <a:pos x="812" y="969"/>
                  </a:cxn>
                  <a:cxn ang="0">
                    <a:pos x="456" y="927"/>
                  </a:cxn>
                  <a:cxn ang="0">
                    <a:pos x="355" y="864"/>
                  </a:cxn>
                  <a:cxn ang="0">
                    <a:pos x="316" y="888"/>
                  </a:cxn>
                  <a:cxn ang="0">
                    <a:pos x="290" y="938"/>
                  </a:cxn>
                  <a:cxn ang="0">
                    <a:pos x="263" y="945"/>
                  </a:cxn>
                  <a:cxn ang="0">
                    <a:pos x="252" y="744"/>
                  </a:cxn>
                  <a:cxn ang="0">
                    <a:pos x="192" y="796"/>
                  </a:cxn>
                  <a:cxn ang="0">
                    <a:pos x="150" y="794"/>
                  </a:cxn>
                  <a:cxn ang="0">
                    <a:pos x="34" y="573"/>
                  </a:cxn>
                  <a:cxn ang="0">
                    <a:pos x="40" y="517"/>
                  </a:cxn>
                  <a:cxn ang="0">
                    <a:pos x="9" y="427"/>
                  </a:cxn>
                  <a:cxn ang="0">
                    <a:pos x="63" y="224"/>
                  </a:cxn>
                  <a:cxn ang="0">
                    <a:pos x="152" y="89"/>
                  </a:cxn>
                  <a:cxn ang="0">
                    <a:pos x="212" y="49"/>
                  </a:cxn>
                  <a:cxn ang="0">
                    <a:pos x="306" y="109"/>
                  </a:cxn>
                  <a:cxn ang="0">
                    <a:pos x="450" y="621"/>
                  </a:cxn>
                  <a:cxn ang="0">
                    <a:pos x="341" y="178"/>
                  </a:cxn>
                  <a:cxn ang="0">
                    <a:pos x="621" y="143"/>
                  </a:cxn>
                  <a:cxn ang="0">
                    <a:pos x="968" y="198"/>
                  </a:cxn>
                  <a:cxn ang="0">
                    <a:pos x="1095" y="230"/>
                  </a:cxn>
                  <a:cxn ang="0">
                    <a:pos x="1194" y="257"/>
                  </a:cxn>
                  <a:cxn ang="0">
                    <a:pos x="1528" y="382"/>
                  </a:cxn>
                  <a:cxn ang="0">
                    <a:pos x="1964" y="580"/>
                  </a:cxn>
                  <a:cxn ang="0">
                    <a:pos x="1970" y="771"/>
                  </a:cxn>
                  <a:cxn ang="0">
                    <a:pos x="2007" y="789"/>
                  </a:cxn>
                  <a:cxn ang="0">
                    <a:pos x="2123" y="799"/>
                  </a:cxn>
                  <a:cxn ang="0">
                    <a:pos x="2277" y="798"/>
                  </a:cxn>
                  <a:cxn ang="0">
                    <a:pos x="2360" y="868"/>
                  </a:cxn>
                  <a:cxn ang="0">
                    <a:pos x="2435" y="880"/>
                  </a:cxn>
                  <a:cxn ang="0">
                    <a:pos x="2551" y="885"/>
                  </a:cxn>
                  <a:cxn ang="0">
                    <a:pos x="2613" y="922"/>
                  </a:cxn>
                  <a:cxn ang="0">
                    <a:pos x="2695" y="1026"/>
                  </a:cxn>
                  <a:cxn ang="0">
                    <a:pos x="2693" y="1234"/>
                  </a:cxn>
                  <a:cxn ang="0">
                    <a:pos x="2372" y="1214"/>
                  </a:cxn>
                  <a:cxn ang="0">
                    <a:pos x="2250" y="1269"/>
                  </a:cxn>
                  <a:cxn ang="0">
                    <a:pos x="2437" y="1444"/>
                  </a:cxn>
                  <a:cxn ang="0">
                    <a:pos x="2501" y="1459"/>
                  </a:cxn>
                  <a:cxn ang="0">
                    <a:pos x="2565" y="1455"/>
                  </a:cxn>
                  <a:cxn ang="0">
                    <a:pos x="2584" y="1445"/>
                  </a:cxn>
                  <a:cxn ang="0">
                    <a:pos x="2720" y="1602"/>
                  </a:cxn>
                  <a:cxn ang="0">
                    <a:pos x="2668" y="1877"/>
                  </a:cxn>
                  <a:cxn ang="0">
                    <a:pos x="2470" y="1750"/>
                  </a:cxn>
                  <a:cxn ang="0">
                    <a:pos x="2462" y="1903"/>
                  </a:cxn>
                  <a:cxn ang="0">
                    <a:pos x="2601" y="1936"/>
                  </a:cxn>
                  <a:cxn ang="0">
                    <a:pos x="2769" y="1988"/>
                  </a:cxn>
                  <a:cxn ang="0">
                    <a:pos x="2787" y="2027"/>
                  </a:cxn>
                  <a:cxn ang="0">
                    <a:pos x="2789" y="2121"/>
                  </a:cxn>
                  <a:cxn ang="0">
                    <a:pos x="2604" y="2120"/>
                  </a:cxn>
                  <a:cxn ang="0">
                    <a:pos x="2522" y="2109"/>
                  </a:cxn>
                  <a:cxn ang="0">
                    <a:pos x="2326" y="2045"/>
                  </a:cxn>
                  <a:cxn ang="0">
                    <a:pos x="2293" y="2138"/>
                  </a:cxn>
                  <a:cxn ang="0">
                    <a:pos x="1970" y="1923"/>
                  </a:cxn>
                </a:cxnLst>
                <a:rect l="0" t="0" r="r" b="b"/>
                <a:pathLst>
                  <a:path w="2789" h="2141">
                    <a:moveTo>
                      <a:pt x="1684" y="1398"/>
                    </a:moveTo>
                    <a:lnTo>
                      <a:pt x="1800" y="1323"/>
                    </a:lnTo>
                    <a:lnTo>
                      <a:pt x="1847" y="1343"/>
                    </a:lnTo>
                    <a:lnTo>
                      <a:pt x="1909" y="1392"/>
                    </a:lnTo>
                    <a:lnTo>
                      <a:pt x="1950" y="1411"/>
                    </a:lnTo>
                    <a:lnTo>
                      <a:pt x="1985" y="1371"/>
                    </a:lnTo>
                    <a:lnTo>
                      <a:pt x="2004" y="1316"/>
                    </a:lnTo>
                    <a:lnTo>
                      <a:pt x="2039" y="1289"/>
                    </a:lnTo>
                    <a:lnTo>
                      <a:pt x="2032" y="1242"/>
                    </a:lnTo>
                    <a:lnTo>
                      <a:pt x="1895" y="1234"/>
                    </a:lnTo>
                    <a:lnTo>
                      <a:pt x="1861" y="1282"/>
                    </a:lnTo>
                    <a:lnTo>
                      <a:pt x="1793" y="1282"/>
                    </a:lnTo>
                    <a:lnTo>
                      <a:pt x="1705" y="1275"/>
                    </a:lnTo>
                    <a:lnTo>
                      <a:pt x="1677" y="1221"/>
                    </a:lnTo>
                    <a:lnTo>
                      <a:pt x="1697" y="1166"/>
                    </a:lnTo>
                    <a:lnTo>
                      <a:pt x="1629" y="1044"/>
                    </a:lnTo>
                    <a:lnTo>
                      <a:pt x="1520" y="1044"/>
                    </a:lnTo>
                    <a:lnTo>
                      <a:pt x="1446" y="1016"/>
                    </a:lnTo>
                    <a:lnTo>
                      <a:pt x="1425" y="983"/>
                    </a:lnTo>
                    <a:lnTo>
                      <a:pt x="1357" y="975"/>
                    </a:lnTo>
                    <a:lnTo>
                      <a:pt x="1323" y="948"/>
                    </a:lnTo>
                    <a:lnTo>
                      <a:pt x="1289" y="894"/>
                    </a:lnTo>
                    <a:lnTo>
                      <a:pt x="1261" y="859"/>
                    </a:lnTo>
                    <a:lnTo>
                      <a:pt x="1159" y="859"/>
                    </a:lnTo>
                    <a:lnTo>
                      <a:pt x="1111" y="825"/>
                    </a:lnTo>
                    <a:lnTo>
                      <a:pt x="1050" y="798"/>
                    </a:lnTo>
                    <a:lnTo>
                      <a:pt x="1016" y="873"/>
                    </a:lnTo>
                    <a:lnTo>
                      <a:pt x="900" y="873"/>
                    </a:lnTo>
                    <a:lnTo>
                      <a:pt x="872" y="927"/>
                    </a:lnTo>
                    <a:lnTo>
                      <a:pt x="812" y="969"/>
                    </a:lnTo>
                    <a:lnTo>
                      <a:pt x="777" y="886"/>
                    </a:lnTo>
                    <a:lnTo>
                      <a:pt x="743" y="921"/>
                    </a:lnTo>
                    <a:lnTo>
                      <a:pt x="682" y="934"/>
                    </a:lnTo>
                    <a:lnTo>
                      <a:pt x="566" y="927"/>
                    </a:lnTo>
                    <a:lnTo>
                      <a:pt x="504" y="927"/>
                    </a:lnTo>
                    <a:lnTo>
                      <a:pt x="456" y="927"/>
                    </a:lnTo>
                    <a:lnTo>
                      <a:pt x="409" y="927"/>
                    </a:lnTo>
                    <a:lnTo>
                      <a:pt x="388" y="866"/>
                    </a:lnTo>
                    <a:lnTo>
                      <a:pt x="386" y="866"/>
                    </a:lnTo>
                    <a:lnTo>
                      <a:pt x="379" y="864"/>
                    </a:lnTo>
                    <a:lnTo>
                      <a:pt x="368" y="863"/>
                    </a:lnTo>
                    <a:lnTo>
                      <a:pt x="355" y="864"/>
                    </a:lnTo>
                    <a:lnTo>
                      <a:pt x="349" y="865"/>
                    </a:lnTo>
                    <a:lnTo>
                      <a:pt x="342" y="867"/>
                    </a:lnTo>
                    <a:lnTo>
                      <a:pt x="334" y="870"/>
                    </a:lnTo>
                    <a:lnTo>
                      <a:pt x="328" y="875"/>
                    </a:lnTo>
                    <a:lnTo>
                      <a:pt x="322" y="881"/>
                    </a:lnTo>
                    <a:lnTo>
                      <a:pt x="316" y="888"/>
                    </a:lnTo>
                    <a:lnTo>
                      <a:pt x="311" y="896"/>
                    </a:lnTo>
                    <a:lnTo>
                      <a:pt x="306" y="907"/>
                    </a:lnTo>
                    <a:lnTo>
                      <a:pt x="303" y="918"/>
                    </a:lnTo>
                    <a:lnTo>
                      <a:pt x="299" y="926"/>
                    </a:lnTo>
                    <a:lnTo>
                      <a:pt x="295" y="933"/>
                    </a:lnTo>
                    <a:lnTo>
                      <a:pt x="290" y="938"/>
                    </a:lnTo>
                    <a:lnTo>
                      <a:pt x="287" y="943"/>
                    </a:lnTo>
                    <a:lnTo>
                      <a:pt x="283" y="945"/>
                    </a:lnTo>
                    <a:lnTo>
                      <a:pt x="278" y="947"/>
                    </a:lnTo>
                    <a:lnTo>
                      <a:pt x="275" y="947"/>
                    </a:lnTo>
                    <a:lnTo>
                      <a:pt x="269" y="947"/>
                    </a:lnTo>
                    <a:lnTo>
                      <a:pt x="263" y="945"/>
                    </a:lnTo>
                    <a:lnTo>
                      <a:pt x="260" y="943"/>
                    </a:lnTo>
                    <a:lnTo>
                      <a:pt x="259" y="942"/>
                    </a:lnTo>
                    <a:lnTo>
                      <a:pt x="177" y="894"/>
                    </a:lnTo>
                    <a:lnTo>
                      <a:pt x="191" y="825"/>
                    </a:lnTo>
                    <a:lnTo>
                      <a:pt x="252" y="791"/>
                    </a:lnTo>
                    <a:lnTo>
                      <a:pt x="252" y="744"/>
                    </a:lnTo>
                    <a:lnTo>
                      <a:pt x="246" y="753"/>
                    </a:lnTo>
                    <a:lnTo>
                      <a:pt x="230" y="771"/>
                    </a:lnTo>
                    <a:lnTo>
                      <a:pt x="219" y="781"/>
                    </a:lnTo>
                    <a:lnTo>
                      <a:pt x="206" y="789"/>
                    </a:lnTo>
                    <a:lnTo>
                      <a:pt x="199" y="794"/>
                    </a:lnTo>
                    <a:lnTo>
                      <a:pt x="192" y="796"/>
                    </a:lnTo>
                    <a:lnTo>
                      <a:pt x="184" y="798"/>
                    </a:lnTo>
                    <a:lnTo>
                      <a:pt x="177" y="798"/>
                    </a:lnTo>
                    <a:lnTo>
                      <a:pt x="169" y="798"/>
                    </a:lnTo>
                    <a:lnTo>
                      <a:pt x="163" y="797"/>
                    </a:lnTo>
                    <a:lnTo>
                      <a:pt x="156" y="796"/>
                    </a:lnTo>
                    <a:lnTo>
                      <a:pt x="150" y="794"/>
                    </a:lnTo>
                    <a:lnTo>
                      <a:pt x="140" y="789"/>
                    </a:lnTo>
                    <a:lnTo>
                      <a:pt x="131" y="785"/>
                    </a:lnTo>
                    <a:lnTo>
                      <a:pt x="120" y="775"/>
                    </a:lnTo>
                    <a:lnTo>
                      <a:pt x="115" y="771"/>
                    </a:lnTo>
                    <a:lnTo>
                      <a:pt x="68" y="689"/>
                    </a:lnTo>
                    <a:lnTo>
                      <a:pt x="34" y="573"/>
                    </a:lnTo>
                    <a:lnTo>
                      <a:pt x="36" y="567"/>
                    </a:lnTo>
                    <a:lnTo>
                      <a:pt x="42" y="552"/>
                    </a:lnTo>
                    <a:lnTo>
                      <a:pt x="43" y="542"/>
                    </a:lnTo>
                    <a:lnTo>
                      <a:pt x="43" y="530"/>
                    </a:lnTo>
                    <a:lnTo>
                      <a:pt x="42" y="524"/>
                    </a:lnTo>
                    <a:lnTo>
                      <a:pt x="40" y="517"/>
                    </a:lnTo>
                    <a:lnTo>
                      <a:pt x="38" y="512"/>
                    </a:lnTo>
                    <a:lnTo>
                      <a:pt x="34" y="505"/>
                    </a:lnTo>
                    <a:lnTo>
                      <a:pt x="27" y="489"/>
                    </a:lnTo>
                    <a:lnTo>
                      <a:pt x="20" y="471"/>
                    </a:lnTo>
                    <a:lnTo>
                      <a:pt x="14" y="449"/>
                    </a:lnTo>
                    <a:lnTo>
                      <a:pt x="9" y="427"/>
                    </a:lnTo>
                    <a:lnTo>
                      <a:pt x="2" y="391"/>
                    </a:lnTo>
                    <a:lnTo>
                      <a:pt x="0" y="376"/>
                    </a:lnTo>
                    <a:lnTo>
                      <a:pt x="41" y="273"/>
                    </a:lnTo>
                    <a:lnTo>
                      <a:pt x="44" y="267"/>
                    </a:lnTo>
                    <a:lnTo>
                      <a:pt x="53" y="248"/>
                    </a:lnTo>
                    <a:lnTo>
                      <a:pt x="63" y="224"/>
                    </a:lnTo>
                    <a:lnTo>
                      <a:pt x="75" y="198"/>
                    </a:lnTo>
                    <a:lnTo>
                      <a:pt x="83" y="183"/>
                    </a:lnTo>
                    <a:lnTo>
                      <a:pt x="95" y="165"/>
                    </a:lnTo>
                    <a:lnTo>
                      <a:pt x="109" y="144"/>
                    </a:lnTo>
                    <a:lnTo>
                      <a:pt x="124" y="124"/>
                    </a:lnTo>
                    <a:lnTo>
                      <a:pt x="152" y="89"/>
                    </a:lnTo>
                    <a:lnTo>
                      <a:pt x="164" y="75"/>
                    </a:lnTo>
                    <a:lnTo>
                      <a:pt x="168" y="71"/>
                    </a:lnTo>
                    <a:lnTo>
                      <a:pt x="181" y="61"/>
                    </a:lnTo>
                    <a:lnTo>
                      <a:pt x="191" y="57"/>
                    </a:lnTo>
                    <a:lnTo>
                      <a:pt x="201" y="53"/>
                    </a:lnTo>
                    <a:lnTo>
                      <a:pt x="212" y="49"/>
                    </a:lnTo>
                    <a:lnTo>
                      <a:pt x="225" y="48"/>
                    </a:lnTo>
                    <a:lnTo>
                      <a:pt x="251" y="48"/>
                    </a:lnTo>
                    <a:lnTo>
                      <a:pt x="275" y="48"/>
                    </a:lnTo>
                    <a:lnTo>
                      <a:pt x="293" y="48"/>
                    </a:lnTo>
                    <a:lnTo>
                      <a:pt x="300" y="48"/>
                    </a:lnTo>
                    <a:lnTo>
                      <a:pt x="306" y="109"/>
                    </a:lnTo>
                    <a:lnTo>
                      <a:pt x="293" y="198"/>
                    </a:lnTo>
                    <a:lnTo>
                      <a:pt x="259" y="294"/>
                    </a:lnTo>
                    <a:lnTo>
                      <a:pt x="286" y="376"/>
                    </a:lnTo>
                    <a:lnTo>
                      <a:pt x="279" y="444"/>
                    </a:lnTo>
                    <a:lnTo>
                      <a:pt x="327" y="532"/>
                    </a:lnTo>
                    <a:lnTo>
                      <a:pt x="450" y="621"/>
                    </a:lnTo>
                    <a:lnTo>
                      <a:pt x="320" y="471"/>
                    </a:lnTo>
                    <a:lnTo>
                      <a:pt x="388" y="430"/>
                    </a:lnTo>
                    <a:lnTo>
                      <a:pt x="382" y="389"/>
                    </a:lnTo>
                    <a:lnTo>
                      <a:pt x="334" y="335"/>
                    </a:lnTo>
                    <a:lnTo>
                      <a:pt x="293" y="287"/>
                    </a:lnTo>
                    <a:lnTo>
                      <a:pt x="341" y="178"/>
                    </a:lnTo>
                    <a:lnTo>
                      <a:pt x="402" y="116"/>
                    </a:lnTo>
                    <a:lnTo>
                      <a:pt x="429" y="7"/>
                    </a:lnTo>
                    <a:lnTo>
                      <a:pt x="498" y="0"/>
                    </a:lnTo>
                    <a:lnTo>
                      <a:pt x="518" y="61"/>
                    </a:lnTo>
                    <a:lnTo>
                      <a:pt x="553" y="143"/>
                    </a:lnTo>
                    <a:lnTo>
                      <a:pt x="621" y="143"/>
                    </a:lnTo>
                    <a:lnTo>
                      <a:pt x="648" y="205"/>
                    </a:lnTo>
                    <a:lnTo>
                      <a:pt x="716" y="267"/>
                    </a:lnTo>
                    <a:lnTo>
                      <a:pt x="784" y="294"/>
                    </a:lnTo>
                    <a:lnTo>
                      <a:pt x="804" y="211"/>
                    </a:lnTo>
                    <a:lnTo>
                      <a:pt x="886" y="198"/>
                    </a:lnTo>
                    <a:lnTo>
                      <a:pt x="968" y="198"/>
                    </a:lnTo>
                    <a:lnTo>
                      <a:pt x="1030" y="238"/>
                    </a:lnTo>
                    <a:lnTo>
                      <a:pt x="1063" y="238"/>
                    </a:lnTo>
                    <a:lnTo>
                      <a:pt x="1067" y="236"/>
                    </a:lnTo>
                    <a:lnTo>
                      <a:pt x="1076" y="231"/>
                    </a:lnTo>
                    <a:lnTo>
                      <a:pt x="1085" y="230"/>
                    </a:lnTo>
                    <a:lnTo>
                      <a:pt x="1095" y="230"/>
                    </a:lnTo>
                    <a:lnTo>
                      <a:pt x="1109" y="233"/>
                    </a:lnTo>
                    <a:lnTo>
                      <a:pt x="1125" y="238"/>
                    </a:lnTo>
                    <a:lnTo>
                      <a:pt x="1143" y="246"/>
                    </a:lnTo>
                    <a:lnTo>
                      <a:pt x="1161" y="250"/>
                    </a:lnTo>
                    <a:lnTo>
                      <a:pt x="1178" y="255"/>
                    </a:lnTo>
                    <a:lnTo>
                      <a:pt x="1194" y="257"/>
                    </a:lnTo>
                    <a:lnTo>
                      <a:pt x="1218" y="259"/>
                    </a:lnTo>
                    <a:lnTo>
                      <a:pt x="1228" y="259"/>
                    </a:lnTo>
                    <a:lnTo>
                      <a:pt x="1269" y="314"/>
                    </a:lnTo>
                    <a:lnTo>
                      <a:pt x="1391" y="294"/>
                    </a:lnTo>
                    <a:lnTo>
                      <a:pt x="1479" y="341"/>
                    </a:lnTo>
                    <a:lnTo>
                      <a:pt x="1528" y="382"/>
                    </a:lnTo>
                    <a:lnTo>
                      <a:pt x="1637" y="382"/>
                    </a:lnTo>
                    <a:lnTo>
                      <a:pt x="1691" y="437"/>
                    </a:lnTo>
                    <a:lnTo>
                      <a:pt x="1800" y="464"/>
                    </a:lnTo>
                    <a:lnTo>
                      <a:pt x="1868" y="505"/>
                    </a:lnTo>
                    <a:lnTo>
                      <a:pt x="1814" y="546"/>
                    </a:lnTo>
                    <a:lnTo>
                      <a:pt x="1964" y="580"/>
                    </a:lnTo>
                    <a:lnTo>
                      <a:pt x="2018" y="635"/>
                    </a:lnTo>
                    <a:lnTo>
                      <a:pt x="1915" y="676"/>
                    </a:lnTo>
                    <a:lnTo>
                      <a:pt x="1922" y="686"/>
                    </a:lnTo>
                    <a:lnTo>
                      <a:pt x="1936" y="710"/>
                    </a:lnTo>
                    <a:lnTo>
                      <a:pt x="1953" y="742"/>
                    </a:lnTo>
                    <a:lnTo>
                      <a:pt x="1970" y="771"/>
                    </a:lnTo>
                    <a:lnTo>
                      <a:pt x="1973" y="774"/>
                    </a:lnTo>
                    <a:lnTo>
                      <a:pt x="1976" y="776"/>
                    </a:lnTo>
                    <a:lnTo>
                      <a:pt x="1979" y="780"/>
                    </a:lnTo>
                    <a:lnTo>
                      <a:pt x="1983" y="782"/>
                    </a:lnTo>
                    <a:lnTo>
                      <a:pt x="1994" y="786"/>
                    </a:lnTo>
                    <a:lnTo>
                      <a:pt x="2007" y="789"/>
                    </a:lnTo>
                    <a:lnTo>
                      <a:pt x="2020" y="792"/>
                    </a:lnTo>
                    <a:lnTo>
                      <a:pt x="2035" y="795"/>
                    </a:lnTo>
                    <a:lnTo>
                      <a:pt x="2051" y="796"/>
                    </a:lnTo>
                    <a:lnTo>
                      <a:pt x="2067" y="797"/>
                    </a:lnTo>
                    <a:lnTo>
                      <a:pt x="2097" y="799"/>
                    </a:lnTo>
                    <a:lnTo>
                      <a:pt x="2123" y="799"/>
                    </a:lnTo>
                    <a:lnTo>
                      <a:pt x="2141" y="798"/>
                    </a:lnTo>
                    <a:lnTo>
                      <a:pt x="2148" y="798"/>
                    </a:lnTo>
                    <a:lnTo>
                      <a:pt x="2162" y="798"/>
                    </a:lnTo>
                    <a:lnTo>
                      <a:pt x="2194" y="798"/>
                    </a:lnTo>
                    <a:lnTo>
                      <a:pt x="2237" y="798"/>
                    </a:lnTo>
                    <a:lnTo>
                      <a:pt x="2277" y="798"/>
                    </a:lnTo>
                    <a:lnTo>
                      <a:pt x="2307" y="799"/>
                    </a:lnTo>
                    <a:lnTo>
                      <a:pt x="2326" y="801"/>
                    </a:lnTo>
                    <a:lnTo>
                      <a:pt x="2335" y="804"/>
                    </a:lnTo>
                    <a:lnTo>
                      <a:pt x="2339" y="805"/>
                    </a:lnTo>
                    <a:lnTo>
                      <a:pt x="2359" y="866"/>
                    </a:lnTo>
                    <a:lnTo>
                      <a:pt x="2360" y="868"/>
                    </a:lnTo>
                    <a:lnTo>
                      <a:pt x="2365" y="873"/>
                    </a:lnTo>
                    <a:lnTo>
                      <a:pt x="2371" y="876"/>
                    </a:lnTo>
                    <a:lnTo>
                      <a:pt x="2379" y="878"/>
                    </a:lnTo>
                    <a:lnTo>
                      <a:pt x="2391" y="879"/>
                    </a:lnTo>
                    <a:lnTo>
                      <a:pt x="2407" y="880"/>
                    </a:lnTo>
                    <a:lnTo>
                      <a:pt x="2435" y="880"/>
                    </a:lnTo>
                    <a:lnTo>
                      <a:pt x="2453" y="880"/>
                    </a:lnTo>
                    <a:lnTo>
                      <a:pt x="2477" y="880"/>
                    </a:lnTo>
                    <a:lnTo>
                      <a:pt x="2516" y="880"/>
                    </a:lnTo>
                    <a:lnTo>
                      <a:pt x="2529" y="881"/>
                    </a:lnTo>
                    <a:lnTo>
                      <a:pt x="2541" y="882"/>
                    </a:lnTo>
                    <a:lnTo>
                      <a:pt x="2551" y="885"/>
                    </a:lnTo>
                    <a:lnTo>
                      <a:pt x="2562" y="890"/>
                    </a:lnTo>
                    <a:lnTo>
                      <a:pt x="2573" y="894"/>
                    </a:lnTo>
                    <a:lnTo>
                      <a:pt x="2583" y="899"/>
                    </a:lnTo>
                    <a:lnTo>
                      <a:pt x="2591" y="905"/>
                    </a:lnTo>
                    <a:lnTo>
                      <a:pt x="2599" y="910"/>
                    </a:lnTo>
                    <a:lnTo>
                      <a:pt x="2613" y="922"/>
                    </a:lnTo>
                    <a:lnTo>
                      <a:pt x="2623" y="932"/>
                    </a:lnTo>
                    <a:lnTo>
                      <a:pt x="2629" y="938"/>
                    </a:lnTo>
                    <a:lnTo>
                      <a:pt x="2631" y="942"/>
                    </a:lnTo>
                    <a:lnTo>
                      <a:pt x="2686" y="989"/>
                    </a:lnTo>
                    <a:lnTo>
                      <a:pt x="2691" y="1006"/>
                    </a:lnTo>
                    <a:lnTo>
                      <a:pt x="2695" y="1026"/>
                    </a:lnTo>
                    <a:lnTo>
                      <a:pt x="2698" y="1046"/>
                    </a:lnTo>
                    <a:lnTo>
                      <a:pt x="2702" y="1066"/>
                    </a:lnTo>
                    <a:lnTo>
                      <a:pt x="2706" y="1098"/>
                    </a:lnTo>
                    <a:lnTo>
                      <a:pt x="2707" y="1112"/>
                    </a:lnTo>
                    <a:lnTo>
                      <a:pt x="2645" y="1187"/>
                    </a:lnTo>
                    <a:lnTo>
                      <a:pt x="2693" y="1234"/>
                    </a:lnTo>
                    <a:lnTo>
                      <a:pt x="2720" y="1310"/>
                    </a:lnTo>
                    <a:lnTo>
                      <a:pt x="2625" y="1323"/>
                    </a:lnTo>
                    <a:lnTo>
                      <a:pt x="2550" y="1282"/>
                    </a:lnTo>
                    <a:lnTo>
                      <a:pt x="2481" y="1275"/>
                    </a:lnTo>
                    <a:lnTo>
                      <a:pt x="2448" y="1234"/>
                    </a:lnTo>
                    <a:lnTo>
                      <a:pt x="2372" y="1214"/>
                    </a:lnTo>
                    <a:lnTo>
                      <a:pt x="2332" y="1193"/>
                    </a:lnTo>
                    <a:lnTo>
                      <a:pt x="2291" y="1201"/>
                    </a:lnTo>
                    <a:lnTo>
                      <a:pt x="2209" y="1105"/>
                    </a:lnTo>
                    <a:lnTo>
                      <a:pt x="2236" y="1201"/>
                    </a:lnTo>
                    <a:lnTo>
                      <a:pt x="2182" y="1242"/>
                    </a:lnTo>
                    <a:lnTo>
                      <a:pt x="2250" y="1269"/>
                    </a:lnTo>
                    <a:lnTo>
                      <a:pt x="2243" y="1316"/>
                    </a:lnTo>
                    <a:lnTo>
                      <a:pt x="2250" y="1392"/>
                    </a:lnTo>
                    <a:lnTo>
                      <a:pt x="2359" y="1351"/>
                    </a:lnTo>
                    <a:lnTo>
                      <a:pt x="2372" y="1405"/>
                    </a:lnTo>
                    <a:lnTo>
                      <a:pt x="2414" y="1432"/>
                    </a:lnTo>
                    <a:lnTo>
                      <a:pt x="2437" y="1444"/>
                    </a:lnTo>
                    <a:lnTo>
                      <a:pt x="2445" y="1447"/>
                    </a:lnTo>
                    <a:lnTo>
                      <a:pt x="2452" y="1449"/>
                    </a:lnTo>
                    <a:lnTo>
                      <a:pt x="2462" y="1450"/>
                    </a:lnTo>
                    <a:lnTo>
                      <a:pt x="2475" y="1452"/>
                    </a:lnTo>
                    <a:lnTo>
                      <a:pt x="2494" y="1457"/>
                    </a:lnTo>
                    <a:lnTo>
                      <a:pt x="2501" y="1459"/>
                    </a:lnTo>
                    <a:lnTo>
                      <a:pt x="2509" y="1460"/>
                    </a:lnTo>
                    <a:lnTo>
                      <a:pt x="2536" y="1460"/>
                    </a:lnTo>
                    <a:lnTo>
                      <a:pt x="2546" y="1459"/>
                    </a:lnTo>
                    <a:lnTo>
                      <a:pt x="2554" y="1458"/>
                    </a:lnTo>
                    <a:lnTo>
                      <a:pt x="2560" y="1457"/>
                    </a:lnTo>
                    <a:lnTo>
                      <a:pt x="2565" y="1455"/>
                    </a:lnTo>
                    <a:lnTo>
                      <a:pt x="2573" y="1450"/>
                    </a:lnTo>
                    <a:lnTo>
                      <a:pt x="2577" y="1447"/>
                    </a:lnTo>
                    <a:lnTo>
                      <a:pt x="2580" y="1446"/>
                    </a:lnTo>
                    <a:lnTo>
                      <a:pt x="2581" y="1445"/>
                    </a:lnTo>
                    <a:lnTo>
                      <a:pt x="2583" y="1445"/>
                    </a:lnTo>
                    <a:lnTo>
                      <a:pt x="2584" y="1445"/>
                    </a:lnTo>
                    <a:lnTo>
                      <a:pt x="2589" y="1450"/>
                    </a:lnTo>
                    <a:lnTo>
                      <a:pt x="2598" y="1460"/>
                    </a:lnTo>
                    <a:lnTo>
                      <a:pt x="2628" y="1497"/>
                    </a:lnTo>
                    <a:lnTo>
                      <a:pt x="2669" y="1544"/>
                    </a:lnTo>
                    <a:lnTo>
                      <a:pt x="2705" y="1585"/>
                    </a:lnTo>
                    <a:lnTo>
                      <a:pt x="2720" y="1602"/>
                    </a:lnTo>
                    <a:lnTo>
                      <a:pt x="2781" y="1678"/>
                    </a:lnTo>
                    <a:lnTo>
                      <a:pt x="2775" y="1732"/>
                    </a:lnTo>
                    <a:lnTo>
                      <a:pt x="2775" y="1808"/>
                    </a:lnTo>
                    <a:lnTo>
                      <a:pt x="2775" y="1862"/>
                    </a:lnTo>
                    <a:lnTo>
                      <a:pt x="2680" y="1882"/>
                    </a:lnTo>
                    <a:lnTo>
                      <a:pt x="2668" y="1877"/>
                    </a:lnTo>
                    <a:lnTo>
                      <a:pt x="2636" y="1861"/>
                    </a:lnTo>
                    <a:lnTo>
                      <a:pt x="2613" y="1849"/>
                    </a:lnTo>
                    <a:lnTo>
                      <a:pt x="2587" y="1834"/>
                    </a:lnTo>
                    <a:lnTo>
                      <a:pt x="2559" y="1815"/>
                    </a:lnTo>
                    <a:lnTo>
                      <a:pt x="2530" y="1794"/>
                    </a:lnTo>
                    <a:lnTo>
                      <a:pt x="2470" y="1750"/>
                    </a:lnTo>
                    <a:lnTo>
                      <a:pt x="2421" y="1716"/>
                    </a:lnTo>
                    <a:lnTo>
                      <a:pt x="2385" y="1693"/>
                    </a:lnTo>
                    <a:lnTo>
                      <a:pt x="2372" y="1685"/>
                    </a:lnTo>
                    <a:lnTo>
                      <a:pt x="2359" y="1759"/>
                    </a:lnTo>
                    <a:lnTo>
                      <a:pt x="2413" y="1828"/>
                    </a:lnTo>
                    <a:lnTo>
                      <a:pt x="2462" y="1903"/>
                    </a:lnTo>
                    <a:lnTo>
                      <a:pt x="2495" y="1930"/>
                    </a:lnTo>
                    <a:lnTo>
                      <a:pt x="2502" y="1931"/>
                    </a:lnTo>
                    <a:lnTo>
                      <a:pt x="2518" y="1933"/>
                    </a:lnTo>
                    <a:lnTo>
                      <a:pt x="2542" y="1936"/>
                    </a:lnTo>
                    <a:lnTo>
                      <a:pt x="2571" y="1937"/>
                    </a:lnTo>
                    <a:lnTo>
                      <a:pt x="2601" y="1936"/>
                    </a:lnTo>
                    <a:lnTo>
                      <a:pt x="2630" y="1933"/>
                    </a:lnTo>
                    <a:lnTo>
                      <a:pt x="2651" y="1931"/>
                    </a:lnTo>
                    <a:lnTo>
                      <a:pt x="2659" y="1930"/>
                    </a:lnTo>
                    <a:lnTo>
                      <a:pt x="2748" y="1971"/>
                    </a:lnTo>
                    <a:lnTo>
                      <a:pt x="2754" y="1975"/>
                    </a:lnTo>
                    <a:lnTo>
                      <a:pt x="2769" y="1988"/>
                    </a:lnTo>
                    <a:lnTo>
                      <a:pt x="2772" y="1992"/>
                    </a:lnTo>
                    <a:lnTo>
                      <a:pt x="2776" y="1999"/>
                    </a:lnTo>
                    <a:lnTo>
                      <a:pt x="2779" y="2004"/>
                    </a:lnTo>
                    <a:lnTo>
                      <a:pt x="2783" y="2012"/>
                    </a:lnTo>
                    <a:lnTo>
                      <a:pt x="2785" y="2019"/>
                    </a:lnTo>
                    <a:lnTo>
                      <a:pt x="2787" y="2027"/>
                    </a:lnTo>
                    <a:lnTo>
                      <a:pt x="2788" y="2037"/>
                    </a:lnTo>
                    <a:lnTo>
                      <a:pt x="2789" y="2046"/>
                    </a:lnTo>
                    <a:lnTo>
                      <a:pt x="2789" y="2081"/>
                    </a:lnTo>
                    <a:lnTo>
                      <a:pt x="2789" y="2104"/>
                    </a:lnTo>
                    <a:lnTo>
                      <a:pt x="2789" y="2117"/>
                    </a:lnTo>
                    <a:lnTo>
                      <a:pt x="2789" y="2121"/>
                    </a:lnTo>
                    <a:lnTo>
                      <a:pt x="2666" y="2100"/>
                    </a:lnTo>
                    <a:lnTo>
                      <a:pt x="2659" y="2104"/>
                    </a:lnTo>
                    <a:lnTo>
                      <a:pt x="2641" y="2111"/>
                    </a:lnTo>
                    <a:lnTo>
                      <a:pt x="2629" y="2114"/>
                    </a:lnTo>
                    <a:lnTo>
                      <a:pt x="2617" y="2118"/>
                    </a:lnTo>
                    <a:lnTo>
                      <a:pt x="2604" y="2120"/>
                    </a:lnTo>
                    <a:lnTo>
                      <a:pt x="2591" y="2121"/>
                    </a:lnTo>
                    <a:lnTo>
                      <a:pt x="2577" y="2121"/>
                    </a:lnTo>
                    <a:lnTo>
                      <a:pt x="2564" y="2119"/>
                    </a:lnTo>
                    <a:lnTo>
                      <a:pt x="2553" y="2117"/>
                    </a:lnTo>
                    <a:lnTo>
                      <a:pt x="2541" y="2114"/>
                    </a:lnTo>
                    <a:lnTo>
                      <a:pt x="2522" y="2109"/>
                    </a:lnTo>
                    <a:lnTo>
                      <a:pt x="2516" y="2107"/>
                    </a:lnTo>
                    <a:lnTo>
                      <a:pt x="2462" y="2087"/>
                    </a:lnTo>
                    <a:lnTo>
                      <a:pt x="2407" y="2032"/>
                    </a:lnTo>
                    <a:lnTo>
                      <a:pt x="2366" y="2032"/>
                    </a:lnTo>
                    <a:lnTo>
                      <a:pt x="2325" y="2046"/>
                    </a:lnTo>
                    <a:lnTo>
                      <a:pt x="2326" y="2045"/>
                    </a:lnTo>
                    <a:lnTo>
                      <a:pt x="2327" y="2047"/>
                    </a:lnTo>
                    <a:lnTo>
                      <a:pt x="2325" y="2057"/>
                    </a:lnTo>
                    <a:lnTo>
                      <a:pt x="2318" y="2080"/>
                    </a:lnTo>
                    <a:lnTo>
                      <a:pt x="2308" y="2107"/>
                    </a:lnTo>
                    <a:lnTo>
                      <a:pt x="2300" y="2126"/>
                    </a:lnTo>
                    <a:lnTo>
                      <a:pt x="2293" y="2138"/>
                    </a:lnTo>
                    <a:lnTo>
                      <a:pt x="2291" y="2141"/>
                    </a:lnTo>
                    <a:lnTo>
                      <a:pt x="2243" y="2032"/>
                    </a:lnTo>
                    <a:lnTo>
                      <a:pt x="2162" y="2026"/>
                    </a:lnTo>
                    <a:lnTo>
                      <a:pt x="2100" y="2026"/>
                    </a:lnTo>
                    <a:lnTo>
                      <a:pt x="2086" y="1937"/>
                    </a:lnTo>
                    <a:lnTo>
                      <a:pt x="1970" y="1923"/>
                    </a:lnTo>
                    <a:lnTo>
                      <a:pt x="1895" y="1889"/>
                    </a:lnTo>
                    <a:lnTo>
                      <a:pt x="1841" y="1862"/>
                    </a:lnTo>
                    <a:lnTo>
                      <a:pt x="1779" y="1868"/>
                    </a:lnTo>
                    <a:lnTo>
                      <a:pt x="1684" y="1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1B254ABF-BADC-6540-A45F-D67160F6C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2" name="Freeform 46">
                <a:extLst>
                  <a:ext uri="{FF2B5EF4-FFF2-40B4-BE49-F238E27FC236}">
                    <a16:creationId xmlns:a16="http://schemas.microsoft.com/office/drawing/2014/main" id="{F4CF4B77-3590-8848-B362-7768D830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3" name="Freeform 47">
                <a:extLst>
                  <a:ext uri="{FF2B5EF4-FFF2-40B4-BE49-F238E27FC236}">
                    <a16:creationId xmlns:a16="http://schemas.microsoft.com/office/drawing/2014/main" id="{18586E3F-A62B-A64A-8A09-80110786B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069" y="1601666"/>
                <a:ext cx="84785" cy="97117"/>
              </a:xfrm>
              <a:custGeom>
                <a:avLst/>
                <a:gdLst/>
                <a:ahLst/>
                <a:cxnLst>
                  <a:cxn ang="0">
                    <a:pos x="174" y="5"/>
                  </a:cxn>
                  <a:cxn ang="0">
                    <a:pos x="49" y="0"/>
                  </a:cxn>
                  <a:cxn ang="0">
                    <a:pos x="0" y="77"/>
                  </a:cxn>
                  <a:cxn ang="0">
                    <a:pos x="6" y="164"/>
                  </a:cxn>
                  <a:cxn ang="0">
                    <a:pos x="11" y="213"/>
                  </a:cxn>
                  <a:cxn ang="0">
                    <a:pos x="6" y="252"/>
                  </a:cxn>
                  <a:cxn ang="0">
                    <a:pos x="92" y="252"/>
                  </a:cxn>
                  <a:cxn ang="0">
                    <a:pos x="158" y="218"/>
                  </a:cxn>
                  <a:cxn ang="0">
                    <a:pos x="208" y="180"/>
                  </a:cxn>
                  <a:cxn ang="0">
                    <a:pos x="219" y="126"/>
                  </a:cxn>
                  <a:cxn ang="0">
                    <a:pos x="174" y="5"/>
                  </a:cxn>
                </a:cxnLst>
                <a:rect l="0" t="0" r="r" b="b"/>
                <a:pathLst>
                  <a:path w="219" h="252">
                    <a:moveTo>
                      <a:pt x="174" y="5"/>
                    </a:moveTo>
                    <a:lnTo>
                      <a:pt x="49" y="0"/>
                    </a:lnTo>
                    <a:lnTo>
                      <a:pt x="0" y="77"/>
                    </a:lnTo>
                    <a:lnTo>
                      <a:pt x="6" y="164"/>
                    </a:lnTo>
                    <a:lnTo>
                      <a:pt x="11" y="213"/>
                    </a:lnTo>
                    <a:lnTo>
                      <a:pt x="6" y="252"/>
                    </a:lnTo>
                    <a:lnTo>
                      <a:pt x="92" y="252"/>
                    </a:lnTo>
                    <a:lnTo>
                      <a:pt x="158" y="218"/>
                    </a:lnTo>
                    <a:lnTo>
                      <a:pt x="208" y="180"/>
                    </a:lnTo>
                    <a:lnTo>
                      <a:pt x="219" y="126"/>
                    </a:lnTo>
                    <a:lnTo>
                      <a:pt x="174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4" name="Freeform 48">
                <a:extLst>
                  <a:ext uri="{FF2B5EF4-FFF2-40B4-BE49-F238E27FC236}">
                    <a16:creationId xmlns:a16="http://schemas.microsoft.com/office/drawing/2014/main" id="{96B775E4-18AD-F544-83F2-34ECAD36F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5" name="Freeform 49">
                <a:extLst>
                  <a:ext uri="{FF2B5EF4-FFF2-40B4-BE49-F238E27FC236}">
                    <a16:creationId xmlns:a16="http://schemas.microsoft.com/office/drawing/2014/main" id="{AD10D41D-9156-1742-8F1E-50F76B088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6" name="Freeform 50">
                <a:extLst>
                  <a:ext uri="{FF2B5EF4-FFF2-40B4-BE49-F238E27FC236}">
                    <a16:creationId xmlns:a16="http://schemas.microsoft.com/office/drawing/2014/main" id="{F3F5458D-397A-9E4D-AB53-83647264B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2175" y="1156164"/>
                <a:ext cx="158778" cy="86326"/>
              </a:xfrm>
              <a:custGeom>
                <a:avLst/>
                <a:gdLst/>
                <a:ahLst/>
                <a:cxnLst>
                  <a:cxn ang="0">
                    <a:pos x="251" y="27"/>
                  </a:cxn>
                  <a:cxn ang="0">
                    <a:pos x="153" y="0"/>
                  </a:cxn>
                  <a:cxn ang="0">
                    <a:pos x="77" y="11"/>
                  </a:cxn>
                  <a:cxn ang="0">
                    <a:pos x="6" y="27"/>
                  </a:cxn>
                  <a:cxn ang="0">
                    <a:pos x="0" y="77"/>
                  </a:cxn>
                  <a:cxn ang="0">
                    <a:pos x="66" y="170"/>
                  </a:cxn>
                  <a:cxn ang="0">
                    <a:pos x="131" y="218"/>
                  </a:cxn>
                  <a:cxn ang="0">
                    <a:pos x="191" y="224"/>
                  </a:cxn>
                  <a:cxn ang="0">
                    <a:pos x="234" y="175"/>
                  </a:cxn>
                  <a:cxn ang="0">
                    <a:pos x="290" y="158"/>
                  </a:cxn>
                  <a:cxn ang="0">
                    <a:pos x="338" y="158"/>
                  </a:cxn>
                  <a:cxn ang="0">
                    <a:pos x="382" y="147"/>
                  </a:cxn>
                  <a:cxn ang="0">
                    <a:pos x="415" y="147"/>
                  </a:cxn>
                  <a:cxn ang="0">
                    <a:pos x="366" y="99"/>
                  </a:cxn>
                  <a:cxn ang="0">
                    <a:pos x="251" y="27"/>
                  </a:cxn>
                </a:cxnLst>
                <a:rect l="0" t="0" r="r" b="b"/>
                <a:pathLst>
                  <a:path w="415" h="224">
                    <a:moveTo>
                      <a:pt x="251" y="27"/>
                    </a:moveTo>
                    <a:lnTo>
                      <a:pt x="153" y="0"/>
                    </a:lnTo>
                    <a:lnTo>
                      <a:pt x="77" y="11"/>
                    </a:lnTo>
                    <a:lnTo>
                      <a:pt x="6" y="27"/>
                    </a:lnTo>
                    <a:lnTo>
                      <a:pt x="0" y="77"/>
                    </a:lnTo>
                    <a:lnTo>
                      <a:pt x="66" y="170"/>
                    </a:lnTo>
                    <a:lnTo>
                      <a:pt x="131" y="218"/>
                    </a:lnTo>
                    <a:lnTo>
                      <a:pt x="191" y="224"/>
                    </a:lnTo>
                    <a:lnTo>
                      <a:pt x="234" y="175"/>
                    </a:lnTo>
                    <a:lnTo>
                      <a:pt x="290" y="158"/>
                    </a:lnTo>
                    <a:lnTo>
                      <a:pt x="338" y="158"/>
                    </a:lnTo>
                    <a:lnTo>
                      <a:pt x="382" y="147"/>
                    </a:lnTo>
                    <a:lnTo>
                      <a:pt x="415" y="147"/>
                    </a:lnTo>
                    <a:lnTo>
                      <a:pt x="366" y="99"/>
                    </a:lnTo>
                    <a:lnTo>
                      <a:pt x="251" y="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7" name="Freeform 51">
                <a:extLst>
                  <a:ext uri="{FF2B5EF4-FFF2-40B4-BE49-F238E27FC236}">
                    <a16:creationId xmlns:a16="http://schemas.microsoft.com/office/drawing/2014/main" id="{E90E15BC-87D9-7442-8CDD-17F5FC79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8" name="Freeform 52">
                <a:extLst>
                  <a:ext uri="{FF2B5EF4-FFF2-40B4-BE49-F238E27FC236}">
                    <a16:creationId xmlns:a16="http://schemas.microsoft.com/office/drawing/2014/main" id="{C69F78FE-8D1E-5E4D-A07D-222D044F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461" y="1186994"/>
                <a:ext cx="163402" cy="198858"/>
              </a:xfrm>
              <a:custGeom>
                <a:avLst/>
                <a:gdLst/>
                <a:ahLst/>
                <a:cxnLst>
                  <a:cxn ang="0">
                    <a:pos x="256" y="72"/>
                  </a:cxn>
                  <a:cxn ang="0">
                    <a:pos x="202" y="28"/>
                  </a:cxn>
                  <a:cxn ang="0">
                    <a:pos x="166" y="15"/>
                  </a:cxn>
                  <a:cxn ang="0">
                    <a:pos x="145" y="4"/>
                  </a:cxn>
                  <a:cxn ang="0">
                    <a:pos x="137" y="0"/>
                  </a:cxn>
                  <a:cxn ang="0">
                    <a:pos x="131" y="0"/>
                  </a:cxn>
                  <a:cxn ang="0">
                    <a:pos x="125" y="5"/>
                  </a:cxn>
                  <a:cxn ang="0">
                    <a:pos x="120" y="12"/>
                  </a:cxn>
                  <a:cxn ang="0">
                    <a:pos x="92" y="52"/>
                  </a:cxn>
                  <a:cxn ang="0">
                    <a:pos x="77" y="72"/>
                  </a:cxn>
                  <a:cxn ang="0">
                    <a:pos x="0" y="77"/>
                  </a:cxn>
                  <a:cxn ang="0">
                    <a:pos x="93" y="154"/>
                  </a:cxn>
                  <a:cxn ang="0">
                    <a:pos x="21" y="291"/>
                  </a:cxn>
                  <a:cxn ang="0">
                    <a:pos x="77" y="432"/>
                  </a:cxn>
                  <a:cxn ang="0">
                    <a:pos x="86" y="497"/>
                  </a:cxn>
                  <a:cxn ang="0">
                    <a:pos x="110" y="512"/>
                  </a:cxn>
                  <a:cxn ang="0">
                    <a:pos x="127" y="517"/>
                  </a:cxn>
                  <a:cxn ang="0">
                    <a:pos x="140" y="515"/>
                  </a:cxn>
                  <a:cxn ang="0">
                    <a:pos x="150" y="513"/>
                  </a:cxn>
                  <a:cxn ang="0">
                    <a:pos x="156" y="509"/>
                  </a:cxn>
                  <a:cxn ang="0">
                    <a:pos x="162" y="499"/>
                  </a:cxn>
                  <a:cxn ang="0">
                    <a:pos x="166" y="481"/>
                  </a:cxn>
                  <a:cxn ang="0">
                    <a:pos x="167" y="458"/>
                  </a:cxn>
                  <a:cxn ang="0">
                    <a:pos x="166" y="423"/>
                  </a:cxn>
                  <a:cxn ang="0">
                    <a:pos x="163" y="380"/>
                  </a:cxn>
                  <a:cxn ang="0">
                    <a:pos x="168" y="344"/>
                  </a:cxn>
                  <a:cxn ang="0">
                    <a:pos x="178" y="298"/>
                  </a:cxn>
                  <a:cxn ang="0">
                    <a:pos x="213" y="400"/>
                  </a:cxn>
                  <a:cxn ang="0">
                    <a:pos x="294" y="366"/>
                  </a:cxn>
                  <a:cxn ang="0">
                    <a:pos x="296" y="322"/>
                  </a:cxn>
                  <a:cxn ang="0">
                    <a:pos x="301" y="298"/>
                  </a:cxn>
                  <a:cxn ang="0">
                    <a:pos x="307" y="285"/>
                  </a:cxn>
                  <a:cxn ang="0">
                    <a:pos x="318" y="267"/>
                  </a:cxn>
                  <a:cxn ang="0">
                    <a:pos x="335" y="238"/>
                  </a:cxn>
                  <a:cxn ang="0">
                    <a:pos x="351" y="197"/>
                  </a:cxn>
                  <a:cxn ang="0">
                    <a:pos x="349" y="178"/>
                  </a:cxn>
                  <a:cxn ang="0">
                    <a:pos x="337" y="158"/>
                  </a:cxn>
                  <a:cxn ang="0">
                    <a:pos x="337" y="149"/>
                  </a:cxn>
                  <a:cxn ang="0">
                    <a:pos x="341" y="142"/>
                  </a:cxn>
                  <a:cxn ang="0">
                    <a:pos x="352" y="139"/>
                  </a:cxn>
                  <a:cxn ang="0">
                    <a:pos x="391" y="137"/>
                  </a:cxn>
                  <a:cxn ang="0">
                    <a:pos x="422" y="137"/>
                  </a:cxn>
                  <a:cxn ang="0">
                    <a:pos x="425" y="100"/>
                  </a:cxn>
                </a:cxnLst>
                <a:rect l="0" t="0" r="r" b="b"/>
                <a:pathLst>
                  <a:path w="425" h="517">
                    <a:moveTo>
                      <a:pt x="359" y="23"/>
                    </a:moveTo>
                    <a:lnTo>
                      <a:pt x="256" y="72"/>
                    </a:lnTo>
                    <a:lnTo>
                      <a:pt x="207" y="72"/>
                    </a:lnTo>
                    <a:lnTo>
                      <a:pt x="202" y="28"/>
                    </a:lnTo>
                    <a:lnTo>
                      <a:pt x="181" y="22"/>
                    </a:lnTo>
                    <a:lnTo>
                      <a:pt x="166" y="15"/>
                    </a:lnTo>
                    <a:lnTo>
                      <a:pt x="153" y="9"/>
                    </a:lnTo>
                    <a:lnTo>
                      <a:pt x="145" y="4"/>
                    </a:lnTo>
                    <a:lnTo>
                      <a:pt x="140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1" y="0"/>
                    </a:lnTo>
                    <a:lnTo>
                      <a:pt x="128" y="2"/>
                    </a:lnTo>
                    <a:lnTo>
                      <a:pt x="125" y="5"/>
                    </a:lnTo>
                    <a:lnTo>
                      <a:pt x="123" y="8"/>
                    </a:lnTo>
                    <a:lnTo>
                      <a:pt x="120" y="12"/>
                    </a:lnTo>
                    <a:lnTo>
                      <a:pt x="106" y="33"/>
                    </a:lnTo>
                    <a:lnTo>
                      <a:pt x="92" y="52"/>
                    </a:lnTo>
                    <a:lnTo>
                      <a:pt x="81" y="66"/>
                    </a:lnTo>
                    <a:lnTo>
                      <a:pt x="77" y="72"/>
                    </a:lnTo>
                    <a:lnTo>
                      <a:pt x="48" y="89"/>
                    </a:lnTo>
                    <a:lnTo>
                      <a:pt x="0" y="77"/>
                    </a:lnTo>
                    <a:lnTo>
                      <a:pt x="21" y="148"/>
                    </a:lnTo>
                    <a:lnTo>
                      <a:pt x="93" y="154"/>
                    </a:lnTo>
                    <a:lnTo>
                      <a:pt x="27" y="198"/>
                    </a:lnTo>
                    <a:lnTo>
                      <a:pt x="21" y="291"/>
                    </a:lnTo>
                    <a:lnTo>
                      <a:pt x="38" y="377"/>
                    </a:lnTo>
                    <a:lnTo>
                      <a:pt x="77" y="432"/>
                    </a:lnTo>
                    <a:lnTo>
                      <a:pt x="82" y="493"/>
                    </a:lnTo>
                    <a:lnTo>
                      <a:pt x="86" y="497"/>
                    </a:lnTo>
                    <a:lnTo>
                      <a:pt x="100" y="507"/>
                    </a:lnTo>
                    <a:lnTo>
                      <a:pt x="110" y="512"/>
                    </a:lnTo>
                    <a:lnTo>
                      <a:pt x="121" y="515"/>
                    </a:lnTo>
                    <a:lnTo>
                      <a:pt x="127" y="517"/>
                    </a:lnTo>
                    <a:lnTo>
                      <a:pt x="134" y="517"/>
                    </a:lnTo>
                    <a:lnTo>
                      <a:pt x="140" y="515"/>
                    </a:lnTo>
                    <a:lnTo>
                      <a:pt x="147" y="514"/>
                    </a:lnTo>
                    <a:lnTo>
                      <a:pt x="150" y="513"/>
                    </a:lnTo>
                    <a:lnTo>
                      <a:pt x="153" y="511"/>
                    </a:lnTo>
                    <a:lnTo>
                      <a:pt x="156" y="509"/>
                    </a:lnTo>
                    <a:lnTo>
                      <a:pt x="159" y="506"/>
                    </a:lnTo>
                    <a:lnTo>
                      <a:pt x="162" y="499"/>
                    </a:lnTo>
                    <a:lnTo>
                      <a:pt x="165" y="491"/>
                    </a:lnTo>
                    <a:lnTo>
                      <a:pt x="166" y="481"/>
                    </a:lnTo>
                    <a:lnTo>
                      <a:pt x="167" y="470"/>
                    </a:lnTo>
                    <a:lnTo>
                      <a:pt x="167" y="458"/>
                    </a:lnTo>
                    <a:lnTo>
                      <a:pt x="167" y="446"/>
                    </a:lnTo>
                    <a:lnTo>
                      <a:pt x="166" y="423"/>
                    </a:lnTo>
                    <a:lnTo>
                      <a:pt x="164" y="400"/>
                    </a:lnTo>
                    <a:lnTo>
                      <a:pt x="163" y="380"/>
                    </a:lnTo>
                    <a:lnTo>
                      <a:pt x="163" y="366"/>
                    </a:lnTo>
                    <a:lnTo>
                      <a:pt x="168" y="344"/>
                    </a:lnTo>
                    <a:lnTo>
                      <a:pt x="174" y="318"/>
                    </a:lnTo>
                    <a:lnTo>
                      <a:pt x="178" y="298"/>
                    </a:lnTo>
                    <a:lnTo>
                      <a:pt x="180" y="291"/>
                    </a:lnTo>
                    <a:lnTo>
                      <a:pt x="213" y="400"/>
                    </a:lnTo>
                    <a:lnTo>
                      <a:pt x="295" y="377"/>
                    </a:lnTo>
                    <a:lnTo>
                      <a:pt x="294" y="366"/>
                    </a:lnTo>
                    <a:lnTo>
                      <a:pt x="295" y="338"/>
                    </a:lnTo>
                    <a:lnTo>
                      <a:pt x="296" y="322"/>
                    </a:lnTo>
                    <a:lnTo>
                      <a:pt x="299" y="306"/>
                    </a:lnTo>
                    <a:lnTo>
                      <a:pt x="301" y="298"/>
                    </a:lnTo>
                    <a:lnTo>
                      <a:pt x="303" y="292"/>
                    </a:lnTo>
                    <a:lnTo>
                      <a:pt x="307" y="285"/>
                    </a:lnTo>
                    <a:lnTo>
                      <a:pt x="311" y="279"/>
                    </a:lnTo>
                    <a:lnTo>
                      <a:pt x="318" y="267"/>
                    </a:lnTo>
                    <a:lnTo>
                      <a:pt x="327" y="253"/>
                    </a:lnTo>
                    <a:lnTo>
                      <a:pt x="335" y="238"/>
                    </a:lnTo>
                    <a:lnTo>
                      <a:pt x="341" y="223"/>
                    </a:lnTo>
                    <a:lnTo>
                      <a:pt x="351" y="197"/>
                    </a:lnTo>
                    <a:lnTo>
                      <a:pt x="354" y="187"/>
                    </a:lnTo>
                    <a:lnTo>
                      <a:pt x="349" y="178"/>
                    </a:lnTo>
                    <a:lnTo>
                      <a:pt x="339" y="162"/>
                    </a:lnTo>
                    <a:lnTo>
                      <a:pt x="337" y="158"/>
                    </a:lnTo>
                    <a:lnTo>
                      <a:pt x="337" y="153"/>
                    </a:lnTo>
                    <a:lnTo>
                      <a:pt x="337" y="149"/>
                    </a:lnTo>
                    <a:lnTo>
                      <a:pt x="338" y="145"/>
                    </a:lnTo>
                    <a:lnTo>
                      <a:pt x="341" y="142"/>
                    </a:lnTo>
                    <a:lnTo>
                      <a:pt x="345" y="140"/>
                    </a:lnTo>
                    <a:lnTo>
                      <a:pt x="352" y="139"/>
                    </a:lnTo>
                    <a:lnTo>
                      <a:pt x="359" y="137"/>
                    </a:lnTo>
                    <a:lnTo>
                      <a:pt x="391" y="137"/>
                    </a:lnTo>
                    <a:lnTo>
                      <a:pt x="411" y="137"/>
                    </a:lnTo>
                    <a:lnTo>
                      <a:pt x="422" y="137"/>
                    </a:lnTo>
                    <a:lnTo>
                      <a:pt x="425" y="137"/>
                    </a:lnTo>
                    <a:lnTo>
                      <a:pt x="425" y="100"/>
                    </a:lnTo>
                    <a:lnTo>
                      <a:pt x="359" y="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39" name="Freeform 54">
                <a:extLst>
                  <a:ext uri="{FF2B5EF4-FFF2-40B4-BE49-F238E27FC236}">
                    <a16:creationId xmlns:a16="http://schemas.microsoft.com/office/drawing/2014/main" id="{8980E9F7-0556-BA44-8271-A0AD5424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0" name="Freeform 55">
                <a:extLst>
                  <a:ext uri="{FF2B5EF4-FFF2-40B4-BE49-F238E27FC236}">
                    <a16:creationId xmlns:a16="http://schemas.microsoft.com/office/drawing/2014/main" id="{5A6A1523-E865-2E42-A287-7DE2922E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394" y="1240948"/>
                <a:ext cx="171110" cy="209648"/>
              </a:xfrm>
              <a:custGeom>
                <a:avLst/>
                <a:gdLst/>
                <a:ahLst/>
                <a:cxnLst>
                  <a:cxn ang="0">
                    <a:pos x="218" y="0"/>
                  </a:cxn>
                  <a:cxn ang="0">
                    <a:pos x="164" y="88"/>
                  </a:cxn>
                  <a:cxn ang="0">
                    <a:pos x="191" y="213"/>
                  </a:cxn>
                  <a:cxn ang="0">
                    <a:pos x="109" y="240"/>
                  </a:cxn>
                  <a:cxn ang="0">
                    <a:pos x="0" y="208"/>
                  </a:cxn>
                  <a:cxn ang="0">
                    <a:pos x="71" y="290"/>
                  </a:cxn>
                  <a:cxn ang="0">
                    <a:pos x="180" y="388"/>
                  </a:cxn>
                  <a:cxn ang="0">
                    <a:pos x="180" y="402"/>
                  </a:cxn>
                  <a:cxn ang="0">
                    <a:pos x="180" y="437"/>
                  </a:cxn>
                  <a:cxn ang="0">
                    <a:pos x="176" y="456"/>
                  </a:cxn>
                  <a:cxn ang="0">
                    <a:pos x="169" y="473"/>
                  </a:cxn>
                  <a:cxn ang="0">
                    <a:pos x="168" y="482"/>
                  </a:cxn>
                  <a:cxn ang="0">
                    <a:pos x="168" y="490"/>
                  </a:cxn>
                  <a:cxn ang="0">
                    <a:pos x="173" y="496"/>
                  </a:cxn>
                  <a:cxn ang="0">
                    <a:pos x="180" y="503"/>
                  </a:cxn>
                  <a:cxn ang="0">
                    <a:pos x="200" y="512"/>
                  </a:cxn>
                  <a:cxn ang="0">
                    <a:pos x="218" y="517"/>
                  </a:cxn>
                  <a:cxn ang="0">
                    <a:pos x="234" y="519"/>
                  </a:cxn>
                  <a:cxn ang="0">
                    <a:pos x="289" y="546"/>
                  </a:cxn>
                  <a:cxn ang="0">
                    <a:pos x="371" y="508"/>
                  </a:cxn>
                  <a:cxn ang="0">
                    <a:pos x="416" y="466"/>
                  </a:cxn>
                  <a:cxn ang="0">
                    <a:pos x="419" y="436"/>
                  </a:cxn>
                  <a:cxn ang="0">
                    <a:pos x="421" y="396"/>
                  </a:cxn>
                  <a:cxn ang="0">
                    <a:pos x="428" y="369"/>
                  </a:cxn>
                  <a:cxn ang="0">
                    <a:pos x="438" y="340"/>
                  </a:cxn>
                  <a:cxn ang="0">
                    <a:pos x="436" y="295"/>
                  </a:cxn>
                  <a:cxn ang="0">
                    <a:pos x="438" y="273"/>
                  </a:cxn>
                  <a:cxn ang="0">
                    <a:pos x="436" y="251"/>
                  </a:cxn>
                  <a:cxn ang="0">
                    <a:pos x="431" y="229"/>
                  </a:cxn>
                  <a:cxn ang="0">
                    <a:pos x="413" y="193"/>
                  </a:cxn>
                  <a:cxn ang="0">
                    <a:pos x="404" y="175"/>
                  </a:cxn>
                  <a:cxn ang="0">
                    <a:pos x="332" y="219"/>
                  </a:cxn>
                  <a:cxn ang="0">
                    <a:pos x="321" y="198"/>
                  </a:cxn>
                  <a:cxn ang="0">
                    <a:pos x="318" y="188"/>
                  </a:cxn>
                  <a:cxn ang="0">
                    <a:pos x="320" y="180"/>
                  </a:cxn>
                  <a:cxn ang="0">
                    <a:pos x="324" y="171"/>
                  </a:cxn>
                  <a:cxn ang="0">
                    <a:pos x="332" y="165"/>
                  </a:cxn>
                  <a:cxn ang="0">
                    <a:pos x="357" y="149"/>
                  </a:cxn>
                  <a:cxn ang="0">
                    <a:pos x="378" y="133"/>
                  </a:cxn>
                  <a:cxn ang="0">
                    <a:pos x="398" y="115"/>
                  </a:cxn>
                  <a:cxn ang="0">
                    <a:pos x="409" y="113"/>
                  </a:cxn>
                  <a:cxn ang="0">
                    <a:pos x="417" y="104"/>
                  </a:cxn>
                  <a:cxn ang="0">
                    <a:pos x="420" y="83"/>
                  </a:cxn>
                  <a:cxn ang="0">
                    <a:pos x="420" y="46"/>
                  </a:cxn>
                  <a:cxn ang="0">
                    <a:pos x="420" y="38"/>
                  </a:cxn>
                </a:cxnLst>
                <a:rect l="0" t="0" r="r" b="b"/>
                <a:pathLst>
                  <a:path w="442" h="546">
                    <a:moveTo>
                      <a:pt x="355" y="6"/>
                    </a:moveTo>
                    <a:lnTo>
                      <a:pt x="218" y="0"/>
                    </a:lnTo>
                    <a:lnTo>
                      <a:pt x="175" y="38"/>
                    </a:lnTo>
                    <a:lnTo>
                      <a:pt x="164" y="88"/>
                    </a:lnTo>
                    <a:lnTo>
                      <a:pt x="202" y="170"/>
                    </a:lnTo>
                    <a:lnTo>
                      <a:pt x="191" y="213"/>
                    </a:lnTo>
                    <a:lnTo>
                      <a:pt x="164" y="246"/>
                    </a:lnTo>
                    <a:lnTo>
                      <a:pt x="109" y="240"/>
                    </a:lnTo>
                    <a:lnTo>
                      <a:pt x="71" y="219"/>
                    </a:lnTo>
                    <a:lnTo>
                      <a:pt x="0" y="208"/>
                    </a:lnTo>
                    <a:lnTo>
                      <a:pt x="5" y="268"/>
                    </a:lnTo>
                    <a:lnTo>
                      <a:pt x="71" y="290"/>
                    </a:lnTo>
                    <a:lnTo>
                      <a:pt x="136" y="338"/>
                    </a:lnTo>
                    <a:lnTo>
                      <a:pt x="180" y="388"/>
                    </a:lnTo>
                    <a:lnTo>
                      <a:pt x="180" y="391"/>
                    </a:lnTo>
                    <a:lnTo>
                      <a:pt x="180" y="402"/>
                    </a:lnTo>
                    <a:lnTo>
                      <a:pt x="180" y="418"/>
                    </a:lnTo>
                    <a:lnTo>
                      <a:pt x="180" y="437"/>
                    </a:lnTo>
                    <a:lnTo>
                      <a:pt x="179" y="448"/>
                    </a:lnTo>
                    <a:lnTo>
                      <a:pt x="176" y="456"/>
                    </a:lnTo>
                    <a:lnTo>
                      <a:pt x="173" y="466"/>
                    </a:lnTo>
                    <a:lnTo>
                      <a:pt x="169" y="473"/>
                    </a:lnTo>
                    <a:lnTo>
                      <a:pt x="168" y="478"/>
                    </a:lnTo>
                    <a:lnTo>
                      <a:pt x="168" y="482"/>
                    </a:lnTo>
                    <a:lnTo>
                      <a:pt x="168" y="485"/>
                    </a:lnTo>
                    <a:lnTo>
                      <a:pt x="168" y="490"/>
                    </a:lnTo>
                    <a:lnTo>
                      <a:pt x="169" y="493"/>
                    </a:lnTo>
                    <a:lnTo>
                      <a:pt x="173" y="496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90" y="508"/>
                    </a:lnTo>
                    <a:lnTo>
                      <a:pt x="200" y="512"/>
                    </a:lnTo>
                    <a:lnTo>
                      <a:pt x="209" y="515"/>
                    </a:lnTo>
                    <a:lnTo>
                      <a:pt x="218" y="517"/>
                    </a:lnTo>
                    <a:lnTo>
                      <a:pt x="230" y="519"/>
                    </a:lnTo>
                    <a:lnTo>
                      <a:pt x="234" y="519"/>
                    </a:lnTo>
                    <a:lnTo>
                      <a:pt x="279" y="503"/>
                    </a:lnTo>
                    <a:lnTo>
                      <a:pt x="289" y="546"/>
                    </a:lnTo>
                    <a:lnTo>
                      <a:pt x="327" y="546"/>
                    </a:lnTo>
                    <a:lnTo>
                      <a:pt x="371" y="508"/>
                    </a:lnTo>
                    <a:lnTo>
                      <a:pt x="415" y="470"/>
                    </a:lnTo>
                    <a:lnTo>
                      <a:pt x="416" y="466"/>
                    </a:lnTo>
                    <a:lnTo>
                      <a:pt x="418" y="454"/>
                    </a:lnTo>
                    <a:lnTo>
                      <a:pt x="419" y="436"/>
                    </a:lnTo>
                    <a:lnTo>
                      <a:pt x="420" y="410"/>
                    </a:lnTo>
                    <a:lnTo>
                      <a:pt x="421" y="396"/>
                    </a:lnTo>
                    <a:lnTo>
                      <a:pt x="423" y="382"/>
                    </a:lnTo>
                    <a:lnTo>
                      <a:pt x="428" y="369"/>
                    </a:lnTo>
                    <a:lnTo>
                      <a:pt x="431" y="357"/>
                    </a:lnTo>
                    <a:lnTo>
                      <a:pt x="438" y="340"/>
                    </a:lnTo>
                    <a:lnTo>
                      <a:pt x="442" y="333"/>
                    </a:lnTo>
                    <a:lnTo>
                      <a:pt x="436" y="295"/>
                    </a:lnTo>
                    <a:lnTo>
                      <a:pt x="437" y="289"/>
                    </a:lnTo>
                    <a:lnTo>
                      <a:pt x="438" y="273"/>
                    </a:lnTo>
                    <a:lnTo>
                      <a:pt x="437" y="263"/>
                    </a:lnTo>
                    <a:lnTo>
                      <a:pt x="436" y="251"/>
                    </a:lnTo>
                    <a:lnTo>
                      <a:pt x="434" y="240"/>
                    </a:lnTo>
                    <a:lnTo>
                      <a:pt x="431" y="229"/>
                    </a:lnTo>
                    <a:lnTo>
                      <a:pt x="422" y="210"/>
                    </a:lnTo>
                    <a:lnTo>
                      <a:pt x="413" y="193"/>
                    </a:lnTo>
                    <a:lnTo>
                      <a:pt x="407" y="180"/>
                    </a:lnTo>
                    <a:lnTo>
                      <a:pt x="404" y="175"/>
                    </a:lnTo>
                    <a:lnTo>
                      <a:pt x="388" y="246"/>
                    </a:lnTo>
                    <a:lnTo>
                      <a:pt x="332" y="219"/>
                    </a:lnTo>
                    <a:lnTo>
                      <a:pt x="328" y="212"/>
                    </a:lnTo>
                    <a:lnTo>
                      <a:pt x="321" y="198"/>
                    </a:lnTo>
                    <a:lnTo>
                      <a:pt x="320" y="194"/>
                    </a:lnTo>
                    <a:lnTo>
                      <a:pt x="318" y="188"/>
                    </a:lnTo>
                    <a:lnTo>
                      <a:pt x="318" y="184"/>
                    </a:lnTo>
                    <a:lnTo>
                      <a:pt x="320" y="180"/>
                    </a:lnTo>
                    <a:lnTo>
                      <a:pt x="321" y="175"/>
                    </a:lnTo>
                    <a:lnTo>
                      <a:pt x="324" y="171"/>
                    </a:lnTo>
                    <a:lnTo>
                      <a:pt x="327" y="168"/>
                    </a:lnTo>
                    <a:lnTo>
                      <a:pt x="332" y="165"/>
                    </a:lnTo>
                    <a:lnTo>
                      <a:pt x="345" y="157"/>
                    </a:lnTo>
                    <a:lnTo>
                      <a:pt x="357" y="149"/>
                    </a:lnTo>
                    <a:lnTo>
                      <a:pt x="368" y="142"/>
                    </a:lnTo>
                    <a:lnTo>
                      <a:pt x="378" y="133"/>
                    </a:lnTo>
                    <a:lnTo>
                      <a:pt x="393" y="120"/>
                    </a:lnTo>
                    <a:lnTo>
                      <a:pt x="398" y="115"/>
                    </a:lnTo>
                    <a:lnTo>
                      <a:pt x="402" y="115"/>
                    </a:lnTo>
                    <a:lnTo>
                      <a:pt x="409" y="113"/>
                    </a:lnTo>
                    <a:lnTo>
                      <a:pt x="413" y="110"/>
                    </a:lnTo>
                    <a:lnTo>
                      <a:pt x="417" y="104"/>
                    </a:lnTo>
                    <a:lnTo>
                      <a:pt x="419" y="94"/>
                    </a:lnTo>
                    <a:lnTo>
                      <a:pt x="420" y="83"/>
                    </a:lnTo>
                    <a:lnTo>
                      <a:pt x="420" y="60"/>
                    </a:lnTo>
                    <a:lnTo>
                      <a:pt x="420" y="46"/>
                    </a:lnTo>
                    <a:lnTo>
                      <a:pt x="420" y="40"/>
                    </a:lnTo>
                    <a:lnTo>
                      <a:pt x="420" y="38"/>
                    </a:lnTo>
                    <a:lnTo>
                      <a:pt x="355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1" name="Freeform 57">
                <a:extLst>
                  <a:ext uri="{FF2B5EF4-FFF2-40B4-BE49-F238E27FC236}">
                    <a16:creationId xmlns:a16="http://schemas.microsoft.com/office/drawing/2014/main" id="{E7451B41-EF09-1547-88F3-0BDB0444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6946" y="1236323"/>
                <a:ext cx="67827" cy="7707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21" y="36"/>
                  </a:cxn>
                  <a:cxn ang="0">
                    <a:pos x="82" y="0"/>
                  </a:cxn>
                  <a:cxn ang="0">
                    <a:pos x="159" y="43"/>
                  </a:cxn>
                  <a:cxn ang="0">
                    <a:pos x="175" y="114"/>
                  </a:cxn>
                  <a:cxn ang="0">
                    <a:pos x="132" y="202"/>
                  </a:cxn>
                  <a:cxn ang="0">
                    <a:pos x="104" y="152"/>
                  </a:cxn>
                  <a:cxn ang="0">
                    <a:pos x="102" y="147"/>
                  </a:cxn>
                  <a:cxn ang="0">
                    <a:pos x="98" y="130"/>
                  </a:cxn>
                  <a:cxn ang="0">
                    <a:pos x="94" y="121"/>
                  </a:cxn>
                  <a:cxn ang="0">
                    <a:pos x="87" y="111"/>
                  </a:cxn>
                  <a:cxn ang="0">
                    <a:pos x="80" y="101"/>
                  </a:cxn>
                  <a:cxn ang="0">
                    <a:pos x="71" y="93"/>
                  </a:cxn>
                  <a:cxn ang="0">
                    <a:pos x="48" y="76"/>
                  </a:cxn>
                  <a:cxn ang="0">
                    <a:pos x="26" y="62"/>
                  </a:cxn>
                  <a:cxn ang="0">
                    <a:pos x="7" y="53"/>
                  </a:cxn>
                  <a:cxn ang="0">
                    <a:pos x="0" y="48"/>
                  </a:cxn>
                </a:cxnLst>
                <a:rect l="0" t="0" r="r" b="b"/>
                <a:pathLst>
                  <a:path w="175" h="202">
                    <a:moveTo>
                      <a:pt x="0" y="48"/>
                    </a:moveTo>
                    <a:lnTo>
                      <a:pt x="21" y="36"/>
                    </a:lnTo>
                    <a:lnTo>
                      <a:pt x="82" y="0"/>
                    </a:lnTo>
                    <a:lnTo>
                      <a:pt x="159" y="43"/>
                    </a:lnTo>
                    <a:lnTo>
                      <a:pt x="175" y="114"/>
                    </a:lnTo>
                    <a:lnTo>
                      <a:pt x="132" y="202"/>
                    </a:lnTo>
                    <a:lnTo>
                      <a:pt x="104" y="152"/>
                    </a:lnTo>
                    <a:lnTo>
                      <a:pt x="102" y="147"/>
                    </a:lnTo>
                    <a:lnTo>
                      <a:pt x="98" y="130"/>
                    </a:lnTo>
                    <a:lnTo>
                      <a:pt x="94" y="121"/>
                    </a:lnTo>
                    <a:lnTo>
                      <a:pt x="87" y="111"/>
                    </a:lnTo>
                    <a:lnTo>
                      <a:pt x="80" y="101"/>
                    </a:lnTo>
                    <a:lnTo>
                      <a:pt x="71" y="93"/>
                    </a:lnTo>
                    <a:lnTo>
                      <a:pt x="48" y="76"/>
                    </a:lnTo>
                    <a:lnTo>
                      <a:pt x="26" y="62"/>
                    </a:lnTo>
                    <a:lnTo>
                      <a:pt x="7" y="53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636F31DF-79C1-844B-9694-FA506AFD9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12572E05-3FB3-1845-9B0D-16C6D8FFB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4" name="Freeform 66">
                <a:extLst>
                  <a:ext uri="{FF2B5EF4-FFF2-40B4-BE49-F238E27FC236}">
                    <a16:creationId xmlns:a16="http://schemas.microsoft.com/office/drawing/2014/main" id="{1E5692E2-8D3C-AE45-B750-F9B8D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411" y="1085253"/>
                <a:ext cx="323721" cy="297516"/>
              </a:xfrm>
              <a:custGeom>
                <a:avLst/>
                <a:gdLst/>
                <a:ahLst/>
                <a:cxnLst>
                  <a:cxn ang="0">
                    <a:pos x="808" y="273"/>
                  </a:cxn>
                  <a:cxn ang="0">
                    <a:pos x="796" y="234"/>
                  </a:cxn>
                  <a:cxn ang="0">
                    <a:pos x="781" y="204"/>
                  </a:cxn>
                  <a:cxn ang="0">
                    <a:pos x="771" y="190"/>
                  </a:cxn>
                  <a:cxn ang="0">
                    <a:pos x="759" y="180"/>
                  </a:cxn>
                  <a:cxn ang="0">
                    <a:pos x="716" y="153"/>
                  </a:cxn>
                  <a:cxn ang="0">
                    <a:pos x="697" y="144"/>
                  </a:cxn>
                  <a:cxn ang="0">
                    <a:pos x="677" y="141"/>
                  </a:cxn>
                  <a:cxn ang="0">
                    <a:pos x="664" y="143"/>
                  </a:cxn>
                  <a:cxn ang="0">
                    <a:pos x="623" y="141"/>
                  </a:cxn>
                  <a:cxn ang="0">
                    <a:pos x="560" y="137"/>
                  </a:cxn>
                  <a:cxn ang="0">
                    <a:pos x="547" y="136"/>
                  </a:cxn>
                  <a:cxn ang="0">
                    <a:pos x="437" y="71"/>
                  </a:cxn>
                  <a:cxn ang="0">
                    <a:pos x="300" y="0"/>
                  </a:cxn>
                  <a:cxn ang="0">
                    <a:pos x="284" y="114"/>
                  </a:cxn>
                  <a:cxn ang="0">
                    <a:pos x="276" y="171"/>
                  </a:cxn>
                  <a:cxn ang="0">
                    <a:pos x="274" y="180"/>
                  </a:cxn>
                  <a:cxn ang="0">
                    <a:pos x="260" y="184"/>
                  </a:cxn>
                  <a:cxn ang="0">
                    <a:pos x="230" y="184"/>
                  </a:cxn>
                  <a:cxn ang="0">
                    <a:pos x="203" y="182"/>
                  </a:cxn>
                  <a:cxn ang="0">
                    <a:pos x="175" y="176"/>
                  </a:cxn>
                  <a:cxn ang="0">
                    <a:pos x="170" y="234"/>
                  </a:cxn>
                  <a:cxn ang="0">
                    <a:pos x="170" y="360"/>
                  </a:cxn>
                  <a:cxn ang="0">
                    <a:pos x="139" y="387"/>
                  </a:cxn>
                  <a:cxn ang="0">
                    <a:pos x="122" y="394"/>
                  </a:cxn>
                  <a:cxn ang="0">
                    <a:pos x="102" y="406"/>
                  </a:cxn>
                  <a:cxn ang="0">
                    <a:pos x="75" y="423"/>
                  </a:cxn>
                  <a:cxn ang="0">
                    <a:pos x="52" y="435"/>
                  </a:cxn>
                  <a:cxn ang="0">
                    <a:pos x="31" y="441"/>
                  </a:cxn>
                  <a:cxn ang="0">
                    <a:pos x="23" y="448"/>
                  </a:cxn>
                  <a:cxn ang="0">
                    <a:pos x="7" y="470"/>
                  </a:cxn>
                  <a:cxn ang="0">
                    <a:pos x="1" y="486"/>
                  </a:cxn>
                  <a:cxn ang="0">
                    <a:pos x="0" y="496"/>
                  </a:cxn>
                  <a:cxn ang="0">
                    <a:pos x="3" y="513"/>
                  </a:cxn>
                  <a:cxn ang="0">
                    <a:pos x="13" y="536"/>
                  </a:cxn>
                  <a:cxn ang="0">
                    <a:pos x="29" y="565"/>
                  </a:cxn>
                  <a:cxn ang="0">
                    <a:pos x="61" y="611"/>
                  </a:cxn>
                  <a:cxn ang="0">
                    <a:pos x="116" y="677"/>
                  </a:cxn>
                  <a:cxn ang="0">
                    <a:pos x="114" y="751"/>
                  </a:cxn>
                  <a:cxn ang="0">
                    <a:pos x="131" y="766"/>
                  </a:cxn>
                  <a:cxn ang="0">
                    <a:pos x="149" y="774"/>
                  </a:cxn>
                  <a:cxn ang="0">
                    <a:pos x="183" y="775"/>
                  </a:cxn>
                  <a:cxn ang="0">
                    <a:pos x="231" y="775"/>
                  </a:cxn>
                  <a:cxn ang="0">
                    <a:pos x="295" y="752"/>
                  </a:cxn>
                  <a:cxn ang="0">
                    <a:pos x="388" y="660"/>
                  </a:cxn>
                  <a:cxn ang="0">
                    <a:pos x="415" y="578"/>
                  </a:cxn>
                  <a:cxn ang="0">
                    <a:pos x="508" y="550"/>
                  </a:cxn>
                  <a:cxn ang="0">
                    <a:pos x="512" y="532"/>
                  </a:cxn>
                  <a:cxn ang="0">
                    <a:pos x="520" y="517"/>
                  </a:cxn>
                  <a:cxn ang="0">
                    <a:pos x="526" y="508"/>
                  </a:cxn>
                  <a:cxn ang="0">
                    <a:pos x="536" y="502"/>
                  </a:cxn>
                  <a:cxn ang="0">
                    <a:pos x="565" y="479"/>
                  </a:cxn>
                  <a:cxn ang="0">
                    <a:pos x="578" y="471"/>
                  </a:cxn>
                  <a:cxn ang="0">
                    <a:pos x="595" y="469"/>
                  </a:cxn>
                  <a:cxn ang="0">
                    <a:pos x="642" y="464"/>
                  </a:cxn>
                  <a:cxn ang="0">
                    <a:pos x="666" y="459"/>
                  </a:cxn>
                  <a:cxn ang="0">
                    <a:pos x="841" y="360"/>
                  </a:cxn>
                </a:cxnLst>
                <a:rect l="0" t="0" r="r" b="b"/>
                <a:pathLst>
                  <a:path w="841" h="775">
                    <a:moveTo>
                      <a:pt x="841" y="360"/>
                    </a:moveTo>
                    <a:lnTo>
                      <a:pt x="808" y="273"/>
                    </a:lnTo>
                    <a:lnTo>
                      <a:pt x="806" y="261"/>
                    </a:lnTo>
                    <a:lnTo>
                      <a:pt x="796" y="234"/>
                    </a:lnTo>
                    <a:lnTo>
                      <a:pt x="790" y="219"/>
                    </a:lnTo>
                    <a:lnTo>
                      <a:pt x="781" y="204"/>
                    </a:lnTo>
                    <a:lnTo>
                      <a:pt x="775" y="196"/>
                    </a:lnTo>
                    <a:lnTo>
                      <a:pt x="771" y="190"/>
                    </a:lnTo>
                    <a:lnTo>
                      <a:pt x="765" y="184"/>
                    </a:lnTo>
                    <a:lnTo>
                      <a:pt x="759" y="180"/>
                    </a:lnTo>
                    <a:lnTo>
                      <a:pt x="737" y="165"/>
                    </a:lnTo>
                    <a:lnTo>
                      <a:pt x="716" y="153"/>
                    </a:lnTo>
                    <a:lnTo>
                      <a:pt x="706" y="147"/>
                    </a:lnTo>
                    <a:lnTo>
                      <a:pt x="697" y="144"/>
                    </a:lnTo>
                    <a:lnTo>
                      <a:pt x="687" y="142"/>
                    </a:lnTo>
                    <a:lnTo>
                      <a:pt x="677" y="141"/>
                    </a:lnTo>
                    <a:lnTo>
                      <a:pt x="666" y="142"/>
                    </a:lnTo>
                    <a:lnTo>
                      <a:pt x="664" y="143"/>
                    </a:lnTo>
                    <a:lnTo>
                      <a:pt x="655" y="144"/>
                    </a:lnTo>
                    <a:lnTo>
                      <a:pt x="623" y="141"/>
                    </a:lnTo>
                    <a:lnTo>
                      <a:pt x="583" y="139"/>
                    </a:lnTo>
                    <a:lnTo>
                      <a:pt x="560" y="137"/>
                    </a:lnTo>
                    <a:lnTo>
                      <a:pt x="549" y="136"/>
                    </a:lnTo>
                    <a:lnTo>
                      <a:pt x="547" y="136"/>
                    </a:lnTo>
                    <a:lnTo>
                      <a:pt x="491" y="119"/>
                    </a:lnTo>
                    <a:lnTo>
                      <a:pt x="437" y="71"/>
                    </a:lnTo>
                    <a:lnTo>
                      <a:pt x="372" y="21"/>
                    </a:lnTo>
                    <a:lnTo>
                      <a:pt x="300" y="0"/>
                    </a:lnTo>
                    <a:lnTo>
                      <a:pt x="263" y="10"/>
                    </a:lnTo>
                    <a:lnTo>
                      <a:pt x="284" y="114"/>
                    </a:lnTo>
                    <a:lnTo>
                      <a:pt x="273" y="169"/>
                    </a:lnTo>
                    <a:lnTo>
                      <a:pt x="276" y="171"/>
                    </a:lnTo>
                    <a:lnTo>
                      <a:pt x="277" y="177"/>
                    </a:lnTo>
                    <a:lnTo>
                      <a:pt x="274" y="180"/>
                    </a:lnTo>
                    <a:lnTo>
                      <a:pt x="269" y="183"/>
                    </a:lnTo>
                    <a:lnTo>
                      <a:pt x="260" y="184"/>
                    </a:lnTo>
                    <a:lnTo>
                      <a:pt x="246" y="185"/>
                    </a:lnTo>
                    <a:lnTo>
                      <a:pt x="230" y="184"/>
                    </a:lnTo>
                    <a:lnTo>
                      <a:pt x="216" y="183"/>
                    </a:lnTo>
                    <a:lnTo>
                      <a:pt x="203" y="182"/>
                    </a:lnTo>
                    <a:lnTo>
                      <a:pt x="191" y="180"/>
                    </a:lnTo>
                    <a:lnTo>
                      <a:pt x="175" y="176"/>
                    </a:lnTo>
                    <a:lnTo>
                      <a:pt x="170" y="174"/>
                    </a:lnTo>
                    <a:lnTo>
                      <a:pt x="170" y="234"/>
                    </a:lnTo>
                    <a:lnTo>
                      <a:pt x="191" y="332"/>
                    </a:lnTo>
                    <a:lnTo>
                      <a:pt x="170" y="360"/>
                    </a:lnTo>
                    <a:lnTo>
                      <a:pt x="143" y="387"/>
                    </a:lnTo>
                    <a:lnTo>
                      <a:pt x="139" y="387"/>
                    </a:lnTo>
                    <a:lnTo>
                      <a:pt x="130" y="390"/>
                    </a:lnTo>
                    <a:lnTo>
                      <a:pt x="122" y="394"/>
                    </a:lnTo>
                    <a:lnTo>
                      <a:pt x="112" y="399"/>
                    </a:lnTo>
                    <a:lnTo>
                      <a:pt x="102" y="406"/>
                    </a:lnTo>
                    <a:lnTo>
                      <a:pt x="88" y="414"/>
                    </a:lnTo>
                    <a:lnTo>
                      <a:pt x="75" y="423"/>
                    </a:lnTo>
                    <a:lnTo>
                      <a:pt x="63" y="430"/>
                    </a:lnTo>
                    <a:lnTo>
                      <a:pt x="52" y="435"/>
                    </a:lnTo>
                    <a:lnTo>
                      <a:pt x="43" y="438"/>
                    </a:lnTo>
                    <a:lnTo>
                      <a:pt x="31" y="441"/>
                    </a:lnTo>
                    <a:lnTo>
                      <a:pt x="28" y="441"/>
                    </a:lnTo>
                    <a:lnTo>
                      <a:pt x="23" y="448"/>
                    </a:lnTo>
                    <a:lnTo>
                      <a:pt x="12" y="462"/>
                    </a:lnTo>
                    <a:lnTo>
                      <a:pt x="7" y="470"/>
                    </a:lnTo>
                    <a:lnTo>
                      <a:pt x="2" y="481"/>
                    </a:lnTo>
                    <a:lnTo>
                      <a:pt x="1" y="486"/>
                    </a:lnTo>
                    <a:lnTo>
                      <a:pt x="0" y="491"/>
                    </a:lnTo>
                    <a:lnTo>
                      <a:pt x="0" y="496"/>
                    </a:lnTo>
                    <a:lnTo>
                      <a:pt x="0" y="502"/>
                    </a:lnTo>
                    <a:lnTo>
                      <a:pt x="3" y="513"/>
                    </a:lnTo>
                    <a:lnTo>
                      <a:pt x="8" y="524"/>
                    </a:lnTo>
                    <a:lnTo>
                      <a:pt x="13" y="536"/>
                    </a:lnTo>
                    <a:lnTo>
                      <a:pt x="18" y="547"/>
                    </a:lnTo>
                    <a:lnTo>
                      <a:pt x="29" y="565"/>
                    </a:lnTo>
                    <a:lnTo>
                      <a:pt x="34" y="573"/>
                    </a:lnTo>
                    <a:lnTo>
                      <a:pt x="61" y="611"/>
                    </a:lnTo>
                    <a:lnTo>
                      <a:pt x="104" y="611"/>
                    </a:lnTo>
                    <a:lnTo>
                      <a:pt x="116" y="677"/>
                    </a:lnTo>
                    <a:lnTo>
                      <a:pt x="109" y="747"/>
                    </a:lnTo>
                    <a:lnTo>
                      <a:pt x="114" y="751"/>
                    </a:lnTo>
                    <a:lnTo>
                      <a:pt x="124" y="761"/>
                    </a:lnTo>
                    <a:lnTo>
                      <a:pt x="131" y="766"/>
                    </a:lnTo>
                    <a:lnTo>
                      <a:pt x="139" y="771"/>
                    </a:lnTo>
                    <a:lnTo>
                      <a:pt x="149" y="774"/>
                    </a:lnTo>
                    <a:lnTo>
                      <a:pt x="159" y="775"/>
                    </a:lnTo>
                    <a:lnTo>
                      <a:pt x="183" y="775"/>
                    </a:lnTo>
                    <a:lnTo>
                      <a:pt x="210" y="775"/>
                    </a:lnTo>
                    <a:lnTo>
                      <a:pt x="231" y="775"/>
                    </a:lnTo>
                    <a:lnTo>
                      <a:pt x="241" y="775"/>
                    </a:lnTo>
                    <a:lnTo>
                      <a:pt x="295" y="752"/>
                    </a:lnTo>
                    <a:lnTo>
                      <a:pt x="345" y="698"/>
                    </a:lnTo>
                    <a:lnTo>
                      <a:pt x="388" y="660"/>
                    </a:lnTo>
                    <a:lnTo>
                      <a:pt x="399" y="605"/>
                    </a:lnTo>
                    <a:lnTo>
                      <a:pt x="415" y="578"/>
                    </a:lnTo>
                    <a:lnTo>
                      <a:pt x="486" y="600"/>
                    </a:lnTo>
                    <a:lnTo>
                      <a:pt x="508" y="550"/>
                    </a:lnTo>
                    <a:lnTo>
                      <a:pt x="509" y="546"/>
                    </a:lnTo>
                    <a:lnTo>
                      <a:pt x="512" y="532"/>
                    </a:lnTo>
                    <a:lnTo>
                      <a:pt x="515" y="524"/>
                    </a:lnTo>
                    <a:lnTo>
                      <a:pt x="520" y="517"/>
                    </a:lnTo>
                    <a:lnTo>
                      <a:pt x="523" y="513"/>
                    </a:lnTo>
                    <a:lnTo>
                      <a:pt x="526" y="508"/>
                    </a:lnTo>
                    <a:lnTo>
                      <a:pt x="530" y="505"/>
                    </a:lnTo>
                    <a:lnTo>
                      <a:pt x="536" y="502"/>
                    </a:lnTo>
                    <a:lnTo>
                      <a:pt x="552" y="490"/>
                    </a:lnTo>
                    <a:lnTo>
                      <a:pt x="565" y="479"/>
                    </a:lnTo>
                    <a:lnTo>
                      <a:pt x="571" y="475"/>
                    </a:lnTo>
                    <a:lnTo>
                      <a:pt x="578" y="471"/>
                    </a:lnTo>
                    <a:lnTo>
                      <a:pt x="587" y="469"/>
                    </a:lnTo>
                    <a:lnTo>
                      <a:pt x="595" y="469"/>
                    </a:lnTo>
                    <a:lnTo>
                      <a:pt x="618" y="467"/>
                    </a:lnTo>
                    <a:lnTo>
                      <a:pt x="642" y="464"/>
                    </a:lnTo>
                    <a:lnTo>
                      <a:pt x="659" y="460"/>
                    </a:lnTo>
                    <a:lnTo>
                      <a:pt x="666" y="459"/>
                    </a:lnTo>
                    <a:lnTo>
                      <a:pt x="732" y="409"/>
                    </a:lnTo>
                    <a:lnTo>
                      <a:pt x="841" y="36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5" name="Freeform 67">
                <a:extLst>
                  <a:ext uri="{FF2B5EF4-FFF2-40B4-BE49-F238E27FC236}">
                    <a16:creationId xmlns:a16="http://schemas.microsoft.com/office/drawing/2014/main" id="{B9663215-C97B-F745-8B35-2E39309E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96DC4792-523A-254C-90C4-33590C8D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36" y="1092962"/>
                <a:ext cx="110990" cy="10174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5" y="15"/>
                  </a:cxn>
                  <a:cxn ang="0">
                    <a:pos x="65" y="50"/>
                  </a:cxn>
                  <a:cxn ang="0">
                    <a:pos x="61" y="60"/>
                  </a:cxn>
                  <a:cxn ang="0">
                    <a:pos x="56" y="69"/>
                  </a:cxn>
                  <a:cxn ang="0">
                    <a:pos x="52" y="78"/>
                  </a:cxn>
                  <a:cxn ang="0">
                    <a:pos x="47" y="87"/>
                  </a:cxn>
                  <a:cxn ang="0">
                    <a:pos x="40" y="95"/>
                  </a:cxn>
                  <a:cxn ang="0">
                    <a:pos x="35" y="102"/>
                  </a:cxn>
                  <a:cxn ang="0">
                    <a:pos x="27" y="107"/>
                  </a:cxn>
                  <a:cxn ang="0">
                    <a:pos x="20" y="111"/>
                  </a:cxn>
                  <a:cxn ang="0">
                    <a:pos x="13" y="116"/>
                  </a:cxn>
                  <a:cxn ang="0">
                    <a:pos x="8" y="119"/>
                  </a:cxn>
                  <a:cxn ang="0">
                    <a:pos x="4" y="123"/>
                  </a:cxn>
                  <a:cxn ang="0">
                    <a:pos x="2" y="129"/>
                  </a:cxn>
                  <a:cxn ang="0">
                    <a:pos x="0" y="133"/>
                  </a:cxn>
                  <a:cxn ang="0">
                    <a:pos x="0" y="138"/>
                  </a:cxn>
                  <a:cxn ang="0">
                    <a:pos x="0" y="143"/>
                  </a:cxn>
                  <a:cxn ang="0">
                    <a:pos x="1" y="147"/>
                  </a:cxn>
                  <a:cxn ang="0">
                    <a:pos x="9" y="163"/>
                  </a:cxn>
                  <a:cxn ang="0">
                    <a:pos x="14" y="170"/>
                  </a:cxn>
                  <a:cxn ang="0">
                    <a:pos x="119" y="194"/>
                  </a:cxn>
                  <a:cxn ang="0">
                    <a:pos x="178" y="264"/>
                  </a:cxn>
                  <a:cxn ang="0">
                    <a:pos x="283" y="170"/>
                  </a:cxn>
                  <a:cxn ang="0">
                    <a:pos x="288" y="77"/>
                  </a:cxn>
                  <a:cxn ang="0">
                    <a:pos x="218" y="60"/>
                  </a:cxn>
                  <a:cxn ang="0">
                    <a:pos x="148" y="36"/>
                  </a:cxn>
                  <a:cxn ang="0">
                    <a:pos x="79" y="0"/>
                  </a:cxn>
                </a:cxnLst>
                <a:rect l="0" t="0" r="r" b="b"/>
                <a:pathLst>
                  <a:path w="288" h="264">
                    <a:moveTo>
                      <a:pt x="79" y="0"/>
                    </a:moveTo>
                    <a:lnTo>
                      <a:pt x="75" y="15"/>
                    </a:lnTo>
                    <a:lnTo>
                      <a:pt x="65" y="50"/>
                    </a:lnTo>
                    <a:lnTo>
                      <a:pt x="61" y="60"/>
                    </a:lnTo>
                    <a:lnTo>
                      <a:pt x="56" y="69"/>
                    </a:lnTo>
                    <a:lnTo>
                      <a:pt x="52" y="78"/>
                    </a:lnTo>
                    <a:lnTo>
                      <a:pt x="47" y="87"/>
                    </a:lnTo>
                    <a:lnTo>
                      <a:pt x="40" y="95"/>
                    </a:lnTo>
                    <a:lnTo>
                      <a:pt x="35" y="102"/>
                    </a:lnTo>
                    <a:lnTo>
                      <a:pt x="27" y="107"/>
                    </a:lnTo>
                    <a:lnTo>
                      <a:pt x="20" y="111"/>
                    </a:lnTo>
                    <a:lnTo>
                      <a:pt x="13" y="116"/>
                    </a:lnTo>
                    <a:lnTo>
                      <a:pt x="8" y="119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0" y="133"/>
                    </a:lnTo>
                    <a:lnTo>
                      <a:pt x="0" y="138"/>
                    </a:lnTo>
                    <a:lnTo>
                      <a:pt x="0" y="143"/>
                    </a:lnTo>
                    <a:lnTo>
                      <a:pt x="1" y="147"/>
                    </a:lnTo>
                    <a:lnTo>
                      <a:pt x="9" y="163"/>
                    </a:lnTo>
                    <a:lnTo>
                      <a:pt x="14" y="170"/>
                    </a:lnTo>
                    <a:lnTo>
                      <a:pt x="119" y="194"/>
                    </a:lnTo>
                    <a:lnTo>
                      <a:pt x="178" y="264"/>
                    </a:lnTo>
                    <a:lnTo>
                      <a:pt x="283" y="170"/>
                    </a:lnTo>
                    <a:lnTo>
                      <a:pt x="288" y="77"/>
                    </a:lnTo>
                    <a:lnTo>
                      <a:pt x="218" y="60"/>
                    </a:lnTo>
                    <a:lnTo>
                      <a:pt x="148" y="3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E883311E-56DB-D140-B292-BFCAC8B7A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5D4B6AAD-E635-064D-8BE3-9FA47E062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923" y="214290"/>
                <a:ext cx="473250" cy="940333"/>
              </a:xfrm>
              <a:custGeom>
                <a:avLst/>
                <a:gdLst/>
                <a:ahLst/>
                <a:cxnLst>
                  <a:cxn ang="0">
                    <a:pos x="811" y="78"/>
                  </a:cxn>
                  <a:cxn ang="0">
                    <a:pos x="317" y="391"/>
                  </a:cxn>
                  <a:cxn ang="0">
                    <a:pos x="338" y="457"/>
                  </a:cxn>
                  <a:cxn ang="0">
                    <a:pos x="211" y="531"/>
                  </a:cxn>
                  <a:cxn ang="0">
                    <a:pos x="169" y="681"/>
                  </a:cxn>
                  <a:cxn ang="0">
                    <a:pos x="459" y="872"/>
                  </a:cxn>
                  <a:cxn ang="0">
                    <a:pos x="596" y="810"/>
                  </a:cxn>
                  <a:cxn ang="0">
                    <a:pos x="651" y="841"/>
                  </a:cxn>
                  <a:cxn ang="0">
                    <a:pos x="507" y="908"/>
                  </a:cxn>
                  <a:cxn ang="0">
                    <a:pos x="480" y="1093"/>
                  </a:cxn>
                  <a:cxn ang="0">
                    <a:pos x="521" y="1170"/>
                  </a:cxn>
                  <a:cxn ang="0">
                    <a:pos x="641" y="1180"/>
                  </a:cxn>
                  <a:cxn ang="0">
                    <a:pos x="632" y="1222"/>
                  </a:cxn>
                  <a:cxn ang="0">
                    <a:pos x="454" y="1351"/>
                  </a:cxn>
                  <a:cxn ang="0">
                    <a:pos x="466" y="1477"/>
                  </a:cxn>
                  <a:cxn ang="0">
                    <a:pos x="616" y="1406"/>
                  </a:cxn>
                  <a:cxn ang="0">
                    <a:pos x="599" y="1564"/>
                  </a:cxn>
                  <a:cxn ang="0">
                    <a:pos x="631" y="1586"/>
                  </a:cxn>
                  <a:cxn ang="0">
                    <a:pos x="610" y="1637"/>
                  </a:cxn>
                  <a:cxn ang="0">
                    <a:pos x="520" y="1605"/>
                  </a:cxn>
                  <a:cxn ang="0">
                    <a:pos x="211" y="1900"/>
                  </a:cxn>
                  <a:cxn ang="0">
                    <a:pos x="128" y="1833"/>
                  </a:cxn>
                  <a:cxn ang="0">
                    <a:pos x="77" y="1999"/>
                  </a:cxn>
                  <a:cxn ang="0">
                    <a:pos x="197" y="2030"/>
                  </a:cxn>
                  <a:cxn ang="0">
                    <a:pos x="275" y="2114"/>
                  </a:cxn>
                  <a:cxn ang="0">
                    <a:pos x="249" y="2166"/>
                  </a:cxn>
                  <a:cxn ang="0">
                    <a:pos x="292" y="2326"/>
                  </a:cxn>
                  <a:cxn ang="0">
                    <a:pos x="444" y="2427"/>
                  </a:cxn>
                  <a:cxn ang="0">
                    <a:pos x="548" y="2391"/>
                  </a:cxn>
                  <a:cxn ang="0">
                    <a:pos x="727" y="2390"/>
                  </a:cxn>
                  <a:cxn ang="0">
                    <a:pos x="1013" y="2331"/>
                  </a:cxn>
                  <a:cxn ang="0">
                    <a:pos x="1092" y="2255"/>
                  </a:cxn>
                  <a:cxn ang="0">
                    <a:pos x="1140" y="2098"/>
                  </a:cxn>
                  <a:cxn ang="0">
                    <a:pos x="1058" y="2032"/>
                  </a:cxn>
                  <a:cxn ang="0">
                    <a:pos x="907" y="2023"/>
                  </a:cxn>
                  <a:cxn ang="0">
                    <a:pos x="766" y="2081"/>
                  </a:cxn>
                  <a:cxn ang="0">
                    <a:pos x="718" y="2151"/>
                  </a:cxn>
                  <a:cxn ang="0">
                    <a:pos x="727" y="2182"/>
                  </a:cxn>
                  <a:cxn ang="0">
                    <a:pos x="357" y="2059"/>
                  </a:cxn>
                  <a:cxn ang="0">
                    <a:pos x="458" y="2003"/>
                  </a:cxn>
                  <a:cxn ang="0">
                    <a:pos x="796" y="1900"/>
                  </a:cxn>
                  <a:cxn ang="0">
                    <a:pos x="864" y="1800"/>
                  </a:cxn>
                  <a:cxn ang="0">
                    <a:pos x="901" y="1813"/>
                  </a:cxn>
                  <a:cxn ang="0">
                    <a:pos x="941" y="1855"/>
                  </a:cxn>
                  <a:cxn ang="0">
                    <a:pos x="1000" y="1871"/>
                  </a:cxn>
                  <a:cxn ang="0">
                    <a:pos x="1133" y="1749"/>
                  </a:cxn>
                  <a:cxn ang="0">
                    <a:pos x="1158" y="1713"/>
                  </a:cxn>
                  <a:cxn ang="0">
                    <a:pos x="1141" y="1667"/>
                  </a:cxn>
                  <a:cxn ang="0">
                    <a:pos x="1046" y="1633"/>
                  </a:cxn>
                  <a:cxn ang="0">
                    <a:pos x="995" y="1608"/>
                  </a:cxn>
                  <a:cxn ang="0">
                    <a:pos x="1007" y="1491"/>
                  </a:cxn>
                  <a:cxn ang="0">
                    <a:pos x="1084" y="1414"/>
                  </a:cxn>
                  <a:cxn ang="0">
                    <a:pos x="1135" y="1321"/>
                  </a:cxn>
                  <a:cxn ang="0">
                    <a:pos x="1111" y="1186"/>
                  </a:cxn>
                  <a:cxn ang="0">
                    <a:pos x="1056" y="1047"/>
                  </a:cxn>
                  <a:cxn ang="0">
                    <a:pos x="948" y="1062"/>
                  </a:cxn>
                  <a:cxn ang="0">
                    <a:pos x="901" y="1041"/>
                  </a:cxn>
                  <a:cxn ang="0">
                    <a:pos x="1081" y="886"/>
                  </a:cxn>
                  <a:cxn ang="0">
                    <a:pos x="1097" y="656"/>
                  </a:cxn>
                  <a:cxn ang="0">
                    <a:pos x="1137" y="542"/>
                  </a:cxn>
                  <a:cxn ang="0">
                    <a:pos x="1228" y="257"/>
                  </a:cxn>
                  <a:cxn ang="0">
                    <a:pos x="1106" y="338"/>
                  </a:cxn>
                  <a:cxn ang="0">
                    <a:pos x="1165" y="105"/>
                  </a:cxn>
                </a:cxnLst>
                <a:rect l="0" t="0" r="r" b="b"/>
                <a:pathLst>
                  <a:path w="1228" h="2439">
                    <a:moveTo>
                      <a:pt x="1124" y="11"/>
                    </a:moveTo>
                    <a:lnTo>
                      <a:pt x="1024" y="0"/>
                    </a:lnTo>
                    <a:lnTo>
                      <a:pt x="966" y="59"/>
                    </a:lnTo>
                    <a:lnTo>
                      <a:pt x="930" y="81"/>
                    </a:lnTo>
                    <a:lnTo>
                      <a:pt x="928" y="85"/>
                    </a:lnTo>
                    <a:lnTo>
                      <a:pt x="917" y="89"/>
                    </a:lnTo>
                    <a:lnTo>
                      <a:pt x="908" y="91"/>
                    </a:lnTo>
                    <a:lnTo>
                      <a:pt x="896" y="92"/>
                    </a:lnTo>
                    <a:lnTo>
                      <a:pt x="880" y="91"/>
                    </a:lnTo>
                    <a:lnTo>
                      <a:pt x="860" y="88"/>
                    </a:lnTo>
                    <a:lnTo>
                      <a:pt x="811" y="78"/>
                    </a:lnTo>
                    <a:lnTo>
                      <a:pt x="762" y="68"/>
                    </a:lnTo>
                    <a:lnTo>
                      <a:pt x="724" y="61"/>
                    </a:lnTo>
                    <a:lnTo>
                      <a:pt x="708" y="59"/>
                    </a:lnTo>
                    <a:lnTo>
                      <a:pt x="661" y="134"/>
                    </a:lnTo>
                    <a:lnTo>
                      <a:pt x="586" y="163"/>
                    </a:lnTo>
                    <a:lnTo>
                      <a:pt x="475" y="158"/>
                    </a:lnTo>
                    <a:lnTo>
                      <a:pt x="492" y="321"/>
                    </a:lnTo>
                    <a:lnTo>
                      <a:pt x="521" y="415"/>
                    </a:lnTo>
                    <a:lnTo>
                      <a:pt x="445" y="415"/>
                    </a:lnTo>
                    <a:lnTo>
                      <a:pt x="392" y="380"/>
                    </a:lnTo>
                    <a:lnTo>
                      <a:pt x="317" y="391"/>
                    </a:lnTo>
                    <a:lnTo>
                      <a:pt x="309" y="404"/>
                    </a:lnTo>
                    <a:lnTo>
                      <a:pt x="305" y="414"/>
                    </a:lnTo>
                    <a:lnTo>
                      <a:pt x="304" y="424"/>
                    </a:lnTo>
                    <a:lnTo>
                      <a:pt x="304" y="430"/>
                    </a:lnTo>
                    <a:lnTo>
                      <a:pt x="306" y="437"/>
                    </a:lnTo>
                    <a:lnTo>
                      <a:pt x="310" y="442"/>
                    </a:lnTo>
                    <a:lnTo>
                      <a:pt x="315" y="445"/>
                    </a:lnTo>
                    <a:lnTo>
                      <a:pt x="320" y="449"/>
                    </a:lnTo>
                    <a:lnTo>
                      <a:pt x="330" y="453"/>
                    </a:lnTo>
                    <a:lnTo>
                      <a:pt x="337" y="456"/>
                    </a:lnTo>
                    <a:lnTo>
                      <a:pt x="338" y="457"/>
                    </a:lnTo>
                    <a:lnTo>
                      <a:pt x="337" y="458"/>
                    </a:lnTo>
                    <a:lnTo>
                      <a:pt x="334" y="460"/>
                    </a:lnTo>
                    <a:lnTo>
                      <a:pt x="328" y="461"/>
                    </a:lnTo>
                    <a:lnTo>
                      <a:pt x="297" y="471"/>
                    </a:lnTo>
                    <a:lnTo>
                      <a:pt x="269" y="481"/>
                    </a:lnTo>
                    <a:lnTo>
                      <a:pt x="249" y="488"/>
                    </a:lnTo>
                    <a:lnTo>
                      <a:pt x="240" y="491"/>
                    </a:lnTo>
                    <a:lnTo>
                      <a:pt x="234" y="496"/>
                    </a:lnTo>
                    <a:lnTo>
                      <a:pt x="222" y="510"/>
                    </a:lnTo>
                    <a:lnTo>
                      <a:pt x="215" y="520"/>
                    </a:lnTo>
                    <a:lnTo>
                      <a:pt x="211" y="531"/>
                    </a:lnTo>
                    <a:lnTo>
                      <a:pt x="210" y="536"/>
                    </a:lnTo>
                    <a:lnTo>
                      <a:pt x="209" y="542"/>
                    </a:lnTo>
                    <a:lnTo>
                      <a:pt x="210" y="549"/>
                    </a:lnTo>
                    <a:lnTo>
                      <a:pt x="211" y="555"/>
                    </a:lnTo>
                    <a:lnTo>
                      <a:pt x="221" y="580"/>
                    </a:lnTo>
                    <a:lnTo>
                      <a:pt x="231" y="601"/>
                    </a:lnTo>
                    <a:lnTo>
                      <a:pt x="237" y="615"/>
                    </a:lnTo>
                    <a:lnTo>
                      <a:pt x="240" y="620"/>
                    </a:lnTo>
                    <a:lnTo>
                      <a:pt x="170" y="655"/>
                    </a:lnTo>
                    <a:lnTo>
                      <a:pt x="169" y="669"/>
                    </a:lnTo>
                    <a:lnTo>
                      <a:pt x="169" y="681"/>
                    </a:lnTo>
                    <a:lnTo>
                      <a:pt x="169" y="689"/>
                    </a:lnTo>
                    <a:lnTo>
                      <a:pt x="171" y="697"/>
                    </a:lnTo>
                    <a:lnTo>
                      <a:pt x="174" y="706"/>
                    </a:lnTo>
                    <a:lnTo>
                      <a:pt x="177" y="708"/>
                    </a:lnTo>
                    <a:lnTo>
                      <a:pt x="129" y="742"/>
                    </a:lnTo>
                    <a:lnTo>
                      <a:pt x="211" y="842"/>
                    </a:lnTo>
                    <a:lnTo>
                      <a:pt x="287" y="877"/>
                    </a:lnTo>
                    <a:lnTo>
                      <a:pt x="375" y="860"/>
                    </a:lnTo>
                    <a:lnTo>
                      <a:pt x="451" y="871"/>
                    </a:lnTo>
                    <a:lnTo>
                      <a:pt x="453" y="872"/>
                    </a:lnTo>
                    <a:lnTo>
                      <a:pt x="459" y="872"/>
                    </a:lnTo>
                    <a:lnTo>
                      <a:pt x="466" y="871"/>
                    </a:lnTo>
                    <a:lnTo>
                      <a:pt x="476" y="869"/>
                    </a:lnTo>
                    <a:lnTo>
                      <a:pt x="488" y="865"/>
                    </a:lnTo>
                    <a:lnTo>
                      <a:pt x="504" y="860"/>
                    </a:lnTo>
                    <a:lnTo>
                      <a:pt x="534" y="847"/>
                    </a:lnTo>
                    <a:lnTo>
                      <a:pt x="557" y="835"/>
                    </a:lnTo>
                    <a:lnTo>
                      <a:pt x="570" y="828"/>
                    </a:lnTo>
                    <a:lnTo>
                      <a:pt x="574" y="824"/>
                    </a:lnTo>
                    <a:lnTo>
                      <a:pt x="577" y="823"/>
                    </a:lnTo>
                    <a:lnTo>
                      <a:pt x="588" y="817"/>
                    </a:lnTo>
                    <a:lnTo>
                      <a:pt x="596" y="810"/>
                    </a:lnTo>
                    <a:lnTo>
                      <a:pt x="605" y="803"/>
                    </a:lnTo>
                    <a:lnTo>
                      <a:pt x="618" y="792"/>
                    </a:lnTo>
                    <a:lnTo>
                      <a:pt x="632" y="778"/>
                    </a:lnTo>
                    <a:lnTo>
                      <a:pt x="661" y="749"/>
                    </a:lnTo>
                    <a:lnTo>
                      <a:pt x="685" y="724"/>
                    </a:lnTo>
                    <a:lnTo>
                      <a:pt x="702" y="708"/>
                    </a:lnTo>
                    <a:lnTo>
                      <a:pt x="708" y="701"/>
                    </a:lnTo>
                    <a:lnTo>
                      <a:pt x="667" y="812"/>
                    </a:lnTo>
                    <a:lnTo>
                      <a:pt x="666" y="817"/>
                    </a:lnTo>
                    <a:lnTo>
                      <a:pt x="660" y="827"/>
                    </a:lnTo>
                    <a:lnTo>
                      <a:pt x="651" y="841"/>
                    </a:lnTo>
                    <a:lnTo>
                      <a:pt x="639" y="858"/>
                    </a:lnTo>
                    <a:lnTo>
                      <a:pt x="631" y="865"/>
                    </a:lnTo>
                    <a:lnTo>
                      <a:pt x="624" y="874"/>
                    </a:lnTo>
                    <a:lnTo>
                      <a:pt x="615" y="882"/>
                    </a:lnTo>
                    <a:lnTo>
                      <a:pt x="605" y="889"/>
                    </a:lnTo>
                    <a:lnTo>
                      <a:pt x="596" y="896"/>
                    </a:lnTo>
                    <a:lnTo>
                      <a:pt x="585" y="901"/>
                    </a:lnTo>
                    <a:lnTo>
                      <a:pt x="574" y="904"/>
                    </a:lnTo>
                    <a:lnTo>
                      <a:pt x="562" y="906"/>
                    </a:lnTo>
                    <a:lnTo>
                      <a:pt x="536" y="908"/>
                    </a:lnTo>
                    <a:lnTo>
                      <a:pt x="507" y="908"/>
                    </a:lnTo>
                    <a:lnTo>
                      <a:pt x="477" y="905"/>
                    </a:lnTo>
                    <a:lnTo>
                      <a:pt x="448" y="903"/>
                    </a:lnTo>
                    <a:lnTo>
                      <a:pt x="421" y="900"/>
                    </a:lnTo>
                    <a:lnTo>
                      <a:pt x="400" y="898"/>
                    </a:lnTo>
                    <a:lnTo>
                      <a:pt x="386" y="896"/>
                    </a:lnTo>
                    <a:lnTo>
                      <a:pt x="381" y="895"/>
                    </a:lnTo>
                    <a:lnTo>
                      <a:pt x="351" y="924"/>
                    </a:lnTo>
                    <a:lnTo>
                      <a:pt x="381" y="970"/>
                    </a:lnTo>
                    <a:lnTo>
                      <a:pt x="422" y="989"/>
                    </a:lnTo>
                    <a:lnTo>
                      <a:pt x="456" y="1018"/>
                    </a:lnTo>
                    <a:lnTo>
                      <a:pt x="480" y="1093"/>
                    </a:lnTo>
                    <a:lnTo>
                      <a:pt x="492" y="1134"/>
                    </a:lnTo>
                    <a:lnTo>
                      <a:pt x="492" y="1142"/>
                    </a:lnTo>
                    <a:lnTo>
                      <a:pt x="495" y="1156"/>
                    </a:lnTo>
                    <a:lnTo>
                      <a:pt x="497" y="1160"/>
                    </a:lnTo>
                    <a:lnTo>
                      <a:pt x="499" y="1163"/>
                    </a:lnTo>
                    <a:lnTo>
                      <a:pt x="502" y="1167"/>
                    </a:lnTo>
                    <a:lnTo>
                      <a:pt x="504" y="1169"/>
                    </a:lnTo>
                    <a:lnTo>
                      <a:pt x="507" y="1171"/>
                    </a:lnTo>
                    <a:lnTo>
                      <a:pt x="511" y="1171"/>
                    </a:lnTo>
                    <a:lnTo>
                      <a:pt x="516" y="1171"/>
                    </a:lnTo>
                    <a:lnTo>
                      <a:pt x="521" y="1170"/>
                    </a:lnTo>
                    <a:lnTo>
                      <a:pt x="545" y="1159"/>
                    </a:lnTo>
                    <a:lnTo>
                      <a:pt x="567" y="1147"/>
                    </a:lnTo>
                    <a:lnTo>
                      <a:pt x="585" y="1139"/>
                    </a:lnTo>
                    <a:lnTo>
                      <a:pt x="591" y="1134"/>
                    </a:lnTo>
                    <a:lnTo>
                      <a:pt x="597" y="1136"/>
                    </a:lnTo>
                    <a:lnTo>
                      <a:pt x="611" y="1145"/>
                    </a:lnTo>
                    <a:lnTo>
                      <a:pt x="619" y="1153"/>
                    </a:lnTo>
                    <a:lnTo>
                      <a:pt x="628" y="1161"/>
                    </a:lnTo>
                    <a:lnTo>
                      <a:pt x="632" y="1167"/>
                    </a:lnTo>
                    <a:lnTo>
                      <a:pt x="637" y="1173"/>
                    </a:lnTo>
                    <a:lnTo>
                      <a:pt x="641" y="1180"/>
                    </a:lnTo>
                    <a:lnTo>
                      <a:pt x="644" y="1187"/>
                    </a:lnTo>
                    <a:lnTo>
                      <a:pt x="646" y="1194"/>
                    </a:lnTo>
                    <a:lnTo>
                      <a:pt x="648" y="1200"/>
                    </a:lnTo>
                    <a:lnTo>
                      <a:pt x="649" y="1206"/>
                    </a:lnTo>
                    <a:lnTo>
                      <a:pt x="649" y="1210"/>
                    </a:lnTo>
                    <a:lnTo>
                      <a:pt x="648" y="1213"/>
                    </a:lnTo>
                    <a:lnTo>
                      <a:pt x="647" y="1216"/>
                    </a:lnTo>
                    <a:lnTo>
                      <a:pt x="646" y="1219"/>
                    </a:lnTo>
                    <a:lnTo>
                      <a:pt x="644" y="1220"/>
                    </a:lnTo>
                    <a:lnTo>
                      <a:pt x="637" y="1223"/>
                    </a:lnTo>
                    <a:lnTo>
                      <a:pt x="632" y="1222"/>
                    </a:lnTo>
                    <a:lnTo>
                      <a:pt x="557" y="1175"/>
                    </a:lnTo>
                    <a:lnTo>
                      <a:pt x="521" y="1222"/>
                    </a:lnTo>
                    <a:lnTo>
                      <a:pt x="518" y="1239"/>
                    </a:lnTo>
                    <a:lnTo>
                      <a:pt x="516" y="1255"/>
                    </a:lnTo>
                    <a:lnTo>
                      <a:pt x="515" y="1270"/>
                    </a:lnTo>
                    <a:lnTo>
                      <a:pt x="513" y="1283"/>
                    </a:lnTo>
                    <a:lnTo>
                      <a:pt x="515" y="1303"/>
                    </a:lnTo>
                    <a:lnTo>
                      <a:pt x="516" y="1310"/>
                    </a:lnTo>
                    <a:lnTo>
                      <a:pt x="468" y="1333"/>
                    </a:lnTo>
                    <a:lnTo>
                      <a:pt x="464" y="1338"/>
                    </a:lnTo>
                    <a:lnTo>
                      <a:pt x="454" y="1351"/>
                    </a:lnTo>
                    <a:lnTo>
                      <a:pt x="449" y="1360"/>
                    </a:lnTo>
                    <a:lnTo>
                      <a:pt x="443" y="1370"/>
                    </a:lnTo>
                    <a:lnTo>
                      <a:pt x="440" y="1381"/>
                    </a:lnTo>
                    <a:lnTo>
                      <a:pt x="439" y="1391"/>
                    </a:lnTo>
                    <a:lnTo>
                      <a:pt x="440" y="1416"/>
                    </a:lnTo>
                    <a:lnTo>
                      <a:pt x="442" y="1441"/>
                    </a:lnTo>
                    <a:lnTo>
                      <a:pt x="444" y="1460"/>
                    </a:lnTo>
                    <a:lnTo>
                      <a:pt x="445" y="1468"/>
                    </a:lnTo>
                    <a:lnTo>
                      <a:pt x="449" y="1469"/>
                    </a:lnTo>
                    <a:lnTo>
                      <a:pt x="458" y="1475"/>
                    </a:lnTo>
                    <a:lnTo>
                      <a:pt x="466" y="1477"/>
                    </a:lnTo>
                    <a:lnTo>
                      <a:pt x="475" y="1480"/>
                    </a:lnTo>
                    <a:lnTo>
                      <a:pt x="485" y="1483"/>
                    </a:lnTo>
                    <a:lnTo>
                      <a:pt x="497" y="1485"/>
                    </a:lnTo>
                    <a:lnTo>
                      <a:pt x="522" y="1489"/>
                    </a:lnTo>
                    <a:lnTo>
                      <a:pt x="543" y="1491"/>
                    </a:lnTo>
                    <a:lnTo>
                      <a:pt x="557" y="1491"/>
                    </a:lnTo>
                    <a:lnTo>
                      <a:pt x="562" y="1491"/>
                    </a:lnTo>
                    <a:lnTo>
                      <a:pt x="608" y="1369"/>
                    </a:lnTo>
                    <a:lnTo>
                      <a:pt x="610" y="1373"/>
                    </a:lnTo>
                    <a:lnTo>
                      <a:pt x="613" y="1387"/>
                    </a:lnTo>
                    <a:lnTo>
                      <a:pt x="616" y="1406"/>
                    </a:lnTo>
                    <a:lnTo>
                      <a:pt x="619" y="1431"/>
                    </a:lnTo>
                    <a:lnTo>
                      <a:pt x="621" y="1444"/>
                    </a:lnTo>
                    <a:lnTo>
                      <a:pt x="621" y="1458"/>
                    </a:lnTo>
                    <a:lnTo>
                      <a:pt x="621" y="1472"/>
                    </a:lnTo>
                    <a:lnTo>
                      <a:pt x="621" y="1486"/>
                    </a:lnTo>
                    <a:lnTo>
                      <a:pt x="619" y="1500"/>
                    </a:lnTo>
                    <a:lnTo>
                      <a:pt x="617" y="1513"/>
                    </a:lnTo>
                    <a:lnTo>
                      <a:pt x="614" y="1526"/>
                    </a:lnTo>
                    <a:lnTo>
                      <a:pt x="608" y="1538"/>
                    </a:lnTo>
                    <a:lnTo>
                      <a:pt x="602" y="1552"/>
                    </a:lnTo>
                    <a:lnTo>
                      <a:pt x="599" y="1564"/>
                    </a:lnTo>
                    <a:lnTo>
                      <a:pt x="598" y="1570"/>
                    </a:lnTo>
                    <a:lnTo>
                      <a:pt x="598" y="1574"/>
                    </a:lnTo>
                    <a:lnTo>
                      <a:pt x="598" y="1578"/>
                    </a:lnTo>
                    <a:lnTo>
                      <a:pt x="599" y="1581"/>
                    </a:lnTo>
                    <a:lnTo>
                      <a:pt x="601" y="1584"/>
                    </a:lnTo>
                    <a:lnTo>
                      <a:pt x="602" y="1586"/>
                    </a:lnTo>
                    <a:lnTo>
                      <a:pt x="605" y="1587"/>
                    </a:lnTo>
                    <a:lnTo>
                      <a:pt x="607" y="1588"/>
                    </a:lnTo>
                    <a:lnTo>
                      <a:pt x="614" y="1589"/>
                    </a:lnTo>
                    <a:lnTo>
                      <a:pt x="622" y="1588"/>
                    </a:lnTo>
                    <a:lnTo>
                      <a:pt x="631" y="1586"/>
                    </a:lnTo>
                    <a:lnTo>
                      <a:pt x="640" y="1583"/>
                    </a:lnTo>
                    <a:lnTo>
                      <a:pt x="649" y="1577"/>
                    </a:lnTo>
                    <a:lnTo>
                      <a:pt x="659" y="1572"/>
                    </a:lnTo>
                    <a:lnTo>
                      <a:pt x="668" y="1565"/>
                    </a:lnTo>
                    <a:lnTo>
                      <a:pt x="676" y="1559"/>
                    </a:lnTo>
                    <a:lnTo>
                      <a:pt x="684" y="1551"/>
                    </a:lnTo>
                    <a:lnTo>
                      <a:pt x="691" y="1544"/>
                    </a:lnTo>
                    <a:lnTo>
                      <a:pt x="766" y="1544"/>
                    </a:lnTo>
                    <a:lnTo>
                      <a:pt x="737" y="1597"/>
                    </a:lnTo>
                    <a:lnTo>
                      <a:pt x="608" y="1643"/>
                    </a:lnTo>
                    <a:lnTo>
                      <a:pt x="610" y="1637"/>
                    </a:lnTo>
                    <a:lnTo>
                      <a:pt x="607" y="1622"/>
                    </a:lnTo>
                    <a:lnTo>
                      <a:pt x="606" y="1619"/>
                    </a:lnTo>
                    <a:lnTo>
                      <a:pt x="604" y="1615"/>
                    </a:lnTo>
                    <a:lnTo>
                      <a:pt x="602" y="1612"/>
                    </a:lnTo>
                    <a:lnTo>
                      <a:pt x="599" y="1608"/>
                    </a:lnTo>
                    <a:lnTo>
                      <a:pt x="596" y="1606"/>
                    </a:lnTo>
                    <a:lnTo>
                      <a:pt x="591" y="1604"/>
                    </a:lnTo>
                    <a:lnTo>
                      <a:pt x="586" y="1603"/>
                    </a:lnTo>
                    <a:lnTo>
                      <a:pt x="579" y="1602"/>
                    </a:lnTo>
                    <a:lnTo>
                      <a:pt x="550" y="1603"/>
                    </a:lnTo>
                    <a:lnTo>
                      <a:pt x="520" y="1605"/>
                    </a:lnTo>
                    <a:lnTo>
                      <a:pt x="496" y="1607"/>
                    </a:lnTo>
                    <a:lnTo>
                      <a:pt x="486" y="1608"/>
                    </a:lnTo>
                    <a:lnTo>
                      <a:pt x="480" y="1701"/>
                    </a:lnTo>
                    <a:lnTo>
                      <a:pt x="497" y="1754"/>
                    </a:lnTo>
                    <a:lnTo>
                      <a:pt x="480" y="1824"/>
                    </a:lnTo>
                    <a:lnTo>
                      <a:pt x="451" y="1836"/>
                    </a:lnTo>
                    <a:lnTo>
                      <a:pt x="346" y="1907"/>
                    </a:lnTo>
                    <a:lnTo>
                      <a:pt x="392" y="1941"/>
                    </a:lnTo>
                    <a:lnTo>
                      <a:pt x="293" y="1941"/>
                    </a:lnTo>
                    <a:lnTo>
                      <a:pt x="240" y="1929"/>
                    </a:lnTo>
                    <a:lnTo>
                      <a:pt x="211" y="1900"/>
                    </a:lnTo>
                    <a:lnTo>
                      <a:pt x="206" y="1894"/>
                    </a:lnTo>
                    <a:lnTo>
                      <a:pt x="193" y="1878"/>
                    </a:lnTo>
                    <a:lnTo>
                      <a:pt x="184" y="1870"/>
                    </a:lnTo>
                    <a:lnTo>
                      <a:pt x="174" y="1861"/>
                    </a:lnTo>
                    <a:lnTo>
                      <a:pt x="164" y="1854"/>
                    </a:lnTo>
                    <a:lnTo>
                      <a:pt x="153" y="1848"/>
                    </a:lnTo>
                    <a:lnTo>
                      <a:pt x="144" y="1844"/>
                    </a:lnTo>
                    <a:lnTo>
                      <a:pt x="138" y="1841"/>
                    </a:lnTo>
                    <a:lnTo>
                      <a:pt x="134" y="1837"/>
                    </a:lnTo>
                    <a:lnTo>
                      <a:pt x="131" y="1834"/>
                    </a:lnTo>
                    <a:lnTo>
                      <a:pt x="128" y="1833"/>
                    </a:lnTo>
                    <a:lnTo>
                      <a:pt x="124" y="1831"/>
                    </a:lnTo>
                    <a:lnTo>
                      <a:pt x="117" y="1831"/>
                    </a:lnTo>
                    <a:lnTo>
                      <a:pt x="106" y="1830"/>
                    </a:lnTo>
                    <a:lnTo>
                      <a:pt x="84" y="1831"/>
                    </a:lnTo>
                    <a:lnTo>
                      <a:pt x="70" y="1833"/>
                    </a:lnTo>
                    <a:lnTo>
                      <a:pt x="61" y="1835"/>
                    </a:lnTo>
                    <a:lnTo>
                      <a:pt x="59" y="1836"/>
                    </a:lnTo>
                    <a:lnTo>
                      <a:pt x="12" y="1859"/>
                    </a:lnTo>
                    <a:lnTo>
                      <a:pt x="0" y="1924"/>
                    </a:lnTo>
                    <a:lnTo>
                      <a:pt x="30" y="1959"/>
                    </a:lnTo>
                    <a:lnTo>
                      <a:pt x="77" y="1999"/>
                    </a:lnTo>
                    <a:lnTo>
                      <a:pt x="100" y="2035"/>
                    </a:lnTo>
                    <a:lnTo>
                      <a:pt x="115" y="2037"/>
                    </a:lnTo>
                    <a:lnTo>
                      <a:pt x="128" y="2037"/>
                    </a:lnTo>
                    <a:lnTo>
                      <a:pt x="140" y="2037"/>
                    </a:lnTo>
                    <a:lnTo>
                      <a:pt x="151" y="2037"/>
                    </a:lnTo>
                    <a:lnTo>
                      <a:pt x="165" y="2036"/>
                    </a:lnTo>
                    <a:lnTo>
                      <a:pt x="170" y="2035"/>
                    </a:lnTo>
                    <a:lnTo>
                      <a:pt x="173" y="2033"/>
                    </a:lnTo>
                    <a:lnTo>
                      <a:pt x="183" y="2031"/>
                    </a:lnTo>
                    <a:lnTo>
                      <a:pt x="189" y="2030"/>
                    </a:lnTo>
                    <a:lnTo>
                      <a:pt x="197" y="2030"/>
                    </a:lnTo>
                    <a:lnTo>
                      <a:pt x="207" y="2032"/>
                    </a:lnTo>
                    <a:lnTo>
                      <a:pt x="216" y="2035"/>
                    </a:lnTo>
                    <a:lnTo>
                      <a:pt x="237" y="2042"/>
                    </a:lnTo>
                    <a:lnTo>
                      <a:pt x="251" y="2045"/>
                    </a:lnTo>
                    <a:lnTo>
                      <a:pt x="261" y="2047"/>
                    </a:lnTo>
                    <a:lnTo>
                      <a:pt x="264" y="2047"/>
                    </a:lnTo>
                    <a:lnTo>
                      <a:pt x="252" y="2093"/>
                    </a:lnTo>
                    <a:lnTo>
                      <a:pt x="258" y="2100"/>
                    </a:lnTo>
                    <a:lnTo>
                      <a:pt x="263" y="2105"/>
                    </a:lnTo>
                    <a:lnTo>
                      <a:pt x="269" y="2110"/>
                    </a:lnTo>
                    <a:lnTo>
                      <a:pt x="275" y="2114"/>
                    </a:lnTo>
                    <a:lnTo>
                      <a:pt x="286" y="2120"/>
                    </a:lnTo>
                    <a:lnTo>
                      <a:pt x="295" y="2125"/>
                    </a:lnTo>
                    <a:lnTo>
                      <a:pt x="310" y="2128"/>
                    </a:lnTo>
                    <a:lnTo>
                      <a:pt x="317" y="2129"/>
                    </a:lnTo>
                    <a:lnTo>
                      <a:pt x="281" y="2175"/>
                    </a:lnTo>
                    <a:lnTo>
                      <a:pt x="275" y="2171"/>
                    </a:lnTo>
                    <a:lnTo>
                      <a:pt x="260" y="2165"/>
                    </a:lnTo>
                    <a:lnTo>
                      <a:pt x="256" y="2165"/>
                    </a:lnTo>
                    <a:lnTo>
                      <a:pt x="253" y="2164"/>
                    </a:lnTo>
                    <a:lnTo>
                      <a:pt x="251" y="2165"/>
                    </a:lnTo>
                    <a:lnTo>
                      <a:pt x="249" y="2166"/>
                    </a:lnTo>
                    <a:lnTo>
                      <a:pt x="248" y="2168"/>
                    </a:lnTo>
                    <a:lnTo>
                      <a:pt x="248" y="2171"/>
                    </a:lnTo>
                    <a:lnTo>
                      <a:pt x="250" y="2175"/>
                    </a:lnTo>
                    <a:lnTo>
                      <a:pt x="252" y="2181"/>
                    </a:lnTo>
                    <a:lnTo>
                      <a:pt x="265" y="2211"/>
                    </a:lnTo>
                    <a:lnTo>
                      <a:pt x="276" y="2241"/>
                    </a:lnTo>
                    <a:lnTo>
                      <a:pt x="284" y="2265"/>
                    </a:lnTo>
                    <a:lnTo>
                      <a:pt x="287" y="2275"/>
                    </a:lnTo>
                    <a:lnTo>
                      <a:pt x="293" y="2309"/>
                    </a:lnTo>
                    <a:lnTo>
                      <a:pt x="292" y="2318"/>
                    </a:lnTo>
                    <a:lnTo>
                      <a:pt x="292" y="2326"/>
                    </a:lnTo>
                    <a:lnTo>
                      <a:pt x="292" y="2333"/>
                    </a:lnTo>
                    <a:lnTo>
                      <a:pt x="293" y="2340"/>
                    </a:lnTo>
                    <a:lnTo>
                      <a:pt x="296" y="2350"/>
                    </a:lnTo>
                    <a:lnTo>
                      <a:pt x="300" y="2359"/>
                    </a:lnTo>
                    <a:lnTo>
                      <a:pt x="307" y="2371"/>
                    </a:lnTo>
                    <a:lnTo>
                      <a:pt x="310" y="2374"/>
                    </a:lnTo>
                    <a:lnTo>
                      <a:pt x="293" y="2403"/>
                    </a:lnTo>
                    <a:lnTo>
                      <a:pt x="387" y="2421"/>
                    </a:lnTo>
                    <a:lnTo>
                      <a:pt x="445" y="2427"/>
                    </a:lnTo>
                    <a:lnTo>
                      <a:pt x="444" y="2427"/>
                    </a:lnTo>
                    <a:lnTo>
                      <a:pt x="444" y="2427"/>
                    </a:lnTo>
                    <a:lnTo>
                      <a:pt x="444" y="2428"/>
                    </a:lnTo>
                    <a:lnTo>
                      <a:pt x="445" y="2429"/>
                    </a:lnTo>
                    <a:lnTo>
                      <a:pt x="457" y="2429"/>
                    </a:lnTo>
                    <a:lnTo>
                      <a:pt x="486" y="2427"/>
                    </a:lnTo>
                    <a:lnTo>
                      <a:pt x="496" y="2425"/>
                    </a:lnTo>
                    <a:lnTo>
                      <a:pt x="506" y="2422"/>
                    </a:lnTo>
                    <a:lnTo>
                      <a:pt x="515" y="2417"/>
                    </a:lnTo>
                    <a:lnTo>
                      <a:pt x="524" y="2412"/>
                    </a:lnTo>
                    <a:lnTo>
                      <a:pt x="533" y="2405"/>
                    </a:lnTo>
                    <a:lnTo>
                      <a:pt x="540" y="2398"/>
                    </a:lnTo>
                    <a:lnTo>
                      <a:pt x="548" y="2391"/>
                    </a:lnTo>
                    <a:lnTo>
                      <a:pt x="556" y="2384"/>
                    </a:lnTo>
                    <a:lnTo>
                      <a:pt x="577" y="2357"/>
                    </a:lnTo>
                    <a:lnTo>
                      <a:pt x="586" y="2345"/>
                    </a:lnTo>
                    <a:lnTo>
                      <a:pt x="591" y="2439"/>
                    </a:lnTo>
                    <a:lnTo>
                      <a:pt x="603" y="2438"/>
                    </a:lnTo>
                    <a:lnTo>
                      <a:pt x="634" y="2431"/>
                    </a:lnTo>
                    <a:lnTo>
                      <a:pt x="657" y="2424"/>
                    </a:lnTo>
                    <a:lnTo>
                      <a:pt x="683" y="2414"/>
                    </a:lnTo>
                    <a:lnTo>
                      <a:pt x="697" y="2408"/>
                    </a:lnTo>
                    <a:lnTo>
                      <a:pt x="711" y="2399"/>
                    </a:lnTo>
                    <a:lnTo>
                      <a:pt x="727" y="2390"/>
                    </a:lnTo>
                    <a:lnTo>
                      <a:pt x="743" y="2380"/>
                    </a:lnTo>
                    <a:lnTo>
                      <a:pt x="774" y="2359"/>
                    </a:lnTo>
                    <a:lnTo>
                      <a:pt x="802" y="2339"/>
                    </a:lnTo>
                    <a:lnTo>
                      <a:pt x="824" y="2321"/>
                    </a:lnTo>
                    <a:lnTo>
                      <a:pt x="844" y="2305"/>
                    </a:lnTo>
                    <a:lnTo>
                      <a:pt x="869" y="2283"/>
                    </a:lnTo>
                    <a:lnTo>
                      <a:pt x="877" y="2275"/>
                    </a:lnTo>
                    <a:lnTo>
                      <a:pt x="954" y="2292"/>
                    </a:lnTo>
                    <a:lnTo>
                      <a:pt x="1000" y="2333"/>
                    </a:lnTo>
                    <a:lnTo>
                      <a:pt x="1007" y="2333"/>
                    </a:lnTo>
                    <a:lnTo>
                      <a:pt x="1013" y="2331"/>
                    </a:lnTo>
                    <a:lnTo>
                      <a:pt x="1020" y="2329"/>
                    </a:lnTo>
                    <a:lnTo>
                      <a:pt x="1026" y="2324"/>
                    </a:lnTo>
                    <a:lnTo>
                      <a:pt x="1038" y="2317"/>
                    </a:lnTo>
                    <a:lnTo>
                      <a:pt x="1049" y="2307"/>
                    </a:lnTo>
                    <a:lnTo>
                      <a:pt x="1064" y="2289"/>
                    </a:lnTo>
                    <a:lnTo>
                      <a:pt x="1071" y="2280"/>
                    </a:lnTo>
                    <a:lnTo>
                      <a:pt x="1072" y="2281"/>
                    </a:lnTo>
                    <a:lnTo>
                      <a:pt x="1076" y="2278"/>
                    </a:lnTo>
                    <a:lnTo>
                      <a:pt x="1080" y="2273"/>
                    </a:lnTo>
                    <a:lnTo>
                      <a:pt x="1086" y="2266"/>
                    </a:lnTo>
                    <a:lnTo>
                      <a:pt x="1092" y="2255"/>
                    </a:lnTo>
                    <a:lnTo>
                      <a:pt x="1100" y="2239"/>
                    </a:lnTo>
                    <a:lnTo>
                      <a:pt x="1110" y="2220"/>
                    </a:lnTo>
                    <a:lnTo>
                      <a:pt x="1120" y="2197"/>
                    </a:lnTo>
                    <a:lnTo>
                      <a:pt x="1125" y="2185"/>
                    </a:lnTo>
                    <a:lnTo>
                      <a:pt x="1130" y="2172"/>
                    </a:lnTo>
                    <a:lnTo>
                      <a:pt x="1133" y="2159"/>
                    </a:lnTo>
                    <a:lnTo>
                      <a:pt x="1138" y="2146"/>
                    </a:lnTo>
                    <a:lnTo>
                      <a:pt x="1140" y="2134"/>
                    </a:lnTo>
                    <a:lnTo>
                      <a:pt x="1141" y="2121"/>
                    </a:lnTo>
                    <a:lnTo>
                      <a:pt x="1142" y="2110"/>
                    </a:lnTo>
                    <a:lnTo>
                      <a:pt x="1140" y="2098"/>
                    </a:lnTo>
                    <a:lnTo>
                      <a:pt x="1138" y="2086"/>
                    </a:lnTo>
                    <a:lnTo>
                      <a:pt x="1133" y="2076"/>
                    </a:lnTo>
                    <a:lnTo>
                      <a:pt x="1130" y="2071"/>
                    </a:lnTo>
                    <a:lnTo>
                      <a:pt x="1126" y="2066"/>
                    </a:lnTo>
                    <a:lnTo>
                      <a:pt x="1122" y="2062"/>
                    </a:lnTo>
                    <a:lnTo>
                      <a:pt x="1117" y="2059"/>
                    </a:lnTo>
                    <a:lnTo>
                      <a:pt x="1107" y="2051"/>
                    </a:lnTo>
                    <a:lnTo>
                      <a:pt x="1095" y="2045"/>
                    </a:lnTo>
                    <a:lnTo>
                      <a:pt x="1084" y="2040"/>
                    </a:lnTo>
                    <a:lnTo>
                      <a:pt x="1071" y="2036"/>
                    </a:lnTo>
                    <a:lnTo>
                      <a:pt x="1058" y="2032"/>
                    </a:lnTo>
                    <a:lnTo>
                      <a:pt x="1045" y="2030"/>
                    </a:lnTo>
                    <a:lnTo>
                      <a:pt x="1032" y="2027"/>
                    </a:lnTo>
                    <a:lnTo>
                      <a:pt x="1019" y="2025"/>
                    </a:lnTo>
                    <a:lnTo>
                      <a:pt x="977" y="2023"/>
                    </a:lnTo>
                    <a:lnTo>
                      <a:pt x="959" y="2023"/>
                    </a:lnTo>
                    <a:lnTo>
                      <a:pt x="955" y="2022"/>
                    </a:lnTo>
                    <a:lnTo>
                      <a:pt x="944" y="2021"/>
                    </a:lnTo>
                    <a:lnTo>
                      <a:pt x="937" y="2021"/>
                    </a:lnTo>
                    <a:lnTo>
                      <a:pt x="927" y="2021"/>
                    </a:lnTo>
                    <a:lnTo>
                      <a:pt x="917" y="2022"/>
                    </a:lnTo>
                    <a:lnTo>
                      <a:pt x="907" y="2023"/>
                    </a:lnTo>
                    <a:lnTo>
                      <a:pt x="881" y="2026"/>
                    </a:lnTo>
                    <a:lnTo>
                      <a:pt x="853" y="2029"/>
                    </a:lnTo>
                    <a:lnTo>
                      <a:pt x="829" y="2029"/>
                    </a:lnTo>
                    <a:lnTo>
                      <a:pt x="819" y="2030"/>
                    </a:lnTo>
                    <a:lnTo>
                      <a:pt x="802" y="2064"/>
                    </a:lnTo>
                    <a:lnTo>
                      <a:pt x="801" y="2062"/>
                    </a:lnTo>
                    <a:lnTo>
                      <a:pt x="795" y="2060"/>
                    </a:lnTo>
                    <a:lnTo>
                      <a:pt x="791" y="2061"/>
                    </a:lnTo>
                    <a:lnTo>
                      <a:pt x="784" y="2064"/>
                    </a:lnTo>
                    <a:lnTo>
                      <a:pt x="777" y="2071"/>
                    </a:lnTo>
                    <a:lnTo>
                      <a:pt x="766" y="2081"/>
                    </a:lnTo>
                    <a:lnTo>
                      <a:pt x="756" y="2093"/>
                    </a:lnTo>
                    <a:lnTo>
                      <a:pt x="748" y="2101"/>
                    </a:lnTo>
                    <a:lnTo>
                      <a:pt x="740" y="2106"/>
                    </a:lnTo>
                    <a:lnTo>
                      <a:pt x="734" y="2111"/>
                    </a:lnTo>
                    <a:lnTo>
                      <a:pt x="728" y="2114"/>
                    </a:lnTo>
                    <a:lnTo>
                      <a:pt x="723" y="2119"/>
                    </a:lnTo>
                    <a:lnTo>
                      <a:pt x="719" y="2125"/>
                    </a:lnTo>
                    <a:lnTo>
                      <a:pt x="714" y="2134"/>
                    </a:lnTo>
                    <a:lnTo>
                      <a:pt x="713" y="2140"/>
                    </a:lnTo>
                    <a:lnTo>
                      <a:pt x="714" y="2145"/>
                    </a:lnTo>
                    <a:lnTo>
                      <a:pt x="718" y="2151"/>
                    </a:lnTo>
                    <a:lnTo>
                      <a:pt x="721" y="2155"/>
                    </a:lnTo>
                    <a:lnTo>
                      <a:pt x="732" y="2164"/>
                    </a:lnTo>
                    <a:lnTo>
                      <a:pt x="740" y="2171"/>
                    </a:lnTo>
                    <a:lnTo>
                      <a:pt x="743" y="2174"/>
                    </a:lnTo>
                    <a:lnTo>
                      <a:pt x="746" y="2177"/>
                    </a:lnTo>
                    <a:lnTo>
                      <a:pt x="746" y="2178"/>
                    </a:lnTo>
                    <a:lnTo>
                      <a:pt x="745" y="2179"/>
                    </a:lnTo>
                    <a:lnTo>
                      <a:pt x="743" y="2180"/>
                    </a:lnTo>
                    <a:lnTo>
                      <a:pt x="742" y="2181"/>
                    </a:lnTo>
                    <a:lnTo>
                      <a:pt x="736" y="2182"/>
                    </a:lnTo>
                    <a:lnTo>
                      <a:pt x="727" y="2182"/>
                    </a:lnTo>
                    <a:lnTo>
                      <a:pt x="714" y="2182"/>
                    </a:lnTo>
                    <a:lnTo>
                      <a:pt x="697" y="2181"/>
                    </a:lnTo>
                    <a:lnTo>
                      <a:pt x="660" y="2179"/>
                    </a:lnTo>
                    <a:lnTo>
                      <a:pt x="630" y="2175"/>
                    </a:lnTo>
                    <a:lnTo>
                      <a:pt x="606" y="2171"/>
                    </a:lnTo>
                    <a:lnTo>
                      <a:pt x="587" y="2167"/>
                    </a:lnTo>
                    <a:lnTo>
                      <a:pt x="563" y="2160"/>
                    </a:lnTo>
                    <a:lnTo>
                      <a:pt x="557" y="2158"/>
                    </a:lnTo>
                    <a:lnTo>
                      <a:pt x="492" y="2105"/>
                    </a:lnTo>
                    <a:lnTo>
                      <a:pt x="369" y="2105"/>
                    </a:lnTo>
                    <a:lnTo>
                      <a:pt x="357" y="2059"/>
                    </a:lnTo>
                    <a:lnTo>
                      <a:pt x="422" y="2052"/>
                    </a:lnTo>
                    <a:lnTo>
                      <a:pt x="426" y="2053"/>
                    </a:lnTo>
                    <a:lnTo>
                      <a:pt x="437" y="2052"/>
                    </a:lnTo>
                    <a:lnTo>
                      <a:pt x="443" y="2049"/>
                    </a:lnTo>
                    <a:lnTo>
                      <a:pt x="449" y="2045"/>
                    </a:lnTo>
                    <a:lnTo>
                      <a:pt x="451" y="2043"/>
                    </a:lnTo>
                    <a:lnTo>
                      <a:pt x="454" y="2038"/>
                    </a:lnTo>
                    <a:lnTo>
                      <a:pt x="455" y="2034"/>
                    </a:lnTo>
                    <a:lnTo>
                      <a:pt x="456" y="2030"/>
                    </a:lnTo>
                    <a:lnTo>
                      <a:pt x="458" y="2017"/>
                    </a:lnTo>
                    <a:lnTo>
                      <a:pt x="458" y="2003"/>
                    </a:lnTo>
                    <a:lnTo>
                      <a:pt x="457" y="1986"/>
                    </a:lnTo>
                    <a:lnTo>
                      <a:pt x="456" y="1971"/>
                    </a:lnTo>
                    <a:lnTo>
                      <a:pt x="453" y="1946"/>
                    </a:lnTo>
                    <a:lnTo>
                      <a:pt x="451" y="1936"/>
                    </a:lnTo>
                    <a:lnTo>
                      <a:pt x="486" y="1889"/>
                    </a:lnTo>
                    <a:lnTo>
                      <a:pt x="516" y="1941"/>
                    </a:lnTo>
                    <a:lnTo>
                      <a:pt x="504" y="1999"/>
                    </a:lnTo>
                    <a:lnTo>
                      <a:pt x="615" y="1912"/>
                    </a:lnTo>
                    <a:lnTo>
                      <a:pt x="685" y="1877"/>
                    </a:lnTo>
                    <a:lnTo>
                      <a:pt x="737" y="1918"/>
                    </a:lnTo>
                    <a:lnTo>
                      <a:pt x="796" y="1900"/>
                    </a:lnTo>
                    <a:lnTo>
                      <a:pt x="802" y="1898"/>
                    </a:lnTo>
                    <a:lnTo>
                      <a:pt x="815" y="1890"/>
                    </a:lnTo>
                    <a:lnTo>
                      <a:pt x="822" y="1884"/>
                    </a:lnTo>
                    <a:lnTo>
                      <a:pt x="831" y="1876"/>
                    </a:lnTo>
                    <a:lnTo>
                      <a:pt x="834" y="1871"/>
                    </a:lnTo>
                    <a:lnTo>
                      <a:pt x="837" y="1865"/>
                    </a:lnTo>
                    <a:lnTo>
                      <a:pt x="841" y="1860"/>
                    </a:lnTo>
                    <a:lnTo>
                      <a:pt x="843" y="1854"/>
                    </a:lnTo>
                    <a:lnTo>
                      <a:pt x="851" y="1830"/>
                    </a:lnTo>
                    <a:lnTo>
                      <a:pt x="859" y="1811"/>
                    </a:lnTo>
                    <a:lnTo>
                      <a:pt x="864" y="1800"/>
                    </a:lnTo>
                    <a:lnTo>
                      <a:pt x="867" y="1795"/>
                    </a:lnTo>
                    <a:lnTo>
                      <a:pt x="869" y="1792"/>
                    </a:lnTo>
                    <a:lnTo>
                      <a:pt x="877" y="1789"/>
                    </a:lnTo>
                    <a:lnTo>
                      <a:pt x="880" y="1789"/>
                    </a:lnTo>
                    <a:lnTo>
                      <a:pt x="883" y="1789"/>
                    </a:lnTo>
                    <a:lnTo>
                      <a:pt x="885" y="1791"/>
                    </a:lnTo>
                    <a:lnTo>
                      <a:pt x="888" y="1793"/>
                    </a:lnTo>
                    <a:lnTo>
                      <a:pt x="891" y="1796"/>
                    </a:lnTo>
                    <a:lnTo>
                      <a:pt x="895" y="1801"/>
                    </a:lnTo>
                    <a:lnTo>
                      <a:pt x="898" y="1806"/>
                    </a:lnTo>
                    <a:lnTo>
                      <a:pt x="901" y="1813"/>
                    </a:lnTo>
                    <a:lnTo>
                      <a:pt x="904" y="1820"/>
                    </a:lnTo>
                    <a:lnTo>
                      <a:pt x="909" y="1826"/>
                    </a:lnTo>
                    <a:lnTo>
                      <a:pt x="912" y="1830"/>
                    </a:lnTo>
                    <a:lnTo>
                      <a:pt x="916" y="1833"/>
                    </a:lnTo>
                    <a:lnTo>
                      <a:pt x="925" y="1838"/>
                    </a:lnTo>
                    <a:lnTo>
                      <a:pt x="931" y="1842"/>
                    </a:lnTo>
                    <a:lnTo>
                      <a:pt x="935" y="1844"/>
                    </a:lnTo>
                    <a:lnTo>
                      <a:pt x="938" y="1846"/>
                    </a:lnTo>
                    <a:lnTo>
                      <a:pt x="939" y="1848"/>
                    </a:lnTo>
                    <a:lnTo>
                      <a:pt x="941" y="1850"/>
                    </a:lnTo>
                    <a:lnTo>
                      <a:pt x="941" y="1855"/>
                    </a:lnTo>
                    <a:lnTo>
                      <a:pt x="940" y="1859"/>
                    </a:lnTo>
                    <a:lnTo>
                      <a:pt x="939" y="1864"/>
                    </a:lnTo>
                    <a:lnTo>
                      <a:pt x="937" y="1871"/>
                    </a:lnTo>
                    <a:lnTo>
                      <a:pt x="925" y="1897"/>
                    </a:lnTo>
                    <a:lnTo>
                      <a:pt x="918" y="1913"/>
                    </a:lnTo>
                    <a:lnTo>
                      <a:pt x="914" y="1922"/>
                    </a:lnTo>
                    <a:lnTo>
                      <a:pt x="913" y="1924"/>
                    </a:lnTo>
                    <a:lnTo>
                      <a:pt x="923" y="1918"/>
                    </a:lnTo>
                    <a:lnTo>
                      <a:pt x="945" y="1904"/>
                    </a:lnTo>
                    <a:lnTo>
                      <a:pt x="975" y="1887"/>
                    </a:lnTo>
                    <a:lnTo>
                      <a:pt x="1000" y="1871"/>
                    </a:lnTo>
                    <a:lnTo>
                      <a:pt x="1020" y="1860"/>
                    </a:lnTo>
                    <a:lnTo>
                      <a:pt x="1036" y="1851"/>
                    </a:lnTo>
                    <a:lnTo>
                      <a:pt x="1045" y="1846"/>
                    </a:lnTo>
                    <a:lnTo>
                      <a:pt x="1054" y="1840"/>
                    </a:lnTo>
                    <a:lnTo>
                      <a:pt x="1064" y="1830"/>
                    </a:lnTo>
                    <a:lnTo>
                      <a:pt x="1076" y="1819"/>
                    </a:lnTo>
                    <a:lnTo>
                      <a:pt x="1097" y="1799"/>
                    </a:lnTo>
                    <a:lnTo>
                      <a:pt x="1107" y="1787"/>
                    </a:lnTo>
                    <a:lnTo>
                      <a:pt x="1116" y="1774"/>
                    </a:lnTo>
                    <a:lnTo>
                      <a:pt x="1129" y="1754"/>
                    </a:lnTo>
                    <a:lnTo>
                      <a:pt x="1133" y="1749"/>
                    </a:lnTo>
                    <a:lnTo>
                      <a:pt x="1138" y="1743"/>
                    </a:lnTo>
                    <a:lnTo>
                      <a:pt x="1143" y="1740"/>
                    </a:lnTo>
                    <a:lnTo>
                      <a:pt x="1147" y="1738"/>
                    </a:lnTo>
                    <a:lnTo>
                      <a:pt x="1155" y="1735"/>
                    </a:lnTo>
                    <a:lnTo>
                      <a:pt x="1161" y="1734"/>
                    </a:lnTo>
                    <a:lnTo>
                      <a:pt x="1164" y="1734"/>
                    </a:lnTo>
                    <a:lnTo>
                      <a:pt x="1166" y="1733"/>
                    </a:lnTo>
                    <a:lnTo>
                      <a:pt x="1167" y="1732"/>
                    </a:lnTo>
                    <a:lnTo>
                      <a:pt x="1167" y="1729"/>
                    </a:lnTo>
                    <a:lnTo>
                      <a:pt x="1165" y="1724"/>
                    </a:lnTo>
                    <a:lnTo>
                      <a:pt x="1158" y="1713"/>
                    </a:lnTo>
                    <a:lnTo>
                      <a:pt x="1155" y="1707"/>
                    </a:lnTo>
                    <a:lnTo>
                      <a:pt x="1152" y="1701"/>
                    </a:lnTo>
                    <a:lnTo>
                      <a:pt x="1151" y="1697"/>
                    </a:lnTo>
                    <a:lnTo>
                      <a:pt x="1149" y="1693"/>
                    </a:lnTo>
                    <a:lnTo>
                      <a:pt x="1149" y="1686"/>
                    </a:lnTo>
                    <a:lnTo>
                      <a:pt x="1151" y="1681"/>
                    </a:lnTo>
                    <a:lnTo>
                      <a:pt x="1151" y="1678"/>
                    </a:lnTo>
                    <a:lnTo>
                      <a:pt x="1151" y="1675"/>
                    </a:lnTo>
                    <a:lnTo>
                      <a:pt x="1149" y="1673"/>
                    </a:lnTo>
                    <a:lnTo>
                      <a:pt x="1147" y="1671"/>
                    </a:lnTo>
                    <a:lnTo>
                      <a:pt x="1141" y="1667"/>
                    </a:lnTo>
                    <a:lnTo>
                      <a:pt x="1129" y="1660"/>
                    </a:lnTo>
                    <a:lnTo>
                      <a:pt x="1116" y="1655"/>
                    </a:lnTo>
                    <a:lnTo>
                      <a:pt x="1107" y="1648"/>
                    </a:lnTo>
                    <a:lnTo>
                      <a:pt x="1102" y="1644"/>
                    </a:lnTo>
                    <a:lnTo>
                      <a:pt x="1098" y="1640"/>
                    </a:lnTo>
                    <a:lnTo>
                      <a:pt x="1093" y="1637"/>
                    </a:lnTo>
                    <a:lnTo>
                      <a:pt x="1089" y="1633"/>
                    </a:lnTo>
                    <a:lnTo>
                      <a:pt x="1081" y="1632"/>
                    </a:lnTo>
                    <a:lnTo>
                      <a:pt x="1071" y="1631"/>
                    </a:lnTo>
                    <a:lnTo>
                      <a:pt x="1058" y="1632"/>
                    </a:lnTo>
                    <a:lnTo>
                      <a:pt x="1046" y="1633"/>
                    </a:lnTo>
                    <a:lnTo>
                      <a:pt x="1035" y="1635"/>
                    </a:lnTo>
                    <a:lnTo>
                      <a:pt x="1025" y="1638"/>
                    </a:lnTo>
                    <a:lnTo>
                      <a:pt x="1011" y="1641"/>
                    </a:lnTo>
                    <a:lnTo>
                      <a:pt x="1006" y="1643"/>
                    </a:lnTo>
                    <a:lnTo>
                      <a:pt x="995" y="1672"/>
                    </a:lnTo>
                    <a:lnTo>
                      <a:pt x="993" y="1668"/>
                    </a:lnTo>
                    <a:lnTo>
                      <a:pt x="991" y="1656"/>
                    </a:lnTo>
                    <a:lnTo>
                      <a:pt x="990" y="1646"/>
                    </a:lnTo>
                    <a:lnTo>
                      <a:pt x="990" y="1635"/>
                    </a:lnTo>
                    <a:lnTo>
                      <a:pt x="992" y="1622"/>
                    </a:lnTo>
                    <a:lnTo>
                      <a:pt x="995" y="1608"/>
                    </a:lnTo>
                    <a:lnTo>
                      <a:pt x="1000" y="1586"/>
                    </a:lnTo>
                    <a:lnTo>
                      <a:pt x="1003" y="1574"/>
                    </a:lnTo>
                    <a:lnTo>
                      <a:pt x="1004" y="1563"/>
                    </a:lnTo>
                    <a:lnTo>
                      <a:pt x="1006" y="1544"/>
                    </a:lnTo>
                    <a:lnTo>
                      <a:pt x="1008" y="1533"/>
                    </a:lnTo>
                    <a:lnTo>
                      <a:pt x="1007" y="1525"/>
                    </a:lnTo>
                    <a:lnTo>
                      <a:pt x="1006" y="1520"/>
                    </a:lnTo>
                    <a:lnTo>
                      <a:pt x="1005" y="1516"/>
                    </a:lnTo>
                    <a:lnTo>
                      <a:pt x="1004" y="1510"/>
                    </a:lnTo>
                    <a:lnTo>
                      <a:pt x="1005" y="1502"/>
                    </a:lnTo>
                    <a:lnTo>
                      <a:pt x="1007" y="1491"/>
                    </a:lnTo>
                    <a:lnTo>
                      <a:pt x="1012" y="1473"/>
                    </a:lnTo>
                    <a:lnTo>
                      <a:pt x="1016" y="1464"/>
                    </a:lnTo>
                    <a:lnTo>
                      <a:pt x="1020" y="1456"/>
                    </a:lnTo>
                    <a:lnTo>
                      <a:pt x="1024" y="1449"/>
                    </a:lnTo>
                    <a:lnTo>
                      <a:pt x="1029" y="1441"/>
                    </a:lnTo>
                    <a:lnTo>
                      <a:pt x="1038" y="1430"/>
                    </a:lnTo>
                    <a:lnTo>
                      <a:pt x="1048" y="1422"/>
                    </a:lnTo>
                    <a:lnTo>
                      <a:pt x="1064" y="1412"/>
                    </a:lnTo>
                    <a:lnTo>
                      <a:pt x="1071" y="1410"/>
                    </a:lnTo>
                    <a:lnTo>
                      <a:pt x="1075" y="1412"/>
                    </a:lnTo>
                    <a:lnTo>
                      <a:pt x="1084" y="1414"/>
                    </a:lnTo>
                    <a:lnTo>
                      <a:pt x="1088" y="1414"/>
                    </a:lnTo>
                    <a:lnTo>
                      <a:pt x="1093" y="1412"/>
                    </a:lnTo>
                    <a:lnTo>
                      <a:pt x="1095" y="1410"/>
                    </a:lnTo>
                    <a:lnTo>
                      <a:pt x="1097" y="1406"/>
                    </a:lnTo>
                    <a:lnTo>
                      <a:pt x="1099" y="1402"/>
                    </a:lnTo>
                    <a:lnTo>
                      <a:pt x="1100" y="1398"/>
                    </a:lnTo>
                    <a:lnTo>
                      <a:pt x="1104" y="1379"/>
                    </a:lnTo>
                    <a:lnTo>
                      <a:pt x="1108" y="1369"/>
                    </a:lnTo>
                    <a:lnTo>
                      <a:pt x="1111" y="1364"/>
                    </a:lnTo>
                    <a:lnTo>
                      <a:pt x="1112" y="1362"/>
                    </a:lnTo>
                    <a:lnTo>
                      <a:pt x="1135" y="1321"/>
                    </a:lnTo>
                    <a:lnTo>
                      <a:pt x="1117" y="1287"/>
                    </a:lnTo>
                    <a:lnTo>
                      <a:pt x="1065" y="1287"/>
                    </a:lnTo>
                    <a:lnTo>
                      <a:pt x="1072" y="1277"/>
                    </a:lnTo>
                    <a:lnTo>
                      <a:pt x="1088" y="1253"/>
                    </a:lnTo>
                    <a:lnTo>
                      <a:pt x="1097" y="1238"/>
                    </a:lnTo>
                    <a:lnTo>
                      <a:pt x="1104" y="1222"/>
                    </a:lnTo>
                    <a:lnTo>
                      <a:pt x="1107" y="1214"/>
                    </a:lnTo>
                    <a:lnTo>
                      <a:pt x="1110" y="1207"/>
                    </a:lnTo>
                    <a:lnTo>
                      <a:pt x="1111" y="1200"/>
                    </a:lnTo>
                    <a:lnTo>
                      <a:pt x="1112" y="1193"/>
                    </a:lnTo>
                    <a:lnTo>
                      <a:pt x="1111" y="1186"/>
                    </a:lnTo>
                    <a:lnTo>
                      <a:pt x="1107" y="1180"/>
                    </a:lnTo>
                    <a:lnTo>
                      <a:pt x="1103" y="1172"/>
                    </a:lnTo>
                    <a:lnTo>
                      <a:pt x="1098" y="1166"/>
                    </a:lnTo>
                    <a:lnTo>
                      <a:pt x="1084" y="1152"/>
                    </a:lnTo>
                    <a:lnTo>
                      <a:pt x="1067" y="1139"/>
                    </a:lnTo>
                    <a:lnTo>
                      <a:pt x="1037" y="1119"/>
                    </a:lnTo>
                    <a:lnTo>
                      <a:pt x="1024" y="1111"/>
                    </a:lnTo>
                    <a:lnTo>
                      <a:pt x="1076" y="1059"/>
                    </a:lnTo>
                    <a:lnTo>
                      <a:pt x="1074" y="1057"/>
                    </a:lnTo>
                    <a:lnTo>
                      <a:pt x="1066" y="1052"/>
                    </a:lnTo>
                    <a:lnTo>
                      <a:pt x="1056" y="1047"/>
                    </a:lnTo>
                    <a:lnTo>
                      <a:pt x="1040" y="1043"/>
                    </a:lnTo>
                    <a:lnTo>
                      <a:pt x="1033" y="1040"/>
                    </a:lnTo>
                    <a:lnTo>
                      <a:pt x="1024" y="1039"/>
                    </a:lnTo>
                    <a:lnTo>
                      <a:pt x="1014" y="1038"/>
                    </a:lnTo>
                    <a:lnTo>
                      <a:pt x="1005" y="1038"/>
                    </a:lnTo>
                    <a:lnTo>
                      <a:pt x="995" y="1040"/>
                    </a:lnTo>
                    <a:lnTo>
                      <a:pt x="985" y="1043"/>
                    </a:lnTo>
                    <a:lnTo>
                      <a:pt x="976" y="1047"/>
                    </a:lnTo>
                    <a:lnTo>
                      <a:pt x="966" y="1052"/>
                    </a:lnTo>
                    <a:lnTo>
                      <a:pt x="956" y="1059"/>
                    </a:lnTo>
                    <a:lnTo>
                      <a:pt x="948" y="1062"/>
                    </a:lnTo>
                    <a:lnTo>
                      <a:pt x="939" y="1065"/>
                    </a:lnTo>
                    <a:lnTo>
                      <a:pt x="931" y="1066"/>
                    </a:lnTo>
                    <a:lnTo>
                      <a:pt x="925" y="1066"/>
                    </a:lnTo>
                    <a:lnTo>
                      <a:pt x="918" y="1066"/>
                    </a:lnTo>
                    <a:lnTo>
                      <a:pt x="913" y="1065"/>
                    </a:lnTo>
                    <a:lnTo>
                      <a:pt x="908" y="1063"/>
                    </a:lnTo>
                    <a:lnTo>
                      <a:pt x="900" y="1058"/>
                    </a:lnTo>
                    <a:lnTo>
                      <a:pt x="894" y="1052"/>
                    </a:lnTo>
                    <a:lnTo>
                      <a:pt x="890" y="1048"/>
                    </a:lnTo>
                    <a:lnTo>
                      <a:pt x="889" y="1047"/>
                    </a:lnTo>
                    <a:lnTo>
                      <a:pt x="901" y="1041"/>
                    </a:lnTo>
                    <a:lnTo>
                      <a:pt x="931" y="1025"/>
                    </a:lnTo>
                    <a:lnTo>
                      <a:pt x="953" y="1011"/>
                    </a:lnTo>
                    <a:lnTo>
                      <a:pt x="978" y="993"/>
                    </a:lnTo>
                    <a:lnTo>
                      <a:pt x="992" y="982"/>
                    </a:lnTo>
                    <a:lnTo>
                      <a:pt x="1006" y="969"/>
                    </a:lnTo>
                    <a:lnTo>
                      <a:pt x="1021" y="956"/>
                    </a:lnTo>
                    <a:lnTo>
                      <a:pt x="1036" y="941"/>
                    </a:lnTo>
                    <a:lnTo>
                      <a:pt x="1050" y="927"/>
                    </a:lnTo>
                    <a:lnTo>
                      <a:pt x="1062" y="912"/>
                    </a:lnTo>
                    <a:lnTo>
                      <a:pt x="1073" y="899"/>
                    </a:lnTo>
                    <a:lnTo>
                      <a:pt x="1081" y="886"/>
                    </a:lnTo>
                    <a:lnTo>
                      <a:pt x="1088" y="874"/>
                    </a:lnTo>
                    <a:lnTo>
                      <a:pt x="1093" y="863"/>
                    </a:lnTo>
                    <a:lnTo>
                      <a:pt x="1098" y="852"/>
                    </a:lnTo>
                    <a:lnTo>
                      <a:pt x="1101" y="844"/>
                    </a:lnTo>
                    <a:lnTo>
                      <a:pt x="1105" y="828"/>
                    </a:lnTo>
                    <a:lnTo>
                      <a:pt x="1106" y="817"/>
                    </a:lnTo>
                    <a:lnTo>
                      <a:pt x="1106" y="809"/>
                    </a:lnTo>
                    <a:lnTo>
                      <a:pt x="1106" y="807"/>
                    </a:lnTo>
                    <a:lnTo>
                      <a:pt x="1129" y="696"/>
                    </a:lnTo>
                    <a:lnTo>
                      <a:pt x="1110" y="672"/>
                    </a:lnTo>
                    <a:lnTo>
                      <a:pt x="1097" y="656"/>
                    </a:lnTo>
                    <a:lnTo>
                      <a:pt x="1095" y="652"/>
                    </a:lnTo>
                    <a:lnTo>
                      <a:pt x="1093" y="648"/>
                    </a:lnTo>
                    <a:lnTo>
                      <a:pt x="1093" y="645"/>
                    </a:lnTo>
                    <a:lnTo>
                      <a:pt x="1093" y="641"/>
                    </a:lnTo>
                    <a:lnTo>
                      <a:pt x="1095" y="631"/>
                    </a:lnTo>
                    <a:lnTo>
                      <a:pt x="1100" y="620"/>
                    </a:lnTo>
                    <a:lnTo>
                      <a:pt x="1113" y="593"/>
                    </a:lnTo>
                    <a:lnTo>
                      <a:pt x="1124" y="568"/>
                    </a:lnTo>
                    <a:lnTo>
                      <a:pt x="1132" y="551"/>
                    </a:lnTo>
                    <a:lnTo>
                      <a:pt x="1135" y="544"/>
                    </a:lnTo>
                    <a:lnTo>
                      <a:pt x="1137" y="542"/>
                    </a:lnTo>
                    <a:lnTo>
                      <a:pt x="1142" y="537"/>
                    </a:lnTo>
                    <a:lnTo>
                      <a:pt x="1146" y="533"/>
                    </a:lnTo>
                    <a:lnTo>
                      <a:pt x="1149" y="526"/>
                    </a:lnTo>
                    <a:lnTo>
                      <a:pt x="1154" y="519"/>
                    </a:lnTo>
                    <a:lnTo>
                      <a:pt x="1158" y="509"/>
                    </a:lnTo>
                    <a:lnTo>
                      <a:pt x="1167" y="490"/>
                    </a:lnTo>
                    <a:lnTo>
                      <a:pt x="1174" y="478"/>
                    </a:lnTo>
                    <a:lnTo>
                      <a:pt x="1180" y="470"/>
                    </a:lnTo>
                    <a:lnTo>
                      <a:pt x="1182" y="468"/>
                    </a:lnTo>
                    <a:lnTo>
                      <a:pt x="1170" y="333"/>
                    </a:lnTo>
                    <a:lnTo>
                      <a:pt x="1228" y="257"/>
                    </a:lnTo>
                    <a:lnTo>
                      <a:pt x="1224" y="258"/>
                    </a:lnTo>
                    <a:lnTo>
                      <a:pt x="1210" y="263"/>
                    </a:lnTo>
                    <a:lnTo>
                      <a:pt x="1191" y="270"/>
                    </a:lnTo>
                    <a:lnTo>
                      <a:pt x="1169" y="281"/>
                    </a:lnTo>
                    <a:lnTo>
                      <a:pt x="1157" y="288"/>
                    </a:lnTo>
                    <a:lnTo>
                      <a:pt x="1146" y="294"/>
                    </a:lnTo>
                    <a:lnTo>
                      <a:pt x="1135" y="303"/>
                    </a:lnTo>
                    <a:lnTo>
                      <a:pt x="1125" y="311"/>
                    </a:lnTo>
                    <a:lnTo>
                      <a:pt x="1116" y="321"/>
                    </a:lnTo>
                    <a:lnTo>
                      <a:pt x="1108" y="332"/>
                    </a:lnTo>
                    <a:lnTo>
                      <a:pt x="1106" y="338"/>
                    </a:lnTo>
                    <a:lnTo>
                      <a:pt x="1103" y="344"/>
                    </a:lnTo>
                    <a:lnTo>
                      <a:pt x="1101" y="350"/>
                    </a:lnTo>
                    <a:lnTo>
                      <a:pt x="1100" y="357"/>
                    </a:lnTo>
                    <a:lnTo>
                      <a:pt x="1094" y="392"/>
                    </a:lnTo>
                    <a:lnTo>
                      <a:pt x="1092" y="403"/>
                    </a:lnTo>
                    <a:lnTo>
                      <a:pt x="1093" y="401"/>
                    </a:lnTo>
                    <a:lnTo>
                      <a:pt x="1094" y="398"/>
                    </a:lnTo>
                    <a:lnTo>
                      <a:pt x="1094" y="292"/>
                    </a:lnTo>
                    <a:lnTo>
                      <a:pt x="1153" y="240"/>
                    </a:lnTo>
                    <a:lnTo>
                      <a:pt x="1158" y="163"/>
                    </a:lnTo>
                    <a:lnTo>
                      <a:pt x="1165" y="105"/>
                    </a:lnTo>
                    <a:lnTo>
                      <a:pt x="1187" y="64"/>
                    </a:lnTo>
                    <a:lnTo>
                      <a:pt x="1124" y="1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F3F073BA-E738-C84C-8341-144D43ECE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006" y="490223"/>
                <a:ext cx="175734" cy="32834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1" y="111"/>
                  </a:cxn>
                  <a:cxn ang="0">
                    <a:pos x="140" y="129"/>
                  </a:cxn>
                  <a:cxn ang="0">
                    <a:pos x="209" y="182"/>
                  </a:cxn>
                  <a:cxn ang="0">
                    <a:pos x="240" y="217"/>
                  </a:cxn>
                  <a:cxn ang="0">
                    <a:pos x="245" y="269"/>
                  </a:cxn>
                  <a:cxn ang="0">
                    <a:pos x="286" y="269"/>
                  </a:cxn>
                  <a:cxn ang="0">
                    <a:pos x="333" y="281"/>
                  </a:cxn>
                  <a:cxn ang="0">
                    <a:pos x="374" y="298"/>
                  </a:cxn>
                  <a:cxn ang="0">
                    <a:pos x="356" y="368"/>
                  </a:cxn>
                  <a:cxn ang="0">
                    <a:pos x="420" y="409"/>
                  </a:cxn>
                  <a:cxn ang="0">
                    <a:pos x="444" y="439"/>
                  </a:cxn>
                  <a:cxn ang="0">
                    <a:pos x="456" y="480"/>
                  </a:cxn>
                  <a:cxn ang="0">
                    <a:pos x="444" y="515"/>
                  </a:cxn>
                  <a:cxn ang="0">
                    <a:pos x="403" y="556"/>
                  </a:cxn>
                  <a:cxn ang="0">
                    <a:pos x="380" y="589"/>
                  </a:cxn>
                  <a:cxn ang="0">
                    <a:pos x="364" y="615"/>
                  </a:cxn>
                  <a:cxn ang="0">
                    <a:pos x="353" y="632"/>
                  </a:cxn>
                  <a:cxn ang="0">
                    <a:pos x="350" y="637"/>
                  </a:cxn>
                  <a:cxn ang="0">
                    <a:pos x="344" y="678"/>
                  </a:cxn>
                  <a:cxn ang="0">
                    <a:pos x="362" y="737"/>
                  </a:cxn>
                  <a:cxn ang="0">
                    <a:pos x="356" y="743"/>
                  </a:cxn>
                  <a:cxn ang="0">
                    <a:pos x="350" y="749"/>
                  </a:cxn>
                  <a:cxn ang="0">
                    <a:pos x="343" y="754"/>
                  </a:cxn>
                  <a:cxn ang="0">
                    <a:pos x="336" y="758"/>
                  </a:cxn>
                  <a:cxn ang="0">
                    <a:pos x="322" y="766"/>
                  </a:cxn>
                  <a:cxn ang="0">
                    <a:pos x="308" y="771"/>
                  </a:cxn>
                  <a:cxn ang="0">
                    <a:pos x="284" y="777"/>
                  </a:cxn>
                  <a:cxn ang="0">
                    <a:pos x="274" y="778"/>
                  </a:cxn>
                  <a:cxn ang="0">
                    <a:pos x="269" y="854"/>
                  </a:cxn>
                  <a:cxn ang="0">
                    <a:pos x="228" y="825"/>
                  </a:cxn>
                  <a:cxn ang="0">
                    <a:pos x="187" y="760"/>
                  </a:cxn>
                  <a:cxn ang="0">
                    <a:pos x="170" y="708"/>
                  </a:cxn>
                  <a:cxn ang="0">
                    <a:pos x="140" y="685"/>
                  </a:cxn>
                  <a:cxn ang="0">
                    <a:pos x="110" y="685"/>
                  </a:cxn>
                  <a:cxn ang="0">
                    <a:pos x="70" y="673"/>
                  </a:cxn>
                  <a:cxn ang="0">
                    <a:pos x="35" y="656"/>
                  </a:cxn>
                  <a:cxn ang="0">
                    <a:pos x="0" y="615"/>
                  </a:cxn>
                  <a:cxn ang="0">
                    <a:pos x="11" y="585"/>
                  </a:cxn>
                  <a:cxn ang="0">
                    <a:pos x="87" y="591"/>
                  </a:cxn>
                  <a:cxn ang="0">
                    <a:pos x="117" y="556"/>
                  </a:cxn>
                  <a:cxn ang="0">
                    <a:pos x="87" y="527"/>
                  </a:cxn>
                </a:cxnLst>
                <a:rect l="0" t="0" r="r" b="b"/>
                <a:pathLst>
                  <a:path w="456" h="854">
                    <a:moveTo>
                      <a:pt x="5" y="0"/>
                    </a:moveTo>
                    <a:lnTo>
                      <a:pt x="81" y="111"/>
                    </a:lnTo>
                    <a:lnTo>
                      <a:pt x="140" y="129"/>
                    </a:lnTo>
                    <a:lnTo>
                      <a:pt x="209" y="182"/>
                    </a:lnTo>
                    <a:lnTo>
                      <a:pt x="240" y="217"/>
                    </a:lnTo>
                    <a:lnTo>
                      <a:pt x="245" y="269"/>
                    </a:lnTo>
                    <a:lnTo>
                      <a:pt x="286" y="269"/>
                    </a:lnTo>
                    <a:lnTo>
                      <a:pt x="333" y="281"/>
                    </a:lnTo>
                    <a:lnTo>
                      <a:pt x="374" y="298"/>
                    </a:lnTo>
                    <a:lnTo>
                      <a:pt x="356" y="368"/>
                    </a:lnTo>
                    <a:lnTo>
                      <a:pt x="420" y="409"/>
                    </a:lnTo>
                    <a:lnTo>
                      <a:pt x="444" y="439"/>
                    </a:lnTo>
                    <a:lnTo>
                      <a:pt x="456" y="480"/>
                    </a:lnTo>
                    <a:lnTo>
                      <a:pt x="444" y="515"/>
                    </a:lnTo>
                    <a:lnTo>
                      <a:pt x="403" y="556"/>
                    </a:lnTo>
                    <a:lnTo>
                      <a:pt x="380" y="589"/>
                    </a:lnTo>
                    <a:lnTo>
                      <a:pt x="364" y="615"/>
                    </a:lnTo>
                    <a:lnTo>
                      <a:pt x="353" y="632"/>
                    </a:lnTo>
                    <a:lnTo>
                      <a:pt x="350" y="637"/>
                    </a:lnTo>
                    <a:lnTo>
                      <a:pt x="344" y="678"/>
                    </a:lnTo>
                    <a:lnTo>
                      <a:pt x="362" y="737"/>
                    </a:lnTo>
                    <a:lnTo>
                      <a:pt x="356" y="743"/>
                    </a:lnTo>
                    <a:lnTo>
                      <a:pt x="350" y="749"/>
                    </a:lnTo>
                    <a:lnTo>
                      <a:pt x="343" y="754"/>
                    </a:lnTo>
                    <a:lnTo>
                      <a:pt x="336" y="758"/>
                    </a:lnTo>
                    <a:lnTo>
                      <a:pt x="322" y="766"/>
                    </a:lnTo>
                    <a:lnTo>
                      <a:pt x="308" y="771"/>
                    </a:lnTo>
                    <a:lnTo>
                      <a:pt x="284" y="777"/>
                    </a:lnTo>
                    <a:lnTo>
                      <a:pt x="274" y="778"/>
                    </a:lnTo>
                    <a:lnTo>
                      <a:pt x="269" y="854"/>
                    </a:lnTo>
                    <a:lnTo>
                      <a:pt x="228" y="825"/>
                    </a:lnTo>
                    <a:lnTo>
                      <a:pt x="187" y="760"/>
                    </a:lnTo>
                    <a:lnTo>
                      <a:pt x="170" y="708"/>
                    </a:lnTo>
                    <a:lnTo>
                      <a:pt x="140" y="685"/>
                    </a:lnTo>
                    <a:lnTo>
                      <a:pt x="110" y="685"/>
                    </a:lnTo>
                    <a:lnTo>
                      <a:pt x="70" y="673"/>
                    </a:lnTo>
                    <a:lnTo>
                      <a:pt x="35" y="656"/>
                    </a:lnTo>
                    <a:lnTo>
                      <a:pt x="0" y="615"/>
                    </a:lnTo>
                    <a:lnTo>
                      <a:pt x="11" y="585"/>
                    </a:lnTo>
                    <a:lnTo>
                      <a:pt x="87" y="591"/>
                    </a:lnTo>
                    <a:lnTo>
                      <a:pt x="117" y="556"/>
                    </a:lnTo>
                    <a:lnTo>
                      <a:pt x="87" y="52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0" name="Freeform 76">
                <a:extLst>
                  <a:ext uri="{FF2B5EF4-FFF2-40B4-BE49-F238E27FC236}">
                    <a16:creationId xmlns:a16="http://schemas.microsoft.com/office/drawing/2014/main" id="{438E0919-9940-9A46-B56B-344DBB3C4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132" y="487140"/>
                <a:ext cx="33914" cy="203482"/>
              </a:xfrm>
              <a:custGeom>
                <a:avLst/>
                <a:gdLst/>
                <a:ahLst/>
                <a:cxnLst>
                  <a:cxn ang="0">
                    <a:pos x="88" y="526"/>
                  </a:cxn>
                  <a:cxn ang="0">
                    <a:pos x="86" y="526"/>
                  </a:cxn>
                  <a:cxn ang="0">
                    <a:pos x="79" y="522"/>
                  </a:cxn>
                  <a:cxn ang="0">
                    <a:pos x="76" y="519"/>
                  </a:cxn>
                  <a:cxn ang="0">
                    <a:pos x="74" y="514"/>
                  </a:cxn>
                  <a:cxn ang="0">
                    <a:pos x="72" y="506"/>
                  </a:cxn>
                  <a:cxn ang="0">
                    <a:pos x="71" y="497"/>
                  </a:cxn>
                  <a:cxn ang="0">
                    <a:pos x="71" y="478"/>
                  </a:cxn>
                  <a:cxn ang="0">
                    <a:pos x="71" y="465"/>
                  </a:cxn>
                  <a:cxn ang="0">
                    <a:pos x="71" y="458"/>
                  </a:cxn>
                  <a:cxn ang="0">
                    <a:pos x="71" y="455"/>
                  </a:cxn>
                  <a:cxn ang="0">
                    <a:pos x="29" y="455"/>
                  </a:cxn>
                  <a:cxn ang="0">
                    <a:pos x="0" y="385"/>
                  </a:cxn>
                  <a:cxn ang="0">
                    <a:pos x="1" y="386"/>
                  </a:cxn>
                  <a:cxn ang="0">
                    <a:pos x="6" y="384"/>
                  </a:cxn>
                  <a:cxn ang="0">
                    <a:pos x="10" y="381"/>
                  </a:cxn>
                  <a:cxn ang="0">
                    <a:pos x="15" y="376"/>
                  </a:cxn>
                  <a:cxn ang="0">
                    <a:pos x="22" y="368"/>
                  </a:cxn>
                  <a:cxn ang="0">
                    <a:pos x="29" y="356"/>
                  </a:cxn>
                  <a:cxn ang="0">
                    <a:pos x="37" y="344"/>
                  </a:cxn>
                  <a:cxn ang="0">
                    <a:pos x="44" y="335"/>
                  </a:cxn>
                  <a:cxn ang="0">
                    <a:pos x="48" y="326"/>
                  </a:cxn>
                  <a:cxn ang="0">
                    <a:pos x="51" y="319"/>
                  </a:cxn>
                  <a:cxn ang="0">
                    <a:pos x="55" y="304"/>
                  </a:cxn>
                  <a:cxn ang="0">
                    <a:pos x="59" y="286"/>
                  </a:cxn>
                  <a:cxn ang="0">
                    <a:pos x="64" y="272"/>
                  </a:cxn>
                  <a:cxn ang="0">
                    <a:pos x="68" y="262"/>
                  </a:cxn>
                  <a:cxn ang="0">
                    <a:pos x="69" y="255"/>
                  </a:cxn>
                  <a:cxn ang="0">
                    <a:pos x="69" y="243"/>
                  </a:cxn>
                  <a:cxn ang="0">
                    <a:pos x="68" y="224"/>
                  </a:cxn>
                  <a:cxn ang="0">
                    <a:pos x="65" y="198"/>
                  </a:cxn>
                  <a:cxn ang="0">
                    <a:pos x="58" y="148"/>
                  </a:cxn>
                  <a:cxn ang="0">
                    <a:pos x="54" y="115"/>
                  </a:cxn>
                  <a:cxn ang="0">
                    <a:pos x="53" y="98"/>
                  </a:cxn>
                  <a:cxn ang="0">
                    <a:pos x="53" y="93"/>
                  </a:cxn>
                  <a:cxn ang="0">
                    <a:pos x="53" y="0"/>
                  </a:cxn>
                  <a:cxn ang="0">
                    <a:pos x="71" y="41"/>
                  </a:cxn>
                </a:cxnLst>
                <a:rect l="0" t="0" r="r" b="b"/>
                <a:pathLst>
                  <a:path w="88" h="526">
                    <a:moveTo>
                      <a:pt x="88" y="526"/>
                    </a:moveTo>
                    <a:lnTo>
                      <a:pt x="86" y="526"/>
                    </a:lnTo>
                    <a:lnTo>
                      <a:pt x="79" y="522"/>
                    </a:lnTo>
                    <a:lnTo>
                      <a:pt x="76" y="519"/>
                    </a:lnTo>
                    <a:lnTo>
                      <a:pt x="74" y="514"/>
                    </a:lnTo>
                    <a:lnTo>
                      <a:pt x="72" y="506"/>
                    </a:lnTo>
                    <a:lnTo>
                      <a:pt x="71" y="497"/>
                    </a:lnTo>
                    <a:lnTo>
                      <a:pt x="71" y="478"/>
                    </a:lnTo>
                    <a:lnTo>
                      <a:pt x="71" y="465"/>
                    </a:lnTo>
                    <a:lnTo>
                      <a:pt x="71" y="458"/>
                    </a:lnTo>
                    <a:lnTo>
                      <a:pt x="71" y="455"/>
                    </a:lnTo>
                    <a:lnTo>
                      <a:pt x="29" y="455"/>
                    </a:lnTo>
                    <a:lnTo>
                      <a:pt x="0" y="385"/>
                    </a:lnTo>
                    <a:lnTo>
                      <a:pt x="1" y="386"/>
                    </a:lnTo>
                    <a:lnTo>
                      <a:pt x="6" y="384"/>
                    </a:lnTo>
                    <a:lnTo>
                      <a:pt x="10" y="381"/>
                    </a:lnTo>
                    <a:lnTo>
                      <a:pt x="15" y="376"/>
                    </a:lnTo>
                    <a:lnTo>
                      <a:pt x="22" y="368"/>
                    </a:lnTo>
                    <a:lnTo>
                      <a:pt x="29" y="356"/>
                    </a:lnTo>
                    <a:lnTo>
                      <a:pt x="37" y="344"/>
                    </a:lnTo>
                    <a:lnTo>
                      <a:pt x="44" y="335"/>
                    </a:lnTo>
                    <a:lnTo>
                      <a:pt x="48" y="326"/>
                    </a:lnTo>
                    <a:lnTo>
                      <a:pt x="51" y="319"/>
                    </a:lnTo>
                    <a:lnTo>
                      <a:pt x="55" y="304"/>
                    </a:lnTo>
                    <a:lnTo>
                      <a:pt x="59" y="286"/>
                    </a:lnTo>
                    <a:lnTo>
                      <a:pt x="64" y="272"/>
                    </a:lnTo>
                    <a:lnTo>
                      <a:pt x="68" y="262"/>
                    </a:lnTo>
                    <a:lnTo>
                      <a:pt x="69" y="255"/>
                    </a:lnTo>
                    <a:lnTo>
                      <a:pt x="69" y="243"/>
                    </a:lnTo>
                    <a:lnTo>
                      <a:pt x="68" y="224"/>
                    </a:lnTo>
                    <a:lnTo>
                      <a:pt x="65" y="198"/>
                    </a:lnTo>
                    <a:lnTo>
                      <a:pt x="58" y="148"/>
                    </a:lnTo>
                    <a:lnTo>
                      <a:pt x="54" y="115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3" y="0"/>
                    </a:lnTo>
                    <a:lnTo>
                      <a:pt x="71" y="41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1" name="Freeform 95">
                <a:extLst>
                  <a:ext uri="{FF2B5EF4-FFF2-40B4-BE49-F238E27FC236}">
                    <a16:creationId xmlns:a16="http://schemas.microsoft.com/office/drawing/2014/main" id="{449DBA39-7593-E543-9708-8ED0ACD09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159" y="3804511"/>
                <a:ext cx="3083" cy="15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6"/>
                  </a:cxn>
                  <a:cxn ang="0">
                    <a:pos x="5" y="42"/>
                  </a:cxn>
                </a:cxnLst>
                <a:rect l="0" t="0" r="r" b="b"/>
                <a:pathLst>
                  <a:path w="8" h="42">
                    <a:moveTo>
                      <a:pt x="0" y="0"/>
                    </a:moveTo>
                    <a:lnTo>
                      <a:pt x="8" y="6"/>
                    </a:lnTo>
                    <a:lnTo>
                      <a:pt x="5" y="42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2" name="Freeform 96">
                <a:extLst>
                  <a:ext uri="{FF2B5EF4-FFF2-40B4-BE49-F238E27FC236}">
                    <a16:creationId xmlns:a16="http://schemas.microsoft.com/office/drawing/2014/main" id="{E9DF57B3-2190-4348-982C-CCEEFD5F6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182" y="3736684"/>
                <a:ext cx="1542" cy="154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19E8E4AB-D9E2-1E45-A0F0-E2B75AD5D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4" name="Freeform 102">
                <a:extLst>
                  <a:ext uri="{FF2B5EF4-FFF2-40B4-BE49-F238E27FC236}">
                    <a16:creationId xmlns:a16="http://schemas.microsoft.com/office/drawing/2014/main" id="{BF8DF3F6-2ECD-5D4F-8B33-0D98EE146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6588" y="2824098"/>
                <a:ext cx="137197" cy="73993"/>
              </a:xfrm>
              <a:custGeom>
                <a:avLst/>
                <a:gdLst/>
                <a:ahLst/>
                <a:cxnLst>
                  <a:cxn ang="0">
                    <a:pos x="358" y="67"/>
                  </a:cxn>
                  <a:cxn ang="0">
                    <a:pos x="355" y="64"/>
                  </a:cxn>
                  <a:cxn ang="0">
                    <a:pos x="346" y="56"/>
                  </a:cxn>
                  <a:cxn ang="0">
                    <a:pos x="333" y="44"/>
                  </a:cxn>
                  <a:cxn ang="0">
                    <a:pos x="315" y="31"/>
                  </a:cxn>
                  <a:cxn ang="0">
                    <a:pos x="304" y="25"/>
                  </a:cxn>
                  <a:cxn ang="0">
                    <a:pos x="293" y="19"/>
                  </a:cxn>
                  <a:cxn ang="0">
                    <a:pos x="280" y="14"/>
                  </a:cxn>
                  <a:cxn ang="0">
                    <a:pos x="267" y="9"/>
                  </a:cxn>
                  <a:cxn ang="0">
                    <a:pos x="254" y="4"/>
                  </a:cxn>
                  <a:cxn ang="0">
                    <a:pos x="240" y="2"/>
                  </a:cxn>
                  <a:cxn ang="0">
                    <a:pos x="225" y="0"/>
                  </a:cxn>
                  <a:cxn ang="0">
                    <a:pos x="210" y="0"/>
                  </a:cxn>
                  <a:cxn ang="0">
                    <a:pos x="177" y="2"/>
                  </a:cxn>
                  <a:cxn ang="0">
                    <a:pos x="145" y="2"/>
                  </a:cxn>
                  <a:cxn ang="0">
                    <a:pos x="113" y="2"/>
                  </a:cxn>
                  <a:cxn ang="0">
                    <a:pos x="81" y="2"/>
                  </a:cxn>
                  <a:cxn ang="0">
                    <a:pos x="55" y="2"/>
                  </a:cxn>
                  <a:cxn ang="0">
                    <a:pos x="34" y="1"/>
                  </a:cxn>
                  <a:cxn ang="0">
                    <a:pos x="20" y="1"/>
                  </a:cxn>
                  <a:cxn ang="0">
                    <a:pos x="15" y="0"/>
                  </a:cxn>
                  <a:cxn ang="0">
                    <a:pos x="0" y="72"/>
                  </a:cxn>
                  <a:cxn ang="0">
                    <a:pos x="8" y="69"/>
                  </a:cxn>
                  <a:cxn ang="0">
                    <a:pos x="25" y="67"/>
                  </a:cxn>
                  <a:cxn ang="0">
                    <a:pos x="30" y="67"/>
                  </a:cxn>
                  <a:cxn ang="0">
                    <a:pos x="35" y="68"/>
                  </a:cxn>
                  <a:cxn ang="0">
                    <a:pos x="40" y="69"/>
                  </a:cxn>
                  <a:cxn ang="0">
                    <a:pos x="46" y="72"/>
                  </a:cxn>
                  <a:cxn ang="0">
                    <a:pos x="50" y="76"/>
                  </a:cxn>
                  <a:cxn ang="0">
                    <a:pos x="54" y="80"/>
                  </a:cxn>
                  <a:cxn ang="0">
                    <a:pos x="58" y="85"/>
                  </a:cxn>
                  <a:cxn ang="0">
                    <a:pos x="61" y="93"/>
                  </a:cxn>
                  <a:cxn ang="0">
                    <a:pos x="65" y="100"/>
                  </a:cxn>
                  <a:cxn ang="0">
                    <a:pos x="72" y="109"/>
                  </a:cxn>
                  <a:cxn ang="0">
                    <a:pos x="80" y="119"/>
                  </a:cxn>
                  <a:cxn ang="0">
                    <a:pos x="90" y="127"/>
                  </a:cxn>
                  <a:cxn ang="0">
                    <a:pos x="101" y="137"/>
                  </a:cxn>
                  <a:cxn ang="0">
                    <a:pos x="114" y="147"/>
                  </a:cxn>
                  <a:cxn ang="0">
                    <a:pos x="127" y="155"/>
                  </a:cxn>
                  <a:cxn ang="0">
                    <a:pos x="140" y="163"/>
                  </a:cxn>
                  <a:cxn ang="0">
                    <a:pos x="154" y="171"/>
                  </a:cxn>
                  <a:cxn ang="0">
                    <a:pos x="168" y="177"/>
                  </a:cxn>
                  <a:cxn ang="0">
                    <a:pos x="181" y="182"/>
                  </a:cxn>
                  <a:cxn ang="0">
                    <a:pos x="193" y="187"/>
                  </a:cxn>
                  <a:cxn ang="0">
                    <a:pos x="204" y="189"/>
                  </a:cxn>
                  <a:cxn ang="0">
                    <a:pos x="215" y="190"/>
                  </a:cxn>
                  <a:cxn ang="0">
                    <a:pos x="220" y="189"/>
                  </a:cxn>
                  <a:cxn ang="0">
                    <a:pos x="224" y="188"/>
                  </a:cxn>
                  <a:cxn ang="0">
                    <a:pos x="227" y="187"/>
                  </a:cxn>
                  <a:cxn ang="0">
                    <a:pos x="230" y="185"/>
                  </a:cxn>
                  <a:cxn ang="0">
                    <a:pos x="236" y="179"/>
                  </a:cxn>
                  <a:cxn ang="0">
                    <a:pos x="241" y="173"/>
                  </a:cxn>
                  <a:cxn ang="0">
                    <a:pos x="247" y="166"/>
                  </a:cxn>
                  <a:cxn ang="0">
                    <a:pos x="251" y="159"/>
                  </a:cxn>
                  <a:cxn ang="0">
                    <a:pos x="260" y="142"/>
                  </a:cxn>
                  <a:cxn ang="0">
                    <a:pos x="267" y="126"/>
                  </a:cxn>
                  <a:cxn ang="0">
                    <a:pos x="278" y="99"/>
                  </a:cxn>
                  <a:cxn ang="0">
                    <a:pos x="281" y="87"/>
                  </a:cxn>
                  <a:cxn ang="0">
                    <a:pos x="358" y="67"/>
                  </a:cxn>
                </a:cxnLst>
                <a:rect l="0" t="0" r="r" b="b"/>
                <a:pathLst>
                  <a:path w="358" h="190">
                    <a:moveTo>
                      <a:pt x="358" y="67"/>
                    </a:moveTo>
                    <a:lnTo>
                      <a:pt x="355" y="64"/>
                    </a:lnTo>
                    <a:lnTo>
                      <a:pt x="346" y="56"/>
                    </a:lnTo>
                    <a:lnTo>
                      <a:pt x="333" y="44"/>
                    </a:lnTo>
                    <a:lnTo>
                      <a:pt x="315" y="31"/>
                    </a:lnTo>
                    <a:lnTo>
                      <a:pt x="304" y="25"/>
                    </a:lnTo>
                    <a:lnTo>
                      <a:pt x="293" y="19"/>
                    </a:lnTo>
                    <a:lnTo>
                      <a:pt x="280" y="14"/>
                    </a:lnTo>
                    <a:lnTo>
                      <a:pt x="267" y="9"/>
                    </a:lnTo>
                    <a:lnTo>
                      <a:pt x="254" y="4"/>
                    </a:lnTo>
                    <a:lnTo>
                      <a:pt x="240" y="2"/>
                    </a:lnTo>
                    <a:lnTo>
                      <a:pt x="225" y="0"/>
                    </a:lnTo>
                    <a:lnTo>
                      <a:pt x="210" y="0"/>
                    </a:lnTo>
                    <a:lnTo>
                      <a:pt x="177" y="2"/>
                    </a:lnTo>
                    <a:lnTo>
                      <a:pt x="145" y="2"/>
                    </a:lnTo>
                    <a:lnTo>
                      <a:pt x="113" y="2"/>
                    </a:lnTo>
                    <a:lnTo>
                      <a:pt x="81" y="2"/>
                    </a:lnTo>
                    <a:lnTo>
                      <a:pt x="55" y="2"/>
                    </a:lnTo>
                    <a:lnTo>
                      <a:pt x="34" y="1"/>
                    </a:lnTo>
                    <a:lnTo>
                      <a:pt x="20" y="1"/>
                    </a:lnTo>
                    <a:lnTo>
                      <a:pt x="15" y="0"/>
                    </a:lnTo>
                    <a:lnTo>
                      <a:pt x="0" y="72"/>
                    </a:lnTo>
                    <a:lnTo>
                      <a:pt x="8" y="69"/>
                    </a:lnTo>
                    <a:lnTo>
                      <a:pt x="25" y="67"/>
                    </a:lnTo>
                    <a:lnTo>
                      <a:pt x="30" y="67"/>
                    </a:lnTo>
                    <a:lnTo>
                      <a:pt x="35" y="68"/>
                    </a:lnTo>
                    <a:lnTo>
                      <a:pt x="40" y="69"/>
                    </a:lnTo>
                    <a:lnTo>
                      <a:pt x="46" y="72"/>
                    </a:lnTo>
                    <a:lnTo>
                      <a:pt x="50" y="76"/>
                    </a:lnTo>
                    <a:lnTo>
                      <a:pt x="54" y="80"/>
                    </a:lnTo>
                    <a:lnTo>
                      <a:pt x="58" y="85"/>
                    </a:lnTo>
                    <a:lnTo>
                      <a:pt x="61" y="93"/>
                    </a:lnTo>
                    <a:lnTo>
                      <a:pt x="65" y="100"/>
                    </a:lnTo>
                    <a:lnTo>
                      <a:pt x="72" y="109"/>
                    </a:lnTo>
                    <a:lnTo>
                      <a:pt x="80" y="119"/>
                    </a:lnTo>
                    <a:lnTo>
                      <a:pt x="90" y="127"/>
                    </a:lnTo>
                    <a:lnTo>
                      <a:pt x="101" y="137"/>
                    </a:lnTo>
                    <a:lnTo>
                      <a:pt x="114" y="147"/>
                    </a:lnTo>
                    <a:lnTo>
                      <a:pt x="127" y="155"/>
                    </a:lnTo>
                    <a:lnTo>
                      <a:pt x="140" y="163"/>
                    </a:lnTo>
                    <a:lnTo>
                      <a:pt x="154" y="171"/>
                    </a:lnTo>
                    <a:lnTo>
                      <a:pt x="168" y="177"/>
                    </a:lnTo>
                    <a:lnTo>
                      <a:pt x="181" y="182"/>
                    </a:lnTo>
                    <a:lnTo>
                      <a:pt x="193" y="187"/>
                    </a:lnTo>
                    <a:lnTo>
                      <a:pt x="204" y="189"/>
                    </a:lnTo>
                    <a:lnTo>
                      <a:pt x="215" y="190"/>
                    </a:lnTo>
                    <a:lnTo>
                      <a:pt x="220" y="189"/>
                    </a:lnTo>
                    <a:lnTo>
                      <a:pt x="224" y="188"/>
                    </a:lnTo>
                    <a:lnTo>
                      <a:pt x="227" y="187"/>
                    </a:lnTo>
                    <a:lnTo>
                      <a:pt x="230" y="185"/>
                    </a:lnTo>
                    <a:lnTo>
                      <a:pt x="236" y="179"/>
                    </a:lnTo>
                    <a:lnTo>
                      <a:pt x="241" y="173"/>
                    </a:lnTo>
                    <a:lnTo>
                      <a:pt x="247" y="166"/>
                    </a:lnTo>
                    <a:lnTo>
                      <a:pt x="251" y="159"/>
                    </a:lnTo>
                    <a:lnTo>
                      <a:pt x="260" y="142"/>
                    </a:lnTo>
                    <a:lnTo>
                      <a:pt x="267" y="126"/>
                    </a:lnTo>
                    <a:lnTo>
                      <a:pt x="278" y="99"/>
                    </a:lnTo>
                    <a:lnTo>
                      <a:pt x="281" y="87"/>
                    </a:lnTo>
                    <a:lnTo>
                      <a:pt x="358" y="67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5" name="Freeform 103">
                <a:extLst>
                  <a:ext uri="{FF2B5EF4-FFF2-40B4-BE49-F238E27FC236}">
                    <a16:creationId xmlns:a16="http://schemas.microsoft.com/office/drawing/2014/main" id="{BD3BADDE-3BB8-A045-AF96-A643E6FC1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6" name="Freeform 104">
                <a:extLst>
                  <a:ext uri="{FF2B5EF4-FFF2-40B4-BE49-F238E27FC236}">
                    <a16:creationId xmlns:a16="http://schemas.microsoft.com/office/drawing/2014/main" id="{6A31D04C-BE9D-F94D-BC21-4E9FBE4A2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399" y="2950504"/>
                <a:ext cx="89409" cy="123322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6" y="12"/>
                  </a:cxn>
                  <a:cxn ang="0">
                    <a:pos x="20" y="44"/>
                  </a:cxn>
                  <a:cxn ang="0">
                    <a:pos x="14" y="91"/>
                  </a:cxn>
                  <a:cxn ang="0">
                    <a:pos x="6" y="144"/>
                  </a:cxn>
                  <a:cxn ang="0">
                    <a:pos x="4" y="172"/>
                  </a:cxn>
                  <a:cxn ang="0">
                    <a:pos x="2" y="199"/>
                  </a:cxn>
                  <a:cxn ang="0">
                    <a:pos x="0" y="225"/>
                  </a:cxn>
                  <a:cxn ang="0">
                    <a:pos x="0" y="248"/>
                  </a:cxn>
                  <a:cxn ang="0">
                    <a:pos x="1" y="269"/>
                  </a:cxn>
                  <a:cxn ang="0">
                    <a:pos x="3" y="286"/>
                  </a:cxn>
                  <a:cxn ang="0">
                    <a:pos x="4" y="294"/>
                  </a:cxn>
                  <a:cxn ang="0">
                    <a:pos x="6" y="299"/>
                  </a:cxn>
                  <a:cxn ang="0">
                    <a:pos x="10" y="303"/>
                  </a:cxn>
                  <a:cxn ang="0">
                    <a:pos x="13" y="307"/>
                  </a:cxn>
                  <a:cxn ang="0">
                    <a:pos x="20" y="311"/>
                  </a:cxn>
                  <a:cxn ang="0">
                    <a:pos x="29" y="315"/>
                  </a:cxn>
                  <a:cxn ang="0">
                    <a:pos x="40" y="319"/>
                  </a:cxn>
                  <a:cxn ang="0">
                    <a:pos x="52" y="321"/>
                  </a:cxn>
                  <a:cxn ang="0">
                    <a:pos x="64" y="322"/>
                  </a:cxn>
                  <a:cxn ang="0">
                    <a:pos x="78" y="322"/>
                  </a:cxn>
                  <a:cxn ang="0">
                    <a:pos x="91" y="321"/>
                  </a:cxn>
                  <a:cxn ang="0">
                    <a:pos x="105" y="319"/>
                  </a:cxn>
                  <a:cxn ang="0">
                    <a:pos x="120" y="315"/>
                  </a:cxn>
                  <a:cxn ang="0">
                    <a:pos x="134" y="311"/>
                  </a:cxn>
                  <a:cxn ang="0">
                    <a:pos x="147" y="306"/>
                  </a:cxn>
                  <a:cxn ang="0">
                    <a:pos x="160" y="298"/>
                  </a:cxn>
                  <a:cxn ang="0">
                    <a:pos x="172" y="288"/>
                  </a:cxn>
                  <a:cxn ang="0">
                    <a:pos x="183" y="278"/>
                  </a:cxn>
                  <a:cxn ang="0">
                    <a:pos x="189" y="271"/>
                  </a:cxn>
                  <a:cxn ang="0">
                    <a:pos x="193" y="265"/>
                  </a:cxn>
                  <a:cxn ang="0">
                    <a:pos x="197" y="258"/>
                  </a:cxn>
                  <a:cxn ang="0">
                    <a:pos x="202" y="251"/>
                  </a:cxn>
                  <a:cxn ang="0">
                    <a:pos x="208" y="235"/>
                  </a:cxn>
                  <a:cxn ang="0">
                    <a:pos x="215" y="221"/>
                  </a:cxn>
                  <a:cxn ang="0">
                    <a:pos x="220" y="208"/>
                  </a:cxn>
                  <a:cxn ang="0">
                    <a:pos x="223" y="195"/>
                  </a:cxn>
                  <a:cxn ang="0">
                    <a:pos x="230" y="173"/>
                  </a:cxn>
                  <a:cxn ang="0">
                    <a:pos x="232" y="153"/>
                  </a:cxn>
                  <a:cxn ang="0">
                    <a:pos x="233" y="126"/>
                  </a:cxn>
                  <a:cxn ang="0">
                    <a:pos x="232" y="118"/>
                  </a:cxn>
                  <a:cxn ang="0">
                    <a:pos x="176" y="123"/>
                  </a:cxn>
                  <a:cxn ang="0">
                    <a:pos x="140" y="204"/>
                  </a:cxn>
                  <a:cxn ang="0">
                    <a:pos x="99" y="189"/>
                  </a:cxn>
                  <a:cxn ang="0">
                    <a:pos x="110" y="77"/>
                  </a:cxn>
                  <a:cxn ang="0">
                    <a:pos x="105" y="30"/>
                  </a:cxn>
                  <a:cxn ang="0">
                    <a:pos x="28" y="0"/>
                  </a:cxn>
                </a:cxnLst>
                <a:rect l="0" t="0" r="r" b="b"/>
                <a:pathLst>
                  <a:path w="233" h="322">
                    <a:moveTo>
                      <a:pt x="28" y="0"/>
                    </a:moveTo>
                    <a:lnTo>
                      <a:pt x="26" y="12"/>
                    </a:lnTo>
                    <a:lnTo>
                      <a:pt x="20" y="44"/>
                    </a:lnTo>
                    <a:lnTo>
                      <a:pt x="14" y="91"/>
                    </a:lnTo>
                    <a:lnTo>
                      <a:pt x="6" y="144"/>
                    </a:lnTo>
                    <a:lnTo>
                      <a:pt x="4" y="172"/>
                    </a:lnTo>
                    <a:lnTo>
                      <a:pt x="2" y="199"/>
                    </a:lnTo>
                    <a:lnTo>
                      <a:pt x="0" y="225"/>
                    </a:lnTo>
                    <a:lnTo>
                      <a:pt x="0" y="248"/>
                    </a:lnTo>
                    <a:lnTo>
                      <a:pt x="1" y="269"/>
                    </a:lnTo>
                    <a:lnTo>
                      <a:pt x="3" y="286"/>
                    </a:lnTo>
                    <a:lnTo>
                      <a:pt x="4" y="294"/>
                    </a:lnTo>
                    <a:lnTo>
                      <a:pt x="6" y="299"/>
                    </a:lnTo>
                    <a:lnTo>
                      <a:pt x="10" y="303"/>
                    </a:lnTo>
                    <a:lnTo>
                      <a:pt x="13" y="307"/>
                    </a:lnTo>
                    <a:lnTo>
                      <a:pt x="20" y="311"/>
                    </a:lnTo>
                    <a:lnTo>
                      <a:pt x="29" y="315"/>
                    </a:lnTo>
                    <a:lnTo>
                      <a:pt x="40" y="319"/>
                    </a:lnTo>
                    <a:lnTo>
                      <a:pt x="52" y="321"/>
                    </a:lnTo>
                    <a:lnTo>
                      <a:pt x="64" y="322"/>
                    </a:lnTo>
                    <a:lnTo>
                      <a:pt x="78" y="322"/>
                    </a:lnTo>
                    <a:lnTo>
                      <a:pt x="91" y="321"/>
                    </a:lnTo>
                    <a:lnTo>
                      <a:pt x="105" y="319"/>
                    </a:lnTo>
                    <a:lnTo>
                      <a:pt x="120" y="315"/>
                    </a:lnTo>
                    <a:lnTo>
                      <a:pt x="134" y="311"/>
                    </a:lnTo>
                    <a:lnTo>
                      <a:pt x="147" y="306"/>
                    </a:lnTo>
                    <a:lnTo>
                      <a:pt x="160" y="298"/>
                    </a:lnTo>
                    <a:lnTo>
                      <a:pt x="172" y="288"/>
                    </a:lnTo>
                    <a:lnTo>
                      <a:pt x="183" y="278"/>
                    </a:lnTo>
                    <a:lnTo>
                      <a:pt x="189" y="271"/>
                    </a:lnTo>
                    <a:lnTo>
                      <a:pt x="193" y="265"/>
                    </a:lnTo>
                    <a:lnTo>
                      <a:pt x="197" y="258"/>
                    </a:lnTo>
                    <a:lnTo>
                      <a:pt x="202" y="251"/>
                    </a:lnTo>
                    <a:lnTo>
                      <a:pt x="208" y="235"/>
                    </a:lnTo>
                    <a:lnTo>
                      <a:pt x="215" y="221"/>
                    </a:lnTo>
                    <a:lnTo>
                      <a:pt x="220" y="208"/>
                    </a:lnTo>
                    <a:lnTo>
                      <a:pt x="223" y="195"/>
                    </a:lnTo>
                    <a:lnTo>
                      <a:pt x="230" y="173"/>
                    </a:lnTo>
                    <a:lnTo>
                      <a:pt x="232" y="153"/>
                    </a:lnTo>
                    <a:lnTo>
                      <a:pt x="233" y="126"/>
                    </a:lnTo>
                    <a:lnTo>
                      <a:pt x="232" y="118"/>
                    </a:lnTo>
                    <a:lnTo>
                      <a:pt x="176" y="123"/>
                    </a:lnTo>
                    <a:lnTo>
                      <a:pt x="140" y="204"/>
                    </a:lnTo>
                    <a:lnTo>
                      <a:pt x="99" y="189"/>
                    </a:lnTo>
                    <a:lnTo>
                      <a:pt x="110" y="77"/>
                    </a:lnTo>
                    <a:lnTo>
                      <a:pt x="105" y="30"/>
                    </a:lnTo>
                    <a:lnTo>
                      <a:pt x="28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7" name="Freeform 105">
                <a:extLst>
                  <a:ext uri="{FF2B5EF4-FFF2-40B4-BE49-F238E27FC236}">
                    <a16:creationId xmlns:a16="http://schemas.microsoft.com/office/drawing/2014/main" id="{7B9A29B2-138C-D14B-B536-6C8DD1847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8" name="Freeform 106">
                <a:extLst>
                  <a:ext uri="{FF2B5EF4-FFF2-40B4-BE49-F238E27FC236}">
                    <a16:creationId xmlns:a16="http://schemas.microsoft.com/office/drawing/2014/main" id="{A3879207-0E3F-1E4B-8CA5-A741B15ED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1691" y="2521959"/>
                <a:ext cx="299057" cy="366884"/>
              </a:xfrm>
              <a:custGeom>
                <a:avLst/>
                <a:gdLst/>
                <a:ahLst/>
                <a:cxnLst>
                  <a:cxn ang="0">
                    <a:pos x="0" y="189"/>
                  </a:cxn>
                  <a:cxn ang="0">
                    <a:pos x="6" y="430"/>
                  </a:cxn>
                  <a:cxn ang="0">
                    <a:pos x="92" y="527"/>
                  </a:cxn>
                  <a:cxn ang="0">
                    <a:pos x="42" y="645"/>
                  </a:cxn>
                  <a:cxn ang="0">
                    <a:pos x="92" y="762"/>
                  </a:cxn>
                  <a:cxn ang="0">
                    <a:pos x="92" y="854"/>
                  </a:cxn>
                  <a:cxn ang="0">
                    <a:pos x="200" y="916"/>
                  </a:cxn>
                  <a:cxn ang="0">
                    <a:pos x="200" y="816"/>
                  </a:cxn>
                  <a:cxn ang="0">
                    <a:pos x="208" y="803"/>
                  </a:cxn>
                  <a:cxn ang="0">
                    <a:pos x="221" y="791"/>
                  </a:cxn>
                  <a:cxn ang="0">
                    <a:pos x="235" y="783"/>
                  </a:cxn>
                  <a:cxn ang="0">
                    <a:pos x="253" y="776"/>
                  </a:cxn>
                  <a:cxn ang="0">
                    <a:pos x="278" y="773"/>
                  </a:cxn>
                  <a:cxn ang="0">
                    <a:pos x="308" y="772"/>
                  </a:cxn>
                  <a:cxn ang="0">
                    <a:pos x="342" y="769"/>
                  </a:cxn>
                  <a:cxn ang="0">
                    <a:pos x="376" y="763"/>
                  </a:cxn>
                  <a:cxn ang="0">
                    <a:pos x="410" y="755"/>
                  </a:cxn>
                  <a:cxn ang="0">
                    <a:pos x="440" y="746"/>
                  </a:cxn>
                  <a:cxn ang="0">
                    <a:pos x="466" y="735"/>
                  </a:cxn>
                  <a:cxn ang="0">
                    <a:pos x="485" y="723"/>
                  </a:cxn>
                  <a:cxn ang="0">
                    <a:pos x="494" y="715"/>
                  </a:cxn>
                  <a:cxn ang="0">
                    <a:pos x="496" y="708"/>
                  </a:cxn>
                  <a:cxn ang="0">
                    <a:pos x="497" y="677"/>
                  </a:cxn>
                  <a:cxn ang="0">
                    <a:pos x="497" y="615"/>
                  </a:cxn>
                  <a:cxn ang="0">
                    <a:pos x="589" y="613"/>
                  </a:cxn>
                  <a:cxn ang="0">
                    <a:pos x="696" y="521"/>
                  </a:cxn>
                  <a:cxn ang="0">
                    <a:pos x="778" y="332"/>
                  </a:cxn>
                  <a:cxn ang="0">
                    <a:pos x="757" y="204"/>
                  </a:cxn>
                  <a:cxn ang="0">
                    <a:pos x="755" y="225"/>
                  </a:cxn>
                  <a:cxn ang="0">
                    <a:pos x="751" y="234"/>
                  </a:cxn>
                  <a:cxn ang="0">
                    <a:pos x="745" y="241"/>
                  </a:cxn>
                  <a:cxn ang="0">
                    <a:pos x="735" y="247"/>
                  </a:cxn>
                  <a:cxn ang="0">
                    <a:pos x="722" y="250"/>
                  </a:cxn>
                  <a:cxn ang="0">
                    <a:pos x="685" y="252"/>
                  </a:cxn>
                  <a:cxn ang="0">
                    <a:pos x="645" y="252"/>
                  </a:cxn>
                  <a:cxn ang="0">
                    <a:pos x="599" y="250"/>
                  </a:cxn>
                  <a:cxn ang="0">
                    <a:pos x="681" y="102"/>
                  </a:cxn>
                  <a:cxn ang="0">
                    <a:pos x="522" y="189"/>
                  </a:cxn>
                  <a:cxn ang="0">
                    <a:pos x="481" y="250"/>
                  </a:cxn>
                  <a:cxn ang="0">
                    <a:pos x="359" y="286"/>
                  </a:cxn>
                  <a:cxn ang="0">
                    <a:pos x="267" y="204"/>
                  </a:cxn>
                  <a:cxn ang="0">
                    <a:pos x="255" y="230"/>
                  </a:cxn>
                  <a:cxn ang="0">
                    <a:pos x="241" y="249"/>
                  </a:cxn>
                  <a:cxn ang="0">
                    <a:pos x="232" y="259"/>
                  </a:cxn>
                  <a:cxn ang="0">
                    <a:pos x="221" y="265"/>
                  </a:cxn>
                  <a:cxn ang="0">
                    <a:pos x="209" y="268"/>
                  </a:cxn>
                  <a:cxn ang="0">
                    <a:pos x="198" y="263"/>
                  </a:cxn>
                  <a:cxn ang="0">
                    <a:pos x="187" y="255"/>
                  </a:cxn>
                  <a:cxn ang="0">
                    <a:pos x="179" y="244"/>
                  </a:cxn>
                  <a:cxn ang="0">
                    <a:pos x="159" y="209"/>
                  </a:cxn>
                  <a:cxn ang="0">
                    <a:pos x="118" y="9"/>
                  </a:cxn>
                  <a:cxn ang="0">
                    <a:pos x="16" y="26"/>
                  </a:cxn>
                </a:cxnLst>
                <a:rect l="0" t="0" r="r" b="b"/>
                <a:pathLst>
                  <a:path w="778" h="951">
                    <a:moveTo>
                      <a:pt x="16" y="26"/>
                    </a:moveTo>
                    <a:lnTo>
                      <a:pt x="0" y="189"/>
                    </a:lnTo>
                    <a:lnTo>
                      <a:pt x="36" y="276"/>
                    </a:lnTo>
                    <a:lnTo>
                      <a:pt x="6" y="430"/>
                    </a:lnTo>
                    <a:lnTo>
                      <a:pt x="36" y="506"/>
                    </a:lnTo>
                    <a:lnTo>
                      <a:pt x="92" y="527"/>
                    </a:lnTo>
                    <a:lnTo>
                      <a:pt x="32" y="542"/>
                    </a:lnTo>
                    <a:lnTo>
                      <a:pt x="42" y="645"/>
                    </a:lnTo>
                    <a:lnTo>
                      <a:pt x="118" y="670"/>
                    </a:lnTo>
                    <a:lnTo>
                      <a:pt x="92" y="762"/>
                    </a:lnTo>
                    <a:lnTo>
                      <a:pt x="16" y="844"/>
                    </a:lnTo>
                    <a:lnTo>
                      <a:pt x="92" y="854"/>
                    </a:lnTo>
                    <a:lnTo>
                      <a:pt x="108" y="951"/>
                    </a:lnTo>
                    <a:lnTo>
                      <a:pt x="200" y="916"/>
                    </a:lnTo>
                    <a:lnTo>
                      <a:pt x="200" y="818"/>
                    </a:lnTo>
                    <a:lnTo>
                      <a:pt x="200" y="816"/>
                    </a:lnTo>
                    <a:lnTo>
                      <a:pt x="203" y="811"/>
                    </a:lnTo>
                    <a:lnTo>
                      <a:pt x="208" y="803"/>
                    </a:lnTo>
                    <a:lnTo>
                      <a:pt x="215" y="796"/>
                    </a:lnTo>
                    <a:lnTo>
                      <a:pt x="221" y="791"/>
                    </a:lnTo>
                    <a:lnTo>
                      <a:pt x="227" y="787"/>
                    </a:lnTo>
                    <a:lnTo>
                      <a:pt x="235" y="783"/>
                    </a:lnTo>
                    <a:lnTo>
                      <a:pt x="243" y="780"/>
                    </a:lnTo>
                    <a:lnTo>
                      <a:pt x="253" y="776"/>
                    </a:lnTo>
                    <a:lnTo>
                      <a:pt x="265" y="774"/>
                    </a:lnTo>
                    <a:lnTo>
                      <a:pt x="278" y="773"/>
                    </a:lnTo>
                    <a:lnTo>
                      <a:pt x="292" y="772"/>
                    </a:lnTo>
                    <a:lnTo>
                      <a:pt x="308" y="772"/>
                    </a:lnTo>
                    <a:lnTo>
                      <a:pt x="324" y="771"/>
                    </a:lnTo>
                    <a:lnTo>
                      <a:pt x="342" y="769"/>
                    </a:lnTo>
                    <a:lnTo>
                      <a:pt x="359" y="767"/>
                    </a:lnTo>
                    <a:lnTo>
                      <a:pt x="376" y="763"/>
                    </a:lnTo>
                    <a:lnTo>
                      <a:pt x="392" y="759"/>
                    </a:lnTo>
                    <a:lnTo>
                      <a:pt x="410" y="755"/>
                    </a:lnTo>
                    <a:lnTo>
                      <a:pt x="425" y="750"/>
                    </a:lnTo>
                    <a:lnTo>
                      <a:pt x="440" y="746"/>
                    </a:lnTo>
                    <a:lnTo>
                      <a:pt x="454" y="741"/>
                    </a:lnTo>
                    <a:lnTo>
                      <a:pt x="466" y="735"/>
                    </a:lnTo>
                    <a:lnTo>
                      <a:pt x="477" y="729"/>
                    </a:lnTo>
                    <a:lnTo>
                      <a:pt x="485" y="723"/>
                    </a:lnTo>
                    <a:lnTo>
                      <a:pt x="492" y="718"/>
                    </a:lnTo>
                    <a:lnTo>
                      <a:pt x="494" y="715"/>
                    </a:lnTo>
                    <a:lnTo>
                      <a:pt x="495" y="711"/>
                    </a:lnTo>
                    <a:lnTo>
                      <a:pt x="496" y="708"/>
                    </a:lnTo>
                    <a:lnTo>
                      <a:pt x="497" y="706"/>
                    </a:lnTo>
                    <a:lnTo>
                      <a:pt x="497" y="677"/>
                    </a:lnTo>
                    <a:lnTo>
                      <a:pt x="497" y="643"/>
                    </a:lnTo>
                    <a:lnTo>
                      <a:pt x="497" y="615"/>
                    </a:lnTo>
                    <a:lnTo>
                      <a:pt x="497" y="603"/>
                    </a:lnTo>
                    <a:lnTo>
                      <a:pt x="589" y="613"/>
                    </a:lnTo>
                    <a:lnTo>
                      <a:pt x="660" y="547"/>
                    </a:lnTo>
                    <a:lnTo>
                      <a:pt x="696" y="521"/>
                    </a:lnTo>
                    <a:lnTo>
                      <a:pt x="768" y="460"/>
                    </a:lnTo>
                    <a:lnTo>
                      <a:pt x="778" y="332"/>
                    </a:lnTo>
                    <a:lnTo>
                      <a:pt x="778" y="241"/>
                    </a:lnTo>
                    <a:lnTo>
                      <a:pt x="757" y="204"/>
                    </a:lnTo>
                    <a:lnTo>
                      <a:pt x="757" y="210"/>
                    </a:lnTo>
                    <a:lnTo>
                      <a:pt x="755" y="225"/>
                    </a:lnTo>
                    <a:lnTo>
                      <a:pt x="753" y="230"/>
                    </a:lnTo>
                    <a:lnTo>
                      <a:pt x="751" y="234"/>
                    </a:lnTo>
                    <a:lnTo>
                      <a:pt x="749" y="237"/>
                    </a:lnTo>
                    <a:lnTo>
                      <a:pt x="745" y="241"/>
                    </a:lnTo>
                    <a:lnTo>
                      <a:pt x="740" y="244"/>
                    </a:lnTo>
                    <a:lnTo>
                      <a:pt x="735" y="247"/>
                    </a:lnTo>
                    <a:lnTo>
                      <a:pt x="729" y="249"/>
                    </a:lnTo>
                    <a:lnTo>
                      <a:pt x="722" y="250"/>
                    </a:lnTo>
                    <a:lnTo>
                      <a:pt x="705" y="251"/>
                    </a:lnTo>
                    <a:lnTo>
                      <a:pt x="685" y="252"/>
                    </a:lnTo>
                    <a:lnTo>
                      <a:pt x="665" y="252"/>
                    </a:lnTo>
                    <a:lnTo>
                      <a:pt x="645" y="252"/>
                    </a:lnTo>
                    <a:lnTo>
                      <a:pt x="613" y="251"/>
                    </a:lnTo>
                    <a:lnTo>
                      <a:pt x="599" y="250"/>
                    </a:lnTo>
                    <a:lnTo>
                      <a:pt x="675" y="174"/>
                    </a:lnTo>
                    <a:lnTo>
                      <a:pt x="681" y="102"/>
                    </a:lnTo>
                    <a:lnTo>
                      <a:pt x="538" y="92"/>
                    </a:lnTo>
                    <a:lnTo>
                      <a:pt x="522" y="189"/>
                    </a:lnTo>
                    <a:lnTo>
                      <a:pt x="481" y="189"/>
                    </a:lnTo>
                    <a:lnTo>
                      <a:pt x="481" y="250"/>
                    </a:lnTo>
                    <a:lnTo>
                      <a:pt x="380" y="241"/>
                    </a:lnTo>
                    <a:lnTo>
                      <a:pt x="359" y="286"/>
                    </a:lnTo>
                    <a:lnTo>
                      <a:pt x="313" y="291"/>
                    </a:lnTo>
                    <a:lnTo>
                      <a:pt x="267" y="204"/>
                    </a:lnTo>
                    <a:lnTo>
                      <a:pt x="264" y="211"/>
                    </a:lnTo>
                    <a:lnTo>
                      <a:pt x="255" y="230"/>
                    </a:lnTo>
                    <a:lnTo>
                      <a:pt x="249" y="240"/>
                    </a:lnTo>
                    <a:lnTo>
                      <a:pt x="241" y="249"/>
                    </a:lnTo>
                    <a:lnTo>
                      <a:pt x="236" y="255"/>
                    </a:lnTo>
                    <a:lnTo>
                      <a:pt x="232" y="259"/>
                    </a:lnTo>
                    <a:lnTo>
                      <a:pt x="226" y="262"/>
                    </a:lnTo>
                    <a:lnTo>
                      <a:pt x="221" y="265"/>
                    </a:lnTo>
                    <a:lnTo>
                      <a:pt x="215" y="268"/>
                    </a:lnTo>
                    <a:lnTo>
                      <a:pt x="209" y="268"/>
                    </a:lnTo>
                    <a:lnTo>
                      <a:pt x="203" y="267"/>
                    </a:lnTo>
                    <a:lnTo>
                      <a:pt x="198" y="263"/>
                    </a:lnTo>
                    <a:lnTo>
                      <a:pt x="193" y="260"/>
                    </a:lnTo>
                    <a:lnTo>
                      <a:pt x="187" y="255"/>
                    </a:lnTo>
                    <a:lnTo>
                      <a:pt x="183" y="249"/>
                    </a:lnTo>
                    <a:lnTo>
                      <a:pt x="179" y="244"/>
                    </a:lnTo>
                    <a:lnTo>
                      <a:pt x="165" y="220"/>
                    </a:lnTo>
                    <a:lnTo>
                      <a:pt x="159" y="209"/>
                    </a:lnTo>
                    <a:lnTo>
                      <a:pt x="118" y="97"/>
                    </a:lnTo>
                    <a:lnTo>
                      <a:pt x="118" y="9"/>
                    </a:lnTo>
                    <a:lnTo>
                      <a:pt x="67" y="0"/>
                    </a:lnTo>
                    <a:lnTo>
                      <a:pt x="16" y="26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59" name="Freeform 107">
                <a:extLst>
                  <a:ext uri="{FF2B5EF4-FFF2-40B4-BE49-F238E27FC236}">
                    <a16:creationId xmlns:a16="http://schemas.microsoft.com/office/drawing/2014/main" id="{5902B093-A816-E546-A7CA-D4D96691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0" name="Freeform 108">
                <a:extLst>
                  <a:ext uri="{FF2B5EF4-FFF2-40B4-BE49-F238E27FC236}">
                    <a16:creationId xmlns:a16="http://schemas.microsoft.com/office/drawing/2014/main" id="{F7C1BDAD-64FB-E946-B362-4EE8F0CDF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3831" y="2628325"/>
                <a:ext cx="118698" cy="124864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57" y="122"/>
                  </a:cxn>
                  <a:cxn ang="0">
                    <a:pos x="0" y="154"/>
                  </a:cxn>
                  <a:cxn ang="0">
                    <a:pos x="62" y="210"/>
                  </a:cxn>
                  <a:cxn ang="0">
                    <a:pos x="47" y="322"/>
                  </a:cxn>
                  <a:cxn ang="0">
                    <a:pos x="128" y="322"/>
                  </a:cxn>
                  <a:cxn ang="0">
                    <a:pos x="148" y="230"/>
                  </a:cxn>
                  <a:cxn ang="0">
                    <a:pos x="200" y="322"/>
                  </a:cxn>
                  <a:cxn ang="0">
                    <a:pos x="282" y="271"/>
                  </a:cxn>
                  <a:cxn ang="0">
                    <a:pos x="307" y="180"/>
                  </a:cxn>
                  <a:cxn ang="0">
                    <a:pos x="277" y="128"/>
                  </a:cxn>
                  <a:cxn ang="0">
                    <a:pos x="210" y="51"/>
                  </a:cxn>
                  <a:cxn ang="0">
                    <a:pos x="154" y="97"/>
                  </a:cxn>
                  <a:cxn ang="0">
                    <a:pos x="113" y="87"/>
                  </a:cxn>
                  <a:cxn ang="0">
                    <a:pos x="51" y="0"/>
                  </a:cxn>
                </a:cxnLst>
                <a:rect l="0" t="0" r="r" b="b"/>
                <a:pathLst>
                  <a:path w="307" h="322">
                    <a:moveTo>
                      <a:pt x="51" y="0"/>
                    </a:moveTo>
                    <a:lnTo>
                      <a:pt x="57" y="122"/>
                    </a:lnTo>
                    <a:lnTo>
                      <a:pt x="0" y="154"/>
                    </a:lnTo>
                    <a:lnTo>
                      <a:pt x="62" y="210"/>
                    </a:lnTo>
                    <a:lnTo>
                      <a:pt x="47" y="322"/>
                    </a:lnTo>
                    <a:lnTo>
                      <a:pt x="128" y="322"/>
                    </a:lnTo>
                    <a:lnTo>
                      <a:pt x="148" y="230"/>
                    </a:lnTo>
                    <a:lnTo>
                      <a:pt x="200" y="322"/>
                    </a:lnTo>
                    <a:lnTo>
                      <a:pt x="282" y="271"/>
                    </a:lnTo>
                    <a:lnTo>
                      <a:pt x="307" y="180"/>
                    </a:lnTo>
                    <a:lnTo>
                      <a:pt x="277" y="128"/>
                    </a:lnTo>
                    <a:lnTo>
                      <a:pt x="210" y="51"/>
                    </a:lnTo>
                    <a:lnTo>
                      <a:pt x="154" y="97"/>
                    </a:lnTo>
                    <a:lnTo>
                      <a:pt x="113" y="87"/>
                    </a:lnTo>
                    <a:lnTo>
                      <a:pt x="51" y="0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1" name="Freeform 109">
                <a:extLst>
                  <a:ext uri="{FF2B5EF4-FFF2-40B4-BE49-F238E27FC236}">
                    <a16:creationId xmlns:a16="http://schemas.microsoft.com/office/drawing/2014/main" id="{D04487B5-C6CA-6243-ACD7-C4F0BABA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2" name="Freeform 110">
                <a:extLst>
                  <a:ext uri="{FF2B5EF4-FFF2-40B4-BE49-F238E27FC236}">
                    <a16:creationId xmlns:a16="http://schemas.microsoft.com/office/drawing/2014/main" id="{03E2109B-FAC1-EB4D-A08C-DF39888B0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044" y="2728524"/>
                <a:ext cx="38539" cy="87868"/>
              </a:xfrm>
              <a:custGeom>
                <a:avLst/>
                <a:gdLst/>
                <a:ahLst/>
                <a:cxnLst>
                  <a:cxn ang="0">
                    <a:pos x="73" y="5"/>
                  </a:cxn>
                  <a:cxn ang="0">
                    <a:pos x="66" y="3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6" y="1"/>
                  </a:cxn>
                  <a:cxn ang="0">
                    <a:pos x="41" y="3"/>
                  </a:cxn>
                  <a:cxn ang="0">
                    <a:pos x="38" y="5"/>
                  </a:cxn>
                  <a:cxn ang="0">
                    <a:pos x="34" y="8"/>
                  </a:cxn>
                  <a:cxn ang="0">
                    <a:pos x="32" y="12"/>
                  </a:cxn>
                  <a:cxn ang="0">
                    <a:pos x="28" y="19"/>
                  </a:cxn>
                  <a:cxn ang="0">
                    <a:pos x="26" y="25"/>
                  </a:cxn>
                  <a:cxn ang="0">
                    <a:pos x="18" y="68"/>
                  </a:cxn>
                  <a:cxn ang="0">
                    <a:pos x="10" y="120"/>
                  </a:cxn>
                  <a:cxn ang="0">
                    <a:pos x="4" y="165"/>
                  </a:cxn>
                  <a:cxn ang="0">
                    <a:pos x="0" y="184"/>
                  </a:cxn>
                  <a:cxn ang="0">
                    <a:pos x="41" y="225"/>
                  </a:cxn>
                  <a:cxn ang="0">
                    <a:pos x="50" y="222"/>
                  </a:cxn>
                  <a:cxn ang="0">
                    <a:pos x="67" y="214"/>
                  </a:cxn>
                  <a:cxn ang="0">
                    <a:pos x="78" y="208"/>
                  </a:cxn>
                  <a:cxn ang="0">
                    <a:pos x="87" y="201"/>
                  </a:cxn>
                  <a:cxn ang="0">
                    <a:pos x="91" y="197"/>
                  </a:cxn>
                  <a:cxn ang="0">
                    <a:pos x="94" y="193"/>
                  </a:cxn>
                  <a:cxn ang="0">
                    <a:pos x="96" y="189"/>
                  </a:cxn>
                  <a:cxn ang="0">
                    <a:pos x="97" y="184"/>
                  </a:cxn>
                  <a:cxn ang="0">
                    <a:pos x="99" y="169"/>
                  </a:cxn>
                  <a:cxn ang="0">
                    <a:pos x="96" y="145"/>
                  </a:cxn>
                  <a:cxn ang="0">
                    <a:pos x="92" y="116"/>
                  </a:cxn>
                  <a:cxn ang="0">
                    <a:pos x="87" y="85"/>
                  </a:cxn>
                  <a:cxn ang="0">
                    <a:pos x="81" y="55"/>
                  </a:cxn>
                  <a:cxn ang="0">
                    <a:pos x="77" y="30"/>
                  </a:cxn>
                  <a:cxn ang="0">
                    <a:pos x="74" y="11"/>
                  </a:cxn>
                  <a:cxn ang="0">
                    <a:pos x="73" y="5"/>
                  </a:cxn>
                </a:cxnLst>
                <a:rect l="0" t="0" r="r" b="b"/>
                <a:pathLst>
                  <a:path w="99" h="225">
                    <a:moveTo>
                      <a:pt x="73" y="5"/>
                    </a:moveTo>
                    <a:lnTo>
                      <a:pt x="66" y="3"/>
                    </a:lnTo>
                    <a:lnTo>
                      <a:pt x="53" y="0"/>
                    </a:lnTo>
                    <a:lnTo>
                      <a:pt x="49" y="1"/>
                    </a:lnTo>
                    <a:lnTo>
                      <a:pt x="46" y="1"/>
                    </a:lnTo>
                    <a:lnTo>
                      <a:pt x="41" y="3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19"/>
                    </a:lnTo>
                    <a:lnTo>
                      <a:pt x="26" y="25"/>
                    </a:lnTo>
                    <a:lnTo>
                      <a:pt x="18" y="68"/>
                    </a:lnTo>
                    <a:lnTo>
                      <a:pt x="10" y="120"/>
                    </a:lnTo>
                    <a:lnTo>
                      <a:pt x="4" y="165"/>
                    </a:lnTo>
                    <a:lnTo>
                      <a:pt x="0" y="184"/>
                    </a:lnTo>
                    <a:lnTo>
                      <a:pt x="41" y="225"/>
                    </a:lnTo>
                    <a:lnTo>
                      <a:pt x="50" y="222"/>
                    </a:lnTo>
                    <a:lnTo>
                      <a:pt x="67" y="214"/>
                    </a:lnTo>
                    <a:lnTo>
                      <a:pt x="78" y="208"/>
                    </a:lnTo>
                    <a:lnTo>
                      <a:pt x="87" y="201"/>
                    </a:lnTo>
                    <a:lnTo>
                      <a:pt x="91" y="197"/>
                    </a:lnTo>
                    <a:lnTo>
                      <a:pt x="94" y="193"/>
                    </a:lnTo>
                    <a:lnTo>
                      <a:pt x="96" y="189"/>
                    </a:lnTo>
                    <a:lnTo>
                      <a:pt x="97" y="184"/>
                    </a:lnTo>
                    <a:lnTo>
                      <a:pt x="99" y="169"/>
                    </a:lnTo>
                    <a:lnTo>
                      <a:pt x="96" y="145"/>
                    </a:lnTo>
                    <a:lnTo>
                      <a:pt x="92" y="116"/>
                    </a:lnTo>
                    <a:lnTo>
                      <a:pt x="87" y="85"/>
                    </a:lnTo>
                    <a:lnTo>
                      <a:pt x="81" y="55"/>
                    </a:lnTo>
                    <a:lnTo>
                      <a:pt x="77" y="30"/>
                    </a:lnTo>
                    <a:lnTo>
                      <a:pt x="74" y="11"/>
                    </a:lnTo>
                    <a:lnTo>
                      <a:pt x="73" y="5"/>
                    </a:lnTo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cs typeface="+mn-cs"/>
                </a:endParaRPr>
              </a:p>
            </p:txBody>
          </p:sp>
          <p:sp>
            <p:nvSpPr>
              <p:cNvPr id="163" name="Freeform 239">
                <a:extLst>
                  <a:ext uri="{FF2B5EF4-FFF2-40B4-BE49-F238E27FC236}">
                    <a16:creationId xmlns:a16="http://schemas.microsoft.com/office/drawing/2014/main" id="{AE215637-AE5C-ED4A-88DC-109D11EB95A5}"/>
                  </a:ext>
                </a:extLst>
              </p:cNvPr>
              <p:cNvSpPr/>
              <p:nvPr/>
            </p:nvSpPr>
            <p:spPr>
              <a:xfrm>
                <a:off x="3143241" y="820094"/>
                <a:ext cx="5048816" cy="3048528"/>
              </a:xfrm>
              <a:custGeom>
                <a:avLst/>
                <a:gdLst>
                  <a:gd name="connsiteX0" fmla="*/ 1744980 w 5199380"/>
                  <a:gd name="connsiteY0" fmla="*/ 624840 h 3139440"/>
                  <a:gd name="connsiteX1" fmla="*/ 1714500 w 5199380"/>
                  <a:gd name="connsiteY1" fmla="*/ 617220 h 3139440"/>
                  <a:gd name="connsiteX2" fmla="*/ 1676400 w 5199380"/>
                  <a:gd name="connsiteY2" fmla="*/ 609600 h 3139440"/>
                  <a:gd name="connsiteX3" fmla="*/ 1668780 w 5199380"/>
                  <a:gd name="connsiteY3" fmla="*/ 586740 h 3139440"/>
                  <a:gd name="connsiteX4" fmla="*/ 1623060 w 5199380"/>
                  <a:gd name="connsiteY4" fmla="*/ 548640 h 3139440"/>
                  <a:gd name="connsiteX5" fmla="*/ 1584960 w 5199380"/>
                  <a:gd name="connsiteY5" fmla="*/ 502920 h 3139440"/>
                  <a:gd name="connsiteX6" fmla="*/ 1546860 w 5199380"/>
                  <a:gd name="connsiteY6" fmla="*/ 457200 h 3139440"/>
                  <a:gd name="connsiteX7" fmla="*/ 1501140 w 5199380"/>
                  <a:gd name="connsiteY7" fmla="*/ 426720 h 3139440"/>
                  <a:gd name="connsiteX8" fmla="*/ 1470660 w 5199380"/>
                  <a:gd name="connsiteY8" fmla="*/ 365760 h 3139440"/>
                  <a:gd name="connsiteX9" fmla="*/ 1417320 w 5199380"/>
                  <a:gd name="connsiteY9" fmla="*/ 304800 h 3139440"/>
                  <a:gd name="connsiteX10" fmla="*/ 1402080 w 5199380"/>
                  <a:gd name="connsiteY10" fmla="*/ 274320 h 3139440"/>
                  <a:gd name="connsiteX11" fmla="*/ 1356360 w 5199380"/>
                  <a:gd name="connsiteY11" fmla="*/ 259080 h 3139440"/>
                  <a:gd name="connsiteX12" fmla="*/ 1333500 w 5199380"/>
                  <a:gd name="connsiteY12" fmla="*/ 251460 h 3139440"/>
                  <a:gd name="connsiteX13" fmla="*/ 1325880 w 5199380"/>
                  <a:gd name="connsiteY13" fmla="*/ 228600 h 3139440"/>
                  <a:gd name="connsiteX14" fmla="*/ 1318260 w 5199380"/>
                  <a:gd name="connsiteY14" fmla="*/ 198120 h 3139440"/>
                  <a:gd name="connsiteX15" fmla="*/ 1303020 w 5199380"/>
                  <a:gd name="connsiteY15" fmla="*/ 175260 h 3139440"/>
                  <a:gd name="connsiteX16" fmla="*/ 1318260 w 5199380"/>
                  <a:gd name="connsiteY16" fmla="*/ 114300 h 3139440"/>
                  <a:gd name="connsiteX17" fmla="*/ 1325880 w 5199380"/>
                  <a:gd name="connsiteY17" fmla="*/ 83820 h 3139440"/>
                  <a:gd name="connsiteX18" fmla="*/ 1203960 w 5199380"/>
                  <a:gd name="connsiteY18" fmla="*/ 60960 h 3139440"/>
                  <a:gd name="connsiteX19" fmla="*/ 1181100 w 5199380"/>
                  <a:gd name="connsiteY19" fmla="*/ 53340 h 3139440"/>
                  <a:gd name="connsiteX20" fmla="*/ 1143000 w 5199380"/>
                  <a:gd name="connsiteY20" fmla="*/ 45720 h 3139440"/>
                  <a:gd name="connsiteX21" fmla="*/ 1112520 w 5199380"/>
                  <a:gd name="connsiteY21" fmla="*/ 30480 h 3139440"/>
                  <a:gd name="connsiteX22" fmla="*/ 1066800 w 5199380"/>
                  <a:gd name="connsiteY22" fmla="*/ 15240 h 3139440"/>
                  <a:gd name="connsiteX23" fmla="*/ 1013460 w 5199380"/>
                  <a:gd name="connsiteY23" fmla="*/ 0 h 3139440"/>
                  <a:gd name="connsiteX24" fmla="*/ 990600 w 5199380"/>
                  <a:gd name="connsiteY24" fmla="*/ 15240 h 3139440"/>
                  <a:gd name="connsiteX25" fmla="*/ 982980 w 5199380"/>
                  <a:gd name="connsiteY25" fmla="*/ 38100 h 3139440"/>
                  <a:gd name="connsiteX26" fmla="*/ 899160 w 5199380"/>
                  <a:gd name="connsiteY26" fmla="*/ 68580 h 3139440"/>
                  <a:gd name="connsiteX27" fmla="*/ 891540 w 5199380"/>
                  <a:gd name="connsiteY27" fmla="*/ 91440 h 3139440"/>
                  <a:gd name="connsiteX28" fmla="*/ 883920 w 5199380"/>
                  <a:gd name="connsiteY28" fmla="*/ 137160 h 3139440"/>
                  <a:gd name="connsiteX29" fmla="*/ 845820 w 5199380"/>
                  <a:gd name="connsiteY29" fmla="*/ 144780 h 3139440"/>
                  <a:gd name="connsiteX30" fmla="*/ 853440 w 5199380"/>
                  <a:gd name="connsiteY30" fmla="*/ 243840 h 3139440"/>
                  <a:gd name="connsiteX31" fmla="*/ 822960 w 5199380"/>
                  <a:gd name="connsiteY31" fmla="*/ 266700 h 3139440"/>
                  <a:gd name="connsiteX32" fmla="*/ 815340 w 5199380"/>
                  <a:gd name="connsiteY32" fmla="*/ 289560 h 3139440"/>
                  <a:gd name="connsiteX33" fmla="*/ 769620 w 5199380"/>
                  <a:gd name="connsiteY33" fmla="*/ 304800 h 3139440"/>
                  <a:gd name="connsiteX34" fmla="*/ 746760 w 5199380"/>
                  <a:gd name="connsiteY34" fmla="*/ 297180 h 3139440"/>
                  <a:gd name="connsiteX35" fmla="*/ 769620 w 5199380"/>
                  <a:gd name="connsiteY35" fmla="*/ 213360 h 3139440"/>
                  <a:gd name="connsiteX36" fmla="*/ 723900 w 5199380"/>
                  <a:gd name="connsiteY36" fmla="*/ 198120 h 3139440"/>
                  <a:gd name="connsiteX37" fmla="*/ 632460 w 5199380"/>
                  <a:gd name="connsiteY37" fmla="*/ 160020 h 3139440"/>
                  <a:gd name="connsiteX38" fmla="*/ 609600 w 5199380"/>
                  <a:gd name="connsiteY38" fmla="*/ 220980 h 3139440"/>
                  <a:gd name="connsiteX39" fmla="*/ 601980 w 5199380"/>
                  <a:gd name="connsiteY39" fmla="*/ 243840 h 3139440"/>
                  <a:gd name="connsiteX40" fmla="*/ 579120 w 5199380"/>
                  <a:gd name="connsiteY40" fmla="*/ 266700 h 3139440"/>
                  <a:gd name="connsiteX41" fmla="*/ 594360 w 5199380"/>
                  <a:gd name="connsiteY41" fmla="*/ 289560 h 3139440"/>
                  <a:gd name="connsiteX42" fmla="*/ 617220 w 5199380"/>
                  <a:gd name="connsiteY42" fmla="*/ 304800 h 3139440"/>
                  <a:gd name="connsiteX43" fmla="*/ 640080 w 5199380"/>
                  <a:gd name="connsiteY43" fmla="*/ 350520 h 3139440"/>
                  <a:gd name="connsiteX44" fmla="*/ 701040 w 5199380"/>
                  <a:gd name="connsiteY44" fmla="*/ 373380 h 3139440"/>
                  <a:gd name="connsiteX45" fmla="*/ 731520 w 5199380"/>
                  <a:gd name="connsiteY45" fmla="*/ 396240 h 3139440"/>
                  <a:gd name="connsiteX46" fmla="*/ 670560 w 5199380"/>
                  <a:gd name="connsiteY46" fmla="*/ 441960 h 3139440"/>
                  <a:gd name="connsiteX47" fmla="*/ 632460 w 5199380"/>
                  <a:gd name="connsiteY47" fmla="*/ 434340 h 3139440"/>
                  <a:gd name="connsiteX48" fmla="*/ 609600 w 5199380"/>
                  <a:gd name="connsiteY48" fmla="*/ 411480 h 3139440"/>
                  <a:gd name="connsiteX49" fmla="*/ 586740 w 5199380"/>
                  <a:gd name="connsiteY49" fmla="*/ 403860 h 3139440"/>
                  <a:gd name="connsiteX50" fmla="*/ 556260 w 5199380"/>
                  <a:gd name="connsiteY50" fmla="*/ 411480 h 3139440"/>
                  <a:gd name="connsiteX51" fmla="*/ 548640 w 5199380"/>
                  <a:gd name="connsiteY51" fmla="*/ 388620 h 3139440"/>
                  <a:gd name="connsiteX52" fmla="*/ 525780 w 5199380"/>
                  <a:gd name="connsiteY52" fmla="*/ 365760 h 3139440"/>
                  <a:gd name="connsiteX53" fmla="*/ 480060 w 5199380"/>
                  <a:gd name="connsiteY53" fmla="*/ 388620 h 3139440"/>
                  <a:gd name="connsiteX54" fmla="*/ 426720 w 5199380"/>
                  <a:gd name="connsiteY54" fmla="*/ 411480 h 3139440"/>
                  <a:gd name="connsiteX55" fmla="*/ 419100 w 5199380"/>
                  <a:gd name="connsiteY55" fmla="*/ 434340 h 3139440"/>
                  <a:gd name="connsiteX56" fmla="*/ 396240 w 5199380"/>
                  <a:gd name="connsiteY56" fmla="*/ 441960 h 3139440"/>
                  <a:gd name="connsiteX57" fmla="*/ 373380 w 5199380"/>
                  <a:gd name="connsiteY57" fmla="*/ 472440 h 3139440"/>
                  <a:gd name="connsiteX58" fmla="*/ 358140 w 5199380"/>
                  <a:gd name="connsiteY58" fmla="*/ 510540 h 3139440"/>
                  <a:gd name="connsiteX59" fmla="*/ 297180 w 5199380"/>
                  <a:gd name="connsiteY59" fmla="*/ 518160 h 3139440"/>
                  <a:gd name="connsiteX60" fmla="*/ 289560 w 5199380"/>
                  <a:gd name="connsiteY60" fmla="*/ 579120 h 3139440"/>
                  <a:gd name="connsiteX61" fmla="*/ 312420 w 5199380"/>
                  <a:gd name="connsiteY61" fmla="*/ 586740 h 3139440"/>
                  <a:gd name="connsiteX62" fmla="*/ 335280 w 5199380"/>
                  <a:gd name="connsiteY62" fmla="*/ 601980 h 3139440"/>
                  <a:gd name="connsiteX63" fmla="*/ 381000 w 5199380"/>
                  <a:gd name="connsiteY63" fmla="*/ 617220 h 3139440"/>
                  <a:gd name="connsiteX64" fmla="*/ 403860 w 5199380"/>
                  <a:gd name="connsiteY64" fmla="*/ 647700 h 3139440"/>
                  <a:gd name="connsiteX65" fmla="*/ 388620 w 5199380"/>
                  <a:gd name="connsiteY65" fmla="*/ 678180 h 3139440"/>
                  <a:gd name="connsiteX66" fmla="*/ 358140 w 5199380"/>
                  <a:gd name="connsiteY66" fmla="*/ 693420 h 3139440"/>
                  <a:gd name="connsiteX67" fmla="*/ 289560 w 5199380"/>
                  <a:gd name="connsiteY67" fmla="*/ 716280 h 3139440"/>
                  <a:gd name="connsiteX68" fmla="*/ 274320 w 5199380"/>
                  <a:gd name="connsiteY68" fmla="*/ 746760 h 3139440"/>
                  <a:gd name="connsiteX69" fmla="*/ 312420 w 5199380"/>
                  <a:gd name="connsiteY69" fmla="*/ 769620 h 3139440"/>
                  <a:gd name="connsiteX70" fmla="*/ 358140 w 5199380"/>
                  <a:gd name="connsiteY70" fmla="*/ 746760 h 3139440"/>
                  <a:gd name="connsiteX71" fmla="*/ 388620 w 5199380"/>
                  <a:gd name="connsiteY71" fmla="*/ 762000 h 3139440"/>
                  <a:gd name="connsiteX72" fmla="*/ 365760 w 5199380"/>
                  <a:gd name="connsiteY72" fmla="*/ 807720 h 3139440"/>
                  <a:gd name="connsiteX73" fmla="*/ 373380 w 5199380"/>
                  <a:gd name="connsiteY73" fmla="*/ 838200 h 3139440"/>
                  <a:gd name="connsiteX74" fmla="*/ 449580 w 5199380"/>
                  <a:gd name="connsiteY74" fmla="*/ 853440 h 3139440"/>
                  <a:gd name="connsiteX75" fmla="*/ 480060 w 5199380"/>
                  <a:gd name="connsiteY75" fmla="*/ 868680 h 3139440"/>
                  <a:gd name="connsiteX76" fmla="*/ 403860 w 5199380"/>
                  <a:gd name="connsiteY76" fmla="*/ 899160 h 3139440"/>
                  <a:gd name="connsiteX77" fmla="*/ 350520 w 5199380"/>
                  <a:gd name="connsiteY77" fmla="*/ 960120 h 3139440"/>
                  <a:gd name="connsiteX78" fmla="*/ 304800 w 5199380"/>
                  <a:gd name="connsiteY78" fmla="*/ 990600 h 3139440"/>
                  <a:gd name="connsiteX79" fmla="*/ 228600 w 5199380"/>
                  <a:gd name="connsiteY79" fmla="*/ 982980 h 3139440"/>
                  <a:gd name="connsiteX80" fmla="*/ 205740 w 5199380"/>
                  <a:gd name="connsiteY80" fmla="*/ 975360 h 3139440"/>
                  <a:gd name="connsiteX81" fmla="*/ 198120 w 5199380"/>
                  <a:gd name="connsiteY81" fmla="*/ 952500 h 3139440"/>
                  <a:gd name="connsiteX82" fmla="*/ 175260 w 5199380"/>
                  <a:gd name="connsiteY82" fmla="*/ 944880 h 3139440"/>
                  <a:gd name="connsiteX83" fmla="*/ 144780 w 5199380"/>
                  <a:gd name="connsiteY83" fmla="*/ 929640 h 3139440"/>
                  <a:gd name="connsiteX84" fmla="*/ 137160 w 5199380"/>
                  <a:gd name="connsiteY84" fmla="*/ 906780 h 3139440"/>
                  <a:gd name="connsiteX85" fmla="*/ 91440 w 5199380"/>
                  <a:gd name="connsiteY85" fmla="*/ 891540 h 3139440"/>
                  <a:gd name="connsiteX86" fmla="*/ 38100 w 5199380"/>
                  <a:gd name="connsiteY86" fmla="*/ 899160 h 3139440"/>
                  <a:gd name="connsiteX87" fmla="*/ 0 w 5199380"/>
                  <a:gd name="connsiteY87" fmla="*/ 944880 h 3139440"/>
                  <a:gd name="connsiteX88" fmla="*/ 22860 w 5199380"/>
                  <a:gd name="connsiteY88" fmla="*/ 990600 h 3139440"/>
                  <a:gd name="connsiteX89" fmla="*/ 129540 w 5199380"/>
                  <a:gd name="connsiteY89" fmla="*/ 1013460 h 3139440"/>
                  <a:gd name="connsiteX90" fmla="*/ 190500 w 5199380"/>
                  <a:gd name="connsiteY90" fmla="*/ 1028700 h 3139440"/>
                  <a:gd name="connsiteX91" fmla="*/ 251460 w 5199380"/>
                  <a:gd name="connsiteY91" fmla="*/ 1051560 h 3139440"/>
                  <a:gd name="connsiteX92" fmla="*/ 289560 w 5199380"/>
                  <a:gd name="connsiteY92" fmla="*/ 1043940 h 3139440"/>
                  <a:gd name="connsiteX93" fmla="*/ 312420 w 5199380"/>
                  <a:gd name="connsiteY93" fmla="*/ 1028700 h 3139440"/>
                  <a:gd name="connsiteX94" fmla="*/ 342900 w 5199380"/>
                  <a:gd name="connsiteY94" fmla="*/ 1021080 h 3139440"/>
                  <a:gd name="connsiteX95" fmla="*/ 373380 w 5199380"/>
                  <a:gd name="connsiteY95" fmla="*/ 1028700 h 3139440"/>
                  <a:gd name="connsiteX96" fmla="*/ 396240 w 5199380"/>
                  <a:gd name="connsiteY96" fmla="*/ 1036320 h 3139440"/>
                  <a:gd name="connsiteX97" fmla="*/ 502920 w 5199380"/>
                  <a:gd name="connsiteY97" fmla="*/ 1028700 h 3139440"/>
                  <a:gd name="connsiteX98" fmla="*/ 525780 w 5199380"/>
                  <a:gd name="connsiteY98" fmla="*/ 1021080 h 3139440"/>
                  <a:gd name="connsiteX99" fmla="*/ 571500 w 5199380"/>
                  <a:gd name="connsiteY99" fmla="*/ 990600 h 3139440"/>
                  <a:gd name="connsiteX100" fmla="*/ 609600 w 5199380"/>
                  <a:gd name="connsiteY100" fmla="*/ 937260 h 3139440"/>
                  <a:gd name="connsiteX101" fmla="*/ 632460 w 5199380"/>
                  <a:gd name="connsiteY101" fmla="*/ 944880 h 3139440"/>
                  <a:gd name="connsiteX102" fmla="*/ 662940 w 5199380"/>
                  <a:gd name="connsiteY102" fmla="*/ 952500 h 3139440"/>
                  <a:gd name="connsiteX103" fmla="*/ 716280 w 5199380"/>
                  <a:gd name="connsiteY103" fmla="*/ 944880 h 3139440"/>
                  <a:gd name="connsiteX104" fmla="*/ 762000 w 5199380"/>
                  <a:gd name="connsiteY104" fmla="*/ 906780 h 3139440"/>
                  <a:gd name="connsiteX105" fmla="*/ 784860 w 5199380"/>
                  <a:gd name="connsiteY105" fmla="*/ 899160 h 3139440"/>
                  <a:gd name="connsiteX106" fmla="*/ 815340 w 5199380"/>
                  <a:gd name="connsiteY106" fmla="*/ 906780 h 3139440"/>
                  <a:gd name="connsiteX107" fmla="*/ 845820 w 5199380"/>
                  <a:gd name="connsiteY107" fmla="*/ 922020 h 3139440"/>
                  <a:gd name="connsiteX108" fmla="*/ 769620 w 5199380"/>
                  <a:gd name="connsiteY108" fmla="*/ 937260 h 3139440"/>
                  <a:gd name="connsiteX109" fmla="*/ 739140 w 5199380"/>
                  <a:gd name="connsiteY109" fmla="*/ 952500 h 3139440"/>
                  <a:gd name="connsiteX110" fmla="*/ 685800 w 5199380"/>
                  <a:gd name="connsiteY110" fmla="*/ 990600 h 3139440"/>
                  <a:gd name="connsiteX111" fmla="*/ 693420 w 5199380"/>
                  <a:gd name="connsiteY111" fmla="*/ 1021080 h 3139440"/>
                  <a:gd name="connsiteX112" fmla="*/ 716280 w 5199380"/>
                  <a:gd name="connsiteY112" fmla="*/ 1028700 h 3139440"/>
                  <a:gd name="connsiteX113" fmla="*/ 792480 w 5199380"/>
                  <a:gd name="connsiteY113" fmla="*/ 1043940 h 3139440"/>
                  <a:gd name="connsiteX114" fmla="*/ 838200 w 5199380"/>
                  <a:gd name="connsiteY114" fmla="*/ 1059180 h 3139440"/>
                  <a:gd name="connsiteX115" fmla="*/ 861060 w 5199380"/>
                  <a:gd name="connsiteY115" fmla="*/ 1066800 h 3139440"/>
                  <a:gd name="connsiteX116" fmla="*/ 868680 w 5199380"/>
                  <a:gd name="connsiteY116" fmla="*/ 1043940 h 3139440"/>
                  <a:gd name="connsiteX117" fmla="*/ 937260 w 5199380"/>
                  <a:gd name="connsiteY117" fmla="*/ 1036320 h 3139440"/>
                  <a:gd name="connsiteX118" fmla="*/ 922020 w 5199380"/>
                  <a:gd name="connsiteY118" fmla="*/ 1066800 h 3139440"/>
                  <a:gd name="connsiteX119" fmla="*/ 929640 w 5199380"/>
                  <a:gd name="connsiteY119" fmla="*/ 1089660 h 3139440"/>
                  <a:gd name="connsiteX120" fmla="*/ 975360 w 5199380"/>
                  <a:gd name="connsiteY120" fmla="*/ 1158240 h 3139440"/>
                  <a:gd name="connsiteX121" fmla="*/ 1036320 w 5199380"/>
                  <a:gd name="connsiteY121" fmla="*/ 1173480 h 3139440"/>
                  <a:gd name="connsiteX122" fmla="*/ 1051560 w 5199380"/>
                  <a:gd name="connsiteY122" fmla="*/ 1196340 h 3139440"/>
                  <a:gd name="connsiteX123" fmla="*/ 1074420 w 5199380"/>
                  <a:gd name="connsiteY123" fmla="*/ 1203960 h 3139440"/>
                  <a:gd name="connsiteX124" fmla="*/ 1082040 w 5199380"/>
                  <a:gd name="connsiteY124" fmla="*/ 1226820 h 3139440"/>
                  <a:gd name="connsiteX125" fmla="*/ 1112520 w 5199380"/>
                  <a:gd name="connsiteY125" fmla="*/ 1242060 h 3139440"/>
                  <a:gd name="connsiteX126" fmla="*/ 1127760 w 5199380"/>
                  <a:gd name="connsiteY126" fmla="*/ 1295400 h 3139440"/>
                  <a:gd name="connsiteX127" fmla="*/ 1135380 w 5199380"/>
                  <a:gd name="connsiteY127" fmla="*/ 1318260 h 3139440"/>
                  <a:gd name="connsiteX128" fmla="*/ 1181100 w 5199380"/>
                  <a:gd name="connsiteY128" fmla="*/ 1386840 h 3139440"/>
                  <a:gd name="connsiteX129" fmla="*/ 1196340 w 5199380"/>
                  <a:gd name="connsiteY129" fmla="*/ 1409700 h 3139440"/>
                  <a:gd name="connsiteX130" fmla="*/ 1219200 w 5199380"/>
                  <a:gd name="connsiteY130" fmla="*/ 1470660 h 3139440"/>
                  <a:gd name="connsiteX131" fmla="*/ 1234440 w 5199380"/>
                  <a:gd name="connsiteY131" fmla="*/ 1493520 h 3139440"/>
                  <a:gd name="connsiteX132" fmla="*/ 1226820 w 5199380"/>
                  <a:gd name="connsiteY132" fmla="*/ 1524000 h 3139440"/>
                  <a:gd name="connsiteX133" fmla="*/ 1257300 w 5199380"/>
                  <a:gd name="connsiteY133" fmla="*/ 1600200 h 3139440"/>
                  <a:gd name="connsiteX134" fmla="*/ 1264920 w 5199380"/>
                  <a:gd name="connsiteY134" fmla="*/ 1630680 h 3139440"/>
                  <a:gd name="connsiteX135" fmla="*/ 1272540 w 5199380"/>
                  <a:gd name="connsiteY135" fmla="*/ 1737360 h 3139440"/>
                  <a:gd name="connsiteX136" fmla="*/ 1287780 w 5199380"/>
                  <a:gd name="connsiteY136" fmla="*/ 1760220 h 3139440"/>
                  <a:gd name="connsiteX137" fmla="*/ 1303020 w 5199380"/>
                  <a:gd name="connsiteY137" fmla="*/ 1866900 h 3139440"/>
                  <a:gd name="connsiteX138" fmla="*/ 1318260 w 5199380"/>
                  <a:gd name="connsiteY138" fmla="*/ 1889760 h 3139440"/>
                  <a:gd name="connsiteX139" fmla="*/ 1295400 w 5199380"/>
                  <a:gd name="connsiteY139" fmla="*/ 1927860 h 3139440"/>
                  <a:gd name="connsiteX140" fmla="*/ 1310640 w 5199380"/>
                  <a:gd name="connsiteY140" fmla="*/ 1988820 h 3139440"/>
                  <a:gd name="connsiteX141" fmla="*/ 1341120 w 5199380"/>
                  <a:gd name="connsiteY141" fmla="*/ 2034540 h 3139440"/>
                  <a:gd name="connsiteX142" fmla="*/ 1356360 w 5199380"/>
                  <a:gd name="connsiteY142" fmla="*/ 2103120 h 3139440"/>
                  <a:gd name="connsiteX143" fmla="*/ 1363980 w 5199380"/>
                  <a:gd name="connsiteY143" fmla="*/ 2125980 h 3139440"/>
                  <a:gd name="connsiteX144" fmla="*/ 1440180 w 5199380"/>
                  <a:gd name="connsiteY144" fmla="*/ 2194560 h 3139440"/>
                  <a:gd name="connsiteX145" fmla="*/ 1440180 w 5199380"/>
                  <a:gd name="connsiteY145" fmla="*/ 2270760 h 3139440"/>
                  <a:gd name="connsiteX146" fmla="*/ 1478280 w 5199380"/>
                  <a:gd name="connsiteY146" fmla="*/ 2331720 h 3139440"/>
                  <a:gd name="connsiteX147" fmla="*/ 1493520 w 5199380"/>
                  <a:gd name="connsiteY147" fmla="*/ 2354580 h 3139440"/>
                  <a:gd name="connsiteX148" fmla="*/ 1524000 w 5199380"/>
                  <a:gd name="connsiteY148" fmla="*/ 2385060 h 3139440"/>
                  <a:gd name="connsiteX149" fmla="*/ 1546860 w 5199380"/>
                  <a:gd name="connsiteY149" fmla="*/ 2446020 h 3139440"/>
                  <a:gd name="connsiteX150" fmla="*/ 1569720 w 5199380"/>
                  <a:gd name="connsiteY150" fmla="*/ 2461260 h 3139440"/>
                  <a:gd name="connsiteX151" fmla="*/ 1577340 w 5199380"/>
                  <a:gd name="connsiteY151" fmla="*/ 2484120 h 3139440"/>
                  <a:gd name="connsiteX152" fmla="*/ 1554480 w 5199380"/>
                  <a:gd name="connsiteY152" fmla="*/ 2545080 h 3139440"/>
                  <a:gd name="connsiteX153" fmla="*/ 1821180 w 5199380"/>
                  <a:gd name="connsiteY153" fmla="*/ 2560320 h 3139440"/>
                  <a:gd name="connsiteX154" fmla="*/ 1874520 w 5199380"/>
                  <a:gd name="connsiteY154" fmla="*/ 2590800 h 3139440"/>
                  <a:gd name="connsiteX155" fmla="*/ 1943100 w 5199380"/>
                  <a:gd name="connsiteY155" fmla="*/ 2613660 h 3139440"/>
                  <a:gd name="connsiteX156" fmla="*/ 2095500 w 5199380"/>
                  <a:gd name="connsiteY156" fmla="*/ 2628900 h 3139440"/>
                  <a:gd name="connsiteX157" fmla="*/ 2141220 w 5199380"/>
                  <a:gd name="connsiteY157" fmla="*/ 2644140 h 3139440"/>
                  <a:gd name="connsiteX158" fmla="*/ 2202180 w 5199380"/>
                  <a:gd name="connsiteY158" fmla="*/ 2659380 h 3139440"/>
                  <a:gd name="connsiteX159" fmla="*/ 2339340 w 5199380"/>
                  <a:gd name="connsiteY159" fmla="*/ 2667000 h 3139440"/>
                  <a:gd name="connsiteX160" fmla="*/ 2377440 w 5199380"/>
                  <a:gd name="connsiteY160" fmla="*/ 2682240 h 3139440"/>
                  <a:gd name="connsiteX161" fmla="*/ 2400300 w 5199380"/>
                  <a:gd name="connsiteY161" fmla="*/ 2689860 h 3139440"/>
                  <a:gd name="connsiteX162" fmla="*/ 2491740 w 5199380"/>
                  <a:gd name="connsiteY162" fmla="*/ 2697480 h 3139440"/>
                  <a:gd name="connsiteX163" fmla="*/ 2705100 w 5199380"/>
                  <a:gd name="connsiteY163" fmla="*/ 2689860 h 3139440"/>
                  <a:gd name="connsiteX164" fmla="*/ 2766060 w 5199380"/>
                  <a:gd name="connsiteY164" fmla="*/ 2674620 h 3139440"/>
                  <a:gd name="connsiteX165" fmla="*/ 2842260 w 5199380"/>
                  <a:gd name="connsiteY165" fmla="*/ 2682240 h 3139440"/>
                  <a:gd name="connsiteX166" fmla="*/ 2872740 w 5199380"/>
                  <a:gd name="connsiteY166" fmla="*/ 2689860 h 3139440"/>
                  <a:gd name="connsiteX167" fmla="*/ 3169920 w 5199380"/>
                  <a:gd name="connsiteY167" fmla="*/ 2697480 h 3139440"/>
                  <a:gd name="connsiteX168" fmla="*/ 3215640 w 5199380"/>
                  <a:gd name="connsiteY168" fmla="*/ 2667000 h 3139440"/>
                  <a:gd name="connsiteX169" fmla="*/ 3230880 w 5199380"/>
                  <a:gd name="connsiteY169" fmla="*/ 2689860 h 3139440"/>
                  <a:gd name="connsiteX170" fmla="*/ 3268980 w 5199380"/>
                  <a:gd name="connsiteY170" fmla="*/ 2705100 h 3139440"/>
                  <a:gd name="connsiteX171" fmla="*/ 3329940 w 5199380"/>
                  <a:gd name="connsiteY171" fmla="*/ 2720340 h 3139440"/>
                  <a:gd name="connsiteX172" fmla="*/ 3368040 w 5199380"/>
                  <a:gd name="connsiteY172" fmla="*/ 2689860 h 3139440"/>
                  <a:gd name="connsiteX173" fmla="*/ 3390900 w 5199380"/>
                  <a:gd name="connsiteY173" fmla="*/ 2667000 h 3139440"/>
                  <a:gd name="connsiteX174" fmla="*/ 3398520 w 5199380"/>
                  <a:gd name="connsiteY174" fmla="*/ 2689860 h 3139440"/>
                  <a:gd name="connsiteX175" fmla="*/ 3413760 w 5199380"/>
                  <a:gd name="connsiteY175" fmla="*/ 2712720 h 3139440"/>
                  <a:gd name="connsiteX176" fmla="*/ 3459480 w 5199380"/>
                  <a:gd name="connsiteY176" fmla="*/ 2727960 h 3139440"/>
                  <a:gd name="connsiteX177" fmla="*/ 3482340 w 5199380"/>
                  <a:gd name="connsiteY177" fmla="*/ 2750820 h 3139440"/>
                  <a:gd name="connsiteX178" fmla="*/ 3497580 w 5199380"/>
                  <a:gd name="connsiteY178" fmla="*/ 2727960 h 3139440"/>
                  <a:gd name="connsiteX179" fmla="*/ 3528060 w 5199380"/>
                  <a:gd name="connsiteY179" fmla="*/ 2712720 h 3139440"/>
                  <a:gd name="connsiteX180" fmla="*/ 3550920 w 5199380"/>
                  <a:gd name="connsiteY180" fmla="*/ 2689860 h 3139440"/>
                  <a:gd name="connsiteX181" fmla="*/ 3573780 w 5199380"/>
                  <a:gd name="connsiteY181" fmla="*/ 2674620 h 3139440"/>
                  <a:gd name="connsiteX182" fmla="*/ 3589020 w 5199380"/>
                  <a:gd name="connsiteY182" fmla="*/ 2651760 h 3139440"/>
                  <a:gd name="connsiteX183" fmla="*/ 3634740 w 5199380"/>
                  <a:gd name="connsiteY183" fmla="*/ 2628900 h 3139440"/>
                  <a:gd name="connsiteX184" fmla="*/ 3733800 w 5199380"/>
                  <a:gd name="connsiteY184" fmla="*/ 2636520 h 3139440"/>
                  <a:gd name="connsiteX185" fmla="*/ 3741420 w 5199380"/>
                  <a:gd name="connsiteY185" fmla="*/ 2659380 h 3139440"/>
                  <a:gd name="connsiteX186" fmla="*/ 3764280 w 5199380"/>
                  <a:gd name="connsiteY186" fmla="*/ 2674620 h 3139440"/>
                  <a:gd name="connsiteX187" fmla="*/ 3802380 w 5199380"/>
                  <a:gd name="connsiteY187" fmla="*/ 2682240 h 3139440"/>
                  <a:gd name="connsiteX188" fmla="*/ 3825240 w 5199380"/>
                  <a:gd name="connsiteY188" fmla="*/ 2689860 h 3139440"/>
                  <a:gd name="connsiteX189" fmla="*/ 3840480 w 5199380"/>
                  <a:gd name="connsiteY189" fmla="*/ 2712720 h 3139440"/>
                  <a:gd name="connsiteX190" fmla="*/ 3863340 w 5199380"/>
                  <a:gd name="connsiteY190" fmla="*/ 2766060 h 3139440"/>
                  <a:gd name="connsiteX191" fmla="*/ 3909060 w 5199380"/>
                  <a:gd name="connsiteY191" fmla="*/ 2781300 h 3139440"/>
                  <a:gd name="connsiteX192" fmla="*/ 4061460 w 5199380"/>
                  <a:gd name="connsiteY192" fmla="*/ 2788920 h 3139440"/>
                  <a:gd name="connsiteX193" fmla="*/ 4091940 w 5199380"/>
                  <a:gd name="connsiteY193" fmla="*/ 2834640 h 3139440"/>
                  <a:gd name="connsiteX194" fmla="*/ 4069080 w 5199380"/>
                  <a:gd name="connsiteY194" fmla="*/ 2842260 h 3139440"/>
                  <a:gd name="connsiteX195" fmla="*/ 4061460 w 5199380"/>
                  <a:gd name="connsiteY195" fmla="*/ 2880360 h 3139440"/>
                  <a:gd name="connsiteX196" fmla="*/ 4084320 w 5199380"/>
                  <a:gd name="connsiteY196" fmla="*/ 2895600 h 3139440"/>
                  <a:gd name="connsiteX197" fmla="*/ 4099560 w 5199380"/>
                  <a:gd name="connsiteY197" fmla="*/ 2918460 h 3139440"/>
                  <a:gd name="connsiteX198" fmla="*/ 4076700 w 5199380"/>
                  <a:gd name="connsiteY198" fmla="*/ 2948940 h 3139440"/>
                  <a:gd name="connsiteX199" fmla="*/ 4061460 w 5199380"/>
                  <a:gd name="connsiteY199" fmla="*/ 2994660 h 3139440"/>
                  <a:gd name="connsiteX200" fmla="*/ 4069080 w 5199380"/>
                  <a:gd name="connsiteY200" fmla="*/ 3055620 h 3139440"/>
                  <a:gd name="connsiteX201" fmla="*/ 4084320 w 5199380"/>
                  <a:gd name="connsiteY201" fmla="*/ 3086100 h 3139440"/>
                  <a:gd name="connsiteX202" fmla="*/ 4091940 w 5199380"/>
                  <a:gd name="connsiteY202" fmla="*/ 3116580 h 3139440"/>
                  <a:gd name="connsiteX203" fmla="*/ 4099560 w 5199380"/>
                  <a:gd name="connsiteY203" fmla="*/ 3139440 h 3139440"/>
                  <a:gd name="connsiteX204" fmla="*/ 4114800 w 5199380"/>
                  <a:gd name="connsiteY204" fmla="*/ 3116580 h 3139440"/>
                  <a:gd name="connsiteX205" fmla="*/ 4198620 w 5199380"/>
                  <a:gd name="connsiteY205" fmla="*/ 3070860 h 3139440"/>
                  <a:gd name="connsiteX206" fmla="*/ 4229100 w 5199380"/>
                  <a:gd name="connsiteY206" fmla="*/ 3048000 h 3139440"/>
                  <a:gd name="connsiteX207" fmla="*/ 4236720 w 5199380"/>
                  <a:gd name="connsiteY207" fmla="*/ 3025140 h 3139440"/>
                  <a:gd name="connsiteX208" fmla="*/ 4221480 w 5199380"/>
                  <a:gd name="connsiteY208" fmla="*/ 3002280 h 3139440"/>
                  <a:gd name="connsiteX209" fmla="*/ 4213860 w 5199380"/>
                  <a:gd name="connsiteY209" fmla="*/ 2979420 h 3139440"/>
                  <a:gd name="connsiteX210" fmla="*/ 4221480 w 5199380"/>
                  <a:gd name="connsiteY210" fmla="*/ 2956560 h 3139440"/>
                  <a:gd name="connsiteX211" fmla="*/ 4267200 w 5199380"/>
                  <a:gd name="connsiteY211" fmla="*/ 2941320 h 3139440"/>
                  <a:gd name="connsiteX212" fmla="*/ 4305300 w 5199380"/>
                  <a:gd name="connsiteY212" fmla="*/ 2903220 h 3139440"/>
                  <a:gd name="connsiteX213" fmla="*/ 4343400 w 5199380"/>
                  <a:gd name="connsiteY213" fmla="*/ 2865120 h 3139440"/>
                  <a:gd name="connsiteX214" fmla="*/ 4419600 w 5199380"/>
                  <a:gd name="connsiteY214" fmla="*/ 2857500 h 3139440"/>
                  <a:gd name="connsiteX215" fmla="*/ 4442460 w 5199380"/>
                  <a:gd name="connsiteY215" fmla="*/ 2827020 h 3139440"/>
                  <a:gd name="connsiteX216" fmla="*/ 4450080 w 5199380"/>
                  <a:gd name="connsiteY216" fmla="*/ 2796540 h 3139440"/>
                  <a:gd name="connsiteX217" fmla="*/ 4503420 w 5199380"/>
                  <a:gd name="connsiteY217" fmla="*/ 2727960 h 3139440"/>
                  <a:gd name="connsiteX218" fmla="*/ 4526280 w 5199380"/>
                  <a:gd name="connsiteY218" fmla="*/ 2720340 h 3139440"/>
                  <a:gd name="connsiteX219" fmla="*/ 4556760 w 5199380"/>
                  <a:gd name="connsiteY219" fmla="*/ 2705100 h 3139440"/>
                  <a:gd name="connsiteX220" fmla="*/ 4617720 w 5199380"/>
                  <a:gd name="connsiteY220" fmla="*/ 2689860 h 3139440"/>
                  <a:gd name="connsiteX221" fmla="*/ 4640580 w 5199380"/>
                  <a:gd name="connsiteY221" fmla="*/ 2674620 h 3139440"/>
                  <a:gd name="connsiteX222" fmla="*/ 4671060 w 5199380"/>
                  <a:gd name="connsiteY222" fmla="*/ 2667000 h 3139440"/>
                  <a:gd name="connsiteX223" fmla="*/ 4701540 w 5199380"/>
                  <a:gd name="connsiteY223" fmla="*/ 2651760 h 3139440"/>
                  <a:gd name="connsiteX224" fmla="*/ 4716780 w 5199380"/>
                  <a:gd name="connsiteY224" fmla="*/ 2606040 h 3139440"/>
                  <a:gd name="connsiteX225" fmla="*/ 4701540 w 5199380"/>
                  <a:gd name="connsiteY225" fmla="*/ 2583180 h 3139440"/>
                  <a:gd name="connsiteX226" fmla="*/ 4724400 w 5199380"/>
                  <a:gd name="connsiteY226" fmla="*/ 2499360 h 3139440"/>
                  <a:gd name="connsiteX227" fmla="*/ 4701540 w 5199380"/>
                  <a:gd name="connsiteY227" fmla="*/ 2438400 h 3139440"/>
                  <a:gd name="connsiteX228" fmla="*/ 4732020 w 5199380"/>
                  <a:gd name="connsiteY228" fmla="*/ 2415540 h 3139440"/>
                  <a:gd name="connsiteX229" fmla="*/ 4777740 w 5199380"/>
                  <a:gd name="connsiteY229" fmla="*/ 2430780 h 3139440"/>
                  <a:gd name="connsiteX230" fmla="*/ 4808220 w 5199380"/>
                  <a:gd name="connsiteY230" fmla="*/ 2453640 h 3139440"/>
                  <a:gd name="connsiteX231" fmla="*/ 4823460 w 5199380"/>
                  <a:gd name="connsiteY231" fmla="*/ 2430780 h 3139440"/>
                  <a:gd name="connsiteX232" fmla="*/ 4853940 w 5199380"/>
                  <a:gd name="connsiteY232" fmla="*/ 2484120 h 3139440"/>
                  <a:gd name="connsiteX233" fmla="*/ 4914900 w 5199380"/>
                  <a:gd name="connsiteY233" fmla="*/ 2537460 h 3139440"/>
                  <a:gd name="connsiteX234" fmla="*/ 4945380 w 5199380"/>
                  <a:gd name="connsiteY234" fmla="*/ 2506980 h 3139440"/>
                  <a:gd name="connsiteX235" fmla="*/ 4975860 w 5199380"/>
                  <a:gd name="connsiteY235" fmla="*/ 2491740 h 3139440"/>
                  <a:gd name="connsiteX236" fmla="*/ 4998720 w 5199380"/>
                  <a:gd name="connsiteY236" fmla="*/ 2476500 h 3139440"/>
                  <a:gd name="connsiteX237" fmla="*/ 5021580 w 5199380"/>
                  <a:gd name="connsiteY237" fmla="*/ 2484120 h 3139440"/>
                  <a:gd name="connsiteX238" fmla="*/ 5021580 w 5199380"/>
                  <a:gd name="connsiteY238" fmla="*/ 2537460 h 3139440"/>
                  <a:gd name="connsiteX239" fmla="*/ 5036820 w 5199380"/>
                  <a:gd name="connsiteY239" fmla="*/ 2583180 h 3139440"/>
                  <a:gd name="connsiteX240" fmla="*/ 5044440 w 5199380"/>
                  <a:gd name="connsiteY240" fmla="*/ 2606040 h 3139440"/>
                  <a:gd name="connsiteX241" fmla="*/ 5067300 w 5199380"/>
                  <a:gd name="connsiteY241" fmla="*/ 2590800 h 3139440"/>
                  <a:gd name="connsiteX242" fmla="*/ 5074920 w 5199380"/>
                  <a:gd name="connsiteY242" fmla="*/ 2567940 h 3139440"/>
                  <a:gd name="connsiteX243" fmla="*/ 5082540 w 5199380"/>
                  <a:gd name="connsiteY243" fmla="*/ 2514600 h 3139440"/>
                  <a:gd name="connsiteX244" fmla="*/ 5097780 w 5199380"/>
                  <a:gd name="connsiteY244" fmla="*/ 2491740 h 3139440"/>
                  <a:gd name="connsiteX245" fmla="*/ 5113020 w 5199380"/>
                  <a:gd name="connsiteY245" fmla="*/ 2446020 h 3139440"/>
                  <a:gd name="connsiteX246" fmla="*/ 5158740 w 5199380"/>
                  <a:gd name="connsiteY246" fmla="*/ 2423160 h 3139440"/>
                  <a:gd name="connsiteX247" fmla="*/ 5173980 w 5199380"/>
                  <a:gd name="connsiteY247" fmla="*/ 2400300 h 3139440"/>
                  <a:gd name="connsiteX248" fmla="*/ 5196840 w 5199380"/>
                  <a:gd name="connsiteY248" fmla="*/ 2377440 h 3139440"/>
                  <a:gd name="connsiteX249" fmla="*/ 5189220 w 5199380"/>
                  <a:gd name="connsiteY249" fmla="*/ 2354580 h 3139440"/>
                  <a:gd name="connsiteX250" fmla="*/ 5151120 w 5199380"/>
                  <a:gd name="connsiteY250" fmla="*/ 2316480 h 3139440"/>
                  <a:gd name="connsiteX251" fmla="*/ 5097780 w 5199380"/>
                  <a:gd name="connsiteY251" fmla="*/ 2346960 h 3139440"/>
                  <a:gd name="connsiteX252" fmla="*/ 5067300 w 5199380"/>
                  <a:gd name="connsiteY252" fmla="*/ 2362200 h 3139440"/>
                  <a:gd name="connsiteX253" fmla="*/ 5044440 w 5199380"/>
                  <a:gd name="connsiteY253" fmla="*/ 2377440 h 3139440"/>
                  <a:gd name="connsiteX254" fmla="*/ 4983480 w 5199380"/>
                  <a:gd name="connsiteY254" fmla="*/ 2369820 h 3139440"/>
                  <a:gd name="connsiteX255" fmla="*/ 4953000 w 5199380"/>
                  <a:gd name="connsiteY255" fmla="*/ 2354580 h 3139440"/>
                  <a:gd name="connsiteX256" fmla="*/ 4907280 w 5199380"/>
                  <a:gd name="connsiteY256" fmla="*/ 2346960 h 3139440"/>
                  <a:gd name="connsiteX257" fmla="*/ 4884420 w 5199380"/>
                  <a:gd name="connsiteY257" fmla="*/ 2324100 h 3139440"/>
                  <a:gd name="connsiteX258" fmla="*/ 4869180 w 5199380"/>
                  <a:gd name="connsiteY258" fmla="*/ 2293620 h 3139440"/>
                  <a:gd name="connsiteX259" fmla="*/ 4846320 w 5199380"/>
                  <a:gd name="connsiteY259" fmla="*/ 2286000 h 3139440"/>
                  <a:gd name="connsiteX260" fmla="*/ 4831080 w 5199380"/>
                  <a:gd name="connsiteY260" fmla="*/ 2255520 h 3139440"/>
                  <a:gd name="connsiteX261" fmla="*/ 4853940 w 5199380"/>
                  <a:gd name="connsiteY261" fmla="*/ 2247900 h 3139440"/>
                  <a:gd name="connsiteX262" fmla="*/ 4861560 w 5199380"/>
                  <a:gd name="connsiteY262" fmla="*/ 2217420 h 3139440"/>
                  <a:gd name="connsiteX263" fmla="*/ 4876800 w 5199380"/>
                  <a:gd name="connsiteY263" fmla="*/ 2164080 h 3139440"/>
                  <a:gd name="connsiteX264" fmla="*/ 4823460 w 5199380"/>
                  <a:gd name="connsiteY264" fmla="*/ 2148840 h 3139440"/>
                  <a:gd name="connsiteX265" fmla="*/ 4777740 w 5199380"/>
                  <a:gd name="connsiteY265" fmla="*/ 2186940 h 3139440"/>
                  <a:gd name="connsiteX266" fmla="*/ 4739640 w 5199380"/>
                  <a:gd name="connsiteY266" fmla="*/ 2255520 h 3139440"/>
                  <a:gd name="connsiteX267" fmla="*/ 4701540 w 5199380"/>
                  <a:gd name="connsiteY267" fmla="*/ 2301240 h 3139440"/>
                  <a:gd name="connsiteX268" fmla="*/ 4693920 w 5199380"/>
                  <a:gd name="connsiteY268" fmla="*/ 2324100 h 3139440"/>
                  <a:gd name="connsiteX269" fmla="*/ 4686300 w 5199380"/>
                  <a:gd name="connsiteY269" fmla="*/ 2354580 h 3139440"/>
                  <a:gd name="connsiteX270" fmla="*/ 4640580 w 5199380"/>
                  <a:gd name="connsiteY270" fmla="*/ 2385060 h 3139440"/>
                  <a:gd name="connsiteX271" fmla="*/ 4625340 w 5199380"/>
                  <a:gd name="connsiteY271" fmla="*/ 2415540 h 3139440"/>
                  <a:gd name="connsiteX272" fmla="*/ 4617720 w 5199380"/>
                  <a:gd name="connsiteY272" fmla="*/ 2453640 h 3139440"/>
                  <a:gd name="connsiteX273" fmla="*/ 4610100 w 5199380"/>
                  <a:gd name="connsiteY273" fmla="*/ 2476500 h 3139440"/>
                  <a:gd name="connsiteX274" fmla="*/ 4587240 w 5199380"/>
                  <a:gd name="connsiteY274" fmla="*/ 2461260 h 3139440"/>
                  <a:gd name="connsiteX275" fmla="*/ 4602480 w 5199380"/>
                  <a:gd name="connsiteY275" fmla="*/ 2339340 h 3139440"/>
                  <a:gd name="connsiteX276" fmla="*/ 4617720 w 5199380"/>
                  <a:gd name="connsiteY276" fmla="*/ 2301240 h 3139440"/>
                  <a:gd name="connsiteX277" fmla="*/ 4640580 w 5199380"/>
                  <a:gd name="connsiteY277" fmla="*/ 2247900 h 3139440"/>
                  <a:gd name="connsiteX278" fmla="*/ 4671060 w 5199380"/>
                  <a:gd name="connsiteY278" fmla="*/ 2202180 h 3139440"/>
                  <a:gd name="connsiteX279" fmla="*/ 4686300 w 5199380"/>
                  <a:gd name="connsiteY279" fmla="*/ 2164080 h 3139440"/>
                  <a:gd name="connsiteX280" fmla="*/ 4693920 w 5199380"/>
                  <a:gd name="connsiteY280" fmla="*/ 2141220 h 3139440"/>
                  <a:gd name="connsiteX281" fmla="*/ 4716780 w 5199380"/>
                  <a:gd name="connsiteY281" fmla="*/ 2133600 h 3139440"/>
                  <a:gd name="connsiteX282" fmla="*/ 4754880 w 5199380"/>
                  <a:gd name="connsiteY282" fmla="*/ 2110740 h 3139440"/>
                  <a:gd name="connsiteX283" fmla="*/ 4770120 w 5199380"/>
                  <a:gd name="connsiteY283" fmla="*/ 2080260 h 3139440"/>
                  <a:gd name="connsiteX284" fmla="*/ 4823460 w 5199380"/>
                  <a:gd name="connsiteY284" fmla="*/ 2049780 h 3139440"/>
                  <a:gd name="connsiteX285" fmla="*/ 4838700 w 5199380"/>
                  <a:gd name="connsiteY285" fmla="*/ 2019300 h 3139440"/>
                  <a:gd name="connsiteX286" fmla="*/ 4861560 w 5199380"/>
                  <a:gd name="connsiteY286" fmla="*/ 2004060 h 3139440"/>
                  <a:gd name="connsiteX287" fmla="*/ 4892040 w 5199380"/>
                  <a:gd name="connsiteY287" fmla="*/ 1981200 h 3139440"/>
                  <a:gd name="connsiteX288" fmla="*/ 4983480 w 5199380"/>
                  <a:gd name="connsiteY288" fmla="*/ 1943100 h 3139440"/>
                  <a:gd name="connsiteX289" fmla="*/ 5013960 w 5199380"/>
                  <a:gd name="connsiteY289" fmla="*/ 1920240 h 3139440"/>
                  <a:gd name="connsiteX290" fmla="*/ 5021580 w 5199380"/>
                  <a:gd name="connsiteY290" fmla="*/ 1897380 h 3139440"/>
                  <a:gd name="connsiteX291" fmla="*/ 5036820 w 5199380"/>
                  <a:gd name="connsiteY291" fmla="*/ 1874520 h 3139440"/>
                  <a:gd name="connsiteX292" fmla="*/ 5059680 w 5199380"/>
                  <a:gd name="connsiteY292" fmla="*/ 1859280 h 3139440"/>
                  <a:gd name="connsiteX293" fmla="*/ 5082540 w 5199380"/>
                  <a:gd name="connsiteY293" fmla="*/ 1828800 h 3139440"/>
                  <a:gd name="connsiteX294" fmla="*/ 5090160 w 5199380"/>
                  <a:gd name="connsiteY294" fmla="*/ 1783080 h 3139440"/>
                  <a:gd name="connsiteX295" fmla="*/ 5135880 w 5199380"/>
                  <a:gd name="connsiteY295" fmla="*/ 1752600 h 3139440"/>
                  <a:gd name="connsiteX296" fmla="*/ 5151120 w 5199380"/>
                  <a:gd name="connsiteY296" fmla="*/ 1691640 h 3139440"/>
                  <a:gd name="connsiteX297" fmla="*/ 5120640 w 5199380"/>
                  <a:gd name="connsiteY297" fmla="*/ 1638300 h 3139440"/>
                  <a:gd name="connsiteX298" fmla="*/ 5097780 w 5199380"/>
                  <a:gd name="connsiteY298" fmla="*/ 1623060 h 3139440"/>
                  <a:gd name="connsiteX299" fmla="*/ 4991100 w 5199380"/>
                  <a:gd name="connsiteY299" fmla="*/ 1592580 h 3139440"/>
                  <a:gd name="connsiteX300" fmla="*/ 4968240 w 5199380"/>
                  <a:gd name="connsiteY300" fmla="*/ 1577340 h 3139440"/>
                  <a:gd name="connsiteX301" fmla="*/ 4960620 w 5199380"/>
                  <a:gd name="connsiteY301" fmla="*/ 1600200 h 3139440"/>
                  <a:gd name="connsiteX302" fmla="*/ 4945380 w 5199380"/>
                  <a:gd name="connsiteY302" fmla="*/ 1630680 h 3139440"/>
                  <a:gd name="connsiteX303" fmla="*/ 4899660 w 5199380"/>
                  <a:gd name="connsiteY303" fmla="*/ 1661160 h 3139440"/>
                  <a:gd name="connsiteX304" fmla="*/ 4869180 w 5199380"/>
                  <a:gd name="connsiteY304" fmla="*/ 1676400 h 3139440"/>
                  <a:gd name="connsiteX305" fmla="*/ 4899660 w 5199380"/>
                  <a:gd name="connsiteY305" fmla="*/ 1600200 h 3139440"/>
                  <a:gd name="connsiteX306" fmla="*/ 4922520 w 5199380"/>
                  <a:gd name="connsiteY306" fmla="*/ 1554480 h 3139440"/>
                  <a:gd name="connsiteX307" fmla="*/ 4808220 w 5199380"/>
                  <a:gd name="connsiteY307" fmla="*/ 1546860 h 3139440"/>
                  <a:gd name="connsiteX308" fmla="*/ 4716780 w 5199380"/>
                  <a:gd name="connsiteY308" fmla="*/ 1524000 h 3139440"/>
                  <a:gd name="connsiteX309" fmla="*/ 4663440 w 5199380"/>
                  <a:gd name="connsiteY309" fmla="*/ 1470660 h 3139440"/>
                  <a:gd name="connsiteX310" fmla="*/ 4625340 w 5199380"/>
                  <a:gd name="connsiteY310" fmla="*/ 1424940 h 3139440"/>
                  <a:gd name="connsiteX311" fmla="*/ 4572000 w 5199380"/>
                  <a:gd name="connsiteY311" fmla="*/ 1386840 h 3139440"/>
                  <a:gd name="connsiteX312" fmla="*/ 4526280 w 5199380"/>
                  <a:gd name="connsiteY312" fmla="*/ 1348740 h 3139440"/>
                  <a:gd name="connsiteX313" fmla="*/ 4518660 w 5199380"/>
                  <a:gd name="connsiteY313" fmla="*/ 1325880 h 3139440"/>
                  <a:gd name="connsiteX314" fmla="*/ 4495800 w 5199380"/>
                  <a:gd name="connsiteY314" fmla="*/ 1341120 h 3139440"/>
                  <a:gd name="connsiteX315" fmla="*/ 4450080 w 5199380"/>
                  <a:gd name="connsiteY315" fmla="*/ 1310640 h 3139440"/>
                  <a:gd name="connsiteX316" fmla="*/ 4396740 w 5199380"/>
                  <a:gd name="connsiteY316" fmla="*/ 1295400 h 3139440"/>
                  <a:gd name="connsiteX317" fmla="*/ 4373880 w 5199380"/>
                  <a:gd name="connsiteY317" fmla="*/ 1280160 h 3139440"/>
                  <a:gd name="connsiteX318" fmla="*/ 4366260 w 5199380"/>
                  <a:gd name="connsiteY318" fmla="*/ 1303020 h 3139440"/>
                  <a:gd name="connsiteX319" fmla="*/ 4373880 w 5199380"/>
                  <a:gd name="connsiteY319" fmla="*/ 1325880 h 3139440"/>
                  <a:gd name="connsiteX320" fmla="*/ 4381500 w 5199380"/>
                  <a:gd name="connsiteY320" fmla="*/ 1363980 h 3139440"/>
                  <a:gd name="connsiteX321" fmla="*/ 4358640 w 5199380"/>
                  <a:gd name="connsiteY321" fmla="*/ 1463040 h 3139440"/>
                  <a:gd name="connsiteX322" fmla="*/ 4351020 w 5199380"/>
                  <a:gd name="connsiteY322" fmla="*/ 1485900 h 3139440"/>
                  <a:gd name="connsiteX323" fmla="*/ 4297680 w 5199380"/>
                  <a:gd name="connsiteY323" fmla="*/ 1508760 h 3139440"/>
                  <a:gd name="connsiteX324" fmla="*/ 4274820 w 5199380"/>
                  <a:gd name="connsiteY324" fmla="*/ 1470660 h 3139440"/>
                  <a:gd name="connsiteX325" fmla="*/ 4229100 w 5199380"/>
                  <a:gd name="connsiteY325" fmla="*/ 1455420 h 3139440"/>
                  <a:gd name="connsiteX326" fmla="*/ 4145280 w 5199380"/>
                  <a:gd name="connsiteY326" fmla="*/ 1440180 h 3139440"/>
                  <a:gd name="connsiteX327" fmla="*/ 4114800 w 5199380"/>
                  <a:gd name="connsiteY327" fmla="*/ 1417320 h 3139440"/>
                  <a:gd name="connsiteX328" fmla="*/ 4122420 w 5199380"/>
                  <a:gd name="connsiteY328" fmla="*/ 1394460 h 3139440"/>
                  <a:gd name="connsiteX329" fmla="*/ 4145280 w 5199380"/>
                  <a:gd name="connsiteY329" fmla="*/ 1371600 h 3139440"/>
                  <a:gd name="connsiteX330" fmla="*/ 4168140 w 5199380"/>
                  <a:gd name="connsiteY330" fmla="*/ 1341120 h 3139440"/>
                  <a:gd name="connsiteX331" fmla="*/ 4069080 w 5199380"/>
                  <a:gd name="connsiteY331" fmla="*/ 1318260 h 3139440"/>
                  <a:gd name="connsiteX332" fmla="*/ 4038600 w 5199380"/>
                  <a:gd name="connsiteY332" fmla="*/ 1303020 h 3139440"/>
                  <a:gd name="connsiteX333" fmla="*/ 3992880 w 5199380"/>
                  <a:gd name="connsiteY333" fmla="*/ 1280160 h 3139440"/>
                  <a:gd name="connsiteX334" fmla="*/ 3931920 w 5199380"/>
                  <a:gd name="connsiteY334" fmla="*/ 1310640 h 3139440"/>
                  <a:gd name="connsiteX335" fmla="*/ 3878580 w 5199380"/>
                  <a:gd name="connsiteY335" fmla="*/ 1325880 h 3139440"/>
                  <a:gd name="connsiteX336" fmla="*/ 3825240 w 5199380"/>
                  <a:gd name="connsiteY336" fmla="*/ 1348740 h 3139440"/>
                  <a:gd name="connsiteX337" fmla="*/ 3870960 w 5199380"/>
                  <a:gd name="connsiteY337" fmla="*/ 1455420 h 3139440"/>
                  <a:gd name="connsiteX338" fmla="*/ 3893820 w 5199380"/>
                  <a:gd name="connsiteY338" fmla="*/ 1470660 h 3139440"/>
                  <a:gd name="connsiteX339" fmla="*/ 3916680 w 5199380"/>
                  <a:gd name="connsiteY339" fmla="*/ 1524000 h 3139440"/>
                  <a:gd name="connsiteX340" fmla="*/ 3901440 w 5199380"/>
                  <a:gd name="connsiteY340" fmla="*/ 1584960 h 3139440"/>
                  <a:gd name="connsiteX341" fmla="*/ 3916680 w 5199380"/>
                  <a:gd name="connsiteY341" fmla="*/ 1607820 h 3139440"/>
                  <a:gd name="connsiteX342" fmla="*/ 3962400 w 5199380"/>
                  <a:gd name="connsiteY342" fmla="*/ 1630680 h 3139440"/>
                  <a:gd name="connsiteX343" fmla="*/ 3977640 w 5199380"/>
                  <a:gd name="connsiteY343" fmla="*/ 1661160 h 3139440"/>
                  <a:gd name="connsiteX344" fmla="*/ 4000500 w 5199380"/>
                  <a:gd name="connsiteY344" fmla="*/ 1760220 h 3139440"/>
                  <a:gd name="connsiteX345" fmla="*/ 4023360 w 5199380"/>
                  <a:gd name="connsiteY345" fmla="*/ 1775460 h 3139440"/>
                  <a:gd name="connsiteX346" fmla="*/ 4030980 w 5199380"/>
                  <a:gd name="connsiteY346" fmla="*/ 1798320 h 3139440"/>
                  <a:gd name="connsiteX347" fmla="*/ 4046220 w 5199380"/>
                  <a:gd name="connsiteY347" fmla="*/ 1821180 h 3139440"/>
                  <a:gd name="connsiteX348" fmla="*/ 4030980 w 5199380"/>
                  <a:gd name="connsiteY348" fmla="*/ 1844040 h 3139440"/>
                  <a:gd name="connsiteX349" fmla="*/ 4000500 w 5199380"/>
                  <a:gd name="connsiteY349" fmla="*/ 1882140 h 3139440"/>
                  <a:gd name="connsiteX350" fmla="*/ 3977640 w 5199380"/>
                  <a:gd name="connsiteY350" fmla="*/ 1920240 h 3139440"/>
                  <a:gd name="connsiteX351" fmla="*/ 3947160 w 5199380"/>
                  <a:gd name="connsiteY351" fmla="*/ 1927860 h 3139440"/>
                  <a:gd name="connsiteX352" fmla="*/ 3916680 w 5199380"/>
                  <a:gd name="connsiteY352" fmla="*/ 1973580 h 3139440"/>
                  <a:gd name="connsiteX353" fmla="*/ 3893820 w 5199380"/>
                  <a:gd name="connsiteY353" fmla="*/ 1996440 h 3139440"/>
                  <a:gd name="connsiteX354" fmla="*/ 3886200 w 5199380"/>
                  <a:gd name="connsiteY354" fmla="*/ 2019300 h 3139440"/>
                  <a:gd name="connsiteX355" fmla="*/ 3909060 w 5199380"/>
                  <a:gd name="connsiteY355" fmla="*/ 2026920 h 3139440"/>
                  <a:gd name="connsiteX356" fmla="*/ 3931920 w 5199380"/>
                  <a:gd name="connsiteY356" fmla="*/ 2049780 h 3139440"/>
                  <a:gd name="connsiteX357" fmla="*/ 3962400 w 5199380"/>
                  <a:gd name="connsiteY357" fmla="*/ 2072640 h 3139440"/>
                  <a:gd name="connsiteX358" fmla="*/ 3977640 w 5199380"/>
                  <a:gd name="connsiteY358" fmla="*/ 2103120 h 3139440"/>
                  <a:gd name="connsiteX359" fmla="*/ 4000500 w 5199380"/>
                  <a:gd name="connsiteY359" fmla="*/ 2118360 h 3139440"/>
                  <a:gd name="connsiteX360" fmla="*/ 4008120 w 5199380"/>
                  <a:gd name="connsiteY360" fmla="*/ 2141220 h 3139440"/>
                  <a:gd name="connsiteX361" fmla="*/ 4030980 w 5199380"/>
                  <a:gd name="connsiteY361" fmla="*/ 2164080 h 3139440"/>
                  <a:gd name="connsiteX362" fmla="*/ 4030980 w 5199380"/>
                  <a:gd name="connsiteY362" fmla="*/ 2263140 h 3139440"/>
                  <a:gd name="connsiteX363" fmla="*/ 4008120 w 5199380"/>
                  <a:gd name="connsiteY363" fmla="*/ 2286000 h 3139440"/>
                  <a:gd name="connsiteX364" fmla="*/ 3977640 w 5199380"/>
                  <a:gd name="connsiteY364" fmla="*/ 2331720 h 3139440"/>
                  <a:gd name="connsiteX365" fmla="*/ 3931920 w 5199380"/>
                  <a:gd name="connsiteY365" fmla="*/ 2308860 h 3139440"/>
                  <a:gd name="connsiteX366" fmla="*/ 3878580 w 5199380"/>
                  <a:gd name="connsiteY366" fmla="*/ 2255520 h 3139440"/>
                  <a:gd name="connsiteX367" fmla="*/ 3855720 w 5199380"/>
                  <a:gd name="connsiteY367" fmla="*/ 2232660 h 3139440"/>
                  <a:gd name="connsiteX368" fmla="*/ 3817620 w 5199380"/>
                  <a:gd name="connsiteY368" fmla="*/ 2225040 h 3139440"/>
                  <a:gd name="connsiteX369" fmla="*/ 3794760 w 5199380"/>
                  <a:gd name="connsiteY369" fmla="*/ 2209800 h 3139440"/>
                  <a:gd name="connsiteX370" fmla="*/ 3787140 w 5199380"/>
                  <a:gd name="connsiteY370" fmla="*/ 2186940 h 3139440"/>
                  <a:gd name="connsiteX371" fmla="*/ 3779520 w 5199380"/>
                  <a:gd name="connsiteY371" fmla="*/ 2125980 h 3139440"/>
                  <a:gd name="connsiteX372" fmla="*/ 3741420 w 5199380"/>
                  <a:gd name="connsiteY372" fmla="*/ 2080260 h 3139440"/>
                  <a:gd name="connsiteX373" fmla="*/ 3733800 w 5199380"/>
                  <a:gd name="connsiteY373" fmla="*/ 1973580 h 3139440"/>
                  <a:gd name="connsiteX374" fmla="*/ 3665220 w 5199380"/>
                  <a:gd name="connsiteY374" fmla="*/ 1981200 h 3139440"/>
                  <a:gd name="connsiteX375" fmla="*/ 3604260 w 5199380"/>
                  <a:gd name="connsiteY375" fmla="*/ 1996440 h 3139440"/>
                  <a:gd name="connsiteX376" fmla="*/ 3581400 w 5199380"/>
                  <a:gd name="connsiteY376" fmla="*/ 1988820 h 3139440"/>
                  <a:gd name="connsiteX377" fmla="*/ 3558540 w 5199380"/>
                  <a:gd name="connsiteY377" fmla="*/ 1973580 h 3139440"/>
                  <a:gd name="connsiteX378" fmla="*/ 3474720 w 5199380"/>
                  <a:gd name="connsiteY378" fmla="*/ 1981200 h 3139440"/>
                  <a:gd name="connsiteX379" fmla="*/ 3467100 w 5199380"/>
                  <a:gd name="connsiteY379" fmla="*/ 1958340 h 3139440"/>
                  <a:gd name="connsiteX380" fmla="*/ 3398520 w 5199380"/>
                  <a:gd name="connsiteY380" fmla="*/ 1920240 h 3139440"/>
                  <a:gd name="connsiteX381" fmla="*/ 3322320 w 5199380"/>
                  <a:gd name="connsiteY381" fmla="*/ 1943100 h 3139440"/>
                  <a:gd name="connsiteX382" fmla="*/ 3299460 w 5199380"/>
                  <a:gd name="connsiteY382" fmla="*/ 1965960 h 3139440"/>
                  <a:gd name="connsiteX383" fmla="*/ 3223260 w 5199380"/>
                  <a:gd name="connsiteY383" fmla="*/ 1950720 h 3139440"/>
                  <a:gd name="connsiteX384" fmla="*/ 3230880 w 5199380"/>
                  <a:gd name="connsiteY384" fmla="*/ 1927860 h 3139440"/>
                  <a:gd name="connsiteX385" fmla="*/ 3192780 w 5199380"/>
                  <a:gd name="connsiteY385" fmla="*/ 1874520 h 3139440"/>
                  <a:gd name="connsiteX386" fmla="*/ 3185160 w 5199380"/>
                  <a:gd name="connsiteY386" fmla="*/ 1798320 h 3139440"/>
                  <a:gd name="connsiteX387" fmla="*/ 3147060 w 5199380"/>
                  <a:gd name="connsiteY387" fmla="*/ 1783080 h 3139440"/>
                  <a:gd name="connsiteX388" fmla="*/ 3139440 w 5199380"/>
                  <a:gd name="connsiteY388" fmla="*/ 1706880 h 3139440"/>
                  <a:gd name="connsiteX389" fmla="*/ 3131820 w 5199380"/>
                  <a:gd name="connsiteY389" fmla="*/ 1668780 h 3139440"/>
                  <a:gd name="connsiteX390" fmla="*/ 3147060 w 5199380"/>
                  <a:gd name="connsiteY390" fmla="*/ 1554480 h 3139440"/>
                  <a:gd name="connsiteX391" fmla="*/ 3162300 w 5199380"/>
                  <a:gd name="connsiteY391" fmla="*/ 1531620 h 3139440"/>
                  <a:gd name="connsiteX392" fmla="*/ 3177540 w 5199380"/>
                  <a:gd name="connsiteY392" fmla="*/ 1501140 h 3139440"/>
                  <a:gd name="connsiteX393" fmla="*/ 3200400 w 5199380"/>
                  <a:gd name="connsiteY393" fmla="*/ 1447800 h 3139440"/>
                  <a:gd name="connsiteX394" fmla="*/ 3215640 w 5199380"/>
                  <a:gd name="connsiteY394" fmla="*/ 1424940 h 3139440"/>
                  <a:gd name="connsiteX395" fmla="*/ 3246120 w 5199380"/>
                  <a:gd name="connsiteY395" fmla="*/ 1363980 h 3139440"/>
                  <a:gd name="connsiteX396" fmla="*/ 3276600 w 5199380"/>
                  <a:gd name="connsiteY396" fmla="*/ 1310640 h 3139440"/>
                  <a:gd name="connsiteX397" fmla="*/ 3291840 w 5199380"/>
                  <a:gd name="connsiteY397" fmla="*/ 1287780 h 3139440"/>
                  <a:gd name="connsiteX398" fmla="*/ 3307080 w 5199380"/>
                  <a:gd name="connsiteY398" fmla="*/ 1257300 h 3139440"/>
                  <a:gd name="connsiteX399" fmla="*/ 3352800 w 5199380"/>
                  <a:gd name="connsiteY399" fmla="*/ 1211580 h 3139440"/>
                  <a:gd name="connsiteX400" fmla="*/ 3329940 w 5199380"/>
                  <a:gd name="connsiteY400" fmla="*/ 1165860 h 3139440"/>
                  <a:gd name="connsiteX401" fmla="*/ 3337560 w 5199380"/>
                  <a:gd name="connsiteY401" fmla="*/ 1120140 h 3139440"/>
                  <a:gd name="connsiteX402" fmla="*/ 3345180 w 5199380"/>
                  <a:gd name="connsiteY402" fmla="*/ 1089660 h 3139440"/>
                  <a:gd name="connsiteX403" fmla="*/ 3375660 w 5199380"/>
                  <a:gd name="connsiteY403" fmla="*/ 1043940 h 3139440"/>
                  <a:gd name="connsiteX404" fmla="*/ 3436620 w 5199380"/>
                  <a:gd name="connsiteY404" fmla="*/ 1036320 h 3139440"/>
                  <a:gd name="connsiteX405" fmla="*/ 3459480 w 5199380"/>
                  <a:gd name="connsiteY405" fmla="*/ 1021080 h 3139440"/>
                  <a:gd name="connsiteX406" fmla="*/ 3482340 w 5199380"/>
                  <a:gd name="connsiteY406" fmla="*/ 998220 h 3139440"/>
                  <a:gd name="connsiteX407" fmla="*/ 3505200 w 5199380"/>
                  <a:gd name="connsiteY407" fmla="*/ 990600 h 3139440"/>
                  <a:gd name="connsiteX408" fmla="*/ 3512820 w 5199380"/>
                  <a:gd name="connsiteY408" fmla="*/ 906780 h 3139440"/>
                  <a:gd name="connsiteX409" fmla="*/ 3482340 w 5199380"/>
                  <a:gd name="connsiteY409" fmla="*/ 899160 h 3139440"/>
                  <a:gd name="connsiteX410" fmla="*/ 3467100 w 5199380"/>
                  <a:gd name="connsiteY410" fmla="*/ 876300 h 3139440"/>
                  <a:gd name="connsiteX411" fmla="*/ 3482340 w 5199380"/>
                  <a:gd name="connsiteY411" fmla="*/ 807720 h 3139440"/>
                  <a:gd name="connsiteX412" fmla="*/ 3436620 w 5199380"/>
                  <a:gd name="connsiteY412" fmla="*/ 746760 h 3139440"/>
                  <a:gd name="connsiteX413" fmla="*/ 3406140 w 5199380"/>
                  <a:gd name="connsiteY413" fmla="*/ 731520 h 3139440"/>
                  <a:gd name="connsiteX414" fmla="*/ 3375660 w 5199380"/>
                  <a:gd name="connsiteY414" fmla="*/ 739140 h 3139440"/>
                  <a:gd name="connsiteX415" fmla="*/ 3352800 w 5199380"/>
                  <a:gd name="connsiteY415" fmla="*/ 800100 h 3139440"/>
                  <a:gd name="connsiteX416" fmla="*/ 3284220 w 5199380"/>
                  <a:gd name="connsiteY416" fmla="*/ 822960 h 3139440"/>
                  <a:gd name="connsiteX417" fmla="*/ 3291840 w 5199380"/>
                  <a:gd name="connsiteY417" fmla="*/ 876300 h 3139440"/>
                  <a:gd name="connsiteX418" fmla="*/ 3322320 w 5199380"/>
                  <a:gd name="connsiteY418" fmla="*/ 891540 h 3139440"/>
                  <a:gd name="connsiteX419" fmla="*/ 3345180 w 5199380"/>
                  <a:gd name="connsiteY419" fmla="*/ 906780 h 3139440"/>
                  <a:gd name="connsiteX420" fmla="*/ 3329940 w 5199380"/>
                  <a:gd name="connsiteY420" fmla="*/ 960120 h 3139440"/>
                  <a:gd name="connsiteX421" fmla="*/ 3291840 w 5199380"/>
                  <a:gd name="connsiteY421" fmla="*/ 944880 h 3139440"/>
                  <a:gd name="connsiteX422" fmla="*/ 3268980 w 5199380"/>
                  <a:gd name="connsiteY422" fmla="*/ 929640 h 3139440"/>
                  <a:gd name="connsiteX423" fmla="*/ 3253740 w 5199380"/>
                  <a:gd name="connsiteY423" fmla="*/ 899160 h 3139440"/>
                  <a:gd name="connsiteX424" fmla="*/ 3238500 w 5199380"/>
                  <a:gd name="connsiteY424" fmla="*/ 838200 h 3139440"/>
                  <a:gd name="connsiteX425" fmla="*/ 3215640 w 5199380"/>
                  <a:gd name="connsiteY425" fmla="*/ 830580 h 3139440"/>
                  <a:gd name="connsiteX426" fmla="*/ 3177540 w 5199380"/>
                  <a:gd name="connsiteY426" fmla="*/ 822960 h 3139440"/>
                  <a:gd name="connsiteX427" fmla="*/ 3101340 w 5199380"/>
                  <a:gd name="connsiteY427" fmla="*/ 792480 h 3139440"/>
                  <a:gd name="connsiteX428" fmla="*/ 3116580 w 5199380"/>
                  <a:gd name="connsiteY428" fmla="*/ 739140 h 3139440"/>
                  <a:gd name="connsiteX429" fmla="*/ 3101340 w 5199380"/>
                  <a:gd name="connsiteY429" fmla="*/ 701040 h 3139440"/>
                  <a:gd name="connsiteX430" fmla="*/ 3093720 w 5199380"/>
                  <a:gd name="connsiteY430" fmla="*/ 678180 h 3139440"/>
                  <a:gd name="connsiteX431" fmla="*/ 3070860 w 5199380"/>
                  <a:gd name="connsiteY431" fmla="*/ 670560 h 3139440"/>
                  <a:gd name="connsiteX432" fmla="*/ 3063240 w 5199380"/>
                  <a:gd name="connsiteY432" fmla="*/ 647700 h 3139440"/>
                  <a:gd name="connsiteX433" fmla="*/ 2979420 w 5199380"/>
                  <a:gd name="connsiteY433" fmla="*/ 632460 h 3139440"/>
                  <a:gd name="connsiteX434" fmla="*/ 2971800 w 5199380"/>
                  <a:gd name="connsiteY434" fmla="*/ 662940 h 3139440"/>
                  <a:gd name="connsiteX435" fmla="*/ 2994660 w 5199380"/>
                  <a:gd name="connsiteY435" fmla="*/ 723900 h 3139440"/>
                  <a:gd name="connsiteX436" fmla="*/ 3002280 w 5199380"/>
                  <a:gd name="connsiteY436" fmla="*/ 746760 h 3139440"/>
                  <a:gd name="connsiteX437" fmla="*/ 3009900 w 5199380"/>
                  <a:gd name="connsiteY437" fmla="*/ 800100 h 3139440"/>
                  <a:gd name="connsiteX438" fmla="*/ 3032760 w 5199380"/>
                  <a:gd name="connsiteY438" fmla="*/ 807720 h 3139440"/>
                  <a:gd name="connsiteX439" fmla="*/ 3063240 w 5199380"/>
                  <a:gd name="connsiteY439" fmla="*/ 861060 h 3139440"/>
                  <a:gd name="connsiteX440" fmla="*/ 3017520 w 5199380"/>
                  <a:gd name="connsiteY440" fmla="*/ 960120 h 3139440"/>
                  <a:gd name="connsiteX441" fmla="*/ 2987040 w 5199380"/>
                  <a:gd name="connsiteY441" fmla="*/ 998220 h 3139440"/>
                  <a:gd name="connsiteX442" fmla="*/ 2971800 w 5199380"/>
                  <a:gd name="connsiteY442" fmla="*/ 1051560 h 3139440"/>
                  <a:gd name="connsiteX443" fmla="*/ 2964180 w 5199380"/>
                  <a:gd name="connsiteY443" fmla="*/ 998220 h 3139440"/>
                  <a:gd name="connsiteX444" fmla="*/ 2956560 w 5199380"/>
                  <a:gd name="connsiteY444" fmla="*/ 975360 h 3139440"/>
                  <a:gd name="connsiteX445" fmla="*/ 2964180 w 5199380"/>
                  <a:gd name="connsiteY445" fmla="*/ 937260 h 3139440"/>
                  <a:gd name="connsiteX446" fmla="*/ 2941320 w 5199380"/>
                  <a:gd name="connsiteY446" fmla="*/ 929640 h 3139440"/>
                  <a:gd name="connsiteX447" fmla="*/ 2880360 w 5199380"/>
                  <a:gd name="connsiteY447" fmla="*/ 960120 h 3139440"/>
                  <a:gd name="connsiteX448" fmla="*/ 2849880 w 5199380"/>
                  <a:gd name="connsiteY448" fmla="*/ 967740 h 3139440"/>
                  <a:gd name="connsiteX449" fmla="*/ 2788920 w 5199380"/>
                  <a:gd name="connsiteY449" fmla="*/ 944880 h 3139440"/>
                  <a:gd name="connsiteX450" fmla="*/ 2727960 w 5199380"/>
                  <a:gd name="connsiteY450" fmla="*/ 960120 h 3139440"/>
                  <a:gd name="connsiteX451" fmla="*/ 2689860 w 5199380"/>
                  <a:gd name="connsiteY451" fmla="*/ 944880 h 3139440"/>
                  <a:gd name="connsiteX452" fmla="*/ 2667000 w 5199380"/>
                  <a:gd name="connsiteY452" fmla="*/ 922020 h 3139440"/>
                  <a:gd name="connsiteX453" fmla="*/ 2644140 w 5199380"/>
                  <a:gd name="connsiteY453" fmla="*/ 906780 h 3139440"/>
                  <a:gd name="connsiteX454" fmla="*/ 2575560 w 5199380"/>
                  <a:gd name="connsiteY454" fmla="*/ 967740 h 3139440"/>
                  <a:gd name="connsiteX455" fmla="*/ 2590800 w 5199380"/>
                  <a:gd name="connsiteY455" fmla="*/ 990600 h 3139440"/>
                  <a:gd name="connsiteX456" fmla="*/ 2583180 w 5199380"/>
                  <a:gd name="connsiteY456" fmla="*/ 1013460 h 3139440"/>
                  <a:gd name="connsiteX457" fmla="*/ 2583180 w 5199380"/>
                  <a:gd name="connsiteY457" fmla="*/ 1082040 h 3139440"/>
                  <a:gd name="connsiteX458" fmla="*/ 2560320 w 5199380"/>
                  <a:gd name="connsiteY458" fmla="*/ 1089660 h 3139440"/>
                  <a:gd name="connsiteX459" fmla="*/ 2529840 w 5199380"/>
                  <a:gd name="connsiteY459" fmla="*/ 1028700 h 3139440"/>
                  <a:gd name="connsiteX460" fmla="*/ 2522220 w 5199380"/>
                  <a:gd name="connsiteY460" fmla="*/ 990600 h 3139440"/>
                  <a:gd name="connsiteX461" fmla="*/ 2506980 w 5199380"/>
                  <a:gd name="connsiteY461" fmla="*/ 967740 h 3139440"/>
                  <a:gd name="connsiteX462" fmla="*/ 2499360 w 5199380"/>
                  <a:gd name="connsiteY462" fmla="*/ 944880 h 3139440"/>
                  <a:gd name="connsiteX463" fmla="*/ 2468880 w 5199380"/>
                  <a:gd name="connsiteY463" fmla="*/ 929640 h 3139440"/>
                  <a:gd name="connsiteX464" fmla="*/ 2369820 w 5199380"/>
                  <a:gd name="connsiteY464" fmla="*/ 929640 h 3139440"/>
                  <a:gd name="connsiteX465" fmla="*/ 2362200 w 5199380"/>
                  <a:gd name="connsiteY465" fmla="*/ 868680 h 3139440"/>
                  <a:gd name="connsiteX466" fmla="*/ 2308860 w 5199380"/>
                  <a:gd name="connsiteY466" fmla="*/ 838200 h 3139440"/>
                  <a:gd name="connsiteX467" fmla="*/ 2263140 w 5199380"/>
                  <a:gd name="connsiteY467" fmla="*/ 807720 h 3139440"/>
                  <a:gd name="connsiteX468" fmla="*/ 2247900 w 5199380"/>
                  <a:gd name="connsiteY468" fmla="*/ 784860 h 3139440"/>
                  <a:gd name="connsiteX469" fmla="*/ 2186940 w 5199380"/>
                  <a:gd name="connsiteY469" fmla="*/ 739140 h 3139440"/>
                  <a:gd name="connsiteX470" fmla="*/ 2133600 w 5199380"/>
                  <a:gd name="connsiteY470" fmla="*/ 670560 h 3139440"/>
                  <a:gd name="connsiteX471" fmla="*/ 2110740 w 5199380"/>
                  <a:gd name="connsiteY471" fmla="*/ 685800 h 3139440"/>
                  <a:gd name="connsiteX472" fmla="*/ 2103120 w 5199380"/>
                  <a:gd name="connsiteY472" fmla="*/ 708660 h 3139440"/>
                  <a:gd name="connsiteX473" fmla="*/ 2087880 w 5199380"/>
                  <a:gd name="connsiteY473" fmla="*/ 731520 h 3139440"/>
                  <a:gd name="connsiteX474" fmla="*/ 2057400 w 5199380"/>
                  <a:gd name="connsiteY474" fmla="*/ 693420 h 3139440"/>
                  <a:gd name="connsiteX475" fmla="*/ 2072640 w 5199380"/>
                  <a:gd name="connsiteY475" fmla="*/ 670560 h 3139440"/>
                  <a:gd name="connsiteX476" fmla="*/ 2026920 w 5199380"/>
                  <a:gd name="connsiteY476" fmla="*/ 662940 h 3139440"/>
                  <a:gd name="connsiteX477" fmla="*/ 1996440 w 5199380"/>
                  <a:gd name="connsiteY477" fmla="*/ 640080 h 3139440"/>
                  <a:gd name="connsiteX478" fmla="*/ 1973580 w 5199380"/>
                  <a:gd name="connsiteY478" fmla="*/ 594360 h 3139440"/>
                  <a:gd name="connsiteX479" fmla="*/ 1958340 w 5199380"/>
                  <a:gd name="connsiteY479" fmla="*/ 624840 h 3139440"/>
                  <a:gd name="connsiteX480" fmla="*/ 1935480 w 5199380"/>
                  <a:gd name="connsiteY480" fmla="*/ 647700 h 3139440"/>
                  <a:gd name="connsiteX481" fmla="*/ 1912620 w 5199380"/>
                  <a:gd name="connsiteY481" fmla="*/ 624840 h 3139440"/>
                  <a:gd name="connsiteX482" fmla="*/ 1897380 w 5199380"/>
                  <a:gd name="connsiteY482" fmla="*/ 571500 h 3139440"/>
                  <a:gd name="connsiteX483" fmla="*/ 1874520 w 5199380"/>
                  <a:gd name="connsiteY483" fmla="*/ 586740 h 3139440"/>
                  <a:gd name="connsiteX484" fmla="*/ 1790700 w 5199380"/>
                  <a:gd name="connsiteY484" fmla="*/ 601980 h 3139440"/>
                  <a:gd name="connsiteX485" fmla="*/ 1760220 w 5199380"/>
                  <a:gd name="connsiteY485" fmla="*/ 617220 h 3139440"/>
                  <a:gd name="connsiteX486" fmla="*/ 1744980 w 5199380"/>
                  <a:gd name="connsiteY486" fmla="*/ 624840 h 313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</a:cxnLst>
                <a:rect l="l" t="t" r="r" b="b"/>
                <a:pathLst>
                  <a:path w="5199380" h="3139440">
                    <a:moveTo>
                      <a:pt x="1744980" y="624840"/>
                    </a:moveTo>
                    <a:cubicBezTo>
                      <a:pt x="1737360" y="624840"/>
                      <a:pt x="1724723" y="619492"/>
                      <a:pt x="1714500" y="617220"/>
                    </a:cubicBezTo>
                    <a:cubicBezTo>
                      <a:pt x="1701857" y="614410"/>
                      <a:pt x="1687176" y="616784"/>
                      <a:pt x="1676400" y="609600"/>
                    </a:cubicBezTo>
                    <a:cubicBezTo>
                      <a:pt x="1669717" y="605145"/>
                      <a:pt x="1673235" y="593423"/>
                      <a:pt x="1668780" y="586740"/>
                    </a:cubicBezTo>
                    <a:cubicBezTo>
                      <a:pt x="1657046" y="569139"/>
                      <a:pt x="1639928" y="559885"/>
                      <a:pt x="1623060" y="548640"/>
                    </a:cubicBezTo>
                    <a:cubicBezTo>
                      <a:pt x="1610289" y="497556"/>
                      <a:pt x="1627406" y="533238"/>
                      <a:pt x="1584960" y="502920"/>
                    </a:cubicBezTo>
                    <a:cubicBezTo>
                      <a:pt x="1510684" y="449866"/>
                      <a:pt x="1606270" y="509183"/>
                      <a:pt x="1546860" y="457200"/>
                    </a:cubicBezTo>
                    <a:cubicBezTo>
                      <a:pt x="1533076" y="445139"/>
                      <a:pt x="1501140" y="426720"/>
                      <a:pt x="1501140" y="426720"/>
                    </a:cubicBezTo>
                    <a:cubicBezTo>
                      <a:pt x="1449190" y="348796"/>
                      <a:pt x="1532797" y="477607"/>
                      <a:pt x="1470660" y="365760"/>
                    </a:cubicBezTo>
                    <a:cubicBezTo>
                      <a:pt x="1445747" y="320917"/>
                      <a:pt x="1449349" y="347506"/>
                      <a:pt x="1417320" y="304800"/>
                    </a:cubicBezTo>
                    <a:cubicBezTo>
                      <a:pt x="1410504" y="295713"/>
                      <a:pt x="1411167" y="281136"/>
                      <a:pt x="1402080" y="274320"/>
                    </a:cubicBezTo>
                    <a:cubicBezTo>
                      <a:pt x="1389229" y="264681"/>
                      <a:pt x="1371600" y="264160"/>
                      <a:pt x="1356360" y="259080"/>
                    </a:cubicBezTo>
                    <a:lnTo>
                      <a:pt x="1333500" y="251460"/>
                    </a:lnTo>
                    <a:cubicBezTo>
                      <a:pt x="1330960" y="243840"/>
                      <a:pt x="1328087" y="236323"/>
                      <a:pt x="1325880" y="228600"/>
                    </a:cubicBezTo>
                    <a:cubicBezTo>
                      <a:pt x="1323003" y="218530"/>
                      <a:pt x="1322385" y="207746"/>
                      <a:pt x="1318260" y="198120"/>
                    </a:cubicBezTo>
                    <a:cubicBezTo>
                      <a:pt x="1314652" y="189702"/>
                      <a:pt x="1308100" y="182880"/>
                      <a:pt x="1303020" y="175260"/>
                    </a:cubicBezTo>
                    <a:lnTo>
                      <a:pt x="1318260" y="114300"/>
                    </a:lnTo>
                    <a:lnTo>
                      <a:pt x="1325880" y="83820"/>
                    </a:lnTo>
                    <a:cubicBezTo>
                      <a:pt x="1265389" y="63656"/>
                      <a:pt x="1335651" y="85652"/>
                      <a:pt x="1203960" y="60960"/>
                    </a:cubicBezTo>
                    <a:cubicBezTo>
                      <a:pt x="1196065" y="59480"/>
                      <a:pt x="1188892" y="55288"/>
                      <a:pt x="1181100" y="53340"/>
                    </a:cubicBezTo>
                    <a:cubicBezTo>
                      <a:pt x="1168535" y="50199"/>
                      <a:pt x="1155700" y="48260"/>
                      <a:pt x="1143000" y="45720"/>
                    </a:cubicBezTo>
                    <a:cubicBezTo>
                      <a:pt x="1132840" y="40640"/>
                      <a:pt x="1123067" y="34699"/>
                      <a:pt x="1112520" y="30480"/>
                    </a:cubicBezTo>
                    <a:cubicBezTo>
                      <a:pt x="1097605" y="24514"/>
                      <a:pt x="1082040" y="20320"/>
                      <a:pt x="1066800" y="15240"/>
                    </a:cubicBezTo>
                    <a:cubicBezTo>
                      <a:pt x="1034005" y="4308"/>
                      <a:pt x="1051732" y="9568"/>
                      <a:pt x="1013460" y="0"/>
                    </a:cubicBezTo>
                    <a:cubicBezTo>
                      <a:pt x="1005840" y="5080"/>
                      <a:pt x="996321" y="8089"/>
                      <a:pt x="990600" y="15240"/>
                    </a:cubicBezTo>
                    <a:cubicBezTo>
                      <a:pt x="985582" y="21512"/>
                      <a:pt x="988660" y="32420"/>
                      <a:pt x="982980" y="38100"/>
                    </a:cubicBezTo>
                    <a:cubicBezTo>
                      <a:pt x="968874" y="52206"/>
                      <a:pt x="909843" y="65528"/>
                      <a:pt x="899160" y="68580"/>
                    </a:cubicBezTo>
                    <a:cubicBezTo>
                      <a:pt x="896620" y="76200"/>
                      <a:pt x="893282" y="83599"/>
                      <a:pt x="891540" y="91440"/>
                    </a:cubicBezTo>
                    <a:cubicBezTo>
                      <a:pt x="888188" y="106522"/>
                      <a:pt x="893975" y="125429"/>
                      <a:pt x="883920" y="137160"/>
                    </a:cubicBezTo>
                    <a:cubicBezTo>
                      <a:pt x="875491" y="146994"/>
                      <a:pt x="858520" y="142240"/>
                      <a:pt x="845820" y="144780"/>
                    </a:cubicBezTo>
                    <a:cubicBezTo>
                      <a:pt x="869695" y="180593"/>
                      <a:pt x="877369" y="181624"/>
                      <a:pt x="853440" y="243840"/>
                    </a:cubicBezTo>
                    <a:cubicBezTo>
                      <a:pt x="848881" y="255693"/>
                      <a:pt x="833120" y="259080"/>
                      <a:pt x="822960" y="266700"/>
                    </a:cubicBezTo>
                    <a:cubicBezTo>
                      <a:pt x="820420" y="274320"/>
                      <a:pt x="821876" y="284891"/>
                      <a:pt x="815340" y="289560"/>
                    </a:cubicBezTo>
                    <a:cubicBezTo>
                      <a:pt x="802268" y="298897"/>
                      <a:pt x="769620" y="304800"/>
                      <a:pt x="769620" y="304800"/>
                    </a:cubicBezTo>
                    <a:cubicBezTo>
                      <a:pt x="762000" y="302260"/>
                      <a:pt x="748502" y="305021"/>
                      <a:pt x="746760" y="297180"/>
                    </a:cubicBezTo>
                    <a:cubicBezTo>
                      <a:pt x="737274" y="254495"/>
                      <a:pt x="751179" y="241022"/>
                      <a:pt x="769620" y="213360"/>
                    </a:cubicBezTo>
                    <a:cubicBezTo>
                      <a:pt x="754380" y="208280"/>
                      <a:pt x="738268" y="205304"/>
                      <a:pt x="723900" y="198120"/>
                    </a:cubicBezTo>
                    <a:cubicBezTo>
                      <a:pt x="653573" y="162956"/>
                      <a:pt x="684980" y="173150"/>
                      <a:pt x="632460" y="160020"/>
                    </a:cubicBezTo>
                    <a:cubicBezTo>
                      <a:pt x="615164" y="211908"/>
                      <a:pt x="636935" y="148088"/>
                      <a:pt x="609600" y="220980"/>
                    </a:cubicBezTo>
                    <a:cubicBezTo>
                      <a:pt x="606780" y="228501"/>
                      <a:pt x="606435" y="237157"/>
                      <a:pt x="601980" y="243840"/>
                    </a:cubicBezTo>
                    <a:cubicBezTo>
                      <a:pt x="596002" y="252806"/>
                      <a:pt x="586740" y="259080"/>
                      <a:pt x="579120" y="266700"/>
                    </a:cubicBezTo>
                    <a:cubicBezTo>
                      <a:pt x="584200" y="274320"/>
                      <a:pt x="587884" y="283084"/>
                      <a:pt x="594360" y="289560"/>
                    </a:cubicBezTo>
                    <a:cubicBezTo>
                      <a:pt x="600836" y="296036"/>
                      <a:pt x="611499" y="297649"/>
                      <a:pt x="617220" y="304800"/>
                    </a:cubicBezTo>
                    <a:cubicBezTo>
                      <a:pt x="644265" y="338606"/>
                      <a:pt x="601539" y="318402"/>
                      <a:pt x="640080" y="350520"/>
                    </a:cubicBezTo>
                    <a:cubicBezTo>
                      <a:pt x="657157" y="364751"/>
                      <a:pt x="680533" y="368253"/>
                      <a:pt x="701040" y="373380"/>
                    </a:cubicBezTo>
                    <a:cubicBezTo>
                      <a:pt x="711200" y="381000"/>
                      <a:pt x="728440" y="383919"/>
                      <a:pt x="731520" y="396240"/>
                    </a:cubicBezTo>
                    <a:cubicBezTo>
                      <a:pt x="743268" y="443231"/>
                      <a:pt x="692807" y="438252"/>
                      <a:pt x="670560" y="441960"/>
                    </a:cubicBezTo>
                    <a:cubicBezTo>
                      <a:pt x="657860" y="439420"/>
                      <a:pt x="644044" y="440132"/>
                      <a:pt x="632460" y="434340"/>
                    </a:cubicBezTo>
                    <a:cubicBezTo>
                      <a:pt x="622821" y="429521"/>
                      <a:pt x="618566" y="417458"/>
                      <a:pt x="609600" y="411480"/>
                    </a:cubicBezTo>
                    <a:cubicBezTo>
                      <a:pt x="602917" y="407025"/>
                      <a:pt x="594360" y="406400"/>
                      <a:pt x="586740" y="403860"/>
                    </a:cubicBezTo>
                    <a:cubicBezTo>
                      <a:pt x="576580" y="406400"/>
                      <a:pt x="565984" y="415369"/>
                      <a:pt x="556260" y="411480"/>
                    </a:cubicBezTo>
                    <a:cubicBezTo>
                      <a:pt x="548802" y="408497"/>
                      <a:pt x="553095" y="395303"/>
                      <a:pt x="548640" y="388620"/>
                    </a:cubicBezTo>
                    <a:cubicBezTo>
                      <a:pt x="542662" y="379654"/>
                      <a:pt x="533400" y="373380"/>
                      <a:pt x="525780" y="365760"/>
                    </a:cubicBezTo>
                    <a:cubicBezTo>
                      <a:pt x="460266" y="409436"/>
                      <a:pt x="543156" y="357072"/>
                      <a:pt x="480060" y="388620"/>
                    </a:cubicBezTo>
                    <a:cubicBezTo>
                      <a:pt x="427437" y="414932"/>
                      <a:pt x="490155" y="395621"/>
                      <a:pt x="426720" y="411480"/>
                    </a:cubicBezTo>
                    <a:cubicBezTo>
                      <a:pt x="424180" y="419100"/>
                      <a:pt x="424780" y="428660"/>
                      <a:pt x="419100" y="434340"/>
                    </a:cubicBezTo>
                    <a:cubicBezTo>
                      <a:pt x="413420" y="440020"/>
                      <a:pt x="402410" y="436818"/>
                      <a:pt x="396240" y="441960"/>
                    </a:cubicBezTo>
                    <a:cubicBezTo>
                      <a:pt x="386484" y="450090"/>
                      <a:pt x="379548" y="461338"/>
                      <a:pt x="373380" y="472440"/>
                    </a:cubicBezTo>
                    <a:cubicBezTo>
                      <a:pt x="366737" y="484397"/>
                      <a:pt x="369869" y="503503"/>
                      <a:pt x="358140" y="510540"/>
                    </a:cubicBezTo>
                    <a:cubicBezTo>
                      <a:pt x="340580" y="521076"/>
                      <a:pt x="317500" y="515620"/>
                      <a:pt x="297180" y="518160"/>
                    </a:cubicBezTo>
                    <a:cubicBezTo>
                      <a:pt x="282524" y="540145"/>
                      <a:pt x="269159" y="548518"/>
                      <a:pt x="289560" y="579120"/>
                    </a:cubicBezTo>
                    <a:cubicBezTo>
                      <a:pt x="294015" y="585803"/>
                      <a:pt x="305236" y="583148"/>
                      <a:pt x="312420" y="586740"/>
                    </a:cubicBezTo>
                    <a:cubicBezTo>
                      <a:pt x="320611" y="590836"/>
                      <a:pt x="326911" y="598261"/>
                      <a:pt x="335280" y="601980"/>
                    </a:cubicBezTo>
                    <a:cubicBezTo>
                      <a:pt x="349960" y="608504"/>
                      <a:pt x="381000" y="617220"/>
                      <a:pt x="381000" y="617220"/>
                    </a:cubicBezTo>
                    <a:cubicBezTo>
                      <a:pt x="388620" y="627380"/>
                      <a:pt x="402285" y="635098"/>
                      <a:pt x="403860" y="647700"/>
                    </a:cubicBezTo>
                    <a:cubicBezTo>
                      <a:pt x="405269" y="658972"/>
                      <a:pt x="396652" y="670148"/>
                      <a:pt x="388620" y="678180"/>
                    </a:cubicBezTo>
                    <a:cubicBezTo>
                      <a:pt x="380588" y="686212"/>
                      <a:pt x="368003" y="687784"/>
                      <a:pt x="358140" y="693420"/>
                    </a:cubicBezTo>
                    <a:cubicBezTo>
                      <a:pt x="314021" y="718631"/>
                      <a:pt x="358491" y="704792"/>
                      <a:pt x="289560" y="716280"/>
                    </a:cubicBezTo>
                    <a:cubicBezTo>
                      <a:pt x="284480" y="726440"/>
                      <a:pt x="275729" y="735488"/>
                      <a:pt x="274320" y="746760"/>
                    </a:cubicBezTo>
                    <a:cubicBezTo>
                      <a:pt x="268864" y="790410"/>
                      <a:pt x="287396" y="776770"/>
                      <a:pt x="312420" y="769620"/>
                    </a:cubicBezTo>
                    <a:cubicBezTo>
                      <a:pt x="340025" y="761733"/>
                      <a:pt x="333093" y="763458"/>
                      <a:pt x="358140" y="746760"/>
                    </a:cubicBezTo>
                    <a:cubicBezTo>
                      <a:pt x="368300" y="751840"/>
                      <a:pt x="382776" y="752260"/>
                      <a:pt x="388620" y="762000"/>
                    </a:cubicBezTo>
                    <a:cubicBezTo>
                      <a:pt x="393601" y="770302"/>
                      <a:pt x="367786" y="804681"/>
                      <a:pt x="365760" y="807720"/>
                    </a:cubicBezTo>
                    <a:cubicBezTo>
                      <a:pt x="368300" y="817880"/>
                      <a:pt x="364186" y="833185"/>
                      <a:pt x="373380" y="838200"/>
                    </a:cubicBezTo>
                    <a:cubicBezTo>
                      <a:pt x="396120" y="850604"/>
                      <a:pt x="424674" y="846324"/>
                      <a:pt x="449580" y="853440"/>
                    </a:cubicBezTo>
                    <a:cubicBezTo>
                      <a:pt x="460502" y="856561"/>
                      <a:pt x="469900" y="863600"/>
                      <a:pt x="480060" y="868680"/>
                    </a:cubicBezTo>
                    <a:cubicBezTo>
                      <a:pt x="454660" y="878840"/>
                      <a:pt x="420274" y="877275"/>
                      <a:pt x="403860" y="899160"/>
                    </a:cubicBezTo>
                    <a:cubicBezTo>
                      <a:pt x="385458" y="923696"/>
                      <a:pt x="375183" y="940390"/>
                      <a:pt x="350520" y="960120"/>
                    </a:cubicBezTo>
                    <a:cubicBezTo>
                      <a:pt x="336217" y="971562"/>
                      <a:pt x="304800" y="990600"/>
                      <a:pt x="304800" y="990600"/>
                    </a:cubicBezTo>
                    <a:cubicBezTo>
                      <a:pt x="279400" y="988060"/>
                      <a:pt x="253830" y="986862"/>
                      <a:pt x="228600" y="982980"/>
                    </a:cubicBezTo>
                    <a:cubicBezTo>
                      <a:pt x="220661" y="981759"/>
                      <a:pt x="211420" y="981040"/>
                      <a:pt x="205740" y="975360"/>
                    </a:cubicBezTo>
                    <a:cubicBezTo>
                      <a:pt x="200060" y="969680"/>
                      <a:pt x="203800" y="958180"/>
                      <a:pt x="198120" y="952500"/>
                    </a:cubicBezTo>
                    <a:cubicBezTo>
                      <a:pt x="192440" y="946820"/>
                      <a:pt x="182643" y="948044"/>
                      <a:pt x="175260" y="944880"/>
                    </a:cubicBezTo>
                    <a:cubicBezTo>
                      <a:pt x="164819" y="940405"/>
                      <a:pt x="154940" y="934720"/>
                      <a:pt x="144780" y="929640"/>
                    </a:cubicBezTo>
                    <a:cubicBezTo>
                      <a:pt x="142240" y="922020"/>
                      <a:pt x="143696" y="911449"/>
                      <a:pt x="137160" y="906780"/>
                    </a:cubicBezTo>
                    <a:cubicBezTo>
                      <a:pt x="124088" y="897443"/>
                      <a:pt x="91440" y="891540"/>
                      <a:pt x="91440" y="891540"/>
                    </a:cubicBezTo>
                    <a:cubicBezTo>
                      <a:pt x="73660" y="894080"/>
                      <a:pt x="54776" y="892490"/>
                      <a:pt x="38100" y="899160"/>
                    </a:cubicBezTo>
                    <a:cubicBezTo>
                      <a:pt x="24766" y="904494"/>
                      <a:pt x="7619" y="933451"/>
                      <a:pt x="0" y="944880"/>
                    </a:cubicBezTo>
                    <a:cubicBezTo>
                      <a:pt x="4152" y="957336"/>
                      <a:pt x="10421" y="982825"/>
                      <a:pt x="22860" y="990600"/>
                    </a:cubicBezTo>
                    <a:cubicBezTo>
                      <a:pt x="53194" y="1009559"/>
                      <a:pt x="97018" y="1007362"/>
                      <a:pt x="129540" y="1013460"/>
                    </a:cubicBezTo>
                    <a:cubicBezTo>
                      <a:pt x="150127" y="1017320"/>
                      <a:pt x="171766" y="1019333"/>
                      <a:pt x="190500" y="1028700"/>
                    </a:cubicBezTo>
                    <a:cubicBezTo>
                      <a:pt x="230347" y="1048624"/>
                      <a:pt x="209960" y="1041185"/>
                      <a:pt x="251460" y="1051560"/>
                    </a:cubicBezTo>
                    <a:cubicBezTo>
                      <a:pt x="264160" y="1049020"/>
                      <a:pt x="277433" y="1048488"/>
                      <a:pt x="289560" y="1043940"/>
                    </a:cubicBezTo>
                    <a:cubicBezTo>
                      <a:pt x="298135" y="1040724"/>
                      <a:pt x="304002" y="1032308"/>
                      <a:pt x="312420" y="1028700"/>
                    </a:cubicBezTo>
                    <a:cubicBezTo>
                      <a:pt x="322046" y="1024575"/>
                      <a:pt x="332740" y="1023620"/>
                      <a:pt x="342900" y="1021080"/>
                    </a:cubicBezTo>
                    <a:cubicBezTo>
                      <a:pt x="353060" y="1023620"/>
                      <a:pt x="363310" y="1025823"/>
                      <a:pt x="373380" y="1028700"/>
                    </a:cubicBezTo>
                    <a:cubicBezTo>
                      <a:pt x="381103" y="1030907"/>
                      <a:pt x="388208" y="1036320"/>
                      <a:pt x="396240" y="1036320"/>
                    </a:cubicBezTo>
                    <a:cubicBezTo>
                      <a:pt x="431891" y="1036320"/>
                      <a:pt x="467360" y="1031240"/>
                      <a:pt x="502920" y="1028700"/>
                    </a:cubicBezTo>
                    <a:cubicBezTo>
                      <a:pt x="510540" y="1026160"/>
                      <a:pt x="518759" y="1024981"/>
                      <a:pt x="525780" y="1021080"/>
                    </a:cubicBezTo>
                    <a:cubicBezTo>
                      <a:pt x="541791" y="1012185"/>
                      <a:pt x="571500" y="990600"/>
                      <a:pt x="571500" y="990600"/>
                    </a:cubicBezTo>
                    <a:cubicBezTo>
                      <a:pt x="578534" y="976532"/>
                      <a:pt x="591065" y="943438"/>
                      <a:pt x="609600" y="937260"/>
                    </a:cubicBezTo>
                    <a:cubicBezTo>
                      <a:pt x="617220" y="934720"/>
                      <a:pt x="624737" y="942673"/>
                      <a:pt x="632460" y="944880"/>
                    </a:cubicBezTo>
                    <a:cubicBezTo>
                      <a:pt x="642530" y="947757"/>
                      <a:pt x="652780" y="949960"/>
                      <a:pt x="662940" y="952500"/>
                    </a:cubicBezTo>
                    <a:cubicBezTo>
                      <a:pt x="680720" y="949960"/>
                      <a:pt x="699077" y="950041"/>
                      <a:pt x="716280" y="944880"/>
                    </a:cubicBezTo>
                    <a:cubicBezTo>
                      <a:pt x="738944" y="938081"/>
                      <a:pt x="743445" y="919150"/>
                      <a:pt x="762000" y="906780"/>
                    </a:cubicBezTo>
                    <a:cubicBezTo>
                      <a:pt x="768683" y="902325"/>
                      <a:pt x="777240" y="901700"/>
                      <a:pt x="784860" y="899160"/>
                    </a:cubicBezTo>
                    <a:cubicBezTo>
                      <a:pt x="795020" y="901700"/>
                      <a:pt x="805534" y="903103"/>
                      <a:pt x="815340" y="906780"/>
                    </a:cubicBezTo>
                    <a:cubicBezTo>
                      <a:pt x="825976" y="910768"/>
                      <a:pt x="855271" y="915719"/>
                      <a:pt x="845820" y="922020"/>
                    </a:cubicBezTo>
                    <a:cubicBezTo>
                      <a:pt x="824267" y="936388"/>
                      <a:pt x="769620" y="937260"/>
                      <a:pt x="769620" y="937260"/>
                    </a:cubicBezTo>
                    <a:cubicBezTo>
                      <a:pt x="759460" y="942340"/>
                      <a:pt x="749003" y="946864"/>
                      <a:pt x="739140" y="952500"/>
                    </a:cubicBezTo>
                    <a:cubicBezTo>
                      <a:pt x="723541" y="961414"/>
                      <a:pt x="698884" y="980787"/>
                      <a:pt x="685800" y="990600"/>
                    </a:cubicBezTo>
                    <a:cubicBezTo>
                      <a:pt x="688340" y="1000760"/>
                      <a:pt x="686878" y="1012902"/>
                      <a:pt x="693420" y="1021080"/>
                    </a:cubicBezTo>
                    <a:cubicBezTo>
                      <a:pt x="698438" y="1027352"/>
                      <a:pt x="708454" y="1026894"/>
                      <a:pt x="716280" y="1028700"/>
                    </a:cubicBezTo>
                    <a:cubicBezTo>
                      <a:pt x="741520" y="1034525"/>
                      <a:pt x="767906" y="1035749"/>
                      <a:pt x="792480" y="1043940"/>
                    </a:cubicBezTo>
                    <a:lnTo>
                      <a:pt x="838200" y="1059180"/>
                    </a:lnTo>
                    <a:lnTo>
                      <a:pt x="861060" y="1066800"/>
                    </a:lnTo>
                    <a:cubicBezTo>
                      <a:pt x="863600" y="1059180"/>
                      <a:pt x="863000" y="1049620"/>
                      <a:pt x="868680" y="1043940"/>
                    </a:cubicBezTo>
                    <a:cubicBezTo>
                      <a:pt x="893217" y="1019403"/>
                      <a:pt x="908005" y="1030469"/>
                      <a:pt x="937260" y="1036320"/>
                    </a:cubicBezTo>
                    <a:cubicBezTo>
                      <a:pt x="932180" y="1046480"/>
                      <a:pt x="923626" y="1055555"/>
                      <a:pt x="922020" y="1066800"/>
                    </a:cubicBezTo>
                    <a:cubicBezTo>
                      <a:pt x="920884" y="1074751"/>
                      <a:pt x="927433" y="1081937"/>
                      <a:pt x="929640" y="1089660"/>
                    </a:cubicBezTo>
                    <a:cubicBezTo>
                      <a:pt x="939503" y="1124180"/>
                      <a:pt x="933479" y="1135689"/>
                      <a:pt x="975360" y="1158240"/>
                    </a:cubicBezTo>
                    <a:cubicBezTo>
                      <a:pt x="993802" y="1168170"/>
                      <a:pt x="1016000" y="1168400"/>
                      <a:pt x="1036320" y="1173480"/>
                    </a:cubicBezTo>
                    <a:cubicBezTo>
                      <a:pt x="1041400" y="1181100"/>
                      <a:pt x="1044409" y="1190619"/>
                      <a:pt x="1051560" y="1196340"/>
                    </a:cubicBezTo>
                    <a:cubicBezTo>
                      <a:pt x="1057832" y="1201358"/>
                      <a:pt x="1068740" y="1198280"/>
                      <a:pt x="1074420" y="1203960"/>
                    </a:cubicBezTo>
                    <a:cubicBezTo>
                      <a:pt x="1080100" y="1209640"/>
                      <a:pt x="1076360" y="1221140"/>
                      <a:pt x="1082040" y="1226820"/>
                    </a:cubicBezTo>
                    <a:cubicBezTo>
                      <a:pt x="1090072" y="1234852"/>
                      <a:pt x="1102360" y="1236980"/>
                      <a:pt x="1112520" y="1242060"/>
                    </a:cubicBezTo>
                    <a:cubicBezTo>
                      <a:pt x="1117600" y="1259840"/>
                      <a:pt x="1122447" y="1277688"/>
                      <a:pt x="1127760" y="1295400"/>
                    </a:cubicBezTo>
                    <a:cubicBezTo>
                      <a:pt x="1130068" y="1303093"/>
                      <a:pt x="1131479" y="1311239"/>
                      <a:pt x="1135380" y="1318260"/>
                    </a:cubicBezTo>
                    <a:lnTo>
                      <a:pt x="1181100" y="1386840"/>
                    </a:lnTo>
                    <a:cubicBezTo>
                      <a:pt x="1186180" y="1394460"/>
                      <a:pt x="1193444" y="1401012"/>
                      <a:pt x="1196340" y="1409700"/>
                    </a:cubicBezTo>
                    <a:cubicBezTo>
                      <a:pt x="1202935" y="1429485"/>
                      <a:pt x="1210088" y="1452437"/>
                      <a:pt x="1219200" y="1470660"/>
                    </a:cubicBezTo>
                    <a:cubicBezTo>
                      <a:pt x="1223296" y="1478851"/>
                      <a:pt x="1229360" y="1485900"/>
                      <a:pt x="1234440" y="1493520"/>
                    </a:cubicBezTo>
                    <a:cubicBezTo>
                      <a:pt x="1231900" y="1503680"/>
                      <a:pt x="1225872" y="1513570"/>
                      <a:pt x="1226820" y="1524000"/>
                    </a:cubicBezTo>
                    <a:cubicBezTo>
                      <a:pt x="1230558" y="1565119"/>
                      <a:pt x="1238745" y="1572368"/>
                      <a:pt x="1257300" y="1600200"/>
                    </a:cubicBezTo>
                    <a:cubicBezTo>
                      <a:pt x="1259840" y="1610360"/>
                      <a:pt x="1263763" y="1620271"/>
                      <a:pt x="1264920" y="1630680"/>
                    </a:cubicBezTo>
                    <a:cubicBezTo>
                      <a:pt x="1268857" y="1666113"/>
                      <a:pt x="1266344" y="1702252"/>
                      <a:pt x="1272540" y="1737360"/>
                    </a:cubicBezTo>
                    <a:cubicBezTo>
                      <a:pt x="1274132" y="1746379"/>
                      <a:pt x="1282700" y="1752600"/>
                      <a:pt x="1287780" y="1760220"/>
                    </a:cubicBezTo>
                    <a:cubicBezTo>
                      <a:pt x="1292860" y="1795780"/>
                      <a:pt x="1294793" y="1831934"/>
                      <a:pt x="1303020" y="1866900"/>
                    </a:cubicBezTo>
                    <a:cubicBezTo>
                      <a:pt x="1305118" y="1875815"/>
                      <a:pt x="1319396" y="1880673"/>
                      <a:pt x="1318260" y="1889760"/>
                    </a:cubicBezTo>
                    <a:cubicBezTo>
                      <a:pt x="1316423" y="1904456"/>
                      <a:pt x="1303020" y="1915160"/>
                      <a:pt x="1295400" y="1927860"/>
                    </a:cubicBezTo>
                    <a:cubicBezTo>
                      <a:pt x="1300480" y="1948180"/>
                      <a:pt x="1302389" y="1969568"/>
                      <a:pt x="1310640" y="1988820"/>
                    </a:cubicBezTo>
                    <a:cubicBezTo>
                      <a:pt x="1317855" y="2005655"/>
                      <a:pt x="1341120" y="2034540"/>
                      <a:pt x="1341120" y="2034540"/>
                    </a:cubicBezTo>
                    <a:cubicBezTo>
                      <a:pt x="1346200" y="2057400"/>
                      <a:pt x="1350680" y="2080402"/>
                      <a:pt x="1356360" y="2103120"/>
                    </a:cubicBezTo>
                    <a:cubicBezTo>
                      <a:pt x="1358308" y="2110912"/>
                      <a:pt x="1359049" y="2119640"/>
                      <a:pt x="1363980" y="2125980"/>
                    </a:cubicBezTo>
                    <a:cubicBezTo>
                      <a:pt x="1389507" y="2158800"/>
                      <a:pt x="1409649" y="2171661"/>
                      <a:pt x="1440180" y="2194560"/>
                    </a:cubicBezTo>
                    <a:cubicBezTo>
                      <a:pt x="1457395" y="2246206"/>
                      <a:pt x="1440180" y="2183201"/>
                      <a:pt x="1440180" y="2270760"/>
                    </a:cubicBezTo>
                    <a:cubicBezTo>
                      <a:pt x="1440180" y="2306826"/>
                      <a:pt x="1455630" y="2305295"/>
                      <a:pt x="1478280" y="2331720"/>
                    </a:cubicBezTo>
                    <a:cubicBezTo>
                      <a:pt x="1484240" y="2338673"/>
                      <a:pt x="1487560" y="2347627"/>
                      <a:pt x="1493520" y="2354580"/>
                    </a:cubicBezTo>
                    <a:cubicBezTo>
                      <a:pt x="1502871" y="2365489"/>
                      <a:pt x="1513840" y="2374900"/>
                      <a:pt x="1524000" y="2385060"/>
                    </a:cubicBezTo>
                    <a:cubicBezTo>
                      <a:pt x="1529127" y="2405567"/>
                      <a:pt x="1532629" y="2428943"/>
                      <a:pt x="1546860" y="2446020"/>
                    </a:cubicBezTo>
                    <a:cubicBezTo>
                      <a:pt x="1552723" y="2453055"/>
                      <a:pt x="1562100" y="2456180"/>
                      <a:pt x="1569720" y="2461260"/>
                    </a:cubicBezTo>
                    <a:cubicBezTo>
                      <a:pt x="1572260" y="2468880"/>
                      <a:pt x="1577340" y="2476088"/>
                      <a:pt x="1577340" y="2484120"/>
                    </a:cubicBezTo>
                    <a:cubicBezTo>
                      <a:pt x="1577340" y="2517076"/>
                      <a:pt x="1570246" y="2521431"/>
                      <a:pt x="1554480" y="2545080"/>
                    </a:cubicBezTo>
                    <a:cubicBezTo>
                      <a:pt x="1659669" y="2580143"/>
                      <a:pt x="1516839" y="2534958"/>
                      <a:pt x="1821180" y="2560320"/>
                    </a:cubicBezTo>
                    <a:cubicBezTo>
                      <a:pt x="1841570" y="2562019"/>
                      <a:pt x="1856947" y="2583478"/>
                      <a:pt x="1874520" y="2590800"/>
                    </a:cubicBezTo>
                    <a:cubicBezTo>
                      <a:pt x="1896763" y="2600068"/>
                      <a:pt x="1919723" y="2607816"/>
                      <a:pt x="1943100" y="2613660"/>
                    </a:cubicBezTo>
                    <a:cubicBezTo>
                      <a:pt x="2013084" y="2631156"/>
                      <a:pt x="1963128" y="2620627"/>
                      <a:pt x="2095500" y="2628900"/>
                    </a:cubicBezTo>
                    <a:lnTo>
                      <a:pt x="2141220" y="2644140"/>
                    </a:lnTo>
                    <a:cubicBezTo>
                      <a:pt x="2163284" y="2651495"/>
                      <a:pt x="2177299" y="2657216"/>
                      <a:pt x="2202180" y="2659380"/>
                    </a:cubicBezTo>
                    <a:cubicBezTo>
                      <a:pt x="2247798" y="2663347"/>
                      <a:pt x="2293620" y="2664460"/>
                      <a:pt x="2339340" y="2667000"/>
                    </a:cubicBezTo>
                    <a:cubicBezTo>
                      <a:pt x="2352040" y="2672080"/>
                      <a:pt x="2364633" y="2677437"/>
                      <a:pt x="2377440" y="2682240"/>
                    </a:cubicBezTo>
                    <a:cubicBezTo>
                      <a:pt x="2384961" y="2685060"/>
                      <a:pt x="2392338" y="2688798"/>
                      <a:pt x="2400300" y="2689860"/>
                    </a:cubicBezTo>
                    <a:cubicBezTo>
                      <a:pt x="2430617" y="2693902"/>
                      <a:pt x="2461260" y="2694940"/>
                      <a:pt x="2491740" y="2697480"/>
                    </a:cubicBezTo>
                    <a:cubicBezTo>
                      <a:pt x="2562860" y="2694940"/>
                      <a:pt x="2634180" y="2695770"/>
                      <a:pt x="2705100" y="2689860"/>
                    </a:cubicBezTo>
                    <a:cubicBezTo>
                      <a:pt x="2725973" y="2688121"/>
                      <a:pt x="2766060" y="2674620"/>
                      <a:pt x="2766060" y="2674620"/>
                    </a:cubicBezTo>
                    <a:cubicBezTo>
                      <a:pt x="2791460" y="2677160"/>
                      <a:pt x="2816990" y="2678630"/>
                      <a:pt x="2842260" y="2682240"/>
                    </a:cubicBezTo>
                    <a:cubicBezTo>
                      <a:pt x="2852627" y="2683721"/>
                      <a:pt x="2862279" y="2689373"/>
                      <a:pt x="2872740" y="2689860"/>
                    </a:cubicBezTo>
                    <a:cubicBezTo>
                      <a:pt x="2971726" y="2694464"/>
                      <a:pt x="3070860" y="2694940"/>
                      <a:pt x="3169920" y="2697480"/>
                    </a:cubicBezTo>
                    <a:cubicBezTo>
                      <a:pt x="3180016" y="2682336"/>
                      <a:pt x="3188800" y="2658053"/>
                      <a:pt x="3215640" y="2667000"/>
                    </a:cubicBezTo>
                    <a:cubicBezTo>
                      <a:pt x="3224328" y="2669896"/>
                      <a:pt x="3223428" y="2684537"/>
                      <a:pt x="3230880" y="2689860"/>
                    </a:cubicBezTo>
                    <a:cubicBezTo>
                      <a:pt x="3242011" y="2697810"/>
                      <a:pt x="3256173" y="2700297"/>
                      <a:pt x="3268980" y="2705100"/>
                    </a:cubicBezTo>
                    <a:cubicBezTo>
                      <a:pt x="3295759" y="2715142"/>
                      <a:pt x="3297457" y="2713843"/>
                      <a:pt x="3329940" y="2720340"/>
                    </a:cubicBezTo>
                    <a:cubicBezTo>
                      <a:pt x="3342640" y="2710180"/>
                      <a:pt x="3355800" y="2700570"/>
                      <a:pt x="3368040" y="2689860"/>
                    </a:cubicBezTo>
                    <a:cubicBezTo>
                      <a:pt x="3376150" y="2682764"/>
                      <a:pt x="3380124" y="2667000"/>
                      <a:pt x="3390900" y="2667000"/>
                    </a:cubicBezTo>
                    <a:cubicBezTo>
                      <a:pt x="3398932" y="2667000"/>
                      <a:pt x="3394928" y="2682676"/>
                      <a:pt x="3398520" y="2689860"/>
                    </a:cubicBezTo>
                    <a:cubicBezTo>
                      <a:pt x="3402616" y="2698051"/>
                      <a:pt x="3405994" y="2707866"/>
                      <a:pt x="3413760" y="2712720"/>
                    </a:cubicBezTo>
                    <a:cubicBezTo>
                      <a:pt x="3427383" y="2721234"/>
                      <a:pt x="3444240" y="2722880"/>
                      <a:pt x="3459480" y="2727960"/>
                    </a:cubicBezTo>
                    <a:cubicBezTo>
                      <a:pt x="3467100" y="2735580"/>
                      <a:pt x="3471564" y="2750820"/>
                      <a:pt x="3482340" y="2750820"/>
                    </a:cubicBezTo>
                    <a:cubicBezTo>
                      <a:pt x="3491498" y="2750820"/>
                      <a:pt x="3490545" y="2733823"/>
                      <a:pt x="3497580" y="2727960"/>
                    </a:cubicBezTo>
                    <a:cubicBezTo>
                      <a:pt x="3506306" y="2720688"/>
                      <a:pt x="3518817" y="2719322"/>
                      <a:pt x="3528060" y="2712720"/>
                    </a:cubicBezTo>
                    <a:cubicBezTo>
                      <a:pt x="3536829" y="2706456"/>
                      <a:pt x="3542641" y="2696759"/>
                      <a:pt x="3550920" y="2689860"/>
                    </a:cubicBezTo>
                    <a:cubicBezTo>
                      <a:pt x="3557955" y="2683997"/>
                      <a:pt x="3566160" y="2679700"/>
                      <a:pt x="3573780" y="2674620"/>
                    </a:cubicBezTo>
                    <a:cubicBezTo>
                      <a:pt x="3578860" y="2667000"/>
                      <a:pt x="3582544" y="2658236"/>
                      <a:pt x="3589020" y="2651760"/>
                    </a:cubicBezTo>
                    <a:cubicBezTo>
                      <a:pt x="3603792" y="2636988"/>
                      <a:pt x="3616147" y="2635098"/>
                      <a:pt x="3634740" y="2628900"/>
                    </a:cubicBezTo>
                    <a:cubicBezTo>
                      <a:pt x="3667760" y="2631440"/>
                      <a:pt x="3701957" y="2627422"/>
                      <a:pt x="3733800" y="2636520"/>
                    </a:cubicBezTo>
                    <a:cubicBezTo>
                      <a:pt x="3741523" y="2638727"/>
                      <a:pt x="3736402" y="2653108"/>
                      <a:pt x="3741420" y="2659380"/>
                    </a:cubicBezTo>
                    <a:cubicBezTo>
                      <a:pt x="3747141" y="2666531"/>
                      <a:pt x="3755705" y="2671404"/>
                      <a:pt x="3764280" y="2674620"/>
                    </a:cubicBezTo>
                    <a:cubicBezTo>
                      <a:pt x="3776407" y="2679168"/>
                      <a:pt x="3789815" y="2679099"/>
                      <a:pt x="3802380" y="2682240"/>
                    </a:cubicBezTo>
                    <a:cubicBezTo>
                      <a:pt x="3810172" y="2684188"/>
                      <a:pt x="3817620" y="2687320"/>
                      <a:pt x="3825240" y="2689860"/>
                    </a:cubicBezTo>
                    <a:cubicBezTo>
                      <a:pt x="3830320" y="2697480"/>
                      <a:pt x="3836384" y="2704529"/>
                      <a:pt x="3840480" y="2712720"/>
                    </a:cubicBezTo>
                    <a:cubicBezTo>
                      <a:pt x="3847345" y="2726451"/>
                      <a:pt x="3850655" y="2756546"/>
                      <a:pt x="3863340" y="2766060"/>
                    </a:cubicBezTo>
                    <a:cubicBezTo>
                      <a:pt x="3876191" y="2775699"/>
                      <a:pt x="3893016" y="2780498"/>
                      <a:pt x="3909060" y="2781300"/>
                    </a:cubicBezTo>
                    <a:lnTo>
                      <a:pt x="4061460" y="2788920"/>
                    </a:lnTo>
                    <a:cubicBezTo>
                      <a:pt x="4065341" y="2792801"/>
                      <a:pt x="4099292" y="2819936"/>
                      <a:pt x="4091940" y="2834640"/>
                    </a:cubicBezTo>
                    <a:cubicBezTo>
                      <a:pt x="4088348" y="2841824"/>
                      <a:pt x="4076700" y="2839720"/>
                      <a:pt x="4069080" y="2842260"/>
                    </a:cubicBezTo>
                    <a:cubicBezTo>
                      <a:pt x="4066540" y="2854960"/>
                      <a:pt x="4057902" y="2867907"/>
                      <a:pt x="4061460" y="2880360"/>
                    </a:cubicBezTo>
                    <a:cubicBezTo>
                      <a:pt x="4063976" y="2889166"/>
                      <a:pt x="4077844" y="2889124"/>
                      <a:pt x="4084320" y="2895600"/>
                    </a:cubicBezTo>
                    <a:cubicBezTo>
                      <a:pt x="4090796" y="2902076"/>
                      <a:pt x="4094480" y="2910840"/>
                      <a:pt x="4099560" y="2918460"/>
                    </a:cubicBezTo>
                    <a:cubicBezTo>
                      <a:pt x="4091940" y="2928620"/>
                      <a:pt x="4082380" y="2937581"/>
                      <a:pt x="4076700" y="2948940"/>
                    </a:cubicBezTo>
                    <a:cubicBezTo>
                      <a:pt x="4069516" y="2963308"/>
                      <a:pt x="4061460" y="2994660"/>
                      <a:pt x="4061460" y="2994660"/>
                    </a:cubicBezTo>
                    <a:cubicBezTo>
                      <a:pt x="4064000" y="3014980"/>
                      <a:pt x="4064113" y="3035753"/>
                      <a:pt x="4069080" y="3055620"/>
                    </a:cubicBezTo>
                    <a:cubicBezTo>
                      <a:pt x="4071835" y="3066640"/>
                      <a:pt x="4080332" y="3075464"/>
                      <a:pt x="4084320" y="3086100"/>
                    </a:cubicBezTo>
                    <a:cubicBezTo>
                      <a:pt x="4087997" y="3095906"/>
                      <a:pt x="4089063" y="3106510"/>
                      <a:pt x="4091940" y="3116580"/>
                    </a:cubicBezTo>
                    <a:cubicBezTo>
                      <a:pt x="4094147" y="3124303"/>
                      <a:pt x="4097020" y="3131820"/>
                      <a:pt x="4099560" y="3139440"/>
                    </a:cubicBezTo>
                    <a:cubicBezTo>
                      <a:pt x="4104640" y="3131820"/>
                      <a:pt x="4108324" y="3123056"/>
                      <a:pt x="4114800" y="3116580"/>
                    </a:cubicBezTo>
                    <a:cubicBezTo>
                      <a:pt x="4128755" y="3102625"/>
                      <a:pt x="4198452" y="3070986"/>
                      <a:pt x="4198620" y="3070860"/>
                    </a:cubicBezTo>
                    <a:lnTo>
                      <a:pt x="4229100" y="3048000"/>
                    </a:lnTo>
                    <a:cubicBezTo>
                      <a:pt x="4231640" y="3040380"/>
                      <a:pt x="4238040" y="3033063"/>
                      <a:pt x="4236720" y="3025140"/>
                    </a:cubicBezTo>
                    <a:cubicBezTo>
                      <a:pt x="4235214" y="3016107"/>
                      <a:pt x="4225576" y="3010471"/>
                      <a:pt x="4221480" y="3002280"/>
                    </a:cubicBezTo>
                    <a:cubicBezTo>
                      <a:pt x="4217888" y="2995096"/>
                      <a:pt x="4216400" y="2987040"/>
                      <a:pt x="4213860" y="2979420"/>
                    </a:cubicBezTo>
                    <a:cubicBezTo>
                      <a:pt x="4216400" y="2971800"/>
                      <a:pt x="4214944" y="2961229"/>
                      <a:pt x="4221480" y="2956560"/>
                    </a:cubicBezTo>
                    <a:cubicBezTo>
                      <a:pt x="4234552" y="2947223"/>
                      <a:pt x="4267200" y="2941320"/>
                      <a:pt x="4267200" y="2941320"/>
                    </a:cubicBezTo>
                    <a:cubicBezTo>
                      <a:pt x="4307840" y="2880360"/>
                      <a:pt x="4254500" y="2954020"/>
                      <a:pt x="4305300" y="2903220"/>
                    </a:cubicBezTo>
                    <a:cubicBezTo>
                      <a:pt x="4321556" y="2886964"/>
                      <a:pt x="4316984" y="2871216"/>
                      <a:pt x="4343400" y="2865120"/>
                    </a:cubicBezTo>
                    <a:cubicBezTo>
                      <a:pt x="4368273" y="2859380"/>
                      <a:pt x="4394200" y="2860040"/>
                      <a:pt x="4419600" y="2857500"/>
                    </a:cubicBezTo>
                    <a:cubicBezTo>
                      <a:pt x="4427220" y="2847340"/>
                      <a:pt x="4436780" y="2838379"/>
                      <a:pt x="4442460" y="2827020"/>
                    </a:cubicBezTo>
                    <a:cubicBezTo>
                      <a:pt x="4447144" y="2817653"/>
                      <a:pt x="4445396" y="2805907"/>
                      <a:pt x="4450080" y="2796540"/>
                    </a:cubicBezTo>
                    <a:cubicBezTo>
                      <a:pt x="4457649" y="2781402"/>
                      <a:pt x="4484605" y="2740503"/>
                      <a:pt x="4503420" y="2727960"/>
                    </a:cubicBezTo>
                    <a:cubicBezTo>
                      <a:pt x="4510103" y="2723505"/>
                      <a:pt x="4518897" y="2723504"/>
                      <a:pt x="4526280" y="2720340"/>
                    </a:cubicBezTo>
                    <a:cubicBezTo>
                      <a:pt x="4536721" y="2715865"/>
                      <a:pt x="4545984" y="2708692"/>
                      <a:pt x="4556760" y="2705100"/>
                    </a:cubicBezTo>
                    <a:cubicBezTo>
                      <a:pt x="4576631" y="2698476"/>
                      <a:pt x="4617720" y="2689860"/>
                      <a:pt x="4617720" y="2689860"/>
                    </a:cubicBezTo>
                    <a:cubicBezTo>
                      <a:pt x="4625340" y="2684780"/>
                      <a:pt x="4632162" y="2678228"/>
                      <a:pt x="4640580" y="2674620"/>
                    </a:cubicBezTo>
                    <a:cubicBezTo>
                      <a:pt x="4650206" y="2670495"/>
                      <a:pt x="4661254" y="2670677"/>
                      <a:pt x="4671060" y="2667000"/>
                    </a:cubicBezTo>
                    <a:cubicBezTo>
                      <a:pt x="4681696" y="2663012"/>
                      <a:pt x="4691380" y="2656840"/>
                      <a:pt x="4701540" y="2651760"/>
                    </a:cubicBezTo>
                    <a:cubicBezTo>
                      <a:pt x="4706620" y="2636520"/>
                      <a:pt x="4716780" y="2622104"/>
                      <a:pt x="4716780" y="2606040"/>
                    </a:cubicBezTo>
                    <a:cubicBezTo>
                      <a:pt x="4716780" y="2596882"/>
                      <a:pt x="4701540" y="2592338"/>
                      <a:pt x="4701540" y="2583180"/>
                    </a:cubicBezTo>
                    <a:cubicBezTo>
                      <a:pt x="4701540" y="2565992"/>
                      <a:pt x="4716748" y="2522317"/>
                      <a:pt x="4724400" y="2499360"/>
                    </a:cubicBezTo>
                    <a:cubicBezTo>
                      <a:pt x="4720924" y="2492407"/>
                      <a:pt x="4696752" y="2449573"/>
                      <a:pt x="4701540" y="2438400"/>
                    </a:cubicBezTo>
                    <a:cubicBezTo>
                      <a:pt x="4706543" y="2426727"/>
                      <a:pt x="4721860" y="2423160"/>
                      <a:pt x="4732020" y="2415540"/>
                    </a:cubicBezTo>
                    <a:cubicBezTo>
                      <a:pt x="4747260" y="2420620"/>
                      <a:pt x="4765543" y="2420325"/>
                      <a:pt x="4777740" y="2430780"/>
                    </a:cubicBezTo>
                    <a:cubicBezTo>
                      <a:pt x="4812568" y="2460632"/>
                      <a:pt x="4756051" y="2471030"/>
                      <a:pt x="4808220" y="2453640"/>
                    </a:cubicBezTo>
                    <a:cubicBezTo>
                      <a:pt x="4813300" y="2446020"/>
                      <a:pt x="4814480" y="2428984"/>
                      <a:pt x="4823460" y="2430780"/>
                    </a:cubicBezTo>
                    <a:cubicBezTo>
                      <a:pt x="4845332" y="2435154"/>
                      <a:pt x="4845977" y="2469786"/>
                      <a:pt x="4853940" y="2484120"/>
                    </a:cubicBezTo>
                    <a:cubicBezTo>
                      <a:pt x="4883205" y="2536798"/>
                      <a:pt x="4870667" y="2526402"/>
                      <a:pt x="4914900" y="2537460"/>
                    </a:cubicBezTo>
                    <a:cubicBezTo>
                      <a:pt x="4925060" y="2527300"/>
                      <a:pt x="4933885" y="2515601"/>
                      <a:pt x="4945380" y="2506980"/>
                    </a:cubicBezTo>
                    <a:cubicBezTo>
                      <a:pt x="4954467" y="2500164"/>
                      <a:pt x="4965997" y="2497376"/>
                      <a:pt x="4975860" y="2491740"/>
                    </a:cubicBezTo>
                    <a:cubicBezTo>
                      <a:pt x="4983811" y="2487196"/>
                      <a:pt x="4991100" y="2481580"/>
                      <a:pt x="4998720" y="2476500"/>
                    </a:cubicBezTo>
                    <a:cubicBezTo>
                      <a:pt x="5006340" y="2479040"/>
                      <a:pt x="5016562" y="2477848"/>
                      <a:pt x="5021580" y="2484120"/>
                    </a:cubicBezTo>
                    <a:cubicBezTo>
                      <a:pt x="5037339" y="2503819"/>
                      <a:pt x="5027763" y="2518910"/>
                      <a:pt x="5021580" y="2537460"/>
                    </a:cubicBezTo>
                    <a:lnTo>
                      <a:pt x="5036820" y="2583180"/>
                    </a:lnTo>
                    <a:lnTo>
                      <a:pt x="5044440" y="2606040"/>
                    </a:lnTo>
                    <a:cubicBezTo>
                      <a:pt x="5052060" y="2600960"/>
                      <a:pt x="5061579" y="2597951"/>
                      <a:pt x="5067300" y="2590800"/>
                    </a:cubicBezTo>
                    <a:cubicBezTo>
                      <a:pt x="5072318" y="2584528"/>
                      <a:pt x="5073345" y="2575816"/>
                      <a:pt x="5074920" y="2567940"/>
                    </a:cubicBezTo>
                    <a:cubicBezTo>
                      <a:pt x="5078442" y="2550328"/>
                      <a:pt x="5077379" y="2531803"/>
                      <a:pt x="5082540" y="2514600"/>
                    </a:cubicBezTo>
                    <a:cubicBezTo>
                      <a:pt x="5085172" y="2505828"/>
                      <a:pt x="5094061" y="2500109"/>
                      <a:pt x="5097780" y="2491740"/>
                    </a:cubicBezTo>
                    <a:cubicBezTo>
                      <a:pt x="5104304" y="2477060"/>
                      <a:pt x="5104506" y="2459643"/>
                      <a:pt x="5113020" y="2446020"/>
                    </a:cubicBezTo>
                    <a:cubicBezTo>
                      <a:pt x="5120795" y="2433581"/>
                      <a:pt x="5146284" y="2427312"/>
                      <a:pt x="5158740" y="2423160"/>
                    </a:cubicBezTo>
                    <a:cubicBezTo>
                      <a:pt x="5163820" y="2415540"/>
                      <a:pt x="5168117" y="2407335"/>
                      <a:pt x="5173980" y="2400300"/>
                    </a:cubicBezTo>
                    <a:cubicBezTo>
                      <a:pt x="5180879" y="2392021"/>
                      <a:pt x="5193432" y="2387663"/>
                      <a:pt x="5196840" y="2377440"/>
                    </a:cubicBezTo>
                    <a:cubicBezTo>
                      <a:pt x="5199380" y="2369820"/>
                      <a:pt x="5192812" y="2361764"/>
                      <a:pt x="5189220" y="2354580"/>
                    </a:cubicBezTo>
                    <a:cubicBezTo>
                      <a:pt x="5176520" y="2329180"/>
                      <a:pt x="5173980" y="2331720"/>
                      <a:pt x="5151120" y="2316480"/>
                    </a:cubicBezTo>
                    <a:cubicBezTo>
                      <a:pt x="5106208" y="2331451"/>
                      <a:pt x="5150502" y="2314008"/>
                      <a:pt x="5097780" y="2346960"/>
                    </a:cubicBezTo>
                    <a:cubicBezTo>
                      <a:pt x="5088147" y="2352980"/>
                      <a:pt x="5077163" y="2356564"/>
                      <a:pt x="5067300" y="2362200"/>
                    </a:cubicBezTo>
                    <a:cubicBezTo>
                      <a:pt x="5059349" y="2366744"/>
                      <a:pt x="5052060" y="2372360"/>
                      <a:pt x="5044440" y="2377440"/>
                    </a:cubicBezTo>
                    <a:cubicBezTo>
                      <a:pt x="5024120" y="2374900"/>
                      <a:pt x="5003347" y="2374787"/>
                      <a:pt x="4983480" y="2369820"/>
                    </a:cubicBezTo>
                    <a:cubicBezTo>
                      <a:pt x="4972460" y="2367065"/>
                      <a:pt x="4963880" y="2357844"/>
                      <a:pt x="4953000" y="2354580"/>
                    </a:cubicBezTo>
                    <a:cubicBezTo>
                      <a:pt x="4938201" y="2350140"/>
                      <a:pt x="4922520" y="2349500"/>
                      <a:pt x="4907280" y="2346960"/>
                    </a:cubicBezTo>
                    <a:cubicBezTo>
                      <a:pt x="4899660" y="2339340"/>
                      <a:pt x="4890684" y="2332869"/>
                      <a:pt x="4884420" y="2324100"/>
                    </a:cubicBezTo>
                    <a:cubicBezTo>
                      <a:pt x="4877818" y="2314857"/>
                      <a:pt x="4877212" y="2301652"/>
                      <a:pt x="4869180" y="2293620"/>
                    </a:cubicBezTo>
                    <a:cubicBezTo>
                      <a:pt x="4863500" y="2287940"/>
                      <a:pt x="4853940" y="2288540"/>
                      <a:pt x="4846320" y="2286000"/>
                    </a:cubicBezTo>
                    <a:cubicBezTo>
                      <a:pt x="4841240" y="2275840"/>
                      <a:pt x="4828852" y="2266659"/>
                      <a:pt x="4831080" y="2255520"/>
                    </a:cubicBezTo>
                    <a:cubicBezTo>
                      <a:pt x="4832655" y="2247644"/>
                      <a:pt x="4848922" y="2254172"/>
                      <a:pt x="4853940" y="2247900"/>
                    </a:cubicBezTo>
                    <a:cubicBezTo>
                      <a:pt x="4860482" y="2239722"/>
                      <a:pt x="4858683" y="2227490"/>
                      <a:pt x="4861560" y="2217420"/>
                    </a:cubicBezTo>
                    <a:cubicBezTo>
                      <a:pt x="4883424" y="2140898"/>
                      <a:pt x="4852979" y="2259365"/>
                      <a:pt x="4876800" y="2164080"/>
                    </a:cubicBezTo>
                    <a:cubicBezTo>
                      <a:pt x="4868221" y="2161220"/>
                      <a:pt x="4830158" y="2147883"/>
                      <a:pt x="4823460" y="2148840"/>
                    </a:cubicBezTo>
                    <a:cubicBezTo>
                      <a:pt x="4812453" y="2150412"/>
                      <a:pt x="4782577" y="2180721"/>
                      <a:pt x="4777740" y="2186940"/>
                    </a:cubicBezTo>
                    <a:cubicBezTo>
                      <a:pt x="4710467" y="2273434"/>
                      <a:pt x="4767233" y="2200334"/>
                      <a:pt x="4739640" y="2255520"/>
                    </a:cubicBezTo>
                    <a:cubicBezTo>
                      <a:pt x="4729031" y="2276738"/>
                      <a:pt x="4718392" y="2284388"/>
                      <a:pt x="4701540" y="2301240"/>
                    </a:cubicBezTo>
                    <a:cubicBezTo>
                      <a:pt x="4699000" y="2308860"/>
                      <a:pt x="4696127" y="2316377"/>
                      <a:pt x="4693920" y="2324100"/>
                    </a:cubicBezTo>
                    <a:cubicBezTo>
                      <a:pt x="4691043" y="2334170"/>
                      <a:pt x="4693196" y="2346698"/>
                      <a:pt x="4686300" y="2354580"/>
                    </a:cubicBezTo>
                    <a:cubicBezTo>
                      <a:pt x="4674239" y="2368364"/>
                      <a:pt x="4640580" y="2385060"/>
                      <a:pt x="4640580" y="2385060"/>
                    </a:cubicBezTo>
                    <a:cubicBezTo>
                      <a:pt x="4635500" y="2395220"/>
                      <a:pt x="4628932" y="2404764"/>
                      <a:pt x="4625340" y="2415540"/>
                    </a:cubicBezTo>
                    <a:cubicBezTo>
                      <a:pt x="4621244" y="2427827"/>
                      <a:pt x="4620861" y="2441075"/>
                      <a:pt x="4617720" y="2453640"/>
                    </a:cubicBezTo>
                    <a:cubicBezTo>
                      <a:pt x="4615772" y="2461432"/>
                      <a:pt x="4612640" y="2468880"/>
                      <a:pt x="4610100" y="2476500"/>
                    </a:cubicBezTo>
                    <a:cubicBezTo>
                      <a:pt x="4602480" y="2471420"/>
                      <a:pt x="4588450" y="2470338"/>
                      <a:pt x="4587240" y="2461260"/>
                    </a:cubicBezTo>
                    <a:cubicBezTo>
                      <a:pt x="4581315" y="2416821"/>
                      <a:pt x="4587822" y="2378428"/>
                      <a:pt x="4602480" y="2339340"/>
                    </a:cubicBezTo>
                    <a:cubicBezTo>
                      <a:pt x="4607283" y="2326533"/>
                      <a:pt x="4612917" y="2314047"/>
                      <a:pt x="4617720" y="2301240"/>
                    </a:cubicBezTo>
                    <a:cubicBezTo>
                      <a:pt x="4628231" y="2273211"/>
                      <a:pt x="4622740" y="2277634"/>
                      <a:pt x="4640580" y="2247900"/>
                    </a:cubicBezTo>
                    <a:cubicBezTo>
                      <a:pt x="4650004" y="2232194"/>
                      <a:pt x="4664258" y="2219186"/>
                      <a:pt x="4671060" y="2202180"/>
                    </a:cubicBezTo>
                    <a:cubicBezTo>
                      <a:pt x="4676140" y="2189480"/>
                      <a:pt x="4681497" y="2176887"/>
                      <a:pt x="4686300" y="2164080"/>
                    </a:cubicBezTo>
                    <a:cubicBezTo>
                      <a:pt x="4689120" y="2156559"/>
                      <a:pt x="4688240" y="2146900"/>
                      <a:pt x="4693920" y="2141220"/>
                    </a:cubicBezTo>
                    <a:cubicBezTo>
                      <a:pt x="4699600" y="2135540"/>
                      <a:pt x="4709596" y="2137192"/>
                      <a:pt x="4716780" y="2133600"/>
                    </a:cubicBezTo>
                    <a:cubicBezTo>
                      <a:pt x="4730027" y="2126976"/>
                      <a:pt x="4742180" y="2118360"/>
                      <a:pt x="4754880" y="2110740"/>
                    </a:cubicBezTo>
                    <a:cubicBezTo>
                      <a:pt x="4759960" y="2100580"/>
                      <a:pt x="4762848" y="2088986"/>
                      <a:pt x="4770120" y="2080260"/>
                    </a:cubicBezTo>
                    <a:cubicBezTo>
                      <a:pt x="4777813" y="2071028"/>
                      <a:pt x="4815324" y="2053848"/>
                      <a:pt x="4823460" y="2049780"/>
                    </a:cubicBezTo>
                    <a:cubicBezTo>
                      <a:pt x="4828540" y="2039620"/>
                      <a:pt x="4831428" y="2028026"/>
                      <a:pt x="4838700" y="2019300"/>
                    </a:cubicBezTo>
                    <a:cubicBezTo>
                      <a:pt x="4844563" y="2012265"/>
                      <a:pt x="4854108" y="2009383"/>
                      <a:pt x="4861560" y="2004060"/>
                    </a:cubicBezTo>
                    <a:cubicBezTo>
                      <a:pt x="4871894" y="1996678"/>
                      <a:pt x="4881070" y="1987599"/>
                      <a:pt x="4892040" y="1981200"/>
                    </a:cubicBezTo>
                    <a:cubicBezTo>
                      <a:pt x="4944785" y="1950432"/>
                      <a:pt x="4939065" y="1954204"/>
                      <a:pt x="4983480" y="1943100"/>
                    </a:cubicBezTo>
                    <a:cubicBezTo>
                      <a:pt x="4993640" y="1935480"/>
                      <a:pt x="5005830" y="1929996"/>
                      <a:pt x="5013960" y="1920240"/>
                    </a:cubicBezTo>
                    <a:cubicBezTo>
                      <a:pt x="5019102" y="1914070"/>
                      <a:pt x="5017988" y="1904564"/>
                      <a:pt x="5021580" y="1897380"/>
                    </a:cubicBezTo>
                    <a:cubicBezTo>
                      <a:pt x="5025676" y="1889189"/>
                      <a:pt x="5030344" y="1880996"/>
                      <a:pt x="5036820" y="1874520"/>
                    </a:cubicBezTo>
                    <a:cubicBezTo>
                      <a:pt x="5043296" y="1868044"/>
                      <a:pt x="5053204" y="1865756"/>
                      <a:pt x="5059680" y="1859280"/>
                    </a:cubicBezTo>
                    <a:cubicBezTo>
                      <a:pt x="5068660" y="1850300"/>
                      <a:pt x="5074920" y="1838960"/>
                      <a:pt x="5082540" y="1828800"/>
                    </a:cubicBezTo>
                    <a:cubicBezTo>
                      <a:pt x="5085080" y="1813560"/>
                      <a:pt x="5081300" y="1795737"/>
                      <a:pt x="5090160" y="1783080"/>
                    </a:cubicBezTo>
                    <a:cubicBezTo>
                      <a:pt x="5100664" y="1768075"/>
                      <a:pt x="5135880" y="1752600"/>
                      <a:pt x="5135880" y="1752600"/>
                    </a:cubicBezTo>
                    <a:cubicBezTo>
                      <a:pt x="5140960" y="1732280"/>
                      <a:pt x="5160487" y="1710374"/>
                      <a:pt x="5151120" y="1691640"/>
                    </a:cubicBezTo>
                    <a:cubicBezTo>
                      <a:pt x="5145144" y="1679687"/>
                      <a:pt x="5131410" y="1649070"/>
                      <a:pt x="5120640" y="1638300"/>
                    </a:cubicBezTo>
                    <a:cubicBezTo>
                      <a:pt x="5114164" y="1631824"/>
                      <a:pt x="5105731" y="1627604"/>
                      <a:pt x="5097780" y="1623060"/>
                    </a:cubicBezTo>
                    <a:cubicBezTo>
                      <a:pt x="5054449" y="1598299"/>
                      <a:pt x="5054912" y="1605342"/>
                      <a:pt x="4991100" y="1592580"/>
                    </a:cubicBezTo>
                    <a:cubicBezTo>
                      <a:pt x="4994693" y="1581800"/>
                      <a:pt x="5016080" y="1539068"/>
                      <a:pt x="4968240" y="1577340"/>
                    </a:cubicBezTo>
                    <a:cubicBezTo>
                      <a:pt x="4961968" y="1582358"/>
                      <a:pt x="4963784" y="1592817"/>
                      <a:pt x="4960620" y="1600200"/>
                    </a:cubicBezTo>
                    <a:cubicBezTo>
                      <a:pt x="4956145" y="1610641"/>
                      <a:pt x="4951982" y="1621437"/>
                      <a:pt x="4945380" y="1630680"/>
                    </a:cubicBezTo>
                    <a:cubicBezTo>
                      <a:pt x="4924240" y="1660275"/>
                      <a:pt x="4927228" y="1649345"/>
                      <a:pt x="4899660" y="1661160"/>
                    </a:cubicBezTo>
                    <a:cubicBezTo>
                      <a:pt x="4889219" y="1665635"/>
                      <a:pt x="4879340" y="1671320"/>
                      <a:pt x="4869180" y="1676400"/>
                    </a:cubicBezTo>
                    <a:cubicBezTo>
                      <a:pt x="4882573" y="1609434"/>
                      <a:pt x="4866856" y="1665808"/>
                      <a:pt x="4899660" y="1600200"/>
                    </a:cubicBezTo>
                    <a:cubicBezTo>
                      <a:pt x="4931208" y="1537104"/>
                      <a:pt x="4878844" y="1619994"/>
                      <a:pt x="4922520" y="1554480"/>
                    </a:cubicBezTo>
                    <a:cubicBezTo>
                      <a:pt x="4884420" y="1551940"/>
                      <a:pt x="4845992" y="1552456"/>
                      <a:pt x="4808220" y="1546860"/>
                    </a:cubicBezTo>
                    <a:cubicBezTo>
                      <a:pt x="4777141" y="1542256"/>
                      <a:pt x="4716780" y="1524000"/>
                      <a:pt x="4716780" y="1524000"/>
                    </a:cubicBezTo>
                    <a:cubicBezTo>
                      <a:pt x="4681845" y="1471597"/>
                      <a:pt x="4703676" y="1484072"/>
                      <a:pt x="4663440" y="1470660"/>
                    </a:cubicBezTo>
                    <a:cubicBezTo>
                      <a:pt x="4650740" y="1455420"/>
                      <a:pt x="4639368" y="1438968"/>
                      <a:pt x="4625340" y="1424940"/>
                    </a:cubicBezTo>
                    <a:cubicBezTo>
                      <a:pt x="4597888" y="1397488"/>
                      <a:pt x="4597960" y="1408473"/>
                      <a:pt x="4572000" y="1386840"/>
                    </a:cubicBezTo>
                    <a:cubicBezTo>
                      <a:pt x="4513328" y="1337947"/>
                      <a:pt x="4583037" y="1386578"/>
                      <a:pt x="4526280" y="1348740"/>
                    </a:cubicBezTo>
                    <a:cubicBezTo>
                      <a:pt x="4523740" y="1341120"/>
                      <a:pt x="4526452" y="1327828"/>
                      <a:pt x="4518660" y="1325880"/>
                    </a:cubicBezTo>
                    <a:cubicBezTo>
                      <a:pt x="4509775" y="1323659"/>
                      <a:pt x="4504740" y="1343107"/>
                      <a:pt x="4495800" y="1341120"/>
                    </a:cubicBezTo>
                    <a:cubicBezTo>
                      <a:pt x="4477920" y="1337147"/>
                      <a:pt x="4467456" y="1316432"/>
                      <a:pt x="4450080" y="1310640"/>
                    </a:cubicBezTo>
                    <a:cubicBezTo>
                      <a:pt x="4417285" y="1299708"/>
                      <a:pt x="4435012" y="1304968"/>
                      <a:pt x="4396740" y="1295400"/>
                    </a:cubicBezTo>
                    <a:cubicBezTo>
                      <a:pt x="4389120" y="1290320"/>
                      <a:pt x="4382765" y="1277939"/>
                      <a:pt x="4373880" y="1280160"/>
                    </a:cubicBezTo>
                    <a:cubicBezTo>
                      <a:pt x="4366088" y="1282108"/>
                      <a:pt x="4366260" y="1294988"/>
                      <a:pt x="4366260" y="1303020"/>
                    </a:cubicBezTo>
                    <a:cubicBezTo>
                      <a:pt x="4366260" y="1311052"/>
                      <a:pt x="4371932" y="1318088"/>
                      <a:pt x="4373880" y="1325880"/>
                    </a:cubicBezTo>
                    <a:cubicBezTo>
                      <a:pt x="4377021" y="1338445"/>
                      <a:pt x="4378960" y="1351280"/>
                      <a:pt x="4381500" y="1363980"/>
                    </a:cubicBezTo>
                    <a:cubicBezTo>
                      <a:pt x="4367847" y="1500509"/>
                      <a:pt x="4389877" y="1400566"/>
                      <a:pt x="4358640" y="1463040"/>
                    </a:cubicBezTo>
                    <a:cubicBezTo>
                      <a:pt x="4355048" y="1470224"/>
                      <a:pt x="4356038" y="1479628"/>
                      <a:pt x="4351020" y="1485900"/>
                    </a:cubicBezTo>
                    <a:cubicBezTo>
                      <a:pt x="4337864" y="1502345"/>
                      <a:pt x="4315983" y="1504184"/>
                      <a:pt x="4297680" y="1508760"/>
                    </a:cubicBezTo>
                    <a:cubicBezTo>
                      <a:pt x="4290060" y="1496060"/>
                      <a:pt x="4286511" y="1479753"/>
                      <a:pt x="4274820" y="1470660"/>
                    </a:cubicBezTo>
                    <a:cubicBezTo>
                      <a:pt x="4262140" y="1460797"/>
                      <a:pt x="4245003" y="1457692"/>
                      <a:pt x="4229100" y="1455420"/>
                    </a:cubicBezTo>
                    <a:cubicBezTo>
                      <a:pt x="4165393" y="1446319"/>
                      <a:pt x="4193184" y="1452156"/>
                      <a:pt x="4145280" y="1440180"/>
                    </a:cubicBezTo>
                    <a:cubicBezTo>
                      <a:pt x="4135120" y="1432560"/>
                      <a:pt x="4120480" y="1428679"/>
                      <a:pt x="4114800" y="1417320"/>
                    </a:cubicBezTo>
                    <a:cubicBezTo>
                      <a:pt x="4111208" y="1410136"/>
                      <a:pt x="4117965" y="1401143"/>
                      <a:pt x="4122420" y="1394460"/>
                    </a:cubicBezTo>
                    <a:cubicBezTo>
                      <a:pt x="4128398" y="1385494"/>
                      <a:pt x="4138267" y="1379782"/>
                      <a:pt x="4145280" y="1371600"/>
                    </a:cubicBezTo>
                    <a:cubicBezTo>
                      <a:pt x="4153545" y="1361957"/>
                      <a:pt x="4160520" y="1351280"/>
                      <a:pt x="4168140" y="1341120"/>
                    </a:cubicBezTo>
                    <a:cubicBezTo>
                      <a:pt x="4099557" y="1306828"/>
                      <a:pt x="4184447" y="1344883"/>
                      <a:pt x="4069080" y="1318260"/>
                    </a:cubicBezTo>
                    <a:cubicBezTo>
                      <a:pt x="4058012" y="1315706"/>
                      <a:pt x="4049041" y="1307495"/>
                      <a:pt x="4038600" y="1303020"/>
                    </a:cubicBezTo>
                    <a:cubicBezTo>
                      <a:pt x="3994433" y="1284091"/>
                      <a:pt x="4036811" y="1309448"/>
                      <a:pt x="3992880" y="1280160"/>
                    </a:cubicBezTo>
                    <a:cubicBezTo>
                      <a:pt x="3972560" y="1290320"/>
                      <a:pt x="3953960" y="1305130"/>
                      <a:pt x="3931920" y="1310640"/>
                    </a:cubicBezTo>
                    <a:cubicBezTo>
                      <a:pt x="3922154" y="1313081"/>
                      <a:pt x="3889512" y="1320414"/>
                      <a:pt x="3878580" y="1325880"/>
                    </a:cubicBezTo>
                    <a:cubicBezTo>
                      <a:pt x="3825957" y="1352192"/>
                      <a:pt x="3888675" y="1332881"/>
                      <a:pt x="3825240" y="1348740"/>
                    </a:cubicBezTo>
                    <a:cubicBezTo>
                      <a:pt x="3844428" y="1463866"/>
                      <a:pt x="3812077" y="1421773"/>
                      <a:pt x="3870960" y="1455420"/>
                    </a:cubicBezTo>
                    <a:cubicBezTo>
                      <a:pt x="3878911" y="1459964"/>
                      <a:pt x="3886200" y="1465580"/>
                      <a:pt x="3893820" y="1470660"/>
                    </a:cubicBezTo>
                    <a:cubicBezTo>
                      <a:pt x="3895576" y="1474172"/>
                      <a:pt x="3917542" y="1514513"/>
                      <a:pt x="3916680" y="1524000"/>
                    </a:cubicBezTo>
                    <a:cubicBezTo>
                      <a:pt x="3914784" y="1544859"/>
                      <a:pt x="3901440" y="1584960"/>
                      <a:pt x="3901440" y="1584960"/>
                    </a:cubicBezTo>
                    <a:cubicBezTo>
                      <a:pt x="3906520" y="1592580"/>
                      <a:pt x="3910204" y="1601344"/>
                      <a:pt x="3916680" y="1607820"/>
                    </a:cubicBezTo>
                    <a:cubicBezTo>
                      <a:pt x="3931452" y="1622592"/>
                      <a:pt x="3943807" y="1624482"/>
                      <a:pt x="3962400" y="1630680"/>
                    </a:cubicBezTo>
                    <a:cubicBezTo>
                      <a:pt x="3967480" y="1640840"/>
                      <a:pt x="3975086" y="1650092"/>
                      <a:pt x="3977640" y="1661160"/>
                    </a:cubicBezTo>
                    <a:cubicBezTo>
                      <a:pt x="3986535" y="1699705"/>
                      <a:pt x="3974964" y="1729576"/>
                      <a:pt x="4000500" y="1760220"/>
                    </a:cubicBezTo>
                    <a:cubicBezTo>
                      <a:pt x="4006363" y="1767255"/>
                      <a:pt x="4015740" y="1770380"/>
                      <a:pt x="4023360" y="1775460"/>
                    </a:cubicBezTo>
                    <a:cubicBezTo>
                      <a:pt x="4025900" y="1783080"/>
                      <a:pt x="4027388" y="1791136"/>
                      <a:pt x="4030980" y="1798320"/>
                    </a:cubicBezTo>
                    <a:cubicBezTo>
                      <a:pt x="4035076" y="1806511"/>
                      <a:pt x="4046220" y="1812022"/>
                      <a:pt x="4046220" y="1821180"/>
                    </a:cubicBezTo>
                    <a:cubicBezTo>
                      <a:pt x="4046220" y="1830338"/>
                      <a:pt x="4035076" y="1835849"/>
                      <a:pt x="4030980" y="1844040"/>
                    </a:cubicBezTo>
                    <a:cubicBezTo>
                      <a:pt x="4012577" y="1880846"/>
                      <a:pt x="4039036" y="1856449"/>
                      <a:pt x="4000500" y="1882140"/>
                    </a:cubicBezTo>
                    <a:cubicBezTo>
                      <a:pt x="3992880" y="1894840"/>
                      <a:pt x="3988885" y="1910601"/>
                      <a:pt x="3977640" y="1920240"/>
                    </a:cubicBezTo>
                    <a:cubicBezTo>
                      <a:pt x="3969689" y="1927056"/>
                      <a:pt x="3955042" y="1920964"/>
                      <a:pt x="3947160" y="1927860"/>
                    </a:cubicBezTo>
                    <a:cubicBezTo>
                      <a:pt x="3933376" y="1939921"/>
                      <a:pt x="3929632" y="1960628"/>
                      <a:pt x="3916680" y="1973580"/>
                    </a:cubicBezTo>
                    <a:lnTo>
                      <a:pt x="3893820" y="1996440"/>
                    </a:lnTo>
                    <a:cubicBezTo>
                      <a:pt x="3891280" y="2004060"/>
                      <a:pt x="3882608" y="2012116"/>
                      <a:pt x="3886200" y="2019300"/>
                    </a:cubicBezTo>
                    <a:cubicBezTo>
                      <a:pt x="3889792" y="2026484"/>
                      <a:pt x="3902377" y="2022465"/>
                      <a:pt x="3909060" y="2026920"/>
                    </a:cubicBezTo>
                    <a:cubicBezTo>
                      <a:pt x="3918026" y="2032898"/>
                      <a:pt x="3923738" y="2042767"/>
                      <a:pt x="3931920" y="2049780"/>
                    </a:cubicBezTo>
                    <a:cubicBezTo>
                      <a:pt x="3941563" y="2058045"/>
                      <a:pt x="3952240" y="2065020"/>
                      <a:pt x="3962400" y="2072640"/>
                    </a:cubicBezTo>
                    <a:cubicBezTo>
                      <a:pt x="3967480" y="2082800"/>
                      <a:pt x="3970368" y="2094394"/>
                      <a:pt x="3977640" y="2103120"/>
                    </a:cubicBezTo>
                    <a:cubicBezTo>
                      <a:pt x="3983503" y="2110155"/>
                      <a:pt x="3994779" y="2111209"/>
                      <a:pt x="4000500" y="2118360"/>
                    </a:cubicBezTo>
                    <a:cubicBezTo>
                      <a:pt x="4005518" y="2124632"/>
                      <a:pt x="4003665" y="2134537"/>
                      <a:pt x="4008120" y="2141220"/>
                    </a:cubicBezTo>
                    <a:cubicBezTo>
                      <a:pt x="4014098" y="2150186"/>
                      <a:pt x="4023360" y="2156460"/>
                      <a:pt x="4030980" y="2164080"/>
                    </a:cubicBezTo>
                    <a:cubicBezTo>
                      <a:pt x="4043811" y="2202573"/>
                      <a:pt x="4048492" y="2206226"/>
                      <a:pt x="4030980" y="2263140"/>
                    </a:cubicBezTo>
                    <a:cubicBezTo>
                      <a:pt x="4027811" y="2273440"/>
                      <a:pt x="4015740" y="2278380"/>
                      <a:pt x="4008120" y="2286000"/>
                    </a:cubicBezTo>
                    <a:cubicBezTo>
                      <a:pt x="4004183" y="2297811"/>
                      <a:pt x="3996666" y="2331720"/>
                      <a:pt x="3977640" y="2331720"/>
                    </a:cubicBezTo>
                    <a:cubicBezTo>
                      <a:pt x="3960601" y="2331720"/>
                      <a:pt x="3945425" y="2319249"/>
                      <a:pt x="3931920" y="2308860"/>
                    </a:cubicBezTo>
                    <a:cubicBezTo>
                      <a:pt x="3911990" y="2293529"/>
                      <a:pt x="3896360" y="2273300"/>
                      <a:pt x="3878580" y="2255520"/>
                    </a:cubicBezTo>
                    <a:cubicBezTo>
                      <a:pt x="3870960" y="2247900"/>
                      <a:pt x="3866287" y="2234773"/>
                      <a:pt x="3855720" y="2232660"/>
                    </a:cubicBezTo>
                    <a:lnTo>
                      <a:pt x="3817620" y="2225040"/>
                    </a:lnTo>
                    <a:cubicBezTo>
                      <a:pt x="3810000" y="2219960"/>
                      <a:pt x="3800481" y="2216951"/>
                      <a:pt x="3794760" y="2209800"/>
                    </a:cubicBezTo>
                    <a:cubicBezTo>
                      <a:pt x="3789742" y="2203528"/>
                      <a:pt x="3788577" y="2194843"/>
                      <a:pt x="3787140" y="2186940"/>
                    </a:cubicBezTo>
                    <a:cubicBezTo>
                      <a:pt x="3783477" y="2166792"/>
                      <a:pt x="3784908" y="2145737"/>
                      <a:pt x="3779520" y="2125980"/>
                    </a:cubicBezTo>
                    <a:cubicBezTo>
                      <a:pt x="3775542" y="2111393"/>
                      <a:pt x="3750470" y="2089310"/>
                      <a:pt x="3741420" y="2080260"/>
                    </a:cubicBezTo>
                    <a:cubicBezTo>
                      <a:pt x="3738880" y="2044700"/>
                      <a:pt x="3755537" y="2001838"/>
                      <a:pt x="3733800" y="1973580"/>
                    </a:cubicBezTo>
                    <a:cubicBezTo>
                      <a:pt x="3719776" y="1955349"/>
                      <a:pt x="3687871" y="1977203"/>
                      <a:pt x="3665220" y="1981200"/>
                    </a:cubicBezTo>
                    <a:cubicBezTo>
                      <a:pt x="3644593" y="1984840"/>
                      <a:pt x="3604260" y="1996440"/>
                      <a:pt x="3604260" y="1996440"/>
                    </a:cubicBezTo>
                    <a:cubicBezTo>
                      <a:pt x="3596640" y="1993900"/>
                      <a:pt x="3588584" y="1992412"/>
                      <a:pt x="3581400" y="1988820"/>
                    </a:cubicBezTo>
                    <a:cubicBezTo>
                      <a:pt x="3573209" y="1984724"/>
                      <a:pt x="3567675" y="1974232"/>
                      <a:pt x="3558540" y="1973580"/>
                    </a:cubicBezTo>
                    <a:cubicBezTo>
                      <a:pt x="3530556" y="1971581"/>
                      <a:pt x="3502660" y="1978660"/>
                      <a:pt x="3474720" y="1981200"/>
                    </a:cubicBezTo>
                    <a:cubicBezTo>
                      <a:pt x="3472180" y="1973580"/>
                      <a:pt x="3472780" y="1964020"/>
                      <a:pt x="3467100" y="1958340"/>
                    </a:cubicBezTo>
                    <a:cubicBezTo>
                      <a:pt x="3440898" y="1932138"/>
                      <a:pt x="3427266" y="1929822"/>
                      <a:pt x="3398520" y="1920240"/>
                    </a:cubicBezTo>
                    <a:cubicBezTo>
                      <a:pt x="3365173" y="1925798"/>
                      <a:pt x="3349285" y="1923840"/>
                      <a:pt x="3322320" y="1943100"/>
                    </a:cubicBezTo>
                    <a:cubicBezTo>
                      <a:pt x="3313551" y="1949364"/>
                      <a:pt x="3307080" y="1958340"/>
                      <a:pt x="3299460" y="1965960"/>
                    </a:cubicBezTo>
                    <a:cubicBezTo>
                      <a:pt x="3274060" y="1960880"/>
                      <a:pt x="3245903" y="1963300"/>
                      <a:pt x="3223260" y="1950720"/>
                    </a:cubicBezTo>
                    <a:cubicBezTo>
                      <a:pt x="3216239" y="1946819"/>
                      <a:pt x="3231876" y="1935830"/>
                      <a:pt x="3230880" y="1927860"/>
                    </a:cubicBezTo>
                    <a:cubicBezTo>
                      <a:pt x="3226220" y="1890578"/>
                      <a:pt x="3217660" y="1891107"/>
                      <a:pt x="3192780" y="1874520"/>
                    </a:cubicBezTo>
                    <a:cubicBezTo>
                      <a:pt x="3196661" y="1847353"/>
                      <a:pt x="3212930" y="1818155"/>
                      <a:pt x="3185160" y="1798320"/>
                    </a:cubicBezTo>
                    <a:cubicBezTo>
                      <a:pt x="3174029" y="1790370"/>
                      <a:pt x="3159760" y="1788160"/>
                      <a:pt x="3147060" y="1783080"/>
                    </a:cubicBezTo>
                    <a:cubicBezTo>
                      <a:pt x="3144520" y="1757680"/>
                      <a:pt x="3142814" y="1732183"/>
                      <a:pt x="3139440" y="1706880"/>
                    </a:cubicBezTo>
                    <a:cubicBezTo>
                      <a:pt x="3137728" y="1694042"/>
                      <a:pt x="3131173" y="1681715"/>
                      <a:pt x="3131820" y="1668780"/>
                    </a:cubicBezTo>
                    <a:cubicBezTo>
                      <a:pt x="3133739" y="1630391"/>
                      <a:pt x="3138722" y="1592002"/>
                      <a:pt x="3147060" y="1554480"/>
                    </a:cubicBezTo>
                    <a:cubicBezTo>
                      <a:pt x="3149047" y="1545540"/>
                      <a:pt x="3157756" y="1539571"/>
                      <a:pt x="3162300" y="1531620"/>
                    </a:cubicBezTo>
                    <a:cubicBezTo>
                      <a:pt x="3167936" y="1521757"/>
                      <a:pt x="3173065" y="1511581"/>
                      <a:pt x="3177540" y="1501140"/>
                    </a:cubicBezTo>
                    <a:cubicBezTo>
                      <a:pt x="3195859" y="1458396"/>
                      <a:pt x="3171517" y="1498345"/>
                      <a:pt x="3200400" y="1447800"/>
                    </a:cubicBezTo>
                    <a:cubicBezTo>
                      <a:pt x="3204944" y="1439849"/>
                      <a:pt x="3211255" y="1432980"/>
                      <a:pt x="3215640" y="1424940"/>
                    </a:cubicBezTo>
                    <a:cubicBezTo>
                      <a:pt x="3226519" y="1404996"/>
                      <a:pt x="3233518" y="1382883"/>
                      <a:pt x="3246120" y="1363980"/>
                    </a:cubicBezTo>
                    <a:cubicBezTo>
                      <a:pt x="3283250" y="1308285"/>
                      <a:pt x="3237929" y="1378315"/>
                      <a:pt x="3276600" y="1310640"/>
                    </a:cubicBezTo>
                    <a:cubicBezTo>
                      <a:pt x="3281144" y="1302689"/>
                      <a:pt x="3287296" y="1295731"/>
                      <a:pt x="3291840" y="1287780"/>
                    </a:cubicBezTo>
                    <a:cubicBezTo>
                      <a:pt x="3297476" y="1277917"/>
                      <a:pt x="3299984" y="1266170"/>
                      <a:pt x="3307080" y="1257300"/>
                    </a:cubicBezTo>
                    <a:cubicBezTo>
                      <a:pt x="3320544" y="1240470"/>
                      <a:pt x="3352800" y="1211580"/>
                      <a:pt x="3352800" y="1211580"/>
                    </a:cubicBezTo>
                    <a:cubicBezTo>
                      <a:pt x="3345095" y="1200022"/>
                      <a:pt x="3329940" y="1181634"/>
                      <a:pt x="3329940" y="1165860"/>
                    </a:cubicBezTo>
                    <a:cubicBezTo>
                      <a:pt x="3329940" y="1150410"/>
                      <a:pt x="3334530" y="1135290"/>
                      <a:pt x="3337560" y="1120140"/>
                    </a:cubicBezTo>
                    <a:cubicBezTo>
                      <a:pt x="3339614" y="1109871"/>
                      <a:pt x="3340496" y="1099027"/>
                      <a:pt x="3345180" y="1089660"/>
                    </a:cubicBezTo>
                    <a:cubicBezTo>
                      <a:pt x="3353371" y="1073277"/>
                      <a:pt x="3357485" y="1046212"/>
                      <a:pt x="3375660" y="1043940"/>
                    </a:cubicBezTo>
                    <a:lnTo>
                      <a:pt x="3436620" y="1036320"/>
                    </a:lnTo>
                    <a:cubicBezTo>
                      <a:pt x="3444240" y="1031240"/>
                      <a:pt x="3452445" y="1026943"/>
                      <a:pt x="3459480" y="1021080"/>
                    </a:cubicBezTo>
                    <a:cubicBezTo>
                      <a:pt x="3467759" y="1014181"/>
                      <a:pt x="3473374" y="1004198"/>
                      <a:pt x="3482340" y="998220"/>
                    </a:cubicBezTo>
                    <a:cubicBezTo>
                      <a:pt x="3489023" y="993765"/>
                      <a:pt x="3497580" y="993140"/>
                      <a:pt x="3505200" y="990600"/>
                    </a:cubicBezTo>
                    <a:cubicBezTo>
                      <a:pt x="3524442" y="961737"/>
                      <a:pt x="3538026" y="952152"/>
                      <a:pt x="3512820" y="906780"/>
                    </a:cubicBezTo>
                    <a:cubicBezTo>
                      <a:pt x="3507734" y="897625"/>
                      <a:pt x="3492500" y="901700"/>
                      <a:pt x="3482340" y="899160"/>
                    </a:cubicBezTo>
                    <a:cubicBezTo>
                      <a:pt x="3477260" y="891540"/>
                      <a:pt x="3468236" y="885387"/>
                      <a:pt x="3467100" y="876300"/>
                    </a:cubicBezTo>
                    <a:cubicBezTo>
                      <a:pt x="3466294" y="869851"/>
                      <a:pt x="3480053" y="816868"/>
                      <a:pt x="3482340" y="807720"/>
                    </a:cubicBezTo>
                    <a:cubicBezTo>
                      <a:pt x="3466764" y="776567"/>
                      <a:pt x="3467430" y="769867"/>
                      <a:pt x="3436620" y="746760"/>
                    </a:cubicBezTo>
                    <a:cubicBezTo>
                      <a:pt x="3427533" y="739944"/>
                      <a:pt x="3416300" y="736600"/>
                      <a:pt x="3406140" y="731520"/>
                    </a:cubicBezTo>
                    <a:cubicBezTo>
                      <a:pt x="3395980" y="734060"/>
                      <a:pt x="3382364" y="731095"/>
                      <a:pt x="3375660" y="739140"/>
                    </a:cubicBezTo>
                    <a:cubicBezTo>
                      <a:pt x="3357826" y="760541"/>
                      <a:pt x="3381177" y="784622"/>
                      <a:pt x="3352800" y="800100"/>
                    </a:cubicBezTo>
                    <a:cubicBezTo>
                      <a:pt x="3331646" y="811639"/>
                      <a:pt x="3284220" y="822960"/>
                      <a:pt x="3284220" y="822960"/>
                    </a:cubicBezTo>
                    <a:cubicBezTo>
                      <a:pt x="3286760" y="840740"/>
                      <a:pt x="3283118" y="860600"/>
                      <a:pt x="3291840" y="876300"/>
                    </a:cubicBezTo>
                    <a:cubicBezTo>
                      <a:pt x="3297357" y="886230"/>
                      <a:pt x="3312457" y="885904"/>
                      <a:pt x="3322320" y="891540"/>
                    </a:cubicBezTo>
                    <a:cubicBezTo>
                      <a:pt x="3330271" y="896084"/>
                      <a:pt x="3337560" y="901700"/>
                      <a:pt x="3345180" y="906780"/>
                    </a:cubicBezTo>
                    <a:cubicBezTo>
                      <a:pt x="3340100" y="924560"/>
                      <a:pt x="3339740" y="944439"/>
                      <a:pt x="3329940" y="960120"/>
                    </a:cubicBezTo>
                    <a:cubicBezTo>
                      <a:pt x="3310440" y="991321"/>
                      <a:pt x="3297799" y="950839"/>
                      <a:pt x="3291840" y="944880"/>
                    </a:cubicBezTo>
                    <a:cubicBezTo>
                      <a:pt x="3285364" y="938404"/>
                      <a:pt x="3276600" y="934720"/>
                      <a:pt x="3268980" y="929640"/>
                    </a:cubicBezTo>
                    <a:cubicBezTo>
                      <a:pt x="3263900" y="919480"/>
                      <a:pt x="3257332" y="909936"/>
                      <a:pt x="3253740" y="899160"/>
                    </a:cubicBezTo>
                    <a:cubicBezTo>
                      <a:pt x="3247116" y="879289"/>
                      <a:pt x="3248672" y="856510"/>
                      <a:pt x="3238500" y="838200"/>
                    </a:cubicBezTo>
                    <a:cubicBezTo>
                      <a:pt x="3234599" y="831179"/>
                      <a:pt x="3223432" y="832528"/>
                      <a:pt x="3215640" y="830580"/>
                    </a:cubicBezTo>
                    <a:cubicBezTo>
                      <a:pt x="3203075" y="827439"/>
                      <a:pt x="3190240" y="825500"/>
                      <a:pt x="3177540" y="822960"/>
                    </a:cubicBezTo>
                    <a:cubicBezTo>
                      <a:pt x="3127446" y="747819"/>
                      <a:pt x="3223923" y="880039"/>
                      <a:pt x="3101340" y="792480"/>
                    </a:cubicBezTo>
                    <a:cubicBezTo>
                      <a:pt x="3098764" y="790640"/>
                      <a:pt x="3114962" y="743993"/>
                      <a:pt x="3116580" y="739140"/>
                    </a:cubicBezTo>
                    <a:cubicBezTo>
                      <a:pt x="3111500" y="726440"/>
                      <a:pt x="3106143" y="713847"/>
                      <a:pt x="3101340" y="701040"/>
                    </a:cubicBezTo>
                    <a:cubicBezTo>
                      <a:pt x="3098520" y="693519"/>
                      <a:pt x="3099400" y="683860"/>
                      <a:pt x="3093720" y="678180"/>
                    </a:cubicBezTo>
                    <a:cubicBezTo>
                      <a:pt x="3088040" y="672500"/>
                      <a:pt x="3078480" y="673100"/>
                      <a:pt x="3070860" y="670560"/>
                    </a:cubicBezTo>
                    <a:cubicBezTo>
                      <a:pt x="3068320" y="662940"/>
                      <a:pt x="3068382" y="653870"/>
                      <a:pt x="3063240" y="647700"/>
                    </a:cubicBezTo>
                    <a:cubicBezTo>
                      <a:pt x="3033421" y="611917"/>
                      <a:pt x="3024078" y="626080"/>
                      <a:pt x="2979420" y="632460"/>
                    </a:cubicBezTo>
                    <a:cubicBezTo>
                      <a:pt x="2976880" y="642620"/>
                      <a:pt x="2971800" y="652467"/>
                      <a:pt x="2971800" y="662940"/>
                    </a:cubicBezTo>
                    <a:cubicBezTo>
                      <a:pt x="2971800" y="707044"/>
                      <a:pt x="2978894" y="692368"/>
                      <a:pt x="2994660" y="723900"/>
                    </a:cubicBezTo>
                    <a:cubicBezTo>
                      <a:pt x="2998252" y="731084"/>
                      <a:pt x="2999740" y="739140"/>
                      <a:pt x="3002280" y="746760"/>
                    </a:cubicBezTo>
                    <a:cubicBezTo>
                      <a:pt x="3004820" y="764540"/>
                      <a:pt x="3001868" y="784036"/>
                      <a:pt x="3009900" y="800100"/>
                    </a:cubicBezTo>
                    <a:cubicBezTo>
                      <a:pt x="3013492" y="807284"/>
                      <a:pt x="3026488" y="802702"/>
                      <a:pt x="3032760" y="807720"/>
                    </a:cubicBezTo>
                    <a:cubicBezTo>
                      <a:pt x="3041735" y="814900"/>
                      <a:pt x="3059490" y="853560"/>
                      <a:pt x="3063240" y="861060"/>
                    </a:cubicBezTo>
                    <a:cubicBezTo>
                      <a:pt x="3034991" y="988181"/>
                      <a:pt x="3070628" y="885768"/>
                      <a:pt x="3017520" y="960120"/>
                    </a:cubicBezTo>
                    <a:cubicBezTo>
                      <a:pt x="2984060" y="1006964"/>
                      <a:pt x="3042743" y="961084"/>
                      <a:pt x="2987040" y="998220"/>
                    </a:cubicBezTo>
                    <a:cubicBezTo>
                      <a:pt x="2981960" y="1016000"/>
                      <a:pt x="2990291" y="1051560"/>
                      <a:pt x="2971800" y="1051560"/>
                    </a:cubicBezTo>
                    <a:cubicBezTo>
                      <a:pt x="2953839" y="1051560"/>
                      <a:pt x="2967702" y="1015832"/>
                      <a:pt x="2964180" y="998220"/>
                    </a:cubicBezTo>
                    <a:cubicBezTo>
                      <a:pt x="2962605" y="990344"/>
                      <a:pt x="2959100" y="982980"/>
                      <a:pt x="2956560" y="975360"/>
                    </a:cubicBezTo>
                    <a:cubicBezTo>
                      <a:pt x="2959100" y="962660"/>
                      <a:pt x="2968276" y="949547"/>
                      <a:pt x="2964180" y="937260"/>
                    </a:cubicBezTo>
                    <a:cubicBezTo>
                      <a:pt x="2961640" y="929640"/>
                      <a:pt x="2949069" y="927527"/>
                      <a:pt x="2941320" y="929640"/>
                    </a:cubicBezTo>
                    <a:cubicBezTo>
                      <a:pt x="2919402" y="935618"/>
                      <a:pt x="2902400" y="954610"/>
                      <a:pt x="2880360" y="960120"/>
                    </a:cubicBezTo>
                    <a:lnTo>
                      <a:pt x="2849880" y="967740"/>
                    </a:lnTo>
                    <a:cubicBezTo>
                      <a:pt x="2832540" y="959070"/>
                      <a:pt x="2809670" y="944880"/>
                      <a:pt x="2788920" y="944880"/>
                    </a:cubicBezTo>
                    <a:cubicBezTo>
                      <a:pt x="2770530" y="944880"/>
                      <a:pt x="2745999" y="954107"/>
                      <a:pt x="2727960" y="960120"/>
                    </a:cubicBezTo>
                    <a:cubicBezTo>
                      <a:pt x="2715260" y="955040"/>
                      <a:pt x="2701459" y="952129"/>
                      <a:pt x="2689860" y="944880"/>
                    </a:cubicBezTo>
                    <a:cubicBezTo>
                      <a:pt x="2680722" y="939169"/>
                      <a:pt x="2675279" y="928919"/>
                      <a:pt x="2667000" y="922020"/>
                    </a:cubicBezTo>
                    <a:cubicBezTo>
                      <a:pt x="2659965" y="916157"/>
                      <a:pt x="2651760" y="911860"/>
                      <a:pt x="2644140" y="906780"/>
                    </a:cubicBezTo>
                    <a:cubicBezTo>
                      <a:pt x="2615588" y="921056"/>
                      <a:pt x="2569433" y="924849"/>
                      <a:pt x="2575560" y="967740"/>
                    </a:cubicBezTo>
                    <a:cubicBezTo>
                      <a:pt x="2576855" y="976806"/>
                      <a:pt x="2585720" y="982980"/>
                      <a:pt x="2590800" y="990600"/>
                    </a:cubicBezTo>
                    <a:cubicBezTo>
                      <a:pt x="2588260" y="998220"/>
                      <a:pt x="2582184" y="1005490"/>
                      <a:pt x="2583180" y="1013460"/>
                    </a:cubicBezTo>
                    <a:cubicBezTo>
                      <a:pt x="2587890" y="1051138"/>
                      <a:pt x="2616785" y="1048435"/>
                      <a:pt x="2583180" y="1082040"/>
                    </a:cubicBezTo>
                    <a:cubicBezTo>
                      <a:pt x="2577500" y="1087720"/>
                      <a:pt x="2567940" y="1087120"/>
                      <a:pt x="2560320" y="1089660"/>
                    </a:cubicBezTo>
                    <a:cubicBezTo>
                      <a:pt x="2543050" y="1060877"/>
                      <a:pt x="2536871" y="1056822"/>
                      <a:pt x="2529840" y="1028700"/>
                    </a:cubicBezTo>
                    <a:cubicBezTo>
                      <a:pt x="2526699" y="1016135"/>
                      <a:pt x="2526768" y="1002727"/>
                      <a:pt x="2522220" y="990600"/>
                    </a:cubicBezTo>
                    <a:cubicBezTo>
                      <a:pt x="2519004" y="982025"/>
                      <a:pt x="2511076" y="975931"/>
                      <a:pt x="2506980" y="967740"/>
                    </a:cubicBezTo>
                    <a:cubicBezTo>
                      <a:pt x="2503388" y="960556"/>
                      <a:pt x="2505040" y="950560"/>
                      <a:pt x="2499360" y="944880"/>
                    </a:cubicBezTo>
                    <a:cubicBezTo>
                      <a:pt x="2491328" y="936848"/>
                      <a:pt x="2479040" y="934720"/>
                      <a:pt x="2468880" y="929640"/>
                    </a:cubicBezTo>
                    <a:cubicBezTo>
                      <a:pt x="2438326" y="939825"/>
                      <a:pt x="2401503" y="955562"/>
                      <a:pt x="2369820" y="929640"/>
                    </a:cubicBezTo>
                    <a:cubicBezTo>
                      <a:pt x="2353971" y="916672"/>
                      <a:pt x="2373559" y="885719"/>
                      <a:pt x="2362200" y="868680"/>
                    </a:cubicBezTo>
                    <a:cubicBezTo>
                      <a:pt x="2350841" y="851641"/>
                      <a:pt x="2326300" y="848933"/>
                      <a:pt x="2308860" y="838200"/>
                    </a:cubicBezTo>
                    <a:cubicBezTo>
                      <a:pt x="2293261" y="828601"/>
                      <a:pt x="2263140" y="807720"/>
                      <a:pt x="2263140" y="807720"/>
                    </a:cubicBezTo>
                    <a:cubicBezTo>
                      <a:pt x="2258060" y="800100"/>
                      <a:pt x="2254853" y="790820"/>
                      <a:pt x="2247900" y="784860"/>
                    </a:cubicBezTo>
                    <a:cubicBezTo>
                      <a:pt x="2202696" y="746114"/>
                      <a:pt x="2218718" y="779998"/>
                      <a:pt x="2186940" y="739140"/>
                    </a:cubicBezTo>
                    <a:cubicBezTo>
                      <a:pt x="2123139" y="657110"/>
                      <a:pt x="2185499" y="722459"/>
                      <a:pt x="2133600" y="670560"/>
                    </a:cubicBezTo>
                    <a:cubicBezTo>
                      <a:pt x="2125980" y="675640"/>
                      <a:pt x="2116461" y="678649"/>
                      <a:pt x="2110740" y="685800"/>
                    </a:cubicBezTo>
                    <a:cubicBezTo>
                      <a:pt x="2105722" y="692072"/>
                      <a:pt x="2106712" y="701476"/>
                      <a:pt x="2103120" y="708660"/>
                    </a:cubicBezTo>
                    <a:cubicBezTo>
                      <a:pt x="2099024" y="716851"/>
                      <a:pt x="2092960" y="723900"/>
                      <a:pt x="2087880" y="731520"/>
                    </a:cubicBezTo>
                    <a:cubicBezTo>
                      <a:pt x="2074524" y="722616"/>
                      <a:pt x="2053719" y="715504"/>
                      <a:pt x="2057400" y="693420"/>
                    </a:cubicBezTo>
                    <a:cubicBezTo>
                      <a:pt x="2058906" y="684387"/>
                      <a:pt x="2067560" y="678180"/>
                      <a:pt x="2072640" y="670560"/>
                    </a:cubicBezTo>
                    <a:cubicBezTo>
                      <a:pt x="2038449" y="602178"/>
                      <a:pt x="2081325" y="662940"/>
                      <a:pt x="2026920" y="662940"/>
                    </a:cubicBezTo>
                    <a:cubicBezTo>
                      <a:pt x="2014220" y="662940"/>
                      <a:pt x="2006600" y="647700"/>
                      <a:pt x="1996440" y="640080"/>
                    </a:cubicBezTo>
                    <a:cubicBezTo>
                      <a:pt x="1995225" y="636436"/>
                      <a:pt x="1982670" y="592087"/>
                      <a:pt x="1973580" y="594360"/>
                    </a:cubicBezTo>
                    <a:cubicBezTo>
                      <a:pt x="1962560" y="597115"/>
                      <a:pt x="1964942" y="615597"/>
                      <a:pt x="1958340" y="624840"/>
                    </a:cubicBezTo>
                    <a:cubicBezTo>
                      <a:pt x="1952076" y="633609"/>
                      <a:pt x="1943100" y="640080"/>
                      <a:pt x="1935480" y="647700"/>
                    </a:cubicBezTo>
                    <a:cubicBezTo>
                      <a:pt x="1927860" y="640080"/>
                      <a:pt x="1917439" y="634479"/>
                      <a:pt x="1912620" y="624840"/>
                    </a:cubicBezTo>
                    <a:cubicBezTo>
                      <a:pt x="1904350" y="608301"/>
                      <a:pt x="1910455" y="584575"/>
                      <a:pt x="1897380" y="571500"/>
                    </a:cubicBezTo>
                    <a:cubicBezTo>
                      <a:pt x="1890904" y="565024"/>
                      <a:pt x="1882711" y="582644"/>
                      <a:pt x="1874520" y="586740"/>
                    </a:cubicBezTo>
                    <a:cubicBezTo>
                      <a:pt x="1851027" y="598486"/>
                      <a:pt x="1811714" y="599353"/>
                      <a:pt x="1790700" y="601980"/>
                    </a:cubicBezTo>
                    <a:cubicBezTo>
                      <a:pt x="1780540" y="607060"/>
                      <a:pt x="1770661" y="612745"/>
                      <a:pt x="1760220" y="617220"/>
                    </a:cubicBezTo>
                    <a:cubicBezTo>
                      <a:pt x="1752837" y="620384"/>
                      <a:pt x="1752600" y="624840"/>
                      <a:pt x="1744980" y="62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  <p:sp>
            <p:nvSpPr>
              <p:cNvPr id="164" name="Freeform 240">
                <a:extLst>
                  <a:ext uri="{FF2B5EF4-FFF2-40B4-BE49-F238E27FC236}">
                    <a16:creationId xmlns:a16="http://schemas.microsoft.com/office/drawing/2014/main" id="{91E27F7F-805F-7849-9BA4-4E16B5D7E12A}"/>
                  </a:ext>
                </a:extLst>
              </p:cNvPr>
              <p:cNvSpPr/>
              <p:nvPr/>
            </p:nvSpPr>
            <p:spPr>
              <a:xfrm>
                <a:off x="5432428" y="1236310"/>
                <a:ext cx="532136" cy="467760"/>
              </a:xfrm>
              <a:custGeom>
                <a:avLst/>
                <a:gdLst>
                  <a:gd name="connsiteX0" fmla="*/ 519430 w 548005"/>
                  <a:gd name="connsiteY0" fmla="*/ 428625 h 481709"/>
                  <a:gd name="connsiteX1" fmla="*/ 505142 w 548005"/>
                  <a:gd name="connsiteY1" fmla="*/ 414338 h 481709"/>
                  <a:gd name="connsiteX2" fmla="*/ 490855 w 548005"/>
                  <a:gd name="connsiteY2" fmla="*/ 381000 h 481709"/>
                  <a:gd name="connsiteX3" fmla="*/ 509905 w 548005"/>
                  <a:gd name="connsiteY3" fmla="*/ 371475 h 481709"/>
                  <a:gd name="connsiteX4" fmla="*/ 548005 w 548005"/>
                  <a:gd name="connsiteY4" fmla="*/ 361950 h 481709"/>
                  <a:gd name="connsiteX5" fmla="*/ 538480 w 548005"/>
                  <a:gd name="connsiteY5" fmla="*/ 342900 h 481709"/>
                  <a:gd name="connsiteX6" fmla="*/ 524192 w 548005"/>
                  <a:gd name="connsiteY6" fmla="*/ 333375 h 481709"/>
                  <a:gd name="connsiteX7" fmla="*/ 467042 w 548005"/>
                  <a:gd name="connsiteY7" fmla="*/ 323850 h 481709"/>
                  <a:gd name="connsiteX8" fmla="*/ 462280 w 548005"/>
                  <a:gd name="connsiteY8" fmla="*/ 300038 h 481709"/>
                  <a:gd name="connsiteX9" fmla="*/ 457517 w 548005"/>
                  <a:gd name="connsiteY9" fmla="*/ 285750 h 481709"/>
                  <a:gd name="connsiteX10" fmla="*/ 428942 w 548005"/>
                  <a:gd name="connsiteY10" fmla="*/ 266700 h 481709"/>
                  <a:gd name="connsiteX11" fmla="*/ 419417 w 548005"/>
                  <a:gd name="connsiteY11" fmla="*/ 252413 h 481709"/>
                  <a:gd name="connsiteX12" fmla="*/ 471805 w 548005"/>
                  <a:gd name="connsiteY12" fmla="*/ 228600 h 481709"/>
                  <a:gd name="connsiteX13" fmla="*/ 457517 w 548005"/>
                  <a:gd name="connsiteY13" fmla="*/ 219075 h 481709"/>
                  <a:gd name="connsiteX14" fmla="*/ 447992 w 548005"/>
                  <a:gd name="connsiteY14" fmla="*/ 204788 h 481709"/>
                  <a:gd name="connsiteX15" fmla="*/ 433705 w 548005"/>
                  <a:gd name="connsiteY15" fmla="*/ 190500 h 481709"/>
                  <a:gd name="connsiteX16" fmla="*/ 433705 w 548005"/>
                  <a:gd name="connsiteY16" fmla="*/ 157163 h 481709"/>
                  <a:gd name="connsiteX17" fmla="*/ 428942 w 548005"/>
                  <a:gd name="connsiteY17" fmla="*/ 95250 h 481709"/>
                  <a:gd name="connsiteX18" fmla="*/ 409892 w 548005"/>
                  <a:gd name="connsiteY18" fmla="*/ 71438 h 481709"/>
                  <a:gd name="connsiteX19" fmla="*/ 400367 w 548005"/>
                  <a:gd name="connsiteY19" fmla="*/ 52388 h 481709"/>
                  <a:gd name="connsiteX20" fmla="*/ 367030 w 548005"/>
                  <a:gd name="connsiteY20" fmla="*/ 38100 h 481709"/>
                  <a:gd name="connsiteX21" fmla="*/ 328930 w 548005"/>
                  <a:gd name="connsiteY21" fmla="*/ 47625 h 481709"/>
                  <a:gd name="connsiteX22" fmla="*/ 290830 w 548005"/>
                  <a:gd name="connsiteY22" fmla="*/ 61913 h 481709"/>
                  <a:gd name="connsiteX23" fmla="*/ 281305 w 548005"/>
                  <a:gd name="connsiteY23" fmla="*/ 104775 h 481709"/>
                  <a:gd name="connsiteX24" fmla="*/ 267017 w 548005"/>
                  <a:gd name="connsiteY24" fmla="*/ 100013 h 481709"/>
                  <a:gd name="connsiteX25" fmla="*/ 247967 w 548005"/>
                  <a:gd name="connsiteY25" fmla="*/ 66675 h 481709"/>
                  <a:gd name="connsiteX26" fmla="*/ 228917 w 548005"/>
                  <a:gd name="connsiteY26" fmla="*/ 57150 h 481709"/>
                  <a:gd name="connsiteX27" fmla="*/ 176530 w 548005"/>
                  <a:gd name="connsiteY27" fmla="*/ 52388 h 481709"/>
                  <a:gd name="connsiteX28" fmla="*/ 181292 w 548005"/>
                  <a:gd name="connsiteY28" fmla="*/ 33338 h 481709"/>
                  <a:gd name="connsiteX29" fmla="*/ 167005 w 548005"/>
                  <a:gd name="connsiteY29" fmla="*/ 23813 h 481709"/>
                  <a:gd name="connsiteX30" fmla="*/ 147955 w 548005"/>
                  <a:gd name="connsiteY30" fmla="*/ 9525 h 481709"/>
                  <a:gd name="connsiteX31" fmla="*/ 124142 w 548005"/>
                  <a:gd name="connsiteY31" fmla="*/ 0 h 481709"/>
                  <a:gd name="connsiteX32" fmla="*/ 71755 w 548005"/>
                  <a:gd name="connsiteY32" fmla="*/ 28575 h 481709"/>
                  <a:gd name="connsiteX33" fmla="*/ 66992 w 548005"/>
                  <a:gd name="connsiteY33" fmla="*/ 42863 h 481709"/>
                  <a:gd name="connsiteX34" fmla="*/ 76517 w 548005"/>
                  <a:gd name="connsiteY34" fmla="*/ 76200 h 481709"/>
                  <a:gd name="connsiteX35" fmla="*/ 90805 w 548005"/>
                  <a:gd name="connsiteY35" fmla="*/ 85725 h 481709"/>
                  <a:gd name="connsiteX36" fmla="*/ 95567 w 548005"/>
                  <a:gd name="connsiteY36" fmla="*/ 100013 h 481709"/>
                  <a:gd name="connsiteX37" fmla="*/ 81280 w 548005"/>
                  <a:gd name="connsiteY37" fmla="*/ 109538 h 481709"/>
                  <a:gd name="connsiteX38" fmla="*/ 19367 w 548005"/>
                  <a:gd name="connsiteY38" fmla="*/ 114300 h 481709"/>
                  <a:gd name="connsiteX39" fmla="*/ 5080 w 548005"/>
                  <a:gd name="connsiteY39" fmla="*/ 128588 h 481709"/>
                  <a:gd name="connsiteX40" fmla="*/ 24130 w 548005"/>
                  <a:gd name="connsiteY40" fmla="*/ 147638 h 481709"/>
                  <a:gd name="connsiteX41" fmla="*/ 43180 w 548005"/>
                  <a:gd name="connsiteY41" fmla="*/ 180975 h 481709"/>
                  <a:gd name="connsiteX42" fmla="*/ 90805 w 548005"/>
                  <a:gd name="connsiteY42" fmla="*/ 185738 h 481709"/>
                  <a:gd name="connsiteX43" fmla="*/ 57467 w 548005"/>
                  <a:gd name="connsiteY43" fmla="*/ 200025 h 481709"/>
                  <a:gd name="connsiteX44" fmla="*/ 24130 w 548005"/>
                  <a:gd name="connsiteY44" fmla="*/ 204788 h 481709"/>
                  <a:gd name="connsiteX45" fmla="*/ 9842 w 548005"/>
                  <a:gd name="connsiteY45" fmla="*/ 219075 h 481709"/>
                  <a:gd name="connsiteX46" fmla="*/ 38417 w 548005"/>
                  <a:gd name="connsiteY46" fmla="*/ 233363 h 481709"/>
                  <a:gd name="connsiteX47" fmla="*/ 66992 w 548005"/>
                  <a:gd name="connsiteY47" fmla="*/ 228600 h 481709"/>
                  <a:gd name="connsiteX48" fmla="*/ 95567 w 548005"/>
                  <a:gd name="connsiteY48" fmla="*/ 242888 h 481709"/>
                  <a:gd name="connsiteX49" fmla="*/ 114617 w 548005"/>
                  <a:gd name="connsiteY49" fmla="*/ 252413 h 481709"/>
                  <a:gd name="connsiteX50" fmla="*/ 162242 w 548005"/>
                  <a:gd name="connsiteY50" fmla="*/ 257175 h 481709"/>
                  <a:gd name="connsiteX51" fmla="*/ 167005 w 548005"/>
                  <a:gd name="connsiteY51" fmla="*/ 280988 h 481709"/>
                  <a:gd name="connsiteX52" fmla="*/ 195580 w 548005"/>
                  <a:gd name="connsiteY52" fmla="*/ 290513 h 481709"/>
                  <a:gd name="connsiteX53" fmla="*/ 209867 w 548005"/>
                  <a:gd name="connsiteY53" fmla="*/ 300038 h 481709"/>
                  <a:gd name="connsiteX54" fmla="*/ 200342 w 548005"/>
                  <a:gd name="connsiteY54" fmla="*/ 319088 h 481709"/>
                  <a:gd name="connsiteX55" fmla="*/ 128905 w 548005"/>
                  <a:gd name="connsiteY55" fmla="*/ 314325 h 481709"/>
                  <a:gd name="connsiteX56" fmla="*/ 124142 w 548005"/>
                  <a:gd name="connsiteY56" fmla="*/ 300038 h 481709"/>
                  <a:gd name="connsiteX57" fmla="*/ 109855 w 548005"/>
                  <a:gd name="connsiteY57" fmla="*/ 295275 h 481709"/>
                  <a:gd name="connsiteX58" fmla="*/ 95567 w 548005"/>
                  <a:gd name="connsiteY58" fmla="*/ 280988 h 481709"/>
                  <a:gd name="connsiteX59" fmla="*/ 43180 w 548005"/>
                  <a:gd name="connsiteY59" fmla="*/ 290513 h 481709"/>
                  <a:gd name="connsiteX60" fmla="*/ 47942 w 548005"/>
                  <a:gd name="connsiteY60" fmla="*/ 323850 h 481709"/>
                  <a:gd name="connsiteX61" fmla="*/ 86042 w 548005"/>
                  <a:gd name="connsiteY61" fmla="*/ 333375 h 481709"/>
                  <a:gd name="connsiteX62" fmla="*/ 105092 w 548005"/>
                  <a:gd name="connsiteY62" fmla="*/ 395288 h 481709"/>
                  <a:gd name="connsiteX63" fmla="*/ 114617 w 548005"/>
                  <a:gd name="connsiteY63" fmla="*/ 414338 h 481709"/>
                  <a:gd name="connsiteX64" fmla="*/ 119380 w 548005"/>
                  <a:gd name="connsiteY64" fmla="*/ 461963 h 481709"/>
                  <a:gd name="connsiteX65" fmla="*/ 147955 w 548005"/>
                  <a:gd name="connsiteY65" fmla="*/ 481013 h 481709"/>
                  <a:gd name="connsiteX66" fmla="*/ 271780 w 548005"/>
                  <a:gd name="connsiteY66" fmla="*/ 476250 h 481709"/>
                  <a:gd name="connsiteX67" fmla="*/ 290830 w 548005"/>
                  <a:gd name="connsiteY67" fmla="*/ 461963 h 481709"/>
                  <a:gd name="connsiteX68" fmla="*/ 309880 w 548005"/>
                  <a:gd name="connsiteY68" fmla="*/ 452438 h 481709"/>
                  <a:gd name="connsiteX69" fmla="*/ 338455 w 548005"/>
                  <a:gd name="connsiteY69" fmla="*/ 423863 h 481709"/>
                  <a:gd name="connsiteX70" fmla="*/ 352742 w 548005"/>
                  <a:gd name="connsiteY70" fmla="*/ 409575 h 481709"/>
                  <a:gd name="connsiteX71" fmla="*/ 367030 w 548005"/>
                  <a:gd name="connsiteY71" fmla="*/ 404813 h 481709"/>
                  <a:gd name="connsiteX72" fmla="*/ 395605 w 548005"/>
                  <a:gd name="connsiteY72" fmla="*/ 409575 h 481709"/>
                  <a:gd name="connsiteX73" fmla="*/ 409892 w 548005"/>
                  <a:gd name="connsiteY73" fmla="*/ 414338 h 481709"/>
                  <a:gd name="connsiteX74" fmla="*/ 419417 w 548005"/>
                  <a:gd name="connsiteY74" fmla="*/ 433388 h 481709"/>
                  <a:gd name="connsiteX75" fmla="*/ 443230 w 548005"/>
                  <a:gd name="connsiteY75" fmla="*/ 461963 h 481709"/>
                  <a:gd name="connsiteX76" fmla="*/ 462280 w 548005"/>
                  <a:gd name="connsiteY76" fmla="*/ 471488 h 481709"/>
                  <a:gd name="connsiteX77" fmla="*/ 490855 w 548005"/>
                  <a:gd name="connsiteY77" fmla="*/ 461963 h 481709"/>
                  <a:gd name="connsiteX78" fmla="*/ 519430 w 548005"/>
                  <a:gd name="connsiteY78" fmla="*/ 428625 h 48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8005" h="481709">
                    <a:moveTo>
                      <a:pt x="519430" y="428625"/>
                    </a:moveTo>
                    <a:cubicBezTo>
                      <a:pt x="521811" y="420688"/>
                      <a:pt x="510256" y="418721"/>
                      <a:pt x="505142" y="414338"/>
                    </a:cubicBezTo>
                    <a:cubicBezTo>
                      <a:pt x="493159" y="404067"/>
                      <a:pt x="474021" y="401200"/>
                      <a:pt x="490855" y="381000"/>
                    </a:cubicBezTo>
                    <a:cubicBezTo>
                      <a:pt x="495400" y="375546"/>
                      <a:pt x="503170" y="373720"/>
                      <a:pt x="509905" y="371475"/>
                    </a:cubicBezTo>
                    <a:cubicBezTo>
                      <a:pt x="522324" y="367335"/>
                      <a:pt x="548005" y="361950"/>
                      <a:pt x="548005" y="361950"/>
                    </a:cubicBezTo>
                    <a:cubicBezTo>
                      <a:pt x="544830" y="355600"/>
                      <a:pt x="543025" y="348354"/>
                      <a:pt x="538480" y="342900"/>
                    </a:cubicBezTo>
                    <a:cubicBezTo>
                      <a:pt x="534816" y="338503"/>
                      <a:pt x="529312" y="335935"/>
                      <a:pt x="524192" y="333375"/>
                    </a:cubicBezTo>
                    <a:cubicBezTo>
                      <a:pt x="508236" y="325397"/>
                      <a:pt x="480618" y="325359"/>
                      <a:pt x="467042" y="323850"/>
                    </a:cubicBezTo>
                    <a:cubicBezTo>
                      <a:pt x="465455" y="315913"/>
                      <a:pt x="464243" y="307891"/>
                      <a:pt x="462280" y="300038"/>
                    </a:cubicBezTo>
                    <a:cubicBezTo>
                      <a:pt x="461062" y="295168"/>
                      <a:pt x="461067" y="289300"/>
                      <a:pt x="457517" y="285750"/>
                    </a:cubicBezTo>
                    <a:cubicBezTo>
                      <a:pt x="449422" y="277655"/>
                      <a:pt x="428942" y="266700"/>
                      <a:pt x="428942" y="266700"/>
                    </a:cubicBezTo>
                    <a:cubicBezTo>
                      <a:pt x="425767" y="261938"/>
                      <a:pt x="420358" y="258059"/>
                      <a:pt x="419417" y="252413"/>
                    </a:cubicBezTo>
                    <a:cubicBezTo>
                      <a:pt x="414955" y="225636"/>
                      <a:pt x="465517" y="229858"/>
                      <a:pt x="471805" y="228600"/>
                    </a:cubicBezTo>
                    <a:cubicBezTo>
                      <a:pt x="467042" y="225425"/>
                      <a:pt x="461565" y="223122"/>
                      <a:pt x="457517" y="219075"/>
                    </a:cubicBezTo>
                    <a:cubicBezTo>
                      <a:pt x="453470" y="215028"/>
                      <a:pt x="451656" y="209185"/>
                      <a:pt x="447992" y="204788"/>
                    </a:cubicBezTo>
                    <a:cubicBezTo>
                      <a:pt x="443680" y="199614"/>
                      <a:pt x="438467" y="195263"/>
                      <a:pt x="433705" y="190500"/>
                    </a:cubicBezTo>
                    <a:cubicBezTo>
                      <a:pt x="418815" y="130945"/>
                      <a:pt x="433705" y="204989"/>
                      <a:pt x="433705" y="157163"/>
                    </a:cubicBezTo>
                    <a:cubicBezTo>
                      <a:pt x="433705" y="136464"/>
                      <a:pt x="434482" y="115193"/>
                      <a:pt x="428942" y="95250"/>
                    </a:cubicBezTo>
                    <a:cubicBezTo>
                      <a:pt x="426221" y="85456"/>
                      <a:pt x="415530" y="79896"/>
                      <a:pt x="409892" y="71438"/>
                    </a:cubicBezTo>
                    <a:cubicBezTo>
                      <a:pt x="405954" y="65531"/>
                      <a:pt x="404912" y="57842"/>
                      <a:pt x="400367" y="52388"/>
                    </a:cubicBezTo>
                    <a:cubicBezTo>
                      <a:pt x="391712" y="42002"/>
                      <a:pt x="378964" y="41084"/>
                      <a:pt x="367030" y="38100"/>
                    </a:cubicBezTo>
                    <a:cubicBezTo>
                      <a:pt x="354330" y="41275"/>
                      <a:pt x="341349" y="43485"/>
                      <a:pt x="328930" y="47625"/>
                    </a:cubicBezTo>
                    <a:cubicBezTo>
                      <a:pt x="306532" y="55092"/>
                      <a:pt x="319303" y="50523"/>
                      <a:pt x="290830" y="61913"/>
                    </a:cubicBezTo>
                    <a:cubicBezTo>
                      <a:pt x="287655" y="76200"/>
                      <a:pt x="289062" y="92364"/>
                      <a:pt x="281305" y="104775"/>
                    </a:cubicBezTo>
                    <a:cubicBezTo>
                      <a:pt x="278644" y="109032"/>
                      <a:pt x="270567" y="103563"/>
                      <a:pt x="267017" y="100013"/>
                    </a:cubicBezTo>
                    <a:cubicBezTo>
                      <a:pt x="249215" y="82212"/>
                      <a:pt x="266039" y="81736"/>
                      <a:pt x="247967" y="66675"/>
                    </a:cubicBezTo>
                    <a:cubicBezTo>
                      <a:pt x="242513" y="62130"/>
                      <a:pt x="235267" y="60325"/>
                      <a:pt x="228917" y="57150"/>
                    </a:cubicBezTo>
                    <a:cubicBezTo>
                      <a:pt x="226771" y="57418"/>
                      <a:pt x="182847" y="71340"/>
                      <a:pt x="176530" y="52388"/>
                    </a:cubicBezTo>
                    <a:cubicBezTo>
                      <a:pt x="174460" y="46178"/>
                      <a:pt x="179705" y="39688"/>
                      <a:pt x="181292" y="33338"/>
                    </a:cubicBezTo>
                    <a:cubicBezTo>
                      <a:pt x="176530" y="30163"/>
                      <a:pt x="171662" y="27140"/>
                      <a:pt x="167005" y="23813"/>
                    </a:cubicBezTo>
                    <a:cubicBezTo>
                      <a:pt x="160546" y="19199"/>
                      <a:pt x="154894" y="13380"/>
                      <a:pt x="147955" y="9525"/>
                    </a:cubicBezTo>
                    <a:cubicBezTo>
                      <a:pt x="140482" y="5373"/>
                      <a:pt x="132080" y="3175"/>
                      <a:pt x="124142" y="0"/>
                    </a:cubicBezTo>
                    <a:cubicBezTo>
                      <a:pt x="101109" y="8638"/>
                      <a:pt x="85020" y="8677"/>
                      <a:pt x="71755" y="28575"/>
                    </a:cubicBezTo>
                    <a:cubicBezTo>
                      <a:pt x="68970" y="32752"/>
                      <a:pt x="68580" y="38100"/>
                      <a:pt x="66992" y="42863"/>
                    </a:cubicBezTo>
                    <a:cubicBezTo>
                      <a:pt x="67302" y="44104"/>
                      <a:pt x="74034" y="73096"/>
                      <a:pt x="76517" y="76200"/>
                    </a:cubicBezTo>
                    <a:cubicBezTo>
                      <a:pt x="80093" y="80670"/>
                      <a:pt x="86042" y="82550"/>
                      <a:pt x="90805" y="85725"/>
                    </a:cubicBezTo>
                    <a:cubicBezTo>
                      <a:pt x="92392" y="90488"/>
                      <a:pt x="97431" y="95352"/>
                      <a:pt x="95567" y="100013"/>
                    </a:cubicBezTo>
                    <a:cubicBezTo>
                      <a:pt x="93441" y="105327"/>
                      <a:pt x="86906" y="108483"/>
                      <a:pt x="81280" y="109538"/>
                    </a:cubicBezTo>
                    <a:cubicBezTo>
                      <a:pt x="60936" y="113352"/>
                      <a:pt x="40005" y="112713"/>
                      <a:pt x="19367" y="114300"/>
                    </a:cubicBezTo>
                    <a:cubicBezTo>
                      <a:pt x="14605" y="119063"/>
                      <a:pt x="7210" y="122198"/>
                      <a:pt x="5080" y="128588"/>
                    </a:cubicBezTo>
                    <a:cubicBezTo>
                      <a:pt x="0" y="143828"/>
                      <a:pt x="16510" y="145098"/>
                      <a:pt x="24130" y="147638"/>
                    </a:cubicBezTo>
                    <a:cubicBezTo>
                      <a:pt x="24526" y="148429"/>
                      <a:pt x="39141" y="179629"/>
                      <a:pt x="43180" y="180975"/>
                    </a:cubicBezTo>
                    <a:cubicBezTo>
                      <a:pt x="58315" y="186020"/>
                      <a:pt x="74930" y="184150"/>
                      <a:pt x="90805" y="185738"/>
                    </a:cubicBezTo>
                    <a:cubicBezTo>
                      <a:pt x="80474" y="190904"/>
                      <a:pt x="69150" y="197688"/>
                      <a:pt x="57467" y="200025"/>
                    </a:cubicBezTo>
                    <a:cubicBezTo>
                      <a:pt x="46460" y="202226"/>
                      <a:pt x="35242" y="203200"/>
                      <a:pt x="24130" y="204788"/>
                    </a:cubicBezTo>
                    <a:cubicBezTo>
                      <a:pt x="19367" y="209550"/>
                      <a:pt x="9842" y="212340"/>
                      <a:pt x="9842" y="219075"/>
                    </a:cubicBezTo>
                    <a:cubicBezTo>
                      <a:pt x="9842" y="225229"/>
                      <a:pt x="34894" y="232188"/>
                      <a:pt x="38417" y="233363"/>
                    </a:cubicBezTo>
                    <a:cubicBezTo>
                      <a:pt x="47942" y="231775"/>
                      <a:pt x="57336" y="228600"/>
                      <a:pt x="66992" y="228600"/>
                    </a:cubicBezTo>
                    <a:cubicBezTo>
                      <a:pt x="77907" y="228600"/>
                      <a:pt x="87139" y="238072"/>
                      <a:pt x="95567" y="242888"/>
                    </a:cubicBezTo>
                    <a:cubicBezTo>
                      <a:pt x="101731" y="246410"/>
                      <a:pt x="108267" y="249238"/>
                      <a:pt x="114617" y="252413"/>
                    </a:cubicBezTo>
                    <a:cubicBezTo>
                      <a:pt x="137569" y="245855"/>
                      <a:pt x="149609" y="231908"/>
                      <a:pt x="162242" y="257175"/>
                    </a:cubicBezTo>
                    <a:cubicBezTo>
                      <a:pt x="165862" y="264415"/>
                      <a:pt x="161281" y="275264"/>
                      <a:pt x="167005" y="280988"/>
                    </a:cubicBezTo>
                    <a:cubicBezTo>
                      <a:pt x="174105" y="288088"/>
                      <a:pt x="186055" y="287338"/>
                      <a:pt x="195580" y="290513"/>
                    </a:cubicBezTo>
                    <a:cubicBezTo>
                      <a:pt x="200342" y="293688"/>
                      <a:pt x="208926" y="294392"/>
                      <a:pt x="209867" y="300038"/>
                    </a:cubicBezTo>
                    <a:cubicBezTo>
                      <a:pt x="211034" y="307041"/>
                      <a:pt x="207333" y="317854"/>
                      <a:pt x="200342" y="319088"/>
                    </a:cubicBezTo>
                    <a:cubicBezTo>
                      <a:pt x="176840" y="323235"/>
                      <a:pt x="152717" y="315913"/>
                      <a:pt x="128905" y="314325"/>
                    </a:cubicBezTo>
                    <a:cubicBezTo>
                      <a:pt x="127317" y="309563"/>
                      <a:pt x="127692" y="303588"/>
                      <a:pt x="124142" y="300038"/>
                    </a:cubicBezTo>
                    <a:cubicBezTo>
                      <a:pt x="120592" y="296488"/>
                      <a:pt x="114032" y="298060"/>
                      <a:pt x="109855" y="295275"/>
                    </a:cubicBezTo>
                    <a:cubicBezTo>
                      <a:pt x="104251" y="291539"/>
                      <a:pt x="100330" y="285750"/>
                      <a:pt x="95567" y="280988"/>
                    </a:cubicBezTo>
                    <a:cubicBezTo>
                      <a:pt x="78105" y="284163"/>
                      <a:pt x="59746" y="284142"/>
                      <a:pt x="43180" y="290513"/>
                    </a:cubicBezTo>
                    <a:cubicBezTo>
                      <a:pt x="21744" y="298758"/>
                      <a:pt x="40633" y="317759"/>
                      <a:pt x="47942" y="323850"/>
                    </a:cubicBezTo>
                    <a:cubicBezTo>
                      <a:pt x="52568" y="327705"/>
                      <a:pt x="85267" y="333220"/>
                      <a:pt x="86042" y="333375"/>
                    </a:cubicBezTo>
                    <a:cubicBezTo>
                      <a:pt x="107371" y="365369"/>
                      <a:pt x="86459" y="330071"/>
                      <a:pt x="105092" y="395288"/>
                    </a:cubicBezTo>
                    <a:cubicBezTo>
                      <a:pt x="107042" y="402114"/>
                      <a:pt x="111442" y="407988"/>
                      <a:pt x="114617" y="414338"/>
                    </a:cubicBezTo>
                    <a:cubicBezTo>
                      <a:pt x="116205" y="430213"/>
                      <a:pt x="112245" y="447693"/>
                      <a:pt x="119380" y="461963"/>
                    </a:cubicBezTo>
                    <a:cubicBezTo>
                      <a:pt x="124500" y="472202"/>
                      <a:pt x="147955" y="481013"/>
                      <a:pt x="147955" y="481013"/>
                    </a:cubicBezTo>
                    <a:cubicBezTo>
                      <a:pt x="189230" y="479425"/>
                      <a:pt x="230837" y="481709"/>
                      <a:pt x="271780" y="476250"/>
                    </a:cubicBezTo>
                    <a:cubicBezTo>
                      <a:pt x="279648" y="475201"/>
                      <a:pt x="284099" y="466170"/>
                      <a:pt x="290830" y="461963"/>
                    </a:cubicBezTo>
                    <a:cubicBezTo>
                      <a:pt x="296850" y="458200"/>
                      <a:pt x="303530" y="455613"/>
                      <a:pt x="309880" y="452438"/>
                    </a:cubicBezTo>
                    <a:lnTo>
                      <a:pt x="338455" y="423863"/>
                    </a:lnTo>
                    <a:cubicBezTo>
                      <a:pt x="343217" y="419100"/>
                      <a:pt x="346352" y="411705"/>
                      <a:pt x="352742" y="409575"/>
                    </a:cubicBezTo>
                    <a:lnTo>
                      <a:pt x="367030" y="404813"/>
                    </a:lnTo>
                    <a:cubicBezTo>
                      <a:pt x="376555" y="406400"/>
                      <a:pt x="386179" y="407480"/>
                      <a:pt x="395605" y="409575"/>
                    </a:cubicBezTo>
                    <a:cubicBezTo>
                      <a:pt x="400505" y="410664"/>
                      <a:pt x="406342" y="410788"/>
                      <a:pt x="409892" y="414338"/>
                    </a:cubicBezTo>
                    <a:cubicBezTo>
                      <a:pt x="414912" y="419358"/>
                      <a:pt x="415895" y="427224"/>
                      <a:pt x="419417" y="433388"/>
                    </a:cubicBezTo>
                    <a:cubicBezTo>
                      <a:pt x="425179" y="443471"/>
                      <a:pt x="433720" y="455170"/>
                      <a:pt x="443230" y="461963"/>
                    </a:cubicBezTo>
                    <a:cubicBezTo>
                      <a:pt x="449007" y="466090"/>
                      <a:pt x="455930" y="468313"/>
                      <a:pt x="462280" y="471488"/>
                    </a:cubicBezTo>
                    <a:cubicBezTo>
                      <a:pt x="471805" y="468313"/>
                      <a:pt x="482501" y="467532"/>
                      <a:pt x="490855" y="461963"/>
                    </a:cubicBezTo>
                    <a:cubicBezTo>
                      <a:pt x="523240" y="440373"/>
                      <a:pt x="517049" y="436562"/>
                      <a:pt x="519430" y="428625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</p:grpSp>
      <p:sp>
        <p:nvSpPr>
          <p:cNvPr id="165" name="Owal 164">
            <a:extLst>
              <a:ext uri="{FF2B5EF4-FFF2-40B4-BE49-F238E27FC236}">
                <a16:creationId xmlns:a16="http://schemas.microsoft.com/office/drawing/2014/main" id="{0DB506FA-4ABF-8348-8087-475FDDFC33AB}"/>
              </a:ext>
            </a:extLst>
          </p:cNvPr>
          <p:cNvSpPr/>
          <p:nvPr/>
        </p:nvSpPr>
        <p:spPr>
          <a:xfrm>
            <a:off x="5345134" y="3135723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79" name="Group 14">
            <a:extLst>
              <a:ext uri="{FF2B5EF4-FFF2-40B4-BE49-F238E27FC236}">
                <a16:creationId xmlns:a16="http://schemas.microsoft.com/office/drawing/2014/main" id="{E6EF2058-6B20-C64B-98EF-6D2608BC6B36}"/>
              </a:ext>
            </a:extLst>
          </p:cNvPr>
          <p:cNvGrpSpPr>
            <a:grpSpLocks noChangeAspect="1"/>
          </p:cNvGrpSpPr>
          <p:nvPr/>
        </p:nvGrpSpPr>
        <p:grpSpPr>
          <a:xfrm>
            <a:off x="4226822" y="3665717"/>
            <a:ext cx="2687217" cy="2458444"/>
            <a:chOff x="1500166" y="571480"/>
            <a:chExt cx="6168772" cy="564359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0A731A55-2530-9F4E-823B-193F90417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713" y="835370"/>
              <a:ext cx="1677404" cy="2667645"/>
            </a:xfrm>
            <a:custGeom>
              <a:avLst/>
              <a:gdLst/>
              <a:ahLst/>
              <a:cxnLst>
                <a:cxn ang="0">
                  <a:pos x="1793" y="109"/>
                </a:cxn>
                <a:cxn ang="0">
                  <a:pos x="1709" y="158"/>
                </a:cxn>
                <a:cxn ang="0">
                  <a:pos x="1712" y="132"/>
                </a:cxn>
                <a:cxn ang="0">
                  <a:pos x="1672" y="85"/>
                </a:cxn>
                <a:cxn ang="0">
                  <a:pos x="1622" y="9"/>
                </a:cxn>
                <a:cxn ang="0">
                  <a:pos x="1323" y="44"/>
                </a:cxn>
                <a:cxn ang="0">
                  <a:pos x="1293" y="135"/>
                </a:cxn>
                <a:cxn ang="0">
                  <a:pos x="1496" y="201"/>
                </a:cxn>
                <a:cxn ang="0">
                  <a:pos x="1545" y="499"/>
                </a:cxn>
                <a:cxn ang="0">
                  <a:pos x="1364" y="596"/>
                </a:cxn>
                <a:cxn ang="0">
                  <a:pos x="1182" y="667"/>
                </a:cxn>
                <a:cxn ang="0">
                  <a:pos x="959" y="586"/>
                </a:cxn>
                <a:cxn ang="0">
                  <a:pos x="809" y="598"/>
                </a:cxn>
                <a:cxn ang="0">
                  <a:pos x="656" y="878"/>
                </a:cxn>
                <a:cxn ang="0">
                  <a:pos x="479" y="1141"/>
                </a:cxn>
                <a:cxn ang="0">
                  <a:pos x="479" y="1348"/>
                </a:cxn>
                <a:cxn ang="0">
                  <a:pos x="368" y="1439"/>
                </a:cxn>
                <a:cxn ang="0">
                  <a:pos x="191" y="1777"/>
                </a:cxn>
                <a:cxn ang="0">
                  <a:pos x="209" y="1984"/>
                </a:cxn>
                <a:cxn ang="0">
                  <a:pos x="344" y="2001"/>
                </a:cxn>
                <a:cxn ang="0">
                  <a:pos x="370" y="2140"/>
                </a:cxn>
                <a:cxn ang="0">
                  <a:pos x="377" y="2260"/>
                </a:cxn>
                <a:cxn ang="0">
                  <a:pos x="312" y="2272"/>
                </a:cxn>
                <a:cxn ang="0">
                  <a:pos x="154" y="2239"/>
                </a:cxn>
                <a:cxn ang="0">
                  <a:pos x="132" y="2286"/>
                </a:cxn>
                <a:cxn ang="0">
                  <a:pos x="12" y="2228"/>
                </a:cxn>
                <a:cxn ang="0">
                  <a:pos x="19" y="2368"/>
                </a:cxn>
                <a:cxn ang="0">
                  <a:pos x="370" y="4638"/>
                </a:cxn>
                <a:cxn ang="0">
                  <a:pos x="839" y="7619"/>
                </a:cxn>
                <a:cxn ang="0">
                  <a:pos x="4619" y="2459"/>
                </a:cxn>
                <a:cxn ang="0">
                  <a:pos x="4504" y="2351"/>
                </a:cxn>
                <a:cxn ang="0">
                  <a:pos x="4429" y="2336"/>
                </a:cxn>
                <a:cxn ang="0">
                  <a:pos x="4309" y="2254"/>
                </a:cxn>
                <a:cxn ang="0">
                  <a:pos x="4263" y="2252"/>
                </a:cxn>
                <a:cxn ang="0">
                  <a:pos x="4211" y="2224"/>
                </a:cxn>
                <a:cxn ang="0">
                  <a:pos x="3836" y="2112"/>
                </a:cxn>
                <a:cxn ang="0">
                  <a:pos x="3615" y="1970"/>
                </a:cxn>
                <a:cxn ang="0">
                  <a:pos x="3474" y="1886"/>
                </a:cxn>
                <a:cxn ang="0">
                  <a:pos x="3352" y="1829"/>
                </a:cxn>
                <a:cxn ang="0">
                  <a:pos x="3257" y="1759"/>
                </a:cxn>
                <a:cxn ang="0">
                  <a:pos x="3254" y="1722"/>
                </a:cxn>
                <a:cxn ang="0">
                  <a:pos x="3304" y="1633"/>
                </a:cxn>
                <a:cxn ang="0">
                  <a:pos x="3454" y="1326"/>
                </a:cxn>
                <a:cxn ang="0">
                  <a:pos x="3445" y="1055"/>
                </a:cxn>
                <a:cxn ang="0">
                  <a:pos x="3638" y="759"/>
                </a:cxn>
                <a:cxn ang="0">
                  <a:pos x="3788" y="505"/>
                </a:cxn>
                <a:cxn ang="0">
                  <a:pos x="3774" y="317"/>
                </a:cxn>
                <a:cxn ang="0">
                  <a:pos x="3605" y="279"/>
                </a:cxn>
                <a:cxn ang="0">
                  <a:pos x="3516" y="445"/>
                </a:cxn>
                <a:cxn ang="0">
                  <a:pos x="3333" y="350"/>
                </a:cxn>
                <a:cxn ang="0">
                  <a:pos x="3183" y="265"/>
                </a:cxn>
                <a:cxn ang="0">
                  <a:pos x="2892" y="293"/>
                </a:cxn>
                <a:cxn ang="0">
                  <a:pos x="2788" y="270"/>
                </a:cxn>
                <a:cxn ang="0">
                  <a:pos x="2535" y="345"/>
                </a:cxn>
                <a:cxn ang="0">
                  <a:pos x="2431" y="292"/>
                </a:cxn>
                <a:cxn ang="0">
                  <a:pos x="2356" y="289"/>
                </a:cxn>
                <a:cxn ang="0">
                  <a:pos x="2155" y="289"/>
                </a:cxn>
              </a:cxnLst>
              <a:rect l="0" t="0" r="r" b="b"/>
              <a:pathLst>
                <a:path w="5135" h="8168">
                  <a:moveTo>
                    <a:pt x="1975" y="242"/>
                  </a:moveTo>
                  <a:lnTo>
                    <a:pt x="1918" y="167"/>
                  </a:lnTo>
                  <a:lnTo>
                    <a:pt x="1915" y="127"/>
                  </a:lnTo>
                  <a:lnTo>
                    <a:pt x="1892" y="128"/>
                  </a:lnTo>
                  <a:lnTo>
                    <a:pt x="1869" y="95"/>
                  </a:lnTo>
                  <a:lnTo>
                    <a:pt x="1793" y="109"/>
                  </a:lnTo>
                  <a:lnTo>
                    <a:pt x="1778" y="155"/>
                  </a:lnTo>
                  <a:lnTo>
                    <a:pt x="1728" y="171"/>
                  </a:lnTo>
                  <a:lnTo>
                    <a:pt x="1722" y="166"/>
                  </a:lnTo>
                  <a:lnTo>
                    <a:pt x="1715" y="162"/>
                  </a:lnTo>
                  <a:lnTo>
                    <a:pt x="1712" y="160"/>
                  </a:lnTo>
                  <a:lnTo>
                    <a:pt x="1709" y="158"/>
                  </a:lnTo>
                  <a:lnTo>
                    <a:pt x="1708" y="155"/>
                  </a:lnTo>
                  <a:lnTo>
                    <a:pt x="1709" y="152"/>
                  </a:lnTo>
                  <a:lnTo>
                    <a:pt x="1712" y="146"/>
                  </a:lnTo>
                  <a:lnTo>
                    <a:pt x="1713" y="141"/>
                  </a:lnTo>
                  <a:lnTo>
                    <a:pt x="1713" y="136"/>
                  </a:lnTo>
                  <a:lnTo>
                    <a:pt x="1712" y="132"/>
                  </a:lnTo>
                  <a:lnTo>
                    <a:pt x="1707" y="123"/>
                  </a:lnTo>
                  <a:lnTo>
                    <a:pt x="1700" y="115"/>
                  </a:lnTo>
                  <a:lnTo>
                    <a:pt x="1692" y="108"/>
                  </a:lnTo>
                  <a:lnTo>
                    <a:pt x="1683" y="100"/>
                  </a:lnTo>
                  <a:lnTo>
                    <a:pt x="1676" y="93"/>
                  </a:lnTo>
                  <a:lnTo>
                    <a:pt x="1672" y="85"/>
                  </a:lnTo>
                  <a:lnTo>
                    <a:pt x="1665" y="60"/>
                  </a:lnTo>
                  <a:lnTo>
                    <a:pt x="1659" y="38"/>
                  </a:lnTo>
                  <a:lnTo>
                    <a:pt x="1656" y="22"/>
                  </a:lnTo>
                  <a:lnTo>
                    <a:pt x="1655" y="16"/>
                  </a:lnTo>
                  <a:lnTo>
                    <a:pt x="1622" y="22"/>
                  </a:lnTo>
                  <a:lnTo>
                    <a:pt x="1622" y="9"/>
                  </a:lnTo>
                  <a:lnTo>
                    <a:pt x="1607" y="64"/>
                  </a:lnTo>
                  <a:lnTo>
                    <a:pt x="1545" y="24"/>
                  </a:lnTo>
                  <a:lnTo>
                    <a:pt x="1480" y="0"/>
                  </a:lnTo>
                  <a:lnTo>
                    <a:pt x="1440" y="29"/>
                  </a:lnTo>
                  <a:lnTo>
                    <a:pt x="1390" y="24"/>
                  </a:lnTo>
                  <a:lnTo>
                    <a:pt x="1323" y="44"/>
                  </a:lnTo>
                  <a:lnTo>
                    <a:pt x="1248" y="80"/>
                  </a:lnTo>
                  <a:lnTo>
                    <a:pt x="1263" y="107"/>
                  </a:lnTo>
                  <a:lnTo>
                    <a:pt x="1264" y="107"/>
                  </a:lnTo>
                  <a:lnTo>
                    <a:pt x="1267" y="112"/>
                  </a:lnTo>
                  <a:lnTo>
                    <a:pt x="1276" y="120"/>
                  </a:lnTo>
                  <a:lnTo>
                    <a:pt x="1293" y="135"/>
                  </a:lnTo>
                  <a:lnTo>
                    <a:pt x="1318" y="157"/>
                  </a:lnTo>
                  <a:lnTo>
                    <a:pt x="1341" y="177"/>
                  </a:lnTo>
                  <a:lnTo>
                    <a:pt x="1360" y="192"/>
                  </a:lnTo>
                  <a:lnTo>
                    <a:pt x="1367" y="199"/>
                  </a:lnTo>
                  <a:lnTo>
                    <a:pt x="1433" y="207"/>
                  </a:lnTo>
                  <a:lnTo>
                    <a:pt x="1496" y="201"/>
                  </a:lnTo>
                  <a:lnTo>
                    <a:pt x="1541" y="166"/>
                  </a:lnTo>
                  <a:lnTo>
                    <a:pt x="1616" y="221"/>
                  </a:lnTo>
                  <a:lnTo>
                    <a:pt x="1667" y="322"/>
                  </a:lnTo>
                  <a:lnTo>
                    <a:pt x="1698" y="423"/>
                  </a:lnTo>
                  <a:lnTo>
                    <a:pt x="1627" y="484"/>
                  </a:lnTo>
                  <a:lnTo>
                    <a:pt x="1545" y="499"/>
                  </a:lnTo>
                  <a:lnTo>
                    <a:pt x="1480" y="580"/>
                  </a:lnTo>
                  <a:lnTo>
                    <a:pt x="1419" y="585"/>
                  </a:lnTo>
                  <a:lnTo>
                    <a:pt x="1414" y="586"/>
                  </a:lnTo>
                  <a:lnTo>
                    <a:pt x="1401" y="590"/>
                  </a:lnTo>
                  <a:lnTo>
                    <a:pt x="1384" y="593"/>
                  </a:lnTo>
                  <a:lnTo>
                    <a:pt x="1364" y="596"/>
                  </a:lnTo>
                  <a:lnTo>
                    <a:pt x="1343" y="597"/>
                  </a:lnTo>
                  <a:lnTo>
                    <a:pt x="1322" y="600"/>
                  </a:lnTo>
                  <a:lnTo>
                    <a:pt x="1305" y="604"/>
                  </a:lnTo>
                  <a:lnTo>
                    <a:pt x="1299" y="605"/>
                  </a:lnTo>
                  <a:lnTo>
                    <a:pt x="1217" y="636"/>
                  </a:lnTo>
                  <a:lnTo>
                    <a:pt x="1182" y="667"/>
                  </a:lnTo>
                  <a:lnTo>
                    <a:pt x="1137" y="676"/>
                  </a:lnTo>
                  <a:lnTo>
                    <a:pt x="1086" y="656"/>
                  </a:lnTo>
                  <a:lnTo>
                    <a:pt x="1051" y="616"/>
                  </a:lnTo>
                  <a:lnTo>
                    <a:pt x="1011" y="620"/>
                  </a:lnTo>
                  <a:lnTo>
                    <a:pt x="970" y="585"/>
                  </a:lnTo>
                  <a:lnTo>
                    <a:pt x="959" y="586"/>
                  </a:lnTo>
                  <a:lnTo>
                    <a:pt x="932" y="587"/>
                  </a:lnTo>
                  <a:lnTo>
                    <a:pt x="897" y="590"/>
                  </a:lnTo>
                  <a:lnTo>
                    <a:pt x="864" y="590"/>
                  </a:lnTo>
                  <a:lnTo>
                    <a:pt x="848" y="591"/>
                  </a:lnTo>
                  <a:lnTo>
                    <a:pt x="829" y="595"/>
                  </a:lnTo>
                  <a:lnTo>
                    <a:pt x="809" y="598"/>
                  </a:lnTo>
                  <a:lnTo>
                    <a:pt x="791" y="603"/>
                  </a:lnTo>
                  <a:lnTo>
                    <a:pt x="760" y="611"/>
                  </a:lnTo>
                  <a:lnTo>
                    <a:pt x="747" y="616"/>
                  </a:lnTo>
                  <a:lnTo>
                    <a:pt x="677" y="736"/>
                  </a:lnTo>
                  <a:lnTo>
                    <a:pt x="697" y="818"/>
                  </a:lnTo>
                  <a:lnTo>
                    <a:pt x="656" y="878"/>
                  </a:lnTo>
                  <a:lnTo>
                    <a:pt x="576" y="929"/>
                  </a:lnTo>
                  <a:lnTo>
                    <a:pt x="541" y="995"/>
                  </a:lnTo>
                  <a:lnTo>
                    <a:pt x="550" y="1055"/>
                  </a:lnTo>
                  <a:lnTo>
                    <a:pt x="515" y="1060"/>
                  </a:lnTo>
                  <a:lnTo>
                    <a:pt x="485" y="1090"/>
                  </a:lnTo>
                  <a:lnTo>
                    <a:pt x="479" y="1141"/>
                  </a:lnTo>
                  <a:lnTo>
                    <a:pt x="485" y="1192"/>
                  </a:lnTo>
                  <a:lnTo>
                    <a:pt x="525" y="1232"/>
                  </a:lnTo>
                  <a:lnTo>
                    <a:pt x="576" y="1272"/>
                  </a:lnTo>
                  <a:lnTo>
                    <a:pt x="535" y="1288"/>
                  </a:lnTo>
                  <a:lnTo>
                    <a:pt x="535" y="1323"/>
                  </a:lnTo>
                  <a:lnTo>
                    <a:pt x="479" y="1348"/>
                  </a:lnTo>
                  <a:lnTo>
                    <a:pt x="495" y="1389"/>
                  </a:lnTo>
                  <a:lnTo>
                    <a:pt x="455" y="1419"/>
                  </a:lnTo>
                  <a:lnTo>
                    <a:pt x="414" y="1454"/>
                  </a:lnTo>
                  <a:lnTo>
                    <a:pt x="384" y="1383"/>
                  </a:lnTo>
                  <a:lnTo>
                    <a:pt x="344" y="1378"/>
                  </a:lnTo>
                  <a:lnTo>
                    <a:pt x="368" y="1439"/>
                  </a:lnTo>
                  <a:lnTo>
                    <a:pt x="338" y="1485"/>
                  </a:lnTo>
                  <a:lnTo>
                    <a:pt x="338" y="1580"/>
                  </a:lnTo>
                  <a:lnTo>
                    <a:pt x="293" y="1666"/>
                  </a:lnTo>
                  <a:lnTo>
                    <a:pt x="273" y="1722"/>
                  </a:lnTo>
                  <a:lnTo>
                    <a:pt x="233" y="1722"/>
                  </a:lnTo>
                  <a:lnTo>
                    <a:pt x="191" y="1777"/>
                  </a:lnTo>
                  <a:lnTo>
                    <a:pt x="181" y="1814"/>
                  </a:lnTo>
                  <a:lnTo>
                    <a:pt x="157" y="1864"/>
                  </a:lnTo>
                  <a:lnTo>
                    <a:pt x="172" y="1885"/>
                  </a:lnTo>
                  <a:lnTo>
                    <a:pt x="164" y="1924"/>
                  </a:lnTo>
                  <a:lnTo>
                    <a:pt x="198" y="1953"/>
                  </a:lnTo>
                  <a:lnTo>
                    <a:pt x="209" y="1984"/>
                  </a:lnTo>
                  <a:lnTo>
                    <a:pt x="265" y="1990"/>
                  </a:lnTo>
                  <a:lnTo>
                    <a:pt x="303" y="1982"/>
                  </a:lnTo>
                  <a:lnTo>
                    <a:pt x="322" y="1995"/>
                  </a:lnTo>
                  <a:lnTo>
                    <a:pt x="372" y="1953"/>
                  </a:lnTo>
                  <a:lnTo>
                    <a:pt x="385" y="1958"/>
                  </a:lnTo>
                  <a:lnTo>
                    <a:pt x="344" y="2001"/>
                  </a:lnTo>
                  <a:lnTo>
                    <a:pt x="286" y="2031"/>
                  </a:lnTo>
                  <a:lnTo>
                    <a:pt x="296" y="2068"/>
                  </a:lnTo>
                  <a:lnTo>
                    <a:pt x="340" y="2087"/>
                  </a:lnTo>
                  <a:lnTo>
                    <a:pt x="391" y="2091"/>
                  </a:lnTo>
                  <a:lnTo>
                    <a:pt x="409" y="2123"/>
                  </a:lnTo>
                  <a:lnTo>
                    <a:pt x="370" y="2140"/>
                  </a:lnTo>
                  <a:lnTo>
                    <a:pt x="338" y="2126"/>
                  </a:lnTo>
                  <a:lnTo>
                    <a:pt x="327" y="2158"/>
                  </a:lnTo>
                  <a:lnTo>
                    <a:pt x="296" y="2158"/>
                  </a:lnTo>
                  <a:lnTo>
                    <a:pt x="302" y="2197"/>
                  </a:lnTo>
                  <a:lnTo>
                    <a:pt x="338" y="2251"/>
                  </a:lnTo>
                  <a:lnTo>
                    <a:pt x="377" y="2260"/>
                  </a:lnTo>
                  <a:lnTo>
                    <a:pt x="388" y="2284"/>
                  </a:lnTo>
                  <a:lnTo>
                    <a:pt x="380" y="2331"/>
                  </a:lnTo>
                  <a:lnTo>
                    <a:pt x="365" y="2356"/>
                  </a:lnTo>
                  <a:lnTo>
                    <a:pt x="359" y="2319"/>
                  </a:lnTo>
                  <a:lnTo>
                    <a:pt x="335" y="2286"/>
                  </a:lnTo>
                  <a:lnTo>
                    <a:pt x="312" y="2272"/>
                  </a:lnTo>
                  <a:lnTo>
                    <a:pt x="285" y="2260"/>
                  </a:lnTo>
                  <a:lnTo>
                    <a:pt x="269" y="2227"/>
                  </a:lnTo>
                  <a:lnTo>
                    <a:pt x="246" y="2197"/>
                  </a:lnTo>
                  <a:lnTo>
                    <a:pt x="213" y="2197"/>
                  </a:lnTo>
                  <a:lnTo>
                    <a:pt x="165" y="2200"/>
                  </a:lnTo>
                  <a:lnTo>
                    <a:pt x="154" y="2239"/>
                  </a:lnTo>
                  <a:lnTo>
                    <a:pt x="174" y="2245"/>
                  </a:lnTo>
                  <a:lnTo>
                    <a:pt x="180" y="2292"/>
                  </a:lnTo>
                  <a:lnTo>
                    <a:pt x="159" y="2329"/>
                  </a:lnTo>
                  <a:lnTo>
                    <a:pt x="146" y="2356"/>
                  </a:lnTo>
                  <a:lnTo>
                    <a:pt x="132" y="2319"/>
                  </a:lnTo>
                  <a:lnTo>
                    <a:pt x="132" y="2286"/>
                  </a:lnTo>
                  <a:lnTo>
                    <a:pt x="99" y="2257"/>
                  </a:lnTo>
                  <a:lnTo>
                    <a:pt x="72" y="2239"/>
                  </a:lnTo>
                  <a:lnTo>
                    <a:pt x="13" y="2239"/>
                  </a:lnTo>
                  <a:lnTo>
                    <a:pt x="13" y="2237"/>
                  </a:lnTo>
                  <a:lnTo>
                    <a:pt x="13" y="2231"/>
                  </a:lnTo>
                  <a:lnTo>
                    <a:pt x="12" y="2228"/>
                  </a:lnTo>
                  <a:lnTo>
                    <a:pt x="10" y="2225"/>
                  </a:lnTo>
                  <a:lnTo>
                    <a:pt x="6" y="2223"/>
                  </a:lnTo>
                  <a:lnTo>
                    <a:pt x="0" y="2221"/>
                  </a:lnTo>
                  <a:lnTo>
                    <a:pt x="1" y="2238"/>
                  </a:lnTo>
                  <a:lnTo>
                    <a:pt x="8" y="2287"/>
                  </a:lnTo>
                  <a:lnTo>
                    <a:pt x="19" y="2368"/>
                  </a:lnTo>
                  <a:lnTo>
                    <a:pt x="36" y="2475"/>
                  </a:lnTo>
                  <a:lnTo>
                    <a:pt x="79" y="2769"/>
                  </a:lnTo>
                  <a:lnTo>
                    <a:pt x="137" y="3149"/>
                  </a:lnTo>
                  <a:lnTo>
                    <a:pt x="207" y="3599"/>
                  </a:lnTo>
                  <a:lnTo>
                    <a:pt x="286" y="4101"/>
                  </a:lnTo>
                  <a:lnTo>
                    <a:pt x="370" y="4638"/>
                  </a:lnTo>
                  <a:lnTo>
                    <a:pt x="457" y="5193"/>
                  </a:lnTo>
                  <a:lnTo>
                    <a:pt x="543" y="5748"/>
                  </a:lnTo>
                  <a:lnTo>
                    <a:pt x="628" y="6285"/>
                  </a:lnTo>
                  <a:lnTo>
                    <a:pt x="707" y="6788"/>
                  </a:lnTo>
                  <a:lnTo>
                    <a:pt x="779" y="7238"/>
                  </a:lnTo>
                  <a:lnTo>
                    <a:pt x="839" y="7619"/>
                  </a:lnTo>
                  <a:lnTo>
                    <a:pt x="885" y="7912"/>
                  </a:lnTo>
                  <a:lnTo>
                    <a:pt x="915" y="8101"/>
                  </a:lnTo>
                  <a:lnTo>
                    <a:pt x="926" y="8168"/>
                  </a:lnTo>
                  <a:lnTo>
                    <a:pt x="5135" y="7516"/>
                  </a:lnTo>
                  <a:lnTo>
                    <a:pt x="4676" y="2487"/>
                  </a:lnTo>
                  <a:lnTo>
                    <a:pt x="4619" y="2459"/>
                  </a:lnTo>
                  <a:lnTo>
                    <a:pt x="4553" y="2407"/>
                  </a:lnTo>
                  <a:lnTo>
                    <a:pt x="4547" y="2397"/>
                  </a:lnTo>
                  <a:lnTo>
                    <a:pt x="4532" y="2376"/>
                  </a:lnTo>
                  <a:lnTo>
                    <a:pt x="4521" y="2365"/>
                  </a:lnTo>
                  <a:lnTo>
                    <a:pt x="4510" y="2356"/>
                  </a:lnTo>
                  <a:lnTo>
                    <a:pt x="4504" y="2351"/>
                  </a:lnTo>
                  <a:lnTo>
                    <a:pt x="4497" y="2349"/>
                  </a:lnTo>
                  <a:lnTo>
                    <a:pt x="4490" y="2346"/>
                  </a:lnTo>
                  <a:lnTo>
                    <a:pt x="4482" y="2346"/>
                  </a:lnTo>
                  <a:lnTo>
                    <a:pt x="4467" y="2344"/>
                  </a:lnTo>
                  <a:lnTo>
                    <a:pt x="4449" y="2341"/>
                  </a:lnTo>
                  <a:lnTo>
                    <a:pt x="4429" y="2336"/>
                  </a:lnTo>
                  <a:lnTo>
                    <a:pt x="4410" y="2330"/>
                  </a:lnTo>
                  <a:lnTo>
                    <a:pt x="4379" y="2318"/>
                  </a:lnTo>
                  <a:lnTo>
                    <a:pt x="4366" y="2313"/>
                  </a:lnTo>
                  <a:lnTo>
                    <a:pt x="4328" y="2261"/>
                  </a:lnTo>
                  <a:lnTo>
                    <a:pt x="4323" y="2259"/>
                  </a:lnTo>
                  <a:lnTo>
                    <a:pt x="4309" y="2254"/>
                  </a:lnTo>
                  <a:lnTo>
                    <a:pt x="4299" y="2253"/>
                  </a:lnTo>
                  <a:lnTo>
                    <a:pt x="4290" y="2252"/>
                  </a:lnTo>
                  <a:lnTo>
                    <a:pt x="4281" y="2251"/>
                  </a:lnTo>
                  <a:lnTo>
                    <a:pt x="4271" y="2252"/>
                  </a:lnTo>
                  <a:lnTo>
                    <a:pt x="4268" y="2252"/>
                  </a:lnTo>
                  <a:lnTo>
                    <a:pt x="4263" y="2252"/>
                  </a:lnTo>
                  <a:lnTo>
                    <a:pt x="4257" y="2251"/>
                  </a:lnTo>
                  <a:lnTo>
                    <a:pt x="4252" y="2250"/>
                  </a:lnTo>
                  <a:lnTo>
                    <a:pt x="4242" y="2245"/>
                  </a:lnTo>
                  <a:lnTo>
                    <a:pt x="4232" y="2240"/>
                  </a:lnTo>
                  <a:lnTo>
                    <a:pt x="4217" y="2228"/>
                  </a:lnTo>
                  <a:lnTo>
                    <a:pt x="4211" y="2224"/>
                  </a:lnTo>
                  <a:lnTo>
                    <a:pt x="4154" y="2167"/>
                  </a:lnTo>
                  <a:lnTo>
                    <a:pt x="4052" y="2205"/>
                  </a:lnTo>
                  <a:lnTo>
                    <a:pt x="4004" y="2172"/>
                  </a:lnTo>
                  <a:lnTo>
                    <a:pt x="3929" y="2135"/>
                  </a:lnTo>
                  <a:lnTo>
                    <a:pt x="3872" y="2135"/>
                  </a:lnTo>
                  <a:lnTo>
                    <a:pt x="3836" y="2112"/>
                  </a:lnTo>
                  <a:lnTo>
                    <a:pt x="3784" y="2069"/>
                  </a:lnTo>
                  <a:lnTo>
                    <a:pt x="3760" y="2078"/>
                  </a:lnTo>
                  <a:lnTo>
                    <a:pt x="3708" y="2060"/>
                  </a:lnTo>
                  <a:lnTo>
                    <a:pt x="3708" y="2012"/>
                  </a:lnTo>
                  <a:lnTo>
                    <a:pt x="3651" y="1970"/>
                  </a:lnTo>
                  <a:lnTo>
                    <a:pt x="3615" y="1970"/>
                  </a:lnTo>
                  <a:lnTo>
                    <a:pt x="3568" y="1956"/>
                  </a:lnTo>
                  <a:lnTo>
                    <a:pt x="3553" y="1914"/>
                  </a:lnTo>
                  <a:lnTo>
                    <a:pt x="3530" y="1886"/>
                  </a:lnTo>
                  <a:lnTo>
                    <a:pt x="3526" y="1886"/>
                  </a:lnTo>
                  <a:lnTo>
                    <a:pt x="3497" y="1886"/>
                  </a:lnTo>
                  <a:lnTo>
                    <a:pt x="3474" y="1886"/>
                  </a:lnTo>
                  <a:lnTo>
                    <a:pt x="3457" y="1886"/>
                  </a:lnTo>
                  <a:lnTo>
                    <a:pt x="3445" y="1886"/>
                  </a:lnTo>
                  <a:lnTo>
                    <a:pt x="3440" y="1886"/>
                  </a:lnTo>
                  <a:lnTo>
                    <a:pt x="3401" y="1842"/>
                  </a:lnTo>
                  <a:lnTo>
                    <a:pt x="3378" y="1835"/>
                  </a:lnTo>
                  <a:lnTo>
                    <a:pt x="3352" y="1829"/>
                  </a:lnTo>
                  <a:lnTo>
                    <a:pt x="3331" y="1826"/>
                  </a:lnTo>
                  <a:lnTo>
                    <a:pt x="3323" y="1825"/>
                  </a:lnTo>
                  <a:lnTo>
                    <a:pt x="3281" y="1792"/>
                  </a:lnTo>
                  <a:lnTo>
                    <a:pt x="3274" y="1785"/>
                  </a:lnTo>
                  <a:lnTo>
                    <a:pt x="3261" y="1764"/>
                  </a:lnTo>
                  <a:lnTo>
                    <a:pt x="3257" y="1759"/>
                  </a:lnTo>
                  <a:lnTo>
                    <a:pt x="3255" y="1753"/>
                  </a:lnTo>
                  <a:lnTo>
                    <a:pt x="3252" y="1747"/>
                  </a:lnTo>
                  <a:lnTo>
                    <a:pt x="3251" y="1741"/>
                  </a:lnTo>
                  <a:lnTo>
                    <a:pt x="3251" y="1734"/>
                  </a:lnTo>
                  <a:lnTo>
                    <a:pt x="3251" y="1728"/>
                  </a:lnTo>
                  <a:lnTo>
                    <a:pt x="3254" y="1722"/>
                  </a:lnTo>
                  <a:lnTo>
                    <a:pt x="3257" y="1717"/>
                  </a:lnTo>
                  <a:lnTo>
                    <a:pt x="3267" y="1704"/>
                  </a:lnTo>
                  <a:lnTo>
                    <a:pt x="3276" y="1690"/>
                  </a:lnTo>
                  <a:lnTo>
                    <a:pt x="3284" y="1675"/>
                  </a:lnTo>
                  <a:lnTo>
                    <a:pt x="3293" y="1659"/>
                  </a:lnTo>
                  <a:lnTo>
                    <a:pt x="3304" y="1633"/>
                  </a:lnTo>
                  <a:lnTo>
                    <a:pt x="3309" y="1623"/>
                  </a:lnTo>
                  <a:lnTo>
                    <a:pt x="3300" y="1547"/>
                  </a:lnTo>
                  <a:lnTo>
                    <a:pt x="3356" y="1501"/>
                  </a:lnTo>
                  <a:lnTo>
                    <a:pt x="3408" y="1411"/>
                  </a:lnTo>
                  <a:lnTo>
                    <a:pt x="3454" y="1393"/>
                  </a:lnTo>
                  <a:lnTo>
                    <a:pt x="3454" y="1326"/>
                  </a:lnTo>
                  <a:lnTo>
                    <a:pt x="3501" y="1252"/>
                  </a:lnTo>
                  <a:lnTo>
                    <a:pt x="3525" y="1181"/>
                  </a:lnTo>
                  <a:lnTo>
                    <a:pt x="3563" y="1101"/>
                  </a:lnTo>
                  <a:lnTo>
                    <a:pt x="3516" y="1101"/>
                  </a:lnTo>
                  <a:lnTo>
                    <a:pt x="3459" y="1101"/>
                  </a:lnTo>
                  <a:lnTo>
                    <a:pt x="3445" y="1055"/>
                  </a:lnTo>
                  <a:lnTo>
                    <a:pt x="3450" y="998"/>
                  </a:lnTo>
                  <a:lnTo>
                    <a:pt x="3497" y="960"/>
                  </a:lnTo>
                  <a:lnTo>
                    <a:pt x="3473" y="909"/>
                  </a:lnTo>
                  <a:lnTo>
                    <a:pt x="3530" y="839"/>
                  </a:lnTo>
                  <a:lnTo>
                    <a:pt x="3572" y="792"/>
                  </a:lnTo>
                  <a:lnTo>
                    <a:pt x="3638" y="759"/>
                  </a:lnTo>
                  <a:lnTo>
                    <a:pt x="3661" y="782"/>
                  </a:lnTo>
                  <a:lnTo>
                    <a:pt x="3713" y="735"/>
                  </a:lnTo>
                  <a:lnTo>
                    <a:pt x="3689" y="697"/>
                  </a:lnTo>
                  <a:lnTo>
                    <a:pt x="3760" y="661"/>
                  </a:lnTo>
                  <a:lnTo>
                    <a:pt x="3727" y="609"/>
                  </a:lnTo>
                  <a:lnTo>
                    <a:pt x="3788" y="505"/>
                  </a:lnTo>
                  <a:lnTo>
                    <a:pt x="3836" y="472"/>
                  </a:lnTo>
                  <a:lnTo>
                    <a:pt x="3849" y="393"/>
                  </a:lnTo>
                  <a:lnTo>
                    <a:pt x="3877" y="360"/>
                  </a:lnTo>
                  <a:lnTo>
                    <a:pt x="3849" y="331"/>
                  </a:lnTo>
                  <a:lnTo>
                    <a:pt x="3798" y="341"/>
                  </a:lnTo>
                  <a:lnTo>
                    <a:pt x="3774" y="317"/>
                  </a:lnTo>
                  <a:lnTo>
                    <a:pt x="3717" y="270"/>
                  </a:lnTo>
                  <a:lnTo>
                    <a:pt x="3717" y="214"/>
                  </a:lnTo>
                  <a:lnTo>
                    <a:pt x="3680" y="191"/>
                  </a:lnTo>
                  <a:lnTo>
                    <a:pt x="3642" y="205"/>
                  </a:lnTo>
                  <a:lnTo>
                    <a:pt x="3568" y="229"/>
                  </a:lnTo>
                  <a:lnTo>
                    <a:pt x="3605" y="279"/>
                  </a:lnTo>
                  <a:lnTo>
                    <a:pt x="3577" y="303"/>
                  </a:lnTo>
                  <a:lnTo>
                    <a:pt x="3615" y="341"/>
                  </a:lnTo>
                  <a:lnTo>
                    <a:pt x="3615" y="374"/>
                  </a:lnTo>
                  <a:lnTo>
                    <a:pt x="3572" y="397"/>
                  </a:lnTo>
                  <a:lnTo>
                    <a:pt x="3553" y="421"/>
                  </a:lnTo>
                  <a:lnTo>
                    <a:pt x="3516" y="445"/>
                  </a:lnTo>
                  <a:lnTo>
                    <a:pt x="3459" y="426"/>
                  </a:lnTo>
                  <a:lnTo>
                    <a:pt x="3440" y="350"/>
                  </a:lnTo>
                  <a:lnTo>
                    <a:pt x="3413" y="303"/>
                  </a:lnTo>
                  <a:lnTo>
                    <a:pt x="3385" y="275"/>
                  </a:lnTo>
                  <a:lnTo>
                    <a:pt x="3375" y="322"/>
                  </a:lnTo>
                  <a:lnTo>
                    <a:pt x="3333" y="350"/>
                  </a:lnTo>
                  <a:lnTo>
                    <a:pt x="3281" y="345"/>
                  </a:lnTo>
                  <a:lnTo>
                    <a:pt x="3304" y="260"/>
                  </a:lnTo>
                  <a:lnTo>
                    <a:pt x="3337" y="210"/>
                  </a:lnTo>
                  <a:lnTo>
                    <a:pt x="3300" y="200"/>
                  </a:lnTo>
                  <a:lnTo>
                    <a:pt x="3257" y="229"/>
                  </a:lnTo>
                  <a:lnTo>
                    <a:pt x="3183" y="265"/>
                  </a:lnTo>
                  <a:lnTo>
                    <a:pt x="3117" y="327"/>
                  </a:lnTo>
                  <a:lnTo>
                    <a:pt x="3055" y="369"/>
                  </a:lnTo>
                  <a:lnTo>
                    <a:pt x="2990" y="388"/>
                  </a:lnTo>
                  <a:lnTo>
                    <a:pt x="2943" y="364"/>
                  </a:lnTo>
                  <a:lnTo>
                    <a:pt x="2896" y="293"/>
                  </a:lnTo>
                  <a:lnTo>
                    <a:pt x="2892" y="293"/>
                  </a:lnTo>
                  <a:lnTo>
                    <a:pt x="2868" y="293"/>
                  </a:lnTo>
                  <a:lnTo>
                    <a:pt x="2856" y="292"/>
                  </a:lnTo>
                  <a:lnTo>
                    <a:pt x="2842" y="290"/>
                  </a:lnTo>
                  <a:lnTo>
                    <a:pt x="2827" y="285"/>
                  </a:lnTo>
                  <a:lnTo>
                    <a:pt x="2812" y="279"/>
                  </a:lnTo>
                  <a:lnTo>
                    <a:pt x="2788" y="270"/>
                  </a:lnTo>
                  <a:lnTo>
                    <a:pt x="2779" y="265"/>
                  </a:lnTo>
                  <a:lnTo>
                    <a:pt x="2741" y="312"/>
                  </a:lnTo>
                  <a:lnTo>
                    <a:pt x="2694" y="322"/>
                  </a:lnTo>
                  <a:lnTo>
                    <a:pt x="2647" y="345"/>
                  </a:lnTo>
                  <a:lnTo>
                    <a:pt x="2582" y="355"/>
                  </a:lnTo>
                  <a:lnTo>
                    <a:pt x="2535" y="345"/>
                  </a:lnTo>
                  <a:lnTo>
                    <a:pt x="2483" y="298"/>
                  </a:lnTo>
                  <a:lnTo>
                    <a:pt x="2445" y="312"/>
                  </a:lnTo>
                  <a:lnTo>
                    <a:pt x="2445" y="309"/>
                  </a:lnTo>
                  <a:lnTo>
                    <a:pt x="2441" y="301"/>
                  </a:lnTo>
                  <a:lnTo>
                    <a:pt x="2437" y="297"/>
                  </a:lnTo>
                  <a:lnTo>
                    <a:pt x="2431" y="292"/>
                  </a:lnTo>
                  <a:lnTo>
                    <a:pt x="2424" y="290"/>
                  </a:lnTo>
                  <a:lnTo>
                    <a:pt x="2412" y="289"/>
                  </a:lnTo>
                  <a:lnTo>
                    <a:pt x="2389" y="289"/>
                  </a:lnTo>
                  <a:lnTo>
                    <a:pt x="2372" y="289"/>
                  </a:lnTo>
                  <a:lnTo>
                    <a:pt x="2360" y="289"/>
                  </a:lnTo>
                  <a:lnTo>
                    <a:pt x="2356" y="289"/>
                  </a:lnTo>
                  <a:lnTo>
                    <a:pt x="2337" y="247"/>
                  </a:lnTo>
                  <a:lnTo>
                    <a:pt x="2309" y="238"/>
                  </a:lnTo>
                  <a:lnTo>
                    <a:pt x="2276" y="265"/>
                  </a:lnTo>
                  <a:lnTo>
                    <a:pt x="2224" y="260"/>
                  </a:lnTo>
                  <a:lnTo>
                    <a:pt x="2201" y="284"/>
                  </a:lnTo>
                  <a:lnTo>
                    <a:pt x="2155" y="289"/>
                  </a:lnTo>
                  <a:lnTo>
                    <a:pt x="2093" y="257"/>
                  </a:lnTo>
                  <a:lnTo>
                    <a:pt x="2041" y="284"/>
                  </a:lnTo>
                  <a:lnTo>
                    <a:pt x="2008" y="260"/>
                  </a:lnTo>
                  <a:lnTo>
                    <a:pt x="1975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FF73EA0F-55CE-B94E-B4BA-0092A59A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446" y="875869"/>
              <a:ext cx="163299" cy="117575"/>
            </a:xfrm>
            <a:custGeom>
              <a:avLst/>
              <a:gdLst/>
              <a:ahLst/>
              <a:cxnLst>
                <a:cxn ang="0">
                  <a:pos x="371" y="21"/>
                </a:cxn>
                <a:cxn ang="0">
                  <a:pos x="476" y="41"/>
                </a:cxn>
                <a:cxn ang="0">
                  <a:pos x="503" y="111"/>
                </a:cxn>
                <a:cxn ang="0">
                  <a:pos x="459" y="152"/>
                </a:cxn>
                <a:cxn ang="0">
                  <a:pos x="446" y="178"/>
                </a:cxn>
                <a:cxn ang="0">
                  <a:pos x="435" y="191"/>
                </a:cxn>
                <a:cxn ang="0">
                  <a:pos x="404" y="211"/>
                </a:cxn>
                <a:cxn ang="0">
                  <a:pos x="386" y="221"/>
                </a:cxn>
                <a:cxn ang="0">
                  <a:pos x="373" y="243"/>
                </a:cxn>
                <a:cxn ang="0">
                  <a:pos x="361" y="278"/>
                </a:cxn>
                <a:cxn ang="0">
                  <a:pos x="313" y="306"/>
                </a:cxn>
                <a:cxn ang="0">
                  <a:pos x="292" y="315"/>
                </a:cxn>
                <a:cxn ang="0">
                  <a:pos x="262" y="345"/>
                </a:cxn>
                <a:cxn ang="0">
                  <a:pos x="239" y="352"/>
                </a:cxn>
                <a:cxn ang="0">
                  <a:pos x="216" y="358"/>
                </a:cxn>
                <a:cxn ang="0">
                  <a:pos x="210" y="353"/>
                </a:cxn>
                <a:cxn ang="0">
                  <a:pos x="209" y="347"/>
                </a:cxn>
                <a:cxn ang="0">
                  <a:pos x="208" y="342"/>
                </a:cxn>
                <a:cxn ang="0">
                  <a:pos x="177" y="326"/>
                </a:cxn>
                <a:cxn ang="0">
                  <a:pos x="164" y="316"/>
                </a:cxn>
                <a:cxn ang="0">
                  <a:pos x="144" y="314"/>
                </a:cxn>
                <a:cxn ang="0">
                  <a:pos x="111" y="312"/>
                </a:cxn>
                <a:cxn ang="0">
                  <a:pos x="91" y="284"/>
                </a:cxn>
                <a:cxn ang="0">
                  <a:pos x="86" y="273"/>
                </a:cxn>
                <a:cxn ang="0">
                  <a:pos x="90" y="269"/>
                </a:cxn>
                <a:cxn ang="0">
                  <a:pos x="81" y="264"/>
                </a:cxn>
                <a:cxn ang="0">
                  <a:pos x="63" y="254"/>
                </a:cxn>
                <a:cxn ang="0">
                  <a:pos x="47" y="244"/>
                </a:cxn>
                <a:cxn ang="0">
                  <a:pos x="47" y="237"/>
                </a:cxn>
                <a:cxn ang="0">
                  <a:pos x="36" y="217"/>
                </a:cxn>
                <a:cxn ang="0">
                  <a:pos x="6" y="195"/>
                </a:cxn>
                <a:cxn ang="0">
                  <a:pos x="47" y="175"/>
                </a:cxn>
                <a:cxn ang="0">
                  <a:pos x="55" y="191"/>
                </a:cxn>
                <a:cxn ang="0">
                  <a:pos x="64" y="191"/>
                </a:cxn>
                <a:cxn ang="0">
                  <a:pos x="84" y="172"/>
                </a:cxn>
                <a:cxn ang="0">
                  <a:pos x="97" y="154"/>
                </a:cxn>
                <a:cxn ang="0">
                  <a:pos x="101" y="145"/>
                </a:cxn>
                <a:cxn ang="0">
                  <a:pos x="134" y="138"/>
                </a:cxn>
                <a:cxn ang="0">
                  <a:pos x="163" y="147"/>
                </a:cxn>
                <a:cxn ang="0">
                  <a:pos x="169" y="146"/>
                </a:cxn>
                <a:cxn ang="0">
                  <a:pos x="180" y="132"/>
                </a:cxn>
                <a:cxn ang="0">
                  <a:pos x="196" y="120"/>
                </a:cxn>
                <a:cxn ang="0">
                  <a:pos x="212" y="118"/>
                </a:cxn>
                <a:cxn ang="0">
                  <a:pos x="235" y="123"/>
                </a:cxn>
                <a:cxn ang="0">
                  <a:pos x="239" y="118"/>
                </a:cxn>
                <a:cxn ang="0">
                  <a:pos x="247" y="85"/>
                </a:cxn>
                <a:cxn ang="0">
                  <a:pos x="292" y="97"/>
                </a:cxn>
                <a:cxn ang="0">
                  <a:pos x="328" y="82"/>
                </a:cxn>
                <a:cxn ang="0">
                  <a:pos x="336" y="87"/>
                </a:cxn>
                <a:cxn ang="0">
                  <a:pos x="359" y="85"/>
                </a:cxn>
              </a:cxnLst>
              <a:rect l="0" t="0" r="r" b="b"/>
              <a:pathLst>
                <a:path w="503" h="358">
                  <a:moveTo>
                    <a:pt x="359" y="85"/>
                  </a:moveTo>
                  <a:lnTo>
                    <a:pt x="378" y="47"/>
                  </a:lnTo>
                  <a:lnTo>
                    <a:pt x="371" y="21"/>
                  </a:lnTo>
                  <a:lnTo>
                    <a:pt x="411" y="0"/>
                  </a:lnTo>
                  <a:lnTo>
                    <a:pt x="439" y="32"/>
                  </a:lnTo>
                  <a:lnTo>
                    <a:pt x="476" y="41"/>
                  </a:lnTo>
                  <a:lnTo>
                    <a:pt x="482" y="65"/>
                  </a:lnTo>
                  <a:lnTo>
                    <a:pt x="503" y="92"/>
                  </a:lnTo>
                  <a:lnTo>
                    <a:pt x="503" y="111"/>
                  </a:lnTo>
                  <a:lnTo>
                    <a:pt x="467" y="138"/>
                  </a:lnTo>
                  <a:lnTo>
                    <a:pt x="464" y="143"/>
                  </a:lnTo>
                  <a:lnTo>
                    <a:pt x="459" y="152"/>
                  </a:lnTo>
                  <a:lnTo>
                    <a:pt x="454" y="164"/>
                  </a:lnTo>
                  <a:lnTo>
                    <a:pt x="449" y="175"/>
                  </a:lnTo>
                  <a:lnTo>
                    <a:pt x="446" y="178"/>
                  </a:lnTo>
                  <a:lnTo>
                    <a:pt x="444" y="183"/>
                  </a:lnTo>
                  <a:lnTo>
                    <a:pt x="439" y="186"/>
                  </a:lnTo>
                  <a:lnTo>
                    <a:pt x="435" y="191"/>
                  </a:lnTo>
                  <a:lnTo>
                    <a:pt x="424" y="198"/>
                  </a:lnTo>
                  <a:lnTo>
                    <a:pt x="415" y="205"/>
                  </a:lnTo>
                  <a:lnTo>
                    <a:pt x="404" y="211"/>
                  </a:lnTo>
                  <a:lnTo>
                    <a:pt x="395" y="215"/>
                  </a:lnTo>
                  <a:lnTo>
                    <a:pt x="390" y="218"/>
                  </a:lnTo>
                  <a:lnTo>
                    <a:pt x="386" y="221"/>
                  </a:lnTo>
                  <a:lnTo>
                    <a:pt x="383" y="224"/>
                  </a:lnTo>
                  <a:lnTo>
                    <a:pt x="379" y="229"/>
                  </a:lnTo>
                  <a:lnTo>
                    <a:pt x="373" y="243"/>
                  </a:lnTo>
                  <a:lnTo>
                    <a:pt x="367" y="260"/>
                  </a:lnTo>
                  <a:lnTo>
                    <a:pt x="363" y="273"/>
                  </a:lnTo>
                  <a:lnTo>
                    <a:pt x="361" y="278"/>
                  </a:lnTo>
                  <a:lnTo>
                    <a:pt x="347" y="304"/>
                  </a:lnTo>
                  <a:lnTo>
                    <a:pt x="315" y="306"/>
                  </a:lnTo>
                  <a:lnTo>
                    <a:pt x="313" y="306"/>
                  </a:lnTo>
                  <a:lnTo>
                    <a:pt x="308" y="307"/>
                  </a:lnTo>
                  <a:lnTo>
                    <a:pt x="300" y="309"/>
                  </a:lnTo>
                  <a:lnTo>
                    <a:pt x="292" y="315"/>
                  </a:lnTo>
                  <a:lnTo>
                    <a:pt x="280" y="329"/>
                  </a:lnTo>
                  <a:lnTo>
                    <a:pt x="268" y="340"/>
                  </a:lnTo>
                  <a:lnTo>
                    <a:pt x="262" y="345"/>
                  </a:lnTo>
                  <a:lnTo>
                    <a:pt x="259" y="347"/>
                  </a:lnTo>
                  <a:lnTo>
                    <a:pt x="252" y="349"/>
                  </a:lnTo>
                  <a:lnTo>
                    <a:pt x="239" y="352"/>
                  </a:lnTo>
                  <a:lnTo>
                    <a:pt x="226" y="354"/>
                  </a:lnTo>
                  <a:lnTo>
                    <a:pt x="219" y="356"/>
                  </a:lnTo>
                  <a:lnTo>
                    <a:pt x="216" y="358"/>
                  </a:lnTo>
                  <a:lnTo>
                    <a:pt x="214" y="358"/>
                  </a:lnTo>
                  <a:lnTo>
                    <a:pt x="213" y="355"/>
                  </a:lnTo>
                  <a:lnTo>
                    <a:pt x="210" y="353"/>
                  </a:lnTo>
                  <a:lnTo>
                    <a:pt x="208" y="350"/>
                  </a:lnTo>
                  <a:lnTo>
                    <a:pt x="208" y="348"/>
                  </a:lnTo>
                  <a:lnTo>
                    <a:pt x="209" y="347"/>
                  </a:lnTo>
                  <a:lnTo>
                    <a:pt x="210" y="346"/>
                  </a:lnTo>
                  <a:lnTo>
                    <a:pt x="209" y="345"/>
                  </a:lnTo>
                  <a:lnTo>
                    <a:pt x="208" y="342"/>
                  </a:lnTo>
                  <a:lnTo>
                    <a:pt x="202" y="340"/>
                  </a:lnTo>
                  <a:lnTo>
                    <a:pt x="194" y="335"/>
                  </a:lnTo>
                  <a:lnTo>
                    <a:pt x="177" y="326"/>
                  </a:lnTo>
                  <a:lnTo>
                    <a:pt x="170" y="320"/>
                  </a:lnTo>
                  <a:lnTo>
                    <a:pt x="168" y="319"/>
                  </a:lnTo>
                  <a:lnTo>
                    <a:pt x="164" y="316"/>
                  </a:lnTo>
                  <a:lnTo>
                    <a:pt x="162" y="316"/>
                  </a:lnTo>
                  <a:lnTo>
                    <a:pt x="157" y="315"/>
                  </a:lnTo>
                  <a:lnTo>
                    <a:pt x="144" y="314"/>
                  </a:lnTo>
                  <a:lnTo>
                    <a:pt x="129" y="313"/>
                  </a:lnTo>
                  <a:lnTo>
                    <a:pt x="117" y="312"/>
                  </a:lnTo>
                  <a:lnTo>
                    <a:pt x="111" y="312"/>
                  </a:lnTo>
                  <a:lnTo>
                    <a:pt x="109" y="309"/>
                  </a:lnTo>
                  <a:lnTo>
                    <a:pt x="98" y="296"/>
                  </a:lnTo>
                  <a:lnTo>
                    <a:pt x="91" y="284"/>
                  </a:lnTo>
                  <a:lnTo>
                    <a:pt x="86" y="276"/>
                  </a:lnTo>
                  <a:lnTo>
                    <a:pt x="85" y="274"/>
                  </a:lnTo>
                  <a:lnTo>
                    <a:pt x="86" y="273"/>
                  </a:lnTo>
                  <a:lnTo>
                    <a:pt x="88" y="271"/>
                  </a:lnTo>
                  <a:lnTo>
                    <a:pt x="90" y="270"/>
                  </a:lnTo>
                  <a:lnTo>
                    <a:pt x="90" y="269"/>
                  </a:lnTo>
                  <a:lnTo>
                    <a:pt x="90" y="268"/>
                  </a:lnTo>
                  <a:lnTo>
                    <a:pt x="86" y="267"/>
                  </a:lnTo>
                  <a:lnTo>
                    <a:pt x="81" y="264"/>
                  </a:lnTo>
                  <a:lnTo>
                    <a:pt x="69" y="258"/>
                  </a:lnTo>
                  <a:lnTo>
                    <a:pt x="65" y="256"/>
                  </a:lnTo>
                  <a:lnTo>
                    <a:pt x="63" y="254"/>
                  </a:lnTo>
                  <a:lnTo>
                    <a:pt x="58" y="251"/>
                  </a:lnTo>
                  <a:lnTo>
                    <a:pt x="50" y="245"/>
                  </a:lnTo>
                  <a:lnTo>
                    <a:pt x="47" y="244"/>
                  </a:lnTo>
                  <a:lnTo>
                    <a:pt x="49" y="243"/>
                  </a:lnTo>
                  <a:lnTo>
                    <a:pt x="49" y="241"/>
                  </a:lnTo>
                  <a:lnTo>
                    <a:pt x="47" y="237"/>
                  </a:lnTo>
                  <a:lnTo>
                    <a:pt x="43" y="229"/>
                  </a:lnTo>
                  <a:lnTo>
                    <a:pt x="37" y="222"/>
                  </a:lnTo>
                  <a:lnTo>
                    <a:pt x="36" y="217"/>
                  </a:lnTo>
                  <a:lnTo>
                    <a:pt x="32" y="214"/>
                  </a:lnTo>
                  <a:lnTo>
                    <a:pt x="24" y="208"/>
                  </a:lnTo>
                  <a:lnTo>
                    <a:pt x="6" y="195"/>
                  </a:lnTo>
                  <a:lnTo>
                    <a:pt x="0" y="191"/>
                  </a:lnTo>
                  <a:lnTo>
                    <a:pt x="17" y="178"/>
                  </a:lnTo>
                  <a:lnTo>
                    <a:pt x="47" y="175"/>
                  </a:lnTo>
                  <a:lnTo>
                    <a:pt x="49" y="179"/>
                  </a:lnTo>
                  <a:lnTo>
                    <a:pt x="51" y="188"/>
                  </a:lnTo>
                  <a:lnTo>
                    <a:pt x="55" y="191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1"/>
                  </a:lnTo>
                  <a:lnTo>
                    <a:pt x="68" y="189"/>
                  </a:lnTo>
                  <a:lnTo>
                    <a:pt x="71" y="185"/>
                  </a:lnTo>
                  <a:lnTo>
                    <a:pt x="84" y="172"/>
                  </a:lnTo>
                  <a:lnTo>
                    <a:pt x="92" y="163"/>
                  </a:lnTo>
                  <a:lnTo>
                    <a:pt x="96" y="157"/>
                  </a:lnTo>
                  <a:lnTo>
                    <a:pt x="97" y="154"/>
                  </a:lnTo>
                  <a:lnTo>
                    <a:pt x="97" y="153"/>
                  </a:lnTo>
                  <a:lnTo>
                    <a:pt x="98" y="150"/>
                  </a:lnTo>
                  <a:lnTo>
                    <a:pt x="101" y="145"/>
                  </a:lnTo>
                  <a:lnTo>
                    <a:pt x="107" y="141"/>
                  </a:lnTo>
                  <a:lnTo>
                    <a:pt x="123" y="138"/>
                  </a:lnTo>
                  <a:lnTo>
                    <a:pt x="134" y="138"/>
                  </a:lnTo>
                  <a:lnTo>
                    <a:pt x="161" y="144"/>
                  </a:lnTo>
                  <a:lnTo>
                    <a:pt x="162" y="145"/>
                  </a:lnTo>
                  <a:lnTo>
                    <a:pt x="163" y="147"/>
                  </a:lnTo>
                  <a:lnTo>
                    <a:pt x="166" y="147"/>
                  </a:lnTo>
                  <a:lnTo>
                    <a:pt x="167" y="147"/>
                  </a:lnTo>
                  <a:lnTo>
                    <a:pt x="169" y="146"/>
                  </a:lnTo>
                  <a:lnTo>
                    <a:pt x="171" y="144"/>
                  </a:lnTo>
                  <a:lnTo>
                    <a:pt x="176" y="137"/>
                  </a:lnTo>
                  <a:lnTo>
                    <a:pt x="180" y="132"/>
                  </a:lnTo>
                  <a:lnTo>
                    <a:pt x="183" y="127"/>
                  </a:lnTo>
                  <a:lnTo>
                    <a:pt x="188" y="124"/>
                  </a:lnTo>
                  <a:lnTo>
                    <a:pt x="196" y="120"/>
                  </a:lnTo>
                  <a:lnTo>
                    <a:pt x="203" y="119"/>
                  </a:lnTo>
                  <a:lnTo>
                    <a:pt x="209" y="118"/>
                  </a:lnTo>
                  <a:lnTo>
                    <a:pt x="212" y="118"/>
                  </a:lnTo>
                  <a:lnTo>
                    <a:pt x="232" y="121"/>
                  </a:lnTo>
                  <a:lnTo>
                    <a:pt x="233" y="123"/>
                  </a:lnTo>
                  <a:lnTo>
                    <a:pt x="235" y="123"/>
                  </a:lnTo>
                  <a:lnTo>
                    <a:pt x="236" y="123"/>
                  </a:lnTo>
                  <a:lnTo>
                    <a:pt x="238" y="120"/>
                  </a:lnTo>
                  <a:lnTo>
                    <a:pt x="239" y="118"/>
                  </a:lnTo>
                  <a:lnTo>
                    <a:pt x="239" y="112"/>
                  </a:lnTo>
                  <a:lnTo>
                    <a:pt x="243" y="93"/>
                  </a:lnTo>
                  <a:lnTo>
                    <a:pt x="247" y="85"/>
                  </a:lnTo>
                  <a:lnTo>
                    <a:pt x="262" y="78"/>
                  </a:lnTo>
                  <a:lnTo>
                    <a:pt x="282" y="92"/>
                  </a:lnTo>
                  <a:lnTo>
                    <a:pt x="292" y="97"/>
                  </a:lnTo>
                  <a:lnTo>
                    <a:pt x="319" y="67"/>
                  </a:lnTo>
                  <a:lnTo>
                    <a:pt x="325" y="77"/>
                  </a:lnTo>
                  <a:lnTo>
                    <a:pt x="328" y="82"/>
                  </a:lnTo>
                  <a:lnTo>
                    <a:pt x="330" y="85"/>
                  </a:lnTo>
                  <a:lnTo>
                    <a:pt x="332" y="86"/>
                  </a:lnTo>
                  <a:lnTo>
                    <a:pt x="336" y="87"/>
                  </a:lnTo>
                  <a:lnTo>
                    <a:pt x="339" y="87"/>
                  </a:lnTo>
                  <a:lnTo>
                    <a:pt x="354" y="86"/>
                  </a:lnTo>
                  <a:lnTo>
                    <a:pt x="359" y="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78C294F2-66AA-5D45-93C8-4391BADE7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045" y="938575"/>
              <a:ext cx="52256" cy="61400"/>
            </a:xfrm>
            <a:custGeom>
              <a:avLst/>
              <a:gdLst/>
              <a:ahLst/>
              <a:cxnLst>
                <a:cxn ang="0">
                  <a:pos x="158" y="87"/>
                </a:cxn>
                <a:cxn ang="0">
                  <a:pos x="151" y="77"/>
                </a:cxn>
                <a:cxn ang="0">
                  <a:pos x="140" y="64"/>
                </a:cxn>
                <a:cxn ang="0">
                  <a:pos x="130" y="52"/>
                </a:cxn>
                <a:cxn ang="0">
                  <a:pos x="125" y="47"/>
                </a:cxn>
                <a:cxn ang="0">
                  <a:pos x="98" y="33"/>
                </a:cxn>
                <a:cxn ang="0">
                  <a:pos x="93" y="28"/>
                </a:cxn>
                <a:cxn ang="0">
                  <a:pos x="87" y="18"/>
                </a:cxn>
                <a:cxn ang="0">
                  <a:pos x="86" y="13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6"/>
                </a:cxn>
                <a:cxn ang="0">
                  <a:pos x="83" y="5"/>
                </a:cxn>
                <a:cxn ang="0">
                  <a:pos x="79" y="4"/>
                </a:cxn>
                <a:cxn ang="0">
                  <a:pos x="70" y="0"/>
                </a:cxn>
                <a:cxn ang="0">
                  <a:pos x="68" y="0"/>
                </a:cxn>
                <a:cxn ang="0">
                  <a:pos x="52" y="7"/>
                </a:cxn>
                <a:cxn ang="0">
                  <a:pos x="47" y="30"/>
                </a:cxn>
                <a:cxn ang="0">
                  <a:pos x="48" y="40"/>
                </a:cxn>
                <a:cxn ang="0">
                  <a:pos x="24" y="50"/>
                </a:cxn>
                <a:cxn ang="0">
                  <a:pos x="15" y="51"/>
                </a:cxn>
                <a:cxn ang="0">
                  <a:pos x="20" y="67"/>
                </a:cxn>
                <a:cxn ang="0">
                  <a:pos x="20" y="82"/>
                </a:cxn>
                <a:cxn ang="0">
                  <a:pos x="8" y="95"/>
                </a:cxn>
                <a:cxn ang="0">
                  <a:pos x="2" y="113"/>
                </a:cxn>
                <a:cxn ang="0">
                  <a:pos x="0" y="121"/>
                </a:cxn>
                <a:cxn ang="0">
                  <a:pos x="12" y="145"/>
                </a:cxn>
                <a:cxn ang="0">
                  <a:pos x="18" y="157"/>
                </a:cxn>
                <a:cxn ang="0">
                  <a:pos x="14" y="171"/>
                </a:cxn>
                <a:cxn ang="0">
                  <a:pos x="35" y="184"/>
                </a:cxn>
                <a:cxn ang="0">
                  <a:pos x="38" y="185"/>
                </a:cxn>
                <a:cxn ang="0">
                  <a:pos x="41" y="188"/>
                </a:cxn>
                <a:cxn ang="0">
                  <a:pos x="44" y="188"/>
                </a:cxn>
                <a:cxn ang="0">
                  <a:pos x="46" y="188"/>
                </a:cxn>
                <a:cxn ang="0">
                  <a:pos x="48" y="187"/>
                </a:cxn>
                <a:cxn ang="0">
                  <a:pos x="51" y="184"/>
                </a:cxn>
                <a:cxn ang="0">
                  <a:pos x="60" y="171"/>
                </a:cxn>
                <a:cxn ang="0">
                  <a:pos x="65" y="165"/>
                </a:cxn>
                <a:cxn ang="0">
                  <a:pos x="88" y="155"/>
                </a:cxn>
                <a:cxn ang="0">
                  <a:pos x="104" y="155"/>
                </a:cxn>
                <a:cxn ang="0">
                  <a:pos x="106" y="155"/>
                </a:cxn>
                <a:cxn ang="0">
                  <a:pos x="112" y="154"/>
                </a:cxn>
                <a:cxn ang="0">
                  <a:pos x="114" y="152"/>
                </a:cxn>
                <a:cxn ang="0">
                  <a:pos x="117" y="150"/>
                </a:cxn>
                <a:cxn ang="0">
                  <a:pos x="117" y="146"/>
                </a:cxn>
                <a:cxn ang="0">
                  <a:pos x="116" y="142"/>
                </a:cxn>
                <a:cxn ang="0">
                  <a:pos x="112" y="128"/>
                </a:cxn>
                <a:cxn ang="0">
                  <a:pos x="112" y="124"/>
                </a:cxn>
                <a:cxn ang="0">
                  <a:pos x="131" y="125"/>
                </a:cxn>
                <a:cxn ang="0">
                  <a:pos x="149" y="111"/>
                </a:cxn>
                <a:cxn ang="0">
                  <a:pos x="156" y="100"/>
                </a:cxn>
                <a:cxn ang="0">
                  <a:pos x="158" y="87"/>
                </a:cxn>
              </a:cxnLst>
              <a:rect l="0" t="0" r="r" b="b"/>
              <a:pathLst>
                <a:path w="158" h="188">
                  <a:moveTo>
                    <a:pt x="158" y="87"/>
                  </a:moveTo>
                  <a:lnTo>
                    <a:pt x="151" y="77"/>
                  </a:lnTo>
                  <a:lnTo>
                    <a:pt x="140" y="64"/>
                  </a:lnTo>
                  <a:lnTo>
                    <a:pt x="130" y="52"/>
                  </a:lnTo>
                  <a:lnTo>
                    <a:pt x="125" y="47"/>
                  </a:lnTo>
                  <a:lnTo>
                    <a:pt x="98" y="33"/>
                  </a:lnTo>
                  <a:lnTo>
                    <a:pt x="93" y="28"/>
                  </a:lnTo>
                  <a:lnTo>
                    <a:pt x="87" y="18"/>
                  </a:lnTo>
                  <a:lnTo>
                    <a:pt x="86" y="13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79" y="4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52" y="7"/>
                  </a:lnTo>
                  <a:lnTo>
                    <a:pt x="47" y="30"/>
                  </a:lnTo>
                  <a:lnTo>
                    <a:pt x="48" y="40"/>
                  </a:lnTo>
                  <a:lnTo>
                    <a:pt x="24" y="50"/>
                  </a:lnTo>
                  <a:lnTo>
                    <a:pt x="15" y="51"/>
                  </a:lnTo>
                  <a:lnTo>
                    <a:pt x="20" y="67"/>
                  </a:lnTo>
                  <a:lnTo>
                    <a:pt x="20" y="82"/>
                  </a:lnTo>
                  <a:lnTo>
                    <a:pt x="8" y="95"/>
                  </a:lnTo>
                  <a:lnTo>
                    <a:pt x="2" y="113"/>
                  </a:lnTo>
                  <a:lnTo>
                    <a:pt x="0" y="121"/>
                  </a:lnTo>
                  <a:lnTo>
                    <a:pt x="12" y="145"/>
                  </a:lnTo>
                  <a:lnTo>
                    <a:pt x="18" y="157"/>
                  </a:lnTo>
                  <a:lnTo>
                    <a:pt x="14" y="171"/>
                  </a:lnTo>
                  <a:lnTo>
                    <a:pt x="35" y="184"/>
                  </a:lnTo>
                  <a:lnTo>
                    <a:pt x="38" y="185"/>
                  </a:lnTo>
                  <a:lnTo>
                    <a:pt x="41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7"/>
                  </a:lnTo>
                  <a:lnTo>
                    <a:pt x="51" y="184"/>
                  </a:lnTo>
                  <a:lnTo>
                    <a:pt x="60" y="171"/>
                  </a:lnTo>
                  <a:lnTo>
                    <a:pt x="65" y="165"/>
                  </a:lnTo>
                  <a:lnTo>
                    <a:pt x="88" y="155"/>
                  </a:lnTo>
                  <a:lnTo>
                    <a:pt x="104" y="155"/>
                  </a:lnTo>
                  <a:lnTo>
                    <a:pt x="106" y="155"/>
                  </a:lnTo>
                  <a:lnTo>
                    <a:pt x="112" y="154"/>
                  </a:lnTo>
                  <a:lnTo>
                    <a:pt x="114" y="152"/>
                  </a:lnTo>
                  <a:lnTo>
                    <a:pt x="117" y="150"/>
                  </a:lnTo>
                  <a:lnTo>
                    <a:pt x="117" y="146"/>
                  </a:lnTo>
                  <a:lnTo>
                    <a:pt x="116" y="142"/>
                  </a:lnTo>
                  <a:lnTo>
                    <a:pt x="112" y="128"/>
                  </a:lnTo>
                  <a:lnTo>
                    <a:pt x="112" y="124"/>
                  </a:lnTo>
                  <a:lnTo>
                    <a:pt x="131" y="125"/>
                  </a:lnTo>
                  <a:lnTo>
                    <a:pt x="149" y="111"/>
                  </a:lnTo>
                  <a:lnTo>
                    <a:pt x="156" y="100"/>
                  </a:lnTo>
                  <a:lnTo>
                    <a:pt x="158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DF087D37-F1B4-7A43-ABF9-9D4F62F7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66" y="1444147"/>
              <a:ext cx="2567056" cy="4078545"/>
            </a:xfrm>
            <a:custGeom>
              <a:avLst/>
              <a:gdLst/>
              <a:ahLst/>
              <a:cxnLst>
                <a:cxn ang="0">
                  <a:pos x="6116" y="332"/>
                </a:cxn>
                <a:cxn ang="0">
                  <a:pos x="5972" y="629"/>
                </a:cxn>
                <a:cxn ang="0">
                  <a:pos x="5911" y="468"/>
                </a:cxn>
                <a:cxn ang="0">
                  <a:pos x="5668" y="176"/>
                </a:cxn>
                <a:cxn ang="0">
                  <a:pos x="5322" y="14"/>
                </a:cxn>
                <a:cxn ang="0">
                  <a:pos x="5151" y="178"/>
                </a:cxn>
                <a:cxn ang="0">
                  <a:pos x="4743" y="545"/>
                </a:cxn>
                <a:cxn ang="0">
                  <a:pos x="4687" y="956"/>
                </a:cxn>
                <a:cxn ang="0">
                  <a:pos x="4455" y="1264"/>
                </a:cxn>
                <a:cxn ang="0">
                  <a:pos x="4420" y="1544"/>
                </a:cxn>
                <a:cxn ang="0">
                  <a:pos x="4615" y="1611"/>
                </a:cxn>
                <a:cxn ang="0">
                  <a:pos x="4374" y="1642"/>
                </a:cxn>
                <a:cxn ang="0">
                  <a:pos x="4203" y="1735"/>
                </a:cxn>
                <a:cxn ang="0">
                  <a:pos x="4276" y="1889"/>
                </a:cxn>
                <a:cxn ang="0">
                  <a:pos x="4162" y="2244"/>
                </a:cxn>
                <a:cxn ang="0">
                  <a:pos x="3687" y="2010"/>
                </a:cxn>
                <a:cxn ang="0">
                  <a:pos x="3485" y="2496"/>
                </a:cxn>
                <a:cxn ang="0">
                  <a:pos x="3475" y="2906"/>
                </a:cxn>
                <a:cxn ang="0">
                  <a:pos x="3338" y="3070"/>
                </a:cxn>
                <a:cxn ang="0">
                  <a:pos x="3278" y="3327"/>
                </a:cxn>
                <a:cxn ang="0">
                  <a:pos x="3088" y="3726"/>
                </a:cxn>
                <a:cxn ang="0">
                  <a:pos x="2697" y="3975"/>
                </a:cxn>
                <a:cxn ang="0">
                  <a:pos x="2421" y="4139"/>
                </a:cxn>
                <a:cxn ang="0">
                  <a:pos x="2071" y="4322"/>
                </a:cxn>
                <a:cxn ang="0">
                  <a:pos x="1858" y="4430"/>
                </a:cxn>
                <a:cxn ang="0">
                  <a:pos x="1417" y="4727"/>
                </a:cxn>
                <a:cxn ang="0">
                  <a:pos x="1055" y="4870"/>
                </a:cxn>
                <a:cxn ang="0">
                  <a:pos x="702" y="5345"/>
                </a:cxn>
                <a:cxn ang="0">
                  <a:pos x="367" y="5652"/>
                </a:cxn>
                <a:cxn ang="0">
                  <a:pos x="272" y="6035"/>
                </a:cxn>
                <a:cxn ang="0">
                  <a:pos x="129" y="5904"/>
                </a:cxn>
                <a:cxn ang="0">
                  <a:pos x="2" y="6103"/>
                </a:cxn>
                <a:cxn ang="0">
                  <a:pos x="183" y="6743"/>
                </a:cxn>
                <a:cxn ang="0">
                  <a:pos x="143" y="7260"/>
                </a:cxn>
                <a:cxn ang="0">
                  <a:pos x="414" y="7613"/>
                </a:cxn>
                <a:cxn ang="0">
                  <a:pos x="601" y="7782"/>
                </a:cxn>
                <a:cxn ang="0">
                  <a:pos x="759" y="8136"/>
                </a:cxn>
                <a:cxn ang="0">
                  <a:pos x="516" y="8305"/>
                </a:cxn>
                <a:cxn ang="0">
                  <a:pos x="318" y="8240"/>
                </a:cxn>
                <a:cxn ang="0">
                  <a:pos x="627" y="8507"/>
                </a:cxn>
                <a:cxn ang="0">
                  <a:pos x="901" y="8816"/>
                </a:cxn>
                <a:cxn ang="0">
                  <a:pos x="1225" y="9300"/>
                </a:cxn>
                <a:cxn ang="0">
                  <a:pos x="1478" y="9587"/>
                </a:cxn>
                <a:cxn ang="0">
                  <a:pos x="1609" y="9854"/>
                </a:cxn>
                <a:cxn ang="0">
                  <a:pos x="1712" y="10214"/>
                </a:cxn>
                <a:cxn ang="0">
                  <a:pos x="1924" y="10481"/>
                </a:cxn>
                <a:cxn ang="0">
                  <a:pos x="2119" y="10690"/>
                </a:cxn>
                <a:cxn ang="0">
                  <a:pos x="2248" y="10957"/>
                </a:cxn>
                <a:cxn ang="0">
                  <a:pos x="2370" y="11370"/>
                </a:cxn>
                <a:cxn ang="0">
                  <a:pos x="2505" y="11666"/>
                </a:cxn>
                <a:cxn ang="0">
                  <a:pos x="2316" y="12092"/>
                </a:cxn>
                <a:cxn ang="0">
                  <a:pos x="2565" y="12304"/>
                </a:cxn>
                <a:cxn ang="0">
                  <a:pos x="2869" y="12404"/>
                </a:cxn>
                <a:cxn ang="0">
                  <a:pos x="3418" y="12389"/>
                </a:cxn>
                <a:cxn ang="0">
                  <a:pos x="3687" y="12326"/>
                </a:cxn>
                <a:cxn ang="0">
                  <a:pos x="3990" y="11984"/>
                </a:cxn>
                <a:cxn ang="0">
                  <a:pos x="4694" y="11325"/>
                </a:cxn>
                <a:cxn ang="0">
                  <a:pos x="5155" y="11223"/>
                </a:cxn>
                <a:cxn ang="0">
                  <a:pos x="5433" y="11114"/>
                </a:cxn>
                <a:cxn ang="0">
                  <a:pos x="5766" y="11029"/>
                </a:cxn>
                <a:cxn ang="0">
                  <a:pos x="5915" y="10682"/>
                </a:cxn>
                <a:cxn ang="0">
                  <a:pos x="6132" y="10381"/>
                </a:cxn>
                <a:cxn ang="0">
                  <a:pos x="7194" y="9740"/>
                </a:cxn>
              </a:cxnLst>
              <a:rect l="0" t="0" r="r" b="b"/>
              <a:pathLst>
                <a:path w="7861" h="12487">
                  <a:moveTo>
                    <a:pt x="6359" y="373"/>
                  </a:moveTo>
                  <a:lnTo>
                    <a:pt x="6355" y="371"/>
                  </a:lnTo>
                  <a:lnTo>
                    <a:pt x="6343" y="366"/>
                  </a:lnTo>
                  <a:lnTo>
                    <a:pt x="6335" y="365"/>
                  </a:lnTo>
                  <a:lnTo>
                    <a:pt x="6327" y="362"/>
                  </a:lnTo>
                  <a:lnTo>
                    <a:pt x="6322" y="361"/>
                  </a:lnTo>
                  <a:lnTo>
                    <a:pt x="6316" y="362"/>
                  </a:lnTo>
                  <a:lnTo>
                    <a:pt x="6293" y="366"/>
                  </a:lnTo>
                  <a:lnTo>
                    <a:pt x="6283" y="367"/>
                  </a:lnTo>
                  <a:lnTo>
                    <a:pt x="6283" y="368"/>
                  </a:lnTo>
                  <a:lnTo>
                    <a:pt x="6280" y="368"/>
                  </a:lnTo>
                  <a:lnTo>
                    <a:pt x="6274" y="363"/>
                  </a:lnTo>
                  <a:lnTo>
                    <a:pt x="6264" y="354"/>
                  </a:lnTo>
                  <a:lnTo>
                    <a:pt x="6258" y="347"/>
                  </a:lnTo>
                  <a:lnTo>
                    <a:pt x="6257" y="342"/>
                  </a:lnTo>
                  <a:lnTo>
                    <a:pt x="6258" y="339"/>
                  </a:lnTo>
                  <a:lnTo>
                    <a:pt x="6259" y="335"/>
                  </a:lnTo>
                  <a:lnTo>
                    <a:pt x="6259" y="334"/>
                  </a:lnTo>
                  <a:lnTo>
                    <a:pt x="6257" y="333"/>
                  </a:lnTo>
                  <a:lnTo>
                    <a:pt x="6252" y="332"/>
                  </a:lnTo>
                  <a:lnTo>
                    <a:pt x="6241" y="332"/>
                  </a:lnTo>
                  <a:lnTo>
                    <a:pt x="6219" y="333"/>
                  </a:lnTo>
                  <a:lnTo>
                    <a:pt x="6205" y="333"/>
                  </a:lnTo>
                  <a:lnTo>
                    <a:pt x="6198" y="334"/>
                  </a:lnTo>
                  <a:lnTo>
                    <a:pt x="6195" y="335"/>
                  </a:lnTo>
                  <a:lnTo>
                    <a:pt x="6199" y="336"/>
                  </a:lnTo>
                  <a:lnTo>
                    <a:pt x="6204" y="341"/>
                  </a:lnTo>
                  <a:lnTo>
                    <a:pt x="6204" y="342"/>
                  </a:lnTo>
                  <a:lnTo>
                    <a:pt x="6204" y="342"/>
                  </a:lnTo>
                  <a:lnTo>
                    <a:pt x="6202" y="343"/>
                  </a:lnTo>
                  <a:lnTo>
                    <a:pt x="6201" y="343"/>
                  </a:lnTo>
                  <a:lnTo>
                    <a:pt x="6194" y="345"/>
                  </a:lnTo>
                  <a:lnTo>
                    <a:pt x="6181" y="342"/>
                  </a:lnTo>
                  <a:lnTo>
                    <a:pt x="6156" y="339"/>
                  </a:lnTo>
                  <a:lnTo>
                    <a:pt x="6142" y="336"/>
                  </a:lnTo>
                  <a:lnTo>
                    <a:pt x="6136" y="335"/>
                  </a:lnTo>
                  <a:lnTo>
                    <a:pt x="6135" y="335"/>
                  </a:lnTo>
                  <a:lnTo>
                    <a:pt x="6136" y="333"/>
                  </a:lnTo>
                  <a:lnTo>
                    <a:pt x="6136" y="330"/>
                  </a:lnTo>
                  <a:lnTo>
                    <a:pt x="6135" y="329"/>
                  </a:lnTo>
                  <a:lnTo>
                    <a:pt x="6132" y="329"/>
                  </a:lnTo>
                  <a:lnTo>
                    <a:pt x="6126" y="329"/>
                  </a:lnTo>
                  <a:lnTo>
                    <a:pt x="6116" y="332"/>
                  </a:lnTo>
                  <a:lnTo>
                    <a:pt x="6095" y="337"/>
                  </a:lnTo>
                  <a:lnTo>
                    <a:pt x="6080" y="342"/>
                  </a:lnTo>
                  <a:lnTo>
                    <a:pt x="6070" y="345"/>
                  </a:lnTo>
                  <a:lnTo>
                    <a:pt x="6067" y="346"/>
                  </a:lnTo>
                  <a:lnTo>
                    <a:pt x="6056" y="371"/>
                  </a:lnTo>
                  <a:lnTo>
                    <a:pt x="6049" y="387"/>
                  </a:lnTo>
                  <a:lnTo>
                    <a:pt x="6043" y="398"/>
                  </a:lnTo>
                  <a:lnTo>
                    <a:pt x="6038" y="404"/>
                  </a:lnTo>
                  <a:lnTo>
                    <a:pt x="6036" y="406"/>
                  </a:lnTo>
                  <a:lnTo>
                    <a:pt x="6028" y="427"/>
                  </a:lnTo>
                  <a:lnTo>
                    <a:pt x="6031" y="433"/>
                  </a:lnTo>
                  <a:lnTo>
                    <a:pt x="6038" y="444"/>
                  </a:lnTo>
                  <a:lnTo>
                    <a:pt x="6041" y="450"/>
                  </a:lnTo>
                  <a:lnTo>
                    <a:pt x="6041" y="456"/>
                  </a:lnTo>
                  <a:lnTo>
                    <a:pt x="6041" y="458"/>
                  </a:lnTo>
                  <a:lnTo>
                    <a:pt x="6039" y="459"/>
                  </a:lnTo>
                  <a:lnTo>
                    <a:pt x="6037" y="460"/>
                  </a:lnTo>
                  <a:lnTo>
                    <a:pt x="6034" y="460"/>
                  </a:lnTo>
                  <a:lnTo>
                    <a:pt x="6021" y="461"/>
                  </a:lnTo>
                  <a:lnTo>
                    <a:pt x="6010" y="465"/>
                  </a:lnTo>
                  <a:lnTo>
                    <a:pt x="6003" y="467"/>
                  </a:lnTo>
                  <a:lnTo>
                    <a:pt x="6000" y="468"/>
                  </a:lnTo>
                  <a:lnTo>
                    <a:pt x="6000" y="493"/>
                  </a:lnTo>
                  <a:lnTo>
                    <a:pt x="6006" y="520"/>
                  </a:lnTo>
                  <a:lnTo>
                    <a:pt x="6023" y="543"/>
                  </a:lnTo>
                  <a:lnTo>
                    <a:pt x="6000" y="581"/>
                  </a:lnTo>
                  <a:lnTo>
                    <a:pt x="6006" y="611"/>
                  </a:lnTo>
                  <a:lnTo>
                    <a:pt x="6023" y="647"/>
                  </a:lnTo>
                  <a:lnTo>
                    <a:pt x="6061" y="649"/>
                  </a:lnTo>
                  <a:lnTo>
                    <a:pt x="6057" y="650"/>
                  </a:lnTo>
                  <a:lnTo>
                    <a:pt x="6047" y="653"/>
                  </a:lnTo>
                  <a:lnTo>
                    <a:pt x="6032" y="656"/>
                  </a:lnTo>
                  <a:lnTo>
                    <a:pt x="6017" y="657"/>
                  </a:lnTo>
                  <a:lnTo>
                    <a:pt x="6002" y="659"/>
                  </a:lnTo>
                  <a:lnTo>
                    <a:pt x="5987" y="661"/>
                  </a:lnTo>
                  <a:lnTo>
                    <a:pt x="5982" y="660"/>
                  </a:lnTo>
                  <a:lnTo>
                    <a:pt x="5977" y="657"/>
                  </a:lnTo>
                  <a:lnTo>
                    <a:pt x="5975" y="655"/>
                  </a:lnTo>
                  <a:lnTo>
                    <a:pt x="5972" y="651"/>
                  </a:lnTo>
                  <a:lnTo>
                    <a:pt x="5971" y="648"/>
                  </a:lnTo>
                  <a:lnTo>
                    <a:pt x="5971" y="643"/>
                  </a:lnTo>
                  <a:lnTo>
                    <a:pt x="5971" y="635"/>
                  </a:lnTo>
                  <a:lnTo>
                    <a:pt x="5972" y="629"/>
                  </a:lnTo>
                  <a:lnTo>
                    <a:pt x="5975" y="627"/>
                  </a:lnTo>
                  <a:lnTo>
                    <a:pt x="5977" y="624"/>
                  </a:lnTo>
                  <a:lnTo>
                    <a:pt x="5978" y="622"/>
                  </a:lnTo>
                  <a:lnTo>
                    <a:pt x="5977" y="618"/>
                  </a:lnTo>
                  <a:lnTo>
                    <a:pt x="5975" y="615"/>
                  </a:lnTo>
                  <a:lnTo>
                    <a:pt x="5967" y="608"/>
                  </a:lnTo>
                  <a:lnTo>
                    <a:pt x="5957" y="595"/>
                  </a:lnTo>
                  <a:lnTo>
                    <a:pt x="5952" y="588"/>
                  </a:lnTo>
                  <a:lnTo>
                    <a:pt x="5950" y="587"/>
                  </a:lnTo>
                  <a:lnTo>
                    <a:pt x="5947" y="584"/>
                  </a:lnTo>
                  <a:lnTo>
                    <a:pt x="5944" y="583"/>
                  </a:lnTo>
                  <a:lnTo>
                    <a:pt x="5938" y="581"/>
                  </a:lnTo>
                  <a:lnTo>
                    <a:pt x="5931" y="579"/>
                  </a:lnTo>
                  <a:lnTo>
                    <a:pt x="5924" y="581"/>
                  </a:lnTo>
                  <a:lnTo>
                    <a:pt x="5917" y="582"/>
                  </a:lnTo>
                  <a:lnTo>
                    <a:pt x="5911" y="583"/>
                  </a:lnTo>
                  <a:lnTo>
                    <a:pt x="5907" y="583"/>
                  </a:lnTo>
                  <a:lnTo>
                    <a:pt x="5904" y="582"/>
                  </a:lnTo>
                  <a:lnTo>
                    <a:pt x="5904" y="579"/>
                  </a:lnTo>
                  <a:lnTo>
                    <a:pt x="5905" y="572"/>
                  </a:lnTo>
                  <a:lnTo>
                    <a:pt x="5907" y="566"/>
                  </a:lnTo>
                  <a:lnTo>
                    <a:pt x="5910" y="564"/>
                  </a:lnTo>
                  <a:lnTo>
                    <a:pt x="5911" y="564"/>
                  </a:lnTo>
                  <a:lnTo>
                    <a:pt x="5911" y="565"/>
                  </a:lnTo>
                  <a:lnTo>
                    <a:pt x="5912" y="563"/>
                  </a:lnTo>
                  <a:lnTo>
                    <a:pt x="5913" y="545"/>
                  </a:lnTo>
                  <a:lnTo>
                    <a:pt x="5914" y="533"/>
                  </a:lnTo>
                  <a:lnTo>
                    <a:pt x="5915" y="526"/>
                  </a:lnTo>
                  <a:lnTo>
                    <a:pt x="5918" y="522"/>
                  </a:lnTo>
                  <a:lnTo>
                    <a:pt x="5919" y="519"/>
                  </a:lnTo>
                  <a:lnTo>
                    <a:pt x="5919" y="517"/>
                  </a:lnTo>
                  <a:lnTo>
                    <a:pt x="5919" y="515"/>
                  </a:lnTo>
                  <a:lnTo>
                    <a:pt x="5918" y="510"/>
                  </a:lnTo>
                  <a:lnTo>
                    <a:pt x="5915" y="502"/>
                  </a:lnTo>
                  <a:lnTo>
                    <a:pt x="5912" y="493"/>
                  </a:lnTo>
                  <a:lnTo>
                    <a:pt x="5908" y="489"/>
                  </a:lnTo>
                  <a:lnTo>
                    <a:pt x="5905" y="487"/>
                  </a:lnTo>
                  <a:lnTo>
                    <a:pt x="5901" y="486"/>
                  </a:lnTo>
                  <a:lnTo>
                    <a:pt x="5900" y="486"/>
                  </a:lnTo>
                  <a:lnTo>
                    <a:pt x="5900" y="485"/>
                  </a:lnTo>
                  <a:lnTo>
                    <a:pt x="5903" y="481"/>
                  </a:lnTo>
                  <a:lnTo>
                    <a:pt x="5907" y="474"/>
                  </a:lnTo>
                  <a:lnTo>
                    <a:pt x="5911" y="468"/>
                  </a:lnTo>
                  <a:lnTo>
                    <a:pt x="5913" y="463"/>
                  </a:lnTo>
                  <a:lnTo>
                    <a:pt x="5914" y="457"/>
                  </a:lnTo>
                  <a:lnTo>
                    <a:pt x="5915" y="450"/>
                  </a:lnTo>
                  <a:lnTo>
                    <a:pt x="5917" y="434"/>
                  </a:lnTo>
                  <a:lnTo>
                    <a:pt x="5915" y="420"/>
                  </a:lnTo>
                  <a:lnTo>
                    <a:pt x="5911" y="394"/>
                  </a:lnTo>
                  <a:lnTo>
                    <a:pt x="5907" y="383"/>
                  </a:lnTo>
                  <a:lnTo>
                    <a:pt x="5907" y="379"/>
                  </a:lnTo>
                  <a:lnTo>
                    <a:pt x="5904" y="368"/>
                  </a:lnTo>
                  <a:lnTo>
                    <a:pt x="5900" y="362"/>
                  </a:lnTo>
                  <a:lnTo>
                    <a:pt x="5895" y="356"/>
                  </a:lnTo>
                  <a:lnTo>
                    <a:pt x="5888" y="350"/>
                  </a:lnTo>
                  <a:lnTo>
                    <a:pt x="5880" y="346"/>
                  </a:lnTo>
                  <a:lnTo>
                    <a:pt x="5855" y="336"/>
                  </a:lnTo>
                  <a:lnTo>
                    <a:pt x="5825" y="324"/>
                  </a:lnTo>
                  <a:lnTo>
                    <a:pt x="5799" y="316"/>
                  </a:lnTo>
                  <a:lnTo>
                    <a:pt x="5788" y="313"/>
                  </a:lnTo>
                  <a:lnTo>
                    <a:pt x="5781" y="304"/>
                  </a:lnTo>
                  <a:lnTo>
                    <a:pt x="5760" y="283"/>
                  </a:lnTo>
                  <a:lnTo>
                    <a:pt x="5740" y="261"/>
                  </a:lnTo>
                  <a:lnTo>
                    <a:pt x="5733" y="252"/>
                  </a:lnTo>
                  <a:lnTo>
                    <a:pt x="5731" y="249"/>
                  </a:lnTo>
                  <a:lnTo>
                    <a:pt x="5725" y="243"/>
                  </a:lnTo>
                  <a:lnTo>
                    <a:pt x="5721" y="238"/>
                  </a:lnTo>
                  <a:lnTo>
                    <a:pt x="5717" y="235"/>
                  </a:lnTo>
                  <a:lnTo>
                    <a:pt x="5711" y="232"/>
                  </a:lnTo>
                  <a:lnTo>
                    <a:pt x="5705" y="230"/>
                  </a:lnTo>
                  <a:lnTo>
                    <a:pt x="5685" y="225"/>
                  </a:lnTo>
                  <a:lnTo>
                    <a:pt x="5678" y="223"/>
                  </a:lnTo>
                  <a:lnTo>
                    <a:pt x="5673" y="225"/>
                  </a:lnTo>
                  <a:lnTo>
                    <a:pt x="5665" y="228"/>
                  </a:lnTo>
                  <a:lnTo>
                    <a:pt x="5663" y="229"/>
                  </a:lnTo>
                  <a:lnTo>
                    <a:pt x="5662" y="228"/>
                  </a:lnTo>
                  <a:lnTo>
                    <a:pt x="5659" y="228"/>
                  </a:lnTo>
                  <a:lnTo>
                    <a:pt x="5658" y="225"/>
                  </a:lnTo>
                  <a:lnTo>
                    <a:pt x="5658" y="224"/>
                  </a:lnTo>
                  <a:lnTo>
                    <a:pt x="5657" y="221"/>
                  </a:lnTo>
                  <a:lnTo>
                    <a:pt x="5658" y="217"/>
                  </a:lnTo>
                  <a:lnTo>
                    <a:pt x="5659" y="211"/>
                  </a:lnTo>
                  <a:lnTo>
                    <a:pt x="5664" y="193"/>
                  </a:lnTo>
                  <a:lnTo>
                    <a:pt x="5666" y="183"/>
                  </a:lnTo>
                  <a:lnTo>
                    <a:pt x="5666" y="177"/>
                  </a:lnTo>
                  <a:lnTo>
                    <a:pt x="5668" y="176"/>
                  </a:lnTo>
                  <a:lnTo>
                    <a:pt x="5670" y="176"/>
                  </a:lnTo>
                  <a:lnTo>
                    <a:pt x="5673" y="175"/>
                  </a:lnTo>
                  <a:lnTo>
                    <a:pt x="5673" y="172"/>
                  </a:lnTo>
                  <a:lnTo>
                    <a:pt x="5672" y="167"/>
                  </a:lnTo>
                  <a:lnTo>
                    <a:pt x="5668" y="162"/>
                  </a:lnTo>
                  <a:lnTo>
                    <a:pt x="5659" y="154"/>
                  </a:lnTo>
                  <a:lnTo>
                    <a:pt x="5644" y="139"/>
                  </a:lnTo>
                  <a:lnTo>
                    <a:pt x="5638" y="131"/>
                  </a:lnTo>
                  <a:lnTo>
                    <a:pt x="5637" y="128"/>
                  </a:lnTo>
                  <a:lnTo>
                    <a:pt x="5635" y="126"/>
                  </a:lnTo>
                  <a:lnTo>
                    <a:pt x="5631" y="125"/>
                  </a:lnTo>
                  <a:lnTo>
                    <a:pt x="5626" y="124"/>
                  </a:lnTo>
                  <a:lnTo>
                    <a:pt x="5609" y="121"/>
                  </a:lnTo>
                  <a:lnTo>
                    <a:pt x="5587" y="118"/>
                  </a:lnTo>
                  <a:lnTo>
                    <a:pt x="5568" y="114"/>
                  </a:lnTo>
                  <a:lnTo>
                    <a:pt x="5560" y="113"/>
                  </a:lnTo>
                  <a:lnTo>
                    <a:pt x="5533" y="82"/>
                  </a:lnTo>
                  <a:lnTo>
                    <a:pt x="5528" y="78"/>
                  </a:lnTo>
                  <a:lnTo>
                    <a:pt x="5514" y="64"/>
                  </a:lnTo>
                  <a:lnTo>
                    <a:pt x="5508" y="60"/>
                  </a:lnTo>
                  <a:lnTo>
                    <a:pt x="5502" y="56"/>
                  </a:lnTo>
                  <a:lnTo>
                    <a:pt x="5495" y="54"/>
                  </a:lnTo>
                  <a:lnTo>
                    <a:pt x="5488" y="52"/>
                  </a:lnTo>
                  <a:lnTo>
                    <a:pt x="5478" y="48"/>
                  </a:lnTo>
                  <a:lnTo>
                    <a:pt x="5473" y="47"/>
                  </a:lnTo>
                  <a:lnTo>
                    <a:pt x="5456" y="53"/>
                  </a:lnTo>
                  <a:lnTo>
                    <a:pt x="5427" y="64"/>
                  </a:lnTo>
                  <a:lnTo>
                    <a:pt x="5424" y="65"/>
                  </a:lnTo>
                  <a:lnTo>
                    <a:pt x="5418" y="67"/>
                  </a:lnTo>
                  <a:lnTo>
                    <a:pt x="5414" y="68"/>
                  </a:lnTo>
                  <a:lnTo>
                    <a:pt x="5409" y="68"/>
                  </a:lnTo>
                  <a:lnTo>
                    <a:pt x="5403" y="68"/>
                  </a:lnTo>
                  <a:lnTo>
                    <a:pt x="5396" y="66"/>
                  </a:lnTo>
                  <a:lnTo>
                    <a:pt x="5383" y="62"/>
                  </a:lnTo>
                  <a:lnTo>
                    <a:pt x="5371" y="59"/>
                  </a:lnTo>
                  <a:lnTo>
                    <a:pt x="5364" y="56"/>
                  </a:lnTo>
                  <a:lnTo>
                    <a:pt x="5361" y="55"/>
                  </a:lnTo>
                  <a:lnTo>
                    <a:pt x="5350" y="42"/>
                  </a:lnTo>
                  <a:lnTo>
                    <a:pt x="5333" y="31"/>
                  </a:lnTo>
                  <a:lnTo>
                    <a:pt x="5332" y="28"/>
                  </a:lnTo>
                  <a:lnTo>
                    <a:pt x="5329" y="21"/>
                  </a:lnTo>
                  <a:lnTo>
                    <a:pt x="5326" y="18"/>
                  </a:lnTo>
                  <a:lnTo>
                    <a:pt x="5322" y="14"/>
                  </a:lnTo>
                  <a:lnTo>
                    <a:pt x="5316" y="10"/>
                  </a:lnTo>
                  <a:lnTo>
                    <a:pt x="5309" y="9"/>
                  </a:lnTo>
                  <a:lnTo>
                    <a:pt x="5302" y="8"/>
                  </a:lnTo>
                  <a:lnTo>
                    <a:pt x="5298" y="6"/>
                  </a:lnTo>
                  <a:lnTo>
                    <a:pt x="5295" y="3"/>
                  </a:lnTo>
                  <a:lnTo>
                    <a:pt x="5293" y="1"/>
                  </a:lnTo>
                  <a:lnTo>
                    <a:pt x="5292" y="0"/>
                  </a:lnTo>
                  <a:lnTo>
                    <a:pt x="5291" y="0"/>
                  </a:lnTo>
                  <a:lnTo>
                    <a:pt x="5289" y="1"/>
                  </a:lnTo>
                  <a:lnTo>
                    <a:pt x="5284" y="3"/>
                  </a:lnTo>
                  <a:lnTo>
                    <a:pt x="5279" y="9"/>
                  </a:lnTo>
                  <a:lnTo>
                    <a:pt x="5277" y="16"/>
                  </a:lnTo>
                  <a:lnTo>
                    <a:pt x="5273" y="23"/>
                  </a:lnTo>
                  <a:lnTo>
                    <a:pt x="5272" y="33"/>
                  </a:lnTo>
                  <a:lnTo>
                    <a:pt x="5271" y="47"/>
                  </a:lnTo>
                  <a:lnTo>
                    <a:pt x="5271" y="53"/>
                  </a:lnTo>
                  <a:lnTo>
                    <a:pt x="5279" y="82"/>
                  </a:lnTo>
                  <a:lnTo>
                    <a:pt x="5261" y="101"/>
                  </a:lnTo>
                  <a:lnTo>
                    <a:pt x="5254" y="111"/>
                  </a:lnTo>
                  <a:lnTo>
                    <a:pt x="5254" y="112"/>
                  </a:lnTo>
                  <a:lnTo>
                    <a:pt x="5252" y="116"/>
                  </a:lnTo>
                  <a:lnTo>
                    <a:pt x="5250" y="118"/>
                  </a:lnTo>
                  <a:lnTo>
                    <a:pt x="5247" y="120"/>
                  </a:lnTo>
                  <a:lnTo>
                    <a:pt x="5243" y="123"/>
                  </a:lnTo>
                  <a:lnTo>
                    <a:pt x="5238" y="124"/>
                  </a:lnTo>
                  <a:lnTo>
                    <a:pt x="5217" y="126"/>
                  </a:lnTo>
                  <a:lnTo>
                    <a:pt x="5207" y="126"/>
                  </a:lnTo>
                  <a:lnTo>
                    <a:pt x="5206" y="126"/>
                  </a:lnTo>
                  <a:lnTo>
                    <a:pt x="5202" y="127"/>
                  </a:lnTo>
                  <a:lnTo>
                    <a:pt x="5199" y="131"/>
                  </a:lnTo>
                  <a:lnTo>
                    <a:pt x="5197" y="134"/>
                  </a:lnTo>
                  <a:lnTo>
                    <a:pt x="5193" y="141"/>
                  </a:lnTo>
                  <a:lnTo>
                    <a:pt x="5188" y="151"/>
                  </a:lnTo>
                  <a:lnTo>
                    <a:pt x="5186" y="162"/>
                  </a:lnTo>
                  <a:lnTo>
                    <a:pt x="5185" y="169"/>
                  </a:lnTo>
                  <a:lnTo>
                    <a:pt x="5185" y="175"/>
                  </a:lnTo>
                  <a:lnTo>
                    <a:pt x="5185" y="178"/>
                  </a:lnTo>
                  <a:lnTo>
                    <a:pt x="5185" y="179"/>
                  </a:lnTo>
                  <a:lnTo>
                    <a:pt x="5185" y="180"/>
                  </a:lnTo>
                  <a:lnTo>
                    <a:pt x="5182" y="182"/>
                  </a:lnTo>
                  <a:lnTo>
                    <a:pt x="5178" y="182"/>
                  </a:lnTo>
                  <a:lnTo>
                    <a:pt x="5158" y="180"/>
                  </a:lnTo>
                  <a:lnTo>
                    <a:pt x="5151" y="178"/>
                  </a:lnTo>
                  <a:lnTo>
                    <a:pt x="5151" y="217"/>
                  </a:lnTo>
                  <a:lnTo>
                    <a:pt x="5093" y="236"/>
                  </a:lnTo>
                  <a:lnTo>
                    <a:pt x="5055" y="238"/>
                  </a:lnTo>
                  <a:lnTo>
                    <a:pt x="5014" y="275"/>
                  </a:lnTo>
                  <a:lnTo>
                    <a:pt x="5015" y="276"/>
                  </a:lnTo>
                  <a:lnTo>
                    <a:pt x="5014" y="280"/>
                  </a:lnTo>
                  <a:lnTo>
                    <a:pt x="5012" y="282"/>
                  </a:lnTo>
                  <a:lnTo>
                    <a:pt x="5009" y="283"/>
                  </a:lnTo>
                  <a:lnTo>
                    <a:pt x="5003" y="284"/>
                  </a:lnTo>
                  <a:lnTo>
                    <a:pt x="4995" y="286"/>
                  </a:lnTo>
                  <a:lnTo>
                    <a:pt x="4969" y="286"/>
                  </a:lnTo>
                  <a:lnTo>
                    <a:pt x="4964" y="286"/>
                  </a:lnTo>
                  <a:lnTo>
                    <a:pt x="4923" y="313"/>
                  </a:lnTo>
                  <a:lnTo>
                    <a:pt x="4907" y="340"/>
                  </a:lnTo>
                  <a:lnTo>
                    <a:pt x="4918" y="367"/>
                  </a:lnTo>
                  <a:lnTo>
                    <a:pt x="4939" y="402"/>
                  </a:lnTo>
                  <a:lnTo>
                    <a:pt x="4929" y="431"/>
                  </a:lnTo>
                  <a:lnTo>
                    <a:pt x="4893" y="447"/>
                  </a:lnTo>
                  <a:lnTo>
                    <a:pt x="4879" y="479"/>
                  </a:lnTo>
                  <a:lnTo>
                    <a:pt x="4879" y="506"/>
                  </a:lnTo>
                  <a:lnTo>
                    <a:pt x="4849" y="506"/>
                  </a:lnTo>
                  <a:lnTo>
                    <a:pt x="4851" y="509"/>
                  </a:lnTo>
                  <a:lnTo>
                    <a:pt x="4852" y="511"/>
                  </a:lnTo>
                  <a:lnTo>
                    <a:pt x="4849" y="512"/>
                  </a:lnTo>
                  <a:lnTo>
                    <a:pt x="4846" y="511"/>
                  </a:lnTo>
                  <a:lnTo>
                    <a:pt x="4839" y="510"/>
                  </a:lnTo>
                  <a:lnTo>
                    <a:pt x="4827" y="506"/>
                  </a:lnTo>
                  <a:lnTo>
                    <a:pt x="4808" y="500"/>
                  </a:lnTo>
                  <a:lnTo>
                    <a:pt x="4799" y="497"/>
                  </a:lnTo>
                  <a:lnTo>
                    <a:pt x="4793" y="494"/>
                  </a:lnTo>
                  <a:lnTo>
                    <a:pt x="4783" y="493"/>
                  </a:lnTo>
                  <a:lnTo>
                    <a:pt x="4774" y="491"/>
                  </a:lnTo>
                  <a:lnTo>
                    <a:pt x="4769" y="491"/>
                  </a:lnTo>
                  <a:lnTo>
                    <a:pt x="4767" y="492"/>
                  </a:lnTo>
                  <a:lnTo>
                    <a:pt x="4766" y="494"/>
                  </a:lnTo>
                  <a:lnTo>
                    <a:pt x="4763" y="497"/>
                  </a:lnTo>
                  <a:lnTo>
                    <a:pt x="4762" y="502"/>
                  </a:lnTo>
                  <a:lnTo>
                    <a:pt x="4759" y="513"/>
                  </a:lnTo>
                  <a:lnTo>
                    <a:pt x="4756" y="525"/>
                  </a:lnTo>
                  <a:lnTo>
                    <a:pt x="4755" y="531"/>
                  </a:lnTo>
                  <a:lnTo>
                    <a:pt x="4752" y="537"/>
                  </a:lnTo>
                  <a:lnTo>
                    <a:pt x="4748" y="542"/>
                  </a:lnTo>
                  <a:lnTo>
                    <a:pt x="4743" y="545"/>
                  </a:lnTo>
                  <a:lnTo>
                    <a:pt x="4734" y="550"/>
                  </a:lnTo>
                  <a:lnTo>
                    <a:pt x="4727" y="552"/>
                  </a:lnTo>
                  <a:lnTo>
                    <a:pt x="4721" y="556"/>
                  </a:lnTo>
                  <a:lnTo>
                    <a:pt x="4710" y="562"/>
                  </a:lnTo>
                  <a:lnTo>
                    <a:pt x="4696" y="570"/>
                  </a:lnTo>
                  <a:lnTo>
                    <a:pt x="4685" y="579"/>
                  </a:lnTo>
                  <a:lnTo>
                    <a:pt x="4677" y="587"/>
                  </a:lnTo>
                  <a:lnTo>
                    <a:pt x="4675" y="589"/>
                  </a:lnTo>
                  <a:lnTo>
                    <a:pt x="4675" y="633"/>
                  </a:lnTo>
                  <a:lnTo>
                    <a:pt x="4690" y="663"/>
                  </a:lnTo>
                  <a:lnTo>
                    <a:pt x="4723" y="695"/>
                  </a:lnTo>
                  <a:lnTo>
                    <a:pt x="4731" y="731"/>
                  </a:lnTo>
                  <a:lnTo>
                    <a:pt x="4729" y="778"/>
                  </a:lnTo>
                  <a:lnTo>
                    <a:pt x="4775" y="811"/>
                  </a:lnTo>
                  <a:lnTo>
                    <a:pt x="4773" y="836"/>
                  </a:lnTo>
                  <a:lnTo>
                    <a:pt x="4774" y="836"/>
                  </a:lnTo>
                  <a:lnTo>
                    <a:pt x="4774" y="839"/>
                  </a:lnTo>
                  <a:lnTo>
                    <a:pt x="4773" y="842"/>
                  </a:lnTo>
                  <a:lnTo>
                    <a:pt x="4770" y="844"/>
                  </a:lnTo>
                  <a:lnTo>
                    <a:pt x="4767" y="847"/>
                  </a:lnTo>
                  <a:lnTo>
                    <a:pt x="4762" y="851"/>
                  </a:lnTo>
                  <a:lnTo>
                    <a:pt x="4756" y="856"/>
                  </a:lnTo>
                  <a:lnTo>
                    <a:pt x="4754" y="859"/>
                  </a:lnTo>
                  <a:lnTo>
                    <a:pt x="4752" y="862"/>
                  </a:lnTo>
                  <a:lnTo>
                    <a:pt x="4750" y="865"/>
                  </a:lnTo>
                  <a:lnTo>
                    <a:pt x="4748" y="868"/>
                  </a:lnTo>
                  <a:lnTo>
                    <a:pt x="4746" y="870"/>
                  </a:lnTo>
                  <a:lnTo>
                    <a:pt x="4741" y="873"/>
                  </a:lnTo>
                  <a:lnTo>
                    <a:pt x="4735" y="876"/>
                  </a:lnTo>
                  <a:lnTo>
                    <a:pt x="4722" y="881"/>
                  </a:lnTo>
                  <a:lnTo>
                    <a:pt x="4716" y="884"/>
                  </a:lnTo>
                  <a:lnTo>
                    <a:pt x="4711" y="888"/>
                  </a:lnTo>
                  <a:lnTo>
                    <a:pt x="4704" y="892"/>
                  </a:lnTo>
                  <a:lnTo>
                    <a:pt x="4700" y="897"/>
                  </a:lnTo>
                  <a:lnTo>
                    <a:pt x="4696" y="904"/>
                  </a:lnTo>
                  <a:lnTo>
                    <a:pt x="4694" y="911"/>
                  </a:lnTo>
                  <a:lnTo>
                    <a:pt x="4691" y="921"/>
                  </a:lnTo>
                  <a:lnTo>
                    <a:pt x="4689" y="935"/>
                  </a:lnTo>
                  <a:lnTo>
                    <a:pt x="4688" y="942"/>
                  </a:lnTo>
                  <a:lnTo>
                    <a:pt x="4689" y="943"/>
                  </a:lnTo>
                  <a:lnTo>
                    <a:pt x="4690" y="949"/>
                  </a:lnTo>
                  <a:lnTo>
                    <a:pt x="4689" y="951"/>
                  </a:lnTo>
                  <a:lnTo>
                    <a:pt x="4687" y="956"/>
                  </a:lnTo>
                  <a:lnTo>
                    <a:pt x="4682" y="960"/>
                  </a:lnTo>
                  <a:lnTo>
                    <a:pt x="4675" y="963"/>
                  </a:lnTo>
                  <a:lnTo>
                    <a:pt x="4662" y="969"/>
                  </a:lnTo>
                  <a:lnTo>
                    <a:pt x="4657" y="970"/>
                  </a:lnTo>
                  <a:lnTo>
                    <a:pt x="4654" y="974"/>
                  </a:lnTo>
                  <a:lnTo>
                    <a:pt x="4644" y="980"/>
                  </a:lnTo>
                  <a:lnTo>
                    <a:pt x="4638" y="984"/>
                  </a:lnTo>
                  <a:lnTo>
                    <a:pt x="4633" y="989"/>
                  </a:lnTo>
                  <a:lnTo>
                    <a:pt x="4631" y="993"/>
                  </a:lnTo>
                  <a:lnTo>
                    <a:pt x="4629" y="996"/>
                  </a:lnTo>
                  <a:lnTo>
                    <a:pt x="4624" y="1004"/>
                  </a:lnTo>
                  <a:lnTo>
                    <a:pt x="4617" y="1013"/>
                  </a:lnTo>
                  <a:lnTo>
                    <a:pt x="4609" y="1022"/>
                  </a:lnTo>
                  <a:lnTo>
                    <a:pt x="4603" y="1028"/>
                  </a:lnTo>
                  <a:lnTo>
                    <a:pt x="4597" y="1034"/>
                  </a:lnTo>
                  <a:lnTo>
                    <a:pt x="4586" y="1040"/>
                  </a:lnTo>
                  <a:lnTo>
                    <a:pt x="4572" y="1051"/>
                  </a:lnTo>
                  <a:lnTo>
                    <a:pt x="4556" y="1064"/>
                  </a:lnTo>
                  <a:lnTo>
                    <a:pt x="4543" y="1076"/>
                  </a:lnTo>
                  <a:lnTo>
                    <a:pt x="4538" y="1081"/>
                  </a:lnTo>
                  <a:lnTo>
                    <a:pt x="4534" y="1086"/>
                  </a:lnTo>
                  <a:lnTo>
                    <a:pt x="4527" y="1095"/>
                  </a:lnTo>
                  <a:lnTo>
                    <a:pt x="4518" y="1110"/>
                  </a:lnTo>
                  <a:lnTo>
                    <a:pt x="4507" y="1125"/>
                  </a:lnTo>
                  <a:lnTo>
                    <a:pt x="4502" y="1132"/>
                  </a:lnTo>
                  <a:lnTo>
                    <a:pt x="4500" y="1139"/>
                  </a:lnTo>
                  <a:lnTo>
                    <a:pt x="4498" y="1145"/>
                  </a:lnTo>
                  <a:lnTo>
                    <a:pt x="4495" y="1150"/>
                  </a:lnTo>
                  <a:lnTo>
                    <a:pt x="4494" y="1158"/>
                  </a:lnTo>
                  <a:lnTo>
                    <a:pt x="4494" y="1160"/>
                  </a:lnTo>
                  <a:lnTo>
                    <a:pt x="4494" y="1179"/>
                  </a:lnTo>
                  <a:lnTo>
                    <a:pt x="4489" y="1180"/>
                  </a:lnTo>
                  <a:lnTo>
                    <a:pt x="4480" y="1185"/>
                  </a:lnTo>
                  <a:lnTo>
                    <a:pt x="4474" y="1189"/>
                  </a:lnTo>
                  <a:lnTo>
                    <a:pt x="4468" y="1192"/>
                  </a:lnTo>
                  <a:lnTo>
                    <a:pt x="4463" y="1198"/>
                  </a:lnTo>
                  <a:lnTo>
                    <a:pt x="4459" y="1204"/>
                  </a:lnTo>
                  <a:lnTo>
                    <a:pt x="4455" y="1212"/>
                  </a:lnTo>
                  <a:lnTo>
                    <a:pt x="4453" y="1222"/>
                  </a:lnTo>
                  <a:lnTo>
                    <a:pt x="4453" y="1232"/>
                  </a:lnTo>
                  <a:lnTo>
                    <a:pt x="4453" y="1242"/>
                  </a:lnTo>
                  <a:lnTo>
                    <a:pt x="4454" y="1258"/>
                  </a:lnTo>
                  <a:lnTo>
                    <a:pt x="4455" y="1264"/>
                  </a:lnTo>
                  <a:lnTo>
                    <a:pt x="4515" y="1262"/>
                  </a:lnTo>
                  <a:lnTo>
                    <a:pt x="4551" y="1289"/>
                  </a:lnTo>
                  <a:lnTo>
                    <a:pt x="4559" y="1324"/>
                  </a:lnTo>
                  <a:lnTo>
                    <a:pt x="4538" y="1352"/>
                  </a:lnTo>
                  <a:lnTo>
                    <a:pt x="4540" y="1393"/>
                  </a:lnTo>
                  <a:lnTo>
                    <a:pt x="4539" y="1396"/>
                  </a:lnTo>
                  <a:lnTo>
                    <a:pt x="4532" y="1409"/>
                  </a:lnTo>
                  <a:lnTo>
                    <a:pt x="4525" y="1419"/>
                  </a:lnTo>
                  <a:lnTo>
                    <a:pt x="4517" y="1428"/>
                  </a:lnTo>
                  <a:lnTo>
                    <a:pt x="4513" y="1433"/>
                  </a:lnTo>
                  <a:lnTo>
                    <a:pt x="4511" y="1438"/>
                  </a:lnTo>
                  <a:lnTo>
                    <a:pt x="4508" y="1442"/>
                  </a:lnTo>
                  <a:lnTo>
                    <a:pt x="4507" y="1447"/>
                  </a:lnTo>
                  <a:lnTo>
                    <a:pt x="4508" y="1455"/>
                  </a:lnTo>
                  <a:lnTo>
                    <a:pt x="4510" y="1461"/>
                  </a:lnTo>
                  <a:lnTo>
                    <a:pt x="4510" y="1465"/>
                  </a:lnTo>
                  <a:lnTo>
                    <a:pt x="4507" y="1468"/>
                  </a:lnTo>
                  <a:lnTo>
                    <a:pt x="4505" y="1472"/>
                  </a:lnTo>
                  <a:lnTo>
                    <a:pt x="4499" y="1478"/>
                  </a:lnTo>
                  <a:lnTo>
                    <a:pt x="4489" y="1487"/>
                  </a:lnTo>
                  <a:lnTo>
                    <a:pt x="4485" y="1494"/>
                  </a:lnTo>
                  <a:lnTo>
                    <a:pt x="4481" y="1496"/>
                  </a:lnTo>
                  <a:lnTo>
                    <a:pt x="4479" y="1498"/>
                  </a:lnTo>
                  <a:lnTo>
                    <a:pt x="4474" y="1499"/>
                  </a:lnTo>
                  <a:lnTo>
                    <a:pt x="4469" y="1499"/>
                  </a:lnTo>
                  <a:lnTo>
                    <a:pt x="4465" y="1500"/>
                  </a:lnTo>
                  <a:lnTo>
                    <a:pt x="4462" y="1499"/>
                  </a:lnTo>
                  <a:lnTo>
                    <a:pt x="4461" y="1498"/>
                  </a:lnTo>
                  <a:lnTo>
                    <a:pt x="4460" y="1497"/>
                  </a:lnTo>
                  <a:lnTo>
                    <a:pt x="4459" y="1497"/>
                  </a:lnTo>
                  <a:lnTo>
                    <a:pt x="4456" y="1497"/>
                  </a:lnTo>
                  <a:lnTo>
                    <a:pt x="4452" y="1498"/>
                  </a:lnTo>
                  <a:lnTo>
                    <a:pt x="4445" y="1503"/>
                  </a:lnTo>
                  <a:lnTo>
                    <a:pt x="4436" y="1506"/>
                  </a:lnTo>
                  <a:lnTo>
                    <a:pt x="4428" y="1507"/>
                  </a:lnTo>
                  <a:lnTo>
                    <a:pt x="4421" y="1509"/>
                  </a:lnTo>
                  <a:lnTo>
                    <a:pt x="4416" y="1509"/>
                  </a:lnTo>
                  <a:lnTo>
                    <a:pt x="4413" y="1509"/>
                  </a:lnTo>
                  <a:lnTo>
                    <a:pt x="4412" y="1511"/>
                  </a:lnTo>
                  <a:lnTo>
                    <a:pt x="4412" y="1516"/>
                  </a:lnTo>
                  <a:lnTo>
                    <a:pt x="4414" y="1524"/>
                  </a:lnTo>
                  <a:lnTo>
                    <a:pt x="4417" y="1535"/>
                  </a:lnTo>
                  <a:lnTo>
                    <a:pt x="4420" y="1544"/>
                  </a:lnTo>
                  <a:lnTo>
                    <a:pt x="4422" y="1552"/>
                  </a:lnTo>
                  <a:lnTo>
                    <a:pt x="4422" y="1559"/>
                  </a:lnTo>
                  <a:lnTo>
                    <a:pt x="4423" y="1570"/>
                  </a:lnTo>
                  <a:lnTo>
                    <a:pt x="4422" y="1574"/>
                  </a:lnTo>
                  <a:lnTo>
                    <a:pt x="4459" y="1579"/>
                  </a:lnTo>
                  <a:lnTo>
                    <a:pt x="4463" y="1577"/>
                  </a:lnTo>
                  <a:lnTo>
                    <a:pt x="4476" y="1571"/>
                  </a:lnTo>
                  <a:lnTo>
                    <a:pt x="4485" y="1569"/>
                  </a:lnTo>
                  <a:lnTo>
                    <a:pt x="4493" y="1566"/>
                  </a:lnTo>
                  <a:lnTo>
                    <a:pt x="4500" y="1565"/>
                  </a:lnTo>
                  <a:lnTo>
                    <a:pt x="4507" y="1565"/>
                  </a:lnTo>
                  <a:lnTo>
                    <a:pt x="4518" y="1568"/>
                  </a:lnTo>
                  <a:lnTo>
                    <a:pt x="4527" y="1570"/>
                  </a:lnTo>
                  <a:lnTo>
                    <a:pt x="4537" y="1572"/>
                  </a:lnTo>
                  <a:lnTo>
                    <a:pt x="4548" y="1576"/>
                  </a:lnTo>
                  <a:lnTo>
                    <a:pt x="4564" y="1579"/>
                  </a:lnTo>
                  <a:lnTo>
                    <a:pt x="4578" y="1583"/>
                  </a:lnTo>
                  <a:lnTo>
                    <a:pt x="4589" y="1584"/>
                  </a:lnTo>
                  <a:lnTo>
                    <a:pt x="4592" y="1584"/>
                  </a:lnTo>
                  <a:lnTo>
                    <a:pt x="4619" y="1579"/>
                  </a:lnTo>
                  <a:lnTo>
                    <a:pt x="4642" y="1582"/>
                  </a:lnTo>
                  <a:lnTo>
                    <a:pt x="4663" y="1596"/>
                  </a:lnTo>
                  <a:lnTo>
                    <a:pt x="4664" y="1595"/>
                  </a:lnTo>
                  <a:lnTo>
                    <a:pt x="4669" y="1596"/>
                  </a:lnTo>
                  <a:lnTo>
                    <a:pt x="4677" y="1598"/>
                  </a:lnTo>
                  <a:lnTo>
                    <a:pt x="4690" y="1604"/>
                  </a:lnTo>
                  <a:lnTo>
                    <a:pt x="4714" y="1615"/>
                  </a:lnTo>
                  <a:lnTo>
                    <a:pt x="4721" y="1617"/>
                  </a:lnTo>
                  <a:lnTo>
                    <a:pt x="4702" y="1628"/>
                  </a:lnTo>
                  <a:lnTo>
                    <a:pt x="4700" y="1627"/>
                  </a:lnTo>
                  <a:lnTo>
                    <a:pt x="4694" y="1624"/>
                  </a:lnTo>
                  <a:lnTo>
                    <a:pt x="4684" y="1622"/>
                  </a:lnTo>
                  <a:lnTo>
                    <a:pt x="4675" y="1620"/>
                  </a:lnTo>
                  <a:lnTo>
                    <a:pt x="4667" y="1618"/>
                  </a:lnTo>
                  <a:lnTo>
                    <a:pt x="4662" y="1616"/>
                  </a:lnTo>
                  <a:lnTo>
                    <a:pt x="4658" y="1615"/>
                  </a:lnTo>
                  <a:lnTo>
                    <a:pt x="4655" y="1614"/>
                  </a:lnTo>
                  <a:lnTo>
                    <a:pt x="4650" y="1612"/>
                  </a:lnTo>
                  <a:lnTo>
                    <a:pt x="4644" y="1611"/>
                  </a:lnTo>
                  <a:lnTo>
                    <a:pt x="4633" y="1611"/>
                  </a:lnTo>
                  <a:lnTo>
                    <a:pt x="4628" y="1610"/>
                  </a:lnTo>
                  <a:lnTo>
                    <a:pt x="4622" y="1610"/>
                  </a:lnTo>
                  <a:lnTo>
                    <a:pt x="4615" y="1611"/>
                  </a:lnTo>
                  <a:lnTo>
                    <a:pt x="4611" y="1614"/>
                  </a:lnTo>
                  <a:lnTo>
                    <a:pt x="4610" y="1615"/>
                  </a:lnTo>
                  <a:lnTo>
                    <a:pt x="4611" y="1616"/>
                  </a:lnTo>
                  <a:lnTo>
                    <a:pt x="4612" y="1616"/>
                  </a:lnTo>
                  <a:lnTo>
                    <a:pt x="4611" y="1617"/>
                  </a:lnTo>
                  <a:lnTo>
                    <a:pt x="4595" y="1620"/>
                  </a:lnTo>
                  <a:lnTo>
                    <a:pt x="4574" y="1622"/>
                  </a:lnTo>
                  <a:lnTo>
                    <a:pt x="4565" y="1621"/>
                  </a:lnTo>
                  <a:lnTo>
                    <a:pt x="4561" y="1621"/>
                  </a:lnTo>
                  <a:lnTo>
                    <a:pt x="4558" y="1622"/>
                  </a:lnTo>
                  <a:lnTo>
                    <a:pt x="4553" y="1624"/>
                  </a:lnTo>
                  <a:lnTo>
                    <a:pt x="4548" y="1628"/>
                  </a:lnTo>
                  <a:lnTo>
                    <a:pt x="4534" y="1642"/>
                  </a:lnTo>
                  <a:lnTo>
                    <a:pt x="4532" y="1644"/>
                  </a:lnTo>
                  <a:lnTo>
                    <a:pt x="4515" y="1659"/>
                  </a:lnTo>
                  <a:lnTo>
                    <a:pt x="4515" y="1661"/>
                  </a:lnTo>
                  <a:lnTo>
                    <a:pt x="4513" y="1663"/>
                  </a:lnTo>
                  <a:lnTo>
                    <a:pt x="4511" y="1666"/>
                  </a:lnTo>
                  <a:lnTo>
                    <a:pt x="4507" y="1666"/>
                  </a:lnTo>
                  <a:lnTo>
                    <a:pt x="4502" y="1664"/>
                  </a:lnTo>
                  <a:lnTo>
                    <a:pt x="4497" y="1661"/>
                  </a:lnTo>
                  <a:lnTo>
                    <a:pt x="4488" y="1655"/>
                  </a:lnTo>
                  <a:lnTo>
                    <a:pt x="4486" y="1653"/>
                  </a:lnTo>
                  <a:lnTo>
                    <a:pt x="4485" y="1651"/>
                  </a:lnTo>
                  <a:lnTo>
                    <a:pt x="4478" y="1650"/>
                  </a:lnTo>
                  <a:lnTo>
                    <a:pt x="4473" y="1649"/>
                  </a:lnTo>
                  <a:lnTo>
                    <a:pt x="4471" y="1648"/>
                  </a:lnTo>
                  <a:lnTo>
                    <a:pt x="4469" y="1647"/>
                  </a:lnTo>
                  <a:lnTo>
                    <a:pt x="4469" y="1646"/>
                  </a:lnTo>
                  <a:lnTo>
                    <a:pt x="4468" y="1646"/>
                  </a:lnTo>
                  <a:lnTo>
                    <a:pt x="4459" y="1648"/>
                  </a:lnTo>
                  <a:lnTo>
                    <a:pt x="4435" y="1653"/>
                  </a:lnTo>
                  <a:lnTo>
                    <a:pt x="4428" y="1653"/>
                  </a:lnTo>
                  <a:lnTo>
                    <a:pt x="4428" y="1651"/>
                  </a:lnTo>
                  <a:lnTo>
                    <a:pt x="4414" y="1653"/>
                  </a:lnTo>
                  <a:lnTo>
                    <a:pt x="4406" y="1655"/>
                  </a:lnTo>
                  <a:lnTo>
                    <a:pt x="4401" y="1656"/>
                  </a:lnTo>
                  <a:lnTo>
                    <a:pt x="4397" y="1656"/>
                  </a:lnTo>
                  <a:lnTo>
                    <a:pt x="4390" y="1653"/>
                  </a:lnTo>
                  <a:lnTo>
                    <a:pt x="4384" y="1651"/>
                  </a:lnTo>
                  <a:lnTo>
                    <a:pt x="4383" y="1651"/>
                  </a:lnTo>
                  <a:lnTo>
                    <a:pt x="4381" y="1650"/>
                  </a:lnTo>
                  <a:lnTo>
                    <a:pt x="4374" y="1642"/>
                  </a:lnTo>
                  <a:lnTo>
                    <a:pt x="4363" y="1630"/>
                  </a:lnTo>
                  <a:lnTo>
                    <a:pt x="4356" y="1622"/>
                  </a:lnTo>
                  <a:lnTo>
                    <a:pt x="4353" y="1618"/>
                  </a:lnTo>
                  <a:lnTo>
                    <a:pt x="4348" y="1616"/>
                  </a:lnTo>
                  <a:lnTo>
                    <a:pt x="4342" y="1616"/>
                  </a:lnTo>
                  <a:lnTo>
                    <a:pt x="4335" y="1617"/>
                  </a:lnTo>
                  <a:lnTo>
                    <a:pt x="4323" y="1620"/>
                  </a:lnTo>
                  <a:lnTo>
                    <a:pt x="4316" y="1620"/>
                  </a:lnTo>
                  <a:lnTo>
                    <a:pt x="4312" y="1618"/>
                  </a:lnTo>
                  <a:lnTo>
                    <a:pt x="4310" y="1620"/>
                  </a:lnTo>
                  <a:lnTo>
                    <a:pt x="4306" y="1621"/>
                  </a:lnTo>
                  <a:lnTo>
                    <a:pt x="4303" y="1623"/>
                  </a:lnTo>
                  <a:lnTo>
                    <a:pt x="4298" y="1627"/>
                  </a:lnTo>
                  <a:lnTo>
                    <a:pt x="4293" y="1630"/>
                  </a:lnTo>
                  <a:lnTo>
                    <a:pt x="4291" y="1635"/>
                  </a:lnTo>
                  <a:lnTo>
                    <a:pt x="4289" y="1640"/>
                  </a:lnTo>
                  <a:lnTo>
                    <a:pt x="4286" y="1647"/>
                  </a:lnTo>
                  <a:lnTo>
                    <a:pt x="4286" y="1650"/>
                  </a:lnTo>
                  <a:lnTo>
                    <a:pt x="4288" y="1651"/>
                  </a:lnTo>
                  <a:lnTo>
                    <a:pt x="4290" y="1654"/>
                  </a:lnTo>
                  <a:lnTo>
                    <a:pt x="4290" y="1656"/>
                  </a:lnTo>
                  <a:lnTo>
                    <a:pt x="4290" y="1659"/>
                  </a:lnTo>
                  <a:lnTo>
                    <a:pt x="4288" y="1661"/>
                  </a:lnTo>
                  <a:lnTo>
                    <a:pt x="4283" y="1663"/>
                  </a:lnTo>
                  <a:lnTo>
                    <a:pt x="4279" y="1667"/>
                  </a:lnTo>
                  <a:lnTo>
                    <a:pt x="4279" y="1668"/>
                  </a:lnTo>
                  <a:lnTo>
                    <a:pt x="4280" y="1669"/>
                  </a:lnTo>
                  <a:lnTo>
                    <a:pt x="4282" y="1669"/>
                  </a:lnTo>
                  <a:lnTo>
                    <a:pt x="4282" y="1670"/>
                  </a:lnTo>
                  <a:lnTo>
                    <a:pt x="4266" y="1675"/>
                  </a:lnTo>
                  <a:lnTo>
                    <a:pt x="4250" y="1679"/>
                  </a:lnTo>
                  <a:lnTo>
                    <a:pt x="4242" y="1679"/>
                  </a:lnTo>
                  <a:lnTo>
                    <a:pt x="4237" y="1680"/>
                  </a:lnTo>
                  <a:lnTo>
                    <a:pt x="4229" y="1683"/>
                  </a:lnTo>
                  <a:lnTo>
                    <a:pt x="4218" y="1686"/>
                  </a:lnTo>
                  <a:lnTo>
                    <a:pt x="4212" y="1686"/>
                  </a:lnTo>
                  <a:lnTo>
                    <a:pt x="4210" y="1687"/>
                  </a:lnTo>
                  <a:lnTo>
                    <a:pt x="4207" y="1689"/>
                  </a:lnTo>
                  <a:lnTo>
                    <a:pt x="4206" y="1693"/>
                  </a:lnTo>
                  <a:lnTo>
                    <a:pt x="4204" y="1700"/>
                  </a:lnTo>
                  <a:lnTo>
                    <a:pt x="4201" y="1715"/>
                  </a:lnTo>
                  <a:lnTo>
                    <a:pt x="4201" y="1727"/>
                  </a:lnTo>
                  <a:lnTo>
                    <a:pt x="4203" y="1735"/>
                  </a:lnTo>
                  <a:lnTo>
                    <a:pt x="4204" y="1738"/>
                  </a:lnTo>
                  <a:lnTo>
                    <a:pt x="4199" y="1739"/>
                  </a:lnTo>
                  <a:lnTo>
                    <a:pt x="4174" y="1740"/>
                  </a:lnTo>
                  <a:lnTo>
                    <a:pt x="4165" y="1740"/>
                  </a:lnTo>
                  <a:lnTo>
                    <a:pt x="4159" y="1738"/>
                  </a:lnTo>
                  <a:lnTo>
                    <a:pt x="4154" y="1734"/>
                  </a:lnTo>
                  <a:lnTo>
                    <a:pt x="4152" y="1732"/>
                  </a:lnTo>
                  <a:lnTo>
                    <a:pt x="4148" y="1731"/>
                  </a:lnTo>
                  <a:lnTo>
                    <a:pt x="4146" y="1731"/>
                  </a:lnTo>
                  <a:lnTo>
                    <a:pt x="4141" y="1733"/>
                  </a:lnTo>
                  <a:lnTo>
                    <a:pt x="4135" y="1738"/>
                  </a:lnTo>
                  <a:lnTo>
                    <a:pt x="4129" y="1745"/>
                  </a:lnTo>
                  <a:lnTo>
                    <a:pt x="4125" y="1752"/>
                  </a:lnTo>
                  <a:lnTo>
                    <a:pt x="4121" y="1759"/>
                  </a:lnTo>
                  <a:lnTo>
                    <a:pt x="4119" y="1766"/>
                  </a:lnTo>
                  <a:lnTo>
                    <a:pt x="4115" y="1780"/>
                  </a:lnTo>
                  <a:lnTo>
                    <a:pt x="4111" y="1792"/>
                  </a:lnTo>
                  <a:lnTo>
                    <a:pt x="4109" y="1798"/>
                  </a:lnTo>
                  <a:lnTo>
                    <a:pt x="4109" y="1804"/>
                  </a:lnTo>
                  <a:lnTo>
                    <a:pt x="4109" y="1807"/>
                  </a:lnTo>
                  <a:lnTo>
                    <a:pt x="4111" y="1812"/>
                  </a:lnTo>
                  <a:lnTo>
                    <a:pt x="4111" y="1814"/>
                  </a:lnTo>
                  <a:lnTo>
                    <a:pt x="4109" y="1818"/>
                  </a:lnTo>
                  <a:lnTo>
                    <a:pt x="4106" y="1820"/>
                  </a:lnTo>
                  <a:lnTo>
                    <a:pt x="4100" y="1823"/>
                  </a:lnTo>
                  <a:lnTo>
                    <a:pt x="4075" y="1829"/>
                  </a:lnTo>
                  <a:lnTo>
                    <a:pt x="4067" y="1831"/>
                  </a:lnTo>
                  <a:lnTo>
                    <a:pt x="4108" y="1852"/>
                  </a:lnTo>
                  <a:lnTo>
                    <a:pt x="4131" y="1908"/>
                  </a:lnTo>
                  <a:lnTo>
                    <a:pt x="4171" y="1924"/>
                  </a:lnTo>
                  <a:lnTo>
                    <a:pt x="4175" y="1925"/>
                  </a:lnTo>
                  <a:lnTo>
                    <a:pt x="4187" y="1926"/>
                  </a:lnTo>
                  <a:lnTo>
                    <a:pt x="4194" y="1926"/>
                  </a:lnTo>
                  <a:lnTo>
                    <a:pt x="4201" y="1925"/>
                  </a:lnTo>
                  <a:lnTo>
                    <a:pt x="4204" y="1923"/>
                  </a:lnTo>
                  <a:lnTo>
                    <a:pt x="4207" y="1922"/>
                  </a:lnTo>
                  <a:lnTo>
                    <a:pt x="4210" y="1918"/>
                  </a:lnTo>
                  <a:lnTo>
                    <a:pt x="4212" y="1916"/>
                  </a:lnTo>
                  <a:lnTo>
                    <a:pt x="4229" y="1892"/>
                  </a:lnTo>
                  <a:lnTo>
                    <a:pt x="4237" y="1883"/>
                  </a:lnTo>
                  <a:lnTo>
                    <a:pt x="4250" y="1877"/>
                  </a:lnTo>
                  <a:lnTo>
                    <a:pt x="4275" y="1888"/>
                  </a:lnTo>
                  <a:lnTo>
                    <a:pt x="4276" y="1889"/>
                  </a:lnTo>
                  <a:lnTo>
                    <a:pt x="4278" y="1893"/>
                  </a:lnTo>
                  <a:lnTo>
                    <a:pt x="4279" y="1899"/>
                  </a:lnTo>
                  <a:lnTo>
                    <a:pt x="4280" y="1910"/>
                  </a:lnTo>
                  <a:lnTo>
                    <a:pt x="4282" y="1919"/>
                  </a:lnTo>
                  <a:lnTo>
                    <a:pt x="4284" y="1924"/>
                  </a:lnTo>
                  <a:lnTo>
                    <a:pt x="4284" y="1925"/>
                  </a:lnTo>
                  <a:lnTo>
                    <a:pt x="4284" y="1929"/>
                  </a:lnTo>
                  <a:lnTo>
                    <a:pt x="4282" y="1932"/>
                  </a:lnTo>
                  <a:lnTo>
                    <a:pt x="4278" y="1937"/>
                  </a:lnTo>
                  <a:lnTo>
                    <a:pt x="4271" y="1945"/>
                  </a:lnTo>
                  <a:lnTo>
                    <a:pt x="4270" y="1949"/>
                  </a:lnTo>
                  <a:lnTo>
                    <a:pt x="4269" y="1952"/>
                  </a:lnTo>
                  <a:lnTo>
                    <a:pt x="4264" y="1962"/>
                  </a:lnTo>
                  <a:lnTo>
                    <a:pt x="4253" y="1986"/>
                  </a:lnTo>
                  <a:lnTo>
                    <a:pt x="4250" y="1995"/>
                  </a:lnTo>
                  <a:lnTo>
                    <a:pt x="4250" y="2041"/>
                  </a:lnTo>
                  <a:lnTo>
                    <a:pt x="4237" y="2063"/>
                  </a:lnTo>
                  <a:lnTo>
                    <a:pt x="4233" y="2062"/>
                  </a:lnTo>
                  <a:lnTo>
                    <a:pt x="4218" y="2063"/>
                  </a:lnTo>
                  <a:lnTo>
                    <a:pt x="4211" y="2063"/>
                  </a:lnTo>
                  <a:lnTo>
                    <a:pt x="4211" y="2062"/>
                  </a:lnTo>
                  <a:lnTo>
                    <a:pt x="4211" y="2062"/>
                  </a:lnTo>
                  <a:lnTo>
                    <a:pt x="4201" y="2066"/>
                  </a:lnTo>
                  <a:lnTo>
                    <a:pt x="4194" y="2068"/>
                  </a:lnTo>
                  <a:lnTo>
                    <a:pt x="4190" y="2068"/>
                  </a:lnTo>
                  <a:lnTo>
                    <a:pt x="4187" y="2068"/>
                  </a:lnTo>
                  <a:lnTo>
                    <a:pt x="4185" y="2067"/>
                  </a:lnTo>
                  <a:lnTo>
                    <a:pt x="4184" y="2067"/>
                  </a:lnTo>
                  <a:lnTo>
                    <a:pt x="4181" y="2068"/>
                  </a:lnTo>
                  <a:lnTo>
                    <a:pt x="4177" y="2072"/>
                  </a:lnTo>
                  <a:lnTo>
                    <a:pt x="4171" y="2076"/>
                  </a:lnTo>
                  <a:lnTo>
                    <a:pt x="4160" y="2087"/>
                  </a:lnTo>
                  <a:lnTo>
                    <a:pt x="4155" y="2093"/>
                  </a:lnTo>
                  <a:lnTo>
                    <a:pt x="4153" y="2097"/>
                  </a:lnTo>
                  <a:lnTo>
                    <a:pt x="4152" y="2104"/>
                  </a:lnTo>
                  <a:lnTo>
                    <a:pt x="4151" y="2115"/>
                  </a:lnTo>
                  <a:lnTo>
                    <a:pt x="4149" y="2127"/>
                  </a:lnTo>
                  <a:lnTo>
                    <a:pt x="4149" y="2137"/>
                  </a:lnTo>
                  <a:lnTo>
                    <a:pt x="4149" y="2140"/>
                  </a:lnTo>
                  <a:lnTo>
                    <a:pt x="4154" y="2176"/>
                  </a:lnTo>
                  <a:lnTo>
                    <a:pt x="4168" y="2219"/>
                  </a:lnTo>
                  <a:lnTo>
                    <a:pt x="4168" y="2241"/>
                  </a:lnTo>
                  <a:lnTo>
                    <a:pt x="4162" y="2244"/>
                  </a:lnTo>
                  <a:lnTo>
                    <a:pt x="4159" y="2248"/>
                  </a:lnTo>
                  <a:lnTo>
                    <a:pt x="4155" y="2251"/>
                  </a:lnTo>
                  <a:lnTo>
                    <a:pt x="4153" y="2255"/>
                  </a:lnTo>
                  <a:lnTo>
                    <a:pt x="4149" y="2261"/>
                  </a:lnTo>
                  <a:lnTo>
                    <a:pt x="4149" y="2263"/>
                  </a:lnTo>
                  <a:lnTo>
                    <a:pt x="4160" y="2292"/>
                  </a:lnTo>
                  <a:lnTo>
                    <a:pt x="4141" y="2340"/>
                  </a:lnTo>
                  <a:lnTo>
                    <a:pt x="4114" y="2323"/>
                  </a:lnTo>
                  <a:lnTo>
                    <a:pt x="4056" y="2309"/>
                  </a:lnTo>
                  <a:lnTo>
                    <a:pt x="4046" y="2274"/>
                  </a:lnTo>
                  <a:lnTo>
                    <a:pt x="4015" y="2205"/>
                  </a:lnTo>
                  <a:lnTo>
                    <a:pt x="3966" y="2180"/>
                  </a:lnTo>
                  <a:lnTo>
                    <a:pt x="3936" y="2140"/>
                  </a:lnTo>
                  <a:lnTo>
                    <a:pt x="3922" y="2109"/>
                  </a:lnTo>
                  <a:lnTo>
                    <a:pt x="3911" y="2076"/>
                  </a:lnTo>
                  <a:lnTo>
                    <a:pt x="3884" y="2052"/>
                  </a:lnTo>
                  <a:lnTo>
                    <a:pt x="3883" y="2050"/>
                  </a:lnTo>
                  <a:lnTo>
                    <a:pt x="3880" y="2046"/>
                  </a:lnTo>
                  <a:lnTo>
                    <a:pt x="3876" y="2039"/>
                  </a:lnTo>
                  <a:lnTo>
                    <a:pt x="3867" y="2030"/>
                  </a:lnTo>
                  <a:lnTo>
                    <a:pt x="3857" y="2023"/>
                  </a:lnTo>
                  <a:lnTo>
                    <a:pt x="3847" y="2019"/>
                  </a:lnTo>
                  <a:lnTo>
                    <a:pt x="3843" y="2016"/>
                  </a:lnTo>
                  <a:lnTo>
                    <a:pt x="3839" y="2013"/>
                  </a:lnTo>
                  <a:lnTo>
                    <a:pt x="3837" y="2008"/>
                  </a:lnTo>
                  <a:lnTo>
                    <a:pt x="3834" y="2003"/>
                  </a:lnTo>
                  <a:lnTo>
                    <a:pt x="3832" y="1990"/>
                  </a:lnTo>
                  <a:lnTo>
                    <a:pt x="3830" y="1980"/>
                  </a:lnTo>
                  <a:lnTo>
                    <a:pt x="3827" y="1970"/>
                  </a:lnTo>
                  <a:lnTo>
                    <a:pt x="3826" y="1968"/>
                  </a:lnTo>
                  <a:lnTo>
                    <a:pt x="3809" y="1945"/>
                  </a:lnTo>
                  <a:lnTo>
                    <a:pt x="3791" y="1929"/>
                  </a:lnTo>
                  <a:lnTo>
                    <a:pt x="3774" y="1921"/>
                  </a:lnTo>
                  <a:lnTo>
                    <a:pt x="3726" y="1932"/>
                  </a:lnTo>
                  <a:lnTo>
                    <a:pt x="3722" y="1968"/>
                  </a:lnTo>
                  <a:lnTo>
                    <a:pt x="3717" y="1989"/>
                  </a:lnTo>
                  <a:lnTo>
                    <a:pt x="3717" y="1991"/>
                  </a:lnTo>
                  <a:lnTo>
                    <a:pt x="3716" y="1997"/>
                  </a:lnTo>
                  <a:lnTo>
                    <a:pt x="3714" y="2001"/>
                  </a:lnTo>
                  <a:lnTo>
                    <a:pt x="3711" y="2004"/>
                  </a:lnTo>
                  <a:lnTo>
                    <a:pt x="3707" y="2007"/>
                  </a:lnTo>
                  <a:lnTo>
                    <a:pt x="3701" y="2008"/>
                  </a:lnTo>
                  <a:lnTo>
                    <a:pt x="3687" y="2010"/>
                  </a:lnTo>
                  <a:lnTo>
                    <a:pt x="3673" y="2010"/>
                  </a:lnTo>
                  <a:lnTo>
                    <a:pt x="3663" y="2012"/>
                  </a:lnTo>
                  <a:lnTo>
                    <a:pt x="3660" y="2012"/>
                  </a:lnTo>
                  <a:lnTo>
                    <a:pt x="3657" y="2013"/>
                  </a:lnTo>
                  <a:lnTo>
                    <a:pt x="3651" y="2019"/>
                  </a:lnTo>
                  <a:lnTo>
                    <a:pt x="3648" y="2022"/>
                  </a:lnTo>
                  <a:lnTo>
                    <a:pt x="3644" y="2026"/>
                  </a:lnTo>
                  <a:lnTo>
                    <a:pt x="3642" y="2030"/>
                  </a:lnTo>
                  <a:lnTo>
                    <a:pt x="3641" y="2036"/>
                  </a:lnTo>
                  <a:lnTo>
                    <a:pt x="3635" y="2053"/>
                  </a:lnTo>
                  <a:lnTo>
                    <a:pt x="3632" y="2060"/>
                  </a:lnTo>
                  <a:lnTo>
                    <a:pt x="3599" y="2072"/>
                  </a:lnTo>
                  <a:lnTo>
                    <a:pt x="3550" y="2112"/>
                  </a:lnTo>
                  <a:lnTo>
                    <a:pt x="3545" y="2151"/>
                  </a:lnTo>
                  <a:lnTo>
                    <a:pt x="3529" y="2164"/>
                  </a:lnTo>
                  <a:lnTo>
                    <a:pt x="3490" y="2176"/>
                  </a:lnTo>
                  <a:lnTo>
                    <a:pt x="3493" y="2211"/>
                  </a:lnTo>
                  <a:lnTo>
                    <a:pt x="3494" y="2213"/>
                  </a:lnTo>
                  <a:lnTo>
                    <a:pt x="3495" y="2219"/>
                  </a:lnTo>
                  <a:lnTo>
                    <a:pt x="3497" y="2224"/>
                  </a:lnTo>
                  <a:lnTo>
                    <a:pt x="3497" y="2229"/>
                  </a:lnTo>
                  <a:lnTo>
                    <a:pt x="3495" y="2233"/>
                  </a:lnTo>
                  <a:lnTo>
                    <a:pt x="3493" y="2238"/>
                  </a:lnTo>
                  <a:lnTo>
                    <a:pt x="3486" y="2246"/>
                  </a:lnTo>
                  <a:lnTo>
                    <a:pt x="3480" y="2252"/>
                  </a:lnTo>
                  <a:lnTo>
                    <a:pt x="3475" y="2256"/>
                  </a:lnTo>
                  <a:lnTo>
                    <a:pt x="3474" y="2257"/>
                  </a:lnTo>
                  <a:lnTo>
                    <a:pt x="3454" y="2282"/>
                  </a:lnTo>
                  <a:lnTo>
                    <a:pt x="3471" y="2309"/>
                  </a:lnTo>
                  <a:lnTo>
                    <a:pt x="3466" y="2323"/>
                  </a:lnTo>
                  <a:lnTo>
                    <a:pt x="3460" y="2344"/>
                  </a:lnTo>
                  <a:lnTo>
                    <a:pt x="3446" y="2364"/>
                  </a:lnTo>
                  <a:lnTo>
                    <a:pt x="3460" y="2392"/>
                  </a:lnTo>
                  <a:lnTo>
                    <a:pt x="3461" y="2393"/>
                  </a:lnTo>
                  <a:lnTo>
                    <a:pt x="3462" y="2396"/>
                  </a:lnTo>
                  <a:lnTo>
                    <a:pt x="3464" y="2402"/>
                  </a:lnTo>
                  <a:lnTo>
                    <a:pt x="3462" y="2411"/>
                  </a:lnTo>
                  <a:lnTo>
                    <a:pt x="3460" y="2422"/>
                  </a:lnTo>
                  <a:lnTo>
                    <a:pt x="3457" y="2435"/>
                  </a:lnTo>
                  <a:lnTo>
                    <a:pt x="3453" y="2445"/>
                  </a:lnTo>
                  <a:lnTo>
                    <a:pt x="3452" y="2448"/>
                  </a:lnTo>
                  <a:lnTo>
                    <a:pt x="3462" y="2473"/>
                  </a:lnTo>
                  <a:lnTo>
                    <a:pt x="3485" y="2496"/>
                  </a:lnTo>
                  <a:lnTo>
                    <a:pt x="3487" y="2498"/>
                  </a:lnTo>
                  <a:lnTo>
                    <a:pt x="3492" y="2505"/>
                  </a:lnTo>
                  <a:lnTo>
                    <a:pt x="3495" y="2511"/>
                  </a:lnTo>
                  <a:lnTo>
                    <a:pt x="3498" y="2516"/>
                  </a:lnTo>
                  <a:lnTo>
                    <a:pt x="3499" y="2522"/>
                  </a:lnTo>
                  <a:lnTo>
                    <a:pt x="3498" y="2529"/>
                  </a:lnTo>
                  <a:lnTo>
                    <a:pt x="3497" y="2540"/>
                  </a:lnTo>
                  <a:lnTo>
                    <a:pt x="3497" y="2552"/>
                  </a:lnTo>
                  <a:lnTo>
                    <a:pt x="3498" y="2560"/>
                  </a:lnTo>
                  <a:lnTo>
                    <a:pt x="3498" y="2564"/>
                  </a:lnTo>
                  <a:lnTo>
                    <a:pt x="3504" y="2585"/>
                  </a:lnTo>
                  <a:lnTo>
                    <a:pt x="3529" y="2602"/>
                  </a:lnTo>
                  <a:lnTo>
                    <a:pt x="3532" y="2608"/>
                  </a:lnTo>
                  <a:lnTo>
                    <a:pt x="3534" y="2614"/>
                  </a:lnTo>
                  <a:lnTo>
                    <a:pt x="3536" y="2619"/>
                  </a:lnTo>
                  <a:lnTo>
                    <a:pt x="3537" y="2625"/>
                  </a:lnTo>
                  <a:lnTo>
                    <a:pt x="3537" y="2634"/>
                  </a:lnTo>
                  <a:lnTo>
                    <a:pt x="3537" y="2637"/>
                  </a:lnTo>
                  <a:lnTo>
                    <a:pt x="3547" y="2656"/>
                  </a:lnTo>
                  <a:lnTo>
                    <a:pt x="3572" y="2654"/>
                  </a:lnTo>
                  <a:lnTo>
                    <a:pt x="3597" y="2670"/>
                  </a:lnTo>
                  <a:lnTo>
                    <a:pt x="3602" y="2701"/>
                  </a:lnTo>
                  <a:lnTo>
                    <a:pt x="3599" y="2703"/>
                  </a:lnTo>
                  <a:lnTo>
                    <a:pt x="3595" y="2709"/>
                  </a:lnTo>
                  <a:lnTo>
                    <a:pt x="3591" y="2714"/>
                  </a:lnTo>
                  <a:lnTo>
                    <a:pt x="3590" y="2719"/>
                  </a:lnTo>
                  <a:lnTo>
                    <a:pt x="3589" y="2725"/>
                  </a:lnTo>
                  <a:lnTo>
                    <a:pt x="3589" y="2730"/>
                  </a:lnTo>
                  <a:lnTo>
                    <a:pt x="3590" y="2736"/>
                  </a:lnTo>
                  <a:lnTo>
                    <a:pt x="3592" y="2742"/>
                  </a:lnTo>
                  <a:lnTo>
                    <a:pt x="3596" y="2746"/>
                  </a:lnTo>
                  <a:lnTo>
                    <a:pt x="3599" y="2751"/>
                  </a:lnTo>
                  <a:lnTo>
                    <a:pt x="3605" y="2756"/>
                  </a:lnTo>
                  <a:lnTo>
                    <a:pt x="3608" y="2758"/>
                  </a:lnTo>
                  <a:lnTo>
                    <a:pt x="3575" y="2782"/>
                  </a:lnTo>
                  <a:lnTo>
                    <a:pt x="3537" y="2832"/>
                  </a:lnTo>
                  <a:lnTo>
                    <a:pt x="3523" y="2880"/>
                  </a:lnTo>
                  <a:lnTo>
                    <a:pt x="3519" y="2884"/>
                  </a:lnTo>
                  <a:lnTo>
                    <a:pt x="3510" y="2891"/>
                  </a:lnTo>
                  <a:lnTo>
                    <a:pt x="3499" y="2899"/>
                  </a:lnTo>
                  <a:lnTo>
                    <a:pt x="3487" y="2905"/>
                  </a:lnTo>
                  <a:lnTo>
                    <a:pt x="3481" y="2906"/>
                  </a:lnTo>
                  <a:lnTo>
                    <a:pt x="3475" y="2906"/>
                  </a:lnTo>
                  <a:lnTo>
                    <a:pt x="3469" y="2905"/>
                  </a:lnTo>
                  <a:lnTo>
                    <a:pt x="3465" y="2903"/>
                  </a:lnTo>
                  <a:lnTo>
                    <a:pt x="3459" y="2903"/>
                  </a:lnTo>
                  <a:lnTo>
                    <a:pt x="3455" y="2903"/>
                  </a:lnTo>
                  <a:lnTo>
                    <a:pt x="3454" y="2904"/>
                  </a:lnTo>
                  <a:lnTo>
                    <a:pt x="3453" y="2905"/>
                  </a:lnTo>
                  <a:lnTo>
                    <a:pt x="3452" y="2908"/>
                  </a:lnTo>
                  <a:lnTo>
                    <a:pt x="3452" y="2911"/>
                  </a:lnTo>
                  <a:lnTo>
                    <a:pt x="3452" y="2925"/>
                  </a:lnTo>
                  <a:lnTo>
                    <a:pt x="3452" y="2936"/>
                  </a:lnTo>
                  <a:lnTo>
                    <a:pt x="3452" y="2944"/>
                  </a:lnTo>
                  <a:lnTo>
                    <a:pt x="3452" y="2947"/>
                  </a:lnTo>
                  <a:lnTo>
                    <a:pt x="3452" y="2948"/>
                  </a:lnTo>
                  <a:lnTo>
                    <a:pt x="3451" y="2950"/>
                  </a:lnTo>
                  <a:lnTo>
                    <a:pt x="3446" y="2955"/>
                  </a:lnTo>
                  <a:lnTo>
                    <a:pt x="3435" y="2963"/>
                  </a:lnTo>
                  <a:lnTo>
                    <a:pt x="3425" y="2970"/>
                  </a:lnTo>
                  <a:lnTo>
                    <a:pt x="3420" y="2972"/>
                  </a:lnTo>
                  <a:lnTo>
                    <a:pt x="3415" y="2974"/>
                  </a:lnTo>
                  <a:lnTo>
                    <a:pt x="3408" y="2980"/>
                  </a:lnTo>
                  <a:lnTo>
                    <a:pt x="3399" y="2988"/>
                  </a:lnTo>
                  <a:lnTo>
                    <a:pt x="3393" y="2997"/>
                  </a:lnTo>
                  <a:lnTo>
                    <a:pt x="3390" y="3004"/>
                  </a:lnTo>
                  <a:lnTo>
                    <a:pt x="3389" y="3007"/>
                  </a:lnTo>
                  <a:lnTo>
                    <a:pt x="3390" y="3008"/>
                  </a:lnTo>
                  <a:lnTo>
                    <a:pt x="3392" y="3013"/>
                  </a:lnTo>
                  <a:lnTo>
                    <a:pt x="3392" y="3016"/>
                  </a:lnTo>
                  <a:lnTo>
                    <a:pt x="3392" y="3020"/>
                  </a:lnTo>
                  <a:lnTo>
                    <a:pt x="3389" y="3023"/>
                  </a:lnTo>
                  <a:lnTo>
                    <a:pt x="3386" y="3029"/>
                  </a:lnTo>
                  <a:lnTo>
                    <a:pt x="3381" y="3037"/>
                  </a:lnTo>
                  <a:lnTo>
                    <a:pt x="3377" y="3044"/>
                  </a:lnTo>
                  <a:lnTo>
                    <a:pt x="3375" y="3047"/>
                  </a:lnTo>
                  <a:lnTo>
                    <a:pt x="3373" y="3049"/>
                  </a:lnTo>
                  <a:lnTo>
                    <a:pt x="3369" y="3052"/>
                  </a:lnTo>
                  <a:lnTo>
                    <a:pt x="3364" y="3053"/>
                  </a:lnTo>
                  <a:lnTo>
                    <a:pt x="3355" y="3055"/>
                  </a:lnTo>
                  <a:lnTo>
                    <a:pt x="3349" y="3054"/>
                  </a:lnTo>
                  <a:lnTo>
                    <a:pt x="3348" y="3054"/>
                  </a:lnTo>
                  <a:lnTo>
                    <a:pt x="3346" y="3055"/>
                  </a:lnTo>
                  <a:lnTo>
                    <a:pt x="3344" y="3057"/>
                  </a:lnTo>
                  <a:lnTo>
                    <a:pt x="3342" y="3061"/>
                  </a:lnTo>
                  <a:lnTo>
                    <a:pt x="3338" y="3070"/>
                  </a:lnTo>
                  <a:lnTo>
                    <a:pt x="3335" y="3076"/>
                  </a:lnTo>
                  <a:lnTo>
                    <a:pt x="3333" y="3085"/>
                  </a:lnTo>
                  <a:lnTo>
                    <a:pt x="3331" y="3094"/>
                  </a:lnTo>
                  <a:lnTo>
                    <a:pt x="3333" y="3114"/>
                  </a:lnTo>
                  <a:lnTo>
                    <a:pt x="3334" y="3121"/>
                  </a:lnTo>
                  <a:lnTo>
                    <a:pt x="3335" y="3122"/>
                  </a:lnTo>
                  <a:lnTo>
                    <a:pt x="3338" y="3125"/>
                  </a:lnTo>
                  <a:lnTo>
                    <a:pt x="3340" y="3127"/>
                  </a:lnTo>
                  <a:lnTo>
                    <a:pt x="3340" y="3131"/>
                  </a:lnTo>
                  <a:lnTo>
                    <a:pt x="3340" y="3135"/>
                  </a:lnTo>
                  <a:lnTo>
                    <a:pt x="3340" y="3141"/>
                  </a:lnTo>
                  <a:lnTo>
                    <a:pt x="3335" y="3164"/>
                  </a:lnTo>
                  <a:lnTo>
                    <a:pt x="3331" y="3173"/>
                  </a:lnTo>
                  <a:lnTo>
                    <a:pt x="3331" y="3174"/>
                  </a:lnTo>
                  <a:lnTo>
                    <a:pt x="3331" y="3178"/>
                  </a:lnTo>
                  <a:lnTo>
                    <a:pt x="3328" y="3181"/>
                  </a:lnTo>
                  <a:lnTo>
                    <a:pt x="3321" y="3187"/>
                  </a:lnTo>
                  <a:lnTo>
                    <a:pt x="3312" y="3191"/>
                  </a:lnTo>
                  <a:lnTo>
                    <a:pt x="3309" y="3191"/>
                  </a:lnTo>
                  <a:lnTo>
                    <a:pt x="3308" y="3191"/>
                  </a:lnTo>
                  <a:lnTo>
                    <a:pt x="3305" y="3192"/>
                  </a:lnTo>
                  <a:lnTo>
                    <a:pt x="3304" y="3194"/>
                  </a:lnTo>
                  <a:lnTo>
                    <a:pt x="3302" y="3198"/>
                  </a:lnTo>
                  <a:lnTo>
                    <a:pt x="3296" y="3205"/>
                  </a:lnTo>
                  <a:lnTo>
                    <a:pt x="3291" y="3209"/>
                  </a:lnTo>
                  <a:lnTo>
                    <a:pt x="3290" y="3211"/>
                  </a:lnTo>
                  <a:lnTo>
                    <a:pt x="3290" y="3215"/>
                  </a:lnTo>
                  <a:lnTo>
                    <a:pt x="3290" y="3219"/>
                  </a:lnTo>
                  <a:lnTo>
                    <a:pt x="3290" y="3225"/>
                  </a:lnTo>
                  <a:lnTo>
                    <a:pt x="3294" y="3242"/>
                  </a:lnTo>
                  <a:lnTo>
                    <a:pt x="3297" y="3256"/>
                  </a:lnTo>
                  <a:lnTo>
                    <a:pt x="3299" y="3265"/>
                  </a:lnTo>
                  <a:lnTo>
                    <a:pt x="3302" y="3269"/>
                  </a:lnTo>
                  <a:lnTo>
                    <a:pt x="3302" y="3270"/>
                  </a:lnTo>
                  <a:lnTo>
                    <a:pt x="3298" y="3285"/>
                  </a:lnTo>
                  <a:lnTo>
                    <a:pt x="3297" y="3296"/>
                  </a:lnTo>
                  <a:lnTo>
                    <a:pt x="3297" y="3300"/>
                  </a:lnTo>
                  <a:lnTo>
                    <a:pt x="3297" y="3304"/>
                  </a:lnTo>
                  <a:lnTo>
                    <a:pt x="3290" y="3316"/>
                  </a:lnTo>
                  <a:lnTo>
                    <a:pt x="3287" y="3322"/>
                  </a:lnTo>
                  <a:lnTo>
                    <a:pt x="3283" y="3325"/>
                  </a:lnTo>
                  <a:lnTo>
                    <a:pt x="3281" y="3327"/>
                  </a:lnTo>
                  <a:lnTo>
                    <a:pt x="3278" y="3327"/>
                  </a:lnTo>
                  <a:lnTo>
                    <a:pt x="3277" y="3328"/>
                  </a:lnTo>
                  <a:lnTo>
                    <a:pt x="3276" y="3330"/>
                  </a:lnTo>
                  <a:lnTo>
                    <a:pt x="3274" y="3336"/>
                  </a:lnTo>
                  <a:lnTo>
                    <a:pt x="3271" y="3346"/>
                  </a:lnTo>
                  <a:lnTo>
                    <a:pt x="3269" y="3357"/>
                  </a:lnTo>
                  <a:lnTo>
                    <a:pt x="3269" y="3367"/>
                  </a:lnTo>
                  <a:lnTo>
                    <a:pt x="3270" y="3376"/>
                  </a:lnTo>
                  <a:lnTo>
                    <a:pt x="3272" y="3383"/>
                  </a:lnTo>
                  <a:lnTo>
                    <a:pt x="3274" y="3389"/>
                  </a:lnTo>
                  <a:lnTo>
                    <a:pt x="3274" y="3395"/>
                  </a:lnTo>
                  <a:lnTo>
                    <a:pt x="3272" y="3401"/>
                  </a:lnTo>
                  <a:lnTo>
                    <a:pt x="3269" y="3406"/>
                  </a:lnTo>
                  <a:lnTo>
                    <a:pt x="3264" y="3410"/>
                  </a:lnTo>
                  <a:lnTo>
                    <a:pt x="3263" y="3414"/>
                  </a:lnTo>
                  <a:lnTo>
                    <a:pt x="3262" y="3416"/>
                  </a:lnTo>
                  <a:lnTo>
                    <a:pt x="3262" y="3418"/>
                  </a:lnTo>
                  <a:lnTo>
                    <a:pt x="3262" y="3420"/>
                  </a:lnTo>
                  <a:lnTo>
                    <a:pt x="3261" y="3422"/>
                  </a:lnTo>
                  <a:lnTo>
                    <a:pt x="3259" y="3425"/>
                  </a:lnTo>
                  <a:lnTo>
                    <a:pt x="3255" y="3428"/>
                  </a:lnTo>
                  <a:lnTo>
                    <a:pt x="3245" y="3438"/>
                  </a:lnTo>
                  <a:lnTo>
                    <a:pt x="3239" y="3447"/>
                  </a:lnTo>
                  <a:lnTo>
                    <a:pt x="3235" y="3455"/>
                  </a:lnTo>
                  <a:lnTo>
                    <a:pt x="3233" y="3458"/>
                  </a:lnTo>
                  <a:lnTo>
                    <a:pt x="3225" y="3482"/>
                  </a:lnTo>
                  <a:lnTo>
                    <a:pt x="3219" y="3513"/>
                  </a:lnTo>
                  <a:lnTo>
                    <a:pt x="3220" y="3513"/>
                  </a:lnTo>
                  <a:lnTo>
                    <a:pt x="3223" y="3514"/>
                  </a:lnTo>
                  <a:lnTo>
                    <a:pt x="3223" y="3516"/>
                  </a:lnTo>
                  <a:lnTo>
                    <a:pt x="3222" y="3519"/>
                  </a:lnTo>
                  <a:lnTo>
                    <a:pt x="3219" y="3521"/>
                  </a:lnTo>
                  <a:lnTo>
                    <a:pt x="3213" y="3526"/>
                  </a:lnTo>
                  <a:lnTo>
                    <a:pt x="3194" y="3545"/>
                  </a:lnTo>
                  <a:lnTo>
                    <a:pt x="3186" y="3553"/>
                  </a:lnTo>
                  <a:lnTo>
                    <a:pt x="3173" y="3576"/>
                  </a:lnTo>
                  <a:lnTo>
                    <a:pt x="3178" y="3605"/>
                  </a:lnTo>
                  <a:lnTo>
                    <a:pt x="3165" y="3619"/>
                  </a:lnTo>
                  <a:lnTo>
                    <a:pt x="3118" y="3686"/>
                  </a:lnTo>
                  <a:lnTo>
                    <a:pt x="3114" y="3691"/>
                  </a:lnTo>
                  <a:lnTo>
                    <a:pt x="3106" y="3706"/>
                  </a:lnTo>
                  <a:lnTo>
                    <a:pt x="3100" y="3714"/>
                  </a:lnTo>
                  <a:lnTo>
                    <a:pt x="3094" y="3721"/>
                  </a:lnTo>
                  <a:lnTo>
                    <a:pt x="3088" y="3726"/>
                  </a:lnTo>
                  <a:lnTo>
                    <a:pt x="3082" y="3729"/>
                  </a:lnTo>
                  <a:lnTo>
                    <a:pt x="3069" y="3730"/>
                  </a:lnTo>
                  <a:lnTo>
                    <a:pt x="3053" y="3732"/>
                  </a:lnTo>
                  <a:lnTo>
                    <a:pt x="3039" y="3732"/>
                  </a:lnTo>
                  <a:lnTo>
                    <a:pt x="3034" y="3732"/>
                  </a:lnTo>
                  <a:lnTo>
                    <a:pt x="3017" y="3754"/>
                  </a:lnTo>
                  <a:lnTo>
                    <a:pt x="2987" y="3775"/>
                  </a:lnTo>
                  <a:lnTo>
                    <a:pt x="2983" y="3774"/>
                  </a:lnTo>
                  <a:lnTo>
                    <a:pt x="2974" y="3773"/>
                  </a:lnTo>
                  <a:lnTo>
                    <a:pt x="2969" y="3774"/>
                  </a:lnTo>
                  <a:lnTo>
                    <a:pt x="2963" y="3778"/>
                  </a:lnTo>
                  <a:lnTo>
                    <a:pt x="2957" y="3784"/>
                  </a:lnTo>
                  <a:lnTo>
                    <a:pt x="2951" y="3792"/>
                  </a:lnTo>
                  <a:lnTo>
                    <a:pt x="2943" y="3810"/>
                  </a:lnTo>
                  <a:lnTo>
                    <a:pt x="2937" y="3821"/>
                  </a:lnTo>
                  <a:lnTo>
                    <a:pt x="2934" y="3828"/>
                  </a:lnTo>
                  <a:lnTo>
                    <a:pt x="2932" y="3830"/>
                  </a:lnTo>
                  <a:lnTo>
                    <a:pt x="2924" y="3834"/>
                  </a:lnTo>
                  <a:lnTo>
                    <a:pt x="2902" y="3846"/>
                  </a:lnTo>
                  <a:lnTo>
                    <a:pt x="2889" y="3853"/>
                  </a:lnTo>
                  <a:lnTo>
                    <a:pt x="2879" y="3856"/>
                  </a:lnTo>
                  <a:lnTo>
                    <a:pt x="2875" y="3857"/>
                  </a:lnTo>
                  <a:lnTo>
                    <a:pt x="2872" y="3858"/>
                  </a:lnTo>
                  <a:lnTo>
                    <a:pt x="2850" y="3877"/>
                  </a:lnTo>
                  <a:lnTo>
                    <a:pt x="2831" y="3898"/>
                  </a:lnTo>
                  <a:lnTo>
                    <a:pt x="2833" y="3899"/>
                  </a:lnTo>
                  <a:lnTo>
                    <a:pt x="2837" y="3903"/>
                  </a:lnTo>
                  <a:lnTo>
                    <a:pt x="2836" y="3905"/>
                  </a:lnTo>
                  <a:lnTo>
                    <a:pt x="2832" y="3909"/>
                  </a:lnTo>
                  <a:lnTo>
                    <a:pt x="2825" y="3913"/>
                  </a:lnTo>
                  <a:lnTo>
                    <a:pt x="2812" y="3918"/>
                  </a:lnTo>
                  <a:lnTo>
                    <a:pt x="2786" y="3925"/>
                  </a:lnTo>
                  <a:lnTo>
                    <a:pt x="2771" y="3930"/>
                  </a:lnTo>
                  <a:lnTo>
                    <a:pt x="2762" y="3931"/>
                  </a:lnTo>
                  <a:lnTo>
                    <a:pt x="2760" y="3931"/>
                  </a:lnTo>
                  <a:lnTo>
                    <a:pt x="2733" y="3945"/>
                  </a:lnTo>
                  <a:lnTo>
                    <a:pt x="2719" y="3964"/>
                  </a:lnTo>
                  <a:lnTo>
                    <a:pt x="2719" y="3965"/>
                  </a:lnTo>
                  <a:lnTo>
                    <a:pt x="2718" y="3970"/>
                  </a:lnTo>
                  <a:lnTo>
                    <a:pt x="2715" y="3971"/>
                  </a:lnTo>
                  <a:lnTo>
                    <a:pt x="2710" y="3974"/>
                  </a:lnTo>
                  <a:lnTo>
                    <a:pt x="2705" y="3975"/>
                  </a:lnTo>
                  <a:lnTo>
                    <a:pt x="2697" y="3975"/>
                  </a:lnTo>
                  <a:lnTo>
                    <a:pt x="2681" y="3975"/>
                  </a:lnTo>
                  <a:lnTo>
                    <a:pt x="2670" y="3974"/>
                  </a:lnTo>
                  <a:lnTo>
                    <a:pt x="2663" y="3972"/>
                  </a:lnTo>
                  <a:lnTo>
                    <a:pt x="2661" y="3972"/>
                  </a:lnTo>
                  <a:lnTo>
                    <a:pt x="2634" y="3989"/>
                  </a:lnTo>
                  <a:lnTo>
                    <a:pt x="2634" y="3990"/>
                  </a:lnTo>
                  <a:lnTo>
                    <a:pt x="2633" y="3991"/>
                  </a:lnTo>
                  <a:lnTo>
                    <a:pt x="2627" y="3995"/>
                  </a:lnTo>
                  <a:lnTo>
                    <a:pt x="2615" y="3997"/>
                  </a:lnTo>
                  <a:lnTo>
                    <a:pt x="2604" y="3997"/>
                  </a:lnTo>
                  <a:lnTo>
                    <a:pt x="2601" y="3997"/>
                  </a:lnTo>
                  <a:lnTo>
                    <a:pt x="2596" y="3997"/>
                  </a:lnTo>
                  <a:lnTo>
                    <a:pt x="2582" y="4000"/>
                  </a:lnTo>
                  <a:lnTo>
                    <a:pt x="2565" y="4003"/>
                  </a:lnTo>
                  <a:lnTo>
                    <a:pt x="2553" y="4004"/>
                  </a:lnTo>
                  <a:lnTo>
                    <a:pt x="2549" y="4005"/>
                  </a:lnTo>
                  <a:lnTo>
                    <a:pt x="2546" y="4005"/>
                  </a:lnTo>
                  <a:lnTo>
                    <a:pt x="2536" y="4018"/>
                  </a:lnTo>
                  <a:lnTo>
                    <a:pt x="2527" y="4026"/>
                  </a:lnTo>
                  <a:lnTo>
                    <a:pt x="2522" y="4029"/>
                  </a:lnTo>
                  <a:lnTo>
                    <a:pt x="2517" y="4031"/>
                  </a:lnTo>
                  <a:lnTo>
                    <a:pt x="2513" y="4031"/>
                  </a:lnTo>
                  <a:lnTo>
                    <a:pt x="2510" y="4033"/>
                  </a:lnTo>
                  <a:lnTo>
                    <a:pt x="2506" y="4034"/>
                  </a:lnTo>
                  <a:lnTo>
                    <a:pt x="2503" y="4036"/>
                  </a:lnTo>
                  <a:lnTo>
                    <a:pt x="2497" y="4041"/>
                  </a:lnTo>
                  <a:lnTo>
                    <a:pt x="2479" y="4061"/>
                  </a:lnTo>
                  <a:lnTo>
                    <a:pt x="2473" y="4068"/>
                  </a:lnTo>
                  <a:lnTo>
                    <a:pt x="2470" y="4095"/>
                  </a:lnTo>
                  <a:lnTo>
                    <a:pt x="2471" y="4098"/>
                  </a:lnTo>
                  <a:lnTo>
                    <a:pt x="2473" y="4101"/>
                  </a:lnTo>
                  <a:lnTo>
                    <a:pt x="2472" y="4103"/>
                  </a:lnTo>
                  <a:lnTo>
                    <a:pt x="2470" y="4106"/>
                  </a:lnTo>
                  <a:lnTo>
                    <a:pt x="2466" y="4108"/>
                  </a:lnTo>
                  <a:lnTo>
                    <a:pt x="2459" y="4109"/>
                  </a:lnTo>
                  <a:lnTo>
                    <a:pt x="2445" y="4109"/>
                  </a:lnTo>
                  <a:lnTo>
                    <a:pt x="2437" y="4108"/>
                  </a:lnTo>
                  <a:lnTo>
                    <a:pt x="2433" y="4107"/>
                  </a:lnTo>
                  <a:lnTo>
                    <a:pt x="2431" y="4108"/>
                  </a:lnTo>
                  <a:lnTo>
                    <a:pt x="2428" y="4111"/>
                  </a:lnTo>
                  <a:lnTo>
                    <a:pt x="2426" y="4114"/>
                  </a:lnTo>
                  <a:lnTo>
                    <a:pt x="2421" y="4132"/>
                  </a:lnTo>
                  <a:lnTo>
                    <a:pt x="2421" y="4139"/>
                  </a:lnTo>
                  <a:lnTo>
                    <a:pt x="2424" y="4140"/>
                  </a:lnTo>
                  <a:lnTo>
                    <a:pt x="2427" y="4144"/>
                  </a:lnTo>
                  <a:lnTo>
                    <a:pt x="2427" y="4146"/>
                  </a:lnTo>
                  <a:lnTo>
                    <a:pt x="2425" y="4148"/>
                  </a:lnTo>
                  <a:lnTo>
                    <a:pt x="2421" y="4151"/>
                  </a:lnTo>
                  <a:lnTo>
                    <a:pt x="2413" y="4153"/>
                  </a:lnTo>
                  <a:lnTo>
                    <a:pt x="2405" y="4155"/>
                  </a:lnTo>
                  <a:lnTo>
                    <a:pt x="2399" y="4158"/>
                  </a:lnTo>
                  <a:lnTo>
                    <a:pt x="2395" y="4161"/>
                  </a:lnTo>
                  <a:lnTo>
                    <a:pt x="2393" y="4164"/>
                  </a:lnTo>
                  <a:lnTo>
                    <a:pt x="2391" y="4165"/>
                  </a:lnTo>
                  <a:lnTo>
                    <a:pt x="2386" y="4165"/>
                  </a:lnTo>
                  <a:lnTo>
                    <a:pt x="2378" y="4162"/>
                  </a:lnTo>
                  <a:lnTo>
                    <a:pt x="2366" y="4158"/>
                  </a:lnTo>
                  <a:lnTo>
                    <a:pt x="2354" y="4153"/>
                  </a:lnTo>
                  <a:lnTo>
                    <a:pt x="2346" y="4152"/>
                  </a:lnTo>
                  <a:lnTo>
                    <a:pt x="2341" y="4151"/>
                  </a:lnTo>
                  <a:lnTo>
                    <a:pt x="2337" y="4151"/>
                  </a:lnTo>
                  <a:lnTo>
                    <a:pt x="2335" y="4151"/>
                  </a:lnTo>
                  <a:lnTo>
                    <a:pt x="2333" y="4150"/>
                  </a:lnTo>
                  <a:lnTo>
                    <a:pt x="2329" y="4146"/>
                  </a:lnTo>
                  <a:lnTo>
                    <a:pt x="2322" y="4139"/>
                  </a:lnTo>
                  <a:lnTo>
                    <a:pt x="2310" y="4127"/>
                  </a:lnTo>
                  <a:lnTo>
                    <a:pt x="2304" y="4121"/>
                  </a:lnTo>
                  <a:lnTo>
                    <a:pt x="2300" y="4116"/>
                  </a:lnTo>
                  <a:lnTo>
                    <a:pt x="2293" y="4109"/>
                  </a:lnTo>
                  <a:lnTo>
                    <a:pt x="2274" y="4092"/>
                  </a:lnTo>
                  <a:lnTo>
                    <a:pt x="2264" y="4085"/>
                  </a:lnTo>
                  <a:lnTo>
                    <a:pt x="2221" y="4098"/>
                  </a:lnTo>
                  <a:lnTo>
                    <a:pt x="2205" y="4134"/>
                  </a:lnTo>
                  <a:lnTo>
                    <a:pt x="2193" y="4147"/>
                  </a:lnTo>
                  <a:lnTo>
                    <a:pt x="2169" y="4153"/>
                  </a:lnTo>
                  <a:lnTo>
                    <a:pt x="2172" y="4178"/>
                  </a:lnTo>
                  <a:lnTo>
                    <a:pt x="2160" y="4205"/>
                  </a:lnTo>
                  <a:lnTo>
                    <a:pt x="2150" y="4235"/>
                  </a:lnTo>
                  <a:lnTo>
                    <a:pt x="2133" y="4259"/>
                  </a:lnTo>
                  <a:lnTo>
                    <a:pt x="2098" y="4276"/>
                  </a:lnTo>
                  <a:lnTo>
                    <a:pt x="2098" y="4303"/>
                  </a:lnTo>
                  <a:lnTo>
                    <a:pt x="2085" y="4314"/>
                  </a:lnTo>
                  <a:lnTo>
                    <a:pt x="2086" y="4315"/>
                  </a:lnTo>
                  <a:lnTo>
                    <a:pt x="2087" y="4315"/>
                  </a:lnTo>
                  <a:lnTo>
                    <a:pt x="2085" y="4317"/>
                  </a:lnTo>
                  <a:lnTo>
                    <a:pt x="2071" y="4322"/>
                  </a:lnTo>
                  <a:lnTo>
                    <a:pt x="2055" y="4327"/>
                  </a:lnTo>
                  <a:lnTo>
                    <a:pt x="2047" y="4328"/>
                  </a:lnTo>
                  <a:lnTo>
                    <a:pt x="2040" y="4329"/>
                  </a:lnTo>
                  <a:lnTo>
                    <a:pt x="2029" y="4334"/>
                  </a:lnTo>
                  <a:lnTo>
                    <a:pt x="2023" y="4337"/>
                  </a:lnTo>
                  <a:lnTo>
                    <a:pt x="2017" y="4341"/>
                  </a:lnTo>
                  <a:lnTo>
                    <a:pt x="2013" y="4344"/>
                  </a:lnTo>
                  <a:lnTo>
                    <a:pt x="2010" y="4349"/>
                  </a:lnTo>
                  <a:lnTo>
                    <a:pt x="2006" y="4355"/>
                  </a:lnTo>
                  <a:lnTo>
                    <a:pt x="2004" y="4358"/>
                  </a:lnTo>
                  <a:lnTo>
                    <a:pt x="2004" y="4360"/>
                  </a:lnTo>
                  <a:lnTo>
                    <a:pt x="2003" y="4363"/>
                  </a:lnTo>
                  <a:lnTo>
                    <a:pt x="2002" y="4366"/>
                  </a:lnTo>
                  <a:lnTo>
                    <a:pt x="1999" y="4367"/>
                  </a:lnTo>
                  <a:lnTo>
                    <a:pt x="1996" y="4368"/>
                  </a:lnTo>
                  <a:lnTo>
                    <a:pt x="1992" y="4369"/>
                  </a:lnTo>
                  <a:lnTo>
                    <a:pt x="1984" y="4369"/>
                  </a:lnTo>
                  <a:lnTo>
                    <a:pt x="1981" y="4371"/>
                  </a:lnTo>
                  <a:lnTo>
                    <a:pt x="1975" y="4374"/>
                  </a:lnTo>
                  <a:lnTo>
                    <a:pt x="1964" y="4377"/>
                  </a:lnTo>
                  <a:lnTo>
                    <a:pt x="1956" y="4379"/>
                  </a:lnTo>
                  <a:lnTo>
                    <a:pt x="1950" y="4379"/>
                  </a:lnTo>
                  <a:lnTo>
                    <a:pt x="1947" y="4377"/>
                  </a:lnTo>
                  <a:lnTo>
                    <a:pt x="1943" y="4376"/>
                  </a:lnTo>
                  <a:lnTo>
                    <a:pt x="1940" y="4376"/>
                  </a:lnTo>
                  <a:lnTo>
                    <a:pt x="1937" y="4376"/>
                  </a:lnTo>
                  <a:lnTo>
                    <a:pt x="1936" y="4379"/>
                  </a:lnTo>
                  <a:lnTo>
                    <a:pt x="1934" y="4382"/>
                  </a:lnTo>
                  <a:lnTo>
                    <a:pt x="1932" y="4387"/>
                  </a:lnTo>
                  <a:lnTo>
                    <a:pt x="1934" y="4392"/>
                  </a:lnTo>
                  <a:lnTo>
                    <a:pt x="1935" y="4394"/>
                  </a:lnTo>
                  <a:lnTo>
                    <a:pt x="1936" y="4397"/>
                  </a:lnTo>
                  <a:lnTo>
                    <a:pt x="1936" y="4400"/>
                  </a:lnTo>
                  <a:lnTo>
                    <a:pt x="1934" y="4402"/>
                  </a:lnTo>
                  <a:lnTo>
                    <a:pt x="1930" y="4405"/>
                  </a:lnTo>
                  <a:lnTo>
                    <a:pt x="1923" y="4407"/>
                  </a:lnTo>
                  <a:lnTo>
                    <a:pt x="1909" y="4412"/>
                  </a:lnTo>
                  <a:lnTo>
                    <a:pt x="1902" y="4413"/>
                  </a:lnTo>
                  <a:lnTo>
                    <a:pt x="1894" y="4414"/>
                  </a:lnTo>
                  <a:lnTo>
                    <a:pt x="1882" y="4419"/>
                  </a:lnTo>
                  <a:lnTo>
                    <a:pt x="1869" y="4423"/>
                  </a:lnTo>
                  <a:lnTo>
                    <a:pt x="1862" y="4428"/>
                  </a:lnTo>
                  <a:lnTo>
                    <a:pt x="1858" y="4430"/>
                  </a:lnTo>
                  <a:lnTo>
                    <a:pt x="1857" y="4432"/>
                  </a:lnTo>
                  <a:lnTo>
                    <a:pt x="1838" y="4451"/>
                  </a:lnTo>
                  <a:lnTo>
                    <a:pt x="1813" y="4454"/>
                  </a:lnTo>
                  <a:lnTo>
                    <a:pt x="1751" y="4490"/>
                  </a:lnTo>
                  <a:lnTo>
                    <a:pt x="1685" y="4536"/>
                  </a:lnTo>
                  <a:lnTo>
                    <a:pt x="1682" y="4541"/>
                  </a:lnTo>
                  <a:lnTo>
                    <a:pt x="1675" y="4554"/>
                  </a:lnTo>
                  <a:lnTo>
                    <a:pt x="1668" y="4571"/>
                  </a:lnTo>
                  <a:lnTo>
                    <a:pt x="1660" y="4588"/>
                  </a:lnTo>
                  <a:lnTo>
                    <a:pt x="1656" y="4599"/>
                  </a:lnTo>
                  <a:lnTo>
                    <a:pt x="1654" y="4609"/>
                  </a:lnTo>
                  <a:lnTo>
                    <a:pt x="1652" y="4613"/>
                  </a:lnTo>
                  <a:lnTo>
                    <a:pt x="1649" y="4617"/>
                  </a:lnTo>
                  <a:lnTo>
                    <a:pt x="1644" y="4622"/>
                  </a:lnTo>
                  <a:lnTo>
                    <a:pt x="1639" y="4626"/>
                  </a:lnTo>
                  <a:lnTo>
                    <a:pt x="1615" y="4643"/>
                  </a:lnTo>
                  <a:lnTo>
                    <a:pt x="1605" y="4650"/>
                  </a:lnTo>
                  <a:lnTo>
                    <a:pt x="1592" y="4658"/>
                  </a:lnTo>
                  <a:lnTo>
                    <a:pt x="1584" y="4675"/>
                  </a:lnTo>
                  <a:lnTo>
                    <a:pt x="1584" y="4676"/>
                  </a:lnTo>
                  <a:lnTo>
                    <a:pt x="1583" y="4678"/>
                  </a:lnTo>
                  <a:lnTo>
                    <a:pt x="1580" y="4682"/>
                  </a:lnTo>
                  <a:lnTo>
                    <a:pt x="1570" y="4689"/>
                  </a:lnTo>
                  <a:lnTo>
                    <a:pt x="1561" y="4696"/>
                  </a:lnTo>
                  <a:lnTo>
                    <a:pt x="1554" y="4703"/>
                  </a:lnTo>
                  <a:lnTo>
                    <a:pt x="1550" y="4707"/>
                  </a:lnTo>
                  <a:lnTo>
                    <a:pt x="1546" y="4709"/>
                  </a:lnTo>
                  <a:lnTo>
                    <a:pt x="1543" y="4711"/>
                  </a:lnTo>
                  <a:lnTo>
                    <a:pt x="1537" y="4714"/>
                  </a:lnTo>
                  <a:lnTo>
                    <a:pt x="1529" y="4717"/>
                  </a:lnTo>
                  <a:lnTo>
                    <a:pt x="1525" y="4720"/>
                  </a:lnTo>
                  <a:lnTo>
                    <a:pt x="1522" y="4722"/>
                  </a:lnTo>
                  <a:lnTo>
                    <a:pt x="1512" y="4724"/>
                  </a:lnTo>
                  <a:lnTo>
                    <a:pt x="1495" y="4727"/>
                  </a:lnTo>
                  <a:lnTo>
                    <a:pt x="1487" y="4727"/>
                  </a:lnTo>
                  <a:lnTo>
                    <a:pt x="1485" y="4727"/>
                  </a:lnTo>
                  <a:lnTo>
                    <a:pt x="1478" y="4724"/>
                  </a:lnTo>
                  <a:lnTo>
                    <a:pt x="1466" y="4722"/>
                  </a:lnTo>
                  <a:lnTo>
                    <a:pt x="1452" y="4722"/>
                  </a:lnTo>
                  <a:lnTo>
                    <a:pt x="1439" y="4722"/>
                  </a:lnTo>
                  <a:lnTo>
                    <a:pt x="1427" y="4724"/>
                  </a:lnTo>
                  <a:lnTo>
                    <a:pt x="1420" y="4727"/>
                  </a:lnTo>
                  <a:lnTo>
                    <a:pt x="1417" y="4727"/>
                  </a:lnTo>
                  <a:lnTo>
                    <a:pt x="1404" y="4735"/>
                  </a:lnTo>
                  <a:lnTo>
                    <a:pt x="1371" y="4719"/>
                  </a:lnTo>
                  <a:lnTo>
                    <a:pt x="1373" y="4719"/>
                  </a:lnTo>
                  <a:lnTo>
                    <a:pt x="1375" y="4719"/>
                  </a:lnTo>
                  <a:lnTo>
                    <a:pt x="1371" y="4719"/>
                  </a:lnTo>
                  <a:lnTo>
                    <a:pt x="1352" y="4719"/>
                  </a:lnTo>
                  <a:lnTo>
                    <a:pt x="1327" y="4719"/>
                  </a:lnTo>
                  <a:lnTo>
                    <a:pt x="1313" y="4719"/>
                  </a:lnTo>
                  <a:lnTo>
                    <a:pt x="1304" y="4719"/>
                  </a:lnTo>
                  <a:lnTo>
                    <a:pt x="1302" y="4719"/>
                  </a:lnTo>
                  <a:lnTo>
                    <a:pt x="1286" y="4739"/>
                  </a:lnTo>
                  <a:lnTo>
                    <a:pt x="1287" y="4742"/>
                  </a:lnTo>
                  <a:lnTo>
                    <a:pt x="1286" y="4752"/>
                  </a:lnTo>
                  <a:lnTo>
                    <a:pt x="1284" y="4758"/>
                  </a:lnTo>
                  <a:lnTo>
                    <a:pt x="1282" y="4763"/>
                  </a:lnTo>
                  <a:lnTo>
                    <a:pt x="1278" y="4769"/>
                  </a:lnTo>
                  <a:lnTo>
                    <a:pt x="1271" y="4774"/>
                  </a:lnTo>
                  <a:lnTo>
                    <a:pt x="1253" y="4783"/>
                  </a:lnTo>
                  <a:lnTo>
                    <a:pt x="1248" y="4785"/>
                  </a:lnTo>
                  <a:lnTo>
                    <a:pt x="1231" y="4787"/>
                  </a:lnTo>
                  <a:lnTo>
                    <a:pt x="1219" y="4786"/>
                  </a:lnTo>
                  <a:lnTo>
                    <a:pt x="1211" y="4786"/>
                  </a:lnTo>
                  <a:lnTo>
                    <a:pt x="1208" y="4785"/>
                  </a:lnTo>
                  <a:lnTo>
                    <a:pt x="1203" y="4782"/>
                  </a:lnTo>
                  <a:lnTo>
                    <a:pt x="1197" y="4779"/>
                  </a:lnTo>
                  <a:lnTo>
                    <a:pt x="1190" y="4774"/>
                  </a:lnTo>
                  <a:lnTo>
                    <a:pt x="1166" y="4756"/>
                  </a:lnTo>
                  <a:lnTo>
                    <a:pt x="1159" y="4752"/>
                  </a:lnTo>
                  <a:lnTo>
                    <a:pt x="1140" y="4752"/>
                  </a:lnTo>
                  <a:lnTo>
                    <a:pt x="1119" y="4776"/>
                  </a:lnTo>
                  <a:lnTo>
                    <a:pt x="1113" y="4793"/>
                  </a:lnTo>
                  <a:lnTo>
                    <a:pt x="1127" y="4822"/>
                  </a:lnTo>
                  <a:lnTo>
                    <a:pt x="1107" y="4843"/>
                  </a:lnTo>
                  <a:lnTo>
                    <a:pt x="1103" y="4847"/>
                  </a:lnTo>
                  <a:lnTo>
                    <a:pt x="1104" y="4846"/>
                  </a:lnTo>
                  <a:lnTo>
                    <a:pt x="1104" y="4844"/>
                  </a:lnTo>
                  <a:lnTo>
                    <a:pt x="1103" y="4843"/>
                  </a:lnTo>
                  <a:lnTo>
                    <a:pt x="1100" y="4843"/>
                  </a:lnTo>
                  <a:lnTo>
                    <a:pt x="1096" y="4845"/>
                  </a:lnTo>
                  <a:lnTo>
                    <a:pt x="1088" y="4847"/>
                  </a:lnTo>
                  <a:lnTo>
                    <a:pt x="1074" y="4855"/>
                  </a:lnTo>
                  <a:lnTo>
                    <a:pt x="1062" y="4864"/>
                  </a:lnTo>
                  <a:lnTo>
                    <a:pt x="1055" y="4870"/>
                  </a:lnTo>
                  <a:lnTo>
                    <a:pt x="1053" y="4872"/>
                  </a:lnTo>
                  <a:lnTo>
                    <a:pt x="1045" y="4891"/>
                  </a:lnTo>
                  <a:lnTo>
                    <a:pt x="1036" y="4907"/>
                  </a:lnTo>
                  <a:lnTo>
                    <a:pt x="1038" y="4907"/>
                  </a:lnTo>
                  <a:lnTo>
                    <a:pt x="1028" y="4924"/>
                  </a:lnTo>
                  <a:lnTo>
                    <a:pt x="1022" y="4937"/>
                  </a:lnTo>
                  <a:lnTo>
                    <a:pt x="1019" y="4945"/>
                  </a:lnTo>
                  <a:lnTo>
                    <a:pt x="1018" y="4949"/>
                  </a:lnTo>
                  <a:lnTo>
                    <a:pt x="1015" y="4951"/>
                  </a:lnTo>
                  <a:lnTo>
                    <a:pt x="1011" y="4953"/>
                  </a:lnTo>
                  <a:lnTo>
                    <a:pt x="1003" y="4957"/>
                  </a:lnTo>
                  <a:lnTo>
                    <a:pt x="981" y="4965"/>
                  </a:lnTo>
                  <a:lnTo>
                    <a:pt x="974" y="4968"/>
                  </a:lnTo>
                  <a:lnTo>
                    <a:pt x="960" y="4995"/>
                  </a:lnTo>
                  <a:lnTo>
                    <a:pt x="941" y="5030"/>
                  </a:lnTo>
                  <a:lnTo>
                    <a:pt x="916" y="5047"/>
                  </a:lnTo>
                  <a:lnTo>
                    <a:pt x="905" y="5069"/>
                  </a:lnTo>
                  <a:lnTo>
                    <a:pt x="889" y="5099"/>
                  </a:lnTo>
                  <a:lnTo>
                    <a:pt x="870" y="5113"/>
                  </a:lnTo>
                  <a:lnTo>
                    <a:pt x="868" y="5113"/>
                  </a:lnTo>
                  <a:lnTo>
                    <a:pt x="862" y="5115"/>
                  </a:lnTo>
                  <a:lnTo>
                    <a:pt x="858" y="5118"/>
                  </a:lnTo>
                  <a:lnTo>
                    <a:pt x="855" y="5121"/>
                  </a:lnTo>
                  <a:lnTo>
                    <a:pt x="851" y="5126"/>
                  </a:lnTo>
                  <a:lnTo>
                    <a:pt x="848" y="5132"/>
                  </a:lnTo>
                  <a:lnTo>
                    <a:pt x="843" y="5146"/>
                  </a:lnTo>
                  <a:lnTo>
                    <a:pt x="838" y="5157"/>
                  </a:lnTo>
                  <a:lnTo>
                    <a:pt x="836" y="5165"/>
                  </a:lnTo>
                  <a:lnTo>
                    <a:pt x="835" y="5167"/>
                  </a:lnTo>
                  <a:lnTo>
                    <a:pt x="804" y="5200"/>
                  </a:lnTo>
                  <a:lnTo>
                    <a:pt x="791" y="5252"/>
                  </a:lnTo>
                  <a:lnTo>
                    <a:pt x="780" y="5262"/>
                  </a:lnTo>
                  <a:lnTo>
                    <a:pt x="771" y="5268"/>
                  </a:lnTo>
                  <a:lnTo>
                    <a:pt x="764" y="5270"/>
                  </a:lnTo>
                  <a:lnTo>
                    <a:pt x="760" y="5271"/>
                  </a:lnTo>
                  <a:lnTo>
                    <a:pt x="758" y="5277"/>
                  </a:lnTo>
                  <a:lnTo>
                    <a:pt x="750" y="5289"/>
                  </a:lnTo>
                  <a:lnTo>
                    <a:pt x="741" y="5303"/>
                  </a:lnTo>
                  <a:lnTo>
                    <a:pt x="733" y="5315"/>
                  </a:lnTo>
                  <a:lnTo>
                    <a:pt x="721" y="5337"/>
                  </a:lnTo>
                  <a:lnTo>
                    <a:pt x="717" y="5348"/>
                  </a:lnTo>
                  <a:lnTo>
                    <a:pt x="712" y="5347"/>
                  </a:lnTo>
                  <a:lnTo>
                    <a:pt x="702" y="5345"/>
                  </a:lnTo>
                  <a:lnTo>
                    <a:pt x="696" y="5347"/>
                  </a:lnTo>
                  <a:lnTo>
                    <a:pt x="691" y="5348"/>
                  </a:lnTo>
                  <a:lnTo>
                    <a:pt x="685" y="5351"/>
                  </a:lnTo>
                  <a:lnTo>
                    <a:pt x="681" y="5356"/>
                  </a:lnTo>
                  <a:lnTo>
                    <a:pt x="675" y="5373"/>
                  </a:lnTo>
                  <a:lnTo>
                    <a:pt x="668" y="5393"/>
                  </a:lnTo>
                  <a:lnTo>
                    <a:pt x="663" y="5409"/>
                  </a:lnTo>
                  <a:lnTo>
                    <a:pt x="662" y="5416"/>
                  </a:lnTo>
                  <a:lnTo>
                    <a:pt x="629" y="5433"/>
                  </a:lnTo>
                  <a:lnTo>
                    <a:pt x="610" y="5468"/>
                  </a:lnTo>
                  <a:lnTo>
                    <a:pt x="607" y="5474"/>
                  </a:lnTo>
                  <a:lnTo>
                    <a:pt x="599" y="5487"/>
                  </a:lnTo>
                  <a:lnTo>
                    <a:pt x="593" y="5494"/>
                  </a:lnTo>
                  <a:lnTo>
                    <a:pt x="586" y="5501"/>
                  </a:lnTo>
                  <a:lnTo>
                    <a:pt x="582" y="5504"/>
                  </a:lnTo>
                  <a:lnTo>
                    <a:pt x="578" y="5505"/>
                  </a:lnTo>
                  <a:lnTo>
                    <a:pt x="575" y="5506"/>
                  </a:lnTo>
                  <a:lnTo>
                    <a:pt x="571" y="5507"/>
                  </a:lnTo>
                  <a:lnTo>
                    <a:pt x="556" y="5506"/>
                  </a:lnTo>
                  <a:lnTo>
                    <a:pt x="539" y="5502"/>
                  </a:lnTo>
                  <a:lnTo>
                    <a:pt x="528" y="5500"/>
                  </a:lnTo>
                  <a:lnTo>
                    <a:pt x="523" y="5499"/>
                  </a:lnTo>
                  <a:lnTo>
                    <a:pt x="519" y="5504"/>
                  </a:lnTo>
                  <a:lnTo>
                    <a:pt x="503" y="5520"/>
                  </a:lnTo>
                  <a:lnTo>
                    <a:pt x="488" y="5534"/>
                  </a:lnTo>
                  <a:lnTo>
                    <a:pt x="470" y="5550"/>
                  </a:lnTo>
                  <a:lnTo>
                    <a:pt x="454" y="5561"/>
                  </a:lnTo>
                  <a:lnTo>
                    <a:pt x="449" y="5567"/>
                  </a:lnTo>
                  <a:lnTo>
                    <a:pt x="436" y="5591"/>
                  </a:lnTo>
                  <a:lnTo>
                    <a:pt x="433" y="5591"/>
                  </a:lnTo>
                  <a:lnTo>
                    <a:pt x="429" y="5592"/>
                  </a:lnTo>
                  <a:lnTo>
                    <a:pt x="425" y="5595"/>
                  </a:lnTo>
                  <a:lnTo>
                    <a:pt x="420" y="5597"/>
                  </a:lnTo>
                  <a:lnTo>
                    <a:pt x="414" y="5602"/>
                  </a:lnTo>
                  <a:lnTo>
                    <a:pt x="407" y="5608"/>
                  </a:lnTo>
                  <a:lnTo>
                    <a:pt x="397" y="5617"/>
                  </a:lnTo>
                  <a:lnTo>
                    <a:pt x="392" y="5619"/>
                  </a:lnTo>
                  <a:lnTo>
                    <a:pt x="390" y="5622"/>
                  </a:lnTo>
                  <a:lnTo>
                    <a:pt x="386" y="5624"/>
                  </a:lnTo>
                  <a:lnTo>
                    <a:pt x="382" y="5630"/>
                  </a:lnTo>
                  <a:lnTo>
                    <a:pt x="378" y="5638"/>
                  </a:lnTo>
                  <a:lnTo>
                    <a:pt x="372" y="5646"/>
                  </a:lnTo>
                  <a:lnTo>
                    <a:pt x="367" y="5652"/>
                  </a:lnTo>
                  <a:lnTo>
                    <a:pt x="364" y="5656"/>
                  </a:lnTo>
                  <a:lnTo>
                    <a:pt x="360" y="5658"/>
                  </a:lnTo>
                  <a:lnTo>
                    <a:pt x="359" y="5659"/>
                  </a:lnTo>
                  <a:lnTo>
                    <a:pt x="357" y="5663"/>
                  </a:lnTo>
                  <a:lnTo>
                    <a:pt x="357" y="5667"/>
                  </a:lnTo>
                  <a:lnTo>
                    <a:pt x="355" y="5674"/>
                  </a:lnTo>
                  <a:lnTo>
                    <a:pt x="354" y="5698"/>
                  </a:lnTo>
                  <a:lnTo>
                    <a:pt x="353" y="5707"/>
                  </a:lnTo>
                  <a:lnTo>
                    <a:pt x="342" y="5720"/>
                  </a:lnTo>
                  <a:lnTo>
                    <a:pt x="339" y="5722"/>
                  </a:lnTo>
                  <a:lnTo>
                    <a:pt x="333" y="5728"/>
                  </a:lnTo>
                  <a:lnTo>
                    <a:pt x="329" y="5731"/>
                  </a:lnTo>
                  <a:lnTo>
                    <a:pt x="326" y="5736"/>
                  </a:lnTo>
                  <a:lnTo>
                    <a:pt x="322" y="5741"/>
                  </a:lnTo>
                  <a:lnTo>
                    <a:pt x="320" y="5747"/>
                  </a:lnTo>
                  <a:lnTo>
                    <a:pt x="315" y="5760"/>
                  </a:lnTo>
                  <a:lnTo>
                    <a:pt x="310" y="5772"/>
                  </a:lnTo>
                  <a:lnTo>
                    <a:pt x="306" y="5780"/>
                  </a:lnTo>
                  <a:lnTo>
                    <a:pt x="303" y="5783"/>
                  </a:lnTo>
                  <a:lnTo>
                    <a:pt x="305" y="5788"/>
                  </a:lnTo>
                  <a:lnTo>
                    <a:pt x="307" y="5800"/>
                  </a:lnTo>
                  <a:lnTo>
                    <a:pt x="309" y="5814"/>
                  </a:lnTo>
                  <a:lnTo>
                    <a:pt x="309" y="5827"/>
                  </a:lnTo>
                  <a:lnTo>
                    <a:pt x="306" y="5835"/>
                  </a:lnTo>
                  <a:lnTo>
                    <a:pt x="302" y="5841"/>
                  </a:lnTo>
                  <a:lnTo>
                    <a:pt x="296" y="5850"/>
                  </a:lnTo>
                  <a:lnTo>
                    <a:pt x="290" y="5863"/>
                  </a:lnTo>
                  <a:lnTo>
                    <a:pt x="286" y="5874"/>
                  </a:lnTo>
                  <a:lnTo>
                    <a:pt x="285" y="5883"/>
                  </a:lnTo>
                  <a:lnTo>
                    <a:pt x="286" y="5888"/>
                  </a:lnTo>
                  <a:lnTo>
                    <a:pt x="287" y="5898"/>
                  </a:lnTo>
                  <a:lnTo>
                    <a:pt x="289" y="5909"/>
                  </a:lnTo>
                  <a:lnTo>
                    <a:pt x="289" y="5917"/>
                  </a:lnTo>
                  <a:lnTo>
                    <a:pt x="290" y="5925"/>
                  </a:lnTo>
                  <a:lnTo>
                    <a:pt x="290" y="5939"/>
                  </a:lnTo>
                  <a:lnTo>
                    <a:pt x="290" y="5950"/>
                  </a:lnTo>
                  <a:lnTo>
                    <a:pt x="290" y="5955"/>
                  </a:lnTo>
                  <a:lnTo>
                    <a:pt x="289" y="5962"/>
                  </a:lnTo>
                  <a:lnTo>
                    <a:pt x="285" y="5977"/>
                  </a:lnTo>
                  <a:lnTo>
                    <a:pt x="279" y="5996"/>
                  </a:lnTo>
                  <a:lnTo>
                    <a:pt x="275" y="6010"/>
                  </a:lnTo>
                  <a:lnTo>
                    <a:pt x="272" y="6022"/>
                  </a:lnTo>
                  <a:lnTo>
                    <a:pt x="272" y="6035"/>
                  </a:lnTo>
                  <a:lnTo>
                    <a:pt x="272" y="6041"/>
                  </a:lnTo>
                  <a:lnTo>
                    <a:pt x="273" y="6047"/>
                  </a:lnTo>
                  <a:lnTo>
                    <a:pt x="275" y="6053"/>
                  </a:lnTo>
                  <a:lnTo>
                    <a:pt x="276" y="6057"/>
                  </a:lnTo>
                  <a:lnTo>
                    <a:pt x="279" y="6062"/>
                  </a:lnTo>
                  <a:lnTo>
                    <a:pt x="279" y="6066"/>
                  </a:lnTo>
                  <a:lnTo>
                    <a:pt x="279" y="6070"/>
                  </a:lnTo>
                  <a:lnTo>
                    <a:pt x="276" y="6075"/>
                  </a:lnTo>
                  <a:lnTo>
                    <a:pt x="273" y="6083"/>
                  </a:lnTo>
                  <a:lnTo>
                    <a:pt x="272" y="6088"/>
                  </a:lnTo>
                  <a:lnTo>
                    <a:pt x="270" y="6090"/>
                  </a:lnTo>
                  <a:lnTo>
                    <a:pt x="267" y="6092"/>
                  </a:lnTo>
                  <a:lnTo>
                    <a:pt x="262" y="6093"/>
                  </a:lnTo>
                  <a:lnTo>
                    <a:pt x="255" y="6095"/>
                  </a:lnTo>
                  <a:lnTo>
                    <a:pt x="231" y="6100"/>
                  </a:lnTo>
                  <a:lnTo>
                    <a:pt x="227" y="6100"/>
                  </a:lnTo>
                  <a:lnTo>
                    <a:pt x="211" y="6083"/>
                  </a:lnTo>
                  <a:lnTo>
                    <a:pt x="210" y="6077"/>
                  </a:lnTo>
                  <a:lnTo>
                    <a:pt x="210" y="6073"/>
                  </a:lnTo>
                  <a:lnTo>
                    <a:pt x="211" y="6069"/>
                  </a:lnTo>
                  <a:lnTo>
                    <a:pt x="214" y="6067"/>
                  </a:lnTo>
                  <a:lnTo>
                    <a:pt x="214" y="6063"/>
                  </a:lnTo>
                  <a:lnTo>
                    <a:pt x="214" y="6061"/>
                  </a:lnTo>
                  <a:lnTo>
                    <a:pt x="211" y="6056"/>
                  </a:lnTo>
                  <a:lnTo>
                    <a:pt x="205" y="6051"/>
                  </a:lnTo>
                  <a:lnTo>
                    <a:pt x="183" y="6030"/>
                  </a:lnTo>
                  <a:lnTo>
                    <a:pt x="175" y="6021"/>
                  </a:lnTo>
                  <a:lnTo>
                    <a:pt x="148" y="5991"/>
                  </a:lnTo>
                  <a:lnTo>
                    <a:pt x="150" y="5990"/>
                  </a:lnTo>
                  <a:lnTo>
                    <a:pt x="153" y="5986"/>
                  </a:lnTo>
                  <a:lnTo>
                    <a:pt x="155" y="5982"/>
                  </a:lnTo>
                  <a:lnTo>
                    <a:pt x="155" y="5977"/>
                  </a:lnTo>
                  <a:lnTo>
                    <a:pt x="152" y="5970"/>
                  </a:lnTo>
                  <a:lnTo>
                    <a:pt x="148" y="5961"/>
                  </a:lnTo>
                  <a:lnTo>
                    <a:pt x="136" y="5943"/>
                  </a:lnTo>
                  <a:lnTo>
                    <a:pt x="126" y="5930"/>
                  </a:lnTo>
                  <a:lnTo>
                    <a:pt x="120" y="5923"/>
                  </a:lnTo>
                  <a:lnTo>
                    <a:pt x="118" y="5919"/>
                  </a:lnTo>
                  <a:lnTo>
                    <a:pt x="119" y="5919"/>
                  </a:lnTo>
                  <a:lnTo>
                    <a:pt x="123" y="5916"/>
                  </a:lnTo>
                  <a:lnTo>
                    <a:pt x="125" y="5913"/>
                  </a:lnTo>
                  <a:lnTo>
                    <a:pt x="127" y="5910"/>
                  </a:lnTo>
                  <a:lnTo>
                    <a:pt x="129" y="5904"/>
                  </a:lnTo>
                  <a:lnTo>
                    <a:pt x="129" y="5898"/>
                  </a:lnTo>
                  <a:lnTo>
                    <a:pt x="130" y="5887"/>
                  </a:lnTo>
                  <a:lnTo>
                    <a:pt x="132" y="5883"/>
                  </a:lnTo>
                  <a:lnTo>
                    <a:pt x="133" y="5880"/>
                  </a:lnTo>
                  <a:lnTo>
                    <a:pt x="132" y="5878"/>
                  </a:lnTo>
                  <a:lnTo>
                    <a:pt x="130" y="5873"/>
                  </a:lnTo>
                  <a:lnTo>
                    <a:pt x="126" y="5867"/>
                  </a:lnTo>
                  <a:lnTo>
                    <a:pt x="112" y="5850"/>
                  </a:lnTo>
                  <a:lnTo>
                    <a:pt x="110" y="5846"/>
                  </a:lnTo>
                  <a:lnTo>
                    <a:pt x="87" y="5832"/>
                  </a:lnTo>
                  <a:lnTo>
                    <a:pt x="85" y="5873"/>
                  </a:lnTo>
                  <a:lnTo>
                    <a:pt x="86" y="5874"/>
                  </a:lnTo>
                  <a:lnTo>
                    <a:pt x="87" y="5880"/>
                  </a:lnTo>
                  <a:lnTo>
                    <a:pt x="87" y="5884"/>
                  </a:lnTo>
                  <a:lnTo>
                    <a:pt x="85" y="5888"/>
                  </a:lnTo>
                  <a:lnTo>
                    <a:pt x="80" y="5894"/>
                  </a:lnTo>
                  <a:lnTo>
                    <a:pt x="74" y="5900"/>
                  </a:lnTo>
                  <a:lnTo>
                    <a:pt x="60" y="5913"/>
                  </a:lnTo>
                  <a:lnTo>
                    <a:pt x="51" y="5923"/>
                  </a:lnTo>
                  <a:lnTo>
                    <a:pt x="42" y="5932"/>
                  </a:lnTo>
                  <a:lnTo>
                    <a:pt x="33" y="5942"/>
                  </a:lnTo>
                  <a:lnTo>
                    <a:pt x="24" y="5950"/>
                  </a:lnTo>
                  <a:lnTo>
                    <a:pt x="15" y="5956"/>
                  </a:lnTo>
                  <a:lnTo>
                    <a:pt x="12" y="5959"/>
                  </a:lnTo>
                  <a:lnTo>
                    <a:pt x="11" y="5963"/>
                  </a:lnTo>
                  <a:lnTo>
                    <a:pt x="9" y="5968"/>
                  </a:lnTo>
                  <a:lnTo>
                    <a:pt x="11" y="5975"/>
                  </a:lnTo>
                  <a:lnTo>
                    <a:pt x="15" y="5989"/>
                  </a:lnTo>
                  <a:lnTo>
                    <a:pt x="19" y="6001"/>
                  </a:lnTo>
                  <a:lnTo>
                    <a:pt x="21" y="6009"/>
                  </a:lnTo>
                  <a:lnTo>
                    <a:pt x="22" y="6012"/>
                  </a:lnTo>
                  <a:lnTo>
                    <a:pt x="22" y="6015"/>
                  </a:lnTo>
                  <a:lnTo>
                    <a:pt x="24" y="6022"/>
                  </a:lnTo>
                  <a:lnTo>
                    <a:pt x="24" y="6027"/>
                  </a:lnTo>
                  <a:lnTo>
                    <a:pt x="24" y="6031"/>
                  </a:lnTo>
                  <a:lnTo>
                    <a:pt x="21" y="6037"/>
                  </a:lnTo>
                  <a:lnTo>
                    <a:pt x="19" y="6043"/>
                  </a:lnTo>
                  <a:lnTo>
                    <a:pt x="12" y="6058"/>
                  </a:lnTo>
                  <a:lnTo>
                    <a:pt x="6" y="6073"/>
                  </a:lnTo>
                  <a:lnTo>
                    <a:pt x="2" y="6083"/>
                  </a:lnTo>
                  <a:lnTo>
                    <a:pt x="2" y="6093"/>
                  </a:lnTo>
                  <a:lnTo>
                    <a:pt x="2" y="6100"/>
                  </a:lnTo>
                  <a:lnTo>
                    <a:pt x="2" y="6103"/>
                  </a:lnTo>
                  <a:lnTo>
                    <a:pt x="14" y="6131"/>
                  </a:lnTo>
                  <a:lnTo>
                    <a:pt x="8" y="6160"/>
                  </a:lnTo>
                  <a:lnTo>
                    <a:pt x="7" y="6161"/>
                  </a:lnTo>
                  <a:lnTo>
                    <a:pt x="5" y="6164"/>
                  </a:lnTo>
                  <a:lnTo>
                    <a:pt x="2" y="6171"/>
                  </a:lnTo>
                  <a:lnTo>
                    <a:pt x="0" y="6182"/>
                  </a:lnTo>
                  <a:lnTo>
                    <a:pt x="0" y="6190"/>
                  </a:lnTo>
                  <a:lnTo>
                    <a:pt x="2" y="6195"/>
                  </a:lnTo>
                  <a:lnTo>
                    <a:pt x="7" y="6201"/>
                  </a:lnTo>
                  <a:lnTo>
                    <a:pt x="12" y="6207"/>
                  </a:lnTo>
                  <a:lnTo>
                    <a:pt x="20" y="6216"/>
                  </a:lnTo>
                  <a:lnTo>
                    <a:pt x="25" y="6218"/>
                  </a:lnTo>
                  <a:lnTo>
                    <a:pt x="22" y="6243"/>
                  </a:lnTo>
                  <a:lnTo>
                    <a:pt x="17" y="6262"/>
                  </a:lnTo>
                  <a:lnTo>
                    <a:pt x="25" y="6292"/>
                  </a:lnTo>
                  <a:lnTo>
                    <a:pt x="39" y="6316"/>
                  </a:lnTo>
                  <a:lnTo>
                    <a:pt x="60" y="6355"/>
                  </a:lnTo>
                  <a:lnTo>
                    <a:pt x="96" y="6365"/>
                  </a:lnTo>
                  <a:lnTo>
                    <a:pt x="98" y="6364"/>
                  </a:lnTo>
                  <a:lnTo>
                    <a:pt x="104" y="6362"/>
                  </a:lnTo>
                  <a:lnTo>
                    <a:pt x="107" y="6363"/>
                  </a:lnTo>
                  <a:lnTo>
                    <a:pt x="110" y="6365"/>
                  </a:lnTo>
                  <a:lnTo>
                    <a:pt x="112" y="6370"/>
                  </a:lnTo>
                  <a:lnTo>
                    <a:pt x="112" y="6380"/>
                  </a:lnTo>
                  <a:lnTo>
                    <a:pt x="112" y="6397"/>
                  </a:lnTo>
                  <a:lnTo>
                    <a:pt x="111" y="6410"/>
                  </a:lnTo>
                  <a:lnTo>
                    <a:pt x="110" y="6417"/>
                  </a:lnTo>
                  <a:lnTo>
                    <a:pt x="110" y="6420"/>
                  </a:lnTo>
                  <a:lnTo>
                    <a:pt x="115" y="6450"/>
                  </a:lnTo>
                  <a:lnTo>
                    <a:pt x="110" y="6505"/>
                  </a:lnTo>
                  <a:lnTo>
                    <a:pt x="129" y="6569"/>
                  </a:lnTo>
                  <a:lnTo>
                    <a:pt x="130" y="6566"/>
                  </a:lnTo>
                  <a:lnTo>
                    <a:pt x="135" y="6565"/>
                  </a:lnTo>
                  <a:lnTo>
                    <a:pt x="137" y="6565"/>
                  </a:lnTo>
                  <a:lnTo>
                    <a:pt x="140" y="6567"/>
                  </a:lnTo>
                  <a:lnTo>
                    <a:pt x="144" y="6571"/>
                  </a:lnTo>
                  <a:lnTo>
                    <a:pt x="148" y="6576"/>
                  </a:lnTo>
                  <a:lnTo>
                    <a:pt x="156" y="6590"/>
                  </a:lnTo>
                  <a:lnTo>
                    <a:pt x="164" y="6602"/>
                  </a:lnTo>
                  <a:lnTo>
                    <a:pt x="170" y="6609"/>
                  </a:lnTo>
                  <a:lnTo>
                    <a:pt x="172" y="6612"/>
                  </a:lnTo>
                  <a:lnTo>
                    <a:pt x="164" y="6644"/>
                  </a:lnTo>
                  <a:lnTo>
                    <a:pt x="183" y="6743"/>
                  </a:lnTo>
                  <a:lnTo>
                    <a:pt x="135" y="6820"/>
                  </a:lnTo>
                  <a:lnTo>
                    <a:pt x="130" y="6827"/>
                  </a:lnTo>
                  <a:lnTo>
                    <a:pt x="119" y="6846"/>
                  </a:lnTo>
                  <a:lnTo>
                    <a:pt x="113" y="6858"/>
                  </a:lnTo>
                  <a:lnTo>
                    <a:pt x="109" y="6868"/>
                  </a:lnTo>
                  <a:lnTo>
                    <a:pt x="105" y="6878"/>
                  </a:lnTo>
                  <a:lnTo>
                    <a:pt x="104" y="6885"/>
                  </a:lnTo>
                  <a:lnTo>
                    <a:pt x="103" y="6899"/>
                  </a:lnTo>
                  <a:lnTo>
                    <a:pt x="100" y="6916"/>
                  </a:lnTo>
                  <a:lnTo>
                    <a:pt x="98" y="6931"/>
                  </a:lnTo>
                  <a:lnTo>
                    <a:pt x="99" y="6945"/>
                  </a:lnTo>
                  <a:lnTo>
                    <a:pt x="102" y="6957"/>
                  </a:lnTo>
                  <a:lnTo>
                    <a:pt x="104" y="6966"/>
                  </a:lnTo>
                  <a:lnTo>
                    <a:pt x="105" y="6979"/>
                  </a:lnTo>
                  <a:lnTo>
                    <a:pt x="104" y="6995"/>
                  </a:lnTo>
                  <a:lnTo>
                    <a:pt x="102" y="7010"/>
                  </a:lnTo>
                  <a:lnTo>
                    <a:pt x="100" y="7023"/>
                  </a:lnTo>
                  <a:lnTo>
                    <a:pt x="99" y="7034"/>
                  </a:lnTo>
                  <a:lnTo>
                    <a:pt x="99" y="7047"/>
                  </a:lnTo>
                  <a:lnTo>
                    <a:pt x="98" y="7061"/>
                  </a:lnTo>
                  <a:lnTo>
                    <a:pt x="97" y="7074"/>
                  </a:lnTo>
                  <a:lnTo>
                    <a:pt x="97" y="7084"/>
                  </a:lnTo>
                  <a:lnTo>
                    <a:pt x="96" y="7088"/>
                  </a:lnTo>
                  <a:lnTo>
                    <a:pt x="100" y="7093"/>
                  </a:lnTo>
                  <a:lnTo>
                    <a:pt x="110" y="7104"/>
                  </a:lnTo>
                  <a:lnTo>
                    <a:pt x="115" y="7112"/>
                  </a:lnTo>
                  <a:lnTo>
                    <a:pt x="119" y="7119"/>
                  </a:lnTo>
                  <a:lnTo>
                    <a:pt x="122" y="7126"/>
                  </a:lnTo>
                  <a:lnTo>
                    <a:pt x="123" y="7132"/>
                  </a:lnTo>
                  <a:lnTo>
                    <a:pt x="123" y="7141"/>
                  </a:lnTo>
                  <a:lnTo>
                    <a:pt x="122" y="7151"/>
                  </a:lnTo>
                  <a:lnTo>
                    <a:pt x="120" y="7161"/>
                  </a:lnTo>
                  <a:lnTo>
                    <a:pt x="120" y="7173"/>
                  </a:lnTo>
                  <a:lnTo>
                    <a:pt x="122" y="7184"/>
                  </a:lnTo>
                  <a:lnTo>
                    <a:pt x="123" y="7192"/>
                  </a:lnTo>
                  <a:lnTo>
                    <a:pt x="125" y="7201"/>
                  </a:lnTo>
                  <a:lnTo>
                    <a:pt x="126" y="7213"/>
                  </a:lnTo>
                  <a:lnTo>
                    <a:pt x="126" y="7220"/>
                  </a:lnTo>
                  <a:lnTo>
                    <a:pt x="129" y="7227"/>
                  </a:lnTo>
                  <a:lnTo>
                    <a:pt x="130" y="7233"/>
                  </a:lnTo>
                  <a:lnTo>
                    <a:pt x="133" y="7239"/>
                  </a:lnTo>
                  <a:lnTo>
                    <a:pt x="138" y="7250"/>
                  </a:lnTo>
                  <a:lnTo>
                    <a:pt x="143" y="7260"/>
                  </a:lnTo>
                  <a:lnTo>
                    <a:pt x="152" y="7274"/>
                  </a:lnTo>
                  <a:lnTo>
                    <a:pt x="162" y="7290"/>
                  </a:lnTo>
                  <a:lnTo>
                    <a:pt x="164" y="7299"/>
                  </a:lnTo>
                  <a:lnTo>
                    <a:pt x="168" y="7308"/>
                  </a:lnTo>
                  <a:lnTo>
                    <a:pt x="171" y="7316"/>
                  </a:lnTo>
                  <a:lnTo>
                    <a:pt x="172" y="7325"/>
                  </a:lnTo>
                  <a:lnTo>
                    <a:pt x="172" y="7330"/>
                  </a:lnTo>
                  <a:lnTo>
                    <a:pt x="174" y="7332"/>
                  </a:lnTo>
                  <a:lnTo>
                    <a:pt x="175" y="7335"/>
                  </a:lnTo>
                  <a:lnTo>
                    <a:pt x="177" y="7337"/>
                  </a:lnTo>
                  <a:lnTo>
                    <a:pt x="185" y="7343"/>
                  </a:lnTo>
                  <a:lnTo>
                    <a:pt x="200" y="7356"/>
                  </a:lnTo>
                  <a:lnTo>
                    <a:pt x="217" y="7371"/>
                  </a:lnTo>
                  <a:lnTo>
                    <a:pt x="231" y="7383"/>
                  </a:lnTo>
                  <a:lnTo>
                    <a:pt x="244" y="7395"/>
                  </a:lnTo>
                  <a:lnTo>
                    <a:pt x="257" y="7408"/>
                  </a:lnTo>
                  <a:lnTo>
                    <a:pt x="266" y="7415"/>
                  </a:lnTo>
                  <a:lnTo>
                    <a:pt x="279" y="7423"/>
                  </a:lnTo>
                  <a:lnTo>
                    <a:pt x="294" y="7430"/>
                  </a:lnTo>
                  <a:lnTo>
                    <a:pt x="310" y="7439"/>
                  </a:lnTo>
                  <a:lnTo>
                    <a:pt x="327" y="7447"/>
                  </a:lnTo>
                  <a:lnTo>
                    <a:pt x="340" y="7454"/>
                  </a:lnTo>
                  <a:lnTo>
                    <a:pt x="346" y="7457"/>
                  </a:lnTo>
                  <a:lnTo>
                    <a:pt x="351" y="7461"/>
                  </a:lnTo>
                  <a:lnTo>
                    <a:pt x="354" y="7465"/>
                  </a:lnTo>
                  <a:lnTo>
                    <a:pt x="355" y="7468"/>
                  </a:lnTo>
                  <a:lnTo>
                    <a:pt x="357" y="7475"/>
                  </a:lnTo>
                  <a:lnTo>
                    <a:pt x="355" y="7483"/>
                  </a:lnTo>
                  <a:lnTo>
                    <a:pt x="354" y="7493"/>
                  </a:lnTo>
                  <a:lnTo>
                    <a:pt x="352" y="7504"/>
                  </a:lnTo>
                  <a:lnTo>
                    <a:pt x="349" y="7514"/>
                  </a:lnTo>
                  <a:lnTo>
                    <a:pt x="348" y="7525"/>
                  </a:lnTo>
                  <a:lnTo>
                    <a:pt x="348" y="7529"/>
                  </a:lnTo>
                  <a:lnTo>
                    <a:pt x="349" y="7534"/>
                  </a:lnTo>
                  <a:lnTo>
                    <a:pt x="351" y="7540"/>
                  </a:lnTo>
                  <a:lnTo>
                    <a:pt x="353" y="7545"/>
                  </a:lnTo>
                  <a:lnTo>
                    <a:pt x="364" y="7561"/>
                  </a:lnTo>
                  <a:lnTo>
                    <a:pt x="372" y="7576"/>
                  </a:lnTo>
                  <a:lnTo>
                    <a:pt x="378" y="7585"/>
                  </a:lnTo>
                  <a:lnTo>
                    <a:pt x="380" y="7589"/>
                  </a:lnTo>
                  <a:lnTo>
                    <a:pt x="382" y="7591"/>
                  </a:lnTo>
                  <a:lnTo>
                    <a:pt x="399" y="7605"/>
                  </a:lnTo>
                  <a:lnTo>
                    <a:pt x="414" y="7613"/>
                  </a:lnTo>
                  <a:lnTo>
                    <a:pt x="429" y="7619"/>
                  </a:lnTo>
                  <a:lnTo>
                    <a:pt x="436" y="7623"/>
                  </a:lnTo>
                  <a:lnTo>
                    <a:pt x="440" y="7626"/>
                  </a:lnTo>
                  <a:lnTo>
                    <a:pt x="444" y="7631"/>
                  </a:lnTo>
                  <a:lnTo>
                    <a:pt x="446" y="7637"/>
                  </a:lnTo>
                  <a:lnTo>
                    <a:pt x="447" y="7648"/>
                  </a:lnTo>
                  <a:lnTo>
                    <a:pt x="449" y="7652"/>
                  </a:lnTo>
                  <a:lnTo>
                    <a:pt x="450" y="7657"/>
                  </a:lnTo>
                  <a:lnTo>
                    <a:pt x="454" y="7668"/>
                  </a:lnTo>
                  <a:lnTo>
                    <a:pt x="458" y="7678"/>
                  </a:lnTo>
                  <a:lnTo>
                    <a:pt x="459" y="7683"/>
                  </a:lnTo>
                  <a:lnTo>
                    <a:pt x="462" y="7685"/>
                  </a:lnTo>
                  <a:lnTo>
                    <a:pt x="467" y="7689"/>
                  </a:lnTo>
                  <a:lnTo>
                    <a:pt x="472" y="7691"/>
                  </a:lnTo>
                  <a:lnTo>
                    <a:pt x="477" y="7692"/>
                  </a:lnTo>
                  <a:lnTo>
                    <a:pt x="480" y="7692"/>
                  </a:lnTo>
                  <a:lnTo>
                    <a:pt x="483" y="7692"/>
                  </a:lnTo>
                  <a:lnTo>
                    <a:pt x="486" y="7692"/>
                  </a:lnTo>
                  <a:lnTo>
                    <a:pt x="489" y="7694"/>
                  </a:lnTo>
                  <a:lnTo>
                    <a:pt x="490" y="7696"/>
                  </a:lnTo>
                  <a:lnTo>
                    <a:pt x="492" y="7701"/>
                  </a:lnTo>
                  <a:lnTo>
                    <a:pt x="495" y="7704"/>
                  </a:lnTo>
                  <a:lnTo>
                    <a:pt x="496" y="7705"/>
                  </a:lnTo>
                  <a:lnTo>
                    <a:pt x="497" y="7705"/>
                  </a:lnTo>
                  <a:lnTo>
                    <a:pt x="498" y="7705"/>
                  </a:lnTo>
                  <a:lnTo>
                    <a:pt x="501" y="7707"/>
                  </a:lnTo>
                  <a:lnTo>
                    <a:pt x="504" y="7709"/>
                  </a:lnTo>
                  <a:lnTo>
                    <a:pt x="508" y="7715"/>
                  </a:lnTo>
                  <a:lnTo>
                    <a:pt x="515" y="7725"/>
                  </a:lnTo>
                  <a:lnTo>
                    <a:pt x="525" y="7743"/>
                  </a:lnTo>
                  <a:lnTo>
                    <a:pt x="531" y="7753"/>
                  </a:lnTo>
                  <a:lnTo>
                    <a:pt x="537" y="7757"/>
                  </a:lnTo>
                  <a:lnTo>
                    <a:pt x="548" y="7763"/>
                  </a:lnTo>
                  <a:lnTo>
                    <a:pt x="557" y="7769"/>
                  </a:lnTo>
                  <a:lnTo>
                    <a:pt x="563" y="7773"/>
                  </a:lnTo>
                  <a:lnTo>
                    <a:pt x="568" y="7775"/>
                  </a:lnTo>
                  <a:lnTo>
                    <a:pt x="577" y="7780"/>
                  </a:lnTo>
                  <a:lnTo>
                    <a:pt x="583" y="7781"/>
                  </a:lnTo>
                  <a:lnTo>
                    <a:pt x="588" y="7782"/>
                  </a:lnTo>
                  <a:lnTo>
                    <a:pt x="591" y="7781"/>
                  </a:lnTo>
                  <a:lnTo>
                    <a:pt x="595" y="7780"/>
                  </a:lnTo>
                  <a:lnTo>
                    <a:pt x="597" y="7780"/>
                  </a:lnTo>
                  <a:lnTo>
                    <a:pt x="601" y="7782"/>
                  </a:lnTo>
                  <a:lnTo>
                    <a:pt x="602" y="7786"/>
                  </a:lnTo>
                  <a:lnTo>
                    <a:pt x="604" y="7793"/>
                  </a:lnTo>
                  <a:lnTo>
                    <a:pt x="608" y="7807"/>
                  </a:lnTo>
                  <a:lnTo>
                    <a:pt x="611" y="7814"/>
                  </a:lnTo>
                  <a:lnTo>
                    <a:pt x="619" y="7821"/>
                  </a:lnTo>
                  <a:lnTo>
                    <a:pt x="629" y="7832"/>
                  </a:lnTo>
                  <a:lnTo>
                    <a:pt x="635" y="7838"/>
                  </a:lnTo>
                  <a:lnTo>
                    <a:pt x="637" y="7841"/>
                  </a:lnTo>
                  <a:lnTo>
                    <a:pt x="637" y="7844"/>
                  </a:lnTo>
                  <a:lnTo>
                    <a:pt x="637" y="7845"/>
                  </a:lnTo>
                  <a:lnTo>
                    <a:pt x="639" y="7846"/>
                  </a:lnTo>
                  <a:lnTo>
                    <a:pt x="648" y="7851"/>
                  </a:lnTo>
                  <a:lnTo>
                    <a:pt x="662" y="7857"/>
                  </a:lnTo>
                  <a:lnTo>
                    <a:pt x="672" y="7859"/>
                  </a:lnTo>
                  <a:lnTo>
                    <a:pt x="675" y="7861"/>
                  </a:lnTo>
                  <a:lnTo>
                    <a:pt x="679" y="7864"/>
                  </a:lnTo>
                  <a:lnTo>
                    <a:pt x="682" y="7868"/>
                  </a:lnTo>
                  <a:lnTo>
                    <a:pt x="687" y="7875"/>
                  </a:lnTo>
                  <a:lnTo>
                    <a:pt x="694" y="7890"/>
                  </a:lnTo>
                  <a:lnTo>
                    <a:pt x="701" y="7903"/>
                  </a:lnTo>
                  <a:lnTo>
                    <a:pt x="708" y="7917"/>
                  </a:lnTo>
                  <a:lnTo>
                    <a:pt x="717" y="7933"/>
                  </a:lnTo>
                  <a:lnTo>
                    <a:pt x="725" y="7945"/>
                  </a:lnTo>
                  <a:lnTo>
                    <a:pt x="728" y="7949"/>
                  </a:lnTo>
                  <a:lnTo>
                    <a:pt x="731" y="7951"/>
                  </a:lnTo>
                  <a:lnTo>
                    <a:pt x="731" y="7960"/>
                  </a:lnTo>
                  <a:lnTo>
                    <a:pt x="731" y="7973"/>
                  </a:lnTo>
                  <a:lnTo>
                    <a:pt x="733" y="7985"/>
                  </a:lnTo>
                  <a:lnTo>
                    <a:pt x="735" y="7992"/>
                  </a:lnTo>
                  <a:lnTo>
                    <a:pt x="735" y="7996"/>
                  </a:lnTo>
                  <a:lnTo>
                    <a:pt x="725" y="8064"/>
                  </a:lnTo>
                  <a:lnTo>
                    <a:pt x="727" y="8065"/>
                  </a:lnTo>
                  <a:lnTo>
                    <a:pt x="733" y="8070"/>
                  </a:lnTo>
                  <a:lnTo>
                    <a:pt x="735" y="8073"/>
                  </a:lnTo>
                  <a:lnTo>
                    <a:pt x="738" y="8077"/>
                  </a:lnTo>
                  <a:lnTo>
                    <a:pt x="739" y="8081"/>
                  </a:lnTo>
                  <a:lnTo>
                    <a:pt x="739" y="8086"/>
                  </a:lnTo>
                  <a:lnTo>
                    <a:pt x="737" y="8094"/>
                  </a:lnTo>
                  <a:lnTo>
                    <a:pt x="737" y="8099"/>
                  </a:lnTo>
                  <a:lnTo>
                    <a:pt x="738" y="8106"/>
                  </a:lnTo>
                  <a:lnTo>
                    <a:pt x="744" y="8116"/>
                  </a:lnTo>
                  <a:lnTo>
                    <a:pt x="752" y="8128"/>
                  </a:lnTo>
                  <a:lnTo>
                    <a:pt x="759" y="8136"/>
                  </a:lnTo>
                  <a:lnTo>
                    <a:pt x="761" y="8140"/>
                  </a:lnTo>
                  <a:lnTo>
                    <a:pt x="764" y="8146"/>
                  </a:lnTo>
                  <a:lnTo>
                    <a:pt x="765" y="8152"/>
                  </a:lnTo>
                  <a:lnTo>
                    <a:pt x="766" y="8160"/>
                  </a:lnTo>
                  <a:lnTo>
                    <a:pt x="765" y="8175"/>
                  </a:lnTo>
                  <a:lnTo>
                    <a:pt x="764" y="8187"/>
                  </a:lnTo>
                  <a:lnTo>
                    <a:pt x="761" y="8193"/>
                  </a:lnTo>
                  <a:lnTo>
                    <a:pt x="760" y="8195"/>
                  </a:lnTo>
                  <a:lnTo>
                    <a:pt x="761" y="8198"/>
                  </a:lnTo>
                  <a:lnTo>
                    <a:pt x="761" y="8204"/>
                  </a:lnTo>
                  <a:lnTo>
                    <a:pt x="761" y="8207"/>
                  </a:lnTo>
                  <a:lnTo>
                    <a:pt x="759" y="8211"/>
                  </a:lnTo>
                  <a:lnTo>
                    <a:pt x="757" y="8214"/>
                  </a:lnTo>
                  <a:lnTo>
                    <a:pt x="752" y="8218"/>
                  </a:lnTo>
                  <a:lnTo>
                    <a:pt x="731" y="8228"/>
                  </a:lnTo>
                  <a:lnTo>
                    <a:pt x="719" y="8233"/>
                  </a:lnTo>
                  <a:lnTo>
                    <a:pt x="662" y="8256"/>
                  </a:lnTo>
                  <a:lnTo>
                    <a:pt x="662" y="8302"/>
                  </a:lnTo>
                  <a:lnTo>
                    <a:pt x="666" y="8303"/>
                  </a:lnTo>
                  <a:lnTo>
                    <a:pt x="672" y="8305"/>
                  </a:lnTo>
                  <a:lnTo>
                    <a:pt x="674" y="8307"/>
                  </a:lnTo>
                  <a:lnTo>
                    <a:pt x="675" y="8311"/>
                  </a:lnTo>
                  <a:lnTo>
                    <a:pt x="673" y="8317"/>
                  </a:lnTo>
                  <a:lnTo>
                    <a:pt x="667" y="8324"/>
                  </a:lnTo>
                  <a:lnTo>
                    <a:pt x="654" y="8339"/>
                  </a:lnTo>
                  <a:lnTo>
                    <a:pt x="643" y="8354"/>
                  </a:lnTo>
                  <a:lnTo>
                    <a:pt x="637" y="8364"/>
                  </a:lnTo>
                  <a:lnTo>
                    <a:pt x="635" y="8368"/>
                  </a:lnTo>
                  <a:lnTo>
                    <a:pt x="639" y="8371"/>
                  </a:lnTo>
                  <a:lnTo>
                    <a:pt x="646" y="8377"/>
                  </a:lnTo>
                  <a:lnTo>
                    <a:pt x="646" y="8378"/>
                  </a:lnTo>
                  <a:lnTo>
                    <a:pt x="646" y="8379"/>
                  </a:lnTo>
                  <a:lnTo>
                    <a:pt x="645" y="8381"/>
                  </a:lnTo>
                  <a:lnTo>
                    <a:pt x="642" y="8382"/>
                  </a:lnTo>
                  <a:lnTo>
                    <a:pt x="635" y="8381"/>
                  </a:lnTo>
                  <a:lnTo>
                    <a:pt x="621" y="8378"/>
                  </a:lnTo>
                  <a:lnTo>
                    <a:pt x="594" y="8372"/>
                  </a:lnTo>
                  <a:lnTo>
                    <a:pt x="578" y="8368"/>
                  </a:lnTo>
                  <a:lnTo>
                    <a:pt x="573" y="8365"/>
                  </a:lnTo>
                  <a:lnTo>
                    <a:pt x="571" y="8365"/>
                  </a:lnTo>
                  <a:lnTo>
                    <a:pt x="548" y="8349"/>
                  </a:lnTo>
                  <a:lnTo>
                    <a:pt x="511" y="8307"/>
                  </a:lnTo>
                  <a:lnTo>
                    <a:pt x="516" y="8305"/>
                  </a:lnTo>
                  <a:lnTo>
                    <a:pt x="521" y="8298"/>
                  </a:lnTo>
                  <a:lnTo>
                    <a:pt x="522" y="8296"/>
                  </a:lnTo>
                  <a:lnTo>
                    <a:pt x="522" y="8293"/>
                  </a:lnTo>
                  <a:lnTo>
                    <a:pt x="521" y="8291"/>
                  </a:lnTo>
                  <a:lnTo>
                    <a:pt x="518" y="8289"/>
                  </a:lnTo>
                  <a:lnTo>
                    <a:pt x="516" y="8286"/>
                  </a:lnTo>
                  <a:lnTo>
                    <a:pt x="511" y="8284"/>
                  </a:lnTo>
                  <a:lnTo>
                    <a:pt x="505" y="8283"/>
                  </a:lnTo>
                  <a:lnTo>
                    <a:pt x="498" y="8280"/>
                  </a:lnTo>
                  <a:lnTo>
                    <a:pt x="471" y="8273"/>
                  </a:lnTo>
                  <a:lnTo>
                    <a:pt x="456" y="8270"/>
                  </a:lnTo>
                  <a:lnTo>
                    <a:pt x="447" y="8267"/>
                  </a:lnTo>
                  <a:lnTo>
                    <a:pt x="446" y="8266"/>
                  </a:lnTo>
                  <a:lnTo>
                    <a:pt x="447" y="8267"/>
                  </a:lnTo>
                  <a:lnTo>
                    <a:pt x="447" y="8265"/>
                  </a:lnTo>
                  <a:lnTo>
                    <a:pt x="444" y="8258"/>
                  </a:lnTo>
                  <a:lnTo>
                    <a:pt x="432" y="8241"/>
                  </a:lnTo>
                  <a:lnTo>
                    <a:pt x="419" y="8224"/>
                  </a:lnTo>
                  <a:lnTo>
                    <a:pt x="411" y="8213"/>
                  </a:lnTo>
                  <a:lnTo>
                    <a:pt x="406" y="8207"/>
                  </a:lnTo>
                  <a:lnTo>
                    <a:pt x="405" y="8206"/>
                  </a:lnTo>
                  <a:lnTo>
                    <a:pt x="404" y="8201"/>
                  </a:lnTo>
                  <a:lnTo>
                    <a:pt x="400" y="8191"/>
                  </a:lnTo>
                  <a:lnTo>
                    <a:pt x="397" y="8186"/>
                  </a:lnTo>
                  <a:lnTo>
                    <a:pt x="391" y="8182"/>
                  </a:lnTo>
                  <a:lnTo>
                    <a:pt x="387" y="8181"/>
                  </a:lnTo>
                  <a:lnTo>
                    <a:pt x="384" y="8180"/>
                  </a:lnTo>
                  <a:lnTo>
                    <a:pt x="380" y="8181"/>
                  </a:lnTo>
                  <a:lnTo>
                    <a:pt x="375" y="8181"/>
                  </a:lnTo>
                  <a:lnTo>
                    <a:pt x="358" y="8186"/>
                  </a:lnTo>
                  <a:lnTo>
                    <a:pt x="346" y="8188"/>
                  </a:lnTo>
                  <a:lnTo>
                    <a:pt x="342" y="8189"/>
                  </a:lnTo>
                  <a:lnTo>
                    <a:pt x="339" y="8192"/>
                  </a:lnTo>
                  <a:lnTo>
                    <a:pt x="336" y="8195"/>
                  </a:lnTo>
                  <a:lnTo>
                    <a:pt x="334" y="8201"/>
                  </a:lnTo>
                  <a:lnTo>
                    <a:pt x="332" y="8209"/>
                  </a:lnTo>
                  <a:lnTo>
                    <a:pt x="332" y="8212"/>
                  </a:lnTo>
                  <a:lnTo>
                    <a:pt x="332" y="8217"/>
                  </a:lnTo>
                  <a:lnTo>
                    <a:pt x="328" y="8228"/>
                  </a:lnTo>
                  <a:lnTo>
                    <a:pt x="325" y="8234"/>
                  </a:lnTo>
                  <a:lnTo>
                    <a:pt x="322" y="8238"/>
                  </a:lnTo>
                  <a:lnTo>
                    <a:pt x="319" y="8239"/>
                  </a:lnTo>
                  <a:lnTo>
                    <a:pt x="318" y="8240"/>
                  </a:lnTo>
                  <a:lnTo>
                    <a:pt x="315" y="8241"/>
                  </a:lnTo>
                  <a:lnTo>
                    <a:pt x="315" y="8245"/>
                  </a:lnTo>
                  <a:lnTo>
                    <a:pt x="318" y="8251"/>
                  </a:lnTo>
                  <a:lnTo>
                    <a:pt x="320" y="8261"/>
                  </a:lnTo>
                  <a:lnTo>
                    <a:pt x="321" y="8266"/>
                  </a:lnTo>
                  <a:lnTo>
                    <a:pt x="322" y="8271"/>
                  </a:lnTo>
                  <a:lnTo>
                    <a:pt x="322" y="8274"/>
                  </a:lnTo>
                  <a:lnTo>
                    <a:pt x="321" y="8277"/>
                  </a:lnTo>
                  <a:lnTo>
                    <a:pt x="320" y="8279"/>
                  </a:lnTo>
                  <a:lnTo>
                    <a:pt x="319" y="8280"/>
                  </a:lnTo>
                  <a:lnTo>
                    <a:pt x="325" y="8286"/>
                  </a:lnTo>
                  <a:lnTo>
                    <a:pt x="355" y="8305"/>
                  </a:lnTo>
                  <a:lnTo>
                    <a:pt x="378" y="8317"/>
                  </a:lnTo>
                  <a:lnTo>
                    <a:pt x="395" y="8324"/>
                  </a:lnTo>
                  <a:lnTo>
                    <a:pt x="410" y="8330"/>
                  </a:lnTo>
                  <a:lnTo>
                    <a:pt x="421" y="8332"/>
                  </a:lnTo>
                  <a:lnTo>
                    <a:pt x="430" y="8336"/>
                  </a:lnTo>
                  <a:lnTo>
                    <a:pt x="436" y="8341"/>
                  </a:lnTo>
                  <a:lnTo>
                    <a:pt x="438" y="8343"/>
                  </a:lnTo>
                  <a:lnTo>
                    <a:pt x="439" y="8346"/>
                  </a:lnTo>
                  <a:lnTo>
                    <a:pt x="440" y="8351"/>
                  </a:lnTo>
                  <a:lnTo>
                    <a:pt x="440" y="8357"/>
                  </a:lnTo>
                  <a:lnTo>
                    <a:pt x="442" y="8368"/>
                  </a:lnTo>
                  <a:lnTo>
                    <a:pt x="444" y="8378"/>
                  </a:lnTo>
                  <a:lnTo>
                    <a:pt x="446" y="8387"/>
                  </a:lnTo>
                  <a:lnTo>
                    <a:pt x="450" y="8394"/>
                  </a:lnTo>
                  <a:lnTo>
                    <a:pt x="457" y="8403"/>
                  </a:lnTo>
                  <a:lnTo>
                    <a:pt x="459" y="8405"/>
                  </a:lnTo>
                  <a:lnTo>
                    <a:pt x="550" y="8426"/>
                  </a:lnTo>
                  <a:lnTo>
                    <a:pt x="554" y="8429"/>
                  </a:lnTo>
                  <a:lnTo>
                    <a:pt x="562" y="8437"/>
                  </a:lnTo>
                  <a:lnTo>
                    <a:pt x="567" y="8443"/>
                  </a:lnTo>
                  <a:lnTo>
                    <a:pt x="570" y="8449"/>
                  </a:lnTo>
                  <a:lnTo>
                    <a:pt x="574" y="8455"/>
                  </a:lnTo>
                  <a:lnTo>
                    <a:pt x="575" y="8461"/>
                  </a:lnTo>
                  <a:lnTo>
                    <a:pt x="575" y="8463"/>
                  </a:lnTo>
                  <a:lnTo>
                    <a:pt x="577" y="8467"/>
                  </a:lnTo>
                  <a:lnTo>
                    <a:pt x="580" y="8470"/>
                  </a:lnTo>
                  <a:lnTo>
                    <a:pt x="583" y="8474"/>
                  </a:lnTo>
                  <a:lnTo>
                    <a:pt x="591" y="8481"/>
                  </a:lnTo>
                  <a:lnTo>
                    <a:pt x="601" y="8489"/>
                  </a:lnTo>
                  <a:lnTo>
                    <a:pt x="619" y="8502"/>
                  </a:lnTo>
                  <a:lnTo>
                    <a:pt x="627" y="8507"/>
                  </a:lnTo>
                  <a:lnTo>
                    <a:pt x="632" y="8509"/>
                  </a:lnTo>
                  <a:lnTo>
                    <a:pt x="642" y="8518"/>
                  </a:lnTo>
                  <a:lnTo>
                    <a:pt x="648" y="8521"/>
                  </a:lnTo>
                  <a:lnTo>
                    <a:pt x="654" y="8527"/>
                  </a:lnTo>
                  <a:lnTo>
                    <a:pt x="659" y="8532"/>
                  </a:lnTo>
                  <a:lnTo>
                    <a:pt x="662" y="8538"/>
                  </a:lnTo>
                  <a:lnTo>
                    <a:pt x="669" y="8549"/>
                  </a:lnTo>
                  <a:lnTo>
                    <a:pt x="680" y="8564"/>
                  </a:lnTo>
                  <a:lnTo>
                    <a:pt x="691" y="8577"/>
                  </a:lnTo>
                  <a:lnTo>
                    <a:pt x="695" y="8581"/>
                  </a:lnTo>
                  <a:lnTo>
                    <a:pt x="747" y="8592"/>
                  </a:lnTo>
                  <a:lnTo>
                    <a:pt x="752" y="8600"/>
                  </a:lnTo>
                  <a:lnTo>
                    <a:pt x="764" y="8618"/>
                  </a:lnTo>
                  <a:lnTo>
                    <a:pt x="776" y="8639"/>
                  </a:lnTo>
                  <a:lnTo>
                    <a:pt x="783" y="8655"/>
                  </a:lnTo>
                  <a:lnTo>
                    <a:pt x="785" y="8666"/>
                  </a:lnTo>
                  <a:lnTo>
                    <a:pt x="787" y="8678"/>
                  </a:lnTo>
                  <a:lnTo>
                    <a:pt x="790" y="8685"/>
                  </a:lnTo>
                  <a:lnTo>
                    <a:pt x="793" y="8690"/>
                  </a:lnTo>
                  <a:lnTo>
                    <a:pt x="797" y="8695"/>
                  </a:lnTo>
                  <a:lnTo>
                    <a:pt x="802" y="8698"/>
                  </a:lnTo>
                  <a:lnTo>
                    <a:pt x="806" y="8701"/>
                  </a:lnTo>
                  <a:lnTo>
                    <a:pt x="811" y="8701"/>
                  </a:lnTo>
                  <a:lnTo>
                    <a:pt x="815" y="8701"/>
                  </a:lnTo>
                  <a:lnTo>
                    <a:pt x="819" y="8701"/>
                  </a:lnTo>
                  <a:lnTo>
                    <a:pt x="823" y="8701"/>
                  </a:lnTo>
                  <a:lnTo>
                    <a:pt x="826" y="8703"/>
                  </a:lnTo>
                  <a:lnTo>
                    <a:pt x="830" y="8708"/>
                  </a:lnTo>
                  <a:lnTo>
                    <a:pt x="835" y="8715"/>
                  </a:lnTo>
                  <a:lnTo>
                    <a:pt x="841" y="8725"/>
                  </a:lnTo>
                  <a:lnTo>
                    <a:pt x="842" y="8728"/>
                  </a:lnTo>
                  <a:lnTo>
                    <a:pt x="844" y="8734"/>
                  </a:lnTo>
                  <a:lnTo>
                    <a:pt x="848" y="8754"/>
                  </a:lnTo>
                  <a:lnTo>
                    <a:pt x="852" y="8776"/>
                  </a:lnTo>
                  <a:lnTo>
                    <a:pt x="856" y="8789"/>
                  </a:lnTo>
                  <a:lnTo>
                    <a:pt x="857" y="8793"/>
                  </a:lnTo>
                  <a:lnTo>
                    <a:pt x="859" y="8796"/>
                  </a:lnTo>
                  <a:lnTo>
                    <a:pt x="863" y="8799"/>
                  </a:lnTo>
                  <a:lnTo>
                    <a:pt x="868" y="8802"/>
                  </a:lnTo>
                  <a:lnTo>
                    <a:pt x="878" y="8809"/>
                  </a:lnTo>
                  <a:lnTo>
                    <a:pt x="890" y="8813"/>
                  </a:lnTo>
                  <a:lnTo>
                    <a:pt x="895" y="8814"/>
                  </a:lnTo>
                  <a:lnTo>
                    <a:pt x="901" y="8816"/>
                  </a:lnTo>
                  <a:lnTo>
                    <a:pt x="904" y="8820"/>
                  </a:lnTo>
                  <a:lnTo>
                    <a:pt x="908" y="8825"/>
                  </a:lnTo>
                  <a:lnTo>
                    <a:pt x="916" y="8835"/>
                  </a:lnTo>
                  <a:lnTo>
                    <a:pt x="926" y="8846"/>
                  </a:lnTo>
                  <a:lnTo>
                    <a:pt x="935" y="8858"/>
                  </a:lnTo>
                  <a:lnTo>
                    <a:pt x="943" y="8871"/>
                  </a:lnTo>
                  <a:lnTo>
                    <a:pt x="951" y="8885"/>
                  </a:lnTo>
                  <a:lnTo>
                    <a:pt x="956" y="8898"/>
                  </a:lnTo>
                  <a:lnTo>
                    <a:pt x="959" y="8910"/>
                  </a:lnTo>
                  <a:lnTo>
                    <a:pt x="960" y="8920"/>
                  </a:lnTo>
                  <a:lnTo>
                    <a:pt x="961" y="8927"/>
                  </a:lnTo>
                  <a:lnTo>
                    <a:pt x="963" y="8930"/>
                  </a:lnTo>
                  <a:lnTo>
                    <a:pt x="964" y="8932"/>
                  </a:lnTo>
                  <a:lnTo>
                    <a:pt x="966" y="8939"/>
                  </a:lnTo>
                  <a:lnTo>
                    <a:pt x="964" y="8946"/>
                  </a:lnTo>
                  <a:lnTo>
                    <a:pt x="964" y="8951"/>
                  </a:lnTo>
                  <a:lnTo>
                    <a:pt x="964" y="8956"/>
                  </a:lnTo>
                  <a:lnTo>
                    <a:pt x="968" y="8964"/>
                  </a:lnTo>
                  <a:lnTo>
                    <a:pt x="975" y="8976"/>
                  </a:lnTo>
                  <a:lnTo>
                    <a:pt x="982" y="8984"/>
                  </a:lnTo>
                  <a:lnTo>
                    <a:pt x="988" y="8990"/>
                  </a:lnTo>
                  <a:lnTo>
                    <a:pt x="990" y="8991"/>
                  </a:lnTo>
                  <a:lnTo>
                    <a:pt x="992" y="8992"/>
                  </a:lnTo>
                  <a:lnTo>
                    <a:pt x="993" y="8996"/>
                  </a:lnTo>
                  <a:lnTo>
                    <a:pt x="995" y="9002"/>
                  </a:lnTo>
                  <a:lnTo>
                    <a:pt x="995" y="9010"/>
                  </a:lnTo>
                  <a:lnTo>
                    <a:pt x="998" y="9029"/>
                  </a:lnTo>
                  <a:lnTo>
                    <a:pt x="999" y="9038"/>
                  </a:lnTo>
                  <a:lnTo>
                    <a:pt x="1001" y="9051"/>
                  </a:lnTo>
                  <a:lnTo>
                    <a:pt x="1026" y="9076"/>
                  </a:lnTo>
                  <a:lnTo>
                    <a:pt x="1023" y="9098"/>
                  </a:lnTo>
                  <a:lnTo>
                    <a:pt x="1026" y="9155"/>
                  </a:lnTo>
                  <a:lnTo>
                    <a:pt x="1111" y="9174"/>
                  </a:lnTo>
                  <a:lnTo>
                    <a:pt x="1146" y="9213"/>
                  </a:lnTo>
                  <a:lnTo>
                    <a:pt x="1168" y="9230"/>
                  </a:lnTo>
                  <a:lnTo>
                    <a:pt x="1192" y="9240"/>
                  </a:lnTo>
                  <a:lnTo>
                    <a:pt x="1196" y="9244"/>
                  </a:lnTo>
                  <a:lnTo>
                    <a:pt x="1204" y="9254"/>
                  </a:lnTo>
                  <a:lnTo>
                    <a:pt x="1209" y="9260"/>
                  </a:lnTo>
                  <a:lnTo>
                    <a:pt x="1212" y="9266"/>
                  </a:lnTo>
                  <a:lnTo>
                    <a:pt x="1216" y="9273"/>
                  </a:lnTo>
                  <a:lnTo>
                    <a:pt x="1217" y="9278"/>
                  </a:lnTo>
                  <a:lnTo>
                    <a:pt x="1225" y="9300"/>
                  </a:lnTo>
                  <a:lnTo>
                    <a:pt x="1231" y="9311"/>
                  </a:lnTo>
                  <a:lnTo>
                    <a:pt x="1261" y="9323"/>
                  </a:lnTo>
                  <a:lnTo>
                    <a:pt x="1265" y="9324"/>
                  </a:lnTo>
                  <a:lnTo>
                    <a:pt x="1275" y="9330"/>
                  </a:lnTo>
                  <a:lnTo>
                    <a:pt x="1280" y="9335"/>
                  </a:lnTo>
                  <a:lnTo>
                    <a:pt x="1284" y="9342"/>
                  </a:lnTo>
                  <a:lnTo>
                    <a:pt x="1287" y="9350"/>
                  </a:lnTo>
                  <a:lnTo>
                    <a:pt x="1288" y="9361"/>
                  </a:lnTo>
                  <a:lnTo>
                    <a:pt x="1289" y="9378"/>
                  </a:lnTo>
                  <a:lnTo>
                    <a:pt x="1290" y="9390"/>
                  </a:lnTo>
                  <a:lnTo>
                    <a:pt x="1290" y="9395"/>
                  </a:lnTo>
                  <a:lnTo>
                    <a:pt x="1291" y="9396"/>
                  </a:lnTo>
                  <a:lnTo>
                    <a:pt x="1304" y="9407"/>
                  </a:lnTo>
                  <a:lnTo>
                    <a:pt x="1306" y="9407"/>
                  </a:lnTo>
                  <a:lnTo>
                    <a:pt x="1310" y="9408"/>
                  </a:lnTo>
                  <a:lnTo>
                    <a:pt x="1313" y="9409"/>
                  </a:lnTo>
                  <a:lnTo>
                    <a:pt x="1316" y="9411"/>
                  </a:lnTo>
                  <a:lnTo>
                    <a:pt x="1320" y="9415"/>
                  </a:lnTo>
                  <a:lnTo>
                    <a:pt x="1323" y="9421"/>
                  </a:lnTo>
                  <a:lnTo>
                    <a:pt x="1339" y="9440"/>
                  </a:lnTo>
                  <a:lnTo>
                    <a:pt x="1346" y="9446"/>
                  </a:lnTo>
                  <a:lnTo>
                    <a:pt x="1346" y="9464"/>
                  </a:lnTo>
                  <a:lnTo>
                    <a:pt x="1354" y="9487"/>
                  </a:lnTo>
                  <a:lnTo>
                    <a:pt x="1387" y="9497"/>
                  </a:lnTo>
                  <a:lnTo>
                    <a:pt x="1391" y="9497"/>
                  </a:lnTo>
                  <a:lnTo>
                    <a:pt x="1399" y="9499"/>
                  </a:lnTo>
                  <a:lnTo>
                    <a:pt x="1404" y="9501"/>
                  </a:lnTo>
                  <a:lnTo>
                    <a:pt x="1407" y="9505"/>
                  </a:lnTo>
                  <a:lnTo>
                    <a:pt x="1411" y="9509"/>
                  </a:lnTo>
                  <a:lnTo>
                    <a:pt x="1412" y="9516"/>
                  </a:lnTo>
                  <a:lnTo>
                    <a:pt x="1410" y="9527"/>
                  </a:lnTo>
                  <a:lnTo>
                    <a:pt x="1408" y="9532"/>
                  </a:lnTo>
                  <a:lnTo>
                    <a:pt x="1413" y="9536"/>
                  </a:lnTo>
                  <a:lnTo>
                    <a:pt x="1428" y="9549"/>
                  </a:lnTo>
                  <a:lnTo>
                    <a:pt x="1438" y="9557"/>
                  </a:lnTo>
                  <a:lnTo>
                    <a:pt x="1446" y="9562"/>
                  </a:lnTo>
                  <a:lnTo>
                    <a:pt x="1453" y="9566"/>
                  </a:lnTo>
                  <a:lnTo>
                    <a:pt x="1458" y="9568"/>
                  </a:lnTo>
                  <a:lnTo>
                    <a:pt x="1463" y="9571"/>
                  </a:lnTo>
                  <a:lnTo>
                    <a:pt x="1465" y="9572"/>
                  </a:lnTo>
                  <a:lnTo>
                    <a:pt x="1469" y="9575"/>
                  </a:lnTo>
                  <a:lnTo>
                    <a:pt x="1472" y="9579"/>
                  </a:lnTo>
                  <a:lnTo>
                    <a:pt x="1478" y="9587"/>
                  </a:lnTo>
                  <a:lnTo>
                    <a:pt x="1484" y="9593"/>
                  </a:lnTo>
                  <a:lnTo>
                    <a:pt x="1489" y="9595"/>
                  </a:lnTo>
                  <a:lnTo>
                    <a:pt x="1491" y="9595"/>
                  </a:lnTo>
                  <a:lnTo>
                    <a:pt x="1490" y="9593"/>
                  </a:lnTo>
                  <a:lnTo>
                    <a:pt x="1490" y="9588"/>
                  </a:lnTo>
                  <a:lnTo>
                    <a:pt x="1491" y="9587"/>
                  </a:lnTo>
                  <a:lnTo>
                    <a:pt x="1493" y="9587"/>
                  </a:lnTo>
                  <a:lnTo>
                    <a:pt x="1498" y="9591"/>
                  </a:lnTo>
                  <a:lnTo>
                    <a:pt x="1504" y="9599"/>
                  </a:lnTo>
                  <a:lnTo>
                    <a:pt x="1513" y="9607"/>
                  </a:lnTo>
                  <a:lnTo>
                    <a:pt x="1524" y="9617"/>
                  </a:lnTo>
                  <a:lnTo>
                    <a:pt x="1536" y="9625"/>
                  </a:lnTo>
                  <a:lnTo>
                    <a:pt x="1546" y="9632"/>
                  </a:lnTo>
                  <a:lnTo>
                    <a:pt x="1565" y="9644"/>
                  </a:lnTo>
                  <a:lnTo>
                    <a:pt x="1572" y="9647"/>
                  </a:lnTo>
                  <a:lnTo>
                    <a:pt x="1570" y="9649"/>
                  </a:lnTo>
                  <a:lnTo>
                    <a:pt x="1565" y="9653"/>
                  </a:lnTo>
                  <a:lnTo>
                    <a:pt x="1564" y="9658"/>
                  </a:lnTo>
                  <a:lnTo>
                    <a:pt x="1563" y="9664"/>
                  </a:lnTo>
                  <a:lnTo>
                    <a:pt x="1563" y="9671"/>
                  </a:lnTo>
                  <a:lnTo>
                    <a:pt x="1564" y="9680"/>
                  </a:lnTo>
                  <a:lnTo>
                    <a:pt x="1570" y="9695"/>
                  </a:lnTo>
                  <a:lnTo>
                    <a:pt x="1574" y="9701"/>
                  </a:lnTo>
                  <a:lnTo>
                    <a:pt x="1576" y="9705"/>
                  </a:lnTo>
                  <a:lnTo>
                    <a:pt x="1578" y="9716"/>
                  </a:lnTo>
                  <a:lnTo>
                    <a:pt x="1580" y="9723"/>
                  </a:lnTo>
                  <a:lnTo>
                    <a:pt x="1582" y="9729"/>
                  </a:lnTo>
                  <a:lnTo>
                    <a:pt x="1584" y="9734"/>
                  </a:lnTo>
                  <a:lnTo>
                    <a:pt x="1587" y="9738"/>
                  </a:lnTo>
                  <a:lnTo>
                    <a:pt x="1588" y="9743"/>
                  </a:lnTo>
                  <a:lnTo>
                    <a:pt x="1590" y="9749"/>
                  </a:lnTo>
                  <a:lnTo>
                    <a:pt x="1591" y="9756"/>
                  </a:lnTo>
                  <a:lnTo>
                    <a:pt x="1592" y="9765"/>
                  </a:lnTo>
                  <a:lnTo>
                    <a:pt x="1590" y="9781"/>
                  </a:lnTo>
                  <a:lnTo>
                    <a:pt x="1588" y="9791"/>
                  </a:lnTo>
                  <a:lnTo>
                    <a:pt x="1587" y="9795"/>
                  </a:lnTo>
                  <a:lnTo>
                    <a:pt x="1587" y="9799"/>
                  </a:lnTo>
                  <a:lnTo>
                    <a:pt x="1585" y="9802"/>
                  </a:lnTo>
                  <a:lnTo>
                    <a:pt x="1587" y="9807"/>
                  </a:lnTo>
                  <a:lnTo>
                    <a:pt x="1594" y="9819"/>
                  </a:lnTo>
                  <a:lnTo>
                    <a:pt x="1600" y="9830"/>
                  </a:lnTo>
                  <a:lnTo>
                    <a:pt x="1604" y="9842"/>
                  </a:lnTo>
                  <a:lnTo>
                    <a:pt x="1609" y="9854"/>
                  </a:lnTo>
                  <a:lnTo>
                    <a:pt x="1615" y="9862"/>
                  </a:lnTo>
                  <a:lnTo>
                    <a:pt x="1616" y="9867"/>
                  </a:lnTo>
                  <a:lnTo>
                    <a:pt x="1617" y="9868"/>
                  </a:lnTo>
                  <a:lnTo>
                    <a:pt x="1618" y="9873"/>
                  </a:lnTo>
                  <a:lnTo>
                    <a:pt x="1622" y="9880"/>
                  </a:lnTo>
                  <a:lnTo>
                    <a:pt x="1630" y="9891"/>
                  </a:lnTo>
                  <a:lnTo>
                    <a:pt x="1635" y="9897"/>
                  </a:lnTo>
                  <a:lnTo>
                    <a:pt x="1640" y="9899"/>
                  </a:lnTo>
                  <a:lnTo>
                    <a:pt x="1643" y="9901"/>
                  </a:lnTo>
                  <a:lnTo>
                    <a:pt x="1647" y="9902"/>
                  </a:lnTo>
                  <a:lnTo>
                    <a:pt x="1649" y="9904"/>
                  </a:lnTo>
                  <a:lnTo>
                    <a:pt x="1652" y="9905"/>
                  </a:lnTo>
                  <a:lnTo>
                    <a:pt x="1654" y="9908"/>
                  </a:lnTo>
                  <a:lnTo>
                    <a:pt x="1655" y="9913"/>
                  </a:lnTo>
                  <a:lnTo>
                    <a:pt x="1656" y="9924"/>
                  </a:lnTo>
                  <a:lnTo>
                    <a:pt x="1657" y="9932"/>
                  </a:lnTo>
                  <a:lnTo>
                    <a:pt x="1657" y="9941"/>
                  </a:lnTo>
                  <a:lnTo>
                    <a:pt x="1657" y="9954"/>
                  </a:lnTo>
                  <a:lnTo>
                    <a:pt x="1656" y="9964"/>
                  </a:lnTo>
                  <a:lnTo>
                    <a:pt x="1655" y="9969"/>
                  </a:lnTo>
                  <a:lnTo>
                    <a:pt x="1655" y="9972"/>
                  </a:lnTo>
                  <a:lnTo>
                    <a:pt x="1657" y="9979"/>
                  </a:lnTo>
                  <a:lnTo>
                    <a:pt x="1660" y="9983"/>
                  </a:lnTo>
                  <a:lnTo>
                    <a:pt x="1662" y="9985"/>
                  </a:lnTo>
                  <a:lnTo>
                    <a:pt x="1665" y="9986"/>
                  </a:lnTo>
                  <a:lnTo>
                    <a:pt x="1667" y="9986"/>
                  </a:lnTo>
                  <a:lnTo>
                    <a:pt x="1669" y="9987"/>
                  </a:lnTo>
                  <a:lnTo>
                    <a:pt x="1672" y="9989"/>
                  </a:lnTo>
                  <a:lnTo>
                    <a:pt x="1673" y="9991"/>
                  </a:lnTo>
                  <a:lnTo>
                    <a:pt x="1674" y="9995"/>
                  </a:lnTo>
                  <a:lnTo>
                    <a:pt x="1674" y="10005"/>
                  </a:lnTo>
                  <a:lnTo>
                    <a:pt x="1673" y="10017"/>
                  </a:lnTo>
                  <a:lnTo>
                    <a:pt x="1669" y="10028"/>
                  </a:lnTo>
                  <a:lnTo>
                    <a:pt x="1668" y="10039"/>
                  </a:lnTo>
                  <a:lnTo>
                    <a:pt x="1669" y="10048"/>
                  </a:lnTo>
                  <a:lnTo>
                    <a:pt x="1672" y="10055"/>
                  </a:lnTo>
                  <a:lnTo>
                    <a:pt x="1673" y="10059"/>
                  </a:lnTo>
                  <a:lnTo>
                    <a:pt x="1674" y="10061"/>
                  </a:lnTo>
                  <a:lnTo>
                    <a:pt x="1693" y="10085"/>
                  </a:lnTo>
                  <a:lnTo>
                    <a:pt x="1712" y="10080"/>
                  </a:lnTo>
                  <a:lnTo>
                    <a:pt x="1724" y="10140"/>
                  </a:lnTo>
                  <a:lnTo>
                    <a:pt x="1705" y="10175"/>
                  </a:lnTo>
                  <a:lnTo>
                    <a:pt x="1712" y="10214"/>
                  </a:lnTo>
                  <a:lnTo>
                    <a:pt x="1732" y="10244"/>
                  </a:lnTo>
                  <a:lnTo>
                    <a:pt x="1735" y="10244"/>
                  </a:lnTo>
                  <a:lnTo>
                    <a:pt x="1744" y="10245"/>
                  </a:lnTo>
                  <a:lnTo>
                    <a:pt x="1747" y="10246"/>
                  </a:lnTo>
                  <a:lnTo>
                    <a:pt x="1752" y="10248"/>
                  </a:lnTo>
                  <a:lnTo>
                    <a:pt x="1757" y="10252"/>
                  </a:lnTo>
                  <a:lnTo>
                    <a:pt x="1759" y="10258"/>
                  </a:lnTo>
                  <a:lnTo>
                    <a:pt x="1770" y="10280"/>
                  </a:lnTo>
                  <a:lnTo>
                    <a:pt x="1775" y="10291"/>
                  </a:lnTo>
                  <a:lnTo>
                    <a:pt x="1780" y="10318"/>
                  </a:lnTo>
                  <a:lnTo>
                    <a:pt x="1794" y="10329"/>
                  </a:lnTo>
                  <a:lnTo>
                    <a:pt x="1797" y="10331"/>
                  </a:lnTo>
                  <a:lnTo>
                    <a:pt x="1803" y="10337"/>
                  </a:lnTo>
                  <a:lnTo>
                    <a:pt x="1806" y="10342"/>
                  </a:lnTo>
                  <a:lnTo>
                    <a:pt x="1810" y="10346"/>
                  </a:lnTo>
                  <a:lnTo>
                    <a:pt x="1812" y="10351"/>
                  </a:lnTo>
                  <a:lnTo>
                    <a:pt x="1813" y="10356"/>
                  </a:lnTo>
                  <a:lnTo>
                    <a:pt x="1819" y="10373"/>
                  </a:lnTo>
                  <a:lnTo>
                    <a:pt x="1822" y="10381"/>
                  </a:lnTo>
                  <a:lnTo>
                    <a:pt x="1844" y="10391"/>
                  </a:lnTo>
                  <a:lnTo>
                    <a:pt x="1845" y="10390"/>
                  </a:lnTo>
                  <a:lnTo>
                    <a:pt x="1850" y="10386"/>
                  </a:lnTo>
                  <a:lnTo>
                    <a:pt x="1853" y="10386"/>
                  </a:lnTo>
                  <a:lnTo>
                    <a:pt x="1857" y="10386"/>
                  </a:lnTo>
                  <a:lnTo>
                    <a:pt x="1863" y="10390"/>
                  </a:lnTo>
                  <a:lnTo>
                    <a:pt x="1869" y="10395"/>
                  </a:lnTo>
                  <a:lnTo>
                    <a:pt x="1879" y="10404"/>
                  </a:lnTo>
                  <a:lnTo>
                    <a:pt x="1886" y="10409"/>
                  </a:lnTo>
                  <a:lnTo>
                    <a:pt x="1890" y="10411"/>
                  </a:lnTo>
                  <a:lnTo>
                    <a:pt x="1892" y="10414"/>
                  </a:lnTo>
                  <a:lnTo>
                    <a:pt x="1895" y="10417"/>
                  </a:lnTo>
                  <a:lnTo>
                    <a:pt x="1896" y="10422"/>
                  </a:lnTo>
                  <a:lnTo>
                    <a:pt x="1897" y="10428"/>
                  </a:lnTo>
                  <a:lnTo>
                    <a:pt x="1897" y="10428"/>
                  </a:lnTo>
                  <a:lnTo>
                    <a:pt x="1899" y="10430"/>
                  </a:lnTo>
                  <a:lnTo>
                    <a:pt x="1904" y="10441"/>
                  </a:lnTo>
                  <a:lnTo>
                    <a:pt x="1909" y="10453"/>
                  </a:lnTo>
                  <a:lnTo>
                    <a:pt x="1914" y="10458"/>
                  </a:lnTo>
                  <a:lnTo>
                    <a:pt x="1917" y="10463"/>
                  </a:lnTo>
                  <a:lnTo>
                    <a:pt x="1923" y="10471"/>
                  </a:lnTo>
                  <a:lnTo>
                    <a:pt x="1925" y="10475"/>
                  </a:lnTo>
                  <a:lnTo>
                    <a:pt x="1925" y="10479"/>
                  </a:lnTo>
                  <a:lnTo>
                    <a:pt x="1924" y="10481"/>
                  </a:lnTo>
                  <a:lnTo>
                    <a:pt x="1924" y="10482"/>
                  </a:lnTo>
                  <a:lnTo>
                    <a:pt x="1924" y="10484"/>
                  </a:lnTo>
                  <a:lnTo>
                    <a:pt x="1927" y="10486"/>
                  </a:lnTo>
                  <a:lnTo>
                    <a:pt x="1931" y="10488"/>
                  </a:lnTo>
                  <a:lnTo>
                    <a:pt x="1940" y="10490"/>
                  </a:lnTo>
                  <a:lnTo>
                    <a:pt x="1949" y="10493"/>
                  </a:lnTo>
                  <a:lnTo>
                    <a:pt x="1956" y="10493"/>
                  </a:lnTo>
                  <a:lnTo>
                    <a:pt x="1962" y="10493"/>
                  </a:lnTo>
                  <a:lnTo>
                    <a:pt x="1968" y="10493"/>
                  </a:lnTo>
                  <a:lnTo>
                    <a:pt x="1970" y="10492"/>
                  </a:lnTo>
                  <a:lnTo>
                    <a:pt x="1973" y="10493"/>
                  </a:lnTo>
                  <a:lnTo>
                    <a:pt x="1975" y="10494"/>
                  </a:lnTo>
                  <a:lnTo>
                    <a:pt x="1975" y="10499"/>
                  </a:lnTo>
                  <a:lnTo>
                    <a:pt x="1975" y="10506"/>
                  </a:lnTo>
                  <a:lnTo>
                    <a:pt x="1975" y="10510"/>
                  </a:lnTo>
                  <a:lnTo>
                    <a:pt x="1976" y="10515"/>
                  </a:lnTo>
                  <a:lnTo>
                    <a:pt x="1977" y="10526"/>
                  </a:lnTo>
                  <a:lnTo>
                    <a:pt x="1979" y="10535"/>
                  </a:lnTo>
                  <a:lnTo>
                    <a:pt x="1977" y="10540"/>
                  </a:lnTo>
                  <a:lnTo>
                    <a:pt x="1979" y="10543"/>
                  </a:lnTo>
                  <a:lnTo>
                    <a:pt x="1986" y="10551"/>
                  </a:lnTo>
                  <a:lnTo>
                    <a:pt x="2001" y="10564"/>
                  </a:lnTo>
                  <a:lnTo>
                    <a:pt x="2004" y="10567"/>
                  </a:lnTo>
                  <a:lnTo>
                    <a:pt x="2007" y="10567"/>
                  </a:lnTo>
                  <a:lnTo>
                    <a:pt x="2013" y="10569"/>
                  </a:lnTo>
                  <a:lnTo>
                    <a:pt x="2015" y="10572"/>
                  </a:lnTo>
                  <a:lnTo>
                    <a:pt x="2019" y="10574"/>
                  </a:lnTo>
                  <a:lnTo>
                    <a:pt x="2022" y="10579"/>
                  </a:lnTo>
                  <a:lnTo>
                    <a:pt x="2025" y="10584"/>
                  </a:lnTo>
                  <a:lnTo>
                    <a:pt x="2027" y="10590"/>
                  </a:lnTo>
                  <a:lnTo>
                    <a:pt x="2027" y="10592"/>
                  </a:lnTo>
                  <a:lnTo>
                    <a:pt x="2027" y="10597"/>
                  </a:lnTo>
                  <a:lnTo>
                    <a:pt x="2029" y="10607"/>
                  </a:lnTo>
                  <a:lnTo>
                    <a:pt x="2032" y="10615"/>
                  </a:lnTo>
                  <a:lnTo>
                    <a:pt x="2034" y="10621"/>
                  </a:lnTo>
                  <a:lnTo>
                    <a:pt x="2038" y="10626"/>
                  </a:lnTo>
                  <a:lnTo>
                    <a:pt x="2040" y="10630"/>
                  </a:lnTo>
                  <a:lnTo>
                    <a:pt x="2045" y="10634"/>
                  </a:lnTo>
                  <a:lnTo>
                    <a:pt x="2046" y="10636"/>
                  </a:lnTo>
                  <a:lnTo>
                    <a:pt x="2100" y="10667"/>
                  </a:lnTo>
                  <a:lnTo>
                    <a:pt x="2105" y="10672"/>
                  </a:lnTo>
                  <a:lnTo>
                    <a:pt x="2114" y="10683"/>
                  </a:lnTo>
                  <a:lnTo>
                    <a:pt x="2119" y="10690"/>
                  </a:lnTo>
                  <a:lnTo>
                    <a:pt x="2124" y="10697"/>
                  </a:lnTo>
                  <a:lnTo>
                    <a:pt x="2127" y="10703"/>
                  </a:lnTo>
                  <a:lnTo>
                    <a:pt x="2128" y="10709"/>
                  </a:lnTo>
                  <a:lnTo>
                    <a:pt x="2130" y="10719"/>
                  </a:lnTo>
                  <a:lnTo>
                    <a:pt x="2133" y="10729"/>
                  </a:lnTo>
                  <a:lnTo>
                    <a:pt x="2137" y="10736"/>
                  </a:lnTo>
                  <a:lnTo>
                    <a:pt x="2139" y="10739"/>
                  </a:lnTo>
                  <a:lnTo>
                    <a:pt x="2169" y="10752"/>
                  </a:lnTo>
                  <a:lnTo>
                    <a:pt x="2172" y="10756"/>
                  </a:lnTo>
                  <a:lnTo>
                    <a:pt x="2183" y="10775"/>
                  </a:lnTo>
                  <a:lnTo>
                    <a:pt x="2191" y="10789"/>
                  </a:lnTo>
                  <a:lnTo>
                    <a:pt x="2200" y="10801"/>
                  </a:lnTo>
                  <a:lnTo>
                    <a:pt x="2208" y="10808"/>
                  </a:lnTo>
                  <a:lnTo>
                    <a:pt x="2210" y="10810"/>
                  </a:lnTo>
                  <a:lnTo>
                    <a:pt x="2229" y="10827"/>
                  </a:lnTo>
                  <a:lnTo>
                    <a:pt x="2230" y="10826"/>
                  </a:lnTo>
                  <a:lnTo>
                    <a:pt x="2232" y="10824"/>
                  </a:lnTo>
                  <a:lnTo>
                    <a:pt x="2234" y="10826"/>
                  </a:lnTo>
                  <a:lnTo>
                    <a:pt x="2235" y="10828"/>
                  </a:lnTo>
                  <a:lnTo>
                    <a:pt x="2236" y="10833"/>
                  </a:lnTo>
                  <a:lnTo>
                    <a:pt x="2237" y="10840"/>
                  </a:lnTo>
                  <a:lnTo>
                    <a:pt x="2238" y="10855"/>
                  </a:lnTo>
                  <a:lnTo>
                    <a:pt x="2237" y="10863"/>
                  </a:lnTo>
                  <a:lnTo>
                    <a:pt x="2237" y="10870"/>
                  </a:lnTo>
                  <a:lnTo>
                    <a:pt x="2237" y="10879"/>
                  </a:lnTo>
                  <a:lnTo>
                    <a:pt x="2242" y="10889"/>
                  </a:lnTo>
                  <a:lnTo>
                    <a:pt x="2248" y="10900"/>
                  </a:lnTo>
                  <a:lnTo>
                    <a:pt x="2254" y="10908"/>
                  </a:lnTo>
                  <a:lnTo>
                    <a:pt x="2257" y="10912"/>
                  </a:lnTo>
                  <a:lnTo>
                    <a:pt x="2258" y="10911"/>
                  </a:lnTo>
                  <a:lnTo>
                    <a:pt x="2262" y="10911"/>
                  </a:lnTo>
                  <a:lnTo>
                    <a:pt x="2264" y="10912"/>
                  </a:lnTo>
                  <a:lnTo>
                    <a:pt x="2265" y="10915"/>
                  </a:lnTo>
                  <a:lnTo>
                    <a:pt x="2267" y="10921"/>
                  </a:lnTo>
                  <a:lnTo>
                    <a:pt x="2268" y="10931"/>
                  </a:lnTo>
                  <a:lnTo>
                    <a:pt x="2267" y="10935"/>
                  </a:lnTo>
                  <a:lnTo>
                    <a:pt x="2265" y="10939"/>
                  </a:lnTo>
                  <a:lnTo>
                    <a:pt x="2264" y="10943"/>
                  </a:lnTo>
                  <a:lnTo>
                    <a:pt x="2262" y="10945"/>
                  </a:lnTo>
                  <a:lnTo>
                    <a:pt x="2256" y="10950"/>
                  </a:lnTo>
                  <a:lnTo>
                    <a:pt x="2251" y="10953"/>
                  </a:lnTo>
                  <a:lnTo>
                    <a:pt x="2249" y="10955"/>
                  </a:lnTo>
                  <a:lnTo>
                    <a:pt x="2248" y="10957"/>
                  </a:lnTo>
                  <a:lnTo>
                    <a:pt x="2248" y="10959"/>
                  </a:lnTo>
                  <a:lnTo>
                    <a:pt x="2248" y="10961"/>
                  </a:lnTo>
                  <a:lnTo>
                    <a:pt x="2254" y="10966"/>
                  </a:lnTo>
                  <a:lnTo>
                    <a:pt x="2264" y="10974"/>
                  </a:lnTo>
                  <a:lnTo>
                    <a:pt x="2277" y="10983"/>
                  </a:lnTo>
                  <a:lnTo>
                    <a:pt x="2287" y="10991"/>
                  </a:lnTo>
                  <a:lnTo>
                    <a:pt x="2291" y="10997"/>
                  </a:lnTo>
                  <a:lnTo>
                    <a:pt x="2294" y="11003"/>
                  </a:lnTo>
                  <a:lnTo>
                    <a:pt x="2294" y="11010"/>
                  </a:lnTo>
                  <a:lnTo>
                    <a:pt x="2293" y="11012"/>
                  </a:lnTo>
                  <a:lnTo>
                    <a:pt x="2320" y="11048"/>
                  </a:lnTo>
                  <a:lnTo>
                    <a:pt x="2320" y="11087"/>
                  </a:lnTo>
                  <a:lnTo>
                    <a:pt x="2339" y="11103"/>
                  </a:lnTo>
                  <a:lnTo>
                    <a:pt x="2353" y="11133"/>
                  </a:lnTo>
                  <a:lnTo>
                    <a:pt x="2376" y="11155"/>
                  </a:lnTo>
                  <a:lnTo>
                    <a:pt x="2382" y="11180"/>
                  </a:lnTo>
                  <a:lnTo>
                    <a:pt x="2380" y="11182"/>
                  </a:lnTo>
                  <a:lnTo>
                    <a:pt x="2376" y="11188"/>
                  </a:lnTo>
                  <a:lnTo>
                    <a:pt x="2375" y="11192"/>
                  </a:lnTo>
                  <a:lnTo>
                    <a:pt x="2375" y="11196"/>
                  </a:lnTo>
                  <a:lnTo>
                    <a:pt x="2376" y="11201"/>
                  </a:lnTo>
                  <a:lnTo>
                    <a:pt x="2380" y="11207"/>
                  </a:lnTo>
                  <a:lnTo>
                    <a:pt x="2392" y="11226"/>
                  </a:lnTo>
                  <a:lnTo>
                    <a:pt x="2396" y="11234"/>
                  </a:lnTo>
                  <a:lnTo>
                    <a:pt x="2398" y="11241"/>
                  </a:lnTo>
                  <a:lnTo>
                    <a:pt x="2396" y="11259"/>
                  </a:lnTo>
                  <a:lnTo>
                    <a:pt x="2391" y="11277"/>
                  </a:lnTo>
                  <a:lnTo>
                    <a:pt x="2388" y="11284"/>
                  </a:lnTo>
                  <a:lnTo>
                    <a:pt x="2385" y="11283"/>
                  </a:lnTo>
                  <a:lnTo>
                    <a:pt x="2379" y="11281"/>
                  </a:lnTo>
                  <a:lnTo>
                    <a:pt x="2375" y="11283"/>
                  </a:lnTo>
                  <a:lnTo>
                    <a:pt x="2372" y="11285"/>
                  </a:lnTo>
                  <a:lnTo>
                    <a:pt x="2369" y="11288"/>
                  </a:lnTo>
                  <a:lnTo>
                    <a:pt x="2369" y="11294"/>
                  </a:lnTo>
                  <a:lnTo>
                    <a:pt x="2373" y="11313"/>
                  </a:lnTo>
                  <a:lnTo>
                    <a:pt x="2376" y="11327"/>
                  </a:lnTo>
                  <a:lnTo>
                    <a:pt x="2379" y="11343"/>
                  </a:lnTo>
                  <a:lnTo>
                    <a:pt x="2380" y="11349"/>
                  </a:lnTo>
                  <a:lnTo>
                    <a:pt x="2372" y="11363"/>
                  </a:lnTo>
                  <a:lnTo>
                    <a:pt x="2370" y="11363"/>
                  </a:lnTo>
                  <a:lnTo>
                    <a:pt x="2368" y="11365"/>
                  </a:lnTo>
                  <a:lnTo>
                    <a:pt x="2368" y="11366"/>
                  </a:lnTo>
                  <a:lnTo>
                    <a:pt x="2370" y="11370"/>
                  </a:lnTo>
                  <a:lnTo>
                    <a:pt x="2374" y="11373"/>
                  </a:lnTo>
                  <a:lnTo>
                    <a:pt x="2380" y="11379"/>
                  </a:lnTo>
                  <a:lnTo>
                    <a:pt x="2386" y="11384"/>
                  </a:lnTo>
                  <a:lnTo>
                    <a:pt x="2392" y="11386"/>
                  </a:lnTo>
                  <a:lnTo>
                    <a:pt x="2396" y="11388"/>
                  </a:lnTo>
                  <a:lnTo>
                    <a:pt x="2400" y="11389"/>
                  </a:lnTo>
                  <a:lnTo>
                    <a:pt x="2403" y="11390"/>
                  </a:lnTo>
                  <a:lnTo>
                    <a:pt x="2406" y="11391"/>
                  </a:lnTo>
                  <a:lnTo>
                    <a:pt x="2407" y="11395"/>
                  </a:lnTo>
                  <a:lnTo>
                    <a:pt x="2407" y="11401"/>
                  </a:lnTo>
                  <a:lnTo>
                    <a:pt x="2407" y="11412"/>
                  </a:lnTo>
                  <a:lnTo>
                    <a:pt x="2406" y="11422"/>
                  </a:lnTo>
                  <a:lnTo>
                    <a:pt x="2407" y="11430"/>
                  </a:lnTo>
                  <a:lnTo>
                    <a:pt x="2409" y="11442"/>
                  </a:lnTo>
                  <a:lnTo>
                    <a:pt x="2419" y="11464"/>
                  </a:lnTo>
                  <a:lnTo>
                    <a:pt x="2424" y="11473"/>
                  </a:lnTo>
                  <a:lnTo>
                    <a:pt x="2424" y="11471"/>
                  </a:lnTo>
                  <a:lnTo>
                    <a:pt x="2425" y="11471"/>
                  </a:lnTo>
                  <a:lnTo>
                    <a:pt x="2429" y="11474"/>
                  </a:lnTo>
                  <a:lnTo>
                    <a:pt x="2437" y="11483"/>
                  </a:lnTo>
                  <a:lnTo>
                    <a:pt x="2446" y="11493"/>
                  </a:lnTo>
                  <a:lnTo>
                    <a:pt x="2452" y="11497"/>
                  </a:lnTo>
                  <a:lnTo>
                    <a:pt x="2454" y="11500"/>
                  </a:lnTo>
                  <a:lnTo>
                    <a:pt x="2457" y="11502"/>
                  </a:lnTo>
                  <a:lnTo>
                    <a:pt x="2458" y="11506"/>
                  </a:lnTo>
                  <a:lnTo>
                    <a:pt x="2459" y="11510"/>
                  </a:lnTo>
                  <a:lnTo>
                    <a:pt x="2460" y="11517"/>
                  </a:lnTo>
                  <a:lnTo>
                    <a:pt x="2463" y="11522"/>
                  </a:lnTo>
                  <a:lnTo>
                    <a:pt x="2464" y="11527"/>
                  </a:lnTo>
                  <a:lnTo>
                    <a:pt x="2467" y="11538"/>
                  </a:lnTo>
                  <a:lnTo>
                    <a:pt x="2468" y="11547"/>
                  </a:lnTo>
                  <a:lnTo>
                    <a:pt x="2467" y="11551"/>
                  </a:lnTo>
                  <a:lnTo>
                    <a:pt x="2470" y="11553"/>
                  </a:lnTo>
                  <a:lnTo>
                    <a:pt x="2478" y="11560"/>
                  </a:lnTo>
                  <a:lnTo>
                    <a:pt x="2494" y="11573"/>
                  </a:lnTo>
                  <a:lnTo>
                    <a:pt x="2497" y="11576"/>
                  </a:lnTo>
                  <a:lnTo>
                    <a:pt x="2497" y="11584"/>
                  </a:lnTo>
                  <a:lnTo>
                    <a:pt x="2497" y="11608"/>
                  </a:lnTo>
                  <a:lnTo>
                    <a:pt x="2499" y="11624"/>
                  </a:lnTo>
                  <a:lnTo>
                    <a:pt x="2503" y="11633"/>
                  </a:lnTo>
                  <a:lnTo>
                    <a:pt x="2505" y="11638"/>
                  </a:lnTo>
                  <a:lnTo>
                    <a:pt x="2505" y="11639"/>
                  </a:lnTo>
                  <a:lnTo>
                    <a:pt x="2505" y="11666"/>
                  </a:lnTo>
                  <a:lnTo>
                    <a:pt x="2505" y="11759"/>
                  </a:lnTo>
                  <a:lnTo>
                    <a:pt x="2494" y="11797"/>
                  </a:lnTo>
                  <a:lnTo>
                    <a:pt x="2457" y="11841"/>
                  </a:lnTo>
                  <a:lnTo>
                    <a:pt x="2424" y="11876"/>
                  </a:lnTo>
                  <a:lnTo>
                    <a:pt x="2409" y="11899"/>
                  </a:lnTo>
                  <a:lnTo>
                    <a:pt x="2376" y="11899"/>
                  </a:lnTo>
                  <a:lnTo>
                    <a:pt x="2372" y="11888"/>
                  </a:lnTo>
                  <a:lnTo>
                    <a:pt x="2369" y="11878"/>
                  </a:lnTo>
                  <a:lnTo>
                    <a:pt x="2369" y="11869"/>
                  </a:lnTo>
                  <a:lnTo>
                    <a:pt x="2369" y="11866"/>
                  </a:lnTo>
                  <a:lnTo>
                    <a:pt x="2333" y="11857"/>
                  </a:lnTo>
                  <a:lnTo>
                    <a:pt x="2316" y="11880"/>
                  </a:lnTo>
                  <a:lnTo>
                    <a:pt x="2313" y="11880"/>
                  </a:lnTo>
                  <a:lnTo>
                    <a:pt x="2302" y="11883"/>
                  </a:lnTo>
                  <a:lnTo>
                    <a:pt x="2296" y="11886"/>
                  </a:lnTo>
                  <a:lnTo>
                    <a:pt x="2290" y="11891"/>
                  </a:lnTo>
                  <a:lnTo>
                    <a:pt x="2285" y="11895"/>
                  </a:lnTo>
                  <a:lnTo>
                    <a:pt x="2281" y="11901"/>
                  </a:lnTo>
                  <a:lnTo>
                    <a:pt x="2278" y="11908"/>
                  </a:lnTo>
                  <a:lnTo>
                    <a:pt x="2277" y="11914"/>
                  </a:lnTo>
                  <a:lnTo>
                    <a:pt x="2277" y="11920"/>
                  </a:lnTo>
                  <a:lnTo>
                    <a:pt x="2277" y="11926"/>
                  </a:lnTo>
                  <a:lnTo>
                    <a:pt x="2278" y="11937"/>
                  </a:lnTo>
                  <a:lnTo>
                    <a:pt x="2281" y="11948"/>
                  </a:lnTo>
                  <a:lnTo>
                    <a:pt x="2283" y="11958"/>
                  </a:lnTo>
                  <a:lnTo>
                    <a:pt x="2285" y="11964"/>
                  </a:lnTo>
                  <a:lnTo>
                    <a:pt x="2288" y="11971"/>
                  </a:lnTo>
                  <a:lnTo>
                    <a:pt x="2289" y="11984"/>
                  </a:lnTo>
                  <a:lnTo>
                    <a:pt x="2293" y="11998"/>
                  </a:lnTo>
                  <a:lnTo>
                    <a:pt x="2296" y="12009"/>
                  </a:lnTo>
                  <a:lnTo>
                    <a:pt x="2298" y="12014"/>
                  </a:lnTo>
                  <a:lnTo>
                    <a:pt x="2301" y="12017"/>
                  </a:lnTo>
                  <a:lnTo>
                    <a:pt x="2314" y="12027"/>
                  </a:lnTo>
                  <a:lnTo>
                    <a:pt x="2316" y="12027"/>
                  </a:lnTo>
                  <a:lnTo>
                    <a:pt x="2320" y="12030"/>
                  </a:lnTo>
                  <a:lnTo>
                    <a:pt x="2321" y="12032"/>
                  </a:lnTo>
                  <a:lnTo>
                    <a:pt x="2322" y="12037"/>
                  </a:lnTo>
                  <a:lnTo>
                    <a:pt x="2322" y="12042"/>
                  </a:lnTo>
                  <a:lnTo>
                    <a:pt x="2322" y="12049"/>
                  </a:lnTo>
                  <a:lnTo>
                    <a:pt x="2320" y="12065"/>
                  </a:lnTo>
                  <a:lnTo>
                    <a:pt x="2319" y="12079"/>
                  </a:lnTo>
                  <a:lnTo>
                    <a:pt x="2317" y="12089"/>
                  </a:lnTo>
                  <a:lnTo>
                    <a:pt x="2316" y="12092"/>
                  </a:lnTo>
                  <a:lnTo>
                    <a:pt x="2328" y="12112"/>
                  </a:lnTo>
                  <a:lnTo>
                    <a:pt x="2329" y="12112"/>
                  </a:lnTo>
                  <a:lnTo>
                    <a:pt x="2333" y="12114"/>
                  </a:lnTo>
                  <a:lnTo>
                    <a:pt x="2336" y="12116"/>
                  </a:lnTo>
                  <a:lnTo>
                    <a:pt x="2340" y="12120"/>
                  </a:lnTo>
                  <a:lnTo>
                    <a:pt x="2343" y="12124"/>
                  </a:lnTo>
                  <a:lnTo>
                    <a:pt x="2347" y="12131"/>
                  </a:lnTo>
                  <a:lnTo>
                    <a:pt x="2350" y="12138"/>
                  </a:lnTo>
                  <a:lnTo>
                    <a:pt x="2355" y="12143"/>
                  </a:lnTo>
                  <a:lnTo>
                    <a:pt x="2359" y="12147"/>
                  </a:lnTo>
                  <a:lnTo>
                    <a:pt x="2362" y="12149"/>
                  </a:lnTo>
                  <a:lnTo>
                    <a:pt x="2366" y="12151"/>
                  </a:lnTo>
                  <a:lnTo>
                    <a:pt x="2369" y="12154"/>
                  </a:lnTo>
                  <a:lnTo>
                    <a:pt x="2372" y="12157"/>
                  </a:lnTo>
                  <a:lnTo>
                    <a:pt x="2374" y="12161"/>
                  </a:lnTo>
                  <a:lnTo>
                    <a:pt x="2376" y="12169"/>
                  </a:lnTo>
                  <a:lnTo>
                    <a:pt x="2375" y="12175"/>
                  </a:lnTo>
                  <a:lnTo>
                    <a:pt x="2375" y="12184"/>
                  </a:lnTo>
                  <a:lnTo>
                    <a:pt x="2376" y="12200"/>
                  </a:lnTo>
                  <a:lnTo>
                    <a:pt x="2379" y="12208"/>
                  </a:lnTo>
                  <a:lnTo>
                    <a:pt x="2381" y="12215"/>
                  </a:lnTo>
                  <a:lnTo>
                    <a:pt x="2383" y="12220"/>
                  </a:lnTo>
                  <a:lnTo>
                    <a:pt x="2387" y="12223"/>
                  </a:lnTo>
                  <a:lnTo>
                    <a:pt x="2394" y="12229"/>
                  </a:lnTo>
                  <a:lnTo>
                    <a:pt x="2405" y="12235"/>
                  </a:lnTo>
                  <a:lnTo>
                    <a:pt x="2418" y="12243"/>
                  </a:lnTo>
                  <a:lnTo>
                    <a:pt x="2429" y="12251"/>
                  </a:lnTo>
                  <a:lnTo>
                    <a:pt x="2439" y="12255"/>
                  </a:lnTo>
                  <a:lnTo>
                    <a:pt x="2442" y="12256"/>
                  </a:lnTo>
                  <a:lnTo>
                    <a:pt x="2444" y="12259"/>
                  </a:lnTo>
                  <a:lnTo>
                    <a:pt x="2457" y="12277"/>
                  </a:lnTo>
                  <a:lnTo>
                    <a:pt x="2466" y="12287"/>
                  </a:lnTo>
                  <a:lnTo>
                    <a:pt x="2474" y="12294"/>
                  </a:lnTo>
                  <a:lnTo>
                    <a:pt x="2478" y="12297"/>
                  </a:lnTo>
                  <a:lnTo>
                    <a:pt x="2483" y="12298"/>
                  </a:lnTo>
                  <a:lnTo>
                    <a:pt x="2488" y="12298"/>
                  </a:lnTo>
                  <a:lnTo>
                    <a:pt x="2494" y="12298"/>
                  </a:lnTo>
                  <a:lnTo>
                    <a:pt x="2511" y="12300"/>
                  </a:lnTo>
                  <a:lnTo>
                    <a:pt x="2531" y="12303"/>
                  </a:lnTo>
                  <a:lnTo>
                    <a:pt x="2540" y="12304"/>
                  </a:lnTo>
                  <a:lnTo>
                    <a:pt x="2550" y="12305"/>
                  </a:lnTo>
                  <a:lnTo>
                    <a:pt x="2558" y="12305"/>
                  </a:lnTo>
                  <a:lnTo>
                    <a:pt x="2565" y="12304"/>
                  </a:lnTo>
                  <a:lnTo>
                    <a:pt x="2578" y="12301"/>
                  </a:lnTo>
                  <a:lnTo>
                    <a:pt x="2589" y="12300"/>
                  </a:lnTo>
                  <a:lnTo>
                    <a:pt x="2595" y="12299"/>
                  </a:lnTo>
                  <a:lnTo>
                    <a:pt x="2599" y="12297"/>
                  </a:lnTo>
                  <a:lnTo>
                    <a:pt x="2603" y="12293"/>
                  </a:lnTo>
                  <a:lnTo>
                    <a:pt x="2607" y="12287"/>
                  </a:lnTo>
                  <a:lnTo>
                    <a:pt x="2615" y="12266"/>
                  </a:lnTo>
                  <a:lnTo>
                    <a:pt x="2617" y="12260"/>
                  </a:lnTo>
                  <a:lnTo>
                    <a:pt x="2621" y="12258"/>
                  </a:lnTo>
                  <a:lnTo>
                    <a:pt x="2629" y="12254"/>
                  </a:lnTo>
                  <a:lnTo>
                    <a:pt x="2635" y="12254"/>
                  </a:lnTo>
                  <a:lnTo>
                    <a:pt x="2642" y="12254"/>
                  </a:lnTo>
                  <a:lnTo>
                    <a:pt x="2649" y="12255"/>
                  </a:lnTo>
                  <a:lnTo>
                    <a:pt x="2656" y="12260"/>
                  </a:lnTo>
                  <a:lnTo>
                    <a:pt x="2664" y="12264"/>
                  </a:lnTo>
                  <a:lnTo>
                    <a:pt x="2674" y="12267"/>
                  </a:lnTo>
                  <a:lnTo>
                    <a:pt x="2684" y="12269"/>
                  </a:lnTo>
                  <a:lnTo>
                    <a:pt x="2696" y="12271"/>
                  </a:lnTo>
                  <a:lnTo>
                    <a:pt x="2714" y="12271"/>
                  </a:lnTo>
                  <a:lnTo>
                    <a:pt x="2721" y="12271"/>
                  </a:lnTo>
                  <a:lnTo>
                    <a:pt x="2727" y="12274"/>
                  </a:lnTo>
                  <a:lnTo>
                    <a:pt x="2740" y="12281"/>
                  </a:lnTo>
                  <a:lnTo>
                    <a:pt x="2758" y="12291"/>
                  </a:lnTo>
                  <a:lnTo>
                    <a:pt x="2777" y="12298"/>
                  </a:lnTo>
                  <a:lnTo>
                    <a:pt x="2793" y="12303"/>
                  </a:lnTo>
                  <a:lnTo>
                    <a:pt x="2805" y="12306"/>
                  </a:lnTo>
                  <a:lnTo>
                    <a:pt x="2811" y="12308"/>
                  </a:lnTo>
                  <a:lnTo>
                    <a:pt x="2814" y="12311"/>
                  </a:lnTo>
                  <a:lnTo>
                    <a:pt x="2818" y="12314"/>
                  </a:lnTo>
                  <a:lnTo>
                    <a:pt x="2820" y="12320"/>
                  </a:lnTo>
                  <a:lnTo>
                    <a:pt x="2821" y="12329"/>
                  </a:lnTo>
                  <a:lnTo>
                    <a:pt x="2821" y="12333"/>
                  </a:lnTo>
                  <a:lnTo>
                    <a:pt x="2824" y="12337"/>
                  </a:lnTo>
                  <a:lnTo>
                    <a:pt x="2833" y="12345"/>
                  </a:lnTo>
                  <a:lnTo>
                    <a:pt x="2847" y="12353"/>
                  </a:lnTo>
                  <a:lnTo>
                    <a:pt x="2860" y="12359"/>
                  </a:lnTo>
                  <a:lnTo>
                    <a:pt x="2869" y="12363"/>
                  </a:lnTo>
                  <a:lnTo>
                    <a:pt x="2872" y="12364"/>
                  </a:lnTo>
                  <a:lnTo>
                    <a:pt x="2877" y="12399"/>
                  </a:lnTo>
                  <a:lnTo>
                    <a:pt x="2875" y="12399"/>
                  </a:lnTo>
                  <a:lnTo>
                    <a:pt x="2869" y="12399"/>
                  </a:lnTo>
                  <a:lnTo>
                    <a:pt x="2867" y="12402"/>
                  </a:lnTo>
                  <a:lnTo>
                    <a:pt x="2869" y="12404"/>
                  </a:lnTo>
                  <a:lnTo>
                    <a:pt x="2871" y="12408"/>
                  </a:lnTo>
                  <a:lnTo>
                    <a:pt x="2877" y="12412"/>
                  </a:lnTo>
                  <a:lnTo>
                    <a:pt x="2892" y="12423"/>
                  </a:lnTo>
                  <a:lnTo>
                    <a:pt x="2903" y="12428"/>
                  </a:lnTo>
                  <a:lnTo>
                    <a:pt x="2910" y="12429"/>
                  </a:lnTo>
                  <a:lnTo>
                    <a:pt x="2913" y="12429"/>
                  </a:lnTo>
                  <a:lnTo>
                    <a:pt x="2935" y="12432"/>
                  </a:lnTo>
                  <a:lnTo>
                    <a:pt x="2965" y="12441"/>
                  </a:lnTo>
                  <a:lnTo>
                    <a:pt x="3026" y="12441"/>
                  </a:lnTo>
                  <a:lnTo>
                    <a:pt x="3080" y="12487"/>
                  </a:lnTo>
                  <a:lnTo>
                    <a:pt x="3138" y="12470"/>
                  </a:lnTo>
                  <a:lnTo>
                    <a:pt x="3181" y="12476"/>
                  </a:lnTo>
                  <a:lnTo>
                    <a:pt x="3211" y="12478"/>
                  </a:lnTo>
                  <a:lnTo>
                    <a:pt x="3213" y="12477"/>
                  </a:lnTo>
                  <a:lnTo>
                    <a:pt x="3222" y="12475"/>
                  </a:lnTo>
                  <a:lnTo>
                    <a:pt x="3232" y="12471"/>
                  </a:lnTo>
                  <a:lnTo>
                    <a:pt x="3244" y="12470"/>
                  </a:lnTo>
                  <a:lnTo>
                    <a:pt x="3250" y="12469"/>
                  </a:lnTo>
                  <a:lnTo>
                    <a:pt x="3256" y="12467"/>
                  </a:lnTo>
                  <a:lnTo>
                    <a:pt x="3263" y="12463"/>
                  </a:lnTo>
                  <a:lnTo>
                    <a:pt x="3268" y="12458"/>
                  </a:lnTo>
                  <a:lnTo>
                    <a:pt x="3276" y="12450"/>
                  </a:lnTo>
                  <a:lnTo>
                    <a:pt x="3279" y="12445"/>
                  </a:lnTo>
                  <a:lnTo>
                    <a:pt x="3277" y="12444"/>
                  </a:lnTo>
                  <a:lnTo>
                    <a:pt x="3275" y="12442"/>
                  </a:lnTo>
                  <a:lnTo>
                    <a:pt x="3276" y="12442"/>
                  </a:lnTo>
                  <a:lnTo>
                    <a:pt x="3279" y="12441"/>
                  </a:lnTo>
                  <a:lnTo>
                    <a:pt x="3287" y="12442"/>
                  </a:lnTo>
                  <a:lnTo>
                    <a:pt x="3298" y="12443"/>
                  </a:lnTo>
                  <a:lnTo>
                    <a:pt x="3322" y="12445"/>
                  </a:lnTo>
                  <a:lnTo>
                    <a:pt x="3336" y="12445"/>
                  </a:lnTo>
                  <a:lnTo>
                    <a:pt x="3343" y="12444"/>
                  </a:lnTo>
                  <a:lnTo>
                    <a:pt x="3346" y="12443"/>
                  </a:lnTo>
                  <a:lnTo>
                    <a:pt x="3350" y="12438"/>
                  </a:lnTo>
                  <a:lnTo>
                    <a:pt x="3362" y="12425"/>
                  </a:lnTo>
                  <a:lnTo>
                    <a:pt x="3370" y="12419"/>
                  </a:lnTo>
                  <a:lnTo>
                    <a:pt x="3379" y="12414"/>
                  </a:lnTo>
                  <a:lnTo>
                    <a:pt x="3387" y="12408"/>
                  </a:lnTo>
                  <a:lnTo>
                    <a:pt x="3394" y="12405"/>
                  </a:lnTo>
                  <a:lnTo>
                    <a:pt x="3401" y="12402"/>
                  </a:lnTo>
                  <a:lnTo>
                    <a:pt x="3408" y="12398"/>
                  </a:lnTo>
                  <a:lnTo>
                    <a:pt x="3413" y="12393"/>
                  </a:lnTo>
                  <a:lnTo>
                    <a:pt x="3418" y="12389"/>
                  </a:lnTo>
                  <a:lnTo>
                    <a:pt x="3425" y="12380"/>
                  </a:lnTo>
                  <a:lnTo>
                    <a:pt x="3427" y="12377"/>
                  </a:lnTo>
                  <a:lnTo>
                    <a:pt x="3426" y="12376"/>
                  </a:lnTo>
                  <a:lnTo>
                    <a:pt x="3426" y="12373"/>
                  </a:lnTo>
                  <a:lnTo>
                    <a:pt x="3427" y="12371"/>
                  </a:lnTo>
                  <a:lnTo>
                    <a:pt x="3431" y="12370"/>
                  </a:lnTo>
                  <a:lnTo>
                    <a:pt x="3436" y="12367"/>
                  </a:lnTo>
                  <a:lnTo>
                    <a:pt x="3446" y="12366"/>
                  </a:lnTo>
                  <a:lnTo>
                    <a:pt x="3455" y="12365"/>
                  </a:lnTo>
                  <a:lnTo>
                    <a:pt x="3460" y="12363"/>
                  </a:lnTo>
                  <a:lnTo>
                    <a:pt x="3462" y="12362"/>
                  </a:lnTo>
                  <a:lnTo>
                    <a:pt x="3464" y="12359"/>
                  </a:lnTo>
                  <a:lnTo>
                    <a:pt x="3465" y="12357"/>
                  </a:lnTo>
                  <a:lnTo>
                    <a:pt x="3468" y="12356"/>
                  </a:lnTo>
                  <a:lnTo>
                    <a:pt x="3473" y="12354"/>
                  </a:lnTo>
                  <a:lnTo>
                    <a:pt x="3481" y="12356"/>
                  </a:lnTo>
                  <a:lnTo>
                    <a:pt x="3497" y="12357"/>
                  </a:lnTo>
                  <a:lnTo>
                    <a:pt x="3504" y="12356"/>
                  </a:lnTo>
                  <a:lnTo>
                    <a:pt x="3512" y="12356"/>
                  </a:lnTo>
                  <a:lnTo>
                    <a:pt x="3529" y="12358"/>
                  </a:lnTo>
                  <a:lnTo>
                    <a:pt x="3549" y="12362"/>
                  </a:lnTo>
                  <a:lnTo>
                    <a:pt x="3560" y="12363"/>
                  </a:lnTo>
                  <a:lnTo>
                    <a:pt x="3571" y="12364"/>
                  </a:lnTo>
                  <a:lnTo>
                    <a:pt x="3583" y="12364"/>
                  </a:lnTo>
                  <a:lnTo>
                    <a:pt x="3589" y="12363"/>
                  </a:lnTo>
                  <a:lnTo>
                    <a:pt x="3591" y="12360"/>
                  </a:lnTo>
                  <a:lnTo>
                    <a:pt x="3591" y="12358"/>
                  </a:lnTo>
                  <a:lnTo>
                    <a:pt x="3591" y="12354"/>
                  </a:lnTo>
                  <a:lnTo>
                    <a:pt x="3593" y="12352"/>
                  </a:lnTo>
                  <a:lnTo>
                    <a:pt x="3597" y="12350"/>
                  </a:lnTo>
                  <a:lnTo>
                    <a:pt x="3605" y="12349"/>
                  </a:lnTo>
                  <a:lnTo>
                    <a:pt x="3618" y="12350"/>
                  </a:lnTo>
                  <a:lnTo>
                    <a:pt x="3647" y="12352"/>
                  </a:lnTo>
                  <a:lnTo>
                    <a:pt x="3665" y="12352"/>
                  </a:lnTo>
                  <a:lnTo>
                    <a:pt x="3676" y="12351"/>
                  </a:lnTo>
                  <a:lnTo>
                    <a:pt x="3678" y="12350"/>
                  </a:lnTo>
                  <a:lnTo>
                    <a:pt x="3677" y="12350"/>
                  </a:lnTo>
                  <a:lnTo>
                    <a:pt x="3676" y="12347"/>
                  </a:lnTo>
                  <a:lnTo>
                    <a:pt x="3676" y="12345"/>
                  </a:lnTo>
                  <a:lnTo>
                    <a:pt x="3676" y="12341"/>
                  </a:lnTo>
                  <a:lnTo>
                    <a:pt x="3678" y="12338"/>
                  </a:lnTo>
                  <a:lnTo>
                    <a:pt x="3682" y="12333"/>
                  </a:lnTo>
                  <a:lnTo>
                    <a:pt x="3687" y="12326"/>
                  </a:lnTo>
                  <a:lnTo>
                    <a:pt x="3688" y="12321"/>
                  </a:lnTo>
                  <a:lnTo>
                    <a:pt x="3693" y="12319"/>
                  </a:lnTo>
                  <a:lnTo>
                    <a:pt x="3703" y="12314"/>
                  </a:lnTo>
                  <a:lnTo>
                    <a:pt x="3720" y="12307"/>
                  </a:lnTo>
                  <a:lnTo>
                    <a:pt x="3734" y="12299"/>
                  </a:lnTo>
                  <a:lnTo>
                    <a:pt x="3743" y="12293"/>
                  </a:lnTo>
                  <a:lnTo>
                    <a:pt x="3747" y="12290"/>
                  </a:lnTo>
                  <a:lnTo>
                    <a:pt x="3748" y="12288"/>
                  </a:lnTo>
                  <a:lnTo>
                    <a:pt x="3766" y="12271"/>
                  </a:lnTo>
                  <a:lnTo>
                    <a:pt x="3778" y="12258"/>
                  </a:lnTo>
                  <a:lnTo>
                    <a:pt x="3784" y="12251"/>
                  </a:lnTo>
                  <a:lnTo>
                    <a:pt x="3786" y="12247"/>
                  </a:lnTo>
                  <a:lnTo>
                    <a:pt x="3789" y="12245"/>
                  </a:lnTo>
                  <a:lnTo>
                    <a:pt x="3794" y="12241"/>
                  </a:lnTo>
                  <a:lnTo>
                    <a:pt x="3802" y="12238"/>
                  </a:lnTo>
                  <a:lnTo>
                    <a:pt x="3817" y="12233"/>
                  </a:lnTo>
                  <a:lnTo>
                    <a:pt x="3826" y="12233"/>
                  </a:lnTo>
                  <a:lnTo>
                    <a:pt x="3830" y="12232"/>
                  </a:lnTo>
                  <a:lnTo>
                    <a:pt x="3834" y="12229"/>
                  </a:lnTo>
                  <a:lnTo>
                    <a:pt x="3839" y="12226"/>
                  </a:lnTo>
                  <a:lnTo>
                    <a:pt x="3846" y="12219"/>
                  </a:lnTo>
                  <a:lnTo>
                    <a:pt x="3858" y="12206"/>
                  </a:lnTo>
                  <a:lnTo>
                    <a:pt x="3865" y="12197"/>
                  </a:lnTo>
                  <a:lnTo>
                    <a:pt x="3868" y="12194"/>
                  </a:lnTo>
                  <a:lnTo>
                    <a:pt x="3870" y="12190"/>
                  </a:lnTo>
                  <a:lnTo>
                    <a:pt x="3872" y="12186"/>
                  </a:lnTo>
                  <a:lnTo>
                    <a:pt x="3873" y="12181"/>
                  </a:lnTo>
                  <a:lnTo>
                    <a:pt x="3876" y="12167"/>
                  </a:lnTo>
                  <a:lnTo>
                    <a:pt x="3880" y="12151"/>
                  </a:lnTo>
                  <a:lnTo>
                    <a:pt x="3885" y="12144"/>
                  </a:lnTo>
                  <a:lnTo>
                    <a:pt x="3890" y="12136"/>
                  </a:lnTo>
                  <a:lnTo>
                    <a:pt x="3896" y="12129"/>
                  </a:lnTo>
                  <a:lnTo>
                    <a:pt x="3903" y="12123"/>
                  </a:lnTo>
                  <a:lnTo>
                    <a:pt x="3917" y="12112"/>
                  </a:lnTo>
                  <a:lnTo>
                    <a:pt x="3928" y="12103"/>
                  </a:lnTo>
                  <a:lnTo>
                    <a:pt x="3932" y="12098"/>
                  </a:lnTo>
                  <a:lnTo>
                    <a:pt x="3935" y="12094"/>
                  </a:lnTo>
                  <a:lnTo>
                    <a:pt x="3937" y="12088"/>
                  </a:lnTo>
                  <a:lnTo>
                    <a:pt x="3938" y="12082"/>
                  </a:lnTo>
                  <a:lnTo>
                    <a:pt x="3944" y="12059"/>
                  </a:lnTo>
                  <a:lnTo>
                    <a:pt x="3946" y="12049"/>
                  </a:lnTo>
                  <a:lnTo>
                    <a:pt x="3969" y="12003"/>
                  </a:lnTo>
                  <a:lnTo>
                    <a:pt x="3990" y="11984"/>
                  </a:lnTo>
                  <a:lnTo>
                    <a:pt x="4004" y="11961"/>
                  </a:lnTo>
                  <a:lnTo>
                    <a:pt x="4010" y="11937"/>
                  </a:lnTo>
                  <a:lnTo>
                    <a:pt x="4034" y="11896"/>
                  </a:lnTo>
                  <a:lnTo>
                    <a:pt x="4037" y="11836"/>
                  </a:lnTo>
                  <a:lnTo>
                    <a:pt x="4067" y="11830"/>
                  </a:lnTo>
                  <a:lnTo>
                    <a:pt x="4081" y="11833"/>
                  </a:lnTo>
                  <a:lnTo>
                    <a:pt x="4146" y="11833"/>
                  </a:lnTo>
                  <a:lnTo>
                    <a:pt x="4168" y="11828"/>
                  </a:lnTo>
                  <a:lnTo>
                    <a:pt x="4253" y="11759"/>
                  </a:lnTo>
                  <a:lnTo>
                    <a:pt x="4295" y="11689"/>
                  </a:lnTo>
                  <a:lnTo>
                    <a:pt x="4292" y="11683"/>
                  </a:lnTo>
                  <a:lnTo>
                    <a:pt x="4289" y="11671"/>
                  </a:lnTo>
                  <a:lnTo>
                    <a:pt x="4284" y="11657"/>
                  </a:lnTo>
                  <a:lnTo>
                    <a:pt x="4280" y="11644"/>
                  </a:lnTo>
                  <a:lnTo>
                    <a:pt x="4278" y="11630"/>
                  </a:lnTo>
                  <a:lnTo>
                    <a:pt x="4277" y="11611"/>
                  </a:lnTo>
                  <a:lnTo>
                    <a:pt x="4276" y="11594"/>
                  </a:lnTo>
                  <a:lnTo>
                    <a:pt x="4275" y="11587"/>
                  </a:lnTo>
                  <a:lnTo>
                    <a:pt x="4308" y="11538"/>
                  </a:lnTo>
                  <a:lnTo>
                    <a:pt x="4341" y="11516"/>
                  </a:lnTo>
                  <a:lnTo>
                    <a:pt x="4365" y="11510"/>
                  </a:lnTo>
                  <a:lnTo>
                    <a:pt x="4390" y="11475"/>
                  </a:lnTo>
                  <a:lnTo>
                    <a:pt x="4409" y="11444"/>
                  </a:lnTo>
                  <a:lnTo>
                    <a:pt x="4442" y="11434"/>
                  </a:lnTo>
                  <a:lnTo>
                    <a:pt x="4474" y="11431"/>
                  </a:lnTo>
                  <a:lnTo>
                    <a:pt x="4479" y="11430"/>
                  </a:lnTo>
                  <a:lnTo>
                    <a:pt x="4491" y="11428"/>
                  </a:lnTo>
                  <a:lnTo>
                    <a:pt x="4499" y="11425"/>
                  </a:lnTo>
                  <a:lnTo>
                    <a:pt x="4507" y="11423"/>
                  </a:lnTo>
                  <a:lnTo>
                    <a:pt x="4515" y="11419"/>
                  </a:lnTo>
                  <a:lnTo>
                    <a:pt x="4524" y="11415"/>
                  </a:lnTo>
                  <a:lnTo>
                    <a:pt x="4539" y="11406"/>
                  </a:lnTo>
                  <a:lnTo>
                    <a:pt x="4550" y="11402"/>
                  </a:lnTo>
                  <a:lnTo>
                    <a:pt x="4557" y="11398"/>
                  </a:lnTo>
                  <a:lnTo>
                    <a:pt x="4559" y="11398"/>
                  </a:lnTo>
                  <a:lnTo>
                    <a:pt x="4590" y="11401"/>
                  </a:lnTo>
                  <a:lnTo>
                    <a:pt x="4652" y="11379"/>
                  </a:lnTo>
                  <a:lnTo>
                    <a:pt x="4658" y="11352"/>
                  </a:lnTo>
                  <a:lnTo>
                    <a:pt x="4690" y="11332"/>
                  </a:lnTo>
                  <a:lnTo>
                    <a:pt x="4689" y="11332"/>
                  </a:lnTo>
                  <a:lnTo>
                    <a:pt x="4689" y="11329"/>
                  </a:lnTo>
                  <a:lnTo>
                    <a:pt x="4690" y="11326"/>
                  </a:lnTo>
                  <a:lnTo>
                    <a:pt x="4694" y="11325"/>
                  </a:lnTo>
                  <a:lnTo>
                    <a:pt x="4701" y="11321"/>
                  </a:lnTo>
                  <a:lnTo>
                    <a:pt x="4710" y="11319"/>
                  </a:lnTo>
                  <a:lnTo>
                    <a:pt x="4729" y="11312"/>
                  </a:lnTo>
                  <a:lnTo>
                    <a:pt x="4743" y="11306"/>
                  </a:lnTo>
                  <a:lnTo>
                    <a:pt x="4752" y="11301"/>
                  </a:lnTo>
                  <a:lnTo>
                    <a:pt x="4754" y="11300"/>
                  </a:lnTo>
                  <a:lnTo>
                    <a:pt x="4789" y="11261"/>
                  </a:lnTo>
                  <a:lnTo>
                    <a:pt x="4825" y="11261"/>
                  </a:lnTo>
                  <a:lnTo>
                    <a:pt x="4893" y="11236"/>
                  </a:lnTo>
                  <a:lnTo>
                    <a:pt x="4947" y="11212"/>
                  </a:lnTo>
                  <a:lnTo>
                    <a:pt x="4950" y="11209"/>
                  </a:lnTo>
                  <a:lnTo>
                    <a:pt x="4953" y="11203"/>
                  </a:lnTo>
                  <a:lnTo>
                    <a:pt x="4957" y="11200"/>
                  </a:lnTo>
                  <a:lnTo>
                    <a:pt x="4962" y="11198"/>
                  </a:lnTo>
                  <a:lnTo>
                    <a:pt x="4966" y="11195"/>
                  </a:lnTo>
                  <a:lnTo>
                    <a:pt x="4972" y="11196"/>
                  </a:lnTo>
                  <a:lnTo>
                    <a:pt x="4982" y="11196"/>
                  </a:lnTo>
                  <a:lnTo>
                    <a:pt x="4986" y="11195"/>
                  </a:lnTo>
                  <a:lnTo>
                    <a:pt x="4990" y="11195"/>
                  </a:lnTo>
                  <a:lnTo>
                    <a:pt x="4994" y="11196"/>
                  </a:lnTo>
                  <a:lnTo>
                    <a:pt x="4998" y="11198"/>
                  </a:lnTo>
                  <a:lnTo>
                    <a:pt x="5005" y="11201"/>
                  </a:lnTo>
                  <a:lnTo>
                    <a:pt x="5015" y="11207"/>
                  </a:lnTo>
                  <a:lnTo>
                    <a:pt x="5018" y="11209"/>
                  </a:lnTo>
                  <a:lnTo>
                    <a:pt x="5022" y="11211"/>
                  </a:lnTo>
                  <a:lnTo>
                    <a:pt x="5035" y="11212"/>
                  </a:lnTo>
                  <a:lnTo>
                    <a:pt x="5054" y="11214"/>
                  </a:lnTo>
                  <a:lnTo>
                    <a:pt x="5069" y="11218"/>
                  </a:lnTo>
                  <a:lnTo>
                    <a:pt x="5076" y="11220"/>
                  </a:lnTo>
                  <a:lnTo>
                    <a:pt x="5081" y="11223"/>
                  </a:lnTo>
                  <a:lnTo>
                    <a:pt x="5084" y="11227"/>
                  </a:lnTo>
                  <a:lnTo>
                    <a:pt x="5087" y="11232"/>
                  </a:lnTo>
                  <a:lnTo>
                    <a:pt x="5090" y="11239"/>
                  </a:lnTo>
                  <a:lnTo>
                    <a:pt x="5091" y="11244"/>
                  </a:lnTo>
                  <a:lnTo>
                    <a:pt x="5095" y="11249"/>
                  </a:lnTo>
                  <a:lnTo>
                    <a:pt x="5101" y="11259"/>
                  </a:lnTo>
                  <a:lnTo>
                    <a:pt x="5108" y="11268"/>
                  </a:lnTo>
                  <a:lnTo>
                    <a:pt x="5115" y="11273"/>
                  </a:lnTo>
                  <a:lnTo>
                    <a:pt x="5119" y="11274"/>
                  </a:lnTo>
                  <a:lnTo>
                    <a:pt x="5120" y="11275"/>
                  </a:lnTo>
                  <a:lnTo>
                    <a:pt x="5134" y="11261"/>
                  </a:lnTo>
                  <a:lnTo>
                    <a:pt x="5139" y="11242"/>
                  </a:lnTo>
                  <a:lnTo>
                    <a:pt x="5155" y="11223"/>
                  </a:lnTo>
                  <a:lnTo>
                    <a:pt x="5178" y="11199"/>
                  </a:lnTo>
                  <a:lnTo>
                    <a:pt x="5175" y="11195"/>
                  </a:lnTo>
                  <a:lnTo>
                    <a:pt x="5174" y="11187"/>
                  </a:lnTo>
                  <a:lnTo>
                    <a:pt x="5175" y="11182"/>
                  </a:lnTo>
                  <a:lnTo>
                    <a:pt x="5179" y="11179"/>
                  </a:lnTo>
                  <a:lnTo>
                    <a:pt x="5181" y="11177"/>
                  </a:lnTo>
                  <a:lnTo>
                    <a:pt x="5185" y="11176"/>
                  </a:lnTo>
                  <a:lnTo>
                    <a:pt x="5188" y="11176"/>
                  </a:lnTo>
                  <a:lnTo>
                    <a:pt x="5194" y="11176"/>
                  </a:lnTo>
                  <a:lnTo>
                    <a:pt x="5204" y="11176"/>
                  </a:lnTo>
                  <a:lnTo>
                    <a:pt x="5213" y="11175"/>
                  </a:lnTo>
                  <a:lnTo>
                    <a:pt x="5219" y="11173"/>
                  </a:lnTo>
                  <a:lnTo>
                    <a:pt x="5226" y="11170"/>
                  </a:lnTo>
                  <a:lnTo>
                    <a:pt x="5232" y="11169"/>
                  </a:lnTo>
                  <a:lnTo>
                    <a:pt x="5238" y="11169"/>
                  </a:lnTo>
                  <a:lnTo>
                    <a:pt x="5244" y="11172"/>
                  </a:lnTo>
                  <a:lnTo>
                    <a:pt x="5251" y="11176"/>
                  </a:lnTo>
                  <a:lnTo>
                    <a:pt x="5263" y="11188"/>
                  </a:lnTo>
                  <a:lnTo>
                    <a:pt x="5269" y="11193"/>
                  </a:lnTo>
                  <a:lnTo>
                    <a:pt x="5271" y="11195"/>
                  </a:lnTo>
                  <a:lnTo>
                    <a:pt x="5273" y="11195"/>
                  </a:lnTo>
                  <a:lnTo>
                    <a:pt x="5277" y="11195"/>
                  </a:lnTo>
                  <a:lnTo>
                    <a:pt x="5282" y="11196"/>
                  </a:lnTo>
                  <a:lnTo>
                    <a:pt x="5296" y="11192"/>
                  </a:lnTo>
                  <a:lnTo>
                    <a:pt x="5309" y="11188"/>
                  </a:lnTo>
                  <a:lnTo>
                    <a:pt x="5319" y="11188"/>
                  </a:lnTo>
                  <a:lnTo>
                    <a:pt x="5329" y="11189"/>
                  </a:lnTo>
                  <a:lnTo>
                    <a:pt x="5335" y="11188"/>
                  </a:lnTo>
                  <a:lnTo>
                    <a:pt x="5339" y="11187"/>
                  </a:lnTo>
                  <a:lnTo>
                    <a:pt x="5344" y="11182"/>
                  </a:lnTo>
                  <a:lnTo>
                    <a:pt x="5350" y="11176"/>
                  </a:lnTo>
                  <a:lnTo>
                    <a:pt x="5357" y="11163"/>
                  </a:lnTo>
                  <a:lnTo>
                    <a:pt x="5361" y="11151"/>
                  </a:lnTo>
                  <a:lnTo>
                    <a:pt x="5363" y="11146"/>
                  </a:lnTo>
                  <a:lnTo>
                    <a:pt x="5365" y="11142"/>
                  </a:lnTo>
                  <a:lnTo>
                    <a:pt x="5369" y="11138"/>
                  </a:lnTo>
                  <a:lnTo>
                    <a:pt x="5375" y="11136"/>
                  </a:lnTo>
                  <a:lnTo>
                    <a:pt x="5384" y="11131"/>
                  </a:lnTo>
                  <a:lnTo>
                    <a:pt x="5389" y="11128"/>
                  </a:lnTo>
                  <a:lnTo>
                    <a:pt x="5395" y="11124"/>
                  </a:lnTo>
                  <a:lnTo>
                    <a:pt x="5404" y="11122"/>
                  </a:lnTo>
                  <a:lnTo>
                    <a:pt x="5418" y="11118"/>
                  </a:lnTo>
                  <a:lnTo>
                    <a:pt x="5433" y="11114"/>
                  </a:lnTo>
                  <a:lnTo>
                    <a:pt x="5443" y="11110"/>
                  </a:lnTo>
                  <a:lnTo>
                    <a:pt x="5448" y="11108"/>
                  </a:lnTo>
                  <a:lnTo>
                    <a:pt x="5450" y="11107"/>
                  </a:lnTo>
                  <a:lnTo>
                    <a:pt x="5455" y="11102"/>
                  </a:lnTo>
                  <a:lnTo>
                    <a:pt x="5460" y="11101"/>
                  </a:lnTo>
                  <a:lnTo>
                    <a:pt x="5465" y="11100"/>
                  </a:lnTo>
                  <a:lnTo>
                    <a:pt x="5470" y="11098"/>
                  </a:lnTo>
                  <a:lnTo>
                    <a:pt x="5479" y="11100"/>
                  </a:lnTo>
                  <a:lnTo>
                    <a:pt x="5501" y="11104"/>
                  </a:lnTo>
                  <a:lnTo>
                    <a:pt x="5508" y="11105"/>
                  </a:lnTo>
                  <a:lnTo>
                    <a:pt x="5531" y="11068"/>
                  </a:lnTo>
                  <a:lnTo>
                    <a:pt x="5533" y="11065"/>
                  </a:lnTo>
                  <a:lnTo>
                    <a:pt x="5541" y="11061"/>
                  </a:lnTo>
                  <a:lnTo>
                    <a:pt x="5546" y="11057"/>
                  </a:lnTo>
                  <a:lnTo>
                    <a:pt x="5552" y="11055"/>
                  </a:lnTo>
                  <a:lnTo>
                    <a:pt x="5559" y="11052"/>
                  </a:lnTo>
                  <a:lnTo>
                    <a:pt x="5566" y="11051"/>
                  </a:lnTo>
                  <a:lnTo>
                    <a:pt x="5576" y="11048"/>
                  </a:lnTo>
                  <a:lnTo>
                    <a:pt x="5580" y="11045"/>
                  </a:lnTo>
                  <a:lnTo>
                    <a:pt x="5583" y="11044"/>
                  </a:lnTo>
                  <a:lnTo>
                    <a:pt x="5587" y="11044"/>
                  </a:lnTo>
                  <a:lnTo>
                    <a:pt x="5594" y="11044"/>
                  </a:lnTo>
                  <a:lnTo>
                    <a:pt x="5604" y="11045"/>
                  </a:lnTo>
                  <a:lnTo>
                    <a:pt x="5614" y="11046"/>
                  </a:lnTo>
                  <a:lnTo>
                    <a:pt x="5622" y="11046"/>
                  </a:lnTo>
                  <a:lnTo>
                    <a:pt x="5626" y="11045"/>
                  </a:lnTo>
                  <a:lnTo>
                    <a:pt x="5631" y="11044"/>
                  </a:lnTo>
                  <a:lnTo>
                    <a:pt x="5633" y="11043"/>
                  </a:lnTo>
                  <a:lnTo>
                    <a:pt x="5638" y="11044"/>
                  </a:lnTo>
                  <a:lnTo>
                    <a:pt x="5643" y="11046"/>
                  </a:lnTo>
                  <a:lnTo>
                    <a:pt x="5651" y="11051"/>
                  </a:lnTo>
                  <a:lnTo>
                    <a:pt x="5672" y="11065"/>
                  </a:lnTo>
                  <a:lnTo>
                    <a:pt x="5676" y="11068"/>
                  </a:lnTo>
                  <a:lnTo>
                    <a:pt x="5684" y="11053"/>
                  </a:lnTo>
                  <a:lnTo>
                    <a:pt x="5708" y="11039"/>
                  </a:lnTo>
                  <a:lnTo>
                    <a:pt x="5712" y="11040"/>
                  </a:lnTo>
                  <a:lnTo>
                    <a:pt x="5728" y="11039"/>
                  </a:lnTo>
                  <a:lnTo>
                    <a:pt x="5734" y="11038"/>
                  </a:lnTo>
                  <a:lnTo>
                    <a:pt x="5737" y="11037"/>
                  </a:lnTo>
                  <a:lnTo>
                    <a:pt x="5741" y="11035"/>
                  </a:lnTo>
                  <a:lnTo>
                    <a:pt x="5749" y="11031"/>
                  </a:lnTo>
                  <a:lnTo>
                    <a:pt x="5760" y="11030"/>
                  </a:lnTo>
                  <a:lnTo>
                    <a:pt x="5766" y="11029"/>
                  </a:lnTo>
                  <a:lnTo>
                    <a:pt x="5767" y="11028"/>
                  </a:lnTo>
                  <a:lnTo>
                    <a:pt x="5769" y="11026"/>
                  </a:lnTo>
                  <a:lnTo>
                    <a:pt x="5770" y="11023"/>
                  </a:lnTo>
                  <a:lnTo>
                    <a:pt x="5771" y="11018"/>
                  </a:lnTo>
                  <a:lnTo>
                    <a:pt x="5770" y="11005"/>
                  </a:lnTo>
                  <a:lnTo>
                    <a:pt x="5769" y="10992"/>
                  </a:lnTo>
                  <a:lnTo>
                    <a:pt x="5769" y="10989"/>
                  </a:lnTo>
                  <a:lnTo>
                    <a:pt x="5770" y="10986"/>
                  </a:lnTo>
                  <a:lnTo>
                    <a:pt x="5771" y="10984"/>
                  </a:lnTo>
                  <a:lnTo>
                    <a:pt x="5774" y="10983"/>
                  </a:lnTo>
                  <a:lnTo>
                    <a:pt x="5776" y="10980"/>
                  </a:lnTo>
                  <a:lnTo>
                    <a:pt x="5780" y="10980"/>
                  </a:lnTo>
                  <a:lnTo>
                    <a:pt x="5784" y="10979"/>
                  </a:lnTo>
                  <a:lnTo>
                    <a:pt x="5790" y="10979"/>
                  </a:lnTo>
                  <a:lnTo>
                    <a:pt x="5801" y="10980"/>
                  </a:lnTo>
                  <a:lnTo>
                    <a:pt x="5809" y="10979"/>
                  </a:lnTo>
                  <a:lnTo>
                    <a:pt x="5816" y="10978"/>
                  </a:lnTo>
                  <a:lnTo>
                    <a:pt x="5820" y="10977"/>
                  </a:lnTo>
                  <a:lnTo>
                    <a:pt x="5825" y="10973"/>
                  </a:lnTo>
                  <a:lnTo>
                    <a:pt x="5826" y="10972"/>
                  </a:lnTo>
                  <a:lnTo>
                    <a:pt x="5820" y="10950"/>
                  </a:lnTo>
                  <a:lnTo>
                    <a:pt x="5848" y="10912"/>
                  </a:lnTo>
                  <a:lnTo>
                    <a:pt x="5875" y="10862"/>
                  </a:lnTo>
                  <a:lnTo>
                    <a:pt x="5903" y="10846"/>
                  </a:lnTo>
                  <a:lnTo>
                    <a:pt x="5919" y="10827"/>
                  </a:lnTo>
                  <a:lnTo>
                    <a:pt x="5920" y="10819"/>
                  </a:lnTo>
                  <a:lnTo>
                    <a:pt x="5927" y="10796"/>
                  </a:lnTo>
                  <a:lnTo>
                    <a:pt x="5932" y="10785"/>
                  </a:lnTo>
                  <a:lnTo>
                    <a:pt x="5937" y="10778"/>
                  </a:lnTo>
                  <a:lnTo>
                    <a:pt x="5938" y="10775"/>
                  </a:lnTo>
                  <a:lnTo>
                    <a:pt x="5939" y="10770"/>
                  </a:lnTo>
                  <a:lnTo>
                    <a:pt x="5939" y="10765"/>
                  </a:lnTo>
                  <a:lnTo>
                    <a:pt x="5938" y="10758"/>
                  </a:lnTo>
                  <a:lnTo>
                    <a:pt x="5934" y="10743"/>
                  </a:lnTo>
                  <a:lnTo>
                    <a:pt x="5932" y="10731"/>
                  </a:lnTo>
                  <a:lnTo>
                    <a:pt x="5930" y="10723"/>
                  </a:lnTo>
                  <a:lnTo>
                    <a:pt x="5930" y="10719"/>
                  </a:lnTo>
                  <a:lnTo>
                    <a:pt x="5928" y="10717"/>
                  </a:lnTo>
                  <a:lnTo>
                    <a:pt x="5924" y="10703"/>
                  </a:lnTo>
                  <a:lnTo>
                    <a:pt x="5919" y="10696"/>
                  </a:lnTo>
                  <a:lnTo>
                    <a:pt x="5915" y="10690"/>
                  </a:lnTo>
                  <a:lnTo>
                    <a:pt x="5914" y="10686"/>
                  </a:lnTo>
                  <a:lnTo>
                    <a:pt x="5915" y="10682"/>
                  </a:lnTo>
                  <a:lnTo>
                    <a:pt x="5918" y="10676"/>
                  </a:lnTo>
                  <a:lnTo>
                    <a:pt x="5921" y="10667"/>
                  </a:lnTo>
                  <a:lnTo>
                    <a:pt x="5926" y="10659"/>
                  </a:lnTo>
                  <a:lnTo>
                    <a:pt x="5930" y="10650"/>
                  </a:lnTo>
                  <a:lnTo>
                    <a:pt x="5932" y="10641"/>
                  </a:lnTo>
                  <a:lnTo>
                    <a:pt x="5933" y="10634"/>
                  </a:lnTo>
                  <a:lnTo>
                    <a:pt x="5934" y="10623"/>
                  </a:lnTo>
                  <a:lnTo>
                    <a:pt x="5936" y="10619"/>
                  </a:lnTo>
                  <a:lnTo>
                    <a:pt x="5938" y="10619"/>
                  </a:lnTo>
                  <a:lnTo>
                    <a:pt x="5944" y="10619"/>
                  </a:lnTo>
                  <a:lnTo>
                    <a:pt x="5946" y="10617"/>
                  </a:lnTo>
                  <a:lnTo>
                    <a:pt x="5947" y="10613"/>
                  </a:lnTo>
                  <a:lnTo>
                    <a:pt x="5949" y="10606"/>
                  </a:lnTo>
                  <a:lnTo>
                    <a:pt x="5946" y="10597"/>
                  </a:lnTo>
                  <a:lnTo>
                    <a:pt x="5941" y="10578"/>
                  </a:lnTo>
                  <a:lnTo>
                    <a:pt x="5938" y="10564"/>
                  </a:lnTo>
                  <a:lnTo>
                    <a:pt x="5936" y="10555"/>
                  </a:lnTo>
                  <a:lnTo>
                    <a:pt x="5936" y="10553"/>
                  </a:lnTo>
                  <a:lnTo>
                    <a:pt x="5957" y="10512"/>
                  </a:lnTo>
                  <a:lnTo>
                    <a:pt x="5954" y="10512"/>
                  </a:lnTo>
                  <a:lnTo>
                    <a:pt x="5953" y="10509"/>
                  </a:lnTo>
                  <a:lnTo>
                    <a:pt x="5953" y="10507"/>
                  </a:lnTo>
                  <a:lnTo>
                    <a:pt x="5957" y="10503"/>
                  </a:lnTo>
                  <a:lnTo>
                    <a:pt x="5963" y="10497"/>
                  </a:lnTo>
                  <a:lnTo>
                    <a:pt x="5973" y="10490"/>
                  </a:lnTo>
                  <a:lnTo>
                    <a:pt x="5993" y="10476"/>
                  </a:lnTo>
                  <a:lnTo>
                    <a:pt x="6006" y="10466"/>
                  </a:lnTo>
                  <a:lnTo>
                    <a:pt x="6012" y="10460"/>
                  </a:lnTo>
                  <a:lnTo>
                    <a:pt x="6015" y="10457"/>
                  </a:lnTo>
                  <a:lnTo>
                    <a:pt x="6036" y="10424"/>
                  </a:lnTo>
                  <a:lnTo>
                    <a:pt x="6038" y="10421"/>
                  </a:lnTo>
                  <a:lnTo>
                    <a:pt x="6045" y="10412"/>
                  </a:lnTo>
                  <a:lnTo>
                    <a:pt x="6049" y="10408"/>
                  </a:lnTo>
                  <a:lnTo>
                    <a:pt x="6054" y="10404"/>
                  </a:lnTo>
                  <a:lnTo>
                    <a:pt x="6058" y="10401"/>
                  </a:lnTo>
                  <a:lnTo>
                    <a:pt x="6064" y="10399"/>
                  </a:lnTo>
                  <a:lnTo>
                    <a:pt x="6075" y="10398"/>
                  </a:lnTo>
                  <a:lnTo>
                    <a:pt x="6088" y="10396"/>
                  </a:lnTo>
                  <a:lnTo>
                    <a:pt x="6098" y="10392"/>
                  </a:lnTo>
                  <a:lnTo>
                    <a:pt x="6102" y="10391"/>
                  </a:lnTo>
                  <a:lnTo>
                    <a:pt x="6107" y="10391"/>
                  </a:lnTo>
                  <a:lnTo>
                    <a:pt x="6121" y="10386"/>
                  </a:lnTo>
                  <a:lnTo>
                    <a:pt x="6132" y="10381"/>
                  </a:lnTo>
                  <a:lnTo>
                    <a:pt x="6140" y="10375"/>
                  </a:lnTo>
                  <a:lnTo>
                    <a:pt x="6146" y="10369"/>
                  </a:lnTo>
                  <a:lnTo>
                    <a:pt x="6148" y="10368"/>
                  </a:lnTo>
                  <a:lnTo>
                    <a:pt x="6173" y="10337"/>
                  </a:lnTo>
                  <a:lnTo>
                    <a:pt x="6179" y="10337"/>
                  </a:lnTo>
                  <a:lnTo>
                    <a:pt x="6192" y="10336"/>
                  </a:lnTo>
                  <a:lnTo>
                    <a:pt x="6199" y="10333"/>
                  </a:lnTo>
                  <a:lnTo>
                    <a:pt x="6206" y="10331"/>
                  </a:lnTo>
                  <a:lnTo>
                    <a:pt x="6211" y="10327"/>
                  </a:lnTo>
                  <a:lnTo>
                    <a:pt x="6214" y="10323"/>
                  </a:lnTo>
                  <a:lnTo>
                    <a:pt x="6222" y="10301"/>
                  </a:lnTo>
                  <a:lnTo>
                    <a:pt x="6228" y="10291"/>
                  </a:lnTo>
                  <a:lnTo>
                    <a:pt x="6229" y="10287"/>
                  </a:lnTo>
                  <a:lnTo>
                    <a:pt x="6233" y="10279"/>
                  </a:lnTo>
                  <a:lnTo>
                    <a:pt x="6237" y="10273"/>
                  </a:lnTo>
                  <a:lnTo>
                    <a:pt x="6240" y="10268"/>
                  </a:lnTo>
                  <a:lnTo>
                    <a:pt x="6245" y="10264"/>
                  </a:lnTo>
                  <a:lnTo>
                    <a:pt x="6250" y="10260"/>
                  </a:lnTo>
                  <a:lnTo>
                    <a:pt x="6270" y="10244"/>
                  </a:lnTo>
                  <a:lnTo>
                    <a:pt x="6280" y="10233"/>
                  </a:lnTo>
                  <a:lnTo>
                    <a:pt x="6283" y="10231"/>
                  </a:lnTo>
                  <a:lnTo>
                    <a:pt x="6296" y="10216"/>
                  </a:lnTo>
                  <a:lnTo>
                    <a:pt x="6307" y="10206"/>
                  </a:lnTo>
                  <a:lnTo>
                    <a:pt x="6319" y="10196"/>
                  </a:lnTo>
                  <a:lnTo>
                    <a:pt x="6329" y="10192"/>
                  </a:lnTo>
                  <a:lnTo>
                    <a:pt x="6332" y="10189"/>
                  </a:lnTo>
                  <a:lnTo>
                    <a:pt x="6392" y="10074"/>
                  </a:lnTo>
                  <a:lnTo>
                    <a:pt x="6495" y="9978"/>
                  </a:lnTo>
                  <a:lnTo>
                    <a:pt x="6568" y="9906"/>
                  </a:lnTo>
                  <a:lnTo>
                    <a:pt x="6670" y="9861"/>
                  </a:lnTo>
                  <a:lnTo>
                    <a:pt x="6765" y="9884"/>
                  </a:lnTo>
                  <a:lnTo>
                    <a:pt x="6911" y="9869"/>
                  </a:lnTo>
                  <a:lnTo>
                    <a:pt x="6970" y="9840"/>
                  </a:lnTo>
                  <a:lnTo>
                    <a:pt x="7064" y="9840"/>
                  </a:lnTo>
                  <a:lnTo>
                    <a:pt x="7064" y="9841"/>
                  </a:lnTo>
                  <a:lnTo>
                    <a:pt x="7066" y="9840"/>
                  </a:lnTo>
                  <a:lnTo>
                    <a:pt x="7077" y="9834"/>
                  </a:lnTo>
                  <a:lnTo>
                    <a:pt x="7101" y="9817"/>
                  </a:lnTo>
                  <a:lnTo>
                    <a:pt x="7118" y="9806"/>
                  </a:lnTo>
                  <a:lnTo>
                    <a:pt x="7135" y="9791"/>
                  </a:lnTo>
                  <a:lnTo>
                    <a:pt x="7153" y="9777"/>
                  </a:lnTo>
                  <a:lnTo>
                    <a:pt x="7168" y="9763"/>
                  </a:lnTo>
                  <a:lnTo>
                    <a:pt x="7194" y="9740"/>
                  </a:lnTo>
                  <a:lnTo>
                    <a:pt x="7203" y="9730"/>
                  </a:lnTo>
                  <a:lnTo>
                    <a:pt x="7261" y="9730"/>
                  </a:lnTo>
                  <a:lnTo>
                    <a:pt x="7350" y="9664"/>
                  </a:lnTo>
                  <a:lnTo>
                    <a:pt x="7437" y="9620"/>
                  </a:lnTo>
                  <a:lnTo>
                    <a:pt x="7495" y="9562"/>
                  </a:lnTo>
                  <a:lnTo>
                    <a:pt x="7575" y="9512"/>
                  </a:lnTo>
                  <a:lnTo>
                    <a:pt x="7671" y="9489"/>
                  </a:lnTo>
                  <a:lnTo>
                    <a:pt x="7707" y="9438"/>
                  </a:lnTo>
                  <a:lnTo>
                    <a:pt x="7751" y="9387"/>
                  </a:lnTo>
                  <a:lnTo>
                    <a:pt x="7817" y="9350"/>
                  </a:lnTo>
                  <a:lnTo>
                    <a:pt x="7861" y="9285"/>
                  </a:lnTo>
                  <a:lnTo>
                    <a:pt x="6359" y="3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63381E6F-0A44-4640-BD6F-84AC201A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468" y="3491258"/>
              <a:ext cx="1981793" cy="1676096"/>
            </a:xfrm>
            <a:custGeom>
              <a:avLst/>
              <a:gdLst/>
              <a:ahLst/>
              <a:cxnLst>
                <a:cxn ang="0">
                  <a:pos x="1282" y="3722"/>
                </a:cxn>
                <a:cxn ang="0">
                  <a:pos x="2496" y="4415"/>
                </a:cxn>
                <a:cxn ang="0">
                  <a:pos x="2652" y="4456"/>
                </a:cxn>
                <a:cxn ang="0">
                  <a:pos x="2866" y="4528"/>
                </a:cxn>
                <a:cxn ang="0">
                  <a:pos x="3088" y="4558"/>
                </a:cxn>
                <a:cxn ang="0">
                  <a:pos x="3220" y="4503"/>
                </a:cxn>
                <a:cxn ang="0">
                  <a:pos x="3382" y="4386"/>
                </a:cxn>
                <a:cxn ang="0">
                  <a:pos x="3515" y="4405"/>
                </a:cxn>
                <a:cxn ang="0">
                  <a:pos x="3584" y="4478"/>
                </a:cxn>
                <a:cxn ang="0">
                  <a:pos x="3606" y="4675"/>
                </a:cxn>
                <a:cxn ang="0">
                  <a:pos x="3626" y="4816"/>
                </a:cxn>
                <a:cxn ang="0">
                  <a:pos x="4477" y="4987"/>
                </a:cxn>
                <a:cxn ang="0">
                  <a:pos x="4396" y="4844"/>
                </a:cxn>
                <a:cxn ang="0">
                  <a:pos x="4436" y="4806"/>
                </a:cxn>
                <a:cxn ang="0">
                  <a:pos x="4517" y="4725"/>
                </a:cxn>
                <a:cxn ang="0">
                  <a:pos x="4482" y="4657"/>
                </a:cxn>
                <a:cxn ang="0">
                  <a:pos x="4515" y="4525"/>
                </a:cxn>
                <a:cxn ang="0">
                  <a:pos x="4519" y="4437"/>
                </a:cxn>
                <a:cxn ang="0">
                  <a:pos x="4507" y="4342"/>
                </a:cxn>
                <a:cxn ang="0">
                  <a:pos x="4500" y="4317"/>
                </a:cxn>
                <a:cxn ang="0">
                  <a:pos x="4589" y="4211"/>
                </a:cxn>
                <a:cxn ang="0">
                  <a:pos x="4792" y="3845"/>
                </a:cxn>
                <a:cxn ang="0">
                  <a:pos x="4830" y="3797"/>
                </a:cxn>
                <a:cxn ang="0">
                  <a:pos x="4820" y="3637"/>
                </a:cxn>
                <a:cxn ang="0">
                  <a:pos x="4837" y="3464"/>
                </a:cxn>
                <a:cxn ang="0">
                  <a:pos x="5052" y="3040"/>
                </a:cxn>
                <a:cxn ang="0">
                  <a:pos x="5413" y="2530"/>
                </a:cxn>
                <a:cxn ang="0">
                  <a:pos x="5523" y="2334"/>
                </a:cxn>
                <a:cxn ang="0">
                  <a:pos x="5697" y="2009"/>
                </a:cxn>
                <a:cxn ang="0">
                  <a:pos x="5735" y="1594"/>
                </a:cxn>
                <a:cxn ang="0">
                  <a:pos x="5744" y="1518"/>
                </a:cxn>
                <a:cxn ang="0">
                  <a:pos x="5802" y="1364"/>
                </a:cxn>
                <a:cxn ang="0">
                  <a:pos x="5831" y="1340"/>
                </a:cxn>
                <a:cxn ang="0">
                  <a:pos x="5831" y="1260"/>
                </a:cxn>
                <a:cxn ang="0">
                  <a:pos x="5843" y="1138"/>
                </a:cxn>
                <a:cxn ang="0">
                  <a:pos x="5895" y="963"/>
                </a:cxn>
                <a:cxn ang="0">
                  <a:pos x="5907" y="821"/>
                </a:cxn>
                <a:cxn ang="0">
                  <a:pos x="5895" y="688"/>
                </a:cxn>
                <a:cxn ang="0">
                  <a:pos x="5915" y="631"/>
                </a:cxn>
                <a:cxn ang="0">
                  <a:pos x="6013" y="601"/>
                </a:cxn>
                <a:cxn ang="0">
                  <a:pos x="5282" y="0"/>
                </a:cxn>
                <a:cxn ang="0">
                  <a:pos x="4644" y="115"/>
                </a:cxn>
                <a:cxn ang="0">
                  <a:pos x="3761" y="293"/>
                </a:cxn>
                <a:cxn ang="0">
                  <a:pos x="3644" y="359"/>
                </a:cxn>
                <a:cxn ang="0">
                  <a:pos x="3471" y="481"/>
                </a:cxn>
                <a:cxn ang="0">
                  <a:pos x="3350" y="521"/>
                </a:cxn>
                <a:cxn ang="0">
                  <a:pos x="3148" y="520"/>
                </a:cxn>
                <a:cxn ang="0">
                  <a:pos x="2557" y="491"/>
                </a:cxn>
                <a:cxn ang="0">
                  <a:pos x="2045" y="477"/>
                </a:cxn>
                <a:cxn ang="0">
                  <a:pos x="1466" y="510"/>
                </a:cxn>
                <a:cxn ang="0">
                  <a:pos x="1010" y="544"/>
                </a:cxn>
                <a:cxn ang="0">
                  <a:pos x="516" y="627"/>
                </a:cxn>
                <a:cxn ang="0">
                  <a:pos x="0" y="691"/>
                </a:cxn>
                <a:cxn ang="0">
                  <a:pos x="166" y="1855"/>
                </a:cxn>
                <a:cxn ang="0">
                  <a:pos x="393" y="3424"/>
                </a:cxn>
              </a:cxnLst>
              <a:rect l="0" t="0" r="r" b="b"/>
              <a:pathLst>
                <a:path w="6071" h="5136">
                  <a:moveTo>
                    <a:pt x="410" y="3542"/>
                  </a:moveTo>
                  <a:lnTo>
                    <a:pt x="772" y="3623"/>
                  </a:lnTo>
                  <a:lnTo>
                    <a:pt x="854" y="3565"/>
                  </a:lnTo>
                  <a:lnTo>
                    <a:pt x="1060" y="3640"/>
                  </a:lnTo>
                  <a:lnTo>
                    <a:pt x="1216" y="3920"/>
                  </a:lnTo>
                  <a:lnTo>
                    <a:pt x="1282" y="3920"/>
                  </a:lnTo>
                  <a:lnTo>
                    <a:pt x="1282" y="3722"/>
                  </a:lnTo>
                  <a:lnTo>
                    <a:pt x="1487" y="3887"/>
                  </a:lnTo>
                  <a:lnTo>
                    <a:pt x="1651" y="4173"/>
                  </a:lnTo>
                  <a:lnTo>
                    <a:pt x="2210" y="4528"/>
                  </a:lnTo>
                  <a:lnTo>
                    <a:pt x="2390" y="4486"/>
                  </a:lnTo>
                  <a:lnTo>
                    <a:pt x="2473" y="4412"/>
                  </a:lnTo>
                  <a:lnTo>
                    <a:pt x="2479" y="4413"/>
                  </a:lnTo>
                  <a:lnTo>
                    <a:pt x="2496" y="4415"/>
                  </a:lnTo>
                  <a:lnTo>
                    <a:pt x="2521" y="4419"/>
                  </a:lnTo>
                  <a:lnTo>
                    <a:pt x="2552" y="4425"/>
                  </a:lnTo>
                  <a:lnTo>
                    <a:pt x="2584" y="4432"/>
                  </a:lnTo>
                  <a:lnTo>
                    <a:pt x="2614" y="4440"/>
                  </a:lnTo>
                  <a:lnTo>
                    <a:pt x="2629" y="4445"/>
                  </a:lnTo>
                  <a:lnTo>
                    <a:pt x="2642" y="4450"/>
                  </a:lnTo>
                  <a:lnTo>
                    <a:pt x="2652" y="4456"/>
                  </a:lnTo>
                  <a:lnTo>
                    <a:pt x="2662" y="4461"/>
                  </a:lnTo>
                  <a:lnTo>
                    <a:pt x="2672" y="4469"/>
                  </a:lnTo>
                  <a:lnTo>
                    <a:pt x="2690" y="4476"/>
                  </a:lnTo>
                  <a:lnTo>
                    <a:pt x="2711" y="4484"/>
                  </a:lnTo>
                  <a:lnTo>
                    <a:pt x="2738" y="4492"/>
                  </a:lnTo>
                  <a:lnTo>
                    <a:pt x="2799" y="4510"/>
                  </a:lnTo>
                  <a:lnTo>
                    <a:pt x="2866" y="4528"/>
                  </a:lnTo>
                  <a:lnTo>
                    <a:pt x="2931" y="4543"/>
                  </a:lnTo>
                  <a:lnTo>
                    <a:pt x="2986" y="4556"/>
                  </a:lnTo>
                  <a:lnTo>
                    <a:pt x="3025" y="4565"/>
                  </a:lnTo>
                  <a:lnTo>
                    <a:pt x="3039" y="4568"/>
                  </a:lnTo>
                  <a:lnTo>
                    <a:pt x="3045" y="4568"/>
                  </a:lnTo>
                  <a:lnTo>
                    <a:pt x="3063" y="4564"/>
                  </a:lnTo>
                  <a:lnTo>
                    <a:pt x="3088" y="4558"/>
                  </a:lnTo>
                  <a:lnTo>
                    <a:pt x="3117" y="4551"/>
                  </a:lnTo>
                  <a:lnTo>
                    <a:pt x="3148" y="4542"/>
                  </a:lnTo>
                  <a:lnTo>
                    <a:pt x="3178" y="4530"/>
                  </a:lnTo>
                  <a:lnTo>
                    <a:pt x="3192" y="4524"/>
                  </a:lnTo>
                  <a:lnTo>
                    <a:pt x="3204" y="4517"/>
                  </a:lnTo>
                  <a:lnTo>
                    <a:pt x="3213" y="4510"/>
                  </a:lnTo>
                  <a:lnTo>
                    <a:pt x="3220" y="4503"/>
                  </a:lnTo>
                  <a:lnTo>
                    <a:pt x="3235" y="4486"/>
                  </a:lnTo>
                  <a:lnTo>
                    <a:pt x="3255" y="4467"/>
                  </a:lnTo>
                  <a:lnTo>
                    <a:pt x="3279" y="4448"/>
                  </a:lnTo>
                  <a:lnTo>
                    <a:pt x="3303" y="4430"/>
                  </a:lnTo>
                  <a:lnTo>
                    <a:pt x="3343" y="4400"/>
                  </a:lnTo>
                  <a:lnTo>
                    <a:pt x="3359" y="4387"/>
                  </a:lnTo>
                  <a:lnTo>
                    <a:pt x="3382" y="4386"/>
                  </a:lnTo>
                  <a:lnTo>
                    <a:pt x="3434" y="4386"/>
                  </a:lnTo>
                  <a:lnTo>
                    <a:pt x="3449" y="4387"/>
                  </a:lnTo>
                  <a:lnTo>
                    <a:pt x="3463" y="4388"/>
                  </a:lnTo>
                  <a:lnTo>
                    <a:pt x="3477" y="4391"/>
                  </a:lnTo>
                  <a:lnTo>
                    <a:pt x="3492" y="4394"/>
                  </a:lnTo>
                  <a:lnTo>
                    <a:pt x="3505" y="4399"/>
                  </a:lnTo>
                  <a:lnTo>
                    <a:pt x="3515" y="4405"/>
                  </a:lnTo>
                  <a:lnTo>
                    <a:pt x="3521" y="4408"/>
                  </a:lnTo>
                  <a:lnTo>
                    <a:pt x="3525" y="4412"/>
                  </a:lnTo>
                  <a:lnTo>
                    <a:pt x="3529" y="4415"/>
                  </a:lnTo>
                  <a:lnTo>
                    <a:pt x="3533" y="4420"/>
                  </a:lnTo>
                  <a:lnTo>
                    <a:pt x="3547" y="4439"/>
                  </a:lnTo>
                  <a:lnTo>
                    <a:pt x="3565" y="4459"/>
                  </a:lnTo>
                  <a:lnTo>
                    <a:pt x="3584" y="4478"/>
                  </a:lnTo>
                  <a:lnTo>
                    <a:pt x="3603" y="4497"/>
                  </a:lnTo>
                  <a:lnTo>
                    <a:pt x="3634" y="4524"/>
                  </a:lnTo>
                  <a:lnTo>
                    <a:pt x="3647" y="4536"/>
                  </a:lnTo>
                  <a:lnTo>
                    <a:pt x="3643" y="4551"/>
                  </a:lnTo>
                  <a:lnTo>
                    <a:pt x="3630" y="4590"/>
                  </a:lnTo>
                  <a:lnTo>
                    <a:pt x="3617" y="4636"/>
                  </a:lnTo>
                  <a:lnTo>
                    <a:pt x="3606" y="4675"/>
                  </a:lnTo>
                  <a:lnTo>
                    <a:pt x="3605" y="4685"/>
                  </a:lnTo>
                  <a:lnTo>
                    <a:pt x="3605" y="4695"/>
                  </a:lnTo>
                  <a:lnTo>
                    <a:pt x="3606" y="4708"/>
                  </a:lnTo>
                  <a:lnTo>
                    <a:pt x="3608" y="4722"/>
                  </a:lnTo>
                  <a:lnTo>
                    <a:pt x="3613" y="4753"/>
                  </a:lnTo>
                  <a:lnTo>
                    <a:pt x="3620" y="4785"/>
                  </a:lnTo>
                  <a:lnTo>
                    <a:pt x="3626" y="4816"/>
                  </a:lnTo>
                  <a:lnTo>
                    <a:pt x="3633" y="4840"/>
                  </a:lnTo>
                  <a:lnTo>
                    <a:pt x="3638" y="4858"/>
                  </a:lnTo>
                  <a:lnTo>
                    <a:pt x="3639" y="4864"/>
                  </a:lnTo>
                  <a:lnTo>
                    <a:pt x="3795" y="4930"/>
                  </a:lnTo>
                  <a:lnTo>
                    <a:pt x="4157" y="5036"/>
                  </a:lnTo>
                  <a:lnTo>
                    <a:pt x="4486" y="5136"/>
                  </a:lnTo>
                  <a:lnTo>
                    <a:pt x="4477" y="4987"/>
                  </a:lnTo>
                  <a:lnTo>
                    <a:pt x="4452" y="4897"/>
                  </a:lnTo>
                  <a:lnTo>
                    <a:pt x="4411" y="4856"/>
                  </a:lnTo>
                  <a:lnTo>
                    <a:pt x="4410" y="4856"/>
                  </a:lnTo>
                  <a:lnTo>
                    <a:pt x="4405" y="4853"/>
                  </a:lnTo>
                  <a:lnTo>
                    <a:pt x="4399" y="4851"/>
                  </a:lnTo>
                  <a:lnTo>
                    <a:pt x="4396" y="4846"/>
                  </a:lnTo>
                  <a:lnTo>
                    <a:pt x="4396" y="4844"/>
                  </a:lnTo>
                  <a:lnTo>
                    <a:pt x="4396" y="4840"/>
                  </a:lnTo>
                  <a:lnTo>
                    <a:pt x="4398" y="4836"/>
                  </a:lnTo>
                  <a:lnTo>
                    <a:pt x="4402" y="4832"/>
                  </a:lnTo>
                  <a:lnTo>
                    <a:pt x="4406" y="4826"/>
                  </a:lnTo>
                  <a:lnTo>
                    <a:pt x="4414" y="4820"/>
                  </a:lnTo>
                  <a:lnTo>
                    <a:pt x="4424" y="4814"/>
                  </a:lnTo>
                  <a:lnTo>
                    <a:pt x="4436" y="4806"/>
                  </a:lnTo>
                  <a:lnTo>
                    <a:pt x="4461" y="4792"/>
                  </a:lnTo>
                  <a:lnTo>
                    <a:pt x="4482" y="4778"/>
                  </a:lnTo>
                  <a:lnTo>
                    <a:pt x="4497" y="4765"/>
                  </a:lnTo>
                  <a:lnTo>
                    <a:pt x="4509" y="4754"/>
                  </a:lnTo>
                  <a:lnTo>
                    <a:pt x="4523" y="4739"/>
                  </a:lnTo>
                  <a:lnTo>
                    <a:pt x="4527" y="4733"/>
                  </a:lnTo>
                  <a:lnTo>
                    <a:pt x="4517" y="4725"/>
                  </a:lnTo>
                  <a:lnTo>
                    <a:pt x="4500" y="4702"/>
                  </a:lnTo>
                  <a:lnTo>
                    <a:pt x="4495" y="4696"/>
                  </a:lnTo>
                  <a:lnTo>
                    <a:pt x="4491" y="4689"/>
                  </a:lnTo>
                  <a:lnTo>
                    <a:pt x="4488" y="4681"/>
                  </a:lnTo>
                  <a:lnTo>
                    <a:pt x="4486" y="4674"/>
                  </a:lnTo>
                  <a:lnTo>
                    <a:pt x="4483" y="4666"/>
                  </a:lnTo>
                  <a:lnTo>
                    <a:pt x="4482" y="4657"/>
                  </a:lnTo>
                  <a:lnTo>
                    <a:pt x="4483" y="4650"/>
                  </a:lnTo>
                  <a:lnTo>
                    <a:pt x="4486" y="4642"/>
                  </a:lnTo>
                  <a:lnTo>
                    <a:pt x="4491" y="4624"/>
                  </a:lnTo>
                  <a:lnTo>
                    <a:pt x="4497" y="4604"/>
                  </a:lnTo>
                  <a:lnTo>
                    <a:pt x="4503" y="4583"/>
                  </a:lnTo>
                  <a:lnTo>
                    <a:pt x="4508" y="4561"/>
                  </a:lnTo>
                  <a:lnTo>
                    <a:pt x="4515" y="4525"/>
                  </a:lnTo>
                  <a:lnTo>
                    <a:pt x="4519" y="4511"/>
                  </a:lnTo>
                  <a:lnTo>
                    <a:pt x="4517" y="4508"/>
                  </a:lnTo>
                  <a:lnTo>
                    <a:pt x="4515" y="4496"/>
                  </a:lnTo>
                  <a:lnTo>
                    <a:pt x="4515" y="4485"/>
                  </a:lnTo>
                  <a:lnTo>
                    <a:pt x="4515" y="4472"/>
                  </a:lnTo>
                  <a:lnTo>
                    <a:pt x="4516" y="4457"/>
                  </a:lnTo>
                  <a:lnTo>
                    <a:pt x="4519" y="4437"/>
                  </a:lnTo>
                  <a:lnTo>
                    <a:pt x="4523" y="4398"/>
                  </a:lnTo>
                  <a:lnTo>
                    <a:pt x="4526" y="4366"/>
                  </a:lnTo>
                  <a:lnTo>
                    <a:pt x="4527" y="4346"/>
                  </a:lnTo>
                  <a:lnTo>
                    <a:pt x="4527" y="4339"/>
                  </a:lnTo>
                  <a:lnTo>
                    <a:pt x="4523" y="4339"/>
                  </a:lnTo>
                  <a:lnTo>
                    <a:pt x="4516" y="4341"/>
                  </a:lnTo>
                  <a:lnTo>
                    <a:pt x="4507" y="4342"/>
                  </a:lnTo>
                  <a:lnTo>
                    <a:pt x="4497" y="4342"/>
                  </a:lnTo>
                  <a:lnTo>
                    <a:pt x="4494" y="4341"/>
                  </a:lnTo>
                  <a:lnTo>
                    <a:pt x="4493" y="4339"/>
                  </a:lnTo>
                  <a:lnTo>
                    <a:pt x="4491" y="4336"/>
                  </a:lnTo>
                  <a:lnTo>
                    <a:pt x="4491" y="4332"/>
                  </a:lnTo>
                  <a:lnTo>
                    <a:pt x="4495" y="4326"/>
                  </a:lnTo>
                  <a:lnTo>
                    <a:pt x="4500" y="4317"/>
                  </a:lnTo>
                  <a:lnTo>
                    <a:pt x="4508" y="4308"/>
                  </a:lnTo>
                  <a:lnTo>
                    <a:pt x="4519" y="4297"/>
                  </a:lnTo>
                  <a:lnTo>
                    <a:pt x="4540" y="4275"/>
                  </a:lnTo>
                  <a:lnTo>
                    <a:pt x="4558" y="4255"/>
                  </a:lnTo>
                  <a:lnTo>
                    <a:pt x="4571" y="4240"/>
                  </a:lnTo>
                  <a:lnTo>
                    <a:pt x="4580" y="4228"/>
                  </a:lnTo>
                  <a:lnTo>
                    <a:pt x="4589" y="4211"/>
                  </a:lnTo>
                  <a:lnTo>
                    <a:pt x="4592" y="4206"/>
                  </a:lnTo>
                  <a:lnTo>
                    <a:pt x="4641" y="4133"/>
                  </a:lnTo>
                  <a:lnTo>
                    <a:pt x="4691" y="4026"/>
                  </a:lnTo>
                  <a:lnTo>
                    <a:pt x="4707" y="3920"/>
                  </a:lnTo>
                  <a:lnTo>
                    <a:pt x="4757" y="3862"/>
                  </a:lnTo>
                  <a:lnTo>
                    <a:pt x="4776" y="3852"/>
                  </a:lnTo>
                  <a:lnTo>
                    <a:pt x="4792" y="3845"/>
                  </a:lnTo>
                  <a:lnTo>
                    <a:pt x="4805" y="3838"/>
                  </a:lnTo>
                  <a:lnTo>
                    <a:pt x="4815" y="3832"/>
                  </a:lnTo>
                  <a:lnTo>
                    <a:pt x="4827" y="3824"/>
                  </a:lnTo>
                  <a:lnTo>
                    <a:pt x="4830" y="3820"/>
                  </a:lnTo>
                  <a:lnTo>
                    <a:pt x="4830" y="3819"/>
                  </a:lnTo>
                  <a:lnTo>
                    <a:pt x="4830" y="3811"/>
                  </a:lnTo>
                  <a:lnTo>
                    <a:pt x="4830" y="3797"/>
                  </a:lnTo>
                  <a:lnTo>
                    <a:pt x="4830" y="3771"/>
                  </a:lnTo>
                  <a:lnTo>
                    <a:pt x="4829" y="3735"/>
                  </a:lnTo>
                  <a:lnTo>
                    <a:pt x="4827" y="3699"/>
                  </a:lnTo>
                  <a:lnTo>
                    <a:pt x="4823" y="3668"/>
                  </a:lnTo>
                  <a:lnTo>
                    <a:pt x="4822" y="3656"/>
                  </a:lnTo>
                  <a:lnTo>
                    <a:pt x="4821" y="3652"/>
                  </a:lnTo>
                  <a:lnTo>
                    <a:pt x="4820" y="3637"/>
                  </a:lnTo>
                  <a:lnTo>
                    <a:pt x="4818" y="3628"/>
                  </a:lnTo>
                  <a:lnTo>
                    <a:pt x="4818" y="3615"/>
                  </a:lnTo>
                  <a:lnTo>
                    <a:pt x="4820" y="3600"/>
                  </a:lnTo>
                  <a:lnTo>
                    <a:pt x="4822" y="3582"/>
                  </a:lnTo>
                  <a:lnTo>
                    <a:pt x="4828" y="3541"/>
                  </a:lnTo>
                  <a:lnTo>
                    <a:pt x="4834" y="3498"/>
                  </a:lnTo>
                  <a:lnTo>
                    <a:pt x="4837" y="3464"/>
                  </a:lnTo>
                  <a:lnTo>
                    <a:pt x="4839" y="3451"/>
                  </a:lnTo>
                  <a:lnTo>
                    <a:pt x="4888" y="3401"/>
                  </a:lnTo>
                  <a:lnTo>
                    <a:pt x="4921" y="3343"/>
                  </a:lnTo>
                  <a:lnTo>
                    <a:pt x="4946" y="3303"/>
                  </a:lnTo>
                  <a:lnTo>
                    <a:pt x="4962" y="3221"/>
                  </a:lnTo>
                  <a:lnTo>
                    <a:pt x="4987" y="3131"/>
                  </a:lnTo>
                  <a:lnTo>
                    <a:pt x="5052" y="3040"/>
                  </a:lnTo>
                  <a:lnTo>
                    <a:pt x="5135" y="2999"/>
                  </a:lnTo>
                  <a:lnTo>
                    <a:pt x="5160" y="2949"/>
                  </a:lnTo>
                  <a:lnTo>
                    <a:pt x="5168" y="2859"/>
                  </a:lnTo>
                  <a:lnTo>
                    <a:pt x="5200" y="2777"/>
                  </a:lnTo>
                  <a:lnTo>
                    <a:pt x="5216" y="2679"/>
                  </a:lnTo>
                  <a:lnTo>
                    <a:pt x="5348" y="2596"/>
                  </a:lnTo>
                  <a:lnTo>
                    <a:pt x="5413" y="2530"/>
                  </a:lnTo>
                  <a:lnTo>
                    <a:pt x="5513" y="2490"/>
                  </a:lnTo>
                  <a:lnTo>
                    <a:pt x="5537" y="2440"/>
                  </a:lnTo>
                  <a:lnTo>
                    <a:pt x="5537" y="2434"/>
                  </a:lnTo>
                  <a:lnTo>
                    <a:pt x="5536" y="2419"/>
                  </a:lnTo>
                  <a:lnTo>
                    <a:pt x="5534" y="2395"/>
                  </a:lnTo>
                  <a:lnTo>
                    <a:pt x="5529" y="2366"/>
                  </a:lnTo>
                  <a:lnTo>
                    <a:pt x="5523" y="2334"/>
                  </a:lnTo>
                  <a:lnTo>
                    <a:pt x="5517" y="2301"/>
                  </a:lnTo>
                  <a:lnTo>
                    <a:pt x="5514" y="2277"/>
                  </a:lnTo>
                  <a:lnTo>
                    <a:pt x="5513" y="2268"/>
                  </a:lnTo>
                  <a:lnTo>
                    <a:pt x="5602" y="2152"/>
                  </a:lnTo>
                  <a:lnTo>
                    <a:pt x="5635" y="2112"/>
                  </a:lnTo>
                  <a:lnTo>
                    <a:pt x="5685" y="2029"/>
                  </a:lnTo>
                  <a:lnTo>
                    <a:pt x="5697" y="2009"/>
                  </a:lnTo>
                  <a:lnTo>
                    <a:pt x="5706" y="1988"/>
                  </a:lnTo>
                  <a:lnTo>
                    <a:pt x="5716" y="1966"/>
                  </a:lnTo>
                  <a:lnTo>
                    <a:pt x="5722" y="1946"/>
                  </a:lnTo>
                  <a:lnTo>
                    <a:pt x="5731" y="1911"/>
                  </a:lnTo>
                  <a:lnTo>
                    <a:pt x="5735" y="1898"/>
                  </a:lnTo>
                  <a:lnTo>
                    <a:pt x="5718" y="1725"/>
                  </a:lnTo>
                  <a:lnTo>
                    <a:pt x="5735" y="1594"/>
                  </a:lnTo>
                  <a:lnTo>
                    <a:pt x="5736" y="1592"/>
                  </a:lnTo>
                  <a:lnTo>
                    <a:pt x="5738" y="1583"/>
                  </a:lnTo>
                  <a:lnTo>
                    <a:pt x="5740" y="1576"/>
                  </a:lnTo>
                  <a:lnTo>
                    <a:pt x="5742" y="1567"/>
                  </a:lnTo>
                  <a:lnTo>
                    <a:pt x="5742" y="1553"/>
                  </a:lnTo>
                  <a:lnTo>
                    <a:pt x="5743" y="1536"/>
                  </a:lnTo>
                  <a:lnTo>
                    <a:pt x="5744" y="1518"/>
                  </a:lnTo>
                  <a:lnTo>
                    <a:pt x="5748" y="1499"/>
                  </a:lnTo>
                  <a:lnTo>
                    <a:pt x="5753" y="1481"/>
                  </a:lnTo>
                  <a:lnTo>
                    <a:pt x="5759" y="1464"/>
                  </a:lnTo>
                  <a:lnTo>
                    <a:pt x="5770" y="1439"/>
                  </a:lnTo>
                  <a:lnTo>
                    <a:pt x="5776" y="1430"/>
                  </a:lnTo>
                  <a:lnTo>
                    <a:pt x="5801" y="1364"/>
                  </a:lnTo>
                  <a:lnTo>
                    <a:pt x="5802" y="1364"/>
                  </a:lnTo>
                  <a:lnTo>
                    <a:pt x="5807" y="1362"/>
                  </a:lnTo>
                  <a:lnTo>
                    <a:pt x="5812" y="1361"/>
                  </a:lnTo>
                  <a:lnTo>
                    <a:pt x="5820" y="1357"/>
                  </a:lnTo>
                  <a:lnTo>
                    <a:pt x="5823" y="1354"/>
                  </a:lnTo>
                  <a:lnTo>
                    <a:pt x="5827" y="1349"/>
                  </a:lnTo>
                  <a:lnTo>
                    <a:pt x="5829" y="1345"/>
                  </a:lnTo>
                  <a:lnTo>
                    <a:pt x="5831" y="1340"/>
                  </a:lnTo>
                  <a:lnTo>
                    <a:pt x="5832" y="1333"/>
                  </a:lnTo>
                  <a:lnTo>
                    <a:pt x="5834" y="1326"/>
                  </a:lnTo>
                  <a:lnTo>
                    <a:pt x="5834" y="1316"/>
                  </a:lnTo>
                  <a:lnTo>
                    <a:pt x="5832" y="1306"/>
                  </a:lnTo>
                  <a:lnTo>
                    <a:pt x="5831" y="1287"/>
                  </a:lnTo>
                  <a:lnTo>
                    <a:pt x="5831" y="1272"/>
                  </a:lnTo>
                  <a:lnTo>
                    <a:pt x="5831" y="1260"/>
                  </a:lnTo>
                  <a:lnTo>
                    <a:pt x="5834" y="1248"/>
                  </a:lnTo>
                  <a:lnTo>
                    <a:pt x="5836" y="1236"/>
                  </a:lnTo>
                  <a:lnTo>
                    <a:pt x="5838" y="1222"/>
                  </a:lnTo>
                  <a:lnTo>
                    <a:pt x="5841" y="1205"/>
                  </a:lnTo>
                  <a:lnTo>
                    <a:pt x="5841" y="1183"/>
                  </a:lnTo>
                  <a:lnTo>
                    <a:pt x="5842" y="1159"/>
                  </a:lnTo>
                  <a:lnTo>
                    <a:pt x="5843" y="1138"/>
                  </a:lnTo>
                  <a:lnTo>
                    <a:pt x="5847" y="1120"/>
                  </a:lnTo>
                  <a:lnTo>
                    <a:pt x="5849" y="1105"/>
                  </a:lnTo>
                  <a:lnTo>
                    <a:pt x="5855" y="1084"/>
                  </a:lnTo>
                  <a:lnTo>
                    <a:pt x="5857" y="1077"/>
                  </a:lnTo>
                  <a:lnTo>
                    <a:pt x="5882" y="986"/>
                  </a:lnTo>
                  <a:lnTo>
                    <a:pt x="5886" y="980"/>
                  </a:lnTo>
                  <a:lnTo>
                    <a:pt x="5895" y="963"/>
                  </a:lnTo>
                  <a:lnTo>
                    <a:pt x="5899" y="952"/>
                  </a:lnTo>
                  <a:lnTo>
                    <a:pt x="5903" y="937"/>
                  </a:lnTo>
                  <a:lnTo>
                    <a:pt x="5906" y="921"/>
                  </a:lnTo>
                  <a:lnTo>
                    <a:pt x="5907" y="903"/>
                  </a:lnTo>
                  <a:lnTo>
                    <a:pt x="5907" y="869"/>
                  </a:lnTo>
                  <a:lnTo>
                    <a:pt x="5907" y="841"/>
                  </a:lnTo>
                  <a:lnTo>
                    <a:pt x="5907" y="821"/>
                  </a:lnTo>
                  <a:lnTo>
                    <a:pt x="5907" y="814"/>
                  </a:lnTo>
                  <a:lnTo>
                    <a:pt x="5906" y="805"/>
                  </a:lnTo>
                  <a:lnTo>
                    <a:pt x="5901" y="785"/>
                  </a:lnTo>
                  <a:lnTo>
                    <a:pt x="5897" y="756"/>
                  </a:lnTo>
                  <a:lnTo>
                    <a:pt x="5895" y="721"/>
                  </a:lnTo>
                  <a:lnTo>
                    <a:pt x="5894" y="705"/>
                  </a:lnTo>
                  <a:lnTo>
                    <a:pt x="5895" y="688"/>
                  </a:lnTo>
                  <a:lnTo>
                    <a:pt x="5896" y="672"/>
                  </a:lnTo>
                  <a:lnTo>
                    <a:pt x="5900" y="658"/>
                  </a:lnTo>
                  <a:lnTo>
                    <a:pt x="5902" y="651"/>
                  </a:lnTo>
                  <a:lnTo>
                    <a:pt x="5905" y="645"/>
                  </a:lnTo>
                  <a:lnTo>
                    <a:pt x="5908" y="640"/>
                  </a:lnTo>
                  <a:lnTo>
                    <a:pt x="5912" y="635"/>
                  </a:lnTo>
                  <a:lnTo>
                    <a:pt x="5915" y="631"/>
                  </a:lnTo>
                  <a:lnTo>
                    <a:pt x="5920" y="628"/>
                  </a:lnTo>
                  <a:lnTo>
                    <a:pt x="5926" y="626"/>
                  </a:lnTo>
                  <a:lnTo>
                    <a:pt x="5932" y="625"/>
                  </a:lnTo>
                  <a:lnTo>
                    <a:pt x="5955" y="620"/>
                  </a:lnTo>
                  <a:lnTo>
                    <a:pt x="5978" y="614"/>
                  </a:lnTo>
                  <a:lnTo>
                    <a:pt x="5997" y="608"/>
                  </a:lnTo>
                  <a:lnTo>
                    <a:pt x="6013" y="601"/>
                  </a:lnTo>
                  <a:lnTo>
                    <a:pt x="6038" y="589"/>
                  </a:lnTo>
                  <a:lnTo>
                    <a:pt x="6046" y="583"/>
                  </a:lnTo>
                  <a:lnTo>
                    <a:pt x="6071" y="501"/>
                  </a:lnTo>
                  <a:lnTo>
                    <a:pt x="6063" y="427"/>
                  </a:lnTo>
                  <a:lnTo>
                    <a:pt x="6046" y="345"/>
                  </a:lnTo>
                  <a:lnTo>
                    <a:pt x="6046" y="156"/>
                  </a:lnTo>
                  <a:lnTo>
                    <a:pt x="5282" y="0"/>
                  </a:lnTo>
                  <a:lnTo>
                    <a:pt x="5265" y="4"/>
                  </a:lnTo>
                  <a:lnTo>
                    <a:pt x="5215" y="12"/>
                  </a:lnTo>
                  <a:lnTo>
                    <a:pt x="5138" y="25"/>
                  </a:lnTo>
                  <a:lnTo>
                    <a:pt x="5038" y="43"/>
                  </a:lnTo>
                  <a:lnTo>
                    <a:pt x="4919" y="64"/>
                  </a:lnTo>
                  <a:lnTo>
                    <a:pt x="4787" y="89"/>
                  </a:lnTo>
                  <a:lnTo>
                    <a:pt x="4644" y="115"/>
                  </a:lnTo>
                  <a:lnTo>
                    <a:pt x="4497" y="142"/>
                  </a:lnTo>
                  <a:lnTo>
                    <a:pt x="4349" y="170"/>
                  </a:lnTo>
                  <a:lnTo>
                    <a:pt x="4206" y="197"/>
                  </a:lnTo>
                  <a:lnTo>
                    <a:pt x="4070" y="224"/>
                  </a:lnTo>
                  <a:lnTo>
                    <a:pt x="3948" y="249"/>
                  </a:lnTo>
                  <a:lnTo>
                    <a:pt x="3843" y="273"/>
                  </a:lnTo>
                  <a:lnTo>
                    <a:pt x="3761" y="293"/>
                  </a:lnTo>
                  <a:lnTo>
                    <a:pt x="3729" y="301"/>
                  </a:lnTo>
                  <a:lnTo>
                    <a:pt x="3705" y="308"/>
                  </a:lnTo>
                  <a:lnTo>
                    <a:pt x="3689" y="315"/>
                  </a:lnTo>
                  <a:lnTo>
                    <a:pt x="3680" y="320"/>
                  </a:lnTo>
                  <a:lnTo>
                    <a:pt x="3671" y="331"/>
                  </a:lnTo>
                  <a:lnTo>
                    <a:pt x="3659" y="344"/>
                  </a:lnTo>
                  <a:lnTo>
                    <a:pt x="3644" y="359"/>
                  </a:lnTo>
                  <a:lnTo>
                    <a:pt x="3626" y="376"/>
                  </a:lnTo>
                  <a:lnTo>
                    <a:pt x="3606" y="393"/>
                  </a:lnTo>
                  <a:lnTo>
                    <a:pt x="3584" y="411"/>
                  </a:lnTo>
                  <a:lnTo>
                    <a:pt x="3559" y="430"/>
                  </a:lnTo>
                  <a:lnTo>
                    <a:pt x="3532" y="448"/>
                  </a:lnTo>
                  <a:lnTo>
                    <a:pt x="3502" y="465"/>
                  </a:lnTo>
                  <a:lnTo>
                    <a:pt x="3471" y="481"/>
                  </a:lnTo>
                  <a:lnTo>
                    <a:pt x="3455" y="489"/>
                  </a:lnTo>
                  <a:lnTo>
                    <a:pt x="3438" y="496"/>
                  </a:lnTo>
                  <a:lnTo>
                    <a:pt x="3422" y="502"/>
                  </a:lnTo>
                  <a:lnTo>
                    <a:pt x="3404" y="508"/>
                  </a:lnTo>
                  <a:lnTo>
                    <a:pt x="3387" y="512"/>
                  </a:lnTo>
                  <a:lnTo>
                    <a:pt x="3369" y="517"/>
                  </a:lnTo>
                  <a:lnTo>
                    <a:pt x="3350" y="521"/>
                  </a:lnTo>
                  <a:lnTo>
                    <a:pt x="3331" y="524"/>
                  </a:lnTo>
                  <a:lnTo>
                    <a:pt x="3312" y="525"/>
                  </a:lnTo>
                  <a:lnTo>
                    <a:pt x="3292" y="527"/>
                  </a:lnTo>
                  <a:lnTo>
                    <a:pt x="3273" y="527"/>
                  </a:lnTo>
                  <a:lnTo>
                    <a:pt x="3253" y="525"/>
                  </a:lnTo>
                  <a:lnTo>
                    <a:pt x="3207" y="523"/>
                  </a:lnTo>
                  <a:lnTo>
                    <a:pt x="3148" y="520"/>
                  </a:lnTo>
                  <a:lnTo>
                    <a:pt x="3081" y="515"/>
                  </a:lnTo>
                  <a:lnTo>
                    <a:pt x="3004" y="511"/>
                  </a:lnTo>
                  <a:lnTo>
                    <a:pt x="2921" y="507"/>
                  </a:lnTo>
                  <a:lnTo>
                    <a:pt x="2833" y="503"/>
                  </a:lnTo>
                  <a:lnTo>
                    <a:pt x="2742" y="499"/>
                  </a:lnTo>
                  <a:lnTo>
                    <a:pt x="2649" y="495"/>
                  </a:lnTo>
                  <a:lnTo>
                    <a:pt x="2557" y="491"/>
                  </a:lnTo>
                  <a:lnTo>
                    <a:pt x="2465" y="488"/>
                  </a:lnTo>
                  <a:lnTo>
                    <a:pt x="2377" y="484"/>
                  </a:lnTo>
                  <a:lnTo>
                    <a:pt x="2295" y="482"/>
                  </a:lnTo>
                  <a:lnTo>
                    <a:pt x="2218" y="479"/>
                  </a:lnTo>
                  <a:lnTo>
                    <a:pt x="2149" y="478"/>
                  </a:lnTo>
                  <a:lnTo>
                    <a:pt x="2091" y="477"/>
                  </a:lnTo>
                  <a:lnTo>
                    <a:pt x="2045" y="477"/>
                  </a:lnTo>
                  <a:lnTo>
                    <a:pt x="2002" y="477"/>
                  </a:lnTo>
                  <a:lnTo>
                    <a:pt x="1952" y="478"/>
                  </a:lnTo>
                  <a:lnTo>
                    <a:pt x="1897" y="481"/>
                  </a:lnTo>
                  <a:lnTo>
                    <a:pt x="1839" y="484"/>
                  </a:lnTo>
                  <a:lnTo>
                    <a:pt x="1714" y="492"/>
                  </a:lnTo>
                  <a:lnTo>
                    <a:pt x="1586" y="501"/>
                  </a:lnTo>
                  <a:lnTo>
                    <a:pt x="1466" y="510"/>
                  </a:lnTo>
                  <a:lnTo>
                    <a:pt x="1361" y="518"/>
                  </a:lnTo>
                  <a:lnTo>
                    <a:pt x="1279" y="524"/>
                  </a:lnTo>
                  <a:lnTo>
                    <a:pt x="1232" y="525"/>
                  </a:lnTo>
                  <a:lnTo>
                    <a:pt x="1197" y="527"/>
                  </a:lnTo>
                  <a:lnTo>
                    <a:pt x="1146" y="530"/>
                  </a:lnTo>
                  <a:lnTo>
                    <a:pt x="1083" y="536"/>
                  </a:lnTo>
                  <a:lnTo>
                    <a:pt x="1010" y="544"/>
                  </a:lnTo>
                  <a:lnTo>
                    <a:pt x="930" y="555"/>
                  </a:lnTo>
                  <a:lnTo>
                    <a:pt x="844" y="568"/>
                  </a:lnTo>
                  <a:lnTo>
                    <a:pt x="755" y="582"/>
                  </a:lnTo>
                  <a:lnTo>
                    <a:pt x="665" y="600"/>
                  </a:lnTo>
                  <a:lnTo>
                    <a:pt x="618" y="609"/>
                  </a:lnTo>
                  <a:lnTo>
                    <a:pt x="567" y="618"/>
                  </a:lnTo>
                  <a:lnTo>
                    <a:pt x="516" y="627"/>
                  </a:lnTo>
                  <a:lnTo>
                    <a:pt x="460" y="635"/>
                  </a:lnTo>
                  <a:lnTo>
                    <a:pt x="350" y="651"/>
                  </a:lnTo>
                  <a:lnTo>
                    <a:pt x="243" y="664"/>
                  </a:lnTo>
                  <a:lnTo>
                    <a:pt x="147" y="674"/>
                  </a:lnTo>
                  <a:lnTo>
                    <a:pt x="70" y="682"/>
                  </a:lnTo>
                  <a:lnTo>
                    <a:pt x="19" y="688"/>
                  </a:lnTo>
                  <a:lnTo>
                    <a:pt x="0" y="691"/>
                  </a:lnTo>
                  <a:lnTo>
                    <a:pt x="4" y="723"/>
                  </a:lnTo>
                  <a:lnTo>
                    <a:pt x="17" y="814"/>
                  </a:lnTo>
                  <a:lnTo>
                    <a:pt x="37" y="955"/>
                  </a:lnTo>
                  <a:lnTo>
                    <a:pt x="63" y="1138"/>
                  </a:lnTo>
                  <a:lnTo>
                    <a:pt x="95" y="1354"/>
                  </a:lnTo>
                  <a:lnTo>
                    <a:pt x="130" y="1596"/>
                  </a:lnTo>
                  <a:lnTo>
                    <a:pt x="166" y="1855"/>
                  </a:lnTo>
                  <a:lnTo>
                    <a:pt x="205" y="2122"/>
                  </a:lnTo>
                  <a:lnTo>
                    <a:pt x="243" y="2388"/>
                  </a:lnTo>
                  <a:lnTo>
                    <a:pt x="281" y="2647"/>
                  </a:lnTo>
                  <a:lnTo>
                    <a:pt x="315" y="2888"/>
                  </a:lnTo>
                  <a:lnTo>
                    <a:pt x="347" y="3103"/>
                  </a:lnTo>
                  <a:lnTo>
                    <a:pt x="373" y="3284"/>
                  </a:lnTo>
                  <a:lnTo>
                    <a:pt x="393" y="3424"/>
                  </a:lnTo>
                  <a:lnTo>
                    <a:pt x="406" y="3512"/>
                  </a:lnTo>
                  <a:lnTo>
                    <a:pt x="410" y="35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9C35031B-E358-0749-8145-7E287B035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1" y="3180338"/>
              <a:ext cx="2035355" cy="2181669"/>
            </a:xfrm>
            <a:custGeom>
              <a:avLst/>
              <a:gdLst/>
              <a:ahLst/>
              <a:cxnLst>
                <a:cxn ang="0">
                  <a:pos x="5888" y="6468"/>
                </a:cxn>
                <a:cxn ang="0">
                  <a:pos x="5711" y="6309"/>
                </a:cxn>
                <a:cxn ang="0">
                  <a:pos x="5661" y="6087"/>
                </a:cxn>
                <a:cxn ang="0">
                  <a:pos x="5480" y="5635"/>
                </a:cxn>
                <a:cxn ang="0">
                  <a:pos x="5252" y="5324"/>
                </a:cxn>
                <a:cxn ang="0">
                  <a:pos x="5256" y="5371"/>
                </a:cxn>
                <a:cxn ang="0">
                  <a:pos x="4990" y="5526"/>
                </a:cxn>
                <a:cxn ang="0">
                  <a:pos x="4906" y="5598"/>
                </a:cxn>
                <a:cxn ang="0">
                  <a:pos x="4833" y="5655"/>
                </a:cxn>
                <a:cxn ang="0">
                  <a:pos x="4768" y="5643"/>
                </a:cxn>
                <a:cxn ang="0">
                  <a:pos x="4684" y="5704"/>
                </a:cxn>
                <a:cxn ang="0">
                  <a:pos x="4617" y="5759"/>
                </a:cxn>
                <a:cxn ang="0">
                  <a:pos x="4508" y="5770"/>
                </a:cxn>
                <a:cxn ang="0">
                  <a:pos x="4350" y="5831"/>
                </a:cxn>
                <a:cxn ang="0">
                  <a:pos x="4274" y="5607"/>
                </a:cxn>
                <a:cxn ang="0">
                  <a:pos x="4647" y="5547"/>
                </a:cxn>
                <a:cxn ang="0">
                  <a:pos x="4925" y="5419"/>
                </a:cxn>
                <a:cxn ang="0">
                  <a:pos x="4900" y="5275"/>
                </a:cxn>
                <a:cxn ang="0">
                  <a:pos x="4964" y="5238"/>
                </a:cxn>
                <a:cxn ang="0">
                  <a:pos x="4868" y="4874"/>
                </a:cxn>
                <a:cxn ang="0">
                  <a:pos x="4800" y="4715"/>
                </a:cxn>
                <a:cxn ang="0">
                  <a:pos x="4724" y="4800"/>
                </a:cxn>
                <a:cxn ang="0">
                  <a:pos x="4719" y="5008"/>
                </a:cxn>
                <a:cxn ang="0">
                  <a:pos x="4692" y="5166"/>
                </a:cxn>
                <a:cxn ang="0">
                  <a:pos x="4494" y="5256"/>
                </a:cxn>
                <a:cxn ang="0">
                  <a:pos x="4395" y="5336"/>
                </a:cxn>
                <a:cxn ang="0">
                  <a:pos x="4325" y="5215"/>
                </a:cxn>
                <a:cxn ang="0">
                  <a:pos x="4362" y="5153"/>
                </a:cxn>
                <a:cxn ang="0">
                  <a:pos x="4478" y="4808"/>
                </a:cxn>
                <a:cxn ang="0">
                  <a:pos x="4430" y="4678"/>
                </a:cxn>
                <a:cxn ang="0">
                  <a:pos x="4470" y="4643"/>
                </a:cxn>
                <a:cxn ang="0">
                  <a:pos x="4624" y="4406"/>
                </a:cxn>
                <a:cxn ang="0">
                  <a:pos x="4643" y="4135"/>
                </a:cxn>
                <a:cxn ang="0">
                  <a:pos x="4615" y="4099"/>
                </a:cxn>
                <a:cxn ang="0">
                  <a:pos x="4397" y="4232"/>
                </a:cxn>
                <a:cxn ang="0">
                  <a:pos x="4365" y="4321"/>
                </a:cxn>
                <a:cxn ang="0">
                  <a:pos x="4370" y="4373"/>
                </a:cxn>
                <a:cxn ang="0">
                  <a:pos x="4231" y="4495"/>
                </a:cxn>
                <a:cxn ang="0">
                  <a:pos x="4133" y="4580"/>
                </a:cxn>
                <a:cxn ang="0">
                  <a:pos x="4079" y="4685"/>
                </a:cxn>
                <a:cxn ang="0">
                  <a:pos x="3965" y="4762"/>
                </a:cxn>
                <a:cxn ang="0">
                  <a:pos x="3918" y="4816"/>
                </a:cxn>
                <a:cxn ang="0">
                  <a:pos x="3862" y="5007"/>
                </a:cxn>
                <a:cxn ang="0">
                  <a:pos x="3894" y="5219"/>
                </a:cxn>
                <a:cxn ang="0">
                  <a:pos x="3559" y="5029"/>
                </a:cxn>
                <a:cxn ang="0">
                  <a:pos x="3200" y="4415"/>
                </a:cxn>
                <a:cxn ang="0">
                  <a:pos x="3132" y="4394"/>
                </a:cxn>
                <a:cxn ang="0">
                  <a:pos x="2872" y="4050"/>
                </a:cxn>
                <a:cxn ang="0">
                  <a:pos x="2808" y="4028"/>
                </a:cxn>
                <a:cxn ang="0">
                  <a:pos x="2485" y="3948"/>
                </a:cxn>
                <a:cxn ang="0">
                  <a:pos x="2159" y="3839"/>
                </a:cxn>
                <a:cxn ang="0">
                  <a:pos x="1995" y="3955"/>
                </a:cxn>
                <a:cxn ang="0">
                  <a:pos x="1741" y="3768"/>
                </a:cxn>
                <a:cxn ang="0">
                  <a:pos x="1644" y="3757"/>
                </a:cxn>
                <a:cxn ang="0">
                  <a:pos x="1546" y="3750"/>
                </a:cxn>
                <a:cxn ang="0">
                  <a:pos x="1469" y="3724"/>
                </a:cxn>
                <a:cxn ang="0">
                  <a:pos x="1400" y="3750"/>
                </a:cxn>
                <a:cxn ang="0">
                  <a:pos x="1338" y="3824"/>
                </a:cxn>
                <a:cxn ang="0">
                  <a:pos x="786" y="3930"/>
                </a:cxn>
              </a:cxnLst>
              <a:rect l="0" t="0" r="r" b="b"/>
              <a:pathLst>
                <a:path w="6232" h="6679">
                  <a:moveTo>
                    <a:pt x="0" y="915"/>
                  </a:moveTo>
                  <a:lnTo>
                    <a:pt x="4212" y="223"/>
                  </a:lnTo>
                  <a:lnTo>
                    <a:pt x="5637" y="0"/>
                  </a:lnTo>
                  <a:lnTo>
                    <a:pt x="6232" y="6672"/>
                  </a:lnTo>
                  <a:lnTo>
                    <a:pt x="6115" y="6672"/>
                  </a:lnTo>
                  <a:lnTo>
                    <a:pt x="6027" y="6679"/>
                  </a:lnTo>
                  <a:lnTo>
                    <a:pt x="5984" y="6650"/>
                  </a:lnTo>
                  <a:lnTo>
                    <a:pt x="5954" y="6606"/>
                  </a:lnTo>
                  <a:lnTo>
                    <a:pt x="5954" y="6541"/>
                  </a:lnTo>
                  <a:lnTo>
                    <a:pt x="5910" y="6505"/>
                  </a:lnTo>
                  <a:lnTo>
                    <a:pt x="5888" y="6468"/>
                  </a:lnTo>
                  <a:lnTo>
                    <a:pt x="5844" y="6424"/>
                  </a:lnTo>
                  <a:lnTo>
                    <a:pt x="5820" y="6414"/>
                  </a:lnTo>
                  <a:lnTo>
                    <a:pt x="5798" y="6403"/>
                  </a:lnTo>
                  <a:lnTo>
                    <a:pt x="5781" y="6395"/>
                  </a:lnTo>
                  <a:lnTo>
                    <a:pt x="5766" y="6388"/>
                  </a:lnTo>
                  <a:lnTo>
                    <a:pt x="5748" y="6377"/>
                  </a:lnTo>
                  <a:lnTo>
                    <a:pt x="5743" y="6372"/>
                  </a:lnTo>
                  <a:lnTo>
                    <a:pt x="5736" y="6357"/>
                  </a:lnTo>
                  <a:lnTo>
                    <a:pt x="5729" y="6342"/>
                  </a:lnTo>
                  <a:lnTo>
                    <a:pt x="5720" y="6325"/>
                  </a:lnTo>
                  <a:lnTo>
                    <a:pt x="5711" y="6309"/>
                  </a:lnTo>
                  <a:lnTo>
                    <a:pt x="5690" y="6276"/>
                  </a:lnTo>
                  <a:lnTo>
                    <a:pt x="5670" y="6244"/>
                  </a:lnTo>
                  <a:lnTo>
                    <a:pt x="5650" y="6217"/>
                  </a:lnTo>
                  <a:lnTo>
                    <a:pt x="5633" y="6195"/>
                  </a:lnTo>
                  <a:lnTo>
                    <a:pt x="5622" y="6181"/>
                  </a:lnTo>
                  <a:lnTo>
                    <a:pt x="5618" y="6175"/>
                  </a:lnTo>
                  <a:lnTo>
                    <a:pt x="5654" y="6102"/>
                  </a:lnTo>
                  <a:lnTo>
                    <a:pt x="5655" y="6102"/>
                  </a:lnTo>
                  <a:lnTo>
                    <a:pt x="5659" y="6099"/>
                  </a:lnTo>
                  <a:lnTo>
                    <a:pt x="5660" y="6094"/>
                  </a:lnTo>
                  <a:lnTo>
                    <a:pt x="5661" y="6087"/>
                  </a:lnTo>
                  <a:lnTo>
                    <a:pt x="5661" y="6078"/>
                  </a:lnTo>
                  <a:lnTo>
                    <a:pt x="5663" y="6066"/>
                  </a:lnTo>
                  <a:lnTo>
                    <a:pt x="5663" y="6032"/>
                  </a:lnTo>
                  <a:lnTo>
                    <a:pt x="5663" y="5993"/>
                  </a:lnTo>
                  <a:lnTo>
                    <a:pt x="5663" y="5963"/>
                  </a:lnTo>
                  <a:lnTo>
                    <a:pt x="5663" y="5949"/>
                  </a:lnTo>
                  <a:lnTo>
                    <a:pt x="5618" y="5884"/>
                  </a:lnTo>
                  <a:lnTo>
                    <a:pt x="5626" y="5832"/>
                  </a:lnTo>
                  <a:lnTo>
                    <a:pt x="5582" y="5781"/>
                  </a:lnTo>
                  <a:lnTo>
                    <a:pt x="5516" y="5715"/>
                  </a:lnTo>
                  <a:lnTo>
                    <a:pt x="5480" y="5635"/>
                  </a:lnTo>
                  <a:lnTo>
                    <a:pt x="5421" y="5598"/>
                  </a:lnTo>
                  <a:lnTo>
                    <a:pt x="5392" y="5540"/>
                  </a:lnTo>
                  <a:lnTo>
                    <a:pt x="5399" y="5481"/>
                  </a:lnTo>
                  <a:lnTo>
                    <a:pt x="5392" y="5373"/>
                  </a:lnTo>
                  <a:lnTo>
                    <a:pt x="5319" y="5313"/>
                  </a:lnTo>
                  <a:lnTo>
                    <a:pt x="5282" y="5306"/>
                  </a:lnTo>
                  <a:lnTo>
                    <a:pt x="5279" y="5306"/>
                  </a:lnTo>
                  <a:lnTo>
                    <a:pt x="5269" y="5308"/>
                  </a:lnTo>
                  <a:lnTo>
                    <a:pt x="5264" y="5310"/>
                  </a:lnTo>
                  <a:lnTo>
                    <a:pt x="5258" y="5316"/>
                  </a:lnTo>
                  <a:lnTo>
                    <a:pt x="5252" y="5324"/>
                  </a:lnTo>
                  <a:lnTo>
                    <a:pt x="5246" y="5336"/>
                  </a:lnTo>
                  <a:lnTo>
                    <a:pt x="5243" y="5342"/>
                  </a:lnTo>
                  <a:lnTo>
                    <a:pt x="5243" y="5348"/>
                  </a:lnTo>
                  <a:lnTo>
                    <a:pt x="5245" y="5352"/>
                  </a:lnTo>
                  <a:lnTo>
                    <a:pt x="5246" y="5356"/>
                  </a:lnTo>
                  <a:lnTo>
                    <a:pt x="5252" y="5362"/>
                  </a:lnTo>
                  <a:lnTo>
                    <a:pt x="5256" y="5365"/>
                  </a:lnTo>
                  <a:lnTo>
                    <a:pt x="5259" y="5368"/>
                  </a:lnTo>
                  <a:lnTo>
                    <a:pt x="5259" y="5369"/>
                  </a:lnTo>
                  <a:lnTo>
                    <a:pt x="5259" y="5370"/>
                  </a:lnTo>
                  <a:lnTo>
                    <a:pt x="5256" y="5371"/>
                  </a:lnTo>
                  <a:lnTo>
                    <a:pt x="5245" y="5375"/>
                  </a:lnTo>
                  <a:lnTo>
                    <a:pt x="5223" y="5380"/>
                  </a:lnTo>
                  <a:lnTo>
                    <a:pt x="5177" y="5388"/>
                  </a:lnTo>
                  <a:lnTo>
                    <a:pt x="5145" y="5393"/>
                  </a:lnTo>
                  <a:lnTo>
                    <a:pt x="5128" y="5394"/>
                  </a:lnTo>
                  <a:lnTo>
                    <a:pt x="5122" y="5394"/>
                  </a:lnTo>
                  <a:lnTo>
                    <a:pt x="5056" y="5460"/>
                  </a:lnTo>
                  <a:lnTo>
                    <a:pt x="5027" y="5492"/>
                  </a:lnTo>
                  <a:lnTo>
                    <a:pt x="5006" y="5512"/>
                  </a:lnTo>
                  <a:lnTo>
                    <a:pt x="4994" y="5522"/>
                  </a:lnTo>
                  <a:lnTo>
                    <a:pt x="4990" y="5526"/>
                  </a:lnTo>
                  <a:lnTo>
                    <a:pt x="4983" y="5525"/>
                  </a:lnTo>
                  <a:lnTo>
                    <a:pt x="4965" y="5526"/>
                  </a:lnTo>
                  <a:lnTo>
                    <a:pt x="4954" y="5530"/>
                  </a:lnTo>
                  <a:lnTo>
                    <a:pt x="4944" y="5534"/>
                  </a:lnTo>
                  <a:lnTo>
                    <a:pt x="4939" y="5539"/>
                  </a:lnTo>
                  <a:lnTo>
                    <a:pt x="4933" y="5543"/>
                  </a:lnTo>
                  <a:lnTo>
                    <a:pt x="4928" y="5548"/>
                  </a:lnTo>
                  <a:lnTo>
                    <a:pt x="4925" y="5554"/>
                  </a:lnTo>
                  <a:lnTo>
                    <a:pt x="4916" y="5568"/>
                  </a:lnTo>
                  <a:lnTo>
                    <a:pt x="4911" y="5584"/>
                  </a:lnTo>
                  <a:lnTo>
                    <a:pt x="4906" y="5598"/>
                  </a:lnTo>
                  <a:lnTo>
                    <a:pt x="4901" y="5612"/>
                  </a:lnTo>
                  <a:lnTo>
                    <a:pt x="4896" y="5633"/>
                  </a:lnTo>
                  <a:lnTo>
                    <a:pt x="4895" y="5643"/>
                  </a:lnTo>
                  <a:lnTo>
                    <a:pt x="4892" y="5645"/>
                  </a:lnTo>
                  <a:lnTo>
                    <a:pt x="4883" y="5650"/>
                  </a:lnTo>
                  <a:lnTo>
                    <a:pt x="4876" y="5652"/>
                  </a:lnTo>
                  <a:lnTo>
                    <a:pt x="4867" y="5655"/>
                  </a:lnTo>
                  <a:lnTo>
                    <a:pt x="4856" y="5656"/>
                  </a:lnTo>
                  <a:lnTo>
                    <a:pt x="4844" y="5657"/>
                  </a:lnTo>
                  <a:lnTo>
                    <a:pt x="4837" y="5657"/>
                  </a:lnTo>
                  <a:lnTo>
                    <a:pt x="4833" y="5655"/>
                  </a:lnTo>
                  <a:lnTo>
                    <a:pt x="4828" y="5652"/>
                  </a:lnTo>
                  <a:lnTo>
                    <a:pt x="4824" y="5650"/>
                  </a:lnTo>
                  <a:lnTo>
                    <a:pt x="4817" y="5643"/>
                  </a:lnTo>
                  <a:lnTo>
                    <a:pt x="4811" y="5637"/>
                  </a:lnTo>
                  <a:lnTo>
                    <a:pt x="4808" y="5635"/>
                  </a:lnTo>
                  <a:lnTo>
                    <a:pt x="4803" y="5632"/>
                  </a:lnTo>
                  <a:lnTo>
                    <a:pt x="4798" y="5632"/>
                  </a:lnTo>
                  <a:lnTo>
                    <a:pt x="4793" y="5632"/>
                  </a:lnTo>
                  <a:lnTo>
                    <a:pt x="4785" y="5635"/>
                  </a:lnTo>
                  <a:lnTo>
                    <a:pt x="4777" y="5637"/>
                  </a:lnTo>
                  <a:lnTo>
                    <a:pt x="4768" y="5643"/>
                  </a:lnTo>
                  <a:lnTo>
                    <a:pt x="4756" y="5650"/>
                  </a:lnTo>
                  <a:lnTo>
                    <a:pt x="4736" y="5663"/>
                  </a:lnTo>
                  <a:lnTo>
                    <a:pt x="4723" y="5670"/>
                  </a:lnTo>
                  <a:lnTo>
                    <a:pt x="4715" y="5674"/>
                  </a:lnTo>
                  <a:lnTo>
                    <a:pt x="4710" y="5675"/>
                  </a:lnTo>
                  <a:lnTo>
                    <a:pt x="4706" y="5675"/>
                  </a:lnTo>
                  <a:lnTo>
                    <a:pt x="4704" y="5677"/>
                  </a:lnTo>
                  <a:lnTo>
                    <a:pt x="4699" y="5683"/>
                  </a:lnTo>
                  <a:lnTo>
                    <a:pt x="4691" y="5694"/>
                  </a:lnTo>
                  <a:lnTo>
                    <a:pt x="4686" y="5700"/>
                  </a:lnTo>
                  <a:lnTo>
                    <a:pt x="4684" y="5704"/>
                  </a:lnTo>
                  <a:lnTo>
                    <a:pt x="4682" y="5708"/>
                  </a:lnTo>
                  <a:lnTo>
                    <a:pt x="4682" y="5710"/>
                  </a:lnTo>
                  <a:lnTo>
                    <a:pt x="4684" y="5714"/>
                  </a:lnTo>
                  <a:lnTo>
                    <a:pt x="4686" y="5715"/>
                  </a:lnTo>
                  <a:lnTo>
                    <a:pt x="4686" y="5716"/>
                  </a:lnTo>
                  <a:lnTo>
                    <a:pt x="4686" y="5717"/>
                  </a:lnTo>
                  <a:lnTo>
                    <a:pt x="4686" y="5718"/>
                  </a:lnTo>
                  <a:lnTo>
                    <a:pt x="4684" y="5721"/>
                  </a:lnTo>
                  <a:lnTo>
                    <a:pt x="4673" y="5727"/>
                  </a:lnTo>
                  <a:lnTo>
                    <a:pt x="4654" y="5737"/>
                  </a:lnTo>
                  <a:lnTo>
                    <a:pt x="4617" y="5759"/>
                  </a:lnTo>
                  <a:lnTo>
                    <a:pt x="4594" y="5769"/>
                  </a:lnTo>
                  <a:lnTo>
                    <a:pt x="4586" y="5772"/>
                  </a:lnTo>
                  <a:lnTo>
                    <a:pt x="4576" y="5774"/>
                  </a:lnTo>
                  <a:lnTo>
                    <a:pt x="4566" y="5774"/>
                  </a:lnTo>
                  <a:lnTo>
                    <a:pt x="4552" y="5774"/>
                  </a:lnTo>
                  <a:lnTo>
                    <a:pt x="4527" y="5774"/>
                  </a:lnTo>
                  <a:lnTo>
                    <a:pt x="4514" y="5774"/>
                  </a:lnTo>
                  <a:lnTo>
                    <a:pt x="4509" y="5774"/>
                  </a:lnTo>
                  <a:lnTo>
                    <a:pt x="4508" y="5774"/>
                  </a:lnTo>
                  <a:lnTo>
                    <a:pt x="4508" y="5773"/>
                  </a:lnTo>
                  <a:lnTo>
                    <a:pt x="4508" y="5770"/>
                  </a:lnTo>
                  <a:lnTo>
                    <a:pt x="4508" y="5768"/>
                  </a:lnTo>
                  <a:lnTo>
                    <a:pt x="4506" y="5766"/>
                  </a:lnTo>
                  <a:lnTo>
                    <a:pt x="4501" y="5764"/>
                  </a:lnTo>
                  <a:lnTo>
                    <a:pt x="4493" y="5764"/>
                  </a:lnTo>
                  <a:lnTo>
                    <a:pt x="4481" y="5768"/>
                  </a:lnTo>
                  <a:lnTo>
                    <a:pt x="4464" y="5774"/>
                  </a:lnTo>
                  <a:lnTo>
                    <a:pt x="4435" y="5787"/>
                  </a:lnTo>
                  <a:lnTo>
                    <a:pt x="4417" y="5796"/>
                  </a:lnTo>
                  <a:lnTo>
                    <a:pt x="4402" y="5805"/>
                  </a:lnTo>
                  <a:lnTo>
                    <a:pt x="4377" y="5818"/>
                  </a:lnTo>
                  <a:lnTo>
                    <a:pt x="4350" y="5831"/>
                  </a:lnTo>
                  <a:lnTo>
                    <a:pt x="4334" y="5836"/>
                  </a:lnTo>
                  <a:lnTo>
                    <a:pt x="4327" y="5839"/>
                  </a:lnTo>
                  <a:lnTo>
                    <a:pt x="4325" y="5840"/>
                  </a:lnTo>
                  <a:lnTo>
                    <a:pt x="4288" y="5840"/>
                  </a:lnTo>
                  <a:lnTo>
                    <a:pt x="4252" y="5803"/>
                  </a:lnTo>
                  <a:lnTo>
                    <a:pt x="4223" y="5760"/>
                  </a:lnTo>
                  <a:lnTo>
                    <a:pt x="4172" y="5708"/>
                  </a:lnTo>
                  <a:lnTo>
                    <a:pt x="4223" y="5628"/>
                  </a:lnTo>
                  <a:lnTo>
                    <a:pt x="4233" y="5623"/>
                  </a:lnTo>
                  <a:lnTo>
                    <a:pt x="4258" y="5613"/>
                  </a:lnTo>
                  <a:lnTo>
                    <a:pt x="4274" y="5607"/>
                  </a:lnTo>
                  <a:lnTo>
                    <a:pt x="4291" y="5603"/>
                  </a:lnTo>
                  <a:lnTo>
                    <a:pt x="4308" y="5600"/>
                  </a:lnTo>
                  <a:lnTo>
                    <a:pt x="4325" y="5598"/>
                  </a:lnTo>
                  <a:lnTo>
                    <a:pt x="4356" y="5598"/>
                  </a:lnTo>
                  <a:lnTo>
                    <a:pt x="4378" y="5594"/>
                  </a:lnTo>
                  <a:lnTo>
                    <a:pt x="4393" y="5592"/>
                  </a:lnTo>
                  <a:lnTo>
                    <a:pt x="4398" y="5591"/>
                  </a:lnTo>
                  <a:lnTo>
                    <a:pt x="4464" y="5518"/>
                  </a:lnTo>
                  <a:lnTo>
                    <a:pt x="4530" y="5496"/>
                  </a:lnTo>
                  <a:lnTo>
                    <a:pt x="4588" y="5526"/>
                  </a:lnTo>
                  <a:lnTo>
                    <a:pt x="4647" y="5547"/>
                  </a:lnTo>
                  <a:lnTo>
                    <a:pt x="4719" y="5547"/>
                  </a:lnTo>
                  <a:lnTo>
                    <a:pt x="4756" y="5563"/>
                  </a:lnTo>
                  <a:lnTo>
                    <a:pt x="4829" y="5547"/>
                  </a:lnTo>
                  <a:lnTo>
                    <a:pt x="4881" y="5489"/>
                  </a:lnTo>
                  <a:lnTo>
                    <a:pt x="4909" y="5437"/>
                  </a:lnTo>
                  <a:lnTo>
                    <a:pt x="4911" y="5437"/>
                  </a:lnTo>
                  <a:lnTo>
                    <a:pt x="4914" y="5436"/>
                  </a:lnTo>
                  <a:lnTo>
                    <a:pt x="4918" y="5434"/>
                  </a:lnTo>
                  <a:lnTo>
                    <a:pt x="4921" y="5428"/>
                  </a:lnTo>
                  <a:lnTo>
                    <a:pt x="4924" y="5423"/>
                  </a:lnTo>
                  <a:lnTo>
                    <a:pt x="4925" y="5419"/>
                  </a:lnTo>
                  <a:lnTo>
                    <a:pt x="4925" y="5411"/>
                  </a:lnTo>
                  <a:lnTo>
                    <a:pt x="4925" y="5404"/>
                  </a:lnTo>
                  <a:lnTo>
                    <a:pt x="4925" y="5395"/>
                  </a:lnTo>
                  <a:lnTo>
                    <a:pt x="4924" y="5384"/>
                  </a:lnTo>
                  <a:lnTo>
                    <a:pt x="4920" y="5371"/>
                  </a:lnTo>
                  <a:lnTo>
                    <a:pt x="4916" y="5357"/>
                  </a:lnTo>
                  <a:lnTo>
                    <a:pt x="4909" y="5330"/>
                  </a:lnTo>
                  <a:lnTo>
                    <a:pt x="4903" y="5309"/>
                  </a:lnTo>
                  <a:lnTo>
                    <a:pt x="4900" y="5292"/>
                  </a:lnTo>
                  <a:lnTo>
                    <a:pt x="4900" y="5279"/>
                  </a:lnTo>
                  <a:lnTo>
                    <a:pt x="4900" y="5275"/>
                  </a:lnTo>
                  <a:lnTo>
                    <a:pt x="4902" y="5270"/>
                  </a:lnTo>
                  <a:lnTo>
                    <a:pt x="4905" y="5266"/>
                  </a:lnTo>
                  <a:lnTo>
                    <a:pt x="4908" y="5263"/>
                  </a:lnTo>
                  <a:lnTo>
                    <a:pt x="4912" y="5260"/>
                  </a:lnTo>
                  <a:lnTo>
                    <a:pt x="4918" y="5258"/>
                  </a:lnTo>
                  <a:lnTo>
                    <a:pt x="4924" y="5257"/>
                  </a:lnTo>
                  <a:lnTo>
                    <a:pt x="4932" y="5256"/>
                  </a:lnTo>
                  <a:lnTo>
                    <a:pt x="4940" y="5253"/>
                  </a:lnTo>
                  <a:lnTo>
                    <a:pt x="4948" y="5250"/>
                  </a:lnTo>
                  <a:lnTo>
                    <a:pt x="4955" y="5245"/>
                  </a:lnTo>
                  <a:lnTo>
                    <a:pt x="4964" y="5238"/>
                  </a:lnTo>
                  <a:lnTo>
                    <a:pt x="4979" y="5224"/>
                  </a:lnTo>
                  <a:lnTo>
                    <a:pt x="4992" y="5208"/>
                  </a:lnTo>
                  <a:lnTo>
                    <a:pt x="5012" y="5180"/>
                  </a:lnTo>
                  <a:lnTo>
                    <a:pt x="5019" y="5167"/>
                  </a:lnTo>
                  <a:lnTo>
                    <a:pt x="4990" y="5109"/>
                  </a:lnTo>
                  <a:lnTo>
                    <a:pt x="4983" y="5058"/>
                  </a:lnTo>
                  <a:lnTo>
                    <a:pt x="4932" y="5007"/>
                  </a:lnTo>
                  <a:lnTo>
                    <a:pt x="4932" y="4970"/>
                  </a:lnTo>
                  <a:lnTo>
                    <a:pt x="4909" y="4926"/>
                  </a:lnTo>
                  <a:lnTo>
                    <a:pt x="4866" y="4883"/>
                  </a:lnTo>
                  <a:lnTo>
                    <a:pt x="4868" y="4874"/>
                  </a:lnTo>
                  <a:lnTo>
                    <a:pt x="4872" y="4853"/>
                  </a:lnTo>
                  <a:lnTo>
                    <a:pt x="4873" y="4839"/>
                  </a:lnTo>
                  <a:lnTo>
                    <a:pt x="4872" y="4825"/>
                  </a:lnTo>
                  <a:lnTo>
                    <a:pt x="4870" y="4809"/>
                  </a:lnTo>
                  <a:lnTo>
                    <a:pt x="4866" y="4795"/>
                  </a:lnTo>
                  <a:lnTo>
                    <a:pt x="4859" y="4781"/>
                  </a:lnTo>
                  <a:lnTo>
                    <a:pt x="4849" y="4767"/>
                  </a:lnTo>
                  <a:lnTo>
                    <a:pt x="4839" y="4754"/>
                  </a:lnTo>
                  <a:lnTo>
                    <a:pt x="4828" y="4741"/>
                  </a:lnTo>
                  <a:lnTo>
                    <a:pt x="4808" y="4722"/>
                  </a:lnTo>
                  <a:lnTo>
                    <a:pt x="4800" y="4715"/>
                  </a:lnTo>
                  <a:lnTo>
                    <a:pt x="4756" y="4715"/>
                  </a:lnTo>
                  <a:lnTo>
                    <a:pt x="4754" y="4716"/>
                  </a:lnTo>
                  <a:lnTo>
                    <a:pt x="4748" y="4724"/>
                  </a:lnTo>
                  <a:lnTo>
                    <a:pt x="4744" y="4730"/>
                  </a:lnTo>
                  <a:lnTo>
                    <a:pt x="4741" y="4740"/>
                  </a:lnTo>
                  <a:lnTo>
                    <a:pt x="4737" y="4752"/>
                  </a:lnTo>
                  <a:lnTo>
                    <a:pt x="4735" y="4766"/>
                  </a:lnTo>
                  <a:lnTo>
                    <a:pt x="4731" y="4780"/>
                  </a:lnTo>
                  <a:lnTo>
                    <a:pt x="4729" y="4788"/>
                  </a:lnTo>
                  <a:lnTo>
                    <a:pt x="4726" y="4795"/>
                  </a:lnTo>
                  <a:lnTo>
                    <a:pt x="4724" y="4800"/>
                  </a:lnTo>
                  <a:lnTo>
                    <a:pt x="4723" y="4805"/>
                  </a:lnTo>
                  <a:lnTo>
                    <a:pt x="4720" y="4812"/>
                  </a:lnTo>
                  <a:lnTo>
                    <a:pt x="4720" y="4822"/>
                  </a:lnTo>
                  <a:lnTo>
                    <a:pt x="4719" y="4839"/>
                  </a:lnTo>
                  <a:lnTo>
                    <a:pt x="4719" y="4867"/>
                  </a:lnTo>
                  <a:lnTo>
                    <a:pt x="4719" y="4883"/>
                  </a:lnTo>
                  <a:lnTo>
                    <a:pt x="4719" y="4898"/>
                  </a:lnTo>
                  <a:lnTo>
                    <a:pt x="4719" y="4926"/>
                  </a:lnTo>
                  <a:lnTo>
                    <a:pt x="4719" y="4962"/>
                  </a:lnTo>
                  <a:lnTo>
                    <a:pt x="4719" y="4990"/>
                  </a:lnTo>
                  <a:lnTo>
                    <a:pt x="4719" y="5008"/>
                  </a:lnTo>
                  <a:lnTo>
                    <a:pt x="4719" y="5014"/>
                  </a:lnTo>
                  <a:lnTo>
                    <a:pt x="4683" y="5050"/>
                  </a:lnTo>
                  <a:lnTo>
                    <a:pt x="4684" y="5053"/>
                  </a:lnTo>
                  <a:lnTo>
                    <a:pt x="4687" y="5060"/>
                  </a:lnTo>
                  <a:lnTo>
                    <a:pt x="4690" y="5075"/>
                  </a:lnTo>
                  <a:lnTo>
                    <a:pt x="4691" y="5102"/>
                  </a:lnTo>
                  <a:lnTo>
                    <a:pt x="4692" y="5126"/>
                  </a:lnTo>
                  <a:lnTo>
                    <a:pt x="4693" y="5139"/>
                  </a:lnTo>
                  <a:lnTo>
                    <a:pt x="4693" y="5146"/>
                  </a:lnTo>
                  <a:lnTo>
                    <a:pt x="4693" y="5154"/>
                  </a:lnTo>
                  <a:lnTo>
                    <a:pt x="4692" y="5166"/>
                  </a:lnTo>
                  <a:lnTo>
                    <a:pt x="4691" y="5182"/>
                  </a:lnTo>
                  <a:lnTo>
                    <a:pt x="4689" y="5192"/>
                  </a:lnTo>
                  <a:lnTo>
                    <a:pt x="4685" y="5201"/>
                  </a:lnTo>
                  <a:lnTo>
                    <a:pt x="4682" y="5210"/>
                  </a:lnTo>
                  <a:lnTo>
                    <a:pt x="4677" y="5219"/>
                  </a:lnTo>
                  <a:lnTo>
                    <a:pt x="4666" y="5234"/>
                  </a:lnTo>
                  <a:lnTo>
                    <a:pt x="4654" y="5249"/>
                  </a:lnTo>
                  <a:lnTo>
                    <a:pt x="4634" y="5270"/>
                  </a:lnTo>
                  <a:lnTo>
                    <a:pt x="4625" y="5277"/>
                  </a:lnTo>
                  <a:lnTo>
                    <a:pt x="4559" y="5277"/>
                  </a:lnTo>
                  <a:lnTo>
                    <a:pt x="4494" y="5256"/>
                  </a:lnTo>
                  <a:lnTo>
                    <a:pt x="4435" y="5284"/>
                  </a:lnTo>
                  <a:lnTo>
                    <a:pt x="4424" y="5295"/>
                  </a:lnTo>
                  <a:lnTo>
                    <a:pt x="4416" y="5303"/>
                  </a:lnTo>
                  <a:lnTo>
                    <a:pt x="4410" y="5310"/>
                  </a:lnTo>
                  <a:lnTo>
                    <a:pt x="4406" y="5316"/>
                  </a:lnTo>
                  <a:lnTo>
                    <a:pt x="4402" y="5325"/>
                  </a:lnTo>
                  <a:lnTo>
                    <a:pt x="4401" y="5330"/>
                  </a:lnTo>
                  <a:lnTo>
                    <a:pt x="4401" y="5332"/>
                  </a:lnTo>
                  <a:lnTo>
                    <a:pt x="4399" y="5334"/>
                  </a:lnTo>
                  <a:lnTo>
                    <a:pt x="4398" y="5335"/>
                  </a:lnTo>
                  <a:lnTo>
                    <a:pt x="4395" y="5336"/>
                  </a:lnTo>
                  <a:lnTo>
                    <a:pt x="4383" y="5338"/>
                  </a:lnTo>
                  <a:lnTo>
                    <a:pt x="4362" y="5343"/>
                  </a:lnTo>
                  <a:lnTo>
                    <a:pt x="4336" y="5349"/>
                  </a:lnTo>
                  <a:lnTo>
                    <a:pt x="4314" y="5356"/>
                  </a:lnTo>
                  <a:lnTo>
                    <a:pt x="4296" y="5363"/>
                  </a:lnTo>
                  <a:lnTo>
                    <a:pt x="4280" y="5370"/>
                  </a:lnTo>
                  <a:lnTo>
                    <a:pt x="4259" y="5382"/>
                  </a:lnTo>
                  <a:lnTo>
                    <a:pt x="4252" y="5387"/>
                  </a:lnTo>
                  <a:lnTo>
                    <a:pt x="4325" y="5292"/>
                  </a:lnTo>
                  <a:lnTo>
                    <a:pt x="4325" y="5219"/>
                  </a:lnTo>
                  <a:lnTo>
                    <a:pt x="4325" y="5215"/>
                  </a:lnTo>
                  <a:lnTo>
                    <a:pt x="4323" y="5206"/>
                  </a:lnTo>
                  <a:lnTo>
                    <a:pt x="4321" y="5194"/>
                  </a:lnTo>
                  <a:lnTo>
                    <a:pt x="4321" y="5180"/>
                  </a:lnTo>
                  <a:lnTo>
                    <a:pt x="4323" y="5174"/>
                  </a:lnTo>
                  <a:lnTo>
                    <a:pt x="4325" y="5167"/>
                  </a:lnTo>
                  <a:lnTo>
                    <a:pt x="4327" y="5162"/>
                  </a:lnTo>
                  <a:lnTo>
                    <a:pt x="4332" y="5158"/>
                  </a:lnTo>
                  <a:lnTo>
                    <a:pt x="4337" y="5154"/>
                  </a:lnTo>
                  <a:lnTo>
                    <a:pt x="4344" y="5152"/>
                  </a:lnTo>
                  <a:lnTo>
                    <a:pt x="4352" y="5152"/>
                  </a:lnTo>
                  <a:lnTo>
                    <a:pt x="4362" y="5153"/>
                  </a:lnTo>
                  <a:lnTo>
                    <a:pt x="4405" y="5164"/>
                  </a:lnTo>
                  <a:lnTo>
                    <a:pt x="4442" y="5173"/>
                  </a:lnTo>
                  <a:lnTo>
                    <a:pt x="4469" y="5180"/>
                  </a:lnTo>
                  <a:lnTo>
                    <a:pt x="4478" y="5182"/>
                  </a:lnTo>
                  <a:lnTo>
                    <a:pt x="4494" y="5139"/>
                  </a:lnTo>
                  <a:lnTo>
                    <a:pt x="4522" y="5080"/>
                  </a:lnTo>
                  <a:lnTo>
                    <a:pt x="4522" y="5029"/>
                  </a:lnTo>
                  <a:lnTo>
                    <a:pt x="4457" y="4933"/>
                  </a:lnTo>
                  <a:lnTo>
                    <a:pt x="4464" y="4846"/>
                  </a:lnTo>
                  <a:lnTo>
                    <a:pt x="4469" y="4835"/>
                  </a:lnTo>
                  <a:lnTo>
                    <a:pt x="4478" y="4808"/>
                  </a:lnTo>
                  <a:lnTo>
                    <a:pt x="4481" y="4800"/>
                  </a:lnTo>
                  <a:lnTo>
                    <a:pt x="4482" y="4790"/>
                  </a:lnTo>
                  <a:lnTo>
                    <a:pt x="4483" y="4781"/>
                  </a:lnTo>
                  <a:lnTo>
                    <a:pt x="4483" y="4773"/>
                  </a:lnTo>
                  <a:lnTo>
                    <a:pt x="4482" y="4763"/>
                  </a:lnTo>
                  <a:lnTo>
                    <a:pt x="4480" y="4754"/>
                  </a:lnTo>
                  <a:lnTo>
                    <a:pt x="4476" y="4746"/>
                  </a:lnTo>
                  <a:lnTo>
                    <a:pt x="4471" y="4736"/>
                  </a:lnTo>
                  <a:lnTo>
                    <a:pt x="4449" y="4707"/>
                  </a:lnTo>
                  <a:lnTo>
                    <a:pt x="4432" y="4683"/>
                  </a:lnTo>
                  <a:lnTo>
                    <a:pt x="4430" y="4678"/>
                  </a:lnTo>
                  <a:lnTo>
                    <a:pt x="4428" y="4674"/>
                  </a:lnTo>
                  <a:lnTo>
                    <a:pt x="4427" y="4669"/>
                  </a:lnTo>
                  <a:lnTo>
                    <a:pt x="4428" y="4665"/>
                  </a:lnTo>
                  <a:lnTo>
                    <a:pt x="4429" y="4663"/>
                  </a:lnTo>
                  <a:lnTo>
                    <a:pt x="4431" y="4659"/>
                  </a:lnTo>
                  <a:lnTo>
                    <a:pt x="4436" y="4658"/>
                  </a:lnTo>
                  <a:lnTo>
                    <a:pt x="4442" y="4656"/>
                  </a:lnTo>
                  <a:lnTo>
                    <a:pt x="4449" y="4655"/>
                  </a:lnTo>
                  <a:lnTo>
                    <a:pt x="4456" y="4651"/>
                  </a:lnTo>
                  <a:lnTo>
                    <a:pt x="4463" y="4648"/>
                  </a:lnTo>
                  <a:lnTo>
                    <a:pt x="4470" y="4643"/>
                  </a:lnTo>
                  <a:lnTo>
                    <a:pt x="4483" y="4632"/>
                  </a:lnTo>
                  <a:lnTo>
                    <a:pt x="4496" y="4620"/>
                  </a:lnTo>
                  <a:lnTo>
                    <a:pt x="4515" y="4599"/>
                  </a:lnTo>
                  <a:lnTo>
                    <a:pt x="4522" y="4591"/>
                  </a:lnTo>
                  <a:lnTo>
                    <a:pt x="4530" y="4502"/>
                  </a:lnTo>
                  <a:lnTo>
                    <a:pt x="4532" y="4502"/>
                  </a:lnTo>
                  <a:lnTo>
                    <a:pt x="4538" y="4498"/>
                  </a:lnTo>
                  <a:lnTo>
                    <a:pt x="4552" y="4485"/>
                  </a:lnTo>
                  <a:lnTo>
                    <a:pt x="4574" y="4459"/>
                  </a:lnTo>
                  <a:lnTo>
                    <a:pt x="4600" y="4429"/>
                  </a:lnTo>
                  <a:lnTo>
                    <a:pt x="4624" y="4406"/>
                  </a:lnTo>
                  <a:lnTo>
                    <a:pt x="4640" y="4391"/>
                  </a:lnTo>
                  <a:lnTo>
                    <a:pt x="4647" y="4386"/>
                  </a:lnTo>
                  <a:lnTo>
                    <a:pt x="4647" y="4349"/>
                  </a:lnTo>
                  <a:lnTo>
                    <a:pt x="4574" y="4298"/>
                  </a:lnTo>
                  <a:lnTo>
                    <a:pt x="4566" y="4262"/>
                  </a:lnTo>
                  <a:lnTo>
                    <a:pt x="4581" y="4211"/>
                  </a:lnTo>
                  <a:lnTo>
                    <a:pt x="4595" y="4195"/>
                  </a:lnTo>
                  <a:lnTo>
                    <a:pt x="4624" y="4162"/>
                  </a:lnTo>
                  <a:lnTo>
                    <a:pt x="4631" y="4153"/>
                  </a:lnTo>
                  <a:lnTo>
                    <a:pt x="4637" y="4144"/>
                  </a:lnTo>
                  <a:lnTo>
                    <a:pt x="4643" y="4135"/>
                  </a:lnTo>
                  <a:lnTo>
                    <a:pt x="4646" y="4127"/>
                  </a:lnTo>
                  <a:lnTo>
                    <a:pt x="4647" y="4121"/>
                  </a:lnTo>
                  <a:lnTo>
                    <a:pt x="4647" y="4115"/>
                  </a:lnTo>
                  <a:lnTo>
                    <a:pt x="4646" y="4113"/>
                  </a:lnTo>
                  <a:lnTo>
                    <a:pt x="4645" y="4110"/>
                  </a:lnTo>
                  <a:lnTo>
                    <a:pt x="4643" y="4109"/>
                  </a:lnTo>
                  <a:lnTo>
                    <a:pt x="4639" y="4108"/>
                  </a:lnTo>
                  <a:lnTo>
                    <a:pt x="4633" y="4107"/>
                  </a:lnTo>
                  <a:lnTo>
                    <a:pt x="4626" y="4105"/>
                  </a:lnTo>
                  <a:lnTo>
                    <a:pt x="4620" y="4102"/>
                  </a:lnTo>
                  <a:lnTo>
                    <a:pt x="4615" y="4099"/>
                  </a:lnTo>
                  <a:lnTo>
                    <a:pt x="4605" y="4092"/>
                  </a:lnTo>
                  <a:lnTo>
                    <a:pt x="4597" y="4083"/>
                  </a:lnTo>
                  <a:lnTo>
                    <a:pt x="4585" y="4070"/>
                  </a:lnTo>
                  <a:lnTo>
                    <a:pt x="4581" y="4064"/>
                  </a:lnTo>
                  <a:lnTo>
                    <a:pt x="4566" y="3977"/>
                  </a:lnTo>
                  <a:lnTo>
                    <a:pt x="4522" y="3963"/>
                  </a:lnTo>
                  <a:lnTo>
                    <a:pt x="4471" y="4035"/>
                  </a:lnTo>
                  <a:lnTo>
                    <a:pt x="4391" y="4188"/>
                  </a:lnTo>
                  <a:lnTo>
                    <a:pt x="4392" y="4194"/>
                  </a:lnTo>
                  <a:lnTo>
                    <a:pt x="4395" y="4208"/>
                  </a:lnTo>
                  <a:lnTo>
                    <a:pt x="4397" y="4232"/>
                  </a:lnTo>
                  <a:lnTo>
                    <a:pt x="4398" y="4262"/>
                  </a:lnTo>
                  <a:lnTo>
                    <a:pt x="4398" y="4270"/>
                  </a:lnTo>
                  <a:lnTo>
                    <a:pt x="4397" y="4276"/>
                  </a:lnTo>
                  <a:lnTo>
                    <a:pt x="4396" y="4282"/>
                  </a:lnTo>
                  <a:lnTo>
                    <a:pt x="4393" y="4285"/>
                  </a:lnTo>
                  <a:lnTo>
                    <a:pt x="4389" y="4292"/>
                  </a:lnTo>
                  <a:lnTo>
                    <a:pt x="4383" y="4298"/>
                  </a:lnTo>
                  <a:lnTo>
                    <a:pt x="4377" y="4304"/>
                  </a:lnTo>
                  <a:lnTo>
                    <a:pt x="4371" y="4311"/>
                  </a:lnTo>
                  <a:lnTo>
                    <a:pt x="4368" y="4316"/>
                  </a:lnTo>
                  <a:lnTo>
                    <a:pt x="4365" y="4321"/>
                  </a:lnTo>
                  <a:lnTo>
                    <a:pt x="4364" y="4328"/>
                  </a:lnTo>
                  <a:lnTo>
                    <a:pt x="4362" y="4335"/>
                  </a:lnTo>
                  <a:lnTo>
                    <a:pt x="4362" y="4342"/>
                  </a:lnTo>
                  <a:lnTo>
                    <a:pt x="4362" y="4348"/>
                  </a:lnTo>
                  <a:lnTo>
                    <a:pt x="4362" y="4352"/>
                  </a:lnTo>
                  <a:lnTo>
                    <a:pt x="4364" y="4356"/>
                  </a:lnTo>
                  <a:lnTo>
                    <a:pt x="4368" y="4361"/>
                  </a:lnTo>
                  <a:lnTo>
                    <a:pt x="4370" y="4364"/>
                  </a:lnTo>
                  <a:lnTo>
                    <a:pt x="4371" y="4367"/>
                  </a:lnTo>
                  <a:lnTo>
                    <a:pt x="4371" y="4369"/>
                  </a:lnTo>
                  <a:lnTo>
                    <a:pt x="4370" y="4373"/>
                  </a:lnTo>
                  <a:lnTo>
                    <a:pt x="4368" y="4378"/>
                  </a:lnTo>
                  <a:lnTo>
                    <a:pt x="4357" y="4393"/>
                  </a:lnTo>
                  <a:lnTo>
                    <a:pt x="4340" y="4415"/>
                  </a:lnTo>
                  <a:lnTo>
                    <a:pt x="4320" y="4439"/>
                  </a:lnTo>
                  <a:lnTo>
                    <a:pt x="4304" y="4454"/>
                  </a:lnTo>
                  <a:lnTo>
                    <a:pt x="4291" y="4465"/>
                  </a:lnTo>
                  <a:lnTo>
                    <a:pt x="4280" y="4472"/>
                  </a:lnTo>
                  <a:lnTo>
                    <a:pt x="4268" y="4476"/>
                  </a:lnTo>
                  <a:lnTo>
                    <a:pt x="4258" y="4481"/>
                  </a:lnTo>
                  <a:lnTo>
                    <a:pt x="4245" y="4487"/>
                  </a:lnTo>
                  <a:lnTo>
                    <a:pt x="4231" y="4495"/>
                  </a:lnTo>
                  <a:lnTo>
                    <a:pt x="4216" y="4504"/>
                  </a:lnTo>
                  <a:lnTo>
                    <a:pt x="4205" y="4508"/>
                  </a:lnTo>
                  <a:lnTo>
                    <a:pt x="4195" y="4511"/>
                  </a:lnTo>
                  <a:lnTo>
                    <a:pt x="4188" y="4513"/>
                  </a:lnTo>
                  <a:lnTo>
                    <a:pt x="4182" y="4515"/>
                  </a:lnTo>
                  <a:lnTo>
                    <a:pt x="4175" y="4521"/>
                  </a:lnTo>
                  <a:lnTo>
                    <a:pt x="4167" y="4531"/>
                  </a:lnTo>
                  <a:lnTo>
                    <a:pt x="4157" y="4546"/>
                  </a:lnTo>
                  <a:lnTo>
                    <a:pt x="4148" y="4563"/>
                  </a:lnTo>
                  <a:lnTo>
                    <a:pt x="4140" y="4573"/>
                  </a:lnTo>
                  <a:lnTo>
                    <a:pt x="4133" y="4580"/>
                  </a:lnTo>
                  <a:lnTo>
                    <a:pt x="4127" y="4585"/>
                  </a:lnTo>
                  <a:lnTo>
                    <a:pt x="4123" y="4589"/>
                  </a:lnTo>
                  <a:lnTo>
                    <a:pt x="4120" y="4595"/>
                  </a:lnTo>
                  <a:lnTo>
                    <a:pt x="4116" y="4602"/>
                  </a:lnTo>
                  <a:lnTo>
                    <a:pt x="4114" y="4612"/>
                  </a:lnTo>
                  <a:lnTo>
                    <a:pt x="4111" y="4630"/>
                  </a:lnTo>
                  <a:lnTo>
                    <a:pt x="4111" y="4636"/>
                  </a:lnTo>
                  <a:lnTo>
                    <a:pt x="4107" y="4642"/>
                  </a:lnTo>
                  <a:lnTo>
                    <a:pt x="4091" y="4663"/>
                  </a:lnTo>
                  <a:lnTo>
                    <a:pt x="4083" y="4677"/>
                  </a:lnTo>
                  <a:lnTo>
                    <a:pt x="4079" y="4685"/>
                  </a:lnTo>
                  <a:lnTo>
                    <a:pt x="4078" y="4689"/>
                  </a:lnTo>
                  <a:lnTo>
                    <a:pt x="4078" y="4691"/>
                  </a:lnTo>
                  <a:lnTo>
                    <a:pt x="4072" y="4697"/>
                  </a:lnTo>
                  <a:lnTo>
                    <a:pt x="4048" y="4715"/>
                  </a:lnTo>
                  <a:lnTo>
                    <a:pt x="4013" y="4739"/>
                  </a:lnTo>
                  <a:lnTo>
                    <a:pt x="3989" y="4754"/>
                  </a:lnTo>
                  <a:lnTo>
                    <a:pt x="3973" y="4763"/>
                  </a:lnTo>
                  <a:lnTo>
                    <a:pt x="3967" y="4766"/>
                  </a:lnTo>
                  <a:lnTo>
                    <a:pt x="3969" y="4762"/>
                  </a:lnTo>
                  <a:lnTo>
                    <a:pt x="3967" y="4760"/>
                  </a:lnTo>
                  <a:lnTo>
                    <a:pt x="3965" y="4762"/>
                  </a:lnTo>
                  <a:lnTo>
                    <a:pt x="3961" y="4769"/>
                  </a:lnTo>
                  <a:lnTo>
                    <a:pt x="3954" y="4782"/>
                  </a:lnTo>
                  <a:lnTo>
                    <a:pt x="3946" y="4802"/>
                  </a:lnTo>
                  <a:lnTo>
                    <a:pt x="3940" y="4813"/>
                  </a:lnTo>
                  <a:lnTo>
                    <a:pt x="3937" y="4819"/>
                  </a:lnTo>
                  <a:lnTo>
                    <a:pt x="3933" y="4824"/>
                  </a:lnTo>
                  <a:lnTo>
                    <a:pt x="3930" y="4825"/>
                  </a:lnTo>
                  <a:lnTo>
                    <a:pt x="3925" y="4822"/>
                  </a:lnTo>
                  <a:lnTo>
                    <a:pt x="3921" y="4818"/>
                  </a:lnTo>
                  <a:lnTo>
                    <a:pt x="3919" y="4816"/>
                  </a:lnTo>
                  <a:lnTo>
                    <a:pt x="3918" y="4816"/>
                  </a:lnTo>
                  <a:lnTo>
                    <a:pt x="3915" y="4819"/>
                  </a:lnTo>
                  <a:lnTo>
                    <a:pt x="3914" y="4824"/>
                  </a:lnTo>
                  <a:lnTo>
                    <a:pt x="3908" y="4845"/>
                  </a:lnTo>
                  <a:lnTo>
                    <a:pt x="3901" y="4883"/>
                  </a:lnTo>
                  <a:lnTo>
                    <a:pt x="3898" y="4906"/>
                  </a:lnTo>
                  <a:lnTo>
                    <a:pt x="3893" y="4925"/>
                  </a:lnTo>
                  <a:lnTo>
                    <a:pt x="3889" y="4943"/>
                  </a:lnTo>
                  <a:lnTo>
                    <a:pt x="3885" y="4957"/>
                  </a:lnTo>
                  <a:lnTo>
                    <a:pt x="3876" y="4979"/>
                  </a:lnTo>
                  <a:lnTo>
                    <a:pt x="3869" y="4995"/>
                  </a:lnTo>
                  <a:lnTo>
                    <a:pt x="3862" y="5007"/>
                  </a:lnTo>
                  <a:lnTo>
                    <a:pt x="3859" y="5015"/>
                  </a:lnTo>
                  <a:lnTo>
                    <a:pt x="3858" y="5020"/>
                  </a:lnTo>
                  <a:lnTo>
                    <a:pt x="3856" y="5024"/>
                  </a:lnTo>
                  <a:lnTo>
                    <a:pt x="3856" y="5030"/>
                  </a:lnTo>
                  <a:lnTo>
                    <a:pt x="3858" y="5036"/>
                  </a:lnTo>
                  <a:lnTo>
                    <a:pt x="3863" y="5064"/>
                  </a:lnTo>
                  <a:lnTo>
                    <a:pt x="3868" y="5090"/>
                  </a:lnTo>
                  <a:lnTo>
                    <a:pt x="3872" y="5109"/>
                  </a:lnTo>
                  <a:lnTo>
                    <a:pt x="3873" y="5116"/>
                  </a:lnTo>
                  <a:lnTo>
                    <a:pt x="3894" y="5182"/>
                  </a:lnTo>
                  <a:lnTo>
                    <a:pt x="3894" y="5219"/>
                  </a:lnTo>
                  <a:lnTo>
                    <a:pt x="3843" y="5263"/>
                  </a:lnTo>
                  <a:lnTo>
                    <a:pt x="3777" y="5270"/>
                  </a:lnTo>
                  <a:lnTo>
                    <a:pt x="3741" y="5240"/>
                  </a:lnTo>
                  <a:lnTo>
                    <a:pt x="3711" y="5223"/>
                  </a:lnTo>
                  <a:lnTo>
                    <a:pt x="3688" y="5207"/>
                  </a:lnTo>
                  <a:lnTo>
                    <a:pt x="3670" y="5195"/>
                  </a:lnTo>
                  <a:lnTo>
                    <a:pt x="3657" y="5185"/>
                  </a:lnTo>
                  <a:lnTo>
                    <a:pt x="3643" y="5172"/>
                  </a:lnTo>
                  <a:lnTo>
                    <a:pt x="3639" y="5167"/>
                  </a:lnTo>
                  <a:lnTo>
                    <a:pt x="3587" y="5095"/>
                  </a:lnTo>
                  <a:lnTo>
                    <a:pt x="3559" y="5029"/>
                  </a:lnTo>
                  <a:lnTo>
                    <a:pt x="3536" y="4970"/>
                  </a:lnTo>
                  <a:lnTo>
                    <a:pt x="3522" y="4875"/>
                  </a:lnTo>
                  <a:lnTo>
                    <a:pt x="3500" y="4802"/>
                  </a:lnTo>
                  <a:lnTo>
                    <a:pt x="3463" y="4722"/>
                  </a:lnTo>
                  <a:lnTo>
                    <a:pt x="3442" y="4678"/>
                  </a:lnTo>
                  <a:lnTo>
                    <a:pt x="3376" y="4642"/>
                  </a:lnTo>
                  <a:lnTo>
                    <a:pt x="3303" y="4619"/>
                  </a:lnTo>
                  <a:lnTo>
                    <a:pt x="3266" y="4561"/>
                  </a:lnTo>
                  <a:lnTo>
                    <a:pt x="3273" y="4488"/>
                  </a:lnTo>
                  <a:lnTo>
                    <a:pt x="3245" y="4445"/>
                  </a:lnTo>
                  <a:lnTo>
                    <a:pt x="3200" y="4415"/>
                  </a:lnTo>
                  <a:lnTo>
                    <a:pt x="3201" y="4414"/>
                  </a:lnTo>
                  <a:lnTo>
                    <a:pt x="3202" y="4412"/>
                  </a:lnTo>
                  <a:lnTo>
                    <a:pt x="3202" y="4408"/>
                  </a:lnTo>
                  <a:lnTo>
                    <a:pt x="3200" y="4404"/>
                  </a:lnTo>
                  <a:lnTo>
                    <a:pt x="3199" y="4402"/>
                  </a:lnTo>
                  <a:lnTo>
                    <a:pt x="3196" y="4400"/>
                  </a:lnTo>
                  <a:lnTo>
                    <a:pt x="3193" y="4399"/>
                  </a:lnTo>
                  <a:lnTo>
                    <a:pt x="3188" y="4396"/>
                  </a:lnTo>
                  <a:lnTo>
                    <a:pt x="3175" y="4394"/>
                  </a:lnTo>
                  <a:lnTo>
                    <a:pt x="3156" y="4394"/>
                  </a:lnTo>
                  <a:lnTo>
                    <a:pt x="3132" y="4394"/>
                  </a:lnTo>
                  <a:lnTo>
                    <a:pt x="3100" y="4396"/>
                  </a:lnTo>
                  <a:lnTo>
                    <a:pt x="3067" y="4397"/>
                  </a:lnTo>
                  <a:lnTo>
                    <a:pt x="3032" y="4401"/>
                  </a:lnTo>
                  <a:lnTo>
                    <a:pt x="3002" y="4403"/>
                  </a:lnTo>
                  <a:lnTo>
                    <a:pt x="2976" y="4406"/>
                  </a:lnTo>
                  <a:lnTo>
                    <a:pt x="2958" y="4407"/>
                  </a:lnTo>
                  <a:lnTo>
                    <a:pt x="2952" y="4408"/>
                  </a:lnTo>
                  <a:lnTo>
                    <a:pt x="2930" y="4321"/>
                  </a:lnTo>
                  <a:lnTo>
                    <a:pt x="2901" y="4232"/>
                  </a:lnTo>
                  <a:lnTo>
                    <a:pt x="2945" y="4108"/>
                  </a:lnTo>
                  <a:lnTo>
                    <a:pt x="2872" y="4050"/>
                  </a:lnTo>
                  <a:lnTo>
                    <a:pt x="2864" y="4036"/>
                  </a:lnTo>
                  <a:lnTo>
                    <a:pt x="2846" y="4008"/>
                  </a:lnTo>
                  <a:lnTo>
                    <a:pt x="2840" y="4002"/>
                  </a:lnTo>
                  <a:lnTo>
                    <a:pt x="2835" y="3996"/>
                  </a:lnTo>
                  <a:lnTo>
                    <a:pt x="2831" y="3991"/>
                  </a:lnTo>
                  <a:lnTo>
                    <a:pt x="2826" y="3989"/>
                  </a:lnTo>
                  <a:lnTo>
                    <a:pt x="2821" y="3988"/>
                  </a:lnTo>
                  <a:lnTo>
                    <a:pt x="2818" y="3989"/>
                  </a:lnTo>
                  <a:lnTo>
                    <a:pt x="2815" y="3992"/>
                  </a:lnTo>
                  <a:lnTo>
                    <a:pt x="2813" y="3998"/>
                  </a:lnTo>
                  <a:lnTo>
                    <a:pt x="2808" y="4028"/>
                  </a:lnTo>
                  <a:lnTo>
                    <a:pt x="2803" y="4048"/>
                  </a:lnTo>
                  <a:lnTo>
                    <a:pt x="2800" y="4061"/>
                  </a:lnTo>
                  <a:lnTo>
                    <a:pt x="2799" y="4064"/>
                  </a:lnTo>
                  <a:lnTo>
                    <a:pt x="2741" y="4072"/>
                  </a:lnTo>
                  <a:lnTo>
                    <a:pt x="2725" y="4021"/>
                  </a:lnTo>
                  <a:lnTo>
                    <a:pt x="2777" y="3955"/>
                  </a:lnTo>
                  <a:lnTo>
                    <a:pt x="2696" y="3890"/>
                  </a:lnTo>
                  <a:lnTo>
                    <a:pt x="2616" y="3897"/>
                  </a:lnTo>
                  <a:lnTo>
                    <a:pt x="2601" y="3933"/>
                  </a:lnTo>
                  <a:lnTo>
                    <a:pt x="2528" y="3948"/>
                  </a:lnTo>
                  <a:lnTo>
                    <a:pt x="2485" y="3948"/>
                  </a:lnTo>
                  <a:lnTo>
                    <a:pt x="2390" y="3955"/>
                  </a:lnTo>
                  <a:lnTo>
                    <a:pt x="2331" y="3940"/>
                  </a:lnTo>
                  <a:lnTo>
                    <a:pt x="2302" y="3881"/>
                  </a:lnTo>
                  <a:lnTo>
                    <a:pt x="2221" y="3831"/>
                  </a:lnTo>
                  <a:lnTo>
                    <a:pt x="2213" y="3834"/>
                  </a:lnTo>
                  <a:lnTo>
                    <a:pt x="2205" y="3837"/>
                  </a:lnTo>
                  <a:lnTo>
                    <a:pt x="2197" y="3839"/>
                  </a:lnTo>
                  <a:lnTo>
                    <a:pt x="2191" y="3839"/>
                  </a:lnTo>
                  <a:lnTo>
                    <a:pt x="2179" y="3840"/>
                  </a:lnTo>
                  <a:lnTo>
                    <a:pt x="2168" y="3839"/>
                  </a:lnTo>
                  <a:lnTo>
                    <a:pt x="2159" y="3839"/>
                  </a:lnTo>
                  <a:lnTo>
                    <a:pt x="2149" y="3840"/>
                  </a:lnTo>
                  <a:lnTo>
                    <a:pt x="2145" y="3841"/>
                  </a:lnTo>
                  <a:lnTo>
                    <a:pt x="2139" y="3845"/>
                  </a:lnTo>
                  <a:lnTo>
                    <a:pt x="2133" y="3848"/>
                  </a:lnTo>
                  <a:lnTo>
                    <a:pt x="2127" y="3853"/>
                  </a:lnTo>
                  <a:lnTo>
                    <a:pt x="2102" y="3873"/>
                  </a:lnTo>
                  <a:lnTo>
                    <a:pt x="2083" y="3890"/>
                  </a:lnTo>
                  <a:lnTo>
                    <a:pt x="2073" y="3900"/>
                  </a:lnTo>
                  <a:lnTo>
                    <a:pt x="2068" y="3904"/>
                  </a:lnTo>
                  <a:lnTo>
                    <a:pt x="2031" y="3948"/>
                  </a:lnTo>
                  <a:lnTo>
                    <a:pt x="1995" y="3955"/>
                  </a:lnTo>
                  <a:lnTo>
                    <a:pt x="1944" y="3918"/>
                  </a:lnTo>
                  <a:lnTo>
                    <a:pt x="1923" y="3874"/>
                  </a:lnTo>
                  <a:lnTo>
                    <a:pt x="1878" y="3860"/>
                  </a:lnTo>
                  <a:lnTo>
                    <a:pt x="1761" y="3801"/>
                  </a:lnTo>
                  <a:lnTo>
                    <a:pt x="1762" y="3796"/>
                  </a:lnTo>
                  <a:lnTo>
                    <a:pt x="1759" y="3783"/>
                  </a:lnTo>
                  <a:lnTo>
                    <a:pt x="1756" y="3780"/>
                  </a:lnTo>
                  <a:lnTo>
                    <a:pt x="1754" y="3776"/>
                  </a:lnTo>
                  <a:lnTo>
                    <a:pt x="1750" y="3774"/>
                  </a:lnTo>
                  <a:lnTo>
                    <a:pt x="1746" y="3770"/>
                  </a:lnTo>
                  <a:lnTo>
                    <a:pt x="1741" y="3768"/>
                  </a:lnTo>
                  <a:lnTo>
                    <a:pt x="1734" y="3767"/>
                  </a:lnTo>
                  <a:lnTo>
                    <a:pt x="1727" y="3766"/>
                  </a:lnTo>
                  <a:lnTo>
                    <a:pt x="1717" y="3765"/>
                  </a:lnTo>
                  <a:lnTo>
                    <a:pt x="1702" y="3765"/>
                  </a:lnTo>
                  <a:lnTo>
                    <a:pt x="1693" y="3762"/>
                  </a:lnTo>
                  <a:lnTo>
                    <a:pt x="1685" y="3759"/>
                  </a:lnTo>
                  <a:lnTo>
                    <a:pt x="1681" y="3756"/>
                  </a:lnTo>
                  <a:lnTo>
                    <a:pt x="1677" y="3754"/>
                  </a:lnTo>
                  <a:lnTo>
                    <a:pt x="1670" y="3753"/>
                  </a:lnTo>
                  <a:lnTo>
                    <a:pt x="1661" y="3754"/>
                  </a:lnTo>
                  <a:lnTo>
                    <a:pt x="1644" y="3757"/>
                  </a:lnTo>
                  <a:lnTo>
                    <a:pt x="1626" y="3762"/>
                  </a:lnTo>
                  <a:lnTo>
                    <a:pt x="1610" y="3766"/>
                  </a:lnTo>
                  <a:lnTo>
                    <a:pt x="1595" y="3769"/>
                  </a:lnTo>
                  <a:lnTo>
                    <a:pt x="1582" y="3770"/>
                  </a:lnTo>
                  <a:lnTo>
                    <a:pt x="1564" y="3772"/>
                  </a:lnTo>
                  <a:lnTo>
                    <a:pt x="1557" y="3773"/>
                  </a:lnTo>
                  <a:lnTo>
                    <a:pt x="1557" y="3770"/>
                  </a:lnTo>
                  <a:lnTo>
                    <a:pt x="1556" y="3767"/>
                  </a:lnTo>
                  <a:lnTo>
                    <a:pt x="1554" y="3761"/>
                  </a:lnTo>
                  <a:lnTo>
                    <a:pt x="1550" y="3754"/>
                  </a:lnTo>
                  <a:lnTo>
                    <a:pt x="1546" y="3750"/>
                  </a:lnTo>
                  <a:lnTo>
                    <a:pt x="1543" y="3748"/>
                  </a:lnTo>
                  <a:lnTo>
                    <a:pt x="1538" y="3745"/>
                  </a:lnTo>
                  <a:lnTo>
                    <a:pt x="1532" y="3742"/>
                  </a:lnTo>
                  <a:lnTo>
                    <a:pt x="1526" y="3740"/>
                  </a:lnTo>
                  <a:lnTo>
                    <a:pt x="1518" y="3737"/>
                  </a:lnTo>
                  <a:lnTo>
                    <a:pt x="1508" y="3736"/>
                  </a:lnTo>
                  <a:lnTo>
                    <a:pt x="1499" y="3736"/>
                  </a:lnTo>
                  <a:lnTo>
                    <a:pt x="1488" y="3735"/>
                  </a:lnTo>
                  <a:lnTo>
                    <a:pt x="1481" y="3733"/>
                  </a:lnTo>
                  <a:lnTo>
                    <a:pt x="1474" y="3729"/>
                  </a:lnTo>
                  <a:lnTo>
                    <a:pt x="1469" y="3724"/>
                  </a:lnTo>
                  <a:lnTo>
                    <a:pt x="1462" y="3715"/>
                  </a:lnTo>
                  <a:lnTo>
                    <a:pt x="1458" y="3706"/>
                  </a:lnTo>
                  <a:lnTo>
                    <a:pt x="1455" y="3702"/>
                  </a:lnTo>
                  <a:lnTo>
                    <a:pt x="1452" y="3701"/>
                  </a:lnTo>
                  <a:lnTo>
                    <a:pt x="1448" y="3701"/>
                  </a:lnTo>
                  <a:lnTo>
                    <a:pt x="1445" y="3702"/>
                  </a:lnTo>
                  <a:lnTo>
                    <a:pt x="1439" y="3706"/>
                  </a:lnTo>
                  <a:lnTo>
                    <a:pt x="1432" y="3713"/>
                  </a:lnTo>
                  <a:lnTo>
                    <a:pt x="1422" y="3722"/>
                  </a:lnTo>
                  <a:lnTo>
                    <a:pt x="1410" y="3736"/>
                  </a:lnTo>
                  <a:lnTo>
                    <a:pt x="1400" y="3750"/>
                  </a:lnTo>
                  <a:lnTo>
                    <a:pt x="1391" y="3762"/>
                  </a:lnTo>
                  <a:lnTo>
                    <a:pt x="1384" y="3772"/>
                  </a:lnTo>
                  <a:lnTo>
                    <a:pt x="1380" y="3780"/>
                  </a:lnTo>
                  <a:lnTo>
                    <a:pt x="1374" y="3793"/>
                  </a:lnTo>
                  <a:lnTo>
                    <a:pt x="1371" y="3801"/>
                  </a:lnTo>
                  <a:lnTo>
                    <a:pt x="1370" y="3805"/>
                  </a:lnTo>
                  <a:lnTo>
                    <a:pt x="1369" y="3807"/>
                  </a:lnTo>
                  <a:lnTo>
                    <a:pt x="1368" y="3809"/>
                  </a:lnTo>
                  <a:lnTo>
                    <a:pt x="1364" y="3812"/>
                  </a:lnTo>
                  <a:lnTo>
                    <a:pt x="1355" y="3817"/>
                  </a:lnTo>
                  <a:lnTo>
                    <a:pt x="1338" y="3824"/>
                  </a:lnTo>
                  <a:lnTo>
                    <a:pt x="1314" y="3831"/>
                  </a:lnTo>
                  <a:lnTo>
                    <a:pt x="1286" y="3838"/>
                  </a:lnTo>
                  <a:lnTo>
                    <a:pt x="1257" y="3842"/>
                  </a:lnTo>
                  <a:lnTo>
                    <a:pt x="1229" y="3846"/>
                  </a:lnTo>
                  <a:lnTo>
                    <a:pt x="1181" y="3851"/>
                  </a:lnTo>
                  <a:lnTo>
                    <a:pt x="1162" y="3853"/>
                  </a:lnTo>
                  <a:lnTo>
                    <a:pt x="1060" y="3881"/>
                  </a:lnTo>
                  <a:lnTo>
                    <a:pt x="929" y="3867"/>
                  </a:lnTo>
                  <a:lnTo>
                    <a:pt x="834" y="3897"/>
                  </a:lnTo>
                  <a:lnTo>
                    <a:pt x="808" y="3916"/>
                  </a:lnTo>
                  <a:lnTo>
                    <a:pt x="786" y="3930"/>
                  </a:lnTo>
                  <a:lnTo>
                    <a:pt x="767" y="3940"/>
                  </a:lnTo>
                  <a:lnTo>
                    <a:pt x="752" y="3948"/>
                  </a:lnTo>
                  <a:lnTo>
                    <a:pt x="732" y="3955"/>
                  </a:lnTo>
                  <a:lnTo>
                    <a:pt x="724" y="3955"/>
                  </a:lnTo>
                  <a:lnTo>
                    <a:pt x="665" y="3955"/>
                  </a:lnTo>
                  <a:lnTo>
                    <a:pt x="601" y="3998"/>
                  </a:lnTo>
                  <a:lnTo>
                    <a:pt x="527" y="3998"/>
                  </a:lnTo>
                  <a:lnTo>
                    <a:pt x="0" y="9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3E2D81B1-C7CA-1047-A426-CC5520861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510" y="1148904"/>
              <a:ext cx="118881" cy="142396"/>
            </a:xfrm>
            <a:custGeom>
              <a:avLst/>
              <a:gdLst/>
              <a:ahLst/>
              <a:cxnLst>
                <a:cxn ang="0">
                  <a:pos x="146" y="86"/>
                </a:cxn>
                <a:cxn ang="0">
                  <a:pos x="72" y="147"/>
                </a:cxn>
                <a:cxn ang="0">
                  <a:pos x="72" y="186"/>
                </a:cxn>
                <a:cxn ang="0">
                  <a:pos x="75" y="205"/>
                </a:cxn>
                <a:cxn ang="0">
                  <a:pos x="73" y="218"/>
                </a:cxn>
                <a:cxn ang="0">
                  <a:pos x="60" y="236"/>
                </a:cxn>
                <a:cxn ang="0">
                  <a:pos x="49" y="250"/>
                </a:cxn>
                <a:cxn ang="0">
                  <a:pos x="46" y="259"/>
                </a:cxn>
                <a:cxn ang="0">
                  <a:pos x="46" y="278"/>
                </a:cxn>
                <a:cxn ang="0">
                  <a:pos x="48" y="304"/>
                </a:cxn>
                <a:cxn ang="0">
                  <a:pos x="47" y="331"/>
                </a:cxn>
                <a:cxn ang="0">
                  <a:pos x="40" y="355"/>
                </a:cxn>
                <a:cxn ang="0">
                  <a:pos x="0" y="394"/>
                </a:cxn>
                <a:cxn ang="0">
                  <a:pos x="124" y="394"/>
                </a:cxn>
                <a:cxn ang="0">
                  <a:pos x="151" y="403"/>
                </a:cxn>
                <a:cxn ang="0">
                  <a:pos x="198" y="421"/>
                </a:cxn>
                <a:cxn ang="0">
                  <a:pos x="230" y="431"/>
                </a:cxn>
                <a:cxn ang="0">
                  <a:pos x="253" y="433"/>
                </a:cxn>
                <a:cxn ang="0">
                  <a:pos x="265" y="433"/>
                </a:cxn>
                <a:cxn ang="0">
                  <a:pos x="277" y="429"/>
                </a:cxn>
                <a:cxn ang="0">
                  <a:pos x="289" y="422"/>
                </a:cxn>
                <a:cxn ang="0">
                  <a:pos x="313" y="401"/>
                </a:cxn>
                <a:cxn ang="0">
                  <a:pos x="336" y="385"/>
                </a:cxn>
                <a:cxn ang="0">
                  <a:pos x="295" y="346"/>
                </a:cxn>
                <a:cxn ang="0">
                  <a:pos x="236" y="349"/>
                </a:cxn>
                <a:cxn ang="0">
                  <a:pos x="224" y="348"/>
                </a:cxn>
                <a:cxn ang="0">
                  <a:pos x="217" y="341"/>
                </a:cxn>
                <a:cxn ang="0">
                  <a:pos x="211" y="322"/>
                </a:cxn>
                <a:cxn ang="0">
                  <a:pos x="208" y="307"/>
                </a:cxn>
                <a:cxn ang="0">
                  <a:pos x="211" y="295"/>
                </a:cxn>
                <a:cxn ang="0">
                  <a:pos x="227" y="268"/>
                </a:cxn>
                <a:cxn ang="0">
                  <a:pos x="247" y="239"/>
                </a:cxn>
                <a:cxn ang="0">
                  <a:pos x="288" y="203"/>
                </a:cxn>
                <a:cxn ang="0">
                  <a:pos x="301" y="113"/>
                </a:cxn>
                <a:cxn ang="0">
                  <a:pos x="295" y="121"/>
                </a:cxn>
                <a:cxn ang="0">
                  <a:pos x="284" y="128"/>
                </a:cxn>
                <a:cxn ang="0">
                  <a:pos x="267" y="134"/>
                </a:cxn>
                <a:cxn ang="0">
                  <a:pos x="248" y="141"/>
                </a:cxn>
                <a:cxn ang="0">
                  <a:pos x="211" y="141"/>
                </a:cxn>
                <a:cxn ang="0">
                  <a:pos x="196" y="138"/>
                </a:cxn>
                <a:cxn ang="0">
                  <a:pos x="188" y="132"/>
                </a:cxn>
                <a:cxn ang="0">
                  <a:pos x="185" y="124"/>
                </a:cxn>
                <a:cxn ang="0">
                  <a:pos x="186" y="115"/>
                </a:cxn>
                <a:cxn ang="0">
                  <a:pos x="201" y="93"/>
                </a:cxn>
              </a:cxnLst>
              <a:rect l="0" t="0" r="r" b="b"/>
              <a:pathLst>
                <a:path w="363" h="433">
                  <a:moveTo>
                    <a:pt x="222" y="0"/>
                  </a:moveTo>
                  <a:lnTo>
                    <a:pt x="146" y="86"/>
                  </a:lnTo>
                  <a:lnTo>
                    <a:pt x="73" y="138"/>
                  </a:lnTo>
                  <a:lnTo>
                    <a:pt x="72" y="147"/>
                  </a:lnTo>
                  <a:lnTo>
                    <a:pt x="70" y="172"/>
                  </a:lnTo>
                  <a:lnTo>
                    <a:pt x="72" y="186"/>
                  </a:lnTo>
                  <a:lnTo>
                    <a:pt x="74" y="199"/>
                  </a:lnTo>
                  <a:lnTo>
                    <a:pt x="75" y="205"/>
                  </a:lnTo>
                  <a:lnTo>
                    <a:pt x="75" y="212"/>
                  </a:lnTo>
                  <a:lnTo>
                    <a:pt x="73" y="218"/>
                  </a:lnTo>
                  <a:lnTo>
                    <a:pt x="70" y="224"/>
                  </a:lnTo>
                  <a:lnTo>
                    <a:pt x="60" y="236"/>
                  </a:lnTo>
                  <a:lnTo>
                    <a:pt x="52" y="245"/>
                  </a:lnTo>
                  <a:lnTo>
                    <a:pt x="49" y="250"/>
                  </a:lnTo>
                  <a:lnTo>
                    <a:pt x="47" y="255"/>
                  </a:lnTo>
                  <a:lnTo>
                    <a:pt x="46" y="259"/>
                  </a:lnTo>
                  <a:lnTo>
                    <a:pt x="46" y="265"/>
                  </a:lnTo>
                  <a:lnTo>
                    <a:pt x="46" y="278"/>
                  </a:lnTo>
                  <a:lnTo>
                    <a:pt x="47" y="291"/>
                  </a:lnTo>
                  <a:lnTo>
                    <a:pt x="48" y="304"/>
                  </a:lnTo>
                  <a:lnTo>
                    <a:pt x="48" y="317"/>
                  </a:lnTo>
                  <a:lnTo>
                    <a:pt x="47" y="331"/>
                  </a:lnTo>
                  <a:lnTo>
                    <a:pt x="44" y="344"/>
                  </a:lnTo>
                  <a:lnTo>
                    <a:pt x="40" y="355"/>
                  </a:lnTo>
                  <a:lnTo>
                    <a:pt x="39" y="359"/>
                  </a:lnTo>
                  <a:lnTo>
                    <a:pt x="0" y="394"/>
                  </a:lnTo>
                  <a:lnTo>
                    <a:pt x="121" y="394"/>
                  </a:lnTo>
                  <a:lnTo>
                    <a:pt x="124" y="394"/>
                  </a:lnTo>
                  <a:lnTo>
                    <a:pt x="133" y="398"/>
                  </a:lnTo>
                  <a:lnTo>
                    <a:pt x="151" y="403"/>
                  </a:lnTo>
                  <a:lnTo>
                    <a:pt x="180" y="414"/>
                  </a:lnTo>
                  <a:lnTo>
                    <a:pt x="198" y="421"/>
                  </a:lnTo>
                  <a:lnTo>
                    <a:pt x="215" y="426"/>
                  </a:lnTo>
                  <a:lnTo>
                    <a:pt x="230" y="431"/>
                  </a:lnTo>
                  <a:lnTo>
                    <a:pt x="245" y="433"/>
                  </a:lnTo>
                  <a:lnTo>
                    <a:pt x="253" y="433"/>
                  </a:lnTo>
                  <a:lnTo>
                    <a:pt x="258" y="433"/>
                  </a:lnTo>
                  <a:lnTo>
                    <a:pt x="265" y="433"/>
                  </a:lnTo>
                  <a:lnTo>
                    <a:pt x="271" y="432"/>
                  </a:lnTo>
                  <a:lnTo>
                    <a:pt x="277" y="429"/>
                  </a:lnTo>
                  <a:lnTo>
                    <a:pt x="283" y="426"/>
                  </a:lnTo>
                  <a:lnTo>
                    <a:pt x="289" y="422"/>
                  </a:lnTo>
                  <a:lnTo>
                    <a:pt x="295" y="418"/>
                  </a:lnTo>
                  <a:lnTo>
                    <a:pt x="313" y="401"/>
                  </a:lnTo>
                  <a:lnTo>
                    <a:pt x="327" y="390"/>
                  </a:lnTo>
                  <a:lnTo>
                    <a:pt x="336" y="385"/>
                  </a:lnTo>
                  <a:lnTo>
                    <a:pt x="340" y="383"/>
                  </a:lnTo>
                  <a:lnTo>
                    <a:pt x="295" y="346"/>
                  </a:lnTo>
                  <a:lnTo>
                    <a:pt x="240" y="349"/>
                  </a:lnTo>
                  <a:lnTo>
                    <a:pt x="236" y="349"/>
                  </a:lnTo>
                  <a:lnTo>
                    <a:pt x="229" y="349"/>
                  </a:lnTo>
                  <a:lnTo>
                    <a:pt x="224" y="348"/>
                  </a:lnTo>
                  <a:lnTo>
                    <a:pt x="221" y="346"/>
                  </a:lnTo>
                  <a:lnTo>
                    <a:pt x="217" y="341"/>
                  </a:lnTo>
                  <a:lnTo>
                    <a:pt x="215" y="335"/>
                  </a:lnTo>
                  <a:lnTo>
                    <a:pt x="211" y="322"/>
                  </a:lnTo>
                  <a:lnTo>
                    <a:pt x="209" y="311"/>
                  </a:lnTo>
                  <a:lnTo>
                    <a:pt x="208" y="307"/>
                  </a:lnTo>
                  <a:lnTo>
                    <a:pt x="209" y="301"/>
                  </a:lnTo>
                  <a:lnTo>
                    <a:pt x="211" y="295"/>
                  </a:lnTo>
                  <a:lnTo>
                    <a:pt x="215" y="287"/>
                  </a:lnTo>
                  <a:lnTo>
                    <a:pt x="227" y="268"/>
                  </a:lnTo>
                  <a:lnTo>
                    <a:pt x="237" y="251"/>
                  </a:lnTo>
                  <a:lnTo>
                    <a:pt x="247" y="239"/>
                  </a:lnTo>
                  <a:lnTo>
                    <a:pt x="249" y="235"/>
                  </a:lnTo>
                  <a:lnTo>
                    <a:pt x="288" y="203"/>
                  </a:lnTo>
                  <a:lnTo>
                    <a:pt x="363" y="148"/>
                  </a:lnTo>
                  <a:lnTo>
                    <a:pt x="301" y="113"/>
                  </a:lnTo>
                  <a:lnTo>
                    <a:pt x="300" y="115"/>
                  </a:lnTo>
                  <a:lnTo>
                    <a:pt x="295" y="121"/>
                  </a:lnTo>
                  <a:lnTo>
                    <a:pt x="290" y="125"/>
                  </a:lnTo>
                  <a:lnTo>
                    <a:pt x="284" y="128"/>
                  </a:lnTo>
                  <a:lnTo>
                    <a:pt x="276" y="131"/>
                  </a:lnTo>
                  <a:lnTo>
                    <a:pt x="267" y="134"/>
                  </a:lnTo>
                  <a:lnTo>
                    <a:pt x="254" y="139"/>
                  </a:lnTo>
                  <a:lnTo>
                    <a:pt x="248" y="141"/>
                  </a:lnTo>
                  <a:lnTo>
                    <a:pt x="238" y="143"/>
                  </a:lnTo>
                  <a:lnTo>
                    <a:pt x="211" y="141"/>
                  </a:lnTo>
                  <a:lnTo>
                    <a:pt x="203" y="140"/>
                  </a:lnTo>
                  <a:lnTo>
                    <a:pt x="196" y="138"/>
                  </a:lnTo>
                  <a:lnTo>
                    <a:pt x="191" y="135"/>
                  </a:lnTo>
                  <a:lnTo>
                    <a:pt x="188" y="132"/>
                  </a:lnTo>
                  <a:lnTo>
                    <a:pt x="186" y="128"/>
                  </a:lnTo>
                  <a:lnTo>
                    <a:pt x="185" y="124"/>
                  </a:lnTo>
                  <a:lnTo>
                    <a:pt x="185" y="120"/>
                  </a:lnTo>
                  <a:lnTo>
                    <a:pt x="186" y="115"/>
                  </a:lnTo>
                  <a:lnTo>
                    <a:pt x="196" y="100"/>
                  </a:lnTo>
                  <a:lnTo>
                    <a:pt x="201" y="93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518FA418-B246-AA47-9791-C27C78DDB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593" y="571480"/>
              <a:ext cx="2585345" cy="3199345"/>
            </a:xfrm>
            <a:custGeom>
              <a:avLst/>
              <a:gdLst/>
              <a:ahLst/>
              <a:cxnLst>
                <a:cxn ang="0">
                  <a:pos x="577" y="3433"/>
                </a:cxn>
                <a:cxn ang="0">
                  <a:pos x="875" y="3685"/>
                </a:cxn>
                <a:cxn ang="0">
                  <a:pos x="1308" y="3742"/>
                </a:cxn>
                <a:cxn ang="0">
                  <a:pos x="1559" y="3571"/>
                </a:cxn>
                <a:cxn ang="0">
                  <a:pos x="1551" y="3366"/>
                </a:cxn>
                <a:cxn ang="0">
                  <a:pos x="1695" y="3178"/>
                </a:cxn>
                <a:cxn ang="0">
                  <a:pos x="1744" y="2903"/>
                </a:cxn>
                <a:cxn ang="0">
                  <a:pos x="1778" y="2562"/>
                </a:cxn>
                <a:cxn ang="0">
                  <a:pos x="1808" y="2223"/>
                </a:cxn>
                <a:cxn ang="0">
                  <a:pos x="1734" y="1576"/>
                </a:cxn>
                <a:cxn ang="0">
                  <a:pos x="1786" y="986"/>
                </a:cxn>
                <a:cxn ang="0">
                  <a:pos x="1974" y="418"/>
                </a:cxn>
                <a:cxn ang="0">
                  <a:pos x="2271" y="223"/>
                </a:cxn>
                <a:cxn ang="0">
                  <a:pos x="2530" y="658"/>
                </a:cxn>
                <a:cxn ang="0">
                  <a:pos x="2608" y="916"/>
                </a:cxn>
                <a:cxn ang="0">
                  <a:pos x="2656" y="1112"/>
                </a:cxn>
                <a:cxn ang="0">
                  <a:pos x="2801" y="1354"/>
                </a:cxn>
                <a:cxn ang="0">
                  <a:pos x="2795" y="1596"/>
                </a:cxn>
                <a:cxn ang="0">
                  <a:pos x="2985" y="1963"/>
                </a:cxn>
                <a:cxn ang="0">
                  <a:pos x="3170" y="1851"/>
                </a:cxn>
                <a:cxn ang="0">
                  <a:pos x="3508" y="2046"/>
                </a:cxn>
                <a:cxn ang="0">
                  <a:pos x="3619" y="2138"/>
                </a:cxn>
                <a:cxn ang="0">
                  <a:pos x="3713" y="2498"/>
                </a:cxn>
                <a:cxn ang="0">
                  <a:pos x="3881" y="3051"/>
                </a:cxn>
                <a:cxn ang="0">
                  <a:pos x="4112" y="3117"/>
                </a:cxn>
                <a:cxn ang="0">
                  <a:pos x="4338" y="4249"/>
                </a:cxn>
                <a:cxn ang="0">
                  <a:pos x="4544" y="4324"/>
                </a:cxn>
                <a:cxn ang="0">
                  <a:pos x="4705" y="4446"/>
                </a:cxn>
                <a:cxn ang="0">
                  <a:pos x="4924" y="4529"/>
                </a:cxn>
                <a:cxn ang="0">
                  <a:pos x="5065" y="4647"/>
                </a:cxn>
                <a:cxn ang="0">
                  <a:pos x="5572" y="4807"/>
                </a:cxn>
                <a:cxn ang="0">
                  <a:pos x="5665" y="4929"/>
                </a:cxn>
                <a:cxn ang="0">
                  <a:pos x="5554" y="5019"/>
                </a:cxn>
                <a:cxn ang="0">
                  <a:pos x="5751" y="5281"/>
                </a:cxn>
                <a:cxn ang="0">
                  <a:pos x="5822" y="5487"/>
                </a:cxn>
                <a:cxn ang="0">
                  <a:pos x="5902" y="5792"/>
                </a:cxn>
                <a:cxn ang="0">
                  <a:pos x="6148" y="6160"/>
                </a:cxn>
                <a:cxn ang="0">
                  <a:pos x="6343" y="5991"/>
                </a:cxn>
                <a:cxn ang="0">
                  <a:pos x="6599" y="6194"/>
                </a:cxn>
                <a:cxn ang="0">
                  <a:pos x="6620" y="6539"/>
                </a:cxn>
                <a:cxn ang="0">
                  <a:pos x="6976" y="6851"/>
                </a:cxn>
                <a:cxn ang="0">
                  <a:pos x="7428" y="7240"/>
                </a:cxn>
                <a:cxn ang="0">
                  <a:pos x="7678" y="8266"/>
                </a:cxn>
                <a:cxn ang="0">
                  <a:pos x="7849" y="8948"/>
                </a:cxn>
                <a:cxn ang="0">
                  <a:pos x="7330" y="9199"/>
                </a:cxn>
                <a:cxn ang="0">
                  <a:pos x="7163" y="9291"/>
                </a:cxn>
                <a:cxn ang="0">
                  <a:pos x="7196" y="9532"/>
                </a:cxn>
                <a:cxn ang="0">
                  <a:pos x="6934" y="9620"/>
                </a:cxn>
                <a:cxn ang="0">
                  <a:pos x="6737" y="9416"/>
                </a:cxn>
                <a:cxn ang="0">
                  <a:pos x="6377" y="9331"/>
                </a:cxn>
                <a:cxn ang="0">
                  <a:pos x="5895" y="9475"/>
                </a:cxn>
                <a:cxn ang="0">
                  <a:pos x="5762" y="9580"/>
                </a:cxn>
                <a:cxn ang="0">
                  <a:pos x="5389" y="9604"/>
                </a:cxn>
                <a:cxn ang="0">
                  <a:pos x="5064" y="9606"/>
                </a:cxn>
                <a:cxn ang="0">
                  <a:pos x="4598" y="9631"/>
                </a:cxn>
                <a:cxn ang="0">
                  <a:pos x="4300" y="9594"/>
                </a:cxn>
                <a:cxn ang="0">
                  <a:pos x="4090" y="9644"/>
                </a:cxn>
                <a:cxn ang="0">
                  <a:pos x="3701" y="9642"/>
                </a:cxn>
                <a:cxn ang="0">
                  <a:pos x="3089" y="9692"/>
                </a:cxn>
                <a:cxn ang="0">
                  <a:pos x="2733" y="9731"/>
                </a:cxn>
                <a:cxn ang="0">
                  <a:pos x="2274" y="9772"/>
                </a:cxn>
              </a:cxnLst>
              <a:rect l="0" t="0" r="r" b="b"/>
              <a:pathLst>
                <a:path w="7914" h="9798">
                  <a:moveTo>
                    <a:pt x="0" y="3274"/>
                  </a:moveTo>
                  <a:lnTo>
                    <a:pt x="15" y="3284"/>
                  </a:lnTo>
                  <a:lnTo>
                    <a:pt x="53" y="3307"/>
                  </a:lnTo>
                  <a:lnTo>
                    <a:pt x="94" y="3332"/>
                  </a:lnTo>
                  <a:lnTo>
                    <a:pt x="125" y="3348"/>
                  </a:lnTo>
                  <a:lnTo>
                    <a:pt x="137" y="3354"/>
                  </a:lnTo>
                  <a:lnTo>
                    <a:pt x="150" y="3362"/>
                  </a:lnTo>
                  <a:lnTo>
                    <a:pt x="163" y="3371"/>
                  </a:lnTo>
                  <a:lnTo>
                    <a:pt x="176" y="3380"/>
                  </a:lnTo>
                  <a:lnTo>
                    <a:pt x="197" y="3395"/>
                  </a:lnTo>
                  <a:lnTo>
                    <a:pt x="207" y="3402"/>
                  </a:lnTo>
                  <a:lnTo>
                    <a:pt x="288" y="3379"/>
                  </a:lnTo>
                  <a:lnTo>
                    <a:pt x="377" y="3384"/>
                  </a:lnTo>
                  <a:lnTo>
                    <a:pt x="384" y="3388"/>
                  </a:lnTo>
                  <a:lnTo>
                    <a:pt x="400" y="3398"/>
                  </a:lnTo>
                  <a:lnTo>
                    <a:pt x="420" y="3411"/>
                  </a:lnTo>
                  <a:lnTo>
                    <a:pt x="439" y="3422"/>
                  </a:lnTo>
                  <a:lnTo>
                    <a:pt x="454" y="3431"/>
                  </a:lnTo>
                  <a:lnTo>
                    <a:pt x="471" y="3438"/>
                  </a:lnTo>
                  <a:lnTo>
                    <a:pt x="484" y="3443"/>
                  </a:lnTo>
                  <a:lnTo>
                    <a:pt x="489" y="3445"/>
                  </a:lnTo>
                  <a:lnTo>
                    <a:pt x="546" y="3448"/>
                  </a:lnTo>
                  <a:lnTo>
                    <a:pt x="577" y="3433"/>
                  </a:lnTo>
                  <a:lnTo>
                    <a:pt x="609" y="3402"/>
                  </a:lnTo>
                  <a:lnTo>
                    <a:pt x="624" y="3420"/>
                  </a:lnTo>
                  <a:lnTo>
                    <a:pt x="624" y="3443"/>
                  </a:lnTo>
                  <a:lnTo>
                    <a:pt x="636" y="3478"/>
                  </a:lnTo>
                  <a:lnTo>
                    <a:pt x="636" y="3479"/>
                  </a:lnTo>
                  <a:lnTo>
                    <a:pt x="635" y="3482"/>
                  </a:lnTo>
                  <a:lnTo>
                    <a:pt x="635" y="3486"/>
                  </a:lnTo>
                  <a:lnTo>
                    <a:pt x="636" y="3494"/>
                  </a:lnTo>
                  <a:lnTo>
                    <a:pt x="642" y="3510"/>
                  </a:lnTo>
                  <a:lnTo>
                    <a:pt x="653" y="3529"/>
                  </a:lnTo>
                  <a:lnTo>
                    <a:pt x="662" y="3546"/>
                  </a:lnTo>
                  <a:lnTo>
                    <a:pt x="666" y="3554"/>
                  </a:lnTo>
                  <a:lnTo>
                    <a:pt x="709" y="3614"/>
                  </a:lnTo>
                  <a:lnTo>
                    <a:pt x="740" y="3634"/>
                  </a:lnTo>
                  <a:lnTo>
                    <a:pt x="744" y="3635"/>
                  </a:lnTo>
                  <a:lnTo>
                    <a:pt x="755" y="3639"/>
                  </a:lnTo>
                  <a:lnTo>
                    <a:pt x="767" y="3644"/>
                  </a:lnTo>
                  <a:lnTo>
                    <a:pt x="778" y="3652"/>
                  </a:lnTo>
                  <a:lnTo>
                    <a:pt x="785" y="3656"/>
                  </a:lnTo>
                  <a:lnTo>
                    <a:pt x="799" y="3661"/>
                  </a:lnTo>
                  <a:lnTo>
                    <a:pt x="818" y="3668"/>
                  </a:lnTo>
                  <a:lnTo>
                    <a:pt x="838" y="3674"/>
                  </a:lnTo>
                  <a:lnTo>
                    <a:pt x="875" y="3685"/>
                  </a:lnTo>
                  <a:lnTo>
                    <a:pt x="891" y="3688"/>
                  </a:lnTo>
                  <a:lnTo>
                    <a:pt x="896" y="3694"/>
                  </a:lnTo>
                  <a:lnTo>
                    <a:pt x="907" y="3706"/>
                  </a:lnTo>
                  <a:lnTo>
                    <a:pt x="922" y="3720"/>
                  </a:lnTo>
                  <a:lnTo>
                    <a:pt x="937" y="3732"/>
                  </a:lnTo>
                  <a:lnTo>
                    <a:pt x="947" y="3738"/>
                  </a:lnTo>
                  <a:lnTo>
                    <a:pt x="951" y="3741"/>
                  </a:lnTo>
                  <a:lnTo>
                    <a:pt x="963" y="3746"/>
                  </a:lnTo>
                  <a:lnTo>
                    <a:pt x="992" y="3754"/>
                  </a:lnTo>
                  <a:lnTo>
                    <a:pt x="1023" y="3761"/>
                  </a:lnTo>
                  <a:lnTo>
                    <a:pt x="1042" y="3765"/>
                  </a:lnTo>
                  <a:lnTo>
                    <a:pt x="1051" y="3766"/>
                  </a:lnTo>
                  <a:lnTo>
                    <a:pt x="1058" y="3768"/>
                  </a:lnTo>
                  <a:lnTo>
                    <a:pt x="1066" y="3772"/>
                  </a:lnTo>
                  <a:lnTo>
                    <a:pt x="1077" y="3778"/>
                  </a:lnTo>
                  <a:lnTo>
                    <a:pt x="1099" y="3790"/>
                  </a:lnTo>
                  <a:lnTo>
                    <a:pt x="1119" y="3798"/>
                  </a:lnTo>
                  <a:lnTo>
                    <a:pt x="1133" y="3803"/>
                  </a:lnTo>
                  <a:lnTo>
                    <a:pt x="1138" y="3805"/>
                  </a:lnTo>
                  <a:lnTo>
                    <a:pt x="1180" y="3820"/>
                  </a:lnTo>
                  <a:lnTo>
                    <a:pt x="1228" y="3817"/>
                  </a:lnTo>
                  <a:lnTo>
                    <a:pt x="1250" y="3790"/>
                  </a:lnTo>
                  <a:lnTo>
                    <a:pt x="1308" y="3742"/>
                  </a:lnTo>
                  <a:lnTo>
                    <a:pt x="1313" y="3741"/>
                  </a:lnTo>
                  <a:lnTo>
                    <a:pt x="1323" y="3739"/>
                  </a:lnTo>
                  <a:lnTo>
                    <a:pt x="1337" y="3734"/>
                  </a:lnTo>
                  <a:lnTo>
                    <a:pt x="1355" y="3732"/>
                  </a:lnTo>
                  <a:lnTo>
                    <a:pt x="1374" y="3727"/>
                  </a:lnTo>
                  <a:lnTo>
                    <a:pt x="1394" y="3720"/>
                  </a:lnTo>
                  <a:lnTo>
                    <a:pt x="1411" y="3714"/>
                  </a:lnTo>
                  <a:lnTo>
                    <a:pt x="1417" y="3712"/>
                  </a:lnTo>
                  <a:lnTo>
                    <a:pt x="1471" y="3677"/>
                  </a:lnTo>
                  <a:lnTo>
                    <a:pt x="1471" y="3675"/>
                  </a:lnTo>
                  <a:lnTo>
                    <a:pt x="1472" y="3670"/>
                  </a:lnTo>
                  <a:lnTo>
                    <a:pt x="1474" y="3666"/>
                  </a:lnTo>
                  <a:lnTo>
                    <a:pt x="1478" y="3661"/>
                  </a:lnTo>
                  <a:lnTo>
                    <a:pt x="1483" y="3654"/>
                  </a:lnTo>
                  <a:lnTo>
                    <a:pt x="1490" y="3646"/>
                  </a:lnTo>
                  <a:lnTo>
                    <a:pt x="1503" y="3635"/>
                  </a:lnTo>
                  <a:lnTo>
                    <a:pt x="1509" y="3631"/>
                  </a:lnTo>
                  <a:lnTo>
                    <a:pt x="1515" y="3627"/>
                  </a:lnTo>
                  <a:lnTo>
                    <a:pt x="1529" y="3611"/>
                  </a:lnTo>
                  <a:lnTo>
                    <a:pt x="1538" y="3601"/>
                  </a:lnTo>
                  <a:lnTo>
                    <a:pt x="1546" y="3590"/>
                  </a:lnTo>
                  <a:lnTo>
                    <a:pt x="1553" y="3581"/>
                  </a:lnTo>
                  <a:lnTo>
                    <a:pt x="1559" y="3571"/>
                  </a:lnTo>
                  <a:lnTo>
                    <a:pt x="1564" y="3562"/>
                  </a:lnTo>
                  <a:lnTo>
                    <a:pt x="1566" y="3554"/>
                  </a:lnTo>
                  <a:lnTo>
                    <a:pt x="1568" y="3544"/>
                  </a:lnTo>
                  <a:lnTo>
                    <a:pt x="1568" y="3533"/>
                  </a:lnTo>
                  <a:lnTo>
                    <a:pt x="1566" y="3525"/>
                  </a:lnTo>
                  <a:lnTo>
                    <a:pt x="1566" y="3518"/>
                  </a:lnTo>
                  <a:lnTo>
                    <a:pt x="1568" y="3512"/>
                  </a:lnTo>
                  <a:lnTo>
                    <a:pt x="1569" y="3507"/>
                  </a:lnTo>
                  <a:lnTo>
                    <a:pt x="1569" y="3502"/>
                  </a:lnTo>
                  <a:lnTo>
                    <a:pt x="1569" y="3496"/>
                  </a:lnTo>
                  <a:lnTo>
                    <a:pt x="1566" y="3489"/>
                  </a:lnTo>
                  <a:lnTo>
                    <a:pt x="1564" y="3480"/>
                  </a:lnTo>
                  <a:lnTo>
                    <a:pt x="1555" y="3463"/>
                  </a:lnTo>
                  <a:lnTo>
                    <a:pt x="1549" y="3448"/>
                  </a:lnTo>
                  <a:lnTo>
                    <a:pt x="1546" y="3440"/>
                  </a:lnTo>
                  <a:lnTo>
                    <a:pt x="1545" y="3432"/>
                  </a:lnTo>
                  <a:lnTo>
                    <a:pt x="1546" y="3422"/>
                  </a:lnTo>
                  <a:lnTo>
                    <a:pt x="1548" y="3411"/>
                  </a:lnTo>
                  <a:lnTo>
                    <a:pt x="1550" y="3399"/>
                  </a:lnTo>
                  <a:lnTo>
                    <a:pt x="1551" y="3388"/>
                  </a:lnTo>
                  <a:lnTo>
                    <a:pt x="1550" y="3380"/>
                  </a:lnTo>
                  <a:lnTo>
                    <a:pt x="1550" y="3373"/>
                  </a:lnTo>
                  <a:lnTo>
                    <a:pt x="1551" y="3366"/>
                  </a:lnTo>
                  <a:lnTo>
                    <a:pt x="1552" y="3360"/>
                  </a:lnTo>
                  <a:lnTo>
                    <a:pt x="1557" y="3353"/>
                  </a:lnTo>
                  <a:lnTo>
                    <a:pt x="1564" y="3345"/>
                  </a:lnTo>
                  <a:lnTo>
                    <a:pt x="1583" y="3327"/>
                  </a:lnTo>
                  <a:lnTo>
                    <a:pt x="1602" y="3310"/>
                  </a:lnTo>
                  <a:lnTo>
                    <a:pt x="1616" y="3299"/>
                  </a:lnTo>
                  <a:lnTo>
                    <a:pt x="1622" y="3294"/>
                  </a:lnTo>
                  <a:lnTo>
                    <a:pt x="1622" y="3293"/>
                  </a:lnTo>
                  <a:lnTo>
                    <a:pt x="1623" y="3286"/>
                  </a:lnTo>
                  <a:lnTo>
                    <a:pt x="1627" y="3282"/>
                  </a:lnTo>
                  <a:lnTo>
                    <a:pt x="1631" y="3276"/>
                  </a:lnTo>
                  <a:lnTo>
                    <a:pt x="1638" y="3270"/>
                  </a:lnTo>
                  <a:lnTo>
                    <a:pt x="1649" y="3263"/>
                  </a:lnTo>
                  <a:lnTo>
                    <a:pt x="1668" y="3254"/>
                  </a:lnTo>
                  <a:lnTo>
                    <a:pt x="1681" y="3249"/>
                  </a:lnTo>
                  <a:lnTo>
                    <a:pt x="1686" y="3247"/>
                  </a:lnTo>
                  <a:lnTo>
                    <a:pt x="1689" y="3243"/>
                  </a:lnTo>
                  <a:lnTo>
                    <a:pt x="1690" y="3237"/>
                  </a:lnTo>
                  <a:lnTo>
                    <a:pt x="1692" y="3229"/>
                  </a:lnTo>
                  <a:lnTo>
                    <a:pt x="1692" y="3216"/>
                  </a:lnTo>
                  <a:lnTo>
                    <a:pt x="1692" y="3211"/>
                  </a:lnTo>
                  <a:lnTo>
                    <a:pt x="1693" y="3202"/>
                  </a:lnTo>
                  <a:lnTo>
                    <a:pt x="1695" y="3178"/>
                  </a:lnTo>
                  <a:lnTo>
                    <a:pt x="1697" y="3162"/>
                  </a:lnTo>
                  <a:lnTo>
                    <a:pt x="1700" y="3146"/>
                  </a:lnTo>
                  <a:lnTo>
                    <a:pt x="1703" y="3133"/>
                  </a:lnTo>
                  <a:lnTo>
                    <a:pt x="1706" y="3123"/>
                  </a:lnTo>
                  <a:lnTo>
                    <a:pt x="1712" y="3106"/>
                  </a:lnTo>
                  <a:lnTo>
                    <a:pt x="1714" y="3101"/>
                  </a:lnTo>
                  <a:lnTo>
                    <a:pt x="1718" y="3099"/>
                  </a:lnTo>
                  <a:lnTo>
                    <a:pt x="1726" y="3091"/>
                  </a:lnTo>
                  <a:lnTo>
                    <a:pt x="1731" y="3086"/>
                  </a:lnTo>
                  <a:lnTo>
                    <a:pt x="1734" y="3078"/>
                  </a:lnTo>
                  <a:lnTo>
                    <a:pt x="1736" y="3069"/>
                  </a:lnTo>
                  <a:lnTo>
                    <a:pt x="1738" y="3059"/>
                  </a:lnTo>
                  <a:lnTo>
                    <a:pt x="1738" y="3036"/>
                  </a:lnTo>
                  <a:lnTo>
                    <a:pt x="1738" y="3018"/>
                  </a:lnTo>
                  <a:lnTo>
                    <a:pt x="1738" y="3006"/>
                  </a:lnTo>
                  <a:lnTo>
                    <a:pt x="1738" y="3001"/>
                  </a:lnTo>
                  <a:lnTo>
                    <a:pt x="1738" y="2995"/>
                  </a:lnTo>
                  <a:lnTo>
                    <a:pt x="1736" y="2982"/>
                  </a:lnTo>
                  <a:lnTo>
                    <a:pt x="1736" y="2961"/>
                  </a:lnTo>
                  <a:lnTo>
                    <a:pt x="1738" y="2935"/>
                  </a:lnTo>
                  <a:lnTo>
                    <a:pt x="1739" y="2922"/>
                  </a:lnTo>
                  <a:lnTo>
                    <a:pt x="1741" y="2911"/>
                  </a:lnTo>
                  <a:lnTo>
                    <a:pt x="1744" y="2903"/>
                  </a:lnTo>
                  <a:lnTo>
                    <a:pt x="1746" y="2896"/>
                  </a:lnTo>
                  <a:lnTo>
                    <a:pt x="1749" y="2885"/>
                  </a:lnTo>
                  <a:lnTo>
                    <a:pt x="1753" y="2872"/>
                  </a:lnTo>
                  <a:lnTo>
                    <a:pt x="1754" y="2870"/>
                  </a:lnTo>
                  <a:lnTo>
                    <a:pt x="1755" y="2868"/>
                  </a:lnTo>
                  <a:lnTo>
                    <a:pt x="1758" y="2868"/>
                  </a:lnTo>
                  <a:lnTo>
                    <a:pt x="1760" y="2866"/>
                  </a:lnTo>
                  <a:lnTo>
                    <a:pt x="1765" y="2868"/>
                  </a:lnTo>
                  <a:lnTo>
                    <a:pt x="1769" y="2869"/>
                  </a:lnTo>
                  <a:lnTo>
                    <a:pt x="1772" y="2869"/>
                  </a:lnTo>
                  <a:lnTo>
                    <a:pt x="1773" y="2868"/>
                  </a:lnTo>
                  <a:lnTo>
                    <a:pt x="1774" y="2866"/>
                  </a:lnTo>
                  <a:lnTo>
                    <a:pt x="1774" y="2864"/>
                  </a:lnTo>
                  <a:lnTo>
                    <a:pt x="1773" y="2855"/>
                  </a:lnTo>
                  <a:lnTo>
                    <a:pt x="1768" y="2838"/>
                  </a:lnTo>
                  <a:lnTo>
                    <a:pt x="1758" y="2804"/>
                  </a:lnTo>
                  <a:lnTo>
                    <a:pt x="1752" y="2783"/>
                  </a:lnTo>
                  <a:lnTo>
                    <a:pt x="1749" y="2772"/>
                  </a:lnTo>
                  <a:lnTo>
                    <a:pt x="1749" y="2768"/>
                  </a:lnTo>
                  <a:lnTo>
                    <a:pt x="1784" y="2629"/>
                  </a:lnTo>
                  <a:lnTo>
                    <a:pt x="1757" y="2575"/>
                  </a:lnTo>
                  <a:lnTo>
                    <a:pt x="1764" y="2571"/>
                  </a:lnTo>
                  <a:lnTo>
                    <a:pt x="1778" y="2562"/>
                  </a:lnTo>
                  <a:lnTo>
                    <a:pt x="1785" y="2555"/>
                  </a:lnTo>
                  <a:lnTo>
                    <a:pt x="1793" y="2548"/>
                  </a:lnTo>
                  <a:lnTo>
                    <a:pt x="1799" y="2538"/>
                  </a:lnTo>
                  <a:lnTo>
                    <a:pt x="1804" y="2529"/>
                  </a:lnTo>
                  <a:lnTo>
                    <a:pt x="1808" y="2504"/>
                  </a:lnTo>
                  <a:lnTo>
                    <a:pt x="1814" y="2474"/>
                  </a:lnTo>
                  <a:lnTo>
                    <a:pt x="1818" y="2450"/>
                  </a:lnTo>
                  <a:lnTo>
                    <a:pt x="1819" y="2440"/>
                  </a:lnTo>
                  <a:lnTo>
                    <a:pt x="1846" y="2398"/>
                  </a:lnTo>
                  <a:lnTo>
                    <a:pt x="1884" y="2378"/>
                  </a:lnTo>
                  <a:lnTo>
                    <a:pt x="1882" y="2375"/>
                  </a:lnTo>
                  <a:lnTo>
                    <a:pt x="1876" y="2368"/>
                  </a:lnTo>
                  <a:lnTo>
                    <a:pt x="1873" y="2362"/>
                  </a:lnTo>
                  <a:lnTo>
                    <a:pt x="1871" y="2356"/>
                  </a:lnTo>
                  <a:lnTo>
                    <a:pt x="1871" y="2351"/>
                  </a:lnTo>
                  <a:lnTo>
                    <a:pt x="1873" y="2343"/>
                  </a:lnTo>
                  <a:lnTo>
                    <a:pt x="1873" y="2339"/>
                  </a:lnTo>
                  <a:lnTo>
                    <a:pt x="1872" y="2332"/>
                  </a:lnTo>
                  <a:lnTo>
                    <a:pt x="1869" y="2323"/>
                  </a:lnTo>
                  <a:lnTo>
                    <a:pt x="1864" y="2313"/>
                  </a:lnTo>
                  <a:lnTo>
                    <a:pt x="1852" y="2290"/>
                  </a:lnTo>
                  <a:lnTo>
                    <a:pt x="1837" y="2267"/>
                  </a:lnTo>
                  <a:lnTo>
                    <a:pt x="1808" y="2223"/>
                  </a:lnTo>
                  <a:lnTo>
                    <a:pt x="1795" y="2204"/>
                  </a:lnTo>
                  <a:lnTo>
                    <a:pt x="1768" y="2126"/>
                  </a:lnTo>
                  <a:lnTo>
                    <a:pt x="1772" y="2014"/>
                  </a:lnTo>
                  <a:lnTo>
                    <a:pt x="1795" y="1953"/>
                  </a:lnTo>
                  <a:lnTo>
                    <a:pt x="1800" y="1949"/>
                  </a:lnTo>
                  <a:lnTo>
                    <a:pt x="1811" y="1940"/>
                  </a:lnTo>
                  <a:lnTo>
                    <a:pt x="1817" y="1934"/>
                  </a:lnTo>
                  <a:lnTo>
                    <a:pt x="1821" y="1927"/>
                  </a:lnTo>
                  <a:lnTo>
                    <a:pt x="1825" y="1918"/>
                  </a:lnTo>
                  <a:lnTo>
                    <a:pt x="1826" y="1910"/>
                  </a:lnTo>
                  <a:lnTo>
                    <a:pt x="1826" y="1890"/>
                  </a:lnTo>
                  <a:lnTo>
                    <a:pt x="1826" y="1869"/>
                  </a:lnTo>
                  <a:lnTo>
                    <a:pt x="1826" y="1851"/>
                  </a:lnTo>
                  <a:lnTo>
                    <a:pt x="1826" y="1844"/>
                  </a:lnTo>
                  <a:lnTo>
                    <a:pt x="1819" y="1798"/>
                  </a:lnTo>
                  <a:lnTo>
                    <a:pt x="1753" y="1752"/>
                  </a:lnTo>
                  <a:lnTo>
                    <a:pt x="1738" y="1698"/>
                  </a:lnTo>
                  <a:lnTo>
                    <a:pt x="1714" y="1650"/>
                  </a:lnTo>
                  <a:lnTo>
                    <a:pt x="1716" y="1646"/>
                  </a:lnTo>
                  <a:lnTo>
                    <a:pt x="1721" y="1633"/>
                  </a:lnTo>
                  <a:lnTo>
                    <a:pt x="1726" y="1615"/>
                  </a:lnTo>
                  <a:lnTo>
                    <a:pt x="1729" y="1597"/>
                  </a:lnTo>
                  <a:lnTo>
                    <a:pt x="1734" y="1576"/>
                  </a:lnTo>
                  <a:lnTo>
                    <a:pt x="1739" y="1551"/>
                  </a:lnTo>
                  <a:lnTo>
                    <a:pt x="1744" y="1531"/>
                  </a:lnTo>
                  <a:lnTo>
                    <a:pt x="1746" y="1523"/>
                  </a:lnTo>
                  <a:lnTo>
                    <a:pt x="1784" y="1470"/>
                  </a:lnTo>
                  <a:lnTo>
                    <a:pt x="1811" y="1446"/>
                  </a:lnTo>
                  <a:lnTo>
                    <a:pt x="1831" y="1388"/>
                  </a:lnTo>
                  <a:lnTo>
                    <a:pt x="1842" y="1361"/>
                  </a:lnTo>
                  <a:lnTo>
                    <a:pt x="1799" y="1319"/>
                  </a:lnTo>
                  <a:lnTo>
                    <a:pt x="1761" y="1273"/>
                  </a:lnTo>
                  <a:lnTo>
                    <a:pt x="1749" y="1210"/>
                  </a:lnTo>
                  <a:lnTo>
                    <a:pt x="1780" y="1164"/>
                  </a:lnTo>
                  <a:lnTo>
                    <a:pt x="1826" y="1156"/>
                  </a:lnTo>
                  <a:lnTo>
                    <a:pt x="1862" y="1122"/>
                  </a:lnTo>
                  <a:lnTo>
                    <a:pt x="1869" y="1079"/>
                  </a:lnTo>
                  <a:lnTo>
                    <a:pt x="1901" y="1055"/>
                  </a:lnTo>
                  <a:lnTo>
                    <a:pt x="1931" y="1028"/>
                  </a:lnTo>
                  <a:lnTo>
                    <a:pt x="1865" y="998"/>
                  </a:lnTo>
                  <a:lnTo>
                    <a:pt x="1858" y="996"/>
                  </a:lnTo>
                  <a:lnTo>
                    <a:pt x="1839" y="995"/>
                  </a:lnTo>
                  <a:lnTo>
                    <a:pt x="1818" y="993"/>
                  </a:lnTo>
                  <a:lnTo>
                    <a:pt x="1799" y="989"/>
                  </a:lnTo>
                  <a:lnTo>
                    <a:pt x="1792" y="988"/>
                  </a:lnTo>
                  <a:lnTo>
                    <a:pt x="1786" y="986"/>
                  </a:lnTo>
                  <a:lnTo>
                    <a:pt x="1780" y="982"/>
                  </a:lnTo>
                  <a:lnTo>
                    <a:pt x="1774" y="979"/>
                  </a:lnTo>
                  <a:lnTo>
                    <a:pt x="1767" y="973"/>
                  </a:lnTo>
                  <a:lnTo>
                    <a:pt x="1765" y="970"/>
                  </a:lnTo>
                  <a:lnTo>
                    <a:pt x="1772" y="928"/>
                  </a:lnTo>
                  <a:lnTo>
                    <a:pt x="1804" y="889"/>
                  </a:lnTo>
                  <a:lnTo>
                    <a:pt x="1853" y="858"/>
                  </a:lnTo>
                  <a:lnTo>
                    <a:pt x="1884" y="773"/>
                  </a:lnTo>
                  <a:lnTo>
                    <a:pt x="1904" y="673"/>
                  </a:lnTo>
                  <a:lnTo>
                    <a:pt x="1931" y="600"/>
                  </a:lnTo>
                  <a:lnTo>
                    <a:pt x="1932" y="594"/>
                  </a:lnTo>
                  <a:lnTo>
                    <a:pt x="1934" y="577"/>
                  </a:lnTo>
                  <a:lnTo>
                    <a:pt x="1935" y="567"/>
                  </a:lnTo>
                  <a:lnTo>
                    <a:pt x="1934" y="555"/>
                  </a:lnTo>
                  <a:lnTo>
                    <a:pt x="1934" y="543"/>
                  </a:lnTo>
                  <a:lnTo>
                    <a:pt x="1931" y="530"/>
                  </a:lnTo>
                  <a:lnTo>
                    <a:pt x="1929" y="517"/>
                  </a:lnTo>
                  <a:lnTo>
                    <a:pt x="1928" y="505"/>
                  </a:lnTo>
                  <a:lnTo>
                    <a:pt x="1928" y="493"/>
                  </a:lnTo>
                  <a:lnTo>
                    <a:pt x="1928" y="484"/>
                  </a:lnTo>
                  <a:lnTo>
                    <a:pt x="1930" y="470"/>
                  </a:lnTo>
                  <a:lnTo>
                    <a:pt x="1931" y="464"/>
                  </a:lnTo>
                  <a:lnTo>
                    <a:pt x="1974" y="418"/>
                  </a:lnTo>
                  <a:lnTo>
                    <a:pt x="1974" y="333"/>
                  </a:lnTo>
                  <a:lnTo>
                    <a:pt x="1965" y="233"/>
                  </a:lnTo>
                  <a:lnTo>
                    <a:pt x="2001" y="166"/>
                  </a:lnTo>
                  <a:lnTo>
                    <a:pt x="2043" y="128"/>
                  </a:lnTo>
                  <a:lnTo>
                    <a:pt x="2081" y="85"/>
                  </a:lnTo>
                  <a:lnTo>
                    <a:pt x="2117" y="39"/>
                  </a:lnTo>
                  <a:lnTo>
                    <a:pt x="2135" y="0"/>
                  </a:lnTo>
                  <a:lnTo>
                    <a:pt x="2190" y="54"/>
                  </a:lnTo>
                  <a:lnTo>
                    <a:pt x="2193" y="57"/>
                  </a:lnTo>
                  <a:lnTo>
                    <a:pt x="2203" y="66"/>
                  </a:lnTo>
                  <a:lnTo>
                    <a:pt x="2209" y="72"/>
                  </a:lnTo>
                  <a:lnTo>
                    <a:pt x="2215" y="80"/>
                  </a:lnTo>
                  <a:lnTo>
                    <a:pt x="2220" y="90"/>
                  </a:lnTo>
                  <a:lnTo>
                    <a:pt x="2225" y="100"/>
                  </a:lnTo>
                  <a:lnTo>
                    <a:pt x="2233" y="123"/>
                  </a:lnTo>
                  <a:lnTo>
                    <a:pt x="2243" y="143"/>
                  </a:lnTo>
                  <a:lnTo>
                    <a:pt x="2249" y="157"/>
                  </a:lnTo>
                  <a:lnTo>
                    <a:pt x="2252" y="163"/>
                  </a:lnTo>
                  <a:lnTo>
                    <a:pt x="2254" y="171"/>
                  </a:lnTo>
                  <a:lnTo>
                    <a:pt x="2258" y="194"/>
                  </a:lnTo>
                  <a:lnTo>
                    <a:pt x="2263" y="205"/>
                  </a:lnTo>
                  <a:lnTo>
                    <a:pt x="2268" y="218"/>
                  </a:lnTo>
                  <a:lnTo>
                    <a:pt x="2271" y="223"/>
                  </a:lnTo>
                  <a:lnTo>
                    <a:pt x="2275" y="228"/>
                  </a:lnTo>
                  <a:lnTo>
                    <a:pt x="2278" y="233"/>
                  </a:lnTo>
                  <a:lnTo>
                    <a:pt x="2283" y="236"/>
                  </a:lnTo>
                  <a:lnTo>
                    <a:pt x="2300" y="248"/>
                  </a:lnTo>
                  <a:lnTo>
                    <a:pt x="2315" y="259"/>
                  </a:lnTo>
                  <a:lnTo>
                    <a:pt x="2326" y="268"/>
                  </a:lnTo>
                  <a:lnTo>
                    <a:pt x="2329" y="270"/>
                  </a:lnTo>
                  <a:lnTo>
                    <a:pt x="2341" y="348"/>
                  </a:lnTo>
                  <a:lnTo>
                    <a:pt x="2368" y="495"/>
                  </a:lnTo>
                  <a:lnTo>
                    <a:pt x="2364" y="557"/>
                  </a:lnTo>
                  <a:lnTo>
                    <a:pt x="2372" y="603"/>
                  </a:lnTo>
                  <a:lnTo>
                    <a:pt x="2411" y="607"/>
                  </a:lnTo>
                  <a:lnTo>
                    <a:pt x="2445" y="607"/>
                  </a:lnTo>
                  <a:lnTo>
                    <a:pt x="2449" y="606"/>
                  </a:lnTo>
                  <a:lnTo>
                    <a:pt x="2460" y="603"/>
                  </a:lnTo>
                  <a:lnTo>
                    <a:pt x="2467" y="604"/>
                  </a:lnTo>
                  <a:lnTo>
                    <a:pt x="2474" y="606"/>
                  </a:lnTo>
                  <a:lnTo>
                    <a:pt x="2481" y="609"/>
                  </a:lnTo>
                  <a:lnTo>
                    <a:pt x="2487" y="615"/>
                  </a:lnTo>
                  <a:lnTo>
                    <a:pt x="2501" y="629"/>
                  </a:lnTo>
                  <a:lnTo>
                    <a:pt x="2514" y="643"/>
                  </a:lnTo>
                  <a:lnTo>
                    <a:pt x="2526" y="653"/>
                  </a:lnTo>
                  <a:lnTo>
                    <a:pt x="2530" y="658"/>
                  </a:lnTo>
                  <a:lnTo>
                    <a:pt x="2557" y="680"/>
                  </a:lnTo>
                  <a:lnTo>
                    <a:pt x="2511" y="700"/>
                  </a:lnTo>
                  <a:lnTo>
                    <a:pt x="2499" y="731"/>
                  </a:lnTo>
                  <a:lnTo>
                    <a:pt x="2500" y="734"/>
                  </a:lnTo>
                  <a:lnTo>
                    <a:pt x="2503" y="746"/>
                  </a:lnTo>
                  <a:lnTo>
                    <a:pt x="2506" y="765"/>
                  </a:lnTo>
                  <a:lnTo>
                    <a:pt x="2507" y="792"/>
                  </a:lnTo>
                  <a:lnTo>
                    <a:pt x="2507" y="808"/>
                  </a:lnTo>
                  <a:lnTo>
                    <a:pt x="2508" y="822"/>
                  </a:lnTo>
                  <a:lnTo>
                    <a:pt x="2511" y="835"/>
                  </a:lnTo>
                  <a:lnTo>
                    <a:pt x="2513" y="845"/>
                  </a:lnTo>
                  <a:lnTo>
                    <a:pt x="2517" y="861"/>
                  </a:lnTo>
                  <a:lnTo>
                    <a:pt x="2519" y="867"/>
                  </a:lnTo>
                  <a:lnTo>
                    <a:pt x="2521" y="865"/>
                  </a:lnTo>
                  <a:lnTo>
                    <a:pt x="2531" y="867"/>
                  </a:lnTo>
                  <a:lnTo>
                    <a:pt x="2538" y="869"/>
                  </a:lnTo>
                  <a:lnTo>
                    <a:pt x="2545" y="872"/>
                  </a:lnTo>
                  <a:lnTo>
                    <a:pt x="2552" y="878"/>
                  </a:lnTo>
                  <a:lnTo>
                    <a:pt x="2562" y="885"/>
                  </a:lnTo>
                  <a:lnTo>
                    <a:pt x="2575" y="898"/>
                  </a:lnTo>
                  <a:lnTo>
                    <a:pt x="2584" y="905"/>
                  </a:lnTo>
                  <a:lnTo>
                    <a:pt x="2593" y="910"/>
                  </a:lnTo>
                  <a:lnTo>
                    <a:pt x="2608" y="916"/>
                  </a:lnTo>
                  <a:lnTo>
                    <a:pt x="2616" y="920"/>
                  </a:lnTo>
                  <a:lnTo>
                    <a:pt x="2625" y="920"/>
                  </a:lnTo>
                  <a:lnTo>
                    <a:pt x="2635" y="920"/>
                  </a:lnTo>
                  <a:lnTo>
                    <a:pt x="2643" y="918"/>
                  </a:lnTo>
                  <a:lnTo>
                    <a:pt x="2650" y="918"/>
                  </a:lnTo>
                  <a:lnTo>
                    <a:pt x="2656" y="921"/>
                  </a:lnTo>
                  <a:lnTo>
                    <a:pt x="2658" y="923"/>
                  </a:lnTo>
                  <a:lnTo>
                    <a:pt x="2661" y="927"/>
                  </a:lnTo>
                  <a:lnTo>
                    <a:pt x="2661" y="930"/>
                  </a:lnTo>
                  <a:lnTo>
                    <a:pt x="2662" y="936"/>
                  </a:lnTo>
                  <a:lnTo>
                    <a:pt x="2662" y="947"/>
                  </a:lnTo>
                  <a:lnTo>
                    <a:pt x="2663" y="957"/>
                  </a:lnTo>
                  <a:lnTo>
                    <a:pt x="2665" y="968"/>
                  </a:lnTo>
                  <a:lnTo>
                    <a:pt x="2668" y="976"/>
                  </a:lnTo>
                  <a:lnTo>
                    <a:pt x="2671" y="989"/>
                  </a:lnTo>
                  <a:lnTo>
                    <a:pt x="2674" y="994"/>
                  </a:lnTo>
                  <a:lnTo>
                    <a:pt x="2677" y="1028"/>
                  </a:lnTo>
                  <a:lnTo>
                    <a:pt x="2642" y="1059"/>
                  </a:lnTo>
                  <a:lnTo>
                    <a:pt x="2650" y="1118"/>
                  </a:lnTo>
                  <a:lnTo>
                    <a:pt x="2648" y="1116"/>
                  </a:lnTo>
                  <a:lnTo>
                    <a:pt x="2648" y="1112"/>
                  </a:lnTo>
                  <a:lnTo>
                    <a:pt x="2651" y="1112"/>
                  </a:lnTo>
                  <a:lnTo>
                    <a:pt x="2656" y="1112"/>
                  </a:lnTo>
                  <a:lnTo>
                    <a:pt x="2667" y="1116"/>
                  </a:lnTo>
                  <a:lnTo>
                    <a:pt x="2681" y="1122"/>
                  </a:lnTo>
                  <a:lnTo>
                    <a:pt x="2713" y="1135"/>
                  </a:lnTo>
                  <a:lnTo>
                    <a:pt x="2738" y="1144"/>
                  </a:lnTo>
                  <a:lnTo>
                    <a:pt x="2753" y="1150"/>
                  </a:lnTo>
                  <a:lnTo>
                    <a:pt x="2759" y="1152"/>
                  </a:lnTo>
                  <a:lnTo>
                    <a:pt x="2759" y="1156"/>
                  </a:lnTo>
                  <a:lnTo>
                    <a:pt x="2758" y="1164"/>
                  </a:lnTo>
                  <a:lnTo>
                    <a:pt x="2756" y="1177"/>
                  </a:lnTo>
                  <a:lnTo>
                    <a:pt x="2754" y="1191"/>
                  </a:lnTo>
                  <a:lnTo>
                    <a:pt x="2752" y="1205"/>
                  </a:lnTo>
                  <a:lnTo>
                    <a:pt x="2750" y="1220"/>
                  </a:lnTo>
                  <a:lnTo>
                    <a:pt x="2750" y="1229"/>
                  </a:lnTo>
                  <a:lnTo>
                    <a:pt x="2750" y="1234"/>
                  </a:lnTo>
                  <a:lnTo>
                    <a:pt x="2762" y="1292"/>
                  </a:lnTo>
                  <a:lnTo>
                    <a:pt x="2767" y="1293"/>
                  </a:lnTo>
                  <a:lnTo>
                    <a:pt x="2778" y="1299"/>
                  </a:lnTo>
                  <a:lnTo>
                    <a:pt x="2785" y="1303"/>
                  </a:lnTo>
                  <a:lnTo>
                    <a:pt x="2789" y="1309"/>
                  </a:lnTo>
                  <a:lnTo>
                    <a:pt x="2794" y="1318"/>
                  </a:lnTo>
                  <a:lnTo>
                    <a:pt x="2797" y="1326"/>
                  </a:lnTo>
                  <a:lnTo>
                    <a:pt x="2800" y="1342"/>
                  </a:lnTo>
                  <a:lnTo>
                    <a:pt x="2801" y="1354"/>
                  </a:lnTo>
                  <a:lnTo>
                    <a:pt x="2802" y="1365"/>
                  </a:lnTo>
                  <a:lnTo>
                    <a:pt x="2801" y="1377"/>
                  </a:lnTo>
                  <a:lnTo>
                    <a:pt x="2798" y="1391"/>
                  </a:lnTo>
                  <a:lnTo>
                    <a:pt x="2795" y="1405"/>
                  </a:lnTo>
                  <a:lnTo>
                    <a:pt x="2794" y="1416"/>
                  </a:lnTo>
                  <a:lnTo>
                    <a:pt x="2793" y="1419"/>
                  </a:lnTo>
                  <a:lnTo>
                    <a:pt x="2789" y="1423"/>
                  </a:lnTo>
                  <a:lnTo>
                    <a:pt x="2781" y="1433"/>
                  </a:lnTo>
                  <a:lnTo>
                    <a:pt x="2778" y="1439"/>
                  </a:lnTo>
                  <a:lnTo>
                    <a:pt x="2774" y="1446"/>
                  </a:lnTo>
                  <a:lnTo>
                    <a:pt x="2771" y="1454"/>
                  </a:lnTo>
                  <a:lnTo>
                    <a:pt x="2769" y="1462"/>
                  </a:lnTo>
                  <a:lnTo>
                    <a:pt x="2771" y="1478"/>
                  </a:lnTo>
                  <a:lnTo>
                    <a:pt x="2772" y="1493"/>
                  </a:lnTo>
                  <a:lnTo>
                    <a:pt x="2773" y="1506"/>
                  </a:lnTo>
                  <a:lnTo>
                    <a:pt x="2774" y="1512"/>
                  </a:lnTo>
                  <a:lnTo>
                    <a:pt x="2774" y="1513"/>
                  </a:lnTo>
                  <a:lnTo>
                    <a:pt x="2776" y="1521"/>
                  </a:lnTo>
                  <a:lnTo>
                    <a:pt x="2779" y="1534"/>
                  </a:lnTo>
                  <a:lnTo>
                    <a:pt x="2781" y="1550"/>
                  </a:lnTo>
                  <a:lnTo>
                    <a:pt x="2786" y="1570"/>
                  </a:lnTo>
                  <a:lnTo>
                    <a:pt x="2791" y="1586"/>
                  </a:lnTo>
                  <a:lnTo>
                    <a:pt x="2795" y="1596"/>
                  </a:lnTo>
                  <a:lnTo>
                    <a:pt x="2797" y="1601"/>
                  </a:lnTo>
                  <a:lnTo>
                    <a:pt x="2805" y="1662"/>
                  </a:lnTo>
                  <a:lnTo>
                    <a:pt x="2835" y="1698"/>
                  </a:lnTo>
                  <a:lnTo>
                    <a:pt x="2851" y="1756"/>
                  </a:lnTo>
                  <a:lnTo>
                    <a:pt x="2851" y="1832"/>
                  </a:lnTo>
                  <a:lnTo>
                    <a:pt x="2852" y="1837"/>
                  </a:lnTo>
                  <a:lnTo>
                    <a:pt x="2857" y="1848"/>
                  </a:lnTo>
                  <a:lnTo>
                    <a:pt x="2863" y="1862"/>
                  </a:lnTo>
                  <a:lnTo>
                    <a:pt x="2871" y="1879"/>
                  </a:lnTo>
                  <a:lnTo>
                    <a:pt x="2878" y="1895"/>
                  </a:lnTo>
                  <a:lnTo>
                    <a:pt x="2885" y="1908"/>
                  </a:lnTo>
                  <a:lnTo>
                    <a:pt x="2890" y="1914"/>
                  </a:lnTo>
                  <a:lnTo>
                    <a:pt x="2895" y="1920"/>
                  </a:lnTo>
                  <a:lnTo>
                    <a:pt x="2902" y="1927"/>
                  </a:lnTo>
                  <a:lnTo>
                    <a:pt x="2909" y="1934"/>
                  </a:lnTo>
                  <a:lnTo>
                    <a:pt x="2926" y="1947"/>
                  </a:lnTo>
                  <a:lnTo>
                    <a:pt x="2942" y="1956"/>
                  </a:lnTo>
                  <a:lnTo>
                    <a:pt x="2949" y="1960"/>
                  </a:lnTo>
                  <a:lnTo>
                    <a:pt x="2956" y="1962"/>
                  </a:lnTo>
                  <a:lnTo>
                    <a:pt x="2964" y="1963"/>
                  </a:lnTo>
                  <a:lnTo>
                    <a:pt x="2971" y="1964"/>
                  </a:lnTo>
                  <a:lnTo>
                    <a:pt x="2981" y="1964"/>
                  </a:lnTo>
                  <a:lnTo>
                    <a:pt x="2985" y="1963"/>
                  </a:lnTo>
                  <a:lnTo>
                    <a:pt x="2991" y="1962"/>
                  </a:lnTo>
                  <a:lnTo>
                    <a:pt x="3005" y="1960"/>
                  </a:lnTo>
                  <a:lnTo>
                    <a:pt x="3026" y="1957"/>
                  </a:lnTo>
                  <a:lnTo>
                    <a:pt x="3041" y="1953"/>
                  </a:lnTo>
                  <a:lnTo>
                    <a:pt x="3052" y="1950"/>
                  </a:lnTo>
                  <a:lnTo>
                    <a:pt x="3056" y="1949"/>
                  </a:lnTo>
                  <a:lnTo>
                    <a:pt x="3060" y="1947"/>
                  </a:lnTo>
                  <a:lnTo>
                    <a:pt x="3079" y="1934"/>
                  </a:lnTo>
                  <a:lnTo>
                    <a:pt x="3086" y="1928"/>
                  </a:lnTo>
                  <a:lnTo>
                    <a:pt x="3090" y="1922"/>
                  </a:lnTo>
                  <a:lnTo>
                    <a:pt x="3094" y="1917"/>
                  </a:lnTo>
                  <a:lnTo>
                    <a:pt x="3098" y="1913"/>
                  </a:lnTo>
                  <a:lnTo>
                    <a:pt x="3101" y="1907"/>
                  </a:lnTo>
                  <a:lnTo>
                    <a:pt x="3105" y="1902"/>
                  </a:lnTo>
                  <a:lnTo>
                    <a:pt x="3111" y="1896"/>
                  </a:lnTo>
                  <a:lnTo>
                    <a:pt x="3118" y="1891"/>
                  </a:lnTo>
                  <a:lnTo>
                    <a:pt x="3132" y="1879"/>
                  </a:lnTo>
                  <a:lnTo>
                    <a:pt x="3140" y="1870"/>
                  </a:lnTo>
                  <a:lnTo>
                    <a:pt x="3145" y="1866"/>
                  </a:lnTo>
                  <a:lnTo>
                    <a:pt x="3148" y="1863"/>
                  </a:lnTo>
                  <a:lnTo>
                    <a:pt x="3154" y="1859"/>
                  </a:lnTo>
                  <a:lnTo>
                    <a:pt x="3160" y="1856"/>
                  </a:lnTo>
                  <a:lnTo>
                    <a:pt x="3170" y="1851"/>
                  </a:lnTo>
                  <a:lnTo>
                    <a:pt x="3180" y="1843"/>
                  </a:lnTo>
                  <a:lnTo>
                    <a:pt x="3193" y="1833"/>
                  </a:lnTo>
                  <a:lnTo>
                    <a:pt x="3206" y="1822"/>
                  </a:lnTo>
                  <a:lnTo>
                    <a:pt x="3229" y="1803"/>
                  </a:lnTo>
                  <a:lnTo>
                    <a:pt x="3238" y="1794"/>
                  </a:lnTo>
                  <a:lnTo>
                    <a:pt x="3296" y="1771"/>
                  </a:lnTo>
                  <a:lnTo>
                    <a:pt x="3315" y="1825"/>
                  </a:lnTo>
                  <a:lnTo>
                    <a:pt x="3350" y="1883"/>
                  </a:lnTo>
                  <a:lnTo>
                    <a:pt x="3354" y="1929"/>
                  </a:lnTo>
                  <a:lnTo>
                    <a:pt x="3412" y="1949"/>
                  </a:lnTo>
                  <a:lnTo>
                    <a:pt x="3435" y="1987"/>
                  </a:lnTo>
                  <a:lnTo>
                    <a:pt x="3438" y="1987"/>
                  </a:lnTo>
                  <a:lnTo>
                    <a:pt x="3446" y="1986"/>
                  </a:lnTo>
                  <a:lnTo>
                    <a:pt x="3452" y="1986"/>
                  </a:lnTo>
                  <a:lnTo>
                    <a:pt x="3458" y="1987"/>
                  </a:lnTo>
                  <a:lnTo>
                    <a:pt x="3465" y="1990"/>
                  </a:lnTo>
                  <a:lnTo>
                    <a:pt x="3474" y="1995"/>
                  </a:lnTo>
                  <a:lnTo>
                    <a:pt x="3481" y="2002"/>
                  </a:lnTo>
                  <a:lnTo>
                    <a:pt x="3488" y="2009"/>
                  </a:lnTo>
                  <a:lnTo>
                    <a:pt x="3494" y="2018"/>
                  </a:lnTo>
                  <a:lnTo>
                    <a:pt x="3500" y="2026"/>
                  </a:lnTo>
                  <a:lnTo>
                    <a:pt x="3506" y="2040"/>
                  </a:lnTo>
                  <a:lnTo>
                    <a:pt x="3508" y="2046"/>
                  </a:lnTo>
                  <a:lnTo>
                    <a:pt x="3511" y="2047"/>
                  </a:lnTo>
                  <a:lnTo>
                    <a:pt x="3519" y="2051"/>
                  </a:lnTo>
                  <a:lnTo>
                    <a:pt x="3533" y="2059"/>
                  </a:lnTo>
                  <a:lnTo>
                    <a:pt x="3554" y="2068"/>
                  </a:lnTo>
                  <a:lnTo>
                    <a:pt x="3566" y="2073"/>
                  </a:lnTo>
                  <a:lnTo>
                    <a:pt x="3576" y="2075"/>
                  </a:lnTo>
                  <a:lnTo>
                    <a:pt x="3583" y="2077"/>
                  </a:lnTo>
                  <a:lnTo>
                    <a:pt x="3589" y="2077"/>
                  </a:lnTo>
                  <a:lnTo>
                    <a:pt x="3592" y="2078"/>
                  </a:lnTo>
                  <a:lnTo>
                    <a:pt x="3596" y="2079"/>
                  </a:lnTo>
                  <a:lnTo>
                    <a:pt x="3598" y="2083"/>
                  </a:lnTo>
                  <a:lnTo>
                    <a:pt x="3602" y="2088"/>
                  </a:lnTo>
                  <a:lnTo>
                    <a:pt x="3606" y="2099"/>
                  </a:lnTo>
                  <a:lnTo>
                    <a:pt x="3611" y="2107"/>
                  </a:lnTo>
                  <a:lnTo>
                    <a:pt x="3617" y="2116"/>
                  </a:lnTo>
                  <a:lnTo>
                    <a:pt x="3624" y="2126"/>
                  </a:lnTo>
                  <a:lnTo>
                    <a:pt x="3626" y="2130"/>
                  </a:lnTo>
                  <a:lnTo>
                    <a:pt x="3626" y="2132"/>
                  </a:lnTo>
                  <a:lnTo>
                    <a:pt x="3625" y="2134"/>
                  </a:lnTo>
                  <a:lnTo>
                    <a:pt x="3625" y="2134"/>
                  </a:lnTo>
                  <a:lnTo>
                    <a:pt x="3622" y="2136"/>
                  </a:lnTo>
                  <a:lnTo>
                    <a:pt x="3618" y="2137"/>
                  </a:lnTo>
                  <a:lnTo>
                    <a:pt x="3619" y="2138"/>
                  </a:lnTo>
                  <a:lnTo>
                    <a:pt x="3644" y="2146"/>
                  </a:lnTo>
                  <a:lnTo>
                    <a:pt x="3677" y="2158"/>
                  </a:lnTo>
                  <a:lnTo>
                    <a:pt x="3698" y="2165"/>
                  </a:lnTo>
                  <a:lnTo>
                    <a:pt x="3710" y="2169"/>
                  </a:lnTo>
                  <a:lnTo>
                    <a:pt x="3714" y="2169"/>
                  </a:lnTo>
                  <a:lnTo>
                    <a:pt x="3663" y="2223"/>
                  </a:lnTo>
                  <a:lnTo>
                    <a:pt x="3671" y="2277"/>
                  </a:lnTo>
                  <a:lnTo>
                    <a:pt x="3729" y="2313"/>
                  </a:lnTo>
                  <a:lnTo>
                    <a:pt x="3714" y="2339"/>
                  </a:lnTo>
                  <a:lnTo>
                    <a:pt x="3667" y="2378"/>
                  </a:lnTo>
                  <a:lnTo>
                    <a:pt x="3659" y="2420"/>
                  </a:lnTo>
                  <a:lnTo>
                    <a:pt x="3654" y="2424"/>
                  </a:lnTo>
                  <a:lnTo>
                    <a:pt x="3643" y="2432"/>
                  </a:lnTo>
                  <a:lnTo>
                    <a:pt x="3641" y="2434"/>
                  </a:lnTo>
                  <a:lnTo>
                    <a:pt x="3639" y="2438"/>
                  </a:lnTo>
                  <a:lnTo>
                    <a:pt x="3639" y="2441"/>
                  </a:lnTo>
                  <a:lnTo>
                    <a:pt x="3639" y="2445"/>
                  </a:lnTo>
                  <a:lnTo>
                    <a:pt x="3642" y="2449"/>
                  </a:lnTo>
                  <a:lnTo>
                    <a:pt x="3644" y="2453"/>
                  </a:lnTo>
                  <a:lnTo>
                    <a:pt x="3649" y="2458"/>
                  </a:lnTo>
                  <a:lnTo>
                    <a:pt x="3655" y="2463"/>
                  </a:lnTo>
                  <a:lnTo>
                    <a:pt x="3685" y="2483"/>
                  </a:lnTo>
                  <a:lnTo>
                    <a:pt x="3713" y="2498"/>
                  </a:lnTo>
                  <a:lnTo>
                    <a:pt x="3733" y="2509"/>
                  </a:lnTo>
                  <a:lnTo>
                    <a:pt x="3741" y="2513"/>
                  </a:lnTo>
                  <a:lnTo>
                    <a:pt x="3729" y="2563"/>
                  </a:lnTo>
                  <a:lnTo>
                    <a:pt x="3731" y="2565"/>
                  </a:lnTo>
                  <a:lnTo>
                    <a:pt x="3737" y="2574"/>
                  </a:lnTo>
                  <a:lnTo>
                    <a:pt x="3740" y="2580"/>
                  </a:lnTo>
                  <a:lnTo>
                    <a:pt x="3743" y="2587"/>
                  </a:lnTo>
                  <a:lnTo>
                    <a:pt x="3746" y="2595"/>
                  </a:lnTo>
                  <a:lnTo>
                    <a:pt x="3748" y="2606"/>
                  </a:lnTo>
                  <a:lnTo>
                    <a:pt x="3752" y="2628"/>
                  </a:lnTo>
                  <a:lnTo>
                    <a:pt x="3755" y="2647"/>
                  </a:lnTo>
                  <a:lnTo>
                    <a:pt x="3759" y="2660"/>
                  </a:lnTo>
                  <a:lnTo>
                    <a:pt x="3760" y="2665"/>
                  </a:lnTo>
                  <a:lnTo>
                    <a:pt x="3752" y="2683"/>
                  </a:lnTo>
                  <a:lnTo>
                    <a:pt x="3826" y="2741"/>
                  </a:lnTo>
                  <a:lnTo>
                    <a:pt x="3826" y="2811"/>
                  </a:lnTo>
                  <a:lnTo>
                    <a:pt x="3802" y="2846"/>
                  </a:lnTo>
                  <a:lnTo>
                    <a:pt x="3783" y="2920"/>
                  </a:lnTo>
                  <a:lnTo>
                    <a:pt x="3802" y="2962"/>
                  </a:lnTo>
                  <a:lnTo>
                    <a:pt x="3814" y="3008"/>
                  </a:lnTo>
                  <a:lnTo>
                    <a:pt x="3887" y="3035"/>
                  </a:lnTo>
                  <a:lnTo>
                    <a:pt x="3885" y="3039"/>
                  </a:lnTo>
                  <a:lnTo>
                    <a:pt x="3881" y="3051"/>
                  </a:lnTo>
                  <a:lnTo>
                    <a:pt x="3881" y="3058"/>
                  </a:lnTo>
                  <a:lnTo>
                    <a:pt x="3883" y="3066"/>
                  </a:lnTo>
                  <a:lnTo>
                    <a:pt x="3885" y="3075"/>
                  </a:lnTo>
                  <a:lnTo>
                    <a:pt x="3891" y="3086"/>
                  </a:lnTo>
                  <a:lnTo>
                    <a:pt x="3905" y="3104"/>
                  </a:lnTo>
                  <a:lnTo>
                    <a:pt x="3916" y="3117"/>
                  </a:lnTo>
                  <a:lnTo>
                    <a:pt x="3923" y="3125"/>
                  </a:lnTo>
                  <a:lnTo>
                    <a:pt x="3926" y="3129"/>
                  </a:lnTo>
                  <a:lnTo>
                    <a:pt x="3949" y="3151"/>
                  </a:lnTo>
                  <a:lnTo>
                    <a:pt x="3951" y="3156"/>
                  </a:lnTo>
                  <a:lnTo>
                    <a:pt x="3956" y="3165"/>
                  </a:lnTo>
                  <a:lnTo>
                    <a:pt x="3959" y="3170"/>
                  </a:lnTo>
                  <a:lnTo>
                    <a:pt x="3964" y="3172"/>
                  </a:lnTo>
                  <a:lnTo>
                    <a:pt x="3966" y="3173"/>
                  </a:lnTo>
                  <a:lnTo>
                    <a:pt x="3970" y="3173"/>
                  </a:lnTo>
                  <a:lnTo>
                    <a:pt x="3972" y="3172"/>
                  </a:lnTo>
                  <a:lnTo>
                    <a:pt x="3976" y="3171"/>
                  </a:lnTo>
                  <a:lnTo>
                    <a:pt x="3991" y="3160"/>
                  </a:lnTo>
                  <a:lnTo>
                    <a:pt x="4007" y="3149"/>
                  </a:lnTo>
                  <a:lnTo>
                    <a:pt x="4018" y="3139"/>
                  </a:lnTo>
                  <a:lnTo>
                    <a:pt x="4023" y="3136"/>
                  </a:lnTo>
                  <a:lnTo>
                    <a:pt x="4061" y="3108"/>
                  </a:lnTo>
                  <a:lnTo>
                    <a:pt x="4112" y="3117"/>
                  </a:lnTo>
                  <a:lnTo>
                    <a:pt x="4115" y="3147"/>
                  </a:lnTo>
                  <a:lnTo>
                    <a:pt x="4069" y="3171"/>
                  </a:lnTo>
                  <a:lnTo>
                    <a:pt x="4073" y="3198"/>
                  </a:lnTo>
                  <a:lnTo>
                    <a:pt x="4057" y="3232"/>
                  </a:lnTo>
                  <a:lnTo>
                    <a:pt x="4038" y="3256"/>
                  </a:lnTo>
                  <a:lnTo>
                    <a:pt x="4076" y="3299"/>
                  </a:lnTo>
                  <a:lnTo>
                    <a:pt x="4134" y="3388"/>
                  </a:lnTo>
                  <a:lnTo>
                    <a:pt x="4160" y="3499"/>
                  </a:lnTo>
                  <a:lnTo>
                    <a:pt x="4160" y="3598"/>
                  </a:lnTo>
                  <a:lnTo>
                    <a:pt x="4160" y="3696"/>
                  </a:lnTo>
                  <a:lnTo>
                    <a:pt x="4127" y="3788"/>
                  </a:lnTo>
                  <a:lnTo>
                    <a:pt x="4160" y="3875"/>
                  </a:lnTo>
                  <a:lnTo>
                    <a:pt x="4147" y="3914"/>
                  </a:lnTo>
                  <a:lnTo>
                    <a:pt x="4213" y="3973"/>
                  </a:lnTo>
                  <a:lnTo>
                    <a:pt x="4252" y="4052"/>
                  </a:lnTo>
                  <a:lnTo>
                    <a:pt x="4305" y="4091"/>
                  </a:lnTo>
                  <a:lnTo>
                    <a:pt x="4305" y="4170"/>
                  </a:lnTo>
                  <a:lnTo>
                    <a:pt x="4305" y="4177"/>
                  </a:lnTo>
                  <a:lnTo>
                    <a:pt x="4309" y="4195"/>
                  </a:lnTo>
                  <a:lnTo>
                    <a:pt x="4313" y="4206"/>
                  </a:lnTo>
                  <a:lnTo>
                    <a:pt x="4318" y="4221"/>
                  </a:lnTo>
                  <a:lnTo>
                    <a:pt x="4326" y="4235"/>
                  </a:lnTo>
                  <a:lnTo>
                    <a:pt x="4338" y="4249"/>
                  </a:lnTo>
                  <a:lnTo>
                    <a:pt x="4351" y="4263"/>
                  </a:lnTo>
                  <a:lnTo>
                    <a:pt x="4365" y="4277"/>
                  </a:lnTo>
                  <a:lnTo>
                    <a:pt x="4380" y="4289"/>
                  </a:lnTo>
                  <a:lnTo>
                    <a:pt x="4393" y="4300"/>
                  </a:lnTo>
                  <a:lnTo>
                    <a:pt x="4415" y="4316"/>
                  </a:lnTo>
                  <a:lnTo>
                    <a:pt x="4423" y="4321"/>
                  </a:lnTo>
                  <a:lnTo>
                    <a:pt x="4426" y="4327"/>
                  </a:lnTo>
                  <a:lnTo>
                    <a:pt x="4433" y="4337"/>
                  </a:lnTo>
                  <a:lnTo>
                    <a:pt x="4441" y="4343"/>
                  </a:lnTo>
                  <a:lnTo>
                    <a:pt x="4450" y="4349"/>
                  </a:lnTo>
                  <a:lnTo>
                    <a:pt x="4457" y="4352"/>
                  </a:lnTo>
                  <a:lnTo>
                    <a:pt x="4465" y="4353"/>
                  </a:lnTo>
                  <a:lnTo>
                    <a:pt x="4473" y="4354"/>
                  </a:lnTo>
                  <a:lnTo>
                    <a:pt x="4482" y="4354"/>
                  </a:lnTo>
                  <a:lnTo>
                    <a:pt x="4492" y="4354"/>
                  </a:lnTo>
                  <a:lnTo>
                    <a:pt x="4500" y="4352"/>
                  </a:lnTo>
                  <a:lnTo>
                    <a:pt x="4507" y="4349"/>
                  </a:lnTo>
                  <a:lnTo>
                    <a:pt x="4513" y="4347"/>
                  </a:lnTo>
                  <a:lnTo>
                    <a:pt x="4522" y="4340"/>
                  </a:lnTo>
                  <a:lnTo>
                    <a:pt x="4531" y="4332"/>
                  </a:lnTo>
                  <a:lnTo>
                    <a:pt x="4535" y="4329"/>
                  </a:lnTo>
                  <a:lnTo>
                    <a:pt x="4539" y="4327"/>
                  </a:lnTo>
                  <a:lnTo>
                    <a:pt x="4544" y="4324"/>
                  </a:lnTo>
                  <a:lnTo>
                    <a:pt x="4548" y="4323"/>
                  </a:lnTo>
                  <a:lnTo>
                    <a:pt x="4553" y="4324"/>
                  </a:lnTo>
                  <a:lnTo>
                    <a:pt x="4559" y="4326"/>
                  </a:lnTo>
                  <a:lnTo>
                    <a:pt x="4566" y="4329"/>
                  </a:lnTo>
                  <a:lnTo>
                    <a:pt x="4574" y="4335"/>
                  </a:lnTo>
                  <a:lnTo>
                    <a:pt x="4591" y="4344"/>
                  </a:lnTo>
                  <a:lnTo>
                    <a:pt x="4604" y="4352"/>
                  </a:lnTo>
                  <a:lnTo>
                    <a:pt x="4616" y="4355"/>
                  </a:lnTo>
                  <a:lnTo>
                    <a:pt x="4626" y="4359"/>
                  </a:lnTo>
                  <a:lnTo>
                    <a:pt x="4635" y="4362"/>
                  </a:lnTo>
                  <a:lnTo>
                    <a:pt x="4642" y="4367"/>
                  </a:lnTo>
                  <a:lnTo>
                    <a:pt x="4645" y="4370"/>
                  </a:lnTo>
                  <a:lnTo>
                    <a:pt x="4648" y="4375"/>
                  </a:lnTo>
                  <a:lnTo>
                    <a:pt x="4651" y="4380"/>
                  </a:lnTo>
                  <a:lnTo>
                    <a:pt x="4653" y="4387"/>
                  </a:lnTo>
                  <a:lnTo>
                    <a:pt x="4656" y="4394"/>
                  </a:lnTo>
                  <a:lnTo>
                    <a:pt x="4659" y="4401"/>
                  </a:lnTo>
                  <a:lnTo>
                    <a:pt x="4663" y="4407"/>
                  </a:lnTo>
                  <a:lnTo>
                    <a:pt x="4668" y="4413"/>
                  </a:lnTo>
                  <a:lnTo>
                    <a:pt x="4676" y="4424"/>
                  </a:lnTo>
                  <a:lnTo>
                    <a:pt x="4684" y="4432"/>
                  </a:lnTo>
                  <a:lnTo>
                    <a:pt x="4699" y="4442"/>
                  </a:lnTo>
                  <a:lnTo>
                    <a:pt x="4705" y="4446"/>
                  </a:lnTo>
                  <a:lnTo>
                    <a:pt x="4784" y="4453"/>
                  </a:lnTo>
                  <a:lnTo>
                    <a:pt x="4825" y="4459"/>
                  </a:lnTo>
                  <a:lnTo>
                    <a:pt x="4827" y="4452"/>
                  </a:lnTo>
                  <a:lnTo>
                    <a:pt x="4835" y="4438"/>
                  </a:lnTo>
                  <a:lnTo>
                    <a:pt x="4838" y="4434"/>
                  </a:lnTo>
                  <a:lnTo>
                    <a:pt x="4841" y="4431"/>
                  </a:lnTo>
                  <a:lnTo>
                    <a:pt x="4845" y="4428"/>
                  </a:lnTo>
                  <a:lnTo>
                    <a:pt x="4849" y="4426"/>
                  </a:lnTo>
                  <a:lnTo>
                    <a:pt x="4854" y="4425"/>
                  </a:lnTo>
                  <a:lnTo>
                    <a:pt x="4859" y="4424"/>
                  </a:lnTo>
                  <a:lnTo>
                    <a:pt x="4865" y="4425"/>
                  </a:lnTo>
                  <a:lnTo>
                    <a:pt x="4871" y="4426"/>
                  </a:lnTo>
                  <a:lnTo>
                    <a:pt x="4891" y="4434"/>
                  </a:lnTo>
                  <a:lnTo>
                    <a:pt x="4903" y="4438"/>
                  </a:lnTo>
                  <a:lnTo>
                    <a:pt x="4908" y="4439"/>
                  </a:lnTo>
                  <a:lnTo>
                    <a:pt x="4910" y="4440"/>
                  </a:lnTo>
                  <a:lnTo>
                    <a:pt x="4910" y="4446"/>
                  </a:lnTo>
                  <a:lnTo>
                    <a:pt x="4911" y="4465"/>
                  </a:lnTo>
                  <a:lnTo>
                    <a:pt x="4913" y="4478"/>
                  </a:lnTo>
                  <a:lnTo>
                    <a:pt x="4916" y="4492"/>
                  </a:lnTo>
                  <a:lnTo>
                    <a:pt x="4919" y="4509"/>
                  </a:lnTo>
                  <a:lnTo>
                    <a:pt x="4923" y="4525"/>
                  </a:lnTo>
                  <a:lnTo>
                    <a:pt x="4924" y="4529"/>
                  </a:lnTo>
                  <a:lnTo>
                    <a:pt x="4924" y="4533"/>
                  </a:lnTo>
                  <a:lnTo>
                    <a:pt x="4923" y="4536"/>
                  </a:lnTo>
                  <a:lnTo>
                    <a:pt x="4920" y="4539"/>
                  </a:lnTo>
                  <a:lnTo>
                    <a:pt x="4914" y="4544"/>
                  </a:lnTo>
                  <a:lnTo>
                    <a:pt x="4907" y="4548"/>
                  </a:lnTo>
                  <a:lnTo>
                    <a:pt x="4890" y="4552"/>
                  </a:lnTo>
                  <a:lnTo>
                    <a:pt x="4873" y="4556"/>
                  </a:lnTo>
                  <a:lnTo>
                    <a:pt x="4868" y="4558"/>
                  </a:lnTo>
                  <a:lnTo>
                    <a:pt x="4867" y="4561"/>
                  </a:lnTo>
                  <a:lnTo>
                    <a:pt x="4868" y="4564"/>
                  </a:lnTo>
                  <a:lnTo>
                    <a:pt x="4874" y="4568"/>
                  </a:lnTo>
                  <a:lnTo>
                    <a:pt x="4886" y="4572"/>
                  </a:lnTo>
                  <a:lnTo>
                    <a:pt x="4905" y="4579"/>
                  </a:lnTo>
                  <a:lnTo>
                    <a:pt x="4930" y="4588"/>
                  </a:lnTo>
                  <a:lnTo>
                    <a:pt x="4963" y="4597"/>
                  </a:lnTo>
                  <a:lnTo>
                    <a:pt x="4996" y="4608"/>
                  </a:lnTo>
                  <a:lnTo>
                    <a:pt x="5022" y="4617"/>
                  </a:lnTo>
                  <a:lnTo>
                    <a:pt x="5041" y="4627"/>
                  </a:lnTo>
                  <a:lnTo>
                    <a:pt x="5054" y="4634"/>
                  </a:lnTo>
                  <a:lnTo>
                    <a:pt x="5058" y="4637"/>
                  </a:lnTo>
                  <a:lnTo>
                    <a:pt x="5062" y="4641"/>
                  </a:lnTo>
                  <a:lnTo>
                    <a:pt x="5064" y="4643"/>
                  </a:lnTo>
                  <a:lnTo>
                    <a:pt x="5065" y="4647"/>
                  </a:lnTo>
                  <a:lnTo>
                    <a:pt x="5065" y="4649"/>
                  </a:lnTo>
                  <a:lnTo>
                    <a:pt x="5065" y="4651"/>
                  </a:lnTo>
                  <a:lnTo>
                    <a:pt x="5064" y="4654"/>
                  </a:lnTo>
                  <a:lnTo>
                    <a:pt x="5063" y="4656"/>
                  </a:lnTo>
                  <a:lnTo>
                    <a:pt x="5057" y="4660"/>
                  </a:lnTo>
                  <a:lnTo>
                    <a:pt x="5050" y="4662"/>
                  </a:lnTo>
                  <a:lnTo>
                    <a:pt x="5042" y="4664"/>
                  </a:lnTo>
                  <a:lnTo>
                    <a:pt x="5035" y="4667"/>
                  </a:lnTo>
                  <a:lnTo>
                    <a:pt x="5021" y="4669"/>
                  </a:lnTo>
                  <a:lnTo>
                    <a:pt x="5015" y="4670"/>
                  </a:lnTo>
                  <a:lnTo>
                    <a:pt x="5166" y="4702"/>
                  </a:lnTo>
                  <a:lnTo>
                    <a:pt x="5239" y="4702"/>
                  </a:lnTo>
                  <a:lnTo>
                    <a:pt x="5304" y="4761"/>
                  </a:lnTo>
                  <a:lnTo>
                    <a:pt x="5317" y="4807"/>
                  </a:lnTo>
                  <a:lnTo>
                    <a:pt x="5258" y="4880"/>
                  </a:lnTo>
                  <a:lnTo>
                    <a:pt x="5390" y="4827"/>
                  </a:lnTo>
                  <a:lnTo>
                    <a:pt x="5455" y="4775"/>
                  </a:lnTo>
                  <a:lnTo>
                    <a:pt x="5508" y="4814"/>
                  </a:lnTo>
                  <a:lnTo>
                    <a:pt x="5528" y="4853"/>
                  </a:lnTo>
                  <a:lnTo>
                    <a:pt x="5533" y="4845"/>
                  </a:lnTo>
                  <a:lnTo>
                    <a:pt x="5547" y="4826"/>
                  </a:lnTo>
                  <a:lnTo>
                    <a:pt x="5559" y="4817"/>
                  </a:lnTo>
                  <a:lnTo>
                    <a:pt x="5572" y="4807"/>
                  </a:lnTo>
                  <a:lnTo>
                    <a:pt x="5580" y="4803"/>
                  </a:lnTo>
                  <a:lnTo>
                    <a:pt x="5588" y="4799"/>
                  </a:lnTo>
                  <a:lnTo>
                    <a:pt x="5597" y="4797"/>
                  </a:lnTo>
                  <a:lnTo>
                    <a:pt x="5606" y="4794"/>
                  </a:lnTo>
                  <a:lnTo>
                    <a:pt x="5625" y="4792"/>
                  </a:lnTo>
                  <a:lnTo>
                    <a:pt x="5639" y="4788"/>
                  </a:lnTo>
                  <a:lnTo>
                    <a:pt x="5651" y="4786"/>
                  </a:lnTo>
                  <a:lnTo>
                    <a:pt x="5659" y="4782"/>
                  </a:lnTo>
                  <a:lnTo>
                    <a:pt x="5670" y="4777"/>
                  </a:lnTo>
                  <a:lnTo>
                    <a:pt x="5672" y="4775"/>
                  </a:lnTo>
                  <a:lnTo>
                    <a:pt x="5675" y="4781"/>
                  </a:lnTo>
                  <a:lnTo>
                    <a:pt x="5680" y="4800"/>
                  </a:lnTo>
                  <a:lnTo>
                    <a:pt x="5683" y="4813"/>
                  </a:lnTo>
                  <a:lnTo>
                    <a:pt x="5683" y="4827"/>
                  </a:lnTo>
                  <a:lnTo>
                    <a:pt x="5683" y="4844"/>
                  </a:lnTo>
                  <a:lnTo>
                    <a:pt x="5679" y="4860"/>
                  </a:lnTo>
                  <a:lnTo>
                    <a:pt x="5675" y="4876"/>
                  </a:lnTo>
                  <a:lnTo>
                    <a:pt x="5673" y="4888"/>
                  </a:lnTo>
                  <a:lnTo>
                    <a:pt x="5672" y="4897"/>
                  </a:lnTo>
                  <a:lnTo>
                    <a:pt x="5671" y="4905"/>
                  </a:lnTo>
                  <a:lnTo>
                    <a:pt x="5671" y="4912"/>
                  </a:lnTo>
                  <a:lnTo>
                    <a:pt x="5669" y="4919"/>
                  </a:lnTo>
                  <a:lnTo>
                    <a:pt x="5665" y="4929"/>
                  </a:lnTo>
                  <a:lnTo>
                    <a:pt x="5659" y="4940"/>
                  </a:lnTo>
                  <a:lnTo>
                    <a:pt x="5653" y="4950"/>
                  </a:lnTo>
                  <a:lnTo>
                    <a:pt x="5651" y="4960"/>
                  </a:lnTo>
                  <a:lnTo>
                    <a:pt x="5651" y="4968"/>
                  </a:lnTo>
                  <a:lnTo>
                    <a:pt x="5651" y="4974"/>
                  </a:lnTo>
                  <a:lnTo>
                    <a:pt x="5651" y="4980"/>
                  </a:lnTo>
                  <a:lnTo>
                    <a:pt x="5649" y="4986"/>
                  </a:lnTo>
                  <a:lnTo>
                    <a:pt x="5643" y="4991"/>
                  </a:lnTo>
                  <a:lnTo>
                    <a:pt x="5633" y="4999"/>
                  </a:lnTo>
                  <a:lnTo>
                    <a:pt x="5627" y="5001"/>
                  </a:lnTo>
                  <a:lnTo>
                    <a:pt x="5621" y="5003"/>
                  </a:lnTo>
                  <a:lnTo>
                    <a:pt x="5617" y="5003"/>
                  </a:lnTo>
                  <a:lnTo>
                    <a:pt x="5613" y="5002"/>
                  </a:lnTo>
                  <a:lnTo>
                    <a:pt x="5606" y="5000"/>
                  </a:lnTo>
                  <a:lnTo>
                    <a:pt x="5598" y="4996"/>
                  </a:lnTo>
                  <a:lnTo>
                    <a:pt x="5594" y="4995"/>
                  </a:lnTo>
                  <a:lnTo>
                    <a:pt x="5591" y="4994"/>
                  </a:lnTo>
                  <a:lnTo>
                    <a:pt x="5586" y="4994"/>
                  </a:lnTo>
                  <a:lnTo>
                    <a:pt x="5581" y="4996"/>
                  </a:lnTo>
                  <a:lnTo>
                    <a:pt x="5575" y="4999"/>
                  </a:lnTo>
                  <a:lnTo>
                    <a:pt x="5570" y="5003"/>
                  </a:lnTo>
                  <a:lnTo>
                    <a:pt x="5562" y="5009"/>
                  </a:lnTo>
                  <a:lnTo>
                    <a:pt x="5554" y="5019"/>
                  </a:lnTo>
                  <a:lnTo>
                    <a:pt x="5536" y="5037"/>
                  </a:lnTo>
                  <a:lnTo>
                    <a:pt x="5518" y="5055"/>
                  </a:lnTo>
                  <a:lnTo>
                    <a:pt x="5500" y="5071"/>
                  </a:lnTo>
                  <a:lnTo>
                    <a:pt x="5485" y="5084"/>
                  </a:lnTo>
                  <a:lnTo>
                    <a:pt x="5459" y="5104"/>
                  </a:lnTo>
                  <a:lnTo>
                    <a:pt x="5449" y="5111"/>
                  </a:lnTo>
                  <a:lnTo>
                    <a:pt x="5606" y="5189"/>
                  </a:lnTo>
                  <a:lnTo>
                    <a:pt x="5614" y="5195"/>
                  </a:lnTo>
                  <a:lnTo>
                    <a:pt x="5633" y="5209"/>
                  </a:lnTo>
                  <a:lnTo>
                    <a:pt x="5659" y="5228"/>
                  </a:lnTo>
                  <a:lnTo>
                    <a:pt x="5685" y="5249"/>
                  </a:lnTo>
                  <a:lnTo>
                    <a:pt x="5691" y="5252"/>
                  </a:lnTo>
                  <a:lnTo>
                    <a:pt x="5697" y="5256"/>
                  </a:lnTo>
                  <a:lnTo>
                    <a:pt x="5702" y="5258"/>
                  </a:lnTo>
                  <a:lnTo>
                    <a:pt x="5706" y="5259"/>
                  </a:lnTo>
                  <a:lnTo>
                    <a:pt x="5716" y="5259"/>
                  </a:lnTo>
                  <a:lnTo>
                    <a:pt x="5723" y="5259"/>
                  </a:lnTo>
                  <a:lnTo>
                    <a:pt x="5730" y="5261"/>
                  </a:lnTo>
                  <a:lnTo>
                    <a:pt x="5737" y="5263"/>
                  </a:lnTo>
                  <a:lnTo>
                    <a:pt x="5741" y="5265"/>
                  </a:lnTo>
                  <a:lnTo>
                    <a:pt x="5744" y="5270"/>
                  </a:lnTo>
                  <a:lnTo>
                    <a:pt x="5748" y="5275"/>
                  </a:lnTo>
                  <a:lnTo>
                    <a:pt x="5751" y="5281"/>
                  </a:lnTo>
                  <a:lnTo>
                    <a:pt x="5755" y="5288"/>
                  </a:lnTo>
                  <a:lnTo>
                    <a:pt x="5760" y="5295"/>
                  </a:lnTo>
                  <a:lnTo>
                    <a:pt x="5764" y="5300"/>
                  </a:lnTo>
                  <a:lnTo>
                    <a:pt x="5768" y="5304"/>
                  </a:lnTo>
                  <a:lnTo>
                    <a:pt x="5777" y="5313"/>
                  </a:lnTo>
                  <a:lnTo>
                    <a:pt x="5786" y="5321"/>
                  </a:lnTo>
                  <a:lnTo>
                    <a:pt x="5789" y="5324"/>
                  </a:lnTo>
                  <a:lnTo>
                    <a:pt x="5791" y="5328"/>
                  </a:lnTo>
                  <a:lnTo>
                    <a:pt x="5794" y="5333"/>
                  </a:lnTo>
                  <a:lnTo>
                    <a:pt x="5795" y="5336"/>
                  </a:lnTo>
                  <a:lnTo>
                    <a:pt x="5796" y="5342"/>
                  </a:lnTo>
                  <a:lnTo>
                    <a:pt x="5795" y="5347"/>
                  </a:lnTo>
                  <a:lnTo>
                    <a:pt x="5794" y="5353"/>
                  </a:lnTo>
                  <a:lnTo>
                    <a:pt x="5790" y="5360"/>
                  </a:lnTo>
                  <a:lnTo>
                    <a:pt x="5780" y="5383"/>
                  </a:lnTo>
                  <a:lnTo>
                    <a:pt x="5774" y="5398"/>
                  </a:lnTo>
                  <a:lnTo>
                    <a:pt x="5771" y="5405"/>
                  </a:lnTo>
                  <a:lnTo>
                    <a:pt x="5771" y="5406"/>
                  </a:lnTo>
                  <a:lnTo>
                    <a:pt x="5773" y="5409"/>
                  </a:lnTo>
                  <a:lnTo>
                    <a:pt x="5778" y="5421"/>
                  </a:lnTo>
                  <a:lnTo>
                    <a:pt x="5790" y="5442"/>
                  </a:lnTo>
                  <a:lnTo>
                    <a:pt x="5810" y="5472"/>
                  </a:lnTo>
                  <a:lnTo>
                    <a:pt x="5822" y="5487"/>
                  </a:lnTo>
                  <a:lnTo>
                    <a:pt x="5834" y="5501"/>
                  </a:lnTo>
                  <a:lnTo>
                    <a:pt x="5843" y="5513"/>
                  </a:lnTo>
                  <a:lnTo>
                    <a:pt x="5853" y="5522"/>
                  </a:lnTo>
                  <a:lnTo>
                    <a:pt x="5865" y="5533"/>
                  </a:lnTo>
                  <a:lnTo>
                    <a:pt x="5869" y="5538"/>
                  </a:lnTo>
                  <a:lnTo>
                    <a:pt x="5875" y="5540"/>
                  </a:lnTo>
                  <a:lnTo>
                    <a:pt x="5887" y="5551"/>
                  </a:lnTo>
                  <a:lnTo>
                    <a:pt x="5894" y="5560"/>
                  </a:lnTo>
                  <a:lnTo>
                    <a:pt x="5900" y="5573"/>
                  </a:lnTo>
                  <a:lnTo>
                    <a:pt x="5902" y="5582"/>
                  </a:lnTo>
                  <a:lnTo>
                    <a:pt x="5905" y="5590"/>
                  </a:lnTo>
                  <a:lnTo>
                    <a:pt x="5907" y="5599"/>
                  </a:lnTo>
                  <a:lnTo>
                    <a:pt x="5910" y="5610"/>
                  </a:lnTo>
                  <a:lnTo>
                    <a:pt x="5910" y="5631"/>
                  </a:lnTo>
                  <a:lnTo>
                    <a:pt x="5908" y="5651"/>
                  </a:lnTo>
                  <a:lnTo>
                    <a:pt x="5906" y="5671"/>
                  </a:lnTo>
                  <a:lnTo>
                    <a:pt x="5902" y="5689"/>
                  </a:lnTo>
                  <a:lnTo>
                    <a:pt x="5899" y="5706"/>
                  </a:lnTo>
                  <a:lnTo>
                    <a:pt x="5897" y="5721"/>
                  </a:lnTo>
                  <a:lnTo>
                    <a:pt x="5894" y="5735"/>
                  </a:lnTo>
                  <a:lnTo>
                    <a:pt x="5895" y="5748"/>
                  </a:lnTo>
                  <a:lnTo>
                    <a:pt x="5899" y="5769"/>
                  </a:lnTo>
                  <a:lnTo>
                    <a:pt x="5902" y="5792"/>
                  </a:lnTo>
                  <a:lnTo>
                    <a:pt x="5906" y="5804"/>
                  </a:lnTo>
                  <a:lnTo>
                    <a:pt x="5911" y="5819"/>
                  </a:lnTo>
                  <a:lnTo>
                    <a:pt x="5918" y="5838"/>
                  </a:lnTo>
                  <a:lnTo>
                    <a:pt x="5928" y="5859"/>
                  </a:lnTo>
                  <a:lnTo>
                    <a:pt x="5952" y="5903"/>
                  </a:lnTo>
                  <a:lnTo>
                    <a:pt x="5972" y="5938"/>
                  </a:lnTo>
                  <a:lnTo>
                    <a:pt x="5989" y="5967"/>
                  </a:lnTo>
                  <a:lnTo>
                    <a:pt x="6000" y="5991"/>
                  </a:lnTo>
                  <a:lnTo>
                    <a:pt x="6004" y="5997"/>
                  </a:lnTo>
                  <a:lnTo>
                    <a:pt x="6009" y="6002"/>
                  </a:lnTo>
                  <a:lnTo>
                    <a:pt x="6015" y="6008"/>
                  </a:lnTo>
                  <a:lnTo>
                    <a:pt x="6020" y="6013"/>
                  </a:lnTo>
                  <a:lnTo>
                    <a:pt x="6037" y="6024"/>
                  </a:lnTo>
                  <a:lnTo>
                    <a:pt x="6055" y="6037"/>
                  </a:lnTo>
                  <a:lnTo>
                    <a:pt x="6065" y="6045"/>
                  </a:lnTo>
                  <a:lnTo>
                    <a:pt x="6076" y="6054"/>
                  </a:lnTo>
                  <a:lnTo>
                    <a:pt x="6087" y="6065"/>
                  </a:lnTo>
                  <a:lnTo>
                    <a:pt x="6097" y="6076"/>
                  </a:lnTo>
                  <a:lnTo>
                    <a:pt x="6108" y="6089"/>
                  </a:lnTo>
                  <a:lnTo>
                    <a:pt x="6118" y="6105"/>
                  </a:lnTo>
                  <a:lnTo>
                    <a:pt x="6129" y="6122"/>
                  </a:lnTo>
                  <a:lnTo>
                    <a:pt x="6139" y="6143"/>
                  </a:lnTo>
                  <a:lnTo>
                    <a:pt x="6148" y="6160"/>
                  </a:lnTo>
                  <a:lnTo>
                    <a:pt x="6156" y="6172"/>
                  </a:lnTo>
                  <a:lnTo>
                    <a:pt x="6160" y="6176"/>
                  </a:lnTo>
                  <a:lnTo>
                    <a:pt x="6163" y="6178"/>
                  </a:lnTo>
                  <a:lnTo>
                    <a:pt x="6166" y="6180"/>
                  </a:lnTo>
                  <a:lnTo>
                    <a:pt x="6168" y="6180"/>
                  </a:lnTo>
                  <a:lnTo>
                    <a:pt x="6170" y="6180"/>
                  </a:lnTo>
                  <a:lnTo>
                    <a:pt x="6173" y="6178"/>
                  </a:lnTo>
                  <a:lnTo>
                    <a:pt x="6175" y="6176"/>
                  </a:lnTo>
                  <a:lnTo>
                    <a:pt x="6176" y="6173"/>
                  </a:lnTo>
                  <a:lnTo>
                    <a:pt x="6180" y="6165"/>
                  </a:lnTo>
                  <a:lnTo>
                    <a:pt x="6182" y="6154"/>
                  </a:lnTo>
                  <a:lnTo>
                    <a:pt x="6185" y="6132"/>
                  </a:lnTo>
                  <a:lnTo>
                    <a:pt x="6186" y="6108"/>
                  </a:lnTo>
                  <a:lnTo>
                    <a:pt x="6186" y="6091"/>
                  </a:lnTo>
                  <a:lnTo>
                    <a:pt x="6185" y="6083"/>
                  </a:lnTo>
                  <a:lnTo>
                    <a:pt x="6212" y="5919"/>
                  </a:lnTo>
                  <a:lnTo>
                    <a:pt x="6264" y="5879"/>
                  </a:lnTo>
                  <a:lnTo>
                    <a:pt x="6273" y="5890"/>
                  </a:lnTo>
                  <a:lnTo>
                    <a:pt x="6296" y="5918"/>
                  </a:lnTo>
                  <a:lnTo>
                    <a:pt x="6310" y="5936"/>
                  </a:lnTo>
                  <a:lnTo>
                    <a:pt x="6323" y="5955"/>
                  </a:lnTo>
                  <a:lnTo>
                    <a:pt x="6333" y="5974"/>
                  </a:lnTo>
                  <a:lnTo>
                    <a:pt x="6343" y="5991"/>
                  </a:lnTo>
                  <a:lnTo>
                    <a:pt x="6351" y="6008"/>
                  </a:lnTo>
                  <a:lnTo>
                    <a:pt x="6359" y="6022"/>
                  </a:lnTo>
                  <a:lnTo>
                    <a:pt x="6369" y="6036"/>
                  </a:lnTo>
                  <a:lnTo>
                    <a:pt x="6379" y="6049"/>
                  </a:lnTo>
                  <a:lnTo>
                    <a:pt x="6389" y="6062"/>
                  </a:lnTo>
                  <a:lnTo>
                    <a:pt x="6398" y="6075"/>
                  </a:lnTo>
                  <a:lnTo>
                    <a:pt x="6408" y="6088"/>
                  </a:lnTo>
                  <a:lnTo>
                    <a:pt x="6415" y="6102"/>
                  </a:lnTo>
                  <a:lnTo>
                    <a:pt x="6431" y="6138"/>
                  </a:lnTo>
                  <a:lnTo>
                    <a:pt x="6449" y="6177"/>
                  </a:lnTo>
                  <a:lnTo>
                    <a:pt x="6462" y="6209"/>
                  </a:lnTo>
                  <a:lnTo>
                    <a:pt x="6468" y="6222"/>
                  </a:lnTo>
                  <a:lnTo>
                    <a:pt x="6481" y="5991"/>
                  </a:lnTo>
                  <a:lnTo>
                    <a:pt x="6547" y="5997"/>
                  </a:lnTo>
                  <a:lnTo>
                    <a:pt x="6606" y="6089"/>
                  </a:lnTo>
                  <a:lnTo>
                    <a:pt x="6607" y="6100"/>
                  </a:lnTo>
                  <a:lnTo>
                    <a:pt x="6610" y="6125"/>
                  </a:lnTo>
                  <a:lnTo>
                    <a:pt x="6610" y="6141"/>
                  </a:lnTo>
                  <a:lnTo>
                    <a:pt x="6608" y="6159"/>
                  </a:lnTo>
                  <a:lnTo>
                    <a:pt x="6607" y="6168"/>
                  </a:lnTo>
                  <a:lnTo>
                    <a:pt x="6605" y="6177"/>
                  </a:lnTo>
                  <a:lnTo>
                    <a:pt x="6602" y="6186"/>
                  </a:lnTo>
                  <a:lnTo>
                    <a:pt x="6599" y="6194"/>
                  </a:lnTo>
                  <a:lnTo>
                    <a:pt x="6582" y="6226"/>
                  </a:lnTo>
                  <a:lnTo>
                    <a:pt x="6564" y="6255"/>
                  </a:lnTo>
                  <a:lnTo>
                    <a:pt x="6560" y="6262"/>
                  </a:lnTo>
                  <a:lnTo>
                    <a:pt x="6556" y="6270"/>
                  </a:lnTo>
                  <a:lnTo>
                    <a:pt x="6554" y="6278"/>
                  </a:lnTo>
                  <a:lnTo>
                    <a:pt x="6552" y="6288"/>
                  </a:lnTo>
                  <a:lnTo>
                    <a:pt x="6551" y="6297"/>
                  </a:lnTo>
                  <a:lnTo>
                    <a:pt x="6551" y="6308"/>
                  </a:lnTo>
                  <a:lnTo>
                    <a:pt x="6552" y="6320"/>
                  </a:lnTo>
                  <a:lnTo>
                    <a:pt x="6553" y="6333"/>
                  </a:lnTo>
                  <a:lnTo>
                    <a:pt x="6559" y="6357"/>
                  </a:lnTo>
                  <a:lnTo>
                    <a:pt x="6565" y="6377"/>
                  </a:lnTo>
                  <a:lnTo>
                    <a:pt x="6572" y="6394"/>
                  </a:lnTo>
                  <a:lnTo>
                    <a:pt x="6578" y="6408"/>
                  </a:lnTo>
                  <a:lnTo>
                    <a:pt x="6584" y="6422"/>
                  </a:lnTo>
                  <a:lnTo>
                    <a:pt x="6588" y="6435"/>
                  </a:lnTo>
                  <a:lnTo>
                    <a:pt x="6592" y="6448"/>
                  </a:lnTo>
                  <a:lnTo>
                    <a:pt x="6593" y="6465"/>
                  </a:lnTo>
                  <a:lnTo>
                    <a:pt x="6593" y="6474"/>
                  </a:lnTo>
                  <a:lnTo>
                    <a:pt x="6597" y="6485"/>
                  </a:lnTo>
                  <a:lnTo>
                    <a:pt x="6600" y="6498"/>
                  </a:lnTo>
                  <a:lnTo>
                    <a:pt x="6606" y="6511"/>
                  </a:lnTo>
                  <a:lnTo>
                    <a:pt x="6620" y="6539"/>
                  </a:lnTo>
                  <a:lnTo>
                    <a:pt x="6636" y="6568"/>
                  </a:lnTo>
                  <a:lnTo>
                    <a:pt x="6665" y="6615"/>
                  </a:lnTo>
                  <a:lnTo>
                    <a:pt x="6678" y="6636"/>
                  </a:lnTo>
                  <a:lnTo>
                    <a:pt x="6698" y="6596"/>
                  </a:lnTo>
                  <a:lnTo>
                    <a:pt x="6763" y="6557"/>
                  </a:lnTo>
                  <a:lnTo>
                    <a:pt x="6849" y="6662"/>
                  </a:lnTo>
                  <a:lnTo>
                    <a:pt x="6836" y="6721"/>
                  </a:lnTo>
                  <a:lnTo>
                    <a:pt x="6839" y="6722"/>
                  </a:lnTo>
                  <a:lnTo>
                    <a:pt x="6847" y="6729"/>
                  </a:lnTo>
                  <a:lnTo>
                    <a:pt x="6853" y="6738"/>
                  </a:lnTo>
                  <a:lnTo>
                    <a:pt x="6861" y="6748"/>
                  </a:lnTo>
                  <a:lnTo>
                    <a:pt x="6870" y="6765"/>
                  </a:lnTo>
                  <a:lnTo>
                    <a:pt x="6882" y="6787"/>
                  </a:lnTo>
                  <a:lnTo>
                    <a:pt x="6888" y="6798"/>
                  </a:lnTo>
                  <a:lnTo>
                    <a:pt x="6896" y="6808"/>
                  </a:lnTo>
                  <a:lnTo>
                    <a:pt x="6903" y="6817"/>
                  </a:lnTo>
                  <a:lnTo>
                    <a:pt x="6912" y="6825"/>
                  </a:lnTo>
                  <a:lnTo>
                    <a:pt x="6921" y="6831"/>
                  </a:lnTo>
                  <a:lnTo>
                    <a:pt x="6929" y="6837"/>
                  </a:lnTo>
                  <a:lnTo>
                    <a:pt x="6938" y="6840"/>
                  </a:lnTo>
                  <a:lnTo>
                    <a:pt x="6947" y="6844"/>
                  </a:lnTo>
                  <a:lnTo>
                    <a:pt x="6963" y="6848"/>
                  </a:lnTo>
                  <a:lnTo>
                    <a:pt x="6976" y="6851"/>
                  </a:lnTo>
                  <a:lnTo>
                    <a:pt x="6984" y="6852"/>
                  </a:lnTo>
                  <a:lnTo>
                    <a:pt x="6987" y="6852"/>
                  </a:lnTo>
                  <a:lnTo>
                    <a:pt x="7072" y="6852"/>
                  </a:lnTo>
                  <a:lnTo>
                    <a:pt x="7082" y="6856"/>
                  </a:lnTo>
                  <a:lnTo>
                    <a:pt x="7104" y="6865"/>
                  </a:lnTo>
                  <a:lnTo>
                    <a:pt x="7110" y="6870"/>
                  </a:lnTo>
                  <a:lnTo>
                    <a:pt x="7116" y="6874"/>
                  </a:lnTo>
                  <a:lnTo>
                    <a:pt x="7122" y="6879"/>
                  </a:lnTo>
                  <a:lnTo>
                    <a:pt x="7128" y="6886"/>
                  </a:lnTo>
                  <a:lnTo>
                    <a:pt x="7134" y="6892"/>
                  </a:lnTo>
                  <a:lnTo>
                    <a:pt x="7138" y="6900"/>
                  </a:lnTo>
                  <a:lnTo>
                    <a:pt x="7142" y="6909"/>
                  </a:lnTo>
                  <a:lnTo>
                    <a:pt x="7144" y="6918"/>
                  </a:lnTo>
                  <a:lnTo>
                    <a:pt x="7150" y="6936"/>
                  </a:lnTo>
                  <a:lnTo>
                    <a:pt x="7155" y="6951"/>
                  </a:lnTo>
                  <a:lnTo>
                    <a:pt x="7158" y="6962"/>
                  </a:lnTo>
                  <a:lnTo>
                    <a:pt x="7163" y="6971"/>
                  </a:lnTo>
                  <a:lnTo>
                    <a:pt x="7169" y="6981"/>
                  </a:lnTo>
                  <a:lnTo>
                    <a:pt x="7171" y="6984"/>
                  </a:lnTo>
                  <a:lnTo>
                    <a:pt x="7197" y="7095"/>
                  </a:lnTo>
                  <a:lnTo>
                    <a:pt x="7277" y="7207"/>
                  </a:lnTo>
                  <a:lnTo>
                    <a:pt x="7356" y="7261"/>
                  </a:lnTo>
                  <a:lnTo>
                    <a:pt x="7428" y="7240"/>
                  </a:lnTo>
                  <a:lnTo>
                    <a:pt x="7428" y="7338"/>
                  </a:lnTo>
                  <a:lnTo>
                    <a:pt x="7428" y="7464"/>
                  </a:lnTo>
                  <a:lnTo>
                    <a:pt x="7520" y="7550"/>
                  </a:lnTo>
                  <a:lnTo>
                    <a:pt x="7625" y="7556"/>
                  </a:lnTo>
                  <a:lnTo>
                    <a:pt x="7710" y="7497"/>
                  </a:lnTo>
                  <a:lnTo>
                    <a:pt x="7763" y="7438"/>
                  </a:lnTo>
                  <a:lnTo>
                    <a:pt x="7750" y="7371"/>
                  </a:lnTo>
                  <a:lnTo>
                    <a:pt x="7763" y="7279"/>
                  </a:lnTo>
                  <a:lnTo>
                    <a:pt x="7783" y="7220"/>
                  </a:lnTo>
                  <a:lnTo>
                    <a:pt x="7829" y="7366"/>
                  </a:lnTo>
                  <a:lnTo>
                    <a:pt x="7822" y="7523"/>
                  </a:lnTo>
                  <a:lnTo>
                    <a:pt x="7743" y="7628"/>
                  </a:lnTo>
                  <a:lnTo>
                    <a:pt x="7638" y="7727"/>
                  </a:lnTo>
                  <a:lnTo>
                    <a:pt x="7639" y="7739"/>
                  </a:lnTo>
                  <a:lnTo>
                    <a:pt x="7642" y="7767"/>
                  </a:lnTo>
                  <a:lnTo>
                    <a:pt x="7646" y="7801"/>
                  </a:lnTo>
                  <a:lnTo>
                    <a:pt x="7651" y="7832"/>
                  </a:lnTo>
                  <a:lnTo>
                    <a:pt x="7659" y="7872"/>
                  </a:lnTo>
                  <a:lnTo>
                    <a:pt x="7670" y="7926"/>
                  </a:lnTo>
                  <a:lnTo>
                    <a:pt x="7680" y="7975"/>
                  </a:lnTo>
                  <a:lnTo>
                    <a:pt x="7684" y="7996"/>
                  </a:lnTo>
                  <a:lnTo>
                    <a:pt x="7658" y="8114"/>
                  </a:lnTo>
                  <a:lnTo>
                    <a:pt x="7678" y="8266"/>
                  </a:lnTo>
                  <a:lnTo>
                    <a:pt x="7691" y="8371"/>
                  </a:lnTo>
                  <a:lnTo>
                    <a:pt x="7684" y="8376"/>
                  </a:lnTo>
                  <a:lnTo>
                    <a:pt x="7667" y="8388"/>
                  </a:lnTo>
                  <a:lnTo>
                    <a:pt x="7659" y="8397"/>
                  </a:lnTo>
                  <a:lnTo>
                    <a:pt x="7652" y="8407"/>
                  </a:lnTo>
                  <a:lnTo>
                    <a:pt x="7648" y="8413"/>
                  </a:lnTo>
                  <a:lnTo>
                    <a:pt x="7646" y="8419"/>
                  </a:lnTo>
                  <a:lnTo>
                    <a:pt x="7645" y="8425"/>
                  </a:lnTo>
                  <a:lnTo>
                    <a:pt x="7645" y="8430"/>
                  </a:lnTo>
                  <a:lnTo>
                    <a:pt x="7646" y="8456"/>
                  </a:lnTo>
                  <a:lnTo>
                    <a:pt x="7647" y="8482"/>
                  </a:lnTo>
                  <a:lnTo>
                    <a:pt x="7650" y="8501"/>
                  </a:lnTo>
                  <a:lnTo>
                    <a:pt x="7651" y="8510"/>
                  </a:lnTo>
                  <a:lnTo>
                    <a:pt x="7704" y="8569"/>
                  </a:lnTo>
                  <a:lnTo>
                    <a:pt x="7802" y="8502"/>
                  </a:lnTo>
                  <a:lnTo>
                    <a:pt x="7868" y="8456"/>
                  </a:lnTo>
                  <a:lnTo>
                    <a:pt x="7875" y="8556"/>
                  </a:lnTo>
                  <a:lnTo>
                    <a:pt x="7829" y="8648"/>
                  </a:lnTo>
                  <a:lnTo>
                    <a:pt x="7855" y="8753"/>
                  </a:lnTo>
                  <a:lnTo>
                    <a:pt x="7809" y="8785"/>
                  </a:lnTo>
                  <a:lnTo>
                    <a:pt x="7868" y="8910"/>
                  </a:lnTo>
                  <a:lnTo>
                    <a:pt x="7861" y="8920"/>
                  </a:lnTo>
                  <a:lnTo>
                    <a:pt x="7849" y="8948"/>
                  </a:lnTo>
                  <a:lnTo>
                    <a:pt x="7847" y="8955"/>
                  </a:lnTo>
                  <a:lnTo>
                    <a:pt x="7844" y="8963"/>
                  </a:lnTo>
                  <a:lnTo>
                    <a:pt x="7843" y="8971"/>
                  </a:lnTo>
                  <a:lnTo>
                    <a:pt x="7843" y="8979"/>
                  </a:lnTo>
                  <a:lnTo>
                    <a:pt x="7844" y="8988"/>
                  </a:lnTo>
                  <a:lnTo>
                    <a:pt x="7846" y="8995"/>
                  </a:lnTo>
                  <a:lnTo>
                    <a:pt x="7849" y="9002"/>
                  </a:lnTo>
                  <a:lnTo>
                    <a:pt x="7855" y="9009"/>
                  </a:lnTo>
                  <a:lnTo>
                    <a:pt x="7867" y="9022"/>
                  </a:lnTo>
                  <a:lnTo>
                    <a:pt x="7877" y="9038"/>
                  </a:lnTo>
                  <a:lnTo>
                    <a:pt x="7888" y="9055"/>
                  </a:lnTo>
                  <a:lnTo>
                    <a:pt x="7896" y="9070"/>
                  </a:lnTo>
                  <a:lnTo>
                    <a:pt x="7909" y="9096"/>
                  </a:lnTo>
                  <a:lnTo>
                    <a:pt x="7914" y="9107"/>
                  </a:lnTo>
                  <a:lnTo>
                    <a:pt x="7848" y="9140"/>
                  </a:lnTo>
                  <a:lnTo>
                    <a:pt x="7678" y="9173"/>
                  </a:lnTo>
                  <a:lnTo>
                    <a:pt x="7618" y="9239"/>
                  </a:lnTo>
                  <a:lnTo>
                    <a:pt x="7507" y="9180"/>
                  </a:lnTo>
                  <a:lnTo>
                    <a:pt x="7389" y="9127"/>
                  </a:lnTo>
                  <a:lnTo>
                    <a:pt x="7343" y="9173"/>
                  </a:lnTo>
                  <a:lnTo>
                    <a:pt x="7340" y="9178"/>
                  </a:lnTo>
                  <a:lnTo>
                    <a:pt x="7334" y="9191"/>
                  </a:lnTo>
                  <a:lnTo>
                    <a:pt x="7330" y="9199"/>
                  </a:lnTo>
                  <a:lnTo>
                    <a:pt x="7323" y="9210"/>
                  </a:lnTo>
                  <a:lnTo>
                    <a:pt x="7314" y="9220"/>
                  </a:lnTo>
                  <a:lnTo>
                    <a:pt x="7303" y="9232"/>
                  </a:lnTo>
                  <a:lnTo>
                    <a:pt x="7298" y="9238"/>
                  </a:lnTo>
                  <a:lnTo>
                    <a:pt x="7294" y="9243"/>
                  </a:lnTo>
                  <a:lnTo>
                    <a:pt x="7292" y="9247"/>
                  </a:lnTo>
                  <a:lnTo>
                    <a:pt x="7291" y="9251"/>
                  </a:lnTo>
                  <a:lnTo>
                    <a:pt x="7292" y="9256"/>
                  </a:lnTo>
                  <a:lnTo>
                    <a:pt x="7293" y="9259"/>
                  </a:lnTo>
                  <a:lnTo>
                    <a:pt x="7293" y="9260"/>
                  </a:lnTo>
                  <a:lnTo>
                    <a:pt x="7293" y="9262"/>
                  </a:lnTo>
                  <a:lnTo>
                    <a:pt x="7292" y="9264"/>
                  </a:lnTo>
                  <a:lnTo>
                    <a:pt x="7290" y="9265"/>
                  </a:lnTo>
                  <a:lnTo>
                    <a:pt x="7280" y="9267"/>
                  </a:lnTo>
                  <a:lnTo>
                    <a:pt x="7264" y="9272"/>
                  </a:lnTo>
                  <a:lnTo>
                    <a:pt x="7234" y="9277"/>
                  </a:lnTo>
                  <a:lnTo>
                    <a:pt x="7223" y="9278"/>
                  </a:lnTo>
                  <a:lnTo>
                    <a:pt x="7219" y="9279"/>
                  </a:lnTo>
                  <a:lnTo>
                    <a:pt x="7205" y="9285"/>
                  </a:lnTo>
                  <a:lnTo>
                    <a:pt x="7192" y="9289"/>
                  </a:lnTo>
                  <a:lnTo>
                    <a:pt x="7181" y="9290"/>
                  </a:lnTo>
                  <a:lnTo>
                    <a:pt x="7171" y="9291"/>
                  </a:lnTo>
                  <a:lnTo>
                    <a:pt x="7163" y="9291"/>
                  </a:lnTo>
                  <a:lnTo>
                    <a:pt x="7161" y="9292"/>
                  </a:lnTo>
                  <a:lnTo>
                    <a:pt x="7158" y="9293"/>
                  </a:lnTo>
                  <a:lnTo>
                    <a:pt x="7156" y="9296"/>
                  </a:lnTo>
                  <a:lnTo>
                    <a:pt x="7155" y="9298"/>
                  </a:lnTo>
                  <a:lnTo>
                    <a:pt x="7155" y="9302"/>
                  </a:lnTo>
                  <a:lnTo>
                    <a:pt x="7155" y="9305"/>
                  </a:lnTo>
                  <a:lnTo>
                    <a:pt x="7156" y="9311"/>
                  </a:lnTo>
                  <a:lnTo>
                    <a:pt x="7158" y="9318"/>
                  </a:lnTo>
                  <a:lnTo>
                    <a:pt x="7163" y="9331"/>
                  </a:lnTo>
                  <a:lnTo>
                    <a:pt x="7170" y="9343"/>
                  </a:lnTo>
                  <a:lnTo>
                    <a:pt x="7176" y="9355"/>
                  </a:lnTo>
                  <a:lnTo>
                    <a:pt x="7182" y="9365"/>
                  </a:lnTo>
                  <a:lnTo>
                    <a:pt x="7188" y="9377"/>
                  </a:lnTo>
                  <a:lnTo>
                    <a:pt x="7193" y="9390"/>
                  </a:lnTo>
                  <a:lnTo>
                    <a:pt x="7196" y="9404"/>
                  </a:lnTo>
                  <a:lnTo>
                    <a:pt x="7197" y="9423"/>
                  </a:lnTo>
                  <a:lnTo>
                    <a:pt x="7200" y="9455"/>
                  </a:lnTo>
                  <a:lnTo>
                    <a:pt x="7202" y="9478"/>
                  </a:lnTo>
                  <a:lnTo>
                    <a:pt x="7203" y="9488"/>
                  </a:lnTo>
                  <a:lnTo>
                    <a:pt x="7203" y="9500"/>
                  </a:lnTo>
                  <a:lnTo>
                    <a:pt x="7201" y="9513"/>
                  </a:lnTo>
                  <a:lnTo>
                    <a:pt x="7197" y="9528"/>
                  </a:lnTo>
                  <a:lnTo>
                    <a:pt x="7196" y="9532"/>
                  </a:lnTo>
                  <a:lnTo>
                    <a:pt x="7194" y="9535"/>
                  </a:lnTo>
                  <a:lnTo>
                    <a:pt x="7192" y="9539"/>
                  </a:lnTo>
                  <a:lnTo>
                    <a:pt x="7188" y="9543"/>
                  </a:lnTo>
                  <a:lnTo>
                    <a:pt x="7181" y="9547"/>
                  </a:lnTo>
                  <a:lnTo>
                    <a:pt x="7173" y="9551"/>
                  </a:lnTo>
                  <a:lnTo>
                    <a:pt x="7163" y="9553"/>
                  </a:lnTo>
                  <a:lnTo>
                    <a:pt x="7153" y="9554"/>
                  </a:lnTo>
                  <a:lnTo>
                    <a:pt x="7141" y="9556"/>
                  </a:lnTo>
                  <a:lnTo>
                    <a:pt x="7130" y="9556"/>
                  </a:lnTo>
                  <a:lnTo>
                    <a:pt x="7090" y="9551"/>
                  </a:lnTo>
                  <a:lnTo>
                    <a:pt x="7072" y="9547"/>
                  </a:lnTo>
                  <a:lnTo>
                    <a:pt x="7062" y="9548"/>
                  </a:lnTo>
                  <a:lnTo>
                    <a:pt x="7037" y="9552"/>
                  </a:lnTo>
                  <a:lnTo>
                    <a:pt x="7022" y="9556"/>
                  </a:lnTo>
                  <a:lnTo>
                    <a:pt x="7006" y="9561"/>
                  </a:lnTo>
                  <a:lnTo>
                    <a:pt x="6999" y="9565"/>
                  </a:lnTo>
                  <a:lnTo>
                    <a:pt x="6992" y="9570"/>
                  </a:lnTo>
                  <a:lnTo>
                    <a:pt x="6986" y="9574"/>
                  </a:lnTo>
                  <a:lnTo>
                    <a:pt x="6980" y="9580"/>
                  </a:lnTo>
                  <a:lnTo>
                    <a:pt x="6970" y="9592"/>
                  </a:lnTo>
                  <a:lnTo>
                    <a:pt x="6959" y="9603"/>
                  </a:lnTo>
                  <a:lnTo>
                    <a:pt x="6946" y="9612"/>
                  </a:lnTo>
                  <a:lnTo>
                    <a:pt x="6934" y="9620"/>
                  </a:lnTo>
                  <a:lnTo>
                    <a:pt x="6920" y="9629"/>
                  </a:lnTo>
                  <a:lnTo>
                    <a:pt x="6907" y="9636"/>
                  </a:lnTo>
                  <a:lnTo>
                    <a:pt x="6894" y="9642"/>
                  </a:lnTo>
                  <a:lnTo>
                    <a:pt x="6882" y="9646"/>
                  </a:lnTo>
                  <a:lnTo>
                    <a:pt x="6861" y="9654"/>
                  </a:lnTo>
                  <a:lnTo>
                    <a:pt x="6847" y="9658"/>
                  </a:lnTo>
                  <a:lnTo>
                    <a:pt x="6839" y="9659"/>
                  </a:lnTo>
                  <a:lnTo>
                    <a:pt x="6836" y="9659"/>
                  </a:lnTo>
                  <a:lnTo>
                    <a:pt x="6790" y="9587"/>
                  </a:lnTo>
                  <a:lnTo>
                    <a:pt x="6816" y="9515"/>
                  </a:lnTo>
                  <a:lnTo>
                    <a:pt x="6814" y="9504"/>
                  </a:lnTo>
                  <a:lnTo>
                    <a:pt x="6806" y="9478"/>
                  </a:lnTo>
                  <a:lnTo>
                    <a:pt x="6800" y="9463"/>
                  </a:lnTo>
                  <a:lnTo>
                    <a:pt x="6791" y="9452"/>
                  </a:lnTo>
                  <a:lnTo>
                    <a:pt x="6787" y="9446"/>
                  </a:lnTo>
                  <a:lnTo>
                    <a:pt x="6782" y="9441"/>
                  </a:lnTo>
                  <a:lnTo>
                    <a:pt x="6776" y="9437"/>
                  </a:lnTo>
                  <a:lnTo>
                    <a:pt x="6770" y="9436"/>
                  </a:lnTo>
                  <a:lnTo>
                    <a:pt x="6759" y="9433"/>
                  </a:lnTo>
                  <a:lnTo>
                    <a:pt x="6752" y="9429"/>
                  </a:lnTo>
                  <a:lnTo>
                    <a:pt x="6746" y="9424"/>
                  </a:lnTo>
                  <a:lnTo>
                    <a:pt x="6742" y="9421"/>
                  </a:lnTo>
                  <a:lnTo>
                    <a:pt x="6737" y="9416"/>
                  </a:lnTo>
                  <a:lnTo>
                    <a:pt x="6730" y="9413"/>
                  </a:lnTo>
                  <a:lnTo>
                    <a:pt x="6719" y="9410"/>
                  </a:lnTo>
                  <a:lnTo>
                    <a:pt x="6704" y="9410"/>
                  </a:lnTo>
                  <a:lnTo>
                    <a:pt x="6676" y="9410"/>
                  </a:lnTo>
                  <a:lnTo>
                    <a:pt x="6653" y="9410"/>
                  </a:lnTo>
                  <a:lnTo>
                    <a:pt x="6634" y="9410"/>
                  </a:lnTo>
                  <a:lnTo>
                    <a:pt x="6612" y="9410"/>
                  </a:lnTo>
                  <a:lnTo>
                    <a:pt x="6586" y="9409"/>
                  </a:lnTo>
                  <a:lnTo>
                    <a:pt x="6561" y="9407"/>
                  </a:lnTo>
                  <a:lnTo>
                    <a:pt x="6541" y="9404"/>
                  </a:lnTo>
                  <a:lnTo>
                    <a:pt x="6534" y="9403"/>
                  </a:lnTo>
                  <a:lnTo>
                    <a:pt x="6435" y="9350"/>
                  </a:lnTo>
                  <a:lnTo>
                    <a:pt x="6438" y="9350"/>
                  </a:lnTo>
                  <a:lnTo>
                    <a:pt x="6440" y="9348"/>
                  </a:lnTo>
                  <a:lnTo>
                    <a:pt x="6429" y="9348"/>
                  </a:lnTo>
                  <a:lnTo>
                    <a:pt x="6396" y="9350"/>
                  </a:lnTo>
                  <a:lnTo>
                    <a:pt x="6385" y="9351"/>
                  </a:lnTo>
                  <a:lnTo>
                    <a:pt x="6378" y="9350"/>
                  </a:lnTo>
                  <a:lnTo>
                    <a:pt x="6375" y="9349"/>
                  </a:lnTo>
                  <a:lnTo>
                    <a:pt x="6372" y="9345"/>
                  </a:lnTo>
                  <a:lnTo>
                    <a:pt x="6373" y="9339"/>
                  </a:lnTo>
                  <a:lnTo>
                    <a:pt x="6377" y="9334"/>
                  </a:lnTo>
                  <a:lnTo>
                    <a:pt x="6377" y="9331"/>
                  </a:lnTo>
                  <a:lnTo>
                    <a:pt x="6376" y="9329"/>
                  </a:lnTo>
                  <a:lnTo>
                    <a:pt x="6372" y="9329"/>
                  </a:lnTo>
                  <a:lnTo>
                    <a:pt x="6366" y="9329"/>
                  </a:lnTo>
                  <a:lnTo>
                    <a:pt x="6344" y="9336"/>
                  </a:lnTo>
                  <a:lnTo>
                    <a:pt x="6304" y="9350"/>
                  </a:lnTo>
                  <a:lnTo>
                    <a:pt x="6221" y="9381"/>
                  </a:lnTo>
                  <a:lnTo>
                    <a:pt x="6176" y="9396"/>
                  </a:lnTo>
                  <a:lnTo>
                    <a:pt x="6156" y="9402"/>
                  </a:lnTo>
                  <a:lnTo>
                    <a:pt x="6153" y="9403"/>
                  </a:lnTo>
                  <a:lnTo>
                    <a:pt x="6067" y="9357"/>
                  </a:lnTo>
                  <a:lnTo>
                    <a:pt x="6020" y="9350"/>
                  </a:lnTo>
                  <a:lnTo>
                    <a:pt x="6015" y="9352"/>
                  </a:lnTo>
                  <a:lnTo>
                    <a:pt x="5998" y="9358"/>
                  </a:lnTo>
                  <a:lnTo>
                    <a:pt x="5987" y="9363"/>
                  </a:lnTo>
                  <a:lnTo>
                    <a:pt x="5977" y="9370"/>
                  </a:lnTo>
                  <a:lnTo>
                    <a:pt x="5965" y="9378"/>
                  </a:lnTo>
                  <a:lnTo>
                    <a:pt x="5956" y="9390"/>
                  </a:lnTo>
                  <a:lnTo>
                    <a:pt x="5937" y="9410"/>
                  </a:lnTo>
                  <a:lnTo>
                    <a:pt x="5920" y="9428"/>
                  </a:lnTo>
                  <a:lnTo>
                    <a:pt x="5913" y="9437"/>
                  </a:lnTo>
                  <a:lnTo>
                    <a:pt x="5907" y="9447"/>
                  </a:lnTo>
                  <a:lnTo>
                    <a:pt x="5901" y="9460"/>
                  </a:lnTo>
                  <a:lnTo>
                    <a:pt x="5895" y="9475"/>
                  </a:lnTo>
                  <a:lnTo>
                    <a:pt x="5889" y="9502"/>
                  </a:lnTo>
                  <a:lnTo>
                    <a:pt x="5887" y="9518"/>
                  </a:lnTo>
                  <a:lnTo>
                    <a:pt x="5885" y="9524"/>
                  </a:lnTo>
                  <a:lnTo>
                    <a:pt x="5880" y="9530"/>
                  </a:lnTo>
                  <a:lnTo>
                    <a:pt x="5873" y="9534"/>
                  </a:lnTo>
                  <a:lnTo>
                    <a:pt x="5863" y="9541"/>
                  </a:lnTo>
                  <a:lnTo>
                    <a:pt x="5858" y="9544"/>
                  </a:lnTo>
                  <a:lnTo>
                    <a:pt x="5852" y="9546"/>
                  </a:lnTo>
                  <a:lnTo>
                    <a:pt x="5846" y="9547"/>
                  </a:lnTo>
                  <a:lnTo>
                    <a:pt x="5841" y="9547"/>
                  </a:lnTo>
                  <a:lnTo>
                    <a:pt x="5832" y="9546"/>
                  </a:lnTo>
                  <a:lnTo>
                    <a:pt x="5822" y="9544"/>
                  </a:lnTo>
                  <a:lnTo>
                    <a:pt x="5817" y="9543"/>
                  </a:lnTo>
                  <a:lnTo>
                    <a:pt x="5813" y="9543"/>
                  </a:lnTo>
                  <a:lnTo>
                    <a:pt x="5808" y="9543"/>
                  </a:lnTo>
                  <a:lnTo>
                    <a:pt x="5803" y="9544"/>
                  </a:lnTo>
                  <a:lnTo>
                    <a:pt x="5797" y="9546"/>
                  </a:lnTo>
                  <a:lnTo>
                    <a:pt x="5791" y="9550"/>
                  </a:lnTo>
                  <a:lnTo>
                    <a:pt x="5784" y="9554"/>
                  </a:lnTo>
                  <a:lnTo>
                    <a:pt x="5777" y="9561"/>
                  </a:lnTo>
                  <a:lnTo>
                    <a:pt x="5771" y="9569"/>
                  </a:lnTo>
                  <a:lnTo>
                    <a:pt x="5765" y="9574"/>
                  </a:lnTo>
                  <a:lnTo>
                    <a:pt x="5762" y="9580"/>
                  </a:lnTo>
                  <a:lnTo>
                    <a:pt x="5758" y="9586"/>
                  </a:lnTo>
                  <a:lnTo>
                    <a:pt x="5755" y="9596"/>
                  </a:lnTo>
                  <a:lnTo>
                    <a:pt x="5753" y="9603"/>
                  </a:lnTo>
                  <a:lnTo>
                    <a:pt x="5751" y="9606"/>
                  </a:lnTo>
                  <a:lnTo>
                    <a:pt x="5750" y="9609"/>
                  </a:lnTo>
                  <a:lnTo>
                    <a:pt x="5748" y="9611"/>
                  </a:lnTo>
                  <a:lnTo>
                    <a:pt x="5744" y="9613"/>
                  </a:lnTo>
                  <a:lnTo>
                    <a:pt x="5735" y="9617"/>
                  </a:lnTo>
                  <a:lnTo>
                    <a:pt x="5718" y="9620"/>
                  </a:lnTo>
                  <a:lnTo>
                    <a:pt x="5698" y="9622"/>
                  </a:lnTo>
                  <a:lnTo>
                    <a:pt x="5678" y="9620"/>
                  </a:lnTo>
                  <a:lnTo>
                    <a:pt x="5658" y="9619"/>
                  </a:lnTo>
                  <a:lnTo>
                    <a:pt x="5639" y="9616"/>
                  </a:lnTo>
                  <a:lnTo>
                    <a:pt x="5611" y="9610"/>
                  </a:lnTo>
                  <a:lnTo>
                    <a:pt x="5600" y="9607"/>
                  </a:lnTo>
                  <a:lnTo>
                    <a:pt x="5593" y="9606"/>
                  </a:lnTo>
                  <a:lnTo>
                    <a:pt x="5571" y="9604"/>
                  </a:lnTo>
                  <a:lnTo>
                    <a:pt x="5533" y="9602"/>
                  </a:lnTo>
                  <a:lnTo>
                    <a:pt x="5482" y="9600"/>
                  </a:lnTo>
                  <a:lnTo>
                    <a:pt x="5454" y="9600"/>
                  </a:lnTo>
                  <a:lnTo>
                    <a:pt x="5430" y="9600"/>
                  </a:lnTo>
                  <a:lnTo>
                    <a:pt x="5409" y="9602"/>
                  </a:lnTo>
                  <a:lnTo>
                    <a:pt x="5389" y="9604"/>
                  </a:lnTo>
                  <a:lnTo>
                    <a:pt x="5368" y="9606"/>
                  </a:lnTo>
                  <a:lnTo>
                    <a:pt x="5345" y="9611"/>
                  </a:lnTo>
                  <a:lnTo>
                    <a:pt x="5320" y="9618"/>
                  </a:lnTo>
                  <a:lnTo>
                    <a:pt x="5291" y="9626"/>
                  </a:lnTo>
                  <a:lnTo>
                    <a:pt x="5276" y="9631"/>
                  </a:lnTo>
                  <a:lnTo>
                    <a:pt x="5260" y="9635"/>
                  </a:lnTo>
                  <a:lnTo>
                    <a:pt x="5245" y="9637"/>
                  </a:lnTo>
                  <a:lnTo>
                    <a:pt x="5231" y="9639"/>
                  </a:lnTo>
                  <a:lnTo>
                    <a:pt x="5204" y="9641"/>
                  </a:lnTo>
                  <a:lnTo>
                    <a:pt x="5180" y="9639"/>
                  </a:lnTo>
                  <a:lnTo>
                    <a:pt x="5146" y="9636"/>
                  </a:lnTo>
                  <a:lnTo>
                    <a:pt x="5133" y="9633"/>
                  </a:lnTo>
                  <a:lnTo>
                    <a:pt x="5134" y="9632"/>
                  </a:lnTo>
                  <a:lnTo>
                    <a:pt x="5133" y="9629"/>
                  </a:lnTo>
                  <a:lnTo>
                    <a:pt x="5130" y="9623"/>
                  </a:lnTo>
                  <a:lnTo>
                    <a:pt x="5124" y="9618"/>
                  </a:lnTo>
                  <a:lnTo>
                    <a:pt x="5121" y="9615"/>
                  </a:lnTo>
                  <a:lnTo>
                    <a:pt x="5115" y="9612"/>
                  </a:lnTo>
                  <a:lnTo>
                    <a:pt x="5108" y="9610"/>
                  </a:lnTo>
                  <a:lnTo>
                    <a:pt x="5100" y="9609"/>
                  </a:lnTo>
                  <a:lnTo>
                    <a:pt x="5090" y="9607"/>
                  </a:lnTo>
                  <a:lnTo>
                    <a:pt x="5078" y="9606"/>
                  </a:lnTo>
                  <a:lnTo>
                    <a:pt x="5064" y="9606"/>
                  </a:lnTo>
                  <a:lnTo>
                    <a:pt x="5048" y="9607"/>
                  </a:lnTo>
                  <a:lnTo>
                    <a:pt x="5015" y="9607"/>
                  </a:lnTo>
                  <a:lnTo>
                    <a:pt x="4986" y="9607"/>
                  </a:lnTo>
                  <a:lnTo>
                    <a:pt x="4960" y="9604"/>
                  </a:lnTo>
                  <a:lnTo>
                    <a:pt x="4936" y="9602"/>
                  </a:lnTo>
                  <a:lnTo>
                    <a:pt x="4912" y="9598"/>
                  </a:lnTo>
                  <a:lnTo>
                    <a:pt x="4888" y="9597"/>
                  </a:lnTo>
                  <a:lnTo>
                    <a:pt x="4875" y="9597"/>
                  </a:lnTo>
                  <a:lnTo>
                    <a:pt x="4864" y="9597"/>
                  </a:lnTo>
                  <a:lnTo>
                    <a:pt x="4851" y="9598"/>
                  </a:lnTo>
                  <a:lnTo>
                    <a:pt x="4838" y="9600"/>
                  </a:lnTo>
                  <a:lnTo>
                    <a:pt x="4816" y="9604"/>
                  </a:lnTo>
                  <a:lnTo>
                    <a:pt x="4803" y="9605"/>
                  </a:lnTo>
                  <a:lnTo>
                    <a:pt x="4797" y="9605"/>
                  </a:lnTo>
                  <a:lnTo>
                    <a:pt x="4793" y="9605"/>
                  </a:lnTo>
                  <a:lnTo>
                    <a:pt x="4788" y="9604"/>
                  </a:lnTo>
                  <a:lnTo>
                    <a:pt x="4780" y="9605"/>
                  </a:lnTo>
                  <a:lnTo>
                    <a:pt x="4764" y="9607"/>
                  </a:lnTo>
                  <a:lnTo>
                    <a:pt x="4738" y="9613"/>
                  </a:lnTo>
                  <a:lnTo>
                    <a:pt x="4705" y="9620"/>
                  </a:lnTo>
                  <a:lnTo>
                    <a:pt x="4669" y="9625"/>
                  </a:lnTo>
                  <a:lnTo>
                    <a:pt x="4632" y="9629"/>
                  </a:lnTo>
                  <a:lnTo>
                    <a:pt x="4598" y="9631"/>
                  </a:lnTo>
                  <a:lnTo>
                    <a:pt x="4568" y="9632"/>
                  </a:lnTo>
                  <a:lnTo>
                    <a:pt x="4544" y="9633"/>
                  </a:lnTo>
                  <a:lnTo>
                    <a:pt x="4527" y="9633"/>
                  </a:lnTo>
                  <a:lnTo>
                    <a:pt x="4522" y="9633"/>
                  </a:lnTo>
                  <a:lnTo>
                    <a:pt x="4508" y="9629"/>
                  </a:lnTo>
                  <a:lnTo>
                    <a:pt x="4473" y="9617"/>
                  </a:lnTo>
                  <a:lnTo>
                    <a:pt x="4450" y="9611"/>
                  </a:lnTo>
                  <a:lnTo>
                    <a:pt x="4428" y="9605"/>
                  </a:lnTo>
                  <a:lnTo>
                    <a:pt x="4404" y="9602"/>
                  </a:lnTo>
                  <a:lnTo>
                    <a:pt x="4384" y="9600"/>
                  </a:lnTo>
                  <a:lnTo>
                    <a:pt x="4375" y="9600"/>
                  </a:lnTo>
                  <a:lnTo>
                    <a:pt x="4367" y="9599"/>
                  </a:lnTo>
                  <a:lnTo>
                    <a:pt x="4361" y="9598"/>
                  </a:lnTo>
                  <a:lnTo>
                    <a:pt x="4355" y="9596"/>
                  </a:lnTo>
                  <a:lnTo>
                    <a:pt x="4345" y="9592"/>
                  </a:lnTo>
                  <a:lnTo>
                    <a:pt x="4338" y="9589"/>
                  </a:lnTo>
                  <a:lnTo>
                    <a:pt x="4334" y="9586"/>
                  </a:lnTo>
                  <a:lnTo>
                    <a:pt x="4330" y="9586"/>
                  </a:lnTo>
                  <a:lnTo>
                    <a:pt x="4325" y="9586"/>
                  </a:lnTo>
                  <a:lnTo>
                    <a:pt x="4321" y="9586"/>
                  </a:lnTo>
                  <a:lnTo>
                    <a:pt x="4316" y="9589"/>
                  </a:lnTo>
                  <a:lnTo>
                    <a:pt x="4309" y="9591"/>
                  </a:lnTo>
                  <a:lnTo>
                    <a:pt x="4300" y="9594"/>
                  </a:lnTo>
                  <a:lnTo>
                    <a:pt x="4292" y="9600"/>
                  </a:lnTo>
                  <a:lnTo>
                    <a:pt x="4283" y="9606"/>
                  </a:lnTo>
                  <a:lnTo>
                    <a:pt x="4277" y="9611"/>
                  </a:lnTo>
                  <a:lnTo>
                    <a:pt x="4273" y="9615"/>
                  </a:lnTo>
                  <a:lnTo>
                    <a:pt x="4271" y="9618"/>
                  </a:lnTo>
                  <a:lnTo>
                    <a:pt x="4270" y="9622"/>
                  </a:lnTo>
                  <a:lnTo>
                    <a:pt x="4269" y="9624"/>
                  </a:lnTo>
                  <a:lnTo>
                    <a:pt x="4266" y="9626"/>
                  </a:lnTo>
                  <a:lnTo>
                    <a:pt x="4257" y="9628"/>
                  </a:lnTo>
                  <a:lnTo>
                    <a:pt x="4238" y="9630"/>
                  </a:lnTo>
                  <a:lnTo>
                    <a:pt x="4206" y="9633"/>
                  </a:lnTo>
                  <a:lnTo>
                    <a:pt x="4173" y="9638"/>
                  </a:lnTo>
                  <a:lnTo>
                    <a:pt x="4151" y="9641"/>
                  </a:lnTo>
                  <a:lnTo>
                    <a:pt x="4136" y="9643"/>
                  </a:lnTo>
                  <a:lnTo>
                    <a:pt x="4128" y="9645"/>
                  </a:lnTo>
                  <a:lnTo>
                    <a:pt x="4122" y="9645"/>
                  </a:lnTo>
                  <a:lnTo>
                    <a:pt x="4116" y="9646"/>
                  </a:lnTo>
                  <a:lnTo>
                    <a:pt x="4108" y="9646"/>
                  </a:lnTo>
                  <a:lnTo>
                    <a:pt x="4095" y="9646"/>
                  </a:lnTo>
                  <a:lnTo>
                    <a:pt x="4088" y="9646"/>
                  </a:lnTo>
                  <a:lnTo>
                    <a:pt x="4086" y="9646"/>
                  </a:lnTo>
                  <a:lnTo>
                    <a:pt x="4087" y="9645"/>
                  </a:lnTo>
                  <a:lnTo>
                    <a:pt x="4090" y="9644"/>
                  </a:lnTo>
                  <a:lnTo>
                    <a:pt x="4102" y="9642"/>
                  </a:lnTo>
                  <a:lnTo>
                    <a:pt x="4114" y="9639"/>
                  </a:lnTo>
                  <a:lnTo>
                    <a:pt x="4118" y="9637"/>
                  </a:lnTo>
                  <a:lnTo>
                    <a:pt x="4119" y="9636"/>
                  </a:lnTo>
                  <a:lnTo>
                    <a:pt x="4116" y="9635"/>
                  </a:lnTo>
                  <a:lnTo>
                    <a:pt x="4110" y="9632"/>
                  </a:lnTo>
                  <a:lnTo>
                    <a:pt x="4082" y="9630"/>
                  </a:lnTo>
                  <a:lnTo>
                    <a:pt x="4029" y="9626"/>
                  </a:lnTo>
                  <a:lnTo>
                    <a:pt x="3996" y="9625"/>
                  </a:lnTo>
                  <a:lnTo>
                    <a:pt x="3968" y="9623"/>
                  </a:lnTo>
                  <a:lnTo>
                    <a:pt x="3943" y="9620"/>
                  </a:lnTo>
                  <a:lnTo>
                    <a:pt x="3922" y="9618"/>
                  </a:lnTo>
                  <a:lnTo>
                    <a:pt x="3886" y="9612"/>
                  </a:lnTo>
                  <a:lnTo>
                    <a:pt x="3859" y="9607"/>
                  </a:lnTo>
                  <a:lnTo>
                    <a:pt x="3837" y="9604"/>
                  </a:lnTo>
                  <a:lnTo>
                    <a:pt x="3818" y="9604"/>
                  </a:lnTo>
                  <a:lnTo>
                    <a:pt x="3807" y="9604"/>
                  </a:lnTo>
                  <a:lnTo>
                    <a:pt x="3796" y="9606"/>
                  </a:lnTo>
                  <a:lnTo>
                    <a:pt x="3786" y="9610"/>
                  </a:lnTo>
                  <a:lnTo>
                    <a:pt x="3773" y="9613"/>
                  </a:lnTo>
                  <a:lnTo>
                    <a:pt x="3734" y="9628"/>
                  </a:lnTo>
                  <a:lnTo>
                    <a:pt x="3716" y="9636"/>
                  </a:lnTo>
                  <a:lnTo>
                    <a:pt x="3701" y="9642"/>
                  </a:lnTo>
                  <a:lnTo>
                    <a:pt x="3674" y="9654"/>
                  </a:lnTo>
                  <a:lnTo>
                    <a:pt x="3641" y="9665"/>
                  </a:lnTo>
                  <a:lnTo>
                    <a:pt x="3613" y="9675"/>
                  </a:lnTo>
                  <a:lnTo>
                    <a:pt x="3598" y="9678"/>
                  </a:lnTo>
                  <a:lnTo>
                    <a:pt x="3580" y="9681"/>
                  </a:lnTo>
                  <a:lnTo>
                    <a:pt x="3558" y="9683"/>
                  </a:lnTo>
                  <a:lnTo>
                    <a:pt x="3530" y="9685"/>
                  </a:lnTo>
                  <a:lnTo>
                    <a:pt x="3504" y="9688"/>
                  </a:lnTo>
                  <a:lnTo>
                    <a:pt x="3487" y="9690"/>
                  </a:lnTo>
                  <a:lnTo>
                    <a:pt x="3475" y="9691"/>
                  </a:lnTo>
                  <a:lnTo>
                    <a:pt x="3465" y="9691"/>
                  </a:lnTo>
                  <a:lnTo>
                    <a:pt x="3452" y="9692"/>
                  </a:lnTo>
                  <a:lnTo>
                    <a:pt x="3432" y="9692"/>
                  </a:lnTo>
                  <a:lnTo>
                    <a:pt x="3400" y="9692"/>
                  </a:lnTo>
                  <a:lnTo>
                    <a:pt x="3351" y="9692"/>
                  </a:lnTo>
                  <a:lnTo>
                    <a:pt x="3297" y="9692"/>
                  </a:lnTo>
                  <a:lnTo>
                    <a:pt x="3246" y="9692"/>
                  </a:lnTo>
                  <a:lnTo>
                    <a:pt x="3203" y="9692"/>
                  </a:lnTo>
                  <a:lnTo>
                    <a:pt x="3164" y="9692"/>
                  </a:lnTo>
                  <a:lnTo>
                    <a:pt x="3132" y="9692"/>
                  </a:lnTo>
                  <a:lnTo>
                    <a:pt x="3108" y="9692"/>
                  </a:lnTo>
                  <a:lnTo>
                    <a:pt x="3094" y="9692"/>
                  </a:lnTo>
                  <a:lnTo>
                    <a:pt x="3089" y="9692"/>
                  </a:lnTo>
                  <a:lnTo>
                    <a:pt x="3088" y="9691"/>
                  </a:lnTo>
                  <a:lnTo>
                    <a:pt x="3083" y="9691"/>
                  </a:lnTo>
                  <a:lnTo>
                    <a:pt x="3069" y="9692"/>
                  </a:lnTo>
                  <a:lnTo>
                    <a:pt x="3043" y="9700"/>
                  </a:lnTo>
                  <a:lnTo>
                    <a:pt x="3028" y="9703"/>
                  </a:lnTo>
                  <a:lnTo>
                    <a:pt x="3016" y="9704"/>
                  </a:lnTo>
                  <a:lnTo>
                    <a:pt x="3007" y="9705"/>
                  </a:lnTo>
                  <a:lnTo>
                    <a:pt x="2997" y="9705"/>
                  </a:lnTo>
                  <a:lnTo>
                    <a:pt x="2988" y="9705"/>
                  </a:lnTo>
                  <a:lnTo>
                    <a:pt x="2975" y="9707"/>
                  </a:lnTo>
                  <a:lnTo>
                    <a:pt x="2959" y="9708"/>
                  </a:lnTo>
                  <a:lnTo>
                    <a:pt x="2937" y="9713"/>
                  </a:lnTo>
                  <a:lnTo>
                    <a:pt x="2918" y="9716"/>
                  </a:lnTo>
                  <a:lnTo>
                    <a:pt x="2906" y="9718"/>
                  </a:lnTo>
                  <a:lnTo>
                    <a:pt x="2900" y="9718"/>
                  </a:lnTo>
                  <a:lnTo>
                    <a:pt x="2895" y="9718"/>
                  </a:lnTo>
                  <a:lnTo>
                    <a:pt x="2885" y="9718"/>
                  </a:lnTo>
                  <a:lnTo>
                    <a:pt x="2870" y="9720"/>
                  </a:lnTo>
                  <a:lnTo>
                    <a:pt x="2845" y="9722"/>
                  </a:lnTo>
                  <a:lnTo>
                    <a:pt x="2806" y="9726"/>
                  </a:lnTo>
                  <a:lnTo>
                    <a:pt x="2768" y="9729"/>
                  </a:lnTo>
                  <a:lnTo>
                    <a:pt x="2746" y="9731"/>
                  </a:lnTo>
                  <a:lnTo>
                    <a:pt x="2733" y="9731"/>
                  </a:lnTo>
                  <a:lnTo>
                    <a:pt x="2726" y="9731"/>
                  </a:lnTo>
                  <a:lnTo>
                    <a:pt x="2719" y="9731"/>
                  </a:lnTo>
                  <a:lnTo>
                    <a:pt x="2708" y="9733"/>
                  </a:lnTo>
                  <a:lnTo>
                    <a:pt x="2688" y="9735"/>
                  </a:lnTo>
                  <a:lnTo>
                    <a:pt x="2655" y="9739"/>
                  </a:lnTo>
                  <a:lnTo>
                    <a:pt x="2623" y="9742"/>
                  </a:lnTo>
                  <a:lnTo>
                    <a:pt x="2609" y="9743"/>
                  </a:lnTo>
                  <a:lnTo>
                    <a:pt x="2605" y="9743"/>
                  </a:lnTo>
                  <a:lnTo>
                    <a:pt x="2605" y="9742"/>
                  </a:lnTo>
                  <a:lnTo>
                    <a:pt x="2603" y="9742"/>
                  </a:lnTo>
                  <a:lnTo>
                    <a:pt x="2592" y="9743"/>
                  </a:lnTo>
                  <a:lnTo>
                    <a:pt x="2565" y="9746"/>
                  </a:lnTo>
                  <a:lnTo>
                    <a:pt x="2517" y="9752"/>
                  </a:lnTo>
                  <a:lnTo>
                    <a:pt x="2461" y="9757"/>
                  </a:lnTo>
                  <a:lnTo>
                    <a:pt x="2418" y="9760"/>
                  </a:lnTo>
                  <a:lnTo>
                    <a:pt x="2383" y="9760"/>
                  </a:lnTo>
                  <a:lnTo>
                    <a:pt x="2356" y="9759"/>
                  </a:lnTo>
                  <a:lnTo>
                    <a:pt x="2334" y="9759"/>
                  </a:lnTo>
                  <a:lnTo>
                    <a:pt x="2314" y="9760"/>
                  </a:lnTo>
                  <a:lnTo>
                    <a:pt x="2304" y="9761"/>
                  </a:lnTo>
                  <a:lnTo>
                    <a:pt x="2295" y="9763"/>
                  </a:lnTo>
                  <a:lnTo>
                    <a:pt x="2284" y="9767"/>
                  </a:lnTo>
                  <a:lnTo>
                    <a:pt x="2274" y="9772"/>
                  </a:lnTo>
                  <a:lnTo>
                    <a:pt x="2254" y="9780"/>
                  </a:lnTo>
                  <a:lnTo>
                    <a:pt x="2236" y="9787"/>
                  </a:lnTo>
                  <a:lnTo>
                    <a:pt x="2223" y="9792"/>
                  </a:lnTo>
                  <a:lnTo>
                    <a:pt x="2212" y="9794"/>
                  </a:lnTo>
                  <a:lnTo>
                    <a:pt x="2199" y="9798"/>
                  </a:lnTo>
                  <a:lnTo>
                    <a:pt x="2194" y="9798"/>
                  </a:lnTo>
                  <a:lnTo>
                    <a:pt x="2191" y="9795"/>
                  </a:lnTo>
                  <a:lnTo>
                    <a:pt x="2180" y="9792"/>
                  </a:lnTo>
                  <a:lnTo>
                    <a:pt x="2172" y="9790"/>
                  </a:lnTo>
                  <a:lnTo>
                    <a:pt x="2161" y="9789"/>
                  </a:lnTo>
                  <a:lnTo>
                    <a:pt x="2150" y="9789"/>
                  </a:lnTo>
                  <a:lnTo>
                    <a:pt x="2135" y="9792"/>
                  </a:lnTo>
                  <a:lnTo>
                    <a:pt x="2121" y="9793"/>
                  </a:lnTo>
                  <a:lnTo>
                    <a:pt x="2108" y="9792"/>
                  </a:lnTo>
                  <a:lnTo>
                    <a:pt x="2098" y="9789"/>
                  </a:lnTo>
                  <a:lnTo>
                    <a:pt x="2088" y="9787"/>
                  </a:lnTo>
                  <a:lnTo>
                    <a:pt x="2074" y="9781"/>
                  </a:lnTo>
                  <a:lnTo>
                    <a:pt x="2069" y="9777"/>
                  </a:lnTo>
                  <a:lnTo>
                    <a:pt x="1918" y="8147"/>
                  </a:lnTo>
                  <a:lnTo>
                    <a:pt x="498" y="8285"/>
                  </a:lnTo>
                  <a:lnTo>
                    <a:pt x="0" y="32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89C25F9B-AC2B-474B-A67F-92C4224D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44" y="4640880"/>
              <a:ext cx="1288100" cy="798203"/>
            </a:xfrm>
            <a:custGeom>
              <a:avLst/>
              <a:gdLst/>
              <a:ahLst/>
              <a:cxnLst>
                <a:cxn ang="0">
                  <a:pos x="460" y="2301"/>
                </a:cxn>
                <a:cxn ang="0">
                  <a:pos x="762" y="2275"/>
                </a:cxn>
                <a:cxn ang="0">
                  <a:pos x="806" y="2284"/>
                </a:cxn>
                <a:cxn ang="0">
                  <a:pos x="867" y="2288"/>
                </a:cxn>
                <a:cxn ang="0">
                  <a:pos x="930" y="2292"/>
                </a:cxn>
                <a:cxn ang="0">
                  <a:pos x="972" y="2301"/>
                </a:cxn>
                <a:cxn ang="0">
                  <a:pos x="1407" y="2328"/>
                </a:cxn>
                <a:cxn ang="0">
                  <a:pos x="1735" y="2091"/>
                </a:cxn>
                <a:cxn ang="0">
                  <a:pos x="1985" y="2170"/>
                </a:cxn>
                <a:cxn ang="0">
                  <a:pos x="2130" y="2328"/>
                </a:cxn>
                <a:cxn ang="0">
                  <a:pos x="2263" y="2374"/>
                </a:cxn>
                <a:cxn ang="0">
                  <a:pos x="2331" y="2438"/>
                </a:cxn>
                <a:cxn ang="0">
                  <a:pos x="2403" y="2440"/>
                </a:cxn>
                <a:cxn ang="0">
                  <a:pos x="2382" y="2374"/>
                </a:cxn>
                <a:cxn ang="0">
                  <a:pos x="2377" y="2335"/>
                </a:cxn>
                <a:cxn ang="0">
                  <a:pos x="2382" y="2315"/>
                </a:cxn>
                <a:cxn ang="0">
                  <a:pos x="2391" y="2304"/>
                </a:cxn>
                <a:cxn ang="0">
                  <a:pos x="2405" y="2301"/>
                </a:cxn>
                <a:cxn ang="0">
                  <a:pos x="2473" y="2297"/>
                </a:cxn>
                <a:cxn ang="0">
                  <a:pos x="2525" y="2288"/>
                </a:cxn>
                <a:cxn ang="0">
                  <a:pos x="2879" y="1998"/>
                </a:cxn>
                <a:cxn ang="0">
                  <a:pos x="3155" y="1788"/>
                </a:cxn>
                <a:cxn ang="0">
                  <a:pos x="3488" y="1788"/>
                </a:cxn>
                <a:cxn ang="0">
                  <a:pos x="3573" y="1782"/>
                </a:cxn>
                <a:cxn ang="0">
                  <a:pos x="3746" y="1775"/>
                </a:cxn>
                <a:cxn ang="0">
                  <a:pos x="3155" y="1315"/>
                </a:cxn>
                <a:cxn ang="0">
                  <a:pos x="3149" y="1074"/>
                </a:cxn>
                <a:cxn ang="0">
                  <a:pos x="3157" y="1043"/>
                </a:cxn>
                <a:cxn ang="0">
                  <a:pos x="3159" y="1003"/>
                </a:cxn>
                <a:cxn ang="0">
                  <a:pos x="3148" y="961"/>
                </a:cxn>
                <a:cxn ang="0">
                  <a:pos x="3129" y="934"/>
                </a:cxn>
                <a:cxn ang="0">
                  <a:pos x="3102" y="908"/>
                </a:cxn>
                <a:cxn ang="0">
                  <a:pos x="3062" y="869"/>
                </a:cxn>
                <a:cxn ang="0">
                  <a:pos x="2993" y="778"/>
                </a:cxn>
                <a:cxn ang="0">
                  <a:pos x="2843" y="769"/>
                </a:cxn>
                <a:cxn ang="0">
                  <a:pos x="2735" y="841"/>
                </a:cxn>
                <a:cxn ang="0">
                  <a:pos x="2685" y="876"/>
                </a:cxn>
                <a:cxn ang="0">
                  <a:pos x="2669" y="895"/>
                </a:cxn>
                <a:cxn ang="0">
                  <a:pos x="2631" y="908"/>
                </a:cxn>
                <a:cxn ang="0">
                  <a:pos x="2547" y="938"/>
                </a:cxn>
                <a:cxn ang="0">
                  <a:pos x="2477" y="962"/>
                </a:cxn>
                <a:cxn ang="0">
                  <a:pos x="2450" y="965"/>
                </a:cxn>
                <a:cxn ang="0">
                  <a:pos x="2383" y="960"/>
                </a:cxn>
                <a:cxn ang="0">
                  <a:pos x="2311" y="943"/>
                </a:cxn>
                <a:cxn ang="0">
                  <a:pos x="2205" y="911"/>
                </a:cxn>
                <a:cxn ang="0">
                  <a:pos x="1880" y="841"/>
                </a:cxn>
                <a:cxn ang="0">
                  <a:pos x="1630" y="974"/>
                </a:cxn>
                <a:cxn ang="0">
                  <a:pos x="1249" y="697"/>
                </a:cxn>
                <a:cxn ang="0">
                  <a:pos x="959" y="342"/>
                </a:cxn>
                <a:cxn ang="0">
                  <a:pos x="683" y="368"/>
                </a:cxn>
                <a:cxn ang="0">
                  <a:pos x="302" y="0"/>
                </a:cxn>
                <a:cxn ang="0">
                  <a:pos x="212" y="39"/>
                </a:cxn>
                <a:cxn ang="0">
                  <a:pos x="53" y="0"/>
                </a:cxn>
              </a:cxnLst>
              <a:rect l="0" t="0" r="r" b="b"/>
              <a:pathLst>
                <a:path w="3945" h="2446">
                  <a:moveTo>
                    <a:pt x="171" y="2183"/>
                  </a:moveTo>
                  <a:lnTo>
                    <a:pt x="421" y="2236"/>
                  </a:lnTo>
                  <a:lnTo>
                    <a:pt x="460" y="2301"/>
                  </a:lnTo>
                  <a:lnTo>
                    <a:pt x="526" y="2236"/>
                  </a:lnTo>
                  <a:lnTo>
                    <a:pt x="618" y="2209"/>
                  </a:lnTo>
                  <a:lnTo>
                    <a:pt x="762" y="2275"/>
                  </a:lnTo>
                  <a:lnTo>
                    <a:pt x="769" y="2277"/>
                  </a:lnTo>
                  <a:lnTo>
                    <a:pt x="791" y="2282"/>
                  </a:lnTo>
                  <a:lnTo>
                    <a:pt x="806" y="2284"/>
                  </a:lnTo>
                  <a:lnTo>
                    <a:pt x="824" y="2286"/>
                  </a:lnTo>
                  <a:lnTo>
                    <a:pt x="845" y="2288"/>
                  </a:lnTo>
                  <a:lnTo>
                    <a:pt x="867" y="2288"/>
                  </a:lnTo>
                  <a:lnTo>
                    <a:pt x="891" y="2289"/>
                  </a:lnTo>
                  <a:lnTo>
                    <a:pt x="912" y="2290"/>
                  </a:lnTo>
                  <a:lnTo>
                    <a:pt x="930" y="2292"/>
                  </a:lnTo>
                  <a:lnTo>
                    <a:pt x="945" y="2295"/>
                  </a:lnTo>
                  <a:lnTo>
                    <a:pt x="965" y="2299"/>
                  </a:lnTo>
                  <a:lnTo>
                    <a:pt x="972" y="2301"/>
                  </a:lnTo>
                  <a:lnTo>
                    <a:pt x="1105" y="2341"/>
                  </a:lnTo>
                  <a:lnTo>
                    <a:pt x="1223" y="2420"/>
                  </a:lnTo>
                  <a:lnTo>
                    <a:pt x="1407" y="2328"/>
                  </a:lnTo>
                  <a:lnTo>
                    <a:pt x="1538" y="2196"/>
                  </a:lnTo>
                  <a:lnTo>
                    <a:pt x="1643" y="2157"/>
                  </a:lnTo>
                  <a:lnTo>
                    <a:pt x="1735" y="2091"/>
                  </a:lnTo>
                  <a:lnTo>
                    <a:pt x="1827" y="2223"/>
                  </a:lnTo>
                  <a:lnTo>
                    <a:pt x="1893" y="2262"/>
                  </a:lnTo>
                  <a:lnTo>
                    <a:pt x="1985" y="2170"/>
                  </a:lnTo>
                  <a:lnTo>
                    <a:pt x="2090" y="2026"/>
                  </a:lnTo>
                  <a:lnTo>
                    <a:pt x="2038" y="2262"/>
                  </a:lnTo>
                  <a:lnTo>
                    <a:pt x="2130" y="2328"/>
                  </a:lnTo>
                  <a:lnTo>
                    <a:pt x="2208" y="2315"/>
                  </a:lnTo>
                  <a:lnTo>
                    <a:pt x="2237" y="2347"/>
                  </a:lnTo>
                  <a:lnTo>
                    <a:pt x="2263" y="2374"/>
                  </a:lnTo>
                  <a:lnTo>
                    <a:pt x="2285" y="2396"/>
                  </a:lnTo>
                  <a:lnTo>
                    <a:pt x="2304" y="2414"/>
                  </a:lnTo>
                  <a:lnTo>
                    <a:pt x="2331" y="2438"/>
                  </a:lnTo>
                  <a:lnTo>
                    <a:pt x="2341" y="2446"/>
                  </a:lnTo>
                  <a:lnTo>
                    <a:pt x="2405" y="2446"/>
                  </a:lnTo>
                  <a:lnTo>
                    <a:pt x="2403" y="2440"/>
                  </a:lnTo>
                  <a:lnTo>
                    <a:pt x="2397" y="2423"/>
                  </a:lnTo>
                  <a:lnTo>
                    <a:pt x="2389" y="2400"/>
                  </a:lnTo>
                  <a:lnTo>
                    <a:pt x="2382" y="2374"/>
                  </a:lnTo>
                  <a:lnTo>
                    <a:pt x="2378" y="2360"/>
                  </a:lnTo>
                  <a:lnTo>
                    <a:pt x="2377" y="2347"/>
                  </a:lnTo>
                  <a:lnTo>
                    <a:pt x="2377" y="2335"/>
                  </a:lnTo>
                  <a:lnTo>
                    <a:pt x="2378" y="2324"/>
                  </a:lnTo>
                  <a:lnTo>
                    <a:pt x="2379" y="2318"/>
                  </a:lnTo>
                  <a:lnTo>
                    <a:pt x="2382" y="2315"/>
                  </a:lnTo>
                  <a:lnTo>
                    <a:pt x="2384" y="2310"/>
                  </a:lnTo>
                  <a:lnTo>
                    <a:pt x="2387" y="2308"/>
                  </a:lnTo>
                  <a:lnTo>
                    <a:pt x="2391" y="2304"/>
                  </a:lnTo>
                  <a:lnTo>
                    <a:pt x="2395" y="2303"/>
                  </a:lnTo>
                  <a:lnTo>
                    <a:pt x="2401" y="2302"/>
                  </a:lnTo>
                  <a:lnTo>
                    <a:pt x="2405" y="2301"/>
                  </a:lnTo>
                  <a:lnTo>
                    <a:pt x="2430" y="2301"/>
                  </a:lnTo>
                  <a:lnTo>
                    <a:pt x="2453" y="2299"/>
                  </a:lnTo>
                  <a:lnTo>
                    <a:pt x="2473" y="2297"/>
                  </a:lnTo>
                  <a:lnTo>
                    <a:pt x="2489" y="2295"/>
                  </a:lnTo>
                  <a:lnTo>
                    <a:pt x="2515" y="2290"/>
                  </a:lnTo>
                  <a:lnTo>
                    <a:pt x="2525" y="2288"/>
                  </a:lnTo>
                  <a:lnTo>
                    <a:pt x="2617" y="2275"/>
                  </a:lnTo>
                  <a:lnTo>
                    <a:pt x="2761" y="2144"/>
                  </a:lnTo>
                  <a:lnTo>
                    <a:pt x="2879" y="1998"/>
                  </a:lnTo>
                  <a:lnTo>
                    <a:pt x="2984" y="1946"/>
                  </a:lnTo>
                  <a:lnTo>
                    <a:pt x="3050" y="1867"/>
                  </a:lnTo>
                  <a:lnTo>
                    <a:pt x="3155" y="1788"/>
                  </a:lnTo>
                  <a:lnTo>
                    <a:pt x="3300" y="1788"/>
                  </a:lnTo>
                  <a:lnTo>
                    <a:pt x="3457" y="1788"/>
                  </a:lnTo>
                  <a:lnTo>
                    <a:pt x="3488" y="1788"/>
                  </a:lnTo>
                  <a:lnTo>
                    <a:pt x="3517" y="1786"/>
                  </a:lnTo>
                  <a:lnTo>
                    <a:pt x="3547" y="1785"/>
                  </a:lnTo>
                  <a:lnTo>
                    <a:pt x="3573" y="1782"/>
                  </a:lnTo>
                  <a:lnTo>
                    <a:pt x="3613" y="1778"/>
                  </a:lnTo>
                  <a:lnTo>
                    <a:pt x="3628" y="1775"/>
                  </a:lnTo>
                  <a:lnTo>
                    <a:pt x="3746" y="1775"/>
                  </a:lnTo>
                  <a:lnTo>
                    <a:pt x="3879" y="1630"/>
                  </a:lnTo>
                  <a:lnTo>
                    <a:pt x="3945" y="1604"/>
                  </a:lnTo>
                  <a:lnTo>
                    <a:pt x="3155" y="1315"/>
                  </a:lnTo>
                  <a:lnTo>
                    <a:pt x="3142" y="1092"/>
                  </a:lnTo>
                  <a:lnTo>
                    <a:pt x="3144" y="1087"/>
                  </a:lnTo>
                  <a:lnTo>
                    <a:pt x="3149" y="1074"/>
                  </a:lnTo>
                  <a:lnTo>
                    <a:pt x="3152" y="1065"/>
                  </a:lnTo>
                  <a:lnTo>
                    <a:pt x="3155" y="1055"/>
                  </a:lnTo>
                  <a:lnTo>
                    <a:pt x="3157" y="1043"/>
                  </a:lnTo>
                  <a:lnTo>
                    <a:pt x="3159" y="1030"/>
                  </a:lnTo>
                  <a:lnTo>
                    <a:pt x="3160" y="1017"/>
                  </a:lnTo>
                  <a:lnTo>
                    <a:pt x="3159" y="1003"/>
                  </a:lnTo>
                  <a:lnTo>
                    <a:pt x="3157" y="989"/>
                  </a:lnTo>
                  <a:lnTo>
                    <a:pt x="3154" y="975"/>
                  </a:lnTo>
                  <a:lnTo>
                    <a:pt x="3148" y="961"/>
                  </a:lnTo>
                  <a:lnTo>
                    <a:pt x="3140" y="947"/>
                  </a:lnTo>
                  <a:lnTo>
                    <a:pt x="3135" y="939"/>
                  </a:lnTo>
                  <a:lnTo>
                    <a:pt x="3129" y="934"/>
                  </a:lnTo>
                  <a:lnTo>
                    <a:pt x="3123" y="926"/>
                  </a:lnTo>
                  <a:lnTo>
                    <a:pt x="3116" y="921"/>
                  </a:lnTo>
                  <a:lnTo>
                    <a:pt x="3102" y="908"/>
                  </a:lnTo>
                  <a:lnTo>
                    <a:pt x="3088" y="895"/>
                  </a:lnTo>
                  <a:lnTo>
                    <a:pt x="3075" y="882"/>
                  </a:lnTo>
                  <a:lnTo>
                    <a:pt x="3062" y="869"/>
                  </a:lnTo>
                  <a:lnTo>
                    <a:pt x="3039" y="841"/>
                  </a:lnTo>
                  <a:lnTo>
                    <a:pt x="3020" y="817"/>
                  </a:lnTo>
                  <a:lnTo>
                    <a:pt x="2993" y="778"/>
                  </a:lnTo>
                  <a:lnTo>
                    <a:pt x="2984" y="762"/>
                  </a:lnTo>
                  <a:lnTo>
                    <a:pt x="2853" y="762"/>
                  </a:lnTo>
                  <a:lnTo>
                    <a:pt x="2843" y="769"/>
                  </a:lnTo>
                  <a:lnTo>
                    <a:pt x="2819" y="787"/>
                  </a:lnTo>
                  <a:lnTo>
                    <a:pt x="2781" y="813"/>
                  </a:lnTo>
                  <a:lnTo>
                    <a:pt x="2735" y="841"/>
                  </a:lnTo>
                  <a:lnTo>
                    <a:pt x="2712" y="856"/>
                  </a:lnTo>
                  <a:lnTo>
                    <a:pt x="2697" y="866"/>
                  </a:lnTo>
                  <a:lnTo>
                    <a:pt x="2685" y="876"/>
                  </a:lnTo>
                  <a:lnTo>
                    <a:pt x="2677" y="883"/>
                  </a:lnTo>
                  <a:lnTo>
                    <a:pt x="2670" y="891"/>
                  </a:lnTo>
                  <a:lnTo>
                    <a:pt x="2669" y="895"/>
                  </a:lnTo>
                  <a:lnTo>
                    <a:pt x="2664" y="896"/>
                  </a:lnTo>
                  <a:lnTo>
                    <a:pt x="2651" y="901"/>
                  </a:lnTo>
                  <a:lnTo>
                    <a:pt x="2631" y="908"/>
                  </a:lnTo>
                  <a:lnTo>
                    <a:pt x="2606" y="917"/>
                  </a:lnTo>
                  <a:lnTo>
                    <a:pt x="2578" y="928"/>
                  </a:lnTo>
                  <a:lnTo>
                    <a:pt x="2547" y="938"/>
                  </a:lnTo>
                  <a:lnTo>
                    <a:pt x="2515" y="950"/>
                  </a:lnTo>
                  <a:lnTo>
                    <a:pt x="2485" y="960"/>
                  </a:lnTo>
                  <a:lnTo>
                    <a:pt x="2477" y="962"/>
                  </a:lnTo>
                  <a:lnTo>
                    <a:pt x="2468" y="964"/>
                  </a:lnTo>
                  <a:lnTo>
                    <a:pt x="2460" y="964"/>
                  </a:lnTo>
                  <a:lnTo>
                    <a:pt x="2450" y="965"/>
                  </a:lnTo>
                  <a:lnTo>
                    <a:pt x="2429" y="965"/>
                  </a:lnTo>
                  <a:lnTo>
                    <a:pt x="2407" y="963"/>
                  </a:lnTo>
                  <a:lnTo>
                    <a:pt x="2383" y="960"/>
                  </a:lnTo>
                  <a:lnTo>
                    <a:pt x="2358" y="955"/>
                  </a:lnTo>
                  <a:lnTo>
                    <a:pt x="2335" y="950"/>
                  </a:lnTo>
                  <a:lnTo>
                    <a:pt x="2311" y="943"/>
                  </a:lnTo>
                  <a:lnTo>
                    <a:pt x="2266" y="931"/>
                  </a:lnTo>
                  <a:lnTo>
                    <a:pt x="2230" y="919"/>
                  </a:lnTo>
                  <a:lnTo>
                    <a:pt x="2205" y="911"/>
                  </a:lnTo>
                  <a:lnTo>
                    <a:pt x="2195" y="908"/>
                  </a:lnTo>
                  <a:lnTo>
                    <a:pt x="2011" y="841"/>
                  </a:lnTo>
                  <a:lnTo>
                    <a:pt x="1880" y="841"/>
                  </a:lnTo>
                  <a:lnTo>
                    <a:pt x="1814" y="867"/>
                  </a:lnTo>
                  <a:lnTo>
                    <a:pt x="1788" y="947"/>
                  </a:lnTo>
                  <a:lnTo>
                    <a:pt x="1630" y="974"/>
                  </a:lnTo>
                  <a:lnTo>
                    <a:pt x="1512" y="882"/>
                  </a:lnTo>
                  <a:lnTo>
                    <a:pt x="1381" y="790"/>
                  </a:lnTo>
                  <a:lnTo>
                    <a:pt x="1249" y="697"/>
                  </a:lnTo>
                  <a:lnTo>
                    <a:pt x="1105" y="618"/>
                  </a:lnTo>
                  <a:lnTo>
                    <a:pt x="1051" y="500"/>
                  </a:lnTo>
                  <a:lnTo>
                    <a:pt x="959" y="342"/>
                  </a:lnTo>
                  <a:lnTo>
                    <a:pt x="815" y="224"/>
                  </a:lnTo>
                  <a:lnTo>
                    <a:pt x="697" y="132"/>
                  </a:lnTo>
                  <a:lnTo>
                    <a:pt x="683" y="368"/>
                  </a:lnTo>
                  <a:lnTo>
                    <a:pt x="565" y="105"/>
                  </a:lnTo>
                  <a:lnTo>
                    <a:pt x="408" y="40"/>
                  </a:lnTo>
                  <a:lnTo>
                    <a:pt x="302" y="0"/>
                  </a:lnTo>
                  <a:lnTo>
                    <a:pt x="249" y="23"/>
                  </a:lnTo>
                  <a:lnTo>
                    <a:pt x="222" y="35"/>
                  </a:lnTo>
                  <a:lnTo>
                    <a:pt x="212" y="39"/>
                  </a:lnTo>
                  <a:lnTo>
                    <a:pt x="210" y="40"/>
                  </a:lnTo>
                  <a:lnTo>
                    <a:pt x="145" y="40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1" y="2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E5F800DF-3051-6740-A3AE-F8A71FC1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896" y="5563190"/>
              <a:ext cx="61400" cy="69239"/>
            </a:xfrm>
            <a:custGeom>
              <a:avLst/>
              <a:gdLst/>
              <a:ahLst/>
              <a:cxnLst>
                <a:cxn ang="0">
                  <a:pos x="3" y="62"/>
                </a:cxn>
                <a:cxn ang="0">
                  <a:pos x="2" y="94"/>
                </a:cxn>
                <a:cxn ang="0">
                  <a:pos x="18" y="115"/>
                </a:cxn>
                <a:cxn ang="0">
                  <a:pos x="25" y="122"/>
                </a:cxn>
                <a:cxn ang="0">
                  <a:pos x="27" y="128"/>
                </a:cxn>
                <a:cxn ang="0">
                  <a:pos x="28" y="145"/>
                </a:cxn>
                <a:cxn ang="0">
                  <a:pos x="44" y="173"/>
                </a:cxn>
                <a:cxn ang="0">
                  <a:pos x="59" y="205"/>
                </a:cxn>
                <a:cxn ang="0">
                  <a:pos x="99" y="213"/>
                </a:cxn>
                <a:cxn ang="0">
                  <a:pos x="123" y="213"/>
                </a:cxn>
                <a:cxn ang="0">
                  <a:pos x="142" y="200"/>
                </a:cxn>
                <a:cxn ang="0">
                  <a:pos x="147" y="185"/>
                </a:cxn>
                <a:cxn ang="0">
                  <a:pos x="155" y="175"/>
                </a:cxn>
                <a:cxn ang="0">
                  <a:pos x="169" y="173"/>
                </a:cxn>
                <a:cxn ang="0">
                  <a:pos x="182" y="174"/>
                </a:cxn>
                <a:cxn ang="0">
                  <a:pos x="186" y="170"/>
                </a:cxn>
                <a:cxn ang="0">
                  <a:pos x="186" y="155"/>
                </a:cxn>
                <a:cxn ang="0">
                  <a:pos x="188" y="148"/>
                </a:cxn>
                <a:cxn ang="0">
                  <a:pos x="186" y="142"/>
                </a:cxn>
                <a:cxn ang="0">
                  <a:pos x="176" y="120"/>
                </a:cxn>
                <a:cxn ang="0">
                  <a:pos x="170" y="110"/>
                </a:cxn>
                <a:cxn ang="0">
                  <a:pos x="150" y="97"/>
                </a:cxn>
                <a:cxn ang="0">
                  <a:pos x="142" y="93"/>
                </a:cxn>
                <a:cxn ang="0">
                  <a:pos x="127" y="80"/>
                </a:cxn>
                <a:cxn ang="0">
                  <a:pos x="120" y="74"/>
                </a:cxn>
                <a:cxn ang="0">
                  <a:pos x="107" y="54"/>
                </a:cxn>
                <a:cxn ang="0">
                  <a:pos x="101" y="45"/>
                </a:cxn>
                <a:cxn ang="0">
                  <a:pos x="97" y="38"/>
                </a:cxn>
                <a:cxn ang="0">
                  <a:pos x="91" y="35"/>
                </a:cxn>
                <a:cxn ang="0">
                  <a:pos x="85" y="35"/>
                </a:cxn>
                <a:cxn ang="0">
                  <a:pos x="84" y="37"/>
                </a:cxn>
                <a:cxn ang="0">
                  <a:pos x="83" y="38"/>
                </a:cxn>
                <a:cxn ang="0">
                  <a:pos x="60" y="26"/>
                </a:cxn>
                <a:cxn ang="0">
                  <a:pos x="44" y="12"/>
                </a:cxn>
                <a:cxn ang="0">
                  <a:pos x="32" y="0"/>
                </a:cxn>
              </a:cxnLst>
              <a:rect l="0" t="0" r="r" b="b"/>
              <a:pathLst>
                <a:path w="188" h="213">
                  <a:moveTo>
                    <a:pt x="0" y="0"/>
                  </a:moveTo>
                  <a:lnTo>
                    <a:pt x="3" y="62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12" y="108"/>
                  </a:lnTo>
                  <a:lnTo>
                    <a:pt x="18" y="115"/>
                  </a:lnTo>
                  <a:lnTo>
                    <a:pt x="22" y="120"/>
                  </a:lnTo>
                  <a:lnTo>
                    <a:pt x="25" y="122"/>
                  </a:lnTo>
                  <a:lnTo>
                    <a:pt x="26" y="126"/>
                  </a:lnTo>
                  <a:lnTo>
                    <a:pt x="27" y="128"/>
                  </a:lnTo>
                  <a:lnTo>
                    <a:pt x="27" y="132"/>
                  </a:lnTo>
                  <a:lnTo>
                    <a:pt x="28" y="145"/>
                  </a:lnTo>
                  <a:lnTo>
                    <a:pt x="29" y="152"/>
                  </a:lnTo>
                  <a:lnTo>
                    <a:pt x="44" y="173"/>
                  </a:lnTo>
                  <a:lnTo>
                    <a:pt x="50" y="185"/>
                  </a:lnTo>
                  <a:lnTo>
                    <a:pt x="59" y="205"/>
                  </a:lnTo>
                  <a:lnTo>
                    <a:pt x="70" y="213"/>
                  </a:lnTo>
                  <a:lnTo>
                    <a:pt x="99" y="213"/>
                  </a:lnTo>
                  <a:lnTo>
                    <a:pt x="109" y="213"/>
                  </a:lnTo>
                  <a:lnTo>
                    <a:pt x="123" y="213"/>
                  </a:lnTo>
                  <a:lnTo>
                    <a:pt x="140" y="205"/>
                  </a:lnTo>
                  <a:lnTo>
                    <a:pt x="142" y="200"/>
                  </a:lnTo>
                  <a:lnTo>
                    <a:pt x="145" y="191"/>
                  </a:lnTo>
                  <a:lnTo>
                    <a:pt x="147" y="185"/>
                  </a:lnTo>
                  <a:lnTo>
                    <a:pt x="151" y="180"/>
                  </a:lnTo>
                  <a:lnTo>
                    <a:pt x="155" y="175"/>
                  </a:lnTo>
                  <a:lnTo>
                    <a:pt x="158" y="173"/>
                  </a:lnTo>
                  <a:lnTo>
                    <a:pt x="169" y="173"/>
                  </a:lnTo>
                  <a:lnTo>
                    <a:pt x="178" y="174"/>
                  </a:lnTo>
                  <a:lnTo>
                    <a:pt x="182" y="174"/>
                  </a:lnTo>
                  <a:lnTo>
                    <a:pt x="184" y="173"/>
                  </a:lnTo>
                  <a:lnTo>
                    <a:pt x="186" y="170"/>
                  </a:lnTo>
                  <a:lnTo>
                    <a:pt x="186" y="165"/>
                  </a:lnTo>
                  <a:lnTo>
                    <a:pt x="186" y="155"/>
                  </a:lnTo>
                  <a:lnTo>
                    <a:pt x="188" y="149"/>
                  </a:lnTo>
                  <a:lnTo>
                    <a:pt x="188" y="148"/>
                  </a:lnTo>
                  <a:lnTo>
                    <a:pt x="188" y="145"/>
                  </a:lnTo>
                  <a:lnTo>
                    <a:pt x="186" y="142"/>
                  </a:lnTo>
                  <a:lnTo>
                    <a:pt x="184" y="137"/>
                  </a:lnTo>
                  <a:lnTo>
                    <a:pt x="176" y="120"/>
                  </a:lnTo>
                  <a:lnTo>
                    <a:pt x="172" y="114"/>
                  </a:lnTo>
                  <a:lnTo>
                    <a:pt x="170" y="110"/>
                  </a:lnTo>
                  <a:lnTo>
                    <a:pt x="157" y="102"/>
                  </a:lnTo>
                  <a:lnTo>
                    <a:pt x="150" y="97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5" y="85"/>
                  </a:lnTo>
                  <a:lnTo>
                    <a:pt x="127" y="80"/>
                  </a:lnTo>
                  <a:lnTo>
                    <a:pt x="123" y="77"/>
                  </a:lnTo>
                  <a:lnTo>
                    <a:pt x="120" y="74"/>
                  </a:lnTo>
                  <a:lnTo>
                    <a:pt x="117" y="68"/>
                  </a:lnTo>
                  <a:lnTo>
                    <a:pt x="107" y="54"/>
                  </a:lnTo>
                  <a:lnTo>
                    <a:pt x="103" y="48"/>
                  </a:lnTo>
                  <a:lnTo>
                    <a:pt x="101" y="45"/>
                  </a:lnTo>
                  <a:lnTo>
                    <a:pt x="99" y="41"/>
                  </a:lnTo>
                  <a:lnTo>
                    <a:pt x="97" y="38"/>
                  </a:lnTo>
                  <a:lnTo>
                    <a:pt x="93" y="36"/>
                  </a:lnTo>
                  <a:lnTo>
                    <a:pt x="91" y="35"/>
                  </a:lnTo>
                  <a:lnTo>
                    <a:pt x="87" y="34"/>
                  </a:lnTo>
                  <a:lnTo>
                    <a:pt x="85" y="35"/>
                  </a:lnTo>
                  <a:lnTo>
                    <a:pt x="84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3" y="38"/>
                  </a:lnTo>
                  <a:lnTo>
                    <a:pt x="73" y="34"/>
                  </a:lnTo>
                  <a:lnTo>
                    <a:pt x="60" y="26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1" y="1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A561D48B-3DAD-7B48-8EAF-A63D9A249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63" y="5581480"/>
              <a:ext cx="36579" cy="7185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7" y="55"/>
                </a:cxn>
                <a:cxn ang="0">
                  <a:pos x="6" y="59"/>
                </a:cxn>
                <a:cxn ang="0">
                  <a:pos x="3" y="68"/>
                </a:cxn>
                <a:cxn ang="0">
                  <a:pos x="1" y="80"/>
                </a:cxn>
                <a:cxn ang="0">
                  <a:pos x="0" y="93"/>
                </a:cxn>
                <a:cxn ang="0">
                  <a:pos x="0" y="114"/>
                </a:cxn>
                <a:cxn ang="0">
                  <a:pos x="2" y="141"/>
                </a:cxn>
                <a:cxn ang="0">
                  <a:pos x="3" y="166"/>
                </a:cxn>
                <a:cxn ang="0">
                  <a:pos x="5" y="177"/>
                </a:cxn>
                <a:cxn ang="0">
                  <a:pos x="7" y="181"/>
                </a:cxn>
                <a:cxn ang="0">
                  <a:pos x="14" y="197"/>
                </a:cxn>
                <a:cxn ang="0">
                  <a:pos x="18" y="201"/>
                </a:cxn>
                <a:cxn ang="0">
                  <a:pos x="22" y="205"/>
                </a:cxn>
                <a:cxn ang="0">
                  <a:pos x="27" y="208"/>
                </a:cxn>
                <a:cxn ang="0">
                  <a:pos x="32" y="212"/>
                </a:cxn>
                <a:cxn ang="0">
                  <a:pos x="39" y="216"/>
                </a:cxn>
                <a:cxn ang="0">
                  <a:pos x="42" y="217"/>
                </a:cxn>
                <a:cxn ang="0">
                  <a:pos x="42" y="216"/>
                </a:cxn>
                <a:cxn ang="0">
                  <a:pos x="42" y="211"/>
                </a:cxn>
                <a:cxn ang="0">
                  <a:pos x="44" y="208"/>
                </a:cxn>
                <a:cxn ang="0">
                  <a:pos x="46" y="205"/>
                </a:cxn>
                <a:cxn ang="0">
                  <a:pos x="48" y="203"/>
                </a:cxn>
                <a:cxn ang="0">
                  <a:pos x="53" y="199"/>
                </a:cxn>
                <a:cxn ang="0">
                  <a:pos x="65" y="193"/>
                </a:cxn>
                <a:cxn ang="0">
                  <a:pos x="80" y="184"/>
                </a:cxn>
                <a:cxn ang="0">
                  <a:pos x="98" y="170"/>
                </a:cxn>
                <a:cxn ang="0">
                  <a:pos x="103" y="164"/>
                </a:cxn>
                <a:cxn ang="0">
                  <a:pos x="104" y="165"/>
                </a:cxn>
                <a:cxn ang="0">
                  <a:pos x="105" y="165"/>
                </a:cxn>
                <a:cxn ang="0">
                  <a:pos x="106" y="161"/>
                </a:cxn>
                <a:cxn ang="0">
                  <a:pos x="109" y="151"/>
                </a:cxn>
                <a:cxn ang="0">
                  <a:pos x="111" y="128"/>
                </a:cxn>
                <a:cxn ang="0">
                  <a:pos x="111" y="121"/>
                </a:cxn>
                <a:cxn ang="0">
                  <a:pos x="107" y="115"/>
                </a:cxn>
                <a:cxn ang="0">
                  <a:pos x="96" y="101"/>
                </a:cxn>
                <a:cxn ang="0">
                  <a:pos x="85" y="86"/>
                </a:cxn>
                <a:cxn ang="0">
                  <a:pos x="83" y="80"/>
                </a:cxn>
                <a:cxn ang="0">
                  <a:pos x="85" y="57"/>
                </a:cxn>
                <a:cxn ang="0">
                  <a:pos x="76" y="37"/>
                </a:cxn>
                <a:cxn ang="0">
                  <a:pos x="55" y="0"/>
                </a:cxn>
              </a:cxnLst>
              <a:rect l="0" t="0" r="r" b="b"/>
              <a:pathLst>
                <a:path w="111" h="217">
                  <a:moveTo>
                    <a:pt x="55" y="0"/>
                  </a:moveTo>
                  <a:lnTo>
                    <a:pt x="7" y="55"/>
                  </a:lnTo>
                  <a:lnTo>
                    <a:pt x="6" y="59"/>
                  </a:lnTo>
                  <a:lnTo>
                    <a:pt x="3" y="68"/>
                  </a:lnTo>
                  <a:lnTo>
                    <a:pt x="1" y="80"/>
                  </a:lnTo>
                  <a:lnTo>
                    <a:pt x="0" y="93"/>
                  </a:lnTo>
                  <a:lnTo>
                    <a:pt x="0" y="114"/>
                  </a:lnTo>
                  <a:lnTo>
                    <a:pt x="2" y="141"/>
                  </a:lnTo>
                  <a:lnTo>
                    <a:pt x="3" y="166"/>
                  </a:lnTo>
                  <a:lnTo>
                    <a:pt x="5" y="177"/>
                  </a:lnTo>
                  <a:lnTo>
                    <a:pt x="7" y="181"/>
                  </a:lnTo>
                  <a:lnTo>
                    <a:pt x="14" y="197"/>
                  </a:lnTo>
                  <a:lnTo>
                    <a:pt x="18" y="201"/>
                  </a:lnTo>
                  <a:lnTo>
                    <a:pt x="22" y="205"/>
                  </a:lnTo>
                  <a:lnTo>
                    <a:pt x="27" y="208"/>
                  </a:lnTo>
                  <a:lnTo>
                    <a:pt x="32" y="212"/>
                  </a:lnTo>
                  <a:lnTo>
                    <a:pt x="39" y="216"/>
                  </a:lnTo>
                  <a:lnTo>
                    <a:pt x="42" y="217"/>
                  </a:lnTo>
                  <a:lnTo>
                    <a:pt x="42" y="216"/>
                  </a:lnTo>
                  <a:lnTo>
                    <a:pt x="42" y="211"/>
                  </a:lnTo>
                  <a:lnTo>
                    <a:pt x="44" y="208"/>
                  </a:lnTo>
                  <a:lnTo>
                    <a:pt x="46" y="205"/>
                  </a:lnTo>
                  <a:lnTo>
                    <a:pt x="48" y="203"/>
                  </a:lnTo>
                  <a:lnTo>
                    <a:pt x="53" y="199"/>
                  </a:lnTo>
                  <a:lnTo>
                    <a:pt x="65" y="193"/>
                  </a:lnTo>
                  <a:lnTo>
                    <a:pt x="80" y="184"/>
                  </a:lnTo>
                  <a:lnTo>
                    <a:pt x="98" y="170"/>
                  </a:lnTo>
                  <a:lnTo>
                    <a:pt x="103" y="164"/>
                  </a:lnTo>
                  <a:lnTo>
                    <a:pt x="104" y="165"/>
                  </a:lnTo>
                  <a:lnTo>
                    <a:pt x="105" y="165"/>
                  </a:lnTo>
                  <a:lnTo>
                    <a:pt x="106" y="161"/>
                  </a:lnTo>
                  <a:lnTo>
                    <a:pt x="109" y="151"/>
                  </a:lnTo>
                  <a:lnTo>
                    <a:pt x="111" y="128"/>
                  </a:lnTo>
                  <a:lnTo>
                    <a:pt x="111" y="121"/>
                  </a:lnTo>
                  <a:lnTo>
                    <a:pt x="107" y="115"/>
                  </a:lnTo>
                  <a:lnTo>
                    <a:pt x="96" y="101"/>
                  </a:lnTo>
                  <a:lnTo>
                    <a:pt x="85" y="86"/>
                  </a:lnTo>
                  <a:lnTo>
                    <a:pt x="83" y="80"/>
                  </a:lnTo>
                  <a:lnTo>
                    <a:pt x="85" y="57"/>
                  </a:lnTo>
                  <a:lnTo>
                    <a:pt x="76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7164F16-850F-8A42-A16D-2C4A311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625" y="5719957"/>
              <a:ext cx="501654" cy="495121"/>
            </a:xfrm>
            <a:custGeom>
              <a:avLst/>
              <a:gdLst/>
              <a:ahLst/>
              <a:cxnLst>
                <a:cxn ang="0">
                  <a:pos x="370" y="151"/>
                </a:cxn>
                <a:cxn ang="0">
                  <a:pos x="520" y="233"/>
                </a:cxn>
                <a:cxn ang="0">
                  <a:pos x="653" y="268"/>
                </a:cxn>
                <a:cxn ang="0">
                  <a:pos x="713" y="250"/>
                </a:cxn>
                <a:cxn ang="0">
                  <a:pos x="772" y="240"/>
                </a:cxn>
                <a:cxn ang="0">
                  <a:pos x="802" y="222"/>
                </a:cxn>
                <a:cxn ang="0">
                  <a:pos x="892" y="166"/>
                </a:cxn>
                <a:cxn ang="0">
                  <a:pos x="981" y="164"/>
                </a:cxn>
                <a:cxn ang="0">
                  <a:pos x="1129" y="155"/>
                </a:cxn>
                <a:cxn ang="0">
                  <a:pos x="1178" y="100"/>
                </a:cxn>
                <a:cxn ang="0">
                  <a:pos x="1245" y="78"/>
                </a:cxn>
                <a:cxn ang="0">
                  <a:pos x="1307" y="60"/>
                </a:cxn>
                <a:cxn ang="0">
                  <a:pos x="1331" y="28"/>
                </a:cxn>
                <a:cxn ang="0">
                  <a:pos x="1356" y="18"/>
                </a:cxn>
                <a:cxn ang="0">
                  <a:pos x="1364" y="0"/>
                </a:cxn>
                <a:cxn ang="0">
                  <a:pos x="1423" y="33"/>
                </a:cxn>
                <a:cxn ang="0">
                  <a:pos x="1472" y="90"/>
                </a:cxn>
                <a:cxn ang="0">
                  <a:pos x="1494" y="158"/>
                </a:cxn>
                <a:cxn ang="0">
                  <a:pos x="1498" y="216"/>
                </a:cxn>
                <a:cxn ang="0">
                  <a:pos x="1504" y="273"/>
                </a:cxn>
                <a:cxn ang="0">
                  <a:pos x="1534" y="374"/>
                </a:cxn>
                <a:cxn ang="0">
                  <a:pos x="1521" y="453"/>
                </a:cxn>
                <a:cxn ang="0">
                  <a:pos x="1497" y="614"/>
                </a:cxn>
                <a:cxn ang="0">
                  <a:pos x="1492" y="693"/>
                </a:cxn>
                <a:cxn ang="0">
                  <a:pos x="1445" y="741"/>
                </a:cxn>
                <a:cxn ang="0">
                  <a:pos x="1393" y="785"/>
                </a:cxn>
                <a:cxn ang="0">
                  <a:pos x="1374" y="851"/>
                </a:cxn>
                <a:cxn ang="0">
                  <a:pos x="1355" y="922"/>
                </a:cxn>
                <a:cxn ang="0">
                  <a:pos x="1303" y="988"/>
                </a:cxn>
                <a:cxn ang="0">
                  <a:pos x="1263" y="1105"/>
                </a:cxn>
                <a:cxn ang="0">
                  <a:pos x="1153" y="1296"/>
                </a:cxn>
                <a:cxn ang="0">
                  <a:pos x="1121" y="1309"/>
                </a:cxn>
                <a:cxn ang="0">
                  <a:pos x="1081" y="1380"/>
                </a:cxn>
                <a:cxn ang="0">
                  <a:pos x="1008" y="1497"/>
                </a:cxn>
                <a:cxn ang="0">
                  <a:pos x="932" y="1511"/>
                </a:cxn>
                <a:cxn ang="0">
                  <a:pos x="877" y="1479"/>
                </a:cxn>
                <a:cxn ang="0">
                  <a:pos x="824" y="1464"/>
                </a:cxn>
                <a:cxn ang="0">
                  <a:pos x="782" y="1479"/>
                </a:cxn>
                <a:cxn ang="0">
                  <a:pos x="734" y="1500"/>
                </a:cxn>
                <a:cxn ang="0">
                  <a:pos x="713" y="1517"/>
                </a:cxn>
                <a:cxn ang="0">
                  <a:pos x="658" y="1473"/>
                </a:cxn>
                <a:cxn ang="0">
                  <a:pos x="623" y="1427"/>
                </a:cxn>
                <a:cxn ang="0">
                  <a:pos x="623" y="1415"/>
                </a:cxn>
                <a:cxn ang="0">
                  <a:pos x="527" y="1348"/>
                </a:cxn>
                <a:cxn ang="0">
                  <a:pos x="460" y="1297"/>
                </a:cxn>
                <a:cxn ang="0">
                  <a:pos x="388" y="1203"/>
                </a:cxn>
                <a:cxn ang="0">
                  <a:pos x="378" y="1175"/>
                </a:cxn>
                <a:cxn ang="0">
                  <a:pos x="309" y="1124"/>
                </a:cxn>
                <a:cxn ang="0">
                  <a:pos x="271" y="1084"/>
                </a:cxn>
                <a:cxn ang="0">
                  <a:pos x="269" y="1028"/>
                </a:cxn>
                <a:cxn ang="0">
                  <a:pos x="294" y="870"/>
                </a:cxn>
                <a:cxn ang="0">
                  <a:pos x="278" y="734"/>
                </a:cxn>
                <a:cxn ang="0">
                  <a:pos x="272" y="706"/>
                </a:cxn>
                <a:cxn ang="0">
                  <a:pos x="216" y="697"/>
                </a:cxn>
                <a:cxn ang="0">
                  <a:pos x="167" y="675"/>
                </a:cxn>
                <a:cxn ang="0">
                  <a:pos x="58" y="573"/>
                </a:cxn>
                <a:cxn ang="0">
                  <a:pos x="62" y="503"/>
                </a:cxn>
                <a:cxn ang="0">
                  <a:pos x="48" y="346"/>
                </a:cxn>
                <a:cxn ang="0">
                  <a:pos x="22" y="124"/>
                </a:cxn>
              </a:cxnLst>
              <a:rect l="0" t="0" r="r" b="b"/>
              <a:pathLst>
                <a:path w="1536" h="1517">
                  <a:moveTo>
                    <a:pt x="84" y="78"/>
                  </a:moveTo>
                  <a:lnTo>
                    <a:pt x="173" y="78"/>
                  </a:lnTo>
                  <a:lnTo>
                    <a:pt x="263" y="90"/>
                  </a:lnTo>
                  <a:lnTo>
                    <a:pt x="329" y="125"/>
                  </a:lnTo>
                  <a:lnTo>
                    <a:pt x="350" y="139"/>
                  </a:lnTo>
                  <a:lnTo>
                    <a:pt x="370" y="151"/>
                  </a:lnTo>
                  <a:lnTo>
                    <a:pt x="387" y="161"/>
                  </a:lnTo>
                  <a:lnTo>
                    <a:pt x="402" y="168"/>
                  </a:lnTo>
                  <a:lnTo>
                    <a:pt x="424" y="177"/>
                  </a:lnTo>
                  <a:lnTo>
                    <a:pt x="431" y="179"/>
                  </a:lnTo>
                  <a:lnTo>
                    <a:pt x="478" y="215"/>
                  </a:lnTo>
                  <a:lnTo>
                    <a:pt x="520" y="233"/>
                  </a:lnTo>
                  <a:lnTo>
                    <a:pt x="556" y="263"/>
                  </a:lnTo>
                  <a:lnTo>
                    <a:pt x="557" y="263"/>
                  </a:lnTo>
                  <a:lnTo>
                    <a:pt x="564" y="266"/>
                  </a:lnTo>
                  <a:lnTo>
                    <a:pt x="582" y="268"/>
                  </a:lnTo>
                  <a:lnTo>
                    <a:pt x="616" y="269"/>
                  </a:lnTo>
                  <a:lnTo>
                    <a:pt x="653" y="268"/>
                  </a:lnTo>
                  <a:lnTo>
                    <a:pt x="677" y="266"/>
                  </a:lnTo>
                  <a:lnTo>
                    <a:pt x="689" y="263"/>
                  </a:lnTo>
                  <a:lnTo>
                    <a:pt x="694" y="263"/>
                  </a:lnTo>
                  <a:lnTo>
                    <a:pt x="696" y="260"/>
                  </a:lnTo>
                  <a:lnTo>
                    <a:pt x="706" y="254"/>
                  </a:lnTo>
                  <a:lnTo>
                    <a:pt x="713" y="250"/>
                  </a:lnTo>
                  <a:lnTo>
                    <a:pt x="721" y="248"/>
                  </a:lnTo>
                  <a:lnTo>
                    <a:pt x="730" y="246"/>
                  </a:lnTo>
                  <a:lnTo>
                    <a:pt x="741" y="244"/>
                  </a:lnTo>
                  <a:lnTo>
                    <a:pt x="752" y="244"/>
                  </a:lnTo>
                  <a:lnTo>
                    <a:pt x="762" y="242"/>
                  </a:lnTo>
                  <a:lnTo>
                    <a:pt x="772" y="240"/>
                  </a:lnTo>
                  <a:lnTo>
                    <a:pt x="779" y="236"/>
                  </a:lnTo>
                  <a:lnTo>
                    <a:pt x="791" y="230"/>
                  </a:lnTo>
                  <a:lnTo>
                    <a:pt x="795" y="227"/>
                  </a:lnTo>
                  <a:lnTo>
                    <a:pt x="794" y="228"/>
                  </a:lnTo>
                  <a:lnTo>
                    <a:pt x="794" y="227"/>
                  </a:lnTo>
                  <a:lnTo>
                    <a:pt x="802" y="222"/>
                  </a:lnTo>
                  <a:lnTo>
                    <a:pt x="825" y="209"/>
                  </a:lnTo>
                  <a:lnTo>
                    <a:pt x="853" y="192"/>
                  </a:lnTo>
                  <a:lnTo>
                    <a:pt x="873" y="179"/>
                  </a:lnTo>
                  <a:lnTo>
                    <a:pt x="886" y="170"/>
                  </a:lnTo>
                  <a:lnTo>
                    <a:pt x="891" y="168"/>
                  </a:lnTo>
                  <a:lnTo>
                    <a:pt x="892" y="166"/>
                  </a:lnTo>
                  <a:lnTo>
                    <a:pt x="898" y="164"/>
                  </a:lnTo>
                  <a:lnTo>
                    <a:pt x="911" y="162"/>
                  </a:lnTo>
                  <a:lnTo>
                    <a:pt x="932" y="162"/>
                  </a:lnTo>
                  <a:lnTo>
                    <a:pt x="952" y="162"/>
                  </a:lnTo>
                  <a:lnTo>
                    <a:pt x="967" y="162"/>
                  </a:lnTo>
                  <a:lnTo>
                    <a:pt x="981" y="164"/>
                  </a:lnTo>
                  <a:lnTo>
                    <a:pt x="1004" y="168"/>
                  </a:lnTo>
                  <a:lnTo>
                    <a:pt x="1032" y="171"/>
                  </a:lnTo>
                  <a:lnTo>
                    <a:pt x="1053" y="172"/>
                  </a:lnTo>
                  <a:lnTo>
                    <a:pt x="1066" y="174"/>
                  </a:lnTo>
                  <a:lnTo>
                    <a:pt x="1070" y="174"/>
                  </a:lnTo>
                  <a:lnTo>
                    <a:pt x="1129" y="155"/>
                  </a:lnTo>
                  <a:lnTo>
                    <a:pt x="1153" y="125"/>
                  </a:lnTo>
                  <a:lnTo>
                    <a:pt x="1154" y="123"/>
                  </a:lnTo>
                  <a:lnTo>
                    <a:pt x="1158" y="114"/>
                  </a:lnTo>
                  <a:lnTo>
                    <a:pt x="1163" y="110"/>
                  </a:lnTo>
                  <a:lnTo>
                    <a:pt x="1168" y="105"/>
                  </a:lnTo>
                  <a:lnTo>
                    <a:pt x="1178" y="100"/>
                  </a:lnTo>
                  <a:lnTo>
                    <a:pt x="1190" y="96"/>
                  </a:lnTo>
                  <a:lnTo>
                    <a:pt x="1211" y="87"/>
                  </a:lnTo>
                  <a:lnTo>
                    <a:pt x="1224" y="81"/>
                  </a:lnTo>
                  <a:lnTo>
                    <a:pt x="1231" y="80"/>
                  </a:lnTo>
                  <a:lnTo>
                    <a:pt x="1237" y="79"/>
                  </a:lnTo>
                  <a:lnTo>
                    <a:pt x="1245" y="78"/>
                  </a:lnTo>
                  <a:lnTo>
                    <a:pt x="1255" y="78"/>
                  </a:lnTo>
                  <a:lnTo>
                    <a:pt x="1270" y="78"/>
                  </a:lnTo>
                  <a:lnTo>
                    <a:pt x="1276" y="76"/>
                  </a:lnTo>
                  <a:lnTo>
                    <a:pt x="1282" y="72"/>
                  </a:lnTo>
                  <a:lnTo>
                    <a:pt x="1297" y="66"/>
                  </a:lnTo>
                  <a:lnTo>
                    <a:pt x="1307" y="60"/>
                  </a:lnTo>
                  <a:lnTo>
                    <a:pt x="1312" y="54"/>
                  </a:lnTo>
                  <a:lnTo>
                    <a:pt x="1317" y="48"/>
                  </a:lnTo>
                  <a:lnTo>
                    <a:pt x="1321" y="42"/>
                  </a:lnTo>
                  <a:lnTo>
                    <a:pt x="1324" y="37"/>
                  </a:lnTo>
                  <a:lnTo>
                    <a:pt x="1329" y="31"/>
                  </a:lnTo>
                  <a:lnTo>
                    <a:pt x="1331" y="28"/>
                  </a:lnTo>
                  <a:lnTo>
                    <a:pt x="1335" y="27"/>
                  </a:lnTo>
                  <a:lnTo>
                    <a:pt x="1340" y="25"/>
                  </a:lnTo>
                  <a:lnTo>
                    <a:pt x="1344" y="24"/>
                  </a:lnTo>
                  <a:lnTo>
                    <a:pt x="1350" y="22"/>
                  </a:lnTo>
                  <a:lnTo>
                    <a:pt x="1354" y="20"/>
                  </a:lnTo>
                  <a:lnTo>
                    <a:pt x="1356" y="18"/>
                  </a:lnTo>
                  <a:lnTo>
                    <a:pt x="1359" y="15"/>
                  </a:lnTo>
                  <a:lnTo>
                    <a:pt x="1360" y="9"/>
                  </a:lnTo>
                  <a:lnTo>
                    <a:pt x="1361" y="5"/>
                  </a:lnTo>
                  <a:lnTo>
                    <a:pt x="1362" y="2"/>
                  </a:lnTo>
                  <a:lnTo>
                    <a:pt x="1363" y="1"/>
                  </a:lnTo>
                  <a:lnTo>
                    <a:pt x="1364" y="0"/>
                  </a:lnTo>
                  <a:lnTo>
                    <a:pt x="1367" y="0"/>
                  </a:lnTo>
                  <a:lnTo>
                    <a:pt x="1374" y="4"/>
                  </a:lnTo>
                  <a:lnTo>
                    <a:pt x="1387" y="12"/>
                  </a:lnTo>
                  <a:lnTo>
                    <a:pt x="1401" y="21"/>
                  </a:lnTo>
                  <a:lnTo>
                    <a:pt x="1413" y="28"/>
                  </a:lnTo>
                  <a:lnTo>
                    <a:pt x="1423" y="33"/>
                  </a:lnTo>
                  <a:lnTo>
                    <a:pt x="1432" y="37"/>
                  </a:lnTo>
                  <a:lnTo>
                    <a:pt x="1439" y="40"/>
                  </a:lnTo>
                  <a:lnTo>
                    <a:pt x="1446" y="46"/>
                  </a:lnTo>
                  <a:lnTo>
                    <a:pt x="1452" y="54"/>
                  </a:lnTo>
                  <a:lnTo>
                    <a:pt x="1459" y="66"/>
                  </a:lnTo>
                  <a:lnTo>
                    <a:pt x="1472" y="90"/>
                  </a:lnTo>
                  <a:lnTo>
                    <a:pt x="1482" y="109"/>
                  </a:lnTo>
                  <a:lnTo>
                    <a:pt x="1491" y="122"/>
                  </a:lnTo>
                  <a:lnTo>
                    <a:pt x="1494" y="125"/>
                  </a:lnTo>
                  <a:lnTo>
                    <a:pt x="1494" y="129"/>
                  </a:lnTo>
                  <a:lnTo>
                    <a:pt x="1494" y="139"/>
                  </a:lnTo>
                  <a:lnTo>
                    <a:pt x="1494" y="158"/>
                  </a:lnTo>
                  <a:lnTo>
                    <a:pt x="1494" y="185"/>
                  </a:lnTo>
                  <a:lnTo>
                    <a:pt x="1494" y="197"/>
                  </a:lnTo>
                  <a:lnTo>
                    <a:pt x="1495" y="205"/>
                  </a:lnTo>
                  <a:lnTo>
                    <a:pt x="1495" y="210"/>
                  </a:lnTo>
                  <a:lnTo>
                    <a:pt x="1497" y="212"/>
                  </a:lnTo>
                  <a:lnTo>
                    <a:pt x="1498" y="216"/>
                  </a:lnTo>
                  <a:lnTo>
                    <a:pt x="1499" y="221"/>
                  </a:lnTo>
                  <a:lnTo>
                    <a:pt x="1500" y="230"/>
                  </a:lnTo>
                  <a:lnTo>
                    <a:pt x="1500" y="244"/>
                  </a:lnTo>
                  <a:lnTo>
                    <a:pt x="1500" y="254"/>
                  </a:lnTo>
                  <a:lnTo>
                    <a:pt x="1501" y="263"/>
                  </a:lnTo>
                  <a:lnTo>
                    <a:pt x="1504" y="273"/>
                  </a:lnTo>
                  <a:lnTo>
                    <a:pt x="1506" y="282"/>
                  </a:lnTo>
                  <a:lnTo>
                    <a:pt x="1512" y="302"/>
                  </a:lnTo>
                  <a:lnTo>
                    <a:pt x="1518" y="321"/>
                  </a:lnTo>
                  <a:lnTo>
                    <a:pt x="1525" y="340"/>
                  </a:lnTo>
                  <a:lnTo>
                    <a:pt x="1531" y="358"/>
                  </a:lnTo>
                  <a:lnTo>
                    <a:pt x="1534" y="374"/>
                  </a:lnTo>
                  <a:lnTo>
                    <a:pt x="1536" y="388"/>
                  </a:lnTo>
                  <a:lnTo>
                    <a:pt x="1536" y="401"/>
                  </a:lnTo>
                  <a:lnTo>
                    <a:pt x="1533" y="414"/>
                  </a:lnTo>
                  <a:lnTo>
                    <a:pt x="1531" y="426"/>
                  </a:lnTo>
                  <a:lnTo>
                    <a:pt x="1527" y="438"/>
                  </a:lnTo>
                  <a:lnTo>
                    <a:pt x="1521" y="453"/>
                  </a:lnTo>
                  <a:lnTo>
                    <a:pt x="1518" y="460"/>
                  </a:lnTo>
                  <a:lnTo>
                    <a:pt x="1506" y="508"/>
                  </a:lnTo>
                  <a:lnTo>
                    <a:pt x="1494" y="574"/>
                  </a:lnTo>
                  <a:lnTo>
                    <a:pt x="1495" y="582"/>
                  </a:lnTo>
                  <a:lnTo>
                    <a:pt x="1497" y="601"/>
                  </a:lnTo>
                  <a:lnTo>
                    <a:pt x="1497" y="614"/>
                  </a:lnTo>
                  <a:lnTo>
                    <a:pt x="1497" y="627"/>
                  </a:lnTo>
                  <a:lnTo>
                    <a:pt x="1495" y="639"/>
                  </a:lnTo>
                  <a:lnTo>
                    <a:pt x="1494" y="652"/>
                  </a:lnTo>
                  <a:lnTo>
                    <a:pt x="1493" y="671"/>
                  </a:lnTo>
                  <a:lnTo>
                    <a:pt x="1493" y="686"/>
                  </a:lnTo>
                  <a:lnTo>
                    <a:pt x="1492" y="693"/>
                  </a:lnTo>
                  <a:lnTo>
                    <a:pt x="1488" y="701"/>
                  </a:lnTo>
                  <a:lnTo>
                    <a:pt x="1481" y="708"/>
                  </a:lnTo>
                  <a:lnTo>
                    <a:pt x="1471" y="717"/>
                  </a:lnTo>
                  <a:lnTo>
                    <a:pt x="1459" y="726"/>
                  </a:lnTo>
                  <a:lnTo>
                    <a:pt x="1451" y="734"/>
                  </a:lnTo>
                  <a:lnTo>
                    <a:pt x="1445" y="741"/>
                  </a:lnTo>
                  <a:lnTo>
                    <a:pt x="1440" y="748"/>
                  </a:lnTo>
                  <a:lnTo>
                    <a:pt x="1435" y="757"/>
                  </a:lnTo>
                  <a:lnTo>
                    <a:pt x="1429" y="763"/>
                  </a:lnTo>
                  <a:lnTo>
                    <a:pt x="1422" y="770"/>
                  </a:lnTo>
                  <a:lnTo>
                    <a:pt x="1410" y="777"/>
                  </a:lnTo>
                  <a:lnTo>
                    <a:pt x="1393" y="785"/>
                  </a:lnTo>
                  <a:lnTo>
                    <a:pt x="1387" y="787"/>
                  </a:lnTo>
                  <a:lnTo>
                    <a:pt x="1386" y="794"/>
                  </a:lnTo>
                  <a:lnTo>
                    <a:pt x="1381" y="812"/>
                  </a:lnTo>
                  <a:lnTo>
                    <a:pt x="1377" y="826"/>
                  </a:lnTo>
                  <a:lnTo>
                    <a:pt x="1375" y="839"/>
                  </a:lnTo>
                  <a:lnTo>
                    <a:pt x="1374" y="851"/>
                  </a:lnTo>
                  <a:lnTo>
                    <a:pt x="1373" y="862"/>
                  </a:lnTo>
                  <a:lnTo>
                    <a:pt x="1374" y="878"/>
                  </a:lnTo>
                  <a:lnTo>
                    <a:pt x="1375" y="884"/>
                  </a:lnTo>
                  <a:lnTo>
                    <a:pt x="1373" y="889"/>
                  </a:lnTo>
                  <a:lnTo>
                    <a:pt x="1366" y="903"/>
                  </a:lnTo>
                  <a:lnTo>
                    <a:pt x="1355" y="922"/>
                  </a:lnTo>
                  <a:lnTo>
                    <a:pt x="1338" y="944"/>
                  </a:lnTo>
                  <a:lnTo>
                    <a:pt x="1330" y="955"/>
                  </a:lnTo>
                  <a:lnTo>
                    <a:pt x="1331" y="954"/>
                  </a:lnTo>
                  <a:lnTo>
                    <a:pt x="1330" y="956"/>
                  </a:lnTo>
                  <a:lnTo>
                    <a:pt x="1315" y="974"/>
                  </a:lnTo>
                  <a:lnTo>
                    <a:pt x="1303" y="988"/>
                  </a:lnTo>
                  <a:lnTo>
                    <a:pt x="1295" y="1001"/>
                  </a:lnTo>
                  <a:lnTo>
                    <a:pt x="1289" y="1013"/>
                  </a:lnTo>
                  <a:lnTo>
                    <a:pt x="1285" y="1025"/>
                  </a:lnTo>
                  <a:lnTo>
                    <a:pt x="1279" y="1048"/>
                  </a:lnTo>
                  <a:lnTo>
                    <a:pt x="1274" y="1075"/>
                  </a:lnTo>
                  <a:lnTo>
                    <a:pt x="1263" y="1105"/>
                  </a:lnTo>
                  <a:lnTo>
                    <a:pt x="1253" y="1130"/>
                  </a:lnTo>
                  <a:lnTo>
                    <a:pt x="1246" y="1146"/>
                  </a:lnTo>
                  <a:lnTo>
                    <a:pt x="1243" y="1153"/>
                  </a:lnTo>
                  <a:lnTo>
                    <a:pt x="1237" y="1189"/>
                  </a:lnTo>
                  <a:lnTo>
                    <a:pt x="1178" y="1261"/>
                  </a:lnTo>
                  <a:lnTo>
                    <a:pt x="1153" y="1296"/>
                  </a:lnTo>
                  <a:lnTo>
                    <a:pt x="1152" y="1296"/>
                  </a:lnTo>
                  <a:lnTo>
                    <a:pt x="1150" y="1295"/>
                  </a:lnTo>
                  <a:lnTo>
                    <a:pt x="1145" y="1295"/>
                  </a:lnTo>
                  <a:lnTo>
                    <a:pt x="1138" y="1297"/>
                  </a:lnTo>
                  <a:lnTo>
                    <a:pt x="1129" y="1301"/>
                  </a:lnTo>
                  <a:lnTo>
                    <a:pt x="1121" y="1309"/>
                  </a:lnTo>
                  <a:lnTo>
                    <a:pt x="1115" y="1314"/>
                  </a:lnTo>
                  <a:lnTo>
                    <a:pt x="1111" y="1321"/>
                  </a:lnTo>
                  <a:lnTo>
                    <a:pt x="1105" y="1329"/>
                  </a:lnTo>
                  <a:lnTo>
                    <a:pt x="1100" y="1339"/>
                  </a:lnTo>
                  <a:lnTo>
                    <a:pt x="1089" y="1359"/>
                  </a:lnTo>
                  <a:lnTo>
                    <a:pt x="1081" y="1380"/>
                  </a:lnTo>
                  <a:lnTo>
                    <a:pt x="1073" y="1401"/>
                  </a:lnTo>
                  <a:lnTo>
                    <a:pt x="1068" y="1421"/>
                  </a:lnTo>
                  <a:lnTo>
                    <a:pt x="1060" y="1452"/>
                  </a:lnTo>
                  <a:lnTo>
                    <a:pt x="1057" y="1464"/>
                  </a:lnTo>
                  <a:lnTo>
                    <a:pt x="1016" y="1493"/>
                  </a:lnTo>
                  <a:lnTo>
                    <a:pt x="1008" y="1497"/>
                  </a:lnTo>
                  <a:lnTo>
                    <a:pt x="989" y="1503"/>
                  </a:lnTo>
                  <a:lnTo>
                    <a:pt x="976" y="1506"/>
                  </a:lnTo>
                  <a:lnTo>
                    <a:pt x="963" y="1509"/>
                  </a:lnTo>
                  <a:lnTo>
                    <a:pt x="950" y="1511"/>
                  </a:lnTo>
                  <a:lnTo>
                    <a:pt x="938" y="1511"/>
                  </a:lnTo>
                  <a:lnTo>
                    <a:pt x="932" y="1511"/>
                  </a:lnTo>
                  <a:lnTo>
                    <a:pt x="926" y="1510"/>
                  </a:lnTo>
                  <a:lnTo>
                    <a:pt x="921" y="1508"/>
                  </a:lnTo>
                  <a:lnTo>
                    <a:pt x="915" y="1504"/>
                  </a:lnTo>
                  <a:lnTo>
                    <a:pt x="903" y="1497"/>
                  </a:lnTo>
                  <a:lnTo>
                    <a:pt x="890" y="1487"/>
                  </a:lnTo>
                  <a:lnTo>
                    <a:pt x="877" y="1479"/>
                  </a:lnTo>
                  <a:lnTo>
                    <a:pt x="864" y="1471"/>
                  </a:lnTo>
                  <a:lnTo>
                    <a:pt x="857" y="1469"/>
                  </a:lnTo>
                  <a:lnTo>
                    <a:pt x="850" y="1466"/>
                  </a:lnTo>
                  <a:lnTo>
                    <a:pt x="844" y="1464"/>
                  </a:lnTo>
                  <a:lnTo>
                    <a:pt x="837" y="1464"/>
                  </a:lnTo>
                  <a:lnTo>
                    <a:pt x="824" y="1464"/>
                  </a:lnTo>
                  <a:lnTo>
                    <a:pt x="813" y="1466"/>
                  </a:lnTo>
                  <a:lnTo>
                    <a:pt x="804" y="1467"/>
                  </a:lnTo>
                  <a:lnTo>
                    <a:pt x="797" y="1470"/>
                  </a:lnTo>
                  <a:lnTo>
                    <a:pt x="786" y="1474"/>
                  </a:lnTo>
                  <a:lnTo>
                    <a:pt x="784" y="1476"/>
                  </a:lnTo>
                  <a:lnTo>
                    <a:pt x="782" y="1479"/>
                  </a:lnTo>
                  <a:lnTo>
                    <a:pt x="778" y="1485"/>
                  </a:lnTo>
                  <a:lnTo>
                    <a:pt x="773" y="1490"/>
                  </a:lnTo>
                  <a:lnTo>
                    <a:pt x="766" y="1493"/>
                  </a:lnTo>
                  <a:lnTo>
                    <a:pt x="755" y="1497"/>
                  </a:lnTo>
                  <a:lnTo>
                    <a:pt x="741" y="1499"/>
                  </a:lnTo>
                  <a:lnTo>
                    <a:pt x="734" y="1500"/>
                  </a:lnTo>
                  <a:lnTo>
                    <a:pt x="728" y="1503"/>
                  </a:lnTo>
                  <a:lnTo>
                    <a:pt x="725" y="1505"/>
                  </a:lnTo>
                  <a:lnTo>
                    <a:pt x="721" y="1508"/>
                  </a:lnTo>
                  <a:lnTo>
                    <a:pt x="716" y="1512"/>
                  </a:lnTo>
                  <a:lnTo>
                    <a:pt x="714" y="1516"/>
                  </a:lnTo>
                  <a:lnTo>
                    <a:pt x="713" y="1517"/>
                  </a:lnTo>
                  <a:lnTo>
                    <a:pt x="712" y="1517"/>
                  </a:lnTo>
                  <a:lnTo>
                    <a:pt x="710" y="1517"/>
                  </a:lnTo>
                  <a:lnTo>
                    <a:pt x="708" y="1516"/>
                  </a:lnTo>
                  <a:lnTo>
                    <a:pt x="700" y="1510"/>
                  </a:lnTo>
                  <a:lnTo>
                    <a:pt x="688" y="1499"/>
                  </a:lnTo>
                  <a:lnTo>
                    <a:pt x="658" y="1473"/>
                  </a:lnTo>
                  <a:lnTo>
                    <a:pt x="636" y="1451"/>
                  </a:lnTo>
                  <a:lnTo>
                    <a:pt x="621" y="1434"/>
                  </a:lnTo>
                  <a:lnTo>
                    <a:pt x="616" y="1428"/>
                  </a:lnTo>
                  <a:lnTo>
                    <a:pt x="617" y="1428"/>
                  </a:lnTo>
                  <a:lnTo>
                    <a:pt x="621" y="1428"/>
                  </a:lnTo>
                  <a:lnTo>
                    <a:pt x="623" y="1427"/>
                  </a:lnTo>
                  <a:lnTo>
                    <a:pt x="625" y="1427"/>
                  </a:lnTo>
                  <a:lnTo>
                    <a:pt x="627" y="1426"/>
                  </a:lnTo>
                  <a:lnTo>
                    <a:pt x="627" y="1424"/>
                  </a:lnTo>
                  <a:lnTo>
                    <a:pt x="627" y="1421"/>
                  </a:lnTo>
                  <a:lnTo>
                    <a:pt x="625" y="1419"/>
                  </a:lnTo>
                  <a:lnTo>
                    <a:pt x="623" y="1415"/>
                  </a:lnTo>
                  <a:lnTo>
                    <a:pt x="618" y="1411"/>
                  </a:lnTo>
                  <a:lnTo>
                    <a:pt x="604" y="1398"/>
                  </a:lnTo>
                  <a:lnTo>
                    <a:pt x="579" y="1380"/>
                  </a:lnTo>
                  <a:lnTo>
                    <a:pt x="556" y="1364"/>
                  </a:lnTo>
                  <a:lnTo>
                    <a:pt x="539" y="1354"/>
                  </a:lnTo>
                  <a:lnTo>
                    <a:pt x="527" y="1348"/>
                  </a:lnTo>
                  <a:lnTo>
                    <a:pt x="520" y="1345"/>
                  </a:lnTo>
                  <a:lnTo>
                    <a:pt x="513" y="1342"/>
                  </a:lnTo>
                  <a:lnTo>
                    <a:pt x="506" y="1338"/>
                  </a:lnTo>
                  <a:lnTo>
                    <a:pt x="494" y="1329"/>
                  </a:lnTo>
                  <a:lnTo>
                    <a:pt x="478" y="1314"/>
                  </a:lnTo>
                  <a:lnTo>
                    <a:pt x="460" y="1297"/>
                  </a:lnTo>
                  <a:lnTo>
                    <a:pt x="446" y="1282"/>
                  </a:lnTo>
                  <a:lnTo>
                    <a:pt x="434" y="1269"/>
                  </a:lnTo>
                  <a:lnTo>
                    <a:pt x="425" y="1257"/>
                  </a:lnTo>
                  <a:lnTo>
                    <a:pt x="411" y="1235"/>
                  </a:lnTo>
                  <a:lnTo>
                    <a:pt x="395" y="1212"/>
                  </a:lnTo>
                  <a:lnTo>
                    <a:pt x="388" y="1203"/>
                  </a:lnTo>
                  <a:lnTo>
                    <a:pt x="386" y="1197"/>
                  </a:lnTo>
                  <a:lnTo>
                    <a:pt x="386" y="1192"/>
                  </a:lnTo>
                  <a:lnTo>
                    <a:pt x="387" y="1189"/>
                  </a:lnTo>
                  <a:lnTo>
                    <a:pt x="386" y="1185"/>
                  </a:lnTo>
                  <a:lnTo>
                    <a:pt x="383" y="1181"/>
                  </a:lnTo>
                  <a:lnTo>
                    <a:pt x="378" y="1175"/>
                  </a:lnTo>
                  <a:lnTo>
                    <a:pt x="365" y="1165"/>
                  </a:lnTo>
                  <a:lnTo>
                    <a:pt x="341" y="1150"/>
                  </a:lnTo>
                  <a:lnTo>
                    <a:pt x="328" y="1143"/>
                  </a:lnTo>
                  <a:lnTo>
                    <a:pt x="322" y="1139"/>
                  </a:lnTo>
                  <a:lnTo>
                    <a:pt x="316" y="1133"/>
                  </a:lnTo>
                  <a:lnTo>
                    <a:pt x="309" y="1124"/>
                  </a:lnTo>
                  <a:lnTo>
                    <a:pt x="300" y="1111"/>
                  </a:lnTo>
                  <a:lnTo>
                    <a:pt x="289" y="1099"/>
                  </a:lnTo>
                  <a:lnTo>
                    <a:pt x="282" y="1091"/>
                  </a:lnTo>
                  <a:lnTo>
                    <a:pt x="276" y="1087"/>
                  </a:lnTo>
                  <a:lnTo>
                    <a:pt x="272" y="1085"/>
                  </a:lnTo>
                  <a:lnTo>
                    <a:pt x="271" y="1084"/>
                  </a:lnTo>
                  <a:lnTo>
                    <a:pt x="270" y="1080"/>
                  </a:lnTo>
                  <a:lnTo>
                    <a:pt x="269" y="1074"/>
                  </a:lnTo>
                  <a:lnTo>
                    <a:pt x="269" y="1064"/>
                  </a:lnTo>
                  <a:lnTo>
                    <a:pt x="269" y="1045"/>
                  </a:lnTo>
                  <a:lnTo>
                    <a:pt x="269" y="1037"/>
                  </a:lnTo>
                  <a:lnTo>
                    <a:pt x="269" y="1028"/>
                  </a:lnTo>
                  <a:lnTo>
                    <a:pt x="269" y="1009"/>
                  </a:lnTo>
                  <a:lnTo>
                    <a:pt x="271" y="992"/>
                  </a:lnTo>
                  <a:lnTo>
                    <a:pt x="275" y="964"/>
                  </a:lnTo>
                  <a:lnTo>
                    <a:pt x="281" y="934"/>
                  </a:lnTo>
                  <a:lnTo>
                    <a:pt x="287" y="901"/>
                  </a:lnTo>
                  <a:lnTo>
                    <a:pt x="294" y="870"/>
                  </a:lnTo>
                  <a:lnTo>
                    <a:pt x="300" y="843"/>
                  </a:lnTo>
                  <a:lnTo>
                    <a:pt x="303" y="825"/>
                  </a:lnTo>
                  <a:lnTo>
                    <a:pt x="305" y="818"/>
                  </a:lnTo>
                  <a:lnTo>
                    <a:pt x="275" y="740"/>
                  </a:lnTo>
                  <a:lnTo>
                    <a:pt x="276" y="739"/>
                  </a:lnTo>
                  <a:lnTo>
                    <a:pt x="278" y="734"/>
                  </a:lnTo>
                  <a:lnTo>
                    <a:pt x="281" y="727"/>
                  </a:lnTo>
                  <a:lnTo>
                    <a:pt x="282" y="720"/>
                  </a:lnTo>
                  <a:lnTo>
                    <a:pt x="281" y="715"/>
                  </a:lnTo>
                  <a:lnTo>
                    <a:pt x="280" y="712"/>
                  </a:lnTo>
                  <a:lnTo>
                    <a:pt x="277" y="708"/>
                  </a:lnTo>
                  <a:lnTo>
                    <a:pt x="272" y="706"/>
                  </a:lnTo>
                  <a:lnTo>
                    <a:pt x="267" y="702"/>
                  </a:lnTo>
                  <a:lnTo>
                    <a:pt x="259" y="701"/>
                  </a:lnTo>
                  <a:lnTo>
                    <a:pt x="250" y="699"/>
                  </a:lnTo>
                  <a:lnTo>
                    <a:pt x="239" y="699"/>
                  </a:lnTo>
                  <a:lnTo>
                    <a:pt x="228" y="699"/>
                  </a:lnTo>
                  <a:lnTo>
                    <a:pt x="216" y="697"/>
                  </a:lnTo>
                  <a:lnTo>
                    <a:pt x="206" y="694"/>
                  </a:lnTo>
                  <a:lnTo>
                    <a:pt x="197" y="692"/>
                  </a:lnTo>
                  <a:lnTo>
                    <a:pt x="187" y="688"/>
                  </a:lnTo>
                  <a:lnTo>
                    <a:pt x="180" y="684"/>
                  </a:lnTo>
                  <a:lnTo>
                    <a:pt x="173" y="680"/>
                  </a:lnTo>
                  <a:lnTo>
                    <a:pt x="167" y="675"/>
                  </a:lnTo>
                  <a:lnTo>
                    <a:pt x="150" y="659"/>
                  </a:lnTo>
                  <a:lnTo>
                    <a:pt x="144" y="652"/>
                  </a:lnTo>
                  <a:lnTo>
                    <a:pt x="108" y="603"/>
                  </a:lnTo>
                  <a:lnTo>
                    <a:pt x="66" y="580"/>
                  </a:lnTo>
                  <a:lnTo>
                    <a:pt x="63" y="578"/>
                  </a:lnTo>
                  <a:lnTo>
                    <a:pt x="58" y="573"/>
                  </a:lnTo>
                  <a:lnTo>
                    <a:pt x="55" y="568"/>
                  </a:lnTo>
                  <a:lnTo>
                    <a:pt x="53" y="562"/>
                  </a:lnTo>
                  <a:lnTo>
                    <a:pt x="53" y="554"/>
                  </a:lnTo>
                  <a:lnTo>
                    <a:pt x="54" y="543"/>
                  </a:lnTo>
                  <a:lnTo>
                    <a:pt x="59" y="522"/>
                  </a:lnTo>
                  <a:lnTo>
                    <a:pt x="62" y="503"/>
                  </a:lnTo>
                  <a:lnTo>
                    <a:pt x="65" y="489"/>
                  </a:lnTo>
                  <a:lnTo>
                    <a:pt x="66" y="484"/>
                  </a:lnTo>
                  <a:lnTo>
                    <a:pt x="102" y="436"/>
                  </a:lnTo>
                  <a:lnTo>
                    <a:pt x="102" y="394"/>
                  </a:lnTo>
                  <a:lnTo>
                    <a:pt x="84" y="359"/>
                  </a:lnTo>
                  <a:lnTo>
                    <a:pt x="48" y="346"/>
                  </a:lnTo>
                  <a:lnTo>
                    <a:pt x="0" y="275"/>
                  </a:lnTo>
                  <a:lnTo>
                    <a:pt x="0" y="244"/>
                  </a:lnTo>
                  <a:lnTo>
                    <a:pt x="19" y="209"/>
                  </a:lnTo>
                  <a:lnTo>
                    <a:pt x="36" y="174"/>
                  </a:lnTo>
                  <a:lnTo>
                    <a:pt x="28" y="146"/>
                  </a:lnTo>
                  <a:lnTo>
                    <a:pt x="22" y="124"/>
                  </a:lnTo>
                  <a:lnTo>
                    <a:pt x="20" y="107"/>
                  </a:lnTo>
                  <a:lnTo>
                    <a:pt x="19" y="101"/>
                  </a:lnTo>
                  <a:lnTo>
                    <a:pt x="8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92" name="Owal 191">
            <a:extLst>
              <a:ext uri="{FF2B5EF4-FFF2-40B4-BE49-F238E27FC236}">
                <a16:creationId xmlns:a16="http://schemas.microsoft.com/office/drawing/2014/main" id="{B71B7885-C8F2-BE43-A862-C03C2190D69F}"/>
              </a:ext>
            </a:extLst>
          </p:cNvPr>
          <p:cNvSpPr/>
          <p:nvPr/>
        </p:nvSpPr>
        <p:spPr>
          <a:xfrm>
            <a:off x="6682991" y="4776394"/>
            <a:ext cx="151010" cy="1347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3" name="Prostokąt zaokrąglony 192">
            <a:extLst>
              <a:ext uri="{FF2B5EF4-FFF2-40B4-BE49-F238E27FC236}">
                <a16:creationId xmlns:a16="http://schemas.microsoft.com/office/drawing/2014/main" id="{877C2A06-7A27-4C48-BE00-8A1C3D263960}"/>
              </a:ext>
            </a:extLst>
          </p:cNvPr>
          <p:cNvSpPr/>
          <p:nvPr/>
        </p:nvSpPr>
        <p:spPr>
          <a:xfrm>
            <a:off x="1253411" y="1615171"/>
            <a:ext cx="2217074" cy="1802583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4" name="Prostokąt zaokrąglony 193">
            <a:extLst>
              <a:ext uri="{FF2B5EF4-FFF2-40B4-BE49-F238E27FC236}">
                <a16:creationId xmlns:a16="http://schemas.microsoft.com/office/drawing/2014/main" id="{65BE5664-6451-0348-B1F7-353563103F8C}"/>
              </a:ext>
            </a:extLst>
          </p:cNvPr>
          <p:cNvSpPr/>
          <p:nvPr/>
        </p:nvSpPr>
        <p:spPr>
          <a:xfrm>
            <a:off x="1252120" y="3590012"/>
            <a:ext cx="2218365" cy="1863286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98" name="Łącznik łamany 197">
            <a:extLst>
              <a:ext uri="{FF2B5EF4-FFF2-40B4-BE49-F238E27FC236}">
                <a16:creationId xmlns:a16="http://schemas.microsoft.com/office/drawing/2014/main" id="{1C95B4E9-63C1-624E-8BF7-646E3D80A9FC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rot="16200000" flipV="1">
            <a:off x="4987122" y="3005019"/>
            <a:ext cx="254739" cy="32880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Łącznik łamany 199">
            <a:extLst>
              <a:ext uri="{FF2B5EF4-FFF2-40B4-BE49-F238E27FC236}">
                <a16:creationId xmlns:a16="http://schemas.microsoft.com/office/drawing/2014/main" id="{2ABBF390-7C5C-4E4C-9DDF-DD19BB409CE6}"/>
              </a:ext>
            </a:extLst>
          </p:cNvPr>
          <p:cNvCxnSpPr>
            <a:cxnSpLocks/>
            <a:stCxn id="165" idx="0"/>
            <a:endCxn id="193" idx="3"/>
          </p:cNvCxnSpPr>
          <p:nvPr/>
        </p:nvCxnSpPr>
        <p:spPr>
          <a:xfrm rot="16200000" flipV="1">
            <a:off x="4135932" y="1851016"/>
            <a:ext cx="619260" cy="195015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fika 210" descr="Kamera wideo">
            <a:extLst>
              <a:ext uri="{FF2B5EF4-FFF2-40B4-BE49-F238E27FC236}">
                <a16:creationId xmlns:a16="http://schemas.microsoft.com/office/drawing/2014/main" id="{8AD0CF60-A6CB-B141-A895-3B6441C3DD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1831483"/>
            <a:ext cx="401088" cy="401088"/>
          </a:xfrm>
          <a:prstGeom prst="rect">
            <a:avLst/>
          </a:prstGeom>
        </p:spPr>
      </p:pic>
      <p:pic>
        <p:nvPicPr>
          <p:cNvPr id="212" name="Grafika 211" descr="Kamera wideo">
            <a:extLst>
              <a:ext uri="{FF2B5EF4-FFF2-40B4-BE49-F238E27FC236}">
                <a16:creationId xmlns:a16="http://schemas.microsoft.com/office/drawing/2014/main" id="{4622563E-D23E-8542-9377-4C7449C25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2726" y="3823571"/>
            <a:ext cx="401088" cy="401088"/>
          </a:xfrm>
          <a:prstGeom prst="rect">
            <a:avLst/>
          </a:prstGeom>
        </p:spPr>
      </p:pic>
      <p:graphicFrame>
        <p:nvGraphicFramePr>
          <p:cNvPr id="214" name="Wykres 213">
            <a:extLst>
              <a:ext uri="{FF2B5EF4-FFF2-40B4-BE49-F238E27FC236}">
                <a16:creationId xmlns:a16="http://schemas.microsoft.com/office/drawing/2014/main" id="{6F50E035-09E9-BD4C-A009-2CC42E1CA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150069"/>
              </p:ext>
            </p:extLst>
          </p:nvPr>
        </p:nvGraphicFramePr>
        <p:xfrm>
          <a:off x="7830935" y="3557767"/>
          <a:ext cx="3371512" cy="2437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4024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Klienci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6F5015E6-5EA7-294E-A321-8CD21B870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823503"/>
              </p:ext>
            </p:extLst>
          </p:nvPr>
        </p:nvGraphicFramePr>
        <p:xfrm>
          <a:off x="599112" y="1404256"/>
          <a:ext cx="3550037" cy="4049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3783300"/>
                  </p:ext>
                </p:extLst>
              </p:nvPr>
            </p:nvGraphicFramePr>
            <p:xfrm>
              <a:off x="3578029" y="784937"/>
              <a:ext cx="8423288" cy="52881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Symbol zastępczy zawartości 6">
                <a:extLst>
                  <a:ext uri="{FF2B5EF4-FFF2-40B4-BE49-F238E27FC236}">
                    <a16:creationId xmlns:a16="http://schemas.microsoft.com/office/drawing/2014/main" id="{70DB26B7-F17C-8A45-9085-712AD2D42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029" y="784937"/>
                <a:ext cx="8423288" cy="528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57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Kategorie</a:t>
            </a:r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0570B87B-839D-C842-A9E9-70AC044F1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918459"/>
              </p:ext>
            </p:extLst>
          </p:nvPr>
        </p:nvGraphicFramePr>
        <p:xfrm>
          <a:off x="476920" y="1502349"/>
          <a:ext cx="5473700" cy="4199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50528E-C31F-8C4C-8957-BB706BA4C27F}"/>
              </a:ext>
            </a:extLst>
          </p:cNvPr>
          <p:cNvSpPr txBox="1"/>
          <p:nvPr/>
        </p:nvSpPr>
        <p:spPr>
          <a:xfrm>
            <a:off x="3211355" y="5191007"/>
            <a:ext cx="2527314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tytułów: </a:t>
            </a:r>
            <a:r>
              <a:rPr lang="pl-PL" sz="1400" b="1" dirty="0">
                <a:solidFill>
                  <a:schemeClr val="accent5"/>
                </a:solidFill>
              </a:rPr>
              <a:t>1 000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2A8177-9BF8-5544-8753-ECC007878A39}"/>
              </a:ext>
            </a:extLst>
          </p:cNvPr>
          <p:cNvSpPr txBox="1"/>
          <p:nvPr/>
        </p:nvSpPr>
        <p:spPr>
          <a:xfrm>
            <a:off x="3242575" y="5626684"/>
            <a:ext cx="252731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kopii: </a:t>
            </a:r>
            <a:r>
              <a:rPr lang="pl-PL" sz="1400" b="1" dirty="0">
                <a:solidFill>
                  <a:schemeClr val="tx2"/>
                </a:solidFill>
              </a:rPr>
              <a:t>4 581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41EA417-6A4E-2345-B955-5C94A09968DC}"/>
              </a:ext>
            </a:extLst>
          </p:cNvPr>
          <p:cNvSpPr txBox="1"/>
          <p:nvPr/>
        </p:nvSpPr>
        <p:spPr>
          <a:xfrm>
            <a:off x="1529199" y="5330740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327D809-D35C-EB4C-BAB3-B2BAFE050FC9}"/>
              </a:ext>
            </a:extLst>
          </p:cNvPr>
          <p:cNvSpPr txBox="1"/>
          <p:nvPr/>
        </p:nvSpPr>
        <p:spPr>
          <a:xfrm>
            <a:off x="1529199" y="5092320"/>
            <a:ext cx="1217819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A30E3B1-DB92-B84F-BCAF-DD8E288B6F6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2747018" y="5191435"/>
            <a:ext cx="464337" cy="16983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A413F483-50D2-5042-B5E0-931677E88682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747018" y="5429855"/>
            <a:ext cx="495557" cy="36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Wykres 33">
            <a:extLst>
              <a:ext uri="{FF2B5EF4-FFF2-40B4-BE49-F238E27FC236}">
                <a16:creationId xmlns:a16="http://schemas.microsoft.com/office/drawing/2014/main" id="{D332F304-29C2-524E-A5F3-CF30B38B3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566313"/>
              </p:ext>
            </p:extLst>
          </p:nvPr>
        </p:nvGraphicFramePr>
        <p:xfrm>
          <a:off x="6167822" y="1502347"/>
          <a:ext cx="5804474" cy="419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Prostokąt 34">
            <a:extLst>
              <a:ext uri="{FF2B5EF4-FFF2-40B4-BE49-F238E27FC236}">
                <a16:creationId xmlns:a16="http://schemas.microsoft.com/office/drawing/2014/main" id="{B714D192-73C0-7745-B640-DB9CB74D4B00}"/>
              </a:ext>
            </a:extLst>
          </p:cNvPr>
          <p:cNvSpPr/>
          <p:nvPr/>
        </p:nvSpPr>
        <p:spPr>
          <a:xfrm>
            <a:off x="6122103" y="854615"/>
            <a:ext cx="45719" cy="5337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CB1E4CFB-819F-F848-B65A-FA63287C507F}"/>
              </a:ext>
            </a:extLst>
          </p:cNvPr>
          <p:cNvSpPr txBox="1"/>
          <p:nvPr/>
        </p:nvSpPr>
        <p:spPr>
          <a:xfrm>
            <a:off x="7026128" y="5399351"/>
            <a:ext cx="1217819" cy="198230"/>
          </a:xfrm>
          <a:prstGeom prst="roundRect">
            <a:avLst/>
          </a:prstGeom>
          <a:noFill/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E23CEC3F-4B81-4844-8E84-AE7DE77923E3}"/>
              </a:ext>
            </a:extLst>
          </p:cNvPr>
          <p:cNvSpPr txBox="1"/>
          <p:nvPr/>
        </p:nvSpPr>
        <p:spPr>
          <a:xfrm>
            <a:off x="7026128" y="5157388"/>
            <a:ext cx="1535304" cy="198230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A96FEEC-5B79-804A-8F60-23AD71D8D2E7}"/>
              </a:ext>
            </a:extLst>
          </p:cNvPr>
          <p:cNvSpPr txBox="1"/>
          <p:nvPr/>
        </p:nvSpPr>
        <p:spPr>
          <a:xfrm>
            <a:off x="8958720" y="5185358"/>
            <a:ext cx="3059295" cy="340519"/>
          </a:xfrm>
          <a:prstGeom prst="roundRect">
            <a:avLst/>
          </a:prstGeom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Łączna liczba </a:t>
            </a:r>
            <a:r>
              <a:rPr lang="pl-PL" sz="1400" dirty="0" err="1"/>
              <a:t>wypożyczeń</a:t>
            </a:r>
            <a:r>
              <a:rPr lang="pl-PL" sz="1400" dirty="0"/>
              <a:t>: </a:t>
            </a:r>
            <a:r>
              <a:rPr lang="pl-PL" sz="1400" b="1" dirty="0">
                <a:solidFill>
                  <a:schemeClr val="accent5"/>
                </a:solidFill>
              </a:rPr>
              <a:t>16 048</a:t>
            </a:r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6D24FE6-A16C-FF44-B843-30710BDC749A}"/>
              </a:ext>
            </a:extLst>
          </p:cNvPr>
          <p:cNvSpPr txBox="1"/>
          <p:nvPr/>
        </p:nvSpPr>
        <p:spPr>
          <a:xfrm>
            <a:off x="8958721" y="5626684"/>
            <a:ext cx="3059294" cy="340519"/>
          </a:xfrm>
          <a:prstGeom prst="roundRect">
            <a:avLst/>
          </a:prstGeom>
          <a:ln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dirty="0"/>
              <a:t>Łączne przychody: </a:t>
            </a:r>
            <a:r>
              <a:rPr lang="pl-PL" sz="1400" b="1" dirty="0">
                <a:solidFill>
                  <a:schemeClr val="tx2"/>
                </a:solidFill>
              </a:rPr>
              <a:t>61 312</a:t>
            </a:r>
            <a:endParaRPr lang="pl-PL" b="1" dirty="0">
              <a:solidFill>
                <a:schemeClr val="tx2"/>
              </a:solidFill>
            </a:endParaRP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8D5853F2-3AEB-CD44-BABA-01DAF8D02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254293" y="5498466"/>
            <a:ext cx="704428" cy="2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01DA4AA7-6BBB-324B-8012-5A06914CD20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559886" y="5273390"/>
            <a:ext cx="398834" cy="822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8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Avenir Black" panose="02000503020000020003" pitchFamily="2" charset="0"/>
              </a:rPr>
              <a:t>Rating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E5CAD124-9CA7-6749-BE2A-12D4437F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133479"/>
              </p:ext>
            </p:extLst>
          </p:nvPr>
        </p:nvGraphicFramePr>
        <p:xfrm>
          <a:off x="7413227" y="1912058"/>
          <a:ext cx="3708155" cy="303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58">
                  <a:extLst>
                    <a:ext uri="{9D8B030D-6E8A-4147-A177-3AD203B41FA5}">
                      <a16:colId xmlns:a16="http://schemas.microsoft.com/office/drawing/2014/main" val="1463671105"/>
                    </a:ext>
                  </a:extLst>
                </a:gridCol>
                <a:gridCol w="2930097">
                  <a:extLst>
                    <a:ext uri="{9D8B030D-6E8A-4147-A177-3AD203B41FA5}">
                      <a16:colId xmlns:a16="http://schemas.microsoft.com/office/drawing/2014/main" val="3630188415"/>
                    </a:ext>
                  </a:extLst>
                </a:gridCol>
              </a:tblGrid>
              <a:tr h="344338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Kategorie ratingowe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l-P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14728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l-PL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Dla wszystkich – Dopuszczone w każdym wieku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80971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Sugerowane wskazówki rodzicielskie – Niektóre materiały mogą być nieodpowiednie dla dzieci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6102"/>
                  </a:ext>
                </a:extLst>
              </a:tr>
              <a:tr h="458794">
                <a:tc>
                  <a:txBody>
                    <a:bodyPr/>
                    <a:lstStyle/>
                    <a:p>
                      <a:r>
                        <a:rPr lang="pl-PL" sz="1200" b="1" dirty="0"/>
                        <a:t>PG-13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Ostrzeżenie dla rodziców – Niektóre materiały mogą być nieodpowiednie dla dzieci pow. 13 roku życia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405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r>
                        <a:rPr lang="pl-PL" sz="1200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Zastrzeżony – Oglądanie w wieku poniżej 17 lat jedynie w obecności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61323"/>
                  </a:ext>
                </a:extLst>
              </a:tr>
              <a:tr h="277393">
                <a:tc>
                  <a:txBody>
                    <a:bodyPr/>
                    <a:lstStyle/>
                    <a:p>
                      <a:r>
                        <a:rPr lang="pl-PL" sz="1200" b="1" dirty="0"/>
                        <a:t>NC-17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Wyłącznie dla dorosłych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95838"/>
                  </a:ext>
                </a:extLst>
              </a:tr>
            </a:tbl>
          </a:graphicData>
        </a:graphic>
      </p:graphicFrame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40E69902-90EF-7C4F-B480-BE9FC2910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32892"/>
              </p:ext>
            </p:extLst>
          </p:nvPr>
        </p:nvGraphicFramePr>
        <p:xfrm>
          <a:off x="1070618" y="1347878"/>
          <a:ext cx="5766675" cy="416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953F34F3-0874-C645-8720-D8053BDE0070}"/>
              </a:ext>
            </a:extLst>
          </p:cNvPr>
          <p:cNvSpPr txBox="1"/>
          <p:nvPr/>
        </p:nvSpPr>
        <p:spPr>
          <a:xfrm>
            <a:off x="3301623" y="5185357"/>
            <a:ext cx="1060170" cy="227471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3A0A320-B5A1-2B48-B515-B8CB04B4F5ED}"/>
              </a:ext>
            </a:extLst>
          </p:cNvPr>
          <p:cNvSpPr txBox="1"/>
          <p:nvPr/>
        </p:nvSpPr>
        <p:spPr>
          <a:xfrm>
            <a:off x="4452505" y="5185356"/>
            <a:ext cx="1538391" cy="227471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729E37A-0908-D549-AF8E-9559ECC31E84}"/>
              </a:ext>
            </a:extLst>
          </p:cNvPr>
          <p:cNvSpPr txBox="1"/>
          <p:nvPr/>
        </p:nvSpPr>
        <p:spPr>
          <a:xfrm>
            <a:off x="1956494" y="5180100"/>
            <a:ext cx="1254418" cy="227471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b="1" dirty="0">
              <a:solidFill>
                <a:schemeClr val="accent5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D877B8C-914C-3248-A525-6239EE1F0011}"/>
              </a:ext>
            </a:extLst>
          </p:cNvPr>
          <p:cNvSpPr txBox="1"/>
          <p:nvPr/>
        </p:nvSpPr>
        <p:spPr>
          <a:xfrm>
            <a:off x="7413226" y="5144388"/>
            <a:ext cx="3363630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</a:t>
            </a:r>
            <a:r>
              <a:rPr lang="pl-PL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wypożyczeń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pl-PL" sz="1200" b="1" dirty="0">
                <a:solidFill>
                  <a:schemeClr val="accent1"/>
                </a:solidFill>
              </a:rPr>
              <a:t>16 048 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B81A835-236B-6D4D-BE5F-92632343B1F8}"/>
              </a:ext>
            </a:extLst>
          </p:cNvPr>
          <p:cNvSpPr txBox="1"/>
          <p:nvPr/>
        </p:nvSpPr>
        <p:spPr>
          <a:xfrm>
            <a:off x="7413226" y="5510122"/>
            <a:ext cx="3363629" cy="306467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 </a:t>
            </a:r>
            <a:r>
              <a:rPr lang="pl-PL" sz="1200" b="1" dirty="0">
                <a:solidFill>
                  <a:schemeClr val="accent5"/>
                </a:solidFill>
              </a:rPr>
              <a:t>4 581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26F2012A-2074-9E46-8348-A57FE8DC04AF}"/>
              </a:ext>
            </a:extLst>
          </p:cNvPr>
          <p:cNvSpPr txBox="1"/>
          <p:nvPr/>
        </p:nvSpPr>
        <p:spPr>
          <a:xfrm>
            <a:off x="7413227" y="5875866"/>
            <a:ext cx="3363628" cy="306467"/>
          </a:xfrm>
          <a:prstGeom prst="roundRect">
            <a:avLst/>
          </a:prstGeom>
          <a:noFill/>
          <a:ln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tytułów: </a:t>
            </a:r>
            <a:r>
              <a:rPr lang="pl-PL" sz="1200" b="1" dirty="0">
                <a:solidFill>
                  <a:schemeClr val="accent3"/>
                </a:solidFill>
              </a:rPr>
              <a:t>1 000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C06C1522-7DE2-A540-8FB1-93584E9A2E3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5990896" y="5297622"/>
            <a:ext cx="1422330" cy="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67FD155-6F2A-8B42-AA66-B5F92558F815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497203" y="3747333"/>
            <a:ext cx="250528" cy="358151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69C6A7EF-202B-3F44-ACED-143CEAF626B2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4687701" y="3303573"/>
            <a:ext cx="621529" cy="4829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9D5C6-ED75-8342-AA56-A7D441DF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Sytuacja finansowa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8ECBF00-8EA4-EF43-9C60-19698F5F2BE2}"/>
              </a:ext>
            </a:extLst>
          </p:cNvPr>
          <p:cNvSpPr txBox="1"/>
          <p:nvPr/>
        </p:nvSpPr>
        <p:spPr>
          <a:xfrm>
            <a:off x="932726" y="1578261"/>
            <a:ext cx="2651967" cy="2404702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l-PL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9BFC5933-5F15-6349-AD2F-88B17B394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510431"/>
              </p:ext>
            </p:extLst>
          </p:nvPr>
        </p:nvGraphicFramePr>
        <p:xfrm>
          <a:off x="932727" y="1578261"/>
          <a:ext cx="2651967" cy="240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6D6252F-BC48-1D49-B0C0-0013ACF8EA4E}"/>
              </a:ext>
            </a:extLst>
          </p:cNvPr>
          <p:cNvSpPr txBox="1"/>
          <p:nvPr/>
        </p:nvSpPr>
        <p:spPr>
          <a:xfrm>
            <a:off x="1197379" y="4330042"/>
            <a:ext cx="2122659" cy="306467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Przychody łącznie: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61 312 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BF5CFC3-1A02-9648-8B9C-BAB345A24EE3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258709" y="3982963"/>
            <a:ext cx="1" cy="34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9686F4DF-F1B3-3144-8DAA-51AA821C77DA}"/>
              </a:ext>
            </a:extLst>
          </p:cNvPr>
          <p:cNvCxnSpPr>
            <a:cxnSpLocks/>
          </p:cNvCxnSpPr>
          <p:nvPr/>
        </p:nvCxnSpPr>
        <p:spPr>
          <a:xfrm>
            <a:off x="2948598" y="1920896"/>
            <a:ext cx="0" cy="16906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B279FC0-56AA-3D4E-AA7D-FD52F25E963C}"/>
              </a:ext>
            </a:extLst>
          </p:cNvPr>
          <p:cNvSpPr txBox="1"/>
          <p:nvPr/>
        </p:nvSpPr>
        <p:spPr>
          <a:xfrm>
            <a:off x="1197378" y="4729039"/>
            <a:ext cx="2122659" cy="510778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Średni miesięczny przychód:</a:t>
            </a:r>
            <a:r>
              <a:rPr lang="pl-PL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accent1"/>
                </a:solidFill>
              </a:rPr>
              <a:t>15 328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C0B53464-BF3F-EE43-A84D-9C2A6EFEF36C}"/>
              </a:ext>
            </a:extLst>
          </p:cNvPr>
          <p:cNvCxnSpPr>
            <a:cxnSpLocks/>
          </p:cNvCxnSpPr>
          <p:nvPr/>
        </p:nvCxnSpPr>
        <p:spPr>
          <a:xfrm>
            <a:off x="4455854" y="5347027"/>
            <a:ext cx="40011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C708248A-8D83-4A47-AC95-2E5167C66ED3}"/>
              </a:ext>
            </a:extLst>
          </p:cNvPr>
          <p:cNvCxnSpPr>
            <a:cxnSpLocks/>
          </p:cNvCxnSpPr>
          <p:nvPr/>
        </p:nvCxnSpPr>
        <p:spPr>
          <a:xfrm flipH="1">
            <a:off x="4455853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Prostokąt 24">
            <a:extLst>
              <a:ext uri="{FF2B5EF4-FFF2-40B4-BE49-F238E27FC236}">
                <a16:creationId xmlns:a16="http://schemas.microsoft.com/office/drawing/2014/main" id="{B73E613F-6DEB-DB45-A10E-6D5C9234AEB8}"/>
              </a:ext>
            </a:extLst>
          </p:cNvPr>
          <p:cNvSpPr/>
          <p:nvPr/>
        </p:nvSpPr>
        <p:spPr>
          <a:xfrm>
            <a:off x="4455855" y="5088881"/>
            <a:ext cx="997283" cy="2534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23AC02C3-46DA-7C4A-B8E8-FC65E2295A51}"/>
              </a:ext>
            </a:extLst>
          </p:cNvPr>
          <p:cNvSpPr/>
          <p:nvPr/>
        </p:nvSpPr>
        <p:spPr>
          <a:xfrm>
            <a:off x="5464098" y="5089654"/>
            <a:ext cx="991627" cy="2462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5AAD88-DE52-0946-8D9D-F351B58D0006}"/>
              </a:ext>
            </a:extLst>
          </p:cNvPr>
          <p:cNvSpPr/>
          <p:nvPr/>
        </p:nvSpPr>
        <p:spPr>
          <a:xfrm>
            <a:off x="6467030" y="5091210"/>
            <a:ext cx="991284" cy="2446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A8C06B98-D8E4-1648-84F3-7DF448744579}"/>
              </a:ext>
            </a:extLst>
          </p:cNvPr>
          <p:cNvSpPr/>
          <p:nvPr/>
        </p:nvSpPr>
        <p:spPr>
          <a:xfrm>
            <a:off x="7472810" y="5091953"/>
            <a:ext cx="988094" cy="2503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90D9DE5-8A32-7C44-BD6C-16F872E12EA6}"/>
              </a:ext>
            </a:extLst>
          </p:cNvPr>
          <p:cNvSpPr txBox="1"/>
          <p:nvPr/>
        </p:nvSpPr>
        <p:spPr>
          <a:xfrm>
            <a:off x="4692694" y="5104726"/>
            <a:ext cx="533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1 090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736C2A-898C-A242-88AA-29D001C470AE}"/>
              </a:ext>
            </a:extLst>
          </p:cNvPr>
          <p:cNvSpPr txBox="1"/>
          <p:nvPr/>
        </p:nvSpPr>
        <p:spPr>
          <a:xfrm>
            <a:off x="5741089" y="5104726"/>
            <a:ext cx="48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1 151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5FB3BEB5-CBC0-BD41-B364-1CDEEED49A33}"/>
              </a:ext>
            </a:extLst>
          </p:cNvPr>
          <p:cNvSpPr txBox="1"/>
          <p:nvPr/>
        </p:nvSpPr>
        <p:spPr>
          <a:xfrm>
            <a:off x="6696591" y="5104726"/>
            <a:ext cx="542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1 194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7687C9A-31B0-7545-96FA-FCA620F8014D}"/>
              </a:ext>
            </a:extLst>
          </p:cNvPr>
          <p:cNvSpPr txBox="1"/>
          <p:nvPr/>
        </p:nvSpPr>
        <p:spPr>
          <a:xfrm>
            <a:off x="7711115" y="5104726"/>
            <a:ext cx="5102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1 146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694ECD8-4423-B448-995E-48537F6E114D}"/>
              </a:ext>
            </a:extLst>
          </p:cNvPr>
          <p:cNvSpPr txBox="1"/>
          <p:nvPr/>
        </p:nvSpPr>
        <p:spPr>
          <a:xfrm>
            <a:off x="4250557" y="5682944"/>
            <a:ext cx="410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9,99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E92987DF-BF86-A041-BB67-41DB36CDE879}"/>
              </a:ext>
            </a:extLst>
          </p:cNvPr>
          <p:cNvSpPr txBox="1"/>
          <p:nvPr/>
        </p:nvSpPr>
        <p:spPr>
          <a:xfrm>
            <a:off x="5225834" y="5682944"/>
            <a:ext cx="471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14,99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B7DDCFA0-784A-A847-B408-99FAE201BD74}"/>
              </a:ext>
            </a:extLst>
          </p:cNvPr>
          <p:cNvSpPr txBox="1"/>
          <p:nvPr/>
        </p:nvSpPr>
        <p:spPr>
          <a:xfrm>
            <a:off x="6220236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20,99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0B80A0CB-A889-6742-934C-E8881E99F46B}"/>
              </a:ext>
            </a:extLst>
          </p:cNvPr>
          <p:cNvSpPr txBox="1"/>
          <p:nvPr/>
        </p:nvSpPr>
        <p:spPr>
          <a:xfrm>
            <a:off x="7220081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25,99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A3B02457-2A85-C94C-ACD3-F0152A2C8FBF}"/>
              </a:ext>
            </a:extLst>
          </p:cNvPr>
          <p:cNvSpPr txBox="1"/>
          <p:nvPr/>
        </p:nvSpPr>
        <p:spPr>
          <a:xfrm>
            <a:off x="8248044" y="5682944"/>
            <a:ext cx="468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latin typeface="Avenir Book" panose="02000503020000020003" pitchFamily="2" charset="0"/>
              </a:rPr>
              <a:t>29,99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E9E4C5B-617C-174D-9F8C-F3004C3A9491}"/>
              </a:ext>
            </a:extLst>
          </p:cNvPr>
          <p:cNvSpPr txBox="1"/>
          <p:nvPr/>
        </p:nvSpPr>
        <p:spPr>
          <a:xfrm>
            <a:off x="5193775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Q1 – 25%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07FF6A0-263A-1C4E-832B-CE40BB39FBFF}"/>
              </a:ext>
            </a:extLst>
          </p:cNvPr>
          <p:cNvSpPr txBox="1"/>
          <p:nvPr/>
        </p:nvSpPr>
        <p:spPr>
          <a:xfrm>
            <a:off x="6198991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Q2 – 50%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7C57584-B649-C843-BC26-958938D0B3BE}"/>
              </a:ext>
            </a:extLst>
          </p:cNvPr>
          <p:cNvSpPr txBox="1"/>
          <p:nvPr/>
        </p:nvSpPr>
        <p:spPr>
          <a:xfrm>
            <a:off x="7192090" y="4778368"/>
            <a:ext cx="65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Avenir Book" panose="02000503020000020003" pitchFamily="2" charset="0"/>
              </a:rPr>
              <a:t>Q3 – 75%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5D890CC7-9743-F94A-BDCB-71B22DF59113}"/>
              </a:ext>
            </a:extLst>
          </p:cNvPr>
          <p:cNvSpPr txBox="1"/>
          <p:nvPr/>
        </p:nvSpPr>
        <p:spPr>
          <a:xfrm>
            <a:off x="4145386" y="4505681"/>
            <a:ext cx="3901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tx2"/>
                </a:solidFill>
              </a:rPr>
              <a:t>Koszty zakupu kopii filmu w podziale na kategorie cenowe</a:t>
            </a:r>
          </a:p>
        </p:txBody>
      </p: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1999F422-23F1-7044-B035-1EC34F5BE612}"/>
              </a:ext>
            </a:extLst>
          </p:cNvPr>
          <p:cNvCxnSpPr>
            <a:cxnSpLocks/>
          </p:cNvCxnSpPr>
          <p:nvPr/>
        </p:nvCxnSpPr>
        <p:spPr>
          <a:xfrm flipH="1">
            <a:off x="5458444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Łącznik prosty 50">
            <a:extLst>
              <a:ext uri="{FF2B5EF4-FFF2-40B4-BE49-F238E27FC236}">
                <a16:creationId xmlns:a16="http://schemas.microsoft.com/office/drawing/2014/main" id="{760BF311-B307-584F-9294-534641567FB0}"/>
              </a:ext>
            </a:extLst>
          </p:cNvPr>
          <p:cNvCxnSpPr>
            <a:cxnSpLocks/>
          </p:cNvCxnSpPr>
          <p:nvPr/>
        </p:nvCxnSpPr>
        <p:spPr>
          <a:xfrm flipH="1">
            <a:off x="6461035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Łącznik prosty 51">
            <a:extLst>
              <a:ext uri="{FF2B5EF4-FFF2-40B4-BE49-F238E27FC236}">
                <a16:creationId xmlns:a16="http://schemas.microsoft.com/office/drawing/2014/main" id="{4C0B3F47-94B1-F647-AD3C-79F78B039B10}"/>
              </a:ext>
            </a:extLst>
          </p:cNvPr>
          <p:cNvCxnSpPr>
            <a:cxnSpLocks/>
          </p:cNvCxnSpPr>
          <p:nvPr/>
        </p:nvCxnSpPr>
        <p:spPr>
          <a:xfrm flipH="1">
            <a:off x="7463626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Łącznik prosty 52">
            <a:extLst>
              <a:ext uri="{FF2B5EF4-FFF2-40B4-BE49-F238E27FC236}">
                <a16:creationId xmlns:a16="http://schemas.microsoft.com/office/drawing/2014/main" id="{31037FD0-878F-3B47-9390-5D48DBD02E99}"/>
              </a:ext>
            </a:extLst>
          </p:cNvPr>
          <p:cNvCxnSpPr>
            <a:cxnSpLocks/>
          </p:cNvCxnSpPr>
          <p:nvPr/>
        </p:nvCxnSpPr>
        <p:spPr>
          <a:xfrm flipH="1">
            <a:off x="8466217" y="5007458"/>
            <a:ext cx="1" cy="6472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Prostokąt 53">
            <a:extLst>
              <a:ext uri="{FF2B5EF4-FFF2-40B4-BE49-F238E27FC236}">
                <a16:creationId xmlns:a16="http://schemas.microsoft.com/office/drawing/2014/main" id="{7B569AD8-E324-E34B-9342-B4256AE56A21}"/>
              </a:ext>
            </a:extLst>
          </p:cNvPr>
          <p:cNvSpPr/>
          <p:nvPr/>
        </p:nvSpPr>
        <p:spPr>
          <a:xfrm>
            <a:off x="4455855" y="5349736"/>
            <a:ext cx="997283" cy="2576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51086E98-9217-304B-A9BE-325A6EA9F606}"/>
              </a:ext>
            </a:extLst>
          </p:cNvPr>
          <p:cNvSpPr/>
          <p:nvPr/>
        </p:nvSpPr>
        <p:spPr>
          <a:xfrm>
            <a:off x="5460559" y="5348310"/>
            <a:ext cx="994038" cy="2568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FFB2D034-706C-6743-95AA-5C0BDDBEFC28}"/>
              </a:ext>
            </a:extLst>
          </p:cNvPr>
          <p:cNvSpPr/>
          <p:nvPr/>
        </p:nvSpPr>
        <p:spPr>
          <a:xfrm>
            <a:off x="6461032" y="5349736"/>
            <a:ext cx="993410" cy="2554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42C4DB66-6FFF-9B41-ADDF-12EC71D192C0}"/>
              </a:ext>
            </a:extLst>
          </p:cNvPr>
          <p:cNvSpPr/>
          <p:nvPr/>
        </p:nvSpPr>
        <p:spPr>
          <a:xfrm>
            <a:off x="7468548" y="5349736"/>
            <a:ext cx="992353" cy="2576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59C49D0-7ECB-4648-8FE9-8E7595FEB770}"/>
              </a:ext>
            </a:extLst>
          </p:cNvPr>
          <p:cNvSpPr txBox="1"/>
          <p:nvPr/>
        </p:nvSpPr>
        <p:spPr>
          <a:xfrm>
            <a:off x="4651272" y="5370909"/>
            <a:ext cx="615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13 180</a:t>
            </a:r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0B8D59F4-D081-D444-913C-7DFB0BCEC84E}"/>
              </a:ext>
            </a:extLst>
          </p:cNvPr>
          <p:cNvSpPr txBox="1"/>
          <p:nvPr/>
        </p:nvSpPr>
        <p:spPr>
          <a:xfrm>
            <a:off x="5715908" y="5370909"/>
            <a:ext cx="53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20 072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7057134B-6673-914C-A801-DEF2D2EEE9B0}"/>
              </a:ext>
            </a:extLst>
          </p:cNvPr>
          <p:cNvSpPr txBox="1"/>
          <p:nvPr/>
        </p:nvSpPr>
        <p:spPr>
          <a:xfrm>
            <a:off x="6701834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27 227</a:t>
            </a: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CFAE847A-DD05-2E44-A1FA-1BDEDE7C727F}"/>
              </a:ext>
            </a:extLst>
          </p:cNvPr>
          <p:cNvSpPr txBox="1"/>
          <p:nvPr/>
        </p:nvSpPr>
        <p:spPr>
          <a:xfrm>
            <a:off x="7700090" y="5370909"/>
            <a:ext cx="532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latin typeface="Avenir Book" panose="02000503020000020003" pitchFamily="2" charset="0"/>
              </a:rPr>
              <a:t>32 142</a:t>
            </a:r>
          </a:p>
        </p:txBody>
      </p:sp>
      <p:cxnSp>
        <p:nvCxnSpPr>
          <p:cNvPr id="63" name="Łącznik prosty 62">
            <a:extLst>
              <a:ext uri="{FF2B5EF4-FFF2-40B4-BE49-F238E27FC236}">
                <a16:creationId xmlns:a16="http://schemas.microsoft.com/office/drawing/2014/main" id="{0461CC2B-4C05-7641-BE39-4CDB54C7C491}"/>
              </a:ext>
            </a:extLst>
          </p:cNvPr>
          <p:cNvCxnSpPr>
            <a:cxnSpLocks/>
          </p:cNvCxnSpPr>
          <p:nvPr/>
        </p:nvCxnSpPr>
        <p:spPr>
          <a:xfrm>
            <a:off x="4455853" y="5007458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64">
            <a:extLst>
              <a:ext uri="{FF2B5EF4-FFF2-40B4-BE49-F238E27FC236}">
                <a16:creationId xmlns:a16="http://schemas.microsoft.com/office/drawing/2014/main" id="{ECBE342C-AE6C-C548-8D7E-CC2E518CC1ED}"/>
              </a:ext>
            </a:extLst>
          </p:cNvPr>
          <p:cNvCxnSpPr>
            <a:cxnSpLocks/>
          </p:cNvCxnSpPr>
          <p:nvPr/>
        </p:nvCxnSpPr>
        <p:spPr>
          <a:xfrm>
            <a:off x="4455853" y="5654689"/>
            <a:ext cx="40103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a 70" descr="Klaps">
            <a:extLst>
              <a:ext uri="{FF2B5EF4-FFF2-40B4-BE49-F238E27FC236}">
                <a16:creationId xmlns:a16="http://schemas.microsoft.com/office/drawing/2014/main" id="{022FE115-4209-5443-A6A0-4B7E8F80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386" y="5066409"/>
            <a:ext cx="264664" cy="264664"/>
          </a:xfrm>
          <a:prstGeom prst="rect">
            <a:avLst/>
          </a:prstGeom>
        </p:spPr>
      </p:pic>
      <p:pic>
        <p:nvPicPr>
          <p:cNvPr id="73" name="Grafika 72" descr="Pieniądze">
            <a:extLst>
              <a:ext uri="{FF2B5EF4-FFF2-40B4-BE49-F238E27FC236}">
                <a16:creationId xmlns:a16="http://schemas.microsoft.com/office/drawing/2014/main" id="{643165CD-595C-874A-85D7-B70AD9D53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8794" y="5355772"/>
            <a:ext cx="279731" cy="279731"/>
          </a:xfrm>
          <a:prstGeom prst="rect">
            <a:avLst/>
          </a:prstGeom>
        </p:spPr>
      </p:pic>
      <p:graphicFrame>
        <p:nvGraphicFramePr>
          <p:cNvPr id="74" name="Tabela 74">
            <a:extLst>
              <a:ext uri="{FF2B5EF4-FFF2-40B4-BE49-F238E27FC236}">
                <a16:creationId xmlns:a16="http://schemas.microsoft.com/office/drawing/2014/main" id="{2A5C3137-E692-B241-8B86-80A33AF97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848"/>
              </p:ext>
            </p:extLst>
          </p:nvPr>
        </p:nvGraphicFramePr>
        <p:xfrm>
          <a:off x="4202549" y="1474650"/>
          <a:ext cx="2651967" cy="103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Rachunek wyników (LTM)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61 312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92 621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(31 309)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B7F4726-01A9-044D-830C-3D80B053F5EB}"/>
              </a:ext>
            </a:extLst>
          </p:cNvPr>
          <p:cNvSpPr txBox="1"/>
          <p:nvPr/>
        </p:nvSpPr>
        <p:spPr>
          <a:xfrm>
            <a:off x="4214927" y="2505929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*Rachunek wyników nie uwzględnia innych kosztów operacyjnych</a:t>
            </a:r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1ED33E9B-695A-5E4D-A537-3478B08500A0}"/>
              </a:ext>
            </a:extLst>
          </p:cNvPr>
          <p:cNvSpPr txBox="1"/>
          <p:nvPr/>
        </p:nvSpPr>
        <p:spPr>
          <a:xfrm>
            <a:off x="4238179" y="5829935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Koszt zakupu</a:t>
            </a:r>
          </a:p>
        </p:txBody>
      </p:sp>
      <p:sp>
        <p:nvSpPr>
          <p:cNvPr id="77" name="pole tekstowe 76">
            <a:extLst>
              <a:ext uri="{FF2B5EF4-FFF2-40B4-BE49-F238E27FC236}">
                <a16:creationId xmlns:a16="http://schemas.microsoft.com/office/drawing/2014/main" id="{7E13CD8C-EE0A-2B44-A592-722E3492C740}"/>
              </a:ext>
            </a:extLst>
          </p:cNvPr>
          <p:cNvSpPr txBox="1"/>
          <p:nvPr/>
        </p:nvSpPr>
        <p:spPr>
          <a:xfrm>
            <a:off x="4238178" y="4671038"/>
            <a:ext cx="816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Liczba kopii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20B6592C-977D-C04F-9C3D-8912A0600AC6}"/>
              </a:ext>
            </a:extLst>
          </p:cNvPr>
          <p:cNvSpPr txBox="1"/>
          <p:nvPr/>
        </p:nvSpPr>
        <p:spPr>
          <a:xfrm>
            <a:off x="8724091" y="5001826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liczba kopii: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4 581 </a:t>
            </a:r>
          </a:p>
        </p:txBody>
      </p:sp>
      <p:sp>
        <p:nvSpPr>
          <p:cNvPr id="79" name="pole tekstowe 78">
            <a:extLst>
              <a:ext uri="{FF2B5EF4-FFF2-40B4-BE49-F238E27FC236}">
                <a16:creationId xmlns:a16="http://schemas.microsoft.com/office/drawing/2014/main" id="{D65B0D91-0A2E-3C46-B336-F7D07EAE9BBE}"/>
              </a:ext>
            </a:extLst>
          </p:cNvPr>
          <p:cNvSpPr txBox="1"/>
          <p:nvPr/>
        </p:nvSpPr>
        <p:spPr>
          <a:xfrm>
            <a:off x="8737896" y="5386788"/>
            <a:ext cx="2122659" cy="272415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65918"/>
                      <a:gd name="connsiteY0" fmla="*/ 119184 h 715089"/>
                      <a:gd name="connsiteX1" fmla="*/ 119184 w 2565918"/>
                      <a:gd name="connsiteY1" fmla="*/ 0 h 715089"/>
                      <a:gd name="connsiteX2" fmla="*/ 724347 w 2565918"/>
                      <a:gd name="connsiteY2" fmla="*/ 0 h 715089"/>
                      <a:gd name="connsiteX3" fmla="*/ 1259684 w 2565918"/>
                      <a:gd name="connsiteY3" fmla="*/ 0 h 715089"/>
                      <a:gd name="connsiteX4" fmla="*/ 1888122 w 2565918"/>
                      <a:gd name="connsiteY4" fmla="*/ 0 h 715089"/>
                      <a:gd name="connsiteX5" fmla="*/ 2446734 w 2565918"/>
                      <a:gd name="connsiteY5" fmla="*/ 0 h 715089"/>
                      <a:gd name="connsiteX6" fmla="*/ 2565918 w 2565918"/>
                      <a:gd name="connsiteY6" fmla="*/ 119184 h 715089"/>
                      <a:gd name="connsiteX7" fmla="*/ 2565918 w 2565918"/>
                      <a:gd name="connsiteY7" fmla="*/ 595905 h 715089"/>
                      <a:gd name="connsiteX8" fmla="*/ 2446734 w 2565918"/>
                      <a:gd name="connsiteY8" fmla="*/ 715089 h 715089"/>
                      <a:gd name="connsiteX9" fmla="*/ 1818296 w 2565918"/>
                      <a:gd name="connsiteY9" fmla="*/ 715089 h 715089"/>
                      <a:gd name="connsiteX10" fmla="*/ 1213133 w 2565918"/>
                      <a:gd name="connsiteY10" fmla="*/ 715089 h 715089"/>
                      <a:gd name="connsiteX11" fmla="*/ 677796 w 2565918"/>
                      <a:gd name="connsiteY11" fmla="*/ 715089 h 715089"/>
                      <a:gd name="connsiteX12" fmla="*/ 119184 w 2565918"/>
                      <a:gd name="connsiteY12" fmla="*/ 715089 h 715089"/>
                      <a:gd name="connsiteX13" fmla="*/ 0 w 2565918"/>
                      <a:gd name="connsiteY13" fmla="*/ 595905 h 715089"/>
                      <a:gd name="connsiteX14" fmla="*/ 0 w 2565918"/>
                      <a:gd name="connsiteY14" fmla="*/ 119184 h 715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565918" h="715089" fill="none" extrusionOk="0">
                        <a:moveTo>
                          <a:pt x="0" y="119184"/>
                        </a:moveTo>
                        <a:cubicBezTo>
                          <a:pt x="-2548" y="48166"/>
                          <a:pt x="53827" y="-6315"/>
                          <a:pt x="119184" y="0"/>
                        </a:cubicBezTo>
                        <a:cubicBezTo>
                          <a:pt x="296238" y="-45448"/>
                          <a:pt x="539801" y="46967"/>
                          <a:pt x="724347" y="0"/>
                        </a:cubicBezTo>
                        <a:cubicBezTo>
                          <a:pt x="908893" y="-46967"/>
                          <a:pt x="1049554" y="45978"/>
                          <a:pt x="1259684" y="0"/>
                        </a:cubicBezTo>
                        <a:cubicBezTo>
                          <a:pt x="1469814" y="-45978"/>
                          <a:pt x="1649360" y="21540"/>
                          <a:pt x="1888122" y="0"/>
                        </a:cubicBezTo>
                        <a:cubicBezTo>
                          <a:pt x="2126884" y="-21540"/>
                          <a:pt x="2289937" y="43474"/>
                          <a:pt x="2446734" y="0"/>
                        </a:cubicBezTo>
                        <a:cubicBezTo>
                          <a:pt x="2520017" y="14769"/>
                          <a:pt x="2558322" y="57366"/>
                          <a:pt x="2565918" y="119184"/>
                        </a:cubicBezTo>
                        <a:cubicBezTo>
                          <a:pt x="2588848" y="323088"/>
                          <a:pt x="2525049" y="430933"/>
                          <a:pt x="2565918" y="595905"/>
                        </a:cubicBezTo>
                        <a:cubicBezTo>
                          <a:pt x="2566535" y="659832"/>
                          <a:pt x="2516445" y="719292"/>
                          <a:pt x="2446734" y="715089"/>
                        </a:cubicBezTo>
                        <a:cubicBezTo>
                          <a:pt x="2265980" y="761701"/>
                          <a:pt x="2099616" y="657892"/>
                          <a:pt x="1818296" y="715089"/>
                        </a:cubicBezTo>
                        <a:cubicBezTo>
                          <a:pt x="1536976" y="772286"/>
                          <a:pt x="1441559" y="683324"/>
                          <a:pt x="1213133" y="715089"/>
                        </a:cubicBezTo>
                        <a:cubicBezTo>
                          <a:pt x="984707" y="746854"/>
                          <a:pt x="869667" y="709371"/>
                          <a:pt x="677796" y="715089"/>
                        </a:cubicBezTo>
                        <a:cubicBezTo>
                          <a:pt x="485925" y="720807"/>
                          <a:pt x="356030" y="656879"/>
                          <a:pt x="119184" y="715089"/>
                        </a:cubicBezTo>
                        <a:cubicBezTo>
                          <a:pt x="48960" y="719543"/>
                          <a:pt x="-2831" y="667788"/>
                          <a:pt x="0" y="595905"/>
                        </a:cubicBezTo>
                        <a:cubicBezTo>
                          <a:pt x="-25212" y="448587"/>
                          <a:pt x="48877" y="258466"/>
                          <a:pt x="0" y="119184"/>
                        </a:cubicBezTo>
                        <a:close/>
                      </a:path>
                      <a:path w="2565918" h="715089" stroke="0" extrusionOk="0">
                        <a:moveTo>
                          <a:pt x="0" y="119184"/>
                        </a:moveTo>
                        <a:cubicBezTo>
                          <a:pt x="-9090" y="47753"/>
                          <a:pt x="36950" y="6159"/>
                          <a:pt x="119184" y="0"/>
                        </a:cubicBezTo>
                        <a:cubicBezTo>
                          <a:pt x="363895" y="-27660"/>
                          <a:pt x="455415" y="25059"/>
                          <a:pt x="747623" y="0"/>
                        </a:cubicBezTo>
                        <a:cubicBezTo>
                          <a:pt x="1039831" y="-25059"/>
                          <a:pt x="1058523" y="64819"/>
                          <a:pt x="1306235" y="0"/>
                        </a:cubicBezTo>
                        <a:cubicBezTo>
                          <a:pt x="1553947" y="-64819"/>
                          <a:pt x="1663997" y="199"/>
                          <a:pt x="1841571" y="0"/>
                        </a:cubicBezTo>
                        <a:cubicBezTo>
                          <a:pt x="2019145" y="-199"/>
                          <a:pt x="2277255" y="65111"/>
                          <a:pt x="2446734" y="0"/>
                        </a:cubicBezTo>
                        <a:cubicBezTo>
                          <a:pt x="2519398" y="-14078"/>
                          <a:pt x="2561441" y="52674"/>
                          <a:pt x="2565918" y="119184"/>
                        </a:cubicBezTo>
                        <a:cubicBezTo>
                          <a:pt x="2601795" y="300910"/>
                          <a:pt x="2545697" y="451278"/>
                          <a:pt x="2565918" y="595905"/>
                        </a:cubicBezTo>
                        <a:cubicBezTo>
                          <a:pt x="2564464" y="664135"/>
                          <a:pt x="2506409" y="707957"/>
                          <a:pt x="2446734" y="715089"/>
                        </a:cubicBezTo>
                        <a:cubicBezTo>
                          <a:pt x="2332763" y="739520"/>
                          <a:pt x="2124745" y="699111"/>
                          <a:pt x="1911398" y="715089"/>
                        </a:cubicBezTo>
                        <a:cubicBezTo>
                          <a:pt x="1698051" y="731067"/>
                          <a:pt x="1617635" y="677891"/>
                          <a:pt x="1329510" y="715089"/>
                        </a:cubicBezTo>
                        <a:cubicBezTo>
                          <a:pt x="1041385" y="752287"/>
                          <a:pt x="963374" y="674544"/>
                          <a:pt x="770898" y="715089"/>
                        </a:cubicBezTo>
                        <a:cubicBezTo>
                          <a:pt x="578422" y="755634"/>
                          <a:pt x="308414" y="711819"/>
                          <a:pt x="119184" y="715089"/>
                        </a:cubicBezTo>
                        <a:cubicBezTo>
                          <a:pt x="57246" y="710265"/>
                          <a:pt x="-12226" y="657003"/>
                          <a:pt x="0" y="595905"/>
                        </a:cubicBezTo>
                        <a:cubicBezTo>
                          <a:pt x="-4879" y="410343"/>
                          <a:pt x="34476" y="220541"/>
                          <a:pt x="0" y="1191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Łączna koszt zakupu:</a:t>
            </a:r>
            <a:r>
              <a:rPr lang="pl-PL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1000" b="1" dirty="0">
                <a:solidFill>
                  <a:schemeClr val="accent1"/>
                </a:solidFill>
              </a:rPr>
              <a:t>92 621 </a:t>
            </a: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77856252-E07C-C841-A868-1084C25BB3D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60904" y="5143666"/>
            <a:ext cx="282304" cy="7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6F3836F7-E019-BF4E-8D94-98037CAE6B8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460901" y="5478566"/>
            <a:ext cx="282307" cy="3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ela 74">
            <a:extLst>
              <a:ext uri="{FF2B5EF4-FFF2-40B4-BE49-F238E27FC236}">
                <a16:creationId xmlns:a16="http://schemas.microsoft.com/office/drawing/2014/main" id="{9B7F2DEC-9E2F-D94A-9179-1A9E3D38D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8908"/>
              </p:ext>
            </p:extLst>
          </p:nvPr>
        </p:nvGraphicFramePr>
        <p:xfrm>
          <a:off x="4202549" y="2951684"/>
          <a:ext cx="2651967" cy="1031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0839">
                  <a:extLst>
                    <a:ext uri="{9D8B030D-6E8A-4147-A177-3AD203B41FA5}">
                      <a16:colId xmlns:a16="http://schemas.microsoft.com/office/drawing/2014/main" val="997241923"/>
                    </a:ext>
                  </a:extLst>
                </a:gridCol>
                <a:gridCol w="891128">
                  <a:extLst>
                    <a:ext uri="{9D8B030D-6E8A-4147-A177-3AD203B41FA5}">
                      <a16:colId xmlns:a16="http://schemas.microsoft.com/office/drawing/2014/main" val="4113051436"/>
                    </a:ext>
                  </a:extLst>
                </a:gridCol>
              </a:tblGrid>
              <a:tr h="244088">
                <a:tc gridSpan="2">
                  <a:txBody>
                    <a:bodyPr/>
                    <a:lstStyle/>
                    <a:p>
                      <a:r>
                        <a:rPr lang="pl-PL" sz="1200" dirty="0"/>
                        <a:t>Prognoza wyników (NTM)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9454"/>
                  </a:ext>
                </a:extLst>
              </a:tr>
              <a:tr h="269031">
                <a:tc>
                  <a:txBody>
                    <a:bodyPr/>
                    <a:lstStyle/>
                    <a:p>
                      <a:r>
                        <a:rPr lang="pl-PL" sz="1000" dirty="0"/>
                        <a:t>Przychody ze sprzedaży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67 443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655849"/>
                  </a:ext>
                </a:extLst>
              </a:tr>
              <a:tr h="244088">
                <a:tc>
                  <a:txBody>
                    <a:bodyPr/>
                    <a:lstStyle/>
                    <a:p>
                      <a:r>
                        <a:rPr lang="pl-PL" sz="1000" dirty="0"/>
                        <a:t>Koszt zakupu kopii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/>
                        <a:t>6 549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58401"/>
                  </a:ext>
                </a:extLst>
              </a:tr>
              <a:tr h="234377">
                <a:tc>
                  <a:txBody>
                    <a:bodyPr/>
                    <a:lstStyle/>
                    <a:p>
                      <a:r>
                        <a:rPr lang="pl-PL" sz="1000" b="1" dirty="0"/>
                        <a:t>Wynik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dirty="0"/>
                        <a:t>60 894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08498"/>
                  </a:ext>
                </a:extLst>
              </a:tr>
            </a:tbl>
          </a:graphicData>
        </a:graphic>
      </p:graphicFrame>
      <p:sp>
        <p:nvSpPr>
          <p:cNvPr id="87" name="pole tekstowe 86">
            <a:extLst>
              <a:ext uri="{FF2B5EF4-FFF2-40B4-BE49-F238E27FC236}">
                <a16:creationId xmlns:a16="http://schemas.microsoft.com/office/drawing/2014/main" id="{DF095B8A-B4BE-AB45-B554-C3AF8152207E}"/>
              </a:ext>
            </a:extLst>
          </p:cNvPr>
          <p:cNvSpPr txBox="1"/>
          <p:nvPr/>
        </p:nvSpPr>
        <p:spPr>
          <a:xfrm>
            <a:off x="4202549" y="3957152"/>
            <a:ext cx="263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*Prognoza wyników nie uwzględnia innych kosztów operacyjnych</a:t>
            </a: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FB478D6B-05AD-F446-8EA0-FEC4E11F96F2}"/>
              </a:ext>
            </a:extLst>
          </p:cNvPr>
          <p:cNvSpPr txBox="1"/>
          <p:nvPr/>
        </p:nvSpPr>
        <p:spPr>
          <a:xfrm>
            <a:off x="7738179" y="3131216"/>
            <a:ext cx="3436636" cy="1293971"/>
          </a:xfrm>
          <a:prstGeom prst="roundRect">
            <a:avLst/>
          </a:prstGeom>
          <a:ln w="28575">
            <a:prstDash val="lgDash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000" dirty="0"/>
              <a:t>Prognoza opiera się na następujących założeniach: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Wzrost przychodów sieci o 10%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Wszystkie kopie, które na moment analizy nie zostały zwrócone, zostaną odkupione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Sieć w ciągu NTM kupi 150 nowych tytułów po średniej cenie z LTM (tj. 19,98)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Założenia utrzymane w całym okresie prognozy</a:t>
            </a: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C87A5DB5-055B-7A47-97CC-C994AC6E2CEC}"/>
              </a:ext>
            </a:extLst>
          </p:cNvPr>
          <p:cNvCxnSpPr>
            <a:cxnSpLocks/>
            <a:stCxn id="86" idx="3"/>
            <a:endCxn id="64" idx="1"/>
          </p:cNvCxnSpPr>
          <p:nvPr/>
        </p:nvCxnSpPr>
        <p:spPr>
          <a:xfrm>
            <a:off x="6854516" y="3467323"/>
            <a:ext cx="883663" cy="31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67" name="Wykres 66">
            <a:extLst>
              <a:ext uri="{FF2B5EF4-FFF2-40B4-BE49-F238E27FC236}">
                <a16:creationId xmlns:a16="http://schemas.microsoft.com/office/drawing/2014/main" id="{155D249B-F705-A74E-A7A7-64FD3D9DE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860424"/>
              </p:ext>
            </p:extLst>
          </p:nvPr>
        </p:nvGraphicFramePr>
        <p:xfrm>
          <a:off x="7870420" y="819280"/>
          <a:ext cx="2990135" cy="2067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CAFD4E61-648C-124A-9CBE-145BFB1AA1A8}"/>
              </a:ext>
            </a:extLst>
          </p:cNvPr>
          <p:cNvSpPr/>
          <p:nvPr/>
        </p:nvSpPr>
        <p:spPr>
          <a:xfrm>
            <a:off x="7891839" y="814359"/>
            <a:ext cx="2990135" cy="2067513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38D3C869-0C48-AD4D-B684-A80924B7BA7A}"/>
              </a:ext>
            </a:extLst>
          </p:cNvPr>
          <p:cNvCxnSpPr>
            <a:cxnSpLocks/>
            <a:stCxn id="64" idx="0"/>
            <a:endCxn id="69" idx="2"/>
          </p:cNvCxnSpPr>
          <p:nvPr/>
        </p:nvCxnSpPr>
        <p:spPr>
          <a:xfrm flipH="1" flipV="1">
            <a:off x="9386907" y="2881872"/>
            <a:ext cx="69590" cy="2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Grafika 43" descr="Monety">
            <a:extLst>
              <a:ext uri="{FF2B5EF4-FFF2-40B4-BE49-F238E27FC236}">
                <a16:creationId xmlns:a16="http://schemas.microsoft.com/office/drawing/2014/main" id="{02591D1E-6CE2-7E44-B883-A09C471F2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0004" y="1325933"/>
            <a:ext cx="584500" cy="584500"/>
          </a:xfrm>
          <a:prstGeom prst="rect">
            <a:avLst/>
          </a:prstGeom>
        </p:spPr>
      </p:pic>
      <p:pic>
        <p:nvPicPr>
          <p:cNvPr id="46" name="Grafika 45" descr="Kalendarz miesięczny">
            <a:extLst>
              <a:ext uri="{FF2B5EF4-FFF2-40B4-BE49-F238E27FC236}">
                <a16:creationId xmlns:a16="http://schemas.microsoft.com/office/drawing/2014/main" id="{71EFE075-FCEE-014D-816A-C2D1C0CD4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0055" y="530705"/>
            <a:ext cx="636413" cy="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01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465</Words>
  <Application>Microsoft Macintosh PowerPoint</Application>
  <PresentationFormat>Panoramiczny</PresentationFormat>
  <Paragraphs>127</Paragraphs>
  <Slides>9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7" baseType="lpstr">
      <vt:lpstr>Aharoni</vt:lpstr>
      <vt:lpstr>Arial</vt:lpstr>
      <vt:lpstr>Avenir Black</vt:lpstr>
      <vt:lpstr>Avenir Book</vt:lpstr>
      <vt:lpstr>Avenir Next</vt:lpstr>
      <vt:lpstr>Avenir Next LT Pro</vt:lpstr>
      <vt:lpstr>Calibri</vt:lpstr>
      <vt:lpstr>ShapesVTI</vt:lpstr>
      <vt:lpstr>Analiza sprzedaży wypożyczalni filmowej</vt:lpstr>
      <vt:lpstr>Źródła danych</vt:lpstr>
      <vt:lpstr>Źródło – Sakila Sample Database</vt:lpstr>
      <vt:lpstr>Działalność wypożyczalni</vt:lpstr>
      <vt:lpstr>Wypożyczalnie</vt:lpstr>
      <vt:lpstr>Klienci</vt:lpstr>
      <vt:lpstr>Kategorie</vt:lpstr>
      <vt:lpstr>Rating</vt:lpstr>
      <vt:lpstr>Sytuacja finansowa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sprzedaży wypożyczalni filmowej</dc:title>
  <dc:creator>Anna Woźniak</dc:creator>
  <cp:lastModifiedBy>Anna Woźniak</cp:lastModifiedBy>
  <cp:revision>37</cp:revision>
  <dcterms:created xsi:type="dcterms:W3CDTF">2020-11-08T17:28:51Z</dcterms:created>
  <dcterms:modified xsi:type="dcterms:W3CDTF">2020-11-10T16:19:04Z</dcterms:modified>
</cp:coreProperties>
</file>